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84" r:id="rId6"/>
    <p:sldId id="258" r:id="rId7"/>
    <p:sldId id="289" r:id="rId8"/>
    <p:sldId id="259" r:id="rId9"/>
    <p:sldId id="278" r:id="rId10"/>
    <p:sldId id="285" r:id="rId11"/>
    <p:sldId id="286" r:id="rId12"/>
    <p:sldId id="288" r:id="rId13"/>
    <p:sldId id="279" r:id="rId14"/>
    <p:sldId id="262" r:id="rId15"/>
    <p:sldId id="260" r:id="rId16"/>
    <p:sldId id="261" r:id="rId17"/>
    <p:sldId id="281" r:id="rId18"/>
    <p:sldId id="280" r:id="rId19"/>
    <p:sldId id="282" r:id="rId20"/>
    <p:sldId id="263" r:id="rId21"/>
    <p:sldId id="287" r:id="rId22"/>
    <p:sldId id="283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6:2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2400,'2'-7'524,"0"1"-1,1-1 1,1 1-1,-1 0 1,1 0 0,6-8-1,-7 10 233,-2 3-457,0 0 0,-1 0 0,1 0 0,0 0 0,-1-1 1,1 1-1,-1 0 0,1 0 0,-1-1 0,1 1 0,-1 0 0,0 0 0,0-1 0,1 1 0,-1 0 0,0-1 0,0 1 0,0 0 0,-1-1 0,1 1 1,0 0-1,0-1 0,-1 1 0,1 0 0,-2-3 0,2 4-254,0 0 0,0 0 0,0 0 0,0 0 0,0 0 0,-1 0 0,1 0-1,0 0 1,0 0 0,0 0 0,0 0 0,0 0 0,-1 0 0,1 0 0,0 0 0,0 0 0,0 0 0,0 0 0,0 0 0,-1 0 0,1 0 0,0 0 0,0 0 0,0 0 0,0 0 0,0 0 0,0 0-1,-1 0 1,1 0 0,0 0 0,0 0 0,0 1 0,0-1 0,0 0 0,0 0 0,0 0 0,0 0 0,-1 0 0,1 0 0,0 0 0,0 1 0,0-1 0,0 0 0,0 0 0,0 0 0,0 0-1,0 0 1,0 1 0,0-1 0,0 0 0,0 0 0,0 0 0,0 0 0,0 1 0,-2 7 272,5 81 750,-2 1-374,4 0 0,30 155 1,-17-118-1014,-17-122-15,-1-3-371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6:5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81 140 4480,'-45'-3'2016,"18"3"-1728,19 0 2144,8 3-1376,0 2 1632,8-1-1568,19-4 1152,4 5-1345,19-14 801,5 4-992,12-10-96,1-1-416,16-12-64,-2 4-96,12-7-64,-9 6 32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1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211 514 3328,'3'-5'562,"-1"0"-1,1 0 1,-1-1 0,0 1 0,-1-1-1,1 0 1,-1 0 0,1-9 0,-2 14-505,0 0 0,0 0 0,0-1 0,-1 1 0,1 0 0,0 0 0,0 0 0,-1 0 0,1 0 0,-1-1 0,1 1 0,-1 0 0,1 0 0,-1 0 0,0 0 0,0 0 0,1 1 0,-1-1 0,0 0 0,0 0 0,0 0 0,0 1 0,0-1 0,0 0 0,0 1 0,0-1 0,0 1 0,0-1 0,-1 1 0,1 0 0,0-1 0,0 1 0,0 0 0,0 0 0,-1 0 0,1 0 0,0 0 0,0 0 0,-2 0 0,-2 1-30,0-1-1,0 1 0,0 0 1,1 0-1,-1 0 0,0 1 0,0-1 1,-4 3-1,-2 3-52,1 0 0,-1 1 0,1-1 0,0 2 0,1 0 0,0 0 0,-15 20 0,17-20 47,1 0 1,-1 0-1,2 1 1,-1 0-1,1 0 1,1 0-1,-7 22 1,11-29 32,-1 1 1,0 0 0,1-1-1,0 1 1,0-1 0,0 1-1,0 0 1,1-1 0,-1 1 0,1-1-1,0 1 1,2 4 0,-2-5 15,1 0 0,-1-1 1,1 1-1,0-1 0,0 0 1,0 0-1,0 1 1,0-1-1,1 0 0,-1-1 1,1 1-1,-1 0 0,1-1 1,-1 1-1,1-1 1,0 0-1,3 1 0,3 0 97,0 0-1,0 0 0,0-1 1,1-1-1,-1 1 1,0-2-1,0 1 0,0-1 1,16-4-1,-18 4-67,0-1-1,-1-1 0,1 1 1,0-1-1,-1-1 0,1 1 1,-1-1-1,0 0 0,0 0 1,-1-1-1,1 0 0,-1 0 1,0 0-1,5-7 0,-5 5-44,0 0-1,-1-1 1,0 1-1,0-1 1,0 0-1,-1 0 1,-1 0-1,1-1 1,-1 1-1,0 0 1,0-11-1,-1 0-27,-1 1 0,-1 0 0,0 0 0,-5-21 0,-23-70-358,24 92 295,4 14 44,0 1 0,0-1 0,1 0 1,-1 0-1,1 1 0,0-1 0,-1 0 1,1 0-1,1 0 0,-1 1 0,0-1 1,1 0-1,-1 0 0,1 0 0,0 1 1,0-1-1,0 0 0,0 1 0,0-1 1,1 1-1,-1 0 0,1-1 0,-1 1 1,5-4-1,51-45 60,36-36-171,-82 76 125,9-11-56,34-28 0,-52 48 6,1 0 0,-1 1 0,1-1 0,-1 1 0,1 0 0,-1 0-1,1 0 1,-1 0 0,4-1 0,-5 2 18,0 0 1,0 0-1,0 0 1,0 0-1,0 0 1,1 0-1,-1 0 1,0 0-1,0 0 1,0 1-1,0-1 0,0 0 1,-1 0-1,1 1 1,0-1-1,0 1 1,0-1-1,0 1 1,0 0-1,0-1 1,-1 1-1,1 0 1,0-1-1,0 1 0,-1 0 1,1 0-1,0 1 1,1 1-11,-1 0 0,0 0 1,0 0-1,0 0 0,0 1 1,0-1-1,-1 0 0,1 1 0,-1 4 1,-3 30 5,2-30 24,-11 74 39,-35 118 1,36-156-24,-7 20 45,-3 0-1,-56 120 0,69-169 7,-84 163 210,71-144 105,0-1 0,-2 0 0,-28 28-1,28-39 277,22-21-600,-1 0 0,1 0 0,0-1 0,0 1 0,-1 0 0,1-1 0,0 1 0,-1-1 0,1 0 0,0 1 0,-1-1 0,1 0 0,-1 0 0,1 0 0,0 0 0,-1 0-1,-1-1 1,3 1-47,-1 0-1,1 0 1,-1 0-1,1 0 0,0 0 1,-1 0-1,1 0 1,-1-1-1,1 1 0,0 0 1,-1 0-1,1-1 1,0 1-1,-1 0 0,1 0 1,0-1-1,0 1 0,-1 0 1,1-1-1,0 1 1,0 0-1,-1-1 0,1 1 1,0-1-1,0 1 1,0 0-1,0-1 0,0 1 1,-1-1-1,1 1 1,0 0-1,0-2 0,0-1 18,1-1 0,-1 0 0,0 1 0,1-1 0,0 0 0,0 1 0,0-1 0,0 1 0,1-1-1,0 1 1,-1 0 0,5-6 0,5-7 51,14-16 0,0 5-12,2 1 0,0 1 0,60-40 0,11-9-124,-64 47-330,1 1-1,63-35 0,-74 53-2618,15 4-7424,-21 7 6688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0:40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246 233 2560,'7'-14'1370,"-3"10"1031,7-2 585,-11 6-2855,1-1 0,-1 1 0,1-1 1,-1 1-1,1 0 0,-1-1 0,0 1 0,1-1 0,-1 1 0,0-1 0,0 1 1,1-1-1,-1 0 0,0 1 0,0-1 0,0 1 0,0-1 0,0 1 0,0-1 1,0 0-1,0 1 0,0-1 0,0 1 0,0-1 0,0 1 0,0-1 0,0 0 1,0 1-1,0-1 0,-1 1 0,1-1 0,0 1 0,0-1 0,-1 1 0,1-1 1,0 1-1,-1-1 0,1 1 0,-1-1 0,1 1 0,-1 0 0,1-1 0,-1 0 1,-1 0 124,0 0 0,1 0 0,-1 0 0,0 0 0,1 0 0,-1 0 0,0 0 0,0 0 0,0 1 0,0-1 0,0 1 0,-4-1 0,2 2-165,-1 0-1,1 0 0,0 0 1,-1 0-1,1 1 0,0 0 0,0-1 1,0 2-1,0-1 0,0 0 1,1 1-1,-1 0 0,1-1 0,-6 7 1,-1 2-65,-1 1 1,2-1 0,-10 16 0,17-24-30,0 1 1,0 0 0,0-1 0,0 1-1,0 0 1,1 0 0,-2 7-1,3-10 23,0 0 0,0 0 0,0 0-1,0 0 1,0 0 0,0 0 0,0 0-1,0 0 1,0 0 0,1-1 0,-1 1-1,0 0 1,1 0 0,-1 0 0,1 0-1,-1-1 1,1 1 0,-1 0 0,1 0-1,-1-1 1,1 1 0,0 0 0,-1-1-1,1 1 1,0 0 0,0-1 0,-1 1-1,1-1 1,0 0 0,0 1 0,0-1-1,0 0 1,-1 1 0,1-1 0,0 0-1,0 0 1,0 0 0,2 0 0,-1 1 23,1-1 0,-1-1 0,0 1 0,1 0 1,-1-1-1,0 1 0,1-1 0,-1 1 0,0-1 0,0 0 1,0 0-1,0 0 0,0 0 0,0-1 0,0 1 1,0-1-1,0 1 0,0-1 0,-1 1 0,1-1 0,0 0 1,-1 0-1,0 0 0,1 0 0,-1 0 0,1-4 1,1 2 11,-1-1 1,0 0 0,0 0-1,0 0 1,-1 0 0,0 0 0,0 0-1,0-1 1,-1 1 0,0 0 0,0-9-1,-1 10 47,1-1-81,-1 0 0,0 0 0,0-1 0,-1 1 0,-1-5 1,2 9-19,1 0 0,0 1 1,-1-1-1,1 0 0,-1 0 1,1 1-1,-1-1 1,1 1-1,-1-1 0,1 0 1,-1 1-1,0-1 0,1 1 1,-1-1-1,0 1 1,1 0-1,-1-1 0,0 1 1,1 0-1,-1-1 0,0 1 1,0 0-1,0 0 1,1 0-1,-1 0 0,0 0 1,0-1-1,0 2 0,1-1 1,-1 0-1,0 0 1,0 0-1,0 0 0,1 0 1,-1 1-1,0-1 0,0 0 1,1 1-1,-1-1 1,0 0-1,0 1 0,0 0 1,-6 3 23,1 1 0,-1 0 1,1 0-1,0 1 0,1-1 1,-1 1-1,1 1 0,0-1 1,1 1-1,-1 0 0,2 0 1,-1 0-1,0 0 0,1 1 1,-3 12-1,6-19-18,-1-1-1,1 1 1,0 0 0,0-1-1,0 1 1,-1 0 0,1 0-1,0-1 1,0 1-1,0 0 1,0 0 0,0-1-1,0 1 1,0 0 0,1 0-1,-1-1 1,0 1 0,0 0-1,1-1 1,-1 1 0,0 0-1,1-1 1,-1 1 0,0 0-1,1-1 1,0 2 0,1-2 24,-1 0 0,0 1 1,1-1-1,-1 0 1,1 0-1,-1 0 0,1 0 1,-1 0-1,1 0 0,2-1 1,2 0-16,-2 0 16,-1 0 1,0 1 0,0-2-1,0 1 1,0 0 0,-1-1-1,1 1 1,0-1 0,-1 0-1,1 0 1,-1 0 0,1 0-1,-1 0 1,0-1 0,0 1-1,0-1 1,0 1-1,0-1 1,2-5 0,0-1 0,0 0 1,0 0 0,-1 0-1,0-1 1,2-9-1,-2 6-45,-1 0 0,0 0 0,-1 0-1,0-1 1,-1 1 0,-1 0 0,0 0-1,0 0 1,-2 0 0,1 0 0,-6-15 0,7 26-4,0-1 0,0 1 0,0 0 1,-1 0-1,1 0 0,0 0 0,-1 0 1,1 0-1,-1 0 0,0 0 1,0 0-1,0 1 0,-2-3 0,2 4 9,1-1-1,0 1 0,-1-1 1,1 1-1,-1 0 0,1 0 0,0 0 1,-1-1-1,1 1 0,-1 1 0,1-1 1,-1 0-1,1 0 0,-1 0 1,1 1-1,0-1 0,-1 1 0,1-1 1,0 1-1,-1-1 0,1 1 1,0 0-1,0 0 0,0 0 0,-1 0 1,0 1-1,-7 6 5,1 0 1,0 1-1,0 0 0,0 0 1,-10 20-1,5-6-74,-17 42-1,28-61 85,0 1 0,0 0 0,1-1 0,0 1 0,0 0 0,0 0 0,0-1 0,1 1 0,0 0 1,0 0-1,0 0 0,1 0 0,-1 0 0,1 0 0,0-1 0,1 1 0,-1 0 0,1-1 0,0 1 0,0-1 0,0 0 0,1 1 0,-1-1 0,1 0 0,4 4 0,-1-1 8,1-1 0,0 0 0,0 0 0,0 0 0,1-1 0,0 0 1,0 0-1,0-1 0,11 4 0,-14-6 14,0-1 0,1 1 0,-1-1 0,1-1 0,-1 1 0,1-1 0,-1 0 1,1 0-1,0 0 0,-1-1 0,1 0 0,-1 0 0,0 0 0,1-1 0,-1 0 0,0 0 0,5-3 1,-2 1-17,0-1 0,0 0 0,-1-1 0,0 1 0,0-1 0,-1-1 0,1 1 1,-1-1-1,-1 0 0,1-1 0,-1 0 0,-1 1 0,7-15 0,-8 15-17,0 0-1,-1 0 1,0 0-1,0 0 0,-1 0 1,0 0-1,0 0 1,-1-1-1,0 1 1,0 0-1,-1 0 0,0-1 1,0 1-1,0 0 1,-1 0-1,0 0 0,-5-11 1,6 16-12,0 1-1,0-1 1,0 0 0,0 0 0,0 1-1,0-1 1,0 1 0,0-1-1,-1 1 1,1-1 0,0 1 0,-1 0-1,0 0 1,1-1 0,-1 1 0,0 0-1,1 0 1,-1 1 0,0-1 0,-2 0-1,1 0-2,1 1 0,0 0 1,-1 0-1,1 1 0,0-1 0,0 0 0,-1 1 0,1 0 0,0-1 0,0 1 0,0 0 0,0 0 0,0 0 0,-4 3 0,-4 4 6,0 0-1,0 1 0,1 0 0,-14 18 1,22-25 20,-5 5 59,-4 5-67,0 0 1,1 0-1,1 1 1,-13 24-1,20-35 5,0 0-1,1 0 1,-1 1 0,1-1-1,-1 0 1,1 0-1,0 1 1,0-1 0,0 0-1,0 1 1,0-1 0,1 0-1,-1 1 1,1-1 0,-1 0-1,2 3 1,-1-4 3,-1 0-1,1 0 1,-1-1-1,1 1 1,-1 0-1,1-1 1,-1 1 0,1 0-1,0-1 1,-1 1-1,1-1 1,0 1-1,-1-1 1,1 0 0,0 1-1,0-1 1,0 0-1,0 1 1,1-1 6,-1 0 0,1 0 0,-1 0 0,1 0 0,-1 0 0,1 0 0,-1 0 1,1-1-1,-1 1 0,0-1 0,1 1 0,-1-1 0,0 1 0,2-2 0,1-1 23,1 1 0,-1-2 0,0 1 0,0 0-1,0-1 1,-1 0 0,1 0 0,-1 0 0,0 0 0,0 0 0,3-6-1,2-7 107,11-31-1,-18 47-142,0-2 1,2-3 8,-1-1-1,0 1 0,0-1 1,0 1-1,-1-1 0,0 0 1,0 0-1,-1 0 0,0-8 1,0 15-23,0 0 0,0-1 1,0 1-1,0 0 1,0-1-1,0 1 0,0 0 1,0-1-1,0 1 1,0 0-1,0 0 0,0-1 1,0 1-1,0 0 1,0-1-1,-1 1 0,1 0 1,0-1-1,0 1 1,0 0-1,-1 0 0,1-1 1,0 1-1,0 0 1,-1 0-1,1 0 0,0-1 1,0 1-1,-1 0 1,1 0-1,0 0 0,-1 0 1,1 0-1,0 0 1,-1 0-1,1-1 0,0 1 1,-1 0-1,1 0 1,0 0-1,-1 0 0,1 0 1,0 0-1,-1 1 1,1-1-1,0 0 0,-1 0 1,1 0-1,0 0 1,0 0-1,-1 0 0,1 0 1,0 1-1,-1-1 1,1 0-1,0 1 0,-14 12-223,-2 9 282,1 0 0,1 0-1,1 2 1,-10 25 0,19-39-93,3-6-24,0 0 0,-1 0 0,1 0 0,-1-1 0,0 1 0,-4 5 0,24-27-11768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0:46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306 163 2720,'0'0'251,"1"0"1,-1-1-1,0 1 1,1-1-1,-1 1 0,0-1 1,1 1-1,-1 0 0,0-1 1,1 1-1,-1-1 1,0 0-1,0 1 0,0-1 1,0 1-1,1-1 1,-1 1-1,0-1 0,0 1 1,0-1-1,0 1 1,0-1-1,0 0 0,0 1 1,-1-1-1,-5-18 738,2 6-56,3 10-870,0 0 0,0 1 0,0-1 1,0 0-1,0 1 0,-1 0 0,1-1 0,-1 1 0,1 0 0,-1 0 0,0-1 0,0 1 0,0 1 0,0-1 0,-1 0 0,1 0 0,0 1 0,-1 0 0,1-1 0,-1 1 0,1 0 0,-1 0 1,0 0-1,1 1 0,-5-2 0,4 2-69,-1-1-1,1 1 1,-1 0 0,1 0 0,-1 0 0,1 0-1,-1 1 1,1-1 0,-1 1 0,1 0 0,0 0-1,-1 0 1,1 0 0,0 1 0,0-1 0,0 1-1,0 0 1,0 0 0,0 0 0,-3 4 0,1 0 15,0 1 0,0 0 1,1 0-1,0 0 0,0 1 1,1 0-1,0-1 0,0 1 1,1 0-1,0 0 0,0 0 1,1 1-1,0-1 0,0 0 1,1 1-1,0-1 0,1 0 1,0 1-1,3 14 0,-3-19 95,1-1-1,-1 1 0,0 0 0,1 0 1,0 0-1,0-1 0,2 4 0,-3-6-66,0 0 0,0 0 0,-1 0 0,1 0 0,0 0 0,0 0 0,0 0 0,0 0 0,0-1 0,0 1 0,0 0 0,1-1 0,-1 1 0,0-1 0,0 1 0,0-1 0,1 1 0,-1-1 0,0 0-1,1 0 1,-1 1 0,0-1 0,0 0 0,1 0 0,-1-1 0,2 1 0,2-2 52,0 0 1,0 0-1,-1 0 0,1 0 0,-1-1 0,1 0 1,-1 0-1,0 0 0,0-1 0,0 1 0,-1-1 1,1 0-1,-1 0 0,5-7 0,0-2 93,-1 0-1,-1-1 1,10-27-1,-12 30-129,0-1 0,-1 0 1,0 1-1,-1-1 0,-1 0 0,1-14 0,-2 23-63,0 0-1,0-1 0,-1 1 1,1 0-1,-1 0 0,0 0 1,0-1-1,0 1 0,0 0 1,0 0-1,-1 0 0,1 0 1,-1 1-1,0-1 0,0 0 1,0 1-1,0-1 0,-1 1 1,1 0-1,0 0 0,-1 0 1,0 0-1,1 0 0,-1 0 0,0 1 1,0-1-1,0 1 0,-6-2 1,6 2-10,-1 0 1,0 0 0,0 1-1,0-1 1,0 1-1,0 0 1,0 0 0,1 0-1,-1 1 1,0-1-1,0 1 1,0 0 0,0 0-1,1 0 1,-1 1-1,0-1 1,1 1 0,-1 0-1,1 0 1,0 0-1,0 0 1,-6 5 0,1 3 13,0-1 0,1 2 0,0-1 0,0 0 0,1 1 0,-6 14 0,9-18 43,1 0 0,-1 0 0,1 1 0,0-1 0,1 1 0,0-1 0,0 1 0,1-1 0,0 1 0,0-1 0,2 12 0,-2-17 5,1 0-1,0 0 0,0 0 0,0 1 1,0-1-1,0 0 0,1 2 1,-1-4-18,-1 1 0,1 0 0,-1-1 0,1 1 0,-1-1 0,1 1 0,-1-1 0,1 1 0,0-1 1,-1 1-1,1-1 0,0 1 0,-1-1 0,1 0 0,0 1 0,-1-1 0,1 0 0,0 0 0,0 1 1,-1-1-1,1 0 0,0 0 0,0 0 0,0 0 0,0 0 0,5-2 34,-1 0 0,0 0 0,0 0 0,0-1 0,0 0-1,0 0 1,-1 0 0,1 0 0,-1-1 0,0 0 0,0 1 0,0-2 0,5-5-1,3-7 125,-1 0 0,12-25 0,-21 37-186,0 1 0,0-1 0,0 1 0,-1-1 0,1 0 0,-1 0 0,0-5 1,-1 8-2,1 0 1,-1 1 0,0-1 0,-1 0 0,1 0 0,0 1 0,0-1 0,-1 1 0,1-1 0,-1 0 0,1 1 0,-1-1 0,0 1 0,0-1 0,1 1-1,-1-1 1,0 1 0,0 0 0,-1 0 0,1-1 0,0 1 0,0 0 0,0 0 0,-1 0 0,1 0 0,-2-1 0,0 1-15,1 0 1,-1 0-1,0 0 1,1 0-1,-1 1 1,0-1 0,0 1-1,0-1 1,1 1-1,-1 0 1,0 0-1,0 0 1,-5 2-1,3-1-8,0 0-1,-1 1 0,1 0 0,0 0 0,0 1 1,-8 5-1,4-2-5,0 1 0,1 0 1,0 0-1,0 1 1,1 0-1,-12 17 0,12-14 48,0 0-1,1 0 0,-7 20 0,11-27 26,1 1 0,-1 0 0,1-1-1,1 1 1,-1 0 0,0 0 0,1-1 0,0 1 0,0 0 0,1 0 0,-1 0 0,1-1 0,1 6 0,-1-10-25,-1 1 0,0 0 0,1 0 0,-1-1 0,0 1 0,1-1 0,-1 1 0,1 0 1,-1-1-1,1 1 0,-1-1 0,1 1 0,0-1 0,-1 1 0,1-1 0,0 0 0,-1 1 0,1-1 0,0 0 0,-1 1 1,1-1-1,0 0 0,-1 0 0,1 0 0,0 0 0,0 0 0,-1 0 0,1 0 0,0 0 0,0 0 0,0 0 0,-1 0 1,1 0-1,0 0 0,-1 0 0,1-1 0,0 1 0,0 0 0,0-1 0,4-1 34,-1 0 1,0 0-1,0-1 0,0 1 1,5-6-1,-2 1 31,0 0 0,-1 0-1,0 0 1,0-1 0,8-14 0,19-46 77,-28 56-102,-2 7-54,-1 1 0,0-1 0,0 1 0,-1-1 0,1 0 0,-1 0 0,0 0 0,-1 1 0,1-1 0,-1 0 0,0 0 0,0 0 0,0 0 0,-2-7 0,2 11-15,-1 0 1,1 0-1,0 0 0,-1 1 1,1-1-1,-1 0 1,1 1-1,-1-1 1,0 0-1,1 1 1,-1-1-1,0 1 0,1-1 1,-1 1-1,0-1 1,0 1-1,1-1 1,-1 1-1,0 0 1,0 0-1,0-1 0,0 1 1,1 0-1,-1 0 1,0 0-1,0 0 1,0 0-1,0 0 0,0 0 1,0 0-1,1 0 1,-1 0-1,-2 1 1,-1 0-27,0 0 0,0 0 0,0 1 0,1 0-1,-7 3 1,1 0 14,1 1-1,0 1 1,0-1-1,1 1 1,-1 1-1,1-1 0,-7 11 1,3-1-12,1 0 1,-14 31-1,20-41 56,2 0-1,-1 1 1,1 0-1,-2 8 1,4-12 11,-1 0 0,1-1 1,0 1-1,0-1 0,0 1 0,0-1 1,1 1-1,-1 0 0,1-1 0,0 0 1,2 5-1,-3-7-12,1 1 1,0-1-1,-1 0 1,1 0 0,0 0-1,0 0 1,0 0-1,0 0 1,0 0-1,0 0 1,0 0-1,0-1 1,0 1 0,0 0-1,0-1 1,0 1-1,0 0 1,1-1-1,-1 0 1,0 1-1,1-1 1,-1 0-1,0 1 1,0-1 0,1 0-1,-1 0 1,0 0-1,1 0 1,-1 0-1,0-1 1,1 1-1,-1 0 1,0-1 0,0 1-1,1-1 1,0 0-1,4-2 34,0 1 0,0-2-1,0 1 1,-1-1-1,1 0 1,4-5 0,3-4-2,0 0 0,-1-1 0,0-1 0,-1 0 0,-1 0 0,-1-1 0,15-32 0,-23 25-141,0 23 85,-1-1 0,0 1 0,0-1-1,0 1 1,0-1 0,0 1-1,0-1 1,-1 1 0,1-1-1,0 1 1,0-1 0,0 1 0,0-1-1,0 1 1,-1 0 0,1-1-1,0 1 1,0-1 0,-1 1-1,1-1 1,0 1 0,-1 0 0,1-1-1,-1 1 1,1 0 0,0 0-1,-1-1 1,1 1 0,-1 0-1,1 0 1,-1-1 0,1 1 0,0 0-1,-1 0 1,1 0 0,-1 0-1,1 0 1,-1 0 0,1 0-1,-1 0 1,1 0 0,-1 0 0,1 0-1,-1 0 1,1 0 0,-1 0-1,0 1 1,-6 2-17,0 1 1,0-1-1,1 2 1,-1-1-1,1 1 1,0 0-1,1 0 1,-1 1-1,1 0 0,-6 9 1,3-5 15,1 0-1,1 1 1,0 0 0,1 0 0,-8 23 0,11-29 86,2-4-58,-1 0-1,1-1 1,-1 1 0,1 0-1,0 0 1,0 0 0,0 0-1,-1 0 1,1 0 0,0 0-1,0 0 1,0 0 0,0-1-1,0 1 1,1 0 0,-1 0-1,0 0 1,1 1 0,-1-2-3,1 0 0,-1 0 0,1 0 0,-1-1 0,1 1 1,-1 0-1,0 0 0,1-1 0,-1 1 0,1 0 0,-1 0 0,0-1 1,1 1-1,-1 0 0,1-1 0,-1 1 0,0-1 0,0 1 0,1 0 1,-1-1-1,1 0 0,11-16 167,-2-4 59,10-32-1,-13 36-201,-5 13-62,-1 0 0,1-1 1,-1 1-1,0-1 0,0 1 0,0-1 0,-1 1 0,0-1 1,0 0-1,0-6 0,-1 11-2,0 0 0,1 0 0,-1 0 0,1 0 0,-1 0 0,1 0 0,-1 0 0,1 1 0,-1-1 0,1 0 0,-1 1 1,1-1-1,-1 0 0,1 1 0,-1-1 0,1 0 0,0 1 0,-1-1 0,0 2 0,-9 8-196,1 2 202,0 0 0,1 1 0,1 0 0,0 1 0,-5 15-1,-11 20 70,21-45-3,-1 1 0,1 0 0,0 0 0,0 0 0,0 1 0,1-1 0,0 0 0,-1 8 0,3-12-77,-1-1-1,0 0 1,1 0 0,-1 0 0,1 1 0,-1-1 0,0 0 0,1 0 0,-1 0-1,1 0 1,-1 0 0,1 0 0,-1 0 0,1 0 0,-1 0 0,0 0-1,1 0 1,-1 0 0,1 0 0,-1 0 0,1 0 0,-1 0 0,0-1 0,2 1-1,19-6-2144,-13 3 304,18-1-546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0:5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92 2400,'0'-3'5834,"0"2"-5710,0 1-1,0-1 0,0 0 0,-1 1 0,1-1 0,0 1 0,0-1 1,0 0-1,-1 1 0,1-1 0,0 1 0,-1-1 0,1 1 0,-1-1 0,1 1 1,0-1-1,-1 1 0,1-1 0,-1 1 0,1-1 0,-1 1 0,1 0 1,-1-1-1,0 1 0,1 0 0,-2-1 0,-21-4 1193,14 3-773,-17 0 7,21 2-448,0 0 0,0 0 0,0 0 0,0-1 0,0 0 0,-6-2 0,9 2-87,0 1-1,0-1 1,0 1-1,0 0 0,0-1 1,0 1-1,0 0 1,-3 0-1,3 1 33,0-1 1,0 0-1,0 0 0,-1-1 0,1 1 0,0 0 1,0-1-1,-3 0 0,2 0 2,-1 1-1,0-1 1,1 1 0,-1 0 0,1 0 0,-5 1-1,-14 1 203,14-2-166,0 1 1,0 0-1,0 1 1,0 0-1,-10 4 0,-40 18 219,48-18-299,0 0 0,0 1 0,0 0-1,0 1 1,-10 11 0,-5 3 296,15-14-169,1 1 0,0 0-1,0 1 1,1-1-1,-9 15 1,14-19-93,1 0 1,-1-1 0,2 2-1,-1-1 1,0 0 0,1 0-1,0 0 1,0 1 0,1-1-1,-1 1 1,1-1 0,0 0-1,1 6 1,1-3 42,0 1-1,0-1 1,0 0 0,1-1 0,1 1-1,-1 0 1,1-1 0,6 8-1,-1-2-6,1 0 0,1-1-1,0-1 1,1 0 0,0 0-1,0-1 1,1-1 0,1 0-1,0 0 1,24 10 0,-26-15-26,0 0 1,0 0 0,1-1-1,-1-1 1,1 0 0,0 0 0,-1-1-1,1-1 1,0-1 0,0 1-1,-1-2 1,1 0 0,-1 0-1,1-1 1,14-6 0,-4 0 7,-1-1 0,0-1 0,0-1 0,-1-1 0,-1-1 0,36-32 0,-46 38-75,60-51 132,-57 49-44,-1-1-1,13-14 0,-22 22-72,-1 1-1,0-1 0,0 1 0,0-1 0,0 0 0,-1 0 0,1 0 1,-1 0-1,3-6 0,-4 7 11,0 1 0,0-1 0,0 0 0,0 0 0,0 0 0,0 1 0,0-1 0,-1 0 0,1 0 0,-1 0 0,1 1 0,-1-1 0,0 0 0,0 1 0,1-1 0,-1 1 0,0-1 0,-1 1 0,0-3 0,-8-7 58,0 1 1,-11-10 0,-22-12 332,10 9-215,-29-34 121,20 18-298,38 35-58,-1 0 0,1 0 1,-1 1-1,0-1 0,0 1 1,0 0-1,-8-2 0,11 4-113,0 1-1,0-1 0,0 1 1,0 0-1,0 0 0,0 0 1,0 0-1,0 0 1,0 0-1,0 1 0,0-1 1,0 0-1,1 1 0,-1 0 1,0-1-1,0 1 0,0 0 1,0 0-1,1 0 0,-1 0 1,1 0-1,-1 1 0,1-1 1,-3 3-1,-13 16-3684,2 3 1210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0:57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195 1 1472,'-3'8'11925,"1"-8"-11781,0 1-49,-1 0 0,1 0 0,0 0 0,0 0 0,0 0 0,0 1 0,0-1 0,0 1 0,0-1 0,1 1 0,-1 0 0,0 0 0,1-1 0,-1 1 0,-1 3 0,5-1-49,-2-4-38,0 1 0,0-1-1,1 0 1,-1 0 0,0 0-1,0 0 1,0 1-1,0-1 1,0 0 0,0 0-1,0 0 1,0 1-1,0-1 1,0 0 0,0 0-1,1 0 1,-1 0 0,0 0-1,0 1 1,0-1-1,0 0 1,0 0 0,1 0-1,-1 0 1,0 0-1,0 0 1,0 0 0,0 1-1,1-1 1,-1 0 0,-3 3 239,0-1 1,-1 1-1,1-1 1,-1 1 0,0-1-1,-6 2 1,4 0-137,-19 8 746,0-2 0,-36 12 0,50-18-665,7-2-185,6-3 120,27-11 784,-21 10-838,0-1 1,-1 0-1,13-7 1,-14 6-35,-1 0 1,1-1-1,4-5 1,-7 7-174,0 0 0,0 0 0,1 0 0,-1 0 1,6-3-1,-5 6 92,0 0 0,0-1 0,0 1 0,0 1 0,0-1 0,7 2 0,19-1 1175,-38-5-815,-16-1-414,-5 5-301,-44 8-1,62-5 8,11-2 383,0-1 1,0 0-1,0 0 1,-1 0-1,1 0 1,0 0-1,0 0 1,0 1-1,0-1 1,0 0-1,0 0 1,0 0-1,0 0 1,0 0-1,0 0 1,0 1-1,0-1 1,0 0-1,0 0 1,1 0-1,-1 0 1,0 0 0,0 0-1,0 1 1,0-1-1,0 0 1,0 0-1,0 0 1,0 0-1,0 0 1,0 0-1,0 0 1,0 0-1,1 0 1,-1 0-1,0 1 1,0-1-1,0 0 1,0 0-1,1 0 1,17 6-74,-14-6 19,34 5-650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1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 1152,'4'-3'7078,"-4"3"-6960,-5-5 1701,2 3-1325,-1 9 298,2-4-650,0 0-1,0 1 1,0-1 0,1 0 0,-3 6 0,0 15 369,1 0 1,-1 41 0,3-25-282,0 146 1243,2-84-866,5 2-54,-1-2-56,-4-93-370,-1-8-99,0 0 1,0 0 0,1-1 0,-1 1 0,0 0 0,0 0 0,0 0 0,0 0 0,0 0 0,0-1 0,0 1 0,0 0 0,-1 0 0,1 0 0,0 0 0,-1 1 0,0-3-532,-1 0-1,1 0 1,-1 0 0,1 0-1,-1 0 1,1 0 0,0-1-1,0 1 1,-1 0-1,1 0 1,0-1 0,-1-1-1,1-4-1298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1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 3648,'-5'-5'4501,"4"6"-4375,0 0-1,1-1 1,-1 1-1,1 0 1,-1 0-1,1 0 1,-1 0-1,1-1 1,0 1-1,-1 0 0,1 0 1,0 1-1,-1 0 159,-2 4 83,1-1 1,-1-1-1,-1 1 1,1 0-1,-5 4 1,2-2 22,1-1 0,-7 13 1,3-3 26,-52 102 1288,30-49-897,-78 124 0,104-183-768,0 0 1,-6 14-1,-6 14 516,17-38-532,0 0-1,-1 0 0,1 0 0,0 0 0,0 0 0,0 0 0,0 0 0,0 1 0,0-1 0,0 0 0,0 0 0,0 0 0,0 0 0,-1 0 0,1 0 0,0 1 0,0-1 1,0 0-1,0 0 0,0 0 0,0 0 0,0 0 0,0 1 0,0-1 0,0 0 0,0 0 0,0 0 0,0 0 0,0 0 0,0 1 0,0-1 0,1 0 0,-1 0 0,0 0 0,0 0 1,0 0-1,0 1 0,11-2 482,3-2-313,-1-1-1,1 0 1,-1-1 0,14-7 0,26-9-90,-50 20-110,115-32-115,-104 31 103,0 0 1,1 0 0,-1 1-1,0 1 1,1 1 0,21 2-1,-31-1 31,0-1 0,0 1-1,0 0 1,-1 0-1,6 3 1,10 5-1538,-18-9 675,1 0 1,-1 0 0,1-1-1,0 1 1,-1-1-1,5 1 1,6-1-1517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1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9 316 3072,'0'-1'120,"0"0"1,0 0-1,-1-1 1,1 1 0,0 0-1,-1 0 1,1 0-1,0-1 1,-1 1-1,0 0 1,1 0-1,-1 0 1,0 0-1,-1-2 1,1-2 4339,2 5-4424,6 21 1777,8 144 672,-5-32-1690,4 51-268,-7-49 39,-6-107-276,-1-22-129,0 1-1,1 0 1,0 0 0,1 8-1,-1-21 2556,-5-40-2232,-5-97-208,-1-10-8,6 105-292,2 20-17,-7-37 0,2 26 195,2 0 1,-1-62 0,18-44-171,-10 134 11,1 0 1,0 0-1,1 0 1,1 0-1,0 1 1,0 0-1,1 0 1,0 1-1,0-1 1,1 1-1,0 1 1,15-14-1,-16 17-23,1 0 0,-1 1 0,1-1 0,0 2 0,-1-1 0,2 1-1,-1 0 1,0 1 0,1-1 0,-1 1 0,1 1 0,0 0 0,-1 0 0,1 0 0,0 1 0,0 0 0,-1 1 0,1-1 0,0 1-1,-1 1 1,1 0 0,13 5 0,-13-5 9,0 2-1,0-1 0,0 1 0,0 0 1,-1 1-1,0 0 0,1 0 1,-2 1-1,1 0 0,-1 0 0,0 0 1,0 1-1,-1 0 0,1 0 1,-2 0-1,1 1 0,-1-1 0,0 1 1,5 16-1,-6-16 57,-1 0-1,0 0 1,-1 0 0,0 0-1,0 0 1,0 1 0,-1-1-1,-1 0 1,1 0 0,-1 1-1,-1-1 1,1 0 0,-2 0-1,1 0 1,-5 9 0,1-6 8,0 0 0,-2 0 0,1-1 0,-1 0 0,-17 17 0,5-10-4,-39 29 0,-14-2 126,-7 5-52,72-44-132,0 0 156,8-3-50,7-1-17,39-2-115,1 3 1,-1 1-1,86 19 0,-121-19 23,-1 0 0,1 1-1,-1 1 1,0-1 0,12 9 0,-16-9 10,-1 0 1,0 0 0,0 0 0,0 1 0,0 0 0,0 0-1,-1 0 1,0 0 0,6 12 0,-5-8 29,-1 0 0,-1 0 0,0 0 0,0 1 0,-1-1 0,0 1 0,0 0 0,-1 0 0,-1-1 0,0 1 0,-1 15-1,0-18 37,0-1 1,-1 1-1,0 0 0,0 0 0,-1-1 0,1 1 0,-1-1 0,-1 0 0,1 0 0,-1 0 0,0 0 0,0-1 0,-1 0 0,0 0 0,0 0 0,0 0 0,-7 5 0,-8 2 61,0 0 0,-1-1-1,0-1 1,0-1 0,-45 13 0,7-8 36,-65 6 1,119-19-511,0-1 1,0 0-1,0 0 0,0 0 0,0-1 1,0 1-1,1-1 0,-8-2 0,12 2 106,-1 1 0,1 0 0,-1 0-1,1-1 1,0 1 0,-1 0 0,1-1-1,0 1 1,-1-1 0,1 1-1,0 0 1,0-1 0,-1 1 0,1-1-1,0 1 1,0-1 0,0 1 0,0 0-1,0-1 1,-1 1 0,1-1 0,0 1-1,0-1 1,0 1 0,0-1-1,0 1 1,0-1 0,1 1 0,-1-1-1,0 1 1,0-1 0,0 1 0,0-1-1,1 1 1,3-9-2282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1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7 205 5408,'-7'-2'1635,"10"6"-272,-2-4-1116,0 1 1,0 0-1,0 0 0,0 0 1,0 0-1,0 0 0,-1 1 1,1-1-1,1 2 1,-1 0-32,0 0 0,0-1 0,1 1 0,0-1 0,-1 1 1,1-1-1,0 0 0,0 1 0,0-1 0,0 0 0,0 0 1,1 0-1,-1-1 0,1 1 0,-1-1 0,1 1 0,-1-1 1,1 0-1,3 1 0,-1 0-25,-1 0 0,1-1 0,0 0 1,0 0-1,0 0 0,0-1 0,1 0 1,-1 0-1,0 0 0,6-1 0,-2-2-34,0 0 1,0-1-1,-1 0 0,1-1 1,-1 0-1,0 0 0,0 0 1,-1-1-1,10-10 0,-9 9-101,-1 0-1,0 0 0,0 0 0,-1-1 0,0 0 0,-1 0 0,1-1 0,-2 0 0,1 0 1,-1 0-1,4-12 0,-8 18-65,1-1 0,0 1 0,-1 0 0,0 0 1,0 0-1,0 0 0,0 0 0,0-1 0,0 1 0,-1 0 1,0 0-1,1 0 0,-1 0 0,0 0 0,-1 0 0,1 0 1,0 0-1,-1 1 0,0-1 0,1 0 0,-1 1 0,0-1 1,-3-1-1,1 1-23,1 0 1,-1 0 0,0 0 0,0 1-1,0 0 1,0 0 0,0 0 0,0 0-1,-1 1 1,1-1 0,-1 1 0,1 0-1,-1 1 1,1-1 0,-7 1 0,4 0 30,1 0 0,-1 1 1,0 0-1,1 0 0,0 1 0,-1 0 1,1 0-1,0 0 0,0 1 0,0 0 1,0 0-1,0 0 0,1 1 1,0 0-1,0 0 0,0 0 0,0 1 1,-8 10-1,6-6 72,1 0 0,0 1 0,0 0-1,1 0 1,1 0 0,0 1 0,0-1 0,1 1 0,0 0 0,-2 18 0,4-15 79,0 0 0,1 0-1,0 0 1,1 0 0,0 0 0,2-1 0,-1 1 0,2 0 0,8 23 0,-8-28-88,0-1 0,0 0 0,0 0 0,1-1 0,0 0 0,1 1 1,0-2-1,0 1 0,0-1 0,1 0 0,0 0 0,0-1 0,0 1 0,1-2 0,-1 1 1,13 4-1,-4-3 22,1 0 0,0-1 0,0-1 0,0 0-1,0-1 1,1-1 0,-1-1 0,30-2 0,-29 0-187,43-4-1795,-50 3 554,-1 0 1,1 0 0,15-7-1,2-3-1177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1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22 5472,'-24'-5'2607,"10"5"1538,14 0-4099,-1 0 0,1 0 0,0-1 0,0 1 0,0 0 0,0 0 0,-1 0 1,1 0-1,0 0 0,0 0 0,0 0 0,0 0 0,-1 0 0,1 0 0,0 0 0,0 0 1,0 0-1,-1 0 0,1 0 0,0 0 0,0 0 0,0 0 0,0 1 0,-1-1 1,1 0-1,0 0 0,0 0 0,0 0 0,0 0 0,0 0 0,-1 0 0,1 1 0,0-1 1,0 0-1,0 0 0,0 0 0,0 0 0,0 0 0,0 1 0,0-1 0,0 0 0,0 0 1,-1 0-1,1 0 0,0 1 0,0-1 0,0 0 0,0 0 0,9 8 1486,18 6 95,-8-11-1241,1 0 0,-1-2 0,1 0 0,0-1 0,22-3 0,-34 2-291,13-1-35,0 0 1,0-2-1,-1-1 0,1 0 1,31-13-1,-42 12-41,0 2 47,-9 5-67,-1-1 1,0 1-1,1-1 1,-1 1 0,0-1-1,0 1 1,0 0-1,1-1 1,-1 1-1,0-1 1,0 1-1,0 0 1,0-1 0,0 1-1,0-1 1,0 1-1,0 0 1,-1-1-1,1 1 1,0-1-1,-1 2 1,-1 7 93,-1 0 0,0 0 0,0 0 0,-1-1 0,0 1 0,-1-1 0,-11 15 0,-9 17 182,3 5-35,-30 85 1,-1 53 158,39-128-1836,6-19-3910,7-12 1998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2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0 222 992,'2'0'524,"1"-1"1,-1 1-1,0-1 0,0 1 1,0 0-1,0 0 1,0 0-1,0 0 0,1 0 1,-1 0-1,3 1 0,8 0 485,21-1 724,2-1-842,50 6 0,102 9-192,-58-7-481,90-2 200,-2-17 14,12 0 105,-191 11-462,112 0 356,34 1-198,16 1 105,29 8-71,-19-2-92,-73-3 108,364 20 213,-203-24-106,-121-3-321,662 7 411,-612-10-214,-187 4-308,62-1 22,-1 5 1,157 24-1,-151-14 271,159-2 0,-108-8-188,295 2 401,-82-18-261,-173 4-75,-115 5-33,42-3-105,-45 3 185,-49 3-130,0 0 0,44-10 0,-70 9 256,-10-4-98,-2 0-265,-11-13 66,0-1 0,-2 2 0,-29-24 0,40 36 16,-15-13 14,0 1 1,-46-28-1,5 6-162,64 41 129,0 0 0,-1 0 1,1 0-1,0 0 0,0 0 0,0 0 0,0 0 0,0 0 1,0 0-1,0 0 0,0 0 0,0 0 0,0 0 1,0 0-1,0 0 0,-1 0 0,1 0 0,0 0 0,0 0 1,0 0-1,0 0 0,0 0 0,0 0 0,0 0 0,0 0 1,0 0-1,0 0 0,0-1 0,0 1 0,0 0 0,0 0 1,0 0-1,0 0 0,0 0 0,0 0 0,0 0 0,0 0 1,-1 0-1,1 0 0,0 0 0,0 0 0,0 0 1,0-1-1,0 1 0,0 0 0,0 0 0,0 0 0,1 0 1,-1 0-1,0 0 0,0 0 0,0 0 0,0 0 0,0 0 1,0 0-1,0 0 0,0-1 0,0 1 0,0 0 0,0 0 1,0 0-1,0 0 0,8-1 23,16 1-154,-17 0 18,13 0 100,0 1 0,1 1 0,-1 1 0,27 8 0,-35-8 3,-1 1 1,0 1-1,0-1 0,0 2 0,0-1 1,-1 2-1,0-1 0,17 16 0,-24-19 17,0 1-1,0 0 0,0 0 1,0 0-1,-1 0 0,0 0 0,0 0 1,0 1-1,0-1 0,0 1 0,-1-1 1,0 1-1,0-1 0,-1 1 1,1 0-1,-1 0 0,0-1 0,0 1 1,0 0-1,-1 0 0,-1 6 0,-2 6 119,-1 0 0,-1 0 0,0-1 0,-12 23 0,-65 100 124,77-129-211,0 0 0,1 0 0,0 0 0,-5 15-1,8-19-391,1-1-1,-1 1 0,2 0 0,-2 7 0,2-9-390,0-1-1,1 1 1,-1 0 0,1-1-1,-1 1 1,1-1-1,2 7 1,7 9-2349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1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1359 2720,'-17'7'9648,"17"-10"-10304,0-22 2984,4-73 378,-1 69-2347,0-10 201,2-1-1,1 1 1,22-68-1,100-181 187,-62 150-542,38-63-440,-81 166 238,0 1-1,3 1 1,40-43-1,-59 70-44,28-30-4,47-35 0,-70 62-47,0 1 0,0 0 0,1 0 1,0 1-1,0 1 0,1 1 1,0 0-1,23-6 0,-35 11 79,0-1-1,0 1 1,0 0-1,-1 0 1,1 0-1,0 0 1,0 1 0,0-1-1,0 0 1,0 1-1,-1-1 1,1 1-1,0 0 1,-1-1-1,3 2 1,-3-1 16,0 0 0,0-1 0,0 1 0,0 0 0,0 0 0,-1 0-1,1 0 1,0-1 0,-1 1 0,1 0 0,-1 0 0,1 0 0,-1 0 0,1 0 0,-1 1 0,0-1 0,1 0 0,-1 0 0,0 0-1,0 0 1,0 0 0,0 0 0,0 0 0,0 2 0,-1 1 27,0-1 0,0 0-1,0 1 1,0-1 0,-1 0 0,0 0-1,1 0 1,-1 0 0,0 0 0,-5 5-1,-27 25 189,30-30-193,-20 18 94,-41 24 0,6-4 12,43-29-14,0-1 1,-33 18-1,44-27-131,1 1-1,-1 0 1,0 0-1,1 0 1,0 1 0,-4 4-1,7-7 11,0 0-1,0 0 1,0 0-1,0 0 1,0 0 0,0 1-1,0-1 1,1 0-1,-1 1 1,0-1 0,1 0-1,-1 1 1,1-1 0,0 1-1,-1-1 1,1 1-1,0-1 1,0 1 0,0-1-1,0 1 1,0-1-1,0 1 1,1-1 0,-1 1-1,0-1 1,1 2-1,28 55 11,-11-25-206,21 58 1,-36-80 221,1 0 0,-2 0 0,1 0 1,-2 0-1,1 0 0,-2 1 0,1-1 1,-2 0-1,-2 22 0,2-28 27,0-1-1,-1 1 1,1 0 0,-1-1-1,0 1 1,0-1 0,-1 1-1,1-1 1,-1 0-1,0 0 1,0 0 0,0-1-1,-1 1 1,1-1 0,-1 1-1,0-1 1,0-1 0,0 1-1,0 0 1,-7 2-1,7-3-16,1-1-1,-1 0 1,0 0-1,1 0 1,-1-1-1,0 1 1,0-1-1,1 0 1,-1 0-1,0 0 1,0 0-1,1-1 1,-1 0-1,0 0 1,1 0-1,-1 0 1,1 0-1,-1-1 1,1 1-1,0-1 1,-1 0-1,1 0 1,0 0-1,0-1 1,0 1-1,-4-5 1,-18-23-3025,14 16-2687,9 10 2813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2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27 1984,'0'-1'83,"0"1"1,0-1-1,1 1 1,-1-1-1,0 1 1,0-1-1,0 1 1,0-1-1,1 1 0,-1-1 1,0 1-1,0-1 1,1 1-1,-1 0 1,0-1-1,1 1 1,-1 0-1,1-1 1,-1 1-1,0 0 0,1-1 1,-1 1-1,1 0 1,-1 0-1,1-1 1,-1 1-1,2 0 1,2-3 1397,4-5-339,-4 4 1628,-7 14-1930,2-6-807,0-1-1,0 2 0,1-1 0,-1 0 0,1 0 1,0 0-1,1 5 0,-1 11 4,-9 66 117,-1 37 398,6-73-400,1-32-98,2 1 0,0 0-1,3 26 1,-1 4 2043,19-54-1370,4-4-651,34-10 0,-47 16-104,0 1-1,0 1 1,0-1-1,0 2 0,22 1 1,-17 0-81,-4 0 13,0 0 0,22 6 1,-30-6 74,0 1 0,-1-1 0,1 1-1,-1-1 1,1 1 0,-1 0 0,0 1 0,1-1 0,-1 1 0,-1-1 0,1 1 0,0 0 0,2 3 0,-3-4 33,-1 0 0,0-1 0,0 1 0,1 0 1,-1 0-1,0 0 0,-1 0 0,1 0 0,0 0 1,0 0-1,-1 0 0,1 0 0,-1 1 1,0-1-1,0 0 0,0 0 0,0 4 0,-1-4 26,0 1 0,0-1-1,0 0 1,0 1 0,0-1-1,-1 0 1,1 0 0,-1 0-1,0 0 1,1 0 0,-1-1 0,0 1-1,0 0 1,-3 1 0,-14 9 230,0 0 1,-1-2 0,-1 0-1,-23 7 1,30-12-118,-1-1-1,0-1 1,1 0-1,-22 1 1,-59-2 198,63-3-255,31 1-167,1 0 0,-1 0 0,1 0-1,0 1 1,-1-2 0,1 1 0,0 0-1,-1 0 1,1 0 0,0 0-1,-1 0 1,1 0 0,-1 0 0,1 0-1,0 0 1,-1-1 0,1 1 0,0 0-1,0 0 1,-1 0 0,1-1-1,0 1 1,-1 0 0,1-1 0,0 1-1,0 0 1,-1-1 0,1 1-28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2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2400,'4'-3'10667,"14"-5"-8545,3-3-2298,-10 7 250,1 1 0,0-1 0,-1 2-1,1 0 1,0 0 0,0 1 0,18 0 0,1 0-4,10-1 3,0 3 0,0 1 1,0 2-1,-1 1 0,1 3 0,40 12 0,-65-15-33,-1 0 0,1 1 0,18 10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78 141 3072,'0'4'5136,"0"-6"-4842,0 0 0,1 1 1,-1-1-1,1 0 1,-1 0-1,1 0 0,0 1 1,0-1-1,-1 0 0,1 1 1,0-1-1,2-1 0,22-22 873,-11 14-1067,30-17 1,-29 19-35,0 1 0,1 1 0,0 1-1,1 0 1,-1 2 0,1-1 0,0 2-1,32-3 1,-33 5-32,-4 0-94,0 0 1,0 1-1,17 2 0,-26-1 55,0-1 1,0 1-1,0-1 0,0 1 1,-1 0-1,1 0 0,0 1 1,0-1-1,-1 0 0,1 1 1,-1 0-1,0-1 0,1 1 1,-1 0-1,0 0 0,0 0 1,0 1-1,0-1 0,2 4 1,-1 0 23,0 1 1,0-1 0,-1 0-1,0 1 1,0 0 0,-1-1 0,1 1-1,-2 0 1,1 12 0,-1-9-1,-1 1 1,0-1-1,-1 0 1,0 1-1,-7 17 1,1-8 46,-2 0 1,0-1 0,-1 0 0,0 0-1,-22 25 1,1-10 224,-38 35 0,33-38-63,-42 26 1,26-19 28,-43 24 570,94-61-740,0 1 0,0-1-1,0 0 1,0 0 0,0 0 0,-1 0 0,1 0 0,0 0 0,-1-1-1,1 1 1,0-1 0,-1 0 0,-4 1 0,21-9 473,9-3-567,-18 8 19,0 0 0,0 1 0,0-1 0,12-2 0,16-2-15,1 2 1,-1 1-1,64 1 0,-65 5 30,-18-2-56,0 0 1,0 1 0,0 1-1,0 1 1,22 6-1,-29-7-336,4 0-4464,0-1 392,2 3 1589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2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4992,'3'3'5544,"-4"10"-3100,-6 6-1264,-2-12 990,15-19-1070,4-3-884,-7 12-382,-4 5-152,-23 58 590,23-54-241,17-2-11832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3552,'1'1'96,"-1"-1"1,1 0-1,-1 0 1,1 0 0,-1 1-1,1-1 1,-1 0-1,1 0 1,-1 1-1,1-1 1,-1 1-1,1-1 1,-1 0-1,0 1 1,1-1-1,-1 1 1,0-1-1,1 1 1,-1-1-1,0 1 1,0-1 0,1 1-1,-1-1 1,0 1-1,0-1 1,0 2-1,4 18 799,-3-18-748,0 12 146,0-1 0,-1 0 1,0 1-1,-1-1 0,-1 0 1,0 1-1,-1-1 0,0 0 1,-1 0-1,0-1 0,-1 1 1,-1-1-1,0 0 0,0-1 1,-2 1-1,1-1 0,-17 18 1,22-26-211,-1 0 0,0-1 0,-1 1 0,1-1-1,-7 4 1,-1 1 278,10-7-356,-1 2 89,0 0 0,0 0 0,-1-1 0,1 1 0,-1-1-1,1 0 1,-1 1 0,1-1 0,-1 0 0,0-1 0,0 1 0,0 0 0,1-1 0,-1 0-1,0 1 1,0-1 0,0 0 0,0-1 0,-3 1 0,2-1-49,1 0 0,0 0-1,0-1 1,0 1 0,0-1 0,0 1 0,0-1 0,0 0-1,0 0 1,1 0 0,-1 0 0,1-1 0,0 1 0,-1-1-1,1 1 1,0-1 0,0 0 0,1 0 0,-1 0 0,1 0-1,-1 0 1,1 0 0,0 0 0,0 0 0,0-1 0,0-5-1,0 2-58,0 1 0,1-1-1,0 0 1,0 0 0,0 0-1,1 1 1,0-1 0,1 0-1,-1 1 1,1-1 0,1 1-1,4-12 1,2 3-216,1 0 0,19-23 0,-23 31 134,1 0-1,0 0 1,0 1-1,0 0 1,1 0-1,15-8 1,-20 12 88,0 1 1,1 0-1,-1 0 1,0 0-1,1 0 1,-1 1 0,1-1-1,-1 1 1,1 0-1,-1 0 1,1 0-1,-1 0 1,1 1-1,-1-1 1,1 1 0,-1 0-1,0 0 1,1 0-1,-1 0 1,0 1-1,0-1 1,0 1 0,0 0-1,0 0 1,0 0-1,2 3 1,2 1 50,-1 1 1,1 0 0,-1 0-1,-1 0 1,1 1 0,-2-1-1,1 1 1,6 16 0,-11-24-41,7 17 191,7 25 0,-13-35-119,0 0 0,0-1 0,0 1 0,-1 0 0,0 0 0,0-1 0,-2 10 1,-4 9 207,-2-1 1,0 0-1,-2 0 1,-16 29-1,17-35-138,-176 316 783,173-316-1893,5-2 239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3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258 449 3488,'4'-3'1066,"-7"3"-266,-1 0 80,4 0-803,0-1 0,0 1 0,0 0-1,0-1 1,0 1 0,0-1-1,0 1 1,0 0 0,-1-1-1,1 1 1,0 0 0,0-1 0,0 1-1,0 0 1,-1-1 0,1 1-1,0 0 1,0 0 0,-1-1-1,1 1 1,0 0 0,-1 0-1,1-1 1,0 1 0,-1 0 0,1 0-1,0 0 1,-1 0 0,1 0-1,0-1 1,-1 1 0,1 0-1,0 0 1,-1 0 0,1 0 0,-1 0-1,1 0 1,0 0 0,-1 0-1,1 0 1,-1 1 0,-8 0-11,1 1 1,-1 0-1,1 0 1,-14 7 0,11-5 37,-14 5-9,0 1 0,-24 13 0,43-19-10,0-1-1,0 1 0,0 0 0,0 1 1,1-1-1,0 1 0,0 0 1,0 1-1,0-1 0,1 1 1,0 0-1,-6 10 0,10-15-38,-1 1 0,0 0 1,1-1-1,-1 1 0,1-1 0,0 1 0,-1 0 0,1-1 0,0 1 0,0 0 0,0-1 0,0 1 0,0 0 0,0-1 0,1 1 0,-1 0 0,1-1 1,-1 1-1,1 0 0,-1-1 0,1 1 0,0-1 0,0 1 0,0-1 0,2 3 0,-1-2 31,0-1 1,0 1-1,0-1 0,0 1 1,1-1-1,-1 0 0,0 0 1,1 0-1,-1 0 0,1 0 0,-1 0 1,1-1-1,0 1 0,-1-1 1,1 0-1,4 0 0,-2 0 27,0 0 1,0-1-1,0 0 0,0 0 0,-1 0 0,1-1 1,0 1-1,-1-1 0,7-4 0,3-2 320,19-15 0,-15 10-287,-7 5-63,0-1 1,-1 0 0,-1 0-1,0-1 1,0 0-1,0 0 1,-2-1 0,1 0-1,-1-1 1,6-13-1,-3 1-28,-2 0 0,0 0 0,-1-1 0,4-36 0,0-15-592,1-111-1,-14 163-61,2 24 588,0-1-1,0 1 1,0 0-1,0 0 1,0-1-1,0 1 1,0 0-1,0 0 1,-1 0-1,1-1 1,0 1-1,0 0 1,0 0-1,0 0 1,0 0-1,-1-1 1,1 1-1,0 0 1,0 0-1,0 0 1,0 0-1,-1 0 1,1-1-1,0 1 1,0 0-1,-1 0 1,1 0-1,-8 7-343,6-2 343,-1 0 1,1 0 0,1 0 0,-1 0 0,1 0-1,-2 10 1,0 1 18,-8 34-16,1 1 1,3 0 0,0 64-1,14 20 146,-7-123-28,1 23 40,-1-33-84,0 0-1,1 1 1,-1-1 0,1 0 0,-1 0 0,1 0 0,0 0-1,0 0 1,0 0 0,0 0 0,1 0 0,2 3 0,-1-3 63,-1-1 0,1 1 0,1-1 0,-1 1 0,0-1 0,0 0 0,0 0 0,1 0 1,-1-1-1,0 1 0,5-1 0,-3 0-62,-1-1 0,1 0-1,0 0 1,0 0 0,-1-1 0,1 0 0,-1 0 0,1 0 0,-1 0 0,6-5-1,-5 4-335,1 0 0,-1 0 0,1 1 0,-1-1 0,1 1 0,6-1 0,-2 2-846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3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4480,'-2'0'400,"0"0"-1,1 0 1,-1 0 0,1 1 0,-1-1 0,1 1-1,-1-1 1,1 1 0,-3 1 0,-6 1 18,-9 2 228,-25 3 0,3-1 94,11 1-107,-57 21 0,76-25-552,1 1 1,-1 0 0,1 1 0,0 1-1,0-1 1,1 2 0,-17 15 0,23-20-38,1 1 0,-1-1 1,1 1-1,-1-1 0,1 1 1,-1 4-1,2-7 5,1 0-1,-1 0 1,1 0 0,0 0 0,-1 1-1,1-1 1,0 0 0,0 0-1,0 0 1,0 0 0,0 1 0,0-1-1,0 0 1,0 0 0,0 0 0,1 0-1,-1 0 1,0 0 0,1 0-1,-1 1 1,1-1 0,-1 0 0,1 0-1,0-1 1,-1 1 0,1 0 0,1 1-1,0-1 6,-1 0-1,1 0 1,-1-1-1,1 1 1,-1-1-1,1 1 1,0-1 0,-1 0-1,1 0 1,-1 0-1,1 0 1,0 0-1,-1 0 1,1 0-1,0 0 1,-1-1-1,1 1 1,-1 0 0,3-2-1,36-14 487,-31 12-423,100-45-522,-107 49 399,-1-1 0,1 1 1,-1-1-1,1 1 0,-1-1 0,0 1 0,1 0 1,-1 0-1,1 0 0,-1 0 0,3 0 1,-4 1 25,1 0 1,-1 0-1,0 0 1,1 0-1,-1 0 1,1 0-1,-1 0 1,1 0 0,0 0-1,-1 0 1,2 1-1,5 9-16,-1 16 60,-4-18 26,0-1 0,0 0 0,6 15-1,-7-21-87,0-1 0,-1 1 0,1 0-1,1-1 1,-1 1 0,0-1 0,0 1 0,0-1-1,1 0 1,-1 0 0,1 1 0,-1-1-1,1 0 1,-1 0 0,1 0 0,0 0 0,-1-1-1,1 1 1,0 0 0,0-1 0,0 1-1,2-1 1,2 1-604,-1-1 0,0-1 0,1 1 0,-1-1 0,1 0 1,-1 0-1,7-2 0,37-17-4800,-32 12 3353,14-1-255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3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13 3136,'23'-13'4134,"-24"18"-2455,-6 8-122,-58 51 1691,46-47-2654,0 1-1,2 1 0,-22 29 1,-56 104 189,66-99-689,-81 157 1082,108-207-1101,-7 18-369,9-16-1478,7-9-2045,6-4 1908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3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5984,'0'0'91,"-1"-1"0,1 1 0,0 0 0,-1 0 0,1 0 0,0-1 0,-1 1 0,1 0 0,0 0 0,-1 0 0,1 0 0,0 0 0,-1 0 0,1 0 0,0 0 0,-1 0 0,1 0 0,0 0 0,-1 0 0,1 0 0,0 0 0,-1 0 0,1 0 0,0 0 0,-1 0 0,1 1 0,0-1 0,-1 0 0,-3 10 1558,4 23-162,0-22-1134,0 2 114,0 1 0,1-1 0,0 1 0,5 18 1,2 0 392,-6-23-710,0 1 0,1-1 0,0 0 0,1 0 0,5 11 0,-6-15-109,-1-3-7,-1 0-1,0 0 0,0 0 0,0 0 1,0 1-1,0-1 0,-1 0 1,2 5-1,4 9 394,-5-15-446,-1-1 0,0 0 0,0 1 0,0-1 0,0 0-1,0 0 1,0 1 0,1-1 0,-1 0 0,0 0 0,0 1-1,0-1 1,1 0 0,-1 0 0,0 0 0,0 1 0,1-1-1,-1 0 1,0 0 0,1 0 0,-1 0 0,0 0-1,0 0 1,1 1 0,-1-1 0,0 0 0,1 0 0,-1 0-1,0 0 1,1 0 0,-1 0 0,0 0 0,1 0 0,-1 0-1,0 0 1,0-1 0,1 1 0,-1 0 0,0 0 0,1 0-1,-1 0 1,0 0 0,1-1 0,17-14-4461,0 6 2171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3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4800,'-1'0'157,"1"1"1,0-1-1,-1 0 1,1 0-1,0 1 1,0-1-1,-1 0 1,1 0-1,0 1 0,0-1 1,-1 0-1,1 1 1,0-1-1,0 0 1,0 1-1,-1-1 1,1 1-1,0-1 1,0 0-1,0 1 1,0-1-1,0 1 0,-1 2 88,1-1 0,-1 0 0,0 0 0,0 0 0,0 0 0,0 0-1,-1 0 1,1 0 0,0 0 0,-1 0 0,-2 2 0,-3 1 198,0 0 1,0-1 0,-12 6-1,12-7-180,-1 1-1,1 0 1,1 0 0,-9 7 0,14-10-239,0 0 1,1-1 0,-1 1 0,0 0 0,1-1 0,-1 1 0,1 0 0,0 0 0,-1 0 0,1-1 0,0 1 0,-1 0 0,1 0 0,0 0 0,0 0-1,-1 0 1,1 0 0,0-1 0,0 1 0,0 0 0,0 0 0,1 0 0,-1 0 0,0 0 0,0 0 0,0 0 0,1-1 0,-1 1 0,0 0-1,1 0 1,-1 0 0,1-1 0,-1 1 0,1 0 0,-1 0 0,2 0 0,2 4 38,0-1 1,0 0-1,1 0 1,6 4-1,-7-5-44,-4-3-11,37 32 527,-35-30-420,0 0 1,0 0 0,0 0-1,0 0 1,0 0 0,-1 1-1,0-1 1,1 1-1,-1-1 1,0 1 0,0-1-1,0 1 1,0 0 0,0 5-1,-1-7-36,0 1-1,-1 0 1,1 0-1,0 0 1,-1-1-1,0 1 1,1 0-1,-1 0 1,0-1-1,0 1 0,0-1 1,0 1-1,0-1 1,0 1-1,-1-1 1,1 1-1,-2 0 1,-28 19 401,28-19-453,-22 11-214,0-1-1,0-1 1,-2-1-1,1-2 1,-38 8-1,39-8-703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1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40 111 3392,'-10'-8'607,"6"4"-125,-1 0 0,1 0 0,-1 0 0,1 0 0,-3-6-1,6 8-196,1 1-1,0-1 0,0 1 0,1-1 0,-1 1 0,0 0 0,0-1 0,1 1 0,-1-1 0,1 1 0,-1 0 0,1 0 0,-1-1 0,1 1 0,0 0 0,0 0 1,0-1-1,1 0 0,5-3 91,0 0 1,0 0 0,0 1-1,1 0 1,-1 0 0,1 1 0,0 0-1,0 0 1,0 1 0,1 0-1,15-1 1,-10 1-280,-1 2 0,1-1-1,-1 2 1,1 0 0,-1 1-1,26 6 1,-32-6-466,0 0 0,1-1 0,-1 0 0,10 1 0,-9-2-782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3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25 4064,'0'-9'1105,"0"-6"1603,-2 15-1620,0 9-464,0-2-371,-1-1 0,0 1 0,0-1 0,0 1 0,0-1 0,-1 0 0,0 0 0,-9 9 0,-4 3 212,-22 18 0,23-22-120,-55 44 664,48-41-757,1 1-1,1 1 1,0 1-1,-31 40 1,35-34-39,0 2 0,2-1 0,1 2 0,-16 47 0,22-51-40,1 0 0,1 0 1,1 1-1,1 0 0,2 0 0,0 28 0,3-41-73,0 0 0,1 0 0,0 1 0,1-1 0,1 0 0,0-1 0,0 1 0,2-1 0,-1 0 0,1 0 0,1 0 0,0-1 0,1 0 0,0-1 0,11 11 0,83 80 990,-20-20-5572,-50-50 1869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3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3552,'3'-4'443,"-2"4"-234,-1-1 0,1 0 0,-1 0-1,1 1 1,-1-1 0,1 0 0,-1 0 0,1 0 0,-1 0-1,0 0 1,1-1 0,5 6 1087,27 16-77,-18-12-721,-1 0-1,0 1 1,-1 1-1,16 15 1,-11-5 8,-1 0 1,-1 1-1,-1 1 1,-1 1 0,16 34-1,-14-22 48,-2 2-1,-1 0 0,8 40 1,-17-56-370,0 0 0,-2 0 0,-1 0 1,0 0-1,-2 0 0,0 0 0,-5 24 0,0-17-50,-1 0 0,-1-1 1,-2 1-1,-20 41 0,-55 93-191,53-104-3027,1 1-4484,21-34 3344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71 136 1984,'0'0'175,"-1"0"1,1-1-1,0 1 1,0 0-1,0 0 1,0-1-1,-1 1 1,1 0-1,0-1 1,0 1-1,0 0 1,0-1-1,0 1 1,0 0-1,0 0 1,0-1-1,0 1 0,0 0 1,0-1-1,0 1 1,0 0-1,0-1 1,1 1-1,-1 0 1,0-1-1,1-8 6374,-6 3-5474,5 6-1009,0 0 0,0 0 1,0 0-1,0-1 0,-1 1 0,1 0 0,0 0 0,0 0 0,0 0 0,0 0 1,-1-1-1,1 1 0,0 0 0,0 0 0,0 0 0,0-1 0,0 1 0,0 0 1,0 0-1,0 0 0,0-1 0,0 1 0,0 0 0,0 0 0,0 0 0,0-1 1,0 1-1,0 0 0,0 0 0,0 0 0,0-1 0,0 1 0,0 0 0,0 0 1,0 0-1,0-1 0,0 1-30,0 0 0,0-1 0,1 1 0,-1 0 0,0 0 0,0-1 0,0 1 0,0 0 0,0 0 0,0-1 1,0 1-1,0 0 0,0 0 0,0-1 0,0 1 0,0 0 0,0 0 0,0 0 0,-1-1 0,1 1 0,0 0 0,0 0 0,0-1 1,0 1-1,0 0 0,0 0 0,0 0 0,-1 0 0,1-1 0,0 1 0,0 0 0,0 0 0,-1 0 0,1 0 0,0 0 0,-1-1 0,1 1-7,0 0-1,0 0 1,0 0-1,0 0 1,0 0-1,0 0 1,0 0-1,-1-1 1,1 1-1,0 0 0,0 0 1,0 0-1,0 0 1,0 0-1,0 0 1,0 0-1,0-1 1,0 1-1,0 0 0,0 0 1,0 0-1,0 0 1,0 0-1,0 0 1,0-1-1,0 1 1,0 0-1,0 0 1,0 0-1,0 0 0,0 0 1,0 0-1,0-1 1,0 1-1,0 0 1,0 0-1,0 0 1,0 0-1,1 0 0,-1 0 1,0 0-1,0-1 1,1-2 614,22-13 152,114-45 218,-130 58-942,-1 1-1,1 0 1,1 0 0,-1 1-1,11-1 1,-16 2-59,0 0 0,-1-1 0,1 1 1,0 1-1,-1-1 0,1 0 0,0 0 0,-1 0 0,1 1 0,0-1 0,-1 1 1,1 0-1,-1-1 0,1 1 0,-1 0 0,1 0 0,-1 0 0,0 0 0,1 0 1,-1 0-1,0 0 0,0 0 0,0 1 0,0-1 0,0 0 0,0 1 0,0-1 1,0 1-1,0-1 0,0 2 0,0 2 34,0 1 1,0-1-1,-1 0 0,0 0 1,0 0-1,0 0 0,-1 1 1,0-1-1,-1 6 0,-2 3 115,0-1-1,-8 17 0,5-14-59,-1 0-1,-1 0 1,-1-1 0,0 0-1,-1-1 1,-1 0 0,-23 23-1,-55 37 274,89-74-377,1 0 0,0 0 0,-1 0 1,1 1-1,0-1 0,-1 0 0,1 0 1,0 1-1,0-1 0,-1 0 0,1 1 1,0-1-1,0 0 0,-1 1 0,1-1 1,0 0-1,0 1 0,0-1 0,0 0 1,0 1-1,0-1 0,0 0 0,0 1 1,0-1-1,-1 1 0,2-1 0,-1 0 1,0 1-1,0-1 0,0 0 0,0 1 1,0-1-1,0 1 0,0-1 0,0 0 1,0 1-1,1-1 0,-1 0 0,0 1 1,0-1-1,1 0 0,-1 0 0,0 1 1,0-1-1,1 0 0,-1 1 0,0-1 0,0 0 1,1 0-1,-1 0 0,0 0 0,1 1 1,-1-1-1,1 0 0,-1 0 0,0 0 1,1 0-1,28 7 1,-23-6-28,26 5-146,41 13 0,-69-17 203,13 3 93,28 14 0,-41-17-66,0 0 1,0 0-1,0 1 1,0 0-1,-1-1 1,1 1-1,-1 1 1,0-1-1,0 0 1,0 1 0,0-1-1,2 6 1,-4-8-30,-1 0 0,1-1 0,-1 1 0,0 0 0,0 0 0,1 0 0,-1 0 0,0 0 0,0 0 0,0 0 0,0 0 0,0 0 0,0 0 0,0 0 0,0 0 0,0 0 0,-1-1 0,1 1 0,0 0 0,-1 0 0,1 0 0,0 0 0,-1 0 0,1-1 0,-1 1 0,0 0 0,1 0 0,-1-1 0,1 1 0,-1 0 0,0-1 0,-1 2 0,-1 0 63,0 0 1,0 0-1,-1-1 1,1 1 0,0-1-1,-6 2 1,-4 0-18,0 0 1,-1-1-1,1 0 1,-1-2-1,-22 0 1,-68-13-570,73 9-132,10 1-223,-17-3-1980,17-3-2339,15 5 2607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3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14 3968,'0'-1'282,"1"1"1,-1-1-1,0 0 1,0 0-1,1 1 1,-1-1-1,0 0 1,1 1-1,-1-1 1,1 0-1,-1 1 1,1-1-1,-1 1 0,1-1 1,-1 1-1,1-1 1,0 1-1,-1-1 1,1 1-1,1-1 1,4 1 2447,-5 0-2479,-1 1-1,0-1 0,0 0 1,0 1-1,0-1 0,1 1 1,-1-1-1,0 0 0,0 1 1,0-1-1,0 1 0,0-1 1,0 1-1,0-1 1,0 0-1,0 1 0,0-1 1,0 1-1,0-1 0,-1 0 1,1 1-1,-21 126 2035,4-18-1722,-54 163 663,29-121-441,8-11-140,13-56-272,2-4 587,17-74-904,2-6-57,0 0-1,0 0 1,0 1 0,-1-1-1,1 0 1,0 0 0,0 0-1,0 0 1,0 0 0,0 0-1,0 1 1,0-1 0,0 0-1,0 0 1,0 0 0,0 0-1,0 1 1,0-1 0,0 0-1,0 0 1,0 0 0,0 0-1,0 0 1,0 1 0,0-1-1,0 0 1,0 0 0,0 0-1,0 0 1,0 0 0,0 1-1,0-1 1,0 0 0,1 0 0,-1 0-1,0 0 1,0 0 0,0 0-1,0 0 1,0 0 0,0 1-1,1-1 472,2-3-470,-1 0 0,1-1 0,0 1 0,0 1 1,0-1-1,0 0 0,1 1 0,5-4 1,-8 5 13,23-13 12,-1 1 1,2 1 0,0 1-1,0 1 1,32-8 0,8 1 162,72-9 0,-120 24-163,1 1-1,-1 1 0,29 3 1,-44-2-22,0-1 1,0 1 0,0 0 0,0-1-1,0 1 1,0 0 0,-1 0 0,1 0-1,0 1 1,-1-1 0,1 0 0,2 3 0,-3-3-42,0 0 1,0 0 0,0 0-1,-1 0 1,1 0 0,0 0-1,-1 0 1,1 0 0,-1 1-1,1-1 1,-1 0 0,1 0-1,-1 0 1,0 1 0,1-1-1,-1 0 1,0 1 0,0-1-1,0 0 1,0 0 0,0 1 0,-1 1-1,0 1 67,0-3-355,0 1 0,1 0 1,-1-1-1,1 1 0,0-1 0,-1 1 1,1 0-1,0 0 0,0-1 1,0 1-1,0 0 0,0 1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3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22 3968,'0'0'94,"1"-1"0,-1 0-1,1 0 1,-1 1 0,1-1 0,0 0 0,-1 0 0,1 1 0,0-1 0,-1 1-1,1-1 1,0 1 0,0-1 0,0 1 0,0-1 0,-1 1 0,1 0-1,0-1 1,0 1 0,0 0 0,0 0 0,0 0 0,0 0 0,1 0-1,0 0 1433,-1-1-882,0 0 1,0 0-1,0 0 1,0 0-1,1 0 1,-1 1 0,0-1-1,0 0 1,1 1-1,0-1 1,3 0 2689,-15 6 332,-4 1-3179,0 1 0,0 0 0,-22 17 0,32-20-437,-1 0 0,0 0 1,1 1-1,0 0 1,0-1-1,1 1 0,-1 1 1,1-1-1,0 1 0,0-1 1,1 1-1,-4 10 1,4-6-15,-1 1 1,1 0-1,1 0 0,0 18 1,1-22 2,0-1 1,1 0-1,0 1 0,0-1 1,1 0-1,0 0 0,0 0 1,0 0-1,5 9 1,-4-10-112,1 1 83,-1 0-1,1 0 1,0-1 0,0 1 0,9 8 0,-11-12-315,0-1 0,0 1-1,0-1 1,0 0 0,0 0 0,0 0 0,1 0 0,-1 0-1,0-1 1,0 1 0,1-1 0,-1 1 0,0-1-1,1 0 1,-1 0 0,0 0 0,1 0 0,-1-1 0,0 1-1,1 0 1,3-2 0,-4 1-83,0 1 0,-1-1-1,1 0 1,-1 0 0,1 1-1,-1-1 1,1 0 0,-1 0 0,0-1-1,1 1 1,-1 0 0,2-3-1,-1 2-257,12-10-1685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3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14 131 8544,'-14'-37'3872,"19"17"-3360,-5 8 1696,0 6-1312,0-5 1279,0 2-1279,0-3-32,0 9-512,0-6-448,0 6 32,0-2-768,0 1-1920,0 8 1665,0 13-7073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4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62 136 4480,'-6'-3'392,"-11"-2"2697,16 5-2611,0 0-1,0 0 1,0 0-1,1 0 1,-1 0 0,0 0-1,0 0 1,0 1-1,0-1 1,0 0 0,0 1-1,0-1 1,0 0-1,0 1 1,-20 12 4572,18-9-3417,8-4-653,6 0-494,47-4 81,0-2 0,91-21 0,-17-7-525,-108 25-58,-1 0 0,0-2 1,29-17-1,-15 8 69,-37 20-50,1 0-1,-1 0 1,0 0-1,0 0 1,0 0 0,1 0-1,-1 0 1,0 0-1,0 0 1,1 0-1,-1 0 1,0 0 0,0 0-1,0 0 1,1 1-1,-1-1 1,0 0-1,0 0 1,0 0-1,0 0 1,1 0 0,-1 0-1,0 1 1,0-1-1,0 0 1,0 0-1,1 0 1,-1 0 0,0 1-1,0-1 1,0 0-1,0 0 1,0 0-1,0 1 1,0-1-1,0 0 1,0 0 0,0 0-1,0 1 1,0-1-1,0 0 1,0 1-1,2 11 6,-7 6 128,-1 0 0,0-1 0,-1 0 0,-1 0 0,-13 22 0,9-20-76,-1 0 1,0-1-1,-25 25 1,-53 43-3060,88-83 2742,-17 17-1391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4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49 6304,'-15'-36'3562,"14"23"6669,-1 22-8531,-2 12-969,-10 27-1,-2 9-79,7-25-216,-18 42-1,1-1-45,17-44-340,-29 86 334,35-110-1437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4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75 6048,'-10'-1'1619,"11"-3"779,3-4 4299,-1 5-5827,1 1 0,-1-1 0,1 1 0,6-3 0,-10 5-767,7-3 201,1 0 0,-1 1 0,0 0 0,1 0-1,-1 1 1,15-1 0,1-1 28,154-15 737,-95 10-1007,-64 6-189,1 2 0,23 2 0,9 4-3007,-28-5-2077,-13-1-1471,-2 0 2917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4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 3072,'0'-1'73,"0"1"0,0-1-1,-1 1 1,1-1 0,0 1 0,0-1 0,0 1 0,-1-1 0,1 1-1,0 0 1,-1-1 0,1 1 0,0 0 0,-1-1 0,1 1-1,-1 0 1,1-1 0,0 1 0,-1 0 0,1 0 0,-1-1 0,1 1-1,-1 0 1,1 0 0,-1 0 0,1 0 0,-1 0 0,1 0-1,-1-1 1,1 1 0,-18-8 15338,32 8-14435,-9-2-923,0 1 1,1 0-1,-1 0 1,1 0-1,-1 0 1,0 1-1,1 0 1,-1 0-1,1 1 0,-1-1 1,0 1-1,1 0 1,5 3-1,-1-1-17,0 1-1,0 0 1,-1 1-1,1 0 1,-1 0-1,9 8 1,6 5 127,33 32-1,-50-43-106,-1 1 0,0-1 0,0 1 0,0 0 0,-1 0 0,0 1 0,-1-1 0,0 1 0,3 9 0,-6-14-34,-1-1 0,1 1-1,-1 0 1,1-1 0,-1 1-1,0 0 1,-1-1 0,1 1-1,-1 0 1,1-1 0,-1 1-1,0-1 1,-1 1 0,1-1-1,0 0 1,-1 1 0,-3 3-1,-3 5 27,0 0-1,-1-1 0,-12 11 0,7-7 20,1 0 43,-25 26-166,34-37 93,0-1 0,0 0 0,0 0 1,0 0-1,0 0 0,-1 0 0,-6 2 1,10-5-40,1 1 1,-1-1 0,0 0 0,1 0 0,-1 1 0,1-1 0,-1 0 0,0 1 0,1-1 0,-1 0 0,1 1-1,-1-1 1,1 1 0,0-1 0,-1 1 0,0 1 0,1-2 1,0 0 0,0 0 1,0 1-1,0-1 0,0 0 0,0 1 0,0-1 1,1 0-1,-1 0 0,0 1 0,0-1 0,0 0 1,0 0-1,0 1 0,1-1 0,-1 0 0,0 0 1,0 1-1,0-1 0,1 0 0,-1 0 0,0 0 1,0 1-1,1-1 0,-1 0 0,0 0 0,0 0 1,1 0-1,-1 0 0,0 0 0,1 0 0,-1 0 1,0 0-1,1 1 0,-1-1 0,0 0 0,0 0 1,1-1-1,0 1 0,9 1 52,1 0 0,-1-1 0,1 0 0,-1-1 0,13-3 0,13 0 36,56 1-68,64-7 24,-102 4-35,-32 4 57,1 0 0,-1-2 0,0 0 0,0-2 0,31-11 0,-47 14 1,-1 0 1,1 0-1,0 0 0,-1-1 0,1 0 1,-1 0-1,0 0 0,-1-1 0,7-7 1,-8 9-18,-1-1 1,1 0 0,-1-1-1,0 1 1,0 0-1,0-1 1,-1 1 0,1-1-1,-1 1 1,0-1 0,0 0-1,-1 1 1,1-7 0,-1-12-181,-1 1 0,-1-1 0,-1 0 0,-1 1 0,0 0 0,-2 0 0,-14-34 0,13 38-339,5 13-104,1 1 0,-1 0 1,0 0-1,0 0 0,-1 0 0,1 0 1,-4-4-1,-5 17-6355,2 7 3542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1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216 461 3904,'0'-1'91,"0"1"-18,0-1 1,0 1 0,0-1 0,1 1 0,-1 0 0,0-1 0,0 1 0,0 0 0,0-1 0,0 1 0,1 0 0,-1-1 0,0 1 0,0 0-1,1 0 1,-1-1 0,0 1 0,1 0 0,-1 0 0,0 0 0,0-1 0,1 1 0,-1 0 0,0 0 0,1 0 0,-1 0 0,0 0 0,2-1 1311,-6 3-885,1 1 0,-1-1 0,1 1-1,-1 0 1,-4 5 0,-2 0-288,-14 11 202,0 2 0,1 0 0,-30 36 0,46-47-321,-1 0 0,2 0 0,-1 1 0,1 0 0,1 1 0,0-1 1,0 1-1,2 0 0,-1 0 0,1 0 0,-1 18 0,3-26 43,1 0 1,0 1-1,0-1 0,1 1 0,-1-1 0,1 0 0,1 5 0,-2-8-105,0 0-1,1 0 0,-1 0 0,0-1 0,1 1 1,-1 0-1,1 0 0,-1 0 0,1-1 0,-1 1 0,1 0 1,-1-1-1,1 1 0,-1-1 0,1 1 0,0 0 1,0-1-1,-1 1 0,1-1 0,0 0 0,0 1 1,-1-1-1,1 0 0,0 1 0,0-1 0,0 0 1,0 0-1,-1 0 0,1 0 0,0 0 0,0 0 1,0 0-1,0 0 0,0 0 0,0 0 0,-1 0 0,1 0 1,1-1-1,2-1 59,0 1-1,0-1 1,0 0 0,-1 0 0,1-1-1,-1 1 1,0-1 0,0 1 0,4-5-1,25-32 321,-11 13-276,131-151 320,-125 145-291,-1-1 0,40-69 0,-50 72-208,-2-1 1,-1-1 0,-1 0-1,-2-1 1,7-44 0,-14 60-80,2-32-1,-5 44 59,0 0 0,0 0-1,0 1 1,-1-1-1,0 0 1,0 0-1,0 0 1,-1 1 0,1-1-1,-4-6 1,4 10 53,1 0 0,-1 1 0,0-1 0,1 0 0,-1 1 0,0-1 0,1 0 0,-1 1 0,0-1 0,0 1 0,1-1 0,-1 1 0,0 0 0,0-1 1,0 1-1,0 0 0,0-1 0,1 1 0,-1 0 0,0 0 0,0 0 0,0 0 0,0 0 0,0 0 0,0 0 0,0 0 0,0 0 0,-1 1 0,-1 0-13,0 0-1,1 0 1,-1 0 0,1 0 0,-1 1-1,1-1 1,0 1 0,-5 3-1,-4 6-48,0 0-1,0 1 1,1 1-1,1 0 1,0 0-1,-9 18 0,-35 92 166,38-86-52,0-1 259,-19 73 1,32-97-226,0 0 0,0 0 0,1 0 0,1 0 1,0 0-1,0 0 0,1 0 0,1 0 0,0 0 0,6 18 0,-7-25-10,1 0 0,0-1-1,0 1 1,1-1 0,-1 1-1,1-1 1,0 0 0,0 0-1,1 0 1,-1-1 0,1 1-1,0-1 1,-1 0 0,2 0-1,6 4 1,-5-4 32,1 0 1,-1-1-1,1 0 0,0 0 1,-1 0-1,1-1 0,0 0 1,0-1-1,0 1 0,0-1 1,8-1-1,8-3 29,-1-1-1,-1-1 1,1-1-1,23-11 1,-23 9-79,-2 2 21,-2-1 0,1 0 0,-1-2 0,28-19 0,-30 18 35,-7 5-91,-1 0 0,0 0 0,0 0 0,-1-1 0,0 0 0,0-1 0,0 1-1,8-15 1,-11 16-15,1-3-247,-6 9 222,0-1 1,0 1-1,1 0 0,-1 0 1,0 0-1,0 0 0,0 0 0,0 0 1,1 0-1,-1 0 0,0 0 1,0 0-1,-1 1 0,2-1 1,-11 4-22,1 0 0,-1 1-1,1 1 1,0 0 0,1 0-1,-1 1 1,1 0 0,1 1-1,-1-1 1,-11 16 0,17-19 84,0 1-1,0-1 1,1 1 0,-1 0 0,1 0-1,0 0 1,0 0 0,1 1 0,-1-1-1,1 0 1,1 1 0,-1-1 0,1 0 0,-1 1-1,2-1 1,-1 1 0,2 9 0,-1-12-3,-1 0 0,1 0 0,0 0 0,0 0 1,0 0-1,1 0 0,-1 0 0,1-1 0,-1 1 1,1 0-1,0-1 0,0 0 0,0 1 0,0-1 0,0 0 1,1 0-1,-1 0 0,1 0 0,-1 0 0,1-1 1,0 1-1,0-1 0,0 0 0,-1 0 0,1 0 1,0 0-1,0 0 0,1-1 0,-1 1 0,0-1 1,3 0-1,2 0 31,-1-1 0,0 0 0,0 0 0,1-1 0,-1 0 0,11-4 0,41-23 213,-28 13-237,53-20-44,174-47 1,-143 49 41,30-1-135,-136 32 52,-18 6-151,-19 8 42,-14 10 1,21-11 93,-33 20 0,49-26 64,-1 1 0,1-1 0,0 1-1,0-1 1,0 2 0,1-1 0,-1 0 0,1 1 0,-6 12 0,9-16 18,0 0-1,0 0 0,0 1 1,0-1-1,0 1 1,1-1-1,-1 0 1,1 1-1,0-1 1,-1 1-1,1 0 0,0-1 1,1 1-1,-1-1 1,0 1-1,1-1 1,0 0-1,-1 1 1,1-1-1,0 1 1,0-1-1,0 0 0,0 0 1,1 0-1,-1 1 1,1-1-1,-1-1 1,1 1-1,0 0 1,0 0-1,-1 0 1,1-1-1,0 1 0,1-1 1,-1 0-1,0 0 1,0 1-1,1-1 1,-1-1-1,0 1 1,1 0-1,-1-1 1,1 1-1,-1-1 0,1 1 1,3-1-1,5 0 56,0-1-1,0 1 0,1-2 1,-1 0-1,0 0 1,0-1-1,14-5 0,74-38 237,-62 27-253,51-19 3,122-36 0,-128 47-260,-61 19 64,2 0-73,-23 8 207,0 0 1,0 0 0,0 0-1,0 0 1,0 0-1,0 0 1,0 0-1,0 0 1,0 0 0,0 0-1,0 0 1,0 0-1,0 0 1,0 0 0,0 0-1,0 0 1,0 0-1,0 0 1,0 0-1,0 1 1,0-1 0,0 0-1,0 0 1,0 0-1,0 0 1,0 0-1,0 0 1,-14 7-69,-35 16-5,31-15-47,-1 1 1,-30 20-1,35-20 87,2-1 54,-18 18 1,27-24-4,0 1 0,1 0 1,-1 0-1,1 0 1,0 0-1,0 0 1,0 0-1,0 1 0,1-1 1,-1 1-1,0 5 1,1-9-6,1 1 0,0 0 0,0-1 1,0 1-1,0-1 0,0 1 0,0-1 1,1 1-1,-1-1 0,0 1 0,0 0 1,0-1-1,0 1 0,1-1 0,-1 1 0,0-1 1,0 1-1,1-1 0,-1 1 0,0-1 1,1 0-1,-1 1 0,1-1 0,-1 1 1,0-1-1,1 0 0,-1 1 0,1-1 1,-1 0-1,1 0 0,-1 1 0,1-1 0,-1 0 1,1 0-1,0 0 0,-1 0 0,1 0 1,-1 0-1,1 0 0,-1 0 0,1 0 1,-1 0-1,1 0 0,0 0 0,0 0 1,28-4 301,-11-1-246,0-2 0,-1 0-1,32-18 1,-22 11 92,-9 5-159,-1 0 1,0-1-1,-1-1 1,0 0-1,-1-1 1,21-21-1,-35 33-8,-1 0 0,0 0-1,0 0 1,0 0 0,0 0 0,0 0-1,0 0 1,1 0 0,-1 0 0,0-1-1,0 1 1,0 0 0,0 0 0,0 0-1,0 0 1,0 0 0,0 0 0,0 0 0,1 0-1,-1 0 1,0 0 0,0-1 0,0 1-1,0 0 1,0 0 0,0 0 0,0 0-1,0 0 1,0 0 0,0-1 0,0 1-1,0 0 1,0 0 0,0 0 0,0 0 0,0 0-1,0 0 1,0-1 0,0 1 0,0 0-1,0 0 1,0 0 0,0 0 0,0 0-1,0 0 1,0 0 0,0-1 0,0 1 0,0 0-1,-1 0 1,1 0 0,0 0 0,0 0-1,0 0 1,0 0 0,0 0 0,0 0-1,0 0 1,0-1 0,-1 1 0,1 0 0,-12 3-374,-16 12 154,28-15 231,-8 6-7,1 1 0,-1-1 1,-7 11-1,13-15 8,0 0 0,1 1 0,0-1 1,-1 0-1,1 1 0,0-1 0,0 0 0,0 4 0,0-5 4,1 0 0,0 0 0,0 1-1,0-1 1,0 0 0,0 0 0,0 0-1,0 1 1,0-1 0,1 0 0,-1 0-1,0 0 1,1 0 0,-1 0 0,1 1-1,-1-1 1,1 0 0,1 1 0,0 0 13,-1-1 1,1 1 0,0-1-1,0 0 1,0 0-1,0 0 1,0 0 0,0 0-1,0 0 1,0 0 0,0-1-1,1 1 1,-1-1 0,0 0-1,0 1 1,5-1-1,39-3 389,-35 1-376,0 0 0,0-1-1,0 0 1,0-1 0,18-9 0,50-32-66,-15 7 42,-54 32-12,-9 5-31,1 0-1,0-1 0,0 1 0,0 0 0,0 0 1,0 0-1,0 1 0,1-1 0,-1 0 0,0 1 1,0-1-1,4 1 0,-5 1 3,-1-1-1,0 1 1,0 0 0,1 0-1,-1 0 1,0 0-1,0 0 1,0 0 0,0 0-1,0 0 1,0 0 0,0 0-1,0-1 1,-1 1-1,1 0 1,-1 2 0,1-3 29,-4 15-163,-11 22 1,2-2 137,-1 6 245,-13 69 0,26-86 130,5-13 104,-4-10-429,0-1 1,1 0-1,-1 0 1,0 1-1,0-1 1,1 0-1,-1 0 0,0 0 1,1 0-1,-1 1 1,0-1-1,1 0 1,-1 0-1,0 0 1,1 0-1,-1 0 1,0 0-1,0 0 0,1 0 1,-1 0-1,0 0 1,1 0-1,-1 0 1,0 0-1,1 0 1,-1 0-1,0-1 1,1 1-1,-1 0 0,0 0 1,1-1-1,8-4 74,-1-1 0,0 0 0,0-1-1,12-14 1,-1 2-169,-2 3 36,2 0-1,0 2 1,1 0-1,1 1 1,0 1-1,1 1 1,0 1-1,36-12 1,-58 22 36,37-9-191,-36 9 176,1 0-1,0-1 1,-1 1 0,1 0 0,0 0 0,-1 0 0,1 0-1,-1 1 1,1-1 0,0 0 0,-1 1 0,1-1-1,-1 1 1,1-1 0,0 1 0,-1 0 0,0-1-1,1 1 1,1 2 0,-1-1-9,-1 0 1,0 1-1,0-1 0,0 1 0,0-1 1,-1 1-1,1-1 0,-1 1 0,1-1 1,-1 1-1,0-1 0,0 1 1,0-1-1,0 1 0,-1-1 0,0 6 1,-6 17 3,-1 0-1,-1 0 1,-22 42 0,-50 74 99,66-116-76,-152 262 212,150-258-171,-112 176 268,118-190-197,0-1-1,-20 19 1,26-29-57,0 0 1,0 0-1,0 0 0,-1-1 1,1 1-1,-1-1 1,0-1-1,0 1 0,-11 3 1,15-6-40,-1 1 0,1-1 0,0 0 0,-1 0 0,1 0 0,0 0 0,-1 0 0,1 0 0,0-1 0,-1 1 0,1-1 0,0 1 0,0-1 0,-1 0 0,1 0 0,0 0 0,0 0 0,0 0 0,0-1 0,0 1 0,1 0 0,-1-1 0,0 0 0,0 1 0,1-1 0,-1 0 0,1 0 0,-2-4 0,-1 0 15,1 0 0,1 0 1,-1-1-1,1 1 0,0-1 1,1 0-1,0 0 0,-1-7 1,1 1-28,1-1 0,1 1 0,0-1 0,0 1 1,1-1-1,1 1 0,1 0 0,0 0 0,0 0 0,1 1 1,1-1-1,13-22 0,-2 10-31,2 1-1,0 1 1,1 0 0,38-32 0,-46 45 26,1 0 0,1 1 0,-1 0 0,1 1 0,1 1 0,0 0 0,27-8 0,3 2 39,61-7 0,-101 19-43,124-16-232,-105 15-50,1 1-1,0 1 1,31 4 0,-43-1-1940,1-1-1,25 10 1,-10 0-5425,-6-1 3059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4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64 4736,'-17'-8'11093,"10"8"-7903,6 0-2402,3 0-452,-1 0 283,-13 0 1632,24 0-235,17-2-1883,-1-1 1,0-1-1,28-8 1,15-3-39,1 6 254,119-2 1,-19 19 354,-133-8-1168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4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319 198 2720,'-20'0'2820,"-26"0"12114,126 13-11665,-62-11-3156,0 0 1,1-2-1,-1 0 0,1-1 0,-1 0 0,0-2 1,0 0-1,26-9 0,-41 11-103,7-2-1,0 0 1,0-1 0,0-1-1,11-6 1,-19 10-7,0 0 1,-1 0-1,1 0 0,0-1 0,-1 1 1,1-1-1,0 1 0,-1-1 0,0 1 1,1-1-1,-1 0 0,0 0 0,0 0 1,0 0-1,0 0 0,0 0 0,-1 0 1,1 0-1,-1 0 0,1 0 0,-1 0 1,0-1-1,1 1 0,-1 0 0,0 0 1,-1 0-1,1-3 0,-1 1-37,1-1-1,-1 1 1,0 0-1,-1-1 1,1 1-1,-1 0 0,0 0 1,0 0-1,0 0 1,0 0-1,-1 1 1,1-1-1,-1 1 1,0-1-1,0 1 1,-1 0-1,1 0 1,0 0-1,-1 1 0,-8-5 1,1 1-8,-1 1 0,1 1 0,-1 0 0,-1 0 0,1 1 0,0 0 1,-1 1-1,-17 0 0,13 2 36,0 0 1,1 1-1,-1 1 0,0 1 1,-29 8-1,22-2 105,0 0-1,1 2 1,0 1-1,1 1 0,0 1 1,1 1-1,1 0 1,0 2-1,1 0 0,-30 36 1,45-48-63,1-1 0,-1 1 0,1 0 1,0 0-1,0 1 0,0-1 0,1 1 0,-1-1 0,2 1 0,-3 7 1,4-11 7,0 1 1,-1 0 0,1-1-1,0 1 1,1 0 0,-1-1-1,0 1 1,1 0 0,0-1-1,-1 1 1,1-1 0,0 1-1,0-1 1,1 1 0,-1-1-1,0 0 1,1 0 0,-1 1-1,1-1 1,0 0 0,0 0 0,0-1-1,0 1 1,3 2 0,4 2 15,0-1 0,0 0 0,0 0 1,0-1-1,17 5 0,52 10 121,-51-14-46,35 9-299,1-3 1,125 5-1,-183-16-594,12-1-1329,-10 2-3217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1:5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 2720,'3'-13'16783,"-6"60"-12674,-11 29-3030,-3 24-1168,2 7 208,8-59 213,-4 75 1,12-107-228,0-13-35,-1 1 0,0-1 0,0 1 0,0-1 0,0 1 1,-1-1-1,1 0 0,-3 7 0,2-8-139,1-2 62,0 0 1,0 1-1,0-1 1,0 0 0,0 0-1,0 0 1,0 0-1,0 0 1,-1 1 0,1-1-1,0 0 1,0 0-1,0 0 1,0 0 0,0 1-1,0-1 1,0 0-1,0 0 1,0 0 0,0 1-1,0-1 1,0 0-1,0 0 1,1 0 0,-1 0-1,0 0 1,0 1-1,0-1 1,0 0 0,0 0-1,0 0 1,0 0-1,0 0 1,0 1 0,1-1-1,-1 0 1,0 0-1,0 0 1,0 0 0,1 1 688,1-5-431,18-8 97,-9 7-300,-1-1-1,1-1 1,9-8-1,-2-3 44,32-39 0,-39 43-38,29-41-142,-3-1 0,41-80 1,-75 131 21,1 0 1,-1 0-1,8-7 1,4-7-634,-15 19 692,0 0 1,0 0-1,0 0 0,0 0 0,0 0 1,0 0-1,0-1 0,0 1 0,0 0 1,0 0-1,0 0 0,0 0 0,0 0 1,0 0-1,-1 0 0,1-1 0,0 1 1,0 0-1,0 0 0,0 0 1,0 0-1,0 0 0,0 0 0,0 0 1,0 0-1,0 0 0,0-1 0,0 1 1,-1 0-1,1 0 0,0 0 0,0 0 1,0 0-1,0 0 0,0 0 0,0 0 1,0 0-1,0 0 0,-1 0 0,1 0 1,0 0-1,0 0 0,0 0 0,0 0 1,0 0-1,0 0 0,-1 0 0,1 0 1,0 0-1,0 0 0,0 0 0,-8 1-261,4 2 237,-1 1 0,1-1 0,0 1-1,0 0 1,0 0 0,0 0 0,1 0 0,-5 8-1,-2 1-18,2-2 9,-11 12 93,1 0 0,-24 45 1,41-66-23,-1 1 0,1-1 0,1 0 0,-1 1 0,0 0 0,1-1 0,-1 1 0,1-1 0,0 1 0,0 0 0,0-1 0,0 1 0,0-1 0,0 1 0,1 0 0,-1-1 0,1 1 1,0-1-1,0 1 0,0-1 0,0 0 0,0 1 0,1-1 0,-1 0 0,0 0 0,4 4 0,3 2 209,0 0 0,1 0 0,0-1-1,18 11 1,-10-6-3,-3-2-258,1-1 0,0-1 0,0 0 0,19 7 0,-24-12-1670,1 0 0,13 2-1,-22-4 1007,6 1-288,-5 10-7458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24.3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617 9 2144,'5'-9'12992,"-7"11"-12658,0-1 1,0 1-1,1 0 1,-1 0 0,1-1-1,-1 1 1,1 0-1,-2 4 1,-7 9 173,-2-3-62,-17 14 1,-8 9 106,-9 21 162,-64 103 1,75-106-494,16-26-134,12-17-60,0 0 0,0 0 1,1 1-1,0-1 0,1 1 1,0 1-1,-4 15 1,8-25-14,1-1 1,0 1 0,-1 0-1,1 0 1,0-1 0,0 1 0,0 0-1,0 0 1,0-1 0,1 1-1,-1 0 1,1 0 0,-1-1 0,1 1-1,-1 0 1,1-1 0,0 1-1,0-1 1,0 1 0,0-1 0,0 1-1,0-1 1,0 1 0,0-1-1,0 0 1,1 0 0,-1 0 0,1 0-1,-1 0 1,1 0 0,-1 0-1,1 0 1,-1 0 0,1-1 0,0 1-1,1 0 1,6-1 13,-1 0 1,0 0-1,0-1 0,0 0 1,0 0-1,12-4 0,3 0-63,-13 3 24,0 1 0,1 0 0,-1 0 0,0 1 0,12 1 0,-19 0 3,0-1-1,0 1 1,0-1 0,0 1 0,0 0 0,0 0-1,0 0 1,0 0 0,-1 1 0,1-1-1,0 1 1,-1 0 0,1 0 0,-1-1 0,0 2-1,0-1 1,1 0 0,-1 0 0,-1 1-1,1-1 1,2 4 0,-2-1 46,0 1 1,0 0 0,-1 0-1,0 0 1,0 0-1,0 0 1,-1 0-1,0 0 1,0 0-1,0 0 1,-1 0-1,0 0 1,0 0-1,-2 6 1,-4 10 267,-1 0 1,-13 25-1,19-41-238,-32 64 115,-2-2 0,-4-2 0,-91 118 0,34-73-69,-21 27-1921,113-132 1350,3-5 105,1 1 0,-1-1-1,1 1 1,0 0 0,0 0-1,0 0 1,0 0 0,0 0-1,0 0 1,1 0 0,-2 2-1,4-5-702,-2 1 984,0 0-1,0 0 1,0 0 0,0 0 0,0 0-1,0 0 1,0 0 0,0 0-1,1 0 1,-1 0 0,0 0 0,0 0-1,0 0 1,0 0 0,0 0-1,1 3-1827,9-13-532,-6 6 1167,19-17-2006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25.3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301 3 2656,'-6'-3'10150,"0"6"-5674,-10 9-4675,1-1 774,-31 8 492,32-14-800,1 1-1,-18 9 1,26-12-224,-12 9 218,-1-2 0,0 1 1,-1-2-1,0-1 0,-25 8 0,39-13-255,-4 0 100,9-3-98,0 0 0,0 0 0,1 0 0,-1 0 0,0 0 0,0 0 0,0 0-1,0-1 1,0 1 0,0 0 0,0 0 0,0 0 0,0 0 0,0 0 0,0 0 0,0 0 0,0 0-1,0 0 1,0 0 0,0 0 0,0 0 0,0 0 0,0 0 0,0 0 0,0 0 0,0 0-1,0 0 1,0 0 0,0 0 0,0 0 0,0 0 0,0 0 0,0 0 0,0 0 0,0 0-1,0-1 1,0 1 0,0 0 0,0 0 0,0 0 0,0 0 0,0 0 0,0 0 0,0 0 0,0 0-1,0 0 1,0 0 0,0 0 0,0 0 0,0 0 0,0 0 0,0 0 0,0 0 0,0 0-1,0 0 1,0 0 0,0 0 0,0 0 0,0 0 0,6-5 273,17-7-56,-11 5-127,26-16 83,-17 10 43,0 0 0,0 2 0,2 0 0,28-9 0,-45 18-212,10-1 115,-16 3-121,1 0 0,0 0 0,-1 0 0,1 1 0,-1-1 0,1 0 0,0 1 0,-1-1 0,1 0 0,-1 1 0,1-1 0,-1 1 0,1-1 0,-1 0 0,1 1-1,-1 0 1,0-1 0,1 1 0,-1-1 0,1 1 0,-1-1 0,0 1 0,0 0 0,1 0 0,1 6 78,0 0 0,-1 0 0,1 0 0,-1 0 0,-1 0 0,1 0 0,-2 9 0,-8 51 120,8-60-184,0 10 82,1-11-106,0-1 0,-1 0 1,0 0-1,-1 8 0,1-12 38,1 0 0,0 0 0,-1-1 0,1 1-1,-1 0 1,1 0 0,-1 0 0,1 0 0,-1-1 0,1 1-1,-1 0 1,0 0 0,1-1 0,-1 1 0,0-1 0,0 1 0,1-1-1,-1 1 1,0-1 0,0 1 0,0-1 0,0 0 0,0 1-1,0-1 1,0 0 0,0 0 0,0 0 0,1 1 0,-3-1 0,0-1-14,-1 1 0,1 0 0,-1-1 0,1 0 0,-1 0 0,1 0 0,0 0 0,0 0 0,-1-1 0,-4-2 0,-2-3 280,-17-15 0,23 17-749,-1 1-1,0 0 1,0 0 0,0 0 0,0 1-1,0 0 1,-1 0 0,0 0 0,1 0 0,-1 1-1,-7-2 1,11 4 12,1 0-1,-1 0 1,0 0 0,1 0-1,-1 0 1,1 0 0,-1 0-1,1 0 1,-1 1 0,1-1 0,-1 1-1,1-1 1,-2 2 0,-4 5-2235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27.1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1 131 1984,'0'-6'827,"1"1"-1,0 0 1,0-1-1,0 1 1,1 0 0,3-9-1,2-6 1350,-3 2-429,-4 16-1404,1 0-1,-1-1 1,1 1-1,0 0 1,-1-1-1,1 1 1,0 0-1,0 0 1,0 0-1,2-3 1,5-3 2475,-5 16-1698,0 9-829,19 110 653,-2-42-555,40 144 641,-48-203-682,-9-23-305,-1 1 0,0 0 0,0 0 0,0-1 1,-1 1-1,1 0 0,0 6 0,2 15 277,-1-22-256,-2-2 293,-1-3-249,0 1-1,1-1 1,-1 1-1,1 0 1,-1-1-1,1 1 1,-1-1 0,1 1-1,1-2 1,6-13 182,35-143 421,-3 10-681,-26 108-123,27-61-1,-36 92-19,0 0-1,1 0 1,0 0-1,0 1 1,1 0-1,14-14 1,-21 22 18,1 1 1,-1-1 0,1 1-1,-1 0 1,1-1 0,-1 1-1,1 0 1,0-1 0,-1 1 0,1 0-1,0 0 1,-1 0 0,1 0-1,0-1 1,-1 1 0,1 0-1,0 0 1,-1 0 0,1 0-1,0 1 1,-1-1 0,1 0 0,0 0-1,-1 0 1,1 0 0,-1 1-1,1-1 1,0 0 0,-1 1-1,1-1 1,-1 0 0,1 1-1,-1-1 1,1 1 0,-1-1 0,1 1-1,-1-1 1,1 1 0,-1-1-1,0 1 1,1 0 0,-1-1-1,1 2 1,2 4-1130,0-1 0,-1 1 0,4 11 0,-4-10 227,8 18-3557,4 0 1514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27.9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344 39 3808,'0'0'174,"0"-1"1,0 0-1,0 0 1,1 0-1,-1 0 1,0 0-1,0 0 1,0 0-1,1 0 1,-1 0-1,1 1 0,-1-1 1,0 0-1,1 0 1,0 0-1,-1 1 1,1-1-1,-1 0 1,1 1-1,0-1 1,-1 0-1,1 1 1,0-1-1,0 1 1,1-1-1,4-4 2426,-6 5-2523,0 0 0,1 0 0,-1-1 0,0 1 0,0 0 1,1 0-1,-1 0 0,0-1 0,0 1 0,0 0 0,0 0 0,1-1 1,-1 1-1,0 0 0,0 0 0,0-1 0,0 1 0,0 0 0,0-1 1,0 1-1,0 0 0,0 0 0,0-1 0,0 1 0,0 0 0,0-1 1,0 1-1,0 0 0,0 0 0,0-1 0,0 1 0,0 0 0,-1-1 1,1 1-1,0 0 0,0 0 0,0-1 0,0 1 0,-1 0 0,1 0 1,0 0-1,-1-1 0,1 1 51,-1-1-1,1 1 1,-1 0 0,1 0 0,-1-1 0,0 1-1,1 0 1,-1 0 0,1 0 0,-1-1 0,0 1-1,1 0 1,-1 0 0,0 0 0,1 0-1,-1 0 1,1 1 0,-1-1 0,0 0 0,1 0-1,-1 0 1,0 0 0,1 1 0,-1-1-1,-80 39 3235,-83 44-1945,148-74-1438,-25 20 0,37-26 30,-1 1-1,1-1 0,0 1 0,0 0 0,1 1 0,-1-1 0,1 1 1,0-1-1,0 1 0,-2 6 0,4-9 10,1 0-1,-1-1 1,1 1-1,-1 0 1,1-1 0,0 1-1,-1 0 1,1 0 0,0-1-1,0 1 1,0 0-1,0 0 1,1-1 0,-1 1-1,0 0 1,1-1-1,-1 1 1,1 0 0,0-1-1,1 4 1,0-3 5,-1 0 1,1-1 0,0 1-1,0 0 1,0-1-1,0 0 1,0 1-1,0-1 1,0 0-1,0 0 1,1 0 0,-1 0-1,3 0 1,5 1 75,-1 0 1,0-1 0,1 0-1,-1-1 1,0 0 0,16-1-1,-14-1-44,-1-1-1,1 1 1,0-2 0,-1 1-1,0-2 1,0 1-1,0-1 1,16-11 0,-14 7-31,0 0-1,0-1 1,-1-1 0,-1 0 0,17-21 0,-16 16-7,-8 11-77,0-1-1,1 2 1,-1-1 0,1 0-1,0 1 1,5-5 0,-8 9 59,-1 0 0,0 0-1,0 0 1,1-1 0,-1 1 0,0 0 0,1 0 0,-1 0 0,0 0 0,1 0 0,-1 0 0,0 0 0,1 0 0,-1 0 0,0 0 0,1 0 0,-1 0 0,0 1 0,0-1 0,1 0 0,-1 0 0,0 0 0,1 0-1,-1 0 1,0 1 0,0-1 0,1 0 0,-1 0 0,0 0 0,0 1 0,1-1 0,-1 0 0,0 0 0,0 1 0,0-1 0,0 0 0,1 0 0,-1 1 0,5 12 260,-4-8-154,0 0 0,0 1 0,-1-1 1,0 1-1,0 8 0,0-7-48,0-1 0,0 1 1,0 0-1,2 6 1,16 102 352,-17-112-424,2 10-41,-2-13-18,-1 0 0,0 0 0,0 0 1,0 0-1,1 0 0,-1 1 0,0-1 1,0 0-1,0 0 0,1 0 0,-1 0 1,0 0-1,0 0 0,0 0 0,1 0 1,-1 0-1,0 0 0,0 0 0,1 0 1,-1 0-1,0 0 0,0 0 0,1 0 1,-1 0-1,0 0 0,0 0 0,0 0 1,1 0-1,-1-1 0,0 1 0,0 0 1,0 0-1,1 0 0,-1 0 0,0 0 1,0-1-1,0 1 0,0 0 0,1 0 1,-1 0-1,0-1 0,20-17-6459,-14 12 5049,0 0 0,0 1 0,1-1 1,8-4-1,3 1-629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28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284 45 2912,'34'-12'2921,"-31"11"-2292,-1 0-1,0 0 1,0 0 0,1 0-1,-1 0 1,0-1-1,0 1 1,0-1-1,-1 1 1,1-1-1,3-3 1,-5 4-477,0 1 1,0 0-1,0 0 1,0-1-1,0 1 1,0 0-1,1-1 1,-1 1-1,0 0 1,0-1-1,0 1 1,0 0-1,0-1 1,0 1-1,0 0 1,-1-1-1,1 1 1,0 0-1,0-1 1,0 1-1,0 0 1,0-1-1,0 1 1,-1 0-1,1 0 1,0-1-1,0 1 1,0 0-1,-1 0 1,1-1-1,0 1 1,-13-4 1882,-15 6-743,3 4-813,1 2-1,0 0 0,1 2 0,-36 20 0,29-15-399,14-7-8,1 0 1,-1 2-1,2 0 0,-24 19 1,37-27-59,-1 0 0,0 0-1,1-1 1,-1 1 0,1 0 0,-1 1 0,1-1 0,0 0 0,0 0-1,0 0 1,0 1 0,0-1 0,1 0 0,-1 1 0,1-1-1,0 1 1,-1-1 0,1 1 0,0-1 0,0 1 0,1-1 0,-1 1-1,0-1 1,1 0 0,0 1 0,-1-1 0,1 0 0,0 1-1,0-1 1,0 0 0,1 0 0,-1 0 0,2 3 0,5 4 75,-1 0 0,1-1 0,1 0 0,-1 0 0,16 10 0,-10-8-1,0-1 0,0 0 0,18 7 1,-23-13-15,-1 0 1,1 0 0,-1-1 0,1 0-1,0 0 1,0-1 0,12 1 0,-13-3-159,-1 0 1,0-1-1,0 0 1,0 0-1,0 0 1,0-1-1,0 0 1,-1 0-1,1-1 1,-1 0-1,0 0 1,10-9-1,-13 8-2340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28.9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389 30 4896,'-4'-14'1584,"8"7"2519,-4 7-4006,0 0-48,0 0-1,0 0 1,0 0-1,0-1 157,0 1 0,0-1 0,0 1 0,-1-1-1,1 1 1,0 0 0,0-1 0,-1 1 0,1-1 0,0 1-1,-1 0 1,1-1 0,0 1 0,-1 0 0,1 0 0,-1-1-1,1 1 1,0 0 0,-1 0 0,1-1 0,-1 1 0,1 0-1,-1 0 1,1 0 0,-1 0 0,1 0 0,-1 0 0,1 0-1,-1 0 1,1 0 0,0 0 0,-2 0 0,-16 1 833,18-1-868,-35 5 870,1 1 0,1 2 0,-61 22 0,77-24-936,-2 1-64,0 0 0,0 2 0,1 0 0,-26 18 0,41-26-29,1 1 1,0 0-1,0 1 0,0-1 1,0 0-1,0 0 0,1 1 1,-1-1-1,1 1 0,-1 0 1,0 4-1,1-6 8,1 1 0,-1-1 0,1 0 0,0 1-1,0-1 1,0 1 0,0-1 0,0 0 0,0 1 0,0-1 0,0 1-1,0-1 1,1 0 0,-1 1 0,0-1 0,1 0 0,-1 0 0,1 1-1,0-1 1,-1 0 0,1 0 0,0 0 0,0 1 0,0-1 0,0 0-1,2 1 1,0 1 18,1-1 0,0 0 0,0 0 0,0 0-1,0-1 1,0 1 0,0-1 0,1 0 0,-1 0 0,0 0-1,1-1 1,-1 1 0,0-1 0,1 0 0,-1 0-1,1-1 1,7-1 0,5-2 29,-1 0 1,0-2-1,20-8 0,-22 7-80,0 0 1,-1 0-1,-1-1 0,1-1 0,14-13 0,49-55-231,-62 61 141,-14 15 100,1 1-1,-1 0 1,0-1 0,0 1-1,1 0 1,-1-1-1,0 1 1,1 0 0,-1-1-1,0 1 1,1 0-1,-1-1 1,1 1 0,-1 0-1,1 0 1,-1 0-1,0 0 1,1-1 0,-1 1-1,1 0 1,-1 0-1,1 0 1,0 0 0,-1 0 12,0 1 1,1-1-1,-1 0 1,0 1 0,0-1-1,1 0 1,-1 1-1,0-1 1,0 1 0,0-1-1,1 0 1,-1 1-1,0-1 1,0 1 0,0-1-1,0 0 1,0 1-1,0-1 1,0 1-1,0 0 1,-3 33 574,1-19-515,0 37 737,1-42-815,1 0 0,0 0 0,1 0 0,0-1 0,2 13 0,-1-11-69,-2-10-99,0-1-1,0 1 0,1-1 1,-1 1-1,0-1 0,0 1 1,0-1-1,1 1 0,-1-1 1,0 1-1,0-1 1,1 1-1,-1-1 0,0 0 1,1 1-1,-1-1 0,1 1 1,-1-1-1,1 0 0,-1 0 1,0 1-1,1-1 0,-1 0 1,1 0-1,-1 1 1,1-1-1,-1 0 0,1 0 1,0 0-1,-1 0 0,1 0 1,-1 0-1,1 0 0,-1 0 1,1 0-1,-1 0 0,1 0 1,-1 0-1,1 0 0,0 0 1,23-10-7959,-11 3 5183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29.3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4 8640,'0'0'183,"0"0"1,1 0 0,-1 1-1,1-1 1,-1 0 0,0 0-1,1 0 1,-1 0 0,1 1-1,-1-1 1,0 0-1,1 0 1,-1 1 0,0-1-1,0 0 1,1 0 0,-1 1-1,0-1 1,0 0 0,1 1-1,-1-1 1,0 0 0,0 1-1,0-1 1,1 1-1,-1-1 1,0 0 0,0 1-1,0-1 1,0 1 0,0-1-1,0 1 1,0 18 2434,0-12-1771,-1 12 313,-1-1 0,-1 0 0,-5 22 1,5-28-949,0-1-31,-2 20 155,5-31-321,0 0 0,0 0 0,0 1 0,1-1 0,-1 0 0,0 0 0,0 0 0,1 0 0,-1 0 0,0 0 0,0 0 0,0 0-1,1 0 1,-1 0 0,0 0 0,0 0 0,1 0 0,-1 0 0,0 0 0,0 0 0,1 0 0,-1 0 0,0 0 0,0-1 0,0 1 0,1 0 0,-1 0 0,0 0-1,0 0 1,0 0 0,1 0 0,-1-1 0,14-6 403,-12 5-401,75-49 228,-27 17-266,-16 10-47,28-17 92,-54 36 25,1 1 1,-1 0-1,1 0 0,1 0 0,11-2 0,-19 6-12,-1-1 0,1 1 0,0 0 0,0-1 0,-1 1 0,1 0 0,0 0 0,0 0 0,0 1 0,-1-1 0,1 0 0,0 1 0,0-1 0,-1 1 0,1-1 0,0 1 0,-1 0 0,1 0 0,-1 0 0,1 0 0,-1 0 0,1 0 0,-1 0 0,0 0 0,0 0 0,1 1 0,-1-1 0,0 1 0,0-1 0,0 1 0,0-1 0,-1 1 0,1-1 0,0 1 0,-1 0 0,1-1 0,-1 1 0,1 0 0,-1 3 0,1 3 37,0 1 0,0 0 1,-1-1-1,-1 1 0,1-1 1,-4 16-1,3-9 76,3-4-732,26-10-13647,-10 2 11616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1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16 263 3488,'-14'1'983,"12"1"-213,10 1 629,3-1-858,0-1 1,0 0 0,1 0-1,-1-1 1,0-1 0,0 0-1,0 0 1,0-1 0,0-1 0,13-4-1,-5 1-187,0-2 0,0 0 0,0-1 0,29-20 0,-39 24-264,-1-1 1,0 0 0,0 0-1,0 0 1,-1-1 0,0-1-1,0 1 1,-1-1 0,0 0-1,5-9 1,-6 7-33,-1 0 1,5-17-1,-8 25-87,-1-1 1,1 0-1,-1 0 0,0 0 1,1 0-1,-2-4 0,1 6-2,0 0-1,0-1 1,-1 1-1,1 0 1,0 0-1,-1 0 1,1 1-1,-1-1 1,1 0-1,-1 0 1,1 0-1,-1 0 1,0 0-1,1 0 1,-1 1-1,0-1 1,0 0-1,-1 0 1,1 0-14,0 1 0,0 0 0,0 0 0,0-1 0,0 1 0,0 0 0,-1 0 0,1 0 0,0 0 0,0 0 0,0 0 0,0 1 0,0-1 0,-1 0 0,1 1 0,0-1 0,0 0 0,-2 2 0,0-1-81,-5 3 77,1-1 1,-1 2 0,0-1 0,1 1 0,0 0 0,0 1 0,1-1 0,-1 1 0,1 1 0,1-1 0,-9 13 0,8-11 165,0 1 1,1 1 0,0-1 0,1 1 0,0 0 0,0 0 0,1 0 0,0 0 0,-1 12 0,3-12 89,1 1 0,0-1 0,0 1 0,3 12-1,-2-18-45,0 0 0,0 0 0,0 0 0,1-1 0,0 1 0,0 0 0,0-1 0,0 1 0,1-1 0,4 7 0,-5-9-88,0 0-1,-1-1 0,1 0 1,0 1-1,-1-1 0,1 0 0,0 0 1,0 0-1,0 0 0,0 0 1,0 0-1,0-1 0,0 1 0,1-1 1,-1 1-1,0-1 0,0 0 0,0 0 1,0 0-1,1 0 0,-1 0 1,4-1-1,0-1 22,0 0 0,0 0 0,0 0 0,0-1 0,0 0-1,8-6 1,18-11 69,146-87 304,-115 78-640,2 3 1,99-27-1,-163 53 173,20-4-122,-21 4 118,1 0 1,-1-1-1,1 1 1,-1 0-1,1 0 1,-1 0-1,1 0 1,-1 0 0,1 0-1,-1 0 1,1 0-1,-1 0 1,1 0-1,-1 0 1,1 1-1,-1-1 1,1 0-1,-1 0 1,1 0-1,-1 1 1,1-1 0,-1 0-1,1 1 1,-1-1-1,0 0 1,1 1-1,-1-1 1,1 0-1,-1 1 1,0-1-1,0 1 1,1-1 0,-1 0-1,0 1 1,0-1-1,1 1 1,-3 5 28,1-1 1,-1 0 0,-1 0-1,1 0 1,-1 0-1,0-1 1,-4 7 0,6-9-13,-24 28 81,20-24-29,0-1 0,1 1 0,-1 0 0,1 0 0,0 1 0,0-1 0,-2 8 0,6-13-53,0-1 1,-1 0 0,1 0 0,0 0-1,0 0 1,0 0 0,0 0-1,0 1 1,0-1 0,0 0 0,0 0-1,0 0 1,0 0 0,0 0 0,0 0-1,0 1 1,0-1 0,0 0-1,0 0 1,0 0 0,0 0 0,0 0-1,0 1 1,0-1 0,0 0-1,0 0 1,0 0 0,0 0 0,0 0-1,0 1 1,0-1 0,0 0 0,1 0-1,-1 0 1,0 0 0,0 0-1,0 0 1,0 0 0,0 0 0,0 1-1,0-1 1,0 0 0,1 0-1,-1 0 1,0 0 0,0 0 0,0 0-1,0 0 1,0 0 0,1 0-1,-1 0 1,0 0 0,0 0 0,0 0-1,0 0 1,0 0 0,1 0 0,-1 0-1,0 0 1,0 0 0,0 0-1,0 0 1,0 0 0,1 0 0,10-6 190,-7 4-129,37-18 134,-13 5-255,2 2 1,43-15 0,-71 28-3,-1-1 1,1 1-1,-1-1 1,1 1-1,0 0 1,-1-1-1,1 1 1,0 0-1,0 0 1,-1 0-1,1 1 1,0-1-1,-1 0 1,1 1-1,-1-1 1,1 1-1,1 0 0,-2 0 33,0 0 0,0 0 0,0 0 0,0 0 0,0 0 0,0 0 0,-1 0 0,1 0 0,-1 1 0,1-1 0,-1 0 0,1 0 0,-1 1 0,1-1 0,-1 0 0,0 0 0,0 1 0,0-1 0,0 0-1,0 1 1,0 1 0,0 0 38,0 16-8,3 20-1,-3-34 31,1-1 0,0 0 0,0 1 0,0-1 0,0 0 1,1 1-1,0-1 0,0 0 0,0 0 0,5 6 0,-7-9-21,1 0 0,0-1 0,0 1 0,0 0 0,0-1 0,0 1 0,0 0 1,0-1-1,0 1 0,0-1 0,0 0 0,0 1 0,0-1 0,0 0 0,1 0 0,-1 0 0,0 1 1,0-1-1,0 0 0,0-1 0,1 1 0,-1 0 0,0 0 0,1-1 0,4-1 73,0 0-1,0 0 1,9-5 0,238-112 453,-241 114-567,117-55 116,-114 51-149,0 0 1,0-1-1,-1 0 0,-1-1 1,24-24-1,-36 34 38,0 0-1,0 0 1,0 0-1,0 0 1,-1 0-1,1 0 1,0 0-1,-1-1 1,1 1-1,-1 0 1,1-2-1,-1 2 8,0 1-1,0 0 1,0 0-1,0 0 1,0-1 0,0 1-1,0 0 1,0 0-1,0 0 1,-1 0 0,1-1-1,0 1 1,0 0-1,0 0 1,0 0 0,0 0-1,-1 0 1,1-1-1,0 1 1,0 0-1,0 0 1,-1 0 0,1 0-1,0 0 1,0 0-1,0 0 1,-1 0 0,1 0-1,0 0 1,0 0-1,0 0 1,-1 0 0,1 0-1,0 0 1,0 0-1,-1 0 1,1 0 0,0 0-1,-32 9-337,28-7 353,-110 42-393,93-34 328,-1 1 0,2 0 0,-21 16 0,34-22 60,1 0-1,1 0 1,-1 1-1,1-1 1,0 1-1,0 0 1,-4 9-1,7-13 12,1-1-1,0 1 0,0 0 1,1 0-1,-1 0 0,0-1 0,1 1 1,-1 0-1,1 0 0,-1 0 1,1 0-1,0 0 0,0 0 0,0 0 1,0 0-1,0 0 0,1 0 1,-1 0-1,0 0 0,1 0 1,-1 0-1,1 0 0,0-1 0,0 1 1,0 0-1,0 0 0,0-1 1,0 1-1,0 0 0,0-1 0,4 3 1,-1 0 48,1-1-1,0 0 1,0 0 0,1-1 0,-1 1 0,0-1-1,1 0 1,-1-1 0,1 1 0,0-1 0,0 0-1,-1 0 1,1-1 0,0 0 0,7 0 0,6-2 31,-1 0 0,1-1 0,21-7 0,12-5-3,0-3-1,-2-1 1,0-3 0,88-53-1,-128 67-229,-8 6 106,0 1-1,0-1 1,0 1-1,0 0 1,0-1-1,4 0 1,-13 9-107,0 0 1,0 1-1,1 0 1,0 1-1,-9 16 1,14-21 154,0-1 0,0 0 0,0 1 0,1-1 0,-1 1 0,1-1 0,0 1 0,0 0 0,0-1 1,1 1-1,-1-1 0,1 1 0,0-1 0,0 1 0,0-1 0,0 0 0,1 1 0,-1-1 0,1 0 0,0 0 0,0 0 1,0 0-1,0 0 0,0-1 0,1 1 0,-1-1 0,1 1 0,0-1 0,0 0 0,0 0 0,0 0 0,0-1 0,0 1 1,4 1-1,2-1 72,0 0 0,0 0 0,-1-1 0,1-1 0,15 0 0,47-8-45,-52 6-20,35-8 86,-1-1 0,-1-3-1,0-2 1,68-31 0,-94 34-145,32-22-1,-47 27-71,-11 8 106,0 0 0,0 0 0,0 0 0,0 0 0,0-1 0,0 1 0,0 0 0,0 0 0,0 0 0,0 0 0,0 0 0,0 0 0,0 0 0,0 0 0,0 0 0,0 0-1,0 0 1,0 0 0,0-1 0,0 1 0,0 0 0,0 0 0,0 0 0,0 0 0,0 0 0,0 0 0,0 0 0,0 0 0,0 0 0,0 0 0,0 0 0,0 0 0,0 0 0,0-1 0,0 1 0,0 0 0,0 0 0,0 0 0,0 0 0,0 0 0,0 0 0,0 0-1,0 0 1,0 0 0,-1 0 0,1 0 0,0 0 0,0 0 0,0 0 0,0 0 0,0 0 0,0 0 0,0 0 0,0 0 0,0 0 0,0 0 0,0 0 0,-1 0 0,1 0 0,0 0 0,0 0 0,0 0 0,-2 0-23,0 1 1,0-1-1,0 1 1,0-1 0,0 1-1,0 0 1,0 0-1,0 0 1,-1 1 0,-13 7-42,1 2 1,1-1 0,0 2 0,0 0-1,-18 22 1,27-27 69,-1 0 1,2 0-1,-1 0 0,1 1 0,0-1 1,1 1-1,0 0 0,0 0 0,0 0 1,1 1-1,1-1 0,-1 1 0,0 15 1,2-23-1,0 9 27,1 0 0,1 12-1,-2-21-12,1 1-1,-1-1 0,0 1 0,1-1 0,-1 1 0,1-1 0,-1 1 1,1-1-1,0 1 0,-1-1 0,1 1 0,0-1 0,0 0 0,0 0 1,0 1-1,0-1 0,0 0 0,1 0 0,-1 0 0,0 0 0,3 1 1,-3-2-1,0 0 0,1 1 1,-1-1-1,1 0 0,-1 0 1,1 0-1,-1-1 0,1 1 1,-1 0-1,0 0 0,1-1 1,-1 1-1,1-1 0,-1 1 1,0-1-1,0 0 0,1 0 1,-1 1-1,0-1 0,0 0 1,0 0-1,0 0 0,0 0 1,1-1-1,4-5 91,-1 1 1,9-13-1,-14 19-107,19-30 21,4-6 67,51-61 1,-73 96-114,0-1 1,0 1 0,1-1-1,-1 1 1,0-1 0,0 1 0,-1-1-1,1 0 1,0 1 0,0-1-1,-1 0 1,1 1 0,-1-1-1,0 0 1,1 0 0,-1 0 0,0-3-1,-17 13-172,16-7 180,1-1 0,-1 1 0,0 0 0,0-1 1,1 1-1,-1 0 0,0-1 0,1 1 0,-1 0 0,1 0 0,-1 0 0,1-1 0,-1 1 0,0 2 1,1-3 114,-9 48-300,-25 125-54,25-136 197,5-15 66,-2-1 0,0 0 0,-1 0-1,-1-1 1,-1 0 0,-15 23 0,11-23 56,-2 0 0,0-1 1,-1-1-1,-1-1 0,0 0 0,-2-1 1,0-1-1,0-1 0,-2 0 0,1-2 1,-2 0-1,0-2 0,-29 11 0,40-17 61,0-1 1,-19 3-1,27-6-97,0 1 1,-1-1-1,1 0 1,-1 0 0,1 0-1,-1 0 1,1-1-1,0 1 1,-1-1-1,1 0 1,0 0-1,-5-2 1,8 3-25,-1-1 0,0 1 0,1-1 0,-1 1 0,0-1 0,1 0 0,-1 1 0,0-1 0,1 1 0,-1-1 0,1 0 0,0 0 0,-1 1 0,1-1 0,-1 0-1,1 0 1,0 1 0,0-1 0,-1 0 0,1 0 0,0 0 0,0 0 0,0 1 0,0-1 0,0 0 0,0 0 0,0 0 0,0 0 0,0 0 0,1 1 0,-1-1 0,0 0 0,1-1 0,0-1-21,0 1 0,1-1 1,-1 0-1,1 1 0,-1-1 0,1 1 1,0 0-1,3-3 0,5-3-3,0-1-1,0 2 0,1 0 0,14-8 1,3-1 1,66-36-85,-50 29 69,-1-2 0,46-35 0,-31 13 159,134-95-209,-131 104 148,101-58 100,-128 78-205,64-36 100,-83 44-71,-1 0-1,0-1 1,-1 0-1,16-18 1,-21 19-258,-7 9-11,-4 5 54,-5 5 184,1 0 1,0 1-1,1-1 1,0 2-1,1-1 1,0 0 0,0 1-1,-4 18 1,8-25 83,0 0 0,0 0 0,1 0 0,0 0 0,0 0 0,0 0 0,0 0 0,1-1 0,-1 1 0,1 0 0,0 0 0,0 0 0,1 0 0,-1 0 0,1-1 0,0 1 0,0-1 0,0 1 0,0-1 0,0 0 0,1 0 1,0 0-1,-1 0 0,5 3 0,-4-5-12,-1 1 1,0-1 0,1 0 0,0 0-1,-1-1 1,1 1 0,-1 0-1,1-1 1,0 1 0,0-1 0,-1 0-1,1 0 1,0 0 0,0 0 0,-1-1-1,1 1 1,0-1 0,-1 0 0,4-1-1,7-2 105,-1-1-1,19-11 1,138-62-52,-18 10-5,-141 64-60,0-2 0,-1 0 0,0 0 0,13-11 0,-20 16-20,-1 0-1,1-1 1,-1 1 0,0-1 0,1 1 0,-1-1 0,0 1-1,0-1 1,0 0 0,0 1 0,0-1 0,0 0-1,-1 0 1,1 0 0,-1 0 0,1 0 0,-1 0 0,0 0-1,1 1 1,-1-1 0,0 0 0,0 0 0,-1 0-1,1 0 1,0 0 0,-1 0 0,1 0 0,-1 0-1,1 0 1,-1 0 0,-2-3 0,3 5-5,-1-1-1,1 1 1,-1 0 0,1-1 0,-1 1-1,1 0 1,-1-1 0,1 1 0,-1 0-1,0-1 1,1 1 0,-1 0 0,0 0-1,1 0 1,-1 0 0,0 0 0,1 0-1,-1 0 1,0 0 0,1 0 0,-1 0-1,0 0 1,1 0 0,-1 0 0,1 0 0,-1 1-1,0-1 1,-21 9-89,19-8 64,-9 5 1,1 0 0,0 0 0,1 1 0,-1 0 1,1 1-1,0 0 0,1 1 0,0 0 1,0 0-1,1 1 0,1 0 0,-1 1 1,2 0-1,-11 20 0,16-28 54,0 0 0,0 0 0,0 1 0,0-1 0,0 1 0,1-1 1,-1 0-1,1 1 0,0-1 0,0 1 0,0-1 0,0 1 0,1-1 0,0 1 0,-1-1 0,3 5 0,-2-6 2,0 0-1,0 0 1,1 0-1,-1 0 1,0-1-1,1 1 1,-1-1 0,1 1-1,-1-1 1,1 1-1,0-1 1,0 0-1,0 0 1,-1 0-1,1 0 1,0 0-1,0 0 1,0-1-1,1 1 1,-1-1-1,0 1 1,0-1-1,0 0 1,0 0-1,0 0 1,1 0-1,3 0 1,30-5 172,1 0 1,60-19-1,67-37 87,-143 51-300,0-2 0,21-15 0,-23 13-169,1 2 1,24-12 0,-43 24 177,0-1 0,0 1 0,0 0 0,0-1 0,0 1 0,0 0 0,-1 0 0,1 0 0,0 0 0,0-1 0,0 1 0,0 1 0,0-1 0,0 0 0,1 0 0,-1 0 1,-1 1 0,1-1 0,-1 0-1,0 0 1,1 1 0,-1-1 0,0 0-1,1 1 1,-1-1 0,0 0 0,1 1-1,-1-1 1,0 0 0,0 1 0,1-1-1,-1 1 1,0-1 0,0 1 0,0-1-1,1 1 1,-1 0 0,0 1-13,0 1 0,0-1 1,0 1-1,0-1 0,-1 0 0,1 1 1,-1-1-1,1 0 0,-1 1 0,-2 3 1,-32 58-13,7-13-39,16-27 137,-6 12 277,-41 62 1,51-90 51,17-16-328,-1 2-90,2 0 0,-1 0 0,1 1 0,0 0 0,0 0 0,0 1 0,0 1 0,15-4 0,94-10 76,-95 14-154,126-12-3070,1 3-4928,-109 11 5797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29.7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56 4992,'12'-14'1589,"-11"13"-1543,-1 0 1,1 1-1,-1-1 0,1 1 0,-1 0 0,1-1 0,0 1 1,-1-1-1,1 1 0,-1 0 0,1-1 0,0 1 1,0 0-1,-1 0 0,1 0 0,0-1 0,-1 1 1,1 0-1,0 0 0,1 0 0,1 0 275,-1-1 180,8-2 1489,0-1 0,-1 0 0,1-1 1,-1 0-1,10-7 0,-39 14 1450,5 4-2842,1 0 1,-1 2-1,1-1 1,-24 20-1,11-6-163,-28 30-1,51-46-398,0 0 0,0 0 0,0 1 0,1 0 0,-1-1 0,1 1 0,1 0 0,-1 1 0,1-1 0,0 0 0,0 1 0,1-1 0,0 1 0,0-1 0,1 1 0,0 10 0,0-13-19,0 0 0,1 1 0,-1-1 0,1 0-1,0 0 1,0 0 0,0-1 0,1 1 0,-1 0-1,1 0 1,0-1 0,0 1 0,0-1 0,1 1-1,-1-1 1,1 0 0,0 0 0,0 0 0,0 0-1,0-1 1,0 1 0,1-1 0,-1 0 0,1 0-1,-1 0 1,1 0 0,5 1 0,-5-2-117,1 0 0,0-1 1,0 1-1,0-1 0,0 0 0,0 0 0,0-1 1,7-1-1,42-12-2231,-35 8 1059,36-10-1980,78-20-8941,-86 27 8337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30.1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413 2 8128,'-3'-2'13257,"-2"10"-10842,-1-1-3416,-89 98 4585,77-83-3302,2 2 0,0 0 0,2 1 0,1 0 1,-11 30-1,5-13-327,-17 38 72,11-23 87,-57 96 1,41-91-4520,59-81-10773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30.5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26 9984,'-13'-17'3205,"9"9"1627,10 12-1897,-5-3-2724,6 5 434,0 0 0,-1 1 0,0 0 0,0 0 0,-1 1 0,8 13-1,24 55 1103,-33-66-1613,11 25-185,16 55 0,-25-72-784,0 3-636,-4-5-3566,-2-1 1719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40.2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71 5216,'0'-1'56,"0"1"91,0-1 0,0 0 0,0 0 0,0 1 0,0-1 0,0 0 0,0 0 0,0 1 0,0-1 0,-1 0 1,1 0-1,0 1 0,-1-1 0,1 0 0,0 1 0,-1-1 0,1 0 0,-1 1 0,0-2 0,3 4 777,-1 0 0,0 0 0,0 0 0,1 0 0,-1 0 0,-1 0 0,1 0 0,0 0 0,1 4 0,3 30 2089,-3 46-3474,-2-60 1527,0 32-623,-5 121 506,4-165-873,-1 1 0,-1-1 0,-4 12-1,2-6 177,3-10 515,2-12 8,2-12-333,1-18-551,0 0 1,3 1-1,1 0 1,14-43-1,-10 37 39,0 5-58,1 1 0,29-59 0,-36 85 119,-1 1 0,2 0 0,9-13 0,-13 18 22,0 1 0,0 0 0,1 0 0,-1 0 0,0 0-1,1 0 1,-1 0 0,1 1 0,0-1 0,-1 1 0,1 0 0,0-1 0,0 1 0,0 1-1,4-2 1,-4 2-7,-1 0 0,0 1 0,1-1 0,-1 1-1,0-1 1,0 1 0,1 0 0,-1 0 0,0 0-1,0 0 1,0 0 0,0 1 0,0-1 0,0 1 0,0-1-1,-1 1 1,1 0 0,0-1 0,-1 1 0,1 0-1,-1 0 1,2 3 0,2 4 55,1 1 0,-2 0 1,7 16-1,-5-4 72,0 0 0,-1 0-1,-2 0 1,0 1 0,-1-1 0,-1 1 0,-2 0 0,0-1 0,-1 1-1,-7 29 1,7-42-110,-3 6-4,2 2-1,0-1 0,-1 19 0,8-17-5138,4-23-383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40.7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16 140 6304,'-8'-7'3193,"15"14"-143,16 12-136,-15-15-2324,1 0-1,0 0 1,0-1 0,0 0 0,0-1 0,13 2-1,-19-4-510,0 1 0,0-1 0,0 0 0,-1 0 0,1-1 0,0 1 0,0 0 0,0-1 0,0 0-1,0 0 1,0 0 0,-1 0 0,1 0 0,0 0 0,-1-1 0,1 0 0,-1 1 0,1-1 0,-1 0 0,0 0-1,0 0 1,0 0 0,0-1 0,2-2 0,-1 0-58,-1 0-1,1-1 1,-1 1 0,-1-1-1,1 1 1,-1-1 0,0 0-1,0 1 1,0-1 0,-1 0-1,0 0 1,0 1 0,-1-1-1,0 0 1,1 0 0,-2 1-1,1-1 1,-1 1 0,0-1-1,0 1 1,0 0 0,-1 0-1,-4-7 1,5 10-13,1 1 0,0 0-1,-1 0 1,0 0 0,1 0 0,-1 0 0,1 0-1,-1 0 1,0 0 0,0 0 0,0 1-1,1-1 1,-1 1 0,0 0 0,0-1 0,0 1-1,0 0 1,0 0 0,0 0 0,0 0 0,0 1-1,1-1 1,-1 0 0,0 1 0,0-1 0,0 1-1,0 0 1,-1 1 0,-4 0 85,1 1-1,0 1 1,0-1 0,0 1-1,1 0 1,-8 7 0,5-3 22,1-1 0,1 2 0,-1-1 0,1 0 0,1 1 0,-1 0-1,1 1 1,1-1 0,0 1 0,-3 10 0,5-14-16,1 1 0,-1 0-1,1 0 1,1 0-1,-1 0 1,1 0 0,0 0-1,1 1 1,0-1 0,0 0-1,0-1 1,1 1-1,0 0 1,0 0 0,6 10-1,-3-8 16,0-1-1,0 0 0,1 0 1,0-1-1,1 1 1,0-1-1,0-1 0,0 1 1,11 6-1,-14-10-184,0-1 0,0 0 0,0 1 0,0-1-1,1-1 1,-1 1 0,0-1 0,1 0 0,-1 0-1,1 0 1,0 0 0,-1-1 0,1 1 0,-1-2 0,1 1-1,0 0 1,-1-1 0,1 0 0,-1 0 0,1 0-1,6-3 1,1-2-1606,-1 0 0,-1-1-1,17-14 1,-8 7-2872,-6 5 2176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41.1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3 6560,'-1'-1'170,"1"1"1,0 0-1,0 0 1,-1 0-1,1-1 1,0 1 0,-1 0-1,1 0 1,0 0-1,-1 0 1,1 0-1,0 0 1,-1 0-1,1 0 1,-1-1-1,1 1 1,0 0-1,-1 1 1,1-1-1,0 0 1,-1 0 0,1 0-1,0 0 1,-1 0-1,1 0 1,0 0-1,-1 0 1,0 1-1,-2 10 4829,2-5-5359,-7 30 2531,5-25-1506,0 1 0,1-1-1,-1 18 1,3-26-546,0 1 0,0 0 0,0 0-1,1-1 1,0 1 0,0 0-1,0-1 1,0 1 0,0-1 0,1 1-1,-1-1 1,1 0 0,0 1 0,0-1-1,3 3 1,-3-4 5,0 1 1,1 0-1,-1-1 1,1 0-1,0 0 1,-1 1-1,1-2 1,0 1-1,0 0 1,0-1-1,1 1 1,-1-1-1,0 0 1,0 0-1,6 1 1,-3-2 5,-1 0 1,1 0-1,-1 0 1,0-1-1,1 0 0,-1 0 1,0 0-1,1 0 0,4-3 1,1-1-59,0 0 0,-1 0 1,0-1-1,0 0 0,-1-1 0,1 0 1,-1 0-1,-1-1 0,0 0 0,14-17 0,-14 14-440,-1 0-1,1-1 0,-2 0 0,0 0 0,6-16 0,-12 27 22,0 0 0,1 0-1,-1 0 1,0 0 0,0 0-1,0-1 1,1 1 0,-1 0-1,0 0 1,-1 0 0,1 0-1,0 0 1,0-2 0,-9 20-12566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41.5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147 35 6976,'-5'-24'2256,"5"23"-2237,0 1-1,0 0 1,0 0 0,0 0 0,0 0 0,0 0 0,0 0-1,0-1 1,0 1 0,-1 0 0,1 0 0,0 0 0,0 0-1,0 0 1,0-1 0,0 1 0,0 0 0,0 0 0,0 0-1,0 0 1,0 0 0,0-1 0,0 1 0,0 0 0,0 0-1,1 0 1,-1 0 0,0 0 0,0-1 0,0 1 0,0 0-1,0 0 1,0 0 0,0 0 0,0 0 0,0 0 0,0 0-1,1-1 1,-1 1 0,0 0 0,0 0 0,0 0 0,0 0 0,0 0-1,0 0 1,1 0 0,3-2-119,-3 2 313,0-1 1,-1 1 0,1 0 0,-1-1 0,1 1 0,0 0 0,0 0 0,-1 0 0,1 0 0,0-1 0,-1 1 0,1 0-1,0 0 1,-1 0 0,1 0 0,1 1 0,-1 0 6,-1-1 0,1 1 0,-1 0 0,1 0 0,-1 0 0,0-1 0,1 1 1,-1 0-1,0 0 0,0 0 0,1 0 0,-1 0 0,0 0 0,0 0 0,0 0 0,0 0 0,0 0 0,-1 1 0,0 14 366,-1-1 0,0 0-1,-2 1 1,0-1 0,-7 19-1,-3 9-35,-50 236 1059,30-117-978,8-26-546,25-134-167,1 0 0,-1 0 0,1 1 0,0-1 0,0 0 0,0 0 1,0 4-1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41.9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26 8960,'-24'-26'4981,"33"27"1669,23 4-4192,-13-2-1716,17 2 34,65 10 562,130 2-1,-176-19-1208,-49 1-397,0 0-1,0 0 0,0-1 0,-1 1 0,1-1 0,-1 0 0,6-4 1,-5 3-485,6-4-3853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42.3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0 171 6656,'2'24'6956,"2"8"-3836,3 36-167,-1 53 1873,-5-114-3717,1-10-553,4-15 25,5-23-213,10-45-342,-14 50 35,6-28-118,22-70 0,-33 130 62,-1 1 0,0-1 0,1 1 0,0 0 0,0 0 1,0-1-1,0 1 0,3-2 0,-5 4 1,1 0-1,0 0 1,0 0 0,0 1 0,0-1-1,0 1 1,0-1 0,0 1 0,0-1-1,0 1 1,0-1 0,0 1 0,0 0-1,0-1 1,1 1 0,-1 0 0,0 0-1,0 0 1,0 0 0,0 0 0,0 0-1,1 0 1,-1 1 0,0-1 0,0 0-1,0 1 1,0-1 0,0 1 0,2 0-1,3 3 5,-1 0 0,1 0 0,-1 0 0,9 10 0,6 4 52,84 71 312,-91-79-350,1-1 0,0-1 0,0 0 0,0-1 0,21 6 0,-7-6-1478,-7-6-5199,-20 7-290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42.9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189 46 7648,'3'-15'3323,"-2"14"-2843,0 0 1,-1 0-1,0 0 1,1 0-1,-1-1 1,0 1-1,1 0 1,-1 0-1,0 0 1,0 0-1,0 0 0,0-1 1,0 1-1,0 0 1,-1 0-1,1 0 1,0 0-1,0 0 1,-1-1-1,0 0 1,0 2-355,1-1 1,-1 0-1,0 1 1,1-1-1,-1 1 1,0-1 0,0 1-1,0 0 1,0-1-1,0 1 1,1 0-1,-1 0 1,0-1-1,0 1 1,0 0 0,0 0-1,0 0 1,0 0-1,0 0 1,-1 0-1,-14 3 577,8 0-443,-1 1 1,1 0 0,0 1 0,1 0 0,-1 0-1,1 0 1,0 1 0,-6 7 0,-2 0 53,7-5-230,0 1 1,0 0 0,1 0-1,0 0 1,1 1-1,-9 17 1,13-24-41,1 1 1,0-1-1,0 0 1,0 0-1,0 1 0,1-1 1,-1 1-1,1-1 1,0 0-1,0 8 1,0-10-30,1 0 0,-1 0 0,0 0 1,0 0-1,1 0 0,-1 0 0,0 0 1,1 0-1,-1 0 0,1 0 0,-1 0 1,1-1-1,0 1 0,-1 0 0,1 0 1,0 0-1,-1-1 0,1 1 0,0 0 1,0-1-1,0 1 0,0-1 0,0 1 1,0-1-1,0 1 0,0-1 0,0 0 1,0 1-1,0-1 0,0 0 0,0 0 1,0 0-1,0 0 0,0 0 0,0 0 0,0 0 1,0 0-1,0 0 0,2-1 0,1 0-54,0 0 0,0-1 0,1 1-1,-1-1 1,-1 0 0,1-1 0,0 1 0,0-1-1,-1 1 1,1-1 0,4-5 0,4-5-174,15-20 0,-26 31 197,75-106-320,-71 99 434,-8 23 92,0 4-72,0 35-1,1-31-2,2-18-153,-1-1 1,1 1-1,0 0 0,0-1 1,0 1-1,0 0 1,1-1-1,0 1 0,1 6 1,-1-10 14,0 4-823,1 0 1,-1 0 0,1 0-1,5 6 1,-6-9 488,0 0-1,0-1 1,0 1-1,0 0 1,0 0 0,0-1-1,0 1 1,0 0 0,0-1-1,1 1 1,-1-1 0,0 0-1,0 1 1,0-1 0,1 0-1,-1 0 1,0 0 0,3 0-1,10 0-2308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1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8128,'-23'-16'3680,"18"16"-3168,2 0-288,6 0-224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43.3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114 6 10144,'0'-1'135,"0"1"0,0 0 1,1 0-1,-1-1 0,0 1 1,0 0-1,0 0 0,0-1 1,0 1-1,0 0 0,1 0 0,-1-1 1,0 1-1,0 0 0,0 0 1,1 0-1,-1 0 0,0-1 1,0 1-1,1 0 0,-1 0 1,0 0-1,0 0 0,1 0 1,-1 0-1,0 0 0,0 0 0,1-1 1,-1 1-1,1 0 0,2 8 1919,-3 19 625,-25 150 3524,-4 33-4518,-14 109-1370,39-297-853,-2 11-350,4-10-2721,3-17 2556,-1-6 823,0 1 0,0-1 0,0 0 0,0 1 0,0-1 0,0 0 0,0 1 0,0-1 0,0 0 0,0 1 0,0-1 0,0 0 0,0 1 0,0-1 0,0 0-1,0 1 1,0-1 0,0 0 0,0 1 0,-1-1 0,1 0 0,0 1 0,0-1 0,0 0 0,-1 0 0,0 2-1150,0-2 1150,1 0 0,0 0 0,-1 0 0,1 1 0,0-1 0,-1 0 0,1 0 0,0 0 0,-1 0 0,-8 1-4735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46.1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364 478 3552,'8'-12'1750,"-7"10"-1540,0 0 1,0 1-1,1-1 0,-1 0 0,1 0 1,-1 1-1,1-1 0,3-2 0,-3 1 339,0 0-1,1 0 0,-1 0 0,0-1 0,-1 1 0,1-1 0,-1 0 0,1 1 0,-1-1 0,0 0 0,-1 0 0,2-6 1,-2 8-418,-1 1 1,1-1 0,0 1 0,-1-1-1,1 1 1,-1-1 0,1 1 0,-1 0 0,0-1-1,1 1 1,-1 0 0,0 0 0,0 0-1,0-1 1,0 1 0,0 0 0,0 0-1,0 0 1,-1 0 0,1 1 0,0-1 0,-1 0-1,1 0 1,0 1 0,-3-2 0,-1 1 67,0-1 0,0 1 1,1 0-1,-1 0 0,0 0 0,-8 0 1,3 2-14,0 0 1,-1 0 0,1 1-1,-17 5 1,14-2-106,0-1 1,1 2-1,-1 0 1,1 0-1,1 1 0,0 1 1,-12 9-1,-4 6 103,-33 38 0,50-51-68,1 2 0,0-1 1,0 1-1,-11 22 0,17-26-16,-1 0-1,1 0 1,0 1-1,1-1 1,0 1-1,0 0 1,1 0-1,0 15 1,1-23-75,0 0 0,0 0 0,0 0 0,0 1 0,0-1 0,0 0 0,1 0 0,-1 0 0,0 0 0,1 0 0,-1 0 0,1 0 0,-1 0 0,1 0 0,-1 0 0,1-1 0,-1 1 0,1 0 0,0 0-1,0 0 1,0-1 0,-1 1 0,1 0 0,0-1 0,0 1 0,0-1 0,0 1 0,0-1 0,0 1 0,0-1 0,0 0 0,0 1 0,0-1 0,0 0 0,0 0 0,2 0 0,3 0 10,0 0 0,0 0 0,0-1-1,0 0 1,6-1 0,-11 1-53,7-1 8,0 0 0,0-1 0,-1 0 0,1 0-1,-1-1 1,8-5 0,37-30-44,-27 19 45,7-6-268,46-47 0,-76 71 238,0 0 1,-1 0-1,1 1 0,0-1 1,0 1-1,4-3 1,-6 4 34,1 0 0,-1 0-1,0 0 1,0 0 0,0 0 0,0 0 0,0 0 0,0 0 0,0 0 0,1 0 0,-1 0 0,0 0 0,0 0 0,0 0-1,0 0 1,0 0 0,0 0 0,1 0 0,-1 0 0,0 0 0,0 0 0,0 0 0,0 0 0,0 0 0,0 0 0,0 0-1,1 0 1,-1 0 0,0 0 0,0 0 0,0 1 0,0-1 0,0 0 0,0 0 0,0 0 0,0 0 0,0 0-1,0 0 1,0 0 0,1 0 0,-1 1 0,0-1 0,-2 11-78,-4 4 160,0 3 24,0 0-1,1 0 1,-3 19-1,7-31-83,0-1 0,1 1 0,0 0 0,0 0-1,1 0 1,0 0 0,0-1 0,0 1 0,0 0 0,1-1-1,0 1 1,0-1 0,1 0 0,3 6 0,-4-8 34,0 0 0,0 0 1,1-1-1,-1 1 0,1-1 1,0 1-1,0-1 0,0 0 1,0 0-1,0 0 0,0-1 1,1 1-1,-1-1 0,0 1 1,7 0-1,-5-1 4,0 0 1,0 0-1,0-1 0,0 1 0,0-1 0,0-1 1,0 1-1,0-1 0,0 1 0,8-4 1,-4 1-10,-1-1 1,-1 0-1,1 0 1,0-1 0,-1 0-1,0 0 1,0-1 0,-1 0-1,0 0 1,0 0 0,0-1-1,8-12 1,3-8-119,-2 0 1,14-33-1,-29 60 69,68-158-551,44-88 39,-54 119-200,-56 110 494,-2 17 215,0 0 1,0-1 0,0 1 0,0 0-1,0 0 1,0 0 0,0-1 0,0 1-1,0 0 1,1 0 0,-1 0-1,0-1 1,-1 1 0,1 0 0,0 0-1,0 0 1,0-1 0,0 1 0,0 0-1,0 0 1,0 0 0,0 0 0,0-1-1,0 1 1,0 0 0,0 0 0,-1 0-1,1 0 1,0-1 0,0 1-1,0 0 1,0 0 0,-1 0 0,1 0-1,0 0 1,0 0 0,0-1 0,0 1-1,-1 0 1,1 0 0,0 0 0,0 0-1,0 0 1,-1 0 0,1 0 0,0 0-1,0 0 1,0 0 0,-1 0 0,1 0-1,0 0 1,0 0 0,0 0-1,-1 0 1,1 0 0,0 0 0,0 0-1,0 1 1,-1-1 0,1 0 0,0 0-1,0 0 1,0 0 0,0 0 0,-1 1-1,-11 10 105,1 2-1,0-1 1,1 1-1,0 1 1,1 0-1,1 0 0,0 1 1,1 0-1,-6 18 1,-4 18 29,-15 76 1,28-106-96,-24 116 277,22-101-12,-1 65 1,7-99-272,0 0 1,1 0-1,-1 0 1,0 0-1,1 0 1,0 0-1,-1 0 0,1-1 1,1 4-1,-2-5-15,1 1 0,-1 0 0,0-1-1,1 1 1,-1-1 0,1 1 0,-1-1 0,1 1-1,-1-1 1,1 1 0,-1-1 0,1 1-1,-1-1 1,1 0 0,0 1 0,-1-1-1,1 0 1,0 1 0,-1-1 0,1 0-1,0 0 1,-1 0 0,1 0 0,0 0-1,-1 0 1,2 0 0,4-2 60,-1 0 1,0-1 0,0 0-1,8-6 1,3-4-112,0 0 1,23-26 0,26-37-405,-56 64 351,10-11-55,-7 7-44,1 1 0,16-15 1,-29 30 186,0 0 0,0 0 0,0 0 1,0 0-1,0-1 0,0 1 0,0 0 0,0 0 0,0 0 1,0 0-1,0 0 0,0 0 0,0 0 0,0 0 0,0 0 1,0 0-1,0 0 0,1 0 0,-1 0 0,0 0 0,0 0 0,0 0 1,0 0-1,0 0 0,0 0 0,0 0 0,0 0 0,0 0 1,0 0-1,0 0 0,0 0 0,0 0 0,0 0 0,0 0 1,0 0-1,0 0 0,0 0 0,1 0 0,-1 0 0,0 0 1,0 0-1,0 0 0,0 0 0,0 0 0,0 0 0,0 0 1,0 0-1,0 0 0,0 0 0,0 1 0,0-1 0,0 0 1,0 0-1,0 0 0,0 0 0,0 0 0,0 0 0,0 0 0,0 0 1,0 0-1,0 0 0,0 0 0,0 0 0,0 0 0,0 0 1,0 0-1,0 0 0,0 0 0,0 1 0,-1 6-138,-4 12-4,-13 35 138,9-30-9,1 0 0,1 0 1,1 1-1,-4 36 0,10-54 23,0-1 0,0 0 0,1 0 0,0 0 0,0 0 0,0 0-1,1 0 1,0 0 0,0 0 0,1-1 0,-1 1 0,5 5 0,-5-8 32,0 0 1,0 0 0,0 0-1,0-1 1,1 1-1,0-1 1,-1 1-1,1-1 1,0 0-1,0 0 1,0 0 0,1-1-1,-1 1 1,0-1-1,1 1 1,-1-1-1,0 0 1,1 0 0,0-1-1,-1 1 1,6-1-1,7 0 26,0-1 0,0 0 1,0-2-1,0 0 0,21-7 0,-28 7-56,0 0 0,0-1 0,-1-1 0,1 1 0,-1-1 0,0-1 1,0 1-1,0-1 0,-1-1 0,8-8 0,-12 11-26,0 0 1,-1 0-1,0 0 1,1 0 0,-1-1-1,-1 1 1,1-1-1,-1 0 1,1 1-1,-1-6 1,0 8-6,-1 0 0,0 1 1,1-1-1,-1 1 0,0-1 1,0 0-1,0 1 0,0-1 1,-1 0-1,1 1 0,0-1 1,-1 0-1,1 1 0,-1-1 1,1 1-1,-1-1 0,0 1 1,0-1-1,0 1 1,0 0-1,0-1 0,0 1 1,0 0-1,0 0 0,0-1 1,0 1-1,-1 0 0,1 0 1,-1 1-1,1-1 0,0 0 1,-3-1-1,-1 1 23,0 1 1,1-1-1,-1 1 0,0-1 1,0 1-1,0 1 0,0-1 1,0 1-1,1 0 0,-1 0 1,0 0-1,1 0 0,-1 1 1,0 0-1,1 0 0,0 0 1,0 1-1,-1-1 0,1 1 1,1 0-1,-1 0 0,0 1 1,-4 5-1,-3 11 516,11-26-498,-1 1 0,0 0-1,0-1 1,0 1 0,-1 0-1,0-1 1,0 1 0,-1 0-1,1 1 1,-1-1 0,0 0-1,0 1 1,0-1 0,-1 1-1,-5-5 1,-3-3-30,-1 1 1,0 0-1,-25-15 0,35 25 1,1 1-5,-10-6-29,18 8 64,-1 0 0,1 0 0,0 0 1,0 0-1,0-1 0,0 0 0,0-1 0,0 1 0,0-1 1,0 0-1,10-2 0,84-13 334,-74 10-49,23-7-352,-32 8-26,1 0-1,0 0 0,27 0 1,-43 4 72,1 0 1,-1 0-1,0 1 1,0-1-1,1 1 1,-1 0-1,0 0 0,0 0 1,0 0-1,0 0 1,0 0-1,0 0 1,0 1-1,0-1 0,-1 1 1,1-1-1,0 1 1,-1 0-1,1 0 1,-1 0-1,0 0 1,0 0-1,1 0 0,-1 0 1,1 3-1,0 1 49,0 1 0,1-1 0,-2 1 0,1 0-1,-1 0 1,0 0 0,-1 9 0,0 14 291,-9 49-1,5-66-187,1 0 0,-2 0-1,-6 13 1,10-24-109,8-12 108,1 1 0,17-18-1,10-12 85,-29 32-254,1 0 0,11-10 0,-16 15 15,0 1 0,-1 0-1,1-1 1,0 1 0,0 0 0,0 0-1,0-1 1,0 2 0,0-1 0,0 0-1,0 0 1,0 1 0,1-1 0,-1 1-1,4-1 1,-6 1 1,1 1 1,-1-1-1,0 0 0,1 0 0,-1 0 0,0 1 1,1-1-1,-1 0 0,0 0 0,0 1 1,1-1-1,-1 0 0,0 0 0,0 1 0,1-1 1,-1 0-1,0 1 0,0-1 0,0 1 1,0-1-1,1 0 0,-1 1 0,0-1 0,0 0 1,0 1-1,0-1 0,0 1 0,0-1 0,0 0 1,0 1-1,-2 12-35,1-11 19,-3 17 205,-1 0 0,-15 35 0,22-54-133,0 0 0,-1 0 0,1-1 0,0 1 0,0-1 0,-1 1 0,1-1 0,0 1 0,-1-1 0,1 0 0,1-1 0,34-15-6,-35 16-28,25-12-135,-16 7 96,0 0-1,0 1 1,1 1-1,15-5 1,-25 9 10,0-1 0,0 1 0,0 0 1,0-1-1,0 1 0,0 0 0,0 1 1,0-1-1,0 0 0,0 0 0,0 1 1,0-1-1,0 1 0,0 0 0,0 0 1,0 0-1,0 0 0,3 2 0,-3-1 40,0 0-1,0 0 1,0 1-1,0-1 1,-1 1-1,1-1 0,-1 1 1,0 0-1,1 0 1,-1-1-1,-1 1 1,2 4-1,-1-2 14,2 6 71,0 0 0,1 0 0,0 0 1,6 11-1,-9-20-111,1 1 0,0-1 0,-1 1 1,1-1-1,0 0 0,0 0 0,0 0 0,0 0 1,1 0-1,-1 0 0,0 0 0,1-1 0,-1 1 1,1-1-1,0 0 0,-1 0 0,1 0 0,0 0 0,0 0 1,0-1-1,3 1 0,8 0-906,-1 0 0,14-3 1,-22 2-99,1-1 0,0 0 0,-1 0 1,1-1-1,-1 1 0,1-1 1,6-4-1,-3-4-4518,-3 1 1814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46.4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28 115 6656,'-24'-21'3008,"21"18"-2624,6-2 3104,7 1-1984,12-4 1375,11 4-1695,26-9 64,6 6-736,37-10-192,4 8-192,0-2-288,-9 5 64,-14 0-3968,-15 6 2209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48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6 532 2400,'-5'0'11658,"15"-1"-8549,32-21 380,-29 16-3025,1-1 0,24-17-1,-21 11-253,20-15 184,0-2 0,36-39 0,139-197 854,-171 203-1104,-41 63-144,0 0 0,0 0 0,-1 0 0,1 0 0,0 0 0,0 0 0,0 0 0,0 0 0,0 0 0,0 0 0,0 0 0,0 0 0,0 0 0,0 0 0,-1 0 0,1 0 0,0 0 0,0 0 0,0 0 0,0 0 0,0 0 0,0 0 0,0 0 0,0 0 0,0 0 0,-1 0 0,1 0 0,0 0 0,0 0 0,0 0 0,0 0 0,0 0 0,0 0 0,0 0 0,0 0 0,0 0 0,0 0 0,0-1 0,-1 1 0,1 0 0,0 0 0,0 0 0,0 0 0,0 0 0,0 0 0,0 0 0,0 0 0,0 0 0,0 0 0,0-1 0,0 1 0,0 0 0,0 0 0,0 0 0,0 0 0,0 0 0,0 0 0,0 0 0,0 0 0,0 0 0,0-1 0,0 1 0,0 0 0,0 0 0,-10 11 8,0 1 1,1-1-1,1 2 0,0-1 0,1 1 1,-9 21-1,-26 86-24,39-111 12,-3 10 20,1 0 1,1 0-1,1 1 1,-1 20 0,3-33-9,1-1 1,0 0-1,1 0 1,-1 1 0,1-1-1,0 0 1,1 0-1,-1 0 1,1 0 0,1 0-1,-1 0 1,1-1 0,0 1-1,0-1 1,0 0-1,8 9 1,-9-12 30,0 0 0,0-1 0,0 1 0,1 0 0,-1-1 0,0 0 0,1 1 0,-1-1 0,1 0 0,-1 0 0,1 0 0,0-1 0,0 1 0,4 0 0,-2-1 17,0 0 0,-1-1 0,1 1 0,-1-1 0,1 0 0,0 0 0,-1 0 0,6-3 0,0 0-18,-1-1 0,0 0 0,0-1-1,-1 0 1,1 0 0,-1-1 0,10-10 0,10-17-74,47-71 0,-53 70 108,-22 35-68,0 0 0,0-1 0,0 1 0,1 0 0,-1 0 0,0-1 1,0 1-1,0 0 0,0 0 0,0-1 0,1 1 0,-1 0 0,0 0 0,0-1 0,0 1 0,1 0 1,-1 0-1,0 0 0,0-1 0,1 1 0,-1 0 0,0 0 0,1 0 0,-1 0 0,0 0 0,0 0 0,1 0 1,-1 0-1,0 0 0,1 0 0,-1 0 0,0 0 0,0 0 0,1 0 0,-1 0 0,0 0 0,1 0 1,3 12 224,-4 22 69,-2-1-162,1-20-69,0 1 1,-1-1-1,-5 19 0,-15 62 2,21-86 204,3-11 25,12-17-229,7-12-104,1 0-1,46-48 1,-53 62 40,-3 4-5,1 1 0,0 0 0,0 0 0,2 1 0,16-11 0,-30 23-4,0-1 1,0 0 0,0 0-1,1 1 1,-1-1 0,0 1-1,0-1 1,1 1 0,-1 0-1,0-1 1,1 1 0,-1 0-1,1 0 1,-1 0-1,0 0 1,1 0 0,-1 0-1,0 0 1,1 1 0,-1-1-1,0 0 1,1 1 0,-1-1-1,0 1 1,1 0 0,-1-1-1,0 1 1,0 0 0,0 0-1,0-1 1,0 1-1,0 0 1,0 0 0,0 0-1,0 0 1,0 1 0,0-1-1,-1 0 1,2 2 0,2 5 60,-1 0 1,1 1-1,-2-1 0,4 18 1,-3-15 13,1 11 11,3 24-1,-6-30-90,1 1 1,1-1-1,8 25 0,-10-37-265,15 32 487,-15-34-784,0 0 0,0 0 0,0 0 0,1-1 0,-1 1 0,1 0 0,0-1 0,2 3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49.0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16 9152,'-32'-15'4128,"22"15"-3584,6 0 256,8 0-544,1 3-1696,3 6 1120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50.3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299 28 6144,'0'-2'473,"1"1"0,-1-1 0,1 1 1,0-1-1,0 1 0,-1-1 0,1 1 0,0-1 1,0 1-1,0 0 0,2-2 0,2-4 2349,-5 7-2781,0 0 1,0 0-1,0 0 0,0 0 1,0 0-1,0 0 1,0 0-1,0 0 1,0 0-1,0 0 0,-1-1 954,1 1-954,0 0 1,0 0-1,0 0 1,0 0-1,0 0 0,0 0 1,0 0-1,0 0 1,0 0-1,0 0 1,0 0-1,0 0 1,0 0-1,0 0 0,-1 0 1,-27 16 4123,-7 9-3326,-32 29 0,40-32-602,0 1 10,-26 29-1,42-39-163,0 0 0,0 0-1,2 1 1,-12 21-1,19-31-66,0 0 0,0 0-1,1 0 1,0 0 0,-1 0 0,2 0-1,-1 1 1,0-1 0,1 8 0,0-10 18,0 0 0,1 1 0,-1-1 0,1 0 0,-1 0 1,1 1-1,0-1 0,0 0 0,0 0 0,0 0 0,0 0 1,1 0-1,-1-1 0,0 1 0,1 0 0,0 0 0,-1-1 0,1 1 1,0-1-1,3 3 0,0-2 17,-1 1 0,1-1 0,0 0 0,0 0 1,0 0-1,0-1 0,0 0 0,0 0 0,1 0 0,-1-1 0,0 1 0,0-1 1,1-1-1,-1 1 0,0-1 0,0 1 0,1-2 0,-1 1 0,0 0 0,0-1 1,0 0-1,-1 0 0,1-1 0,6-3 0,0-1-34,-1-1-1,0 0 1,0 0 0,-1-1 0,0 0-1,-1-1 1,0 0 0,0 0-1,7-13 1,-2-4-87,-1-1-1,-1 0 0,14-54 1,-21 61 12,-2 14 262,-4 23-46,-3 23 67,1 39 0,4-57-128,1-1-1,1 0 1,9 38 0,-11-56-62,0-1 0,0 0 0,1 1 0,-1-1 0,1 0 0,-1 1 0,1-1 0,0 0 0,-1 0 0,1 1 0,0-1 1,0 0-1,0 0 0,0 0 0,0 0 0,0 0 0,0 0 0,0-1 0,0 1 0,0 0 0,3 1 0,-2-2-7,0 0-1,-1 1 1,1-1-1,0 0 1,0 0 0,0 0-1,0-1 1,-1 1-1,1 0 1,0-1-1,0 1 1,0-1 0,-1 0-1,3 0 1,6-5 13,-1 0 0,0 0 1,0 0-1,10-11 0,-18 16-40,19-18-34,21-27 0,-28 31 11,0 0 0,1 0-1,27-21 1,-38 34 32,-1 1 0,0-1 0,0 1 0,1 0-1,-1 0 1,1 0 0,-1 0 0,1 0 0,0 1 0,-1-1-1,1 1 1,2-1 0,-4 1-2,1 0 0,-1 0-1,0 1 1,0-1 0,0 0-1,0 0 1,0 1 0,0-1 0,0 1-1,0-1 1,0 1 0,0-1 0,0 1-1,0 0 1,0-1 0,0 1-1,0 0 1,0 0 0,-1 0 0,1 0-1,0 0 1,-1 0 0,1 0 0,-1 0-1,1 0 1,-1 0 0,1 0-1,0 2 1,-1 2 26,1 0-1,-1 1 0,1-1 1,-1 0-1,-1 1 0,1-1 1,-1 0-1,0 0 1,0 0-1,-1 1 0,1-1 1,-5 7-1,-4 22 45,8-26-44,-2 16-47,4-23 21,0-1 1,0 1 0,0-1 0,0 1-1,0-1 1,0 0 0,0 1-1,0-1 1,1 1 0,-1-1 0,0 1-1,0-1 1,0 0 0,1 1-1,-1-1 1,0 1 0,1-1 0,-1 0-1,0 1 1,0-1 0,1 0-1,-1 0 1,1 1 0,-1-1 0,0 0-1,1 0 1,-1 1 0,1-1-1,-1 0 1,0 0 0,1 0-1,-1 0 1,1 0 0,-1 0 0,1 0-1,-1 0 1,1 0 0,-1 0-1,1 0 1,-1 0 0,1 0 0,-1 0-1,0 0 1,1 0 0,0 0-1,11-3 31,0-1-1,-1 1 1,1-2-1,-1 0 0,13-7 1,54-37-160,-51 31 55,41-21 1,-65 38 55,1-1 0,-1 1-1,0-1 1,1 1 0,-1 0 0,1 1 0,-1-1-1,1 1 1,4-1 0,-7 1 12,1 1 1,0-1-1,0 0 1,0 1-1,-1 0 1,1-1-1,0 1 0,-1 0 1,1 0-1,0 0 1,-1 0-1,1 0 1,-1 0-1,0 0 1,1 0-1,-1 1 0,0-1 1,0 1-1,2 1 1,1 5 85,1 0 1,-2 0-1,1 1 0,-1-1 1,0 1-1,3 17 1,4 12 113,-8-31-120,0-1 1,1 1-1,0-1 0,6 10 1,-7-14-284,-1-1 0,0 1 1,0-1-1,1 1 0,-1-1 1,0 1-1,1-1 0,0 0 1,-1 0-1,1 0 0,0 0 1,-1 0-1,1 0 0,0 0 1,0-1-1,0 1 0,0 0 1,0-1-1,0 0 0,3 1 1,6-16-12182,-10 11 10188,7-14-2707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51.6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6 421 4800,'-5'2'12412,"12"2"-9587,-5-3-2762,1 0 0,-1 0 0,1 0 1,0-1-1,-1 1 0,6 0 0,-2-3 152,0 0 0,0 0 0,0 0 0,0 0 0,-1-1 0,1 0 0,6-5 0,-1 1-121,39-25 200,-3-1 1,-1-2 0,73-72-1,-116 103-288,50-52 335,-48 49-294,0 1 1,0-1-1,-1 0 0,0 0 0,0 0 0,5-16 1,-9 22-52,1-1 0,0 0 1,-1 0-1,0 0 1,1 0-1,-1 0 0,0 0 1,0 0-1,0 0 1,0 0-1,-1 0 0,1 0 1,0 0-1,-1 0 1,1 0-1,-1 0 0,0 0 1,0 0-1,0 1 1,1-1-1,-2 0 0,1 1 1,0-1-1,0 0 1,-1 1-1,1 0 0,0-1 1,-1 1-1,0 0 1,1-1-1,-1 1 0,0 0 1,1 0-1,-1 1 1,-4-2-1,-1-1 6,0 1 0,0 0 0,-1 1 0,1 0 0,-1 0 0,1 1 0,-1 0 0,-8 1 0,6 0 18,1 0 1,-1 1 0,0 0 0,1 1 0,-1 0 0,1 1 0,0 0 0,0 0 0,1 1 0,-11 7 0,9-5 9,0 1 0,1 1 0,0 0 0,1 0 0,0 0 0,0 1 0,-9 16 0,8-10 21,1 1 0,0 0 0,1 0-1,1 1 1,1 0 0,0 0 0,2 0 0,0 1-1,1-1 1,0 35 0,3-43 20,0-1 0,0 0 0,0 0 0,4 9 1,-4-14-18,1 0 0,-1 0 1,1 0-1,0 0 1,0 0-1,1 0 1,-1-1-1,1 1 1,0-1-1,5 5 1,-1-2-10,0-2 0,0 1 0,1-1 0,0 0 0,-1 0 0,1-1 0,1 0 0,-1-1 0,0 0 0,1 0 0,-1-1 0,1 0 0,10 0 0,2-1 32,-1 0 1,0-2 0,1-1-1,27-6 1,-18 0-57,0-1 0,-1-1-1,-1-1 1,1-1 0,-2-2 0,0-1-1,-1-1 1,47-40 0,-39 26-8,56-44-122,-88 74 103,-1 0 1,1 0-1,-1 0 1,1 0-1,0 0 1,0 0-1,-1 0 1,1 1-1,0-1 1,0 1-1,0-1 1,0 1-1,0 0 1,3-1-1,-3 2 12,-1-1-1,1 1 0,0-1 0,-1 1 0,1 0 0,-1 0 1,1 0-1,-1 0 0,1 0 0,-1 0 0,0 0 0,1 0 1,-1 0-1,0 1 0,0-1 0,2 3 0,2 5 60,1 0 0,-1 0 0,6 19 1,-1-5-103,-1-4 158,0 0-1,2-1 1,22 31-1,-26-40-70,1 0 0,0-1 1,0 0-1,1 0 0,0-1 0,0 0 0,1-1 0,16 9 0,-12-8-277,-5-2 156,1-1 0,-1 0 1,1-1-1,11 3 0,-18-5-380,0-1 1,0 1 0,0-1-1,1 0 1,-1 0 0,0-1-1,4 0 1,-4 1-423,-1-1 0,1 0-1,-1 0 1,1 0 0,-1 0 0,1-1-1,-1 1 1,0-1 0,4-3 0,2-3-1735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51.9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830 16 5888,'6'-15'9877,"-8"17"-9559,0 1 1,-1 0 0,1 0-1,-1-1 1,1 1-1,-1-1 1,0 0 0,0 0-1,0 0 1,0 0-1,-4 1 1,-7 6 268,-219 130 3012,26-16-1998,-106 46-1270,307-166-551,3-2 8,0 0-1,0 1 1,0 0-1,1-1 1,-1 1-1,0 0 0,-3 4 1,6-6 145,0 0 1,0 0-1,1 0 1,-1 0-1,0 0 1,0 0-1,0 0 1,1 0-1,-1 0 1,0 0-1,0 0 1,0 0-1,1 0 0,-1 0 1,0 0-1,0 0 1,0 0-1,1 0 1,-1 0-1,0 0 1,0 0-1,0 0 1,0 0-1,1 1 1,-1-1-1,0 0 0,0 0 1,0 0-1,0 0 1,0 0-1,0 1 1,1-1-1,-1 0 1,0 0-1,0 0 1,0 0-1,0 1 1,0-1-1,0 0 0,0 0 1,0 0-1,0 0 1,0 1-1,0-1 1,0 0-1,0 0 1,0 0-1,0 1 1,0-1-1,0 0 1,0 0-1,0 0 0,0 1 1,0-1-1,0 0 1,0 0-1,0 0 1,0 0-1,-1 1 1,1-1-1,0 0 1,0 0-1,0 0 1,0 0-1,0 0 1,-1 1-1,20-4-3069,3-1 960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52.6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65 4576,'0'-1'159,"1"1"0,0-1 0,-1 1 1,1-1-1,-1 1 0,1-1 0,-1 0 1,1 1-1,-1-1 0,1 0 0,-1 1 0,1-1 1,-1 0-1,0 1 0,0-1 0,1 0 0,-1-1 1,5-7 2211,-3 8-1985,-1 0 1,0-1-1,0 1 1,0 0-1,0 0 1,0-1-1,-1 1 1,1 0-1,0-1 1,-1 1-1,1-1 1,-1 1-1,1-1 1,-1 1-1,0-1 0,1 1 1,-1-1-1,0 0 1,0 1-1,0-1 1,0 1-1,-1-1 1,1 1-1,0-1 1,-1 1-1,1-1 1,-1-1-1,0 3-270,0 0-1,0 0 1,0 1 0,0-1-1,0 0 1,0 0 0,0 1-1,0-1 1,0 1 0,1-1-1,-1 1 1,0-1 0,0 1-1,0-1 1,1 1 0,-1 0-1,0-1 1,0 2 0,-2 0 107,-3 4-50,1-1 0,-1 1 0,1 0-1,0 0 1,0 1 0,-7 13-1,-19 46 518,25-52-568,1 0 0,0 0 0,1 0 1,-3 20-1,7-31-77,-1 1 1,1 1-1,0-1 1,0 0 0,0 0-1,0 0 1,1 0-1,-1 0 1,1 0-1,0-1 1,1 1 0,-1 0-1,0 0 1,1-1-1,0 1 1,0 0 0,0-1-1,1 0 1,-1 0-1,4 5 1,-5-8-161,1 1 1,-1 0-1,0 0 0,0 0 1,1-1-1,-1 1 1,0 0-1,1-1 0,-1 0 1,0 1-1,1-1 0,-1 0 1,1 1-1,-1-1 1,1 0-1,-1 0 0,1 0 1,-1 0-1,0-1 0,1 1 1,-1 0-1,1 0 1,1-2-1,3 0-847,1-1-1,-1 0 1,11-7 0,-1 0-1121,77-43-5410,-46 24 6001,43-37 0,-6 5 5890,-82 59-4093,1 0 0,-1 1 0,1 0 0,-1-1 0,1 1 0,-1 0 0,1 0 0,0 1 1,0-1-1,-1 1 0,4-1 0,-5 1-216,0 0 0,0 0 0,0 0 0,0 0 0,-1 1 0,1-1 0,0 0 0,0 1-1,0-1 1,-1 0 0,1 1 0,0-1 0,0 1 0,-1-1 0,1 1 0,0 0 0,-1-1 0,1 1 0,-1-1 0,1 1 0,0 0 0,-1 0 0,0-1 0,1 1 0,-1 0 0,1 0 0,-1 0 0,0-1 0,0 1 0,1 0-1,-1 0 1,0 0 0,0 0 0,0 0 0,0 0 0,0-1 0,0 1 0,-1 2 0,1 9 89,-1 0-1,-1 0 0,0 0 1,-1 0-1,0-1 1,-1 1-1,0-1 1,0 1-1,-2-1 1,-10 17-1,-9 13-2991,11-19-3332,12-17 3929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53.0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26 6976,'0'-21'3168,"5"16"-2752,0 5 192,0 5-416,-2-5-640,2 4 224,1 1-1120,-3 7 736,7 5-2240,4 3 1568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2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15 827 2560,'0'-1'177,"-1"1"0,1 0 0,0 0 1,0-1-1,-1 1 0,1 0 0,0 0 0,-1-1 1,1 1-1,0 0 0,0 0 0,-1 0 0,1 0 1,0 0-1,-1 0 0,1-1 0,0 1 0,-1 0 1,1 0-1,0 0 0,-1 0 0,1 0 0,-1 0 1,1 0-1,0 0 0,-1 0 0,1 1 0,0-1 1,-1 0-1,1 0 0,0 0 0,0 0 0,-1 0 0,1 1 1,0-1-1,-1 0 0,1 0 0,0 0 0,0 1 1,-1-1-1,-1 3 1162,8-7 270,134-118 370,6-6-1837,49-41 201,-195 169-344,4-3 0,0-1 1,1 1-1,8-4 0,-12 6 0,-1 1 0,1-1 1,0 1-1,0 0 1,0-1-1,0 1 0,0 0 1,0 0-1,0-1 1,0 1-1,0 0 1,0 0-1,0 0 0,-1 0 1,1 1-1,0-1 1,0 0-1,0 0 0,0 0 1,0 1-1,0-1 1,0 0-1,0 1 0,0-1 1,-1 1-1,1-1 1,0 1-1,1 1 1,0 1-1,0 1 0,-1-1 1,0 1-1,1-1 0,-1 1 1,0 0-1,-1-1 1,1 1-1,0 0 0,-1 0 1,0-1-1,0 6 0,0 1 74,0 17 77,-1-1 0,-1 0 0,-1 0 0,-2-1 0,0 1 0,-10 26 0,3-21-12,9-25-78,0 0 1,0 0 0,1 0 0,0 0 0,1 0 0,-1 1-1,1 6 1,1-13-25,0 0 0,0 1 0,0-1 0,1 0 0,-1 0 0,0 0 0,1 1-1,-1-1 1,0 0 0,0 0 0,1 0 0,-1 0 0,0 0 0,1 1 0,-1-1 0,0 0 0,1 0 0,-1 0-1,0 0 1,1 0 0,-1 0 0,0 0 0,1 0 0,-1 0 0,0 0 0,1 0 0,-1-1 0,0 1 0,1 0-1,4-3 45,0 0 0,0 0 0,0 0-1,-1-1 1,0 0 0,1 0 0,-1 0-1,4-6 1,28-42-157,-22 31 151,27-42-95,-21 32-23,0 0 0,2 2 0,36-37 0,-57 64 33,20-16-231,-20 18 233,0-1-1,-1 1 1,1 0-1,-1-1 1,1 1-1,0 0 1,-1-1 0,1 1-1,-1 0 1,1 0-1,0 0 1,0-1-1,-1 1 1,1 0 0,0 0-1,-1 0 1,1 0-1,0 0 1,-1 0-1,1 0 1,0 1-1,-1-1 1,1 0 0,0 0-1,-1 0 1,1 1-1,0-1 1,-1 0-1,1 1 1,-1-1 0,2 1-1,0 2 13,0 0-1,-1 0 1,1 0-1,-1 0 1,1 0-1,-1 0 1,0 0-1,0 0 1,0 1-1,-1-1 1,1 0-1,-1 6 1,1 4 87,-2 0 1,-1 14-1,-3-1-43,-1 0-1,-1-1 1,-16 39 0,-5 14 486,25-65-247,3-13-273,0 0 1,0 0-1,0 0 1,0 0-1,0 0 1,0 1-1,0-1 1,0 0-1,0 0 0,0 0 1,0 0-1,0 0 1,0 0-1,0 0 1,0 1-1,0-1 1,0 0-1,0 0 1,0 0-1,0 0 0,0 0 1,0 0-1,0 0 1,0 0-1,0 1 1,1-1-1,-1 0 1,0 0-1,0 0 1,0 0-1,0 0 0,0 0 1,0 0-1,0 0 1,0 0-1,0 0 1,0 0-1,1 0 1,-1 1-1,0-1 1,0 0-1,0 0 0,20-16 659,36-33-479,52-49-103,3-7-501,-109 104 398,-1 0-1,1-1 1,0 1-1,0 0 1,0 0 0,-1 0-1,1 0 1,0 0 0,0 1-1,0-1 1,0 0-1,0 1 1,3-1 0,-4 1 2,0 1 0,0-1 0,0 0 0,-1 0 0,1 1 0,0-1 0,0 1 0,0-1 0,0 1 0,-1-1 0,1 1 0,0-1 0,-1 1 0,1 0 0,0-1 0,-1 1 0,1 0 0,-1-1 0,1 1 0,-1 0 0,1 0 0,-1 0 0,1 0 0,-1-1 0,0 1 0,0 0 0,1 0 0,-1 0 0,0 0 0,0 1 0,2 13-28,-1 1 0,0-1 1,-1 0-1,0 1 0,-2-1 0,-4 25 0,2-16 47,-1 35 0,5-57 14,0-1-1,0 1 1,-1-1-1,2 1 1,-1-1-1,0 1 1,0-1-1,0 1 1,1-1-1,-1 1 1,1-1-1,-1 0 1,1 1-1,-1-1 1,1 0-1,0 1 1,0-1-1,0 0 1,-1 0-1,1 0 1,0 0-1,1 0 1,-1 0 0,0 0-1,0 0 1,0 0-1,1 0 1,-1 0-1,0-1 1,1 1-1,-1-1 1,0 1-1,1-1 1,-1 1-1,1-1 1,-1 0-1,1 0 1,1 0-1,2 0 76,0 0 0,-1-1 0,1 0-1,0 0 1,0 0 0,0-1 0,-1 1 0,1-1-1,-1 0 1,8-5 0,-4 1-69,-1 1-1,0-1 1,0-1 0,0 1-1,8-13 1,27-40-86,-34 47 94,-5 7-33,2-3-117,1-1 1,0 1-1,0 0 0,12-10 1,-15 19-149,-1 5 97,0 11 17,-2-17 141,1 21-113,-3 30 0,0-27 105,2 25 0,0-42 36,1 0 1,0 0 0,0-1 0,1 1 0,0 0-1,0-1 1,0 1 0,4 6 0,-4-11 1,-1 0 1,0-1 0,0 1 0,1-1 0,-1 1-1,0-1 1,1 1 0,0-1 0,-1 0-1,1 0 1,0 0 0,-1 0 0,1 0-1,0 0 1,0-1 0,0 1 0,0 0 0,0-1-1,0 0 1,0 1 0,0-1 0,0 0-1,0 0 1,4 0 0,3-1 91,0-1-1,1 0 1,16-5-1,-22 6-121,51-17 78,-1-2 0,58-30-1,-76 31 24,-1-2-1,-1-1 1,56-49 0,-63 47-201,-2-2 0,0 0 1,20-31-1,-45 66 3,-6 10 11,-45 74-217,31-60 284,-31 71-1,50-100 34,-1 1 0,1-1 0,0 1 0,1-1 0,-1 1 0,1 0 0,0-1 0,1 9 0,-1-12 11,0 1-1,0-1 0,1 1 0,-1-1 1,0 0-1,1 1 0,-1-1 0,0 0 1,1 0-1,0 1 0,-1-1 1,1 0-1,0 0 0,0 0 0,-1 0 1,1 0-1,0 0 0,0 0 1,0 0-1,0 0 0,1 0 0,-1 0 1,0 0-1,0-1 0,0 1 0,1-1 1,-1 1-1,0-1 0,1 1 1,-1-1-1,0 0 0,1 1 0,1-1 1,-1 0 8,1-1 1,-1 1 0,0-1-1,1 0 1,-1 1 0,0-1-1,0 0 1,0 0-1,0-1 1,0 1 0,0 0-1,0-1 1,0 1 0,0-1-1,-1 1 1,3-4 0,4-5 81,13-19 0,-17 23-95,6-10-18,14-32-1,-21 40-165,0 0 1,-1 1-1,1-1 1,-1 0-1,1-15 1,-4 40 78,-1 0 0,-1-1 1,-7 24-1,8-35 96,-34 109-132,16-49 347,-48 111-1,65-169-148,-1 0 1,1 1-1,-1-1 0,-1-1 0,0 1 0,0-1 0,0 1 0,0-2 0,-1 1 0,0 0 0,0-1 0,-1 0 1,-9 5-1,14-9-53,0 0 0,0-1 1,1 1-1,-1-1 0,0 1 1,0-1-1,0 0 0,0 0 1,1 0-1,-1 0 0,0 0 1,0 0-1,0 0 0,0 0 1,1-1-1,-1 1 0,0-1 1,0 0-1,1 1 0,-1-1 1,0 0-1,1 0 1,-1 0-1,1 0 0,-1 0 1,1 0-1,-3-3 0,2 1-21,0 1 0,0 0 0,0-1 1,0 0-1,0 1 0,1-1 0,0 0 0,-1 0 0,1 0 0,0 0 0,0 0 0,0 0 0,1 0 0,-1-6 0,1 1-25,1 0 0,0 0 0,0 0 0,1 0 0,0 1 0,1-1 0,0 1 0,0-1 0,0 1 0,1 0 0,0 0 0,0 0 0,1 1 0,0-1 0,0 1 0,10-9 0,8-5-56,0 2-1,1 0 0,29-15 0,-31 19-16,111-75 208,-93 62-52,-2-2-1,-2-1 1,51-53-1,85-117 32,-39 19-222,-100 133 119,-22 35-44,-1-2-1,-1 0 1,-1 0-1,0 0 1,-1-1-1,10-32 1,-21 60-108,0-1-1,-1 0 1,-8 15 0,-29 46 185,33-56-85,-85 174 97,43-79 197,43-94-164,-37 79 589,41-78-334,4-18-308,0 0 1,0 0-1,0 1 1,0-1 0,0 0-1,0 0 1,0 1-1,1-1 1,-1 0 0,0 0-1,0 1 1,0-1-1,0 0 1,0 0 0,0 1-1,0-1 1,1 0-1,-1 0 1,0 0 0,0 0-1,0 1 1,0-1-1,1 0 1,-1 0 0,0 0-1,0 0 1,1 0-1,-1 1 1,0-1 0,0 0-1,0 0 1,1 0-1,-1 0 1,0 0 0,0 0-1,1 0 1,-1 0-1,0 0 1,0 0 0,1 0-1,-1 0 1,0 0-1,1 0 1,9-4 52,1-4-40,0-1 0,0 0-1,13-17 1,-9 11-19,5-7-24,-12 12-64,1 1-1,0-1 1,1 1 0,0 1-1,1 0 1,18-11 0,-28 19 73,0-1 0,0 1 1,0-1-1,0 1 0,0-1 1,0 1-1,1 0 0,-1 0 1,0 0-1,0 0 0,0 0 1,1 0-1,-1 0 0,0 0 0,0 0 1,0 0-1,0 1 0,1-1 1,-1 0-1,0 1 0,0-1 1,0 1-1,0-1 0,0 1 1,0 0-1,0-1 0,0 1 1,0 0-1,0 0 0,0 0 1,-1 0-1,2 1 0,1 2-33,0 1-1,-1 0 0,0 0 0,1 0 1,1 8-1,-3-8 28,12 35-149,-9-22 221,2-1 0,0 0 0,0 0 0,14 21 0,-20-37-26,1 0-1,0 0 1,-1 0 0,1 0-1,0 0 1,0 0 0,0 0-1,0 0 1,0 0-1,0-1 1,0 1 0,0 0-1,0-1 1,0 1 0,0-1-1,0 1 1,0-1 0,0 1-1,1-1 1,-1 0 0,0 0-1,2 1 1,-1-1 5,0-1-1,0 1 1,0-1 0,0 1 0,-1-1 0,1 1 0,0-1 0,0 0-1,0 0 1,-1 0 0,1 0 0,2-2 0,4-5 25,0 1 0,-1-1 0,0 0 0,6-10 0,-11 15-63,75-109 168,25-33 46,58-54-298,-74 93-367,-80 102 240,-5 6 73,-2 12-37,1-12 135,-17 87-220,-3 32 123,12-35 245,3 105 1,6-156-114,3 45 408,-2-67-214,0-1 0,0 0 1,1 0-1,5 15 1,0-16 67,-4-11-1166,-2-7-2882,1-23-1151,-6-2 1589,-1 0 1136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53.3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141 86 5888,'0'-31'1898,"0"30"-1866,0 1 0,0 0 0,0-1 0,0 1-1,0-1 1,0 1 0,0-1 0,0 1-1,0 0 1,0-1 0,0 1 0,0-1 0,1 1-1,-1 0 1,0-1 0,0 1 0,0 0-1,1-1 1,-1 1 0,0 0 0,0-1 0,1 1-1,-1-1 1,13-11 609,12-13 5822,-18 17-2397,-10 12-1955,-19 21-315,15-16-1547,1 0 0,0 0-1,0 1 1,1 0 0,0 0 0,0 1 0,-5 20 0,4-13-85,-16 53 659,-24 137 1,10 80-477,34-276-416,0-2-2441,5-28-7561,-3 9 7362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54.3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50 434 5888,'-31'-56'3429,"12"24"6480,19 31-9789,0 1 0,0 0 0,0-1 0,0 1 0,1 0 0,-1 0 0,0-1 0,0 1 0,0 0 0,0 0 0,0-1 0,1 1 0,-1 0 0,0 0 0,0 0 0,0-1 0,1 1-1,-1 0 1,0 0 0,0 0 0,0 0 0,1-1 0,-1 1 0,0 0 0,1 0 0,-1 0 0,0 0 0,0 0 0,1 0 0,-1 0 0,0 0 0,1 0 0,11-3 892,5 4-675,-1 1 0,1 1 0,-1 0 0,19 7 0,35 6-561,44-7-1356,-4-1-4659,-90-4 2945,26 8-1,9 2 213,-19-11 5591,-33-3-2095,-1 0-1,0-1 1,0 0-1,0 1 1,-1-1 0,1 0-1,0 0 1,0 0-1,0 0 1,-1 0 0,1-1-1,0 1 1,-1 0-1,1-1 1,-1 1 0,0-1-1,1 0 1,-1 1-1,0-1 1,0 0 0,0 0-1,0 0 1,1-2-1,0-2 17,0 1 0,0-1 0,0 0 0,0 0-1,-1 0 1,0 1 0,0-9 0,-1 13-386,0 0 1,0 0-1,0 0 0,0 0 1,0-1-1,0 1 0,-1 0 1,1 0-1,0 0 0,0 0 0,-1 0 1,1 0-1,-1 0 0,1 0 1,-1 0-1,0 0 0,1 0 1,-1 0-1,0 0 0,1 0 1,-1 1-1,0-1 0,0 0 1,-2-1-1,1 2 5,0-1-1,1 1 1,-1-1-1,0 1 1,0-1-1,0 1 1,0 0-1,-1 0 1,1 0-1,0 0 1,0 1-1,-3 0 1,-5 2 69,0 0 1,0 1 0,-19 9-1,-17 15 450,-72 54 0,109-75-520,-2 1 19,0 0 0,1 1-1,-10 10 1,18-17-54,0 0 0,0 0 0,1 1 0,-1-1-1,1 0 1,-1 1 0,1-1 0,0 0 0,0 1 0,0 0-1,0-1 1,0 1 0,0 0 0,1-1 0,-1 1 0,1 0-1,0 0 1,0-1 0,0 1 0,0 0 0,1 4-1,0-6-10,-1 0 0,1 1 0,0-1 0,-1 0 0,1 0-1,0 1 1,0-1 0,-1 0 0,1 0 0,0 0 0,0 0-1,0 0 1,1 0 0,-1 0 0,0-1 0,0 1-1,0 0 1,1-1 0,1 2 0,27 5 48,-21-6-35,25 3-440,0-2 0,1-1-1,-1-1 1,0-2 0,1-2 0,57-13 0,-61 9-116,0-1 1,41-19 0,-17 0 657,-53 28 24,-3 4 8,-7 3 30,-1 0-83,0 0 0,0 0 0,0 0 0,-14 18 0,17-18-24,1-1-43,1 0 0,-1 0 0,1 0 0,0 1 0,-4 8 0,8-14-13,-1 1 0,0-1 0,1 1 0,0 0-1,-1-1 1,1 1 0,0-1 0,0 1 0,0-1-1,0 1 1,0 0 0,0-1 0,0 1 0,1-1-1,-1 1 1,1-1 0,-1 1 0,1-1 0,-1 1 0,1-1-1,0 1 1,0-1 0,0 0 0,0 1 0,0-1-1,0 0 1,0 0 0,0 0 0,0 0 0,0 0-1,2 1 1,-1-1 18,0 0 0,0 0 0,1 0 1,-1-1-1,0 1 0,0-1 0,0 1 0,1-1 0,-1 0 0,0 0 0,0 0 0,1 0 0,-1-1 0,0 1 0,0 0 1,0-1-1,0 0 0,1 1 0,1-2 0,4-1-3,0-1 0,1 0 0,13-9 0,-1-4-37,-1-1 1,-1-1 0,-1 0-1,18-24 1,6-12-323,48-84 0,-69 106 248,101-169-251,-117 196 379,-1 0 0,-1 0 0,1-1 0,-1 0 0,-1 1 0,1-1 0,-1 0 0,2-10 0,-4 16-32,0 1 0,0-1 0,0 0 0,0 1 0,0-1 0,0 1 0,0-1 0,0 0 0,0 1-1,0-1 1,0 1 0,-1-1 0,1 0 0,0 1 0,0-1 0,-1 1 0,1-1 0,0 1 0,-1-1 0,1 1 0,0-1 0,-1 1-1,1-1 1,-2 0 0,1 0 1,0 1 0,0-1-1,0 1 1,0 0 0,-1-1-1,1 1 1,0 0 0,0 0-1,0 0 1,-1 0 0,1 0-1,-2 0 1,-1 0 13,-1 1 0,1 0-1,-1 0 1,1 1 0,0-1 0,0 1 0,-7 3 0,-3 5 48,1 0 1,0 0 0,1 1-1,-18 22 1,9-8-12,-27 42 1,19-20-450,2 2 1,2 0 0,2 2-1,2 0 1,-20 79 0,38-117-1270,1 0 0,0 0 1,0 17-1,4 0-1415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56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11 589 3328,'-11'-12'9658,"21"19"-6948,-4-4-2106,-1 1 1,0-1-1,1-1 1,0 1-1,9 2 1,-12-4-493,0-1 1,0 1 0,0-1 0,0 0-1,0 0 1,0 0 0,0-1 0,0 1 0,0 0-1,0-1 1,0 0 0,6-2 0,-3 0-15,0-1 0,-1 1 0,1-1 0,0-1 0,-1 1 0,0-1 0,0 0 0,4-5 0,-6 7-52,5-6 77,0-1 1,-1 1 0,0-1 0,-1 0-1,8-17 1,-12 22-92,0 0 0,0 0 0,0 0 0,-1 0 0,0-1 0,0 1 0,0 0 0,-1-1-1,0 1 1,0-1 0,0 1 0,-1 0 0,1-1 0,-3-7 0,2 11-42,1 1 0,-1-1 1,0 1-1,1-1 0,-1 0 0,0 1 1,0-1-1,0 1 0,0 0 0,0-1 0,-1 1 1,1 0-1,0 0 0,-1 0 0,1 0 1,0 0-1,-1 0 0,0 0 0,1 0 0,-1 0 1,1 1-1,-1-1 0,0 1 0,1-1 1,-1 1-1,0 0 0,0 0 0,1-1 0,-1 1 1,0 0-1,0 1 0,1-1 0,-1 0 1,0 0-1,1 1 0,-1-1 0,0 1 0,1-1 1,-1 1-1,0 0 0,-2 1 0,-1 3 26,0-1 0,1 1 0,-1-1 1,1 1-1,0 1 0,-6 8 0,9-13-11,-7 13 59,1-1-1,0 1 1,0 1 0,-4 16 0,-13 62 481,19-72-381,2 0 0,0 0 0,1 39 1,2-49-76,1 1-1,1-1 1,0 1 0,0-1 0,1 0-1,0 0 1,1 0 0,9 18 0,-11-26-47,-1 0 0,1 0 0,-1-1 0,1 1 1,0-1-1,0 1 0,0-1 0,1 0 0,-1 1 1,0-1-1,1 0 0,0-1 0,-1 1 0,1 0 1,0-1-1,0 0 0,0 1 0,0-1 0,0 0 1,0 0-1,0-1 0,6 1 0,7 0 70,0-2-1,0 0 1,0-1-1,21-5 1,-4-1-20,37-16 0,-36 9-118,-1-2 0,0-1 1,-2-2-1,52-41 1,-58 40-12,0-1 1,-2-2-1,-1 0 1,-1-1-1,22-34 1,57-103-624,-87 139 552,-2-2 0,-1 1 0,-1-1 1,-2 0-1,7-31 0,-13 51 92,0 1 0,-1 0 0,1 0 0,-1-1 0,0 1 0,0 0 0,0-1 0,0 1 0,-1 0 0,0-1 0,-2-6 0,3 11 14,0-1-1,-1 1 0,1 0 0,0-1 1,-1 1-1,1 0 0,0-1 1,-1 1-1,1 0 0,-1 0 0,1 0 1,-1-1-1,1 1 0,0 0 1,-1 0-1,1 0 0,-1 0 1,1 0-1,-1 0 0,1 0 0,-1 0 1,1 0-1,-1 0 0,1 0 1,-1 0-1,1 0 0,-1 0 1,1 0-1,0 0 0,-1 0 0,1 1 1,-1-1-1,1 0 0,-1 0 1,1 1-1,0-1 0,-1 0 0,1 0 1,0 1-1,-1-1 0,1 1 1,-1 0-1,-14 14-9,2 5 0,0 0-1,2 0 0,0 2 0,2-1 1,-12 36-1,11-20 44,1 0-1,-5 65 1,6 59 219,8-145-195,1 0-1,1-1 1,0 1-1,1-1 1,1 1 0,1-1-1,0 0 1,8 17 0,-10-27 23,0 0 0,0 0 0,1 0-1,-1 0 1,1-1 0,8 8 0,-10-10-39,1 0-1,0 0 0,-1-1 1,1 1-1,0-1 0,0 1 0,-1-1 1,1 0-1,0 0 0,0 0 0,0-1 1,0 1-1,1-1 0,2 1 1,5-2-44,-1 0 0,1 0 0,-1-1 1,0-1-1,0 1 0,0-2 0,0 1 1,0-1-1,-1-1 0,0 0 0,10-6 1,-3 0-69,-1-1 1,0 0 0,-1-1-1,0-1 1,12-16 0,-15 17 18,-1 0 0,0-1 0,-1 0 0,-1-1 0,0 0 0,-1 0 0,9-29 0,-14 40 20,-1-1 0,0 0 0,-1 0 0,1 0-1,-1 0 1,0 1 0,-1-10 0,1 13 8,-1-1 0,1 0 0,0 1-1,-1-1 1,1 0 0,-1 1 0,0-1 0,0 0-1,1 1 1,-1-1 0,0 1 0,0-1 0,0 1 0,-1 0-1,1-1 1,0 1 0,0 0 0,-1 0 0,1 0-1,-1 0 1,1 0 0,-1 0 0,-2-1 0,1 2 13,1-1 1,0 1-1,-1-1 1,1 1-1,0 0 1,-1 0-1,1 0 1,0 0-1,-1 1 1,1-1-1,0 1 1,0-1-1,-4 2 1,-28 15 35,33-16-21,-8 5 8,0 0 0,0 1 0,1 0 1,0 0-1,0 1 0,1 0 0,0 0 0,1 1 0,0 0 0,-7 12 0,4-3-2,1 0-1,0 0 1,1 1 0,-7 35 0,13-49 1,0 1 0,0-1 0,1 0 0,0 0 0,0 0 0,0 0 0,0 0 1,1 0-1,0 0 0,0 0 0,3 7 0,-3-9 18,1 0-1,-1 0 1,1 0-1,0 0 1,0 0-1,0 0 1,1 0-1,-1-1 1,0 1-1,1-1 1,0 0-1,0 0 1,0 0-1,0 0 1,0 0-1,0 0 1,6 2-1,2-1 14,1 0 0,-1-1 0,1 0 0,0-1 0,-1 0 0,1 0 0,17-3 0,8-2 80,39-9 0,-43 7-146,-1-2-1,1-2 0,-2-1 1,1-1-1,54-30 0,-24 3-29,65-56 0,-112 79 120,-24 28-501,-15 26 446,10-16 88,-18 37 0,27-46-34,-2-1-40,2 1-1,0 0 1,1 0-1,-5 20 1,9-31 9,0 1 1,-1-1 0,1 0-1,1 1 1,-1-1 0,0 0-1,0 1 1,1-1 0,0 0-1,-1 1 1,1-1 0,2 4 0,-3-6-19,1 1 0,-1 0 0,1-1 0,-1 1 0,1-1 0,-1 1 0,1-1 1,0 1-1,-1-1 0,1 1 0,0-1 0,0 0 0,-1 1 0,1-1 0,0 0 0,0 1 1,-1-1-1,1 0 0,0 0 0,0 0 0,0 0 0,-1 0 0,1 0 0,0 0 1,0 0-1,0 0 0,-1 0 0,1-1 0,0 1 0,0 0 0,0 0 0,-1-1 1,1 1-1,0 0 0,0-2 0,10-3 31,-1-2 1,0 1-1,-1-1 0,0-1 1,16-16-1,37-51-27,-50 60-4,73-92-30,100-132-400,-154 194 354,49-96 0,-66 111 70,-1-1-1,-2 0 1,-1 0 0,8-46 0,-18 77-5,0 0 1,0 0 0,0 0 0,0 0 0,0 0 0,0 0 0,0 0 0,0 0 0,0 0 0,0 0 0,0 0 0,0 0 0,0 0 0,0 0 0,0 0-1,0 0 1,0 0 0,-1 0 0,1 0 0,0 0 0,0 0 0,0 0 0,0 0 0,0 0 0,0 0 0,0 0 0,0 0 0,-3 7 55,-6 15 12,-5 10 40,-25 42 1,0-2-5,15-22-103,1 1-1,-18 65 1,18-30-104,4 0 1,-10 109-1,29-190-14,-1 28-1222,1-32 1080,0 1 0,0-1 0,0 1 0,0-1 0,1 0 0,-1 1 0,0-1 0,1 0 0,-1 1 0,1-1 0,0 0 0,-1 0 0,1 1 0,0-1 0,0 0 0,-1 0 0,1 0 0,2 1 0,-3-1 143,1-1 1,-1 0-1,0 0 1,1 1-1,-1-1 0,0 0 1,1 0-1,-1 0 1,0 0-1,1 0 1,-1 0-1,0 0 1,1 0-1,-1 0 1,1 1-1,-1-2 0,0 1 1,1 0-1,-1 0 1,0 0-1,1 0 1,-1 0-1,0 0 1,1 0-1,-1 0 1,0 0-1,1-1 1,-1 1-1,1 0 0,0-1-169,-1 0-1,1 0 1,0 0-1,-1 0 0,1-1 1,0 1-1,-1 0 0,1 0 1,-1 0-1,0 0 1,1-1-1,-1-1 0,3-9-1589,-1 0 0,0-26 0,-3 7 720,-3 0 1,0 0-1,-12-41 0,9 45 2638,-2 0-1,-1 0 1,-2 1 0,0 1 0,-2 0 0,0 0 0,-23-27 0,36 51-1321,-2-3 397,0 0 0,1 1 1,-1-1-1,1 0 0,0 0 1,-2-5-1,4 8-486,-1 0 1,1 0-1,0 1 1,0-1-1,0 0 0,0 0 1,0 0-1,0 1 1,0-1-1,1 0 0,-1 0 1,0 0-1,0 1 1,1-1-1,-1 0 1,0 0-1,1 1 0,-1-1 1,0 0-1,1 1 1,-1-1-1,1 1 0,-1-1 1,1 0-1,0 1 1,-1-1-1,1 1 0,0 0 1,-1-1-1,1 1 1,0-1-1,-1 1 0,1 0 1,0-1-1,0 1 1,-1 0-1,1 0 0,0 0 1,1 0-1,24-6 716,-1 2 0,51-1 0,-52 4-656,179 0-512,-94 3-6682,-86-1 2354,0 6 1515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2:58.4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10 565 7040,'-9'5'1712,"8"-4"-1669,1-1 1,0 0-1,0 0 0,0 0 0,0 0 0,0 0 0,0 0 1,0 0-1,0 0 0,0 0 0,0 0 0,0 1 1,0-1-1,0 0 0,0 0 0,0 0 0,0 0 0,0 0 1,0 0-1,1 0 0,-1 0 0,0 0 0,0 0 0,0 0 1,0 1-1,0-1 0,0 0 0,0 0 0,0 0 1,0 0-1,0 0 0,0 0 0,0 0 0,0 0 0,0 0 1,0 0-1,1 0 0,-1 0 0,0 0 0,0 0 1,0 0-1,0 0 0,0 0 0,0 0 0,0 0 0,0 0 1,0 0-1,0 0 0,1 0 0,-1 0 0,0 0 1,2 0 229,-1 0 0,1 0 0,0 0 1,-1 0-1,1 0 0,0-1 0,-1 1 1,1-1-1,0 1 0,-1-1 1,2 0-1,8-5 80,0 0 0,-1-1 0,0 0 1,0-1-1,0 0 0,-1 0 0,-1-1 0,15-17 0,32-52 945,46-60 1132,-88 121-1922,2 0 0,0 0 0,0 2-1,23-18 1,-26 26-89,-12 7-410,1-1-1,-1 1 1,0 0 0,0 0 0,0 0-1,0 0 1,1 0 0,-1-1 0,0 1-1,0 0 1,0 0 0,1 0-1,-1 0 1,0 0 0,0 0 0,0 0-1,1 0 1,-1 0 0,0 0 0,0 0-1,1 0 1,-1 0 0,0 0-1,0 0 1,0 0 0,1 0 0,-1 0-1,0 0 1,0 0 0,1 0 0,-1 0-1,0 0 1,0 0 0,0 0-1,1 1 1,-1-1 0,0 0 0,0 0-1,0 0 1,0 0 0,0 1-1,1-1 1,-1 0 0,0 0 0,0 0-1,0 0 1,0 1 0,0-1 0,0 0-1,0 0 1,1 0 0,-1 1-1,0-1 1,0 0 0,0 0 0,0 1-1,0-1 1,0 0 0,0 0 0,0 1-1,0-1 1,-5 23 233,-1 0 0,-12 30 0,-4 13-125,18-49-69,0 0 1,0 0 0,2 0 0,0 1-1,1-1 1,2 21 0,-1-36-40,0 1 0,1-1-1,-1 0 1,1 0 0,-1 0 0,1 0 0,0 1 0,0-1-1,0 0 1,0 0 0,0-1 0,1 1 0,-1 0 0,0 0 0,1-1-1,0 1 1,-1 0 0,4 1 0,-2-1-7,1 0 1,-1 0-1,0-1 1,1 1-1,-1-1 1,1 0-1,-1 0 0,1-1 1,0 1-1,-1-1 1,8 0-1,0 0-78,0-1-1,0-1 0,1 1 1,-1-2-1,0 0 1,0 0-1,15-8 0,6-4-181,32-22 0,-32 18 150,54-42 66,-15 10-183,-71 50 224,1 1 0,0-1 1,0 1-1,-1 0 0,1-1 0,0 1 0,0-1 0,0 1 0,-1 0 0,1 0 1,0-1-1,0 1 0,0 0 0,0 0 0,0 0 0,-1 0 0,1 0 0,2 0 0,-3 1 7,0-1 0,1 0-1,-1 0 1,1 1 0,-1-1-1,0 0 1,1 1-1,-1-1 1,0 1 0,0-1-1,1 0 1,-1 1-1,0-1 1,0 1 0,1-1-1,-1 1 1,0-1-1,0 1 1,0-1 0,0 1-1,0-1 1,0 2 0,0 3 43,0 0 0,0 0 0,-1 0 1,-2 8-1,3-11-50,-5 16 137,-11 26 0,9-27-48,-7 33 0,12-44-62,1 0-1,1 0 1,-1 0-1,1 0 1,0 0-1,0 0 1,1 1-1,0-1 1,2 8 0,-2-11 7,0-1 1,0 0 0,0 0 0,0 0 0,1 0-1,-1-1 1,0 1 0,1 0 0,-1 0 0,1-1 0,0 1-1,0-1 1,0 0 0,-1 1 0,1-1 0,0 0 0,1 0-1,-1 0 1,0 0 0,0 0 0,0-1 0,0 1-1,1-1 1,-1 0 0,0 1 0,1-1 0,-1 0 0,0 0-1,0 0 1,1-1 0,-1 1 0,0 0 0,0-1 0,1 0-1,-1 1 1,0-1 0,3-1 0,-1-1-27,1 0-1,-1 0 1,0 0 0,0-1 0,-1 1-1,1-1 1,-1 0 0,1 0 0,-1 0-1,0 0 1,-1-1 0,1 1 0,-1-1-1,4-9 1,-1-1-47,0 1-1,-2-2 1,1 1 0,-2 0-1,0-1 1,-1 1 0,0-1-1,-1 1 1,-1-1-1,0 1 1,-2-1 0,1 1-1,-9-23 1,10 34 25,-1 0 1,0 0-1,0 0 1,0 0-1,-1 0 1,1 0 0,-1 1-1,0-1 1,0 1-1,0 0 1,-1 0-1,1 0 1,-8-5-1,9 8 3,1-1 1,-1 0-1,1 0 0,0 0 1,-1 0-1,1 0 0,0 0 0,-1 0 1,1-1-1,0 1 0,-1-3 1,2 4 17,0-1 0,0 0 0,0 1 0,0-1 1,1 0-1,-1 1 0,0-1 0,0 1 0,1-1 1,-1 0-1,0 1 0,1-1 0,-1 1 0,1-1 1,-1 1-1,1-1 0,-1 1 0,1-1 0,-1 1 0,1 0 1,-1-1-1,1 1 0,0 0 0,-1-1 0,1 1 1,0 0-1,6-4 23,1 0-1,0 1 1,-1 0 0,1 0-1,0 1 1,1 0 0,-1 0 0,0 1-1,16-1 1,-4 2-70,0 1 1,39 7-1,-53-7 78,1 1 0,0 0 0,-1 0 0,1 0 1,-1 1-1,1 0 0,-1 0 0,0 1 0,0-1 0,-1 1 0,1 1 0,-1-1 0,7 8 0,-8-8 19,-1 0-1,-1 0 0,1 0 1,-1 1-1,1-1 0,-1 1 1,-1-1-1,1 1 1,0 0-1,-1 0 0,0-1 1,0 1-1,-1 0 1,1 0-1,-1 0 0,0 0 1,-1 0-1,1 0 0,-2 8 1,-2-1 51,0 1 1,-1-1-1,0 0 0,-11 18 1,8-16-1,-12 31 1,20-45-103,0 0 0,0 0 1,0 0-1,0 1 0,-1-1 1,1 0-1,0 0 0,0 0 1,0 0-1,0 0 0,0 0 1,0 1-1,0-1 0,0 0 1,0 0-1,0 0 0,0 0 1,0 0-1,0 0 0,0 1 0,0-1 1,0 0-1,0 0 0,0 0 1,1 0-1,-1 0 0,0 0 1,0 1-1,0-1 0,0 0 1,0 0-1,0 0 0,0 0 1,0 0-1,0 0 0,0 0 1,0 0-1,1 0 0,-1 1 1,0-1-1,0 0 0,0 0 0,0 0 1,0 0-1,0 0 0,1 0 1,-1 0-1,0 0 0,0 0 1,0 0-1,0 0 0,0 0 1,0 0-1,1 0 0,7-3 81,12-9-99,-1-1 0,18-15-1,9-8-202,-25 22 168,38-26-56,-50 35 81,0 0 0,-1 1 0,1 0 1,19-6-1,-26 10 22,-1 0-1,1-1 1,0 1 0,0 0-1,0 0 1,0 0 0,0 0 0,0 0-1,0 1 1,0-1 0,0 0-1,0 1 1,0 0 0,0-1 0,-1 1-1,1 0 1,0 0 0,0 0-1,-1 0 1,1 0 0,-1 0 0,1 1-1,-1-1 1,1 0 0,-1 1-1,0 0 1,0-1 0,0 1 0,0-1-1,0 1 1,0 0 0,0 0-1,0 0 1,0 1 0,2 7 45,0 0 0,-1 0 0,0 0 0,0 0 0,-1 12-1,-1-22-42,1 12 115,0 0 1,0-1-1,1 1 0,0 0 1,7 17-1,-9-28-101,1 1 0,-1-1 0,1 0 1,0 0-1,0-1 0,-1 1 0,1 0 0,0 0 0,0 0 0,0 0 0,0-1 1,0 1-1,0 0 0,0-1 0,0 1 0,1-1 0,-1 1 0,0-1 0,0 0 1,0 1-1,0-1 0,1 0 0,-1 0 0,0 0 0,2 0 0,0 0 4,-1 0-1,0-1 0,0 1 1,0 0-1,1-1 1,-1 0-1,0 0 0,0 0 1,0 0-1,0 0 1,0 0-1,0 0 0,3-3 1,7-9 15,0-1 0,17-27 0,-18 25-35,53-81 17,18-24-293,-62 92-22,-25 77 278,-9 28 326,5-31-243,2 2 0,-2 59-1,15-60-1021,4-48-3653,-9-1 3410,1-1-1,-1 0 1,0 0-1,0 0 1,1-5-1,0-2-220,21-99-4304,-6 0 4722,-6 0 4042,-7-1 3366,-4 104-5812,0 4-461,0 0 0,0-1 0,0 1 1,1-1-1,-1 1 0,1 0 0,1-4 0,-2 6-155,1 0-1,-1 0 0,1 0 0,-1 0 0,1 1 0,0-1 0,0 0 0,-1 1 0,1-1 0,0 0 0,0 1 0,0-1 0,0 1 0,0-1 0,-1 1 0,1-1 0,0 1 1,0 0-1,0 0 0,0-1 0,0 1 0,0 0 0,0 0 0,1 0 0,-1 0 0,1 0 0,12 2-344,0-1-1,0 2 1,0 0 0,14 5 0,-1 0-157,141 41-396,-103-29 1720,-61-19-560,0 0 0,0 0 0,0 1-1,0 0 1,0-1 0,-1 2 0,1-1 0,-1 0-1,4 3 1,-6-4-120,0 0-1,-1 0 0,1 0 1,0 0-1,-1 0 1,1 0-1,-1-1 0,1 2 1,-1-1-1,0 0 1,1 0-1,-1 0 0,0 0 1,0 0-1,1 0 1,-1 1-1,-1 0 6,1 0 1,0 0-1,-1 0 1,1 0-1,-1-1 1,1 1-1,-1 0 0,0 0 1,0-1-1,0 1 1,0 0-1,-1 1 1,-57 70 2052,-15 23 55,65-83-1912,1 1 1,0 0 0,2 0-1,-1 1 1,-6 26 0,12-38-275,0 1 1,0-1-1,0 1 0,1-1 1,0 1-1,0-1 1,0 1-1,0-1 1,0 1-1,1-1 0,-1 1 1,1-1-1,0 1 1,0-1-1,0 0 1,1 1-1,-1-1 0,1 0 1,0 0-1,0 0 1,4 5-1,-1-3-24,0-1 0,-1-1 0,2 1 0,-1-1 0,0 1 0,0-2 1,1 1-1,0 0 0,0-1 0,-1 0 0,12 2 0,-3-2-555,0 0 0,0 0 0,0-1 1,0-1-1,25-2 0,-27 0-1284,-1 0 0,1-1 0,-1 0 0,14-6 0,7-4-2099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01.9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6 790 2080,'-5'5'11990,"7"-13"-10327,42-76 1798,-24 43-2952,-2 0 0,-1 0-1,12-50 1,26-65 539,-42 128-807,2 0 1,1 1 0,1 0 0,1 2 0,27-30-1,-35 47-261,-10 8 25,0 0-1,1-1 1,-1 1-1,0 0 0,0 0 1,0 0-1,0 0 1,0 0-1,1 0 0,-1 0 1,0 0-1,0 0 1,0 0-1,0 0 0,0 0 1,1 0-1,-1 0 1,0 0-1,0 0 0,0 0 1,0 0-1,1 0 1,-1 0-1,0 0 1,0 0-1,0 0 0,0 1 1,0-1-1,0 0 1,1 0-1,-1 0 0,0 0 1,0 0-1,0 0 1,0 1-1,4 6 62,-3-6-60,-1-1 0,1 1 0,-1 0 1,0 0-1,1-1 0,-1 1 0,0 0 1,1 0-1,-1 0 0,0-1 1,0 1-1,0 0 0,0 0 0,0 0 1,0 0-1,0-1 0,0 1 0,0 0 1,0 0-1,-1 1 0,-5 34 389,-14 41 0,-19 64-122,-11 33 131,46-163-383,-2 7 6,-1-1 0,-1 0-1,-16 27 1,24-44-16,0 1 0,-1 0 1,1-1-1,0 1 0,-1 0 0,1-1 0,-1 1 1,1-1-1,-1 1 0,1-1 0,-1 1 0,0-1 1,1 1-1,-1-1 0,0 0 0,1 1 1,-1-1-1,0 0 0,1 1 0,-1-1 0,0 0 1,0 0-1,1 0 0,-1 0 0,0 0 1,-1 0-1,1 0-5,0 0 0,0-1 0,0 0 0,0 1 0,0-1 1,0 1-1,0-1 0,1 0 0,-1 0 0,0 0 0,0 1 0,1-1 1,-1 0-1,0 0 0,0-2 0,-1-1 2,0 0-1,0 0 1,0-1-1,1 1 1,-1 0-1,1-1 1,0 0 0,0-5-1,1 10-18,0-1-1,0 1 1,0 0-1,0-1 1,0 1-1,0-1 1,0 1-1,0 0 1,1-1-1,-1 1 1,0-1-1,0 1 1,0 0-1,0-1 1,1 1-1,-1-1 1,0 1 0,0 0-1,1-1 1,-1 1-1,0 0 1,1 0-1,-1-1 1,0 1-1,1 0 1,-1 0-1,1 0 1,-1-1-1,0 1 1,1 0-1,-1 0 1,1 0-1,-1 0 1,0 0-1,1 0 1,-1 0-1,1 0 1,-1 0-1,1 0 1,21 3-56,-10 0 124,-7-2-11,0-1 0,0 0 1,-1 0-1,1-1 0,0 1 0,0-1 1,-1 0-1,1 0 0,-1-1 0,1 1 1,-1-1-1,8-4 0,-2 0-28,0-1-1,-1 0 0,0-1 1,11-11-1,79-88-6,-51 55 65,3 2 0,57-43 0,-62 55-102,-17 11 5,-1-1 0,31-39-1,-46 49 9,20-36 1,-24 38-48,-7 13 46,-1 2 3,0 0 0,0-1 0,0 1 0,0 0-1,-1 0 1,1-1 0,0 1 0,-1-1 0,1 1 0,-1 0 0,1-1 0,-1 1 0,0-1 0,0 1 0,0-1 0,0 1 0,0-1 0,0 1 0,0-3 0,-1 4 19,0 1-1,1-1 1,-1 0-1,0 0 1,1 0-1,-1 1 0,0-1 1,1 0-1,-1 1 1,0-1-1,1 0 1,-1 1-1,1-1 1,-2 2-1,-13 14 15,0 0 0,-22 32 0,19-23-24,-13 18 39,2 2 0,-29 61 0,-29 104 194,76-179-180,5-17-16,0 1-1,1-1 1,1 1-1,1 0 1,0 0-1,-1 17 1,4-30-22,0 0 1,0 0-1,0 0 1,0 1 0,0-1-1,1 0 1,-1 0-1,1 0 1,0 0-1,-1 0 1,1 0-1,0 0 1,0 0-1,0 0 1,1-1-1,-1 1 1,0 0 0,1-1-1,-1 1 1,1-1-1,-1 1 1,1-1-1,0 0 1,-1 1-1,1-1 1,0 0-1,0 0 1,0 0-1,0-1 1,0 1 0,0 0-1,0-1 1,0 1-1,0-1 1,1 0-1,-1 0 1,0 0-1,2 0 1,15-2 12,-1-1 1,1 0 0,-1-2-1,21-8 1,-27 9-54,-1 0 0,0-2 0,-1 1 1,1-1-1,11-10 0,44-40-126,-43 32 129,-1 0 0,-2-1 0,25-39 0,-43 55-128,-4 7 76,-2 6 16,-9 14 146,-157 229 499,169-246-570,1-1-1,-1 1 1,1 0-1,-1 0 1,1 0-1,0 0 1,-1 0-1,1 0 0,0 0 1,-1 0-1,1 0 1,0 0-1,0 0 1,0 0-1,0 0 0,0 1 1,0-1-8,1-1 0,-1 0 0,0 1 0,0-1 0,1 0 0,-1 0 0,0 1 0,1-1 0,-1 0 0,0 0 0,1 0 0,-1 1 0,0-1 0,1 0 0,-1 0 0,0 0 0,1 0 0,-1 0 1,0 0-1,1 0 0,-1 0 0,1 0 0,-1 0 0,0 0 0,1 0 0,-1 0 0,1 0 0,3-1-6,0 0 1,-1 0 0,1 0-1,0-1 1,-1 1-1,6-4 1,4-5-83,-1 0 1,0 0-1,0-2 0,-1 1 1,-1-1-1,9-14 1,-3 6 63,-7 13-126,-9 7 137,0 0 0,0 0-1,0 0 1,1 0 0,-1 0 0,0 0-1,0 0 1,0 0 0,1 0-1,-1 0 1,0 0 0,0 0 0,0 0-1,0 0 1,1 0 0,-1 0-1,0 0 1,0 0 0,0 0-1,0 1 1,0-1 0,1 0 0,-1 0-1,0 0 1,0 0 0,0 0-1,0 1 1,0-1 0,0 0 0,0 0-1,0 0 1,4 22-348,-2-6 342,1-2 89,0-1-2,6 21 0,-8-32-52,0 0-1,0 1 1,0-1-1,0 0 1,1 0-1,-1 0 1,0 1-1,1-2 0,0 1 1,-1 0-1,1 0 1,0 0-1,0-1 1,0 1-1,3 1 1,-3-3-11,-1 1 1,1-1-1,0 0 1,0 0-1,-1 0 0,1 0 1,0 0-1,-1 0 1,1 0-1,0-1 1,0 1-1,-1-1 0,1 1 1,0-1-1,-1 0 1,1 1-1,-1-1 0,3-2 1,3-2 6,0 1 0,11-11 0,13-15 28,42-55 0,23-43 15,-7 8 107,30-39-295,-96 124-22,-1-1 0,29-65 0,-51 101 142,0 0 1,0-1 0,0 1-1,0 0 1,0 0-1,1 0 1,-1-1 0,0 1-1,0 0 1,0 0-1,0-1 1,0 1 0,0 0-1,0 0 1,0-1-1,0 1 1,0 0 0,0 0-1,0-1 1,0 1-1,0 0 1,0 0 0,0-1-1,0 1 1,-1 0-1,1 0 1,0-1 0,0 1-1,0 0 1,0-1-1,-1 1-1,1 0-1,0 0 1,-1 0-1,1 0 0,0 1 1,0-1-1,-1 0 1,1 0-1,0 0 0,-1 0 1,1 0-1,0 0 1,0 0-1,-1 1 0,1-1 1,0 0-1,0 0 1,-1 0-1,1 0 0,0 1 1,0-1-1,0 0 1,-1 0-1,1 1 1,-20 24 46,-64 86 196,70-91-197,1 1 0,2 0 0,-16 39 0,11-15 57,2 0 0,3 1 0,1 1 0,-5 67 0,15-106-78,-1-1 0,1 1 0,1 0 0,-1 0 1,2-1-1,-1 1 0,3 9 0,-2-14 4,-1 1 0,0-1 0,1 0-1,0 0 1,0 0 0,0-1 0,0 1 0,0 0 0,1-1 0,-1 1-1,1-1 1,-1 0 0,1 0 0,0 0 0,0 0 0,0 0-1,0-1 1,4 2 0,-1-1 5,1 0 1,-1 0-1,1-1 0,-1 0 1,1 0-1,-1 0 0,1-1 1,0 0-1,-1 0 0,1-1 1,-1 0-1,1 0 0,-1-1 1,1 1-1,-1-1 0,11-6 1,-5 2-14,-1 0 0,1-1 1,-2 0-1,1-1 1,-1 0-1,0-1 0,13-15 1,-14 13-44,0 0 1,0-1-1,-1 0 0,-1-1 1,0 1-1,0-1 0,-2-1 1,8-21-1,-13 33 25,0 1 0,0-1 0,1 1 0,-1-1 0,0 0 0,0 1 0,-1-1 0,1 1 0,0-1 1,0 1-1,-1-1 0,1 1 0,-1 0 0,1-1 0,-1 1 0,0-1 0,1 1 0,-2-2 0,2 3 8,-1 0-1,1-1 1,-1 1 0,1-1 0,0 1 0,-1 0-1,1-1 1,-1 1 0,1 0 0,-1 0 0,1-1-1,-1 1 1,1 0 0,-1 0 0,1 0 0,-1 0-1,0 0 1,1-1 0,-1 1 0,0 1 0,0-1 6,0 0 1,0 0 0,0 1 0,0-1 0,0 1 0,0-1-1,0 1 1,0-1 0,0 1 0,0 0 0,0-1 0,1 1-1,-1 0 1,-1 1 0,-9 12 71,2-1-1,-1 2 1,2-1-1,0 1 1,1 1-1,0-1 1,1 1-1,1 0 1,-7 34-1,12-42-56,0 0-1,0-1 0,0 1 1,1 0-1,0 0 0,1 0 1,-1-1-1,2 1 0,-1-1 1,1 1-1,5 9 0,-6-12-66,0-1-1,1 1 0,0 0 1,0-1-1,0 0 0,1 0 0,-1 0 1,1 0-1,0 0 0,0-1 1,0 0-1,1 1 0,-1-2 1,1 1-1,0 0 0,-1-1 0,11 3 1,-12-4-270,0-1 1,0 1-1,1-1 0,-1 0 1,0 0-1,1 0 1,-1-1-1,0 1 0,0-1 1,1 0-1,-1 0 1,0 0-1,6-3 0,-7 3-176,1-1 0,0 0 0,-1 1 0,1-1 0,-1 0 0,0 0 0,0-1-1,1 1 1,-1 0 0,-1-1 0,1 1 0,0-1 0,-1 0 0,1 1 0,1-6-1,-1-3-1157,1 0 0,-2 0 0,0 0 0,0 0 0,-1 0-1,-2-22 1,-4-12-1286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02.2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36 7872,'-19'-4'1248,"1"1"104,5 2 4687,174-7-1325,-42 1-4718,-93 6-118,54-2-1463,-3-3-3380,-61 4 1402,-2 5 1153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02.5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29 9984,'-13'-3'4512,"37"3"-3936,11-6 1535,11 6-1279,43-8 512,3 8-800,9-3-448,-4 3-96,5-4-960,-15 4 544,5-5-3551,-4 5 2175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07.2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299 32 1472,'0'0'18,"0"0"1,0-1-1,0 1 1,0 0-1,0 0 0,0 0 1,0 0-1,0 0 1,0-1-1,0 1 0,0 0 1,0 0-1,0 0 1,0 0-1,0-1 0,0 1 1,0 0-1,0 0 1,0 0-1,0 0 0,0 0 1,0-1-1,0 1 1,1 0-1,-1 0 0,0 0 1,0 0-1,0 0 1,0 0-1,0-1 1,0 1-1,0 0 0,1 0 1,-1 0-1,0 0 1,0 0-1,0 0 0,0 0 1,0 0-1,1 0 1,-1 0-1,0 0 0,0 0 1,0 0-1,0 0 1,1 0-1,-1 0 0,0 0 1,0 0-1,1 0 843,0-1-460,-1 0 0,1 0 0,0 0 0,-1 0 0,1 0 0,0 0 0,0 0 0,0 0 0,0 0 0,0 0 0,0 1 0,0-1 0,0 0 0,0 1 0,5-4 3648,-6 4-3953,0-1 1,0 1-1,0 0 1,-1 0-1,1 0 1,0-1-1,0 1 0,0 0 1,0 0-1,0 0 1,0-1-1,0 1 1,0 0-1,0 0 0,0 0 1,0-1-1,0 1 1,0 0-1,0 0 1,0-1-1,0 1 0,0 0 1,0 0-1,0 0 1,0-1-1,1 1 1,-1 0-1,0 0 1,0 0-1,0 0 0,0-1 1,0 1-1,0 0 1,1 0-1,0-3 1094,-4 5-1206,-15 15 1142,-17 17-321,6 0-299,-16 21 262,12-2-317,2 0 0,2 2-1,-34 94 1,34-55 189,26-80-464,0 0 0,1 0 0,1 0 0,0 24 0,2-29-92,1-1 1,-1 0-1,1 0 0,1 0 1,0 0-1,0 0 0,0 0 1,1-1-1,0 0 0,0 0 1,1 0-1,0 0 0,0 0 1,1-1-1,8 7 1,-3-3 37,0-1 1,1 0-1,1-1 1,-1 0 0,1-1-1,1 0 1,24 8 0,-26-11-188,-6-2-250,1 1 1,-1-2-1,0 1 1,1-1-1,12 2 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08.8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60 1728,'17'-20'3188,"-1"2"696,-14 14-3073,-1 3-539,0 1 0,-1-1 0,1 0 0,0 0-1,-1 0 1,1 0 0,-1 0 0,1 0 0,-1 0 0,0 0 0,1 0 0,-1 0 0,0 0 0,0 0 0,1-1 0,-2 1-196,1 1-1,0 0 1,0 0-1,0 0 1,0 0-1,0 0 0,0 0 1,0 0-1,-1 0 1,1 0-1,0 0 1,0 0-1,0 0 1,0 0-1,0 0 1,0 0-1,0 0 1,-1 0-1,1 0 0,0 0 1,0 0-1,0 0 1,0 0-1,0 0 1,0 0-1,-1 0 1,1 0-1,0 0 1,0 0-1,0 0 0,0 1 1,0-1-1,0 0 1,0 0-1,0 0 1,0 0-1,-1 0 1,1 0-1,0 0 1,0 0-1,0 1 1,0-1-1,0 0 0,0 0 1,0 0-1,0 0 1,0 0-1,-7 13 938,-9 39-162,-22 85 224,32-111-818,1 2 0,2-1 0,-1 32 0,4-53-212,0 0 0,1 0 0,-1 0 0,1 0 0,1 0 0,-1 0 0,5 10 0,-6-14-20,1-1 0,0 0 1,-1 1-1,1-1 0,0 0 0,0 1 1,0-1-1,0 0 0,0 0 1,0 0-1,1 0 0,-1 0 1,0 0-1,0 0 0,1 0 1,-1-1-1,1 1 0,-1 0 1,0-1-1,1 1 0,-1-1 1,1 0-1,0 1 0,-1-1 0,1 0 1,-1 0-1,1 0 0,-1 0 1,1 0-1,-1 0 0,1-1 1,2 0-1,8-2 55,1-2 1,-1 1-1,0-2 0,-1 0 0,1 0 1,-1-1-1,0 0 0,-1-1 1,14-13-1,7-10-294,38-47-1,-63 70 134,3-1-129,-9 8 201,1 1 0,-1 0 0,0 0 0,0 0 0,0 0 0,0 0 0,0 0 0,0 0 0,0 0 0,1 0 0,-1-1 0,0 1 0,0 0 0,0 0 0,0 0 0,0 0 0,0 0 0,1 0 0,-1 0 0,0 0 0,0 0 0,0 0 0,0 0 0,0 0 0,1 0 0,-1 0 0,0 0 0,0 0 0,0 0 0,0 0 0,0 1 0,0-1 0,1 0 0,-1 0 0,0 0 0,0 0 0,1 2-19,-1 0-1,1 0 1,-1 1 0,0-1 0,0 0 0,0 0 0,0 4 0,0-6 28,0 13 0,-1-7 0,1 1 0,0-1 0,0 1 0,1-1 0,0 0 0,0 1 0,0-1 0,1 0 0,0 0 0,0 0 0,0 0 0,5 8 0,-3-8 44,0 0-1,1 0 0,-1-1 1,1 1-1,0-1 0,1 0 1,-1-1-1,1 1 0,0-1 0,0 0 1,7 3-1,-8-5 29,0 0 0,-1 0-1,1-1 1,0 0 0,0 0-1,1 0 1,-1 0 0,0-1-1,0 0 1,0 0 0,0 0-1,0-1 1,1 0 0,-1 0 0,0 0-1,7-3 1,-8 2-46,-1 1 0,1-1 1,0 0-1,-1 0 0,1 0 0,-1-1 0,0 1 0,0-1 1,0 0-1,0 0 0,0 0 0,2-4 0,-1 1-8,-1 1-1,0-1 1,-1 0-1,1 0 1,-1 0-1,0 0 1,1-8-1,0-3-121,-2 0-1,0-1 0,0 1 1,-5-32-1,-3 18 47,1 8-102,-1 6 27,1 0-204,6 17 335,0 0 0,0 0 0,0 0 0,0 0 0,0-1 0,0 1 0,0 0 0,1 0 0,-1 0 0,0 0 0,0 0 0,0 0 0,0 0 0,0 0 0,0 0 0,1 0 0,-1 0 0,0 0 0,0 0 0,0 0 0,0 0 0,0-1 0,0 1 0,1 0 0,-1 1 0,0-1 0,0 0 0,0 0 0,0 0 0,0 0 0,1 0 0,-1 0 0,0 0 0,0 0 0,0 0 0,0 0 0,0 0 0,0 0 0,1 0 0,-1 0 0,0 0 0,0 1 0,0-1 0,0 0 0,0 0 0,0 0 0,0 0 0,0 0 0,0 0 0,0 1-1,1-1 1,-1 0 0,0 0 0,0 0 0,6 6 23,-5-4-10,1-1 1,-1 0 0,1 1 0,0-1-1,0 0 1,-1 0 0,1 0 0,0 0 0,0 0-1,0 0 1,0-1 0,3 1 0,5 3-27,8 2 4,1 0-1,-1-1 1,1-1-1,0-1 1,31 1-1,150 0 174,-166-4 92,-33 0 125,3-4-300,-9 8 146,3 1-247,-1-1 1,1 1 0,0 0 0,-1 5 0,-3 6 68,-4 9-109,-1-1-1,-1 0 1,-1 0 0,-1-1 0,-30 37 0,42-59-219,1 0 0,0 1 1,0-1-1,-1 0 0,1 0 1,-1 0-1,1-1 1,-1 1-1,1 0 0,-1-1 1,0 1-1,1-1 0,-4 1 1,4 0-352,0-1 1,-1 0 0,1 0-1,0 0 1,0 0 0,0-1-1,0 1 1,0 0 0,0 0-1,0-1 1,0 1 0,0 0-1,-2-2 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09.1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58 6656,'5'-25'3008,"14"13"-2624,-11 3 64,2 9-320,-1-8 32,-1 8-96,3-4-672,-3 8 320,2-4-800,-1 5 608,-4-2-2240,4 9 1536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2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5632,'-15'-11'1834,"23"11"1442,38 3-1949,137 27 98,-33-5-1047,-116-21-1037,-13-3-3472,-11-1 1705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09.5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176 8 5216,'-6'-8'2851,"7"10"-2495,0-1 0,-1 0-1,1 0 1,0 1 0,-1-1-1,0 0 1,1 1 0,-1-1 0,0 0-1,1 1 1,-1 1 0,-1 13 1079,-1 0 1,-6 25-1,1-5-483,-3 25 100,-78 446 1891,81-468-2980,1-6 85,-2-1 0,-16 46-1,24-78-151,0 1 0,0-1-1,0 0 1,0 1 0,0-1-1,0 1 1,0-1 0,0 0 0,0 1-1,-1-1 1,1 1 0,0-1-1,0 0 1,-1 1 0,1-1-1,0 0 1,0 1 0,-1-1-1,1 0 1,0 0 0,-1 1 0,1-1-1,0 0 1,-1 0 0,1 1-1,0-1 1,-1 0 0,1 0-1,-1 0 1,1 0 0,-1 0-1,1 0 1,0 0 0,-1 0 0,1 0-1,-1 0 1,1 0 0,-1 0-1,1 0-189,-1-1-1,1 0 0,-1 1 0,1-1 0,0 0 1,-1 1-1,1-1 0,0 0 0,0 1 1,-1-1-1,1 0 0,0 0 0,0 0 1,0 1-1,0-1 0,0 0 0,0 0 0,0 1 1,0-1-1,1 0 0,-1 0 0,0 0 1,9-35-5338,0 10 3488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09.8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167 1 6304,'2'0'336,"0"-1"1,0 1-1,-1 0 0,1 1 1,0-1-1,0 0 1,-1 0-1,1 1 1,0-1-1,-1 1 0,1-1 1,0 1-1,1 1 1,-1 0-69,-1-1-1,0 1 1,0 0 0,0-1 0,0 1 0,0 0 0,0 0-1,0 0 1,-1-1 0,1 1 0,-1 0 0,1 2 0,1 7 166,-1 0 1,0 0-1,-1 0 1,0 0 0,-1-1-1,0 1 1,0 0-1,-4 12 1,2-7-128,-73 289 2891,-29-3-2273,98-288-1145,-2 8-1089,9-17-2295,21-16-7967,-3 2 8638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11.8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58 502 2656,'5'4'11381,"18"-5"-9894,0 0-1,27-5 1,-40 4-1391,0 0-1,0-1 1,1 0 0,-2-1 0,1 0 0,0-1 0,11-6-1,-13 5-56,-1 1-1,1-1 1,-1-1-1,0 1 0,0-1 1,-1 0-1,8-12 0,-12 17-30,0-1-1,-1 1 1,1-1-1,-1 0 0,0 0 1,0 0-1,0 0 1,0 0-1,-1 0 0,1 0 1,-1 0-1,1 0 1,-1 0-1,0 0 0,-1-1 1,1 1-1,0 0 0,-1 0 1,0 0-1,1 0 1,-1 0-1,-1 0 0,1 1 1,0-1-1,-1 0 1,-1-3-1,1 3-16,0 0 1,-1 0-1,1 1 0,-1-1 0,0 0 0,1 1 1,-1 0-1,0-1 0,0 1 0,0 0 1,-1 1-1,1-1 0,0 1 0,-7-3 1,5 3 11,-1 0 1,1 0 0,-1 1 0,1-1 0,-1 1 0,1 1 0,-1-1-1,1 1 1,-7 1 0,1 1 67,0 0 0,0 1-1,1 0 1,-1 1 0,1 0 0,0 1 0,0 0-1,-17 14 1,18-11 24,0 0 1,1 1-1,0 0 0,0 0 0,1 1 1,0 0-1,1 0 0,0 1 0,1 0 1,0 0-1,-5 21 0,8-26 5,1 1 0,0 0-1,0 0 1,1 0 0,0 0-1,0 0 1,1-1 0,2 16-1,-1-17-39,0-1 0,0 0-1,0 1 1,0-1-1,1 0 1,0-1-1,0 1 1,0 0 0,1-1-1,-1 0 1,1 0-1,0 0 1,7 6 0,-5-7 4,0 0 0,0 0 1,0 0-1,0-1 1,0 1-1,1-1 0,-1-1 1,1 0-1,-1 1 1,1-2-1,-1 1 0,1-1 1,0 0-1,9-2 1,13-1 107,56-16 0,-69 15-117,20-4-34,-1-3 1,1 0-1,-2-3 0,0-1 1,0-1-1,32-22 0,-40 21-21,-12 9 0,-1-1 0,0 0 0,12-12 0,-25 21 0,0 0 0,0-1 0,1 1 0,-1 0 0,0 0 0,0 0 0,0 0 0,0 0 0,0 0 0,0 0 0,1-1 0,-1 1 0,0 0 0,0 0 0,0 0 0,0 0 0,0 0 0,1 0 0,-1 0-1,0 0 1,0 0 0,0 0 0,0 0 0,1 0 0,-1 0 0,0 0 0,0 0 0,0 0 0,0 0 0,1 0 0,-1 0 0,0 0 0,0 0 0,0 0 0,0 0 0,1 0 0,-1 0 0,0 0 0,0 1 0,0-1 0,0 0 0,0 0 0,1 0 0,-1 0-1,0 1 1,3 10 26,-1 15 65,-2-26-88,0 10 44,-1 0-1,0 0 1,-1 0 0,-4 16 0,5-23-37,0 0 1,0 0-1,0 0 0,0 0 0,1 0 0,0 0 1,-1 1-1,1-1 0,0 0 0,1 7 0,-1-10 12,0 0-1,1 0 1,-1 0-1,0 0 0,0 1 1,0-1-1,0 0 1,0 0-1,0 0 1,1 0-1,-1 0 1,0 1-1,0-1 1,0 0-1,0 0 0,1 0 1,-1 0-1,0 0 1,0 0-1,0 0 1,1 0-1,-1 0 1,0 0-1,0 0 0,0 0 1,1 0-1,-1 0 1,0 0-1,0 0 1,0 0-1,0 0 1,1 0-1,-1 0 0,10-5 357,13-15-163,-15 13-145,6-5-162,1 0 1,0 1-1,1 0 0,24-12 1,-10 7 15,-22 11 63,1 0-1,0 1 1,1 0 0,-1 0 0,12-2 0,-20 5 7,0 1 1,0 0 0,1 0-1,-1 0 1,0 0-1,0 0 1,0 0-1,0 0 1,0 0 0,0 0-1,0 0 1,0 0-1,0 1 1,0-1 0,0 1-1,0-1 1,0 1-1,0-1 1,0 1-1,-1-1 1,1 1 0,0 0-1,0-1 1,0 1-1,-1 0 1,1 0-1,0-1 1,-1 1 0,1 0-1,-1 0 1,1 0-1,-1 0 1,1 0-1,-1 0 1,0 0 0,1 0-1,-1 0 1,0 0-1,0 0 1,0 0 0,0 0-1,0 0 1,0 0-1,0 2 1,0 1 60,0 1 0,-1 0 0,1 0 0,-1 0 0,0-1 0,-1 1 0,1 0 0,-3 4 0,-1 1-5,3-7 7,0 0 1,1 0 0,-1 0 0,1 0-1,0 0 1,0 0 0,-2 6 0,4-8-47,-1-1 0,0 0 0,1 1 0,-1-1 0,0 0 0,1 1 0,-1-1 0,0 0 0,1 0 0,-1 1 1,1-1-1,-1 0 0,0 0 0,1 0 0,-1 1 0,1-1 0,-1 0 0,1 0 0,-1 0 0,0 0 0,1 0 1,-1 0-1,1 0 0,-1 0 0,1 0 0,-1 0 0,1 0 0,-1 0 0,1-1 0,-1 1 0,1 0 1,17-4 144,-1-1-132,-1-2 0,1 0 0,27-17 0,-23 13 0,25-11 0,-12 7-47,24-8-380,-57 23 398,0-1 1,0 1-1,0 0 0,-1 0 1,1-1-1,0 1 0,0 0 1,0 0-1,0 0 0,0 0 1,0 0-1,0 0 0,0 0 1,0 0-1,0 1 0,0-1 1,-1 0-1,1 1 0,0-1 1,0 0-1,0 1 1,0-1-1,-1 1 0,1-1 1,0 1-1,0 0 0,-1-1 1,1 1-1,0 0 0,-1-1 1,1 1-1,-1 0 0,1 0 1,-1-1-1,1 1 0,-1 0 1,0 0-1,1 0 0,-1 0 1,0 0-1,0 0 1,1 0-1,-1-1 0,0 3 1,0 2 32,0 1 0,1-1 1,-2 0-1,1 0 0,-1 0 1,-2 10-1,0-5 81,1 1 0,0 0 1,0 14-1,1-23-80,1 1 1,0-1 0,0 1-1,0-1 1,0 1-1,1-1 1,-1 0 0,1 1-1,-1-1 1,1 0-1,0 1 1,0-1 0,0 0-1,0 0 1,0 0 0,1 0-1,-1 0 1,0 0-1,1 0 1,0 0 0,2 2-1,-2-3 0,0-1 0,-1 1 1,1 0-1,0-1 0,0 1 0,0-1 0,0 0 0,0 0 0,-1 1 1,1-1-1,0-1 0,0 1 0,0 0 0,0 0 0,0-1 1,0 1-1,-1-1 0,1 1 0,0-1 0,0 0 0,2-1 0,3-2-25,0-1 0,0 1-1,8-7 1,8-10 21,-1-2 0,26-32-1,-23 25-365,-24 29 339,1-1-2,0 0 0,0-1 0,0 1 1,0 0-1,0 1 0,3-3 1,-5 4 2,0 0 0,0 0 1,1 0-1,-1 0 0,0 0 0,0 0 1,0 0-1,0 0 0,1 0 1,-1 0-1,0 0 0,0 0 1,0 0-1,0 0 0,0 0 1,1 0-1,-1 0 0,0 0 1,0 0-1,0 0 0,0 0 0,0 0 1,1 0-1,-1 0 0,0 0 1,0 0-1,0 0 0,0 1 1,0-1-1,0 0 0,1 0 1,-1 0-1,0 0 0,0 0 1,0 0-1,0 1 0,2 12-57,-7 30 131,3-36-39,1 1 0,0-1 0,0 1-1,0-1 1,1 1 0,2 10 0,-2-16-9,0 0 0,1 0 0,-1 0 1,1 0-1,0 0 0,0 0 0,0 0 0,0 0 0,0 0 1,0 0-1,0 0 0,2 1 0,-2-2-8,0 0-1,0 0 1,1-1 0,-1 1-1,0-1 1,0 1 0,1-1-1,-1 1 1,0-1 0,0 0-1,1 1 1,-1-1-1,0 0 1,1 0 0,-1 0-1,0 0 1,1 0 0,-1-1-1,0 1 1,1 0-1,0-1 1,37-9 18,-1-3 0,0-1 0,-2-1 0,1-2 0,-2-2 0,51-35 0,-75 45-10,-1 1 0,1-2-1,-2 0 1,1 0 0,-1 0-1,8-14 1,2-6-63,18-35-1,-14 13 24,-2-1-1,15-57 0,-33 101 15,16-62-84,-17 64-24,-2 8-48,-3 15 12,-34 209 225,-22 5 192,56-217-272,1 1 0,1 0-1,-1 17 1,2-26 33,0 1 1,1-1 0,-1 1-1,1 0 1,1-1-1,-1 1 1,1-1 0,-1 0-1,1 1 1,5 6-1,-5-9-24,1 1-1,-1-1 0,1 0 0,0 0 0,0-1 0,1 1 0,-1 0 0,1-1 0,-1 0 0,1 0 0,-1 0 1,1 0-1,0-1 0,0 0 0,0 1 0,5 0 0,7 0-256,-1 0 0,30-1 1,-41-1 159,74-4-2633,-64 2 991,1 0-1,-1-1 1,18-7 0,-11 1-2243,-20 8 3476,0 0-1,0 1 1,0-1 0,-1 1-1,1-1 1,0 0 0,0 0-1,-1 1 1,1-1-1,-1 0 1,2-1 0,-2 1 448,0 1 0,0 0-1,0 0 1,0 0 0,0 0 0,0 0 0,0 0 0,0 0 0,0 0 0,0 0 0,0 0 0,0 0 0,0-1-1,0 1 1,0 0 0,0 0 0,0 0 0,0 0 0,0 0 0,0 0 0,0 0 0,0 0 0,0 0 0,0 0 0,0-1-1,0 1 1,0 0 0,0 0 0,0 0 0,0 0 0,0 0 0,-1 0 0,1 0 0,0 0 0,0 0 0,0 0-1,0 0 1,0 0 0,0 0 0,0 0 0,0 0 0,0 0 0,0 0 0,0-1 0,-1 1 0,1 0 0,0 0 0,0 0-1,-11 0-3816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12.2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92 9056,'-19'-24'2922,"19"24"-2879,0-1-1,0 1 0,0 0 1,-1 0-1,1-1 0,0 1 1,0 0-1,0-1 0,0 1 0,0 0 1,0-1-1,0 1 0,0 0 1,0-1-1,0 1 0,0 0 1,0-1-1,0 1 0,0 0 1,0-1-1,0 1 0,0 0 1,0-1-1,0 1 0,1 0 1,-1-1-1,0 1 0,0 0 1,0-1-1,1 1 0,-1 0 0,0 0 1,0-1-1,0 1 0,1 0 1,-1 0-1,0 0 0,1-1 1,-1 1-1,0 0 0,1 0 1,-1 0-1,0 0 0,0 0 1,1-1-1,8-3 817,0 0 0,0 0 1,0 0-1,0 1 0,18-4 1,-10 3-368,16-4-402,0 2 1,0 1 0,1 1-1,-1 2 1,47 3 0,-79-1-186,9 1-667,-1 0-1,0 0 1,11 4-1,-18-5 416,0 1 0,-1-1 0,1 1 0,-1 0-1,1-1 1,0 1 0,-1 0 0,1 0 0,-1 0-1,1 0 1,-1 0 0,0 1 0,0-1 0,1 0-1,-1 1 1,0-1 0,0 0 0,0 1 0,0-1 0,-1 1-1,1 0 1,0-1 0,0 3 0,-2 8-2405,-7-7-576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12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43 9568,'-10'-22'4320,"15"15"-3776,0-2-480,4 9-160,10-5-736,5 5 448,16 0-2848,12 9 1792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13.4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241 20 4800,'3'-2'464,"1"0"1,0 0-1,0 0 1,0 1 0,0-1-1,0 1 1,9-1-1,8-3 9215,-30 6-6746,-17 6-2616,-110 54 1693,124-54-1958,1-1-1,1 2 1,-1 0-1,1 0 1,0 1 0,1 0-1,0 0 1,1 1-1,-1 0 1,2 1-1,-12 20 1,18-28-2,0-1 0,0 1 1,0 0-1,1-1 0,-1 1 1,1 0-1,-1 0 0,1-1 0,0 5 1,0-6-37,1-1 2,-1 1-1,1-1 1,-1 0 0,0 1-1,1-1 1,-1 0-1,1 1 1,-1-1-1,1 0 1,-1 0 0,1 1-1,-1-1 1,1 0-1,-1 0 1,1 0-1,-1 0 1,1 0 0,-1 0-1,2 0 1,-2 0 14,5 1 0,0-1 1,0 0 0,1-1 0,-1 1 0,0-1 0,0 0 0,0 0 0,6-3 0,40-18-41,-35 15 8,140-73-8,-135 68 14,9-5-104,-29 16 102,0 1 1,0-1-1,0 0 1,0 1-1,-1 0 1,1-1-1,0 1 1,0-1-1,0 1 1,0 0-1,0 0 1,1-1 0,-1 1 1,-1 0 0,0 0 0,1 0 0,-1 0 0,0 1 0,1-1 0,-1 0 0,0 0 1,0 0-1,1 0 0,-1 0 0,0 1 0,1-1 0,-1 0 0,0 0 0,0 0 1,1 1-1,-1-1 0,0 0 0,0 0 0,0 1 0,1-1 0,-1 0 0,0 0 0,0 1 1,1 2 51,0 0 0,-1 0 0,1 0 0,-1 0 0,0 0 0,0 5 0,1 8 292,0-9-230,1 1 0,0-1 0,0 0 0,1 0 0,6 12 0,-8-17-93,0 0 0,0 0 0,0-1-1,1 1 1,-1 0 0,1 0 0,-1-1 0,1 1 0,0-1-1,-1 1 1,1-1 0,0 0 0,0 1 0,0-1 0,0 0 0,0 0-1,0-1 1,1 1 0,-1 0 0,0-1 0,0 1 0,5-1 0,0 0 51,1 0 0,-1-1 0,1-1 0,-1 1 0,0-1 0,1 0 0,-1-1 0,0 1 0,7-5 0,5-4-28,31-24 0,-36 25-113,0 0 1,0 0-1,1 2 0,18-9 1,-32 17 68,0 0 1,0 0-1,-1-1 1,1 1-1,0 0 0,0 0 1,0 0-1,0 0 1,0 0-1,0 0 1,-1 1-1,1-1 0,0 0 1,0 0-1,0 1 1,0-1-1,-1 0 1,1 1-1,0-1 0,0 1 1,-1-1-1,1 1 1,0-1-1,-1 1 1,1 0-1,0-1 0,-1 1 1,1 0-1,-1-1 1,1 1-1,-1 0 1,0 0-1,1 0 0,0 1 1,0 1 13,0 0 0,0 1 0,0-1 0,0 0 0,0 1 0,0-1 0,-1 4-1,0 3 100,-1 0 0,-3 12 0,-1 17 274,5-38-385,0-1 0,0 1 0,1-1 0,-1 1 0,0-1 0,0 1-1,1-1 1,-1 1 0,0-1 0,1 1 0,-1-1 0,0 1 0,1-1 0,-1 0 0,1 1 0,-1-1 0,0 0 0,1 1 0,-1-1 0,1 0 0,-1 0 0,1 1 0,-1-1 0,1 0 0,0 0 0,-1 0 0,1 0-1,-1 0 1,1 1 0,-1-1 0,1 0 0,-1 0 0,1 0 0,0-1 0,-1 1 0,1 0 0,-1 0 0,1 0 0,-1 0 0,1 0 0,-1-1 0,2 1 0,112-36 84,-109 34-83,31-8-112,52-9 0,-77 18 88,1 0-1,-1 0 1,1 1-1,-1 0 1,1 1-1,-1 1 1,0 0-1,0 0 0,12 5 1,5 4 98,0 1 0,-2 1 0,1 1 0,25 20 0,-41-27-428,-8-5-419,0 0-1,1 0 1,-1 0-1,0 1 1,0 0-1,3 3 1,-5-5 375,-1 1 0,1-1 0,0 0 0,-1 0 0,1 1 0,-1-1 0,1 1 0,-1-1 0,0 0 1,1 1-1,-1-1 0,0 1 0,0-1 0,0 1 0,0-1 0,0 0 0,0 1 0,-1-1 0,1 1 0,0-1 0,-1 0 0,0 2 1,0 1-222,-1-1 0,0 1 0,0-1 0,0 1 1,0-1-1,-6 6 0,-26 21-5153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14.3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62 6816,'-8'-36'2197,"8"35"-2105,0 1-1,0-1 1,-1 0-1,1 0 1,0 0-1,0 0 1,0 1-1,0-1 1,0 0-1,0 0 1,0 0-1,0 0 1,1 1-1,-1-1 1,0 0-1,0 0 1,1 0 0,-1 1-1,1-1 1,-1 0-1,0 0 1,1 1-1,-1-1 1,1 1-1,0-1 1,-1 0-1,1 1 1,-1-1-1,1 1 1,0-1-1,0 1 1,-1-1-1,1 1 1,0 0-1,0-1 1,-1 1-1,1 0 1,0 0 0,0-1-1,0 1 1,0 0-1,-1 0 1,1 0-1,0 0 1,0 0-1,0 0 1,0 0-1,-1 1 1,2-1-1,2 1 324,0 0 0,0 0 0,0 1-1,0-1 1,-1 1 0,1 0 0,-1 0-1,7 4 1,36 38 1920,78 95 0,-48-50-1085,-42-49-806,-1 2 0,-2 1 0,30 56 0,18 42-54,112 184 559,-101-175-1781,-86-142 442,-1-3-4321,-10-10 335,-2-6-355,5-6 2081,3 11 1375,0-25-2085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14.6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1254 10 7136,'-11'-10'2309,"-4"34"3387,9-16-4841,-2 3 138,0 0 0,-14 14 0,-15 5 527,-1-1 0,-75 43 0,-56 19 444,78-45-1330,-215 112 299,105-41-707,145-79-1038,-72 62 1,90-63-3387,32-28 2150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15.0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64 10048,'-1'-1'244,"1"1"1,-1-1 0,1 1 0,-1-1-1,1 1 1,-1-1 0,1 0 0,0 1-1,-1-1 1,1 0 0,0 1 0,-1-1-1,1 0 1,0 0 0,0 1-1,0-1 1,0 0 0,0 0 0,0 1-1,0-1 1,0-1 0,1 2-83,-1-1 0,1 1 0,0-1 0,0 1 0,0-1 0,-1 1 0,1-1 0,0 1 0,0 0 0,0-1 0,0 1 0,0 0 0,0 0 0,0 0 0,0 0 0,1 0 0,90-14 5342,326-8-3323,-381 21-2389,-18 0-2322,22-2-1,-40 3 2229,11-1-3550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16.5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5 530 7040,'0'0'86,"0"0"0,-1 0-1,1 0 1,0 0 0,0-1 0,0 1 0,-1 0 0,1 0 0,0 0-1,0 0 1,0 0 0,-1-1 0,1 1 0,0 0 0,0 0 0,0 0 0,0-1-1,0 1 1,-1 0 0,1 0 0,0-1 0,0 1 0,0 0 0,0 0 0,0-1-1,0 1 1,0 0 0,0 0 0,0 0 0,0-1 0,0 1 0,0 0 0,0 0-1,0-1 1,0 1 0,0 0 0,0-1 0,9-8 1437,5-7 635,28-63 1669,-26 47-3024,0 1-1,36-48 0,-23 42-66,2 2 0,2 1 0,1 2 0,48-36 0,-56 51-303,39-19 0,-49 28-243,-12 6-78,-3 1-41,1 0 1,-1 0-1,1 0 1,-1 1-1,1-1 1,-1 1-1,1-1 1,0 1-1,2-1 1,-4 1-60,0 0 1,0 0 0,0 0 0,1 0-1,-1 0 1,0 0 0,0 0 0,0 1 0,1-1-1,-1 0 1,0 0 0,0 0 0,0 0-1,1 0 1,-1 0 0,0 0 0,0 1 0,0-1-1,0 0 1,0 0 0,1 0 0,-1 0-1,0 1 1,0-1 0,0 0 0,0 0 0,0 0-1,0 1 1,0-1 0,0 0 0,0 0-1,0 0 1,0 1 0,0-1 0,0 0 0,0 0-1,0 0 1,0 1 0,0-1 0,-2 10 62,2-7 5,-6 27-4,1 1-1,2 0 0,2 1 1,0-1-1,2 0 1,10 59-1,-9-77-38,2 0-1,0 0 1,0 0-1,2 0 1,7 14-1,-11-22-24,1-1 0,-1 0 0,1 0 1,0 0-1,0-1 0,0 1 0,0-1 0,1 1 0,-1-1 0,1 0 0,0 0 0,0-1 0,0 1 0,1-1 0,-1 0 0,0 0 0,1 0 0,5 1 0,-5-3-10,0 1 0,0-1 0,0-1 0,0 1 0,0-1 0,0 1 0,0-2 0,0 1 0,0 0 0,0-1 0,-1 0-1,1 0 1,0 0 0,4-4 0,9-6-11,-1 0-1,18-18 0,-9 8-27,47-35 21,3 3 0,119-63 0,-106 68 986,-83 43-769,-7 4-167,-7 2-23,-8 3 39,-1 1 0,1 0 0,0 1 0,1 1 1,-1 0-1,1 1 0,-22 14 0,21-11-22,0 1 0,1 1 0,0 0 0,1 1 0,1 0 0,-18 23 0,9-6-45,-22 43 0,35-56 42,0 1 0,2 0 0,0 0 0,-5 24 0,11-39-7,0 1 0,1-1 0,0 0 0,0 1 0,0-1 0,0 0 0,0 1 0,1 4 0,-1-7-17,1-1 0,-1 1 1,0 0-1,0-1 0,1 1 0,-1-1 0,0 1 0,1 0 1,-1-1-1,1 1 0,-1-1 0,1 1 0,-1-1 1,1 1-1,-1-1 0,1 1 0,-1-1 0,2 1 0,-1-1-12,0 1-1,0-1 1,0 0-1,0 0 1,0 0-1,0 0 1,0 0 0,0 0-1,0 0 1,0 0-1,0-1 1,0 1-1,0 0 1,0-1-1,0 1 1,2-1-1,3-3-27,0 1-1,0-1 0,0 0 1,-1 0-1,1-1 1,6-7-1,29-37-134,-20 24 86,141-165-8,-144 168 46,15-25-1,-31 44 85,-2 3 7,-7 15-9,-1 10 39,2 0 0,1 1-1,-4 47 1,8-58-21,1 0 0,0-1-1,2 1 1,0 0 0,0-1-1,1 1 1,1-1 0,8 21-1,-11-32-39,0 0-1,1 0 1,0 0-1,-1 0 1,1 0-1,0-1 1,0 1-1,0-1 1,1 1-1,-1-1 1,1 0-1,-1 0 0,1 0 1,0 0-1,-1 0 1,1-1-1,0 1 1,0-1-1,0 0 1,1 0-1,-1 0 1,0 0-1,0-1 1,0 1-1,1-1 1,-1 1-1,0-1 0,1 0 1,-1-1-1,0 1 1,0-1-1,1 1 1,-1-1-1,0 0 1,0 0-1,0 0 1,0-1-1,0 1 1,6-4-1,0-3 22,1 1 0,-1-2-1,0 1 1,-1-1 0,15-20 0,29-55 42,-7 8-32,-28 52-144,-10 12 90,1 0 0,1 1 0,15-17 0,-24 28 9,0 0 1,0 0-1,0 0 0,1-1 0,-1 1 0,0 0 1,0 0-1,0 0 0,0-1 0,1 1 0,-1 0 1,0 0-1,0 0 0,0 0 0,1 0 1,-1-1-1,0 1 0,0 0 0,1 0 0,-1 0 1,0 0-1,0 0 0,1 0 0,-1 0 0,0 0 1,0 0-1,1 0 0,-1 0 0,0 0 0,0 0 1,1 0-1,-1 0 0,0 0 0,0 0 1,1 0-1,-1 1 0,0-1 0,0 0 0,1 0 1,-1 0-1,0 0 0,0 0 0,0 1 0,1-1 1,-1 0-1,0 0 0,0 0 0,0 1 1,0-1-1,1 0 0,-1 0 0,0 0 0,0 1 1,0-1-1,2 18-65,-9 62 114,1-29 16,-2 18 100,-1 53 308,11-97-352,-1-25-121,0 0 0,0-1 1,0 1-1,0 0 0,0-1 0,-1 1 0,1-1 1,0 0-1,-1 1 0,1-1 0,0 1 0,-1-1 1,2-1-1,25-34-56,-12 15 101,19-19 1,-29 35-65,0 0 0,1 0 1,0 0-1,-1 1 0,2 0 0,-1 0 1,0 1-1,9-4 0,-13 6 10,0 0 0,1 0 0,-1 1 0,0-1 0,0 1 0,0 0 0,1 0 0,-1 0 0,0 0 0,0 0 0,0 0-1,1 0 1,-1 1 0,0-1 0,0 1 0,0-1 0,0 1 0,0 0 0,3 1 0,-2 1 5,0-1 1,0 0-1,0 1 1,0 0-1,0 0 1,-1 0-1,1 0 1,-1 0-1,0 0 1,3 5-1,-1 1 21,0 0-1,0 1 0,-1-1 1,0 1-1,-1 0 0,0 0 1,2 18-1,-5-13 41,1 0 0,-2 0 0,0 0 0,-5 20 0,-23 60 196,26-84-219,-1 5 1,-140 363 210,131-349-125,-33 51 0,40-70-83,-1 0-1,-1 0 0,1-1 0,-2-1 1,1 1-1,-1-2 0,-16 11 1,21-16-46,0 0 1,0 0 0,0-1 0,-1 0-1,1 0 1,-1-1 0,1 0 0,-1 0-1,0 0 1,-8 0 0,-1-1-84,-1-1 1,-23-5-1,31 5 77,-1-1-1,1 0 1,0 0 0,0-1-1,0 0 1,1 0-1,-1-1 1,1 0-1,0 0 1,0-1-1,0 0 1,0 0-1,1-1 1,0 0-1,0 0 1,1 0-1,-1 0 1,1-1 0,-5-9-1,-3-8 18,0-1 1,1 0-1,1-1 0,2 0 0,1-1 0,0 0 1,2 0-1,2-1 0,0 0 0,2 0 1,1-28-1,1 48 1,1-1 1,0 1 0,0 0 0,1 0-1,0 0 1,1 1 0,-1-1 0,6-9-1,-6 13-2,1-1-1,0 1 1,1-1-1,-1 1 0,1 0 1,0 0-1,0 0 0,0 1 1,0 0-1,1-1 0,-1 1 1,1 1-1,6-3 0,8-3 58,0 1-1,1 1 0,0 1 0,0 1 0,1 1 0,-1 1 1,22-1-1,150 11 32,-155-5-126,434 43-2626,-444-44 884,7 1-1559,-12 3-1874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2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63 6048,'-69'-31'2752,"64"27"-2400,10-1 96,5 2-320,17-9-544,5 4 224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3:16.9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370 7 11968,'1'0'203,"0"-1"0,0 0 1,0 1-1,0-1 1,0 1-1,0-1 0,0 1 1,0-1-1,0 1 1,0 0-1,0-1 0,0 1 1,0 0-1,0 0 1,0 0-1,1 0 0,-1 0 1,0 0-1,0 0 1,2 1-1,2 1-5,-1 0 0,1 1 0,-1-1 0,7 6 1,-6-4-102,39 30 1087,-1 2 0,-1 2 0,37 47 0,-51-53-432,-2 2 0,-2 1 0,-1 0 0,-2 2 0,-1 1 0,16 43 0,-17-22-340,-3 0 0,-3 1-1,-2 1 1,3 79 0,-12-116-364,-2 0 0,-1 0 0,0-1 1,-6 29-1,3-36-33,-1 0 0,0-1 1,0 1-1,-2-1 0,0-1 0,-1 1 0,-10 14 0,-27 31-512,-4-1 0,-1-3-1,-64 54 1,77-77-1715,-67 46 0,78-63 477,0-1 0,-1-1-1,-51 19 1,-56 3-2878,3-13-1984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4:24.74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968 386 736,'0'-2'5,"-1"1"1,1 0-1,0-1 0,1 1 1,-1 0-1,0 0 0,0-1 1,0 1-1,1 0 0,-1 0 1,0-1-1,1 1 0,0 0 1,-1 0-1,1 0 0,-1 0 1,1 0-1,0 0 0,0 0 1,0 0-1,0 0 0,0 0 1,0 0-1,0 0 0,0 1 1,1-2-1,1 0-144,0-3 454,-1 0 0,1 1-1,-1-1 1,0 0 0,-1 0-1,1 0 1,0-8 0,0 8-120,-1 1 0,0 0 0,0 0 0,-1-1 0,0 1 0,1 0 0,-1-1 0,-1 1 0,1 0 0,-1-1 0,1 1-1,-1 0 1,-1 0 0,1-1 0,-3-4 0,3 6-22,0 1-69,0 1 1,0-1-1,1 0 1,-1 1-1,0-1 1,0 1-1,0 0 1,-1-1-1,1 1 1,0 0-1,0 0 1,-4-2-1,-10-9 530,11 9-498,1 0-1,-1 1 1,1-1-1,-8-3 1,5 3-121,0 1-1,0-1 0,-1 1 1,1 0-1,-1 0 1,0 1-1,0 0 1,1 0-1,-1 0 1,0 1-1,0 0 1,0 1-1,-10 1 1,-1 2-54,-3 0 202,0 1-1,1 1 0,0 1 1,-33 15-1,-28 17-160,51-25-54,1 0-1,-34 23 1,45-24 104,3-3 23,1 0 0,0 1 0,-24 24 0,28-23-63,0-1-1,1 1 0,0 1 0,1-1 1,1 2-1,0-1 0,0 1 0,-6 22 1,6-11-9,0-4 15,2 0-1,0 1 1,-2 21 0,7-36-12,0 0 0,0-1 0,0 1 0,1 0 0,0-1 0,0 1 0,0 0 0,1-1 0,0 1 1,1-1-1,-1 0 0,1 0 0,0 0 0,5 7 0,-3-8 36,-1 0 0,1 0 1,0 0-1,1 0 0,-1-1 0,1 1 1,0-1-1,0-1 0,0 1 0,1-1 0,-1 0 1,1-1-1,0 0 0,0 0 0,0 0 1,0-1-1,11 1 0,2 0-87,1-2-1,0 0 1,0-1 0,36-7-1,-40 5 72,0-1-1,0-1 1,0 0-1,0-1 1,-1-1-1,0 0 1,-1-1 0,0-1-1,0 0 1,0-1-1,-1-1 1,-1 0-1,16-18 1,4-10 61,-3-1 0,51-88 0,-74 116 23,-1-1 0,0 0-1,0 0 1,-1-1 0,4-19 0,-8 28-61,0 1-1,-1 0 1,1 0 0,-1-1 0,0 1-1,0 0 1,-1 0 0,1-1 0,-1 1-1,0 0 1,0 0 0,0 0 0,-1 0 0,1 0-1,-1 0 1,0 0 0,0 0 0,-1 1-1,1-1 1,-1 1 0,1-1 0,-1 1-1,-3-3 1,-1 0-35,-1 1 0,1 0 0,-1 0 0,0 1 0,0-1 0,0 2 0,-11-5 0,5 4-19,0 1-1,-1 0 1,-27-1 0,4 4-83,1 2 0,0 1 0,-52 12 0,62-10 78,0 1 0,1 1-1,-45 19 1,61-21-2,0 0-1,0 1 0,0 0 1,1 0-1,0 1 1,0 0-1,1 0 0,0 1 1,0 0-1,1 1 1,-12 17-1,7-2-15,1 0 0,1 1-1,1 0 1,1 0 0,1 1 0,-4 35 0,8-45 25,2 0 0,-1 0 0,2 1 0,0-1 0,1 0 0,1 0 0,5 25 0,-5-33 4,0-1 0,1 0 0,0 1 0,0-1 0,0 0 0,1-1 0,0 1 0,0 0 0,1-1 0,0 0 0,0 0 0,0-1 0,1 1 0,0-1 0,0 0 0,0-1 0,12 7 0,-4-4 10,1-1-1,0-1 0,0 0 0,0-1 1,1-1-1,-1 0 0,1-1 0,0-1 1,26-1-1,-20-1-33,0-2 0,0 0 0,-1-1 0,1-2 0,-1 0 0,28-12 0,-38 14 36,-1-1 0,-1 0-1,1-1 1,-1 1 0,0-2 0,0 1 0,-1-2 0,0 1 0,0-1 0,-1 0 0,0 0 0,0-1 0,7-13 0,-2 2 49,-2-1 0,-1 0-1,-1-1 1,0 0 0,7-43 0,-13 55-17,0 0 0,-1 0 0,-1 0 0,1 0 1,-2-1-1,0 1 0,0 0 0,0 0 0,-1 0 0,-1 0 1,0 0-1,0 1 0,-1-1 0,0 1 0,-10-16 0,8 18-51,1 0-1,-1 1 0,-1 0 1,1 0-1,-1 1 0,0 0 1,0 0-1,-1 0 0,1 1 1,-1 1-1,0-1 0,0 1 1,0 0-1,-1 1 0,-15-3 1,-1 1-71,0 2 0,0 1 0,0 0 0,-31 5 1,24-1 30,0 2 1,1 1 0,-48 16 0,63-17 6,1 1 0,0 1-1,0 0 1,1 1 0,0 0 0,0 2 0,1-1-1,-23 23 1,10-1 71,2 0 0,1 1 0,2 1 0,1 2 0,-24 54 0,39-77-30,0 1-1,1 0 0,1 0 1,0 0-1,0 0 0,2 0 1,-1 0-1,2 1 0,0-1 1,1 14-1,0-21 12,0 0 1,0 1 0,0-1-1,1 0 1,0 0 0,0 0-1,1 0 1,-1-1-1,1 1 1,0-1 0,1 1-1,0-1 1,-1 0-1,2 0 1,-1-1 0,0 1-1,1-1 1,0 0 0,0 0-1,0-1 1,1 1-1,-1-1 1,7 3 0,-3-3 10,0-1 0,0 0 0,0 0 1,0 0-1,0-1 0,0-1 1,1 0-1,-1 0 0,18-3 1,5-3-211,46-14 1,-57 14 162,0 0 1,-1-2 0,0 0 0,31-19 0,-45 23 18,0 0-1,-1 0 0,0-1 1,0 1-1,0-1 1,-1 0-1,0 0 1,6-9-1,-8 10 1,0 0-1,0-1 1,0 1-1,-1 0 1,1-1 0,-1 0-1,0 1 1,-1-1-1,1 1 1,-1-1 0,0 0-1,0 1 1,-1-9-1,0 6 8,-1 0 0,0 0-1,-1 0 1,1 0 0,-1 0-1,-1 1 1,1-1 0,-1 1 0,0 0-1,-1 0 1,1 0 0,-1 0-1,0 1 1,-1 0 0,1 0-1,-1 0 1,0 1 0,0 0-1,0 0 1,-13-5 0,10 5-15,-1 0 1,0 0-1,0 1 0,0 0 1,0 1-1,-1 0 1,1 1-1,-1 0 0,1 1 1,-1 0-1,1 0 1,-1 1-1,1 0 1,-15 5-1,15-3-11,-1 1-1,1 0 1,0 1 0,0 0 0,0 1 0,0 0-1,1 0 1,0 1 0,1 1 0,-1-1-1,2 1 1,-1 1 0,-8 12 0,-1 2 45,-22 41 0,32-50 17,1 0 0,0-1 0,2 2 0,-7 26 1,10-36 1,1 0 0,0 0 1,0 0-1,0 0 1,1 0-1,0 0 0,0 0 1,0 0-1,1 0 1,-1-1-1,1 1 0,0 0 1,4 5-1,1 2 40,1 0-1,1 0 0,13 14 1,-15-18 51,0-1 0,0 1 1,1-1-1,0-1 0,0 1 0,1-1 1,0-1-1,0 0 0,17 8 1,-1-6-76,-1-2 0,1 0 0,0-1 0,49 0 0,-26-2-92,-15 0 191,0-2 0,0-1 1,54-9-1,-67 6-94,-1 0 1,1-2-1,-1 0 1,0-1 0,-1-1-1,0-1 1,22-13-1,10-10 17,-20 14-3,30-24-1,40-26-6,-70 44 118,36-39 0,-54 50-170,0-1 0,-1 0-1,-1-1 1,0 0 0,9-20 0,-5 5-57,-2-1 0,-2 0 0,-1 0 0,-1-1 0,6-51 0,-9 48 65,-1 9 200,0-33-1,6-46-581,-10 93 340,0 0 1,-1 0-1,-1 0 0,0 0 0,-4-14 1,5 22-28,-1-1 1,1 1 0,-2 0-1,1-1 1,0 1 0,-1 0-1,1 0 1,-1 1 0,0-1-1,0 0 1,-1 1 0,1 0-1,-1 0 1,0 0 0,0 0-1,-5-2 1,-3-1-22,0 1 1,0 0-1,0 1 1,-1 1-1,1 0 1,-1 0 0,0 1-1,-23 0 1,19 2-16,0 1 1,0 1-1,1 0 1,-1 1 0,1 1-1,-23 8 1,-24 12 148,58-22 71,0-1 0,1 1-1,-1-1 1,-6 1 0,11-3-114,0 1 1,0 0-1,0-1 0,0 1 1,0-1-1,0 1 1,1-1-1,-1 1 1,0 0-1,0-1 0,0 1 1,1-1-1,-1 1 1,0 0-1,0-1 0,1 1 1,-1 0-1,0-1 1,1 1-1,0-1 0,5-4-36,1 0-1,0 0 0,1 1 0,-1 0 0,1 0 0,0 1 0,0 0 0,8-2 0,70-12-125,5 3 165,131-3 0,-212 17-70,-1 0-1,1 1 1,-1 0-1,0 0 1,17 5-1,-22-4 28,0-1 0,0 1-1,-1 0 1,1 1 0,0-1-1,-1 0 1,0 1 0,0 0-1,0 0 1,0 0 0,0 0-1,0 0 1,-1 0 0,5 8 0,4 16 14,-10-23 0,1 1 0,0 0 0,0 0 0,3 5 0,-3-7 13,-1 1 1,1-1 0,-1 1 0,0-1-1,0 1 1,-1 0 0,1 0 0,-1-1 0,1 8-1,2 18-129,-2-24 128,0 0 0,0 0 1,-1 0-1,0 1 0,0-1 0,0 0 1,-1 0-1,-1 10 0,-2 21-42,3-28 79,0 0 0,-1 0 0,0 0 0,0 0 0,-6 13 0,-3 11 20,-34 135-91,35-133 116,-23 53 1,24-66-81,-31 58 91,11-25-66,23-43-12,-1 0 0,0 0 0,-1 0 0,-16 15-1,5-3 26,4-8-57,0-1-1,-2 0 1,-34 24-1,17-14 124,-118 78 314,130-89-424,-1 0 0,0-2 0,0-1 0,-2-1 0,-44 11 0,31-11 83,-43 2 0,16-2-59,-1 1-30,0 3-1,-93 31 1,149-40 80,-1-1 0,1 0-1,0-1 1,-1 0 0,1-1 0,-1 0 0,0-1-1,-13-1 1,16-1-24,1 0-1,-1 0 1,-10-6 0,5 3-28,10 4-26,-1-1 0,1 0-1,0 0 1,0 0 0,0 0-1,0 0 1,0-1 0,0 1-1,1-1 1,-1 0 0,1 0-1,0 0 1,0 0 0,0 0-1,-2-5 1,-14-64 694,13 53-617,-1-11 32,-5-51 0,11 68-125,-1 0 0,2 1 0,0-1 1,0 1-1,1-1 0,7-21 1,6-21-47,-10 32-7,10-23 1,2-6-53,17-80 1,-18 61 125,-2 12 52,-4 13-48,2 1 1,25-64-1,-35 105-27,1 0 0,-1 0-1,1 0 1,0 0 0,0 1-1,7-7 1,8-10 2,0-1-51,0 0 1,1 2-1,1 0 0,24-17 0,-19 18-17,2 2-1,0 0 1,46-18 0,16-10-58,-4-3-203,-77 44 317,-1 0 0,0 0 0,1 1 1,-1 0-1,1 0 0,0 1 0,-1 0 1,14 0-1,1 1-125,38 6 0,-38-2 67,40 14 1,-16-4 78,81 15 60,15 5-172,-130-31 110,0 1 0,-1 0 1,0 1-1,0 0 0,20 14 1,-24-15-10,-1 1 0,0 1 0,0-1 0,0 1 0,-1 0 0,0 0 0,0 1 0,-1 0 0,1 0 0,2 7 0,-2-3 10,-2 1-1,1 0 1,-1 0-1,-1 0 1,2 19-1,0 2 16,-2-16-11,-1-1 0,-2 25 0,0-7 0,-2 31 141,-16 87-1,18-146-117,-2 17-108,-1 0 0,-10 28-1,6-24 114,6-19-6,0 0 0,-1-1 0,0 1 0,0 0 0,-1-1 0,-4 8 0,0-3 18,0-1 1,0 0-1,-1-1 0,0 0 1,-1 0-1,0-1 0,-1 0 1,0-1-1,0 0 1,-1-1-1,0 0 0,0-1 1,-18 7-1,-198 71 106,110-39 167,100-40-217,0 0 0,0-1 0,0 0 0,-1-2 0,1 0 0,-27-1 0,56-9 119,-7 4-206,9-5 100,0 1 0,25-12 1,11-5-22,-23 10-1,1 2 1,51-18 0,1 0-186,-41 14 18,103-50 91,-132 62-11,0-1 0,0 0 1,-1 0-1,0-1 1,0 0-1,0 0 0,-1-1 1,0 0-1,0 0 1,-1-1-1,0 0 0,-1 0 1,6-13-1,0-7-41,-1 0-1,-2 0 1,-1-1-1,-1 0 1,-2-1-1,-1 1 1,-1-1-1,-4-47 1,1 65-37,-1 0-1,-1 0 1,0 0 0,0 0 0,-1 1 0,-1-1 0,0 1-1,-1 0 1,0 1 0,-1-1 0,0 1 0,-1 1 0,0-1-1,-1 1 1,0 1 0,0-1 0,-12-7 0,2 2-34,-1 1 1,-1 1-1,-1 0 1,0 2-1,0 1 1,-1 0-1,0 2 1,-30-7-1,33 10 29,0 2 0,-1 1 0,1 0 0,-1 1 0,0 2 0,1 0 0,-1 1 1,-21 5-1,-18 8 14,-79 29 1,122-37 29,-63 19-92,-65 25 26,123-42 116,1 1 0,0 1 0,1 1-1,-26 20 1,33-20 83,0 0 0,-15 21 0,18-22-82,-3 6 104,1 1 0,0 0 0,-10 22 0,1-1-106,-10 29 235,26-60-197,2 1 0,-1-1-1,1 1 1,1 0-1,-3 15 1,-5 17 109,0-1-122,7-26-22,0 0 0,-8 18 1,9-22 1,-5 12 346,6-21-328,1-1-1,0 1 1,0 0-1,-1-1 1,1 1-1,0 0 1,-1-1-1,1 1 1,-1-1-1,1 1 1,-1-1 0,1 1-1,-1-1 1,1 1-1,-1-1 1,0 1-1,1-1 1,-1 0-1,1 1 1,-1-1-1,0 0 1,1 1-1,-1-1 1,-1 0-1,1 0 27,1-1 0,-1 1 0,0-1 0,0 1 0,0-1 0,0 1 0,1-1 0,-1 0 0,0 1 0,1-1 0,-1 0 0,0 0 0,1 0 0,-1 1 0,1-1 0,-1 0 0,1 0 0,-1 0 0,1 0 0,-1-1 0,-6-23 94,-3-71 66,7 67-276,1 0 1,2-30 0,0 25 70,0 22-38,0-1 0,2 0 0,-1 1 0,1-1 0,1 1 0,0-1 0,1 1 0,1 0 0,7-16 0,-9 24 0,0 0 0,1 0-1,-1 0 1,6-5 0,14-15 49,-19 18-20,0 0-1,1 0 1,0 0 0,0 0-1,1 1 1,0 0 0,8-6-1,56-42-90,-57 40 100,1 2-1,1 0 1,0 1-1,0 0 1,32-14-1,182-52-248,-200 67 116,0 2-1,37-6 1,10-1 157,-28-1 6,-34 10-80,0 1 1,0 0-1,1 1 0,-1 1 0,19-2 1,27 7-73,63 11-1,-28-2 182,-44-7-167,50 14 1,-90-16 56,1 0 0,-1 1 0,-1 0-1,14 8 1,-18-9 23,0 1 0,0 0-1,-1 0 1,1 0 0,-1 1-1,0-1 1,0 1 0,5 8-1,10 16-128,32 63-1,-46-79 145,-1 0 0,-1 0-1,1 1 1,-2-1-1,0 1 1,-1 0-1,2 27 1,1 93-92,-3-74 175,0-38 0,-1 0 0,-4 39 0,-10-14-185,11-40 127,0-1 1,0-1-1,0 1 1,-6 9-1,3-5-84,-22 30 138,25-36-63,-1 0 0,0 0 0,0-1 0,-4 5-1,-3 3-9,5-6-7,0 0 1,0 0-1,-1 0 1,0-1-1,1 0 0,-1 0 1,-1 0-1,1-1 0,-9 4 1,-11 2-62,-29 7 1,14-4 188,-9 4-198,-76 37 0,98-38 129,1 0 0,1 2 0,0 0 0,-24 24-1,34-26-7,-1-1 0,0-1-1,-1 0 1,-1-1 0,1-1-1,-2-1 1,-25 10 0,23-12-128,4-2 188,0 0 1,-34 5 0,46-10-78,-1 0 0,1-1 0,-1 0 0,1 0-1,0-1 1,-1 0 0,1 0 0,0-1 0,-1 1 0,1-1 0,0-1 0,-7-3-1,1-1 31,-1 0-1,2-1 0,-1-1 0,1 0 0,-14-16 1,-45-58 225,45 51-371,0-2 74,-35-59 0,50 73-65,0-1 0,2 0-1,0 0 1,-6-33 0,4 8-13,-2-51-1,5 46 87,4 30 0,-2-35 0,1-7 3,2 48-45,1-1-1,0 1 1,1 0 0,1 0 0,3-18 0,-2 22 33,-2 7-5,1-1-1,0 0 1,0 1-1,0-1 1,1 1-1,-1 0 1,1-1-1,0 1 1,1 0-1,-1 0 0,1 0 1,3-5-1,3 1-28,0 0-1,1 0 1,0 0-1,0 1 1,1 1-1,0 0 1,0 0-1,0 1 0,1 0 1,0 1-1,20-4 1,-1 1-57,11-3 73,1 2 0,47-3-1,0 5-20,37 0-32,-39 9-186,-86-2 122,-1 0 126,-1 0 0,0 0 0,1 0 0,-1 0 0,0 0 1,0 0-1,1 0 0,-1 0 0,0 0 0,0 0 0,0 0 0,0 1 1,-1-1-1,1 0 0,0 0 0,0 0 0,-1 0 0,1 0 0,0 0 0,-1 0 1,1 0-1,-1 0 0,0 0 0,0 1 0,-1 2-10,-4 7 27,0 0-1,-1 0 1,0-1 0,0 0-1,-1-1 1,-16 16 0,-20 26-17,-126 203-366,153-226 161,-47 84-36,51-87-1563,-8 29-1,17-45 1079,2 0 0,-1 1 0,0 9 0,2-10-1128,1 0 0,1 14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7:03.0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7 1312,'0'0'4,"0"0"0,0 0 0,0 0 1,0 0-1,0 0 0,1 0 0,-1 0 0,0 0 1,0 0-1,0 0 0,0 0 0,0 0 0,0 0 0,1 0 1,-1 0-1,0 0 0,0 0 0,0 0 0,0 0 0,0 0 1,0 0-1,0 0 0,1 0 0,-1 0 0,0 0 0,0 0 1,0-1-1,0 1 0,0 0 0,0 0 0,-3-5 4464,3 6-4073,0 16 127,8 15 236,-3 53 500,-37 419 1196,27-443-1825,24-61-544,-17 1-97,0-1 1,0 1-1,0 0 0,0 0 0,0-1 0,0 1 0,0 0 0,0 1 0,-1-1 0,1 0 0,0 0 1,-1 1-1,1-1 0,-1 1 0,1-1 0,-1 1 0,0 0 0,1 0 0,-1-1 0,1 3 1,1 2 29,0 0 1,0-1-1,-1 1 1,1 1-1,1 9 1,-2-2 36,0 1 1,-2 26-1,1-2-13,1-1-68,5 181 201,-6-127-53,-3 113 44,3-82-192,0-71-209,-6 75 0,4-99-2592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7:04.3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170 20 576,'0'0'32,"0"0"0,0 0 0,-1 0-1,1-1 1,0 1 0,0 0 0,0 0 0,-1 0 0,1-1-1,0 1 1,0 0 0,0 0 0,0-1 0,0 1 0,-1 0 0,1 0-1,0-1 1,0 1 0,0 0 0,0 0 0,0-1 0,0 1 0,0 0-1,0 0 1,0-1 0,0 1 0,0 0 0,0 0 0,0-1-1,0 1 1,0 0 0,0-1 0,0-10 5098,-6 22-3327,-35 100-584,20-58-956,-33 70 271,23-63-358,18-44 154,13-15-58,0-7 96,2-1-328,1 0 0,-1 1 0,1-1 0,0 1 0,5-6 0,-3 4 42,-1 0 0,5-13 0,2-10 128,0-1-147,8-38 0,-11 42 161,-6 22-112,0-1 0,0 1 0,-1-1 0,0 1 0,1-9 0,3-13 330,-4 27-404,2-1-70,-2 2 1,0 0 1,1 0 0,-1 0 0,0 0-1,0 0 1,0 0 0,0 0 0,1 0 0,-1 0-1,0 1 1,0-1 0,0 1 0,0-1 0,0 1-1,0-1 1,0 1 0,0-1 0,0 1-1,0 0 1,0 0 0,1 1 0,1 0-25,7 5 24,0 1 1,0 0 0,-1 0 0,0 1-1,14 19 1,8 26 521,-31-53 288,-13 11 639,8-10-1428,1-1 0,0-1-1,0 1 1,-1-1 0,-5 0 0,5 1-68,0-1 1,0 0 0,0 1-1,-6 1 1,10-1 69,-3-1-320,0 1 1,0 0-1,0 1 1,0-1-1,1 1 1,-1-1-1,1 1 1,-1 0-1,1 1 1,0-1-1,-1 0 1,1 1-1,0 0 1,1 0-1,-1 0 0,0 0 1,-2 4-1,-7 19-2402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7:05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9 736,'0'-8'4944,"2"17"-300,5 34-4280,5 19-72,-5-25-310,5 61 0,-11 254 1322,-2-181-544,3-165-308,10-5-243,-6-1-171,182-8 1055,-70 1-676,-25 3 67,-51 4-167,-33 0-97,1 0 0,-1 0 1,1 0-1,14-4 0,-13 4 301,-7 0-1472,-24 23-13786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7:09.7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2 2560,'-4'-2'8677,"30"48"-8480,-17-32-73,-1 0 0,0 1 1,8 23-1,-11-27-29,2 4 190,-6-13-232,1 1-1,-1 0 1,0-1-1,0 1 1,0 0 0,0 0-1,-1 0 1,1-1-1,0 6 1,-1-6-117,0 13-16,0-15 84,0 1-1,0 0 1,0 0 0,0-1 0,0 1-1,0 0 1,0-1 0,0 1 0,1 0-1,-1-1 1,0 1 0,1 0 0,-1-1-1,0 1 1,1 0 0,-1-1 0,1 1-1,-1-1 1,1 1 0,-1-1 0,1 1 0,-1-1-1,1 1 1,0-1 0,-1 0 0,2 1-1,-2 24 424,0-20-326,0-3-85,3 38-42,2 16 84,-5-49-18,0-5-44,0 1-1,0 0 1,0 0-1,0 0 1,0 0-1,1 0 0,-1 0 1,1 0-1,1 3 1,-2-6 28,1 0 0,-1 1 0,0-1-1,1 0 1,-1 1 0,0-1 0,0 1 0,1-1 0,-1 1 0,0-1 0,0 0 0,0 1-1,0-1 1,0 1 0,0-1 0,0 1 0,0-1 0,0 1 0,0-1 0,0 1 0,0-1-1,0 1 1,0-1 0,0 0 0,0 1 0,0-1 0,-1 1 0,1-1 0,0 1-1,0-1 1,0 0 0,-1 1 0,1-1 0,0 1 0,-1-1 0,1 0 0,0 1 0,-1-1-1,1 0 1,0 0 0,-1 1 0,1-1 0,-1 0 0,1 0 0,-1 0 0,1 1 0,0-1-1,-1 0 1,-3 1-21,0 0 0,0-1 0,0 1-1,-7-1 1,4 1-88,-11 1 192,-24 7-44,20-3 61,16-5-151,0 1 0,0-1-1,0 1 1,0 0 0,0 1-1,0 0 1,1 0 0,-1 0-1,-8 6 1,8-8 393,12-1-71,7-1-156,0 0 0,0-2 0,24-6 0,4-1-81,-6 3 73,0 3 1,52-1-1,-62 5-101,-12-1 28,1 1 0,-1 0 1,0 1-1,1 1 0,-1 0 0,20 5 0,-32-6-100,0-1-10,-1 0 21,1 0 0,-1 0 0,1 0 1,-1 0-1,0 0 0,1 1 0,-1-1 1,1 0-1,-1 0 0,1 0 0,-1 1 1,0-1-1,1 0 0,-1 0 0,0 1 1,1-1-1,-1 0 0,0 1 0,1-1 0,-1 0 1,0 1-1,0-1 0,1 1 0,-1-1 1,0 0-1,0 1 0,0-1 0,0 1 1,1-1-1,-1 1 0,0-1 0,0 0 1,0 1-1,0-1 0,0 1 0,0-1 0,0 1 1,0-1-1,0 1 0,0-1 0,-1 1 1,1-1-1,0 1 0,-8 23-4312,6-19 3180,-3 11-1029,-3 4-1797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7:10.7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7 1728,'-2'-6'10010,"8"8"-10804,9 7 1475,-14-8-635,0 0 1,0 0 0,0 0 0,0-1 0,1 1-1,-1 0 1,0-1 0,0 1 0,1-1 0,-1 1-1,3-1 1,59 11 1036,-30-8-565,0 0 0,51-4 0,-28 0-253,-39 1-208,-2-1-69,-1 2 0,29 3 0,-27-3 738,-10-1-2414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7:13.2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22 2912,'-3'0'8378,"4"2"-7974,-1-2-395,0 1 0,0-1 0,0 0-1,0 0 1,0 0 0,0 0 0,1 0 0,-1 0-1,0 1 1,0-1 0,0 0 0,0 0-1,0 0 1,0 0 0,0 0 0,0 0 0,0 0-1,0 1 1,0-1 0,0 0 0,1 0 0,-1 0-1,0 0 1,0 0 0,0 0 0,0 0-1,0 0 1,0 0 0,1 0 0,-1 0 0,0 0-1,0 0 1,0 0 0,0 0 0,0 0 0,0 0-1,1 0 1,-1 0 0,31 1 663,1-1-27,52-5 1,-70 4-386,29 0 0,-1 0 36,-6-3-6,40-9 1,-59 11-5,3 1-3545,-18 1 2677,0 1 0,0-1 0,0 0 1,1 1-1,-1-1 0,0 1 0,0-1 0,0 1 0,0 0 0,0 0 0,0 0 1,0 0-1,0 0 0,2 3 0,12 14-1578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7:17.4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1232 2144,'-9'-1'709,"8"10"3664,16-13-3157,-9 1-958,0 0 0,-1 0 1,1-1-1,-1 0 0,0 0 0,-1-1 0,1 1 0,-1-1 0,1 0 0,-1 0 0,-1-1 0,5-8 0,0-1-108,-2 0 0,0 0 0,0-1 0,-2 0 0,0 0 1,2-22-1,4-30 100,3-31 129,-7 37-216,2-28 133,-8 80-239,1 0 1,3-12-1,-3 12-148,1 1 0,0-14-1,-3 22 84,1 1-1,0-1 0,0 0 1,0 0-1,0 1 0,0-1 1,1 0-1,-1 1 0,0-1 0,0 0 1,0 1-1,0-1 0,1 0 1,-1 1-1,0-1 0,1 0 1,-1 1-1,0-1 0,1 1 1,-1-1-1,2 0 0,-2 1-6,0 0 0,1 0 0,-1 0 0,1 0 0,0-1-1,-1 1 1,1 0 0,-1 0 0,1 1 0,-1-1 0,1 0 0,-1 0-1,1 0 1,-1 0 0,1 0 0,-1 1 0,0-1 0,1 0-1,-1 0 1,1 1 0,-1-1 0,1 0 0,2 3-25,0-1 0,0 1 0,-1-1 0,1 1 0,-1 0 0,1 0 1,1 4-1,10 18 54,-2 0 0,-1 1 0,-1 0 0,-1 1 1,-1 0-1,-1 1 0,-2-1 0,4 48 1,-7-36 130,0 48-195,-2-75 32,-1-1 1,-1 1-1,0-1 0,-1 0 1,-6 18-1,7-24 17,0 0 0,0-1-1,0 1 1,-1-1 0,1 1 0,-6 5 0,7-9-16,-1 0 0,1 1 1,-1-1-1,0 0 0,0 0 0,0 1 1,1-2-1,-1 1 0,0 0 0,0 0 1,0-1-1,0 1 0,-1-1 1,1 1-1,0-1 0,0 0 0,-4 0 1,5 0 13,-1 0 1,1 0-1,0 0 1,-1 0 0,1 0-1,0 0 1,-1-1-1,1 1 1,0-1 0,-1 1-1,1-1 1,0 1-1,0-1 1,0 0-1,0 1 1,-1-1 0,1 0-1,0 0 1,0 0-1,0 0 1,0 0 0,1 0-1,-1 0 1,0 0-1,0-1 1,0-1 0,-8-9-45,3 4 42,1-1 1,0 1 0,0-1 0,-4-10-1,12 3-160,-3 15 169,0 0 1,0 0-1,0 0 1,1 0-1,-1 0 1,0 1-1,1-1 1,-1 0-1,1 0 1,-1 0-1,1 1 1,-1-1-1,1 0 1,-1 1-1,1-1 0,0 0 1,-1 1-1,1-1 1,0 1-1,0-1 1,-1 1-1,1-1 1,0 1-1,1-1 1,28-8-67,-14 5 268,-7 0-190,8-1 111,-2-1 0,17-9 0,-27 12-51,0-1 0,0 1 0,0-1 0,0 0 0,0 0 0,-1 0 0,0-1 0,0 0 0,5-7 0,11-24 184,-1-1 0,22-62 0,-13 28-442,-18 46 149,-1-2 0,-2 1 1,7-41-1,0-83-140,-12-147 33,-3 159-275,1 122 260,0 15 70,0 10-491,0 35 274,0 76 309,-19 163 0,-7-157 6,2-12 161,12-34 71,-2 130 0,9-154 49,5-55-92,0 5 251,0-4-108,0-6-113,0-12-95,3-75-149,-1 79-57,0 0 0,0 0 0,2 0 0,-1 0 1,8-16-1,-5 16 29,1 1 0,0-1 1,1 1-1,0 1 1,0 0-1,1 0 1,1 0-1,-1 1 1,2 1-1,-1-1 0,14-6 1,-22 13 29,0 1 0,1 0 0,-1 0 1,0 0-1,1 0 0,-1 0 0,1 1 0,-1-1 1,1 1-1,-1-1 0,1 1 0,-1 0 0,3 0 1,-3 0 4,-1 1 0,1-1 0,-1 0 1,0 1-1,1-1 0,-1 1 1,0-1-1,1 1 0,-1 0 0,0-1 1,0 1-1,0 0 0,0 0 0,0 0 1,0 0-1,0 0 0,0 0 1,0 0-1,0 0 0,0 1 0,0-1 1,-1 0-1,2 2 0,5 14 127,-1-4-25,-1 0 1,0 0 0,3 18-1,-4-12-48,10 26-1,-9-28 13,8 34 0,-10-33 38,1-1 1,9 23-1,-7-22-45,0 1-40,-5-13-10,1-1 0,-1 1 0,1 0 0,1-1 0,-1 1 0,1-1 0,0 0 1,0 0-1,0 0 0,5 5 0,-4-6-4,0 0 0,-1 1 0,1 0 0,-1-1 0,5 11 0,-7-14 10,0 0 1,0 0-1,0 0 1,0 0 0,0 0-1,0 0 1,1 0 0,-1 0-1,0-1 1,0 1-1,1 0 1,-1-1 0,0 1-1,1-1 1,-1 1 0,1-1-1,-1 0 1,0 1-1,1-1 1,-1 0 0,1 0-1,1 0 1,2 0-10,-1-1 0,1 1 0,-1-1 0,1 0-1,-1 0 1,5-1 0,-4-1-33,0 0 0,0 0 0,0 0-1,-1 0 1,1-1 0,-1 1 0,0-1-1,0-1 1,0 1 0,-1 0 0,1-1-1,-1 0 1,0 1 0,-1-1 0,1-1 0,-1 1-1,2-7 1,4-12-162,-2 1 0,6-39-1,-11 59 206,2-18-69,-1 0-1,-1 0 0,-1 0 1,-1 1-1,0-1 0,-2 0 1,-8-32-1,8 37 86,3 12-50,-1 0 0,0 0 0,0-1 0,0 1 0,-3-5 0,4 8 19,-1 0-1,1 0 1,-1 1 0,0-1 0,0 0-1,1 0 1,-1 0 0,0 0-1,0 1 1,0-1 0,1 0-1,-1 1 1,0-1 0,0 1-1,0-1 1,0 1 0,0-1-1,-1 1 1,1 0 0,0 0 0,0-1-1,0 1 1,0 0 0,-2 0-1,2 0-11,0 0 0,0 1 0,0-1 1,0 0-1,0 1 0,0-1 0,0 1 0,0-1 0,0 1 0,0-1 0,0 1 0,0 0 0,0-1 0,1 1 0,-1 0 0,0 0 0,1 0 0,-1 0 0,0-1 1,1 1-1,-1 0 0,1 0 0,-1 0 0,1 0 0,0 0 0,-1 0 0,1 0 0,0 0 0,0 2 0,-2 6-52,0 0 0,1 15-1,0-9 123,-1 10 18,1 1-1,6 50 1,-2-46 44,-1-11-38,0 0 1,2 0-1,11 33 1,-11-41-33,0 0 0,1-1 0,0 1 0,0-2 0,1 1 0,1 0 0,14 16 0,-18-23-26,1 0-1,-1 0 1,1 0-1,0-1 1,-1 1-1,1-1 0,0 0 1,1 0-1,-1-1 1,0 1-1,0-1 1,1 0-1,-1 0 1,1 0-1,-1 0 0,9-1 1,-5 1 27,-1-2 1,1 1-1,-1-1 1,1 0-1,-1 0 0,0 0 1,0-1-1,10-4 1,-8 1-74,0 0 0,0 0-1,-1-1 1,0 0 0,0 0 0,0-1 0,-1 0 0,0 0 0,0-1 0,-1 0 0,0 0 0,0 0 0,-1-1 0,4-9 0,6-16 97,-1 0 1,13-56-1,-11 35 4,1-4-328,15-95 0,-30 124 159,-1 0 1,-1 0 0,-7-53 0,3 44-41,1 8-72,1 3 80,-1 0 0,-1 0 0,-15-52 1,11 55 160,6 18-42,0 0-1,0 1 0,-1-1 0,0 1 1,-5-9-1,-4-17-67,6 23 43,6 7 70,0 1-49,-1 1-149,0 0 142,0 1 1,0-1-1,0 0 1,0 0-1,0 1 1,0-1-1,1 0 0,-1 1 1,0-1-1,0 1 1,0-1-1,0 1 1,0-1-1,1 1 0,-1 0 1,0-1-1,1 1 1,-1 0-1,0 0 1,1 0-1,-1-1 0,1 1 1,-1 0-1,1 0 1,-1 1-1,-8 28-90,7-19 108,-64 224-342,29-75 630,31-111-166,2 1 0,2-1-1,2 1 1,12 91-1,-8-106-137,14 81 272,-13-95-183,1-1-1,0 0 1,1 0-1,19 36 1,-22-49-23,-4-6-46,0-1-1,0 1 1,1-1-1,-1 0 1,0 1-1,0-1 1,0 0 0,1 1-1,-1-1 1,0 0-1,0 1 1,1-1-1,-1 0 1,0 1-1,0-1 1,1 0-1,-1 0 1,0 1-1,1-1 1,-1 0-1,0 0 1,1 0-1,0 1 1,11 4 202,-8-4-191,-1 0 1,1 1-1,0-2 0,0 1 0,0 0 0,-1-1 0,1 1 0,0-1 0,0 0 1,0-1-1,5 0 0,5-1 25,24-8 0,-30 7-33,-1 1 0,0-1 0,1 0 0,-1-1 0,0 0 0,-1 0 0,1 0 0,-1-1 0,0 0 0,0 0 0,0 0 0,0-1 0,-1 0 0,0 0 0,6-11 0,-2 2 26,0-1 1,-1 0-1,-1 0 1,-1-1-1,0 1 1,4-20-1,-4 7 11,27-119-237,-27 118 173,5-48 1,0 1 21,-6 41-13,-1-1 1,-3-70 0,-2 55-162,-3-62-27,2 90 111,-1 0-1,-11-40 1,14 63 72,-1-1 0,1 1 0,0 0 0,-1 0 0,1 0 0,-1 0 0,1-1 0,-1 1 0,0 0 0,1 0 0,-1 0 0,0 0 0,0 0 0,0 0 0,1 1 0,-1-1 0,0 0 0,0 0 0,-1 1-1,1-1 1,0 0 0,0 1 0,0-1 0,0 1 0,0-1 0,-1 1 0,-1 0 0,2 0 2,0 0 1,-1 0-1,1 0 0,0 1 0,0-1 0,0 1 0,0-1 0,0 1 0,-1-1 1,1 1-1,0 0 0,0 0 0,1-1 0,-1 1 0,0 0 0,0 0 0,0 0 0,0 0 1,1 0-1,-1 0 0,0 0 0,1 0 0,-1 0 0,1 0 0,0 0 0,-1 1 1,0 1-1,-7 34 24,1 0 1,2 0 0,1 1-1,2 48 1,7 86 581,7-23-57,-3-54-19,0-15 182,24 102 1,-32-177-662,1 0 0,-1 1 0,1-1 0,0 0 0,0 0 0,1-1 0,0 1 0,-1 0 1,1-1-1,1 1 0,-1-1 0,1 0 0,0 0 0,0-1 0,0 1 0,0-1 0,0 0 0,1 0 0,0 0 0,-1-1 0,1 1 1,10 2-1,-6-2-468,1-1 1,0 0 0,0-1 0,0 0 0,1-1 0,-1 0-1,0 0 1,0-1 0,0 0 0,0-1 0,16-5 0,-15 3-150,1 0 1,-1 0 0,-1-1 0,17-10 0,-10 2-909,0 0 0,15-16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08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4 424 1472,'-3'2'4879,"7"2"-2527,8 3-709,-10-7-1550,0 0-1,0 1 1,0-1 0,0 0-1,0 0 1,-1 0-1,1-1 1,0 1-1,0 0 1,0-1 0,0 1-1,-1-1 1,1 0-1,0 1 1,-1-1-1,1 0 1,0 0 0,-1 0-1,1 0 1,-1 0-1,3-3 1,3-3 47,-1 0 1,0 0-1,6-10 1,-7 8-158,56-91 220,-10 14 426,18-29-11,-43 69-143,-24 43-390,0-1 0,-1 0 1,1 0-1,0-6 0,0 6 185,1 17 72,-3-8-276,2 9 137,-2 1 1,1 0-1,-4 21 0,1-25-121,1-1 0,1 1 0,0-1 1,0 1-1,1-1 0,0 1 0,1-1 0,5 20 0,4-3 23,-7-14-76,1 0 1,1 0-1,0-1 1,1 1-1,0-1 1,0-1 0,13 15-1,-17-22-1,1-1-1,-1 1 0,1-1 1,0 0-1,0 0 1,0 0-1,0 0 0,0-1 1,1 0-1,-1 1 1,1-2-1,-1 1 0,1 0 1,0-1-1,-1 0 1,1 0-1,0-1 0,0 1 1,0-1-1,0 0 1,0 0-1,0-1 0,0 1 1,0-1-1,-1 0 1,1-1-1,0 1 0,8-5 1,31-15 70,0-3-1,56-41 1,-86 56-76,-2-1 0,19-18 0,-26 24 16,-1 0-1,0-1 0,-1 0 0,1 0 0,-1 0 0,0-1 0,0 1 0,0-1 0,3-10 0,-6 15-45,0-1 0,1 1 0,-1-1-1,0 0 1,0 1 0,0-1 0,0 1-1,0-1 1,0 1 0,0-1 0,0 0 0,-1 1-1,1-1 1,-1 1 0,1-1 0,-1 1-1,0-1 1,1 1 0,-1 0 0,0-1-1,0 1 1,0 0 0,0 0 0,0-1-1,0 1 1,0 0 0,-1 0 0,1 0-1,0 0 1,0 1 0,-1-1 0,1 0-1,-1 0 1,1 1 0,-1-1 0,1 1-1,-1 0 1,1-1 0,-1 1 0,1 0 0,-1 0-1,0 0 1,-2 0 0,-4 1-23,1 1-1,-1 0 1,1 0 0,0 1 0,0 0 0,0 0-1,0 1 1,0 0 0,1 0 0,-1 1 0,1-1-1,0 1 1,1 1 0,-1-1 0,1 1 0,0 0-1,1 0 1,-1 0 0,-5 13 0,6-12 83,1 0 1,1 0 0,-1 1-1,1-1 1,1 1 0,-1-1-1,1 1 1,0 0-1,1-1 1,0 1 0,0 0-1,1 0 1,0-1-1,2 11 1,1-8-23,0 1 0,1-1 1,0 0-1,0-1 0,1 1 0,0-1 1,1 0-1,0 0 0,0-1 0,1 0 0,17 14 1,-21-19-15,0 1 1,1-1 0,0 0 0,0-1 0,-1 1-1,2-1 1,-1 0 0,0 0 0,0 0 0,1-1-1,-1 0 1,0 0 0,1-1 0,0 1 0,-1-1-1,1 0 1,-1 0 0,1-1 0,-1 0-1,1 0 1,-1 0 0,0-1 0,1 1 0,-1-1-1,0-1 1,5-2 0,4-4 25,0-2-1,-1 0 1,0 0-1,-1-1 1,12-15-1,17-17 94,-2 11-105,0 1-1,46-26 1,15-12 158,-73 46 23,-18 10-161,-9 13-56,1 1-1,-1 0 1,0-1 0,0 1 0,0-1 0,0 1 0,0-1 0,0 1 0,0-1 0,0 1 0,0-1 0,0 1 0,0-1-1,-1 1 1,1 0 0,0-1 0,0 1 0,0-1 0,-1 1 0,1-1 0,0 1 0,0 0 0,-1-1 0,1 1 0,0 0-1,-1-1 1,-1 0-23,0 1-1,0 0 0,0-1 0,1 1 0,-1 0 0,0 0 1,0 0-1,0 0 0,0 0 0,0 1 0,1-1 0,-1 1 1,0-1-1,-3 2 0,4-1 8,-17 5-153,-19 11 1,17-8 134,10-4 27,0 1 0,0 0 0,0 0 0,1 1 0,0 0-1,0 1 1,0 0 0,1 0 0,1 1 0,-1 0 0,2 0 0,-1 1 0,-5 10 0,3-1-40,0 0 0,1 1 0,2 0 0,0 0-1,0 1 1,-2 24 0,7-36 78,1-1-1,0 1 1,0 0-1,0-1 1,1 1-1,1-1 1,-1 1-1,2-1 1,4 15-1,-6-22-8,-1 0 0,1 0-1,-1 0 1,1 1 0,0-1 0,-1 0-1,1 0 1,0 0 0,0 0-1,0-1 1,0 1 0,0 0-1,0 0 1,0 0 0,0-1-1,0 1 1,0-1 0,1 1-1,-1-1 1,0 1 0,0-1-1,1 0 1,-1 1 0,0-1-1,0 0 1,1 0 0,-1 0 0,0 0-1,0 0 1,1 0 0,-1 0-1,0-1 1,1 1 0,-1 0-1,0-1 1,0 1 0,2-2-1,3 0 9,-1-1-1,0 0 1,0 0-1,-1-1 1,1 1-1,-1-1 1,5-5-1,10-14 99,30-46-1,-15 18-12,-11 17-2,-1-1 0,24-52-1,-45 84-97,0 0-1,0 0 1,0 0-1,-1 0 1,1 0 0,-1-1-1,0 1 1,1 0-1,-2-5 1,1 1 55,0 6-155,-1-7-416,-1 8 1736,23-8-18281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2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40 2720,'0'-2'123,"0"0"0,1 1 0,-1-1-1,0 0 1,0 0 0,1 1 0,-1-1 0,1 0 0,0 1 0,0-1 0,-1 1-1,3-3 1,-2 3-77,-1 0 254,0 0 0,1 0 0,-1 0 0,0 1 0,1-1 0,-1 0 0,0 0 0,0 0 1,0 0-1,1 1 0,-1-1 0,0 0 0,0-1 0,-3 0 541,-1 8-497,-10 27 518,-21 70 0,15-41-362,-112 293 2103,74-209-1521,49-117 1323,12-36-2272,1 1 0,1 1 0,-1-1 0,1 1-1,0-1 1,0 1 0,9-6 0,-4 2-92,4-3-106,22-20-68,44-30 1,-68 54 70,0 0 0,0 1 1,1 0-1,0 1 1,1 1-1,-1 0 0,1 1 1,21-4-1,-30 7 12,1 1-1,-1-1 0,1 1 1,-1 1-1,1-1 1,-1 1-1,1 0 0,-1 0 1,10 3-1,-12-3 34,-1 1-1,1-1 1,0 1-1,0 0 1,0 0-1,-1 0 1,1 0-1,-1 0 1,0 0-1,0 1 0,0-1 1,0 1-1,0 0 1,0-1-1,0 1 1,-1 0-1,2 4 1,-1 0 41,0-1 1,-1 0-1,0 1 1,0-1-1,0 1 1,-1-1 0,0 1-1,0-1 1,-2 11-1,0-12 4,1-1 1,-1 0-1,1 1 0,-1-1 1,-1 0-1,1 0 0,0 0 1,-1 0-1,0-1 0,0 1 1,0-1-1,0 0 0,-1 1 1,1-1-1,-8 4 0,0 0 95,0 0 0,0-1-1,-1-1 1,-16 6 0,1-2 79,-1-2 0,0-1 0,-35 3-1,-87-3-272,164-12-20,100-6 30,45-6 148,-122 12 16,0-2 1,44-15-1,-61 17-35,-1-2 0,0 0 0,0-1 0,-1-2 0,0 1 0,-1-2 0,0 0 0,-1-1 0,-1-1 0,0 0 0,23-28 0,-34 35-54,1 1 0,-1-1 1,0 0-1,-1 0 0,5-11 0,-7 15-14,0-1-1,0 1 0,-1-1 0,1 1 1,-1-1-1,1 0 0,-1 1 0,-1-1 1,1 1-1,0-1 0,-1 0 0,0 1 0,-1-6 1,2 8-14,0 1 1,-1-1 0,1 0-1,0 0 1,-1 0 0,1 0-1,-1 1 1,1-1 0,-1 0-1,1 0 1,-1 1 0,0-1-1,1 0 1,-1 1 0,0-1 0,1 0-1,-1 1 1,0-1 0,0 1-1,0 0 1,1-1 0,-1 1-1,0 0 1,-1-1 0,0 1-9,1 0 0,-1 0 0,1 0-1,-1 1 1,1-1 0,0 0 0,-1 1 0,1-1 0,-1 1 0,1-1 0,0 1 0,0 0 0,-3 1 0,-2 3-41,1-1 0,0 1 1,0 0-1,0 0 0,-5 8 0,-2 3-41,2 1 1,0 1-1,-12 30 0,17-35 128,0-1-1,1 1 1,1 0-1,0 1 1,1-1-1,0 19 0,2-29 27,-1 0-1,2 0 0,-1 0 1,0 0-1,0-1 0,1 1 0,0 0 1,-1 0-1,1-1 0,0 1 1,0 0-1,1-1 0,-1 1 0,1-1 1,-1 0-1,1 1 0,0-1 1,-1 0-1,1 0 0,0 0 1,1 0-1,-1 0 0,0 0 0,0-1 1,1 1-1,-1-1 0,1 0 1,0 0-1,-1 0 0,1 0 0,0 0 1,3 1-1,18-2 266,0 0 0,0-2 1,25-4-1,-41 5-259,23-4-397,1-2 0,-1 0-1,-1-2 1,0-2 0,31-14-1,-49 19-766,0-1 0,0 0-1,-1-1 1,0 0-1,11-11 1,10-7-1985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13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257 109 2400,'1'-1'251,"1"0"0,-1 0 0,1 0 0,0 0 0,-1 1 1,1-1-1,0 1 0,0-1 0,0 1 0,-1-1 0,3 1 0,-3 0-22,-1 0 0,0 0-1,1 0 1,-1-1 0,1 1 0,-1 0-1,0 0 1,1 0 0,-1 0 0,0-1-1,1 1 1,-1 0 0,0 0 0,1-1-1,-1 1 1,0 0 0,1-1 0,-1 1 0,0 0-1,0-1 1,1 0 0,-4 7 2578,-30 64-877,-6 14-863,-38 144 672,65-189-1515,-13 41 336,-21 66 202,10-34-314,34-95-390,2-16-47,0 0 0,1 0 0,-1 0-1,0 0 1,0 0 0,-1 0-1,1 0 1,0 0 0,0 0-1,0 0 1,-1 0 0,1 0 0,0 0-1,-1 0 1,1 0 0,-1 0-1,0 1 1,0-1 357,1-1-372,0 0-1,0 0 1,0 0 0,0 1-1,0-1 1,0 0 0,0 0-1,-1 0 1,1 0 0,0 0-1,0 1 1,0-1 0,0 0-1,0 0 1,0 0 0,-1 0-1,1 0 1,0 0 0,0 0-1,0 0 1,0 1 0,-1-1-1,1 0 1,0 0 0,0 0-1,0 0 1,-1 0 0,1 0-1,0 0 1,0 0 0,0 0-1,0 0 1,-1 0 0,1 0-1,0 0 1,0 0 0,0 0-1,-1 0 1,1-1 0,0 1-1,0 0 1,0 0 0,0 0-1,0 0 1,-1 0 0,1 0-1,0 0 1,0 0 0,0-1-1,0 1 1,0 0 0,0 0-1,-1 0 1,1 0 0,0-1-1,0 1 1,0 0 0,0 0-1,0 0 1,0 0 0,0-1-1,0 1 1,0 0 0,0-3-19,0 1 0,1-1 0,0 0 1,-1 1-1,1-1 0,0 1 0,0 0 1,0-1-1,1 1 0,-1 0 0,0-1 1,1 1-1,0 0 0,-1 0 0,4-3 1,5-4-128,21-14 1,-16 12-4,12-8 295,37-19 1,-41 25-169,0-1 0,38-30 1,12-26 15,-62 58 23,-1 0-1,0-1 1,-1 0-1,9-17 1,-3 1-4,39-81 3,-44 87-65,-1-1 0,10-44-1,-15 54 57,0 0-1,1 0 0,13-24 0,1-2-139,-17 37 137,0-1 0,0 1-1,0 0 1,1 0-1,-1 0 1,1 0-1,0 0 1,3-2-1,14-15 240,-19 18-227,1 0-1,0 0 0,0 1 1,0-1-1,0 1 1,1-1-1,3-1 1,-4 2 0,-1 1 1,0-1-1,1 1 1,-1-1-1,0 0 1,1 1-1,-1-1 1,0 0-1,0 0 1,0 0-1,0 0 0,0 0 1,0 0-1,0 0 1,0-1-1,0 1 1,0 0-1,-1 0 1,1-1-1,-1 1 1,1 0-1,0-3 1,2 1 53,-5 5-116,2-2 48,-1 1 0,1 0 0,0-1 1,0 1-1,0-1 0,0 1 0,-1 0 0,1-1 1,0 1-1,0 0 0,0-1 0,0 1 0,0-1 1,1 1-1,-1 1 0,0-1 4,-1 12 73,0 1 0,-4 14-1,3-14-125,0-1-1,0 17 0,2-28 43,0 51 171,9 83 0,-6-113-202,-3-19 53,0 1-1,1-1 1,-1 1-1,1-1 1,0 0-1,0 1 1,0-1-1,1 0 1,0 0-1,-1 0 1,1 0-1,5 6 1,-7-9-4,0-1-1,1 1 1,-1-1 0,1 0 0,-1 1 0,0-1-1,1 0 1,-1 1 0,1-1 0,-1 0 0,1 1-1,-1-1 1,1 0 0,-1 0 0,1 0 0,-1 1 0,1-1-1,-1 0 1,1 0 0,-1 0 0,1 0 0,-1 0-1,1 0 1,0 0 0,-1 0 0,1 0 0,0-1 2,0 1 0,0-1 0,0 0 0,0 1 0,0-1 0,0 0 0,0 0 0,0 1 0,-1-1 0,1 0 0,0 0 0,0-1 0,4-6 21,-2 1 0,7-17 1,-7 16-31,31-66 10,4 1 1,73-106-1,-109 176-1,-1 1 0,1-1 0,-1 1 0,1-1 0,-1 1 0,0-1 1,0 0-1,0 0 0,-1 0 0,1 1 0,-1-1 0,1-5 0,-1 7-96,-4 10-129,-4 3 88,7-11 116,0 0-1,-1 1 1,1-1 0,0 1 0,0-1-1,1 1 1,-1-1 0,-1 4 0,-2 7 22,1 0 1,1 0 0,0 1 0,0-1-1,1 0 1,1 1 0,0-1-1,0 1 1,2-1 0,-1 0 0,2 1-1,5 18 1,2-6 72,18 36-1,-24-53-29,1-1 0,0 1-1,0-1 1,1-1 0,0 1-1,0-1 1,0 0 0,12 9-1,-15-13-35,0 0 0,1 0-1,-1-1 1,1 1 0,-1-1-1,1 1 1,-1-1 0,1 0 0,0-1-1,-1 1 1,1 0 0,0-1-1,0 0 1,-1 0 0,8-1-1,-5 0-14,0-1-1,-1 0 0,1 0 0,-1 0 0,1 0 0,-1-1 0,0 0 1,0 0-1,6-6 0,1-1 4,-1-1 0,0 0-1,-1-1 1,0 0 0,-1 0 0,15-26 0,1-6-1,-16 28-11,1 1 1,-2-2-1,0 1 1,-1-1-1,7-26 1,-13 38 18,1-1 5,-1 0 1,0 0 0,0 0 0,0 0-1,-1 0 1,0 0 0,0-1 0,-1-6 0,-1 6-9,1-1 1,-1 0-1,0 1 1,-1 0-1,-6-13 1,9 20-61,0-5-17,9 15-139,-7-7 201,-1 1 23,0 16-151,-1-10 218,0 1-58,0-1 0,-1 0-1,-2 17 1,0 2 340,2-6-203,1-17-116,-1-1-1,1 0 1,1 1-1,0 5 1,1 12-196,-1-12 158,0-1 0,1 0-1,0 1 1,0-1 0,8 18-1,-9-25 22,0-1-1,0 1 1,0-1-1,1 1 1,-1-1-1,1 0 1,-1 1 0,1-1-1,0 0 1,0 0-1,0 0 1,0 0-1,0-1 1,0 1-1,0 0 1,1-1-1,-1 1 1,4 0-1,-4-1-29,0-1 0,1 1 0,-1-1 0,0 0 0,0 1 0,1-1 0,-1 0 0,0-1 0,0 1 0,1 0 0,-1-1 0,0 1 0,0-1 0,0 1 1,1-1-1,-1 0 0,0 0 0,0 0 0,0-1 0,-1 1 0,1 0 0,3-3 0,9-10 27,-1-1 0,0 0 1,-1-1-1,16-28 0,-8 12-69,43-63 190,-62 93-147,1-1 1,-1 1-1,1 0 1,-1 0-1,0-1 1,0 1 0,0-1-1,0 1 1,0-1-1,-1 1 1,1-1-1,-1 0 1,1 1-1,-1-5 1,0 7-11,0-1-1,0 1 1,0 0 0,0 0 0,0 0-1,0 0 1,0-1 0,0 1-1,1 0 1,-1 0 0,0 0 0,0 0-1,0 0 1,0 0 0,0 0-1,0-1 1,0 1 0,1 0-1,-1 0 1,0 0 0,0 0 0,0 0-1,0 0 1,1 0 0,-1 0-1,0 0 1,0 0 0,0 0 0,0 0-1,1 0 1,-1 0 0,0 0-1,0 0 1,0 0 0,0 0 0,0 0-1,1 0 1,-1 0 0,0 0-1,0 0 1,0 0 0,0 0 0,1 0-1,-1 1 1,7 2-129,16 29 605,-16-23-361,0 0-1,-1 0 1,-1 1-1,9 16 0,6 11 103,16 31-133,-24-43 69,23 36-1,-28-52-104,0 2 89,1-1 0,0 1 0,18 16 0,-24-25-123,0 0 1,0-1 0,0 1 0,1 0-1,-1-1 1,1 1 0,-1-1 0,1 0-1,-1 0 1,1 0 0,0 0 0,0 0-1,-1-1 1,1 1 0,0-1 0,0 0-1,0 0 1,0 0 0,0 0 0,-1 0-1,1 0 1,0-1 0,4-1 0,-2 0-14,0 0 0,-1 0 0,1-1 0,-1 1 0,0-1 0,0 0 0,0-1 0,0 1 0,-1 0 0,7-8 0,-2-2 15,1 1 1,7-18 0,-2 4 69,2-4-167,-1 0 0,-2-1 0,-1-1 0,-1 0 0,7-40 0,-14 56 187,-2 12-79,-1 0-1,0 0 0,0 0 1,0 0-1,0 0 0,-1-1 0,0 1 1,0 0-1,0 0 0,0-1 1,-2-6-1,2 11-25,0 0-1,0 0 1,0-1 0,0 1 0,-1 0 0,1 0-1,0-1 1,0 1 0,0 0 0,-1 0 0,1-1-1,0 1 1,0 0 0,0 0 0,-1 0 0,1 0-1,0-1 1,-1 1 0,1 0 0,0 0-1,0 0 1,-1 0 0,1 0 0,0 0 0,0 0-1,-1 0 1,1 0 0,0 0 0,-1 0 0,1 0-1,-11 5-40,-7 11-33,16-14 125,-11 14 328,-18 27 1,28-37-328,0-1 0,0 0 1,1 1-1,0-1 0,0 1 1,0 0-1,1-1 0,-1 1 1,1 0-1,0 8 0,3 1 86,0 1 0,1-1 0,0 0 0,1-1 0,1 1 0,10 22 0,-4-8-90,-9-25-48,3 10 79,0 0 0,1 0 0,1-1 0,0 0 0,16 22-1,-22-34-59,-1 0-1,1-1 0,0 1 0,0 0 0,-1 0 0,1-1 0,0 1 0,0 0 0,0-1 0,0 1 0,0-1 0,0 0 0,0 1 0,0-1 1,0 0-1,0 1 0,0-1 0,0 0 0,0 0 0,0 0 0,0 0 0,1 0 0,-1 0 0,0 0 0,0 0 0,0-1 0,0 1 0,0 0 1,0-1-1,0 1 0,0 0 0,0-1 0,0 1 0,0-1 0,0 0 0,-1 1 0,1-1 0,0 0 0,0 1 0,-1-1 0,2-2 0,4-3-24,-1 0 0,1-1-1,-1 0 1,4-8-1,-9 14 6,9-15-2,77-116 7,-75 117 6,1 1 1,1 0 0,0 0-1,1 2 1,0-1-1,22-13 1,-35 26-4,3-3 21,0 1 1,-1 0 0,1 0 0,7-2 0,-11 4-18,1 0 0,-1 0 0,1-1 0,0 1 0,0 0 0,-1 0 0,1 0 0,0 0 0,-1 0 0,1 0 0,0 0 0,-1 0 0,1 0-1,0 0 1,-1 0 0,1 1 0,0-1 0,-1 0 0,1 0 0,0 1 0,-1-1 0,1 0 0,0 1 0,-1-1 0,1 1 0,-1-1 0,1 1 0,-1-1 0,1 1 0,-1-1 0,0 1 0,1-1 0,-1 1 0,1 0 0,-1-1 0,1 2 0,0 4-10,1 0 0,-1 0 0,0 0-1,-1 0 1,1 0 0,-2 10 0,-5 40 137,-1-19-71,-1 1 0,-1-2 1,-16 38-1,15-52-1,-1 0 0,-1-1 0,-17 22 0,3-9 121,27-35-191,0 0-1,0 1 0,0-1 0,0 0 0,0 1 0,0-1 0,0 1 1,0 0-1,1-1 0,0 1 0,8-3 93,145-68 1019,-136 62-1061,66-36-1085,104-73 0,-184 115 515,24-15-2507,-10 9-1844,-19 9 4775,0 0-1,0-1 1,1 1-1,-1 0 1,0 0-1,0 0 1,0 0 0,0 0-1,1 0 1,-1 0-1,0 0 1,0 0-1,1 0 1,-1 0 0,0 0-1,0 0 1,0 0-1,1 0 1,-1 0-1,0 0 1,0 0 0,0 0-1,1 0 1,-1 0-1,0 0 1,0 1-1,0-1 1,0 0-1,1 0 1,-1 0 0,0 0-1,0 0 1,0 0-1,0 1 1,0-1-1,1 0 1,-1 0 0,-1 10-3320,-7 13-464,-8 1-824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13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68 8960,'-63'-60'3328,"45"60"-2592,13-5-192,15 5-4384,3-3 608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18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81 185 1472,'1'-2'91,"-1"0"-1,0 1 1,1-1 0,-1 0 0,0 1 0,0-1-1,0 0 1,0 0 0,-1-1 0,1 2 154,0-1 1,-1 1 0,1 0 0,0 0 0,0 0 0,0 0 0,0 0-1,0-1 1,0 1 0,1 0 0,-1 0 0,0 0 0,0 0 0,1 0 0,-1 0-1,1 0 1,0-2 0,0 14 4725,-2 24-3670,-2 10-277,-7 42 672,-15 121 1624,10-63-2742,9-92-450,1-14 147,-10 45 0,11-38 237,2-42-521,3-12-10,3-17-1,-3-8-61,2 0 0,8-33 1,2-19 44,11-59-89,-4 39 426,-8 18-168,30-146 1126,-41 231-1195,-1 0 0,1 0 0,-1 0 0,1 0 0,0 1 0,-1-1 0,1 0 0,0 1 0,0-1 0,2-1 0,-3 3-48,0-1 0,0 1-1,1 0 1,-1 0 0,0 0 0,0 0 0,0 0 0,1 0 0,-1 0 0,0-1 0,0 1 0,1 0-1,-1 0 1,0 0 0,0 0 0,1 0 0,-1 0 0,0 0 0,0 0 0,1 0 0,-1 0 0,0 0 0,0 0-1,0 1 1,1-1 0,-1 0 0,8 9 414,9 24 29,16 44 0,14 28-124,-33-81-241,32 44-1,-46-68-98,0 1 1,1-1-1,-1 1 1,0-1-1,1 0 1,-1 1-1,1-1 1,-1 1-1,1-1 1,-1 0-1,1 0 1,0 1-1,-1-1 1,1 0-1,-1 0 0,1 0 1,-1 0-1,1 0 1,0 1-1,-1-1 1,1 0-1,-1 0 1,1 0-1,0-1 1,-1 1-1,2 0 1,0-1-10,-1 1 0,1-1 0,0 0 0,0 0 0,-1 0 0,1 0-1,-1-1 1,3-1 0,1-2-114,0-1-1,0 1 1,6-12-1,7-16-346,20-55 0,-9 20 449,-11 27 46,27-53-141,-44 93 140,-1 0-1,1 0 1,0 0 0,-1 0 0,1 0-1,0 0 1,0 0 0,0 0 0,0 0-1,0 1 1,1-2 0,-2 2 1,1 0 0,-1 0 0,0 0 1,1-1-1,-1 1 0,1 0 0,-1 0 1,0 0-1,1 0 0,-1 0 0,1 0 1,-1 0-1,1 0 0,-1 0 0,0 0 1,1 1-1,-1-1 0,1 0 0,-1 0 0,0 0 1,1 0-1,0 1 0,1 1 39,-1 0-1,1 0 1,0 0-1,-1 0 1,0 0-1,1 0 0,-1 0 1,0 1-1,0-1 1,1 4-1,45 156 1167,-24-73-578,-3-4 104,12 125 1,-25-149-564,19 214 356,-25-255-522,3 35-7,-4-43-51,1 6-3384,12-50-19971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19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6464,'5'-2'5462,"-5"2"-5340,6 6 714,-1-1 1,0 1-1,0 0 1,-1 0 0,0 0-1,0 0 1,0 1-1,-1 0 1,4 9 0,2 11 342,6 31 1,6 56 60,-10-47-1158,11 79-398,-18-116-989,-2-10-321,-2-14-948,-2-14-3606,0-1 4856,0 0-1,1 0 0,0 1 0,1-1 1,0 0-1,2-13 0,3-3-504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19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81 5888,'-1'-1'107,"1"0"1,-1 1 0,1-1-1,0 0 1,-1 0 0,1 0-1,0 0 1,0 0 0,-1 1-1,1-1 1,0 0 0,0 0-1,0 0 1,0 0 0,0 0-1,0 0 1,0 0 0,1 0-1,-1 1 1,0-1 0,0 0-1,1-2 1,1 2 102,-1-1-1,1 0 0,0 1 1,-1-1-1,1 1 1,0 0-1,0 0 0,0 0 1,4-2-1,7-4 465,1 0 0,0 2 0,0-1 0,0 2 0,1 0 0,0 0 0,15 0 0,-13 2-280,-1 2 0,1 0-1,0 1 1,0 1 0,-1 0 0,30 9-1,-37-8-84,0 0-1,0 1 0,0 0 0,0 1 1,-1-1-1,0 2 0,0-1 0,0 1 1,-1 0-1,1 1 0,-2 0 0,1 0 1,5 8-1,-11-13-250,1-1 1,-1 1-1,0-1 0,0 1 0,0 0 1,-1-1-1,1 1 0,0 0 1,-1 0-1,1-1 0,-1 1 1,1 0-1,-1 0 0,0 0 0,0 0 1,0 0-1,0-1 0,0 1 1,0 0-1,-1 0 0,1 0 1,-1 0-1,1 0 0,-1-1 0,0 1 1,1 0-1,-1-1 0,0 1 1,0 0-1,0-1 0,0 1 0,-1-1 1,1 1-1,0-1 0,-1 0 1,1 0-1,-2 2 0,-4 2-62,0-1 0,-1 1 0,1-1 0,-1-1 0,0 1 0,-15 3 0,7-3-504,0-1 1,0 0 0,-1-1-1,-31-1 1,17-2-2848,-52-10-1,66 7-489,11 0 1269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20.2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5 2656,'0'-4'11728,"-41"42"-8671,25-24-2522,1 0 0,0 1 0,1 0 1,-20 30-1,-11 37 609,-53 139 1,80-178-794,-7 18 375,-21 76 1,40-113-625,1 0-1,1 0 1,1 1 0,1-1 0,1 1-1,4 37 1,-1-44-36,1 0-1,1 0 1,0 0-1,1-1 1,1 0-1,1 0 1,13 22 0,-13-27-65,0 0 0,1-1 0,1-1 1,0 1-1,1-1 0,-1-1 1,2 0-1,-1 0 0,1-1 0,16 9 1,-5-5-216,17 10-1406,-10-12-3176,-27-10 4402,-1 0-1,0 0 0,0 0 0,1 0 0,-1 0 0,0 0 1,0 0-1,0-1 0,1 1 0,-1 0 0,0-1 0,0 1 1,0-1-1,0 1 0,0-1 0,0 0 0,0 1 0,0-1 0,0 0 1,0 0-1,0 0 0,0 0 0,0 0 0,-1 0 0,1 0 1,0 0-1,-1 0 0,2-2 0,0-18-3850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21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1 195 2400,'0'-7'16181,"0"-2"-14245,4 3-1823,0 1 1,1-1 0,-1 1 0,1 0 0,0 1-1,0-1 1,1 1 0,6-4 0,-1 0-55,1 1 1,0 1-1,1 0 1,24-8-1,57-10 151,-49 13-93,41-10 117,111-12 1,-158 32 149,-37 1-251,-3 11-27,0 0-1,0 0 0,-1-1 0,-1 1 1,-6 18-1,-25 48-1,24-57-123,-1-1 0,-1-1-1,-1 0 1,-1-1 0,0 0-1,-30 26 1,-111 78 20,92-76 283,13-6-66,-61 63 1,107-99-172,1 1 1,-1 1-1,1-1 0,0 1 1,0-1-1,0 1 0,-1 5 1,-1 0-103,4-10 73,1 0 1,0 0 0,0 1-1,0-1 1,-1 0-1,1 1 1,0-1-1,0 0 1,0 1 0,-1-1-1,1 0 1,0 1-1,0-1 1,0 1 0,0-1-1,0 0 1,0 1-1,0-1 1,0 1-1,0-1 1,0 0 0,0 1-1,0 0 1,2-1 52,-1 1 1,0-1-1,0 0 1,1 1 0,-1-1-1,0 0 1,1 0-1,-1 0 1,0 0 0,3 0-1,7-1 76,-1 0 0,1-1 0,-1-1 0,16-4 0,14-4 30,30 1 54,123-3 0,-184 13-197,215 0-1420,-223 8-5459,-2-7 6293,1 0 0,-1 0 0,1 0 1,-1 0-1,0 0 0,1 0 0,-1 0 1,0 0-1,0 0 0,1-1 0,-2 2 0,-2 2-941,-9 11-4608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22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25 2656,'0'-25'14143,"-9"29"-10374,0 1-2924,8-5-777,1 0 1,0 1-1,0-1 1,0 0-1,-1 0 1,1 1-1,0-1 1,0 0-1,0 0 1,0 1-1,0-1 1,0 0-1,0 1 1,-1-1-1,1 0 1,0 1 0,0-1-1,0 0 1,0 1-1,0-1 1,0 0-1,1 1 1,-1-1-1,0 0 1,0 0-1,0 1 1,0-1-1,0 1 1,9 9 320,12 3-328,81 51 830,-87-53-833,-1-1 1,0 2 0,-1-1-1,0 2 1,-1 0-1,0 1 1,-1 0 0,-1 0-1,0 1 1,-1 0 0,11 26-1,-4 0 250,-1 0 0,-3 1 0,12 67 1,-19-86-180,-2 1 0,-1-1 1,0 1-1,-2 0 1,-1-1-1,-1 1 1,-1 0-1,0-1 1,-2 0-1,-11 32 0,-3-7 183,-2-1 0,-2 0 0,-43 65-1,13-36-107,-69 76-1,104-133-2106,-36 29 0,36-33-2659,12-10 774,10-11-712,2-3 1034,11-22-1451,2-12 1706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25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24 5408,'-9'-23'18714,"11"24"-18111,17 17 757,38 25 0,1 0-897,52 35-22,-51-38-348,-6-3-248,128 86 411,-81-63-128,-96-58-119,-2-1 11,0 0 0,-1 0 0,1 1 0,0-1 0,0 1 0,-1-1 0,1 1 0,1 1 0,-3-2-15,1-1 0,-1 1-1,0-1 1,0 0 0,0 1 0,0-1-1,1 1 1,-1-1 0,0 0-1,0 1 1,0-1 0,0 1-1,0-1 1,0 1 0,0-1-1,0 0 1,-1 1 0,1-1-1,0 1 1,0 0 0,-1 0-2,1 0 1,-1 0 0,0-1-1,1 1 1,-1 0-1,0 0 1,0 0-1,0 0 1,0-1 0,0 1-1,-1 0 1,-64 49 281,9-7-10,-163 92-393,122-83-2793,69-44-1646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27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243 129 2720,'-1'-1'47,"1"1"0,0 0 0,-1-1 0,1 1 0,0 0 0,-1-1-1,1 1 1,0-1 0,1-15 14182,-4 21-14635,-33 150 3611,22-89-2608,11-51-469,-57 229 1451,24-146-902,16-46-494,11-33-152,-6 26 1,-2 1 206,6-21-258,-2-9 100,12-15 80,1-1-160,0 0-1,0 0 0,0 0 0,0 0 1,0 0-1,0 0 0,0 0 1,0 0-1,0 0 0,0 0 1,0 0-1,0-1 0,0 1 0,0 0 1,0 0-1,0 0 0,0 0 1,0 0-1,0 0 0,0 0 0,0 0 1,0 0-1,0 0 0,0 0 1,0 0-1,0 0 0,0 0 1,0 0-1,0 0 0,0 0 0,-1 0 1,1 0-1,0 0 0,0 0 1,0 0-1,0 0 0,0-1 0,0 1 1,0 0-1,0 0 0,0 0 1,0 0-1,0 0 0,0 0 1,0 1-1,0-1 0,0 0 0,-1 0 1,1 0-1,0 0 0,0 0 1,0 0-1,0 0 0,0 0 0,0 0 1,0 0-1,0 0 0,0 0 1,0 0-1,0 0 0,0 0 1,0 0-1,0 0 0,0 0 0,0 0 1,0 0-1,0 0 0,8-22-307,0-1-1,15-23 1,-22 44 279,151-378-345,-98 229 513,-37 110 289,2 1 0,2 1 0,44-62 0,-65 99-369,1 1 1,0 0-1,-1 0 1,1 0-1,0 0 0,0 0 1,0 0-1,0 0 1,0 0-1,0 0 0,0 1 1,0-1-1,1 0 1,-1 1-1,0-1 0,0 1 1,1-1-1,-1 1 1,0-1-1,0 1 1,1 0-1,-1 0 0,1 0 1,-1 0-1,0 0 1,1 0-1,-1 0 0,0 0 1,1 0-1,-1 0 1,0 1-1,1-1 0,-1 1 1,0-1-1,0 1 1,2 1-1,1 0 55,-1 1 0,1-1 0,-1 1-1,0 0 1,0 0 0,0 0 0,-1 1 0,1-1 0,-1 1 0,4 6-1,2 10 10,0 0-1,-2 1 0,6 27 0,-5-18-88,10 61 165,-3-12-67,-10-58-117,-4-17-46,0 0 0,1-1-1,0 1 1,0 0 0,0-1 0,0 1-1,3 5 1,-3-8-44,8-6-10,-6 1 7,0 0-1,0-1 0,0 0 1,0 0-1,-1 0 0,0 0 1,0 0-1,3-11 1,0 2-164,-4 9 183,57-148-1071,-45 124 1007,1 0 0,2 1 1,21-30-1,-33 53 117,1-3 88,0 0-1,1 1 1,0 0 0,1 0-1,-1 1 1,14-10-1,-19 15-51,0 1 0,0-1 0,0 1 0,0-1 0,1 1 0,-1 0 0,0-1 0,0 1 0,1 0 0,-1 0 0,0 0 0,0 0 0,1 0 0,-1 0 0,0 0 0,0 0 0,1 1 0,-1-1 0,0 0 0,0 1 0,0-1 0,1 1 0,-1-1 0,0 1 0,0 0 0,2 1 0,2 2 195,0 0 0,0 1-1,7 10 1,-9-12-206,4 6 104,-1 0 0,0 0 0,0 1 0,-1 0 0,6 15 0,16 58 330,-19-55-359,12 40 69,55 177 581,-32-129-445,-16-49-244,-9-26-41,-17-41-16,5 14-4118,-8-31-10685,2 29 4453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6:5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8 342 3904,'-8'7'5049,"10"-7"-4754,-1 1 0,0 0 0,1-1 0,-1 1 0,1 0 0,-1-1 0,1 0 0,-1 1 1,3-1-1,0 1-80,0-1 0,0 0 0,1 0 0,-1 0 0,0-1 0,0 1 0,0-1 0,0 0 0,0 0 1,0 0-1,0-1 0,0 1 0,-1-1 0,1 0 0,0 0 0,-1 0 0,0-1 0,6-5 0,3-3 154,-2-1 0,1 0-1,13-22 1,-7 10-165,-3 5-85,-2 4 5,-1-1 0,9-16-1,13-24 489,-18 31-513,18-37 1,-40 83-406,1-1 1,-6 31-1,5 29 215,7-70 119,0 0-1,1 0 0,0 0 1,1 0-1,-1 0 1,5 9-1,-4-13-21,-1-1 90,1-1-1,0 1 0,0 0 0,0-1 1,4 6-1,-5-9-59,0 0 0,0 0 0,-1 0 0,1 0 1,0-1-1,0 1 0,0 0 0,0 0 0,0-1 0,0 1 0,0-1 0,0 1 1,1-1-1,-1 1 0,0-1 0,0 0 0,0 0 0,0 1 0,1-1 0,-1 0 1,0 0-1,0 0 0,0 0 0,1-1 0,-1 1 0,0 0 0,2-1 0,4-1 72,-1-1-1,0 0 0,0-1 1,0 1-1,0-1 0,0 0 0,5-5 1,39-38 259,-47 44-345,199-178 461,-164 148-454,-36 32-60,-1-1 0,1 1 0,0 0 0,-1-1 0,1 1 0,0 0 0,0 0 1,0 0-1,0 1 0,0-1 0,0 0 0,4 0 0,-6 1 19,1 1 0,0-1 0,0 0 1,0 0-1,0 0 0,-1 1 0,1-1 0,0 0 1,0 1-1,-1-1 0,1 1 0,0-1 1,-1 1-1,1-1 0,-1 1 0,1-1 0,0 1 1,-1 0-1,1-1 0,-1 1 0,1 0 1,-1 0-1,0-1 0,1 1 0,-1 0 0,0 0 1,0-1-1,1 1 0,-1 0 0,0 0 1,0 0-1,0-1 0,0 1 0,0 0 1,0 1-1,1 11-37,-1 0 0,0 0 1,-1 0-1,-4 24 0,-18 49 5,22-83 39,-5 17 82,-12 26-1,15-41-10,1 0 0,-1 0 0,0 0 0,0-1 0,0 1 0,-1-1 0,1 0 0,-1 0 0,0 0 0,-7 5 0,9-8-45,1-1 0,0 1 0,-1 0 0,1-1 0,-1 1 0,1-1 0,-1 1 0,1-1 0,-1 0 0,1 0 0,-1 1 0,1-1 0,-1 0 0,0-1 0,1 1 0,-1 0 0,1 0 0,-1-1 0,1 1 0,-1 0 0,1-1 0,-1 0 0,1 1-1,0-1 1,-1 0 0,1 0 0,0 0 0,-1 0 0,1 0 0,0 0 0,0 0 0,0 0 0,0 0 0,0 0 0,-1-2 0,0-1-24,-1 1 0,1-1 0,0 1 0,0-1 1,1 0-1,-1 0 0,1 0 0,-1 0 0,1 0 0,1-1 0,-2-7 0,2 11-15,1 0-1,-1 0 1,0-1 0,1 1-1,-1 0 1,1 0-1,-1 0 1,1 0 0,-1 0-1,1 0 1,0 0-1,-1 0 1,1 0-1,0 0 1,0 0 0,0 0-1,0 0 1,0 1-1,0-1 1,0 0-1,0 1 1,0-1 0,0 1-1,0-1 1,1 1-1,-1-1 1,0 1-1,0 0 1,0 0 0,1 0-1,0-1 1,8 0-7,0 0 0,19 1 1,-20 0 58,11 1 24,0 1-1,1 1 1,21 6-1,11 2-3116,-38-9-2046,26 1-1,-25-3 2648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2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7 340 3136,'-7'-2'932,"9"4"13,7 6-76,-7-6-740,-1-1-1,1 1 1,0-1-1,0 1 1,-1-1-1,1 0 1,0 0-1,0 0 1,0 0-1,0 0 1,0 0-1,0-1 1,0 1-1,1-1 0,-1 1 1,0-1-1,0 0 1,0 0-1,1 0 1,-1 0-1,0 0 1,3-1-1,2 0 305,1-1 0,0 0 0,-1 0 0,13-6 0,0-3-78,-1 0-1,0-1 0,-1-1 0,-1-1 1,0-1-1,16-17 0,-20 20-201,-2-1 0,0 0 0,0 0 0,-1-1 0,-1 0 0,0-1-1,-1 0 1,9-23 0,-16 33-123,0 1 0,0-1-1,0 1 1,0-1 0,-1 1-1,0-1 1,0 1 0,0-1 0,-1 1-1,1-1 1,-1 0 0,0 1-1,-2-7 1,2 10-48,0-1 0,1 1-1,-1-1 1,0 1 0,0 0 0,0-1-1,0 1 1,0 0 0,0 0 0,0-1-1,-1 1 1,1 0 0,0 0 0,-1 1-1,1-1 1,-2-1 0,1 2-28,0-1 0,0 1 0,0-1 0,0 1 0,0 0 0,0 0 0,1 0-1,-1 0 1,0 0 0,0 1 0,0-1 0,0 0 0,0 1 0,0-1 0,0 1 0,-2 1 0,-1 1-25,0 0 0,1 0 0,0 1-1,0-1 1,0 1 0,0 0 0,0 0 0,-5 8 0,6-8 34,-7 9-11,1 1 1,1 0-1,0 0 0,1 1 1,0 0-1,-6 21 1,6-12 33,2 1 0,0-1-1,-2 35 1,6-50 97,1-1-1,0 0 0,1 1 0,0-1 1,0 0-1,4 12 0,-4-17 6,0 0 0,0 0 0,0 0 0,0-1-1,1 1 1,-1 0 0,1-1 0,-1 1 0,1-1 0,0 0 0,0 1 0,0-1-1,1 0 1,-1 0 0,0-1 0,1 1 0,-1 0 0,1-1 0,0 1 0,4 1 0,-3-2 3,0 0-1,0-1 1,0 1 0,1-1 0,-1 0 0,0 0 0,1 0 0,-1-1 0,0 1 0,5-2 0,6-2 147,20-10-1,-16 7-54,15-6-74,0-2-1,-1-2 0,-1-1 1,0-1-1,35-29 1,64-53-264,-125 95 139,-1 2 2,0 0 0,1-1 0,0 2 0,-1-1 1,1 1-1,1-1 0,-1 2 0,0-1 0,13-3 0,-18 6 6,1 0 0,-1 0 0,1 1 0,0-1 0,-1 0 0,1 1 0,-1-1 0,1 1 0,-1-1-1,0 1 1,1-1 0,-1 1 0,1 0 0,-1 0 0,0 0 0,0 0 0,0 0 0,1 0 0,-1 0 0,0 0-1,0 0 1,0 1 0,-1-1 0,2 2 0,3 5-36,-1 1 0,7 16 0,-9-20 64,50 114 645,-46-107-539,1-1 0,0 0 0,0-1 0,1 1 1,1-1-1,0-1 0,19 17 0,-23-23-266,-1 0 273,0 1 0,0-2 0,0 1 0,0 0 0,1-1 0,0 0 0,4 2-1,-7-4-257,-1 0 0,1 1 0,-1-1 0,1 0 0,0 0 0,-1 0 0,1 0 0,-1-1 0,1 1-1,-1 0 1,3-1 0,-2 0-520,0 0 0,1-1 0,-1 1 0,0 0 0,0-1 0,0 1 0,0-1 0,3-3 0,8-12-3531,1 2 1376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28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12 5568,'-8'-11'10048,"10"12"-9759,0 0 0,-1 0 1,1 0-1,0 0 1,-1 1-1,1-1 0,-1 1 1,1-1-1,-1 1 1,0-1-1,1 1 0,-1 0 1,1 3-1,14 28 1497,-14-28-1640,7 18 676,-2 2 0,9 40-1,1 55 68,-9-56-755,10 77 74,-17-87-2968,-1-34-2688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28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12 120 5632,'-11'-17'1834,"11"17"-1797,0 0 0,0 0-1,0-1 1,0 1-1,0 0 1,0-1-1,0 1 1,0 0-1,0-1 1,0 1-1,0 0 1,0-1 0,0 1-1,1 0 1,-1 0-1,0-1 1,0 1-1,0 0 1,0 0-1,1-1 1,-1 1-1,0 0 1,0 0 0,1 0-1,-1-1 1,0 1-1,0 0 1,1 0-1,-1 0 1,0 0-1,1 0 1,-1 0 0,1-1-1,14-19 3633,-3 11-3180,0 0 0,0 1 0,1 1 0,0 0 0,0 1 0,0 0 1,1 1-1,0 1 0,0 0 0,1 1 0,-1 0 0,0 1 0,1 1 0,20 0 0,-22 2-262,0 0 1,-1 1-1,0 0 0,1 1 1,-1 0-1,0 1 1,18 7-1,-22-6-49,1-1 0,-1 1-1,0 1 1,-1 0-1,1 0 1,-1 0 0,0 1-1,0 0 1,-1 0 0,8 12-1,-1 2 180,-2 0-1,0 1 0,-1 0 0,9 34 1,-16-44-211,0 0 0,-1-1-1,0 1 1,-1 0 0,-1 0 0,0 0 0,0 0 0,-1 0 0,-5 23 0,4-27-143,0 0 0,-1-1 0,0 1-1,0-1 1,-1 0 0,0 0 0,0 0-1,0-1 1,-1 1 0,0-1 0,0 0-1,-1 0 1,1-1 0,-1 0 0,-13 9 0,8-8-378,1-1 1,-1-1 0,0 1 0,0-2 0,0 1 0,-1-2 0,1 1 0,-1-2 0,-13 1 0,7-1-731,0-1-1,-1-1 1,1-1-1,0-1 1,-21-5 0,34 7 600,0-1 1,-1 1 0,1-1-1,0-1 1,0 1 0,0-1-1,0 0 1,0 0 0,1 0-1,0-1 1,-1 1 0,1-1-1,0 0 1,1 0 0,-7-9-1,-14-33-4177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44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70 2560,'0'0'75,"-1"-1"-1,0 1 1,1 0 0,-1 0 0,1-1-1,-1 1 1,1 0 0,-1-1 0,1 1-1,-1-1 1,1 1 0,-1 0-1,1-1 1,0 1 0,-1-1 0,1 1-1,0-1 1,-1 0 0,1 1 0,0-1-1,-1 0 1,2-15 3657,0 2-335,-1 13-3127,0 0-1,-1-1 1,1 1 0,0 0 0,-1 0-1,1-1 1,0 1 0,-1 0 0,0 0-1,1 0 1,-2-1 0,-2-10 1639,4 11-1867,0 1-1,0 0 1,-1 0-1,1 0 1,0 0-1,0 0 1,0 0-1,0 0 0,0-1 1,-1 1-1,1 0 1,0 0-1,0 0 1,0 0-1,0 0 0,0 0 1,-1 0-1,1 0 1,0 0-1,0 0 1,0 0-1,0 0 0,-1 0 1,1 0-1,0 0 1,0 0-1,0 0 1,0 0-1,-1 0 0,1 0 1,0 0-1,0 0 1,0 0-1,0 0 1,0 1-1,-1-1 0,1 0 1,0 0-1,0 0 1,0 0-1,0 0 1,0 0-1,-1 1 0,-5 3 430,3-1-339,1 1 0,1-1 0,-1 1 1,0 0-1,1 0 0,0-1 0,0 1 0,-1 6 1,-6 19 207,-1-11-2,-36 84 1212,28-55-1205,5-16 50,2 0 0,-8 36 1,7 1 10,4 1 1,2 0-1,4 0 1,11 105-1,-6-149-267,1 0 1,2-1-1,0 1 1,2-1-1,16 32 1,7 23 180,-15-47-423,-13-26-52,0 1-1,0 0 1,4 12-1,-4-8-448,0 4-3176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45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 87 2816,'-26'-7'7360,"15"8"-4444,-2-1 1009,19-1-1759,20-6-1245,15-2-370,-20 6-337,0-2-1,26-8 1,22-5-209,-20 9 391,0 2 1,54-1-1,-102 8-381,-1 0 0,1-1 0,0 1 1,0 1-1,0-1 0,0 0 0,0 0 0,0 0 0,0 0 0,0 1 1,0-1-1,-1 0 0,1 1 0,0-1 0,0 0 0,0 1 0,-1 0 0,1-1 1,0 1-1,1 0 0,-2 0-10,0 0 0,0 0 0,1-1 0,-1 1-1,0 0 1,0-1 0,0 1 0,0 0 0,0 0 0,0 0 0,0-1 0,0 1 0,0 0 0,0 0-1,0-1 1,0 1 0,-1 0 0,1 0 0,-1 0 0,-1 4-2,-1 0 0,0 0 1,0 0-1,-7 8 0,-31 28 126,5-5-23,-60 79 194,55-64-258,-69 69 0,-38 10 564,76-68 84,64-56-643,8-6-33,0 0 1,1 0-1,-1 0 0,0 0 1,0 0-1,0 0 0,0 0 1,0 0-1,1 0 1,-1 0-1,0 0 0,0 0 1,0 1-1,0-1 0,0 0 1,0 0-1,0 0 0,0 0 1,1 0-1,-1 0 1,0 1-1,0-1 0,0 0 1,0 0-1,0 0 0,0 0 1,0 0-1,0 1 0,0-1 1,0 0-1,0 0 1,0 0-1,0 0 0,0 0 1,0 1-1,0-1 0,0 0 1,0 0-1,0 0 0,0 0 1,0 1-1,0-1 0,-1 0 1,1 0-1,0 0 1,0 0-1,0 0 0,0 0 1,0 1-1,0-1 0,0 0 1,0 0-1,-1 0 0,1 0 1,0 0-1,0 0 1,0 0-1,0 0 0,0 0 1,-1 0-1,1 0 0,0 0 1,0 0-1,0 0 0,0 0 1,0 0-1,-1 0 1,5 2 15,-1-1 0,1 0 0,0 0 0,0-1 0,0 1 0,-1-1 0,1 0 0,0 0 1,0 0-1,0 0 0,-1-1 0,5-1 0,12 0 69,201-23 248,-139 13-214,-6 9-479,-75 3-76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46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62 5632,'-12'0'13023,"23"-1"-12049,1 0 1,-1-1-1,0-1 0,20-7 0,8-1-271,-34 10-647,142-30 474,-96 30-2860,-56 29-17659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46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12 7296,'0'-1'148,"0"1"1,0-1-1,0 1 1,1-1-1,-1 1 1,0-1 0,0 1-1,0-1 1,1 1-1,-1-1 1,0 1-1,1-1 1,-1 1-1,0-1 1,1 1-1,-1-1 1,0 1 0,1 0-1,-1-1 1,1 1-1,-1 0 1,1 0-1,-1-1 1,1 1-1,-1 0 1,1 0-1,0-1 1,1 1 398,0 1 0,0-1 0,-1 1 1,1-1-1,0 1 0,-1-1 0,1 1 0,-1 0 0,1 0 0,-1 0 1,2 1-1,0-1-234,-1 1 1,0 0 0,0 0-1,0-1 1,0 1-1,0 1 1,0-1 0,0 0-1,-1 0 1,1 1 0,-1-1-1,0 1 1,0-1-1,0 1 1,0-1 0,1 5-1,0 2 4,-1 0 0,-1 1 0,0 15 0,0-9-20,0 17 11,-5 178 1080,1-134-1211,4-43-256,-2 0 0,-2 0 0,-10 43 0,1-42-1732,0-13-6666,3-20 589,17-9 3238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47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49 4736,'-15'-35'1530,"15"35"-1494,-1 0-1,1-1 1,0 1-1,0 0 0,0-1 1,0 1-1,0 0 0,-1-1 1,1 1-1,0 0 1,0-1-1,0 1 0,0 0 1,0-1-1,0 1 0,0 0 1,0-1-1,0 1 1,0 0-1,0-1 0,0 1 1,1 0-1,-1-1 0,0 1 1,0 0-1,0-1 0,0 1 1,1 0-1,-1 0 1,0-1-1,0 1 0,0 0 1,1 0-1,-1-1 0,0 1 1,0 0-1,1 0 1,-1 0-1,0-1 0,1 1 1,-1 0-1,1 0 0,10-1 848,-10 1-737,2 0 302,0 0 1,1 1 0,-1-1 0,0 1 0,0 0-1,1 0 1,-1 0 0,0 0 0,0 0-1,0 1 1,0 0 0,3 2 0,3 3 444,0 1 1,9 10 0,-5-5-60,37 36 1979,51 66 0,-86-94-2512,-2 0-1,0 0 0,-1 1 1,-2 1-1,0 0 1,12 42-1,-15-34-52,0 0 0,-2 0 1,-1 1-1,-1 59 0,-4-72-154,-1 0-1,-1 0 0,-1 0 1,-1 0-1,0-1 0,-11 25 1,-57 99-1214,71-139 1042,-14 25-2090,-39 50-1,40-61-1699,-29 27-1,12-20 296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51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21 2656,'0'0'58,"-1"-1"-1,1 1 1,0-1 0,0 1 0,-1-1-1,1 1 1,0-1 0,0 1 0,0-1-1,0 1 1,0-1 0,0 1 0,0-1-1,0 1 1,0-1 0,0 1-1,0-1 1,0 1 0,0-1 0,0 1-1,0-1 1,0 1 0,0-1 0,1 1-1,-1-1 1,0 1 0,0 0 0,1-1-1,-1 1 1,0-1 0,1 1 0,-1 0-1,1-1 1,-1 1 0,0 0-1,1-1 1,-1 1 0,1-1 0,8-2 6742,-8 8-6279,2 11 171,-1 1 1,-1-1-1,-1 1 0,-1 19 0,0 1-222,-4 190 1903,0-80-1109,6-147-1252,-1 1 1,0-1 0,1 0-1,-1 0 1,1 0-1,-1 0 1,0 0 0,1 0-1,-1 0 1,1 0-1,-1 0 1,1 0 0,-1 0-1,0 0 1,1 0-1,-1 0 1,1 0 0,-1 0-1,0 0 1,1 0-1,0-1 1,1-1 21,1 0-1,-1 0 1,0 0 0,1-1-1,-1 1 1,0-1 0,-1 1-1,1-1 1,0 0-1,2-6 1,1-1-57,19-36-148,29-77 0,-35 75 273,40-73-1,-37 90 513,-20 29-559,0 0-1,1 1 1,-1-1-1,1 0 1,0 0-1,-1 1 1,1-1-1,0 1 1,0 0-1,0-1 1,0 1-1,3-1 1,-4 2-34,-1 0 1,1 0 0,-1 0 0,1 0-1,-1 0 1,1 0 0,-1 0-1,0 0 1,1 0 0,-1 0 0,1 0-1,-1 0 1,1 1 0,-1-1-1,1 0 1,-1 0 0,1 0 0,-1 1-1,0-1 1,1 0 0,-1 1 0,0-1-1,1 0 1,-1 1 0,0-1-1,1 1 1,-1-1 0,0 0 0,0 1-1,1-1 1,-1 1 0,0-1-1,0 1 1,3 18 261,-3-17-259,6 242 1934,-6-234-1927,-5 137 455,2-119-3206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51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89 6720,'-3'-14'2170,"3"11"-618,-10 5 2502,7 1-3686,1 0 0,0 1 1,0-1-1,1 1 1,-1 0-1,1-1 1,-2 7-1,2-6-180,-1 2 74,0-1-1,1 1 0,-1 0 0,1 0 0,1 0 1,-1 0-1,1 0 0,0 0 0,1 0 0,0 0 0,-1 0 1,5 11-1,-4-13-205,1 1-1,0-1 1,0 0 0,1 0 0,-1 0 0,1-1-1,0 1 1,0 0 0,0-1 0,0 0 0,1 0-1,-1 0 1,1 0 0,0 0 0,-1-1 0,2 0 0,4 3-1,-1-2 6,1 0-1,0 0 1,-1-1 0,1 0-1,0 0 1,0-1-1,0 0 1,0 0-1,1-1 1,-1-1-1,0 0 1,0 0 0,14-4-1,-17 4-37,0-1 0,0 0 0,-1-1-1,1 1 1,-1-1 0,0 0 0,0-1 0,0 1-1,0-1 1,-1 0 0,1 0 0,-1 0-1,0-1 1,0 1 0,0-1 0,-1 0 0,0 0-1,0 0 1,0-1 0,-1 1 0,3-9 0,-3 7 3,0 0 0,-1 0 0,0 0 0,-1 0 0,1 0 1,-1 0-1,-1 0 0,1 0 0,-1 0 0,-1 0 0,1 0 0,-4-9 1,3 11-19,0 0 0,0 1 0,0 0 0,0-1 1,-1 1-1,0 0 0,0 0 0,0 0 1,0 1-1,0-1 0,-1 1 0,0 0 0,1-1 1,-1 2-1,-1-1 0,1 0 0,0 1 0,-7-3 1,3 3-35,0 0 0,0 0 1,0 1-1,0 0 0,0 1 1,0 0-1,0 0 0,0 0 1,0 1-1,0 0 0,0 1 1,1 0-1,-1 0 0,-13 6 0,7-1-302,0 0 0,0 1 0,1 0 0,0 1-1,0 1 1,-16 16 0,25-22-314,0 0-1,0 0 1,-6 10 0,9-13 407,1 0 0,-1 0-1,0 0 1,1 0 0,-1 1 0,1-1 0,-1 0-1,1 0 1,0 0 0,-1 1 0,1-1 0,0 0-1,0 1 1,0-1 0,0 0 0,0 0 0,0 1 0,0-1-1,1 0 1,-1 1 0,0-1 0,2 2 0,13 13-5173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58.5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247 84 1248,'2'-1'223,"-1"0"0,1 0 1,-1 0-1,1 0 0,0 1 0,0-1 1,-1 1-1,1-1 0,0 1 0,0 0 1,-1-1-1,1 1 0,3 0 0,17-4 1628,-18 2-1017,0 0 1,0 0 0,-1-1-1,1 0 1,4-4 0,-8 7-732,0-1 0,1 0 0,-1 1 0,0-1 0,1 1 1,-1-1-1,0 1 0,0-1 0,0 0 0,0 1 0,0-1 0,0 0 1,0 1-1,0-1 0,0 1 0,0-1 0,0 0 0,0 1 0,0-1 1,0 0-1,0 1 0,-1-1 0,1 1 0,0-1 0,0 1 1,-1-1-1,1 0 0,-1 0 0,-11-13 948,9 11-929,-1 1 0,0 0 1,1 0-1,-1 0 0,0 0 0,0 1 0,0 0 0,0 0 1,0 0-1,-1 0 0,-6 0 0,-4 0 350,-29 1 1,22 2 137,1 1-1,-30 8 1,45-10-489,0 2-1,0-1 1,0 1-1,1 0 1,-1 0-1,1 0 1,-1 1-1,1 0 1,0 0-1,1 0 1,-1 1-1,1 0 1,-1-1-1,-3 8 1,5-7-43,0-1 1,1 1-1,0-1 0,0 1 1,0 0-1,0 0 0,1 0 0,0 0 1,0 0-1,0 0 0,1 0 1,-1 0-1,1 0 0,0 1 1,1-1-1,-1 0 0,1 0 1,2 6-1,14 33 1,1-1-1,2 0 1,27 40 0,-21-37 65,-15-26-42,-1 1 1,10 27-1,-17-39 27,0 1 0,-1 0 0,0-1 0,0 1 0,-1 0 0,-1 0-1,0 17 1,-1-23-118,0-1 0,0 1 0,0-1 0,-1 1 0,1-1 0,-1 0 0,0 0 0,0 1 0,-3 2 0,-4 9-78,4-8 25,0-1 1,-1 0 0,1 0-1,-2 0 1,-7 6-1,-1 1-584,11-10 25,1 0 0,-1-1-1,0 0 1,-5 3-1,5-3-620,0 0 0,1 0-1,0 0 1,-1 0 0,-4 5-1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2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7 4480,'-1'-1'78,"1"1"1,-1-1-1,1 1 0,-1-1 1,1 1-1,-1-1 1,1 1-1,-1 0 0,1-1 1,-1 1-1,1 0 1,-1 0-1,1-1 0,-1 1 1,0 0-1,1 0 1,-1 0-1,0 0 0,1 0 1,-1 0-1,1 0 1,-1 0-1,0 0 0,1 0 1,-1 0-1,0 0 1,1 0-1,-1 0 0,1 1 1,-1-1-1,0 0 0,1 1 1,-1-1-1,1 0 1,-2 1-1,-23 18 1503,23-18-1371,-9 9 274,-134 121 3576,95-79-2986,-86 88 475,-11-11-791,116-107-504,-19 17-215,46-33-834,9-4-1152,14-5-2591,-13 2 3413,15 0-1285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58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24 125 4480,'-19'-14'1445,"15"12"539,61 0 6835,-38 0-7732,0-1 0,27-6 0,312-67 1217,-292 64-2139,-34 8-208,-18 4-3013,-23 8-2040,5-4 3915,-5 1-2504,0 2 1200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59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0 176 5408,'1'4'484,"0"-1"1,0 0 0,1 0-1,-1 0 1,1 0-1,0 0 1,-1-1-1,1 1 1,0 0 0,1-1-1,3 4 1,6 10 1513,6 10-109,-8-13-961,-1 0-1,11 25 1,-14-26 31,-6-12-945,0 0 0,0 0 0,0 0 0,0 0 0,0 0 0,0 0 0,0 0 0,0 0 0,0 0 0,0 0 0,0 0 0,0 0 0,0-1-1,0 1 1,0 0 0,0 0 0,0 0 0,0 0 0,0 0 0,0 0 0,0 0 0,0 0 0,0 0 0,0 0 0,0 0 0,0 0 0,0 0 0,0 0 0,0 0 0,0 0 0,0 0 0,0 0 0,0 0 0,0 0 0,0 0-1,0 0 1,1 0 0,-1 0 0,0 0 0,0-1 0,0 1 0,0 0 0,0 0 0,0 0 0,0 0 0,0 0 0,0 0 0,0 0 0,-5-22 231,2 8-340,0 0-1,1 0 1,0-1 0,1 1 0,2-22-1,1 8 387,11-51 0,-11 70-145,0 0 0,1 1 0,0-1-1,0 1 1,0 0 0,1 0 0,1 0 0,6-9-1,-11 16-89,1 0 0,0 1-1,0-1 1,0 0 0,0 0-1,0 1 1,0-1 0,0 1-1,0-1 1,0 1 0,0-1-1,1 1 1,-1 0 0,0-1-1,0 1 1,0 0 0,1 0-1,-1 0 1,1 0 0,1 0 49,-1 1 0,1-1 1,-1 1-1,0-1 1,1 1-1,-1 0 0,0 0 1,4 3-1,2 1 173,0 1 0,-1 0 0,12 13 0,-5-5-1,70 81 32,-83-94-735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8:59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57 4736,'6'3'1875,"3"2"-465,0-1 1,12 4-1,3-3 967,45 2-1,-58-6-2261,-1-1 0,1-1 1,-1 0-1,0 0 0,0-1 0,0 0 1,12-5-1,-21 7-131,0-1 1,1 1-1,-1-1 0,0 1 1,0-1-1,1 1 1,-1-1-1,0 0 0,0 0 1,0 0-1,0 0 1,0 0-1,0 0 1,0 0-1,0 0 0,-1 0 1,1 0-1,0 0 1,-1-1-1,1 1 0,-1 0 1,1 0-1,-1-1 1,1 1-1,-1 0 0,0-1 1,0 1-1,0 0 1,1-1-1,-1 1 0,-1-1 1,1 1-1,0 0 1,0-1-1,-1-1 0,0 0 21,0 1-1,0 0 0,0 0 0,0 0 0,-1 0 1,1 1-1,0-1 0,-1 0 0,1 0 0,-1 1 0,0-1 1,0 1-1,1 0 0,-1-1 0,0 1 0,0 0 1,0 0-1,0 0 0,-1 0 0,1 1 0,-4-2 1,-2 1 137,1 1 1,-1 0 0,0 0-1,1 1 1,-1 0 0,-14 3 0,6 1 728,-33 12 0,45-14-621,-1-1 0,0 1-1,1 0 1,0 0 0,-1 0 0,1 1 0,1-1 0,-1 1 0,0 0 0,1 0 0,0 1 0,0-1-1,-4 8 1,7-11-202,-1 0 0,1 0 0,0 0 0,0 0 0,-1 0-1,1 1 1,0-1 0,0 0 0,0 0 0,1 0 0,-1 0-1,0 0 1,0 0 0,0 0 0,1 1 0,-1-1 0,1 0-1,-1 0 1,2 1 0,-1 1 41,1-1 1,0 0-1,0 0 0,0 1 0,0-1 0,1 0 1,2 2-1,3 0 45,0 1 1,0-1-1,17 6 0,-6-4-137,0-1-1,0-1 0,34 3 0,61-4-2653,-113-3 2523,35-2-4734,-14-4-1313,-14 2 789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00.3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86 6464,'1'0'298,"0"-1"-1,0 0 1,0 0 0,0 0 0,0 1 0,0-1 0,1 1-1,-1-1 1,0 1 0,0-1 0,0 1 0,1 0 0,-1-1-1,0 1 1,0 0 0,1 0 0,-1 0 0,2 0 0,14-3 1547,5-4-757,-16 6-933,-1-1-1,1 0 1,0 0-1,7-4 1,-10 4-53,0 0 0,0 0 0,0-1 0,0 1 0,0-1 0,4-3 0,-7 5-92,1 1-1,-1-1 0,1 0 0,-1 1 0,0-1 0,1 0 0,-1 1 0,0-1 0,0 0 0,1 0 0,-1 1 1,0-1-1,0 0 0,0 1 0,0-1 0,0 0 0,0 0 0,0 0 0,0 1 0,0-1 0,-1 0 0,1 1 1,0-1-1,0 0 0,0 0 0,-1 1 0,1-1 0,-1 0 0,1 1 0,0-1 0,-1 1 0,1-1 0,-1 0 1,1 1-1,-1-1 0,0 1 0,1-1 0,-1 1 0,1 0 0,-1-1 0,0 1 0,1 0 0,-2-1 0,1 0 69,0 0 0,-1 1-1,1-1 1,0 0 0,-1 1-1,1-1 1,-1 1 0,1-1-1,0 1 1,-1 0-1,1 0 1,-1 0 0,1 0-1,-1 0 1,1 0 0,-1 0-1,1 0 1,-1 0-1,1 1 1,-2 0 0,1 0 107,-1 0 0,1 0 1,0 0-1,1 1 0,-1-1 0,0 1 1,0-1-1,0 1 0,1 0 1,-1 0-1,-1 3 0,0-1 123,0 1-1,1 0 1,-1 0 0,1 0-1,0 1 1,1-1-1,-1 0 1,1 1-1,0-1 1,0 6 0,1-7-189,1 0 1,0 0 0,-1 0-1,1 0 1,0 0 0,1-1 0,-1 1-1,1 0 1,0-1 0,0 1 0,0-1-1,0 0 1,0 1 0,1-1-1,-1 0 1,1-1 0,6 6 0,-4-4-130,-1-1 0,1 1 0,0-1 0,0 0 1,1-1-1,-1 1 0,1-1 0,-1 0 0,1 0 0,0-1 1,8 2-1,1-3-2113,-1-1 1,1 0-1,0 0 0,-1-2 1,0 0-1,26-8 1,-4 0-1494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01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33 2304,'-8'-1'825,"8"1"-812,0 0-1,0 0 0,0 0 1,-1 0-1,1 0 1,0 0-1,0-1 0,0 1 1,0 0-1,0 0 1,-1 0-1,1 0 0,0 1 1,0-1-1,0 0 1,0 0-1,-1 0 0,1 0 1,0 0-1,0 0 1,0 0-1,0 0 0,0 0 1,0 0-1,-1 0 1,1 0-1,0 0 0,0 1 1,0-1-1,0 0 1,0 0-1,0 0 0,0 0 1,0 0-1,-1 0 0,1 1 1,0-1-1,0 0 1,0 0-1,0 0 0,0 0 1,-1 3 2001,1 9 2652,0-10-4419,0-1-1,0 0 0,0 1 0,1-1 0,-1 1 1,0-1-1,0 0 0,1 0 0,-1 1 1,1-1-1,-1 0 0,1 0 0,0 1 0,0-1 1,-1 0-1,1 0 0,0 0 0,0 0 1,0 0-1,0 0 0,1 1 0,0-1-40,0 0-1,0 0 1,1 0-1,-1 0 1,0-1-1,0 1 1,0 0-1,1-1 1,-1 0-1,0 1 0,5-1 1,-2-1-192,0 1-1,0-1 1,0 1 0,0-1 0,0-1 0,0 1-1,0-1 1,0 0 0,-1 0 0,1 0-1,4-4 1,-8 5-34,0 1-1,0-1 1,0 0-1,-1 0 1,1 0-1,0 0 1,-1 1-1,1-1 1,0 0-1,-1 0 1,1 0-1,-1 0 1,0 0-1,1 0 1,-1 0-1,0 0 1,0-1-1,0 1 1,1 0-1,-1 0 1,0 0-1,0 0 1,-1 0-1,1 0 1,0 0-1,0 0 1,0 0-1,-1 0 1,1 0-1,-1 0 1,1 0-1,-1 0 1,1 0-1,-2-1 1,1 0 8,0 0 1,-1 0-1,1 0 1,-1 0-1,1 0 0,-1 1 1,0-1-1,0 1 1,0-1-1,0 1 1,0 0-1,0-1 1,0 1-1,-4-1 0,3 1 128,0 0-1,0 0 1,0 1-1,-1-1 1,1 1-1,0 0 1,0-1-1,0 2 1,0-1-1,-1 0 1,1 0-1,0 1 1,0 0-1,0 0 1,0 0-1,0 0 1,0 0-1,0 0 0,0 1 1,1-1-1,-1 1 1,-2 2-1,2-1 47,1-1-1,0 1 1,-1 0-1,1 0 1,1 0-1,-1 0 0,0 0 1,1 0-1,-1 0 1,1 1-1,0-1 0,0 0 1,1 1-1,-1-1 1,0 1-1,1-1 1,0 1-1,0-1 0,0 1 1,1 5-1,0-5-70,-1 0 0,1 0 0,0 0-1,0-1 1,1 1 0,-1 0 0,1 0-1,0-1 1,-1 1 0,2-1 0,-1 0 0,0 1-1,1-1 1,-1 0 0,1 0 0,0-1-1,5 5 1,-1-3-8,0-1-1,0 0 1,0 0-1,1 0 1,-1-1 0,1 0-1,0 0 1,11 0-1,8 0-681,30-2 0,-23-1-524,-27 1 641,0 0 1,0-1 0,9-2 0,-8 1-1420,0-1-1,-1 0 1,1 0 0,-1-1-1,0 1 1,0-2 0,12-7-1,-4-2-1767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01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20 5056,'-4'-16'1642,"4"16"-1607,0 0-1,0-1 0,0 1 0,0 0 0,0 0 0,0 0 0,0 0 0,0 0 0,0 0 0,0-1 0,0 1 0,0 0 0,0 0 0,0 0 0,0 0 0,0 0 0,0 0 0,0 0 0,0-1 0,0 1 0,0 0 0,0 0 0,0 0 0,0 0 1,0 0-1,1 0 0,-1 0 0,0 0 0,0 0 0,0 0 0,0-1 0,0 1 0,0 0 0,0 0 0,1 0 0,-1 0 0,0 0 0,0 0 0,0 0 0,0 0 0,0 0 0,0 0 0,1 0 0,-1 0 0,0 0 0,0 0 0,0 0 0,0 0 1,0 0-1,0 0 0,0 0 0,1 0 0,-1 0 0,0 1 0,0-1 0,0 0 0,0 0 0,0 0 0,0 0 0,0 0 0,0 0 0,1 0 0,-1 0 0,0 1 0,7 2 1097,-4 2-533,0 0-1,0 0 0,-1 0 1,1 1-1,-1-1 0,0 1 1,-1-1-1,1 1 0,-1 0 1,1 6-1,0 11 585,-1 28 0,-1-39-901,2 69 1184,0 29-237,-23 198 1242,17-268-2293,-7 46-525,6-75-2374,10-28-8662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02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50 5728,'-2'1'644,"-1"0"982,4-1-1586,-1 0 0,1 0 0,-1 1-1,1-1 1,-1 0 0,0 0 0,1 0 0,-1 1 0,0-1-1,1 0 1,-1 0 0,0 1 0,1-1 0,-1 0 0,0 1 0,1-1-1,-1 0 1,0 1 0,0-1 0,0 1 0,1-1 0,-1 0 0,0 1-1,0 0 72,1-1 1,-1 1-1,0-1 0,0 0 0,1 1 0,-1-1 0,0 0 0,1 0 0,-1 1 0,1-1 0,-1 0 0,0 0 0,1 1 1,-1-1-1,1 0 0,-1 0 0,1 0 0,-1 0 0,1 0 0,-1 0 0,1 1 0,1-1 309,11 4 1004,-1 0 1,24 3-1,-27-6-1313,0 0-1,-1-1 1,1 0 0,0 0 0,0-1-1,0 0 1,-1-1 0,16-4-1,-22 6-114,-1-1-1,1 1 0,-1-1 0,0 1 0,1-1 1,-1 0-1,0 1 0,1-1 0,-1 0 0,0 0 1,0 0-1,0 0 0,0 0 0,0 0 0,0 0 1,0-1-1,0 1 0,0 0 0,-1 0 0,1-1 1,-1 1-1,1-1 0,-1 1 0,1 0 0,-1-1 1,1 1-1,-1-1 0,0 1 0,0-1 0,0 1 1,0-1-1,0 1 0,0-1 0,-1 1 0,1-1 1,0 1-1,-1 0 0,1-1 0,-1 1 0,1-1 1,-1 1-1,0 0 0,1 0 0,-1-1 0,0 1 1,0 0-1,0 0 0,0 0 0,0 0 0,0 0 1,0 0-1,-1 0 0,1 0 0,0 0 0,0 1 1,-1-1-1,1 0 0,0 1 0,-4-1 0,1-1 183,-1 1-1,0 0 0,0 1 0,0-1 0,0 1 1,0 0-1,0 0 0,0 0 0,0 1 0,0 0 0,0 0 1,0 0-1,-7 3 0,5-1 163,-1 0 0,1 0 0,0 1 0,1 0 0,-1 0 0,1 1-1,-11 9 1,15-12-268,-1 1-1,1-1 1,-1 1-1,1 0 1,0 0-1,0 0 0,0 0 1,1 0-1,-1 1 1,1-1-1,0 0 1,0 1-1,0-1 0,0 1 1,0-1-1,1 1 1,0-1-1,-1 1 1,1-1-1,1 1 1,-1 0-1,0-1 0,1 1 1,0-1-1,0 1 1,0-1-1,0 0 1,1 1-1,-1-1 1,1 0-1,0 0 0,-1 0 1,2 0-1,-1 0 1,0 0-1,0-1 1,1 1-1,0-1 0,-1 1 1,1-1-1,0 0 1,6 3-1,-1-2-444,0 0-1,0 0 1,0 0 0,1-1-1,-1-1 1,1 1-1,-1-1 1,1-1 0,0 0-1,9-1 1,13-2-4126,46-12 0,-6 2-1867,-29 7 3102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02.5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6 8320,'0'-1'151,"-1"1"0,1-1 1,0 1-1,0 0 0,-1-1 0,1 1 1,0 0-1,-1-1 0,1 1 0,-1 0 1,1 0-1,0-1 0,-1 1 0,1 0 1,-1 0-1,1 0 0,-1 0 0,1-1 1,0 1-1,-1 0 0,1 0 0,-1 0 1,1 0-1,-1 0 0,1 0 0,-1 0 1,1 0-1,-1 0 0,1 1 0,-1-1 1,1 0-1,0 0 0,-1 0 0,1 0 1,-1 1-1,1-1 0,0 0 0,-1 0 1,1 1-1,-1-1 0,1 0 1,-1 1-1,-18 20 4157,11-13-3339,4-4-652,0 0-1,0-1 1,1 1 0,-1 0 0,1 1 0,0-1 0,0 1 0,1-1-1,-1 1 1,1 0 0,0 0 0,0 0 0,1 0 0,-1 0 0,1 0-1,-1 10 1,3-12-295,-1-1-1,1 1 0,-1 0 1,1 0-1,0-1 0,0 1 1,0-1-1,0 1 0,1-1 1,-1 1-1,1-1 0,0 0 1,-1 0-1,1 0 1,0 0-1,0 0 0,0 0 1,0 0-1,1-1 0,-1 1 1,3 1-1,-1-1-333,0 1 0,1-1 1,-1 0-1,0-1 0,1 1 0,-1-1 0,1 0 0,0 0 1,-1 0-1,1-1 0,0 1 0,5-1 0,2-3-1201,0 0 1,-1 0-1,1-1 0,-1 0 0,0-1 0,0-1 0,-1 0 1,18-12-1,3-5-1058,4-5-650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02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4 7392,'-9'-4'1465,"5"7"43,3 15 1844,1-5-1341,-3 222 5632,-22 119-5564,18-230-1796,6-82-2573,1-29-1394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03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55 9056,'0'0'69,"0"0"1,0 0 0,0 0-1,-1 0 1,1 0 0,0 0-1,0 0 1,0 0-1,0 0 1,0 0 0,0 0-1,0 0 1,-1 0 0,1 0-1,0 0 1,0-1 0,0 1-1,0 0 1,0 0-1,0 0 1,0 0 0,0 0-1,0 0 1,-1 0 0,1 0-1,0 0 1,0 0 0,0-1-1,0 1 1,0 0 0,0 0-1,0 0 1,0 0-1,0 0 1,0 0 0,0 0-1,0 0 1,0-1 0,0 1-1,0 0 1,0 0 0,0 0-1,0 0 1,0 0-1,0 0 1,0-1 0,0 1-1,0 0 1,0 0 0,9-2 2789,23 2 1110,-18 1-2781,131-8 1829,-59 2-2365,212-25-150,-243 23-2257,-44 6-98,-16 20-13918,4-18 15785,-16 16-2937,-6-4 1222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2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198 882 3904,'-20'75'2880,"-14"40"-75,14-53-1864,-62 168 2342,73-210-2909,6-10 141,-2 0 0,-9 16 1,9-21 68,2-7 54,2 1-557,1-1 0,-1 0 0,1 1 0,0-1 0,0 0 0,0 1 0,0-1 0,0 0 0,0-2 0,4-18-24,0-1-1,1 1 1,2 0 0,0 1 0,1-1-1,1 1 1,13-22 0,97-137-281,-47 77 276,-4-10-98,34-48 98,-100 157-26,6-6-31,0-1-1,14-13 0,-20 22-6,-1 0-1,1 1 0,0-1 0,0 0 1,0 1-1,0 0 0,0-1 0,1 1 1,-1 0-1,0 0 0,0 0 0,1 0 1,-1 1-1,1-1 0,-1 1 0,1-1 1,-1 1-1,1 0 0,4 0 0,-6 0 16,0 1-1,-1-1 0,1 0 0,0 1 1,0-1-1,-1 1 0,1-1 1,0 0-1,-1 1 0,1 0 0,0-1 1,-1 1-1,1-1 0,-1 1 0,1 0 1,-1-1-1,1 1 0,-1 0 0,1-1 1,-1 2-1,1 1 11,0 0-1,0 0 1,0 0-1,-1 0 1,1 6-1,-1 4 56,-3 24 0,3-32-60,-3 12 86,0 1 1,-1 0-1,-1-1 1,0 1-1,-2-1 0,0-1 1,-1 1-1,0-1 0,-1-1 1,-1 0-1,-1 0 0,-18 20 1,22-29 50,0 0 1,0-1-1,-1 0 1,0 0-1,0 0 1,-9 3-1,16-8-147,0 1-1,1-1 0,-1 0 1,0 0-1,0 1 1,0-1-1,0 0 0,1 0 1,-1 0-1,0 0 0,0 0 1,0 0-1,-1-1 0,0-1-125,8-4 11,3 1 4,0 1 0,0 0 1,1 0-1,17-4 0,19-6 159,8-7 7,-1-2-1,-2-2 1,0-3-1,-2-2 1,63-50-1,-61 35 30,-2-1 0,80-102-1,-104 112-25,-2-1-1,-1-1 1,-2 0-1,16-47 1,-31 71-78,0 1 0,-1-1-1,0 0 1,-1 0 0,-1-1 0,1-20 0,-3 35 14,1 0 0,-1 0 0,0 0 0,0 0 0,0 0 0,0 0 0,0 0 0,0 0 0,0 0 0,0-1 0,0 1 0,0 0-1,0 0 1,0 0 0,0 0 0,0 0 0,0 0 0,0 0 0,0 0 0,0 0 0,0-1 0,0 1 0,0 0 0,0 0 0,0 0 0,0 0 0,0 0 0,0 0 0,0 0 0,0 0 0,-1 0 0,1-1 0,0 1 0,0 0-1,0 0 1,0 0 0,0 0 0,0 0 0,0 0 0,0 0 0,0 0 0,0 0 0,0 0 0,-1 0 0,1 0 0,0 0 0,0 0 0,0 0 0,0 0 0,0 0 0,0 0 0,0 0 0,0 0 0,-1 0 0,1 0 0,0 0 0,0 0-1,0 0 1,0 0 0,-6 7-285,-10 20 8,13-21 215,-97 196-127,86-168 236,2 1 0,2 0 0,1 1 1,2 1-1,-5 68 0,11-88 79,1 0 1,2 21 0,-1-33-65,-1-1 1,1 1 0,0-1-1,0 0 1,1 0-1,-1 0 1,1 1-1,0-1 1,0-1-1,0 1 1,0 0 0,1 0-1,4 4 1,-6-7-30,1 0-1,-1 0 1,1 0 0,-1 0 0,1 0-1,0 0 1,-1 0 0,1-1 0,0 1 0,0-1-1,-1 1 1,1-1 0,0 0 0,0 0 0,0 0-1,0 0 1,-1 0 0,1 0 0,0 0-1,0-1 1,0 1 0,0 0 0,-1-1 0,3-1-1,5-1-14,-1-1 0,-1-1 0,15-10 0,-17 12 13,82-62 315,42-29-404,-10 22 2,-101 60-282,-50 45-12,-16 17 334,2 1 0,3 2 0,-56 90 0,93-135 94,1 2 1,0-1-1,1 0 0,0 1 0,1 0 0,-3 12 0,5-21-35,1 0-1,0 0 1,0 0 0,0 0-1,0 0 1,0 0-1,0 0 1,0 0 0,0-1-1,0 1 1,1 0 0,-1 0-1,0 0 1,1 2 0,-1-3-19,1 0 1,-1 0 0,0 1 0,1-1 0,-1 0 0,0 0-1,0 0 1,1 0 0,-1 1 0,0-1 0,1 0 0,-1 0 0,0 0-1,1 0 1,-1 0 0,1 0 0,-1 0 0,0 0 0,1 0-1,-1 0 1,0 0 0,1 0 0,-1 0 0,0 0 0,1 0-1,3-2 67,0 0-1,0 0 0,0 0 0,0 0 0,4-4 1,21-16 20,0-2-1,-1-1 1,34-40 0,65-96-306,-106 132-411,-27 88-159,4-25 582,0-14 201,0 0 1,2 0 0,3 31-1,-2-47 32,-1 1-1,1-1 1,0 0-1,0 0 1,1 0-1,-1 1 0,1-1 1,0-1-1,0 1 1,0 0-1,1 0 0,-1-1 1,1 1-1,0-1 1,0 0-1,0 0 1,0 0-1,0 0 0,1-1 1,0 1-1,6 3 1,-6-5-2,0 1-1,0-1 1,1 0 0,-1 0 0,0 0 0,0-1 0,1 0 0,-1 1 0,0-2 0,0 1-1,1 0 1,-1-1 0,0 0 0,0 0 0,7-2 0,-3 0 8,0-1 0,0 0 1,0 0-1,-1-1 0,1 0 0,10-10 1,0-3-19,-1 0 1,-1-1 0,-1-1-1,-1-1 1,15-29 0,-14 24-166,2 0 1,32-39 0,-49 65 131,0 0-1,0 0 1,0 0 0,0-1-1,0 1 1,0 0 0,0 0-1,1 0 1,-1 0 0,0-1-1,0 1 1,0 0-1,0 0 1,0 0 0,1 0-1,-1 0 1,0-1 0,0 1-1,0 0 1,1 0 0,-1 0-1,0 0 1,0 0 0,0 0-1,1 0 1,-1 0 0,0 0-1,0 0 1,1 0 0,-1 0-1,0 0 1,0 0 0,0 0-1,1 0 1,-1 0 0,0 0-1,0 0 1,1 0 0,-1 0-1,0 0 1,0 0-1,0 1 1,0-1 0,1 0-1,-1 0 1,0 0 0,0 0-1,0 0 1,0 1 0,1-1-1,-1 0 1,0 0 0,0 0-1,0 1 1,0-1 0,0 0-1,0 0 1,0 0 0,0 1-1,1-1 1,1 15-124,-3-6 49,0-1-1,0 1 1,-4 12-1,-3 15-44,2 4 168,3-21 98,0-1-1,1 0 1,1 1-1,2 27 0,-1-46-122,0 1 0,0-1 0,0 1 0,0-1 0,0 1 0,0-1 0,1 1 0,-1-1 0,0 1 0,0-1 0,0 1 0,1-1 0,-1 1 0,0-1 0,0 1 0,1-1 0,-1 0 0,0 1 0,1-1 0,-1 0 0,1 1 0,-1-1 0,0 0 0,1 1 0,-1-1 0,1 0 0,-1 0 0,1 0 0,-1 1 0,1-1 0,-1 0 0,1 0 0,-1 0 0,1 0 0,-1 0 0,1 0 0,-1 0 0,1 0 0,-1 0 0,1 0 0,-1 0 0,1 0 0,-1 0 0,1 0 0,-1-1 0,1 1 0,4-2 12,-1 0 1,1 0-1,-1-1 1,5-3-1,-3 3 18,16-13 29,25-22 1,8-6-68,-42 34-39,53-34-95,-59 40 71,0 1-1,1-1 1,-1 1-1,1 0 1,-1 1 0,1 0-1,13-2 1,-19 4 42,-1 0 0,1 0 0,-1-1 0,1 1 0,-1 1-1,1-1 1,-1 0 0,1 0 0,-1 0 0,1 1 0,-1-1 0,1 1 0,-1-1 0,1 1 0,-1 0 0,0-1 0,0 1-1,1 0 1,-1 0 0,0 0 0,0 0 0,0 0 0,0 0 0,0 0 0,0 0 0,0 1 0,0-1 0,0 0 0,-1 1-1,1-1 1,0 0 0,-1 1 0,1-1 0,-1 1 0,1 1 0,0 6 3,0 0 0,-1 0 0,0 0 0,0-1 0,-3 11 0,1 7 102,2-24-64,0-1 0,0 0 0,0 0 0,0 1 0,0-1-1,1 0 1,-1 0 0,0 1 0,1-1 0,-1 0 0,1 0-1,0 2 1,-1-3-15,0 0-1,1 1 0,-1-1 0,1 0 0,-1 0 1,0 0-1,1 1 0,-1-1 0,1 0 1,-1 0-1,0 0 0,1 0 0,-1 0 0,1 0 1,-1 1-1,1-1 0,-1 0 0,0 0 1,1-1-1,-1 1 0,1 0 0,-1 0 1,1 0-1,-1 0 0,0 0 0,1 0 0,-1-1 1,1 1-1,-1 0 0,0 0 0,1-1 1,10-6 60,0 0 0,0-1 1,-1 0-1,0 0 1,14-17-1,-14 14-211,0 1-1,0 1 1,1 0-1,19-12 1,-30 20 120,1 0 0,0 1 1,0-1-1,0 1 0,0-1 1,0 1-1,0 0 0,0-1 0,0 1 1,0 0-1,0-1 0,0 1 1,0 0-1,0 0 0,0 0 1,0 0-1,0 0 0,0 0 1,0 0-1,0 0 0,0 1 1,0-1-1,0 0 0,0 1 1,-1-1-1,1 1 0,0-1 0,0 1 1,0-1-1,0 1 0,0-1 1,-1 1-1,1 0 0,0-1 1,0 1-1,-1 0 0,1 0 1,-1 0-1,1-1 0,-1 1 1,1 0-1,-1 0 0,1 0 1,-1 0-1,0 0 0,1 1 1,1 5-29,-1-1 1,0 1 0,0-1 0,0 1-1,-1 10 1,1 12 212,9 58-1,-10-86-147,0 0-1,0-1 0,1 1 0,-1 0 0,0 0 1,1 0-1,-1-1 0,0 1 0,1 0 0,-1 0 1,1-1-1,-1 1 0,1 0 0,-1-1 1,1 1-1,0-1 0,-1 1 0,1-1 0,0 1 1,-1-1-1,1 1 0,0-1 0,0 0 0,0 1 1,-1-1-1,1 0 0,0 1 0,0-1 1,0 0-1,0 0 0,1 0 0,3 0 42,0 0 1,0-1-1,0 1 0,8-3 0,5 0-72,-17 3 14,0 0-1,1 0 0,-1 0 1,1-1-1,-1 1 0,1 0 1,-1-1-1,0 0 0,1 1 1,-1-1-1,0 0 0,0 1 1,0-1-1,1 0 0,-1 0 1,1-1-1,15-8 24,-1 0-1,0-1 1,26-23 0,42-49-16,-70 69 5,0 0-1,-2-1 1,0 0 0,0-1 0,12-25 0,-13 8-83,-11 32 53,1 0 1,-1 0 0,0 0 0,1 0-1,-1 0 1,0 0 0,0 0 0,0 0 0,0 0-1,0 0 1,0 0 0,0 0 0,0 0-1,0 0 1,-1 0 0,1 0 0,0 0 0,-1 0-1,1 1 1,0-1 0,-1 0 0,1 0-1,-1 0 1,0 0 0,1 0 0,-2 0 0,1 0-5,-1 1 0,1 0 1,-1 0-1,1 0 0,0 0 1,-1 0-1,1 1 1,0-1-1,-1 0 0,1 1 1,0-1-1,-1 1 0,1-1 1,0 1-1,0 0 0,-1-1 1,1 1-1,-2 2 0,-2 0-38,-5 4-3,0 0 1,0 1-1,0 0 1,1 1-1,0 0 1,-15 20-1,12-11 48,0 0 0,1 2 0,-9 22 0,17-36 13,0 0 0,1 1 0,0-1 0,1 1 0,-1 0 0,1-1 0,0 9 0,1-13 5,0 0-1,0 0 1,0 0 0,0 0 0,1 0 0,-1 0 0,1-1-1,-1 1 1,1 0 0,-1 0 0,1-1 0,0 1 0,0 0-1,0-1 1,0 1 0,0-1 0,0 1 0,1-1-1,-1 1 1,0-1 0,1 0 0,-1 0 0,1 0 0,-1 0-1,1 0 1,-1 0 0,1 0 0,0 0 0,0-1 0,-1 1-1,3 0 1,4 0 34,0 1 0,-1-2 0,1 1-1,0-1 1,0 0 0,14-3 0,46-12 36,-41 6-85,1-1 1,-2-1-1,1-1 1,25-17-1,-11 3 87,58-49-1,-82 60-69,-1-1-1,21-27 1,-30 35-11,-4 4-38,-1 2-111,-9 8 11,0 1 94,0 0-1,1 0 1,0 0 0,1 1 0,-6 9 0,-24 49-150,20-36 93,8-16 82,1-1 0,0 2 0,-6 22 0,10-29 47,1-1 0,0 1-1,0 0 1,0-1 0,1 1 0,1-1 0,-1 1 0,1 0 0,2 7 0,-3-13-11,1 0 0,0 0 0,-1 0 0,1 0 0,0 0 0,0 0 0,0 0 0,0 0 0,1-1 0,-1 1 0,0 0 0,1-1 0,-1 1 0,1-1 0,2 2 0,-3-2-8,0-1 0,0 1 0,1-1-1,-1 1 1,0-1 0,0 0 0,1 1 0,-1-1 0,0 0 0,0 0 0,1 0 0,-1 0 0,0 0 0,1 0 0,-1-1 0,0 1 0,0 0 0,1 0 0,-1-1 0,0 1 0,0-1 0,0 1 0,0-1-1,1 0 1,-1 0 0,0 1 0,1-3 0,5-2 35,-1-1 0,0 0-1,-1-1 1,1 0 0,-1 0-1,6-11 1,25-55-42,-19 35 16,102-192 227,-49 82-421,50-157 0,-112 284 60,-7 19-68,-2 4-25,-10 19-135,-11 23 50,-21 38 193,-60 164 0,46-25 533,45-162-585,-8 50-5065,18-97 3868,0 5-4169,6-9 2746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03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2 185 5888,'-1'4'366,"1"1"0,0-1-1,0 1 1,0-1 0,0 1 0,1-1 0,0 1 0,0-1-1,0 1 1,3 5 0,1 9 2111,-4-2 3501,0-18-5524,3-10-338,0 1 0,-1-1 0,0 1 1,0-1-1,-1 0 0,1-22 0,1 3 223,-1 7 614,2-1 0,0 1 1,13-34-1,-17 55-929,-1 1 0,1 0 0,-1 0 0,1 0 0,0 0-1,-1 0 1,1 0 0,0 0 0,0 0 0,0 0 0,0 0 0,-1 0 0,1 1 0,0-1 0,1 0 0,-1 0-1,0 1 1,0-1 0,0 1 0,0-1 0,0 1 0,1 0 0,-1-1 0,0 1 0,0 0 0,1 0 0,-1 0 0,0 0-1,0 0 1,1 0 0,-1 0 0,0 0 0,2 1 0,4 1-83,1 1 1,-2-1-1,1 2 1,11 5-1,0 1-642,-2-4-109,0-1 1,0 0 0,0-1 0,29 3 0,-16-2 599,-22-5 259,0 1 0,0 1 0,-1 0 0,1-1 0,-1 2 0,1-1 0,-1 1-1,0 0 1,0 1 0,6 3 0,-11-6-9,0 0 0,0 0 0,0 1 0,-1-1-1,1 0 1,0 1 0,-1-1 0,1 0 0,-1 1 0,1-1-1,-1 0 1,0 1 0,1-1 0,-1 1 0,0-1 0,0 1-1,0-1 1,0 1 0,0-1 0,0 1 0,-1 1-1,-1 6 293,-1-1-1,-5 14 0,0-1 349,7-17-587,0 0 0,0 0 0,0 1 0,1-1 0,0 0 0,0 0 0,0 8 0,0-11-81,1 1 1,-1-1-1,1 0 1,-1 1-1,1-1 1,-1 0-1,1 0 1,0 1 0,0-1-1,-1 0 1,1 0-1,0 0 1,0 0-1,0 0 1,0 0-1,1 0 1,-1 0-1,0 0 1,0-1-1,0 1 1,1 0 0,-1-1-1,0 1 1,1-1-1,-1 1 1,2-1-1,4 2-22,1-1 0,0 0 0,0 0 0,-1-1 0,1 0 0,0 0 0,0-1 0,-1 0 0,1-1-1,-1 1 1,1-1 0,12-6 0,-16 7 40,0-1 0,0 0 0,0 0 0,0-1 0,0 1 0,-1-1 0,1 0-1,-1 1 1,0-2 0,0 1 0,0 0 0,0-1 0,-1 1 0,1-1 0,-1 0 0,0 1 0,0-1 0,0-1-1,-1 1 1,1 0 0,-1 0 0,0 0 0,1-8 0,-1 5 42,-1-1 0,0 1 0,0-1 0,-1 1 1,0-1-1,-3-11 0,4 17-63,-1-1 0,-1 0 1,1 1-1,0-1 0,-1 1 0,1 0 0,-1-1 1,0 1-1,1 0 0,-1 0 0,0 0 1,-1 0-1,1 0 0,0 0 0,0 1 0,-1-1 1,1 1-1,-1 0 0,1 0 0,-6-2 1,3 1-6,0 1 0,-1 0 1,1 0-1,0 1 1,-1-1-1,1 1 1,0 0-1,-1 1 1,1-1-1,0 1 0,-9 2 1,6 0-417,1 0 0,-1 0 0,1 0 0,0 1 0,0 0 0,0 0 0,-9 7 0,16-10 219,-1-1-1,1 1 1,-1-1 0,0 1-1,1-1 1,-1 1 0,1 0 0,-1-1-1,1 1 1,-1-1 0,1 1-1,0 0 1,-1 0 0,1-1-1,0 1 1,-1 0 0,1-1 0,0 2-1,0-1 35,0-1-1,0 1 0,0-1 1,1 1-1,-1-1 1,0 1-1,0-1 1,0 1-1,1-1 0,-1 0 1,0 1-1,1-1 1,-1 1-1,0-1 1,1 0-1,-1 1 0,1-1 1,-1 0-1,0 0 1,1 1-1,0-1 1,5 2-1021,-1 0 0,1 0 0,0 0 0,7 0 0,0 1-595,24 5-886,0-6 250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04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13 7136,'-8'-12'7866,"13"20"-7070,-1 1-1,-1 0 1,0 0 0,0 0-1,0 1 1,-1-1-1,-1 1 1,1-1 0,-2 1-1,1 9 1,-1-18-785,0 0-1,0 0 1,0 0 0,0 0-1,0 0 1,0 0 0,1 0-1,-1 0 1,0 0 0,1-1-1,-1 1 1,0 0 0,1 0-1,-1 0 1,1 0 0,0-1-1,-1 1 1,1 0 0,-1-1-1,2 2 1,0-1-192,7-6-609,-4 2 691,-1-1 0,1 0 0,-1 1 0,0-2 0,0 1 0,0 0 0,5-8-1,-6 8 208,0-1 0,0 1-1,1 0 1,-1 0-1,1 0 1,0 1-1,0-1 1,1 1-1,7-5 1,-8 7 122,0-1 0,0 1 0,0 0 0,0 0 0,0 0 0,0 1 0,1 0 0,-1-1 0,0 1 0,0 1 0,0-1 0,1 1 0,-1-1 0,0 1 0,0 0 0,0 1 0,0-1 0,5 3 0,2 3-313,0-1-1,-1 1 0,0 1 1,18 16-1,-24-20-1118,1 0 1,0 0-1,1-1 0,-1 0 1,11 4-1,7 5-4004,2 3-2740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05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60 4736,'-9'-13'8512,"8"21"-2315,6 64-2368,-10 62-3008,5-133-917,2-5-949,95-126-93,-93 125 1140,11-14 91,34-32 1,-41 44 1,0 1-1,0 0 1,1 0-1,0 1 1,0 0 0,0 0-1,11-4 1,-17 9-57,-1-1-1,1 0 1,-1 1 0,1-1-1,-1 1 1,1 0 0,-1 0-1,1 0 1,0 0 0,-1 0-1,1 1 1,-1-1 0,1 1-1,-1-1 1,1 1 0,3 2-1,-2-1 77,-1 0 0,0 1 0,1-1 0,-1 1-1,0 0 1,0 0 0,0 0 0,-1 0 0,4 5 0,2 5 200,0 1 0,-2 0 0,1 1 0,4 17 0,-11-31-337,0-1-1,1 1 1,-1-1-1,0 0 1,0 1-1,1-1 1,-1 1-1,0-1 0,1 0 1,-1 1-1,0-1 1,1 0-1,-1 0 1,1 1-1,-1-1 1,0 0-1,1 0 1,-1 0-1,1 0 1,-1 1-1,1-1 1,-1 0-1,0 0 1,1 0-1,-1 0 1,1 0-1,-1 0 0,1 0 1,-1 0-1,1 0 1,-1 0-1,1 0 1,-1-1-1,1 1 1,-1 0-1,0 0 1,1 0-1,-1-1 1,1 1-1,-1 0 1,0 0-1,1-1 1,21-14-1346,-20 13 1296,27-28-650,-23 23 732,0 0-1,0 1 1,9-7 0,-11 11-25,-2-1 113,1 1 0,0 0 0,0 1-1,0-1 1,0 0 0,5-1 0,-8 3-48,1 0 1,0 0-1,0 0 1,-1 0-1,1 0 1,0 0-1,0 0 1,-1 0-1,1 0 1,0 0-1,0 0 1,-1 0-1,1 1 1,0-1-1,0 0 1,-1 1-1,1-1 1,0 0-1,-1 1 1,1-1-1,-1 1 1,1-1 0,-1 1-1,1 0 1,-1-1-1,1 1 1,-1-1-1,1 1 1,-1 0-1,1-1 1,-1 1-1,0 0 1,0-1-1,1 3 1,2 7 200,0 0 1,0 0 0,-1 1 0,-1-1-1,0 1 1,0-1 0,-2 12 0,1-7-207,1 0 0,3 20 0,-4-27-412,1 2-5124,6-20-2527,-7 9 7513,1 0 0,-1-1 0,0 1 0,1 0 0,0 0 0,-1 0 0,1-1 0,0 1-1,-1 0 1,1 0 0,0 0 0,1-1 0,17-10-2790,-1-4 891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07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5 8128,'-11'-5'9307,"4"15"-7777,2 0-950,-1 0 0,1 0 0,1 0 0,-4 13 0,-3 5 210,4-11-678,0 0 0,2 0 0,0 1 0,1-1 0,0 1 0,-1 33 0,14-60-1445,-3 2 985,0-1 1,-1 0-1,0 0 1,-1-1-1,6-15 0,3-5 87,-11 25 269,1-2 231,0-1-1,1 1 1,0 0-1,7-10 0,-10 18 97,0 1-1,0-1 1,-1 0-1,1 0 1,-1 1-1,0 3 1,0-3-219,0 14 439,1-1 0,4 27 0,-5-39-542,1 1 0,0-1-1,1 0 1,-1 0 0,1 1 0,0-1 0,0 0-1,0 0 1,0-1 0,1 1 0,0 0 0,0-1-1,0 0 1,6 6 0,-7-7-50,1-1 1,-1 0 0,1 0-1,-1 0 1,1 0-1,-1-1 1,1 1-1,-1-1 1,1 1-1,0-1 1,-1 0 0,1 0-1,0 0 1,-1 0-1,1-1 1,0 1-1,-1-1 1,4 0-1,2-2-104,0 0 1,0 0-1,-1 0 0,13-8 0,14-13 58,-1-2 1,-1-2 0,-1 0 0,32-39 0,-22 26 743,-41 41-640,1-1 0,-1 1-1,1-1 1,-1 1 0,0-1-1,1 1 1,-1-1-1,1 1 1,-1 0 0,1-1-1,0 1 1,-1-1 0,1 1-1,-1 0 1,1 0 0,0-1-1,-1 1 1,1 0 0,0 0-1,-1 0 1,1 0 0,0 0-1,-1 0 1,1 0 0,0 0-1,-1 0 1,1 0 0,0 0-1,-1 0 1,1 0 0,0 1-1,-1-1 1,1 0-1,-1 1 1,1-1 0,0 0-1,-1 1 1,1-1 0,-1 0-1,1 1 1,-1-1 0,1 1-1,-1-1 1,0 1 0,1-1-1,-1 1 1,1 1 0,1 1 88,0 1 0,0-1 0,0 1 0,-1 0 0,1 0 0,0 5 0,4 15 272,-2-1 1,0 1-1,0 36 0,-3-57-447,-1-1 0,-1 1 0,1 0 0,0 0 0,-1-1 0,1 1 0,-1 0 0,-2 5 0,3-8 9,0 1 0,-1-1-1,1 0 1,0 1 0,-1-1 0,1 1 0,0-1 0,-1 0 0,1 1 0,-1-1 0,1 0-1,-1 1 1,1-1 0,-1 0 0,1 0 0,-1 1 0,1-1 0,-1 0 0,1 0-1,-2 0 1,1 0-35,0 0 0,0 0 0,-1 0 0,1 0 0,0-1-1,0 1 1,0 0 0,-1-1 0,1 1 0,0-1 0,0 1-1,-2-2 1,-1-1-103,-15-9-277,0 2 0,-27-13 1,44 23 392,-14-5 223,13 5 105,10 5-174,1 0-35,0 0 1,1 0-1,-1-1 1,1 0-1,18 5 0,-21-8-55,-1 0 0,0-1-1,0 1 1,1-1 0,-1 0-1,0-1 1,1 1-1,-1-1 1,0 0 0,0 0-1,0-1 1,7-2 0,1-3-101,0 0 1,0-1-1,0-1 1,-1 0-1,0-1 1,20-22 0,-14 14 180,25-18 0,-37 31-78,-3 2 169,1 1 1,0-1 0,0 1 0,0-1-1,5-1 1,-8 4-100,0-1-1,1 1 1,-1 0-1,0 0 1,0-1-1,1 1 1,-1 0-1,0 0 1,0 0-1,1 0 1,-1 1-1,0-1 1,1 0-1,-1 1 0,0-1 1,0 0-1,0 1 1,1-1-1,-1 1 1,0 0-1,0-1 1,0 1-1,2 1 1,-1 1-1,1 0 1,-1 0 0,1 0-1,-1 0 1,0 0-1,0 1 1,0-1-1,-1 0 1,1 1-1,-1 0 1,0-1-1,0 1 1,0 0-1,0-1 1,-1 1-1,1 0 1,-1 0 0,0 0-1,-1 4 1,1-2 7,-1 1 0,0-1 0,0 0 0,-1 0 0,0 0 0,0 0 0,0 0 0,-1 0 0,1-1 0,-2 1 0,-3 5 0,2-4-212,0 0 0,-1-1 1,1 1-1,-1-1 1,-10 7-1,13-11 39,1-1 1,-1 1-1,0-1 1,1 0-1,-1 0 1,0 0-1,1-1 1,-1 1-1,0-1 1,0 1-1,0-1 1,0 0-1,0 0 1,1 0-1,-1 0 1,0-1-1,0 1 1,0-1-1,-4-1 1,3 1-21,1-1 1,-1 1-1,1-1 1,0 0 0,-1 0-1,1 0 1,0 0 0,0-1-1,0 1 1,-5-7-1,8 9 80,-6-7 392,16 13-14,-4-1-328,0-1 0,1 0 0,0-1 0,-1 1 0,1-1 0,1-1 0,-1 1 0,0-1 0,1-1 0,-1 1 0,16 0 0,2-2-30,-1-1-1,34-5 0,-33 2 1,13-2 71,1-1 1,-1-3 0,51-19-1,-77 24-85,1 0-1,-1-1 1,0-1-1,0 0 1,17-14-1,-27 19 56,0 0 0,-1 0 0,1 0 1,-1 0-1,1 0 0,-1 0 0,0 0 0,0-1 0,0 1 0,0 0 1,0-1-1,-1 1 0,1-1 0,-1 1 0,1-1 0,-1 1 1,0 0-1,0-5 0,0 6-5,0 0 1,0 0-1,-1 0 0,1 0 1,0 0-1,0 0 0,-1 0 1,1 0-1,-1 0 0,1 0 1,-1 0-1,1 0 1,-1 0-1,0 0 0,1 0 1,-1 1-1,0-1 0,0 0 1,1 1-1,-1-1 0,0 0 1,0 1-1,0-1 0,0 1 1,0-1-1,0 1 1,0 0-1,0-1 0,0 1 1,0 0-1,0 0 0,0-1 1,0 1-1,0 0 0,0 0 1,0 0-1,-1 1 0,1-1 1,0 0-1,0 0 1,0 0-1,0 1 0,-1 0 1,-4 0 86,0 1 1,1 0 0,-1 1 0,1-1 0,0 1 0,-1 0 0,1 0 0,1 1-1,-1 0 1,0 0 0,1 0 0,-5 6 0,7-8-83,0 0 1,1 0-1,-1 0 0,1 1 1,0-1-1,0 1 0,0-1 1,0 1-1,0-1 0,1 1 1,-1-1-1,1 1 0,-1 0 1,1-1-1,0 1 0,0 0 1,0-1-1,1 1 0,-1 0 1,1-1-1,-1 1 0,1-1 1,0 1-1,0-1 1,0 1-1,0-1 0,0 1 1,1-1-1,-1 0 0,3 3 1,-1-1-26,0-1 1,1 1-1,-1-1 0,1 1 1,0-1-1,0-1 1,0 1-1,1 0 1,-1-1-1,1 0 1,-1 0-1,1 0 1,0-1-1,0 1 1,-1-1-1,1 0 1,0-1-1,9 1 1,-7-1-30,-1 0 0,1 0 1,0-1-1,0 0 0,0 0 1,-1-1-1,1 0 0,-1 0 1,1-1-1,-1 1 0,0-2 1,0 1-1,7-5 0,5-7-89,-1-1 0,0-1 0,20-27 0,9-10 90,-42 50 182,1-1-1,0 1 1,10-8 0,-14 12-100,0-1 0,0 1 1,-1-1-1,1 1 0,0 0 0,0-1 0,0 1 1,0 0-1,0 0 0,0 0 0,-1-1 0,1 1 1,0 0-1,0 0 0,2 1 0,-3-1-5,1 0-1,-1 1 1,1-1-1,0 0 0,-1 1 1,1-1-1,-1 1 1,1-1-1,-1 1 1,0-1-1,1 1 1,-1-1-1,1 1 0,-1-1 1,0 1-1,0 0 1,1-1-1,-1 1 1,0-1-1,0 1 1,0 0-1,1-1 1,-1 1-1,0 0 0,0 0 1,0 6 72,1 1 0,-1-1 0,-1 0 0,1 1 0,-1-1 0,-4 12 0,-16 46 83,7-24 30,13-36-216,-1 4-37,-1 0-1,0-1 0,0 1 1,-1 0-1,0-1 1,-1 0-1,0 0 0,-9 12 1,14-20 12,0 1 1,0-1 0,0 0-1,0 0 1,-1 1-1,1-1 1,0 0 0,0 0-1,0 0 1,-1 1-1,1-1 1,0 0 0,0 0-1,-1 0 1,1 0-1,0 0 1,0 1 0,-1-1-1,1 0 1,0 0-1,0 0 1,-1 0 0,1 0-1,0 0 1,-1 0-1,1 0 1,0 0 0,0 0-1,-1 0 1,1 0-1,0 0 1,0 0-1,-1 0 1,1 0 0,0-1-1,-1 1 1,1 0-1,-6-12 15,3-19 455,3 30-400,0-1 0,0 1 0,1-1 0,-1 1 0,0-1 0,0 1 0,1 0 0,-1-1 0,0 1 0,1-1 0,0 1 0,-1 0 0,1-1 0,0 1 0,0 0 0,-1 0 0,1 0 0,0 0 0,0 0 0,0 0 0,1 0 1,-1 0-1,0 0 0,0 0 0,0 0 0,1 1 0,-1-1 0,0 0 0,1 1 0,-1-1 0,1 1 0,-1 0 0,0-1 0,1 1 0,-1 0 0,1 0 0,1 0 0,7 0-13,1 0 0,-1 1 1,0 1-1,15 3 0,-8-1-183,187 27-3485,-115-18-2674,-42-6 3063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09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3 733 2720,'0'0'46,"0"0"1,0 1-1,0-1 0,0 0 1,1 0-1,-1 0 1,0 0-1,0 0 0,0 0 1,0 0-1,0 1 1,0-1-1,0 0 0,0 0 1,0 0-1,0 0 0,0 0 1,0 0-1,0 1 1,0-1-1,0 0 0,0 0 1,0 0-1,0 0 1,0 0-1,0 0 0,0 1 1,0-1-1,0 0 0,0 0 1,0 0-1,-1 0 1,1 0-1,0 0 0,0 0 1,0 1-1,0-1 1,0 0-1,0 0 0,0 0 1,0 0-1,0 0 1,-1 0-1,1 0 0,0 0 1,0 0-1,0 0 0,0 0 1,0 0-1,0 0 1,-1 0-1,1 0 0,0 0 1,12 6 4056,-9-5-3785,1-1 1,0 0 0,-1 0-1,1 0 1,-1 0 0,1 0-1,-1-1 1,1 0-1,0 0 1,-1 0 0,0 0-1,1 0 1,-1-1 0,5-2-1,2-3 167,1-1 1,16-14-1,-13 10-102,33-27 193,52-47 171,-58 40-494,48-66-1,27-60 94,-94 138-168,29-51 377,-44 70-222,0 0 1,0-1-1,6-27 0,-12 42-302,-1 0 1,0 0-1,0 0 1,1 1-1,-1-1 1,0 0-1,0 0 0,0 0 1,0 1-1,0-1 1,0 0-1,0 0 0,0 0 1,0 1-1,-1-1 1,1 0-1,0 0 0,0 1 1,-1-1-1,1 0 1,0 0-1,-2 0 1,2 1-21,-1-1 0,1 1 0,-1 0 0,0 0 0,1 0 0,-1-1 1,1 1-1,-1 0 0,0 0 0,1 0 0,-1 0 0,0 0 0,1 0 1,-1 0-1,0 1 0,1-1 0,-1 0 0,1 0 0,-1 0 1,0 1-1,0-1 0,-4 3 26,0-1 0,1 1 0,-1 0 0,1 1-1,-7 5 1,1 2 29,0 0-1,0 2 1,-14 23-1,-19 44 140,32-59-138,-63 138 790,62-128-705,1 1 1,2 0-1,-7 40 0,15-64-131,0 0-1,0-1 1,1 1-1,0 0 0,0 0 1,1 0-1,3 14 1,-3-19-19,0 0 0,0 0 0,0 0 0,1 0 0,0 0 0,-1 0 0,1 0 0,0-1 0,0 1 0,0-1 0,1 0 0,-1 1 0,1-1 0,-1 0 0,1 0 0,0-1 0,-1 1 0,1 0 0,0-1 0,0 0 0,5 2 0,1-1-116,1 1 0,0-2 0,-1 1 0,1-2 0,0 1 0,-1-1 1,1-1-1,0 1 0,-1-2 0,1 1 0,14-5 0,-1-2-156,-1-1 0,0-1-1,31-17 1,-31 16 250,-17 9 74,0 0 0,0 0 0,0-1 0,-1 0 0,8-6 0,-12 18 282,-7 24-322,4-24 76,0 1-1,1-1 0,1 1 0,0-1 1,0 1-1,0 0 0,1-1 0,1 1 1,1 9-1,-1-13-17,1 0 1,-1-1 0,1 1-1,5 9 1,-6-13-56,1 0 1,-1 0-1,0 0 1,1 0-1,-1 0 1,1-1 0,-1 1-1,1-1 1,0 1-1,-1-1 1,1 0-1,0 1 1,0-1 0,0 0-1,0 0 1,3 0-1,-4-1-41,0 1-1,0-1 0,0 0 0,0 0 1,0 0-1,1-1 0,-1 1 0,0 0 1,0 0-1,0 0 0,0-1 0,0 1 1,0-1-1,0 1 0,0-1 0,0 1 1,0-1-1,0 0 0,0 1 0,0-1 1,0 0-1,-1 0 0,1 1 0,0-1 1,0-1-1,1 0-44,-1 0 1,1-1-1,-1 1 1,0 0-1,0 0 1,0-1-1,0 1 1,0 0-1,0-1 1,0-3-1,0-4-12,-1 1-1,0-1 1,0 0-1,-1 0 1,0 0-1,-1 0 1,0 0-1,-1 1 1,0-1-1,-7-15 1,3 11 292,6 10-88,-1 1 0,0-1 0,1 1 0,-1 0 0,0 0 0,-1 0 0,-3-4 0,5 6-50,1 1 1,-1-1-1,1 0 1,-1 1 0,1-1-1,0 1 1,-1-1-1,1 0 1,0 1-1,-1-1 1,1 0-1,0 1 1,0-1 0,-1-1-1,3-1 685,6 5-395,6 4-316,0 0 0,1-2 0,0 1 1,0-2-1,27 4 0,-36-6-64,56 3-676,-7-1-1270,-35-1-212,33-3 0,-16 0-3602,-25 0 2630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09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24 144 10208,'-24'-24'3776,"29"24"-2912,4 0-256,4-5 927,15-3-959,20-3 1120,25-1-992,17-5-320,8 2-256,-6-1-2112,-3 1 1088,4 1-4351,7 8 2911,-5 12-3456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12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182 341 4160,'-4'-2'959,"-1"1"-1,0-1 1,0 1 0,0 0 0,-1 0 0,1 1-1,0 0 1,-5 0 0,5 0-669,0 0 0,0 0 1,1 1-1,-1 0 0,0 0 0,1 0 0,-1 1 1,1-1-1,0 1 0,-1 0 0,1 0 0,0 1 0,-7 5 1,6-4-42,0 1 1,1-1 0,-1 1-1,1 0 1,0 1 0,1-1-1,-1 1 1,1-1 0,-3 9-1,2-3-79,1 0 0,0 0 0,0 0 0,1 0-1,0 0 1,1 1 0,1-1 0,0 0 0,0 1-1,1-1 1,3 15 0,-3-20-183,1 0 0,-1 1 0,2-1 0,-1 0 0,1 0 0,-1-1 0,2 1 0,3 5 0,-6-9-9,0-1 0,1 0-1,-1 1 1,0-1-1,0 0 1,1 0-1,-1 0 1,1 0 0,-1 0-1,1 0 1,-1-1-1,1 1 1,0 0-1,-1-1 1,1 1 0,0-1-1,-1 0 1,1 1-1,0-1 1,0 0 0,-1 0-1,1 0 1,0 0-1,0-1 1,-1 1-1,1 0 1,0-1 0,-1 1-1,1-1 1,0 0-1,-1 1 1,1-1 0,-1 0-1,3-2 1,5-3-161,-1 0 0,0-1 0,0 1 0,-1-2 0,0 1 0,0-1 0,-1 0 0,6-9 0,2-7-386,21-45 1,-33 65 539,1-3 194,1-1 0,-1 1 0,0-1 0,-1 0 0,0 0 0,0 0-1,0-10 1,-4 10 512,-2 10 205,-3 12-121,5-5-622,0 0 0,1-1-1,0 1 1,0 0 0,1 0 0,0 0-1,1 0 1,0 0 0,0-1-1,1 1 1,0 0 0,4 9-1,-3-9-120,1 0 0,0 1 0,1-1 0,0-1 0,1 1 0,-1-1 0,2 0 0,-1 0 0,1-1-1,11 10 1,-15-15-32,-1 0-1,1 0 1,0-1-1,0 1 1,0-1 0,0 0-1,0 0 1,0 0-1,0 0 1,0-1-1,0 1 1,0-1-1,1 1 1,-1-1-1,0 0 1,0-1 0,0 1-1,0 0 1,1-1-1,-1 0 1,0 0-1,0 0 1,4-2-1,6-3-154,0 0 1,-1-2-1,22-16 0,-30 21 167,26-21-257,29-30 0,16-15 313,-63 60-116,0 0 0,1 1 0,0 0 1,25-10-1,-23 11 137,1 1 1,0 0-1,0 2 1,0-1-1,1 2 1,31-3-1,-17 6-104,-21 0 9,-22 0 512,-5 1-451,0 0 1,-1 0 0,1 2 0,0 0 0,0 1-1,0 1 1,0 0 0,1 1 0,0 1-1,0 1 1,-22 13 0,34-17-18,0-1 1,1 0-1,-1 1 1,0-1-1,1 1 1,0 0-1,0 1 1,0-1-1,1 0 1,-1 1-1,1-1 1,0 1-1,0 0 1,1 0-1,-1 0 1,1 0-1,0 0 1,1 0-1,-1 0 1,1 0-1,0 7 1,1 1 16,1 0 1,0 0-1,1 0 0,0 0 0,1-1 1,0 1-1,7 12 0,-9-22-40,-1 0-1,1 0 0,0 0 0,-1 0 1,1 0-1,1-1 0,-1 1 1,0-1-1,1 0 0,-1 1 0,1-1 1,-1 0-1,1-1 0,5 4 1,-4-4-49,1 1 0,0-1 0,-1 1-1,1-1 1,0-1 0,0 1 0,0-1 0,0 1 0,5-2 0,10-1-158,-1-2 0,0 0-1,0-1 1,20-9 0,-16 7 183,309-120-1199,-167 58 1121,-150 61 718,-14 8-594,-1 0 0,1 0 0,-1-1 0,0 1 0,1 0 0,-1 0 0,0-1 0,1 1 0,-1 0 0,1-1 0,-1 1 0,0 0 0,0-1 0,1 1 0,-1 0 0,0-1 0,0 1 0,1-1 0,-1 1 0,0 0 0,0-1 0,0 1 0,0-1 0,0 1 0,0-1 0,0 1 0,0-1 0,0 1 0,0-1 0,-2 0 67,-3 2-61,0 0-1,0 1 1,-1-1-1,1 1 1,1 0-1,-1 0 0,0 1 1,-5 3-1,3-1 69,0 1-1,0 0 0,1 0 1,-1 1-1,2 0 0,-1 0 1,1 0-1,0 1 0,0-1 1,1 1-1,0 0 1,1 0-1,0 1 0,-4 16 1,4-7-86,0 0 0,1 23 1,2-34 6,1 0 1,-1 0 0,1 0 0,1 0-1,-1 0 1,1 0 0,1-1 0,5 13-1,-7-16 4,3 4-41,-1-1 0,1 1 0,1-1 1,4 6-1,-7-10-20,0 0 0,0-1-1,0 1 1,0-1 0,0 1 0,0-1 0,0 0 0,1 1 0,-1-1-1,1 0 1,-1-1 0,1 1 0,-1 0 0,1-1 0,4 1 0,5-1-125,1-1 1,-1 0-1,1-1 1,-1-1-1,0 0 0,0 0 1,19-9-1,-14 6 97,55-23-240,129-73 0,-170 83 529,55-42-1,-77 50 403,-12 21-554,-1 0 0,-7 15 0,6-15-39,0 1 1,-6 18-1,9-22-34,1 0 1,0 1-1,0-1 0,0 0 1,1 1-1,0-1 1,2 14-1,-1-16 7,0 0 1,0-1 0,1 1-1,0-1 1,0 1-1,0-1 1,0 0-1,0 0 1,1 0-1,0 0 1,0 0 0,0 0-1,5 3 1,-7-6-39,0 0 1,0-1 0,0 1 0,0 0-1,0-1 1,0 1 0,0 0-1,1-1 1,-1 1 0,0-1 0,1 0-1,-1 1 1,0-1 0,0 0-1,1 0 1,-1 0 0,0 0 0,3 0-1,-1-1-39,-1 1-1,1-1 0,0 0 0,0 0 0,0 0 1,-1 0-1,1-1 0,2-1 0,1-1-13,-2 1 0,1-1-1,0 0 1,-1-1 0,1 1 0,-1-1-1,5-8 1,-6 8 108,0 0 0,-1-1 1,0 1-1,0-1 0,-1 1 0,1-1 1,-1 0-1,0 0 0,-1 0 0,1 1 1,-1-1-1,-1 0 0,1 0 0,-1 0 1,0 1-1,0-1 0,0 0 0,-1 1 0,-3-8 1,3 8 19,0 1 1,0 0 0,-1-1-1,1 1 1,-1 0 0,0 1-1,0-1 1,-1 0-1,1 1 1,-1 0 0,1 0-1,-1 0 1,0 0 0,-1 0-1,1 1 1,0 0 0,-1 0-1,1 0 1,-1 0-1,1 1 1,-1 0 0,0 0-1,-8-1 1,2 2 61,-1 0 1,1 1-1,-1 1 0,1-1 1,-1 2-1,1 0 0,-19 7 1,29-9-89,0-1 0,-1 1 0,1-1 1,0 1-1,0-1 0,0 1 1,0 0-1,-1 0 0,1 0 0,0-1 1,1 1-1,-1 0 0,0 0 1,0 0-1,0 0 0,0 1 0,1-1 1,-1 0-1,0 2 0,1-2 2,0 0 1,0 0-1,0 0 0,0 0 0,0 0 0,0 0 0,0 0 0,1 0 0,-1 0 0,0 0 0,1 0 0,-1 0 0,0 0 1,1 0-1,-1 0 0,1 0 0,0 0 0,-1-1 0,2 2 0,1 1 9,0 1 1,1-1-1,0 0 1,0-1-1,0 1 1,0-1-1,0 1 1,0-1-1,6 2 1,-2-2-35,0 0 0,0-1 0,1 0 0,-1 0 0,1-1 0,-1 0 0,1 0 0,-1-1 1,1 0-1,-1 0 0,0-1 0,1 0 0,7-4 0,13-6-46,0-1 1,32-19-1,-36 18 123,8-3-63,50-29 516,-80 42-203,-11 9-35,3 2-254,0 0 1,0 0-1,0 0 1,1 1 0,0 0-1,-5 15 1,2 1 70,-6 27 0,12-42-92,-1 0 1,1 0 0,1 0 0,-1 0-1,1 0 1,1 0 0,0 0 0,0 0 0,1 0-1,0 0 1,4 10 0,-5-18-29,-1 0 0,1 0-1,-1 0 1,1 0 0,0 0 0,-1 0 0,1 0 0,0-1 0,0 1-1,0 0 1,-1 0 0,1-1 0,0 1 0,0-1 0,0 1-1,0-1 1,0 1 0,0-1 0,0 0 0,0 1 0,1-1 0,-1 0-1,0 0 1,0 0 0,0 0 0,0 0 0,0 0 0,0 0 0,0 0-1,0 0 1,0 0 0,1-1 0,-1 1 0,0 0 0,0-1-1,1 0 1,5-2-153,0 0-1,0-1 0,12-8 0,-18 11 138,21-16-151,-2-2-1,0 0 1,-1 0 0,25-35-1,-17 21 266,-3 0 11,-18 24 114,1-1 0,1 1 0,14-14 1,-22 23-187,0 0 1,1 1 0,-1-1 0,0 0 0,0 1-1,0-1 1,0 0 0,0 1 0,0-1-1,0 0 1,0 1 0,0-1 0,0 0 0,0 1-1,0-1 1,0 0 0,0 1 0,0-1-1,0 0 1,0 1 0,0-1 0,0 1 0,-3 13 347,-3 9 90,2 0 0,-2 36 0,6-53-466,0 0-1,0 1 1,0-1-1,1 1 1,0-1 0,1 0-1,-1 1 1,1-1 0,0 0-1,1 0 1,-1 0-1,1-1 1,0 1 0,6 6-1,-8-10-3,0 0 0,1-1 0,-1 1 0,1-1 0,-1 0 0,1 1 0,0-1 0,-1 0 0,1 0 0,0 0-1,0 0 1,0-1 0,0 1 0,0 0 0,0-1 0,0 1 0,0-1 0,0 0 0,3 1 0,-1-2-40,0 1 1,0-1-1,-1 0 1,1 0-1,0 0 0,-1 0 1,1-1-1,-1 1 1,1-1-1,2-2 1,6-4-103,-1-1 1,-1 0-1,0 0 1,17-20-1,-14 14 61,9-13 131,1 1 0,2 2-1,27-23 1,-51 47-4,-1 1-1,1-1 0,0 0 0,0 0 1,0 1-1,0-1 0,0 1 0,0-1 1,0 1-1,0-1 0,0 1 0,0-1 1,0 1-1,0 0 0,0 0 0,0-1 1,0 1-1,1 0 0,-1 0 1,0 0-1,0 0 0,0 1 0,0-1 1,0 0-1,0 0 0,1 1 0,-1-1 1,0 0-1,0 1 0,0-1 0,0 1 1,0-1-1,0 1 0,1 1 1,0 0 39,-1 0 0,0 0 0,1 0 0,-1 0 0,0 0 0,0 1 0,0-1 0,0 0 0,-1 1 0,1-1 0,-1 0 0,1 1 0,-1-1 0,0 5 0,0 13 168,0 0 0,-2 0 0,0 0 0,-7 26 0,5-31-181,0-4-173,1 1 0,1-1 0,-1 1 0,1 15-1,15-40-2001,-8 5 1813,0-1-1,4-13 1,8-16-31,-13 33 303,7-14-29,17-20 0,-25 35 99,1 0-1,-1-1 0,1 1 0,0 1 1,1-1-1,-1 1 0,1 0 0,-1 0 1,1 0-1,5-2 0,-8 4-10,-1 1 0,0 0 0,0 0 0,1-1 0,-1 1 0,0 0 0,1 0-1,-1 0 1,0 0 0,0 0 0,1 1 0,-1-1 0,0 0 0,1 1 0,-1-1 0,0 0 0,0 1-1,0 0 1,1-1 0,-1 1 0,0 0 0,0-1 0,0 1 0,0 0 0,0 0 0,0 0 0,-1 0-1,1 0 1,0 0 0,0 0 0,0 2 0,3 4 75,0 0 1,-1 0-1,0 0 1,2 9-1,-2-8 109,-1-3-138,3 8 92,0 1 0,0-2 1,12 20-1,-15-29-185,0 1 0,1-1 0,-1 0 0,1 0 0,0-1 0,0 1 0,0 0 0,0-1 0,0 0 0,0 1 0,1-2 0,-1 1 0,1 0 0,-1 0 0,1-1 0,0 0 0,6 1 0,-4-1-24,1 0 0,0 0 0,0-1 0,0 0 0,0-1 0,-1 0 1,1 0-1,0 0 0,0-1 0,-1 0 0,8-3 0,-5 1-21,0-1 0,0 0-1,-1 0 1,0-1 0,0 0-1,13-14 1,0-4-43,-1-1 0,-1-1-1,26-49 1,-37 61 117,29-53 128,-3-2 1,-3-1-1,-3-1 1,26-103 0,-32 107 1387,-47 294 939,16 1-1792,10-85-1508,0-96-2199,0 0-3910,-15-69-7177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13.0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22 103 11040,'-22'-23'4096,"26"26"-3168,19-6-289,9-2 97,7 2-544,11-6 1536,5 1-960,22 5-544,26-1-160,8-4-2432,-3 0 1280,-13 4-6431,-1-4 4159,-9-12-416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9:14.1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1 780 6048,'2'3'6211,"-1"-3"-6096,5-5 2123,6-11-1240,27-47 1386,19-28-1003,57-46-624,15-21-90,-55 51-284,61-80 429,-134 184-746,0 1-1,0-1 1,0 1-1,0 0 1,4-3-1,-5 4-50,-1 1 0,0 0 1,0 0-1,0 0 0,1 0 0,-1 0 0,0 0 0,0 0 0,0 0 0,1 0 1,-1 0-1,0-1 0,0 1 0,0 0 0,1 0 0,-1 0 0,0 0 1,0 0-1,1 1 0,-1-1 0,0 0 0,0 0 0,0 0 0,1 0 1,-1 0-1,0 0 0,0 0 0,0 0 0,1 0 0,-1 1 0,0-1 0,0 0 1,1 1 16,-1 0 0,1 0 0,-1 0 1,0 0-1,1 0 0,-1 0 0,0 0 1,0 0-1,0 0 0,0 0 0,0 0 1,0 1-1,-1 16 106,-1 1-1,0-1 1,-2 0 0,0 0-1,-1 0 1,0 0-1,-12 23 1,-69 119 16,77-145-102,-254 433 625,156-284-480,100-153-183,0 0 1,-15 19-1,19-27-157,0 0 1,1 1-1,-1-1 1,1 0 0,0 1-1,-2 3 1,4-7 129,0 0 0,0 1 0,0-1-1,0 0 1,0 0 0,0 0 0,0 0 0,0 0 0,0 0 0,0 0 0,0 0 0,1 0 0,-1 0 0,0 0 0,0 1 0,0-1 0,0 0 0,0 0 0,0 0 0,0 0 0,0 0 0,0 0 0,0 0 0,0 0 0,0 0 0,0 0 0,0 0 0,0 0 0,0 0 0,0 0 0,1 0 0,-1 0 0,0 1 0,0-1 0,0 0 0,0 0 0,0 0 0,0 0 0,0 0 0,0 0-1,0 0 1,0 0 0,1 0 0,-1 0 0,0 0 0,0 0 0,0 0 0,0 0 0,0 0 0,0-1 0,0 1 0,0 0 0,0 0 0,0 0 0,0 0 0,1 0 0,-1 0 0,5-2-149,28-21-712,77-38 972,168-124 1,-76 25 216,-199 158-271,2-2 106,0 0-1,0 0 0,0-1 0,0 1 0,-1-1 0,0 0 0,6-10 0,-10 15-136,0 0 0,0 0 1,0 0-1,0 0 0,0 0 0,0 0 0,0 0 1,0 0-1,0 0 0,0 1 0,0-1 1,0 0-1,-1 0 0,1 0 0,0 0 0,0 0 1,0 0-1,0 0 0,0 0 0,0-1 1,0 1-1,0 0 0,0 0 0,0 0 0,0 0 1,0 0-1,0 0 0,-1 0 0,1 0 0,0 0 1,0 0-1,0 0 0,0 0 0,0 0 1,0 0-1,0 0 0,0 0 0,0 0 0,0 0 1,0 0-1,0 0 0,0 0 0,0-1 1,0 1-1,0 0 0,0 0 0,0 0 0,0 0 1,0 0-1,0 0 0,0 0 0,0 0 0,-7 5 28,-1 8 58,1 0-1,0 0 0,1 0 1,0 1-1,1 0 0,0 0 1,1 0-1,-2 17 1,4-21-71,-3 16 117,0 0 0,0 40 1,5-65-165,0 0 1,0 0-1,0 0 1,0 0-1,0 0 1,1 0-1,-1 0 1,0 0-1,1 0 1,-1 0-1,0-1 1,1 1-1,-1 0 1,1 0-1,-1 0 1,1-1-1,0 1 1,-1 0-1,1 0 1,0-1-1,0 1 1,-1-1-1,1 1 1,0-1-1,2 2 1,-3-2-11,1 0 0,0 0 1,-1 0-1,1 0 0,0 0 0,0 1 0,-1-1 1,1-1-1,0 1 0,0 0 0,-1 0 1,1 0-1,0 0 0,-1 0 0,1-1 0,0 1 1,0 0-1,-1-1 0,1 1 0,-1 0 1,1-1-1,0 1 0,-1-1 0,1 1 0,-1-1 1,1 1-1,-1-1 0,1 0 0,-1 1 1,1-1-1,-1 1 0,0-1 0,1 0 0,-1-1 1,3-8-27,0 0 1,-1-1 0,0 0-1,0 1 1,-1-1 0,-1-14-1,1 0 46,-1 2 24,0 0 0,-1 0-1,-7-33 1,-1 28 345,7 24-287,0 0-1,1 0 0,0-1 0,0 1 1,0 0-1,0-1 0,0-4 1,2 8-69,-1 0 0,1 0 0,-1 0 0,1 0 0,-1 0 1,1 0-1,0 0 0,0 0 0,-1 1 0,1-1 1,0 0-1,0 0 0,0 1 0,0-1 0,0 0 0,0 1 1,0-1-1,1 0 0,23-10 151,-24 10-155,17-6 49,1 2-1,-1 0 1,1 1-1,-1 0 1,1 2-1,26-1 1,-12 3 381,1 2 1,55 9 0,-74-8-151,-1 0-1,0 1 1,27 10 0,-37-12-218,0 0 0,-1-1 0,1 1 1,-1 1-1,0-1 0,0 0 0,0 1 0,0 0 1,0-1-1,0 1 0,-1 0 0,1 0 0,-1 1 1,0-1-1,0 0 0,0 1 0,0 0 0,-1-1 1,2 7-1,-1 2 197,-1 1 0,0 0 0,0-1 1,-3 17-1,-8 50 503,6-54-514,1-12-191,1 0 0,0 0 1,1-1-1,1 19 0,0-28-53,0 1 0,1-1-1,0 0 1,-1 1-1,1-1 1,1 0 0,-1 0-1,0 0 1,1 0-1,-1 0 1,1 0 0,0 0-1,0 0 1,0-1-1,1 1 1,-1-1 0,0 1-1,1-1 1,0 0-1,-1 0 1,5 2 0,0-1-38,0 0 0,0 0 0,0-1 0,0 0 0,0-1 0,0 1 0,0-1 0,0-1 1,1 1-1,-1-1 0,0-1 0,1 1 0,-1-1 0,9-3 0,11-2-982,0-2 0,34-15-1,-21 5-1480,0-2 0,-2-2 0,-1-1 0,53-42 0,-26 11-6446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2:4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440 223 2720,'5'-29'3797,"-2"13"-1781,-2 13-1844,0 1 1,0 0-1,-1 0 0,1-1 0,-1 1 0,0 0 0,1-1 0,-1 1 0,0 0 0,-1-4 0,1 6-136,-1-11 459,-2 0 1,1 1 0,-5-11-1,6 18-409,0 0 0,-1-1 0,0 1 0,1 1 0,-1-1 0,0 0 0,0 0 0,-1 1-1,1-1 1,0 1 0,-1 0 0,0 0 0,1 0 0,-5-3 0,2 3-11,0-1-1,-1 1 1,1 0 0,0 1-1,-1-1 1,1 1 0,-1 0-1,0 0 1,1 1 0,-1-1-1,0 1 1,1 1 0,-1-1-1,0 1 1,-6 1 0,-2 0-10,1 1 0,0-1 0,0 2 0,0 0 0,1 1 1,-1 0-1,1 1 0,-14 8 0,15-5-35,1-1 1,1 1-1,0 1 0,0 0 1,0 0-1,1 0 0,1 1 1,0 0-1,0 1 0,1 0 0,-4 13 1,6-16-14,1 0 1,1 0 0,-1 1-1,2-1 1,-1 1-1,1-1 1,1 1 0,-1 0-1,2 0 1,-1-1-1,2 1 1,-1-1 0,1 1-1,0-1 1,6 15-1,-4-16 10,0-1-1,1 1 0,-1-1 0,1 0 0,1-1 0,-1 1 1,1-1-1,1 0 0,10 8 0,-7-7 71,0 0-1,0-1 1,0 0 0,1-1 0,-1-1-1,17 6 1,-19-9 1,0 1 0,0-1 0,0 0 0,0 0 0,0-1 0,0 0 0,0-1 1,0 0-1,0 0 0,0-1 0,0 0 0,8-3 0,-15 5-74,0-1 0,1 1 0,-1-1 0,0 1 0,0-1 0,0 0 0,0 1 0,1-1 0,-1 0 0,0 0 0,-1 0 0,1 0 1,0 0-1,0 0 0,0 0 0,0 0 0,-1 0 0,1-1 0,-1 1 0,1 0 0,-1 0 0,1 0 0,-1-1 0,0 1 0,1 0 0,-1-1 0,0 1 0,0 0 0,0-1 0,0 1 1,0 0-1,0-1 0,0 1 0,-1 0 0,1-1 0,-1-1 0,0 2-52,0-1 1,0 0 0,0 1-1,0-1 1,0 1-1,-1-1 1,1 1-1,0 0 1,-1-1-1,1 1 1,-1 0 0,1 0-1,-1 0 1,0 0-1,1 0 1,-1 1-1,0-1 1,0 0 0,0 1-1,1-1 1,-1 1-1,0 0 1,0-1-1,0 1 1,0 0 0,-3 1-1,-7 0-57,0 1 0,-1 1 0,1 0 0,0 1 0,1 0 0,-1 1 0,-14 8 0,-76 52-285,86-54 257,7-5 135,0 0-1,1 1 0,0 0 0,1 1 0,-1 0 0,1 0 0,1 0 0,-7 10 0,11-15-6,1 0 0,0-1-1,-1 1 1,1 0 0,0 0 0,0 0-1,0 0 1,1 0 0,-1 0 0,1 0 0,-1 0-1,1 0 1,0 0 0,0 0 0,1 0 0,-1 0-1,1 0 1,-1 0 0,1 0 0,0 0-1,0 0 1,0-1 0,0 1 0,1 0 0,-1 0-1,1-1 1,0 1 0,0-1 0,-1 0-1,2 1 1,-1-1 0,3 2 0,1 1 44,0-1 1,0 0-1,0 0 1,1-1-1,-1 0 1,1 0-1,0-1 1,0 1-1,0-1 1,0-1-1,1 0 1,-1 0-1,14 0 1,-2-1 152,0 0 0,1-2 0,-1-1 0,21-5 0,-27 4-160,0 0 0,0-1 0,0 0-1,-1-1 1,0 0 0,16-11 0,61-55-73,1 1-220,-85 67 167,0 1 1,1 0-1,-1 1 0,0-1 0,1 1 0,0 0 0,-1 0 0,1 1 0,12-2 0,-16 3 61,0 0 1,0 0-1,0 0 0,0 0 1,0 0-1,0 1 0,-1-1 1,1 0-1,0 1 0,0 0 1,0-1-1,0 1 0,0 0 1,-1 0-1,1 0 0,0 0 1,-1 0-1,1 1 0,-1-1 1,1 0-1,-1 1 0,0-1 1,1 1-1,-1 0 0,0-1 1,0 1-1,0 0 0,0-1 1,-1 1-1,1 0 0,0 0 1,0 3-1,0-2 19,-1 1 0,1 0 0,-1-1 0,0 1 0,0 0 0,-1-1 0,1 1 0,-1 0 0,1-1 0,-1 1-1,0-1 1,-3 8 0,-2 2 83,-1-1 0,-8 13 0,1-2 367,9-14 408,11-12-370,6-5-524,22-14 60,28-18-373,92-43 0,-150 80 275,1 2 0,0-1 0,0 0 0,0 1 0,0 0 0,0 0 0,6 0 0,-9 1 49,-1 0 0,1 0 1,-1 0-1,1 0 0,-1 1 0,1-1 0,-1 0 0,1 1 0,-1-1 0,0 1 0,1-1 0,-1 1 0,1 0 0,-1 0 0,0 0 0,0-1 0,0 1 0,1 0 0,-1 0 0,0 1 0,0-1 0,0 0 0,0 0 1,-1 0-1,1 1 0,0-1 0,0 0 0,0 3 0,2 7-32,0-1 1,1 22 0,-3-23 91,1 0 0,-1 0 0,1 0 0,4 11 0,-4-17-1,-1 0-1,1 0 0,0 0 0,0 0 1,0 0-1,0 0 0,0-1 0,1 1 1,-1-1-1,1 1 0,0-1 0,0 0 1,0 0-1,0 0 0,3 1 0,-4-2-2,0 0-1,0-1 0,0 0 1,0 1-1,0-1 0,1 0 1,-1 0-1,0 0 1,0 0-1,0 0 0,0 0 1,0-1-1,0 1 0,0-1 1,0 1-1,0-1 0,0 0 1,0 0-1,0 0 0,2-2 1,2 0 19,0-1-1,-1 0 1,0 0 0,1-1 0,3-5 0,3-3 0,-1 0 1,-1-1-1,0 0 0,9-18 1,-16 27-82,0 0 0,-1-1 0,0 0 0,0 1 0,0-1 0,-1 0 0,0 0 0,0 0 0,-1 0 0,1 0 0,-1 0 0,0 0 1,-1 0-1,0 0 0,-1-9 0,1 15-4,1-1 0,0 0 1,0 0-1,0 1 1,-1-1-1,1 0 0,-1 0 1,1 1-1,0-1 0,-1 0 1,1 1-1,-1-1 0,1 1 1,-1-1-1,0 1 1,1-1-1,-1 1 0,0-1 1,1 1-1,-1-1 0,0 1 1,1 0-1,-1-1 0,0 1 1,0 0-1,1 0 1,-1-1-1,0 1 0,0 0 1,0 0-1,1 0 0,-1 0 1,0 0-1,0 0 1,0 0-1,1 1 0,-1-1 1,0 0-1,0 0 0,-1 1 1,0 0-32,0 0 1,0 0 0,0 0-1,0 0 1,0 0-1,1 1 1,-1-1 0,0 1-1,0-1 1,1 1 0,-1 0-1,1 0 1,-2 2-1,-3 8-69,0 0-1,1 0 0,-6 25 0,9-30 177,1 0-1,0 0 1,1 1-1,-1-1 0,1 0 1,1 0-1,-1 1 1,4 11-1,-3-11 15,1 0 0,1 0 0,-1 0 1,1-1-1,1 1 0,5 8 0,-8-14-29,0 0 0,1-1 0,-1 1 1,1 0-1,0-1 0,-1 1 0,1-1 0,0 0 0,0 0 0,0 0 1,0 1-1,0-2 0,0 1 0,0 0 0,0 0 0,1-1 0,-1 1 1,0-1-1,0 0 0,1 1 0,-1-1 0,0 0 0,0 0 0,1-1 1,-1 1-1,0 0 0,2-2 0,15-3 166,-1-1 0,0-1 1,33-18-1,-17 7-228,171-81 179,-133 57-394,-65 39 289,-5 2-148,0 0-1,1-1 1,-1 1 0,1 1 0,-1-1-1,6-1 1,-7 2 95,-1 0-1,1 0 0,-1 0 1,1 0-1,0 1 0,-1-1 1,1 0-1,0 0 0,-1 0 1,1 1-1,-1-1 0,1 0 1,0 1-1,-1-1 0,1 0 1,-1 1-1,1-1 0,-1 1 0,0-1 1,1 1-1,-1-1 0,1 1 1,-1-1-1,0 1 0,1 0 1,-1-1-1,0 1 0,0-1 1,1 1-1,-1 0 0,0-1 1,0 1-1,0 0 0,0 0 1,20 120 57,-19-118-32,-1 1 0,1-1 1,1 1-1,-1-1 0,0 0 1,1 0-1,0 0 0,0 1 1,0-2-1,0 1 0,0 0 1,0 0-1,1-1 0,-1 1 1,5 2-1,-6-4 16,1 1 1,0-1-1,0 0 1,0 0-1,1 0 1,-1 0-1,0 0 0,0-1 1,1 1-1,-1-1 1,0 1-1,0-1 1,1 0-1,-1 0 1,1 0-1,-1 0 1,0 0-1,0-1 0,1 1 1,-1-1-1,0 1 1,1-1-1,3-2 1,27-14 69,-1-1 0,0-1 1,-1-2-1,36-32 1,-63 50-97,4-5 64,0 1 0,-1-1 0,7-9-1,-12 15-76,-1 0 0,1-1 0,-1 1-1,0 0 1,0-1 0,0 1-1,0-1 1,0 1 0,0-1 0,-1 0-1,1 1 1,-1-1 0,0 1-1,0-1 1,0 0 0,0 1 0,-1-5-1,1 7-14,0-1 1,0 1-1,0-1 0,0 1 0,0-1 0,0 1 0,0-1 0,-1 1 1,1-1-1,0 1 0,0-1 0,0 1 0,-1-1 0,1 1 0,0 0 1,-1-1-1,1 1 0,0-1 0,-1 1 0,1 0 0,0-1 0,-1 1 1,1 0-1,-1 0 0,1-1 0,-1 1 0,1 0 0,-1 0 0,1 0 1,-1-1-1,1 1 0,-1 0 0,1 0 0,-1 0 0,1 0 0,-1 0 0,1 0 1,-1 0-1,1 0 0,-1 0 0,1 0 0,-1 0 0,1 1 0,-1-1 1,1 0-1,-1 0 0,1 0 0,0 1 0,-1-1 0,-3 2-80,1 1 0,-1-1 0,1 0-1,0 1 1,-3 3 0,-2 2 71,1 0 0,0 0 0,0 1 0,1-1 0,0 1 0,1 1 0,0-1 0,0 1 0,1 0 0,1 0 0,-1 0 0,2 1 0,-1-1 0,1 1 0,0 11 0,2-20 56,0 0 0,0 1 0,0-1 0,1 1 0,-1-1 1,0 0-1,1 1 0,0-1 0,0 0 0,0 0 0,0 0 1,0 1-1,0-1 0,0 0 0,1 0 0,-1 0 0,1-1 0,-1 1 1,1 0-1,0 0 0,2 1 0,-2-2 29,0 0 0,0 0 0,0 0-1,0-1 1,0 1 0,0 0 0,1-1 0,-1 0 0,0 1 0,0-1-1,1 0 1,-1 0 0,0-1 0,0 1 0,1 0 0,-1-1 0,0 1-1,0-1 1,0 1 0,0-1 0,0 0 0,4-2 0,-2 0 26,0 1 1,0-1 0,0 0-1,0-1 1,0 1-1,0-1 1,-1 1 0,0-1-1,0 0 1,0 0 0,0-1-1,3-7 1,1-3-120,-1-1 0,6-24 0,-5 14-279,-7 25 265,0 1 1,1-1-1,-1 1 1,0-1-1,0 1 1,0-1-1,0 1 1,0-1-1,0 0 1,0 1-1,0-1 1,0 1-1,0-1 1,0 1-1,-1-1 1,1 1-1,0-2 1,-3 3-505,1 7 310,-25 149-623,11-13 918,-13 73 363,26-201-379,-24 95 175,22-94-81,-1-1 0,-1 0 0,0-1 0,-15 24 0,0-11 423,20-26-520,1-1 1,-1 1-1,0-1 1,1 0 0,-1 1-1,0-1 1,0 0-1,0 0 1,0 0-1,0 0 1,0-1 0,0 1-1,0-1 1,-4 2-1,3-2-37,0-1-1,0 1 1,0 0-1,0-1 1,1 1-1,-1-1 1,0 0-1,0 0 0,1 0 1,-1 0-1,1-1 1,-1 1-1,1-1 1,-1 1-1,1-1 1,0 0-1,0 0 0,0 0 1,0 0-1,0 0 1,0-1-1,1 1 1,-1 0-1,1-1 1,0 1-1,-1-1 1,1 0-1,0 1 0,-1-6 1,0 1-26,1-1 1,0 0-1,0 0 1,0 0-1,1 0 1,0 0-1,1 0 0,0 0 1,3-14-1,6-18-131,24-58 0,-22 66 132,-9 21-17,1 0 1,9-17-1,-4 13 30,1 1-1,0 0 1,1 1-1,0 0 1,1 1-1,24-19 1,-3 7 115,61-32 1,98-40 283,-179 89-299,-1 0-1,-1 0 1,1-1 0,-1-1-1,16-15 1,-23 20-83,-1 1 1,0-1-1,0 0 0,0 0 1,-1 0-1,1-1 0,-1 1 0,0-1 1,0 1-1,-1-1 0,1 0 1,-1 1-1,0-1 0,-1 0 1,1 0-1,-1 0 0,0 0 0,0-9 1,0 13-19,0 0-1,-1 0 1,1 0 0,0 0 0,0 0 0,0-1 0,-1 1 0,1 0 0,-1 0 0,1 0 0,-1 0-1,1 0 1,-1 0 0,1 1 0,-1-1 0,0 0 0,0 0 0,1 0 0,-1 0 0,0 1-1,0-1 1,0 0 0,0 1 0,0-1 0,-1 0 0,0 1-36,1 0 1,-1 0-1,0-1 1,1 1-1,-1 0 1,0 0-1,1 1 0,-1-1 1,0 0-1,1 1 1,-1-1-1,1 1 1,-1-1-1,-1 2 0,-3 0 27,0 1-1,1 0 1,0 1-1,0-1 1,0 1-1,0 0 0,-6 6 1,10-8 49,-1-1-1,1 1 1,-1 0-1,1 0 1,0 0 0,-1 0-1,1 0 1,0 0 0,0 0-1,1 1 1,-1-1 0,0 0-1,1 0 1,-1 1-1,1-1 1,0 0 0,0 1-1,0-1 1,0 0 0,0 1-1,0-1 1,1 0-1,0 4 1,1-1-3,0 0 0,1 1 1,-1-1-1,1 0 0,0-1 0,4 6 0,-5-8 20,0 0 1,0 0-1,0 0 0,0 0 0,1 0 0,-1 0 0,0-1 1,1 1-1,0-1 0,-1 1 0,1-1 0,0 0 1,0 0-1,3 0 0,11 5 369,-16-6-314,4 1-16,-2 3-70,-3-4-69,9 0 32,-7 1 43,0-1-1,-1 0 1,1 1-1,0 0 1,-1-1-1,1 1 1,-1 0-1,4 1 1,5 4-74,-7-5 95,0 0 1,0 0-1,0 0 1,1-1-1,-1 1 0,0-1 1,0 1-1,1-1 0,-1 0 1,0 0-1,1-1 1,-1 1-1,5-2 0,-5 2-13,4-2 55,1 1 0,-1-1 1,1-1-1,-1 1 0,0-1 1,1 0-1,8-6 1,2-6 32,0 0 1,-1-1-1,18-23 1,-20 23-58,5-7 49,-1-1 1,20-34-1,25-57 58,-54 97-159,27-55-219,45-132-1,-78 196 160,3-13-175,-7 21 187,0 0-1,0 0 1,1 0-1,-1 0 1,0 1-1,0-1 1,0 0-1,-1 0 1,1 0-1,0 0 1,0 0-1,0 1 1,-1-1-1,1 0 1,0 0-1,-1 0 0,1 1 1,0-1-1,-1 0 1,0-1-1,0 2 41,1 0 0,-1 0-1,1-1 1,-1 1-1,0 0 1,1 0-1,-1 0 1,1 0 0,-1-1-1,0 1 1,1 0-1,-1 0 1,1 0 0,-1 0-1,0 0 1,1 1-1,-1-1 1,1 0-1,-1 0 1,0 0 0,1 0-1,-1 1 1,1-1-1,-1 0 1,1 1-1,-1-1 1,1 0 0,-1 1-1,1-1 1,-1 0-1,0 2 1,-17 15-105,8-3 111,0 1 1,1-1-1,0 2 0,1-1 0,1 1 0,-7 20 0,-25 107-22,30-104 42,0 0-30,-4 39 0,11-60 88,1 0 0,1 0 0,0 0-1,5 28 1,-4-41-42,0 0 0,1 0 0,-1-1 0,1 1 0,0-1 0,0 1-1,1-1 1,5 8 0,-7-10 11,1 0-1,0 0 0,0 0 1,0 0-1,0 0 1,1 0-1,-1 0 1,1-1-1,-1 1 0,1-1 1,-1 0-1,1 0 1,0 0-1,-1 0 0,1 0 1,3 0-1,1 0 0,0 0-1,0-1 0,0 0 0,0 0 1,0-1-1,0 0 0,0 0 0,0-1 1,0 0-1,0 0 0,-1 0 0,1-1 0,-1 0 1,11-6-1,3-4 6,-1-1 0,-1-1 0,0 0 0,28-32 0,-37 36-113,-1 2 36,0 0-1,0 0 0,-2-1 1,8-13-1,-18 43-823,-5 17 1052,-10 15-129,17-46-41,0 1 0,0-1 0,1 1 0,0 0 0,1 0-1,-1-1 1,1 1 0,1 7 0,-1-4-26,1 3 69,-1-13-57,1 1 0,-1-1 0,0 0 0,0 1 0,0-1 0,0 0 0,1 0 0,-1 1 1,0-1-1,0 0 0,0 1 0,1-1 0,-1 0 0,0 0 0,1 0 0,-1 1 1,0-1-1,1 0 0,-1 0 0,0 0 0,1 0 0,-1 0 0,0 1 0,1-1 0,-1 0 1,0 0-1,1 0 0,-1 0 0,1 0 0,5-1 85,0 0 0,-1 0 0,1 0 1,0 0-1,-1-1 0,1 0 0,7-4 0,-1 0-194,-1-1-1,17-11 1,-13 6 108,0 1 1,1 0 0,1 1-1,0 0 1,0 2 0,20-8 0,-7 6-34,-12 3-104,31-6 1,-36 13-18,-13 0 139,0 0-1,0 0 0,0 0 1,0 0-1,0 0 0,0 0 1,0 1-1,0-1 0,0 0 1,0 0-1,0 0 0,0 0 0,0 0 1,0 0-1,0 0 0,0 0 1,0 1-1,0-1 0,0 0 1,0 0-1,0 0 0,0 0 1,0 0-1,0 0 0,0 1 1,0-1-1,0 0 0,0 0 1,0 0-1,0 0 0,0 0 0,0 0 1,0 0-1,0 0 0,0 1 1,0-1-1,0 0 0,0 0 1,-1 0-1,1 0 0,0 0 1,0 0-1,0 0 0,0 0 1,0 0-1,0 0 0,-23 16-146,9-6 181,-5 6-67,-11 12-111,25-23 152,-1 2 39,0 0 0,0 1-1,-6 11 1,11-18-47,0 1-1,0 0 1,0-1 0,0 1 0,1 0-1,-1 0 1,1 0 0,-1 0 0,1-1-1,0 1 1,0 0 0,0 0 0,0 0-1,0 0 1,0 0 0,0 0 0,1 0-1,-1-1 1,1 1 0,-1 0-1,1 0 1,1 2 0,-1-3 13,0 0 0,0 0-1,0-1 1,0 1 0,0 0 0,1-1 0,-1 1-1,0 0 1,0-1 0,1 1 0,-1-1 0,2 0-1,0 1 21,3 1-4,1-1 1,0 0-1,0 0 1,0-1 0,0 0-1,0 0 1,0-1 0,0 0-1,-1 0 1,1-1-1,7-2 1,22-3 121,-12 3-42,3 1-63,0-1-1,-1-2 1,35-11 0,-45 11-39,0-1 0,0-1 0,-1 0 0,0-1 0,-1 0-1,0-1 1,0-1 0,-1 0 0,0-1 0,12-15 0,7-19-20,-25 35-38,0 1 1,1 0-1,0 0 1,11-11-1,-19 21 41,0-1 0,1 1 0,-1 0 0,0 0 0,0-1 0,1 1 0,-1 0 0,0 0 0,1 0 0,-1 0 0,0-1 0,1 1 0,-1 0-1,1 0 1,-1 0 0,0 0 0,1 0 0,-1 0 0,0 0 0,1 0 0,-1 0 0,0 0 0,1 0 0,-1 0 0,1 0 0,-1 0 0,0 0 0,1 0 0,-1 0 0,0 1-1,1-1 1,-1 0 0,0 0 0,1 0 0,-1 0 0,0 1 0,1-1 0,-1 0 0,0 0 0,0 1 0,1-1 0,-1 0 0,0 1 0,0-1 0,1 1 0,6 19-127,-5-14 123,2 7 15,-1-1 0,0 1 0,-1 0 0,-1 0 0,0 0 0,-1 0 0,0 0-1,-1 0 1,-4 22 0,5-33 2,-3 14 134,-1 0 0,-11 29 0,14-43-115,0 0 0,0-1 0,0 1 0,0 0 0,0-1 0,0 1 0,0-1 1,-1 1-1,1-1 0,0 0 0,-1 0 0,1 1 0,-1-1 0,0 0 0,1 0 0,-1-1 1,0 1-1,0 0 0,0 0 0,1-1 0,-1 1 0,0-1 0,0 0 0,0 1 0,0-1 1,0 0-1,0 0 0,0 0 0,0-1 0,1 1 0,-1 0 0,0-1 0,0 1 0,0-1 1,0 0-1,0 1 0,1-1 0,-1 0 0,0 0 0,1 0 0,-1 0 0,1 0 0,-1-1 1,1 1-1,-1 0 0,1-1 0,-2-2 0,-27-29-121,25 27 142,10 2-90,8 4-50,40 4 120,0 6-42,-16-4 245,-10-6-2907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2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6720,'-66'0'3040,"38"8"-2624,19-5-224,9 2-192,5 4-224,9-3 128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2:4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817 106 6976,'-23'-20'3168,"23"16"-2752,0-1-32,0 10-288,0-10-256,10 2 96,-1-5-704,4 8 448</inkml:trace>
  <inkml:trace contextRef="#ctx0" brushRef="#br0" timeOffset="1">13 237 8384,'-13'-20'3808,"16"8"-3328,11 1 384,4-1-576,19-13 1152,7 2-800,46-9-65,5 4-383,13 0-192,-5 11-32,0 2-32,-8 7 0,-1 3-2751,-9 5 1535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2:5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67 497 3136,'32'-22'6880,"-31"22"-6833,-1 0-1,0 0 1,0 0 0,0 0 0,0-1 0,0 1-1,0 0 1,0 0 0,0 0 0,0 0 0,0 0-1,0 0 1,0 0 0,0 0 0,0 0 0,1 0-1,-1 0 1,0 0 0,0 0 0,0-1 0,0 1-1,0 0 1,0 0 0,0 0 0,0 0 0,0 0-1,0 0 1,0 0 0,0 0 0,0 0 0,0 0-1,0-1 1,0 1 0,0 0 0,0 0 0,0 0-1,-1 0 1,1 0 0,0 0 0,0 0 0,0 0 0,0 0-1,0 0 1,0 0 0,0 0 0,0 0 0,0-1-1,0 1 1,0 0 0,0 0 0,0 0 0,0 0-1,0 0 1,-1 0 0,1 0 0,0 0 0,0 0-1,0 0 1,0 0 0,-9-3 1064,-12 2-534,16 3-522,0 0 1,0 0-1,0 0 1,0 1 0,0 0-1,1 0 1,-1 0 0,1 0-1,0 1 1,-4 3-1,7-5-48,-1-1-1,1 1 0,0-1 0,0 1 0,0 0 0,0-1 0,0 1 0,0 0 0,1 0 0,-1 0 0,0-1 0,1 1 0,0 0 0,-1 0 0,1 0 1,0 0-1,0 0 0,0 0 0,0 0 0,0 0 0,1 0 0,-1 0 0,0 0 0,1-1 0,0 1 0,-1 0 0,1 0 0,0 0 0,0-1 0,2 3 1,-1 0 107,1 0 1,0-1 0,0 0 0,1 0 0,-1 0 0,1 0 0,-1 0 0,1-1 0,0 0 0,0 0 0,0 0 0,0 0 0,0 0 0,1-1 0,-1 0 0,1 0 0,8 1 0,-12-2-66,0 0 0,-1 0 0,1-1 1,0 1-1,0 0 0,-1-1 0,1 1 0,0 0 1,-1-1-1,1 1 0,0-1 0,-1 1 0,1-1 1,0 0-1,-1 1 0,1-1 0,-1 1 0,1-1 1,-1 0-1,0 0 0,1 1 0,-1-1 0,0 0 1,1 0-1,-1 1 0,0-1 0,0 0 0,1 0 0,-1 1 1,0-1-1,0 0 0,0 0 0,0 0 0,0 0 1,-1 0-1,-2-36 320,3 35-360,-9-38-101,6 27 79,0 1 0,0-1 0,0-18 0,4 1 105,0 1 0,2-1 0,2 1 0,0 0 0,2 0 0,1 1 0,16-38 0,-17 53-68,0-1 0,0 2 1,1-1-1,1 1 0,0 0 0,12-11 1,-14 17-23,-1-1 1,1 1 0,0 1 0,0-1-1,1 1 1,-1 1 0,1-1 0,0 2-1,1-1 1,-1 1 0,12-3 0,-18 5-11,1 0 0,0 1 0,-1 0 0,1-1 0,0 1 0,-1 0 0,1 0 1,0 1-1,0-1 0,-1 1 0,1-1 0,0 1 0,-1 0 0,1 0 0,-1 0 0,1 0 1,-1 0-1,1 1 0,-1-1 0,0 1 0,0-1 0,0 1 0,0 0 0,0 0 0,0 0 0,0 0 1,-1 0-1,1 1 0,-1-1 0,3 4 0,0 4 19,0 0-1,-1 1 1,0-1-1,0 1 1,-1 0-1,1 11 1,0 27 122,-1 0 1,-3 0-1,-8 59 0,5-80-89,0 0-1,-2-1 1,-1 0 0,-1 0-1,-16 36 1,5-18-38,-14 37 314,-72 126-1,101-201-220,0-1 0,0 1 0,-1-1 0,0 0 0,0-1 0,0 1 0,-1-1 0,-11 8 0,14-11-39,0 0 1,0 0 0,0-1 0,0 0 0,0 1-1,0-1 1,0-1 0,0 1 0,-1 0 0,1-1-1,0 1 1,-1-1 0,1 0 0,0 0 0,0 0-1,-1-1 1,-4 0 0,5 0-41,1 0 0,-1 0 0,1 0 0,0 0-1,-1-1 1,1 1 0,0-1 0,0 1 0,0-1 0,0 0 0,0 0 0,0 0 0,1 0 0,-1 0-1,1 0 1,-1 0 0,1 0 0,0-1 0,0 1 0,0-1 0,0 1 0,-1-5 0,1 2-6,0 1 1,1-1-1,-1 0 1,1 0-1,0 0 1,1 0 0,-1 1-1,1-1 1,0 0-1,0 0 1,1 1 0,-1-1-1,1 1 1,0-1-1,0 1 1,1 0-1,4-8 1,1 2 14,0 0 0,0 1 0,1 0 1,1 1-1,16-13 0,-8 8 40,1 2 0,0 0-1,30-11 1,63-17 190,-45 17-206,6 2-279,-40 12 41,-29 7-138,-1 0 1,1 1-1,-1-1 1,1 1-1,0-1 0,4 2 1,-7-1-93,0 0 1,1 0-1,-1 0 1,0 1-1,1-1 0,-1 1 1,0-1-1,1 1 1,-1 0-1,0-1 0,0 1 1,1 1-1,6 4-1771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2:5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1047 2400,'0'6'3190,"0"-6"-3034,0 0 0,0 0 0,1 0 0,-1 0 1,0 0-1,0 0 0,1 0 0,-1 0 0,0 0 0,0 0 1,0 0-1,1 0 0,0-2 1250,-1 2-1250,1 0 0,-1 0 0,0 0 0,0 0 0,0-1 1,0 1-1,0 0 0,0 0 0,0-1 0,0 1 0,0 0 1,0 0-1,1 0 0,-1-1 0,0 1 0,0 0 0,0 0 1,-1-1-1,1 1 0,0 0 0,0 0 0,0-1 1,0 1-1,0 0 0,0 0 0,0-1 0,0-6 284,1 0-1,0 0 0,1 0 1,4-11-1,1-7 84,40-196 2904,28-107-1499,-63 288-1807,33-73-1,-38 97-111,2 1 1,0-1-1,1 1 0,1 1 0,0 0 0,0 1 0,17-15 0,-3 6-112,2 2 0,56-34-1,-70 47 73,0 0 0,0 1-1,1 1 1,0 0-1,0 1 1,0 1 0,0 0-1,0 1 1,19-1-1,-28 3 6,0 0 0,-1 1 1,1-1-1,-1 1 0,1 0 0,-1 0 0,0 0 0,1 1 0,-1 0 0,0 0 0,0 0 0,0 0 0,0 1 0,4 3 0,-6-4 44,1 0 1,-2 0-1,1 0 0,0 0 0,0 1 0,-1-1 1,1 1-1,-1-1 0,0 1 0,1 0 0,-1 0 1,-1-1-1,1 1 0,0 0 0,-1 0 1,1 0-1,-1 0 0,0 0 0,0 0 0,0 0 1,0 0-1,-1 0 0,0 4 0,-3 5 80,0-1 0,0 0-1,-1-1 1,0 1-1,-1-1 1,0 0 0,-1 0-1,0-1 1,-15 16-1,14-17-41,-1-1 0,0 0-1,-1-1 1,0 0 0,0 0-1,0-1 1,-1 0 0,-16 5-1,14-5 10,11-5-65,0 1 0,0 0 0,-1-1 0,1 1 0,0-1 0,0 0 0,0 0 0,-3 0 0,9 8-182,23 9-92,-22-14 243,1 0-1,-1 1 1,10 7-1,-4-1 21,0 1-1,-1 0 0,0 1 0,-1 0 1,0 0-1,-1 1 0,0 0 0,-1 1 1,7 19-1,-11-25 76,0 0 0,-1 0 0,0 0-1,-1 1 1,0-1 0,0 0 0,0 1 0,-2 10 0,1-16-18,-1 0 0,0 0 0,1 0 0,-1 0 0,0-1 0,0 1 0,-1 0 0,1-1 0,-1 1 0,1 0 0,-1-1 1,0 0-1,0 1 0,0-1 0,0 0 0,0 0 0,-1 0 0,1 0 0,-1-1 0,1 1 0,-1-1 0,1 1 0,-1-1 0,0 0 0,0 0 1,-4 1-1,-7 2 98,-1-1 1,0-1-1,-1 0 1,-22 0-1,-64-7 150,9 0-468,25 7-1159,67-2 1144,0 0-1,0 0 1,0 0-1,1 0 1,-1 0 0,0 0-1,0 1 1,0-1 0,0 0-1,0 1 1,1-1 0,-1 0-1,-1 1 1,2 0 38,0-1-1,0 0 1,-1 0 0,1 1 0,0-1 0,0 0-1,0 0 1,-1 1 0,1-1 0,0 0 0,0 1-1,0-1 1,0 0 0,0 1 0,0-1 0,0 0-1,0 1 1,0-1 0,0 0 0,0 1 0,0-1 0,0 0-1,0 1 1,0-1 0,0 0 0,0 1 0,0-1-1,0 0 1,0 0 0,0 1 0,1-1 0,-1 0-1,0 1 1,9 10-1715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2:5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62 3232,'-7'-1'638,"-12"-4"591,13-3 4967,6 8-6094,2-1 573,1-1 0,-1 1 0,1 0 0,0 0 1,-1 0-1,1 0 0,0 1 0,0-1 0,3 0 0,40-4-187,-22 2 150,93-5 518,-64 6-925,-44 2-291,7-1 61,0 0 1,0-1 0,31-8-1,-42 5-1810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2:5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325 581 6400,'-2'-1'2036,"2"1"-1966,-1 0 0,1 0 0,0 0 0,0 0 1,0 0-1,0 0 0,0 0 0,0 0 0,0 0 1,0-1-1,0 1 0,0 0 0,1-1 1053,-1 1-1052,0-2 798,-3 3 445,-27 1 1561,9 4-2383,0 0 0,1 1 1,-30 15-1,12-5-142,34-15-323,-16 6 132,-33 20 0,47-25-165,1 1 0,-1 0 1,1 0-1,0 1 1,0 0-1,0 0 0,1 0 1,0 0-1,0 1 1,-3 5-1,6-10 25,0 1-1,0-1 1,1 0-1,-1 0 1,1 1-1,-1-1 1,1 0-1,-1 0 1,1 1-1,0-1 0,0 1 1,0-1-1,-1 0 1,1 1-1,0-1 1,1 0-1,-1 1 1,0-1-1,0 1 1,1-1-1,-1 0 1,1 0-1,-1 1 1,1-1-1,-1 0 1,1 0-1,0 1 1,-1-1-1,1 0 1,0 0-1,0 0 1,0 0-1,0 0 1,0 0-1,0 0 1,0-1-1,1 1 1,0 1-1,3 0 106,0 0-1,0 0 1,0-1 0,0 1-1,0-1 1,0 0 0,0 0-1,0-1 1,6 0-1,3 0-75,-1-1-1,0 0 0,0-1 1,0 0-1,0-1 0,-1-1 1,1 0-1,-1-1 0,0 0 0,0-1 1,0 0-1,-1-1 0,0 0 1,0-1-1,-1 0 0,0 0 1,0-1-1,-1-1 0,0 0 0,-1 0 1,0 0-1,7-14 0,6-14-46,-1-1-1,-2-1 1,12-43-1,26-128-215,-38 101 165,-17 99-29,0 0 0,-1 0 0,-1 0 0,1 0 0,-2 0 0,0 0 0,-5-18-1,7 28 59,0 0-1,0 1 1,-1-1-1,1 0 1,0 0-1,-1 1 1,1-1-1,-1 0 0,1 1 1,-1-1-1,1 0 1,-1 1-1,1-1 1,-1 1-1,1-1 1,-1 1-1,0-1 1,1 1-1,-1-1 1,0 1-1,0 0 0,1-1 1,-1 1-1,0 0 1,0 0-1,1-1 1,-1 1-1,0 0 1,0 0-1,0 0 1,0 0-1,1 0 0,-2 0 1,0 1 2,1-1 0,-1 1 1,1-1-1,-1 1 0,1 0 1,-1-1-1,1 1 0,0 0 0,-1 0 1,1 0-1,0 0 0,0 0 1,0 0-1,-2 3 0,-26 43 51,18-32 22,1 1 0,1 0 0,0 1 0,1 0 1,1 0-1,1 0 0,0 1 0,1 0 0,1 1 0,1-1 0,0 1 0,2-1 0,0 24 0,1 8 114,12 80 0,10-29 3,-20-92-124,1 1 1,0 0-1,1-1 0,0 0 0,0 0 0,1 0 1,0 0-1,0-1 0,1 0 0,0 0 1,1 0-1,0-1 0,9 8 0,-13-13 13,0-1 1,0 1-1,1 0 0,-1-1 0,0 0 0,1 0 0,-1 0 0,1 0 0,-1 0 0,1-1 0,-1 0 0,1 0 1,0 0-1,-1 0 0,1 0 0,-1 0 0,1-1 0,5-2 0,7-1 79,-1-2 0,27-12 0,-37 16-114,10-5 60,23-11 70,50-31 0,-78 42-134,-1 1 0,1-2-1,-1 1 1,-1-1 0,1-1 0,-1 0 0,-1 0-1,0 0 1,11-20 0,-15 24-38,-1 0-1,0-1 1,-1 1 0,1 0-1,-1-1 1,0 1 0,0-9-1,-1 10-37,0 1-1,0-1 1,0 1-1,-1-1 1,1 0-1,-1 1 0,0-1 1,0 1-1,0-1 1,0 1-1,-4-7 1,4 9 23,0 0 0,0 0 0,0 0 0,0 0 0,0 0 0,0 1 0,0-1 0,0 0 0,0 0 0,0 1 0,-1-1 0,1 1 0,0-1 0,0 1 0,-1-1 0,1 1 0,0 0 0,-1-1 0,1 1 1,0 0-1,-1 0 0,1 0 0,0 0 0,-1 1 0,1-1 0,0 0 0,-1 0 0,1 1 0,0-1 0,-1 1 0,1-1 0,-2 2 0,-5 2-80,0 0-1,0 1 1,-12 10-1,15-11 92,1 0 11,-1 1 0,1-1 0,-1 1 0,1 0 0,1 1 0,-1-1 0,1 0 0,0 1 0,-3 7 0,0 2 63,0 1 0,-4 21 0,9-30-44,0 0 0,0-1 0,0 1 0,1 0-1,-1 0 1,2-1 0,-1 1 0,1 0 0,0 0 0,0-1 0,1 1 0,0-1 0,0 1-1,1-1 1,4 8 0,-4-9 31,0 0 0,0-1 0,1 1 0,0-1 0,0 0 0,0 0 0,1 0 0,-1-1 0,1 1 0,0-1 0,0 0 0,0-1 0,0 1 0,0-1 0,1 0-1,-1 0 1,1 0 0,6 0 0,4 1 134,0-1-1,0-1 0,0-1 0,29-2 0,-36 1-140,1-1-1,-1 1 0,1-2 1,-1 0-1,0 0 0,0 0 1,0-1-1,0-1 0,10-6 1,1-4-72,0 0 0,-1-1 1,26-27-1,27-41-164,-70 82 146,0 0 0,0 0 0,0 1-1,0-1 1,0 0 0,0 1 0,0 0-1,5-3 1,-7 4 45,1 0 0,0 0-1,0-1 1,-1 1 0,1 0-1,0 0 1,0 0 0,-1 0-1,1 0 1,0 0 0,0 1 0,-1-1-1,1 0 1,0 0 0,0 0-1,-1 1 1,1-1 0,0 0-1,-1 1 1,1-1 0,0 1 0,-1-1-1,1 0 1,-1 1 0,1 0-1,0-1 1,-1 1 0,0-1-1,1 1 1,-1 0 0,1-1 0,-1 1-1,1 1 1,1 1-130,6 14 498,-12-16 139,-6-7-372,6 4-167,1 0-20,0 0-1,-1 0 1,1 0-1,-1 0 1,-5-1-1,8 3 47,0 0 0,-1-1-1,1 1 1,0 0 0,-1 0 0,1 0-1,0 0 1,-1 1 0,1-1 0,0 0 0,0 0-1,-1 1 1,1-1 0,0 1 0,0-1-1,-1 1 1,1-1 0,0 1 0,0 0-1,0 0 1,-1 1 0,-3 2-28,1 0-1,0 1 1,0 0 0,1 0 0,0 0-1,-1 0 1,2 0 0,-4 7-1,-1 6 2,-5 22 0,10-32 76,1 0 1,0 0-1,1 1 0,0-1 0,1 12 0,0 5 214,0-21-234,-1 0-1,1 0 0,0 0 1,0 0-1,0-1 0,1 1 1,-1 0-1,1-1 0,0 1 1,0-1-1,4 6 0,-5-7 23,1 0 0,0 0 1,-1 0-1,1 0 0,0 0 0,0 0 0,0-1 0,0 1 0,0-1 0,0 1 0,1-1 0,-1 0 0,0 0 0,1 0 0,-1 0 0,1 0 0,-1-1 0,4 1 0,4-2 48,-1 0-1,0-1 1,0 0-1,0-1 1,0 1-1,10-7 1,18-4-10,218-76-745,-253 88 660,47-18-155,-1-3 0,86-52 0,-112 61 82,-13 8-8,-1 0 1,1 0-1,-1-1 1,9-9-1,-38 31-231,-30 17 0,-3 1 493,1-1 122,36-24-204,1 1 0,1 1 0,0 0 1,-25 24-1,38-33-73,1 0 0,-1 0 0,1 0-1,0 0 1,-1 0 0,1 1 0,0-1 0,0 0 0,1 1 0,-1-1 0,0 1 0,1-1 0,-1 1 0,1 2 0,0-4 11,0 1-1,0-1 1,0 1 0,0-1-1,1 1 1,-1-1 0,0 1 0,1-1-1,-1 1 1,1-1 0,0 0-1,-1 1 1,1-1 0,0 0-1,0 0 1,0 1 0,0-1-1,0 0 1,0 0 0,0 0 0,0 0-1,0 0 1,0 0 0,2 0-1,3 2 56,0-1 0,1 0 0,-1 0 0,0-1-1,0 0 1,1 0 0,-1 0 0,1-1 0,-1 0-1,1 0 1,-1-1 0,1 1 0,10-4 0,-8 2-55,-1 0 1,0-1 0,0 0-1,-1 0 1,1-1-1,-1 0 1,1-1 0,-1 1-1,0-1 1,8-8 0,0-3-229,21-26 1,-31 35 105,1-2 0,-1 1 0,0 0 0,-1-1 0,6-18 0,-9 26 55,-1-1 0,1 0 0,-1 0-1,0 0 1,0 1 0,0-1 0,0 0 0,0 0 0,0 0 0,0 1-1,-1-1 1,1 0 0,-1 0 0,1 0 0,-1 1 0,-1-4 0,2 5 21,-1-1 1,1 1 0,-1-1 0,1 1 0,-1-1-1,1 1 1,-1-1 0,1 1 0,-1 0-1,1-1 1,-1 1 0,0 0 0,1 0 0,-1-1-1,0 1 1,1 0 0,-1 0 0,0 0 0,1 0-1,-1 0 1,0 0 0,1 0 0,-1 0-1,0 0 1,1 0 0,-1 0 0,0 0 0,1 0-1,-1 0 1,0 1 0,1-1 0,-1 0-1,1 1 1,-1-1 0,0 0 0,1 1 0,-1-1-1,1 1 1,-1-1 0,1 1 0,-1-1-1,1 1 1,-1 0 0,-4 4 26,1 1 1,-1-1-1,1 1 0,1 0 0,-1 0 1,1 0-1,0 1 0,0-1 1,-3 13-1,4-10 55,0-1-1,0 0 1,1 0-1,0 1 1,0-1 0,1 1-1,1 15 1,0-21-16,-1-1-1,0 1 1,1-1 0,-1 0-1,1 0 1,0 1 0,0-1-1,0 0 1,0 0 0,0 0-1,1 0 1,-1 0 0,1 0-1,-1 0 1,1 0 0,-1 0-1,1-1 1,0 1 0,0-1-1,0 1 1,0-1 0,0 0-1,0 0 1,1 0 0,-1 0-1,0 0 1,0 0 0,1-1-1,-1 1 1,0-1 0,1 1-1,-1-1 1,1 0 0,-1 0-1,0 0 1,1-1 0,-1 1-1,1 0 1,-1-1 0,0 1-1,4-3 1,9-3 55,-1-1 1,0-1-1,0 0 0,21-17 1,-9 7-58,-21 14-30,102-76-454,-35 7-527,-72 78 242,-4 9 585,2-7 96,-14 39 52,9-25 235,0 1 0,-6 34 1,11-44-113,1 0 0,0 0 0,0 0 0,2 0 0,-1 0 0,4 16 0,-4-27-93,0 0 1,1 0-1,-1 0 1,0 0-1,1 0 1,-1 0-1,1 0 1,-1 0-1,1 0 1,0 0-1,-1 0 1,1 0-1,0-1 1,0 1-1,0 0 1,0 0-1,-1-1 1,1 1-1,0 0 1,0-1-1,0 1 1,0-1-1,0 0 1,0 1-1,1-1 1,-1 0-1,0 1 1,0-1-1,0 0 1,0 0-1,0 0 1,2 0-1,3-1 102,-1 1-1,1-1 0,-1 0 0,1-1 1,5-2-1,8-3-62,0 0 0,-1-2 1,0 0-1,33-24 0,-23 11-43,0-1 0,23-27 0,30-34-682,-81 83 623,1 0 0,0 1 0,0-1 0,-1 0-1,1 0 1,0 1 0,0-1 0,0 1 0,0-1 0,-1 1-1,1-1 1,0 1 0,0 0 0,0-1 0,0 1 0,0 0-1,0 0 1,0 0 0,2-1 0,-2 2 15,0-1 0,-1 0-1,1 1 1,0-1 0,-1 0 0,1 1 0,-1-1 0,1 1-1,0-1 1,-1 0 0,1 1 0,-1 0 0,0-1 0,1 1 0,-1-1-1,1 1 1,-1 0 0,0-1 0,1 1 0,-1-1 0,0 1 0,0 0-1,1 0 1,-1-1 0,0 1 0,0 0 0,0-1 0,0 1 0,0 0-1,0 0 1,0-1 0,-1 2 0,0 8-52,0 0 0,-1 1 0,0-1 0,-5 10 0,-1 10 113,-22 99 237,-61 168 0,80-269-188,-1 0-1,-2 0 1,-1-1-1,-27 38 1,34-55-49,0 0 1,-1 0 0,0 0-1,-1-1 1,0-1 0,0 0-1,-1 0 1,0-1-1,0 0 1,0-1 0,-1 0-1,-23 7 1,31-12-29,0 0 1,0 0-1,0 0 1,0-1-1,0 1 1,0-1-1,0 0 1,0-1-1,-1 1 0,1-1 1,0 1-1,-4-3 1,5 2 3,0 0 0,1 0-1,-1-1 1,0 0 0,0 1 0,1-1 0,-1 0 0,1-1 0,0 1 0,0 0 0,-1 0-1,2-1 1,-1 0 0,0 1 0,0-1 0,-1-3 0,0 0 19,1 0 1,-1 0 0,1 0-1,1 0 1,-1 0-1,1-1 1,0 1-1,0-1 1,1 1-1,0-1 1,0-7 0,2 2 18,1 1 1,0-1-1,1 1 1,0 0-1,0 1 1,1-1-1,7-10 1,-1 4 61,0 0 0,1 1 1,16-15-1,-11 14-21,1 1 1,0 1 0,1 1 0,26-15-1,84-37 377,-116 59-428,35-14 219,101-30-1,51 4-209,-197 46-65,136-31-2920,-120 27 957,9-1-161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10.9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563 524 2080,'-1'-1'176,"1"-1"0,-1 1 0,1-1 0,-1 0 1,1 1-1,0-1 0,-1 1 0,1-1 0,0 0 0,0 1 0,0-1 1,0 1-1,1-1 0,-1 0 0,0 1 0,1-1 0,-1 1 0,1-1 1,0-1-1,4-18 1639,-3 11-775,-1 9-963,-1 0 0,1 0 0,-1 0 0,0 0 0,1 0 1,-1 0-1,0 0 0,0 0 0,0 0 0,0 0 0,0 0 0,0 0 0,0 0 0,0 0 0,0 0 0,0 0 0,-1 0 1,1 0-1,-1-1 0,-3-6 93,-1 1 0,0-1 0,-1 1 0,1 1 0,-1-1 0,-1 1 0,1 0 0,-1 0 0,0 1 0,0 0 0,-1 0 0,0 1 0,1 0 0,-1 0 0,-1 1 0,1 0 0,0 0 0,-1 1 0,0 0 0,1 1 0,-1 0 0,0 0 0,0 1 0,-12 0 0,9 1-160,0 1-1,1 0 1,-1 1 0,0 0-1,1 0 1,-1 1-1,1 1 1,0 0 0,-13 9-1,9-4 45,0 1 0,0 0-1,1 1 1,1 1 0,0 0 0,-19 27-1,17-19-4,1 2-1,2-1 1,0 1-1,-11 32 1,7-10 266,-20 90-1,35-129-286,0 0 0,1 0 0,0 0 0,0 0 0,1 0 0,-1 0 0,1 0 0,0 0 0,1 0 1,3 9-1,-3-11 21,0 1 1,0-1-1,0 0 0,0 0 1,1-1-1,0 1 1,0 0-1,0-1 1,0 0-1,0 0 1,1 0-1,-1 0 1,1 0-1,7 3 1,3 1 58,2-1 0,-1-1 0,1-1-1,-1 0 1,1-1 0,0 0 0,26 0 0,116-9 647,-151 6-709,18-3 41,0-1 1,-1-2 0,1 0-1,-1-1 1,37-17-1,109-67 268,-124 61-167,-42 27-180,0 0 0,-1-1 0,1 1 0,-1 0-1,0-1 1,0 0 0,0 0 0,0 0 0,2-5-1,-5 9-20,0 0 0,0-1-1,1 1 1,-1 0 0,0-1-1,0 1 1,0-1 0,0 1-1,1 0 1,-1-1 0,0 1-1,0-1 1,0 1 0,0 0-1,0-1 1,0 1-1,0-1 1,0 1 0,0 0-1,0-1 1,0 1 0,-1-1-1,1 1 1,0 0 0,0-1-1,0 1 1,0-1 0,-1 1-1,1 0 1,0-1 0,0 1-1,-1 0 1,1-1 0,0 1-1,0 0 1,-1 0-1,1-1 1,0 1 0,-1 0-1,-1-1-40,0 1 0,1 0 0,-1 0 0,0-1 0,0 1 0,1 1 0,-1-1 0,0 0 0,1 0 0,-3 1 0,-5 2-130,0-1 0,-15 8 0,9-1 181,0 2-1,0-1 1,1 2-1,0 0 1,-21 24-1,31-31 9,0-1 1,0 1-1,0 0 0,1 0 0,0 0 1,-4 9-1,6-12 20,1 0-1,-1-1 1,1 1 0,0 0 0,-1-1 0,1 1 0,0 0 0,0 0-1,0-1 1,0 1 0,0 0 0,1-1 0,-1 1 0,0 0-1,1-1 1,0 1 0,-1 0 0,1-1 0,0 1 0,0-1 0,-1 1-1,1-1 1,0 1 0,1-1 0,1 3 0,0-1 5,1-1 1,-1 1-1,0-1 0,1 1 1,0-1-1,0 0 1,-1 0-1,1-1 1,0 1-1,0-1 0,1 0 1,-1 0-1,0 0 1,5 0-1,5 0 127,1-1 0,26-4 0,-12 2 14,-21 1-80,0 0-1,0 0 0,0 0 0,-1-1 0,1-1 0,-1 1 0,1-1 0,-1 0 1,13-8-1,-18 10-76,-1 0 1,1 0 0,-1 0 0,0 0 0,1 0-1,-1 0 1,0-1 0,0 1 0,0 0-1,0-1 1,0 1 0,0-1 0,0 1-1,0-1 1,-1 1 0,1-1 0,-1 1 0,1-1-1,-1 0 1,1 1 0,-1-1 0,0 0-1,0 1 1,0-1 0,0 0 0,0 0-1,0 1 1,-1-1 0,0-2 0,0 0-41,-1 0 0,1 0 0,-1 0 1,0 1-1,-1-1 0,1 0 0,-1 1 0,1 0 0,-1 0 1,0 0-1,-6-5 0,-1 0-86,0 0 0,-1 1 0,0 0 0,0 1 0,-23-9 0,-26 1-331,60 14 451,0 0-1,0 0 0,0 0 0,0 0 0,0 0 1,0 0-1,0 0 0,-1 0 0,1 0 1,0 0-1,0 0 0,0 0 0,0 0 0,0 0 1,0 0-1,0 0 0,0 0 0,0 0 0,-1 0 1,1-1-1,0 1 0,0 0 0,0 0 1,0 0-1,0 0 0,0 0 0,0 0 0,0 0 1,0 0-1,0 0 0,0-1 0,0 1 0,0 0 1,0 0-1,0 0 0,0 0 0,0 0 1,0 0-1,0 0 0,0-1 0,0 1 0,0 0 1,0 0-1,0 0 0,0 0 0,0 0 0,0 0 1,0 0-1,0 0 0,0 0 0,0-1 1,0 1-1,0 0 0,0 0 0,1 0 0,-1 0 1,8-6 98,13-2-277,207-49-37,-214 54 199,0 1 0,0 1 0,1 0 1,-1 1-1,27 3 0,-39-3-10,0 1 0,0-1 1,0 1-1,0 0 1,0 0-1,0-1 0,0 1 1,0 0-1,0 0 0,-1 1 1,1-1-1,0 0 1,-1 1-1,1-1 0,-1 1 1,1-1-1,-1 1 1,0 0-1,0-1 0,0 1 1,0 0-1,0 0 0,1 2 1,0 4-5,1 1-1,-2-1 1,1 0 0,0 13 0,-1-8-17,0 0 97,0 0 0,-1-1 0,0 1 0,-1 0 0,-3 15-1,4-27-37,-1 0 0,1 0 0,0 0 0,0-1-1,0 1 1,0 0 0,0 0 0,0 0-1,0-1 1,0 1 0,0 0 0,0 0 0,1-1-1,-1 1 1,0 0 0,0 0 0,1 0 0,-1-1-1,1 1 0,-1-1 1,0 0-1,1 1 0,-1-1 1,1 0-1,-1 0 1,0 0-1,1 1 0,-1-1 1,0 0-1,1 0 1,-1 0-1,1 0 0,-1 0 1,1 0-1,-1 0 0,0 0 1,1 0-1,-1 0 1,1 0-1,0 0 0,1-1 30,1 1 0,-1-1-1,0 0 1,0 0 0,1 0-1,-1 0 1,0-1-1,0 1 1,3-3 0,8-9 94,22-26 1,-24 25-213,0 1 0,17-15-1,-21 22 51,-4 2-34,1 1-1,-1 0 1,1 0-1,0 1 1,6-4-1,-9 5 40,0 1-1,0 0 1,0-1 0,-1 1 0,1 0-1,0 0 1,0 0 0,0 0 0,0 0-1,0 0 1,-1 0 0,1 0-1,0 0 1,0 0 0,0 0 0,0 0-1,0 1 1,-1-1 0,1 0-1,0 0 1,0 1 0,0-1 0,-1 1-1,1-1 1,0 1 0,-1-1-1,1 1 1,0 0 0,-1-1 0,1 1-1,-1-1 1,1 1 0,-1 0 0,1 0-1,-1-1 1,1 1 0,-1 1-1,5 8-40,-2-1 0,1 1 0,3 18 0,-5-19 49,0 1 0,1-1 0,0 1 0,7 12 1,-8-19 37,0-1 1,-1 1 0,1-1 0,0 1 0,1-1 0,-1 0 0,0 1-1,1-1 1,-1 0 0,1-1 0,0 1 0,-1 0 0,1-1 0,0 1-1,0-1 1,0 0 0,6 1 0,0 0 33,-1-1 1,1-1-1,-1 1 0,0-1 0,1-1 0,-1 0 1,0 0-1,1 0 0,-1-1 0,16-6 1,-8 1 14,1 0 1,-1-1-1,-1-1 1,16-11-1,-16 8-74,-1 0 0,0 0 0,0-2 0,-2 0 0,0 0 0,19-30 0,-15 17-21,-1 0 1,-1-1-1,13-41 1,-24 60-37,-1 2-57,0 0 0,0 1 0,1-1 0,0 1 0,0-1 0,0 1-1,1 0 1,6-8 0,-9 14 97,-1 0 0,0 0 0,0 0 0,0 0 0,0 0 0,0 0 0,0 0 1,0 0-1,0 0 0,1 0 0,-1 0 0,0 0 0,0 0 0,0 0 0,0 0 0,0 0 0,0 0 0,0 0 0,0 0 0,1 0 0,-1 0 0,0 0 0,0 1 0,0-1 0,0 0 1,0 0-1,0 0 0,0 0 0,0 0 0,0 0 0,0 0 0,0 0 0,0 0 0,0 0 0,0 1 0,1-1 0,-1 0 0,0 0 0,0 0 0,0 0 0,0 0 0,0 0 1,0 0-1,0 0 0,0 1 0,0-1 0,0 0 0,-1 0 0,2 7-77,-9 160-398,3-94 492,3-46 67,0 0 1,-3 0-1,-11 41 0,13-59 3,3-6-8,-1 0 0,0 1-1,0-1 1,-1 0-1,1 0 1,-1 0 0,1 0-1,-1 0 1,-3 4-1,5-7-41,-1 0 0,0 1 0,0-1-1,1 0 1,-1 1 0,0-1 0,0 0-1,1 0 1,-1 0 0,0 0 0,0 0-1,1 0 1,-1 0 0,0 0 0,0 0-1,0 0 1,1 0 0,-1 0 0,0 0-1,0-1 1,1 1 0,-1 0-1,0-1 1,0 1 0,1-1 0,-1 1-1,1 0 1,-1-1 0,0 1 0,1-1-1,-1 0 1,1 1 0,-1-1 0,0-1-1,-22-28 188,14 16-292,6 12-51,1-1 0,-1 1-1,0-1 1,1 1 0,-5-3 0,7 5 111,0 0 0,0 0 0,0 1 0,0-1 0,0 0 0,0 0 0,0 0 0,0 0 0,0 0 1,0 0-1,0 0 0,0 0 0,0 0 0,0 0 0,10 12-660,-2-5 553,0 0 171,0 1 0,1-1 0,0-1 0,0 0-1,1 0 1,-1-1 0,1 0 0,13 5-1,-15-8 7,0 0-1,-1-1 0,1 0 1,0 0-1,0 0 0,0-1 0,0-1 1,0 1-1,0-1 0,0 0 1,0-1-1,0 0 0,11-5 0,-8 2 35,0-1-1,0 0 0,-1-1 0,1 0 0,-1 0 0,-1-1 0,0-1 1,12-13-1,-15 16-66,-1-1 1,0 0 0,0 0 0,0 0-1,-1 0 1,0-1 0,4-10 0,-7 15-66,0 0 0,0 0 0,-1-1-1,1 1 1,-1 0 0,1 0 0,-1 0 0,0-1 0,0 1 0,0 0 0,-1 0 0,1 0 0,-1-1 0,0 1 0,1 0 0,-2 0 0,1 0 0,0 0 0,0 0 0,-1 1-1,-3-6 1,5 8 10,-1-1 0,1 0-1,-1 1 1,1-1-1,-1 1 1,0-1 0,1 0-1,-1 1 1,0 0-1,1-1 1,-1 1 0,0-1-1,1 1 1,-1 0 0,0-1-1,0 1 1,0 0-1,1 0 1,-1 0 0,0 0-1,0 0 1,0 0-1,0 0 1,1 0 0,-2 0-1,0 0 9,0 1 0,1 0 0,-1 0-1,1-1 1,-1 1 0,1 0 0,-1 0-1,1 0 1,0 1 0,-1-1 0,-1 2-1,-1 2 7,0 1 0,1-1 0,-1 1 0,1 0 0,-4 9 0,4-6 30,0-1-1,0 1 1,1 0 0,0 0-1,0 1 1,1 10 0,1-17 3,0 1 1,0-1-1,1 0 1,-1 0-1,1 0 1,0 1-1,0-1 1,0 0-1,0 0 1,1 0-1,-1-1 0,1 1 1,0 0-1,0 0 1,0-1-1,0 1 1,0-1-1,1 0 1,-1 0-1,1 0 1,3 3-1,-1-2 50,-1-1 0,1 1 1,1-1-1,-1 0 0,0 0 0,0-1 0,1 1 0,-1-1 0,1 0 0,-1-1 0,1 1 0,0-1 0,10-1 0,4-2 202,-1-1-1,30-9 1,-42 11-234,21-6 22,0-2 1,-1-1 0,36-20-1,-52 25-55,0-1 0,-1 0-1,0 0 1,0-1 0,-1 0-1,0-1 1,0 0 0,-1 0-1,0-1 1,11-18 0,-14 17 51,-4 8-120,0 0 1,1 0-1,-1 1 0,1-1 0,0 0 1,3-4-1,-4 7 61,0-1 1,0 1-1,0-1 0,0 1 1,-1-1-1,1 1 1,0 0-1,0-1 0,0 1 1,0 0-1,0 0 0,0 0 1,0 0-1,0 0 1,0 0-1,0 0 0,0 0 1,0 0-1,0 0 0,0 0 1,-1 0-1,1 1 1,0-1-1,0 0 0,0 1 1,1 0-1,0 0-8,0 0 0,0 1-1,0-1 1,0 0 0,0 1 0,0-1-1,-1 1 1,1 0 0,0 0 0,-1-1-1,0 1 1,1 0 0,-1 0 0,0 0-1,1 3 1,1 4-66,0-1 0,3 17 1,1 4 147,-2-12-24,1 0-56,-1 0 0,2 0 0,0-1 0,12 18 0,-19-32 45,1-1 0,0 0 0,0 0 0,0 0 0,0 0 0,0 1 0,0-1 0,0 0 0,0-1 1,0 1-1,1 0 0,-1 0 0,0 0 0,0-1 0,1 1 0,-1-1 0,1 1 0,-1-1 0,0 1 0,1-1 0,-1 0 1,1 0-1,-1 0 0,1 0 0,-1 0 0,1 0 0,-1 0 0,1 0 0,-1 0 0,3-2 0,2 0 115,0-1 1,0 0-1,-1 0 0,1-1 0,8-6 0,-3 2-20,26-22-102,-1-1 1,47-53-1,-74 74-273,2-3-200,-8 11 116,-2 4-120,-3 7 458,1-1-1,1 1 1,-1-1-1,1 1 0,1 0 1,0-1-1,0 1 1,3 11-1,-2-15 49,0 1 0,0-1 0,0 0 0,0 0 0,1 0 0,-1-1 0,1 1 0,1-1 0,-1 1 0,1-1 0,-1 0 0,1 0 0,0 0 0,1-1 0,-1 0 0,1 0 0,-1 0 0,1 0 0,0 0 0,0-1 0,0 0 0,0 0 0,0-1 0,1 1 0,-1-1 0,1 0 0,-1-1 0,0 1 0,8-1 0,-7-1-8,0 0 1,0 0-1,0 0 0,0-1 1,-1 1-1,1-2 1,0 1-1,-1 0 0,1-1 1,-1 0-1,0-1 0,0 1 1,0-1-1,0 0 0,-1 0 1,5-5-1,-4 3-42,0-1-1,-1 0 1,0 1-1,0-1 1,0-1-1,-1 1 1,0 0-1,-1-1 1,0 0-1,0 1 1,2-15-1,-3 11-137,0 0-1,-1 0 1,0 0-1,-1 0 1,-2-12-1,3 23 138,0-1 0,0 0 0,-1 0 0,1-1 0,0 1-1,0 0 1,0 0 0,0 0 0,0 0 0,0 0 0,1 0 0,-1 0-1,0 0 1,0 0 0,1 0 0,-1 1 0,1-1 0,-1 0 0,1 0-1,-1 0 1,1 0 0,-1 0 0,1 1 0,0-1 0,-1 0 0,1 0-1,0 1 1,0-1 0,0 1 0,0-1 0,-1 0 0,1 1 0,0 0-1,0-1 1,0 1 0,2-1 0,3 0-7,0 0 0,1 1 0,-1 0 0,1 0 1,7 1-1,5-1-7,220-10 165,-201 8-13,-7 1-212,54 3-1,-84-2 64,0 0 0,-1 0-1,1 1 1,0-1 0,0 0-1,0 0 1,0 0-1,0 0 1,-1 1 0,1-1-1,0 1 1,0-1 0,-1 0-1,1 1 1,0-1-1,1 2 1,-2-2 13,0 0 0,0 1 1,0-1-1,0 0 0,0 1 0,0-1 0,0 0 0,0 1 1,0-1-1,0 0 0,0 1 0,0-1 0,0 0 0,0 1 0,0-1 1,-1 0-1,1 1 0,0-1 0,0 0 0,0 1 0,0-1 1,-1 0-1,1 0 0,0 1 0,0-1 0,0 0 0,-1 1 1,-4 3 42,0 0 1,0-1 0,-8 6-1,4-4-46,-104 76 252,85-59-231,-47 49 1,68-64 13,0 1 0,1 0 0,0 1 0,1-1 0,-9 19 0,14-26-17,0-1-1,-1 1 1,1 0-1,0-1 1,-1 1-1,1 0 1,0-1-1,0 1 1,0 0-1,0-1 1,0 1-1,-1 0 1,1 0-1,1-1 1,-1 1-1,0 0 1,0-1-1,0 1 1,0 0-1,0-1 1,1 1-1,-1 1 1,1-2 14,-1 0 1,1 1-1,-1-1 1,1 0-1,-1 1 1,1-1-1,-1 0 1,1 0-1,0 1 1,-1-1-1,1 0 1,-1 0-1,1 0 1,0 0-1,-1 0 1,1 0-1,-1 0 1,1 0-1,0 0 1,0 0-1,3-1 63,0 0-1,1 0 0,-1-1 1,0 1-1,0-1 0,4-2 1,3-4-39,-1 1 0,15-16 1,-8 8-13,5-4 112,33-37 0,-30 22-595,-28 38 234,0 0 0,1 1-1,0-1 1,-1 1 0,-1 5 0,4-8 214,-1 0 0,1 0 1,-1 0-1,1 0 1,0 0-1,0 0 1,0 0-1,0 0 1,0 0-1,0 0 1,0 0-1,1 0 0,-1 0 1,1 0-1,-1 0 1,1 0-1,0-1 1,0 1-1,-1 0 1,3 3-1,2 0 26,0 0 1,0 0-1,0-1 0,0 0 1,1 1-1,-1-2 1,1 1-1,0-1 0,0 0 1,1 0-1,-1 0 0,1-1 1,-1 0-1,1 0 1,0-1-1,0 0 0,-1 0 1,1-1-1,0 1 0,0-1 1,13-2-1,-8 0 11,0 0-1,0-1 1,-1 0-1,1-1 1,-1 0 0,0-1-1,0 0 1,0-1-1,-1 0 1,0-1 0,16-13-1,-11 7-21,0 0 0,-1-2 0,-1 0 0,-1 0-1,0-1 1,15-26 0,44-99 143,-13 22 37,34-63-110,-69 130-378,27-88 0,-49 135 255,2-3-64,-1 0 1,0 1 0,0-1-1,0 0 1,-1-1-1,-1 1 1,1 0 0,-2 0-1,0-14 1,0 22 72,1 0 1,-1 0-1,1 0 1,-1 0-1,1 0 0,-1 0 1,1 0-1,-1 0 0,1 0 1,0 0-1,-1 0 1,1 1-1,-1-1 0,1 0 1,-1 0-1,1 0 0,0 1 1,-1-1-1,1 0 1,0 0-1,-1 1 0,0 0 1,-6 4-27,0 2 11,0-1 0,1 1 1,0 0-1,0 1 0,0-1 1,-4 9-1,-30 63-151,36-70 193,-1 2-27,-14 28 2,2 1 0,1 1 0,-16 70 0,-18 309 220,49-410-156,-1 36 109,2-43-81,0 0 0,1 0 0,-1 0 0,1 0 0,0 0 1,0 0-1,0 0 0,0 0 0,0 0 0,0 0 0,4 4 0,-4-6-50,-1 0 0,1-1 0,0 1 1,0 0-1,0-1 0,0 1 0,-1-1 0,1 0 0,0 1 0,0-1 0,0 0 0,0 1 0,0-1 0,0 0 0,0 0 0,0 0 0,0 0 0,0 0 0,0 0 0,0 0 0,0 0 0,0 0 0,0-1 0,0 1 0,1-1 0,29-12 145,-24 10-136,139-73 200,-145 75-235,4-2-92,0 1 0,1-1 0,-1 1 0,1 0 1,-1 0-1,1 1 0,10-2 0,-16 3 73,1 0 0,0 1 0,-1-1 1,1 0-1,-1 1 0,1-1 0,-1 0 0,1 1 0,-1-1 1,1 1-1,-1-1 0,1 1 0,-1-1 0,0 0 0,1 1 1,-1 0-1,0-1 0,1 1 0,-1-1 0,0 1 0,0-1 1,1 1-1,-1 0 0,0-1 0,0 1 0,0 0 0,0-1 1,0 1-1,0-1 0,0 1 0,0 0 0,0-1 0,0 1 1,-1 1-1,-2 26-169,2-24 222,0-1-17,1 0 0,-1 0 0,1 0 0,0 0 0,0 1 0,1-1 0,-1 0 0,1 0 0,-1 0 0,1 0 0,2 5-1,-3-7 16,1 1 0,0-1 0,0 1 0,0-1-1,0 1 1,0-1 0,1 1 0,-1-1 0,0 0-1,0 0 1,1 0 0,-1 0 0,1 0 0,-1 0-1,1 0 1,0 0 0,-1-1 0,1 1 0,0 0-1,-1-1 1,4 1 0,10 1 62,0-1 1,0-1-1,0 0 0,0-1 0,21-4 1,-6-1-72,49-17 1,-70 20-24,-1-2 1,13-6-1,-16 7-67,0 1 1,1 0 0,-1 1 0,1-1 0,-1 1 0,10-3 0,-20 19-478,1-8 511,3-4 24,0 0 0,-1 0 0,1 0 0,0 0-1,0 0 1,0 0 0,0 0 0,0 0 0,1 0 0,-1 0-1,1 1 1,-1-1 0,1 0 0,0 3 0,0-2 42,0-1 1,0 1-1,1-1 1,-1 0-1,1 1 1,0-1-1,0 0 0,0 0 1,0 0-1,0 0 1,0 1-1,0-1 1,1 0-1,-1-1 1,1 1-1,-1 0 1,1 0-1,0-1 1,0 1-1,0-1 1,0 0-1,0 1 1,0-1-1,0 0 1,0 0-1,0 0 0,1 0 1,-1-1-1,0 1 1,1-1-1,-1 1 1,5-1-1,-3 0 39,0-1 0,1 0 1,-1 0-1,0 0 0,0-1 0,0 0 0,0 1 0,0-1 0,5-4 0,2 0-28,-7 4-25,-1 0 0,1-1 1,-1 1-1,0-1 0,0 1 0,0-1 0,0 0 1,-1 0-1,1 0 0,-1-1 0,1 1 0,1-5 1,-3 6-49,0 0-1,0 0 1,0-1 0,-1 1 0,1 0 0,-1 0 0,1-1 0,-1 1 0,0 0 0,0-1 0,0 1 0,0 0 0,0-1 0,-1 1 0,1 0 0,-1-1 0,1 1 0,-1 0 0,0 0-1,0 0 1,0-1 0,-2-2 0,2 4 12,-1-1 0,0 0 0,1 1 0,-1 0-1,0-1 1,0 1 0,0 0 0,0 0 0,0 0-1,0 0 1,0 0 0,0 1 0,0-1 0,0 1-1,0-1 1,0 1 0,-1 0 0,1 0 0,0 0-1,-4 0 1,-1 1-20,0-1 0,1 1-1,-1 1 1,1-1 0,-12 5 0,8-2 195,-15 5-159,24-9 18,0 1 1,0-1 0,0 0 0,1 1 0,-1-1-1,0 0 1,0 1 0,0-1 0,1 1 0,-1 0-1,0-1 1,1 1 0,-1 0 0,0-1 0,1 1-1,-1 0 1,0 1 0,4-4 90,0 0-1,0 0 1,1 0 0,-1 1-1,0-1 1,1 1 0,4-1-1,-2 0-66,208-64 127,-181 58-190,0 2 0,1 1-1,0 2 1,54 1 0,-83 2 12,0 1-1,0-1 1,0 1-1,0 0 0,0 0 1,-1 1-1,6 1 1,-8-2 14,-1 0 1,1 0-1,-1 0 1,0 0-1,1 0 1,-1 0-1,0 0 1,0 0 0,0 1-1,0-1 1,0 0-1,0 1 1,0-1-1,0 0 1,0 1-1,-1-1 1,1 1-1,-1 0 1,1-1-1,-1 1 1,0-1 0,1 1-1,-1 0 1,0-1-1,0 3 1,0 1 21,-1 1 0,1-1 1,-1 0-1,0 0 0,0-1 1,0 1-1,-1 0 1,1 0-1,-1 0 0,-5 6 1,7-11-11,0 0 0,0 1 0,0-1 0,0 0 0,0 0 0,0 0 0,0 0 0,0 0 0,0 0 0,0 0 0,0 0 0,0 0 0,0 0 0,0 0 0,0 0 0,0 1 0,0-1 0,0 0 0,1 0 0,-1 0 0,0 0 0,0 0 0,0 0 0,0 0 0,0 0 0,0 0 0,0 0 0,0 0 0,0 0 0,0 0 0,0 0 0,0 0 0,0 0 0,0 1 0,0-1 0,0 0 0,0 0 0,1 0 0,-1 0 0,0 0 0,0 0 0,0 0 0,0 0 0,0 0 0,0 0 0,0 0 0,0 0 0,0 0 0,0 0 0,0 0 0,1 0 0,-1 0 0,8-1 211,9-3-92,-4-2-50,0-1 0,14-12 0,-18 13-108,0 0 1,0 0-1,1 1 1,-1 0-1,1 0 0,11-2 1,-18 6 8,-1 0 0,0 1 0,1 0 0,-1 0 0,1-1 1,-1 2-1,0-1 0,1 0 0,-1 0 0,1 1 0,-1-1 0,0 1 0,1 0 0,-1-1 0,0 1 0,0 0 1,0 1-1,0-1 0,0 0 0,0 1 0,4 2 0,0 3 31,0-1 1,0 1-1,-1 1 1,7 11-1,-3-6 2,4 2 158,-12-13-86,-6 20-9616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11.3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64 108 7392,'-49'-24'3360,"39"12"-2944,5 4 512,10 8-608,-5-12 288,5 4-352,0-4-416,9 4 64,-6-4-1536,5 9 896,1-6-3424,4 9 2336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11.8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17 7232,'-28'-8'3264,"20"8"-512,16 0-1792,2 0 512,8 0-864,22-5 223,10 5-511,27-4-224,-1 4-96,14 0 192,-9 4-96,-5-4 96,-9 5-96,-9-10-1887,-8 5 959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14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525 13 2912,'9'12'6858,"-36"-12"-3348,-16-10-2315,33 7-936,0 0 0,-19-2 1,10 3-155,-1 1 1,1 1 0,0 0-1,0 2 1,-20 4 0,27-4-55,1 1 1,0 1 0,0 0 0,0 0 0,0 1 0,1 1-1,0 0 1,0 0 0,-15 13 0,20-14-34,0 0 1,1 0-1,-1 0 1,1 1-1,1-1 1,-1 1-1,1 0 1,0 0-1,0 1 1,1-1-1,-1 1 0,2-1 1,-1 1-1,1 0 1,-1 10-1,1-13 13,1 0 0,0 0 0,0 0 0,0 0 0,1-1 0,-1 1 0,1 0 0,0 0 0,0 0 0,0-1 0,1 1 0,-1 0 0,1-1 0,0 1 0,0-1 0,0 0 0,0 0 0,1 0 0,-1 0 0,1 0 0,0 0 0,0 0 0,0-1 0,0 0 0,0 1 0,0-1 0,7 3-1,-3-2 53,0-1-1,0 0 0,0 1 1,0-2-1,0 1 0,13 0 0,-19-2 116,-10 1-81,-24 27-250,19-16 134,1 0 0,0 1 1,0 1-1,-10 14 1,3 1-121,-21 38 1,35-57 83,-4 7 156,-8 23 0,16-35-62,0 0 0,0 1-1,1 0 1,-1-1 0,2 1 0,-1 0 0,0 0 0,2 9-1,-1-13-32,0 0 0,0 0 0,1 0 0,-1 0 0,1 0 0,-1 0 0,1 0 0,0 0 0,0 0 0,0-1 0,0 1 0,0 0 0,0 0 0,0-1 0,1 1 0,-1-1 0,0 1 0,1-1 0,-1 0 0,1 0 0,0 0 0,0 1 0,-1-1 0,1-1 0,0 1 0,0 0 0,0 0 0,0-1 0,0 1 0,0-1 0,0 0 0,0 1 0,3-1 0,5 0 72,0 0 0,0-1 0,-1 0 0,1-1 0,16-5 0,19-8 34,-1-3 0,0-1 0,67-41 0,-51 22-94,78-63-1,-101 68-144,-28 23 65,2 1 1,-1 0-1,1 1 1,19-11-1,-30 18 28,1 1 0,0 0 0,-1-1 0,1 1 1,0-1-1,0 1 0,-1 0 0,1 0 0,0 0 0,0-1 0,-1 1 0,1 0 0,0 0 0,0 0 0,0 0 0,-1 0 0,1 0 0,0 1 0,0-1 0,0 0 0,-1 0 0,1 0 0,0 1 0,1 0 0,-1 0-2,0 0 1,0 0-1,-1 0 0,1 0 0,0 0 1,0 0-1,-1 0 0,1 0 1,-1 0-1,1 1 0,-1-1 0,1 0 1,-1 3-1,2 4-12,-2 1-1,1-1 1,-2 15 0,1-21 33,-2 15 22,-1 0 0,0-1 0,-2 1 0,-10 28 0,0-3 222,-3 2 52,9-24 59,11-20 220,7-5-379,11-11-70,0-3-59,19-24 0,-27 28-148,1 0 0,0 1 1,1 1-1,23-17 1,-36 29 48,0 0 1,1 0-1,-1 0 0,1 0 1,-1 0-1,1 1 1,-1-1-1,1 0 0,0 1 1,-1 0-1,1-1 1,0 1-1,0 0 1,-1 0-1,1 0 0,0 0 1,3 0-1,-4 1 7,0-1 0,0 1 0,0 0 1,0 0-1,0 0 0,0 0 0,0-1 0,0 1 0,0 0 0,0 1 0,0-1 0,-1 0 0,1 0 1,-1 0-1,1 0 0,0 1 0,-1-1 0,0 0 0,1 0 0,-1 1 0,0-1 0,0 0 1,0 1-1,0 1 0,1 11 38,-1 26-1,-1-24 14,1-1 0,1 17-1,0-28-32,0 0 0,-1 0 0,1 0 0,0 0 0,1 0 0,-1-1 0,1 1 0,0 0 0,0-1 0,0 1 0,0-1 0,5 5 0,-4-5 37,0 0-1,1 0 1,-1 0 0,1 0-1,0-1 1,0 0 0,0 0-1,0 0 1,0 0 0,0-1 0,1 1-1,-1-1 1,0 0 0,1-1-1,5 1 1,5 0 114,1-1-1,31-5 1,-29 3-51,0-1-75,-1-1 1,0 0 0,-1-1-1,1-1 1,-1 0-1,23-13 1,-33 16-15,0-1 0,0 1 0,0-1 0,-1 0 0,0 0 0,0-1 0,0 0 0,0 0 0,-1 0 0,1 0 0,-1 0 0,-1-1 0,1 0 0,-1 0 0,0 0-1,0 0 1,-1 0 0,0-1 0,0 1 0,0-1 0,0-7 0,-2 13-13,2-9-103,0-1 0,-1-14 1,-1 23 80,0-1 0,0 0 0,-1 0 0,1 0 0,-1 0 0,1 1 0,-1-1 0,0 0 0,0 1 0,0-1 0,0 0 0,-1 1 0,1-1 0,-3-2 0,3 4 10,0 0 0,0 0 1,0 0-1,0 1 0,-1-1 1,1 0-1,0 1 1,0-1-1,0 1 0,-1-1 1,1 1-1,0-1 0,0 1 1,-1 0-1,1 0 0,0 0 1,-1 0-1,1 0 0,0 0 1,-1 0-1,1 0 0,0 0 1,0 1-1,-1-1 0,1 0 1,0 1-1,0-1 1,-1 1-1,1-1 0,0 1 1,0 0-1,0 0 0,-1 0 1,-5 4-31,0 1 0,1-1-1,-11 13 1,14-14 59,-1 0-17,0 1 0,1 0 0,0 0 0,0 1 0,0-1 0,0 1 0,1-1 0,0 1 0,0 0 0,0 0 0,1 0 0,-1 6 0,2-8-1,-1-1-1,1 1 1,0 0-1,0-1 1,1 1 0,-1-1-1,1 1 1,-1-1-1,1 1 1,0-1-1,1 1 1,-1-1 0,0 0-1,1 1 1,0-1-1,0 0 1,0 0 0,0 0-1,0 0 1,1-1-1,4 5 1,2 0 81,0-1 0,0 0 1,1-1-1,0 0 0,0-1 0,0 1 0,21 4 0,-24-8-43,-1 1 0,1-1-1,0-1 1,0 0-1,-1 1 1,1-2 0,0 1-1,0-1 1,-1 0 0,1-1-1,0 1 1,-1-1-1,0-1 1,9-3 0,15-13 60,0-1 0,37-33 0,-51 40-175,16-12-15,-18 16 3,-1-2 0,22-21 0,-35 31 85,0 1-1,0 0 1,0 0-1,0-1 0,1 1 1,-1 0-1,0 0 0,0-1 1,0 1-1,0 0 1,0 0-1,1-1 0,-1 1 1,0 0-1,0 0 1,1 0-1,-1 0 0,0-1 1,0 1-1,1 0 1,-1 0-1,0 0 0,0 0 1,1 0-1,-1 0 1,0 0-1,0 0 0,1 0 1,-1 0-1,0 0 1,1 0-1,-1 0 0,0 0 1,1 0-1,-3 10-205,-8 18 89,3-15 109,1 0 1,0 1-1,1 0 0,1 1 1,0-1-1,1 1 0,-2 29 1,5-42 29,0 1 0,0 0 0,0-1 0,0 1 1,1-1-1,-1 1 0,1-1 0,0 1 0,0-1 0,0 1 1,0-1-1,0 0 0,0 1 0,1-1 0,-1 0 0,1 0 0,-1 0 1,1 0-1,0 0 0,0-1 0,0 1 0,0 0 0,0-1 1,0 0-1,0 1 0,1-1 0,-1 0 0,0 0 0,1 0 1,-1 0-1,1-1 0,-1 1 0,4 0 0,8 0 70,0 0 0,-1 0-1,1-1 1,26-4-1,-30 3-68,27-4 24,0-1 0,59-17-1,-81 18 18,0-1 0,0 0 0,0-1 0,-1 0 0,-1-1 0,1-1 0,-1 0 0,21-19 0,-33 26-75,1 1 0,0-1 1,0 0-1,-1 0 0,1 1 0,-1-1 0,0 0 0,0-1 0,1 1 0,-1 0 0,-1 0 0,1 0 0,0-1 0,0 1 0,-1 0 0,0-1 0,1 1 0,-1-1 0,0 1 1,0 0-1,0-1 0,-1-2 0,1 4 10,0 1 0,0 0 0,0-1 0,0 1-1,0-1 1,0 1 0,-1 0 0,1-1 0,0 1 0,0 0 0,0-1 0,-1 1 0,1 0 0,0 0 0,-1-1 0,1 1 0,0 0 0,0-1 0,-1 1 0,1 0 0,0 0 0,-1 0 0,1 0 0,-1-1 0,1 1 0,0 0 0,-1 0 0,1 0 0,0 0 0,-1 0-1,0 0 1,-16 3-246,-22 15-71,34-16 293,-12 7 8,1 0 1,0 2-1,1 0 1,-27 24-1,40-33 33,0 0 0,0 0 0,0 0 1,0 0-1,1 1 0,-1-1 0,1 0 0,0 1 0,0-1 0,0 1 0,0-1 0,0 1 1,0 0-1,0 4 0,1-5 12,0 0-1,0 0 1,1 0 0,-1 0 0,1 0 0,-1 0-1,1 0 1,0 0 0,-1 0 0,1 0-1,0 0 1,0 0 0,0 0 0,1-1 0,-1 1-1,0 0 1,1-1 0,-1 1 0,1-1 0,2 3-1,1-1 20,-1-1 0,0 1 0,1-1-1,-1 1 1,1-1 0,-1 0 0,1-1-1,0 1 1,0-1 0,0 0 0,0 0-1,0-1 1,0 1 0,0-1-1,0 0 1,0-1 0,0 1 0,0-1-1,0 0 1,0 0 0,0 0 0,0-1-1,0 0 1,-1 0 0,9-5 0,-3 1 30,-1-1 0,0 0 1,9-10-1,-15 15-72,-1-1-1,0 1 1,0-1-1,0 0 1,0 0 0,-1 0-1,1 1 1,-1-2-1,0 1 1,1 0-1,-1 0 1,-1 0 0,1 0-1,0-1 1,-1-4-1,1 7-16,-1 0 0,0 1 0,0-1 0,0 0-1,0 1 1,0-1 0,0 0 0,0 0 0,0 1-1,0-1 1,0 0 0,-1 1 0,1-1-1,0 0 1,0 1 0,-1-1 0,1 0 0,0 1-1,-1-1 1,1 1 0,0-1 0,-1 0 0,1 1-1,-1-1 1,1 1 0,-1-1 0,0 0 0,0 1 0,0 1 1,0-1-1,0 0 1,0 0-1,0 1 1,0-1-1,0 0 1,0 1-1,1-1 1,-1 1-1,0-1 1,0 1-1,0-1 1,1 1-1,-1-1 1,0 1-1,0 1 1,-8 7-102,1 1-1,-7 12 1,12-18 75,-16 26-11,2 2 0,1 0-1,-13 36 1,21-47 78,-85 181 68,72-164 77,-2-1 0,-1-1-1,-31 35 1,53-68-91,-1 0-1,0 0 1,0-1 0,0 1 0,-5 2 0,7-4-58,1-1 0,-1 0 1,1 0-1,0 0 0,-1 1 1,1-1-1,-1 0 0,1 0 0,-1 0 1,1 0-1,-1 0 0,1 0 1,-1 0-1,1 0 0,-1 0 0,0 0 1,1 0-1,-1 0 0,1 0 1,-1 0-1,0-1-1,1 1-1,-1-1 1,1 1 0,-1-1 0,1 1-1,0-1 1,-1 0 0,1 1-1,0-1 1,0 1 0,-1-1 0,1 0-1,0 1 1,0-1 0,0 0 0,0 1-1,0-1 1,0 0 0,0 1 0,0-1-1,0 0 1,0-5-12,1-1 1,0 1-1,1 0 0,-1 0 1,1 1-1,0-1 0,0 0 1,1 1-1,3-6 0,33-49-173,-30 47 190,24-32-134,54-56 0,48-31 64,-5-1 29,-97 99-126,35-48 1,-66 79 89,1 0 0,-1 1 1,1-1-1,-1 1 0,1 0 1,0-1-1,3-1 0,-5 4 39,-1 1 0,0-1 0,1 0 0,-1 0 0,0 0 1,0 1-1,1-1 0,-1 0 0,0 0 0,0 1 0,1-1 0,-1 0 0,0 1 0,0-1 0,0 0 0,0 1 0,1-1 0,-1 0 0,0 1 0,0-1 0,0 0 0,0 1 0,0-1 0,0 0 0,0 1 0,0 0 0,-4 74-243,2-47 251,2-20 160,-1 0 0,1 1 0,1-1 0,-1 0 0,4 12 0,-4-19-110,0 0 0,0 0-1,0-1 1,1 1 0,-1 0-1,0 0 1,1 0 0,-1-1-1,1 1 1,-1 0 0,1-1 0,-1 1-1,1 0 1,-1-1 0,1 1-1,0-1 1,-1 1 0,1-1-1,0 1 1,-1-1 0,1 1-1,0-1 1,0 0 0,0 1-1,1-1 17,0 0-1,-1 1 0,1-1 0,0 0 0,0-1 1,-1 1-1,1 0 0,0 0 0,0-1 0,-1 1 0,3-2 1,5-2 94,1 0 0,-2-1-1,13-9 1,-16 11-116,2-2-123,0 0 1,1 1-1,-1 0 0,1 0 0,16-5 0,-23 9 70,-1 0 0,0-1 0,1 1 0,-1 0 0,1 0 0,-1 0 1,0 0-1,1 0 0,-1 0 0,1 0 0,-1 0 0,1 0 0,-1 0 0,0 0 0,1 0 0,-1 1 0,1-1 0,-1 0 1,0 0-1,1 0 0,-1 0 0,0 1 0,1-1 0,-1 0 0,0 0 0,1 1 0,-1-1 0,0 0 0,1 1 0,-1-1 1,0 0-1,0 1 0,0-1 0,1 0 0,-1 1 0,0-1 0,0 1 0,0-1 0,0 0 0,0 1 0,1-1 1,-1 1-1,0-1 0,0 0 0,0 2 0,-1 1-12,1 1 0,-1 0 0,1-1 0,-1 1 0,-1 3 0,-31 98 97,-5-1 0,-89 173-1,106-237 75,14-25 42,0-1 0,0-1 0,-2 1 0,1-1 0,-2-1 0,-16 19 0,25-30-141,-1 0 1,1 0 0,-1 0 0,1 0-1,-1 0 1,1 0 0,-1 0 0,1 0 0,-1 0-1,0-1 1,1 1 0,-1-1 0,0 1-1,0-1 1,1 0 0,-1 0 0,-3 1 0,5-1-27,-1-1 0,0 1 1,1 0-1,-1 0 0,1 0 1,-1 0-1,1 0 1,-1 0-1,0-1 0,1 1 1,-1 0-1,1-1 0,-1 1 1,1 0-1,-1-1 1,1 1-1,-1 0 0,1-1 1,0 1-1,-1-1 0,1 1 1,0-1-1,-1 1 0,1-1 1,0 1-1,-1-1 1,1 1-1,0-1 0,0 0 1,0 1-1,0-1 0,-1 0 1,1-2 21,0 0 0,-1 0 1,1 0-1,0 0 0,1-1 0,0-3 1,2-9 0,2 0 1,0 0 0,1 1 0,15-30-1,-6 18-14,32-45-1,-21 43-401,0 1 0,1 1 0,2 1 0,1 2 1,38-25-1,-17 17-1787,-38 25-702,25-10 1,4 6-1118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2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83 2240,'3'-4'5968,"-1"11"-2960,-2-1-4203,-46 189 3470,-16 83-326,39-135-605,23-121-208,0-31-438,0 1 1,2-15 0,69-227-645,-5 15 89,-6 81-777,-46 121 612,-11 25 19,-3 8-27,0-1-1,0 0 1,0 1-1,0-1 1,1 0-1,-1 1 1,0-1-1,1 1 1,-1-1-1,0 1 0,1-1 1,-1 1-1,0-1 1,1 1-1,-1-1 1,1 0-1,0 1 15,0 0-1,0 1 0,0-1 1,0 0-1,-1 0 0,1 0 1,0 1-1,0-1 0,-1 0 1,1 1-1,0-1 1,0 1-1,-1-1 0,1 1 1,-1-1-1,1 1 0,0 0 1,4 4 15,0 0-1,0 1 1,-1 0 0,0 0 0,0 0-1,-1 0 1,5 11 0,-1-3 133,57 134 226,-21-46 180,-40-95-459,0 0 0,1-1-1,-1 1 1,7 6-1,-10-12-50,0 0 0,1-1 0,-1 1 0,1 0 0,0-1-1,-1 1 1,1-1 0,-1 1 0,1-1 0,0 1 0,-1-1-1,1 1 1,0-1 0,0 1 0,-1-1 0,1 0 0,0 0-1,0 1 1,-1-1 0,1 0 0,0 0 0,0 0 0,0 0-1,0 0 1,-1 0 0,1 0 0,0 0 0,0 0 0,0 0 0,0 0-1,-1-1 1,1 1 0,0 0 0,0-1 0,-1 1 0,1 0-1,0-1 1,-1 1 0,1-1 0,0 1 0,-1-1 0,1 1-1,0-1 1,-1 0 0,1 1 0,0-2 0,6-8 96,-1 0 1,0-1 0,-1 0 0,0 0-1,7-21 1,0-1-116,16-39 12,-11 26-354,31-57 0,-48 103 322,0-1 0,0 1 0,0 0 0,0 0 0,0 0 1,0 0-1,0 0 0,0 0 0,0 0 0,1 0 0,-1-1 1,0 1-1,0 0 0,0 0 0,0 0 0,0 0 0,0 0 0,0 0 1,1 0-1,-1 0 0,0 0 0,0 0 0,0 0 0,0 0 0,0 0 1,1 0-1,-1 0 0,0 0 0,0 0 0,0 0 0,0 0 0,0 0 1,0 0-1,1 0 0,-1 0 0,0 0 0,0 0 0,0 0 1,0 0-1,0 0 0,0 1 0,1-1 0,-1 0 0,0 0 0,0 0 1,0 0-1,0 0 0,0 0 0,0 0 0,0 0 0,0 1 0,0-1 1,0 0-1,0 0 0,0 0 0,0 0 0,0 0 0,1 0 0,-1 1 1,0-1-1,6 16-141,4 26 150,5 146-216,-11-96 441,23 148 534,-18-161-306,0-5-203,-7-62-214,-1 0 0,1 15-1,-2-26-8,0-1-1,0 1 0,-1-1 1,1 1-1,1 0 0,-1-1 0,0 1 1,0-1-1,0 1 0,0 0 1,0-1-1,0 1 0,1-1 0,-1 1 1,0-1-1,1 1 0,-1-1 1,0 1-1,1-1 0,0 2 0,-1-2-77,0 0 0,1 0 0,-1 0-1,0-1 1,0 1 0,1 0-1,-1 0 1,0 0 0,0 0 0,0 0-1,1 0 1,-1-1 0,0 1-1,0 0 1,0 0 0,0 0 0,1-1-1,-1 1 1,0 0 0,0 0-1,0 0 1,0-1 0,0 1 0,0 0-1,0 0 1,0-1 0,1 1-1,-1 0 1,0 0 0,0-1 0,0 1-1,0 0 1,0 0 0,0-1-1,-1 1 1,1 0 0,0 0 0,0-1-1,0 1 1,0-1-311,0 0 0,0 0 0,0 0 1,0 1-1,0-1 0,0 0 0,1 0 0,-1 1 0,0-1 0,0 0 1,1 0-1,-1 1 0,1-1 0,-1 0 0,0 1 0,2-2 0,-1 0-394,8-6-2388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2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19 4320,'-1'-2'219,"-2"-11"524,2 9-251,1 6 1446,-3 4-402,-6 50 648,7-37-1551,0-1 0,-2 1 0,0-1 0,-10 25 0,-14 29 99,3 1 1,-22 102-1,43-160-601,3-11 25,0 0 1,0 0 0,0 0 0,0 0-1,1 0 1,-1 0 0,1 0 0,1 7-1,0-11-94,0 0-1,0 0 1,0 0-1,0-1 1,0 1-1,0 0 1,0-1-1,0 1 1,0-1-1,0 1 1,0-1-1,0 1 1,0-1-1,0 0 1,0 1-1,1-2 1,11-12 117,0 0 0,12-17 1,-14 17-260,0 0 0,1 0 0,19-16 0,-19 20-17,1 1-1,0 0 0,19-9 0,-29 16 83,0 0 0,0 1 1,0 0-1,1 0 0,-1 0 0,0 0 0,1 0 0,-1 0 0,1 1 0,-1 0 0,1-1 0,-1 2 0,1-1 0,-1 0 0,0 0 0,1 1 0,-1 0 0,1 0 0,-1 0 0,0 0 0,5 3 0,-6-3 17,0 1 0,0 0-1,-1 0 1,1 0 0,0 0 0,-1 0-1,1 0 1,-1 1 0,0-1-1,0 0 1,0 1 0,0-1-1,0 1 1,-1-1 0,1 1-1,-1 0 1,1-1 0,-1 1-1,0-1 1,-1 6 0,1 3 40,-1 0-1,-1 0 1,-4 17 0,2-15 44,-1 0 1,0-1-1,-1 0 0,-1 0 0,-12 18 0,14-24-49,1-1-1,-1 0 0,0 1 0,0-2 0,0 1 0,-1-1 0,1 1 1,-1-2-1,0 1 0,-1-1 0,1 1 0,-1-2 0,1 1 0,-1-1 1,0 0-1,0 0 0,0-1 0,0 0 0,0 0 0,0-1 0,0 0 1,0 0-1,0 0 0,0-1 0,0 0 0,-12-4 0,5 1-21,9 2-30,-1 0 0,0 0 0,0 1 1,0 0-1,0 0 0,0 1 0,0-1 1,0 1-1,-9 1 0,9 0-125,1 1-33,13 3-5,0-3 178,-1 0-1,1 0 1,0-1-1,-1 0 1,1-1-1,0 1 1,9-2-1,-7 1-5,11-1 55,0-1 0,0-1 1,0 0-1,-1-2 0,0-1 1,1 0-1,20-10 0,15-11 322,56-35 0,-33 15-246,74-59 0,-93 68-349,-49 32 144,-11 7 78,0-1 1,0 0 0,1 0-1,-1 0 1,0 0 0,0 0 0,0 0-1,0 0 1,1 0 0,-1 1 0,0-1-1,0 0 1,0 0 0,0 0-1,0 0 1,0 0 0,1 1 0,-1-1-1,0 0 1,0 0 0,0 0-1,0 1 1,0-1 0,0 0 0,0 0-1,0 0 1,0 0 0,0 1 0,0-1-1,0 0 1,0 1 0,-4 19-75,-24 54-22,-12 38 495,36-89-249,4-22-121,0 0 0,-1-1-1,1 1 1,0 0 0,0-1 0,0 1-1,0 0 1,0-1 0,0 1-1,0 0 1,0-1 0,0 1-1,0 0 1,0 0 0,0-1-1,1 1 1,-1-1 0,0 1-1,0 0 1,1-1 0,-1 1 0,0 0-1,1-1 1,-1 1 0,1-1-1,-1 1 1,1 0 0,3-3 98,0 0 0,0 0 1,0 0-1,-1 0 0,6-4 1,6-6 9,27-28 0,-32 30-219,1-1 0,0 1-1,0 1 1,1 0 0,18-11 0,-29 20 78,0 0 0,0-1 0,0 1 0,0 0 0,0-1 0,0 1-1,0 0 1,0 0 0,0 0 0,0 0 0,0 0 0,0 0 0,0 0 0,0 0 0,0 1 0,0-1 0,0 0 0,0 0 0,0 1-1,0-1 1,0 1 0,0-1 0,-1 1 0,1-1 0,0 1 0,0-1 0,0 1 0,-1 0 0,1 0 0,0-1 0,-1 1 0,1 0 0,0 0-1,-1 0 1,1 0 0,-1 0 0,1 1 0,1 3-13,0 0 0,0 0 1,0 0-1,-1 0 0,0 0 0,1 7 0,0 15 29,-1 0 1,-2 0-1,0-1 0,-2 1 0,-1 0 0,-13 44 0,2-24 114,-2 0 0,-39 76 0,41-93 10,-2 0 1,-31 39-1,41-59-57,-1-1-1,-1 0 0,0 0 0,0-1 1,0 0-1,-1-1 0,-1 0 1,1-1-1,-1 0 0,-12 6 1,18-11-46,0 1 0,1 0 0,-1-1 1,0 0-1,0 0 0,0-1 0,0 1 0,0-1 1,0 0-1,0-1 0,0 1 0,0-1 1,0 0-1,0 0 0,0 0 0,0-1 1,1 0-1,-1 0 0,1 0 0,-1 0 1,1-1-1,0 0 0,0 0 0,0 0 1,0 0-1,0 0 0,-4-6 0,2 2-16,0 0 0,1-1 1,0 0-1,0 1 0,1-2 0,0 1 0,0 0 0,-4-17 0,6 20-22,1 0-1,0 0 1,1 0-1,-1 0 1,1-1-1,0 1 0,0 0 1,0 0-1,1 0 1,0 0-1,0-1 1,0 1-1,1 1 0,-1-1 1,1 0-1,1 0 1,4-8-1,-2 6-14,1 0 1,0 1-1,1 0 0,-1 0 0,1 0 1,0 1-1,0 0 0,1 0 0,0 1 0,11-5 1,10-2-41,48-13 1,8 2 124,99-30-297,-104 29-1251,-26 11-2427,-9 3 1219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2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5 150 2912,'-4'-16'1569,"4"15"-1479,0 1 0,0 0-1,0-1 1,-1 1 0,1 0-1,0-1 1,0 1-1,0 0 1,0 0 0,0-1-1,0 1 1,0 0 0,0-1-1,0 1 1,0 0 0,1-1-1,-1 1 1,0 0 0,0-1-1,0 1 1,0 0-1,0-1 1,0 1 0,1 0-1,-1 0 1,0-1 0,0 1-1,1 0 1,-1 0 0,0 0-1,0-1 1,1 1 0,-1 0-1,0 0 1,0 0-1,1 0 1,-1-1 0,1 3 215,-1-1 0,0 0 0,1 1 0,-1-1-1,1 1 1,0-1 0,-1 0 0,1 0 0,0 1 0,0-1 0,1 2 0,8 12 222,-1 14 45,0 0-1,-2 0 0,4 34 1,2 8 214,31 101 926,-30-109-731,-14-56-383,-4-8 693,-5-12-662,-12-49-459,19 54-174,0 1 0,0 0 0,1-1 0,0-9 0,-2-10-2,2 10 79,0 0 1,3-20-1,-1 2-59,-1-2 58,1 0-1,2 0 1,1 0-1,11-38 1,-13 65-46,1 0 0,1 0 0,0 1 1,0 0-1,1 0 0,0 0 0,1 0 1,0 1-1,0 0 0,1 0 0,0 1 1,14-13-1,-18 18-54,1 0-1,0 1 1,-1-1 0,1 1-1,0 0 1,0-1 0,0 2-1,0-1 1,0 0-1,0 1 1,0 0 0,0 0-1,0 0 1,0 0 0,0 1-1,0 0 1,0-1 0,0 1-1,5 3 1,-2-2 1,-1 1 1,1-1-1,-1 2 1,0-1-1,0 1 1,0 0-1,0 0 1,-1 1-1,0-1 1,9 11-1,-8-7 65,-1 1 0,-1-1-1,0 1 1,0 0-1,0 0 1,-1 0 0,-1 0-1,1 0 1,-2 1-1,1-1 1,-1 1 0,-1 0-1,0-1 1,0 1-1,-1-1 1,0 1 0,0-1-1,-1 1 1,-4 11-1,5-18 11,-1 0 0,1 0-1,0-1 1,-1 1 0,0 0-1,0-1 1,0 0 0,0 1-1,0-1 1,0 0 0,0 0-1,-1 0 1,1 0 0,-1 0-1,1-1 1,-1 1 0,0-1-1,0 0 1,0 0 0,1 0-1,-1 0 1,0 0 0,0-1-1,0 1 1,-1-1 0,1 0-1,-5 0 1,-5-1-49,1-1 0,0 0 0,0-1 0,0 0-1,-17-7 1,25 8-31,-1 0 0,1 0 0,0-1 0,0 1 0,0-1 0,0 0 0,-5-5-1,-5-5-4768,12 11 3486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2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 2816,'0'-3'6256,"-7"24"-3504,5-12-2270,-1 0 0,-1-1 0,1 1 1,-1-1-1,-1 0 0,0 0 0,0 0 1,-9 10-1,-5 3 270,-31 26 0,6-6-79,44-41-682,0 0 0,0 0 0,-1 0 1,1 0-1,0 0 0,0 0 0,0 1 1,0-1-1,0 0 0,0 0 0,0 0 0,0 0 1,0 0-1,0 0 0,0 1 0,0-1 0,0 0 1,0 0-1,0 0 0,0 0 0,0 0 1,0 1-1,0-1 0,0 0 0,0 0 0,0 0 1,0 0-1,0 0 0,0 0 0,0 1 0,0-1 1,0 0-1,1 0 0,-1 0 0,0 0 1,0 0-1,0 0 0,0 0 0,0 0 0,0 1 1,0-1-1,1 0 0,-1 0 0,0 0 0,0 0 1,0 0-1,0 0 0,0 0 0,0 0 1,1 0-1,-1 0 0,0 0 0,0 0 0,0 0 1,0 0-1,0 0 0,1 0 0,-1 0 0,0 0 1,0 0-1,0 0 0,0 0 0,0 0 1,0 0-1,1 0 0,-1 0 0,0-1 0,8 1-487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2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80 2144,'0'1'63,"-1"-1"0,1 1 0,0-1-1,0 1 1,-1-1 0,1 1 0,0-1 0,0 1 0,0-1 0,0 1-1,0-1 1,0 1 0,0-1 0,0 1 0,0-1 0,0 0 0,0 1 0,0-1-1,0 1 1,1-1 0,-1 1 0,0-1 0,0 1 0,0-1 0,1 1 0,-1-1-1,0 0 1,1 1 0,11 12 2827,-7-8-478,3-6 2340,-7-5-3789,-1 5-903,1 0 0,-1 0 0,0 0 0,0 0 0,0 0-1,0 1 1,0-1 0,0 0 0,-1 0 0,1 0 0,0 0 0,0 1-1,-1-1 1,1-1 0,-5-14 280,2 8-162,1 0 0,-1 1 1,-4-8-1,6 12-173,-1 0 0,0 0 0,0 1 0,0-1 1,-1 1-1,1-1 0,-1 1 0,1 0 0,-1 0 0,-5-3 0,6 4-24,0 0-1,0 0 1,0 0-1,0 0 0,0 1 1,0-1-1,0 1 0,0 0 1,0-1-1,0 1 0,0 0 1,-1 0-1,1 0 0,0 1 1,-3-1-1,1 2-2,0-1-1,1 0 1,-1 1 0,0 0 0,0 0-1,1 0 1,-6 3 0,-1 4-54,-1 1 1,1 0-1,-16 19 1,18-17 132,0-1 1,0 2-1,1-1 0,0 1 1,1 0-1,1 0 0,0 0 0,1 1 1,0 0-1,1 0 0,1 0 1,0 0-1,1 0 0,0 1 1,2 17-1,0-28 17,0 0 0,0 0 0,0 0-1,0 0 1,1 0 0,0 0 0,-1 0 0,1-1 0,1 1-1,-1-1 1,0 1 0,1-1 0,3 3 0,2 2 114,0 0 0,1-1 0,16 10 1,-19-13-91,1-1-1,-1 0 1,1-1 0,-1 1 0,1-1 0,0-1-1,0 1 1,0-1 0,10 0 0,-1 0 20,0-2 0,0 0 0,17-3 0,-19 1 47,-1-1-1,1 0 1,-1-1-1,13-7 1,-22 10-113,-3 2-159,0-1 0,0 1 0,0 0 0,-1-1-1,1 1 1,0-1 0,0 1 0,-1-1 0,1 0 0,0 1 0,-1-1 0,1 0 0,0 1 0,-1-1-1,1 0 1,-1 0 0,1 0 0,-1 1 0,0-1 0,1 0 0,-1 0 0,1-2 0,2-7-3067,3 1-1461,6 4 1489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2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 3808,'-21'0'2229,"15"0"2720,19-8-1206,25-11-2355,-24 15-1256,1 1 0,0 1 1,0 0-1,19 0 0,-24 2-221,0 1-1,0 0 1,0 0-1,17 5 1,-25-5 88,1 0 0,0 0-1,-1 0 1,1 1 0,-1-1 0,1 1 0,-1-1 0,1 1 0,1 2-1,-3-3 11,0 0-1,0 0 0,-1 0 0,1 0 0,0 0 0,-1 1 0,1-1 0,0 0 1,-1 0-1,0 0 0,1 1 0,-1-1 0,0 0 0,0 1 0,1-1 1,-1 0-1,0 1 0,0-1 0,-1 0 0,1 2 0,-1 3 27,-1 0-1,0 0 1,0 0-1,-1-1 1,1 1-1,-1-1 1,-1 0-1,-5 8 1,-36 39 345,20-26-218,-1 3 78,12-16-108,1 2-1,0 0 0,2 0 0,-18 30 0,28-44-110,1 0-1,-1 0 1,1 0-1,0 0 0,-1 0 1,1 0-1,0 0 1,-1 0-1,1 0 0,0 0 1,0 0-1,0 0 1,0 1-1,0-1 0,0 0 1,1 0-1,-1 0 1,0 0-1,0 0 0,1 0 1,-1 0-1,1 0 1,-1 0-1,1 0 0,-1 0 1,1 0-1,0 0 0,-1 0 1,1-1-1,0 1 1,0 0-1,-1 0 0,1-1 1,0 1-1,0 0 1,0-1-1,0 1 0,0-1 1,0 1-1,0-1 1,1 1-1,4 1 80,1 0 0,-1-1 0,0 0 0,1 0-1,8 1 1,139 3 121,-86-5-6905,-51 0 3948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3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53 3392,'-1'0'282,"0"0"0,1-1 1,-1 1-1,0 0 0,0-1 0,1 1 1,-1 0-1,0 0 0,0 0 0,0 0 1,1 0-1,-1 0 0,0 0 1,0 0-1,1 0 0,-1 0 0,0 1 1,0-1-1,0 0 0,1 0 0,-2 1 1,-13 3 3432,15-4-3673,0 0 0,0 0 0,0 0 0,0 0-1,-1 0 1,1 0 0,0 0 0,0 0 0,0 0 0,0 1 0,0-1 0,0 0 0,0 0-1,0 0 1,-1 0 0,1 0 0,0 0 0,0 1 0,0-1 0,0 0 0,0 0 0,0 0-1,0 0 1,0 0 0,0 1 0,0-1 0,0 0 0,0 0 0,0 0 0,0 0 0,0 1 0,0-1-1,0 0 1,0 0 0,0 0 0,0 0 0,0 0 0,1 1 0,-1-1 0,0 0 0,0 0-1,0 0 1,0 0 0,1 1 6,-1 0-1,1-1 0,0 1 1,-1-1-1,1 1 0,0-1 1,-1 0-1,1 1 0,0-1 1,-1 0-1,1 1 0,0-1 1,0 0-1,0 0 0,-1 0 1,1 0-1,0 0 0,0 0 1,0 0-1,1 0 0,50-1 471,69-12 1,51-18-337,-93 16-57,-53 11-99,1 1 1,40 2-1,-56 1 76,-3 3-879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3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3488,'-2'7'11063,"2"-7"-10727,8 5 2558,15-1-4455,-20-4 2514,17 1-683,1 0 0,31-4 0,-6-1-51,33 2 124,147-9 493,-216 9-812,-9 2-34,1-1-1,-1 1 1,0 0-1,1 0 1,-1-1-1,0 1 1,1 0-1,-1 0 1,0 1-1,1-1 1,-1 0-1,0 0 1,3 1-1,-4-1-39,0 0 1,0 1-1,0-1 1,0 0-1,0 0 0,0 0 1,1 0-1,-1 0 1,0 0-1,0 0 1,0 0-1,0 0 0,0 0 1,1 0-1,-1 0 1,0 0-1,0 0 0,0 1 1,0-1-1,1-1 1,-1 1-1,0 0 0,0 0 1,0 0-1,0 0 1,0 0-1,1 0 0,-1 0 1,0 0-1,0 0 1,0 0-1,0 0 0,0 0 1,1 0-1,-1 0 1,0 0-1,0-1 0,0 1 1,0 0-1,0 0 1,0 0-1,0 0 0,1 0 1,-1-1-1,0 1 1,0 0-1,0 0 0,0 0 1,0 0-1,0 0 1,0-1-1,0 1 0,0 0 1,0 0-1,0 0 1,0 0-1,0-1 0,0 1 1,0 0-1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3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157 104 2816,'0'0'99,"0"-1"0,0 1 1,0-1-1,0 0 0,0 1 0,0-1 1,-1 1-1,1-1 0,0 0 1,0 1-1,-1-1 0,1 1 0,0-1 1,-1 1-1,1-1 0,0 1 0,-1-1 1,1 1-1,-1 0 0,1-6 4909,-4 11-2993,2 0-1831,1 1 1,0-1 0,0 0 0,0 1 0,0 5 0,-1 12 7,-79 338 2176,60-294-2101,-4 14 149,23-69-64,1-1-1,-2 21 1,3-32-331,0 0 0,0-1 0,0 1 0,0 0 0,0 0 0,0 0 0,0 0 0,0 0 0,0 0 0,0 0 0,0 0 0,0 0-1,0 0 1,0 0 0,0 0 0,0 0 0,0 0 0,0-1 0,0 1 0,0 0 0,0 0 0,0 0 0,0 0 0,0 0-1,0 0 1,0 0 0,0 0 0,0 0 0,0 0 0,0 0 0,0 0 0,-1 0 0,1 0 0,0 0 0,0 0 0,0 0-1,0 0 1,0 0 0,0 0 0,0 0 0,0 0 0,0 0 0,0 0 0,0 0 0,0 0 0,0 0 0,-1 0 0,1 0 0,0 0-1,0 0 1,0 0 0,0 0 0,0 0 0,0 0 0,0 0 0,0 0 0,0 0 0,0 0 0,0 0 0,0 0 0,0 0-1,0 0 1,0 0 0,-3-4 502,3 1-455,0 1 1,1 0-1,-1 0 0,1 0 1,0 0-1,0 0 1,0 0-1,0 0 1,1-2-1,6-12 69,12-47 41,17-95 0,-35 148-187,3-19-7,57-239-262,-34 141-863,-28 127 1130,0 0 0,0 0-1,0-1 1,0 1 0,0 0 0,0 0 0,0 0-1,0 0 1,0 0 0,0-1 0,0 1-1,0 0 1,0 0 0,0 0 0,0 0 0,0-1-1,0 1 1,0 0 0,0 0 0,0 0-1,0 0 1,0 0 0,1 0 0,-1-1 0,0 1-1,0 0 1,0 0 0,0 0 0,0 0-1,0 0 1,0 0 0,1 0 0,-1 0 0,0 0-1,0-1 1,0 1 0,0 0 0,0 0 0,1 0-1,-1 0 1,0 0 0,0 0 0,0 0-1,0 0 1,0 0 0,1 0 0,-1 0 0,0 0-1,3 9-259,6 102 17,7 59 288,-9-125 60,21 78 0,-24-108 98,2-1 0,-1 0 0,2 0 0,0 0 0,13 19 0,-18-31-148,-1-1 0,0 0 0,1 1 1,-1-1-1,1 0 0,-1 0 0,1 0 1,0 0-1,-1-1 0,1 1 0,0 0 1,-1-1-1,1 1 0,0-1 0,0 1 1,0-1-1,0 0 0,-1 0 0,1 0 1,0 0-1,0 0 0,3-1 0,-2 1 19,1-1 0,-1 0 0,1 0 0,-1 0 0,0 0-1,0-1 1,1 0 0,-1 1 0,0-1 0,0 0 0,-1 0 0,5-4-1,4-6 22,0-2 0,-1 1 0,0-1 0,-1-1 1,9-19-1,31-82 99,-46 109-172,27-75 32,24-56-257,-37 100 40,-7 13-400,16-26 0,-24 46 299,-1 3-105,3 7 37,1 4 316,-1 0-1,0 1 0,0 0 0,-1 0 0,0 0 0,2 16 1,3 69 275,-4-40-46,53 320 732,-49-334-678,-3-22-4,-2 0 0,0 0 0,0 23 0,-3-42-281,0 0-1,1 0 1,-1 1 0,0-1 0,0 0 0,0 0 0,0 0-1,0 0 1,0 0 0,0 0 0,0 0 0,0 0 0,0 0-1,0 0 1,0 0 0,0 0 0,0 0 0,0 0 0,0 0-1,0 1 1,0-1 0,0 0 0,0 0 0,0 0 0,0 0-1,0 0 1,-1 0 0,1 0 0,0 0 0,0 0-1,0 0 1,0 0 0,0 0 0,0 0 0,0 0 0,0 0-1,0 0 1,0 0 0,0 0 0,0 0 0,0 0 0,0 1-1,0-1 1,0 0 0,0 0 0,0 0 0,-1 0 0,1 0-1,0 0 1,0 0 0,0 0 0,0 0 0,0 0 0,0 0-1,0 0 1,0 0 0,0 0 0,0 0 0,0-1 0,0 1-1,0 0 1,0 0 0,0 0 0,-1 0 0,1 0 0,0 0-1,0 0 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3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4064,'-2'-2'3402,"2"2"-3146,1 0-1,-1 0 1,0 1-1,1-1 1,-1 0-1,0 0 0,1 1 1,-1-1-1,0 1 1,0-1-1,0 0 1,1 1-1,-1-1 0,0 0 1,0 1-1,0-1 1,0 1-1,1 0 1,0 55 1610,6 122-55,-4-86-1115,9 63 269,-12-137-795,0-16-84,0 0-1,0 1 0,0-1 1,1 1-1,-1-1 1,0 0-1,1 1 0,-1-1 1,3 4-1,-2-5 235,-1-3-792,0 1 0,0-1 0,1 0-1,-1 1 1,1-1 0,0 1 0,-1-1 0,1 1 0,0-1-1,0 1 1,1-2 0,6-10-1579,-2-4-1144,1 2 1057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3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80 3072,'-3'-3'337,"1"2"-95,-1 0 1,1-1-1,0 0 1,0 1 0,1-1-1,-1 0 1,0 0-1,0 0 1,1 0 0,-1 0-1,0-3 1,2 3 50,1 0 0,-1 0 0,1 0 0,0 0 0,0 0 0,0 0 0,0 0 0,0 0 0,0 1 0,0-1 0,1 0 0,-1 1 0,1-1 0,-1 1 0,1 0 0,-1-1 0,1 1 0,0 0 0,0 0 0,0 0 0,-1 0 0,5-1 1,1-1-76,0 0 1,0 1 0,0 0 0,0 0 0,15-1 0,-7 2-1,1 1 0,-1 1-1,1 0 1,-1 2 0,0-1 0,0 2 0,0 0 0,0 0 0,-1 2-1,1 0 1,-1 0 0,13 10 0,-16-10-98,-1 1-1,-1 0 1,1 1 0,-1 0-1,0 1 1,-1 0 0,0 0-1,0 1 1,-1 0-1,-1 0 1,1 0 0,-2 1-1,1 0 1,-2 0 0,7 20-1,-8-18 64,0 0 0,-1 0 0,-1 0-1,0 0 1,-1 23 0,0-29-115,-1 0 0,-1-1 0,1 1 0,-1-1 0,0 1 0,0-1 0,-1 0 0,0 0 0,0 0 0,0 0-1,-1-1 1,1 1 0,-8 6 0,4-4 21,-1-2 1,0 1-1,-1-1 0,0 0 0,0 0 0,0-1 0,0-1 0,-1 1 0,0-2 1,-13 5-1,-14 1-507,-58 6 0,51-9-1225,22-4-129,-9 1-2010,30-3 3214,0 0-1,-1 1 1,1-1-1,0 1 1,-1 0-1,1-1 0,0 1 1,0 0-1,0 0 1,-2 1-1,-2 6-2460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3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45 2720,'4'-13'795,"-4"10"-114,1 0 1,0-1-1,0 1 0,0 0 1,1 0-1,-1 0 1,1 1-1,2-5 1,-3 13 3180,-6 32-1970,1-26-1617,-1 0 0,0 0 0,-1-1 0,-1 0 0,1 0 0,-2 0 0,-15 17-1,9-13-9,0-2-1,-1 0 0,-1 0 0,-21 13 0,24-22-1048,12-4 277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4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15 457 3552,'-15'2'9415,"20"-6"-7966,-2 1-1013,1-1 1,-1 0 0,1 0 0,-1 0-1,0-1 1,2-4 0,15-22 415,151-145 988,-132 139-1575,-1-2-60,3 2 0,75-54 0,-114 90-210,0-1 1,0 1-1,0 0 0,0 0 1,0 0-1,0 0 1,1 1-1,-1-1 1,0 1-1,0-1 0,1 1 1,-1 0-1,3 0 1,-4 0-5,0 0-1,0 0 1,-1 1 0,1-1 0,0 1-1,0-1 1,0 1 0,0-1 0,0 1 0,0 0-1,-1-1 1,1 1 0,0 0 0,0-1 0,-1 1-1,1 0 1,-1 0 0,1 0 0,-1 0-1,1 0 1,-1 0 0,1 0 0,-1 0 0,0 0-1,1 0 1,-1 0 0,0 0 0,0 0 0,0 0-1,0 0 1,0 0 0,0 1 0,0 15 7,-1 0-1,0 0 1,-1-1 0,-5 19 0,1-13 18,-1 0 0,-1-1-1,-12 24 1,9-23 169,1 1 0,-9 33 1,19-56-179,0 0 1,0 0-1,0 0 1,0 1 0,0-1-1,0 0 1,0 0-1,-1 0 1,1 0-1,0 0 1,0 1-1,0-1 1,0 0 0,0 0-1,0 0 1,0 0-1,0 1 1,0-1-1,0 0 1,0 0 0,0 0-1,0 0 1,0 1-1,0-1 1,0 0-1,0 0 1,1 0-1,-1 0 1,0 1 0,0-1-1,0 0 1,0 0-1,0 0 1,0 0-1,0 0 1,0 1 0,1-1-1,-1 0 1,0 0-1,0 0 1,0 0-1,0 0 1,0 0 0,1 0-1,-1 0 1,0 0-1,0 0 1,0 0-1,0 0 1,1 1-1,-1-1 1,0 0 0,0 0-1,0 0 1,0 0-1,1-1 1,-1 1-1,0 0 1,0 0 0,0 0-1,0 0 1,1 0-1,-1 0 1,0 0-1,14-8 334,3-5-261,0 0 0,-1-1 1,25-29-1,37-56-220,-7 7-89,-70 91 216,0 0 0,-1 0 1,1 0-1,0 0 0,-1 1 0,1-1 1,0 0-1,0 1 0,-1-1 0,1 0 1,0 1-1,0-1 0,0 1 1,0 0-1,0-1 0,0 1 0,0 0 1,0-1-1,0 1 0,0 0 1,2 0-1,-2 0 1,-1 0-1,1 1 1,0-1-1,0 1 1,-1-1 0,1 1-1,0-1 1,-1 1 0,1 0-1,0-1 1,-1 1 0,1 0-1,-1-1 1,1 1 0,-1 0-1,1 0 1,-1-1 0,0 1-1,1 2 1,1 4-41,0 1 1,0 0-1,-1 0 1,1 9-1,-1 10 121,-1 0 0,-2-1 0,0 1 0,-2-1 0,0 0 0,-2 0 0,-12 31 0,54-88 722,21-37-678,-35 40-219,-18 23 49,0-1-1,0 1 0,0 0 0,1 0 1,10-8-1,-15 13 49,0 0 0,1-1 0,-1 1 0,0 0 0,1 0 0,-1-1 1,0 1-1,1 0 0,-1 0 0,0 0 0,1 0 0,-1 0 0,0 0 0,1 0 0,-1 0 0,1 0 0,-1 0 0,0 0 0,1 0 1,-1 0-1,0 0 0,1 0 0,-1 0 0,1 0 0,-1 0 0,0 0 0,1 0 0,-1 1 0,0-1 0,1 0 0,-1 0 1,0 0-1,1 1 0,-1-1 0,0 0 0,0 0 0,1 1 0,-1-1 0,0 0 0,0 1 0,1-1 0,-1 0 0,0 1 0,0-1 1,0 0-1,0 1 0,0-1 0,0 0 0,1 1 0,-1-1 0,0 1 0,0-1 0,0 0 0,0 1 0,0 0 0,0 28-96,-1-21 69,1 20 8,-1-7 103,4 34-1,-2-49-24,0 0 1,0 0-1,0 0 1,1 0-1,0 0 1,1 0-1,-1 0 0,1-1 1,0 0-1,4 6 1,-5-9-21,0 0 1,0 0 0,0 0 0,0-1 0,1 1 0,-1-1 0,0 0-1,1 1 1,-1-1 0,1 0 0,-1 0 0,1-1 0,0 1 0,-1-1-1,1 1 1,0-1 0,0 0 0,3 0 0,2 0 101,1 0-1,0-1 1,-1 0 0,16-5 0,8-4 155,52-23 0,-67 25-303,0-1-1,-1-1 1,0 0 0,21-19-1,-23 17 25,-6 6 19,-1-1 1,1 0-1,-1 0 1,-1-1-1,0 0 1,10-14-1,-9 10-78,-5 10 19,-1 0-1,1 0 1,-1 0-1,0-1 1,0 1-1,1 0 1,0-5-1,-4 16-72,0 0 0,0-1 0,-6 15 0,-4 14 242,7-21-96,4-11-63,-1-1 0,1 1 1,0 0-1,0-1 0,1 1 0,-1 0 1,1 0-1,1 8 0,-1 23 338,1-35-283,0 0 1,0 1-1,0-1 1,0 0-1,0 0 1,1 0-1,-1 0 0,0 0 1,0 0-1,1-1 1,-1 1-1,1 0 1,-1-1-1,1 1 1,-1-1-1,1 1 1,-1-1-1,1 0 1,-1 0-1,1 1 1,2-1-1,3-2 24,-1 0-1,0 0 0,1 0 1,-1-1-1,0 0 0,0 0 1,0 0-1,-1-1 0,10-8 1,3-4-16,22-26 1,-32 33-62,-3 3 2,1-1 1,1 1 0,10-7 0,-16 12-6,1-1 1,0 1 0,0 0-1,-1 0 1,1 0-1,0 1 1,0-1 0,0 0-1,0 1 1,0-1-1,0 1 1,0-1 0,0 1-1,0 0 1,0 0-1,0 0 1,0 0 0,4 1-1,-6 0 15,1-1 0,-1 1 0,1 0 0,-1 0 0,1-1 0,-1 1 0,1 0-1,-1 0 1,0-1 0,1 1 0,-1 0 0,0 0 0,0 0 0,0 0 0,0 0 0,0-1 0,0 1-1,0 0 1,0 0 0,0 0 0,0 1 0,0 0-15,-1 15 69,-1-1 0,-1 0 0,0 0-1,-7 21 1,15-38 85,0-2-1,0 1 1,0 0 0,6-4-1,-8 4-137,61-41 60,-52 34-86,0 0 0,1 0 0,1 1 0,-1 1 0,1 0 0,22-7 0,-34 13 16,-1 1 1,1-1-1,0 1 1,0-1-1,-1 1 1,1 0 0,0 0-1,-1 0 1,1 0-1,0 0 1,0 0-1,-1 0 1,1 1-1,0-1 1,-1 1 0,1-1-1,0 1 1,-1 0-1,3 1 1,-2 0 3,0 0-1,0 0 1,0 1 0,0-1 0,-1 1 0,1-1-1,-1 1 1,0-1 0,2 7 0,29 59-7,-30-66 52,0 0 0,-1 1 0,1-1 0,0 0 0,0 0 0,1 0 0,-1 0 0,0 0 0,1-1 0,-1 1 0,1-1 0,-1 0 0,1 1 0,0-1 0,-1 0 0,1-1 0,0 1 0,0 0 0,0-1 0,0 0 0,5 1 0,11-5 62,-13 3-37,0 0 0,0 0-1,0-1 1,0 0 0,0 0 0,0 0 0,0-1 0,-1 0-1,1 0 1,-1 0 0,6-5 0,2-4-42,-1-1 1,0 1-1,-1-2 1,0 0-1,-1 0 1,15-30-1,20-41-136,-42 79 184,4-9-462,-5 13 162,-1 9 126,-6 136 5,4-136 112,1 0 0,0 0-1,0 0 1,0 0 0,1 0 0,0 0 0,0-1-1,1 1 1,3 10 0,3 2 57,-6-14-30,0 0 0,0-1 1,1 1-1,-1-1 0,6 8 0,-7-11-13,1 0 0,-1 1-1,1-1 1,-1 0-1,1 0 1,0 0-1,-1 0 1,1 0-1,0 0 1,0-1-1,0 1 1,0 0 0,0-1-1,0 0 1,0 1-1,0-1 1,0 0-1,2 0 1,22-3-3395,-21 2 1540,0-1 1,1 1-1,-1-1 0,8-4 1,0-1-1013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3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60 2720,'1'-1'386,"0"0"1,1 0-1,-1 0 1,0-1-1,0 1 1,0 0-1,1-1 0,-1 1 1,-1-1-1,1 1 1,0-1-1,0 1 1,-1-1-1,1 0 0,0 1 1,-1-1-1,0 0 1,1 0-1,-1-2 1,0 3-265,0 0 1,0-1 0,-1 1 0,1 0 0,0 0-1,0 0 1,-1 0 0,1 0 0,-1-1 0,1 1-1,-1 0 1,1 0 0,-1 0 0,0 0 0,0 0-1,1 1 1,-1-1 0,0 0 0,0 0 0,0 0-1,0 1 1,0-1 0,0 0 0,0 1 0,0-1-1,0 1 1,0-1 0,0 1 0,-1 0 0,1 0-1,0-1 1,-2 1 0,-4 0 57,-1-1 0,0 2-1,0-1 1,1 1 0,-1 0 0,1 1 0,-1 0 0,-14 5-1,12-4-58,-16 7 107,0 1 0,1 1 0,0 2 0,1 0 0,1 1 0,0 2 0,1 0 1,-20 21-1,34-31-167,1 1 0,0 0 0,0 0 0,0 1 0,2 0 1,-1 0-1,1 1 0,0 0 0,1-1 0,0 2 0,0-1 0,-2 16 0,6-24-17,-1 1 1,1-1-1,0 0 0,1 0 0,-1 1 0,0-1 0,1 0 0,-1 0 0,1 0 0,0 1 0,-1-1 0,1 0 0,0 0 0,1 0 0,-1 0 1,0 0-1,0-1 0,1 1 0,-1 0 0,1-1 0,-1 1 0,1-1 0,0 1 0,0-1 0,0 0 0,0 1 0,0-1 0,3 1 0,3 1 106,0 0 0,0 0-1,1-1 1,-1 0-1,1 0 1,9 0 0,66 2 463,130-11 0,-138-3-375,-25 2-406,-34 4-2604,-7-1-5560,-6 5 5399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3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5824,'-6'3'9174,"22"-9"-8535,-7 3-36,0 0-434,-1 1 0,0 0 0,0 0 0,1 1 0,-1 0 0,11 0 0,-14 1-158,0 0 0,0 1 0,0-1 0,0 1 1,0 0-1,0 1 0,0-1 0,0 1 0,0 0 0,-1 0 1,8 5-1,-11-7-7,0 1 0,-1 0 1,1 0-1,0-1 0,0 1 1,-1 0-1,1 0 0,0 0 1,-1 0-1,1 0 0,-1 0 1,0 0-1,1 0 0,-1 0 1,0 0-1,1 0 0,-1 0 1,0 0-1,0 0 0,0 0 1,0 1-1,0-1 0,0 0 1,0 0-1,-1 0 0,1 0 0,0 0 1,0 0-1,-1 0 0,1 0 1,-1 0-1,1 0 0,-1 0 1,-1 1-1,-2 6 47,-1-1-1,-1 1 1,-8 8 0,7-9-16,-14 16 182,-13 16 409,31-35-450,-1 0 0,1 1 0,1-1 0,-1 1 0,1-1 0,-3 9 0,5-13-144,-1 0 1,1 0-1,0 1 0,0-1 1,0 0-1,0 0 0,0 0 1,0 1-1,0-1 1,0 0-1,0 0 0,0 0 1,0 0-1,0 1 1,1-1-1,-1 0 0,0 0 1,0 0-1,0 0 1,0 1-1,0-1 0,0 0 1,0 0-1,0 0 1,0 0-1,1 1 0,-1-1 1,0 0-1,0 0 0,0 0 1,0 0-1,0 0 1,1 0-1,8 2 585,17-5-209,-16 2-305,62-7 4,87-5-1457,-132 14-2943,-3 6 1147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4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2144,'0'-1'83,"0"0"-1,0 0 1,0 0 0,1 0-1,-1 0 1,0 0 0,0 0-1,0 0 1,1 0 0,-1 0-1,1 0 1,-1 0 0,1 0-1,-1 0 1,1 0 0,-1 0-1,1 1 1,0-1 0,-1 0-1,1 0 1,0 1 0,0-1-1,0 0 1,1 0 0,7-7 1946,-2 2-1075,-7 5-645,0 0 1,1 0-1,-1 1 0,1-1 1,-1 0-1,1 1 1,0-1-1,-1 1 0,1-1 1,0 1-1,-1-1 0,1 1 1,0-1-1,0 1 0,1 0 1606,4 12-811,-3 2-800,-1 0 0,-1 0-1,0 0 1,-2 26 0,0 7 145,13 114 280,2 44 19,-14-187-511,-1-1-1,-4 28 0,3-32-65,2-12-106,0 1-1,0-1 1,0 1-1,0-1 1,-1 0 0,1 1-1,0-1 1,-1 0-1,-1 3 1,-3-3-269,-4-9-798,-5-4-2304,12 7 1818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4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80 3904,'-24'-3'2028,"11"3"2770,48-6 893,27-12-4276,-9 2-820,6 3-364,1 3-1,0 2 1,0 3-1,104 5 0,-120 7-250,-33-5 167,-1 0 0,20 1 1,-29-3-270,-1 0 0,0 0 0,0 0 0,1 0 0,-1 0 0,0 0 0,0 0 0,1 0-1,-1-1 1,0 1 0,0 0 0,0 0 0,1 0 0,-1 0 0,0 0 0,0-1 0,0 1 0,1 0 0,-1 0 0,0 0 0,0-1 0,0 1 0,0 0 0,0 0 0,1-1 0,-1 1 0,0 0 0,0 0 0,0 0 0,0-1 0,0 1 0,0 0 0,0 0 0,0-1 0,0 1 0,0 0 0,0 0 0,0-1 0,0 1 0,0 0 0,0-4-1280,3 0-806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4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 4160,'-3'-5'6053,"2"5"-5938,1 0 1,-1 0-1,1 0 0,0 1 0,-1-1 1,1 0-1,0 0 0,-1 1 0,1-1 1,-1 0-1,1 1 0,0-1 0,0 0 1,-1 1-1,1-1 0,0 1 0,0-1 1,-1 1-1,1-1 0,0 0 0,0 1 1,0-1-1,0 1 0,0-1 1,0 2-1,-3 15 750,2-11-562,-21 96 1687,1 86-685,6-49-296,-8 109 324,23-232-868,0-12-1154,0-12-3156,0-2 144,0 2 1184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4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66 4224,'0'0'12,"-3"-1"336,0-1 0,0 1 0,0 0 0,0 0 0,-1 0 0,-3 0 0,20 3 7470,43 3-6436,407-33 2574,-300 14-3614,-71 8-424,90-10-204,-168 16-2968,-4 0-2180,-7 0 2672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4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5216,'0'0'6389,"1"5"-5024,1 1-1083,-1 0 0,0 0-1,-1 0 1,1 0 0,-1-1 0,0 1-1,-1 0 1,-2 11 0,1 9 238,-12 226 1677,13-208-2040,-3 21 129,5-33 525,2-35-2006,0 0 0,0 0 1,0 0-1,0-1 1,-1 1-1,4-7 0,3-8-1791,1 0 1034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4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 3968,'-1'-1'140,"0"1"0,1-1 1,-1 1-1,0-1 0,0 1 1,0-1-1,1 0 0,-1 0 0,1 1 1,-1-1-1,0 0 0,1 0 0,-1 1 1,1-1-1,-1 0 0,1-1 0,0 1-33,0 1 0,0-1 0,0 1 0,0-1 0,0 1 0,0 0-1,0-1 1,0 1 0,0-1 0,1 1 0,-1 0 0,0-1 0,0 1-1,1-1 1,-1 1 0,0 0 0,0-1 0,1 1 0,-1 0 0,0-1-1,1 1 1,-1 0 0,0 0 0,1-1 0,4-1 259,-1 0 0,0 0 0,1 1 1,0-1-1,5 0 0,4 0-70,0 0-1,1 0 1,0 2-1,-1 0 1,1 0 0,-1 1-1,1 1 1,-1 1-1,0 0 1,1 0 0,-1 2-1,-1 0 1,26 12 0,-29-11-122,-1-1 1,0 2-1,0-1 1,0 1-1,-1 0 1,0 1-1,-1 0 1,10 12-1,-12-13-9,-1 0 0,1 1 0,-2-1 1,1 1-1,-1 0 0,0 0 0,0 0 0,-1 1 0,0-1 0,-1 1 0,1 12 0,-2-7 114,0 1-1,-1 0 0,-1-1 0,0 1 0,-8 26 1,7-33-224,0-1 0,0 0 1,0 0-1,-1 0 0,0-1 1,-1 1-1,1-1 1,-1 0-1,-8 7 0,5-5 102,-1-1-1,-1 0 1,1 0 0,-1-1-1,-17 9 1,9-8-343,1 0 1,-35 8-1,29-10-1781,-38 2 0,40-4 192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4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3488,'-3'1'531,"0"0"57,3-2 29,1-6 1199,-10 7 5660,20 1-6398,45-4 3,0-3-1,68-15 0,7-1-678,90 11 136,-221 11-613,1 0 0,-1 0 0,1 0 0,-1-1-1,0 1 1,1 0 0,-1 0 0,0 0 0,1 0-1,-1-1 1,1 1 0,-1 0 0,0 0 0,0-1-1,1 1 1,-1 0 0,0 0 0,1-1 0,-1 1-1,0 0 1,0-1 0,1 1 0,-1 0 0,0-1-1,0 1 1,0-1 0,0 1 0,0 0 0,1-1-1,-1-3-1379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4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3392,'-15'2'1527,"11"0"983,6 15-222,4 21-896,-2-1 1,-2 1-1,-2 39 1,0-44-1043,-1 33 491,3 84 248,0-127-838,1 1 0,9 31-1,-11-51 69,1 0-370,5-8-2003,3-3-2047,7-1 1173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4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806 25 7712,'-31'-25'3520,"21"25"-3072,5 0 1312,10 0-992,-5 4-1312,0 9 320,0 2-576,5 5 448,-10 0-3456,5 5 2112</inkml:trace>
  <inkml:trace contextRef="#ctx0" brushRef="#br0" timeOffset="1">24 108 7040,'-24'-36'3200,"29"33"-2752,0-1-704,4 4 64,14-5-64,4 5 160,22-3-3936,0 3 2176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4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3552,'2'38'5646,"1"27"-4519,-8 139 2894,5-122-3459,0-36 818,1-49-1102,-1-1 1,1 1 0,0-1-1,0 1 1,0 0 0,0-1-1,0 1 1,3-4 0,18-31-443,-5 9 278,-2 3-270,70-120-403,-85 145 539,1-1 0,-1 1 0,1 0 0,0 0 0,0 0 0,0 1 0,-1-1 0,1 0 0,0 0 0,0 0 0,0 1 0,0-1 0,0 0 0,0 1-1,1-1 1,1 0 0,-3 1 4,1 0 1,0 0-1,-1 0 0,1 0 0,0 0 0,-1 0 0,1 1 0,0-1 1,-1 0-1,1 0 0,0 0 0,-1 1 0,1-1 0,0 0 0,-1 1 0,1-1 1,-1 1-1,1-1 0,-1 0 0,1 1 0,0 0 0,1 1 7,-1 1 0,1-1 0,-1 1 0,1-1 0,-1 1-1,0-1 1,0 1 0,0 0 0,0-1 0,-1 1 0,1 5-1,2 154 806,-3-119 478,1-46-1163,1 0 1,0 0-1,-1 0 1,1 0-1,0 1 1,2-3-1,2-2-22,82-114 151,-54 76-528,-29 39 191,0 1 0,0-1 0,1 1 0,0 0 1,9-6-1,-14 10 88,0 1 0,0-1 1,0 1-1,0 0 1,0-1-1,0 1 0,0 0 1,0-1-1,0 1 0,0 0 1,1 0-1,-1 0 1,0 0-1,0 0 0,0 0 1,0 0-1,0 0 0,0 1 1,0-1-1,0 0 0,2 1 1,-2 0 4,1 0 0,0 1 0,-1-1 0,1 0 0,-1 1 0,0-1 0,1 0 0,-1 1 0,0 0 1,0-1-1,1 3 0,1 2 37,0 1 0,0 0 1,-1 0-1,0 0 0,2 9 0,0 4 249,1 12 97,3 31 1,-7-54-293,-1 0 0,0 0 0,-1 0 0,0 0 0,0 0 0,-1-1 0,0 1 0,-5 12 0,6-14 71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4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77 2240,'1'-1'79,"-1"1"0,0 0 0,1 0 0,-1 0 0,0 0 0,1-1 0,-1 1 0,0 0 0,0 0 0,1-1 0,-1 1 0,0 0 1,0-1-1,1 1 0,-1 0 0,0-1 0,0 1 0,0 0 0,0-1 0,1 1 0,-1 0 0,0-1 0,0 1 0,0 0 0,0-1 0,0 1 0,0-1 0,0 1 0,0-1 0,3-3 2120,-2 3-2087,-1 1 0,1-1-1,-1 1 1,1-1-1,-1 1 1,1-1-1,-1 0 1,0 1-1,1-1 1,-1 1-1,0-1 1,0 0-1,1 1 1,-1-1-1,0 0 1,0 1 0,0-1-1,0 0 1,0 0-1,0 1 1,0-1-1,0 0 1,0 1-1,0-1 1,0 0-1,-1 1 1,1-1-1,0 0 1,0 1-1,-1-1 1,1 1-1,0-1 1,-2-1 0,-12-17 1530,11 17-1560,0 0-1,0 0 1,0 0-1,0 0 1,0 0 0,0 1-1,0-1 1,-1 1 0,1 0-1,0 0 1,-1 0-1,1 0 1,-1 1 0,1-1-1,-1 1 1,1 0 0,-1 0-1,0 0 1,1 1 0,-1-1-1,1 1 1,-1 0-1,1 0 1,0 0 0,-1 1-1,1-1 1,0 1 0,0-1-1,0 1 1,0 0-1,0 0 1,0 0 0,1 1-1,-1-1 1,-3 6 0,-7 6 139,2 0 1,0 1-1,1 0 1,0 1 0,1 0-1,1 1 1,1-1 0,-7 20-1,13-30-133,0 0 0,0-1 0,0 1 0,1 0 0,0-1 0,0 1 0,0 0 0,0 0 0,1-1 0,0 1 0,1 0 0,-1-1 0,1 1 0,0-1 0,0 0 0,1 0 0,-1 0 0,1 0 0,0 0 0,1 0 0,-1-1 0,1 1 0,0-1 0,0 0 0,0 0 0,1-1 0,-1 1 0,1-1 0,0 0 0,0 0 0,0 0 0,0-1 0,1 0 0,-1 0 0,1 0 0,-1-1 0,1 0 0,-1 0 0,9 0 0,20 2 179,1-2-1,0-1 1,0-2 0,54-11-1,-66 3-1743,-15 9 634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5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3072,'-10'0'7312,"29"-10"-3056,2 4-3660,-1-1-57,0 2 1,21-4 0,-35 8-543,1 0 1,-1 1-1,1 0 0,0 0 1,-1 0-1,1 1 1,-1 0-1,0 1 0,1-1 1,10 5-1,-16-5-2,1-1 0,-1 1 0,0 0 0,0 0 0,0-1 0,1 1 0,-1 0 0,0 0 0,0 0-1,0 0 1,0 0 0,-1 0 0,1 1 0,0-1 0,0 0 0,-1 0 0,1 1 0,0-1 0,-1 0 0,0 1 0,1-1 0,-1 0 0,0 1-1,1-1 1,-1 1 0,0-1 0,0 0 0,0 1 0,0-1 0,-1 1 0,1-1 0,0 0 0,0 1 0,-1-1 0,1 1 0,-2 0 0,1 3 24,-2 0 1,1-1 0,0 1 0,-1-1 0,0 0 0,0 0-1,0 0 1,-1 0 0,-4 4 0,-27 20 176,17-14 468,-16 16 1,33-30-609,0 1 0,1-1-1,-1 1 1,0 0 0,1-1 0,-1 1-1,1-1 1,-1 1 0,1 0 0,-1-1-1,1 1 1,0 0 0,-1 0 0,1-1-1,0 1 1,0 0 0,-1 0 0,1 0-1,0-1 1,0 1 0,0 0 0,0 0-1,0 0 1,0 0 0,1 0 4,-1 0 1,1 0-1,-1-1 1,1 1-1,-1-1 1,1 1-1,0 0 1,0-1-1,-1 1 1,1-1-1,0 1 0,0-1 1,-1 0-1,1 1 1,0-1-1,0 0 1,0 0-1,1 1 1,7 0 224,0 1 0,0-2 0,12 1 0,-17-1-283,20-2 227,31-4 0,1-1-2601,-34 7 1054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5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29 2144,'0'0'237,"-1"-1"1,1 0-1,-1 1 0,1-1 0,-1 0 1,1 0-1,-1 1 0,1-1 1,0 0-1,-1 0 0,1 0 1,0 1-1,0-1 0,0 0 1,0 0-1,0 0 0,0 0 0,0 0 1,0 0-1,0-1 0,0-6 2940,0 8-3139,0 0-1,0 0 1,0 0 0,0 0 0,0 0 0,0 0 0,0 0 0,0-1 0,0 1 0,0 0 0,0 0-1,0 0 1,0 0 0,0 0 0,0 0 0,0 0 0,0 0 0,0 0 0,0-1 0,0 1 0,0 0-1,-1 0 1,1 0 0,0 0 0,0 0 0,0 0 0,0 0 0,0 0 0,0 0 0,0 0 0,0 0-1,-1 0 1,1 0 0,0 0 0,0 0 0,0 0 0,0 0 0,0 0 0,0 0 0,0 0 0,-1 0-1,1 0 1,-7 2 629,-8 10-62,11-5-443,0 0 0,1 0-1,0 1 1,0-1 0,1 1 0,0-1 0,0 1 0,0 9-1,0-6-54,-19 140 1398,0-4-509,15-108-795,-13 52 595,16-72-471,0 0 385,3-19-714,0 0 0,0 0 0,0 0 0,0 0 1,0 0-1,-1 0 0,1 0 0,0 0 0,0 0 1,0 0-1,0 0 0,0 0 0,0 0 0,0 0 0,0 0 1,0 0-1,0 0 0,0 0 0,0 0 0,-1 0 0,1 0 1,0-1-1,0 1 0,0 0 0,0 0 0,0 0 0,0 0 1,0 0-1,0 0 0,0 0 0,0 0 0,0 0 1,0 0-1,0 0 0,0-1 0,0 1 0,0 0 0,0 0 1,0 0-1,0 0 0,0 0 0,0 0 0,0 0 0,0 0 1,0 0-1,0 0 0,0-1 0,0 1 0,0 0 1,0 0-1,0 0 0,0 0 0,1 0 0,-1 0 0,0 0 1,0 0-1,0 0 0,0 0 0,0 0 0,0 0 0,0 0 1,2-7-2528,-2 2 590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5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75 4480,'-16'0'2244,"12"0"-248,11 0 564,7 0-1227,-1-2 0,22-4 0,3 0-111,375-50 2212,-329 52-3674,-70 4 160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 4640,'0'0'136,"0"0"1,-1-1-1,1 1 0,0 0 1,0 0-1,-1-1 1,1 1-1,0 0 0,0-1 1,0 1-1,-1-1 1,1 1-1,0 0 0,0-1 1,0 1-1,0-1 0,0 1 1,0 0-1,0-1 1,0 1-1,0 0 0,0-1 1,0 1-1,0-1 1,0 1-1,0 0 0,1-1 1,-1 1-1,0-1 1,0 1-1,0 0 0,0-1 1,1 1-1,2 0 1953,-5 9 731,-20 63-436,12-40-2001,3 1 0,-5 36 0,1-5 63,-16 113 392,-1 6-66,23-154-688,2-13 213,-1 0 1,-7 23-1,11-39-326,0 0-1,0 0 1,0 0 0,0 0-1,0 0 1,0 0-1,0 0 1,-1 0-1,1 0 1,0 0 0,0 0-1,0 1 1,0-1-1,0 0 1,0 0-1,0 0 1,0 0-1,0 0 1,0 0 0,-1 0-1,1 0 1,0 0-1,0 0 1,0 0-1,0 0 1,0 0 0,0 0-1,0 0 1,0 0-1,0 0 1,-1 0-1,1 0 1,0 0-1,0 0 1,0 0 0,0 0-1,0 0 1,0 0-1,0-1 1,0 1-1,0 0 1,0 0 0,-1 0-1,1 0 1,0 0-1,0 0 1,0 0-1,0 0 1,0 0-1,0 0 1,0 0 0,0 0-1,0-1 1,0 1-1,0 0 1,0 0-1,0 0 1,0 0-1,0 0 1,0 0 0,0 0-1,0-1 1,-3-4-2234,2-4 221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5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98 3968,'-27'-3'8832,"64"6"-4886,167-32-922,-144 19-2661,355-46 965,-397 54-1345,0 1 0,-1 2 0,1-1 0,0 2 0,21 4 0,-23-4-72,-7-1 57,0 0 0,12 3 0,-20-3 7,0-1 1,0 0-1,0 0 1,0 1-1,0-1 1,0 0-1,0 1 1,0-1-1,0 1 1,0-1-1,-1 1 1,1 0-1,0-1 1,0 1-1,-1 0 1,1-1-1,0 1 1,-1 0-1,1 0 1,0 0-1,-1 0 1,1-1-1,-1 1 1,0 0-1,1 0 1,-1 0-1,0 0 1,1 2-1,-13 6-10204,3-1 6619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3:5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22 746 1984,'-1'0'88,"1"0"1,0 1-1,0-1 1,-1 0-1,1 0 0,0 1 1,-1-1-1,1 0 0,0 1 1,0-1-1,0 0 1,-1 1-1,1-1 0,0 1 1,0-1-1,0 0 1,0 1-1,0-1 0,0 1 1,0-1-1,0 1 1,0 0 45,-1 0 1,1 0 0,0-1-1,0 1 1,-1 0 0,1 0 0,0 0-1,-1-1 1,1 1 0,0 0-1,-1-1 1,0 2 0,-8 6 1770,9-7-1866,-1-1 0,1 0 0,0 0 0,0 1 0,-1-1 1,1 0-1,0 1 0,0-1 0,0 0 0,0 1 1,-1-1-1,1 0 0,0 1 0,0-1 0,0 0 1,0 1-1,0-1 0,0 1 0,0-1 0,0 0 1,0 1-1,3 4 4367,-2-9-3099,3 0-1068,-1 0 0,1-1 1,-1 1-1,0-1 1,-1 0-1,1 0 0,-1 0 1,3-9-1,7-14 65,39-92 803,-17 37-507,-10 29-345,-5 8-52,3 0 0,2 1 0,35-50-1,-42 71-58,2 1 0,0 2 0,38-34 0,-39 42-112,1 0-1,0 2 0,1 0 0,0 1 0,41-13 0,-58 21-33,1 0 0,0 1 0,0 0-1,-1 0 1,1 0 0,0 0 0,0 1 0,0 0-1,0-1 1,0 1 0,0 1 0,0-1 0,0 1 0,0-1-1,0 1 1,0 0 0,0 0 0,0 1 0,-1-1-1,1 1 1,4 3 0,-6-4 8,3 3-35,0 0-1,-1 0 1,1 0 0,4 6 0,-8-9 28,0 0 0,0 1 0,0-1 0,-1 0 1,1 1-1,0-1 0,-1 0 0,1 1 0,-1-1 1,1 1-1,-1-1 0,0 1 0,0-1 0,1 1 0,-1-1 1,0 1-1,0-1 0,-1 1 0,1-1 0,0 1 1,0-1-1,-1 0 0,0 3 0,-1 1 11,-1-1 0,1 1-1,-1-1 1,0 0 0,0 0 0,-1 0-1,1 0 1,-1 0 0,-6 4 0,-3 2 84,-25 12 0,11-6 47,8-5-4,0 0 0,-1-1 1,-30 9-1,68-8-73,3 0-51,-1 1 0,0 0 0,0 2-1,22 19 1,-37-28 36,-1-1 0,1 1 0,-1 0 0,1 0 0,-1 0 0,-1 1 0,1 0 0,-1-1 0,0 1 0,-1 0 0,1 1 0,-1-1 0,0 0 0,0 1 0,-1-1 0,0 1 0,0-1 0,-1 1 0,0 0 0,0 7 0,-1-11 7,0 0-1,1 1 0,-1-1 1,0 0-1,0 0 0,-1 0 1,1 0-1,-1 0 0,0 0 1,1 0-1,-1 0 0,0-1 1,-4 5-1,1-3 18,1-1 1,0 1-1,-1-1 1,0 0-1,0 0 1,0-1-1,-8 4 1,1-2 30,0-1 0,-1 0 0,0 0 0,0-1 0,0-1 0,-13 0 0,3-1-79,1-1 0,-1 0 0,1-2-1,0-1 1,-38-11 0,50 11-771,0 0 0,0-1-1,-11-6 1,18 9 429,1 1 0,-1-1 0,1 0 0,-1 0 1,1 0-1,0 0 0,-1-1 0,1 1 0,0 0 0,1-1 0,-1 0 0,0 1 1,1-1-1,-2-4 0,1-6-2312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0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 2144,'-5'-9'17328,"5"15"-17819,-14 201 3019,-7 32-1526,21-162-740,0-76-216,0 1 0,0 0 1,0-1-1,-1 1 0,1-1 1,0 1-1,-1-1 0,1 1 1,-1-1-1,0 2 0,-5 0-540,-3-9-2385,6 3 1775,1-1 1,0 1-1,1-1 0,-1 1 1,1-1-1,-1 0 1,1 0-1,0 1 0,0-1 1,1 0-1,-1 0 1,1 0-1,0-7 1,4-2-1692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0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 3232,'-9'0'10506,"23"9"-6735,-11-8-3483,0 0 0,1 0 0,-1-1 0,1 0 0,-1 1 0,0-1 0,1 0 1,-1-1-1,1 1 0,6-2 0,2-2 373,21-8 0,-23 7-325,2 1 0,18-5-1,7 3-150,-1 1-1,1 2 1,52 3-1,110 22 65,-181-19-262,-10-1-68,1-1 1,0 0 0,-1 0-1,1 0 1,0-1-1,10-2 1,-18 2-413,0 0-1,0-1 1,0 1-1,0-1 1,0 1-1,0-1 1,-1 0-1,1 1 1,0-1 0,0 0-1,-1 0 1,1 1-1,0-1 1,-1 0-1,1 0 1,-1 0-1,1 0 1,0-1 0,3-6-4356,0 3 1927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4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185 115 6656,'-3'-6'2315,"4"9"-913,6 20 1217,-9-5-1979,0-1 0,-2 1 0,1-1-1,-11 26 1,7-20-133,-38 132 1170,-56 180 641,98-327-2044,1-1 0,0 1 0,0-1 0,-1 14 0,15-31 532,179-198-412,-186 203-372,12-13-61,2-3-66,35-28 0,-48 44 74,0 0 0,0 1 0,1 0 0,-1 0 1,1 1-1,0 0 0,0 0 0,0 0 0,1 1 1,-1 0-1,8-1 0,-12 3 24,0 0-1,0 0 1,-1 0 0,1 0 0,0 0-1,-1 1 1,1-1 0,0 1 0,-1 0 0,1 0-1,0 0 1,-1 0 0,1 0 0,-1 0-1,0 1 1,5 3 0,-4-2 19,0-1 0,-1 2 0,1-1 0,-1 0 0,1 0 0,-1 1 0,0-1 0,-1 1 0,1 0 0,2 6 0,-2-2 34,0 1-1,-1 0 1,1 0-1,-2 0 1,1 0-1,-1 0 1,0 0-1,-1 0 0,-3 16 1,1-17-2,0 0 1,0 0-1,-1 0 0,0 0 0,0 0 1,-1-1-1,0 1 0,0-1 0,-7 7 1,-2 0 42,-1-1 0,-31 24 0,37-31-53,-2 0 0,1-1 1,0 0-1,-1 0 0,0-1 0,-15 4 1,-69 9 316,71-14-195,-16-2-348,40-1 185,-1 0 1,1 0-1,0 0 1,0 0-1,-1 0 1,1 0-1,0 0 1,0 0 0,-1 0-1,1 0 1,0 0-1,0 0 1,-1 0-1,1 0 1,0 0-1,0 0 1,-1 0-1,1-1 1,0 1 0,0 0-1,-1 0 1,1 0-1,0 0 1,0 0-1,0-1 1,-1 1-1,1 0 1,0 0-1,0 0 1,0-1 0,0 1-1,0 0 1,-1-1-1,1 1 0,1 0 0,-1-1 1,0 1-1,0 0 0,1-1 0,-1 1 0,0 0 0,1 0 0,-1-1 1,0 1-1,0 0 0,1 0 0,-1 0 0,1 0 0,-1-1 0,0 1 1,1 0-1,-1 0 0,0 0 0,1 0 0,-1 0 0,1 0 0,0 0 1,78-11-60,-1-3 1,0-3 0,89-32-1,-124 30 183,54-29 0,-75 36-89,25-13 124,82-59 0,-125 81-138,-3 2-16,0 0 0,1 0 0,-1 0 0,1 0 0,-1 0 0,0 0 0,0-1 0,0 1 0,0 0 0,0-1 0,0 1 0,0-1 0,0 0 0,1-1 0,-2 3-2,0 0 1,0-1-1,0 1 1,0 0 0,0 0-1,0 0 1,0 0 0,0 0-1,0 0 1,0 0-1,0 0 1,0 0 0,0-1-1,0 1 1,0 0 0,0 0-1,0 0 1,0 0-1,-1 0 1,1 0 0,0 0-1,0 0 1,0 0 0,0-1-1,0 1 1,0 0-1,0 0 1,0 0 0,0 0-1,0 0 1,0 0 0,0 0-1,0 0 1,-1 0-1,1 0 1,0 0 0,0 0-1,0 0 1,0 0 0,0 0-1,0 0 1,0 0-1,0 0 1,0 0 0,-1 0-1,1 0 1,0 0 0,0 0-1,0 0 1,-8 2-116,-10 7-20,3 1 77,1 1-1,0 0 1,-20 21 0,-31 43 56,25-28 48,34-40-38,0 0 1,0 1 0,1 0-1,-6 12 1,9-17 10,1 0 1,0 0 0,0 0-1,0 0 1,0 0-1,0 1 1,1-1-1,-1 0 1,1 1-1,0-1 1,0 0-1,0 0 1,0 1 0,1-1-1,1 6 1,-2-8 4,1 1 0,0-1 1,-1 0-1,1 0 1,0 1-1,0-1 0,0 0 1,0 0-1,0 0 0,0 0 1,0 0-1,0 0 1,0 0-1,0 0 0,1-1 1,-1 1-1,0 0 0,0-1 1,1 1-1,-1-1 1,1 1-1,-1-1 0,0 0 1,1 0-1,-1 1 1,1-1-1,-1 0 0,1 0 1,-1-1-1,0 1 0,1 0 1,-1 0-1,3-1 1,4-1 18,0 0 1,0-1-1,0 0 1,9-5-1,14-9 23,0-3-1,-1 0 0,34-30 1,-27 16-32,-2-2 1,51-63-1,-84 96-25,22-29-203,-24 32 194,0 0-1,0 0 1,0 0-1,0 0 0,0 0 1,0 0-1,0 0 1,0 0-1,0 0 0,0 0 1,0 0-1,0 0 1,0 0-1,1 0 1,-1 0-1,0 0 0,0 0 1,0 0-1,0 0 1,0 0-1,0 0 0,0 0 1,0 0-1,0 0 1,0 0-1,0 0 1,1 0-1,-1 0 0,0 0 1,0 0-1,0 0 1,0 0-1,0 0 1,0 0-1,0 0 0,0 0 1,0 0-1,0 0 1,0 0-1,0 1 0,0-1 1,0 0-1,0 0 1,0 0-1,0 0 1,0 0-1,0 0 0,0 0 1,0 0-1,0 0 1,0 0-1,0 0 1,0 0-1,0 1 0,0-1 1,0 0-1,0 0 1,0 0-1,0 0 0,0 0 1,0 0-1,1 6-15,-6 13 31,0-1 0,-9 22 0,8-26 65,1 2-1,0-1 1,1 0-1,-3 25 1,6-36-41,1-1-1,0 0 1,0 0-1,0 1 1,0-1 0,2 6-1,-2-8-4,1 0 0,-1 0 0,1 0 1,0 0-1,-1 0 0,1 0 0,0 0 0,-1-1 0,1 1 0,0 0 0,0 0 0,0-1 0,0 1 0,0 0 0,0-1 0,0 1 0,0-1 0,0 1 0,0-1 0,0 1 0,0-1 0,2 0 0,0 1 18,1-1 0,-1 0 0,1 0 0,-1 0 0,1 0 0,0 0 0,-1-1 0,1 0 0,-1 1 0,0-1 0,1-1 0,-1 1 0,4-2 0,7-4 60,21-14 0,-32 18-94,20-13-19,-2-1 0,30-31 1,-4 5-20,-44 40 5,1 0 0,0 0 0,0 0 0,0 0 0,0 1 0,8-4 0,-11 6 13,0 0 1,0 0-1,-1 0 1,1 0-1,0 0 1,0 0-1,0 0 1,-1 0-1,1 0 1,0 0-1,0 0 1,0 0-1,-1 1 0,1-1 1,0 0-1,-1 1 1,1-1-1,0 0 1,-1 1-1,1-1 1,0 1-1,-1-1 1,1 1-1,-1-1 1,1 1-1,0 0 1,-1-1-1,0 1 1,1 0-1,-1-1 0,1 1 1,-1 0-1,0-1 1,0 1-1,1 0 1,-1 0-1,0 0 1,0-1-1,0 2 1,2 4 1,-1 0 1,-1-1 0,1 12-1,-2 14 276,-9 53 0,10-83-248,0 0-1,-1 0 0,1 0 1,0 0-1,0 0 0,0 0 1,0 0-1,0 0 1,0 0-1,1 0 0,-1 0 1,0-1-1,1 3 0,-1-3-17,0 0 0,0 1-1,1-1 1,-1 0-1,0 0 1,0 0-1,0 0 1,1 1 0,-1-1-1,0 0 1,0 0-1,1 0 1,-1 0-1,0 0 1,0 0 0,1 0-1,-1 0 1,0 0-1,0 0 1,1 0-1,-1 0 1,0 0 0,0 0-1,1 0 1,-1 0-1,0 0 1,0 0-1,1 0 1,-1 0 0,0 0-1,1-1 1,1 0 9,1-1-1,0 0 1,-1 1 0,1-1 0,-1 0 0,0-1-1,4-3 1,15-19-20,1 1-1,2 0 1,0 2 0,2 1-1,34-23 1,-54 41-29,-1 0-1,1 0 0,0 0 1,-1 1-1,8-2 0,-11 3 18,0 1 0,0 0-1,-1 0 1,1-1 0,0 1-1,0 0 1,-1 0 0,1 0-1,0 1 1,-1-1 0,1 0-1,0 1 1,0-1 0,-1 1-1,1 0 1,-1-1 0,1 1-1,0 0 1,-1 0 0,0 0-1,1 0 1,-1 0 0,2 2-1,1 2 39,1 1 1,-1 0-1,-1 1 0,6 10 0,-7-12-17,0-1 0,0 0 0,0 1 0,0-1 0,1 0 0,-1 0 0,1-1 0,0 1 0,0-1 0,1 1 0,-1-1 0,1 0 0,-1 0 0,8 3 0,-4-3 19,0-1 0,0 1 0,0-2 0,1 1 0,-1-1 0,1 0 0,-1-1 0,1 0 0,-1 0 0,1 0 0,-1-1 0,1-1 0,-1 1 0,0-1 0,14-5 0,-5 0-37,0 0-1,0-1 1,-1-1 0,0 0-1,22-19 1,-2-4 135,53-62 0,-86 92-118,5-6 16,7-7-129,12-19-1,-24 28-173,-6 7 44,-9 8-15,5-1 192,1 1 0,0 0 1,0 1-1,-9 17 0,-17 45 96,24-52-13,7-15-6,-25 65-47,25-63 38,0 1 1,0 0 0,1-1 0,0 1-1,0 0 1,1 0 0,0 11 0,0-17 1,1 0 0,-1 0 0,0 0 1,1 0-1,0-1 0,-1 1 0,1 0 1,0 0-1,0-1 0,0 1 0,0 0 1,0-1-1,3 3 0,-4-3-2,1 0 0,0-1 0,0 1 0,-1-1 0,1 0 0,0 1 0,0-1 0,0 0 0,0 1 0,0-1 0,0 0 0,-1 0 0,1 0 0,0 1 0,0-1 0,0 0 0,0 0 0,0-1 0,0 1 0,0 0 0,0 0 0,0 0 0,-1-1 0,1 1 0,0 0 0,0-1 0,0 1 0,0-1 0,-1 1 0,2-1 0,2-2 19,-1 0 1,1 0-1,-1 0 1,0 0-1,0 0 1,0-1-1,0 1 1,-1-1-1,4-6 1,1-2 34,70-128 51,-16 26-194,-27 59 27,112-193-264,-138 234 243,0-1 0,-2 0 0,1 0 0,5-22 0,-10 30 1,1-9-42,-3 16 107,0 0 1,0 0-1,0-1 0,0 1 1,0 0-1,0 0 1,0-1-1,0 1 0,0 0 1,0 0-1,0-1 1,0 1-1,0 0 0,0 0 1,0 0-1,0-1 1,-1 1-1,1 0 0,0 0 1,0-1-1,0 1 1,0 0-1,0 0 1,-1 0-1,1 0 0,0-1 1,0 1-1,0 0 1,-1 0-1,1 0 0,0 0 1,0 0-1,-1 0 1,1 0-1,0-1 0,0 1 1,-1 0-1,1 0 1,0 0-1,0 0 0,-1 0 1,1 0-1,0 0 1,0 0-1,-1 0 0,1 1 1,-4 0-24,1 0 1,0 1-1,-1-1 1,1 1-1,0 0 0,0 0 1,0 1-1,0-1 1,0 1-1,1-1 0,-5 7 1,5-7 22,-15 16 36,1 1-1,0 0 0,2 2 0,0-1 1,1 2-1,2 0 0,0 0 0,1 1 1,1 0-1,-7 33 0,7-15-348,-6 80 0,15-112-381,0 0-1,0 0 1,1 1 0,0-1 0,4 13 0,-3-15-743,0 0 1,1 0-1,7 13 0,10 9-1932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1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3552,'-5'-2'11031,"0"2"-7091,5 1-4761,6 0 3492,20-1-2536,0 1 0,0 1 0,0 2 0,-1 0 0,30 9 0,-50-11-120,1 0-1,-1 0 1,0 1-1,0-1 1,0 1 0,0 0-1,0 1 1,8 7-1,-11-9-4,0 1-1,0 0 1,0-1-1,0 1 1,0 0-1,-1 0 1,1 0 0,-1 0-1,0 1 1,1-1-1,-2 0 1,1 0-1,0 1 1,-1-1 0,1 1-1,-1 3 1,-1 9 27,-1 0 1,0-1 0,-1 1 0,-1-1-1,0 0 1,-1 0 0,-1 0-1,0-1 1,-1 1 0,0-2 0,-1 1-1,-1-1 1,-15 18 0,11-16 29,-1-1 1,-20 16-1,32-29-56,-3 3 93,-1 2-15,21-8 49,99-29 721,-93 24-743,-1-1-1,0-1 1,27-17 0,-29 15 35,0-2 0,-1 0 1,21-21-1,-30 25-106,0 0 0,-1 0 0,0-1 0,0 0 0,-1 0 0,0 0 0,8-20 1,-9 18 122,-3 10-149,-1 0 0,0 0 0,0 0 0,0 0 0,0-1 1,-1 1-1,1 0 0,0 0 0,-1 0 0,0-1 0,1 1 0,-1 0 0,0-1 0,0 1 0,0 0 0,-1-1 0,0-3 1,-1 2-78,1 0 1,-1-1 0,1 1 0,0-1 0,0 0 0,-1-8 0,2 12 3,0 0 0,0-1 0,-1 1 0,1 0 0,0 0 0,-1 0 0,0-1 0,1 1 0,-1 0 0,0 0 0,-1-2 1,-3-5-1583,5 8 1586,0-1-1,0 1 1,-1 0 0,1 0-1,0 0 1,0 0 0,0 0-1,0 0 1,0-1 0,0 1 0,0 0-1,0 0 1,0 0 0,-1 0-1,1-1 1,0 1 0,0 0-1,0 0 1,0 0 0,0 0-1,0-1 1,0 1 0,0 0 0,0 0-1,0 0 1,0 0 0,0-1-1,0 1 1,1 0 0,-1 0-1,0 0 1,0 0 0,0 0-1,0-1 1,0 1 0,0 0-1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26.1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111 459 1408,'2'-1'2207,"-2"1"-2146,2 12 4316,-3-9-4211,0 0-1,0 0 1,0 0-1,0 0 0,0 0 1,-1-1-1,-2 5 1,2-5-98,1-1 1,-1 0 0,1 0-1,-1 0 1,1 0-1,-1 0 1,0 0-1,0 0 1,1-1-1,-1 1 1,0-1-1,0 1 1,0-1-1,-2 1 1,-1-1 71,0 1-1,1-1 1,-1 0 0,0 0 0,0 0-1,1 0 1,-8-2 0,11 1-108,-1 1 0,1-1-1,-1 1 1,1-1 0,0 1 0,-1-1 0,1 0 0,0 0 0,-1 0 0,1 0 0,0 0-1,0 0 1,0 0 0,0 0 0,0 0 0,0-1 0,0 1 0,0 0 0,0-1-1,0 1 1,1 0 0,-1-1 0,1 1 0,-1-1 0,1 1 0,-1-4 0,0-4 13,1-1-1,0 0 1,0 0 0,1 0 0,0 0 0,1 1 0,0-1 0,1 0 0,0 1 0,8-17 0,-8 19 34,1-1 1,0 1 0,0 1 0,1-1-1,0 1 1,0-1 0,0 1 0,1 1-1,0-1 1,0 1 0,1 0 0,-1 0-1,15-6 1,-18 9-38,0 1 0,0 0 0,0 0 1,0 1-1,1-1 0,-1 1 0,0-1 0,1 1 0,-1 0 0,0 0 0,1 1 0,-1-1 0,0 1 0,0 0 0,1-1 0,-1 1 0,0 1 1,0-1-1,0 0 0,0 1 0,0-1 0,0 1 0,-1 0 0,1 0 0,0 0 0,-1 1 0,0-1 0,1 0 0,-1 1 0,0 0 1,0-1-1,0 1 0,-1 0 0,1 0 0,1 5 0,1 2 105,-1 0 0,-1 0 0,0 0 0,0 0 0,-1 1 0,0-1 0,-1 0 0,-1 13 0,-1-5 113,-1 1 0,0-1-1,-13 33 1,-30 92 538,-41 109 436,74-225-887,13-26-314,-1 1 0,0 0 0,0-1 0,0 1-1,-1-1 1,1 1 0,0-1 0,0 0 0,-1 0-1,1 1 1,-1-1 0,-1 1 0,3-2-31,-1 0 0,1 0 0,0 0 0,0 0 0,0 0 1,0 0-1,0 0 0,-1 0 0,1 0 0,0 0 0,0 0 1,0 0-1,0 0 0,-1 0 0,1 0 0,0 0 0,0 0 1,0 0-1,0 0 0,0 0 0,-1 0 0,1 0 0,0 0 0,0 0 1,0 0-1,0 0 0,0 0 0,0-1 0,-1 1 0,1 0 1,0 0-1,0 0 0,0 0 0,0 0 0,0 0 0,0-1 0,0 1 1,0 0-1,0 0 0,0 0 0,0 0 0,0 0 0,-1-1 1,1 1-1,0 0 0,0 0 0,0-5-7,-1 1-1,0-1 1,1 1 0,0-1-1,0 1 1,0-1 0,1 1-1,1-8 1,2-10-25,1 1 0,0 0 0,2 1 0,0 0 0,2 0 0,0 0 0,22-34 0,12-2-72,1 3-1,3 1 1,3 3-1,62-49 1,-105 92 47,-1 1 1,2 0-1,-1 0 0,0 1 1,12-5-1,-18 8 43,1 1 0,-1-1 0,0 1 0,1-1 0,-1 1 0,0 0 0,1 0 0,-1-1 0,1 1 0,-1 0 0,0 0 0,1 0 0,-1 0 0,1 1-1,-1-1 1,0 0 0,1 1 0,-1-1 0,0 0 0,1 1 0,-1 0 0,0-1 0,0 1 0,0 0 0,1 0 0,-1-1 0,0 1 0,0 0 0,0 0 0,0 0 0,0 0 0,-1 0 0,1 1 0,0-1 0,0 0 0,-1 0 0,1 0 0,-1 1 0,1-1 0,0 2 0,0 3 6,-1-1 0,1 1 0,-1-1 0,0 1 0,0-1 0,-1 1 0,1-1 0,-1 1 0,-1-1 0,1 0 0,-4 9 0,3-6-29,-84 229 891,69-191-715,-10 18 761,31-81-995,2-1 1,0 1 0,1 0-1,17-30 1,-19 37-22,84-138-945,1-2 811,-78 126 219,-8 15-46,0 0 0,0 0 0,1 1 0,0-1-1,1 1 1,11-13 0,-16 20 70,-1 1-1,0 0 0,0 0 1,1-1-1,-1 1 0,0 0 0,0 0 1,1 0-1,-1 0 0,0-1 1,0 1-1,1 0 0,-1 0 1,0 0-1,1 0 0,-1 0 0,0 0 1,1 0-1,-1 0 0,0 0 1,1 0-1,-1 0 0,0 0 1,1 0-1,-1 0 0,0 0 0,1 0 1,-1 0-1,0 0 0,1 0 1,-1 0-1,0 0 0,0 1 0,1-1 1,-1 0-1,0 0 0,0 0 1,1 1-1,-1-1 0,0 0 1,0 0-1,1 1 0,-1-1 0,0 0 1,0 0-1,0 1 0,0-1 1,1 0-1,-1 1 0,0-1 0,0 0 1,0 1-1,0-1 0,3 19-65,-3-17 56,1 35 344,-2 0 1,-2 1-1,-14 68 1,-3 25 394,14-53-409,5 84 0,1-156-255,0 0 0,1 0 0,0 0 0,1 0 0,-1 0 0,1 0 0,4 9 1,-6-14-56,1 0 1,0 0 0,-1 1-1,1-1 1,0 0 0,0 0-1,0 0 1,0 0 0,0-1 0,0 1-1,0 0 1,0 0 0,0 0-1,0-1 1,0 1 0,1-1-1,-1 1 1,0-1 0,0 1 0,1-1-1,-1 0 1,0 0 0,1 1-1,-1-1 1,0 0 0,1 0-1,-1 0 1,0-1 0,1 1 0,-1 0-1,0 0 1,0-1 0,1 1-1,-1-1 1,0 1 0,0-1 0,1 1-1,-1-1 1,0 0 0,2-1-1,7-5-150,-1-1 0,1 0 0,-2 0 0,1-1 0,-1 0 0,9-13 0,9-9-290,83-99-435,-119 197 604,7-55 250,0 0 0,1 1 0,1-1 0,0 1 0,0 0 0,2 14 0,0-23 25,-1 0 0,1 0 0,0 0 1,0 0-1,0 0 0,1 0 1,-1 0-1,1 0 0,0-1 0,0 1 1,0-1-1,1 1 0,-1-1 1,1 0-1,0 0 0,0 0 0,0 0 1,0 0-1,0-1 0,1 1 0,-1-1 1,7 3-1,-6-3 29,0-1 1,0 1-1,0-1 0,0 0 1,0 0-1,1 0 0,-1 0 1,0-1-1,1 1 0,-1-1 1,0 0-1,1-1 1,-1 1-1,0-1 0,1 0 1,-1 0-1,0 0 0,0-1 1,0 1-1,0-1 0,0 0 1,0 0-1,0 0 0,-1-1 1,1 1-1,-1-1 0,0 0 1,0 0-1,0 0 0,0 0 1,0-1-1,0 1 0,-1-1 1,0 0-1,0 0 0,2-5 1,1-2-14,-1-1 0,-1 0 0,0 0 0,0 0 0,-1 0 0,-1 0 0,0-1 0,0 1 0,-2 0 0,1-1 0,-2 1 0,1 0 0,-2 0 0,0 0 0,-5-15 0,6 24-36,1-1 1,-1 1 0,0 0 0,1 0-1,-1 0 1,-1 1 0,1-1-1,0 0 1,-1 1 0,1 0 0,-1-1-1,-4-2 1,-7-5-86,11 7 66,-1 1-1,0 0 0,1-1 0,-1 2 1,0-1-1,0 0 0,0 1 1,0 0-1,-1 0 0,1 0 0,0 0 1,0 1-1,-1-1 0,1 1 1,0 0-1,-1 1 0,1-1 0,0 1 1,0-1-1,-1 1 0,1 1 1,0-1-1,0 1 0,-5 2 0,9-4 28,0 0 0,0 0 0,0 0 0,0 0 0,0 0 0,0 0 0,0 0 0,0 0-1,0 0 1,1 0 0,-1 0 0,0 0 0,0 0 0,0 0 0,0 0 0,0 0 0,0 0 0,0 0-1,0 0 1,0 0 0,0 0 0,0 0 0,0 0 0,0 0 0,0 1 0,0-1 0,0 0 0,0 0-1,0 0 1,0 0 0,0 0 0,0 0 0,0 0 0,0 0 0,0 0 0,0 0 0,0 0 0,0 0-1,0 0 1,0 0 0,0 0 0,0 0 0,0 0 0,0 0 0,0 1 0,0-1 0,0 0 0,0 0-1,0 0 1,0 0 0,0 0 0,0 0 0,0 0 0,0 0 0,0 0 0,0 0 0,0 0 0,0 0-1,0 0 1,0 0 0,9 1-41,13-4 139,243-59-85,-234 54 15,-15 4 54,0 0 1,0 1-1,0 0 1,1 1-1,32 1 1,-47 1-59,-1 1 0,1-1 0,0 0-1,0 1 1,-1-1 0,1 1 0,-1 0 0,1-1 0,0 1 0,-1 0 0,0 0 0,1 0 0,-1 0 0,1 0 0,-1 0 0,0 0 0,0 1 0,0-1 0,0 0-1,0 1 1,0-1 0,0 1 0,0-1 0,0 1 0,-1 0 0,1-1 0,0 1 0,-1 0 0,0-1 0,1 1 0,-1 2 0,1 4 45,-1 0 0,0-1 0,-1 1 0,0-1 0,-2 13 0,-12 47 452,-43 120-1,46-146 416,26-77-848,-3 8-177,1 1-1,22-38 1,-22 47 62,1 1-1,1 1 1,0 0 0,1 0-1,0 2 1,1 0 0,1 1-1,0 0 1,28-14-1,-43 26 7,1-1-1,0 1 1,0 0-1,0 0 1,-1 0-1,1 0 0,0 1 1,0-1-1,5 1 1,-7 0 23,0 0 0,1 0 0,-1 0 0,0 1 0,0-1 0,0 0 0,0 1 0,1-1 0,-1 1 0,0-1 0,0 1 0,0 0 0,0-1 0,0 1 0,0 0 0,0 0 0,-1-1 0,1 1 0,0 0 0,0 0 0,-1 0 0,1 0 0,0 0 0,-1 0 0,1 1 0,0 0 0,0 2-5,-1 1 0,1-1 0,0 1 0,-1 0 0,0-1-1,0 1 1,0-1 0,-1 1 0,0-1 0,0 1 0,0-1-1,-2 6 1,0 4 6,-26 113 459,28-118-195,3-9-124,7-13-84,-3 4-63,13-19-153,0 1 0,2 1 0,1 1 0,1 1 0,42-34 0,-60 54 117,0 1-1,0-1 0,0 1 1,1 1-1,-1-1 1,1 1-1,0-1 0,9-1 1,-13 4 29,0 0 0,0-1 0,0 1 0,-1 0 0,1 0 0,0 0 1,0 0-1,0 0 0,0 1 0,-1-1 0,1 1 0,0-1 0,0 1 0,-1 0 0,1-1 0,0 1 1,-1 0-1,1 0 0,-1 0 0,1 0 0,-1 0 0,0 1 0,1-1 0,-1 0 0,0 1 0,0-1 1,0 1-1,0-1 0,0 1 0,0-1 0,1 4 0,4 14 87,0 1 1,-1-1-1,-1 2 1,3 33-1,2 12 216,-8-59-250,1-1-1,0 1 1,0-1-1,0 0 1,1 1-1,0-1 1,4 6-1,-6-11-27,0 0 0,-1 0 0,1 0 0,0 0 0,0 1 0,0-1 0,0 0 0,0-1 0,0 1 0,0 0 0,0 0 0,0 0 0,0-1 0,0 1 0,1 0 0,-1-1 0,0 1 0,0-1-1,1 1 1,-1-1 0,0 0 0,1 0 0,-1 1 0,1-1 0,-1 0 0,0 0 0,1-1 0,-1 1 0,0 0 0,1 0 0,-1-1 0,0 1 0,1 0 0,-1-1 0,0 1 0,0-1 0,1 0-1,-1 1 1,0-1 0,2-1 0,10-11-6,0 0 0,-1-1 1,0 0-1,17-28 0,-14 20 71,47-68-242,-56 82 158,0-1 1,8-18-1,-12 23-7,-1 1 0,0-1 0,0 0 0,0 1 0,0-1 0,0 0 0,-1 0 0,0 0 0,0 0 1,0 0-1,0-4 0,0 8 7,-1-1 0,1 0 0,0 0-1,0 1 1,0-1 0,0 0 0,-1 1 0,1-1 0,0 0 0,0 1 0,-1-1 0,1 0 0,-1 1 0,1-1 0,-1 0 0,1 1 0,-1-1 0,1 1 0,-1-1 0,1 1 0,-1-1 0,0 1 0,1 0 0,-1-1 0,0 1 0,1 0 0,-1-1 0,0 1-1,1 0 1,-1 0 0,0 0 0,0 0 0,1 0 0,-1 0 0,0 0 0,0 0 0,1 0 0,-1 0 0,0 0 0,1 0 0,-1 0 0,0 0 0,0 1 0,1-1 0,-1 0 0,0 1 0,1-1 0,-1 0 0,0 1 0,-3 1-21,1 0 0,0 0 0,0 0 0,0 0 1,0 0-1,0 1 0,1 0 0,-5 5 0,-4 11 40,1 1 0,0 0-1,2 1 1,1 0 0,0 0-1,-4 26 1,9-38 13,1-1 0,0 1-1,1-1 1,-1 1 0,3 14 0,-2-19-3,1 0 0,-1 0 0,1 0 0,0 0 0,1 0 0,-1 0 0,1 0 0,0 0 0,0-1 0,0 1 0,0-1 0,0 1 0,6 5 0,-6-8-9,0 0 0,-1 0 0,1 0-1,0 0 1,0 0 0,0 0 0,0 0-1,0 0 1,0-1 0,0 1 0,0-1-1,0 0 1,0 0 0,0 1 0,1-1-1,-1 0 1,0-1 0,0 1 0,0 0-1,0-1 1,0 1 0,0-1 0,0 0-1,3-1 1,6-3 51,0 0-1,-1-1 1,13-10-1,-5 4 29,6-2-83,181-99-325,-198 110 274,-1 0-1,1 1 1,0-1 0,1 2 0,-1-1 0,12-1 0,-17 3 41,0 0 0,0 0 0,0 0 0,0 0 0,0 1 0,0-1 0,0 0 0,0 1 0,-1 0 0,1-1 0,0 1 0,0 0 0,-1 0 0,1 0 0,0 0 0,-1 0 0,1 0 0,-1 0 1,1 1-1,-1-1 0,0 1 0,1-1 0,-1 1 0,0-1 0,0 1 0,0 0 0,0-1 0,-1 1 0,1 0 0,0 2 0,2 4 20,-2-1 0,1 1 0,-1-1 0,0 1 0,-1 0-1,0-1 1,-1 16 0,-3 2 185,-8 27 0,3-15 171,9-33-306,0-4-62,0 1 1,0-1-1,0 0 1,0 1 0,0-1-1,0 0 1,0 0-1,0 1 1,0-1 0,0 0-1,0 0 1,0 1-1,0-1 1,0 0 0,0 0-1,-1 1 1,1-1-1,0 0 1,0 0-1,0 0 1,0 1 0,0-1-1,-1 0 1,1 0-1,0 0 1,0 1 0,0-1-1,-1 0 1,1 0-1,0 0 1,0 0 0,-1 0-1,1 1 1,-1-1-1,1-3 90,49-124-826,-38 101 563,1 2 1,1-1 0,22-30 0,-30 47 121,-4 7 14,0-1-1,0 1 1,0 0-1,0-1 0,0 1 1,0 0-1,1 0 1,-1 0-1,0 0 1,1 0-1,-1 0 1,1 0-1,-1 0 0,4-1 1,-5 2 20,1 0 1,-1 0 0,1 0 0,-1 0-1,1 0 1,-1 0 0,1 0-1,-1 0 1,1 0 0,-1 0-1,1 1 1,-1-1 0,1 0-1,-1 0 1,1 0 0,-1 1 0,1-1-1,-1 0 1,1 1 0,0-1-1,0 1 3,-1 0-1,1 1 1,0-1-1,0 0 1,0 0-1,-1 1 0,1-1 1,-1 0-1,1 1 1,0 2-1,2 11 31,-1 1 0,0-1 0,-2 1 0,0 21-1,-1-23 62,0 1 0,2-1 0,0 0-1,0 0 1,1 0 0,6 19-1,-8-32-71,0 0-1,0 0 1,1 0-1,-1 0 1,0-1-1,1 1 1,-1 0-1,0 0 0,1 0 1,-1-1-1,1 1 1,-1 0-1,1-1 1,-1 1-1,1 0 1,0-1-1,-1 1 1,1-1-1,0 1 1,0-1-1,-1 1 1,1-1-1,0 1 0,0-1 1,-1 0-1,1 0 1,0 1-1,0-1 1,0 0-1,0 0 1,0 0-1,-1 0 1,1 0-1,0 0 1,0 0-1,0 0 0,0 0 1,0 0-1,0-1 1,0 1-1,3-2 29,0 0-1,0 0 0,-1-1 1,0 1-1,1-1 1,-1 1-1,4-5 0,71-78 207,-22 23-212,132-127-503,-167 166 437,-1 0-1,-1-2 1,-2-1-1,0 0 1,24-53-1,-15 15 52,29-102 0,-52 155-37,5-12-21,-2-1-1,-1 1 0,4-48 1,-11 56-254,2 15 283,0 0 0,-1 0 0,1 0 0,0-1 0,0 1 1,0 0-1,0 0 0,0 0 0,0-1 0,-1 1 0,1 0 0,0 0 0,0 0 0,0 0 1,-1-1-1,1 1 0,0 0 0,0 0 0,0 0 0,-1 0 0,1 0 0,0 0 0,0 0 1,-1 0-1,1 0 0,0 0 0,0 0 0,-1 0 0,1 0 0,0 0 0,-2 0-11,1 1-1,-1 0 1,1 0-1,0 0 1,0 0-1,-1 1 1,1-1-1,0 0 0,0 1 1,0-1-1,0 0 1,0 1-1,1-1 1,-1 1-1,-1 2 1,-8 21 45,-11 40 0,4-11 85,-4 5 126,-69 232 340,83-260-471,2 1 1,1 0 0,1 0 0,2 1-1,1-1 1,1 0 0,8 44 0,-7-69-74,-1 0 0,1-1 0,0 1 1,0-1-1,1 0 0,3 7 1,-5-12-21,-1 0 1,1 0 0,0 0 0,-1 0 0,1 0 0,0 0-1,0-1 1,-1 1 0,1 0 0,0 0 0,0-1-1,0 1 1,0 0 0,0-1 0,0 1 0,1-1 0,-1 0-1,0 1 1,0-1 0,0 0 0,0 1 0,0-1-1,1 0 1,-1 0 0,0 0 0,0 0 0,0 0 0,1 0-1,-1-1 1,0 1 0,0 0 0,0 0 0,0-1-1,0 1 1,0-1 0,0 1 0,0-1 0,0 0 0,0 1-1,0-1 1,0 0 0,0 0 0,1-1 0,13-12-57,-1 0 1,0-1-1,-1-1 1,0 0 0,13-26-1,4-1-199,-7 3 288,-17 30-176,0-1-1,0 1 1,14-17 0,-27 55-390,0-2 570,2-1-1,-4 48 1,5-43 48,2-16-62,1 1-1,0-1 1,1 1 0,0-1 0,4 21 0,5-19 53,-9-16-79,0 1 1,0-1 0,1 1-1,-1-1 1,0 0 0,1 1-1,-1-1 1,1 0 0,-1 0-1,0 1 1,1-1 0,-1 0-1,1 0 1,-1 0 0,1 1-1,-1-1 1,1 0 0,-1 0-1,1 0 1,-1 0 0,1 0-1,-1 0 1,1 0 0,-1 0-1,1 0 1,-1 0 0,0 0-1,1 0 1,-1 0 0,1-1-1,-1 1 1,1 0 0,-1 0-1,1 0 1,-1-1 0,0 1-1,1 0 1,-1-1 0,1 1-1,-1-1 1,12-12 68,-1 0 0,0-1 0,-1-1 0,-1 0 1,0 0-1,7-17 0,-4 8-196,24-38 0,16 2-50,-41 48 26,-1 3-216,-10 10 351,0-1 0,0 1 1,1-1-1,-1 1 0,0-1 0,0 1 0,0 0 0,0-1 0,0 1 0,0-1 1,0 1-1,0 0 0,0-1 0,-1 1 0,1-1 0,0 1 0,0-1 0,0 1 1,-1 0-1,1-1 0,-1 1 0,-6 23 55,1 0 0,-4 34-1,8-45-18,2-1-1,-1 1 0,2 0 0,-1-1 0,2 1 0,4 20 0,-5-29 4,1 1 0,-1-1 0,1 0 1,0 0-1,0 0 0,1-1 0,-1 1 0,1 0 1,4 4-1,-6-7-3,1 1-1,-1-1 1,1 1 0,0-1 0,-1 0-1,1 0 1,0 0 0,0 0 0,0 0-1,-1 0 1,1-1 0,0 1 0,0-1-1,0 1 1,0-1 0,0 0 0,0 0-1,0 0 1,1 0 0,-1 0 0,0 0-1,0 0 1,3-1 0,2-2 20,1 0 0,-1 0 1,0-1-1,0 0 0,11-7 0,31-30 85,-37 31-120,66-68-182,-54 51-25,47-39 0,-52 50 341,-14 11-170,0 1 0,0 0 0,0 0 0,0 0 0,1 1 0,8-4 0,-14 6 19,0 1-1,1 0 0,-1 0 1,1 0-1,-1 0 0,0-1 0,1 1 1,-1 0-1,1 0 0,-1 0 1,1 0-1,-1 0 0,0 0 1,1 0-1,-1 0 0,1 0 1,-1 0-1,1 1 0,-1-1 1,0 0-1,1 0 0,-1 0 1,1 0-1,-1 1 0,0-1 0,1 0 1,-1 0-1,0 1 0,1-1 1,-1 0-1,0 1 0,1-1 1,-1 0-1,0 1 0,0-1 1,1 0-1,-1 1 0,0-1 1,0 1-1,0-1 0,0 0 0,1 1 1,-1-1-1,0 1 0,0-1 1,0 1-1,0-1 0,0 1 1,-2 28-191,0-19 201,-3 40 310,-14 55 1,7-42 93,11-56-358,0 1 113,2-11-5,10-22-80,77-117-415,-86 140 308,-1 0-1,1 0 0,0 0 1,0 0-1,0 0 0,3-3 1,-4 5 20,-1 0 1,0 0-1,1-1 1,-1 1 0,1 0-1,-1 0 1,0 0-1,1 0 1,-1 0-1,0 0 1,1-1 0,-1 1-1,1 0 1,-1 0-1,1 0 1,-1 0-1,0 0 1,1 1 0,-1-1-1,1 0 1,0 0-1,-1 0-3,1 1 0,-1-1 0,1 1 0,-1-1 0,0 1-1,1-1 1,-1 1 0,1 0 0,-1-1 0,0 1 0,1-1-1,-1 1 1,0 0 0,0-1 0,0 1 0,0 0 0,1-1-1,-1 2 1,2 18 70,-1 1 0,0-1-1,-2 1 1,0 0 0,-2-1-1,-5 23 1,8-43-50,0 0 0,0 0 0,0 0 0,0 0 0,0 1 0,0-1 0,0 0 0,0 0 0,0 0 0,-1 1 0,1-1 0,0 0 0,0 0 0,0 0 0,0 1 0,0-1 0,0 0 0,0 0 0,0 0 0,0 1 0,0-1 0,1 0 0,-1 0 0,0 0 0,0 0 0,0 1 0,0-1 0,0 0 0,0 0 0,0 0 0,0 0 0,0 1 0,1-1 0,-1 0 0,0 0 0,6-6 137,14-24-117,-11 15 0,9-14-30,18-24 14,-31 47-26,0 0 0,0 0 0,0 0-1,1 1 1,0 0 0,7-4 0,-11 7 23,1 1 1,-1 0-1,0 0 1,0 0-1,1 0 1,-1 1-1,1-1 1,-1 1-1,1-1 1,-1 1-1,0 0 0,1 0 1,-1 0-1,1 0 1,-1 0-1,1 1 1,-1-1-1,1 1 1,-1 0-1,0 0 1,1-1-1,3 3 0,2 2 105,1 1-1,-1 0 0,0 0 0,9 9 0,-9-8-56,22 21-327,-12-11 743,1-1 0,36 25 0,-47-37-789,-1 0 0,1 0 0,-1-1 0,16 5 0,-17-7-385,0 0 1,0 0 0,0 0 0,0-1 0,1 0 0,-1 0 0,8-2-1,2 1-1780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26.6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40 8480,'-10'0'3840,"33"4"-3360,4-8 2656,9 4-1825,41-8 1377,7 5-1568,29-11 32,-5 11-704,17-5-64,-17 4-224,10 4-448,-20 9 160,-9-3-4544,-15 8 2561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31.7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284 695 3072,'0'0'976,"2"-8"1616,-4 6-2210,0 1 1,-1-1-1,1 1 1,-1 0-1,0 0 1,1 0-1,-1 0 0,0 0 1,0 1-1,1-1 1,-5 1-1,-32-2 659,38 2-997,-9 0 183,1 1-1,-1 0 0,0 1 1,0 0-1,1 0 0,-1 1 1,1 0-1,0 0 0,-15 9 0,18-8-117,-1 0 0,1 0 0,1 0 0,-1 1 0,1 0-1,0 0 1,0 0 0,0 1 0,0-1 0,1 1-1,0 0 1,1 1 0,-6 10 0,3-1 76,2-1 1,-1 1-1,2 0 1,0 0-1,1 0 1,0 29-1,2-34-79,0 0 0,2 0 0,-1 1 0,1-2 0,1 1 0,0 0 0,1 0 0,0-1 0,0 0 0,12 19 0,-14-25-67,1-1-1,-1 1 1,1-1 0,0 1 0,0-1 0,1 0-1,-1 0 1,1 0 0,-1-1 0,1 1 0,0-1-1,0 0 1,0 0 0,0-1 0,0 1 0,1-1-1,4 2 1,-2-3 0,1 1-1,-1-1 0,1 0 1,0 0-1,-1-1 1,1 0-1,-1 0 1,1-1-1,11-4 0,9-5 10,0 0-1,-1-2 0,0-1 0,42-30 0,-34 17-45,-1 0-1,51-55 0,-78 73-47,0 1-1,-1-1 0,7-11 1,-11 15-128,-4 5-20,-8 8-100,3 0 290,0-1 0,1 1 0,0 1 0,0-1-1,1 1 1,0 0 0,1 0 0,0 1 0,0-1 0,1 1-1,-3 12 1,5-17 23,0 0 0,0 1 0,1-1 0,0 0 0,0 1 0,0-1 0,1 0 0,-1 0 0,1 1 0,0-1 0,1 0 0,-1 0 0,1 0 0,0 0 0,1 0 0,-1-1 0,1 1 0,0-1 0,0 1 0,0-1 0,0 0 0,1 0 0,8 6 0,-8-6 33,0-1 0,1 0 1,0 0-1,-1-1 0,1 0 0,0 0 1,0 0-1,0 0 0,1-1 0,-1 1 1,0-1-1,1-1 0,-1 1 0,7-1 1,-8 0-14,0-1 0,0 1 0,0-1 1,0 0-1,0 0 0,0 0 0,0-1 0,0 1 1,-1-1-1,1 0 0,-1 0 0,1 0 0,-1-1 1,0 1-1,0-1 0,0 0 0,0 0 0,0 0 0,3-5 1,-2 2-39,0-2 1,-1 1-1,1 0 1,-2-1-1,1 0 1,-1 1-1,0-1 1,-1 0-1,1 0 1,-2 0-1,1 0 1,-1-1-1,0 1 1,-1 0 0,0 0-1,0 0 1,-1 0-1,0 0 1,0 1-1,-6-13 1,7 17-22,-1 1 0,1-1 0,-1 0 0,1 1 0,-1-1 0,0 1 0,0 0 0,0 0 0,0 0 0,0 0 0,-1 0 0,1 0 0,0 0 0,-1 1 0,0-1 0,1 1 0,-1 0 0,0 0 0,0 0 0,0 0 0,1 0 0,-1 1 0,0-1 0,0 1 0,0 0 0,0 0 0,-5 0 0,2 1-5,0 0-1,-1 0 1,1 1-1,0 0 1,0 0-1,1 0 1,-1 1 0,0-1-1,1 2 1,-1-1-1,1 0 1,-7 7-1,10-8 7,0 0 0,0 1-1,0-1 1,1 1 0,-1-1 0,0 1 0,1-1-1,0 1 1,0 0 0,0 0 0,-2 5 0,3-7 28,0 0 1,0 0 0,0 0 0,0 0 0,0 0 0,0 0 0,0 0 0,0-1 0,0 1-1,0 0 1,0 0 0,1 0 0,-1 0 0,0 0 0,0-1 0,1 1 0,-1 0-1,1 0 1,-1 0 0,1-1 0,-1 1 0,1 0 0,0-1 0,-1 1 0,1 0-1,0-1 1,-1 1 0,1-1 0,0 1 0,0-1 0,-1 0 0,1 1 0,0-1-1,0 0 1,0 1 0,0-1 0,-1 0 0,1 0 0,0 0 0,0 0 0,0 0 0,0 0-1,0 0 1,0 0 0,1 0 0,4-1 40,0 0 1,0 0-1,0 0 1,0-1-1,0 0 0,-1 0 1,1 0-1,10-7 0,42-29-96,-54 36 39,27-19-36,0 1 0,63-28 1,-71 39 126,1 0 1,0 1-1,1 2 1,-1 0-1,29-2 1,-47 8-5,0-1-1,0 1 1,0 0 0,0 0 0,0 1 0,0 0 0,-1 0 0,10 3 0,-13-3-61,1 0-1,-1 0 1,0 0 0,-1 0 0,1 1 0,0-1-1,0 1 1,0-1 0,-1 1 0,1 0 0,-1-1-1,1 1 1,-1 0 0,0 0 0,0 0 0,0 0-1,0 0 1,0 0 0,0 0 0,0 1 0,-1-1-1,1 0 1,-1 0 0,1 1 0,-1-1 0,0 3-1,-1 16 48,0 0 0,-1 0 0,-2-1 0,0 1-1,-9 26 1,-9 47 654,22-93-704,0 0 0,0 0-1,0 0 1,0-1 0,0 1 0,0 0 0,0 0 0,0 0 0,0 0-1,0 0 1,1 0 0,-1 0 0,0-1 0,1 3 0,0-3-9,-1 0 0,0 0 0,1 1 0,-1-1 1,1 0-1,-1 0 0,1 1 0,-1-1 1,0 0-1,1 0 0,-1 0 0,1 0 0,-1 0 1,1 0-1,-1 0 0,1 0 0,-1 0 1,1 0-1,-1 0 0,0 0 0,1 0 0,-1 0 1,1 0-1,-1-1 0,1 1 0,-1 0 1,1 0-1,-1 0 0,0-1 0,1 1 0,-1 0 1,0-1-1,1 1 0,-1 0 0,0-1 1,1 1-1,-1-1 0,16-13-186,23-28 1,-18 18-20,-14 17 157,98-99-579,-103 103 598,1 1 0,0 0 0,-1 0 0,1 0 0,0 0-1,0 0 1,0 1 0,3-2 0,-5 3 9,0 0 0,0 0 1,0 0-1,0 0 0,0 0 0,0 0 0,0 0 1,0 0-1,0 0 0,0 0 0,0 1 0,0-1 0,0 0 1,0 1-1,0-1 0,0 1 0,0-1 0,0 1 1,0 0-1,0-1 0,-1 1 0,1 0 0,0-1 0,0 1 1,-1 0-1,1 0 0,-1 0 0,2 1 0,1 4-9,0 1 0,0-1 0,0 0-1,-1 1 1,0 0 0,3 12 0,1 7-20,-3-15 31,0 1 57,0 0-1,1 0 0,1 0 1,0-1-1,0 0 0,1 0 1,13 20-1,-18-30-28,0 0 1,0 1-1,0-1 1,0 0-1,0 0 1,0 0-1,0 0 1,1 0-1,-1 0 1,0 0-1,0-1 0,1 1 1,-1 0-1,1-1 1,-1 1-1,0-1 1,1 1-1,-1-1 1,1 0-1,-1 0 1,1 1-1,-1-1 0,1 0 1,0 0-1,-1-1 1,1 1-1,-1 0 1,1 0-1,-1-1 1,0 1-1,1-1 1,1 0-1,4-3 53,0 0 1,-1-1-1,1 1 1,-1-1-1,0-1 0,7-7 1,33-44 14,-36 44-60,21-26 5,1 1 1,3 2 0,72-59-1,-85 77-63,54-36-346,-65 48 323,-1 0-1,1 0 0,0 1 1,0 1-1,18-5 0,-27 8 51,-1 1 0,0 0 0,0-1 0,1 1 0,-1 0 0,0 0-1,1 0 1,-1 0 0,0 0 0,0 0 0,1 1 0,-1-1 0,0 0 0,1 1 0,-1-1-1,0 1 1,0-1 0,0 1 0,0 0 0,0-1 0,1 1 0,0 1 0,-1-1-1,0 1 0,1 0 0,-1 0 1,0 0-1,0-1 0,0 1 0,0 0 1,-1 0-1,1 1 0,0-1 0,-1 0 1,1 2-1,0 7-15,-1-1 1,0 1-1,0-1 1,-3 13-1,-18 122 135,15-117-18,-1-1-1,-1 1 1,-12 27-1,16-45-15,-1-1-1,0 1 1,0-1 0,-1 1-1,0-2 1,-1 1 0,-9 10-1,14-18-49,0 1 1,0 0-1,-1-1 0,1 1 0,0-1 0,0 0 0,-1 0 0,1 0 0,-1 0 0,1 0 0,-1 0 1,0-1-1,1 1 0,-5-1 0,4 0-52,0 0 0,0-1 0,0 1 0,0-1 0,0 0 0,0 0 0,0 0 0,0 0 0,0-1 0,1 1 0,-1-1 0,1 0 0,-1 0 1,1 0-1,-3-2 0,-1-2-172,1 1 1,1-1 0,-1 0 0,1-1 0,0 1 0,0-1 0,1 0 0,0 1-1,0-2 1,1 1 0,-1 0 0,2 0 0,-1-1 0,0-8 0,2 16 174,0-1 1,0 1-1,0-1 1,0 1 0,0-1-1,0 1 1,0-1-1,0 1 1,1-1-1,-1 1 1,0 0 0,0-1-1,0 1 1,0-1-1,1 1 1,-1 0-1,0-1 1,1 1 0,-1 0-1,0-1 1,1 1-1,-1 0 1,0-1-1,1 1 1,-1 0 0,1-1-1,0 1-2,0 0-1,0-1 0,0 1 1,1 0-1,-1 0 0,0 0 1,0 0-1,0 0 1,0 0-1,2 1 0,31 10-9,-27-8 59,5 1-48,20 8 54,61 15 1,-83-25 23,1-1-1,0 0 1,0 0 0,1-1 0,-1 0-1,0-1 1,0 0 0,0-1 0,18-6-1,-9 1 5,0-2 1,0 0-1,-1-2 0,29-19 0,63-59 220,-96 76-159,-1-2 0,0 1-1,-1-2 1,0 0 0,17-29 0,-28 41-146,0-1 1,0 1 0,0-1-1,0 1 1,-1-1 0,0 0-1,1-7 1,-2 11 6,0 0-1,1 0 1,-1 0 0,0-1-1,0 1 1,0 0 0,0 0-1,-1 0 1,1 0-1,0 0 1,0 0 0,-1 0-1,1 0 1,-1 0 0,1 0-1,-1 0 1,1 0 0,-1 0-1,1 0 1,-1 0 0,0 0-1,1 1 1,-3-2-1,1 0 3,1 1-1,-1 1 1,0-1-1,0 0 1,0 0-1,0 1 1,0-1-1,0 1 1,0-1-1,0 1 0,0 0 1,-3 0-1,-1 0 5,0 1-1,0-1 0,0 1 0,0 1 1,1-1-1,-1 1 0,0 0 0,1 0 1,-6 3-1,4 0 73,-1 0-1,2 1 1,-1-1-1,1 1 1,0 1-1,0-1 1,0 1 0,1 0-1,0 0 1,0 0-1,-6 16 1,4-6 43,1 0 0,1 0 1,0 1-1,-4 32 0,8-40-55,0-1 1,1 1-1,0-1 1,1 1-1,0 0 1,1-1-1,0 0 1,0 1-1,5 12 1,-5-18-25,-1 0 0,1-1 1,0 1-1,0-1 0,0 1 1,0-1-1,1 0 0,-1 0 0,1 0 1,0 0-1,0 0 0,0 0 0,0-1 1,0 1-1,1-1 0,-1 0 1,1 0-1,-1-1 0,1 1 0,0-1 1,0 1-1,0-1 0,0 0 0,0-1 1,4 1-1,2-1 15,-1 0 0,1-1 0,0-1 1,0 0-1,0 0 0,-1-1 0,1 0 0,-1 0 0,15-9 1,5-4 14,40-29 0,-39 25-7,-2-2 0,0-1 0,-1-1 0,30-36 0,-43 44-11,-7 9-31,-1 0 0,0 0 0,-1-1 0,1 0 0,-1 0 0,-1 0 0,6-15 0,-9 7-15,-2 9-203,1 7 211,0 0 0,0 0-1,0 0 1,0 0-1,1 0 1,-1 0 0,0 0-1,0 0 1,0 0-1,0 0 1,0 0 0,0 0-1,0 0 1,0 0-1,0 0 1,0 1 0,0-1-1,0 0 1,0 0-1,0 0 1,0 0 0,0 0-1,0 0 1,0 0-1,0 0 1,0 0 0,0-1-1,0 1 1,0 0-1,1 0 1,-1 0 0,0 0-1,0 0 1,0 0-1,0 0 1,0 0 0,0 0-1,0 0 1,0 0-1,0 0 1,0 0 0,0 0-1,0 0 1,0 0-1,0 0 1,0 0 0,0 0-1,0 0 1,0 0-1,0 0 1,0 0 0,0 0-1,0 0 1,0 0-1,0 0 1,0 0 0,0 0-1,0 0 1,0-1-1,0 1 1,0 0 0,0 0-1,0 0 1,0 0-1,0 0 1,0 0 0,2 1-25,0 1 1,0-1-1,0 0 1,1 0 0,-1 0-1,0-1 1,4 2 0,8 2-87,-10 0 108,1 0 0,-1 1 1,0-1-1,0 1 0,-1-1 1,1 1-1,-1 0 0,0 0 0,2 7 1,1 4 29,-1 0 1,0 1 0,-2 0 0,0 0-1,2 26 1,-4-23 6,2-1 1,0 1-1,10 32 0,-12-50-9,0 1-1,0 0 1,0-1 0,0 1-1,1-1 1,-1 1 0,4 3 0,-4-5-13,0-1 0,-1 1 1,1-1-1,0 1 1,0-1-1,0 1 1,0-1-1,0 1 0,-1-1 1,1 0-1,0 1 1,0-1-1,0 0 1,0 0-1,0 0 0,0 0 1,0 0-1,0 0 1,0 0-1,0 0 1,0 0-1,0 0 1,2-1-1,2-1 11,0 0-1,0 0 1,0 0 0,-1-1-1,1 0 1,0 0 0,-1 0-1,5-5 1,32-33 33,-32 31-54,23-27-37,38-35-312,-43 48 237,6-6 68,47-34-1,-79 64 23,0-1 0,-1 1 0,1-1 0,0 0 0,0 1 0,0 0 0,0-1 1,0 1-1,0-1 0,0 1 0,0 0 0,0 0 0,0 0 0,0-1 0,0 1 0,0 0 0,0 0 0,0 0 0,0 1 0,0-1 0,1 0 0,-1 1 11,0-1-1,0 1 1,-1 0-1,1-1 1,0 1 0,0 0-1,-1 0 1,1-1 0,-1 1-1,1 0 1,0 0-1,-1 0 1,0 0 0,1 0-1,-1 0 1,1 0-1,-1 1 1,2 6 7,-1 0 0,0-1-1,-1 1 1,0 11 0,0-13-5,5 113 78,-3-107-63,0 1-1,0-1 1,2 1 0,-1-1-1,1 0 1,1 0-1,7 13 1,-9-21 72,0 0-1,0 0 1,0 0 0,0-1 0,5 5-1,-7-7-68,0 0 0,0 0 0,1 0 0,-1 0 0,0 0 0,1 0 0,-1-1 0,1 1 0,-1 0-1,1-1 1,-1 1 0,1-1 0,-1 0 0,1 1 0,0-1 0,-1 0 0,3 0 0,-2-1-1,1 1 0,-1-1 1,1-1-1,-1 1 0,0 0 1,0 0-1,1-1 0,-1 1 0,0-1 1,0 0-1,0 0 0,-1 0 1,1 0-1,0 0 0,-1 0 1,2-3-1,4-6 60,11-25-1,-17 32-65,42-122-132,-27 73 18,-14 47 91,3-7-40,-1-1 1,0 1-1,-1 0 0,-1-1 0,1-19 1,-3 31 39,0 1 1,0-1 0,0 0-1,0 0 1,1 1-1,-1-1 1,0 0 0,1 0-1,-1 1 1,1-1 0,0 0-1,-1 1 1,1-1 0,0 1-1,0-1 1,0 1-1,0-1 1,0 1 0,0 0-1,1-1 1,-1 1 0,0 0-1,2-1 1,2-1-38,0 1-1,1 0 1,-1 1 0,0-1 0,1 1 0,6-1-1,-6 1 86,42-6-228,74 1 1,-59 4 353,53 3-23,-36 2-145,-74-3 21,-5-1-1,1 1-1,-1 0 1,1 0-1,0 0 1,-1 0-1,1 0 1,-1 0-1,1 1 1,0-1 0,-1 0-1,1 1 1,-1-1-1,1 1 1,-1 0-1,1-1 1,-1 1-1,1 0 1,-1 0-1,2 1 1,-3-2-5,0 0 0,0 0 0,0 0 0,0 0 0,0 1 0,0-1 0,0 0 0,0 0 0,0 0 1,0 0-1,0 0 0,0 0 0,0 1 0,0-1 0,0 0 0,0 0 0,0 0 0,0 0 0,0 0 0,0 0 1,0 1-1,0-1 0,0 0 0,-1 0 0,1 0 0,0 0 0,0 0 0,0 0 0,0 0 0,0 1 0,0-1 1,0 0-1,0 0 0,0 0 0,-1 0 0,1 0 0,0 0 0,0 0 0,0 0 0,0 0 0,0 0 0,0 0 1,-1 0-1,-68 40-117,-28 19 168,63-33 23,-31 29 1,52-43 7,0 2-1,1-1 1,1 2 0,-18 28 0,27-39-73,0 0 0,0-1 1,1 1-1,0 0 0,-1 0 0,1 0 0,-1 8 0,2-12-8,0 1-1,0 0 1,0 0-1,0 0 0,0 0 1,0 0-1,1 0 0,-1 0 1,0 0-1,0 0 0,1 0 1,-1 0-1,1 0 1,-1 0-1,0 0 0,1-1 1,0 1-1,-1 0 0,1 0 1,-1-1-1,1 1 0,0 0 1,0-1-1,-1 1 1,1-1-1,0 1 0,0-1 1,0 1-1,0-1 0,0 1 1,-1-1-1,1 0 0,0 1 1,0-1-1,0 0 1,0 0-1,2 0 0,0 0 20,0 0 0,0 0 0,1 0 0,-1-1 0,0 1-1,0-1 1,0 0 0,0 0 0,0 0 0,4-2 0,26-16 47,-24 13-51,13-9-263,-1-1-1,-1 0 1,25-27 0,49-62-939,-82 91 1115,-6 6-3,-2 5 7,-1-1 0,1 1 0,-1-1 0,-1 0 0,1 0 0,0 0 0,-1 0 0,4-9 0,-23 34-600,9-4 784,1 0 1,0 0-1,1 0 1,1 1-1,0 0 1,1 1-1,2-1 1,-2 35-1,4-47-61,0 0-1,1-1 1,0 1 0,0 0-1,0 0 1,1-1-1,0 1 1,0-1-1,0 1 1,1-1 0,-1 0-1,7 9 1,-7-12-32,-1-1 1,1 1-1,0 0 0,0 0 1,0-1-1,-1 1 1,1-1-1,1 0 1,-1 0-1,0 0 0,0 0 1,0 0-1,1 0 1,-1 0-1,0-1 1,1 1-1,-1-1 0,0 1 1,1-1-1,-1 0 1,1 0-1,-1 0 1,1-1-1,-1 1 0,0 0 1,1-1-1,-1 0 1,0 1-1,1-1 1,-1 0-1,0 0 0,0 0 1,3-3-1,5-3 17,0 0 0,-1-1-1,0-1 1,0 1-1,-1-1 1,7-11 0,0 2-3,22-26-14,83-92-141,-98 114 129,8-7-170,-1-2 0,30-44 0,-18 12-28,42-86 0,24-78-95,-92 193 236,32-79-334,-47 112 365,1 1 1,-1-1-1,1 0 0,-1 0 1,0 0-1,0 0 1,1 1-1,-1-1 0,0 0 1,0 0-1,0 0 1,0 0-1,0 1 1,0-1-1,0 0 0,0 0 1,0 0-1,-1 0 1,1 0-1,0 1 1,-1-3-1,1 3 4,-1 0-1,1 0 1,0 0 0,-1-1 0,1 1-1,0 0 1,-1 0 0,1 0 0,0 0-1,-1 0 1,1 0 0,0 0 0,-1 0-1,1 0 1,0 0 0,-1 0-1,1 0 1,0 0 0,-1 0 0,1 0-1,0 0 1,-1 0 0,-13 8-51,5-1 143,0 0-1,1 1 0,-1 0 1,1 0-1,1 1 1,-1 0-1,2 1 0,-11 19 1,-195 410 914,198-407-894,2 0-1,1 1 1,2 0 0,1 0-1,1 1 1,2 0 0,-1 46-1,6-74-63,0 0 0,1-1-1,0 1 1,0-1-1,4 11 1,-5-14-26,1-1 0,-1 1 0,1 0 0,0-1-1,0 1 1,0-1 0,0 1 0,0-1 0,0 1 0,0-1 0,0 0 0,0 1-1,1-1 1,-1 0 0,1 0 0,-1 0 0,1 0 0,-1 0 0,1 0 0,0-1 0,-1 1-1,3 0 1,2-1-3,1 0-1,-1-1 1,0 0-1,1 0 1,-1-1-1,0 0 1,0 0-1,10-4 1,5-5-439,0-1 0,25-19 0,-2 2 89,-24 17 237,17-11-507,50-23 0,-87 45 591,1 1 0,0 0 0,0-1-1,-1 1 1,1 0 0,0 0 0,0 0 0,-1-1-1,1 1 1,0 0 0,0 0 0,0 0-1,-1 0 1,1 0 0,0 0 0,1 1 0,-1-1 14,-1 1 0,0-1 0,1 0-1,-1 0 1,0 1 0,1-1 0,-1 0 0,0 1 0,1-1 0,-1 1 0,0-1 0,0 0 0,1 1 0,-1-1 0,0 1 0,0-1 0,0 1 0,1-1 0,-1 1 0,0 0 0,0 3 24,0 0 0,0 1-1,0-1 1,-1 0 0,-1 5 0,1 2 28,-1 4 19,0 0 46,0 0-1,2-1 1,-1 1 0,2-1 0,4 28-1,-5-41-96,0 1 0,1-1 0,-1 1 0,1-1 0,0 1 1,-1-1-1,1 0 0,0 1 0,0-1 0,0 0 0,0 0 0,0 1 0,2 1 0,-2-3-5,0 1 0,-1-1 0,1 0-1,0 1 1,0-1 0,0 0 0,0 1 0,0-1 0,0 0 0,-1 0 0,1 0 0,0 0 0,0 0 0,0 0 0,0 0 0,0 0-1,1-1 1,2 0 8,0-1-1,0 0 0,0 0 1,0 0-1,-1 0 1,1 0-1,4-5 0,36-33-595,45-52-1,-21 21 115,-65 68 465,20-21-495,-22 20 295,-14 13 352,7-4-73,1 0-1,0 0 0,0 1 0,0-1 1,1 1-1,0 0 0,0 0 0,0 1 1,1-1-1,0 1 0,0 0 0,0 0 1,1 0-1,0 0 0,1 0 0,0 0 1,0 0-1,0 10 0,1-8-10,0 0-1,0 0 1,1 0-1,0-1 1,1 1-1,0 0 1,0-1-1,1 1 1,0-1-1,1 0 1,-1 0-1,2 0 1,-1 0-1,10 12 1,-12-18-24,0 0 0,1 1 1,-1-1-1,0 0 0,1 0 1,-1-1-1,1 1 0,-1 0 1,1-1-1,0 0 0,0 1 1,0-1-1,0 0 0,0-1 1,0 1-1,0 0 0,0-1 1,0 0-1,0 0 0,0 0 1,0 0-1,0 0 0,0 0 1,0-1-1,3 0 0,0-2-32,0-1-1,-1 1 0,1-1 1,-1 0-1,0 0 1,0 0-1,0-1 1,0 0-1,-1 0 0,0 0 1,0 0-1,-1-1 1,6-11-1,-4 7-46,0 0-1,-1 0 1,0-1-1,-1 0 1,0 1 0,-1-1-1,1-14 1,-2 20 32,-1 0 0,0-1-1,0 1 1,-1 0 0,1 0 0,-1 0 0,0 0-1,-1 0 1,-2-6 0,3 7-9,-1 1 1,-1-1-1,1 1 1,0 0-1,-1 0 0,1 0 1,-1 1-1,0-1 0,0 0 1,0 1-1,0 0 1,-7-4-1,1 2-24,0 0 0,0 0 0,-1 1 0,1 0-1,-1 1 1,0 0 0,1 0 0,-1 1 0,0 0 0,0 1 0,-19 2 0,-1-1-285,106-9 314,169 4-94,-220 4 120,15-1 134,35 0 202,-67 2-315,0 0-1,-1 0 0,0 0 0,1 1 1,-1 0-1,0 0 0,10 5 0,-16-6-21,1 0 1,0 0-1,-1 0 0,1 0 0,-1 0 0,0 0 0,1 0 1,-1 1-1,0-1 0,0 0 0,0 1 0,0-1 0,0 1 1,0 0-1,0-1 0,0 1 0,-1-1 0,1 1 1,0 0-1,-1 0 0,0-1 0,1 1 0,-1 3 0,0 1 23,-1 1 0,1 0-1,-2-1 1,1 1 0,-3 7-1,-2 11 60,4-10-59,0 1 12,-1 0-1,-8 24 1,8-28 55,3-12-107,0 0 1,0 0 0,0 0-1,0 0 1,0 1-1,0-1 1,0 0-1,0 0 1,0 0 0,0 0-1,0 0 1,0 0-1,0 0 1,1 0 0,-1 0-1,0 0 1,0 0-1,0 0 1,0 0 0,0 0-1,0 0 1,0 0-1,0 0 1,0 0 0,0 0-1,0 0 1,0 0-1,0 0 1,1 0-1,-1 0 1,0 0 0,0 0-1,0 0 1,0 0-1,0 0 1,0 0 0,0 0-1,0 0 1,0 0-1,0 0 1,0 0 0,0 0-1,1 0 1,-1 0-1,0 0 1,0 0-1,0 0 1,0 0 0,0 0-1,0 0 1,0 0-1,0-1 1,0 1 0,0 0-1,0 0 1,0 0-1,0 0 1,0 0 0,0 0-1,0 0 1,0 0-1,0 0 1,15-20 150,-13 18-173,22-30-73,39-42 0,-52 63 86,2-1-1,-1 2 0,2-1 0,-1 2 0,1 0 1,19-9-1,-25 15 29,-3 0 1,1 0 1,-1 1 0,1 0-1,10-3 1,-13 5 11,-1 0 1,0 0-1,1 0 1,-1 0-1,0 0 1,1 0-1,-1 1 0,0-1 1,0 1-1,1 0 1,-1-1-1,0 1 1,0 0-1,0 0 1,0 1-1,3 1 1,1 2 60,-1 0 0,0 0 1,1 1-1,-2-1 0,6 8 1,13 15 36,-11-16-30,1-1 0,0 0 0,0-1 0,21 12 0,-26-18-466,0 0-1,1-1 0,17 6 1,-21-8-478,1 0 1,0 0-1,-1 0 1,1-1-1,0 0 1,0 0 0,6-1-1,5 0-1680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32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24 9792,'-13'-23'4448,"31"26"-3872,-4-3-288,-1 0-288,15 0 192,7 0-96,15 0 32,0 5-64,0-1-2016,-6 4 1056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32.5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42 11872,'-10'-16'5375,"51"24"-4671,-1-8-800,10 3-96,40-6 96,0-2 64,18-1 32,-10 1 0,20-7-1919,-7 7 1055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3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93 2560,'1'-2'217,"0"1"-1,0-1 1,-1 0 0,1 1 0,-1-1-1,1 0 1,-1 0 0,0 1-1,1-1 1,-1-2 0,0 2 195,0 1 0,0-1 1,0 1-1,0-1 0,0 1 0,1-1 1,-1 1-1,1-1 0,1-2 0,-2 2 1618,-6 6-730,4-2-1182,1 0 0,-1 0 0,0 0-1,1 0 1,-1 1 0,-1 2 0,-20 54 601,3 1 0,2 1 0,2 0 0,-9 88-1,22-118-591,1 0 0,2 0 0,0 0 0,3 0 0,0 0-1,2 0 1,1-1 0,16 47 0,-17-62-106,0-2 68,0 1 1,1-1 0,0 0-1,10 14 1,-15-24-58,1-1 1,0 1-1,0-1 1,0 1-1,1-1 1,-1 0-1,0 0 0,1 0 1,-1 0-1,1-1 1,0 1-1,0 0 1,-1-1-1,1 0 0,0 0 1,0 0-1,0 0 1,0 0-1,1-1 1,-1 1-1,0-1 0,0 0 1,0 0-1,6 0 1,-1-2 37,0 0 0,0 0 1,0-1-1,0 0 1,0 0-1,-1-1 0,13-7 1,47-39 220,-53 39-228,95-84 373,-70 61-259,-18 15-85,-1 0 0,0-2-1,26-36 1,-37 44-50,-1 0-1,0-1 1,-2 1-1,1-2 1,-2 1-1,0 0 1,7-30-1,-8 18-37,-2 1 1,0-1-1,-1 1 0,-2-1 0,0 1 1,-6-28-1,4 38-45,0 0 1,-1 0-1,-1 0 0,0 0 0,-1 1 1,-1 0-1,0 0 0,-1 1 1,0 0-1,-1 0 0,-11-11 0,14 18-8,0 1-1,-1-1 0,1 2 1,-1-1-1,-1 1 0,1 0 1,0 0-1,-1 1 0,0 0 1,0 0-1,0 1 0,0 0 0,0 1 1,-17-2-1,12 2-12,-1 1 1,0 1-1,0 0 0,1 1 0,-1 0 0,1 1 1,0 0-1,-15 7 0,24-9-224,1 0 0,0 1 0,0-1 0,0 1 0,0-1 0,0 1 0,0 0 0,0 0-1,0 1 1,1-1 0,-1 1 0,1-1 0,0 1 0,0 0 0,0-1 0,0 1 0,0 0 0,1 1 0,-1-1 0,1 0 0,0 0 0,0 1-1,0-1 1,-1 6 0,1 15-1772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3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5728,'-6'-3'6341,"13"5"-1425,3 0-5981,-7-2 1123,106 7 1702,-49-6-1400,115 18 0,-75-8 13,-97-10-414,0-1-1,0 0 1,0 1-1,1-1 1,-1-1-1,0 1 1,0 0-1,0-1 1,0 0-1,0 1 1,1-1-1,-1 0 1,5-3-1,-8 4-45,0-1-1,1 1 1,-1 0-1,0 0 1,0 0-1,0-1 1,1 1-1,-1 0 0,0 0 1,0 0-1,0-1 1,0 1-1,0 0 1,0 0-1,0-1 1,1 1-1,-1 0 1,0 0-1,0-1 1,0 1-1,0 0 1,0 0-1,0-1 1,0 1-1,0 0 1,0 0-1,0-1 1,0 1-1,0 0 1,-1 0-1,1-1 1,0 1-1,0 0 1,0 0-1,0-1 1,-1 1-1,1-2-711,-1-4-1062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3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5152,'-10'1'1267,"14"3"179,17 2 1681,-7-5-1619,0 0 1,16-2-1,59-11 693,-9 1-1813,-17 5-464,21-2 135,-29 9-3199,-32 3 1151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5:15.9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 1056,'0'-20'16357,"0"25"-15765,6 79 1049,-3-48-1314,-1-17-146,1 1 0,7 24 1,-8-34-77,2 0 0,-1-1 0,2 1 0,-1-1 0,1 1 1,6 7-1,-8-13-34,0-1 0,1 1 0,-1-1 0,1 0 1,0-1-1,-1 1 0,1-1 0,0 1 0,1-1 0,-1 0 1,0-1-1,1 1 0,-1-1 0,0 0 0,1 0 1,0 0-1,-1-1 0,8 1 0,9-1 118,-1-1 0,38-6 0,-47 5-178,225-47 37,-169 33-85,-1 3 137,1 2 0,110-3 0,-77 14 94,116 15 0,141 38 416,-286-38-449,-1 4 0,133 55 0,200 136-46,-276-139-59,-110-61-319,99 56 515,-45-17-6593,-64-45 3780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4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130 371 4320,'6'0'11352,"-17"9"-11020,-2 0-91,-2 6-42,1 0 1,0 0 0,1 1-1,1 1 1,0 0 0,-13 29-1,23-43-149,2-1-1,-1 0 1,0 1 0,0-1-1,1 1 1,-1-1-1,1 1 1,0 0 0,0-1-1,0 1 1,0-1-1,0 1 1,0-1 0,1 1-1,-1-1 1,1 1 0,0-1-1,0 1 1,0-1-1,0 1 1,0-1 0,0 0-1,1 0 1,-1 0-1,1 0 1,0 0 0,-1 0-1,1 0 1,2 2 0,-1-3 8,-1 1 1,1 0 0,0 0 0,0-1 0,0 0 0,0 1 0,0-1 0,0 0-1,0-1 1,0 1 0,0 0 0,0-1 0,0 0 0,1 1 0,-1-2 0,0 1-1,0 0 1,0 0 0,1-1 0,-1 0 0,0 0 0,5-2 0,-4 2-19,0-1 1,0 0-1,0-1 1,0 1-1,0-1 0,-1 0 1,1 0-1,5-6 1,-7 7-46,0-1 0,-1 1 1,1-1-1,-1 1 0,0-1 0,0 0 1,0 1-1,0-1 0,0 0 1,0 0-1,-1 0 0,1 0 0,-1 0 1,0-3-1,-1 4-32,0 1 64,1 0 1,-1 0-1,0-1 1,1 1 0,-1 0-1,1 0 1,-1 0-1,1 0 1,-1-1 0,1 1-1,0 0 1,0 0-1,-1-1 1,1 1 0,0 0-1,0-1 1,0 1-1,0 0 1,1 0-1,-1-2 1,2-10 257,-1 1-20,0 0 0,0 1 0,1-1 0,1 1 0,0-1 0,7-16 0,-8 22-211,3-8 139,22-57 489,92-156 893,-117 222-1540,-1 3-28,5-10-131,1 0 0,0 1 0,1 0 0,15-18 0,-23 30 111,1-1 1,-1 0-1,0 0 1,0 0-1,1 1 1,-1-1-1,0 0 1,1 0-1,-1 1 1,0-1-1,0 0 1,0 0-1,1 1 1,-1-1-1,0 0 1,0 1-1,0-1 1,0 0-1,0 1 1,1-1-1,-1 0 1,0 1-1,0-1 1,0 0-1,0 1 1,0-1-1,0 0 1,0 1-1,-2 24-117,-6 42-1,0-15 83,-35 199-27,39-229 54,-127 533 165,120-517 75,-2 1-1,-18 38 1,30-75-176,1-1 0,-1 1 1,0-1-1,0 1 0,1-1 0,-1 1 1,0-1-1,-1 0 0,1 1 1,0-1-1,0 0 0,0 0 0,-3 2 1,4-3-32,0 0 0,-1 0 0,1 0 0,-1 0 0,1 0 0,0 0 0,-1 0 0,1-1 0,0 1 0,-1 0 1,1 0-1,0 0 0,-1 0 0,1 0 0,0-1 0,-1 1 0,1 0 0,0 0 0,-1 0 0,1-1 0,0 1 1,0 0-1,-1-1 0,1 1 0,0 0 0,0-1 0,0 1 0,-1 0 0,1-1 0,0 1 0,0 0 0,0-1 0,0 1 1,0-1-1,-2-5 33,1 0 0,0 1 0,0-1 0,0 0 0,1 0 0,0-8 0,1-10-35,2 1 0,0 0 0,2 0 0,0 0 0,2 0 0,0 1 0,11-22 0,33-51-51,-44 83 7,1 1 0,0 0 1,0 1-1,1 0 0,0 0 0,13-9 1,-10 10-118,1 1 0,-1 0 0,1 1 0,1 0 0,-1 1 0,1 0 1,0 1-1,1 1 0,-1 0 0,1 1 0,0 1 0,-1 0 0,24 1 1,42 3-5239,-27 4-950,-16 1 2798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5:17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111 190 1888,'0'-5'341,"0"3"217,-1-1-1,1 1 0,1 0 1,-1-1-1,0 1 0,0-1 1,1 1-1,0 0 0,1-5 0,-2 6-444,0 1 1,0-1-1,0 0 0,0 1 0,1-1 0,-1 1 0,-1-1 0,1 0 0,0 1 0,0-1 0,0 0 0,0 1 0,0-1 0,-1 0 0,1 1 0,0-1 1,0 1-1,-1-1 0,1 0 0,0 1 0,-1-1 0,1 1 0,-1-1 0,0 0 0,-2 7 414,-1-1 1,2 1-1,-5 10 0,-4 9-108,-20 30 499,20-36-374,1-1 0,-14 36-1,18-45-103,5-8-278,3-2-1,4-20 537,33-64-463,-5-27-33,1-2 887,-27 92-967,-7 26-66,-1 0 0,1-1-1,0 1 1,1-1 0,-1 1-1,0-1 1,4 5 0,1 6 26,15 49 242,7 16 259,-18-53-151,12 45 0,-22-71-403,0 1 0,1-1-1,-1 1 1,0-1 0,0 1 0,0-1-1,0 1 1,0-1 0,0 1 0,0-1-1,0 1 1,0-1 0,0 1 0,0-1-1,0 1 1,0-1 0,0 1 0,0-1-1,-1 1 1,1-1 0,0 1 0,0-1 0,-1 1-1,1-1 1,0 0 0,-1 1 0,1-1-1,0 1 1,-1-1 0,1 0 0,0 1-1,-1-1 1,1 0 0,-1 0 0,1 1-1,-1-1 1,1 0 0,0 0 0,-1 0-1,1 1 1,-1-1 0,1 0 0,-1 0 0,1 0-1,-1 0 1,1 0 0,-1 0 0,0 0-1,1 0 1,-1 0 0,1 0 0,-1 0-1,0-1 1,-5 0-43,0-1 0,0 1 0,-10-5-1,12 5-73,-25-13-1259,25 12 604,-1-1 0,1 1 0,0 0 1,-1 0-1,0 1 0,1-1 0,-1 1 0,0 0 0,0 0 1,1 0-1,-11 1 0,5 4-1438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5:2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6 853 2720,'-4'4'2024,"3"-3"-828,7-3 1530,-5 1-2479,0 0-1,1 0 0,-1 0 0,0 0 0,0 0 0,0 0 0,0 0 0,0 0 0,0 0 1,0-1-1,0 1 0,1-3 0,9-20 826,-5 10-448,6-5-47,1 1 0,0 0 0,18-17 0,-27 30-463,17-17 406,38-30 1,-19 18-59,-8 7-130,25-25 403,41-46 604,-91 89-1022,-1 4 544,-6 5-833,1 1 0,-1-1 0,1 0 0,-1 1 0,1-1 0,-1 1-1,0-1 1,1 0 0,-1 1 0,0-1 0,0 1 0,1 0-1,-1-1 1,0 1 0,0-1 0,0 1 0,0 0 0,4 13 125,-1 0 0,-1 0 0,0 0 0,-1 1 0,-2 21 0,1-19-101,1-11-26,-1-1 0,1 1 0,1 0 0,-1-1 0,1 1 0,0-1 1,0 0-1,4 7 0,-1-2-16,0-1 1,1 0 0,10 12 0,-11-16 8,0-1 1,0 1 0,0-1 0,0 0 0,1 0-1,-1-1 1,1 0 0,0 0 0,0 0 0,0-1 0,0 1-1,1-2 1,7 3 0,-5-3-40,1-1 0,0 0-1,0 0 1,0-1 0,-1 0 0,1 0-1,0-1 1,10-4 0,1-1-1,0-2 0,30-15 0,-45 21-10,0-1 0,0 0 0,0 0 0,-1-1 0,0 1 0,0-1 0,0 0-1,0 0 1,-1-1 0,0 0 0,0 1 0,4-10 0,-6 11 18,0 1 0,-1-1-1,0 0 1,1 0 0,-2 0 0,1 0-1,0 0 1,-1 0 0,0 0-1,1 0 1,-2 0 0,1 0-1,0 0 1,-1 0 0,0 0-1,0 0 1,0 0 0,0 0 0,-1 0-1,1 0 1,-1 1 0,-2-4-1,2 5 3,1 0-1,-1 0 0,0 0 1,1 0-1,-1 0 0,0 1 1,0-1-1,0 1 0,0-1 0,0 1 1,0 0-1,0 0 0,-1 0 1,1 0-1,0 0 0,-1 1 1,1-1-1,-1 1 0,1-1 1,0 1-1,-1 0 0,1 0 0,-5 0 1,4 1 6,-1-1 1,0 1-1,1 0 1,-1 0-1,1 0 1,-1 0 0,1 1-1,0 0 1,-1-1-1,1 1 1,0 0-1,0 1 1,0-1-1,1 0 1,-4 4-1,0 2 118,0-1-1,0 1 0,1 0 0,0 1 0,0-1 1,1 1-1,0 0 0,1 0 0,0 0 1,-2 10-1,4-13-61,0-1-1,1 0 1,-1 1 0,1-1 0,1 0 0,-1 1-1,1-1 1,0 0 0,0 1 0,0-1 0,1 0-1,0 0 1,0 0 0,0 0 0,0 0 0,1-1 0,0 1-1,0-1 1,7 8 0,-10-12-50,1 2 17,0-1 1,1 1 0,-1-1-1,0 0 1,1 1-1,-1-1 1,1 0 0,-1 0-1,1 0 1,0 0 0,-1 0-1,1-1 1,0 1-1,-1 0 1,1-1 0,0 0-1,2 1 1,8 0-9,0-1 0,0 0 0,0-1-1,0-1 1,0 0 0,12-3 0,-20 4-10,60-14 47,-1-3 0,-1-2-1,80-38 1,-68 15-57,-8 4-13,-57 34 42,1 1 1,1 0-1,-1 0 0,18-3 1,-10 7 289,-24 0-103,0-1 1,1 0-1,-11-4 0,10 3-151,1 1 0,-1 0 0,-9-2 1,8 3-129,0 1 1,0-1-1,0 1 1,0 0-1,0 1 1,0 0-1,0 0 1,0 0-1,1 1 1,-9 4-1,11-4 72,0-1 0,1 1-1,-1 0 1,1 0-1,-1 0 1,1 1-1,0-1 1,0 1 0,0-1-1,1 1 1,0 0-1,-1 0 1,1 1 0,0-1-1,1 0 1,-2 6-1,2-5 36,0 1 1,0 0-1,0-1 0,1 1 0,0 0 0,0-1 1,1 1-1,-1 0 0,1-1 0,1 1 0,-1-1 1,1 0-1,0 1 0,0-1 0,0 0 0,6 10 1,7 10 20,-10-16 19,0 0 1,1 0-1,11 14 0,-15-21-63,0 0-1,1 0 0,-1 0 0,0 0 0,1 0 0,-1 0 0,1-1 0,0 1 0,-1-1 0,1 0 0,0 0 0,0 0 0,0 0 0,0-1 0,0 1 0,0-1 0,5 1 0,3-2-26,0-1-1,1-1 1,-1 1 0,0-2 0,0 1 0,0-2-1,13-6 1,0 0-46,52-18-349,-35 14 112,49-25 1,-86 37 306,12-5 24,-12 7-126,-8 8-156,-7 5 400,8-10-144,1 1-1,0-1 1,-1 0 0,1 1-1,0 0 1,0-1-1,0 1 1,1 0-1,-1 0 1,1 0 0,0 0-1,-1 0 1,1 0-1,1 1 1,-1-1-1,0 0 1,1 6 0,0-3-20,0 0 1,1 0 0,0-1 0,0 1-1,1 0 1,0-1 0,0 1 0,0-1 0,1 0-1,-1 0 1,1 0 0,6 8 0,-2-4 28,1 0 0,0 0 1,0-1-1,1 0 0,13 9 1,-19-16-7,0 1 0,0 0 1,0 0-1,0-1 1,0 0-1,0 0 1,0 0-1,0 0 1,0 0-1,1 0 1,-1-1-1,0 0 0,1 1 1,-1-1-1,0 0 1,1-1-1,-1 1 1,0-1-1,0 1 1,1-1-1,-1 0 0,0 0 1,0-1-1,3 0 1,-1-1-15,-1 0 0,1 0 1,-1 0-1,0 0 0,0-1 0,-1 0 1,1 1-1,-1-1 0,0-1 1,1 1-1,-2 0 0,1-1 0,-1 1 1,4-10-1,-4 10-13,-1 0 1,0 0 0,0 0-1,0-1 1,0 1-1,0 0 1,-1-1 0,0 1-1,0 0 1,0-1-1,-1 1 1,0 0 0,1 0-1,-1-1 1,-1 1-1,1 0 1,0 0-1,-1 0 1,0 0 0,0 1-1,0-1 1,-1 0-1,1 1 1,-1-1 0,0 1-1,0 0 1,0 0-1,0 0 1,0 0 0,-1 1-1,0-1 1,1 1-1,-5-2 1,4 2 11,-2-2 14,-1 0 0,0 1 1,0 0-1,0 0 1,0 1-1,-1-1 0,1 2 1,-9-2-1,15 3-13,-48-2-9,44 2 35,0 0 0,0 1 0,0 0 0,0 0 0,0 0 0,0 1 1,-8 3-1,13-5-24,-1 0 1,1 0-1,-1 0 0,1 0 1,-1 1-1,1-1 1,0 0-1,-1 0 1,1 1-1,-1-1 1,1 0-1,0 1 1,-1-1-1,1 0 1,0 1-1,-1-1 1,1 1-1,0-1 1,0 0-1,0 1 1,-1-1-1,1 1 0,0-1 1,0 1-1,0-1 1,0 1-1,0-1 1,0 1-1,0 0 1,0 0 1,0-1 0,1 1 0,-1 0 0,1 0 0,-1 0 0,1-1 0,-1 1 0,1 0 0,-1-1 0,1 1 0,0 0 0,-1-1 0,1 1 0,1 0 0,3 2 23,-1 0-1,1-1 0,0 0 0,6 2 1,-1-1 15,1 0 1,-1-1 0,1-1 0,-1 0-1,14 0 1,53-7 33,-64 5-43,16-3 34,0-1 0,-1-1-1,0-1 1,48-19 0,-37 5-72,-41 30 218,0-1 0,-6 16 0,3-11-144,0 0 0,1 0 0,1 0 0,0 0 0,1 1 0,1-1 0,0 1 0,0 0 0,2-1 0,-1 1 0,2 0 0,0-1 0,4 15 0,-5-25-33,0 0 1,0 0-1,0-1 1,0 1-1,0 0 1,1-1-1,0 1 1,-1-1-1,1 1 1,0-1-1,0 0 1,4 4-1,-4-5-21,-1-1 0,1 1 0,-1 0 0,1 0 0,0-1 0,-1 1 0,1-1 0,0 1 0,-1-1 0,1 0 0,0 0 0,0 0 0,-1 0 0,1 0 0,0 0 0,0 0 0,-1-1 0,1 1 0,0-1 0,-1 1 0,1-1 0,2 0 0,13-8 5,-1 0-1,26-19 1,-6 4-5,-14 10 9,171-111-65,-179 115-9,0-1 0,-1-1 1,0 0-1,-1 0 0,-1-2 0,17-22 0,-14 14-105,-2 0 0,0-1 0,16-45 0,70-274-229,-98 342 388,9-42-82,-9 39 47,1 0 0,-1 0 1,0 0-1,0 0 0,0 1 0,0-1 0,-1 0 1,1 0-1,-1 0 0,0 0 0,1 1 0,-3-5 1,3 7 25,0-1-1,-1 1 1,1 0 0,0-1 0,-1 1 0,1 0 0,0-1 0,-1 1 0,1 0 0,0-1 0,-1 1 0,1 0 0,-1 0 0,1-1 0,0 1 0,-1 0 0,1 0 0,-1 0 0,1 0 0,-1-1 0,1 1-1,-1 0 1,1 0 0,-1 0 0,1 0 0,0 0 0,-1 0 0,1 0 0,-1 1 0,1-1 0,-1 0 0,1 0 0,-1 0 0,1 0 0,-1 1 0,1-1 0,0 0 0,-1 0 0,1 1 0,-1-1-1,1 0 1,0 0 0,-1 1 0,1-1 0,0 1 0,-1 0 0,-15 21-88,6-4 108,0 1 0,2 1 0,-8 25 0,-13 65 374,13-45-72,1-6 24,3 0 0,-6 74 0,18-123-253,0 0-1,1 1 1,0-1 0,0 0 0,1 0 0,1 0 0,0 0-1,0-1 1,6 14 0,-1-8 6,0 0 1,1-1-1,0 0 0,20 23 0,-24-32-176,0 0-1,1 0 0,-1 0 0,1-1 0,0 0 0,0 0 0,0 0 0,1-1 1,-1 0-1,14 4 0,-14-6-892,-1 1 1,1-1 0,-1-1-1,1 1 1,0-1 0,-1 0-1,1 0 1,9-2-1,-10 0-2822,0 4 1301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5:23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45 7968,'-27'-25'3616,"32"18"-3136,-1 2-544,1 5-64,5-3-1440,3-2 864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5:36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1 214 4896,'0'0'369,"0"1"1,1 0-1,-1-1 0,1 1 1,-1-1-1,1 1 1,-1-1-1,1 1 1,-1-1-1,1 0 0,-1 1 1,1-1-1,-1 0 1,1 1-1,1-1 0,21 9 1145,-6-7-1015,1-1 1,0-1-1,-1 0 1,29-4-1,-40 3-416,1-1-1,-1 1 0,0-1 0,0 0 0,1-1 1,-2 1-1,1-1 0,0 0 0,0-1 1,-1 0-1,0 1 0,0-2 0,0 1 0,0 0 1,7-10-1,-10 11-58,0-1-1,0 0 1,-1 0 0,1 0 0,-1 0 0,0 0 0,0 0-1,0 0 1,0 0 0,-1-1 0,0 1 0,0 0 0,0 0-1,0-1 1,-1 1 0,1 0 0,-1 0 0,0 0-1,-1 0 1,1 0 0,-3-6 0,2 5-29,-1 0-1,1 0 1,-1 0-1,0 0 1,0 1-1,-1-1 1,0 1 0,1 0-1,-1 0 1,0 0-1,-1 0 1,1 1-1,-1-1 1,0 1 0,-8-4-1,9 6 31,0 0-1,1 0 0,-1 0 1,0 0-1,0 1 0,0 0 1,0-1-1,0 2 0,0-1 1,0 0-1,0 1 0,0-1 1,0 1-1,0 0 0,0 1 1,0-1-1,1 1 0,-1-1 1,0 1-1,1 0 0,0 0 1,-1 1-1,1-1 0,-3 4 1,0 0 39,0 0 0,1 0 1,0 1-1,0-1 1,1 1-1,0 0 0,0 0 1,0 1-1,1-1 1,0 1-1,-2 10 0,3-8 23,0 0 0,0 0 0,1 1-1,1-1 1,0 1 0,0-1-1,1 0 1,4 19 0,-4-25-49,0 0 1,0 1-1,0-1 1,1 0 0,0-1-1,0 1 1,0 0-1,0 0 1,0-1-1,1 1 1,-1-1-1,1 0 1,0 0-1,0 0 1,0 0 0,1 0-1,-1-1 1,1 1-1,-1-1 1,1 0-1,0 0 1,0-1-1,0 1 1,5 1-1,0-2 71,1 1 0,-1-1 0,1-1 0,0 0 0,-1 0-1,1-1 1,10-2 0,67-20 175,-55 13-303,11-4 87,60-29-1,-65 26-36,20-15 5,-20 10-403,-37 21 343,-1 0 0,1 1 0,0-1 0,0 1 0,0 0 0,0-1 0,0 1 0,-1 0 0,1-1 0,0 1 0,0 0 0,0 0 1,0 0-1,0 0 0,0 0 0,0 0 0,0 0 0,0 0 0,0 0 0,0 0 0,0 1 0,1-1 0,-1 1 19,0 0 1,-1-1-1,1 1 1,0 0-1,-1 0 0,1 0 1,-1-1-1,0 1 1,1 0-1,-1 0 1,1 0-1,-1 0 0,0 0 1,0 0-1,0 0 1,0-1-1,1 1 1,-2 2-1,1 4 21,0-1-1,-1 1 1,0 0 0,-1-1-1,-2 9 1,-8 38 97,1-7 206,11-46-305,0 0 0,0 1 0,0-1 0,-1 0 0,1 0 0,0 0 0,0 1 0,0-1 0,0 0 0,0 0 0,0 0 0,0 1 0,0-1 0,0 0 0,0 0 0,0 0 0,0 1 0,0-1 0,0 0 0,0 0 0,0 0 0,0 1 0,0-1 0,0 0 0,0 0 0,0 1 0,0-1 0,0 0 0,0 0 1,1 0-1,-1 0 0,0 1 0,0-1 0,0 0 0,0 0 0,0 0 0,1 0 0,-1 1 0,0-1 0,0 0 0,1 0 0,8-4 440,13-14-372,34-46-467,-37 40 298,32-30-1,-39 43 79,-5 4-131,0 1 1,0-1-1,0 2 1,1-1-1,0 1 0,11-5 1,-18 9 130,-1 1 0,0 0 0,0 0 0,1 0 1,-1 0-1,0 0 0,1 0 0,-1 0 0,0 0 1,0 0-1,1 0 0,-1 0 0,0 0 0,1 0 0,-1 0 1,0 0-1,0 0 0,1 0 0,-1 0 0,0 0 1,1 0-1,-1 0 0,0 1 0,0-1 0,1 0 0,-1 0 1,0 0-1,0 1 0,0-1 0,1 0 0,2 11-91,-5 13 208,2-22-88,-2 12 142,0 2 23,0 0 1,1 16-1,1-28-161,0 0-1,0 1 1,1-1-1,0 0 1,-1 0-1,2 0 1,-1 0 0,0 0-1,1 0 1,0 0-1,0 0 1,4 5-1,-4-6 42,1-1-1,0 0 0,0 0 0,0 0 0,0 0 1,0-1-1,1 1 0,-1-1 0,0 0 0,1 0 1,-1 0-1,1 0 0,-1-1 0,1 1 0,-1-1 1,7 0-1,10 0 95,31-5-1,-45 5-153,24-6 73,1 0 0,55-21 0,-77 24-105,0-1-1,0 0 0,-1 0 0,1-1 1,-1 0-1,0 0 0,0-1 0,-1 0 1,0 0-1,9-11 0,-13 14 5,0-1-1,-1 0 1,1 1-1,-1-1 1,0 0-1,0 0 1,0-1-1,0 1 1,-1 0-1,0-1 1,0 1-1,0-1 1,0 1-1,-1-1 1,1 1-1,-1-1 1,0 1-1,-1-1 1,1 1-1,-1-1 1,0 1-1,0-1 0,-3-5 1,4 9-6,0 1 0,0-1 0,-1 0 0,1 1 0,0-1-1,-1 1 1,1-1 0,-1 0 0,1 1 0,0-1 0,-1 1 0,0-1 0,1 1 0,-1 0 0,1-1 0,-1 1 0,1-1-1,-1 1 1,0 0 0,1-1 0,-1 1 0,0 0 0,1 0 0,-1 0 0,0 0 0,-1-1 0,0 1-7,0 1 0,0-1 0,0 0 0,0 1 0,0-1 0,0 1 0,0-1 0,1 1 0,-4 2 0,-4 2 7,-1 1-1,-14 12 0,20-14 27,-4 2 73,0 1 1,0 0 0,1 1 0,0-1 0,1 1-1,0 1 1,0-1 0,0 1 0,1 0 0,-4 12-1,8-19-50,0 0-1,0 0 1,1 0-1,-1 0 1,1 0 0,0 1-1,0-1 1,0 0-1,0 0 1,0 0-1,0 1 1,0-1-1,1 0 1,-1 0-1,1 0 1,0 0-1,0 0 1,-1 0-1,1 0 1,0 0-1,1 0 1,-1 0-1,0 0 1,1-1-1,-1 1 1,0 0 0,1-1-1,0 1 1,-1-1-1,1 0 1,0 1-1,0-1 1,0 0-1,3 1 1,1 1 59,0-1 1,0 1-1,1-1 1,-1-1-1,0 1 0,1-1 1,-1-1-1,1 1 1,-1-1-1,10 0 1,-3-2-55,0 0 0,-1 0 1,1-1-1,0-1 0,-1 0 1,0 0-1,20-12 0,11-7-63,-18 10 182,24-18 1,-38 24-176,-10 7-8,1 0 1,-1-1-1,0 0 1,1 1-1,-1-1 1,0 0-1,0 1 1,0-1-1,0 0 1,0 0-1,0 0 1,0 0-1,0 0 1,0 0-1,0-1 1,0 1-1,-1 0 1,2-3-1,-5 36-314,2-19 363,0 0 1,0 23-1,1-32 27,1-1 1,-1 1-1,1-1 0,0 1 0,0-1 0,0 0 0,0 1 0,0-1 0,1 0 1,0 0-1,-1 0 0,1 0 0,0 0 0,0 0 0,4 3 0,-4-5-1,0 1 0,0-1 0,0 0 0,1 0 0,-1 0 0,0-1 0,0 1 0,1 0 0,-1-1 0,0 0 0,0 1 0,1-1 0,-1 0 0,0 0 0,4 0 0,40-7 191,-30 4-166,55-11-90,81-26 0,-133 33-10,0-1 0,-1-1 1,0 0-1,0-1 0,-1-1 1,0-1-1,-1-1 0,-1 0 1,0-1-1,0 0 0,14-19 1,-15 9-383,-14 18 11,-10 13 57,-100 100 331,108-106 22,-8 9 61,-19 19-1,27-26-48,0-1-1,0 1 1,0 0-1,1 0 1,-1 0 0,1 0-1,-1 0 1,1 0-1,0 0 1,0 0-1,1 0 1,-1 1-1,0 4 1,1-7 6,0 0-1,1 0 1,-1 1-1,0-1 1,0 0 0,1 0-1,-1 1 1,1-1-1,-1 0 1,1 0 0,-1 0-1,1 0 1,0 0 0,0 0-1,-1 0 1,1 0-1,0 0 1,0 0 0,0 0-1,0 0 1,0 0-1,0-1 1,0 1 0,1 0-1,-1-1 1,0 1-1,0-1 1,0 0 0,1 1-1,-1-1 1,0 0-1,0 0 1,3 1 0,1-1 31,-1 0 1,0 0 0,1 0-1,-1 0 1,1-1-1,-1 1 1,0-1 0,7-2-1,-3 0-22,-1 0 0,0 0-1,0-1 1,-1 0 0,1 0-1,-1-1 1,1 1 0,-2-1-1,1-1 1,0 1 0,-1-1-1,0 0 1,4-7 0,0 1 22,0 0 0,-1-1 0,-1 0 0,9-21 0,-9 19-110,-6 12 3,1 1 0,-1 0 0,0-1 1,0 1-1,0-1 0,0 1 0,-1-1 0,2-5 1,-16 28-1015,0 21 1264,2-1 0,1 2 0,-8 70 1,-6 24-50,-8-8-16,24-101-93,-1 1 0,-19 38 0,25-59 32,-1 1-1,0-1 1,0-1 0,0 1-1,-1-1 1,0 0 0,0 0 0,-14 9-1,17-12-71,0-1-1,0-1 1,0 1 0,0 0-1,0-1 1,-1 0-1,1 1 1,0-1 0,-1-1-1,1 1 1,-1 0-1,0-1 1,1 0-1,-1 0 1,1 0 0,-1 0-1,1 0 1,-1-1-1,1 0 1,-1 0 0,1 0-1,-1 0 1,-4-2-1,5 1-37,1 0 0,-1 0-1,1 0 1,-1-1 0,1 1 0,0-1-1,0 1 1,0-1 0,0 0 0,0 0-1,1 0 1,-1 0 0,1 0-1,-1-4 1,0 2-23,0-1 0,1 0 0,-1 0 0,2 0 0,-1 1 0,1-1 0,0-11 0,1 8 14,1-1 0,0 1-1,1 0 1,0-1-1,1 2 1,-1-1 0,2 0-1,-1 1 1,1-1-1,9-10 1,7-6-105,42-40 0,-50 52 213,11-8-127,43-29 1,-1 2 412,70-52 293,-62 55-358,-46 29-267,0-1 1,48-40-1,16-33 420,-71 69-612,-27 41 220,5-19-32,-22 39 381,1 1 0,-21 55 0,43-96-371,-1 1 1,1 0 0,0 0 0,-1-1 0,1 1 0,0 0 0,0 0-1,-1 0 1,1 0 0,0-1 0,0 1 0,0 0 0,0 0-1,0 0 1,0 0 0,0 0 0,0-1 0,1 1 0,-1 0-1,0 0 1,0 0 0,1-1 0,-1 1 0,1 0 0,-1 0 0,0-1-1,1 1 1,0 0 0,-1-1 0,1 1 0,-1 0 0,1-1-1,0 1 1,-1-1 0,1 1 0,0-1 0,-1 1 0,1-1-1,0 0 1,0 1 0,0-1 0,-1 0 0,1 1 0,0-1 0,0 0-1,0 0 1,0 0 0,1 0 0,3 0 62,0 0 1,0 0-1,0 0 0,0-1 0,0 0 1,0 0-1,6-2 0,10-6 27,0-1-1,-1 0 1,0-2-1,-1 0 1,19-16 0,10-5-226,-38 25 54,-7 5-8,1 0 0,0 1 1,0-1-1,0 1 0,8-3 0,-12 4 64,1 1 0,0 0 0,0 0 0,0 0 0,0 0 0,-1 0 0,1 0 0,0 0 0,0 0 0,0 0 0,0 0 0,0 0 0,-1 1 0,1-1 0,0 0 0,0 0 0,0 1 0,-1-1 0,1 1 0,0-1 0,-1 1 0,1-1 0,0 1 0,-1-1 0,1 1 0,0 0 0,-1-1 0,1 1 0,-1 0 0,1-1 0,-1 1 0,0 0 0,1 0 0,-1-1 0,0 1 0,1 2 0,0 1-9,0 0-1,-1 1 1,1-1-1,-1 1 1,0-1 0,0 1-1,-1-1 1,0 1-1,1-1 1,-1 1-1,-1-1 1,1 0 0,-2 5-1,-1 4-29,-16 51 32,-3 0 1,-34 66-1,36-90 1,-1 0 1,-2-2-1,-32 40 0,35-53 74,-2-1 0,0 0 0,-1-2 1,-53 38-1,65-52 63,-1 0 1,-23 10-1,32-17-80,-1 1 1,1-1-1,0 1 0,0-1 0,0-1 1,-1 1-1,1 0 0,0-1 1,-1 0-1,1 0 0,0 0 1,-9-2-1,12 1-51,-1 0-1,0 0 1,0 1 0,0-1 0,1 0 0,-1 0 0,0-1-1,1 1 1,-1 0 0,1 0 0,0-1 0,-1 1-1,1-1 1,0 0 0,0 1 0,0-1 0,0 0-1,0 1 1,0-1 0,0 0 0,1 0 0,-1 0-1,0-2 1,0-2-11,0 0 1,1 0-1,0 1 0,0-1 0,0 0 0,1-6 1,1 1 49,1 1 0,-1 0 0,2-1 0,0 1 0,0 0 0,1 1 0,0-1 0,0 1 0,1 0 0,0 0 0,11-11 0,-3 5 30,0 2 1,0 0 0,2 0-1,-1 1 1,23-12 0,-19 13-59,1 2 1,0 1-1,0 0 1,1 1 0,29-5-1,108-9 13,-144 19 8,-5 1-62,66-5-1643,-28 4-3700,-32 3 707,3 6 1493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5:38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142 499 3648,'8'-13'9631,"-27"14"-7705,14 0-1798,1-1 0,-1 1 0,1 0 0,-1 0 0,1 0 0,-1 1 0,1-1 0,0 1 0,0 0 0,0 0 0,-5 4 0,2-1-27,1 0 1,0 0-1,0 1 0,0 0 1,-8 11-1,10-11-10,0-1 1,1 1-1,0 0 1,0 0-1,1 0 1,-1 1-1,-1 10 1,3-15-49,1 0 1,-1 1 0,1-1 0,0 0 0,0 1 0,0-1 0,0 0-1,0 0 1,0 1 0,1-1 0,-1 0 0,1 1 0,-1-1 0,1 0-1,0 0 1,0 0 0,0 0 0,0 0 0,1 0 0,-1 0-1,0 0 1,1 0 0,-1 0 0,1-1 0,2 3 0,-2-3 2,1 0 0,-1 0 0,0 0 1,1-1-1,-1 1 0,1 0 0,-1-1 0,1 0 1,-1 0-1,1 1 0,-1-1 0,1-1 0,-1 1 1,1 0-1,-1-1 0,1 1 0,-1-1 0,0 0 1,5-1-1,0-1 47,1-1 0,-1 1 0,-1-1 0,1 0 0,8-8 0,-9 8-41,-1 0 0,0-1 0,0 0 0,-1 0-1,1-1 1,-1 1 0,0-1 0,3-6-1,-6 9-62,0 0 0,0 0 0,0 1 0,0-1-1,-1 0 1,1 0 0,-1 0 0,0 0-1,0 0 1,0 0 0,0 0 0,0 1 0,-1-1-1,0 0 1,1 0 0,-1 0 0,0 0-1,0 1 1,0-1 0,-1 0 0,1 1 0,-3-4-1,-1 0-85,-1 0 0,0 1 0,0-1 0,0 1 1,-1 0-1,0 1 0,0 0 0,0 0 0,0 0 0,-12-3 0,25 8 241,1-1 1,0 0 0,-1 0-1,1-1 1,-1 1 0,1-1-1,-1-1 1,7-1 0,65-22 766,-53 15-774,-1-2 1,0 0-1,-1-2 0,-1-1 1,0 0-1,-1-2 0,22-21 1,-6-1-78,-1-2 1,47-68-1,-6 9-423,-70 92 112,-4 8 10,-2 6 115,-14 59 147,-37 137-21,27-134 11,-2 0 0,-50 93-1,-83 117 178,149-263-163,-11 19 514,-49 61 0,63-88-394,6-5-114,-1-1 1,0 1-1,0-1 1,0 0-1,-1 1 0,1-1 1,0 0-1,0 0 1,-1 0-1,1 0 0,-1 0 1,1 0-1,-1 0 1,1 0-1,-1 0 0,0-1 1,1 1-1,-1-1 1,-2 1-1,3-1-26,1 0 0,-1 0 0,1 0 0,0 0 1,-1 0-1,1 0 0,-1 0 0,1 0 0,-1-1 0,1 1 0,-1 0 1,1 0-1,0 0 0,-1-1 0,1 1 0,0 0 0,-1-1 0,1 1 1,0 0-1,-1-1 0,1 1 0,0 0 0,-1-1 0,1 1 0,0 0 1,0-1-1,0 1 0,-1-1 0,1 1 0,0-1 0,0 1 0,0 0 0,0-2 1,0-15 3,1 14 4,0-9 5,1 1-1,0 0 0,1 0 1,0 0-1,1 0 1,0 0-1,1 1 1,0 0-1,1 0 0,0 0 1,0 0-1,1 1 1,0 0-1,1 1 0,0 0 1,11-10-1,-4 7 11,0 0 0,1 1 0,0 0 0,1 2 0,-1 0 0,2 0 0,-1 2 0,1 0 0,20-3 0,6 2-629,1 2 0,-1 2 0,51 3-1,-40 1-310,-53-1 438,1 0-87,0 0 0,0 0 0,0 0 0,0 0 0,0 1-1,0-1 1,0 1 0,5 2 0,3 6-4816,-1 2 2028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5:4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313 878 2496,'0'-1'273,"0"-1"1,1 1-1,-1 0 1,0-1-1,1 1 1,-1 0-1,1-1 0,0 1 1,1-2-1,3-10 3245,-5 13-3420,0-1 0,0 1-1,-1-1 1,1 1 0,0-1 0,0 1-1,0-1 1,-1 1 0,1 0 0,0-1 0,0 1-1,-1-1 1,1 1 0,0 0 0,-1-1-1,1 1 1,0 0 0,-1-1 0,1 1 0,-1 0-1,1-1 1,-1 1 0,1 0 0,-1 0 0,1 0-1,0 0 1,-1-1 0,0 1 0,-7-2 190,0 0 0,-1 0 0,1 1 0,0 0 0,-1 1 0,1 0 0,-1 0 0,1 0 0,0 1 0,-1 1 1,1-1-1,0 2 0,0-1 0,-13 6 0,5-1-90,0 1 0,0 1 0,1 0 0,0 1 0,-27 24 0,35-28-171,1 1 0,0 0 0,0 0 0,0 0 0,1 1 0,-7 13 0,10-18-8,1 1 0,0-1 0,0 0 0,0 1 0,0-1 0,1 1 0,-1-1 0,1 7 0,0-8 23,0 0 0,0 0 0,1 0 0,-1 0 0,1 0-1,-1 0 1,1 0 0,0 0 0,0 0 0,0 0 0,0-1 0,0 1-1,0 0 1,0-1 0,1 1 0,1 1 0,-1-1 6,-1-1 0,1 0 0,0 0 0,0 0 0,0 0 0,0 0 0,0 0 0,0 0 0,0 0 0,0-1 0,0 1 0,0-1 0,0 0 0,0 0 1,0 1-1,0-1 0,1-1 0,2 1 0,4-2 49,0 0 0,0 0 0,10-5 0,17-6 12,-1-3 1,-1 0-1,0-3 0,-1 0 1,35-29-1,-54 36-107,0-1-1,-1 0 0,-1 0 1,11-16-1,37-64 80,-58 90-78,24-46 34,-1-2 0,-3 0 1,-2-1-1,18-73 0,-36 115-111,0 1-1,0-1 0,-1 0 1,-1 0-1,0-16 0,0 26 62,0 0-1,0-1 0,0 1 0,0-1 0,0 1 0,0 0 0,0-1 1,0 1-1,0-1 0,0 1 0,0 0 0,0-1 0,0 1 0,0-1 1,-1 1-1,1 0 0,0-1 0,0 1 0,0 0 0,-1-1 0,1 1 0,0 0 1,-1-1-1,1 1 0,0 0 0,0 0 0,-1-1 0,1 1 0,-1 0 1,1 0-1,0 0 0,-1-1 0,1 1 0,0 0 0,-1 0 0,1 0 1,-1 0-1,1 0 0,0 0 0,-1 0 0,1 0 0,-1 0 0,1 0 1,0 0-1,-1 0 0,1 0 0,-1 0 0,1 0 0,0 0 0,-1 0 1,1 1-1,-1-1 0,1 0 0,0 0 0,-1 0 0,1 1 0,0-1 1,-1 1-1,-19 17-87,19-17 107,-7 8 45,1 1 0,0-1 0,1 1 0,0 1 0,1-1 0,-5 12 0,-20 70 383,25-73-361,-8 25 199,-12 80 0,23-104-197,0 0-1,2 1 1,0-1 0,1 1 0,1-1-1,6 27 1,-7-42-32,0-1 0,1 1 0,-1-1-1,1 1 1,0-1 0,0 0 0,1 1 0,-1-1-1,1 0 1,0-1 0,0 1 0,0 0 0,1-1 0,-1 0-1,1 0 1,0 0 0,0 0 0,0 0 0,8 3 0,-7-4-26,1 0 0,-1-1 0,1 0 0,-1 0 0,1 0 0,0 0 0,-1-1 0,1 0 0,0 0 0,-1-1 0,1 0 0,0 0 0,-1 0 0,1 0 1,-1-1-1,8-3 0,8-5-178,1-1 1,-2-1 0,0-1-1,24-20 1,66-69 7,-102 95 200,0-1 0,-1-1 0,0 1 0,-1-1 1,11-19-1,-17 28-56,1-1 0,-1 1-1,0-1 1,1 1 0,-1-1 0,0 1 0,0-1 0,0 1 0,1-1 0,-1 1 0,0-1 0,0 0 0,0 1 0,0-1 0,0 0 0,0 1-1,0-1 1,0 1 0,0-1 0,-1 0 0,1 0 1,0 1-1,-1 0 0,1 0 1,-1 0-1,1 0 1,0 0-1,-1 0 1,1 0-1,0 0 1,-1 0-1,1 0 0,-1 0 1,1 0-1,0 0 1,-1 0-1,1 0 1,0 0-1,-1 1 0,1-1 1,-1 0-1,1 0 1,-1 1-1,-24 16-249,6 2 296,0 0 0,2 1 0,-24 34 0,-37 74 1021,78-127-1039,-4 6 33,0 0-1,1 0 0,-4 12 0,6-17-18,1 0-1,-1 0 1,1 0-1,0 0 0,0 0 1,0 0-1,0 1 1,0-1-1,0 0 0,1 0 1,-1 0-1,0 0 1,1 0-1,0 0 0,0 0 1,-1 0-1,1 0 1,2 2-1,-3-3-8,1-1 0,-1 1-1,1 0 1,-1-1 0,1 1 0,-1-1 0,1 1 0,-1-1-1,1 1 1,0-1 0,-1 1 0,1-1 0,0 0 0,-1 1-1,1-1 1,0 0 0,0 0 0,0 1 0,-1-1 0,1 0-1,0 0 1,0 0 0,-1 0 0,1 0 0,2 0 0,-1-1-8,0 0 1,1 1 0,-1-1-1,0 0 1,0 0 0,0 0-1,1-1 1,2-2 0,6-5-159,-1 0 0,13-16 0,-15 16 4,1-2 45,1-1 0,-2 0 0,1-1 0,-2 1 0,12-26 0,-9 12 63,-1 0-1,6-32 1,-13 41-207,-2 17 229,0 0 0,0 0 1,0 0-1,0 0 0,0 1 1,0-1-1,0 0 0,-1 0 1,1 0-1,0 0 1,0 0-1,0 1 0,0-1 1,0 0-1,-1 0 0,1 0 1,0 0-1,0 0 0,0 0 1,0 0-1,-1 1 1,1-1-1,0 0 0,0 0 1,0 0-1,-1 0 0,1 0 1,0 0-1,0 0 1,0 0-1,0 0 0,-1 0 1,1 0-1,0 0 0,0 0 1,0 0-1,-1 0 0,1-1 1,0 1-1,0 0 1,0 0-1,0 0 0,-1 0 1,1 0-1,0 0 0,0 0 1,0-1-1,0 1 0,0 0 1,-1 0-1,1 0 1,0 0-1,0 0 0,0-1 1,0 1-1,0 0 0,0 0 1,0 0-1,0 0 0,0-1 1,0 1-1,0 0 1,-1 0-1,1 0 0,0-1 1,0 1-1,1 0 0,-8 7 89,1 0 0,0 1 0,0 0 0,1 0-1,0 0 1,0 1 0,-4 12 0,3-3 84,0 0-1,-5 35 1,10-47-114,0 0 0,1-1-1,0 1 1,0 0-1,1 0 1,-1-1 0,3 10-1,-2-13-26,-1 0-1,1-1 1,-1 1-1,1-1 1,-1 1-1,1 0 0,0-1 1,0 1-1,0-1 1,0 0-1,0 1 1,0-1-1,1 0 1,-1 1-1,0-1 1,1 0-1,-1 0 0,0 0 1,1 0-1,-1-1 1,1 1-1,0 0 1,-1-1-1,1 1 1,0-1-1,-1 1 1,1-1-1,0 0 1,3 1-1,10-2 74,0-1 0,0 0 0,0-1 0,0 0 0,0-1-1,26-11 1,-12 2-107,0-2-1,32-21 0,-16 3-24,44-40 1,-67 54-28,-19 17 73,6-5-452,-11 21 84,-4 8 554,-19 40-1,-1 1 133,25-59-293,-1 0-1,1 0 1,0 0-1,1 1 1,-1-1-1,1 0 1,0 0-1,0 8 1,0-11-10,0 0 0,1 0 0,-1 1 0,1-1 0,-1 0 0,1 0 0,-1 0 0,1 0 0,0 0 0,-1 0 0,1 0 0,0 0 0,0 0 0,0 0 0,0 0 0,0 0 1,0-1-1,0 1 0,0 0 0,0-1 0,0 1 0,0-1 0,0 1 0,0-1 0,1 1 0,-1-1 0,0 0 0,0 0 0,0 1 0,1-1 0,-1 0 0,0 0 0,3-1 0,0 1-12,1-1 0,-1 0 0,0 0-1,1 0 1,-1-1 0,0 1 0,0-1-1,0 0 1,0 0 0,-1-1 0,1 1 0,6-7-1,3-2-238,23-27 0,-16 11 72,-17 21 61,1 0 0,0 0 0,1 1 0,-1-1 0,12-8 0,-20 33-419,3-12 518,-1 8 144,0-1-87,0 0 0,0 18-1,2-29-35,0 0-1,0 0 1,0 0-1,1 0 1,-1 0 0,1 0-1,0 0 1,0 0-1,0-1 1,0 1 0,1 0-1,-1-1 1,0 1-1,1 0 1,0-1 0,3 4-1,-4-5 15,1 0-1,-1 0 1,1 0-1,0 0 0,-1 0 1,1-1-1,0 1 1,-1-1-1,1 1 1,0-1-1,0 1 1,0-1-1,-1 0 0,1 0 1,0 0-1,0 0 1,0 0-1,0 0 1,1-1-1,6-1 16,-1 0-1,15-7 0,-9 4 5,61-19 111,126-47-594,-167 56 142,-2 0-1,0-2 1,56-40 0,-86 55 284,25-19-166,-24 15-108,-17 10-165,-37 21 174,-70 47 0,60-34 412,49-31-42,-33 22 248,41-26-337,1-1 1,-1 1-1,1 1 1,0-1-1,0 0 1,0 1-1,0 0 1,-4 7-1,7-10-8,-1 0 0,0 0-1,1 0 1,-1 0-1,1 1 1,-1-1 0,1 0-1,0 0 1,0 1 0,-1-1-1,1 0 1,0 0 0,0 1-1,0-1 1,1 0 0,-1 1-1,0-1 1,0 0 0,1 0-1,-1 1 1,0-1-1,2 2 1,-1-2 9,0 0 0,0 0 0,0 0 0,1 0 0,-1 0 0,0 0 0,1 0 0,-1 0 0,0-1 0,1 1 0,-1 0 1,1-1-1,-1 1 0,1-1 0,2 1 0,4 0 126,0-1-1,0 0 1,0 0 0,0 0 0,15-3 0,-7-1-63,0 0 1,0-1-1,-1-1 1,0 0-1,27-16 0,-31 16-121,-1-1 0,0 0 0,-1-1 0,0 0-1,0-1 1,0 0 0,-1 0 0,12-19 0,3-7-791,-23 36 656,-6 13-80,-1 0 1,-10 14-1,-53 56 59,1-3 91,-109 170 426,86-126-58,90-121-230,-1-1-1,0 1 1,0 0 0,0-1 0,0 0-1,-1 0 1,1 0 0,-5 3 0,7-6-44,1 1 0,-1-1-1,0 1 1,1-1 0,-1 0 0,0 1 0,1-1 0,-1 0 0,0 0 0,1 0 0,-1 1 0,0-1 0,0 0 0,1 0 0,-1 0 0,0 0 0,0 0 0,1 0 0,-1 0 0,0 0 0,0-1 0,1 1 0,-1 0 0,-1-1 0,2 1-25,-1-1 0,0 0-1,0 0 1,0 0 0,0 0 0,1 1 0,-1-1 0,1 0 0,-1 0-1,0 0 1,1-1 0,0 1 0,-1 0 0,0-1 0,0-6-119,0 1-1,0 0 1,0-1 0,1-8 0,1-8-71,2 0-1,7-27 1,-6 31 196,-2 9-16,1 0-1,1 0 1,-1 0-1,2 0 1,0 0-1,0 1 1,0 0-1,2 0 1,-1 1-1,1-1 1,0 1-1,12-11 1,-7 10 13,1 0 1,0 0-1,0 1 0,1 1 0,0 0 1,0 1-1,1 1 0,20-7 0,77-16 98,21-7 310,-102 24-262,0 0-1,-1-2 1,0-2 0,-2 0-1,0-2 1,36-30-1,-15 4 103,58-69 0,29-55-44,-16-8-201,-89 125 38,18-34-24,-39 56-9,-50 96-289,34-57 291,-79 144-74,-15 48 493,72-150-219,18-36-197,1 1 0,1 0 0,0 0 1,-8 28-1,16-44 27,0 0 1,-1 0 0,1 1-1,0-1 1,0 0 0,0 0 0,0 1-1,0-1 1,0 0 0,0 1-1,0-1 1,1 0 0,-1 0 0,0 0-1,2 2 1,-2-2-13,0-1 0,1 1 0,-1-1 0,1 1 0,-1-1 0,1 1 1,-1-1-1,1 0 0,-1 1 0,1-1 0,0 0 0,-1 1 0,1-1 0,-1 0 0,1 0 0,0 0 0,-1 0 0,1 1 0,0-1 1,-1 0-1,2 0 0,2-1-28,1 1 0,-1-1 0,0 0 0,0 0 0,0-1 0,0 1 0,8-5 1,31-18-187,62-46 1,-85 56 40,-17 12 129,0 0 0,0 0-1,-1 1 1,1 0 0,0-1 0,5 0 0,-7 2 36,-1-1 0,1 1 0,0 0 0,-1 0 0,1 0 1,0 0-1,0 0 0,0 0 0,-1 0 0,1 0 0,0 0 1,0 0-1,-1 0 0,1 1 0,0-1 0,-1 0 0,1 0 1,0 1-1,-1-1 0,1 1 0,0-1 0,-1 0 0,1 1 0,0-1 1,-1 1-1,1-1 0,-1 1 0,1 0 0,-1-1 0,1 1 1,-1-1-1,1 2 0,0 0 29,-1 1 0,1 0 0,0-1 0,-1 1-1,1 0 1,-1-1 0,0 1 0,0 0 0,0-1 0,-1 4 0,-5 28 182,3-22-100,2-6-65,-5 20 335,1 0-1,-2 46 1,7-70-351,0 0-1,0-1 1,0 1 0,1-1 0,-1 1 0,0-1 0,1 1 0,-1 0 0,1-1 0,-1 1 0,1-1 0,0 0 0,-1 1 0,1-1 0,0 0 0,2 2-1,-3-2 7,1 0-1,0-1 1,1 1-1,-1 0 1,0-1-1,0 1 1,0-1-1,0 1 1,0-1-1,1 0 1,-1 1-1,0-1 1,0 0-1,0 0 1,1 0-1,-1 0 1,0 0-1,0 0 1,1 0-1,-1 0 1,2-1-1,3-1-19,-1 0 0,1 0 0,-1-1 0,1 1-1,-1-1 1,0 0 0,0-1 0,0 1 0,0-1 0,5-6-1,4-5-126,19-25-1,-32 38 122,93-132-240,-7 10-173,-63 93 290,98-136-392,-14-9 228,-52 62 58,-45 87 112,0-1 0,8-35 0,-19 58-77,-4 7 40,-9 16-32,3-5 150,-36 52 221,-40 51 476,59-84-431,3 1 0,1 2 0,1 0 0,2 1 0,1 1-1,-15 45 1,18-27-17,2 0-1,3 1 0,-6 73 1,16-121-194,0 0 1,1-1 0,1 1 0,-1 0-1,3 9 1,-2-14-9,0 0 0,0 0 0,0 0 0,0 0 0,0 0 0,1 0 0,0 0 0,-1 0 0,1 0 0,0-1 0,0 1 0,0-1 0,1 0 0,3 4 0,-3-4-113,1 0 0,0-1 0,-1 1 1,1-1-1,0 0 0,0 0 1,0 0-1,5 0 0,10 3-347,-11-3 283,-1 0 0,0 0-1,0-1 1,1 0 0,9-1 0,6 0 63,-10 1 49,130-6-3532,-132 5 1772,1 3 570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5:42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9728,'0'-11'4384,"13"6"-3808,-5 1 1823,6 4-1439,17-3 160,11-2-672,16 2-288,0 3-96,10 0-160,-6 3 64,-7 2-320,-6-2 192,-14 1-2751,-3 1 1599,-9 3-3072,-1 4 2496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5:42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2 219 6400,'-1'0'61,"1"0"-1,0 0 1,0 1 0,0-1 0,0 0-1,0 0 1,0 0 0,0 0 0,0 0 0,0 0-1,0 1 1,-1-1 0,1 0 0,0 0 0,0 0-1,0 0 1,0 0 0,0 1 0,0-1-1,0 0 1,0 0 0,0 0 0,0 0 0,0 0-1,0 1 1,0-1 0,0 0 0,0 0-1,1 0 1,-1 0 0,0 0 0,0 1 0,0-1-1,0 0 1,0 0 0,0 0 0,0 0-1,0 0 1,0 0 0,1 0 0,-1 1 0,0-1-1,0 0 1,0 0 0,0 0 0,1 0-1,10 4 1642,14 1 390,-15-5-1909,-1 1-1,0-1 0,1-1 1,-1 0-1,0 0 1,0-1-1,0 0 0,0 0 1,0-1-1,0 0 1,0-1-1,-1 0 0,0 0 1,0-1-1,0 0 1,0 0-1,-1-1 0,0 0 1,0-1-1,0 1 1,-1-1-1,0 0 0,-1-1 1,1 1-1,-1-1 1,-1 0-1,1-1 0,-2 1 1,6-16-1,-7 20-147,-1 0 0,0 0 0,0-1-1,0 1 1,0-1 0,0 1 0,-1-1 0,0 1 0,0-1 0,0 1-1,-1-1 1,0 1 0,1-1 0,-4-7 0,4 12-30,0-1 0,-1 1 0,1-1 0,0 1 0,-1-1 0,1 1 0,0 0 0,-1-1 0,1 1 0,-1-1 0,1 1 0,0 0 0,-1-1 0,1 1 1,-1 0-1,1 0 0,-1-1 0,0 1 0,1 0 0,-1 0 0,1 0 0,-1-1 0,1 1 0,-1 0 0,0 0 0,1 0 0,-1 0 0,1 0 0,-1 0 0,1 0 0,-1 1 0,0-1 0,1 0 0,-1 0 0,-21 13 16,18-10 11,-10 9 162,0 0-1,1 1 1,-15 20 0,11-14 55,1 0 194,-20 30 0,30-41-282,1 1-1,1 0 1,-1 0 0,1 0-1,1 1 1,-3 11 0,5-18-107,0 1 1,1-1 0,0 0 0,-1 0-1,1 0 1,0 1 0,1-1 0,-1 0 0,1 0-1,-1 0 1,1 0 0,0 1 0,0-1-1,0 0 1,1-1 0,-1 1 0,1 0-1,-1 0 1,1-1 0,0 1 0,0 0-1,0-1 1,0 0 0,1 0 0,-1 0 0,1 0-1,-1 0 1,1 0 0,4 2 0,-2-1 11,1-1 1,0 0 0,0 0 0,0 0 0,0-1-1,0 0 1,0 0 0,0 0 0,0-1 0,1 0 0,-1 0-1,0 0 1,0-1 0,9-2 0,22-9-123,-1-1 1,0-2-1,34-21 0,55-22 2,-115 55 60,6-4-47,-1 1 1,1 1-1,1 1 0,24-4 0,-37 8 101,0-1 0,0 1 0,0 0 0,1 0 0,-1 1 0,0-1 0,0 1 0,0 0 0,0 0 0,0 1 0,-1-1 0,1 1 0,0-1 0,-1 1 0,1 0-1,-1 1 1,1-1 0,-1 1 0,0-1 0,0 1 0,0 0 0,0 0 0,-1 0 0,3 5 0,17 25 696,-9-10-407,2-2 0,22 27-1,-33-44-392,0 0-1,0 0 0,1 0 0,0-1 0,-1 0 0,1 0 0,0 0 0,1-1 0,-1 1 0,0-1 1,1 0-1,-1-1 0,1 0 0,0 1 0,-1-2 0,1 1 0,0-1 0,6 0 0,-5 0-440,-1-1 0,1 0-1,-1-1 1,1 1 0,-1-1-1,0 0 1,0-1 0,0 1-1,0-1 1,7-5 0,27-24-5696,0 0 1877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5:57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13 815 2496,'-10'-3'470,"8"2"-97,4 1 752,-2 0-1005,0-1 0,0 1 1,0 0-1,0-1 0,1 1 0,-1-1 1,0 1-1,0-1 0,1 1 0,-1 0 1,0-1-1,1 1 0,-1 0 1,0-1-1,1 1 0,-1 0 0,1-1 1,-1 1-1,1 0 0,4-3 131,1 0 0,-1-1 0,0 1 0,0-1-1,0 0 1,-1 0 0,5-5 0,2-3 9,17-25 1,-11 12-77,25-29 0,71-79 899,-112 131-1065,1 1 0,-1-1 1,0 1-1,1-1 1,-1 1-1,0 0 0,1 0 1,0 0-1,-1 0 1,1 0-1,0 0 1,-1 0-1,3 0 0,-3 1-9,-1 0 0,1 0 0,-1 0 0,0 0 0,1 0 0,-1 0 0,0 0 0,1 0 0,-1 0 0,1 0 0,-1 0 0,0 1 0,1-1 0,-1 0 0,0 0 0,1 0 0,-1 1 0,0-1 0,0 0 0,1 0 0,-1 1 0,0-1 0,1 1 0,4 15 488,-5-7-403,1 1 0,-2 0 0,1-1-1,-1 1 1,-3 11 0,-14 48 633,2-13-449,15-51-258,-1 0 43,1-1 0,0 1 0,0 0 1,0 6-1,1-10-54,0-1 1,0 1-1,0-1 1,0 1 0,0-1-1,1 1 1,-1-1-1,0 1 1,0-1-1,0 1 1,0-1-1,1 1 1,-1-1-1,0 1 1,1-1 0,-1 1-1,0-1 1,1 1-1,0 0 1,-1-1-4,1 0 0,-1 0-1,1 0 1,0 0 0,-1 1 0,1-1 0,0 0 0,-1 0 0,1 0 0,0 0-1,-1-1 1,1 1 0,-1 0 0,1 0 0,0 0 0,-1 0 0,1-1 0,0 1 0,-1 0-1,1-1 1,0 1 0,14-9 56,-1-1-1,1 0 0,21-21 1,0 1-14,-10 9-151,38-41 0,-60 57 101,27-25 23,-15 15-125,21-25 0,-37 40 89,0-1 0,0 1 0,1-1 0,-1 1 0,0-1 0,1 1 0,-1-1 0,0 1 0,1 0 0,-1-1 0,1 1 0,-1-1 0,0 1 0,1 0 0,-1-1 0,1 1 0,-1 0 0,1 0 0,-1-1 0,1 1 0,0 0 0,-1 0 0,1 0 0,-1 0 0,1 0 0,0-1 0,0 3 3,-1-1 0,0 0 0,1 0 0,-1 0 0,0 0 0,1 0 0,-1 0 0,0 0 0,0 0 0,0 0 0,0 1 0,0-1 0,0 0 0,-1 0 0,1 1 0,-6 34 179,-14 52 0,2-15-139,17-70-7,0 0-1,1 1 0,0-1 0,0 0 1,0 0-1,0 1 0,0-1 1,0 0-1,1 0 0,0 1 1,-1-1-1,3 6 0,-2-8 8,0 0 0,0 1-1,0-1 1,0 0 0,0 0 0,0 0-1,0 0 1,0 1 0,0-2-1,0 1 1,0 0 0,1 0 0,-1 0-1,0 0 1,1-1 0,-1 1-1,1-1 1,-1 1 0,0-1 0,1 0-1,-1 1 1,1-1 0,-1 0-1,1 0 1,0 0 0,-1 0 0,3-1-1,4 0 22,-1 0 0,1-1 0,-1-1 0,0 1 1,0-1-1,0 0 0,0-1 0,-1 1 0,1-1 0,-1-1 0,0 1 0,0-1 0,0 0 0,5-7 0,8-10-60,0-1 0,20-34-1,-11 16-151,-28 41 161,0 0 0,0 0 0,0 0 0,0 0 0,0 0 1,0 0-1,0 0 0,0 0 0,0 0 0,0 0 0,1 0 0,-1 0 0,0 0 0,0 0 1,0 0-1,0 0 0,0 0 0,0 0 0,0 0 0,0 0 0,0 0 0,0 0 1,0 0-1,0 0 0,0 0 0,1 0 0,-1 0 0,0 0 0,0 0 0,0 0 0,0 0 1,0 0-1,0 0 0,0 0 0,0 0 0,0 0 0,0 0 0,0 1 0,0-1 1,0 0-1,0 0 0,0 0 0,0 0 0,0 0 0,0 0 0,0 0 0,0 0 0,0 0 1,0 0-1,0 0 0,0 0 0,0 0 0,0 1 0,0-1 0,0 0 0,0 0 0,0 0 1,0 0-1,0 0 0,0 0 0,0 0 0,0 0 0,0 0 0,0 0 0,0 0 1,0 0-1,0 0 0,-1 0 0,1 12-180,-2 13-50,0-6 238,-2 5 36,2 0 1,1 40-1,1-61-12,0-1 1,1 1-1,-1 0 0,1-1 0,0 1 0,0-1 0,0 1 1,0-1-1,0 1 0,1-1 0,-1 0 0,1 0 1,-1 0-1,1 0 0,2 3 0,-3-5 1,0 1-1,0 0 1,0 0-1,0-1 1,0 1-1,0-1 1,1 1-1,-1-1 1,0 1-1,0-1 1,0 0-1,0 1 1,1-1-1,-1 0 1,0 0-1,0 0 1,1 0-1,-1 0 1,0 0-1,0 0 1,1-1-1,-1 1 1,0 0-1,0-1 1,0 1-1,0-1 1,0 1-1,1-1 1,-1 1-1,0-1 1,0 0-1,0 0 1,1-1-1,4-5 56,0-1 0,0 0-1,-1 0 1,7-15 0,-7 14-67,-1 0-28,0 1-1,0-1 0,-1 0 1,0 0-1,0-1 1,-1 1-1,0 0 0,-1-1 1,0-9-1,-2 18-309,-1 3 163,-1 5-3,-2 4 7,1 0 1,0 1 0,-4 23 0,7-29 191,1 0 1,0 0-1,0 0 1,0 0-1,0 0 0,1 0 1,0 0-1,1 0 1,-1-1-1,4 9 1,-4-12-14,-1-1 0,1 0 1,-1 0-1,1 0 1,0 1-1,-1-1 0,1 0 1,0 0-1,0 0 1,0 0-1,0-1 0,0 1 1,0 0-1,0 0 1,0 0-1,0-1 0,0 1 1,0-1-1,0 1 1,1-1-1,-1 1 0,0-1 1,0 1-1,1-1 1,-1 0-1,3 0 0,0 0 1,0-1-1,0 1 1,0-1-1,0 0 1,0 0-1,0-1 1,7-3-1,119-65 158,-41 19-593,-83 48 376,-1 0 0,1 1 0,0 0 0,0 0 0,0 0 0,0 1 0,0 0 0,0 0 0,0 0 0,0 1 0,10 0 0,-2 0 197,-13 0 195,-4 2-104,2-2-243,-10 6 58,-1 0-1,1-1 0,-20 5 1,14-5-177,-28 14-1,34-13 11,0 0 0,-18 14 0,26-17 42,0-1-1,0 1 1,0 0-1,0 0 1,0 1-1,1-1 0,-1 1 1,1-1-1,0 1 1,0 0-1,0-1 1,-1 6-1,3-8 60,0 0-1,-1-1 1,1 1 0,0 0-1,0 0 1,0 0 0,0 0-1,0 0 1,1-1 0,-1 1-1,0 0 1,0 0-1,0 0 1,1 0 0,-1-1-1,0 1 1,1 0 0,-1 0-1,1-1 1,-1 1 0,2 1-1,-1-1-3,1 1-1,-1-1 0,1 0 1,0 1-1,0-1 1,0 0-1,0 0 0,3 1 1,3 0-6,-1 0 0,1 0 0,13 1 0,-5-2 86,1 0 1,0-1-1,-1-1 1,1 0 0,-1-1-1,1-1 1,-1-1 0,0 0-1,18-8 1,-20 6-65,-1 0-1,0-1 0,0-1 1,-1 0-1,0-1 1,0 0-1,-1-1 1,0 0-1,-1-1 0,15-19 1,9-21 121,52-107-1,-23 37-167,-41 79-90,-1 0-1,-3-2 1,-1 0-1,11-47 0,-27 86 83,0 0-1,0 0 0,0-1 0,-1 1 0,1 0 0,-1-1 0,-1 1 0,1 0 0,-2-6 0,2 10 26,0 1 0,0-1 1,-1 1-1,1 0 0,0-1 0,-1 1 0,1-1 0,0 1 0,-1-1 0,1 1 0,0 0 1,-1-1-1,1 1 0,-1 0 0,1-1 0,-1 1 0,1 0 0,-1 0 0,1-1 1,-1 1-1,1 0 0,-1 0 0,1 0 0,-1 0 0,1 0 0,-1 0 0,1-1 0,-1 2 1,0-1-1,1 0 0,-1 0 0,1 0 0,-1 0 0,1 0 0,-1 0 0,1 0 1,-1 1-1,1-1 0,-1 0 0,1 0 0,-1 1 0,-2 0-44,1 1-1,-1-1 1,1 1 0,-1 0-1,-3 3 1,-1 4 49,0 0 0,0 0 0,1 1 0,0-1 1,1 1-1,-6 18 0,-19 68 212,25-79-182,-7 35 117,2 1 1,3 1 0,2-1-1,2 60 1,3-89-89,1 0-1,1 0 1,1-1 0,1 1-1,11 33 1,-14-55-36,-1 0 0,1 0 1,1 0-1,-1 0 0,0 0 0,0 0 0,1-1 0,-1 1 0,1 0 1,-1-1-1,1 1 0,0-1 0,0 1 0,-1-1 0,1 0 0,0 0 1,0 0-1,0 0 0,1 0 0,-1-1 0,0 1 0,0 0 0,0-1 0,0 0 1,1 1-1,-1-1 0,0 0 0,0 0 0,1 0 0,-1-1 0,2 1 1,5-2 45,-1 1 1,1-1 0,-1-1 0,0 0 0,1 0 0,12-7-1,-8 3 4,0 0 0,-1-1-1,0-1 1,19-16 0,-28 22-35,0 0 1,0-1 0,0 1 0,-1-1-1,1 0 1,-1 0 0,0 0 0,0 0 0,0 0-1,-1 0 1,1 0 0,-1-1 0,0 1-1,0-1 1,-1 1 0,0-1 0,1 1 0,-1-1-1,-1-5 1,0 3-42,1 1 1,-1-1-1,-1 1 0,1 0 0,-6-13 0,7 18-9,-1 0-1,0-1 1,0 1-1,0 0 0,1 0 1,-1 0-1,-1 0 0,1 0 1,0 0-1,0 0 1,0 0-1,0 0 0,-1 0 1,1 1-1,0-1 0,-1 0 1,1 1-1,0-1 1,-1 1-1,1 0 0,-1-1 1,1 1-1,-1 0 0,1 0 1,-1 0-1,1 0 1,-1 0-1,1 0 0,-1 1 1,-1 0-1,-1-1-12,0 1 0,0 1 0,1-1 0,-1 1-1,1-1 1,-1 1 0,1 0 0,0 0 0,0 1 0,-1-1 0,2 0-1,-1 1 1,0 0 0,0 0 0,1 0 0,0 0 0,-1 0 0,1 0-1,1 1 1,-3 4 0,1-3 0,1 1 1,1-1-1,-1 1 1,1-1-1,-1 1 0,2 0 1,-1 0-1,1-1 1,0 1-1,0 0 0,0 0 1,2 7-1,0-8 46,-1-1 0,1 0 0,0 0 0,0 0 0,0 0 0,1 0 0,-1 0 0,1-1 0,0 1 0,0-1 0,0 0 0,0 1 0,1-2 0,0 1 0,-1 0 0,7 2 0,-1 0 60,0 0 1,1-1-1,0 0 1,-1 0 0,2-1-1,9 2 1,-9-4-31,0 0 0,0 0-1,0-1 1,0-1 0,0 0-1,0 0 1,19-6 0,-2-1-35,44-19-1,-57 20 64,-3 3 47,1-1 0,-1-1 0,0-1 0,0 1 0,15-13 0,-36 26-255,0 0 0,-10 11 0,-3 5-23,12-13 246,-16 20-1,24-27-93,0 0 1,0 0-1,0 0 0,1 0 0,-1 1 0,1-1 1,0 0-1,0 1 0,0-1 0,0 1 0,0-1 1,1 5-1,0-7 16,0-1 1,0 1 0,0-1-1,0 1 1,0-1 0,0 0-1,0 1 1,0-1 0,0 1-1,0-1 1,0 0 0,0 1-1,0-1 1,1 1 0,-1-1-1,0 0 1,0 1 0,1-1-1,-1 0 1,0 1 0,0-1-1,1 0 1,-1 1-1,0-1 1,1 0 0,-1 0-1,0 1 1,1-1 0,-1 0-1,1 0 1,-1 0 0,0 0-1,1 1 1,-1-1 0,1 0-1,-1 0 1,1 0 0,-1 0-1,0 0 1,1 0 0,-1 0-1,1 0 1,-1 0 0,0 0-1,1 0 1,-1-1 0,1 1-1,-1 0 1,1 0-1,-1 0 1,1-1 0,23-12 454,-21 12-486,5-5 44,0 0-1,-1-1 1,0 0-1,0-1 0,0 1 1,-1-1-1,0 0 0,0-1 1,-1 1-1,6-15 0,-9 19-68,0 0-44,0 1-1,0-1 1,0 0 0,0 0-1,4-5 1,-5 32-468,-1-17 554,0 0 1,1 0 0,-1 0-1,1 0 1,0-1 0,1 1-1,-1 0 1,1-1 0,0 1-1,1-1 1,3 7 0,-6-12 38,1 1 1,0-1 0,0 1-1,0-1 1,0 1-1,0-1 1,0 1 0,0-1-1,0 0 1,0 0 0,0 0-1,0 0 1,0 1-1,0-1 1,0 0 0,0-1-1,1 1 1,-1 0-1,0 0 1,0 0 0,0-1-1,0 1 1,0 0 0,0-1-1,1 0 1,27-15 117,-27 15-168,15-11 168,33-18-372,-45 27 160,0 1 0,0 0 0,0 0 0,0 0 0,0 1 0,0 0 0,1 0 0,7-1 0,-10 3 163,0-1 1,0 1-1,-1 0 0,1-1 1,0 1-1,0 1 0,-1-1 1,1 0-1,-1 1 0,1-1 0,-1 1 1,4 3-1,15 8 669,-3-4-365,-8-4-317,1 0 1,0 0 0,0-1-1,14 3 1,1-1-15,1-2-1,29 0 1,-46-4-393,0 0-1,0-1 1,0 0 0,16-5-1,-20 4-468,-1 0 0,1 0 0,-1 0-1,1-1 1,5-4 0,3-7-4589,-5 1 1686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6:0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0 323 2144,'0'0'3216,"9"-1"-1542,-6 0-1421,-1 0 0,0 0 0,0 0-1,0 0 1,0 0 0,0 0-1,0-1 1,-1 1 0,1-1 0,0 0-1,1-2 1,10-8 640,64-38 688,91-56-213,-147 92-1006,22-18 1,-3 2 176,-38 29-500,-1 0 0,0 0 0,0 0 0,1 1 0,-1-1 0,0 0 0,1 1 0,-1-1 0,0 1 0,1-1 0,-1 1 0,1 0 0,-1 0 0,1 0 0,-1 0 0,1 0 0,-1 0 0,3 0 0,-3 1-2,0-1-1,0 1 0,0 0 0,0-1 0,0 1 1,0 0-1,0 0 0,0-1 0,0 1 1,-1 0-1,1 0 0,0 0 0,-1 0 0,1 0 1,0 0-1,-1 0 0,1 0 0,-1 0 0,0 1 1,1-1-1,-1 0 0,0 0 0,0 2 0,1 2 44,-1 1 0,1-1 0,-1 0-1,-1 1 1,1-1 0,-1 1 0,-2 5-1,-12 39 522,5-23-330,1-4-165,7-19-71,0-1 0,0 1 0,1 0 0,0 0 1,-1-1-1,0 8 0,2-11-29,0 0-1,0 1 1,0-1 0,0 0 0,0 0 0,0 0-1,0 0 1,0 1 0,0-1 0,0 0 0,0 0 0,0 0-1,0 0 1,1 1 0,-1-1 0,0 0 0,0 0-1,0 0 1,0 0 0,0 0 0,0 1 0,0-1-1,0 0 1,1 0 0,-1 0 0,0 0 0,0 0 0,0 0-1,0 0 1,0 0 0,1 1 0,-1-1 0,0 0-1,0 0 1,0 0 0,0 0 0,1 0 0,-1 0-1,0 0 1,0 0 0,0 0 0,0 0 0,1 0 0,-1 0-1,0 0 1,0 0 0,12-6 95,11-12-75,6-8-43,-11 10-97,22-17-1,-8 7 33,-23 18 5,0 1-1,17-11 1,-25 17 78,0 1 0,0-1 1,-1 1-1,1-1 0,0 1 0,0 0 0,0-1 1,0 1-1,0 0 0,0 0 0,0 0 1,0-1-1,0 1 0,0 0 0,0 1 1,0-1-1,0 0 0,0 0 0,0 0 1,0 1-1,0-1 0,0 0 0,0 1 1,0-1-1,0 1 0,0-1 0,0 1 1,-1-1-1,1 1 0,0-1 0,0 1 1,-1 0-1,1 0 0,0-1 0,-1 1 1,1 0-1,0 1 0,0 0 51,0 0 0,0 0 0,0 0 0,0 1 0,-1-1 0,1 0 0,-1 0 0,1 0 0,-1 1 0,0-1 1,0 0-1,0 0 0,0 1 0,0-1 0,-1 3 0,-7 13 107,7-15-90,-1 0 0,1-1-1,0 1 1,0 0-1,0 0 1,-1 6 0,3-9-41,0 0 0,0 0 0,-1-1 0,1 1 0,0 0 0,0 0 1,0-1-1,-1 1 0,1 0 0,0-1 0,-1 1 0,1-1 0,0 1 0,-1-1 1,1 1-1,-1-1 0,2 0 0,20-18-129,0-2 180,-12 11-204,1 0 0,0 1 0,19-14 0,-29 23 115,-1-1 0,1 1 0,0-1-1,-1 1 1,1-1 0,0 1 0,0 0 0,-1-1 0,1 1 0,0 0 0,0 0 0,0 0 0,0-1 0,-1 1 0,1 0 0,0 0 0,0 0 0,0 0 0,0 0 0,-1 1-1,1-1 1,0 0 0,0 0 0,0 0 0,0 1 0,-1-1 0,1 0 0,0 1 0,0-1 0,-1 1 0,1-1 0,0 1 0,-1-1 0,1 1 0,-1 0 0,1-1-1,0 1 1,-1 0 0,0-1 0,1 1 0,-1 0 0,1 0 0,-1-1 0,0 1 0,1 0 0,-1 0 0,0 0 0,0 1 0,2 5 47,-1 1-1,0-1 1,0 1 0,-2 10 0,1-12 21,0 5 4,0 14-70,0-24 4,0 1 1,1-1-1,-1 0 0,0 0 0,1 0 0,-1 1 1,1-1-1,-1 0 0,1 0 0,-1 0 0,1 0 0,0 0 1,0 0-1,-1 0 0,1 0 0,1 1 0,2 0 21,0 1 0,1-1 1,-1 0-1,0-1 0,1 1 0,-1-1 0,1 0 0,-1 0 0,1 0 0,0 0 0,-1-1 0,9 0 0,5-1 109,33-6 1,-20 0-2,58-21 1,-66 18-74,-1 0 1,-1-1-1,0-1 1,0-2 0,-2 0-1,21-17 1,-19 8 488,-18 18-386,-16 14-387,-120 110 45,120-108 148,7-8-25,1 1-1,0 1 1,1-1-1,-1 1 1,1 0-1,-6 6 0,10-10 60,0-1 0,-1 1-1,1-1 1,0 1-1,0-1 1,-1 1 0,1-1-1,0 1 1,0 0-1,0-1 1,0 1 0,0-1-1,-1 1 1,1-1-1,0 1 1,0-1 0,0 1-1,1 0 1,-1-1-1,0 1 1,0-1 0,0 1-1,0-1 1,0 1-1,1-1 1,-1 1 0,0-1-1,0 1 1,1-1-1,-1 1 1,1-1 0,-1 1-1,0-1 1,1 1-1,-1-1 1,1 0 0,-1 1-1,1-1 1,-1 0 0,1 1-1,-1-1 1,1 0-1,1 1 36,0 0 0,0-1 0,0 1 0,0-1-1,0 1 1,0-1 0,0 0 0,0 0 0,0 0 0,3 0-1,5-3-21,1 0-1,0 0 1,-1-1 0,0 0-1,0-1 1,0 0-1,-1-1 1,1 0-1,-1 0 1,-1-1-1,15-13 1,-23 21-40,1 0-1,0 0 1,0 0 0,-1 0-1,1 0 1,0 0 0,-1 0-1,1 0 1,-1 0 0,0 1-1,1-1 1,-1 0 0,0 0-1,0 1 1,0 1 0,1 0-10,-1 1 0,0-1 0,1 0 0,0 1-1,-1-1 1,1 0 0,1 1 0,-1-1 0,0 0 0,1 0 0,0 0 0,-1 0 0,5 5 0,-4-7 56,-1 1 0,1-1 1,-1 1-1,1-1 0,-1 0 0,1 1 0,0-1 0,0 0 1,-1 0-1,1 0 0,0-1 0,0 1 0,0 0 0,0-1 0,0 1 1,0-1-1,0 0 0,0 0 0,0 1 0,1-1 0,-1-1 1,0 1-1,0 0 0,3-1 0,9-5 119,0 0 1,-1 0-1,0-2 0,0 1 0,0-2 1,12-10-1,-19 14-79,39-33 29,-1-2 1,46-54-1,-81 82-210,9-8-108,-18 19 219,1 1 0,-1-1 1,1 0-1,0 1 0,-1-1 0,1 1 0,0-1 1,-1 1-1,1 0 0,0-1 0,0 1 1,-1 0-1,1-1 0,0 1 0,0 0 0,0 0 1,0 0-1,-1 0 0,1 0 0,0 0 1,0 0-1,1 0 0,-1 0 12,-1 1 0,1 0 0,-1-1 0,0 1-1,1 0 1,-1-1 0,0 1 0,1 0 0,-1 0 0,0-1 0,0 1 0,0 0 0,0 0-1,0 0 1,0-1 0,0 2 0,1 0-1,1 21 69,-1 0-1,-2 40 0,0-51 55,-1 0 0,0 0 1,0 0-1,-2-1 0,1 1 1,-2-1-1,-5 12 0,9-22-78,1 0 0,-1 0 0,1 0 0,-1 0 0,0 0-1,0 0 1,0 0 0,0 0 0,1 0 0,-1 0 0,0-1-1,0 1 1,-1 0 0,1-1 0,0 1 0,0-1 0,0 1-1,0-1 1,0 1 0,-1-1 0,1 0 0,0 0 0,0 1-1,-1-1 1,1 0 0,0 0 0,-2 0 0,1-1-59,-1 1 0,0-1 1,1 0-1,-1 0 0,0 0 0,1 0 1,-1-1-1,1 1 0,0 0 0,-1-1 1,-2-3-1,-16-13-1405,21 17 1072,3 1 227,1 1 0,-1-1-1,1 1 1,-1 0 0,0 0-1,0 0 1,7 3 0,11 4 50,-1-4 151,0 0 0,0-2 0,1-1 0,-1 0 0,0-1 0,1-1 0,28-6 0,-40 5 12,0 1-1,0-2 1,0 0 0,0 0 0,-1 0-1,1-1 1,-1 0 0,0-1 0,0 0 0,-1 0-1,1 0 1,9-10 0,-1-2-125,-1-1-1,-1 0 1,13-22 0,-25 37 54,0 0-1,-1 1 1,1-2 0,-1 1 0,0 0 0,0 0-1,0 0 1,0 0 0,-1-1 0,1 1 0,-1 0 0,0-6-1,0 9-34,0-1-1,0 1 0,0-1 1,0 1-1,0-1 0,0 1 0,0-1 1,0 0-1,0 1 0,1-1 1,-1 1-1,0-1 0,0 1 1,0-1-1,1 1 0,-1-1 0,0 1 1,0-1-1,1 1 0,-1 0 1,0-1-1,1 1 0,-1-1 0,1 1 1,0 0 13,-1 0 0,1 0 0,-1 0 0,1 0 0,-1 0 1,0 0-1,1 1 0,-1-1 0,1 0 0,-1 0 0,0 1 0,1-1 1,-1 0-1,0 1 0,1-1 0,-1 0 0,0 1 0,1-1 0,-1 0 1,0 1-1,0-1 0,0 1 0,1-1 0,-1 0 0,0 1 0,0-1 1,0 1-1,0-1 0,0 1 0,4 11 103,-1 0-1,0 1 1,-1-1-1,-1 0 1,0 1-1,0-1 1,-1 1 0,-1-1-1,0 1 1,-1-1-1,0 1 1,-1-1-1,0 0 1,-1 0 0,-1-1-1,-5 13 1,8-21-43,0 0 0,1 0 0,-1 0 0,0 0 0,-1-1 0,1 1 0,0-1 0,-1 1-1,1-1 1,-1 0 0,-5 4 0,6-6-65,1 1-1,0 0 1,-1-1-1,1 1 0,-1-1 1,1 1-1,-1-1 1,1 0-1,-1 1 0,1-1 1,-1 0-1,1 0 0,-1 0 1,1 0-1,-1-1 1,1 1-1,-1 0 0,1-1 1,-1 1-1,1-1 0,-1 1 1,1-1-1,-1 0 1,1 1-1,0-1 0,0 0 1,-1 0-1,1 0 1,-2-2-1,3 3 1,0 0-1,0 0 1,0 0-1,0 0 1,-1-1 0,1 1-1,0 0 1,0 0 0,0 0-1,0 0 1,0 0-1,0 0 1,0 0 0,0-1-1,0 1 1,0 0-1,-1 0 1,1 0 0,0 0-1,0 0 1,0-1 0,0 1-1,0 0 1,0 0-1,0 0 1,0 0 0,0 0-1,0-1 1,0 1-1,0 0 1,0 0 0,0 0-1,0 0 1,1 0 0,-1 0-1,0-1 1,0 1-1,0 0 1,0 0 0,0 0-1,0 0 1,0 0-1,0 0 1,0 0 0,0-1-1,1 1 1,-1 0 0,0 0-1,0 0 1,0 0-1,0 0 1,0 0 0,0 0-1,1 0 1,-1 0-1,0 0 1,0 0 0,0 0-1,0 0 1,0 0 0,1 0-1,-1 0 1,0 0-1,0 0 1,0 0 0,10-1-343,-9 1 340,11-1-78,1 0 0,-1-1-1,1-1 1,13-4 0,2-1 142,21-4 237,0-3 0,89-40 0,-129 51-202,1-1-26,0 0 0,0 0 0,0-1 0,-1 0 0,0-1-1,0 0 1,10-10 0,-18 16-36,0-1-1,0 0 0,1 0 1,-1 0-1,0 1 0,-1-1 1,1 0-1,0 0 0,0-1 1,-1 1-1,0 0 0,1-3 1,-1 4-21,0 0 0,0 0 0,0 1 1,0-1-1,0 0 0,-1 0 0,1 1 1,0-1-1,0 0 0,-1 0 0,1 1 0,-1-1 1,1 0-1,0 1 0,-1-1 0,1 1 0,-1-1 1,0 0-1,1 1 0,-1-1 0,1 1 0,-1 0 1,0-1-1,1 1 0,-1-1 0,0 1 1,0 0-1,1 0 0,-1-1 0,0 1 0,0 0 1,1 0-1,-1 0 0,0 0 0,0 0 0,1 0 1,-1 0-1,0 0 0,-1 0 0,-4 1-50,0 0 1,0 0-1,0 0 0,0 1 0,0 0 0,0 0 0,-6 4 0,-43 23-297,47-24 343,-9 5 56,-21 16-1,33-22-56,1-1 0,-1 1 0,1 1 0,0-1 0,0 1 0,1-1 0,-1 1 0,-4 8 0,8-12-8,-1 0 0,1 0 1,0 0-1,-1 1 0,1-1 0,0 0 0,-1 0 0,1 0 1,0 0-1,0 0 0,0 0 0,0 0 0,0 1 0,0-1 1,0 0-1,1 0 0,-1 0 0,0 0 0,1 0 1,-1 0-1,1 0 0,-1 0 0,2 2 0,-1-1 4,1 0 0,0-1-1,0 1 1,-1 0 0,1-1 0,0 1-1,1-1 1,-1 0 0,0 0 0,4 2-1,3 0 35,0-1 0,0 1 0,0-1 0,18 1 0,-4-3-6,-1-1 1,0-1 0,0-1-1,0 0 1,0-2 0,-1-1 0,27-10-1,-20 5 3,-1-1-1,-1-2 1,0-1-1,46-34 1,-59 37 35,-12 10-55,1 1 0,0-1 0,0 0-1,-1 0 1,1 1 0,0-1 0,1 1 0,-1-1 0,0 1-1,0 0 1,1 0 0,-1 0 0,4-1 0,-6 3 12,1 0 1,-1-1 0,1 1 0,0 0 0,-1-1-1,0 1 1,1 0 0,-1 0 0,0-1-1,1 1 1,-1 0 0,0 0 0,0 0 0,1-1-1,-1 1 1,0 0 0,0 0 0,0 0-1,0 0 1,0 1 0,-7 60 979,7-58-952,0 1-1,-1-1 1,1 0 0,-1 1-1,0-1 1,0 0-1,0 0 1,-1 0 0,1 0-1,-4 5 1,-7 11 54,11-18-82,0 1 1,0-1 0,0 0-1,-1 0 1,1 0 0,-1 0-1,1 0 1,-1 0 0,0 0-1,1-1 1,-1 1 0,0 0-1,0-1 1,0 0 0,-1 1-1,1-1 1,0 0 0,0 0-1,-1 0 1,1-1 0,0 1-1,-1 0 1,-2-1 0,-11 2-35,1-1 1,-26-3-1,1 1 269,-11-8-470,86 19-470,-14-6 820,1-1 0,-1-1 1,1-1-1,0-1 1,41-6-1,77-31 571,-58 13-504,-77 23-308,0-1-1,0 0 1,0 0 0,6-4 0,-4 1-2767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4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83 773 6400,'3'-2'3728,"9"-7"-1879,-1 0 0,14-15-1,0-13-876,0 0 0,29-66 0,-23 45-277,9-9 19,52-67 1,3-2-443,-50 69-267,-79 127-15,-7 10 167,-48 114 0,-12 36 33,76-173-109,-2-2-1,-50 64 1,46-70 67,9-10 267,-2-1 0,-40 39-1,59-62-199,6-4 47,11-8 77,-9 5-317,20-12-17,-1-1 1,0-1-1,-1 0 0,21-24 0,66-91 71,-70 80 137,68-68 0,-64 82-107,1 2 1,1 1 0,2 3-1,2 1 1,52-23 0,-96 51-57,24-11 104,-26 13-155,-1-1 1,1 0-1,0 1 0,-1 0 0,1-1 0,0 1 0,-1 0 0,1 0 0,0 0 0,-1 0 0,1 0 0,0 0 0,2 1 1,-4-1-6,1 0 0,-1 1 1,1-1-1,-1 0 1,1 1-1,-1-1 0,0 1 1,1-1-1,-1 1 1,0-1-1,1 1 0,-1-1 1,0 1-1,0-1 1,1 1-1,-1-1 0,0 1 1,0 0-1,0-1 1,0 1-1,0-1 1,0 1-1,0 0 0,0-1 1,0 1-1,0-1 1,0 1-1,0-1 0,0 1 1,0 0-1,-1 0 1,-8 22 12,5-15-1,-21 61 56,-31 140-1,56-206 5,-1 0 9,0 0 1,1 0 0,0 0-1,0 0 1,0 6-1,0-9-59,0 0-1,0 1 1,1-1-1,-1 1 0,0-1 1,0 0-1,0 1 0,1-1 1,-1 1-1,0-1 1,0 0-1,1 0 0,-1 1 1,0-1-1,1 0 0,-1 1 1,1-1-1,-1 0 1,0 0-1,1 1 0,-1-1 1,1 0-1,-1 0 0,0 0 1,1 0-1,-1 0 0,1 0 1,-1 0-1,1 0 1,-1 0-1,0 0 0,1 0 1,-1 0-1,1 0 0,-1 0 1,1 0-1,-1 0 1,0 0-1,1 0 0,-1-1 1,1 1-1,-1 0 0,0 0 1,1 0-1,0-1 1,6-3 30,0 0 0,-1 0 1,1-1-1,-1 0 1,1 0-1,-1 0 1,-1-1-1,1 0 1,8-13-1,-4 7-14,35-43-7,3-4-254,72-70 1,-118 127 204,0 0 1,1 0 0,-1 0 0,0 1 0,1-1 0,-1 0-1,1 1 1,0 0 0,0 0 0,4-2 0,-6 3 16,-1 0 1,0 0 0,1 0-1,-1 0 1,1 0-1,-1 0 1,1 0-1,-1 0 1,0 0-1,1 0 1,-1 1 0,1-1-1,-1 0 1,0 0-1,1 0 1,-1 0-1,1 1 1,-1-1-1,0 0 1,1 1 0,-1-1-1,0 0 1,0 1-1,1-1 1,-1 0-1,0 1 1,1-1 0,-1 2-2,1 0 1,-1-1-1,1 1 1,-1 0-1,0 0 1,0-1-1,0 1 1,0 0-1,0 0 1,0 3-1,-3 10 40,-7 25 0,-2 6 0,5-13-42,4-17 102,0 1 1,-2 29-1,8-32 79,-3-14-162,0 1 1,0-1 0,0 0 0,0 0-1,0 0 1,0 0 0,0 0 0,0 0-1,0 0 1,1 0 0,-1 0 0,0 1-1,0-1 1,0 0 0,0 0 0,0 0 0,0 0-1,1 0 1,-1 0 0,0 0 0,0 0-1,0 0 1,0 0 0,0 0 0,0 0-1,1 0 1,-1 0 0,0 0 0,0 0-1,0 0 1,0 0 0,0 0 0,1 0 0,-1 0-1,0 0 1,0 0 0,0 0 0,0 0-1,0-1 1,0 1 0,0 0 0,1 0-1,-1 0 1,0 0 0,0 0 0,0 0-1,0 0 1,0-1 0,5-3 34,9-15-58,0 1 0,2 1 0,0 0 0,1 1 0,0 1 0,1 1 0,22-14 0,-37 26-10,0 1 1,-1 0-1,1-1 0,0 1 0,0 0 1,0 0-1,0 0 0,1 1 0,-1-1 1,0 1-1,0 0 0,0 0 0,4 0 1,-6 0 11,1 1 1,0-1 0,-1 1 0,1-1 0,-1 1-1,1 0 1,-1 0 0,0-1 0,1 1-1,-1 0 1,0 0 0,1 0 0,-1 1 0,0-1-1,0 0 1,0 0 0,0 1 0,0-1 0,0 0-1,0 1 1,-1-1 0,1 1 0,-1-1 0,1 1-1,0 2 1,6 37-69,-5-29 150,5 22-1,-6-30-60,1 1 1,0 0 0,0-1-1,0 1 1,5 6-1,-5-9-7,-1 0 0,0-1 0,0 1 0,1-1 0,-1 0-1,1 1 1,-1-1 0,1 0 0,0 0 0,-1 0 0,1 0-1,0 0 1,0 0 0,0-1 0,-1 1 0,1-1 0,4 1 0,7 0 25,0-2 0,0 0 1,-1-1-1,1 0 1,0 0-1,-1-2 1,0 1-1,0-2 1,14-6-1,-2 0-42,-1-2 0,0-1-1,31-24 1,-18 3-155,-8 7 111,-23 24 41,27-26 64,-30 28-46,-1 0 1,1 0-1,-1 0 0,1 0 0,-1 0 1,0 0-1,0 0 0,0 0 0,0-1 1,0 1-1,0 0 0,-1 0 0,1-5 1,-52 59-753,38-36 680,1 0 0,1 0 1,-14 29-1,4-7 108,1-6 10,7-12 42,1 1-1,-19 42 1,30-60-67,0-1-1,1 1 1,-1 0-1,1-1 1,0 1 0,-1 0-1,1 4 1,0-6-13,0-1 0,1 1-1,-1 0 1,0-1 0,0 1 0,0 0 0,0-1 0,1 1 0,-1-1-1,0 1 1,0 0 0,1-1 0,-1 1 0,0-1 0,1 1 0,-1-1 0,1 1-1,-1-1 1,1 1 0,-1-1 0,1 1 0,-1-1 0,1 0 0,-1 1 0,1-1-1,0 0 1,-1 0 0,1 1 0,0-1 0,-1 0 0,1 0 0,0 0 0,-1 0-1,1 0 1,0 0 0,4 0 7,-1-1 0,0 0 0,0 0 0,0 0 0,0 0 0,0-1 0,0 1 0,-1-1 0,1 0-1,0-1 1,-1 1 0,0 0 0,1-1 0,-1 0 0,0 0 0,3-4 0,7-8 15,-1 0 0,11-19 0,-20 30 10,101-151-205,-98 150-14,-4 10-26,-2 16-123,0-15 283,-1 34 117,0-22 27,0 1-1,5 34 1,-4-53-89,0 1 1,0 0 0,0-1 0,0 1 0,0-1 0,0 1 0,0-1-1,1 1 1,-1-1 0,0 1 0,0 0 0,1-1 0,-1 1 0,0-1-1,1 0 1,-1 1 0,0-1 0,1 1 0,-1-1 0,1 1 0,-1-1-1,1 0 1,-1 1 0,1-1 0,-1 0 0,1 1 0,0-1-2,0 0-1,0 0 1,0 0 0,0-1 0,0 1 0,0 0-1,0 0 1,0 0 0,-1-1 0,1 1 0,0 0-1,0-1 1,0 1 0,-1-1 0,2 0-1,4-4 23,0 0-1,0 0 1,6-7-1,-10 9-9,19-20 60,101-101-88,31-29 158,-129 125-153,-2-1-1,-1 0 1,-1-2-1,16-33 1,-21 35-80,-2-2 0,14-45 1,-24 62-122,-3 14 197,0 0 1,0 0 0,0 0 0,0 0 0,0-1 0,0 1 0,0 0 0,0 0-1,0 0 1,0 0 0,0 0 0,0 0 0,0 0 0,0 0 0,0 0 0,0 0-1,0 0 1,0 0 0,0-1 0,0 1 0,0 0 0,0 0 0,0 0 0,0 0-1,0 0 1,0 0 0,0 0 0,0 0 0,0 0 0,-1 0 0,1 0 0,0 0-1,0 0 1,0 0 0,0 0 0,0 0 0,0 0 0,0 0 0,0 0 0,0-1-1,0 1 1,0 0 0,0 0 0,0 0 0,-1 0 0,1 0 0,0 0 0,0 0-1,0 0 1,0 0 0,0 0 0,0 0 0,0 0 0,0 1 0,0-1 0,0 0-1,0 0 1,0 0 0,-1 0 0,1 0 0,0 0 0,0 0 0,-15 20-387,-11 21 283,-33 50 394,-45 62 28,87-125-297,2 1 1,1 0-1,-16 50 1,10 7 191,8-31-3675,7-23-3231,5-23 3925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6:03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826 824 3072,'1'0'198,"0"-1"0,1 0 0,-1 1 0,0-1 1,0 0-1,0 1 0,1 0 0,-1-1 0,0 1 0,1 0 0,-1-1 1,0 1-1,1 0 0,-1 0 0,3 1 0,39-4 1183,-34 2-1020,58-4 1204,93-20 0,-137 20-1131,0-1 0,-1-1 0,42-19 0,-54 22-197,-1-2-1,1 0 0,-1 0 1,0 0-1,-1-1 0,0 0 1,0-1-1,0 0 0,-1 0 1,10-15-1,-13 16-64,-1-1 0,1 0 0,-1 0 0,0 0 0,-1 0 0,0 0 0,2-14 0,-3 13-50,-1-1-1,1 1 1,-2-1 0,1 1-1,-1-1 1,-3-11-1,-16-53 393,15 59-440,0 0 0,-2 1 0,1 0 0,-2 0 0,-15-22 0,16 27-57,0 1 0,0 0 0,0 0 0,-1 1 0,0 0 0,0 0 0,-1 1 0,0 0 0,-12-5 0,-8-2 49,-1 2 1,-1 1-1,-44-8 1,-94-7 124,109 18-158,-63-2 30,102 8-35,-182-19 229,23 2-29,159 17-163,0-1 1,1-1-1,-1 0 0,-22-8 0,36 10-20,0-1 1,0 1-1,-9-1 1,-12-2-36,1 5 598,35-2-451,0-1 0,14-3 0,-4 0-143,104-16 45,-53 11-91,14-2 182,19-3 393,-79 9 214,-50 15-453,4-4-193,-28 2-1,14-2-75,-304 58-152,336-62 101,-26 8-238,30-9 234,0 1 0,0-1 0,0 1 1,0-1-1,-1 1 0,1 0 0,0-1 0,0 1 0,0 0 1,0 0-1,1-1 0,-1 1 0,0 0 0,0 0 0,0 0 1,1 0-1,-1 0 0,0 0 0,0 3 0,1-4 22,0 1-1,0-1 1,0 1-1,0-1 1,0 1-1,0-1 0,0 1 1,0-1-1,0 1 1,0-1-1,0 1 1,0-1-1,0 1 1,1-1-1,-1 1 1,0-1-1,0 0 0,1 1 1,-1-1-1,0 1 1,1-1-1,-1 0 1,0 1-1,1-1 1,-1 0-1,0 1 1,1-1-1,-1 0 0,1 1 1,-1-1-1,1 0 1,19 6 61,-11-5-93,21 5 44,0-1 1,56 1-1,22 3-3075,-53 1 1375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6:05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1341 620 832,'50'8'3696,"-46"-6"192,-13 3-1801,-17 3-745,7-5-902,-1-1 0,1-1 1,-1-1-1,-30-3 0,-1-1 132,-94-9 303,53 8-607,-178-17 722,-162-30 301,394 48-1000,1-1-1,0-2 1,-52-17 0,86 23-252,-1 0 1,1-1 0,0 1-1,0-1 1,0 0-1,0 0 1,-3-3 0,5 4-38,0 0 1,0 0 0,0-1-1,0 1 1,0 0 0,0-1-1,0 1 1,0 0 0,1-1-1,-1 1 1,1-1 0,-1 1 0,1-1-1,-1 1 1,1-1 0,0 1-1,0-1 1,0 0 0,0 1-1,0-3 1,2-3-19,-1 1 0,1 1 0,0-1 0,1 0 0,0 0 0,0 1 0,0-1 0,0 1 0,1 0 0,4-5 0,48-47-21,-46 48 58,22-19 97,1 2 0,42-25 0,-10 7-45,-28 21-73,0 1 0,2 2 0,46-18 0,-65 29-68,-15 6 111,0 0 0,1 1 0,-1 0 1,1 0-1,-1 0 0,1 1 0,7-2 0,-13 3-42,1 0 0,-1 0 0,0 0-1,0 0 1,1 0 0,-1 0 0,0 0 0,0-1 0,1 1-1,-1 0 1,0 0 0,0 0 0,0-1 0,1 1 0,-1 0-1,0 0 1,0 0 0,0-1 0,0 1 0,0 0 0,1 0-1,-1-1 1,0 1 0,0 0 0,0 0 0,0-1 0,0 1-1,0 0 1,0-1 0,0 1 0,0-1 0,0 1 12,0 0 1,0 0 0,0 0 0,0-1 0,0 1-1,0 0 1,0 0 0,0 0 0,0-1-1,0 1 1,-1 0 0,1 0 0,0 0-1,0-1 1,0 1 0,0 0 0,0 0-1,0 0 1,-1 0 0,1-1 0,0 1-1,0 0 1,0 0 0,-1 0 0,1 0-1,0 0 1,0 0 0,0 0 0,-1 0-1,1 0 1,0 0 0,0-1 0,0 1-1,-1 0 1,1 0 0,0 0 0,0 0 0,0 0-1,-1 1 1,1-1 0,0 0 0,-22 4-171,-50 17 650,-136 20 1,198-39-443,9-2-56,0 1-1,0-1 1,-1 0 0,1 1 0,0-1 0,-1 0 0,1 0-1,0 0 1,-1 0 0,1 0 0,0-1 0,-3 0 0,4 1 3,0 0 0,0 0 0,0 0 0,-1 0 0,1 0 0,0 0 0,0 0 0,0 0 0,0 0 0,0 0 0,0 0 0,-1-1 0,1 1 0,0 0 0,0 0 0,0 0 0,0 0 0,0 0 0,0 0 0,0-1 0,0 1 0,0 0 0,0 0 0,0 0 0,0 0 0,-1 0 0,1-1 0,0 1 0,0 0 1,0 0-1,0 0 0,0 0 0,0 0 0,0-1 0,1 1 0,-1 0 0,0 0 0,0 0 0,0 0 0,0-1 0,0 1 0,0 0 0,0 0 0,0 0 0,0 0 0,0 0 0,0 0 0,0 0 0,1-1 0,-1 1 0,0 0 0,0 0 0,0 0 0,0 0 0,0 0 0,0 0 0,1 0 0,-1 0 0,0 0 0,0 0 0,0 0 0,0 0 0,0 0 0,1 0 0,-1-1-19,27-8-197,-20 5 336,1 0 0,0 1 0,10-4 0,8-2 114,-10 2 4,0 1 1,27-5-1,-1 5-52,-29 4-125,1 0 1,18-5 0,-16 2-14,0 2-1,1 0 1,-1 0 0,34 1 0,-32-1 55,6 0-5,-24 3-84,1-1 1,0 1 0,0 0-1,0 1 1,0-1-1,-1 0 1,1 0 0,0 0-1,0 0 1,0 1 0,-1-1-1,1 0 1,0 1 0,0-1-1,-1 1 1,1-1-1,0 0 1,-1 1 0,1 0-1,-1-1 1,2 1 0,-2 0 4,0 0 0,0 0 0,0-1 0,0 1 1,0 0-1,1 0 0,-1 0 0,0-1 0,-1 1 1,1 0-1,0 0 0,0 0 0,0-1 0,0 1 1,-1 0-1,1 0 0,0-1 0,-1 2 0,-7 11 115,3-7-135,0 0 1,0-1-1,-1 1 0,-11 6 0,-8 9-15,-8 5-82,20-16-42,-23 22 0,35-31-22,0 1 0,0-1 0,0 0-1,0 1 1,0-1 0,0 1 0,1-1-1,-1 1 1,0-1 0,1 1 0,-1 2-1,1-4-85,0 1 0,0 0 0,0-1 0,0 1-1,0-1 1,0 1 0,0 0 0,0-1 0,0 1-1,0-1 1,0 1 0,1 0 0,-1-1 0,0 1-1,0-1 1,1 1 0,-1-1 0,0 1 0,1-1-1,-1 1 1,1-1 0,-1 1 0,1-1-1,-1 1 1,0-1 0,1 0 0,0 1 0,-1-1-1,2 1 1,6 4-6299,2 5 2080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6:42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98 2976,'-13'0'13781,"44"-16"-13184,-3 4-295,30-12 403,71-19 0,-129 42-688,1 1-1,0 0 1,0-1-1,0 1 1,0 0 0,0 0-1,0 0 1,0 0-1,0 0 1,0 0-1,0 0 1,0 0 0,0 0-1,0 0 1,0 0-1,0 1 1,0-1-1,0 0 1,1 1 0,-1 1 49,1 0 0,-1-1 0,0 1 0,0 0 0,1 0 0,-1-1 0,-1 1 0,1 0 0,1 2 0,-1 1 38,2 2 25,0 0 1,1 0-1,7 11 0,-10-16-79,1 0 1,0 0-1,-1 0 0,1 0 0,0-1 0,0 1 0,0-1 1,0 0-1,0 1 0,1-1 0,-1 0 0,0 0 1,0 0-1,1 0 0,4 0 0,-2 0 1,1 0 0,-1-1 1,0 1-1,1-1 0,-1-1 0,0 1 0,1-1 1,-1 0-1,0 0 0,1 0 0,-1-1 0,0 0 1,0 0-1,5-3 0,31-15-1384,-25 13-1209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6:43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6 137 4480,'-5'0'6357,"9"-1"-3574,-3 1-2654,0 0 0,-1 0-1,1-1 1,0 1 0,0 0-1,0-1 1,0 1 0,0-1-1,0 1 1,-1-1 0,1 1-1,0-1 1,0 1 0,-1-1-1,1 0 1,1-1 0,2-4 128,1-1 0,0 1 1,0 0-1,1 0 0,-1 1 1,1 0-1,1 0 1,9-7-1,59-30 1009,-62 36-1089,-8 3-59,0 0-1,1 0 0,-1 1 1,1 0-1,-1 0 0,1 0 1,0 1-1,0 0 0,7 0 1,-12 1-83,-1 0 0,1 0 0,0 0 0,-1 0 0,1 0 1,0 0-1,-1 1 0,1-1 0,0 0 0,-1 1 0,1-1 0,-1 0 1,1 1-1,0-1 0,-1 1 0,1-1 0,-1 1 0,1-1 1,-1 1-1,0-1 0,1 1 0,-1-1 0,0 1 0,1 0 0,-1-1 1,0 1-1,1 0 0,-1-1 0,0 1 0,0 0 0,0-1 0,0 2 1,1 26 669,-2-21-720,1-4 33,0 0-1,1-1 0,-1 1 0,1 0 1,-1-1-1,1 1 0,0-1 1,0 1-1,0-1 0,0 1 0,0-1 1,1 0-1,-1 1 0,1-1 1,0 0-1,-1 0 0,1 0 0,0 0 1,4 3-1,-3-3 6,0 0 0,0-1 0,1 1 0,-1 0 0,0-1 0,1 0 0,-1 0-1,1 0 1,0 0 0,-1 0 0,1-1 0,0 0 0,6 0 0,10-2-558,-1-1 0,0-2 0,0 0 1,0 0-1,0-2 0,23-12 0,-28 13-1901,0 0 0,0 1 0,30-7 0,-17 10-518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6:46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39 4992,'2'-2'4548,"0"9"-2899,-1-3-1533,0 0-1,-1 0 1,0 0-1,0-1 1,0 1-1,0 0 1,-1 0 0,1 0-1,-3 5 1,0 7 184,-1 111 1276,4-100-1269,3-10 3,-2-14 239,0-11 80,0-2-565,0 1 1,1 0 0,0 1 0,0-1 0,5-10-1,1-6-90,32-119 79,-32 108 267,-8 36-310,1 0 0,-1 0 0,0 0 0,1 0 0,-1 0 0,0 0 0,0 1 0,1-1 0,-1 0 0,0 0 0,0 0 0,1 1 0,-1-1 0,0 0 0,0 0 0,0 1 0,1-1 0,-1 0 0,0 0 0,0 1 0,0-1 0,0 0 0,1 1 0,1 4 46,-1 0-1,1 0 0,-1 0 0,0 0 0,0 0 0,0 0 1,0 6-1,-2 42 198,0-23-249,1 60 945,2-91-907,0 0-1,0 0 0,1-1 1,-1 1-1,0 0 0,0-1 1,2-2-1,2-5-83,0 1 1,9-16-1,8-14-105,-18 31 161,15-17-219,-19 23 203,0 0 0,-1 0-1,1 1 1,0-1 0,0 0 0,-1 1-1,1-1 1,0 1 0,0-1-1,0 1 1,0-1 0,0 1 0,0 0-1,0 0 1,0-1 0,0 1 0,0 0-1,0 0 1,0 0 0,0 0 0,0 0-1,0 0 1,2 0 0,-3 1 26,1-1 1,0 1-1,0 0 0,0-1 1,0 1-1,-1 0 1,1-1-1,0 1 1,0 0-1,-1 0 1,1 0-1,-1 0 0,1-1 1,-1 1-1,1 0 1,-1 0-1,1 0 1,-1 2-1,5 21 473,-4-18-440,3 27 327,-3-22-330,0 0 0,1 0 0,0 1 0,0-1 0,2-1 0,-1 1 0,1 0 0,9 16 0,-11-25-304,-1 0 1,1 0 0,0 0-1,-1-1 1,1 1 0,0 0-1,3 1 1,4 5-1010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6:4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2 176 2976,'-1'-15'1836,"2"11"-889,-1 8-146,0-2 281,0-3-1009,0 1 0,0 0 0,0-1 0,0 1 0,0 0-1,0 0 1,0-1 0,0 1 0,0 0 0,0 0-1,0-1 1,0 1 0,0 0 0,0-1 0,0 1 0,0 0-1,0 0 1,0-1 0,0 1 0,0 0 0,1 0-1,-1 0 1,0-1 0,0 1 0,1 0 0,6-4 514,0 0 1,1 1-1,-1 0 1,1 1-1,13-3 1,257-42 2755,-148 28-2628,342-30 447,-398 43-1049,194-7 346,-263 13-443,8 0-901,26 3-1,-28 1-1416,-11-4 2180,0 1 1,0-1-1,0 0 0,0 0 1,0 1-1,1-1 0,-1 0 1,0 0-1,0 1 0,0-1 1,0 0-1,0 0 0,0 1 1,0-1-1,0 0 0,0 0 1,0 0-1,0 1 1,0-1-1,0 0 0,-1 0 1,1 1-1,0-1 0,0 0 1,0 0-1,0 1 0,0-1 1,0 0-1,-1 0 0,-2 8-1744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6:49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98 3648,'-1'0'87,"1"0"1,0-1-1,0 1 1,0-1-1,-1 1 1,1-1-1,0 1 1,0-1-1,0 1 0,0-1 1,0 1-1,0-1 1,0 1-1,0-1 1,0 1-1,0-1 1,0 1-1,1-1 1,-1 1-1,0-1 1,0 1-1,1-1 0,-1 0 48,0 1 0,1 0 0,-1 0 0,1 0 0,-1 0-1,0 0 1,1 0 0,-1 0 0,0 0 0,1 0 0,-1 1-1,0-1 1,1 0 0,-1 0 0,1 0 0,-1 0 0,0 0-1,0 1 1,1-1 0,-1 0 0,0 0 0,1 1 0,1 0 179,0 0 1,0 1 0,-1 0 0,1-1 0,-1 1 0,1 0 0,-1 0-1,3 3 1,-3 0-57,1 1-1,-1 0 1,0 0 0,-1 0-1,1 0 1,-1 0-1,0 0 1,-2 11 0,-13 49 515,10-46-601,-37 173 740,23-111-567,-15 51 323,34-132-645,0-1 0,0 1 0,0-1 0,0 1 0,-1 0 0,1-1 0,0 1 0,0-1 0,0 1 0,-1 0 0,1-1-1,0 1 1,-1-1 0,1 1 0,0-1 0,-1 1 0,1-1 0,-1 0 0,1 1 0,-1-1 0,1 1 0,-1-1 0,1 0-1,-1 1 1,1-1 0,-2 0 0,2 0-34,-1 0 0,1-1 0,0 1 0,-1-1 0,1 1 0,-1 0 0,1-1 0,0 1-1,0-1 1,-1 1 0,1-1 0,0 1 0,0-1 0,-1 1 0,1-1 0,0 0 0,0 1 0,0-1 0,0 1 0,0-1 0,0 1-1,0-1 1,0 0 0,0 1 0,0-1 0,0 1 0,0-1 0,2-26-60,-1 17 73,2-14-45,1-1-1,11-36 1,-5 24 45,3-19 7,45-152 100,-45 173 253,23-46 1,-20 53 285,27-36 0,-43 63-617,0 1 0,1-1 0,-1 1 0,0-1 0,1 1 0,-1-1 0,1 1 1,-1 0-1,1-1 0,-1 1 0,1 0 0,-1-1 0,1 1 0,-1 0 0,1 0 0,-1-1 0,1 1 0,-1 0 0,1 0 0,0 0 0,-1 0 0,1 0 0,-1 0 0,1 0 1,0 0-1,1 0 3,-1 1 0,0-1 1,0 1-1,0-1 0,0 1 0,0 0 1,0-1-1,0 1 0,0 0 1,0-1-1,1 3 0,1 1-1,0-1-1,0 1 0,-1 0 1,0 0-1,3 6 0,7 19-14,15 41 290,-19-40-164,-7-22-126,0-1 0,1 0 1,1 1-1,-1-1 1,1 0-1,0 0 0,1 0 1,5 9-1,-8-16-12,-1 1 1,1 0-1,-1-1 1,1 1-1,0 0 1,-1-1-1,1 1 0,-1-1 1,1 1-1,0-1 1,0 0-1,-1 1 1,1-1-1,0 0 0,0 1 1,0-1-1,-1 0 1,1 0-1,0 0 1,0 1-1,0-1 0,1 0 1,0-1 7,-1 0-1,1 1 1,-1-1 0,1 0 0,-1 0-1,1 0 1,-1 0 0,0 0 0,2-1-1,5-4-117,-1-1-46,1-1 1,-1 0-1,0 0 0,-1 0 0,10-16 0,-5 8 36,10-18-23,-1 0 0,21-51 0,-41 85 143,0 0 0,0 0 0,0 0-1,0 1 1,0-1 0,0 0 0,1 0-1,-1 0 1,0 0 0,0 0-1,0 0 1,0 0 0,0 1 0,0-1-1,0 0 1,0 0 0,1 0 0,-1 0-1,0 0 1,0 0 0,0 0-1,0 0 1,0 0 0,0 0 0,1 0-1,-1 0 1,0 0 0,0 0 0,0 0-1,0 0 1,0 0 0,1 0-1,-1 0 1,0 0 0,0 0 0,0 0-1,0 0 1,0 0 0,0 0 0,1 0-1,-1 0 1,0 0 0,0 0 0,0 0-1,0-1 1,0 1 0,0 0-1,0 0 1,1 0 0,-1 0 0,0 0-1,0 0 1,0-1 0,2 15 148,-2 35 342,4 251 438,-3-236-847,5 59 263,-3-96-260,-3-17-877,1 1 1,0-1-1,5 16 1,1-37-8530,-7 8 7880,7-13-2062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6:49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 6720,'-2'-3'555,"-3"-2"1156,5 5-1685,0-1-1,0 1 1,0 0-1,0 0 1,0 0-1,0 0 1,0 0-1,0 0 0,0 0 1,0 0-1,0 0 1,0 0-1,0 0 1,0-1-1,0 1 1,0 0-1,0 0 1,0 0-1,0 0 1,0 0-1,0 0 1,0 0-1,0 0 1,0 0-1,0 0 1,0 0-1,1-1 0,-1 1 1,0 0-1,0 0 1,0 0-1,0 0 1,0 0-1,0 0 1,0 0-1,0 0 1,0 0-1,0 0 1,3 0 2106,-4 5-1586,0 0 1,1 1 0,-1-1 0,1 0 0,2 9 0,-1 6-159,1 30 462,2-1-1,12 51 1,-13-65-835,-2-27-481,-1 1 0,1 0 0,1-1 0,0 0-1,0 1 1,5 10 0,-2-8-1080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6:5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69 4064,'0'-26'1307,"0"26"-1284,0-1 0,0 1 0,-1 0 0,1-1 0,0 1 0,0 0 0,1-1 0,-1 1 0,0-1 0,0 1 0,0 0 0,0-1 0,0 1 0,0 0 0,0-1 0,1 1 0,-1 0 0,0-1 0,0 1 0,0 0 0,1-1 0,1-2 227,1 0 0,0 0 0,0 1 1,0-1-1,0 1 0,0-1 0,0 1 0,1 0 0,-1 0 0,1 1 0,-1-1 0,1 1 0,0 0 0,-1 0 1,1 0-1,0 0 0,0 0 0,7 1 0,-5 0 2,-1 1 1,1-1 0,0 1-1,-1 0 1,1 1-1,-1 0 1,0-1-1,1 2 1,-1-1 0,0 1-1,0-1 1,-1 1-1,7 5 1,3 4 312,0 0 1,-1 0-1,13 17 0,-20-21-251,0 0 0,0 0 0,-1 1 0,0 0 0,-1 0 0,0 0 0,4 14 0,-5-12 60,0 0-1,-1 1 1,-1-1-1,1 0 1,-2 16-1,0-22-290,-1-1-1,1 1 1,-1 0 0,0 0-1,-1 0 1,1-1-1,-1 1 1,0 0 0,0-1-1,0 0 1,-1 1-1,0-1 1,0 0-1,0 0 1,-4 3 0,2-1-225,-1-2 0,0 1 0,0 0 0,0-1 0,-1 0 0,1-1 0,-1 0 0,0 0 0,0 0 0,0-1 0,-1 0 0,1 0 0,-13 1 0,6-2-1054,1-1 0,0 0 0,0-1-1,0 0 1,-1-1 0,1-1 0,-14-4 0,4-3-3780,7-3 1600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6:5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13 3072,'-3'-9'1342,"3"9"-1238,0 0 0,0 0 0,0 0 1,0-1-1,0 1 0,0 0 0,0 0 0,0 0 0,0 0 0,0-1 1,-1 1-1,1 0 0,0 0 0,0 0 0,0 0 0,0 0 1,0 0-1,0-1 0,0 1 0,-1 0 0,1 0 0,0 0 0,0 0 1,0 0-1,0 0 0,-1 0 0,1 0 0,0 0 0,0 0 0,0 0 1,0 0-1,-1 0 0,1 0 0,0 0 0,0 0 0,0 0 0,0 0 1,-1 0-1,1 0 0,0 0 0,0 0 0,0 0 0,0 0 0,-1 0 1,1 0-1,0 0 0,0 0 0,-6 1 245,1-1 1,0 0-1,0 1 1,0 0-1,0 1 1,0-1-1,0 1 0,0 0 1,1 0-1,-8 4 1,4-1-53,2 0 1,-1 0 0,1 0 0,0 1 0,-11 13 0,1 4 60,1 0 0,1 2-1,-12 25 1,16-29 100,-5 12-78,1-1 1,2 2-1,1-1 1,-11 67-1,16-55-198,1 0 0,3 0-1,5 67 1,36 138 367,-21-132-1034,-17-114-95,0 1 0,1-1-1,-1 0 1,3 6 0,1-2-913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6:5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52 6656,'-55'-28'3008,"33"20"-2624,14 4 832,3-4-672,10 5-832,3 6 160,19-3-480,4 0 352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4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45 8800,'-92'-44'4000,"62"52"-3488,20-3-480,5 1-128,2 8-448,3 1 288,8 1-3392,11 8 2016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6:54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6048,'1'0'3539,"-1"12"-457,0 16-482,-28 119 1224,10 2-2998,-6 42-538,14-106-928,8-77-454,4-20-6307,-2-1 5289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6:54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61 5216,'-13'-4'7898,"27"-1"-5599,31-9-1185,-35 12-796,54-11 1550,108-8 0,-151 20-1811,125 0-12,-123 3-60,1 0 0,-1 2 0,0 0 0,27 9-1,-47-12-110,0 1-1,0-1 0,0 0 0,0 1 1,0 0-1,4 3 0,-7-5-29,1 0 0,-1 0 0,0 1 0,1-1-1,-1 0 1,0 1 0,0-1 0,1 0 0,-1 1 0,0-1 0,0 1-1,1-1 1,-1 0 0,0 1 0,0-1 0,0 1 0,0-1-1,0 1 1,0-1 0,0 1 0,0-1 0,0 1 0,0 0-264,0-1 0,-1 1 0,1-1 0,-1 1 0,1 0 0,0-1 0,-1 1 0,1-1 0,-1 1 0,0-1 0,1 1 0,-1-1 0,1 1 0,-1-1 0,0 0 0,1 1 0,-1-1 0,-1 1 0,-6 2-2961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6:5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4 596 2144,'-4'5'6842,"5"-21"-4234,0 9-2331,1 0 0,0 0 1,6-11-1,5-20 262,5-63 494,-13 63-616,2 1 1,20-64-1,-22 90-366,-1 0-1,1 1 0,1-1 0,0 1 0,0 0 0,1 1 0,0-1 0,1 1 0,0 1 0,0 0 1,1 0-1,0 0 0,12-7 0,-15 11-40,13-8 173,0 0 0,1 1-1,33-12 1,-27 13-35,20-6 334,-41 15-399,-1 0 1,0 0-1,1 0 0,-1 1 0,1-1 1,0 1-1,8 1 0,-8 0 13,-3-1-25,-1 0-1,0 0 1,0 1-1,0-1 1,0 0-1,0 0 1,0 1-1,1-1 0,-1 1 1,1 0-1,-1 0-58,-1-1-1,0 1 1,0-1-1,0 1 1,1-1 0,-1 1-1,0-1 1,0 1-1,0 0 1,0-1-1,0 1 1,0-1-1,0 1 1,0-1-1,0 1 1,0-1-1,-1 1 1,1-1-1,0 1 1,0-1-1,0 1 1,-1-1-1,1 1 1,0-1-1,0 1 1,-1-1-1,1 1 1,-1 0-1,-4 5 54,0 0-1,-1 0 0,0 0 0,0 0 1,0-1-1,-13 9 0,-18 16-274,28-23 196,8-6-2,1-1-1,-1 0 0,1 1 0,-1-1 0,1 0 0,-1 1 0,1-1 1,0 0-1,-1 1 0,1-1 0,-1 1 0,1-1 0,0 1 0,-1-1 1,1 1-1,0-1 0,0 1 0,-1-1 0,1 1 0,0 1 0,9 17-249,1-11 288,-9-7 7,0-1 0,1 1 0,-1 0 0,0 0 0,0 0 0,0 0 0,0 0 0,0 0 0,0 0 0,0 0 0,-1 0 0,1 0 0,0 0 0,-1 1 0,1-1 0,-1 0 0,1 2 0,-1-2 40,0-1 1,0 1-1,-1-1 1,1 0-1,0 1 0,-1-1 1,1 1-1,0-1 1,-1 0-1,1 1 1,-1-1-1,1 0 1,0 1-1,-1-1 0,1 0 1,-1 0-1,1 1 1,-1-1-1,1 0 1,-1 0-1,1 0 1,-1 0-1,1 0 0,-2 0 1,-18 4 395,18-4-357,-16 1 79,-1-1 0,1 0 0,-20-3 0,19 0-538,0 2 0,0 1 0,-22 1 0,30 0-704,9-2 615,1 1-1,-1 0 1,0 0-1,1 0 1,-1 1-1,1-1 1,-1 0-1,-2 2 1,1 3-2908,8 5-1122,3 1 1473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00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 3392,'5'-6'9080,"-1"15"-3603,-3-2-7112,-10 100 3430,0-20-1531,6-31-328,-1 47 592,1-86-682,3-15-162,-1-1 1,1 1 0,0-1 0,-1 1 0,1-1 0,0 0 0,0 1 0,0-1 0,0 1 0,0-1-1,0 1 1,1 2 0,0-11-4671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0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6656,'0'0'2144,"2"-1"-1307,9-1 291,0 1-1,0 0 1,0 1 0,13 1-1,7-1-402,126 0 1094,-4 0-1720,-48 0-5100,-99 0 3220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01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4 2496,'0'-3'5466,"-4"4"-3412,-5 13 192,4-7-1775,0 1 0,1-1 1,0 1-1,-3 8 0,-12 42 847,-10 61-1,-4 64-175,12-62-962,18-108-178,-2 12-97,1 1 1,0 26-1,5-42-824,0-6-1059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0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13 132 3968,'-1'-2'253,"1"0"0,-1 0 0,0 0 0,0 0 0,0 0 0,0 1 0,0-1 0,-2-3 0,3 5-147,0 0 0,0 0 0,-1 0 0,1-1 0,0 1 0,0 0 0,0 0 0,0 0 0,0-1 0,-1 1 0,1 0 0,0 0 0,0-1 0,0 1 0,0 0 0,0 0 0,0 0-1,0-1 1,0 1 0,0 0 0,0 0 0,0-1 0,0 1 0,0 0 0,0 0 0,0-1 0,0 1 0,0 0 0,0 0 0,0-1 0,1 1 0,-1 0 0,0 0 0,0 0 0,0-1 0,11-6 2243,20-4-191,-26 9-1813,34-7 664,0 1 0,0 2 0,52-1 0,-4 0-299,-6-1-406,-21 3-1043,105-23 1,-144 23-1877,-14 4-207,-16 5-4722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02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4 120 4992,'0'0'63,"0"0"0,0 0 0,-1-1 0,1 1 0,0 0 0,0 0 0,0 0 0,-1 0 0,1-1 0,0 1 0,0 0 0,0 0 0,0-1 0,0 1 0,-1 0 0,1 0 0,0 0 0,0-1 0,0 1 0,0 0 0,0 0 1,0-1-1,0 1 0,0 0 0,0 0 0,0-1 0,0 1 0,0 0 0,0 0 0,0-1 0,0 1 0,0 0 0,0 0 0,0-1 0,1 1 0,-1 0 0,0-1 0,11-2 1796,28 3 460,-27 0-1810,-6 1-331,0-1 0,0 1 0,0 0 0,0 0-1,0 1 1,0 0 0,-1 0 0,1 0 0,0 0 0,-1 1 0,0 0-1,1 1 1,-1-1 0,-1 1 0,1 0 0,8 8 0,-10-8-76,1 0 1,-1 1 0,0-1-1,0 0 1,0 1 0,-1 0-1,0 0 1,0 0 0,0 0 0,0 0-1,-1 0 1,0 0 0,0 1-1,0-1 1,-1 0 0,0 1-1,0-1 1,0 0 0,-2 10-1,-3 6 491,-13 39-1,14-51-403,0 0 1,0 0 0,-1 0-1,0 0 1,-1-1 0,-8 10-1,4-11 265,10-7-445,0 0-1,-1 0 1,1 0-1,0 0 1,0 0-1,0 0 1,-1 0 0,1 0-1,0 0 1,0 0-1,0 0 1,-1 0-1,1 0 1,0 0-1,0 0 1,0 0-1,-1 0 1,1 0-1,0-1 1,0 1-1,0 0 1,0 0 0,-1 0-1,1 0 1,0 0-1,0-1 1,0 1-1,0 0 1,0 0-1,-1-1 1,1 0-19,0 0 0,-1-1-1,1 1 1,0-1 0,0 1 0,0-1 0,0 1-1,0-1 1,0 1 0,1 0 0,-1-1 0,0 1 0,1-2-1,5-12 34,0 0-1,0 1 1,2 0-1,0 0 0,0 1 1,1 0-1,17-19 0,-8 13 83,1 1 0,1 0-1,39-26 1,40-24-1124,-94 64 398,0 0-1,0 0 1,-1-1 0,1 0-1,5-8 1,-6 6-1185,0 0-1,-1 0 0,6-14 1,1-3-1522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02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6 2976,'0'-5'909,"2"9"177,4 10 428,3 2-394,0 0 0,-2 0-1,9 25 1,7 16 204,10 9-143,-10-22-455,-2 1 0,17 56 1,-24-53-52,-3 1 1,-1 0 0,3 60 0,-11-75-213,-2 0 0,-1 0 1,-2 0-1,-1 0 0,-13 54 0,9-64-303,-1 0 0,-1-1-1,0-1 1,-2 0 0,-1 0 0,0-1 0,-21 24 0,-125 123-4462,136-145 2589,-19 21-825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04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9 2496,'0'-1'51,"0"1"0,1-1 0,-1 1 0,0-1 0,1 1 0,-1-1 0,0 1 0,1 0 0,-1-1 0,1 1 0,-1-1 0,0 1 1,1 0-1,-1-1 0,1 1 0,-1 0 0,1 0 0,-1-1 0,1 1 0,-1 0 0,1 0 0,-1 0 0,1 0 0,0 0 0,-1 0 0,1 0 0,0 0 0,1 0 867,20 0 5044,-22 0-5732,0 1 0,0 0 0,0 0 0,0 0 0,0 0 0,0 0 0,0 0 0,0 0 0,0-1 0,0 1 0,0 0 0,-1 0 0,1 0 1,0 0-1,-1-1 0,1 1 0,-1 0 0,1 0 0,-1 0 0,0 0 0,-12 24 757,5-16-559,0 0-1,-10 9 0,-14 15 393,-33 53 467,-37 46-393,97-125-797,-1 0-1,0-1 0,-1 1 1,1-1-1,-1-1 1,0 0-1,-1 0 1,1 0-1,-1-1 1,-10 5-1,22-7-209,13 2 60,-3-1 39,-1 1 0,18 7 0,-6 4-47,-1 2 0,0 0-1,24 25 1,-22-15 49,-19-19 13,0-1-1,13 11 0,42 30 283,-44-37-1478,-4-10-8836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4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27 961 5984,'-27'9'5498,"30"-10"-4927,0 1-1,-1-1 0,1 0 0,0 0 1,-1 0-1,1 0 0,-1 0 1,1-1-1,-1 1 0,1-1 0,2-1 1,28-26 756,-9 3-749,-2 0 0,22-34 0,-31 42-366,52-75 532,72-95 651,-107 153-1124,-28 33-313,1-1-1,-1 1 1,1 0-1,0 0 0,0 0 1,0 1-1,0-1 0,0 0 1,0 1-1,6-2 1,-9 3 34,0 0 0,1 0 0,-1 0 0,0 0 1,1 0-1,-1 0 0,0 0 0,1 0 0,-1 0 1,1 0-1,-1 0 0,0 0 0,1 0 0,-1 0 1,0 0-1,1 0 0,-1 0 0,0 0 0,1 0 1,-1 1-1,0-1 0,1 0 0,-1 0 1,0 0-1,0 1 0,1-1 0,-1 0 0,0 0 1,0 1-1,1-1 0,-1 0 0,0 1 0,0-1 1,0 0-1,1 0 0,-1 1 0,0-1 0,0 0 1,0 1-1,0 0 0,-1 13 77,-23 79-154,-16 63 124,28-97-35,-25 70 1,31-113 68,3-6 51,-1 0 0,0 0-1,0 0 1,-1-1 0,-10 14 0,15-22-121,0-1 0,0 0 0,0 0 0,0 1 1,0-1-1,0 0 0,0 0 0,0 0 0,-1 0 1,1 1-1,0-1 0,0 0 0,0 0 0,0 0 0,0 0 1,-1 1-1,1-1 0,0 0 0,0 0 0,0 0 1,-1 0-1,1 0 0,0 0 0,0 0 0,0 0 1,-1 0-1,1 0 0,0 1 0,0-1 0,0 0 1,-1 0-1,1 0 0,0 0 0,0 0 0,0 0 1,-1-1-1,1 1 0,0 0 0,0 0 0,-1 0 1,1 0-1,0 0 0,0 0 0,0 0 0,0 0 0,-1 0 1,1-1-1,0 1 0,0 0 0,0 0 0,0 0 1,-1 0-1,1-1 0,0 1 0,0 0 0,0 0 1,0 0-1,0 0 0,0-1 0,0 1 0,0 0 1,-1-1-1,-2-16 25,3 13-39,-4-22-181,0-34 0,4 51 148,1 0 0,0-1 0,0 1 0,1 1 0,0-1 0,0 0 0,7-16 0,-5 19 59,0 1 0,0-1 0,1 1 0,0 0 0,0 0 0,0 1 0,1-1 1,-1 1-1,1 0 0,9-4 0,59-31 165,114-45 1,-58 30 23,-113 47-185,0-1 1,0-1-1,-1 0 0,0-1 1,0-1-1,-1 0 0,16-17 1,-14 7 42,0-1 0,-2-1 0,-1 0 0,-1-1 1,11-25-1,-4 0-35,-1 0-1,19-81 1,-36 120-47,0-1 0,0 0 0,0-12 0,-2 22 16,0 1 0,0 0 0,0-1 0,0 1 0,0-1 1,0 1-1,0 0 0,0-1 0,0 1 0,0 0 0,0-1 0,0 1 0,0-1 0,0 1 0,-1 0 1,1-1-1,0 1 0,0 0 0,0 0 0,-1-1 0,1 1 0,-1-1 0,-5 3-59,4 0 54,0 0 0,0 0 0,1 0 0,-1 0 0,1 0 1,-1 0-1,-1 5 0,-16 42 3,-17 71 0,3-7 66,4-16-81,-20 126-1,45-198-92,-5 20-344,2 1 0,-2 58 0,11-86-640,1-12-694,-1-10 970,-1-12-10,-1-17 270,-8-53 0,6 71 698,-2 0 0,1 0 0,-2 0-1,0 1 1,-11-23 0,8 23 108,3 4 10,0 1 0,-1-1 0,0 1 1,-11-12-1,15 18-129,0 1 1,0-1-1,0 1 1,1-1-1,-1 0 1,1 0-1,-1 0 1,-1-5-1,3 8-98,0-1-1,0 0 0,0 0 1,0 1-1,0-1 0,0 0 1,0 0-1,0 1 0,0-1 1,0 0-1,0 0 0,0 1 1,0-1-1,1 0 0,-1 1 0,0-1 1,1 0-1,-1 1 0,0-1 1,1 0-1,-1 1 0,1-1 1,-1 0-1,1 1 0,-1-1 1,1 1-1,-1-1 0,1 1 1,0 0-1,-1-1 0,1 1 1,0-1-1,-1 1 0,1 0 0,0 0 1,-1-1-1,1 1 0,0 0 1,0 0-1,-1 0 0,1 0 1,1 0-1,10-1 193,1 0 1,-1 1-1,25 3 1,1 1-69,203 7 63,203 29-150,-438-39-20,-1 0 1,1 0-1,0 0 0,-1 1 1,8 3-1,-13-5-38,0 0-1,1 0 1,-1 0 0,0 0-1,1 1 1,-1-1-1,0 0 1,0 0-1,1 0 1,-1 1 0,0-1-1,0 0 1,1 0-1,-1 0 1,0 1-1,0-1 1,0 0-1,1 1 1,-1-1 0,0 0-1,0 0 1,0 1-1,0-1 1,0 0-1,0 1 1,0-1 0,0 0-1,0 1 1,1-1-1,-1 0 1,-1 1-1,1-1 1,0 0 0,0 1-1,0-1 1,0 0-1,0 1 1,0-1-1,0 0 1,0 1 0,0-1-1,-1 0 1,1 0-1,0 1 1,0-1-1,0 0 1,-1 0-1,1 1 1,0-1 0,-1 0-1,-14 11 49,12-9-29,-132 76 275,85-51-8,-80 58 1,123-80-258,-20 17-86,26-21 71,0 0 0,0 0 0,-1 1 0,1-1 0,0 0 0,0 1 0,0-1 0,1 1 0,-1 0 0,0-1 0,0 1 0,1 0 0,-1-1 0,1 1 0,-1 2 0,1-4-14,0 0-1,0 1 1,0-1-1,0 0 0,0 0 1,0 0-1,0 0 1,0 1-1,1-1 1,-1 0-1,0 0 1,0 0-1,0 0 0,0 1 1,0-1-1,0 0 1,0 0-1,0 0 1,1 0-1,-1 0 1,0 1-1,0-1 0,0 0 1,0 0-1,0 0 1,1 0-1,-1 0 1,0 0-1,0 0 1,0 0-1,0 0 0,1 0 1,-1 0-1,0 0 1,0 0-1,0 0 1,1 0-1,-1 0 1,0 0-1,0 0 0,0 0 1,1 0-1,-1 0 1,0 0-1,0 0 1,0 0-1,1 0 1,9-2 123,0-1 1,-1 0 0,1-1-1,-1 0 1,12-7 0,50-31-99,-58 33-14,30-19-11,79-46-268,-119 73 225,3-2-26,-1 0 1,1 1-1,11-4 0,-16 5 49,-1 1 0,1 0 0,0 0 0,0 0 0,0-1 0,0 1 0,-1 0 0,1 0 0,0 0 0,0 0 0,0 0 0,0 0 0,-1 1 0,1-1 0,0 0 0,0 0 0,0 1 0,-1-1 0,1 0 0,0 1 0,0-1 0,-1 1 0,1-1 1,0 1-1,-1-1 0,1 1 0,0-1 0,-1 1 0,1 0 0,-1-1 0,1 1 0,-1 0 0,1-1 0,-1 1 0,0 0 0,1 1 0,2 14-46,0 0 1,-2 0 0,0-1-1,-2 32 1,1-11 185,-1-27-81,1-1-11,0-1 0,0 0 0,0 1 0,1-1 0,0 0 0,1 0 0,-1 0-1,1 1 1,5 10 0,-6-18-20,-1 1 1,0 0-1,1-1 0,-1 1 1,1-1-1,-1 1 0,1-1 0,-1 1 1,1-1-1,-1 1 0,1-1 0,-1 0 1,1 1-1,-1-1 0,1 0 1,0 1-1,-1-1 0,1 0 0,0 0 1,-1 0-1,1 1 0,0-1 0,-1 0 1,1 0-1,0 0 0,-1 0 0,1 0 1,1 0-1,0-1 18,-1 1-1,1-1 1,0 0 0,0 0 0,0 1-1,-1-1 1,1 0 0,0 0 0,-1 0-1,1-1 1,1-1 0,50-57 160,102-99-43,-90 102-173,57-65 0,-89 84-3,-2-2 1,-1 0-1,28-53 1,-54 86 19,142-274-749,-140 265 426,-11 34-151,-88 236 458,25-79 318,61-154-259,1 0-1,1 0 1,1 1-1,0 0 0,1 23 1,2-34 10,1 0 1,1 0-1,0-1 1,1 1-1,0 0 0,0-1 1,1 1-1,0-1 1,1 0-1,1 0 0,-1 0 1,7 9-1,-9-16-8,1 0 1,-1 1-1,1-1 0,0 0 0,-1-1 1,1 1-1,1 0 0,-1-1 0,0 0 0,0 1 1,1-1-1,6 2 0,-7-3-13,0 0-1,0 0 1,0-1-1,0 1 1,0-1-1,0 0 1,0 0-1,0 0 1,0 0 0,0-1-1,0 1 1,0-1-1,0 0 1,0 0-1,0 0 1,0 0-1,4-2 1,5-5 19,-1-1 1,1 0-1,-1 0 1,-1-1-1,1-1 1,11-15-1,2-2 66,-2 6-62,-14 14-77,0 0 0,0 0-1,-1 0 1,0-1 0,-1 0-1,0-1 1,6-11 0,-12 20 12,1 0 0,-1 0 1,0 0-1,1 0 1,-1 0-1,0-1 0,0 1 1,0 0-1,0 0 1,0 0-1,0 0 1,0-1-1,-1 0 0,1 1 1,0 1 0,0-1-1,0 1 1,-1-1 0,1 1-1,0-1 1,-1 1-1,1 0 1,0-1 0,-1 1-1,1 0 1,0-1-1,-1 1 1,1 0 0,-1-1-1,1 1 1,-1 0 0,1 0-1,0 0 1,-1-1-1,0 1 1,-1 0-6,0 0-1,1 0 1,-1 0 0,0 0 0,0 0-1,0 0 1,1 1 0,-1-1-1,0 0 1,1 1 0,-1 0-1,0-1 1,1 1 0,-1 0-1,-2 1 1,-3 3 22,0 1-1,1-1 1,0 1-1,0 0 1,0 1-1,-6 8 1,9-11 11,0 0 0,0 1 0,1-1 0,0 1 0,0 0 0,0 0 0,0 0-1,1 0 1,0 0 0,0 0 0,-1 9 0,2-13 2,0 0 0,0 0 0,0 0-1,0 0 1,0 0 0,0 0 0,0 0 0,1-1-1,-1 1 1,0 0 0,1 0 0,-1 0 0,1 0-1,-1 0 1,1-1 0,-1 1 0,1 0 0,-1 0-1,1-1 1,0 1 0,-1 0 0,1-1-1,0 1 1,0 0 0,-1-1 0,1 1 0,0-1-1,0 0 1,0 1 0,0-1 0,0 0 0,0 1-1,-1-1 1,1 0 0,0 0 0,1 0 0,3 0 67,0 0 0,0 0 0,0 0 0,0-1 1,8-2-1,27-9-19,77-33 1,-29 9-36,-22 12-143,101-23 0,-165 46 98,0 1 1,0-1 0,0 1 0,0 0 0,0 0 0,0 0 0,0 0-1,0 0 1,3 1 0,-5-1 19,0 1 0,0-1 0,1 0 0,-1 0 0,0 1 0,0-1 0,0 0 0,0 1 0,0-1 0,0 0 0,1 0 0,-1 1 0,0-1 0,0 0 0,0 1 0,0-1 0,0 0 0,0 1 0,0-1 0,0 0 0,-1 0 0,1 1 0,0-1 0,0 0 0,0 1 0,0-1 0,0 0 0,0 0 0,0 1 0,-1-1 0,1 0 0,0 1-1,-5 7-17,0 0 0,-1 0-1,0 0 1,-12 11 0,10-11-3,1-1 0,0 2 1,-9 15-1,10-14 60,1 0 0,1 0-1,-1 1 1,2 0 0,0-1 0,0 1 0,1 1 0,0-1 0,1 0-1,0 0 1,2 18 0,-1-22-1,1 0 1,0-1-1,1 1 0,0 0 0,0-1 0,0 0 1,1 0-1,0 1 0,0-1 0,0-1 0,1 1 0,0 0 1,0-1-1,1 0 0,-1 0 0,1 0 0,0-1 1,0 0-1,1 1 0,7 3 0,-9-6-103,0 0 1,0 0-1,1-1 0,-1 1 1,1-1-1,-1 0 0,1 0 1,-1-1-1,1 1 0,0-1 1,-1 0-1,7-1 0,-3 0-679,-1 0-1,0-1 1,1 1 0,-1-2-1,0 1 1,11-6-1,-14 6 97,0-1 0,-1 1 0,1-1-1,0 0 1,-1 0 0,0 0 0,0-1-1,0 1 1,0-1 0,3-5 0,12-17-2393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04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1 3712,'0'0'9610,"-2"7"-7722,-3-1-1415,0 0 0,-1 0-1,0 0 1,0-1 0,-10 7-1,0 0 95,-1 1-140,-2-1 0,0-1 0,-22 9 1,-26 16 199,44-22-430,-94 66 624,104-67-792,13-12-10,0-1 0,0 1-1,0-1 1,0 1 0,1-1 0,-1 1 0,0-1-1,0 1 1,1-1 0,-1 0 0,0 1 0,0-1-1,1 1 1,-1-1 0,1 1 0,-1-1-1,0 0 1,1 1 0,-1-1 0,1 0 0,0 1-1,1 1-54,38 33-184,-17-17 357,-2 2 1,21 24-1,64 94 385,-99-128-689,-2-1-61,1-1 0,0 0-1,1 0 1,0 0 0,14 12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08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2080,'0'0'127,"0"0"0,0 0 0,1 0-1,-1 0 1,0-1 0,0 1 0,0 0 0,0 0 0,0 0 0,0-1-1,0 1 1,0 0 0,1 0 254,-1 0-254,0-1-1,0 1 1,0 0 0,0 0 0,1 0 0,-1 0 0,0 0 0,0 0 0,0 0-1,1 0 1,-1 0 0,0-1 0,0 1 0,0 0 0,1 0 0,-1 0-1,0 0 1,0 0 0,0 0 0,1 0 0,-1 0 0,0 1 0,0-1-1,0 0 1,1 0 0,-1 0 0,0 0 0,0 0 0,0 0 0,0 0 0,1 0-1,-1 0 1,0 1 254,0-1-254,1 0 0,8 6 1214,-7-3-1133,0 0 1,0 0-1,0 0 1,-1 0-1,1 0 1,-1 1-1,0-1 1,0 0-1,0 1 0,0-1 1,0 1-1,-1-1 1,1 5-1,-1 7 587,-3 27-1,1-20-363,-8 472 1965,11-363-1891,2-91-302,-1-3-3531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09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61 151 4064,'-30'-16'1307,"29"15"-1255,0 0 0,0 1 0,-1-1 1,1 0-1,0 1 0,0-1 1,0 1-1,0 0 0,0-1 1,-1 1-1,1 0 0,0 0 1,-2-1-1,-2 1 154,-3-2 4283,36 3-1879,263-42 3245,87-26-4820,-340 58-1263,5 0-1759,-13 9-2528,-30 0 4274,1 0 0,0 0 1,0 0-1,0 1 1,0-1-1,0 0 0,0 1 1,-1-1-1,1 1 1,0-1-1,0 1 0,-1-1 1,1 1-1,0-1 0,0 1 1,-1 0-1,1-1 1,-1 1-1,1 0 0,-1-1 1,1 1-1,-1 0 1,1 0-1,-1 0 0,1 1 1,7 14-2368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10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0 969 2720,'4'5'7840,"-3"-5"-7639,9-4 2088,-8 3-2224,0-1 0,0 1 0,0-1 0,0 1 0,-1-1 0,1 0 0,-1 0 0,1 0 0,-1 0 0,2-3 0,64-198 2262,-31 86-2078,-20 67-70,27-76 188,-36 110-285,0 0-1,2 1 0,0 0 1,0 0-1,18-20 0,11-8 161,-2-1-1,-2-2 0,33-59 1,-9 9 339,-58 95-577,0 1 0,1-1-1,-1 1 1,0 0 0,0-1 0,1 1-1,-1 0 1,0 0 0,1-1 0,-1 1 0,0 0-1,1 0 1,-1-1 0,1 1 0,-1 0-1,0 0 1,1 0 0,-1 0 0,1 0-1,-1-1 1,1 1 0,-1 0 0,0 0-1,1 0 1,-1 0 0,1 0 0,-1 0 0,1 0-1,-1 1 1,0-1 0,1 0 0,-1 0-1,1 0 1,0 1-68,-1 0 72,1 0-1,-1 1 1,1-1 0,0 0 0,-1 0-1,1 0 1,0 0 0,0 0-1,-1 0 1,1 0 0,0 0 0,0 0-1,0-1 1,0 1 0,2 1-1,1 1 147,-1 2-108,0-1 0,0 1 0,0-1 0,-1 1 0,1 0 0,-1 0 0,0 0 0,2 10 0,-2-4 68,0 0 0,-1 0 0,1 14 0,-2-20-54,0-1 0,0 0 0,-1 0 0,1 0 0,-1 0 0,0 0 1,0 0-1,-1-1 0,1 1 0,-3 4 0,1-3 33,0-1-1,-1 1 1,1-1 0,-1 0-1,0 0 1,0 0 0,-6 3-1,6-4-117,-1 0 0,0-1-1,1 1 1,-1-1 0,-6 2 0,3-1-416,7-3 430,1 0-1,0 1 0,0-1 1,0 0-1,0 0 0,0 0 1,0 0-1,0 0 0,0 0 1,0 0-1,-1 0 0,1 0 1,0 0-1,0 0 0,0 0 1,0 0-1,0 1 0,0-1 0,0 0 1,0 0-1,0 0 0,0 0 1,0 0-1,0 0 0,0 0 1,0 0-1,0 1 0,0-1 1,0 0-1,0 0 0,0 0 1,0 0-1,0 0 0,0 0 1,0 0-1,0 1 0,0-1 1,0 0-1,0 0 0,0 0 1,0 0-1,0 0 0,0 0 1,0 0-1,0 0 0,0 0 1,1 1-1,-1-1 0,0 0 0,0 0 1,0 0-1,0 0 0,0 0 1,0 0-1,0 0 0,0 0 1,0 0-1,1 0 0,-1 0 1,0 0-1,0 0 0,7 4-96,10 0-241,26 9-1,-38-11 416,1 1 1,-1-1-1,0 1 1,0 0-1,0 0 1,-1 0-1,1 1 1,6 6-1,-11-10-39,0 0 0,0 1 0,0-1 0,1 0 1,-1 0-1,0 1 0,0-1 0,0 0 0,0 1 0,0-1 0,0 0 0,0 0 0,0 1 0,0-1 0,0 0 1,0 1-1,0-1 0,0 0 0,0 1 0,0-1 0,0 0 0,0 1 0,0-1 0,0 0 0,0 0 1,-1 1-1,1-1 0,0 0 0,0 0 0,0 1 0,-1-1 0,1 0 0,0 0 0,0 1 0,0-1 0,-1 0 1,1 0-1,0 0 0,0 0 0,-1 1 0,1-1 0,0 0 0,-1 0 0,1 0 0,0 0 0,0 0 1,-1 0-1,-17 6 573,16-6-576,-16 3 73,-1 0-1,1-2 1,-1 0-1,-21-2 1,10 1-628,-12-2-1264,16-2-3108,22 3 2898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10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5152,'6'6'5353,"1"9"-2514,-6 2-2097,0 0 0,-1 0-1,0-1 1,-2 1 0,-3 21 0,1-13-687,-7 36-382,-3-1 0,-31 84 0,38-123-446,0-4-1334,1-5 662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11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69 5888,'-9'-17'2688,"18"9"-2336,-4 1 1344,8 7-992,8-8 1280,11 3-1152,13-4 640,0 9-832,15-6-353,-7 6-191,0-5-96,-7 5 0,-11-4-223,-3 8 127,-9-4-2368,-1 0 1376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11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7 5312,'-4'-6'1343,"1"6"97,-4 14 1147,4-4-1648,-100 256 5845,85-196-6354,-14 94 0,23-116-394,4-21-711,-12 36 0,12-51-3383,9-12 2229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1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3 128 5152,'-3'-12'1648,"4"11"-1217,-1 0 1,0 1 0,1-1-1,-1 1 1,1-1-1,-1 1 1,1-1 0,0 1-1,-1 0 1,1-1-1,-1 1 1,1 0 0,1-1-1,9-3 819,0 1-1,17-3 1,51-2 98,-54 7-909,134-7 1104,-42 3-1237,121-20 0,-218 21-1326,-1-1 1,27-9-1,-34 9-1887,-1 0-1,16-9 1,-22 12 299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13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3552,'0'0'72,"0"-1"0,1 1 0,-1 0 0,0-1 0,0 1 1,0-1-1,0 1 0,0-1 0,1 1 0,-1 0 0,0-1 0,0 1 0,0-1 0,1 1 1,-1 0-1,0-1 0,1 1 0,-1 0 0,0 0 0,1-1 0,-1 1 0,1 0 0,-1 0 1,0-1-1,2 1 0,14-3 2109,20 4 1176,-30 0-3035,1 1 1,-1 0-1,0 0 0,0 0 1,0 1-1,0-1 0,0 2 0,0-1 1,-1 0-1,0 1 0,8 6 1,-3 0 32,0 0 0,0 1 0,-1 0 0,9 13-1,-13-16-141,0 0-1,-1 0 0,0 1 0,0-1 0,-1 1 0,3 12 0,-5-15-102,0 0 0,0-1 0,-1 1 0,1-1 0,-1 1 0,-1 0 0,1-1 0,-1 1 1,0-1-1,0 1 0,-4 9 0,3-8 31,-2 1 0,1-1 1,-1 0-1,0 0 0,-6 8 1,38-34 98,11-2 294,70-28 1,1 1-117,-93 39-340,0-1 0,-1 0 0,0-1 0,15-14 0,-25 19-184,1-1 1,-1 1-1,-1-1 1,1 0-1,-1 0 0,7-15 1,-10 19-89,-1 1 0,0-1 0,0 1 0,0-1 1,0 0-1,-1 0 0,1 0 0,-1 1 0,1-1 0,-1 0 0,0 0 1,0 0-1,0 0 0,0 0 0,-1 0 0,1 1 0,-1-1 0,0 0 0,0 0 1,0 1-1,0-1 0,0 0 0,-3-2 0,3 3-162,-1 0 0,1 0-1,-1 1 1,1-1 0,-1 1-1,0-1 1,0 1 0,0 0-1,0-1 1,0 1 0,0 0-1,0 0 1,0 1 0,0-1-1,-3 0 1,-18-5-2161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24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30 502 2976,'0'-13'6608,"-4"27"-5910,0-3-605,-1-1-1,1 2 1,1-1-1,0 0 1,1 1-1,0-1 0,1 1 1,0-1-1,1 18 1,0-21-4,1 1-1,0-1 1,0 0 0,1 1 0,0-1-1,1 0 1,-1 0 0,2 0 0,-1-1-1,1 1 1,0-1 0,1 0 0,0 0 0,5 7-1,-9-13-37,1 0-1,-1 0 1,0 1-1,0-1 1,1 0-1,-1-1 1,1 1-1,-1 0 1,1 0-1,-1-1 1,1 1-1,-1 0 1,1-1 0,-1 0-1,1 1 1,0-1-1,-1 0 1,1 0-1,2 0 1,-1 0 16,0-1 1,0 0 0,0 1-1,0-1 1,-1 0 0,1-1-1,0 1 1,0 0-1,-1-1 1,4-2 0,1-2 51,1 0 0,-1-1 0,-1 0 0,1-1 0,9-14 1,-15 20-115,43-69 299,-37 59-268,-1-1 0,0 0 0,7-25 0,-11 31-185,-1 1 0,-1-1 0,1-13 0,-1 19 73,0 1 65,0-1 1,0 1 0,0 0-1,0 0 1,0 0 0,0 0-1,-1-1 1,1 1-1,0 0 1,0 0 0,0 0-1,0 0 1,0-1-1,0 1 1,-1 0 0,1 0-1,0 0 1,0 0-1,0 0 1,0 0 0,0 0-1,-1-1 1,1 1-1,0 0 1,0 0 0,0 0-1,-1 0 1,1 0-1,0 0 1,0 0 0,0 0-1,-1 0 1,1 0-1,0 0 1,0 0 0,0 0-1,-1 0 1,1 0 0,0 0-1,0 0 1,0 0-1,0 1 1,-1-1 0,1 0-1,0 0 1,0 0-1,0 0 1,0 0 0,-1 0-1,1 0 1,0 1-1,0-1 1,0 0 0,0 0-1,-9 6-57,-6 25 212,13-26-80,-1 0 0,2 0 0,-1 1 0,1-1 0,0 0 0,0 1 0,0-1 0,0 1 0,1-1 0,0 1 0,1-1 0,-1 1 0,1-1 0,0 1 0,0-1 0,1 0 0,-1 1 0,1-1 0,0 0 0,1 0 0,-1 0 0,6 6 0,-7-9-14,0-1 0,-1 0 0,1 0 0,0 0 0,0 0 0,1 0 0,-1 0-1,0-1 1,0 1 0,0 0 0,0 0 0,1-1 0,-1 1 0,0-1 0,1 1 0,-1-1 0,0 0 0,4 1 0,-2-1 16,0 0-1,1 0 1,-1 0 0,0-1-1,1 1 1,-1-1 0,6-2-1,0-1 13,0 0-1,0 0 0,0-1 1,14-11-1,130-98 195,-142 108-348,4-4 8,-11 6-67,10-8-161,-14 11 280,1 1-1,-1 0 1,1-1 0,-1 1 0,1 0-1,-1-1 1,1 1 0,-1 0 0,1 0 0,-1-1-1,1 1 1,-1 0 0,1 0 0,-1 0-1,1 0 1,-1 0 0,1 0 0,0 0-1,-1 0 1,1 0 0,-1 0 0,1 0 0,-1 0-1,1 1 1,0-1 0,17 4-294,-12-1 283,0 0 0,0 1 0,0-1 0,-1 1 0,0 1 0,9 7 0,-12-9 27,1 0-1,-1 1 0,0-1 1,0 1-1,0-1 1,0 1-1,0 0 0,-1-1 1,0 1-1,0 0 0,0 0 1,1 8-1,-1 0 79,0-1 0,-1 1 0,0 0 0,-3 19 0,2-28-26,1 0 1,-1 0-1,0 0 0,0 0 1,0 0-1,0 0 0,-1-1 1,1 1-1,-1 0 1,0-1-1,0 1 0,0-1 1,0 1-1,0-1 1,0 0-1,0 0 0,-1 0 1,1 0-1,-1 0 1,0-1-1,1 1 0,-6 1 1,5-2-13,0-1 1,1 0-1,-1 0 1,0 0-1,1 0 1,-1 0 0,0 0-1,1-1 1,-1 1-1,0-1 1,1 0-1,-1 0 1,1 0-1,-1 0 1,1 0-1,-1 0 1,1-1 0,0 1-1,-3-3 1,-5-4-15,0-1 1,-15-16-1,17 15-76,7 9-9,0-1-1,0 1 1,0 0-1,0 0 1,-1 0-1,1 0 1,0 0-1,0 0 1,-3-2-1,4 3 40,0 0 1,0 0-1,0 0 0,0 0 0,-1-1 0,1 1 1,0 0-1,0 0 0,0 0 0,0 0 0,-1 0 1,1 0-1,0 0 0,0 0 0,0 0 1,-1 0-1,1 0 0,0 0 0,0-1 0,-1 1 1,1 1-1,0-1 0,0 0 0,0 0 0,-1 0 1,1 0-1,0 0 0,0 0 0,0 0 1,0 0-1,-1 0 0,1 0 0,0 0 0,0 0 1,-1 1-1,4 6-140,0-3 104,-1 0 49,0-1 1,0 0-1,1 0 1,0 0-1,0 0 0,0 0 1,0 0-1,0-1 0,0 1 1,0-1-1,6 2 0,-1 1 41,0-2 1,1 1-1,-1-1 0,10 2 0,-2-2 100,-1-2 0,1 1 0,0-2-1,-1 0 1,1-1 0,-1 0 0,1-1 0,29-9 0,-33 6-63,0 0 0,0-1 0,-1 0 0,0-1 0,0 0 0,14-13 0,-12 10-125,33-31 210,-25 22 77,-14 8-622,-4 8-420,-4 8 508,-1 7 304,-2 4 50,0 0 0,2 0 0,0 0 0,1 0 0,1 1 0,2 30 0,-1-45-15,0 3 54,0 0 0,0 0 0,0 0 0,1 0 0,-1-1 0,5 8 0,-6-12-81,0 1-1,0-1 1,0 0-1,1 0 1,-1 0-1,0 1 1,0-1-1,1 0 1,-1 0-1,0 0 0,0 0 1,1 0-1,-1 1 1,0-1-1,0 0 1,1 0-1,-1 0 1,0 0-1,0 0 1,1 0-1,-1 0 0,0 0 1,1 0-1,-1 0 1,0 0-1,0 0 1,1 0-1,-1 0 1,0 0-1,1 0 1,-1 0-1,0-1 0,0 1 1,1 0-1,12-10 189,6-13 202,-1-3-413,0 0 0,2 1 1,1 1-1,29-26 0,-37 37-425,-17 25 310,0-1 0,0 1 0,1 0 0,-2 18 0,3-13 182,0-5-24,1 0-1,0 0 0,1 17 1,0-27-12,0 0 1,0 0-1,0 1 1,1-1 0,-1 0-1,1 0 1,0 1-1,-1-1 1,1 0 0,0 0-1,0 0 1,0 0-1,1 0 1,-1 0 0,0 0-1,1-1 1,-1 1-1,1 0 1,0-1 0,-1 1-1,1-1 1,0 0 0,0 1-1,2 0 1,-1-1 11,-1-1 0,0 1 0,1-1 0,-1 0 0,1 0 0,-1 0 0,1 0 0,-1 0 0,1 0 0,-1-1 0,1 1 0,-1-1 0,0 1 0,3-2 0,33-16 232,-34 16-223,104-62 110,-68 39-232,2 1 0,69-29 0,-109 52 82,33-9-251,-34 10 230,1 0 1,-1 0 0,1-1 0,-1 1-1,1 0 1,-1 1 0,1-1 0,0 0-1,-1 0 1,1 1 0,-1-1 0,1 0-1,-1 1 1,0 0 0,1-1 0,-1 1-1,1 0 1,-1 0 0,2 1 0,7 7 37,-7-7-19,-1 1 0,1-1 0,-1 1 0,1 0 0,2 3 0,-6-6 11,1 0-1,0 1 1,0-1-1,0 0 1,0 0 0,0 0-1,0 0 1,0 0-1,0 0 1,0 0-1,0 0 1,-1 1 0,1-1-1,0 0 1,0 0-1,0 0 1,0 0-1,0 0 1,0 0 0,-1 0-1,1 0 1,0 0-1,0 0 1,0 0 0,0 0-1,0 0 1,-1 0-1,1 0 1,0 0-1,0 0 1,0 0 0,0 0-1,0 0 1,0 0-1,-1 0 1,1 0-1,0 0 1,0 0 0,0 0-1,0 0 1,0 0-1,0-1 1,-1 1 0,1 0-1,0 0 1,-17-4 141,-19-7-229,32 10 50,-4-2-22,-1 1-1,1 1 0,-1-1 1,0 2-1,1-1 0,-1 1 1,0 0-1,-16 3 0,19-2 36,0 0 0,1 1 0,-1 0 1,0 0-1,1 0 0,-1 0 0,1 1 0,0 0 0,0 0 0,0 1 0,0-1 0,0 1 0,-5 6 0,8-7 18,0 0 0,-1 0 0,2 0-1,-1 1 1,0-1 0,1 0 0,-1 1-1,1 0 1,0-1 0,0 1 0,0 0-1,1-1 1,0 1 0,-1 0-1,1 0 1,0-1 0,1 1 0,-1 0-1,1 0 1,-1-1 0,1 1 0,0 0-1,1-1 1,-1 1 0,1-1 0,2 5-1,-2-5 31,-1 0 0,1 0 0,0 0 0,0-1 0,1 1 1,-1-1-1,1 1 0,-1-1 0,1 0 0,0 0 0,0 0 0,0 0 0,0 0 0,0-1 0,0 1 0,0-1 0,0 0 0,1 0 0,-1 0 0,1 0 0,-1-1 0,0 0 0,1 1 0,-1-1 0,1 0 0,-1-1 0,1 1 0,5-2 0,-2 0 14,-1 0 0,0-1 0,0 0-1,0 0 1,0-1 0,0 0 0,-1 0 0,6-5-1,3-3 115,21-26-1,-27 29-228,0-2-1,0 1 1,-1-1 0,-1 0-1,1-1 1,-2 0 0,5-12-1,-9 21-41,0 0-156,-2 4 6,-5 11-17,3-7 253,1-1 0,0 1 0,0 0 0,1 0 0,0 0 0,0 0 0,0 0 0,-1 8 0,2-1 77,0-1 0,2 21 0,-2-26-30,1-1-1,0 0 1,1 1 0,-1-1 0,1 0 0,3 7-1,-4-11-8,-1 0 0,1-1 0,-1 1-1,1 0 1,0 0 0,-1 0 0,1 0-1,0 0 1,-1-1 0,1 1 0,0 0 0,0-1-1,0 1 1,0 0 0,0-1 0,0 1-1,0-1 1,0 0 0,0 1 0,0-1 0,0 0-1,0 1 1,0-1 0,0 0 0,0 0-1,0 0 1,0 0 0,1 0 0,-1 0-1,0-1 1,0 1 0,0 0 0,0 0 0,0-1-1,0 1 1,0-1 0,0 1 0,1-1-1,16-10 83,-1 0 0,16-15-1,8-5 17,63-37 170,50-37-183,-136 90-94,-2-1 1,1-1 0,-2 0-1,0-1 1,-2-1 0,0 0-1,12-23 1,-9 14-89,-1-1 0,-2 0 1,-1-1-1,-1 0 0,-1-1 0,8-48 0,-17 73-18,0 1 0,-1-1 0,0 1 0,0-1-1,-1-6 1,1 12 97,0 0 0,0 0 1,0 0-1,0 0 0,0 0 0,0 0 0,0 0 0,0 1 1,0-1-1,-1 0 0,1 0 0,0 0 0,0 0 0,0 0 1,0 0-1,0 0 0,0 0 0,0 0 0,0 0 0,0 0 1,0 0-1,0 0 0,0 0 0,0 0 0,-1 0 0,1 0 1,0 0-1,0 0 0,0 0 0,0 0 0,0 0 1,0 0-1,0 0 0,0 0 0,0 0 0,0 0 0,0 0 1,0 0-1,0 0 0,-1 0 0,1 0 0,0 0 0,0 0 1,0 0-1,0 0 0,0-1 0,0 1 0,0 0 0,0 0 1,0 0-1,0 0 0,0 0 0,-4 5-61,1 0 0,0 0 0,0 0 0,1 0 0,-2 6 0,0-2 35,-142 332-54,134-311 218,2 0 1,1 1-1,-9 49 0,17-47 23,1-18 51,1-11-198,-1-1 1,0 0-1,1 0 0,0 0 1,-1 1-1,1-1 0,0 0 0,1 0 1,-1 0-1,1 0 0,-1-1 1,1 1-1,0 0 0,0-1 0,3 4 1,9 13 6,-13-17 27,6 14 133,-6-14-193,3 4-57,-3-5 117,4 3 64,-3-2-95,1 0-1,-1-1 1,0 1 0,1-1 0,-1 0 0,1 1 0,-1-1 0,1 0 0,0-1-1,-1 1 1,1 0 0,0-1 0,-1 0 0,1 1 0,4-1 0,-3-1 26,0 1-1,0-1 1,-1 0 0,1 0 0,0 0 0,-1-1 0,1 1 0,-1-1 0,1 0 0,-1 0 0,0 0-1,3-3 1,16-15 32,0-1-1,23-31 0,-22 25 75,32-34-33,38-46-24,-58 57-153,-2-2-1,-2-2 1,-3 0 0,39-109 0,-62 149 46,-2 8-13,-1 0-1,1-1 1,-1 1 0,-1-1-1,0 1 1,0-1 0,0 1-1,0-10 1,-1 15 20,0 1 0,0-1-1,0 0 1,-1 1 0,1-1 0,0 0-1,0 1 1,0-1 0,-1 1 0,1-1-1,0 1 1,0-1 0,-1 1 0,1-1 0,-1 1-1,1-1 1,0 1 0,-1-1 0,1 1-1,-1-1 1,1 1 0,-1 0 0,1-1-1,-1 1 1,0 0 0,1 0 0,-1-1 0,1 1-1,-1 0 1,0 0 0,1 0 0,-1 0-1,1 0 1,-1 0 0,0 0 0,-1 0-15,0 0 1,0 0-1,0 0 1,1 1-1,-1-1 1,0 1-1,1-1 1,-1 1-1,0 0 1,-2 1-1,-3 4 25,1-1-1,-1 1 0,2 0 0,-1 1 1,1 0-1,-6 8 0,8-11 14,-22 32-147,2 1 0,2 1-1,-26 61 1,35-67 126,-43 118 132,48-128-92,1 1 1,2 0-1,0 0 0,0 39 0,4-60-7,0-1 0,0 1-1,0-1 1,0 1 0,0-1 0,1 1-1,-1-1 1,1 1 0,-1-1 0,1 1-1,-1-1 1,1 1 0,0-1 0,0 0 0,0 1-1,2 1 1,-2-2-9,-1-1 1,1 1-1,0 0 0,0-1 0,0 1 1,0-1-1,0 1 0,0-1 0,1 0 1,-1 1-1,0-1 0,0 0 0,0 0 1,0 0-1,0 0 0,0 0 0,1 0 1,-1 0-1,0 0 0,0 0 0,0-1 1,0 1-1,1-1 0,12-4 146,0-1-1,23-14 1,-2 0-32,117-49-125,-76 35-100,-74 33 37,1 0-1,-1 0 1,1 0 0,0 0 0,0 0 0,0 1 0,5-1-1,-8 1 51,0 0-1,0 0 0,1 0 1,-1 0-1,0 0 0,0 0 1,0 0-1,1 0 0,-1 0 1,0 0-1,0 0 0,1 0 0,-1 1 1,0-1-1,0 0 0,0 0 1,1 0-1,-1 0 0,0 0 1,0 1-1,0-1 0,0 0 0,0 0 1,1 0-1,-1 1 0,0-1 1,0 0-1,0 0 0,0 0 1,0 1-1,0-1 0,0 0 0,0 1 1,0 0-12,0 0 0,0 0 0,0 0 0,-1 1 0,1-1 0,-1 0 0,1 0 0,-1 0 0,1 0 0,-1 0 0,-1 2 0,-3 4 6,-4 7-6,0 1 0,-7 17 0,14-28 49,1 0 1,-1 0-1,1 0 0,0 0 1,0 1-1,0-1 0,0 0 1,1 1-1,0-1 0,0 0 1,0 1-1,0-1 0,3 8 1,-3-11 3,0 0 1,1 1-1,-1-1 1,0 0 0,1 0-1,0 0 1,-1 0-1,1 0 1,0 0 0,-1 0-1,1 0 1,0 0-1,0 0 1,0 0 0,0 0-1,0-1 1,0 1-1,0 0 1,0-1 0,0 1-1,0 0 1,0-1-1,0 0 1,1 1-1,-1-1 1,0 0 0,0 1-1,1-1 1,-1 0-1,0 0 1,0 0 0,1 0-1,-1 0 1,0 0-1,0-1 1,0 1 0,2-1-1,5-1 102,-1-1 0,1 0-1,-1 0 1,12-7 0,-7 3-140,1 1-8,67-32-475,-80 38 484,0 0 0,1 0 0,-1 0 0,0 0 0,0 0 0,0 0-1,1 0 1,-1 0 0,0 0 0,0 0 0,0 0 0,0 0 0,1 1 0,-1-1-1,0 0 1,0 0 0,0 0 0,1 0 0,-1 0 0,0 0 0,0 0-1,0 1 1,0-1 0,0 0 0,0 0 0,1 0 0,-1 0 0,0 1 0,0-1-1,0 0 1,0 0 0,0 0 0,0 1 0,0-1 0,0 0 0,0 0 0,0 0-1,0 1 1,0-1 0,0 0 0,0 0 0,0 0 0,0 1 0,0-1-1,0 0 1,0 0 0,0 1 0,-2 15-131,-3 9 96,-2 0 0,-1-1 0,-19 42 0,-44 60 226,42-84-151,-1-1 0,-3-1 0,-1-2 0,-1-1 0,-48 37 0,75-66 60,-1-1 1,0 0 0,0-1-1,-1 1 1,1-2-1,-1 1 1,0-2 0,-17 7-1,25-11-72,1 1-1,-1-1 1,0 1-1,1-1 0,-1 0 1,0 1-1,0-1 0,1 0 1,-1 0-1,0 0 1,0-1-1,1 1 0,-1 0 1,0-1-1,0 1 1,1-1-1,-1 1 0,1-1 1,-1 0-1,0 0 1,1 0-1,-1 0 0,1 0 1,0 0-1,-1 0 1,1 0-1,0 0 0,0-1 1,0 1-1,0-1 1,0 1-1,0-1 0,0 1 1,0-1-1,0 1 1,1-1-1,-1 0 0,1 1 1,-1-1-1,1-2 0,-1-4 15,0 1 0,1-1 0,0 1 0,0-1 0,0 1-1,1 0 1,4-14 0,-2 9-12,2-1 1,-1 2-1,2-1 1,-1 0-1,2 1 1,13-19-1,-7 14-29,1 0-1,0 1 1,20-16 0,-11 13-4,1 0 0,1 2 0,47-24 0,84-23 12,-151 61-1,24-8-17,30-7 0,-50 15-31,0 1 0,0-1 0,0 2 0,0-1 0,0 1 1,0 1-1,0-1 0,11 4 0,-17-4-164,-1 1 0,0 0 0,0 0-1,0 0 1,1 0 0,-1 0 0,0 0 0,0 1 0,-1-1 0,1 1 0,0-1 0,0 1-1,-1 0 1,1-1 0,-1 1 0,1 0 0,-1 0 0,2 4 0,-1 0-1168,1 1 1,-1-1-1,0 1 1,-1 0-1,2 9 1,0 17-2014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5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11232,'-8'5'5056,"21"10"-4385,0-6 1761,9-1-1472,28-5 160,5 6-672,21-1-288,1 0-96,2 1-992,-6-3 512,7-1-3424,-7 4 2113,17-3-5281,-9 7 3904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31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4 884 2400,'-3'-3'8410,"6"1"-8142,0 0 0,0 0 0,0 0 1,0 0-1,0-1 0,3-2 1,21-52 1076,-20 41-1184,1 0 0,0 0 0,19-25 0,-14 26-38,1 1-1,0 0 1,1 2 0,0-1 0,30-17 0,91-40 836,-99 57-1057,-33 12 103,-1 0 1,0 0-1,0 1 1,1 0-1,-1 0 1,0-1 0,0 2-1,1-1 1,4 1-1,-7-1 0,-1 1 0,1-1 0,-1 0 0,0 0-1,1 0 1,-1 1 0,0-1 0,1 0 0,-1 0 0,0 1 0,1-1-1,-1 0 1,0 1 0,1-1 0,-1 0 0,0 1 0,0-1 0,0 0-1,1 1 1,-1-1 0,0 1 0,0-1 0,0 0 0,0 1 0,0-1 0,0 1-1,0-1 1,0 1 0,0-1 0,0 0 0,0 1 0,0-1 0,0 1-1,0-1 1,0 1 0,0-1 0,0 0 0,0 1 0,-1-1 0,1 1-1,0-1 1,-13 22 78,8-12-87,-43 78 294,-3 5 28,47-81 249,4-12-557,0 1 1,0-1 0,0 0 0,0 0 0,0 0 0,0 0-1,0 0 1,0 0 0,0 1 0,0-1 0,0 0 0,0 0-1,0 0 1,1 0 0,-1 0 0,0 0 0,0 0-1,0 0 1,0 1 0,0-1 0,0 0 0,0 0 0,0 0-1,0 0 1,0 0 0,1 0 0,-1 0 0,0 0 0,0 0-1,0 0 1,0 0 0,0 0 0,0 0 0,0 0-1,1 0 1,-1 0 0,0 0 0,0 0 0,0 0 0,0 0-1,0 0 1,0 0 0,1 0 0,18-10 613,-10 5-521,118-63 168,63-37-782,-188 104 437,0-1-1,0 1 0,1 0 1,-1-1-1,0 1 0,1 0 1,-1 1-1,1-1 0,-1 0 1,1 1-1,0-1 0,-1 1 1,1 0-1,3 0 0,-6 1 69,1-1-1,-1 1 0,0 0 1,1-1-1,-1 1 0,0 0 1,0 0-1,0 0 0,0-1 1,0 1-1,1 0 0,-1 0 1,-1 0-1,1-1 0,0 1 1,0 1-1,0 1 8,-1 17 274,-4 23-1,2-25-43,0 38 1,3-50-174,0-1 1,1 1-1,0 0 0,0-1 1,0 1-1,1-1 0,0 0 1,0 1-1,0-1 0,6 9 1,-7-12-35,1 0 1,-1 0 0,1-1-1,0 1 1,-1-1 0,1 1-1,0-1 1,0 0 0,0 0-1,0 1 1,0-1 0,0-1-1,0 1 1,1 0 0,-1 0-1,0-1 1,0 1 0,1-1-1,-1 0 1,0 0 0,0 0-1,1 0 1,-1 0 0,0 0-1,1-1 1,-1 1 0,3-2-1,7-1 17,-1-1 0,0 0 1,0-1-1,11-7 0,24-13 57,-14 10-7,-1-2 1,-2-1-1,42-33 1,-68 48-81,0 0 1,0 1-1,0-2 1,-1 1-1,1 0 1,-1 0-1,0-1 1,0 1-1,0-1 1,2-7-1,-4 10-25,1-1 1,-1 0-1,0 0 0,1 1 0,-1-1 0,0 0 0,0 0 0,0 1 0,-1-1 0,1 0 0,0 0 0,-1 1 0,1-1 0,-1 0 0,1 1 0,-1-1 0,0 0 0,0 1 0,0-1 0,1 1 0,-2-1 0,1 1 0,0 0 0,0-1 0,0 1 0,-2-1 0,1 0-35,-1 1 0,1 0-1,-1 0 1,1 0 0,-1 0 0,1 1-1,-1-1 1,1 1 0,-1-1 0,1 1 0,-1 0-1,0 0 1,1 0 0,-1 0 0,1 1-1,-1-1 1,0 1 0,-3 1 0,-3 1-95,0-1 1,1 2-1,-17 8 1,19-9 134,1 1 0,0 0 1,-1 0-1,1 0 0,1 0 0,-1 1 1,1 0-1,-1 0 0,-3 6 0,6-8 25,1 1 0,-1-1 0,0 0 0,1 1 0,0-1-1,0 1 1,0-1 0,0 1 0,1 0 0,-1-1-1,1 1 1,0 0 0,0 0 0,0-1 0,0 1-1,1 0 1,1 4 0,0-1 18,0-1 0,1 0 1,-1 1-1,1-1 0,1 0 0,-1-1 0,1 1 1,0-1-1,1 1 0,-1-1 0,1 0 0,0-1 0,0 1 1,0-1-1,1 0 0,6 3 0,-4-2 10,-1-2 0,1 1 0,0-1 0,1-1 0,-1 1 0,0-1 0,1-1 0,0 1-1,-1-2 1,1 1 0,0-1 0,9-1 0,5-2 1,-1-1 0,1-1 0,-1-1 0,27-12-1,81-42-25,-26 10-278,95-30 376,-194 79-133,-5 1 2,1 0 0,-1 0 0,1-1 0,0 1 0,-1 0 1,1 0-1,-1 0 0,1 0 0,-1-1 0,1 1 0,0 0 0,-1 0 0,1-1 0,-1 1 1,0-1-1,1 1 0,-1 0 0,1-1 0,-1 1 0,1-1 0,-1 1 0,0-1 1,1 1-1,-1-1 0,0 1 0,0-1 0,1 0 0,-5 0-215,-2 1 189,0 1 1,1 0 0,-1 1-1,0-1 1,1 1 0,-8 3-1,-39 20-75,45-22 90,-11 7-71,1 0 0,0 0 0,0 2 1,1 0-1,-21 20 0,31-26 97,1 0 0,0 1 1,0-1-1,1 1 0,-1 0 0,2 0 0,-5 9 0,6-11 31,1 0-1,-1 1 1,1-1 0,0 1-1,1-1 1,-1 0-1,1 1 1,0-1-1,0 1 1,1-1 0,1 10-1,-1-14-10,-1 0-1,0 1 1,0-1-1,1 0 1,-1 0-1,0 0 1,1 0-1,0 1 1,-1-1-1,1 0 1,-1 0-1,1 0 1,0 0-1,0 0 1,0 0-1,0-1 1,-1 1-1,1 0 0,0 0 1,0-1-1,1 1 1,-1 0-1,0-1 1,0 1-1,0-1 1,0 1-1,0-1 1,1 0-1,-1 0 1,0 1-1,0-1 1,1 0-1,-1 0 1,0 0-1,0 0 1,1 0-1,-1-1 1,0 1-1,0 0 1,0 0-1,1-1 1,-1 1-1,0-1 1,0 1-1,0-1 1,0 0-1,0 1 1,0-1-1,0 0 1,1-1-1,6-5 98,-1 0-1,0 0 0,-1 0 0,1-1 0,-2 0 1,10-17-1,2-1-106,70-118-448,-85 138-48,-7 7 29,-10 9 90,10-4 306,0 1 0,0 0 0,0 0 0,1 0 0,-5 11 0,-15 46 79,19-51-19,-49 157 77,16-48 123,30-99-75,-2 1 0,0-1 0,-1-1 0,-18 27-1,28-47-70,-1 1 0,0 0-1,1-1 1,-1 1-1,0-1 1,0 0 0,0 1-1,-1-1 1,1 0 0,-1 0-1,1 0 1,-1-1-1,1 1 1,-1-1 0,0 1-1,0-1 1,0 0-1,-3 1 1,2-1-45,0 0-1,0-1 1,0 1-1,1-1 1,-1 0 0,0 0-1,0 0 1,0-1-1,0 1 1,0-1 0,0 0-1,0 0 1,1 0-1,-1-1 1,0 1 0,1-1-1,-1 0 1,1 0-1,0 0 1,0 0 0,0-1-1,0 1 1,0-1-1,0 0 1,0 0 0,1 0-1,0 0 1,-1 0-1,1-1 1,-3-6 0,5 9-32,-1-1-1,1 0 1,-1 0 0,1 0 0,0 0 0,-1 0 0,1 0 0,0 1-1,0-1 1,1 0 0,-1 0 0,0 0 0,0 0 0,1 0-1,0-2 1,1 0-18,0 1-1,0-1 0,0 1 0,0-1 0,0 1 1,6-6-1,2-1-14,1 1 1,0-1-1,14-7 0,35-19-15,12-8 57,14-18 259,105-69 49,-117 89-265,63-41 72,-118 70-111,0-2 0,-1 0 0,-1-1 0,27-31 0,62-114 5,-104 158 4,84-152 41,20-31-160,-104 184 102,1-2-30,-1 1 1,1-1 0,-1 0 0,0 0-1,0-1 1,0 1 0,0 0-1,-1 0 1,0-1 0,1-7 0,-2 12 27,0-1 1,0 0-1,0 1 0,0-1 1,0 1-1,0-1 0,-1 1 1,1-1-1,0 1 1,0-1-1,-1 0 0,1 1 1,0-1-1,-1 1 1,1 0-1,0-1 0,-1 1 1,1-1-1,-1 1 1,1 0-1,-1-1 0,1 1 1,-1 0-1,1-1 1,-1 1-1,1 0 0,-1 0 1,1-1-1,-1 1 0,0 0 1,1 0-1,-1 0 1,1 0-1,-1 0 0,0 0 1,1 0-1,-1 0 1,1 0-1,-1 0 0,1 0 1,-2 1-1,-1-1-50,0 1 1,0-1-1,0 1 0,0 0 1,0 0-1,1 0 0,-4 2 0,-2 2 13,1 0 0,-1 1-1,1 0 1,0 1 0,1 0-1,0 0 1,0 0 0,-7 11-1,-1 5 66,-19 43-1,-2 22 500,-43 172-1,73-241-385,2 1 0,0 0 0,1-1 0,1 1 0,3 27 0,-2-41-77,1-1 1,0 0-1,0 0 0,0 0 1,1 0-1,2 6 1,-3-10-20,-1 1 1,1-1 0,0 1 0,0-1-1,0 0 1,0 1 0,0-1 0,0 0-1,0 0 1,0 1 0,0-1 0,0 0-1,1 0 1,-1 0 0,0-1 0,1 1-1,-1 0 1,1 0 0,-1-1 0,1 1-1,-1-1 1,1 1 0,-1-1 0,3 0-1,4 0 39,0-1-1,0 0 0,-1 0 0,1-1 1,0 0-1,7-3 0,45-22 63,-34 14 111,-20 10-197,6-2-63,0-1 1,0 0-1,0 0 1,-1-2-1,0 1 1,14-14-1,-24 20 12,0 0-1,0 1 1,-1-1-1,1 0 1,0 0-1,-1 1 1,1-1-1,-1 0 1,1 0-1,-1 0 1,1 0-1,-1 0 1,1 0-1,-1 0 1,0 0-1,0 0 1,0 0-1,1 0 1,-1 0-1,0 0 1,0 0-1,0 0 1,0 0-1,-1 0 1,1 0-1,0 0 0,0 0 1,-1 0-1,1 0 1,0 0-1,-2-1 1,1 1-22,0-1 0,0 1 1,-1 0-1,1 0 0,0 0 0,-1 0 0,1 1 1,-1-1-1,1 0 0,-1 0 0,1 1 1,-1-1-1,0 1 0,1 0 0,-1-1 0,0 1 1,1 0-1,-1 0 0,-2 0 0,-3 1-22,1-1 0,-1 2-1,0-1 1,0 1 0,1 0 0,-1 0-1,1 1 1,0 0 0,0 0-1,0 0 1,0 1 0,0 0 0,1 0-1,-1 0 1,1 1 0,0 0-1,1 0 1,-8 10 0,10-13 94,0 1 1,0-1 0,1 1-1,-1 0 1,1-1 0,0 1-1,0 0 1,0 0 0,0 0-1,0-1 1,0 6 0,1-6-22,0-1 0,0 0-1,0 0 1,0 1 0,1-1 0,-1 0 0,0 0 0,1 1 0,-1-1 0,0 0 0,1 0 0,0 0 0,-1 0-1,1 0 1,0 0 0,-1 0 0,1 0 0,0 0 0,0 0 0,0 0 0,0 0 0,0 0 0,0-1 0,0 1-1,0 0 1,0-1 0,0 1 0,0-1 0,2 1 0,6 2 42,-1-1 0,1-1-1,0 0 1,0 0 0,0-1 0,0 0-1,0 0 1,11-3 0,-2 1-27,147-19 310,-89 9-340,72-16-68,-3 0-56,-131 23-34,-8 4-91,-9 7 140,-6 7 100,-8 9 33,-14 29 0,26-42-13,1 0-1,0 1 1,0-1 0,1 1 0,1 0-1,-4 18 1,5-18 16,0-4 21,0 1 0,1-1 1,-1 0-1,1 1 0,1-1 0,-1 0 0,1 1 1,2 8-1,-3-15-36,1 1 1,-1 0-1,1 0 1,-1-1-1,0 1 1,1-1-1,0 1 1,-1 0 0,1-1-1,-1 1 1,1-1-1,0 1 1,-1-1-1,1 0 1,0 1-1,-1-1 1,1 0-1,0 1 1,0-1-1,-1 0 1,1 0-1,0 1 1,0-1 0,-1 0-1,1 0 1,0 0-1,0 0 1,0 0-1,-1 0 1,1-1-1,0 1 1,0 0-1,-1 0 1,1 0-1,0-1 1,0 1-1,0-1 1,5-1 41,0-1 0,0 0 0,7-5-1,-13 8-57,216-120 165,-65 38 24,-137 74-191,-2-1 1,1-1 0,-1 0 0,0 0 0,15-19 0,42-62-39,-53 65 43,-1 0 0,-1 0 0,14-39 0,19-86-607,-45 137 275,-2 14 324,0 0-1,0 0 1,0 0 0,0 0 0,0 0 0,0 0-1,-1 0 1,1 0 0,0 0 0,0 0-1,0-1 1,0 1 0,0 0 0,0 0-1,0 0 1,-1 0 0,1 0 0,0 0 0,0 0-1,0 0 1,0 0 0,0 0 0,0 0-1,0 0 1,-1 0 0,1 1 0,0-1-1,0 0 1,0 0 0,0 0 0,0 0 0,0 0-1,0 0 1,0 0 0,0 0 0,-1 0-1,1 0 1,0 0 0,0 0 0,0 0 0,0 1-1,0-1 1,0 0 0,0 0 0,0 0-1,0 0 1,0 0 0,0 0 0,0 0-1,0 1 1,-16 25-242,-2 18 270,-16 64 0,12-36 131,7-29-49,3 1 0,1 0 0,3 1 0,1 0 0,-1 57 0,5-76-340,2-24-82,1 1 0,-1 0 0,1 0 0,0 0 0,0 0 0,0 0 0,0 0 0,1 5 0,0-1-3522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32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77 7968,'-23'-12'3616,"37"12"-3136,-1-5 1344,5 2-1088,24-6 832,6 6-897,15-10 609,-5 9-736,5-4-256,-5 8-192,-3-8-32,-5 8-32,-5-7-32,-10 7 32,-4-5-2656,-2 5 1441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32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13 671 5408,'3'-3'298,"-1"0"0,1 1 1,0-1-1,0 1 0,0 0 1,0-1-1,0 2 0,0-1 0,1 0 1,-1 1-1,0-1 0,1 1 1,0 0-1,5-1 0,20-8 1036,-14 2-881,0 1 141,-1-1-1,0 0 0,21-17 0,-33 24-539,-1 0 0,0 1 0,0-1 0,0 0 1,0 0-1,0-1 0,0 1 0,-1 0 0,1 0 0,0 0 0,-1-1 0,1 1 0,-1 0 0,1 0 0,-1-1 0,1 1 0,-1-1 0,0 1 0,0 0 0,1-1 0,-1-1 1,-1 2-30,1 0 0,0 0 0,-1 0 0,1 0 0,0 0 0,-1 0 0,0 0 0,1 1 0,-1-1 0,1 0 0,-1 0 0,0 0 0,0 0 0,1 1 0,-1-1 0,0 0 0,0 1 0,0-1 0,0 1 0,0-1 0,0 1 0,0-1 0,0 1 0,0-1 0,0 1 0,0 0 0,0 0 0,0 0 0,0 0 1,0-1-1,-2 2 0,-2-2 90,-1 0 0,0 1 0,1 0 0,-8 2-1,3-1 93,0 1 0,1 0 0,-1 1 0,1 0 0,-1 1 0,1 0 0,0 1 0,-13 8 0,19-11-133,-1 0 1,1 1 0,0 0 0,0 0 0,0 0 0,1 0 0,-1 0-1,1 1 1,-1-1 0,1 1 0,0 0 0,1 0 0,-1-1 0,0 1 0,1 0-1,0 0 1,0 0 0,0 1 0,1-1 0,-1 0 0,1 0 0,1 8-1,-1-7-21,1 1 0,0-1-1,1 0 1,-1 0 0,1 0 0,0 0-1,0 0 1,0 0 0,1 0-1,0-1 1,0 1 0,0-1 0,0 0-1,1 0 1,0 0 0,-1 0-1,2-1 1,-1 1 0,0-1-1,1 0 1,-1 0 0,1-1 0,0 1-1,7 1 1,0 1-23,1-1-1,0-1 1,0 0-1,0-1 1,0-1 0,0 0-1,0 0 1,26-4-1,1-2-131,-1-2-1,1-2 0,-2-2 1,0-1-1,0-2 0,-1-2 1,47-27-1,-66 33 11,-3 2 51,0 0 1,-1 0-1,0-2 0,-1 0 1,18-16-1,-31 26 20,0-1 0,1 1 0,-1 0 0,0 0 0,1-1 0,-1 1 0,0 0 0,1-1 0,-1 1 0,0 0 0,0-1 0,1 1 1,-1 0-1,0-1 0,0 1 0,0 0 0,0-1 0,0 1 0,1-1 0,-1 1 0,0 0 0,0-1 0,0 1 0,0-1 0,0 1 0,0-1 0,0 1 0,0 0 0,0-1 0,0 1 0,-1-1 0,1 1 0,-1-1 0,0 1 0,1 0 0,-1-1 1,0 1-1,0 0 0,1 0 0,-1 0 0,0 0 0,0 0 0,1 0 0,-1 0 0,0 0 0,0 0 0,0 0 0,-29 7-189,17-2 166,1 1 1,-1 0-1,1 0 0,1 1 0,-13 10 0,20-14 41,0 1-1,0-1 1,1 1 0,0 0-1,-1 0 1,1 0-1,1 0 1,-1 0-1,1 1 1,-1-1-1,1 1 1,1 0-1,-1 0 1,1-1-1,-1 1 1,1 0-1,0 6 1,1-7 45,0 0 1,0 1-1,1-1 0,-1 0 1,1 0-1,0 0 0,0 1 1,0-1-1,1 0 1,-1-1-1,1 1 0,4 6 1,-6-9-22,1 1 0,0-1 1,0 0-1,0 0 0,0 0 0,0 0 1,0 0-1,0 0 0,1 0 1,-1 0-1,0-1 0,0 1 0,1 0 1,-1-1-1,0 1 0,1-1 1,-1 1-1,1-1 0,-1 0 0,1 1 1,-1-1-1,1 0 0,-1 0 1,0 0-1,1 0 0,-1-1 0,1 1 1,-1 0-1,1 0 0,-1-1 1,1 1-1,-1-1 0,0 1 1,1-1-1,-1 0 0,0 0 0,2-1 1,7-5 40,-1-1 0,0 0 0,-1-1 0,1 0 0,-2 0 0,8-12 0,13-14 101,44-50 72,-43 49-198,-1-1 1,-2-1-1,31-59 1,45-128-268,-90 196 123,13-46 0,-23 66 79,2-9-24,-4 17 48,0 1 0,0-1 0,0 0 0,0 1 0,0-1-1,0 0 1,0 1 0,-1-1 0,1 0 0,0 1 0,0-1 0,-1 1 0,1-1 0,0 0-1,-1 1 1,1-1 0,-1 1 0,1-1 0,0 1 0,-1-1 0,0 0 0,1 1 4,0 0 1,-1 0-1,1 0 1,0 0-1,0 0 0,0 0 1,-1 0-1,1 0 1,0 0-1,0-1 1,-1 1-1,1 0 1,0 0-1,0 0 1,-1 0-1,1 0 1,0 1-1,0-1 1,0 0-1,-1 0 0,1 0 1,0 0-1,0 0 1,-1 0-1,1 0 1,0 0-1,0 0 1,0 1-1,-1-1 1,1 0-1,0 0 1,0 0-1,0 0 0,0 1 1,-1-1-1,1 0 1,0 0-1,0 0 1,0 1-1,0-1 1,0 0-1,0 0 1,0 1-1,0-1 1,-1 0-1,-8 15 200,0-1 0,1 1-1,0 0 1,-10 30 0,-16 72 716,28-95-812,1-1 1,2 1-1,0 0 0,1 0 1,2 1-1,0-1 1,4 25-1,-2-34-230,0 1-1,2-1 0,0 0 1,0 0-1,1-1 0,0 1 1,1-1-1,1 0 0,0-1 1,1 0-1,0 0 1,18 19-1,10 2-2826,-12-11-1784,0 3 769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2656,'0'-12'13296,"0"22"-12944,-2 45 3,0-29-223,2 32-1,-1 404 1896,0-326-1622,2-59 240,-2-67-533,-1-8-920,1-3 575,1 0 1,-1 0 0,1 0-1,0 0 1,0-1 0,-1 1 0,1 0-1,0 0 1,0 0 0,0 0-1,0-1 1,0 1 0,0 0-1,1-2 1,0-77-8477,3 43 6368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5 250 5472,'-4'-30'1760,"4"29"-1701,0-1 0,-1 1 0,1 0 0,0 0 0,0 0 0,0 0 1,1 0-1,-1 0 0,0 0 0,0 0 0,1-2 0,1-5-28,1-2 322,-1 0 0,2 0 0,-1 0 0,1 1 0,9-15 0,-7 14-211,1 1-1,0-1 0,0 2 1,1-1-1,0 1 0,0 0 1,1 1-1,0 0 0,1 0 1,-1 1-1,1 0 0,1 1 1,14-6-1,-13 7-35,0 1 0,0 1 0,0 0 0,1 1-1,-1 0 1,0 1 0,1 0 0,-1 1 0,0 1 0,13 2 0,-14-1 37,-1-1 1,1 2-1,-1-1 0,0 2 1,0-1-1,0 1 0,0 1 1,-1 0-1,0 0 0,0 1 1,11 10-1,-15-11-34,-1 0 0,0 0 0,1 0 0,-2 1-1,1 0 1,-1-1 0,0 1 0,-1 0 0,1 0 0,-1 1-1,-1-1 1,1 0 0,-1 1 0,-1-1 0,1 1 0,-1-1-1,-1 1 1,1-1 0,-1 1 0,-1-1 0,1 0 0,-1 1-1,0-1 1,-1 0 0,0 0 0,-4 8 0,-2-2 76,-1 1 1,0-2-1,0 1 0,-2-1 1,-21 18-1,7-10 118,-55 33-1,75-50-275,0 1-1,-1-2 1,0 1-1,1-1 1,-9 2 0,11-3-460,1-1 1,0 1 0,-1-1-1,1 0 1,0 0-1,-1 0 1,1 0 0,-1 0-1,1-1 1,0 0 0,0 0-1,-7-2 1,10 3 234,-1 0-1,1 0 1,0-1 0,0 1-1,-1 0 1,1 0 0,0 0-1,0-1 1,-1 1 0,1 0 0,0-1-1,0 1 1,-1 0 0,1 0-1,0-1 1,0 1 0,0 0-1,0-1 1,0 1 0,0 0-1,-1-1 1,1 1 0,0 0-1,0-1 1,0 1 0,0 0 0,0-1-1,0 1 1,0 0 0,0-1-1,0 1 1,1 0 0,-1-1-1,0 1 1,0 0 0,0-1-1,1 0 1,5 0-3023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4576,'0'0'1450,"2"-1"-868,-2 0-448,1 1 0,0-1 0,-1 1 1,1-1-1,0 1 0,0-1 0,-1 1 0,1 0 1,0-1-1,0 1 0,-1 0 0,1-1 0,0 1 1,0 0-1,0 0 0,0 0 0,-1 0 0,1 0 1,0 0-1,1 0 0,18 10 2989,-17-8-3176,-1 0 238,1 0 0,0 0 0,-1 1 0,0-1 0,1 1 1,-1-1-1,0 1 0,0 0 0,-1 0 0,1 0 0,0 0 0,-1 0 1,0 0-1,0 0 0,0 0 0,0 1 0,0-1 0,-1 0 0,1 5 1,0 8 167,-1-1 0,-1 1 1,-2 15-1,0-6-227,0 80 99,0 3 185,3-107-414,0 21-222,0-22 154,0 0 0,0 0-1,0 0 1,1 0 0,-1 0-1,0 0 1,0 0 0,0 0-1,1 0 1,-1 0 0,0 0-1,0 0 1,0 0 0,1 0-1,-1 0 1,0 0 0,0 0-1,0 0 1,0 0 0,1 0-1,-1 0 1,0-1-1,0 1 1,0 0 0,0 0-1,0 0 1,0 0 0,1 0-1,-1-1 1,0 1 0,0 0-1,0 0 1,0 0 0,0 0-1,0-1 1,0 1 0,0 0-1,0 0 1,0 0 0,0-1-1,0 1 1,0 0 0,0 0-1,0 0 1,0-1 0,6-19-2840,2-1 960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 3808,'-1'0'96,"1"-1"0,-1 0 0,1 1 0,0-1 1,0 0-1,-1 1 0,1-1 0,0 0 0,0 0 0,0 1 0,0-1 0,0 0 0,0 0 1,0 1-1,0-1 0,0 0 0,0 0 0,0 1 0,0-1 0,0 0 0,1-1 1,0 1-68,0 0 176,1 0 0,0 1 0,-1-1 0,1 1 0,0 0 0,-1 0 0,1-1 0,0 1 0,-1 0 0,1 1 0,0-1 0,-1 0 0,3 1 0,7-1 157,1 1 0,0 0 0,-1 1 0,1 0 0,-1 1 1,1 0-1,-1 1 0,0 0 0,19 11 0,-9-3 405,-1 0-1,0 2 0,23 21 1,-39-33-596,-1 1 0,0 0 0,0 1 0,0-1 1,0 1-1,-1-1 0,0 1 0,1 0 0,-1 0 0,-1 0 0,1 0 1,0 0-1,-1 0 0,0 0 0,1 6 0,-2-5-43,0 1-1,0-1 0,0 1 1,-1-1-1,0 0 0,0 1 1,0-1-1,0 0 0,-1 0 1,-5 10-1,2-5-47,-1 1 1,-1-2-1,0 1 1,0-1-1,-1 0 1,0 0-1,-1-1 0,0 0 1,0-1-1,-15 10 1,15-12-140,-1 0 0,1-1 0,-1 0 1,0 0-1,-11 2 0,15-4-275,0-1-1,0 0 1,0-1-1,0 1 1,0-1-1,0 0 1,0-1-1,0 0 1,0 0-1,-11-3 1,-17-13-3399,5 0 1173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3136,'5'2'8094,"5"0"-3993,57 7-3027,-11-7-564,83-8 0,-35 0-298,133 7 806,-222 0-967,29 5 0,-30-4-3,27 2 0,-40-4-667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2976,'0'-22'8313,"0"36"-7325,0 309 3737,0-308-4589,-1-1 0,-1 0 0,-4 17 0,6-29-103,-1-1-11,1-1 0,0 1 0,0 0 0,0-1 1,-1 1-1,1 0 0,0-1 0,0 1 0,0 0 0,0-1 0,0 1 0,0 0 0,0-1 0,0 1 0,1 0 0,-1-1 1,0 1-1,0 0 0,1 0 0,0 1 719,-1-14-7205,0 4 4982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4224,'-13'-5'3882,"17"5"-1599,15-1-291,0-1-1,35-8 1,5-1-975,8 3-711,1 4-1,85 4 1,-59 2-304,-57-3-1540,-23 1 616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5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31 3712,'-14'0'14282,"2"0"-12305,8 0-1405,7 0 346,6 0-689,-4 1-151,0-1-1,0 1 1,0 0-1,0 1 1,-1-1 0,10 5-1,-9-4-1,0 0-1,0 0 1,0-1-1,0 1 1,0-1-1,11 1 1,38-1 131,42-2 402,57-4 40,47-3-141,15-2-230,-46 7-151,178-7 370,-112-4-177,210 9 378,-215 8 44,136 20-223,-217-10-212,357-1 90,-421-12-981,-74 0 345,39-1-1551,-45 0 919,0 0 0,0 0 0,0 0 1,5-2-1,-2 0-943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5472,'0'8'4908,"0"23"-3231,0-6-380,-13 160 2337,3-63-2644,5-8-431,-7 99 18,3-84 100,11-108-458,-1-17-1156,0-16-2606,-1-10-179,3-5 1194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5 194 5632,'-4'-24'1834,"4"24"-1792,0-1 0,-1 0 0,1 1-1,0-1 1,0 1 0,0-1 0,0 0-1,0 1 1,1-1 0,-1 1-1,0-1 1,0 1 0,0-1 0,0 0-1,1 1 1,-1-1 0,1 0-49,1-6 230,0 1 1,1 0-1,0 1 1,0-1 0,0 0-1,1 1 1,0 0 0,0 0-1,8-8 1,0 2 28,1 1 0,1 0 0,0 1-1,0 1 1,0 0 0,1 1 0,1 0 0,-1 1 0,19-4 0,-22 7-84,1 1 1,-1 0 0,0 1 0,1 0 0,-1 1 0,1 1 0,-1 0 0,1 0 0,-1 1 0,0 1 0,0 0 0,22 9 0,-22-7 28,-1 1 0,0 0 1,0 0-1,-1 1 0,0 1 1,0 0-1,0 0 0,-1 1 0,-1 0 1,1 0-1,-1 1 0,-1 0 1,0 1-1,8 16 0,-12-21-60,-1 1-1,1 0 0,-1-1 1,-1 1-1,1 0 0,-1 0 0,-1 0 1,1 0-1,-1 0 0,0 0 1,-1 0-1,1 0 0,-1 0 1,-1-1-1,1 1 0,-1 0 0,-1-1 1,1 1-1,-1-1 0,0 1 1,0-1-1,-1 0 0,-6 7 0,6-7-243,-1 0-1,1-1 0,-2 1 0,1-1 0,0 0 0,-1-1 0,0 1 0,0-1 0,0 0 0,-1-1 1,1 0-1,-1 0 0,0 0 0,0 0 0,0-1 0,0-1 0,0 1 0,-1-1 0,1 0 0,0-1 1,-1 0-1,-7 0 0,3-2-2857,5 1 917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7 646 2144,'-7'3'10395,"14"-19"-9036,-7 11-1159,0 0-1,1-1 1,0 1-1,1 0 0,-1-1 1,1 1-1,2-5 1,6-19 487,8-47-315,-8 31-22,21-59 0,-23 80-220,-2 6 5,1 1 0,0-1-1,2 1 1,0 0 0,13-18-1,-7 16 30,2 1 0,0 1-1,0 0 1,2 2 0,0 0-1,35-21 1,-41 29-103,0 0 0,0 1 1,1 0-1,0 1 0,0 1 0,0 0 0,0 1 1,1 0-1,0 1 0,-1 1 0,1 0 0,17 2 1,-28-1-51,1 1 0,-1 0 0,1 0 0,-1 0 0,0 0 0,0 1 0,0 0 0,0 0 0,0 0 0,0 0 0,0 1 0,-1-1 0,1 1 0,-1 0 0,4 4 0,-7-5 4,1 0 0,-1 0 0,0-1 0,0 1 0,0 0 0,0 0 0,-1 0 0,1 0 0,0 0 0,-1 0 0,1 0 0,-1 0 0,0-1 0,0 1 0,-1 2 0,0 0 12,-1-1 1,1 1-1,-1-1 1,0 0-1,0 0 1,0 0-1,-1-1 1,-6 5-1,-33 16 99,25-14-153,-7 2 147,-42 14 0,23-9 147,65-17-342,35 4 1,-35-1 86,34 10 0,-46-10-28,0 1 1,0 0-1,0 1 0,-1 0 1,0 0-1,11 8 0,-17-11 48,0 0-1,-1 1 0,1-1 1,0 1-1,-1-1 1,0 1-1,1 0 0,-1-1 1,0 1-1,0 0 0,0 0 1,0 0-1,0 0 1,0 0-1,0 0 0,-1 0 1,1 0-1,-1 0 0,1 0 1,-1 0-1,0 0 1,0 1-1,0-1 0,0 0 1,0 0-1,0 0 0,-1 0 1,1 0-1,-1 0 1,0 1-1,1-1 0,-1 0 1,-2 3-1,-2 2 25,0 0-1,-1 0 1,0 0 0,0-1 0,-1 1-1,1-2 1,-1 1 0,-1-1-1,1 0 1,-1 0 0,-11 4 0,-4 1 19,1-2 1,-47 10 0,61-16-341,0-1 0,0 0 0,0 0-1,0-1 1,0 0 0,0 0 0,0-1 0,0 0 0,0-1 0,0 1-1,0-2 1,0 1 0,-9-5 0,-3-1-1234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4064,'-10'0'1824,"10"5"1824,10 3-3136,6-5 1344,7 1-1056,14 1 768,-2 3-896,15-5 320,0 1-544,16-8-480,-3 4 0,14-3 383,-1 6-159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42 2656,'-6'-12'1160,"6"12"-1056,-1 0 0,1-1 0,0 1 0,0 0 0,-1 0 0,1-1 1,0 1-1,0 0 0,0-1 0,0 1 0,-1 0 0,1 0 0,0-1 0,0 1 0,0 0 0,0-1 1,0 1-1,0 0 0,0-1 0,0 1 0,0-1 0,0 1 0,0 0 0,0-1 0,0 1 0,1-22 7123,-5 33-6459,2-2-565,1 0 0,0 0 0,1 17 0,-1 6-28,-4 68 364,-4 35 703,-4-72-816,13-61-382,-1 0-1,1 0 0,-1 0 0,0 0 0,0 0 0,0 0 0,0 0 1,-2 3-1,2-5-106,1 0-1,0 1 1,0-1 0,0 0 0,0 0 0,-1 0 0,1 0 0,0 1 0,0-1-1,0 0 1,-1 0 0,1 0 0,0 0 0,0 0 0,-1 0 0,1 0-1,0 0 1,0 0 0,0 0 0,-1 0 0,1 0 0,0 0 0,0 0 0,-1 0-1,1 0 1,0 0 0,0 0 0,-1 0 0,1 0 0,0 0 0,-1-1-447,0 1 1,1-1 0,-1 0 0,1 1-1,-1-1 1,1 0 0,-1 0 0,1 1-1,-1-1 1,1 0 0,0 0 0,-1 0-1,1-1 1,-3-8-3256,2 1 1237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5632,'0'-8'3715,"0"8"-3658,1 0-1,-1 0 1,0 0 0,0 0 0,0 0 0,0 0-1,0 0 1,0 0 0,0 0 0,0 0 0,0 0-1,0 0 1,0 0 0,0 0 0,1 0-1,-1 0 1,0 0 0,0 0 0,0 0 0,0 0 56,0 0-56,9 0 900,87-12 3262,130 4-3435,-72 5-374,-88-1-3017,-34 3 959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3808,'-1'17'8850,"-4"58"-6628,-3 267 945,-1 34-2020,6-318-934,2-41-149,0 1 0,2 29 0,0-14-1077,-1-33 970,0 0 1,0 0-1,0 0 0,0 0 1,-6-11-5659,4-9 1615,2 0 1324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4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4 240 6304,'-3'-43'2032,"3"42"-1979,0 0 0,0 0 0,0 0 0,0 0 0,0 0 0,0 0 0,0 0 0,0 0 0,0 0 0,1 0-1,-1 0 1,0 0 0,1 0 0,0-2 0,6-13 578,1 0 1,1 1-1,0 0 0,1 0 0,16-18 0,-17 25-494,1 0 1,0 1-1,0 1 1,1 0-1,0 0 0,0 1 1,1 0-1,-1 1 1,1 0-1,0 1 0,0 1 1,0 0-1,0 0 1,1 1-1,-1 0 0,23 3 1,-20-1-28,-1 1-1,1 1 1,-1 0 0,0 1-1,0 0 1,0 1 0,0 1 0,-1 0-1,0 1 1,0 0 0,-1 1-1,0 0 1,21 19 0,-25-18 90,0 0 0,0 0 0,-1 1 0,0 0 0,0 0 0,-1 1 1,-1 0-1,0 0 0,5 13 0,-9-18-117,1 0-1,-1-1 1,0 1 0,0 0 0,-1 0-1,1 0 1,-1 0 0,-1 0-1,1 0 1,-1-1 0,0 1 0,0 0-1,-1 0 1,0-1 0,0 1 0,0-1-1,0 1 1,-1-1 0,0 0 0,-7 9-1,-4 2 7,-1-1 0,0-1 0,-1 0 0,-1-1 0,0-1 0,-1-1 0,0 0-1,-27 11 1,36-18-184,-1 0-1,0-1 0,0-1 1,-12 2-1,17-3-455,0-1 1,0 1 0,0-2-1,0 1 1,-9-2-1,-1-1-1187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4:5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2304,'1'5'9874,"-1"-5"-9650,12 6 2926,19 2-3909,-26-7 1651,9 2-395,3 1-101,-1 0-1,1 1 0,19 9 0,-32-12-335,0 0 0,0 0 1,0 0-1,-1 1 0,1 0 0,-1-1 1,1 1-1,-1 1 0,0-1 0,0 0 1,-1 1-1,1-1 0,-1 1 0,1 0 1,-1 0-1,0 0 0,2 7 0,-3-8 5,-1 1 0,1 0 0,-1-1-1,0 1 1,0 0 0,0-1-1,0 1 1,-1-1 0,1 1-1,-1 0 1,0-1 0,-3 7 0,-1 3 112,-2 0 0,-7 12 0,8-15-110,-19 24 296,25-33-339,0 0 1,-1-1-1,1 1 0,0 0 1,-1 0-1,1-1 0,0 1 1,-1 0-1,1-1 0,-1 1 0,1 0 1,-1-1-1,0 1 0,1-1 1,-1 1-1,0-1 0,1 1 1,-1-1-1,0 1 0,0-1 1,1 0-1,-1 1 0,0-1 1,0 0-1,1 0 0,-1 0 1,0 1-1,0-1 0,0 0 0,0 0 1,1 0-1,-1 0 0,-1-1 1,15-18-559,-8 14 550,0 0 0,0 0-1,0 1 1,0 0 0,1 0-1,11-5 1,41-15 414,-32 14-276,77-24 224,-6 2-58,-93 30-300,26-9 228,37-20-1,-57 26-164,-2 0 0,1-1-1,-1 0 1,0 0-1,0-1 1,-1 0 0,1-1-1,7-11 1,-13 16-103,0 0-1,0 0 1,0-1-1,-1 1 1,0 0-1,0-1 1,0 1 0,0-1-1,0 1 1,-1-1-1,1 1 1,-1-1 0,0 1-1,0-1 1,0 1-1,-1-1 1,1 1-1,-1-1 1,0 1 0,0-1-1,0 1 1,0-1-1,-1 1 1,1 0 0,-1 0-1,-2-4 1,-4-5-1500,-1 1 0,0 0 1,0 1-1,-1 0 1,-15-12-1,3 3-4912,5 2 2043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3392,'0'0'219,"1"-1"0,0 1 0,-1 0 0,1-1 0,0 1 0,16-1 14680,-6 0-14131,17-3-223,47-2 0,-48 5-233,501-9 799,-410 10-1219,-55 0-2047,-41 0 987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1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6 2304,'-8'-5'10522,"7"17"-7055,-56 52-865,-10 21-1238,22-26-877,30-40-324,2-1 1,0 2-1,1 0 0,1 0 1,-16 43-1,16-28 136,2-1 0,1 1 0,-4 41 0,11-61-214,-9 84 659,10-86-606,0 0 0,1 1 1,0-1-1,1 0 0,5 18 1,-4-19-55,0-1-37,0 0 1,1 0-1,0-1 1,1 0-1,0 1 0,12 17 1,-10-19-15,9 10-1193,-15-18 882,0 0 0,0 0-1,0-1 1,1 1 0,-1 0 0,0-1-1,1 1 1,-1 0 0,0-1 0,1 0-1,-1 1 1,0-1 0,1 0 0,-1 0-1,2 1 1,6-1-1317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5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19 2816,'5'-9'4648,"-5"9"-4608,0 0 24,0 0 0,0 0 1,0 0-1,0 0 1,-1-1-1,1 1 0,0 0 1,0 0-1,0 0 0,0-1 1,0 1-1,0 0 0,0 0 1,0-1-1,0 1 0,0 0 1,0 0-1,0 0 0,0-1 1,0 1-1,0 0 0,0 0 1,0 0-1,0-1 1,0 1-1,1 0 0,-1 0 1,0 0-1,0 0 0,0-1 1,0 1-1,0 0 0,0 0 1,1 0-1,0-3 798,-4 5-744,-45 50 2132,-8 28-709,37-50-786,-31 36 0,33-46-647,0 2 0,2 0 0,1 1 0,1 0 0,0 1 0,2 0 0,1 1 1,1 0-1,1 1 0,2 0 0,0 0 0,2 1 0,0-1 0,1 47 0,3-60-45,1 1 0,0-1 1,3 14-1,-3-23-8,0 0 0,0-1-1,0 1 1,0-1 0,1 1 0,-1-1 0,1 1 0,0-1 0,0 0 0,0 0-1,0 0 1,1 0 0,-1 0 0,1 0 0,5 3 0,-7-5-27,1 0 0,-1-1 0,0 1 0,1-1 0,-1 1 1,0-1-1,1 1 0,-1-1 0,1 0 0,-1 0 0,1 0 1,-1 0-1,1 0 0,-1 0 0,0 0 0,1-1 0,-1 1 0,1 0 1,-1-1-1,0 1 0,1-1 0,-1 1 0,0-1 0,1 0 0,-1 0 1,0 1-1,0-1 0,0 0 0,2-2 0,2-2 28,1-1 0,-1 1 1,-1-2-1,6-7 0,-10 14-56,26-42 138,36-81-1,6-54 25,-56 141-219,-3 1 0,-1-1-1,-1 0 1,-2-1 0,-2 0-1,-1 1 1,-5-55 0,4 90 35,-1 1 0,0-1 0,0 0 0,0 0 0,0 0 0,0 0 0,0 1 0,-1-1 0,1 0 0,0 0 0,0 0 0,-1 0 0,1 1 0,0-1 0,-1 0 0,1 0 0,0 1 0,-1-1 0,1 0 0,-1 1 0,0-1 0,0-1 0,0 3 9,0-1 0,1 1 0,-1-1 0,0 0 1,1 1-1,-1-1 0,1 1 0,-1-1 0,1 1 0,-1 0 1,1-1-1,-1 1 0,1 0 0,-1-1 0,1 1 1,0 0-1,-1-1 0,1 2 0,-15 40 176,4 2 262,-7 60 1,16-83-326,1 0 0,0 0 0,2 0 0,1-1 0,5 27 0,-4-29-35,2 4 65,7 25 0,-10-42-59,0 0-1,0 0 0,0 0 1,1 0-1,-1 0 0,1 0 1,1 0-1,-1-1 1,8 8-1,-9-11-37,-1 0 0,0 0-1,0 0 1,1-1 0,-1 1 0,1-1-1,-1 1 1,1-1 0,-1 1 0,0-1-1,1 0 1,-1 0 0,1 0 0,0 0-1,-1 0 1,1 0 0,-1 0 0,1 0-1,-1 0 1,1-1 0,2 0 0,1-1 40,1 0 0,-1-1 0,11-6 0,20-17 108,45-40 0,-14 11-143,20-19-16,-75 62-50,1-2-1,-2 0 0,0 0 0,12-21 0,-12 15 43,-1-1 1,-1 0 0,10-34-1,-18 40-387,-1 15 363,0-1 0,0 1 1,0 0-1,0 0 0,0 0 0,0 0 1,0-1-1,0 1 0,0 0 0,0 0 1,0 0-1,0 0 0,0-1 0,0 1 1,0 0-1,0 0 0,-1 0 0,1 0 1,0-1-1,0 1 0,0 0 0,0 0 1,0 0-1,-1 0 0,1 0 0,0 0 1,0 0-1,0 0 0,0 0 0,-1-1 0,1 1 1,0 0-1,0 0 0,0 0 0,0 0 1,-1 0-1,1 0 0,0 0 0,0 0 1,0 0-1,0 0 0,-1 0 0,1 0 1,0 0-1,0 0 0,0 1 0,-1-1 1,1 0-1,0 0 0,0 0 0,0 0 1,0 0-1,0 0 0,-1 0 0,1 0 1,0 1-1,0-1 0,0 0 0,0 0 1,0 0-1,-1 1 0,-11 9-180,3 1 160,1 1 0,0 0-1,-8 17 1,5-11-14,-1 4 10,1 0 0,1 1 0,0 0-1,-9 39 1,17-50 61,0 1 0,0-1 0,1 1 0,1-1 0,0 1 0,1 0 0,2 14 0,-1-17 17,1-1 1,-1 1-1,1-1 1,1 0 0,0 1-1,0-2 1,1 1-1,0 0 1,10 12 0,-12-18-23,-1 0 0,1 0-1,0 0 1,-1 0 0,2-1 0,-1 1 0,0-1 0,0 0 0,1 0 0,-1 0 0,1-1 0,-1 1 0,1-1 0,0 0 0,0 0 0,-1 0 0,1 0 0,0-1 0,0 0 0,0 0 0,0 0 0,0 0-1,0 0 1,0-1 0,4 0 0,-3 0-2,0-1 0,1 1 0,-1-1 0,0 0 0,0 0 0,0-1 0,0 0 0,-1 1 0,1-1 0,-1-1 0,8-6 0,6-8-133,22-26-24,-44 50 82,1 1 1,-1 0 0,1 0-1,1 0 1,-1 0-1,1 0 1,0 0 0,0 11-1,0-7 77,1-1-1,0 1 0,1-1 0,1 1 0,-1 0 0,4 11 0,-4-20-6,0-1 0,1 1-1,-1 0 1,1 0 0,0-1-1,-1 1 1,1 0 0,0-1 0,0 1-1,0-1 1,0 1 0,0-1-1,0 0 1,0 1 0,1-1-1,-1 0 1,1 0 0,-1 0-1,0 0 1,1 0 0,0 0 0,-1 0-1,1 0 1,0-1 0,-1 1-1,1 0 1,0-1 0,0 0-1,-1 1 1,1-1 0,0 0-1,0 0 1,0 0 0,-1 0-1,1 0 1,0-1 0,0 1 0,-1 0-1,1-1 1,0 0 0,0 1-1,-1-1 1,1 0 0,-1 0-1,1 0 1,-1 0 0,1 0-1,-1 0 1,1 0 0,-1 0 0,0 0-1,2-3 1,0 1 10,-1-1 1,0 1-1,1-1 1,-1 0-1,0 0 1,-1 0-1,1 0 1,1-8-1,0 1-19,-1 3-18,0 0 1,-1-1-1,0 1 1,0 0-1,-1 0 1,0 0-1,-1-1 1,0 1-1,0 0 1,0 0-1,-1 0 1,-1 0 0,1 0-1,-1 1 1,0-1-1,-1 1 1,0-1-1,0 1 1,-9-10-1,12 15 12,-1 1-1,1-1 1,-1 1-1,1 0 1,-1-1-1,1 1 1,-1 0-1,-2-1 0,-9-7-116,13 7 113,5 1 9,6 0-1,-4 0 21,0-1 0,-1 0 1,14-6-1,16-5 82,-27 11-47,53-9 267,-53 10-261,-1 0 0,0 1 1,1 0-1,-1 1 0,13 1 0,-19-1-52,0-1-1,-1 0 1,1 1-1,0-1 1,0 1 0,-1-1-1,1 1 1,-1 0-1,1 0 1,-1 0 0,1 0-1,-1 0 1,1 0 0,-1 0-1,0 0 1,1 1-1,-1-1 1,0 0 0,0 1-1,0-1 1,0 1-1,0-1 1,-1 1 0,1-1-1,0 1 1,-1 0-1,1-1 1,-1 1 0,0 0-1,1 0 1,-1-1 0,0 1-1,0 0 1,0 0-1,0 0 1,0-1 0,-1 3-1,-2 14 64,-2 0-1,1-1 1,-15 34 0,-4 9-10,14-35 173,2-8 379,16-30-454,0-4-152,2 1 1,-1 1 0,2 0 0,16-17 0,-7 11-88,-11 10 34,2-1-1,-1 2 1,2 0-1,-1 0 1,1 1-1,25-13 1,-38 21 29,1 1 0,0-1 1,0 1-1,0 0 1,0-1-1,0 1 1,0-1-1,0 1 1,0 0-1,0 0 0,0 0 1,0 0-1,0 0 1,0 0-1,0 0 1,0 0-1,0 0 0,0 0 1,0 0-1,0 1 1,0-1-1,0 0 1,0 1-1,0-1 1,0 1-1,-1-1 0,1 1 1,0-1-1,0 1 1,0 0-1,-1-1 1,1 1-1,0 0 1,0-1-1,-1 1 0,1 0 1,-1 0-1,1 0 1,-1 0-1,1 0 1,-1 0-1,0 0 0,1 0 1,-1 0-1,0 0 1,0 0-1,0 0 1,1 1-1,-1 7-20,1 0 0,-1 0 0,0-1 0,-2 13 0,1-16 26,0 16 100,2 27 1,0-11 65,-1-37-151,0 0 0,1 1 0,-1-1 0,0 0 0,0 0 0,0 0 0,1 1 0,-1-1 0,0 0 0,0 0 0,0 0 0,1 1 0,-1-1 0,0 0 1,0 0-1,1 0 0,-1 0 0,0 0 0,1 0 0,-1 0 0,0 1 0,0-1 0,1 0 0,-1 0 0,0 0 0,1 0 0,-1 0 0,0 0 0,1-1 0,-1 1 0,0 0 0,1 0 0,2-2 36,1 0 1,-1 0-1,0-1 1,0 1-1,0-1 0,0 0 1,0 0-1,-1 0 1,3-4-1,5-4 13,41-55-152,-37 45-53,30-32 1,-44 53 135,0 0 1,0-1-1,0 1 0,0 0 1,1 0-1,-1 0 1,0 0-1,0 0 1,0 0-1,0 0 1,0 0-1,1-1 1,-1 1-1,0 0 1,0 0-1,0 0 1,0 0-1,0 0 1,1 0-1,-1 0 1,0 0-1,0 0 1,0 0-1,0 0 1,1 0-1,-1 0 1,0 0-1,0 0 1,0 0-1,0 0 1,0 1-1,1-1 1,-1 0-1,0 0 1,0 0-1,0 0 0,0 0 1,0 0-1,0 0 1,1 0-1,-1 0 1,0 1-1,0-1 1,0 0-1,0 0 1,0 0-1,0 0 1,0 0-1,0 1 1,0-1-1,0 0 1,0 0-1,0 0 1,1 0-1,-1 0 1,0 1-1,0-1 1,0 0-1,0 0 1,0 0-1,-1 0 1,1 1-1,0-1 1,0 0-1,0 0 1,0 0-1,1 19-47,-1-9 32,5 49 214,-2-23-89,11 57 0,-13-91-55,0 1 0,0-1 1,-1 0-1,2 1 0,-1-1 0,0 0 0,3 4 1,-4-5-33,1-1 1,-1 1-1,0-1 1,1 1-1,-1-1 1,1 0-1,-1 1 1,0-1-1,1 0 1,-1 1-1,1-1 0,-1 0 1,1 0-1,0 1 1,-1-1-1,1 0 1,-1 0-1,1 0 1,-1 0-1,1 0 1,0 1-1,-1-1 1,1 0-1,-1 0 1,1-1-1,0 1 1,-1 0-1,1 0 1,-1 0-1,1 0 1,-1 0-1,1-1 1,-1 1-1,1 0 1,-1-1-1,1 1 1,-1 0-1,1-1 1,0 1-1,2-4 28,1 1 1,-1-1-1,0 1 0,0-1 0,-1 0 0,1 0 0,2-6 1,14-35-42,-10 21-47,21-33 120,-3 5-189,-23 44-209,-3 11 208,-4 20 69,2-15-54,-1 15 111,2 47 0,1-26 80,-1-43-80,0-1-1,0 1 1,0 0 0,0 0-1,0-1 1,0 1 0,0 0-1,0-1 1,0 1 0,0 0-1,0-1 1,1 1 0,-1 0-1,0-1 1,0 1 0,1 0 0,-1-1-1,0 1 1,1-1 0,-1 1-1,1-1 1,-1 1 0,1 0-1,-1-1 1,1 0 0,-1 1-1,1-1 1,-1 1 0,1-1-1,0 0 1,-1 1 0,1-1 0,-1 0-1,1 0 1,0 1 0,-1-1-1,1 0 1,0 0 0,-1 0-1,1 0 1,0 0 0,0 0-1,-1 0 1,1 0 0,0 0-1,-1 0 1,1 0 0,0-1 0,-1 1-1,1 0 1,0-1 0,6-1 3,-1-1 0,0 0 0,0 0 1,7-5-1,-9 5-45,156-87-100,-131 77 212,149-63-78,-146 65-76,-43 31-104,-13 33 1,21-47 200,1 1 0,1 1 1,-1-1-1,1 0 1,0 0-1,1 0 0,0 1 1,0-1-1,1 8 1,0-10 5,0 0 0,1 0 0,-1 0 1,1 0-1,0 0 0,1 0 1,-1 0-1,1-1 0,0 1 1,0-1-1,0 0 0,6 7 1,-3-6-26,0 1 0,0-1 0,0 0 1,0 0-1,1-1 0,12 6 0,-15-8-321,0-1-1,1 1 1,-1-1 0,0 0-1,1-1 1,-1 1-1,1-1 1,-1 1-1,1-2 1,-1 1-1,0 0 1,7-2-1,-9 1-88,0 1-1,-1-1 1,1 0-1,0 0 0,-1 0 1,1 0-1,-1 0 1,0 0-1,1 0 1,-1-1-1,0 1 0,0 0 1,1-1-1,-1 1 1,0-1-1,-1 1 1,1-1-1,0 1 0,0-1 1,-1 0-1,1 1 1,0-5-1,1 1-1252,6-11-1113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5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69 7872,'-10'-9'3584,"20"6"-3104,-2 0 352,6 3-544,9-9-256,8 1-32,4-4-2208,2 7 1184,-6-6-2592,1 3 2048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7:5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32 140 5312,'-31'0'2400,"36"3"-2080,3-6 1664,10 3-1152,27-8 1056,8 4-1056,34-7 384,2-3-704,24-6-64,-10 5-288,24-4-384,-11 2 128,14-3-5056,-23 8 2816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8:0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31 311 1568,'-9'7'180,"7"-6"395,0 0-1,0 0 1,0 1 0,0-1 0,1 1-1,-1-1 1,1 1 0,-1 0 0,1 0 0,0-1-1,-2 4 1,6-20 4817,-2 10-5168,0-1-1,0 0 1,1 0-1,0 1 1,0-1 0,1 1-1,-1-1 1,1 1 0,0 0-1,7-7 1,-5 3-76,-1 3-72,11-18 205,1 0 0,1 2 0,31-32 0,-16 25 412,61-44 0,-91 72-660,0 0 0,0 0 1,1-1-1,-1 1 0,0 0 0,0 1 0,0-1 0,1 0 0,-1 1 0,0-1 0,1 1 0,-1 0 0,4-1 0,-5 2-14,0-1 1,0 0-1,0 1 1,1-1-1,-1 0 1,0 1-1,0-1 1,0 1-1,0-1 1,0 1-1,-1 0 1,1 0-1,0-1 1,0 1-1,0 0 1,0 0-1,-1 0 1,1 0-1,0 0 1,-1 0-1,1 0 1,-1 0-1,1 0 0,-1 0 1,0 0-1,1 0 1,-1 2-1,2 12 53,0 0 0,-1 0-1,-1 0 1,0 0 0,-1 0-1,-6 28 1,0 7 296,-11 77 277,17-115-361,2-9 47,3-10-66,2-8-228,46-112 117,-42 108-155,0 1 0,1 0 0,0 1 0,23-26 1,-20 28 6,21-18 0,-31 29 4,1 1-1,-1-1 0,1 1 1,0 0-1,0 1 1,1-1-1,-1 1 0,0 0 1,8-2-1,-12 4-5,0 0 0,0 0 0,0 0-1,0 0 1,0 0 0,-1 0 0,1 0-1,0 0 1,0 0 0,0 0-1,0 0 1,0 1 0,0-1 0,-1 0-1,1 1 1,0-1 0,0 1 0,0-1-1,-1 1 1,1-1 0,0 1 0,-1-1-1,1 1 1,0 0 0,-1-1 0,1 1-1,-1 0 1,1 0 0,-1-1 0,1 1-1,-1 0 1,0 0 0,1 0 0,-1-1-1,0 1 1,0 0 0,0 0 0,1 0-1,-1 0 1,0 0 0,0 1 0,0 5-2,0 0 1,0 0-1,0 0 1,-2 7 0,1-7 45,-1 4 17,2-9-41,-1-1 0,1 1 0,0-1 0,-1 1 1,1-1-1,0 1 0,0-1 0,0 1 0,0-1 0,1 1 0,-1-1 0,1 3 1,0-4 13,0-1 0,1 1 0,-1-1 0,0 1 0,0-1 0,0 1 0,1-1 0,-1 1 0,0-1 0,0 0 0,0 0 0,0 0 0,2-1 0,1-1 0,26-22 125,-21 16-150,1 1 1,20-13-1,-16 13-43,-10 5-19,0 0 1,-1 1-1,2 0 0,-1 0 0,0 0 1,0 0-1,1 1 0,-1 0 0,8-2 1,-12 4 42,1-1 0,0 0 0,0 0 0,0 0 0,0 1 0,-1-1 0,1 1 0,0-1 0,0 0 0,-1 1 0,1-1 0,0 1 1,-1 0-1,1-1 0,-1 1 0,1-1 0,-1 1 0,1 0 0,-1 0 0,1-1 0,-1 1 0,1 0 0,-1 0 0,0-1 0,0 1 0,1 0 0,-1 0 1,0 0-1,0 0 0,0 1 0,2 30-6,-2-27 37,-1 31 82,0-18-57,1 1-1,3 24 1,-3-41-39,0 0 0,1 0 0,-1 0 0,1 0 0,0 0 0,-1-1 0,1 1 0,0 0 0,0 0 0,0 0 1,0-1-1,1 1 0,-1-1 0,0 1 0,1-1 0,-1 1 0,1-1 0,-1 0 0,1 0 0,0 0 0,-1 0 0,1 0 0,0 0 0,0 0 0,0 0 0,0-1 0,0 1 0,0-1 0,0 1 1,0-1-1,0 0 0,0 0 0,3 0 0,2 0 6,0-1 0,-1 0 1,1 0-1,-1-1 0,0 1 1,1-2-1,-1 1 1,0 0-1,8-6 0,15-11-6,-1-2 0,36-34-1,-28 24 15,-19 17 14,28-29-1,-45 43-43,0 0 1,0 0-1,-1 0 1,1 0-1,0 0 1,0 0-1,0 0 1,-1 0-1,1 0 1,0 0-1,0 0 1,0 0-1,-1 0 1,1 0-1,0 0 1,0 0-1,0 0 1,-1-1-1,1 1 1,0 0-1,0 0 1,0 0-1,0 0 1,-1 0-1,1 0 1,0 0-1,0-1 1,0 1-1,0 0 1,0 0-1,0 0 1,-1 0-1,1-1 1,0 1-1,0 0 1,0 0-1,0 0 1,0-1-1,0 1 1,0 0-1,0 0 1,0 0-1,0-1 1,0 1-1,0 0 1,0 0-1,0 0 1,0-1-1,0 1 1,0 0-1,0 0 1,0 0-1,0 0 1,0-1-1,0 1 1,0 0-1,1 0 1,-1 0-1,0-1 1,0 1-1,0 0 1,0 0-1,0 0 1,-11 13-76,0 0 1,0 0-1,1 2 0,1-1 1,0 1-1,2 1 1,-10 23-1,10-20 122,1 0 1,1 0-1,1 1 0,0-1 0,1 1 0,1 23 0,2-40-16,0 1 0,0-1-1,0 1 1,1 0 0,1 3 0,-2-6-16,0 0 0,0-1 1,1 1-1,-1-1 0,0 1 1,0-1-1,1 1 0,-1 0 1,0-1-1,1 1 0,-1-1 1,1 0-1,-1 1 0,1-1 1,-1 1-1,1-1 1,-1 0-1,1 1 0,-1-1 1,1 0-1,0 1 0,-1-1 1,1 0-1,-1 0 0,1 0 1,0 0-1,-1 1 0,1-1 1,0 0-1,-1 0 1,1 0-1,1-1 0,0 1 7,0-1-1,0 0 1,0 0-1,0 0 1,0 0-1,-1 0 0,1-1 1,0 1-1,0 0 1,-1-1-1,1 0 1,-1 1-1,1-1 1,-1 0-1,0 1 1,0-1-1,1 0 0,0-3 1,4-8 49,9-22-1,-12 26-39,-2 7-25,56-152 56,-56 151-68,7-19-114,-5 15-101,-3 7 220,0 0 0,0 0-1,0 0 1,0 0 0,0 0 0,0 0 0,0 0 0,0 0-1,0 0 1,0 0 0,0 0 0,0 0 0,0 0 0,0 1-1,0-1 1,1 0 0,-1 0 0,0 0 0,0 0-1,0 0 1,0 0 0,0 0 0,0 0 0,0 0 0,0 0-1,0 0 1,0 0 0,0 0 0,0 0 0,0 0 0,0 0-1,0 0 1,0 0 0,0 0 0,0 0 0,0 0-1,0 0 1,0 0 0,0 0 0,1 0 0,-1 0 0,0 0-1,0 0 1,0 0 0,0 0 0,0 0 0,0 0 0,0 0-1,0 0 1,0 0 0,0 0 0,0 0 0,0 0-1,0 0 1,0 0 0,0 0 0,0 0 0,0 0 0,0 0-1,0 0 1,0 0 0,0 0 0,0 0 0,0 0-1,0 0 1,1-1 0,-1 1 0,0 0 0,0 0 0,1 10-81,1-1 0,-1 15 1,0-13 60,0 1 1,2 10 0,0-9 64,1 0-1,0-1 1,10 22 0,-13-31-14,0 0-1,1 0 1,0 0 0,0 0-1,0 0 1,0 0-1,0-1 1,0 1 0,1-1-1,-1 0 1,1 1-1,0-1 1,-1 0-1,1-1 1,0 1 0,0 0-1,1-1 1,-1 0-1,0 1 1,5 0 0,-5-2-4,1-1 1,0 1 0,-1-1 0,1 1-1,-1-1 1,1 0 0,-1-1 0,1 1 0,-1-1-1,0 1 1,1-1 0,-1 0 0,0 0-1,5-5 1,5-3 36,21-24 0,-21 20-42,12-14-8,44-37 0,-5 8 35,-54 53-278,-10 4 225,0 0 1,0 0-1,1 0 1,-1 0-1,0 0 0,0 0 1,1 0-1,-1 1 1,0-1-1,0 0 1,0 0-1,0 0 1,1 0-1,-1 1 0,0-1 1,0 0-1,0 0 1,0 0-1,0 1 1,1-1-1,-1 0 1,0 0-1,0 1 0,0-1 1,0 0-1,0 20-296,0-16 307,-3 27-13,-2 0 1,-10 38 0,-24 58-41,33-109 42,4-9 107,-1 0-1,0 0 1,-1-1-1,1 1 1,-2-1 0,1 0-1,-11 14 1,15-21-92,-1-1 1,1 1-1,-1-1 0,1 0 0,0 1 1,-1-1-1,1 1 0,-1-1 1,1 0-1,-1 0 0,1 1 1,-1-1-1,1 0 0,-1 0 1,0 1-1,1-1 0,-1 0 0,1 0 1,-1 0-1,1 0 0,-1 0 1,0 0-1,1 0 0,-1 0 1,1 0-1,-1 0 0,0 0 1,1 0-1,-1-1 0,1 1 0,-1 0 1,1 0-1,-1-1 0,1 1 1,-2-1-1,1 0-2,0 0 0,0 0 0,0 0 0,0 0 0,0 0 0,0-1 0,0 1 0,0 0-1,1-1 1,-1 1 0,0-1 0,0-1 0,0-3-9,1 0 0,-1 0-1,1 0 1,0 0 0,0-1-1,1 1 1,0 0 0,0 0 0,0 0-1,4-10 1,-4 15-12,0-1 0,0 0 0,0 0 0,0 0-1,1 1 1,-1-1 0,0 1 0,1-1 0,-1 1 0,1-1 0,-1 1 0,1 0 0,0 0 0,0 0-1,-1 0 1,1 0 0,0 0 0,0 0 0,0 1 0,0-1 0,0 0 0,0 1 0,0 0 0,0 0-1,0-1 1,4 2 0,7-1 3,1 0-1,-1 2 1,17 3 0,5 0-22,-24-4 54,1 0 38,0 0 0,0-1 0,11-2 0,-19 2-38,-1-1 0,0 0 0,1 1 0,-1-1 0,0-1 0,0 1 0,1 0 0,-1-1-1,0 0 1,-1 0 0,1 0 0,0 0 0,0 0 0,4-5 0,5-10 66,0 0-1,-1-1 1,-1-1 0,0 0-1,6-20 1,-5 13-96,27-46-1,-25 48-31,-10 18 15,0 0 0,1 0 1,-1 1-1,1 0 0,4-6 0,-7 11 24,-1-1 0,0 1-1,1-1 1,-1 1-1,1-1 1,-1 1 0,1 0-1,-1-1 1,1 1 0,-1 0-1,1-1 1,-1 1 0,1 0-1,-1 0 1,1-1 0,0 1-1,-1 0 1,1 0 0,-1 0-1,1 0 1,0 0-1,-1 0 1,1 0 0,0 0-1,-1 0 1,1 0 0,-1 0-1,2 1 1,-1-1-2,0 1-1,0 0 1,0 0-1,-1 0 1,1 0-1,0-1 1,0 1-1,0 0 1,-1 0 0,1 1-1,-1-1 1,1 0-1,0 1 1,2 6-29,-1 1 1,0-1 0,2 11-1,-2 5 52,-1 0 1,-1 1-1,-4 25 0,2-22-1,0-7-6,-5 21 1,0-5 97,6-29-75,-1 0 0,1-1 1,-1 1-1,-5 11 1,7-19-30,-1 1 0,1 0 1,0 0-1,-1 0 0,1 0 0,-1 0 1,1 0-1,-1 0 0,1-1 0,-1 1 0,0 0 1,1 0-1,-1-1 0,0 1 0,0-1 1,1 1-1,-1 0 0,0-1 0,0 1 0,0-1 1,0 0-1,0 1 0,0-1 0,0 0 1,0 0-1,0 1 0,0-1 0,0 0 1,0 0-1,1 0 0,-1 0 0,0 0 0,0 0 1,0-1-1,0 1 0,0 0 0,0 0 1,0-1-1,0 1 0,0 0 0,0-1 1,0 1-1,0-1 0,1 1 0,-1-1 0,0 0 1,0 1-1,-1-3 0,-3-2-35,0 0 0,1-1 0,-1 0 0,1 0 0,-6-12 0,-7-10-83,16 26 90,-4-7-55,9 23-525,8 20 704,-11-31-86,0 0 0,0-1 0,0 1 1,1-1-1,-1 1 0,1-1 0,0 0 1,0 0-1,0 0 0,3 3 1,3 0 11,0-1 1,0-1-1,0 1 1,0-1 0,1-1-1,-1 1 1,1-1-1,0-1 1,0 0 0,0 0-1,-1-1 1,1 0-1,14-2 1,-2 0 0,0-2 0,-1 0 0,0-2 0,33-12 0,-29 8 35,-1-2 0,-1 0 1,0-1-1,35-27 0,-45 30-18,0-1 0,-1 0-1,0-1 1,0 0 0,-2 0 0,1-1 0,-2-1-1,12-21 1,-18 30-55,0 0 0,0-1 0,0 1 0,-1-1 0,0 1-1,0-1 1,0 1 0,-1-1 0,1 1 0,-2-1 0,1 0 0,-1-5 0,1 10-3,0 0 0,0 1 1,-1-1-1,1 0 1,0 0-1,0 1 1,-1-1-1,1 0 0,0 0 1,-1 1-1,1-1 1,-1 1-1,1-1 0,-1 0 1,1 1-1,-1-1 1,1 1-1,-1-1 1,0 1-1,1-1 0,-1 1 1,0-1-1,-1 1 1,1-1-5,-1 1-1,1 0 1,0 0 0,-1 0 0,1 0 0,0 0-1,-1 0 1,1 0 0,-1 1 0,1-1 0,0 0-1,-3 1 1,-1 2 10,0-1-1,0 1 1,0 0 0,0 0-1,-5 5 1,4-2 2,1 0 1,0 0 0,1 0-1,-1 0 1,1 1-1,0 0 1,1-1-1,0 1 1,-4 12-1,4-9 19,0-1-1,1 1 0,0 0 1,1 0-1,0 0 1,0-1-1,1 1 0,0 0 1,1 0-1,0 0 1,1 0-1,2 9 0,-2-12 25,0-1 0,1 0 0,-1 0 0,1 0 0,1-1-1,-1 1 1,1-1 0,0 0 0,0 0 0,0 0 0,1 0-1,-1-1 1,1 1 0,0-1 0,1 0 0,-1-1 0,1 0 0,0 0-1,6 3 1,-9-5 2,0 1 0,0-1 0,0-1 0,0 1 0,0 0 0,0-1 0,0 0-1,0 1 1,0-1 0,0-1 0,0 1 0,0 0 0,0-1 0,0 1 0,0-1 0,0 0 0,0 0-1,0 0 1,-1 0 0,1-1 0,0 1 0,-1-1 0,1 1 0,-1-1 0,1 0 0,2-3 0,3-5 43,0 0 1,0 0-1,-1 0 1,0-1-1,5-12 1,-7 13-73,46-108 240,-29 60-266,-18 50 45,1-1-1,7-10 1,3-5-182,-13 21-123,-1 8 94,-3 13 14,2-11 146,-3 28-4,-2 41 10,-17 89 0,18-142 201,3-17-116,0 1 0,0-1 0,-1 0-1,-4 12 1,6-18-57,-1 1-1,1 0 1,0-1-1,0 1 0,-1 0 1,1-1-1,0 1 1,-1 0-1,1-1 1,-1 1-1,1-1 1,-1 1-1,1-1 1,-1 1-1,1-1 1,-1 0-1,0 1 0,1-1 1,-1 1-1,1-1 1,-1 0-1,0 0 1,1 1-1,-1-1 1,0 0-1,1 0 1,-1 0-1,0 0 0,0 0 1,1 0-1,-2 0 1,0-1 5,0 1-1,1-1 1,-1 0 0,0 0-1,1 0 1,-1 0 0,1 0-1,-1 0 1,1-1 0,0 1-1,-1 0 1,0-2 0,-4-5-12,1 1 1,0-1 0,1 0-1,-6-14 1,5 11 17,2 6 64,1 0 1,0 0-1,1 0 1,-1 0-1,1-1 0,-1-7 1,2 12-79,0 1-1,0 0 1,0-1 0,0 1-1,0 0 1,0-1 0,0 1-1,0 0 1,0-1 0,0 1-1,1 0 1,-1-1 0,0 1 0,0 0-1,0-1 1,1 1 0,-1 0-1,0 0 1,0-1 0,0 1-1,1 0 1,-1 0 0,0 0-1,1-1 1,-1 1 0,0 0 0,1 0-1,-1 0 1,0 0 0,1-1-1,-1 1 1,0 0 0,1 0-1,-1 0 1,0 0 0,1 0-1,-1 0 1,0 0 0,1 0 0,-1 0-1,0 0 1,1 0 0,-1 0-1,0 1 1,1-1 0,-1 0-1,0 0 1,1 0 0,-1 0-1,1 1 1,22 10 255,-16-7-215,-5-3-30,24 13 43,0-1 0,1-2 0,40 13-1,-34-16-157,0-2 0,0-1 0,48 2 0,-60-7-2279,35-5 0,-24-2-1207,-27 6 2159,-1-1 0,0 0 0,0 0 0,7-5 0,12-8-3204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8:0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14 3072,'6'-3'1205,"4"-6"6542,-10 8-7633,-2 1 135,0 0-1,0 0 0,0-1 0,0 1 1,1 0-1,-1 1 0,0-1 1,-4 1-1,2 0 40,-5 0-21,0 1-1,0 0 1,0 0-1,0 1 1,1 1 0,-1-1-1,1 2 1,0-1 0,0 1-1,-14 10 1,11-6-100,1 1 0,0 0 0,0 0-1,1 1 1,1 0 0,-11 18 0,12-18 21,1 1 0,1 1 0,-1-1 0,-3 17 1,7-22-123,1 0 0,-1 0 1,1 0-1,1 1 1,0-1-1,0 0 1,0 0-1,1 0 1,2 14-1,-2-19-40,-1 1 0,1-1 0,0 0-1,0 0 1,0 0 0,0 0 0,0 0-1,0 0 1,0-1 0,0 1-1,1 0 1,-1-1 0,1 1 0,0-1-1,-1 1 1,1-1 0,0 0 0,0 1-1,0-1 1,-1 0 0,1 0 0,0 0-1,1-1 1,-1 1 0,0 0-1,0-1 1,0 0 0,0 1 0,0-1-1,1 0 1,-1 0 0,0 0 0,0 0-1,0-1 1,1 1 0,-1 0 0,0-1-1,0 0 1,4-1 0,0-1 32,0 0 0,0-1 1,-1 0-1,1 0 0,-1 0 0,0 0 1,0-1-1,0 0 0,-1 0 1,0 0-1,6-10 0,4-7 110,16-39-1,-23 46-204,16-38-86,-21 49 71,-1 1 1,0-1-1,0 0 0,0 0 0,0 0 0,-1 0 0,1 0 0,-1 0 0,0 0 1,-1-6-1,1 9 35,0 1-1,0 0 1,0 0 0,0 0 0,0 0 0,0-1 0,0 1 0,0 0-1,0 0 1,0 0 0,0 0 0,0-1 0,0 1 0,-1 0 0,1 0-1,0 0 1,0 0 0,0 0 0,0-1 0,0 1 0,0 0 0,0 0-1,-1 0 1,1 0 0,0 0 0,0 0 0,0 0 0,0-1 0,-1 1-1,1 0 1,0 0 0,0 0 0,0 0 0,0 0 0,-1 0 0,1 0-1,0 0 1,-6 5-149,-1 10 237,5-5 29,1 1 0,1-1 0,0 1 0,0-1 0,1 1 0,1-1 1,4 18-1,-4-14 54,2 4-4,0-1 0,0 0 0,9 18 1,-11-31-86,0 1 1,0 0 0,0-1 0,1 0-1,-1 1 1,1-1 0,1 0 0,-1 0 0,0-1-1,1 1 1,0-1 0,0 0 0,0 0-1,0 0 1,7 4 0,-9-7-36,0 1 1,0 0 0,0-1-1,0 1 1,0-1-1,0 0 1,0 1-1,0-1 1,0 0-1,0 0 1,0 0-1,1-1 1,-1 1-1,0 0 1,0-1-1,0 0 1,0 1-1,0-1 1,0 0 0,-1 0-1,1 0 1,0 0-1,0 0 1,-1 0-1,1-1 1,0 1-1,-1-1 1,3-2-1,12-15 26,0-1-1,23-38 0,6-8-93,40-38 220,-75 94-141,-1 0 0,1 1 1,19-12-1,-28 20-41,0 0 1,0 1 0,0-1-1,1 1 1,-1-1-1,0 1 1,0 0-1,0-1 1,1 1-1,-1 0 1,0 0-1,0 0 1,0 0 0,1 0-1,-1 0 1,0 0-1,0 1 1,1-1-1,-1 0 1,0 1-1,0-1 1,0 1-1,0-1 1,0 1 0,0-1-1,0 1 1,0 0-1,0 0 1,0-1-1,1 2 1,1 2-9,1-1 0,-1 1 1,0 0-1,-1-1 0,1 1 0,2 6 1,94 169 337,-94-171-275,1 0 0,1-1 0,-1 1 0,1-1 0,0-1 0,1 1 0,0-1-1,0-1 1,0 1 0,14 5 0,-19-9-33,1 0 0,-1-1 0,1 1 0,-1-1 0,1 0 0,0-1 0,0 1 0,0 0 0,-1-1 0,1 0 0,0 0 0,0 0 0,0-1 0,0 1 0,-1-1 0,1 0 0,0 0 0,-1 0 0,1 0 0,0-1 0,-1 1 0,0-1 0,1 0 0,-1 0 0,0 0 0,0-1 0,0 1 0,0-1 0,3-3 0,2-4 9,-1 0 0,1-1 0,-2 0 0,1 0 0,-2 0 1,1-1-1,-2 0 0,0 0 0,0 0 0,-1-1 0,0 1 0,-1-1 0,-1 0 0,0 0 0,0 1 0,-3-18 0,2 26-76,-1 1 0,0 0-1,0 0 1,0 0 0,0 0 0,0 0-1,-1 0 1,-1-4 0,2 7 26,1-1-1,-1 0 1,1 0 0,-1 0 0,0 1-1,1-1 1,-1 0 0,0 1-1,1-1 1,-1 0 0,0 1 0,0-1-1,0 1 1,0-1 0,1 1 0,-1 0-1,0-1 1,0 1 0,0 0-1,0 0 1,0 0 0,0-1 0,0 1-1,0 0 1,0 0 0,0 0 0,0 0-1,0 1 1,0-1 0,0 0-1,-1 1 1,1-1 16,0 1 0,0 0-1,0 0 1,0 0 0,0 0 0,0 1-1,0-1 1,1 0 0,-1 0-1,0 0 1,1 1 0,-1-1 0,1 0-1,-1 1 1,0 1 0,0-1 13,-1 9 125,0 0 1,0 0-1,1 0 1,1 0-1,-1 0 1,2-1 0,-1 1-1,4 14 1,-4-21-87,2 4 36,-1 0 1,1 0-1,0 0 1,1 0-1,0 0 1,0 0-1,1-1 0,0 1 1,0-1-1,1 0 1,0 0-1,0-1 1,9 10-1,-9-12-69,0 0-1,0 0 1,0 0 0,0 0-1,1-1 1,-1 0 0,1 0-1,0 0 1,0-1-1,0 0 1,0 0 0,0 0-1,1-1 1,-1 0 0,0 0-1,1-1 1,-1 1 0,7-2-1,1-1-247,0-1 1,0 0-1,-1-1 0,1 0 0,-1-1 0,18-10 1,-4 0-4590,48-35 0,-43 26 1174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8:0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12 3136,'1'-3'256,"2"-3"563,-3 6-802,0 0 1,0 0 0,0 0-1,0-1 1,0 1 0,0 0-1,0 0 1,0 0 0,0 0-1,-1 0 1,1 0 0,0-1-1,0 1 1,0 0 0,0 0-1,0 0 1,0 0 0,0 0-1,0 0 1,0 0 0,0 0-1,-1 0 1,1 0 0,0 0-1,0-1 1,0 1 0,0 0-1,0 0 1,0 0 0,0 0-1,-1 0 1,1 0 0,0 0-1,0 0 1,0 0 0,0 0-1,0 0 1,0 0 0,-1 0 0,1 0-1,0 0 1,0 0 0,0 1 156,-1-1 0,1 1 0,-1-1 0,1 1 0,0-1 0,-1 1 0,1-1 0,0 1 0,-1 0 0,1-1 0,0 1 0,0-1 0,0 1 0,0 0 0,-1-1 0,1 1 1,0 0-1,0-1 0,0 1 0,0-1 0,1 2 0,-3 11 540,-5 25 856,-33 157 2839,6-80-2949,-48 200 808,53-202-1570,24-95-340,9-38 456,-1 9-744,0 0 0,7-20 0,4 4-126,1 0 1,0 0-1,2 2 1,2 0-1,0 1 1,1 1-1,1 1 1,1 1 0,39-29-1,-49 41 14,0 1 1,13-7-1,-20 12 49,0 1-1,0 0 1,0 0 0,0 0 0,1 1 0,-1-1-1,1 1 1,7 0 0,-11 1 7,0 0 0,-1 0 0,1 0 0,0 1 0,0-1 0,-1 0 1,1 1-1,0-1 0,-1 1 0,1 0 0,-1-1 0,1 1 0,-1 0 0,1 0 0,-1 0 0,1 0 0,-1 0 0,0 0 0,0 1 0,0-1 1,1 0-1,-1 1 0,0-1 0,0 1 0,-1-1 0,1 1 0,0-1 0,-1 1 0,1 0 0,0-1 0,-1 1 0,0 0 0,1-1 0,-1 1 0,0 3 1,0 0 13,0-1 0,0 1 0,0 0 0,-1 0 0,0-1 0,0 1 0,0 0 0,0-1 0,-1 1 0,0-1 0,-3 8 0,2-8 21,0-1 0,0 1 1,0 0-1,0-1 0,-1 1 1,1-1-1,-1 0 0,0 0 1,0-1-1,0 1 0,-8 3 1,9-5-23,0 0 0,-1 0 0,1 0 0,0 0 0,-1-1 0,1 1 0,-1-1 0,1 0-1,-1 0 1,1 0 0,-1 0 0,1-1 0,-1 1 0,1-1 0,-1 0 0,-5-2 0,0 0-44,-10-5-88,18 8 85,1 0 0,-1-1 1,0 1-1,1 0 0,-1-1 0,1 1 0,-1 0 0,1-1 0,-1 1 0,1-1 0,-1 1 0,1-1 0,0 1 1,-1-1-1,1 1 0,-1-1 0,1 1 0,0-1 0,0 1 0,-1-1 0,1-1 0,0 2 7,0 0 0,1 0 0,-1 0-1,0 0 1,1 0 0,-1 0 0,0-1 0,1 1-1,-1 0 1,0 0 0,1 0 0,-1 0 0,0 0-1,1 0 1,-1 0 0,0 1 0,1-1 0,-1 0-1,0 0 1,0 0 0,1 0 0,-1 0 0,0 0-1,1 1 1,-1-1 0,0 0 0,0 0-1,1 1 1,11 5 12,29 19 362,22 12 222,-61-36-548,1 0 0,0 0-1,-1 0 1,1-1-1,0 1 1,0-1 0,0 1-1,0-1 1,0 0 0,0 0-1,0 0 1,0-1 0,-1 1-1,1-1 1,0 1-1,0-1 1,0 0 0,-1 0-1,4-2 1,5-2 57,-1-2-1,1 1 1,12-11 0,-2 1-58,6-3 29,1 1-1,1 2 1,1 1 0,61-22 0,-89 36-67,1 0 0,0 0-1,0 1 1,0-1 0,0 1 0,0 0-1,0 0 1,0 0 0,0 0 0,0 0-1,5 2 1,-7-2 11,0 1-1,1 0 1,-1-1 0,0 1-1,0 0 1,0 0 0,0-1-1,0 1 1,0 0-1,0 0 1,0 0 0,0 0-1,0 0 1,0 1 0,-1-1-1,1 0 1,0 0 0,-1 1-1,1-1 1,-1 0-1,0 0 1,1 1 0,-1-1-1,0 0 1,0 1 0,0 1-1,1 15 45,-2 0 0,0 0 0,-2 0-1,0-1 1,-5 19 0,-6 36 380,13-67-333,1 0 45,2-7-58,4-5-75,-2 5-11,30-30-68,2 3 0,1 1 0,53-31 0,-90 59 65,1-1 0,0 1 0,0-1 0,0 1-1,0-1 1,0 1 0,0 0 0,0 0 0,0-1 0,0 1 0,0 0 0,0 0 0,0 0 0,0 0 0,0 0-1,0 0 1,0 0 0,0 0 0,0 0 0,0 1 0,0-1 0,-1 0 0,1 1 0,0-1 0,0 1 0,0-1-1,0 1 1,0-1 0,0 1 0,-1-1 0,1 1 0,0 0 0,-1 0 0,1-1 0,0 1 0,-1 0 0,1 0-1,0 1 1,2 3 15,-1 1 0,0 0-1,0-1 1,0 1-1,0 8 1,1-2-11,-1-5-59,-1-2 69,0-1-1,0 1 1,1-1-1,2 6 1,-4-10 0,0 1 1,0-1 0,1 1-1,-1-1 1,0 1 0,1-1 0,-1 1-1,0-1 1,1 0 0,-1 1-1,0-1 1,1 1 0,-1-1-1,1 0 1,-1 0 0,1 1-1,-1-1 1,1 0 0,-1 0-1,1 1 1,-1-1 0,1 0-1,-1 0 1,1 0 0,-1 0-1,1 0 1,-1 0 0,1 0-1,0 0 1,-1 0 0,1 0-1,-1 0 1,1 0 0,-1-1-1,1 1 1,-1 0 0,1 0 0,-1 0-1,1-1 1,-1 1 0,1-1-1,78-59 222,-29 20-256,-39 29-38,-9 10 45,-1 0-1,0-1 0,0 1 1,1 0-1,-1 0 0,1 0 1,-1 0-1,1 0 1,-1 0-1,3 0 0,-10 44-478,0 4 391,4-38 110,0 1-1,1-1 1,0 1 0,0 0-1,1 0 1,0-1 0,1 1-1,0 0 1,3 11 0,-3-19 18,-1 0 1,1 0-1,0 0 1,0 0 0,0 0-1,0 0 1,0 0-1,1 0 1,-1-1-1,1 1 1,-1 0 0,1-1-1,-1 1 1,1-1-1,0 1 1,0-1 0,0 0-1,-1 0 1,1 0-1,1 0 1,-1 0-1,0 0 1,0-1 0,0 1-1,0-1 1,0 1-1,1-1 1,-1 0 0,0 0-1,0 0 1,0 0-1,1 0 1,-1 0-1,4-2 1,-1 1-7,0 0 0,0-1 0,0 0 1,-1 0-1,1-1 0,-1 1 0,1-1 0,-1 0 0,0 0 0,0 0 1,0-1-1,0 1 0,0-1 0,3-5 0,-4 5-12,0 0 0,-1 0 0,1-1 0,-1 1 0,0-1 0,0 0 0,-1 0-1,1 0 1,-1 1 0,0-1 0,0 0 0,-1-1 0,1 1 0,-1 0 0,0 0 0,-1 0 0,1 0 0,-1 0-1,0 0 1,0 0 0,-1 0 0,1 0 0,-1 1 0,-3-7 0,2 8-44,1-1 0,0 1 0,0 0 0,-1 0 1,0 1-1,0-1 0,1 1 0,-1-1 0,-1 1 0,1 0 0,0 0 0,0 0 1,-1 1-1,1-1 0,-6-1 0,4 1 16,-1 1 0,1 0 0,-1 0-1,1 0 1,-1 1 0,1-1 0,-1 1 0,0 0 0,-9 2 0,6 0-4,7-2 26,0 0 0,0 0 0,0 1 0,0-1 0,0 1 1,0-1-1,0 1 0,0 0 0,1 0 0,-1 0 0,-2 1 0,4-2 1,0 0 0,0 1 0,0-1 0,0 0 0,0 0 0,0 0 0,0 0 0,0 1 0,0-1 0,0 0 0,0 0 0,0 0 0,0 0 0,0 0 0,1 0 0,-1 1 0,0-1 0,0 0 0,0 0 0,0 0 0,0 0 0,0 0 0,0 0 0,1 0 0,-1 0 0,0 1 0,0-1 0,0 0 0,0 0 0,0 0 0,1 0 0,-1 0 0,0 0 0,0 0 0,0 0 0,0 0 0,0 0 0,1 0 0,-1 0 0,0 0 0,0 0 0,10 2 11,13-1 47,1-1 0,-1-1-1,1-2 1,-1 0 0,23-6 0,6 0-26,132-25 90,-140 29 92,-44 5-204,1 0 0,0 0 1,0 0-1,-1 1 1,1-1-1,0 0 1,-1 0-1,1 1 1,0-1-1,-1 0 1,1 1-1,-1-1 0,1 0 1,0 1-1,-1-1 1,1 1-1,-1-1 1,1 1-1,-1 0 1,0-1-1,1 1 0,-1-1 1,1 1-1,-1 0 1,0-1-1,0 1 1,1 0-1,-1-1 1,0 1-1,0 0 1,0-1-1,0 1 0,0 0 1,0-1-1,0 1 1,0 0-1,0 0 1,0-1-1,0 1 1,0 0-1,-1 0 0,0 6 16,0 0 0,-1 0 0,-2 8 0,2-9-35,-2 9-32,1-1 1,0 1-1,2 0 1,-1 17-1,2-29 63,0 0-1,0-1 0,1 1 1,-1 0-1,1-1 1,0 1-1,0-1 1,0 1-1,2 3 0,-3-5-2,1-1 0,-1 1 0,1 0 0,-1 0 0,1 0-1,0-1 1,-1 1 0,1 0 0,0-1 0,-1 1 0,1 0-1,0-1 1,0 1 0,0-1 0,0 1 0,0-1-1,-1 0 1,1 1 0,0-1 0,0 0 0,0 0 0,0 1-1,0-1 1,0 0 0,0 0 0,0 0 0,1 0 0,2-1 11,0-1 0,0 1 0,0-1 0,-1 1 1,1-1-1,-1 0 0,1 0 0,-1-1 0,0 1 1,0-1-1,4-3 0,4-6-71,15-20-1,-5 6 131,-11 12-18,5-4-51,-14 17-38,-1 0 0,1 1 0,0-1 0,-1 0 0,1 1 0,0-1 0,0 0 0,0 1 0,-1-1-1,1 1 1,0-1 0,0 1 0,0 0 0,0-1 0,1 1 0,-1 1-14,0 0-1,0 0 0,0 0 1,0 0-1,0 0 1,-1 1-1,1-1 1,0 0-1,-1 0 0,1 3 1,0-2-31,15 38-85,-12-28 166,0-1-1,9 17 0,-10-23 27,0-1 1,0 1-1,0-1 1,1 0 0,-1 0-1,1 0 1,0 0-1,0-1 1,0 0-1,6 4 1,-8-6-20,0 0 1,1 0-1,-1 0 1,1 0-1,-1 0 1,1-1 0,0 1-1,-1-1 1,1 0-1,0 1 1,-1-1-1,1 0 1,0-1-1,-1 1 1,1 0-1,-1-1 1,1 0-1,0 1 1,-1-1 0,1 0-1,-1 0 1,4-3-1,2-2 4,0 0 1,-1-1-1,1 1 0,-2-2 0,1 1 1,8-13-1,-15 20-26,6-8 17,-1 0 0,0 0-1,-1 0 1,0 0 0,0-1 0,0 1-1,3-17 1,-6 22-44,0-1 1,-1 1-1,1 0 0,-1-1 1,0 1-1,0-1 0,0 1 0,0 0 1,-1-1-1,1 1 0,-1 0 1,0-1-1,0 1 0,0 0 0,-1 0 1,1 0-1,-1 0 0,1 0 1,-1 0-1,0 0 0,0 1 0,0-1 1,-1 1-1,1-1 0,-4-2 1,-28-19-356,34 24 372,1-1 0,-1 1 1,1-1-1,0 1 0,0 0 0,-1-1 1,1 1-1,0 0 0,0-1 0,-1 1 1,1 0-1,0 0 0,0 0 0,1 0 1,1-1 0,13-3 14,0 2-1,1 0 1,-1 0-1,1 2 0,26 2 1,0-1-15,55 2-31,-82-1 34,0 1 0,0 0 0,31 10 0,-44-12 13,0 1-1,1-1 1,-1 0 0,0 1-1,0 0 1,0 0 0,0 0-1,-1 0 1,1 0 0,0 0-1,-1 1 1,0 0 0,1-1-1,-1 1 1,2 4-1,-2-4 8,-1 0-1,-1 0 0,1 0 0,0 0 0,-1 0 0,1 1 0,-1-1 1,0 0-1,0 0 0,0 0 0,0 0 0,-1 0 0,1 0 0,-1 0 0,0 1 1,0-2-1,-1 5 0,-5 11 24,3-6 202,-1 0 0,-9 18 0,27-70-1,-7 28-278,0 1-1,1-1 0,1 1 0,9-10 0,-12 15-1,0 0 0,1 1 0,0 0 0,0 0 0,0 0 0,0 1 0,1 0 0,8-4 0,-13 7 34,0 1 0,0-1 0,0 0 0,0 1 0,-1 0 0,1-1 0,0 1-1,0 0 1,0 0 0,0 0 0,0 0 0,0 0 0,0 1 0,0-1 0,0 1 0,0-1 0,0 1 0,-1 0 0,1-1 0,0 1 0,0 0 0,-1 0 0,1 0 0,-1 0 0,3 2 0,2 3 111,-1 0 1,1 1-1,-1 0 1,8 11-1,2 4 314,-9-14-309,0-1 0,1 0 0,0 0 0,0-1 0,1 0 0,0 0 0,0-1 0,0 0 0,16 7 0,-17-9-155,0 0 0,1-1 0,-1-1 0,0 1 0,1-1 0,-1 0 0,1-1 0,0 0 0,-1 0 0,1 0 0,-1-1 0,1 0-1,7-3 1,-7 2-1307,0-1-1,-1 0 1,1 0-1,9-6 0,12-10-7366,-18 12 2175,1 5 2246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8:0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7232,'0'1'198,"0"0"1,0 0 0,0 0-1,0 0 1,0-1 0,1 1 0,-1 0-1,0 0 1,1 0 0,-1-1-1,0 1 1,1 0 0,-1 0-1,1-1 1,-1 1 0,1 0-1,0-1 1,0 2 0,9 11 1668,-6-3-973,0 0-1,0 0 0,-1 1 1,0-1-1,0 1 0,-2-1 0,1 1 1,-1 0-1,-1 16 0,-1-14-628,0 0 0,-2 0-1,1 0 1,-2 0 0,1-1 0,-2 0-1,0 0 1,0 0 0,-1 0 0,-8 12-1,5-13-285,0-1 1,0-1-1,-1 0 0,0 0 0,-1-1 1,0 0-1,0-1 0,0 0 0,-1 0 1,-13 4-1,12-6-1487,0-1 1,0 0-1,-1-1 0,1 0 1,-23 1-1,7-2-1905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8:1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14 837 2400,'-13'0'9340,"23"-11"-7045,15-18 0,-13 12-1124,21-23-1,-1 3-290,70-109 1035,-24 33-1035,-76 110-863,0 1 1,0-1-1,0 1 1,1 0-1,-1 0 1,0-1-1,1 2 1,0-1-1,-1 0 1,1 0-1,4-1 1,-6 3-15,0 0 0,0-1 1,-1 1-1,1 0 1,0 0-1,0 0 0,-1 0 1,1 0-1,0 0 0,0 0 1,-1 0-1,1 0 1,0 0-1,0 1 0,-1-1 1,1 0-1,0 1 1,-1-1-1,1 0 0,1 1 1,-1 0-1,0 0 0,0 0 0,-1 0 0,1 1 0,0-1 0,0 0 0,-1 0 0,1 1-1,0-1 1,-1 0 0,1 1 0,-1-1 0,0 1 0,1 1 0,1 13 38,-1 0-1,0 0 1,-1 0-1,-1-1 1,-3 22-1,-20 80 236,17-85-240,-3 14 577,14-47-486,0 0-1,0 0 1,0 0-1,0-1 1,0 1-1,4-3 1,47-23-173,82-55 1,-86 45 37,83-77 0,-133 113 4,-1 0 1,1 0-1,0 0 0,0 1 0,0-1 1,0 0-1,0 1 0,0-1 1,0 1-1,0-1 0,0 1 1,0-1-1,0 1 0,0 0 1,0 0-1,2-1 0,-2 1 2,-1 0 0,1 1-1,-1-1 1,1 0 0,-1 0 0,1 0-1,-1 1 1,1-1 0,-1 0-1,1 1 1,-1-1 0,0 0 0,1 1-1,-1-1 1,1 0 0,-1 1 0,0-1-1,1 1 1,-1-1 0,0 1-1,1-1 1,-1 1 0,0 0 0,1 3-6,1 0 0,-1 0 1,-1 0-1,1 0 0,-1 1 1,1 6-1,-2 7 31,-1-1-1,-1 0 0,-7 28 0,6-30 3,0-1-1,1 0 0,1 1 0,1 0 1,0 25-1,1-38-1,0-1-1,0 1 1,0-1 0,0 0 0,0 1-1,0-1 1,1 1 0,-1-1-1,1 0 1,-1 1 0,1-1 0,0 0-1,-1 1 1,1-1 0,0 0-1,0 0 1,0 0 0,0 0 0,0 0-1,0 0 1,0 0 0,0 0 0,0 0-1,0 0 1,1-1 0,-1 1-1,0 0 1,0-1 0,1 1 0,-1-1-1,1 1 1,-1-1 0,0 0 0,1 0-1,-1 0 1,1 1 0,-1-1-1,1-1 1,-1 1 0,0 0 0,1 0-1,-1 0 1,1-1 0,-1 1-1,2-1 1,3-1 11,0 0-1,0-1 1,0 1-1,0-1 1,0 0-1,-1-1 1,1 0-1,-1 1 1,0-2-1,0 1 1,8-10-1,0-3-42,-1 0 0,15-26 0,-17 24 46,2 1 0,14-18 0,-28 47-124,0 1-1,0-1 1,1 23 0,-1 1-7,1-28 93,0 4 8,0-1-1,0 1 1,1 0 0,0-1-1,1 1 1,0 0-1,1-1 1,3 13 0,-4-22 14,-1 0 0,1 1 1,-1-1-1,1 0 0,0 0 1,-1 0-1,1 0 0,0 1 1,0-1-1,0 0 0,0 0 1,0-1-1,0 1 1,0 0-1,0 0 0,0 0 1,0-1-1,1 1 0,-1-1 1,0 1-1,0-1 0,1 1 1,-1-1-1,0 0 0,1 1 1,-1-1-1,0 0 0,1 0 1,-1 0-1,0 0 1,1 0-1,-1-1 0,1 1 1,-1 0-1,0 0 0,3-2 1,5-1 62,0-1 0,-1 0 0,1 0 0,9-7 1,-7 4-38,27-18 8,-1-1 0,51-48 0,-23 18-76,-65 55 13,0 1-1,0 0 1,1 0-1,-1 0 1,0-1-1,0 1 1,0 0-1,1 0 1,-1 0-1,0 0 1,0-1-1,1 1 1,-1 0-1,0 0 1,0 0-1,1 0 1,-1 0-1,0 0 0,0 0 1,1 0-1,-1 0 1,0 0-1,0 0 1,1 0-1,-1 0 1,0 0-1,1 0 1,-1 0-1,0 0 1,0 0-1,1 0 1,-1 0-1,0 0 1,1 1-1,1 9-44,-6 25 216,3-26-161,-1-1-34,1 2 1,0-1-1,0 1 1,2 13-1,-1-21 34,0 1-1,1-1 0,-1 1 1,1-1-1,0 1 0,0-1 1,0 1-1,0-1 0,0 0 1,0 1-1,1-1 0,-1 0 1,1 0-1,-1 0 0,1 0 1,0 0-1,3 2 0,-2-2 30,0 1 1,0-1-1,1 0 0,-1-1 0,1 1 0,-1 0 0,1-1 1,0 0-1,0 0 0,6 1 0,-3-2 11,-1 0-1,1 0 1,-1 0-1,1-1 1,10-3-1,4-1-19,-1-1-1,0-1 0,0-1 0,22-12 1,-4-3 2,41-30 0,-63 41 43,-3 2-97,-11 9-118,-5 3-141,-5 6 217,0 2 1,0-1-1,1 1 0,-10 18 1,8-14 50,6-9 21,0 0 0,0 1 0,0 0-1,1 0 1,0 0 0,-2 9 0,3-13 2,1 1 0,-1-1 0,1 1 0,0-1 1,0 1-1,0 0 0,0-1 0,1 1 0,-1-1 0,0 1 0,1-1 1,0 1-1,0-1 0,0 1 0,0-1 0,0 0 0,3 5 1,-3-7 11,-1 1 0,1 0 0,0 0 0,0 0 1,0-1-1,0 1 0,0-1 0,0 1 0,0-1 1,0 1-1,0-1 0,1 1 0,-1-1 0,0 0 1,0 0-1,0 1 0,0-1 0,1 0 0,-1 0 1,0 0-1,2-1 0,26-7 112,-22 6-42,34-14-43,-1-1 0,76-46 0,-98 52-37,-1-2-1,0 0 1,-1-1 0,21-24-1,-13 10 17,34-51 0,-26 29-11,-1-1 0,24-57 0,-44 81-9,68-168 0,-76 187-69,-1 0-1,0 0 1,0 0 0,1-16 0,-3 24 59,0 0 0,0 0 0,0 0 0,0 0 0,0 0 0,0-1 1,0 1-1,0 0 0,0 0 0,0 0 0,0 0 0,0 0 0,0 0 1,0-1-1,0 1 0,0 0 0,0 0 0,0 0 0,0 0 0,0 0 1,0 0-1,0-1 0,-1 1 0,1 0 0,0 0 0,0 0 1,0 0-1,0 0 0,0 0 0,0 0 0,0 0 0,0 0 0,-1 0 1,1 0-1,0 0 0,0-1 0,0 1 0,0 0 0,-6 3-209,-7 11 18,11-11 152,-6 7 1,0 1 0,1 0-1,0 0 1,1 1 0,-8 19 0,-18 66-20,-12 75 116,34-123 3,-5 75-1,15-113-25,0 0 0,0 0 1,1 0-1,1 0 0,0 0 0,0-1 0,1 1 0,0-1 0,6 13 0,-8-20 0,1 1-1,0-1 1,0 1-1,0-1 1,0 0-1,1 0 0,-1 0 1,1 0-1,0 0 1,0 0-1,0-1 1,0 1-1,0-1 1,1 0-1,-1 0 0,1 0 1,-1-1-1,1 1 1,0-1-1,-1 0 1,1 0-1,0 0 1,0 0-1,0-1 0,0 0 1,0 1-1,0-1 1,4-1-1,2-1-5,0 0 0,0 0 0,0-1-1,0-1 1,0 0 0,-1 0 0,0-1 0,16-10-1,-6 1 6,-1 0 0,30-31-1,-42 39 5,0-1 0,0 0 1,-1 0-1,1-1 0,-2 0 0,1 0 0,-1 0 0,0 0 0,-1-1 0,3-8 0,-6 15-44,0 1-1,1 0 0,-1 0 0,0 0 0,0 0 0,1 0 0,-1 0 1,0 0-1,0-1 0,-1 1 0,1 0 0,0 0 0,0 0 0,0 0 1,-1 0-1,1 0 0,0 0 0,-1 0 0,1 0 0,-1 0 0,0 0 1,1 0-1,-1 0 0,0 0 0,1 0 0,-2-1 0,0 2-11,1-1 0,0 1 0,-1-1 0,1 1-1,-1-1 1,1 1 0,0 0 0,-1 0 0,1 0 0,-1 0-1,1 0 1,-1 0 0,1 0 0,-1 0 0,1 0 0,-1 1-1,1-1 1,0 1 0,-3 0 0,-2 2 7,0 0 0,0 1-1,0 0 1,1-1 0,-1 2 0,1-1 0,0 1 0,1 0 0,-9 10-1,3-2 102,1 0-1,1 1 1,-8 18 0,14-29-81,1 0 1,0 0 0,0 1 0,0-1 0,0 0 0,0 1 0,1-1 0,0 1 0,-1-1 0,1 1 0,1-1 0,-1 1 0,0-1 0,2 6-1,-1-7 10,0 1-1,0-1 1,0 0-1,0-1 0,0 1 1,0 0-1,0 0 0,1 0 1,-1-1-1,1 1 0,-1-1 1,1 1-1,0-1 1,0 1-1,0-1 0,-1 0 1,1 0-1,0 0 0,0 0 1,1 0-1,-1-1 0,0 1 1,0-1-1,2 1 1,10 0 43,-1 0 0,0-1 0,1-1 0,-1 0 1,0-1-1,18-4 0,-6 1-12,33-6-5,0-3 1,88-34-1,-125 40 20,-1-2 0,1 0-1,-2-1 1,0-1 0,0-1-1,-1-1 1,21-20 0,-160 170-157,111-124 67,-15 19-1,23-28 33,0 0-1,0 0 1,0 0 0,0 0 0,1 0-1,-1 1 1,1-1 0,0 0-1,0 1 1,0-1 0,1 0 0,-1 1-1,1 5 1,0-8 20,0 0 1,1 0-1,-1 1 0,1-1 0,-1 0 1,1 0-1,-1 0 0,1 0 0,-1 0 0,1 0 1,0 0-1,0 0 0,-1 0 0,1 0 1,0 0-1,0 0 0,0-1 0,0 1 1,0 0-1,0-1 0,0 1 0,0-1 1,1 1-1,-1-1 0,0 1 0,0-1 0,0 0 1,1 0-1,-1 1 0,0-1 0,0 0 1,0 0-1,1 0 0,-1 0 0,2-1 1,2 1 26,-1-1 0,1 0 1,0 0-1,0 0 1,-1 0-1,1-1 1,7-3-1,-5 1-20,0-1 0,-1 0 0,1 0 0,-1-1 0,0 1 0,0-1 0,-1-1 0,0 1 0,6-9 0,3-8-56,16-36 1,-21 40 9,-6 14 4,-1 0 0,1-1 0,-1 1 0,0-1 0,-1 0 0,1 0 0,0-11 0,-12 37-628,5-6 637,1-1-1,0 1 0,1 1 0,1-1 0,0 0 0,1 20 0,1-31 29,0-1 0,0 1 0,1-1-1,-1 1 1,1-1 0,-1 0 0,1 1 0,0-1 0,0 0 0,0 0-1,0 1 1,0-1 0,1 0 0,1 3 0,-2-4-2,0 0 1,0 0-1,0 0 1,0-1 0,0 1-1,1 0 1,-1 0-1,0-1 1,0 1 0,0-1-1,1 1 1,-1-1-1,0 1 1,1-1-1,-1 0 1,0 0 0,1 1-1,-1-1 1,0 0-1,1 0 1,-1-1 0,0 1-1,1 0 1,-1 0-1,0-1 1,3 0-1,7-4 40,1-1-1,-1 0 0,12-9 0,5-4-35,17-8 11,85-46-54,-128 72 22,0 0 0,0 0 0,1 0 0,-1 0 0,0 1 0,0-1-1,1 1 1,-1-1 0,0 1 0,0 0 0,1 0 0,-1 0 0,0 0 0,1 0-1,-1 1 1,0-1 0,1 1 0,-1-1 0,0 1 0,0 0 0,0 0-1,0 0 1,0 0 0,0 0 0,0 1 0,0-1 0,0 1 0,0-1-1,-1 1 1,1-1 0,0 1 0,-1 0 0,0 0 0,1 0 0,-1 0 0,0 0-1,0 0 1,1 4 0,9 25 166,-8-20 39,1 0 1,0 0-1,8 13 1,-10-20-167,0-1 1,0 0 0,1 0-1,-1-1 1,1 1-1,-1 0 1,1-1 0,0 1-1,0-1 1,0 0-1,0 0 1,0 0 0,1-1-1,-1 1 1,4 0-1,2 0 54,0 0 0,0-1 0,-1 0 0,1 0 0,0-1 0,0 0 0,0-1 0,0 0 0,0-1 0,-1 1 0,1-2 0,15-5 0,2-3-912,0-1 0,42-26 0,-67 37 502,27-14-4394,-8 12-2762,-6 5 3474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8:1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1984,'6'-3'8772,"5"-8"-5320,9-14-1762,1-5-318,30-59 0,-37 62-990,1 1 0,1 0 0,29-34 0,-40 55-311,0 0 1,1-1-1,10-6 1,-14 10-28,1 1 1,-1-1-1,0 1 0,1 0 1,-1 0-1,1 0 0,-1 0 1,1 0-1,0 1 0,-1-1 1,1 1-1,0-1 0,4 1 1,-6 0-34,0 1 0,0-1 0,0 0 1,0 1-1,0-1 0,0 1 1,0-1-1,-1 1 0,1-1 0,0 1 1,0 0-1,0-1 0,-1 1 0,1 0 1,0 0-1,-1 0 0,1-1 0,0 1 1,-1 0-1,1 0 0,-1 0 0,1 0 1,-1 0-1,0 0 0,0 0 1,1 0-1,-1 0 0,0 0 0,0 2 1,1 4 34,-1 1 1,0-1-1,-1 10 1,1-8 26,-3 16 65,0 1 0,-1-1-1,-2 0 1,0 0 0,-15 35 0,20-57-8,1-3-97,-1 1-1,1 0 0,-1-1 1,1 1-1,-1 0 0,1 0 1,0-1-1,0 1 0,-1 0 1,1 0-1,0 0 0,0-1 1,0 1-1,0 0 0,0 0 1,0 0-1,0 0 1,0-1-1,0 1 0,0 0 1,1 0-1,-1 1 0,2-2-10,-1 0 0,0 0 0,1 0 0,-1 0-1,0 0 1,0 0 0,1-1 0,-1 1 0,0 0 0,1-1 0,-1 1-1,0-1 1,0 1 0,0-1 0,1 1 0,-1-1 0,1-1-1,7-2 40,96-55 195,-41 21-278,35-18 6,-96 54 21,0 0-1,0 0 0,0 0 0,1 1 1,-1-1-1,1 1 0,-1 0 0,1 0 1,-1 0-1,1 1 0,0-1 0,-1 1 1,1-1-1,6 2 0,-8-1 8,-1 1 0,1-1-1,-1 1 1,0 0 0,1 0-1,-1 0 1,0 0 0,1-1 0,-1 2-1,0-1 1,0 0 0,0 0-1,0 0 1,0 0 0,0 1 0,0-1-1,-1 0 1,1 1 0,0-1-1,-1 1 1,1-1 0,-1 1-1,1 1 1,1 3 5,-1 0-1,0 0 0,0 0 1,0 8-1,-4 8 207,2-20-204,1 0 0,-1-1 0,1 1 0,-1 0-1,1 0 1,0-1 0,0 1 0,0 0 0,0 0 0,0 0 0,1-1 0,0 4 0,-1-5-15,0 0 1,0 0-1,0 0 0,0 0 0,0 0 0,0 0 0,0 1 1,1-1-1,-1 0 0,0 0 0,0 0 0,0 0 0,0 0 1,0 0-1,0 0 0,1 0 0,-1 0 0,0 0 0,0 0 1,0 0-1,0 0 0,0 0 0,1 0 0,-1 1 0,0-1 1,0-1-1,0 1 0,0 0 0,0 0 0,1 0 1,-1 0-1,0 0 0,0 0 0,0 0 0,0 0 0,0 0 1,1 0-1,-1 0 0,0 0 0,0 0 0,0 0 0,0 0 1,0-1-1,0 1 0,0 0 0,0 0 0,1 0 0,-1 0 1,0 0-1,0 0 0,0-1 0,0 1 0,0 0 0,0 0 1,4-5 60,73-99 99,-74 99-159,3-5-49,0 0 0,1 0 0,0 0 0,0 1-1,1 0 1,10-8 0,-18 17 41,0-1 0,1 1 0,-1 0 0,1-1 0,-1 1 0,1 0 0,-1-1 1,0 1-1,1 0 0,-1 0 0,1-1 0,-1 1 0,1 0 0,0 0 0,-1 0 0,1 0 0,-1 0 0,1 0 1,-1 0-1,1 0 0,-1 0 0,1 0 0,-1 0 0,1 0 0,-1 0 0,1 0 0,0 0 0,-1 0 0,1 1 0,-1-1 1,1 0-1,-1 0 0,0 1 0,1-1 0,-1 0 0,1 1 0,-1-1 0,1 0 0,-1 1 0,0-1 0,1 1 0,-1-1 1,0 1-1,0-1 0,1 1 0,-1-1 0,0 1 0,1 0 0,0 2 4,0 1-1,0-1 1,0 1 0,0-1 0,0 8-1,1 14-10,14 123 122,-16-145-83,1 0 0,-1 0 0,1 0 1,0 0-1,0-1 0,0 1 1,0 0-1,1 0 0,-1-1 1,4 5-1,-3-5 10,0-1 0,0 1-1,0-1 1,0 0 0,0 0 0,0 0 0,0 0 0,0 0 0,0 0-1,0 0 1,0-1 0,1 1 0,-1-1 0,0 0 0,3 1 0,16 0 40,0-1 0,0-1 0,0-1 0,0 0 0,26-7 0,-11-1-68,-1-1-1,41-18 1,-63 23 15,-1 0-1,1-1 1,16-14 0,-22 17-12,-1-1-1,-1-1 1,1 1 0,-1-1 0,0 0 0,0-1 0,7-10 0,-11 16-21,-1-1 0,1 1 1,0 0-1,-1 0 1,1 0-1,-1 0 1,0-1-1,1 1 1,-1 0-1,0 0 1,1-1-1,-1 1 1,0 0-1,0-1 1,0 1-1,0 0 1,-1-2-1,1 3 2,0-1 0,0 1 0,0 0 0,0-1 0,0 1 1,-1 0-1,1-1 0,0 1 0,0 0 0,0-1 0,-1 1 0,1 0 0,0-1 0,-1 1 0,1 0 0,0 0 0,0 0 0,-1-1 0,1 1 0,0 0 0,-1 0 1,1 0-1,0 0 0,-1-1 0,1 1 0,-1 0 0,1 0 0,0 0 0,-1 0 0,1 0 0,0 0 0,-1 0 0,1 0 0,-1 0 0,1 0 0,0 0 0,-1 1 0,0-1 1,-18 7-118,15-5 90,-31 15-114,0 1 1,2 2 0,0 1 0,-31 27 0,56-42 151,-2 1 39,1 1-1,-10 11 1,17-17-29,1-1 1,-1 1-1,1-1 1,0 1-1,0 0 1,0-1-1,0 1 1,0 0-1,0 0 1,0 0-1,1 0 0,-1 0 1,0 0-1,1 0 1,0 0-1,-1 0 1,1 0-1,0 0 1,0 0-1,1 3 1,-1-3-3,1-1 0,0 1 0,0-1 0,0 1 1,0-1-1,0 1 0,0-1 0,1 0 1,-1 1-1,0-1 0,1 0 0,-1 0 0,1 0 1,-1 0-1,1 0 0,-1-1 0,1 1 0,0 0 1,-1-1-1,1 1 0,0-1 0,-1 1 1,5-1-1,3 1 78,1 0 1,19-1-1,-15-1-59,0 0 0,-1-1-1,1-1 1,-1 0 0,1-1 0,-1-1-1,-1 1 1,17-10 0,-13 5-26,-1-1 1,1 0 0,-2-2 0,0 1 0,22-24-1,-22 19-1,26-29-257,-40 45 249,1 0-1,-1 0 1,0 0 0,0 0-1,0-1 1,0 1 0,0 0-1,0 0 1,0 0-1,0 0 1,0 0 0,0 0-1,0 0 1,0 0 0,0 0-1,0 0 1,0 0-1,1-1 1,-1 1 0,0 0-1,0 0 1,0 0 0,0 0-1,0 0 1,0 0-1,0 0 1,0 0 0,1 0-1,-1 0 1,0 0 0,0 0-1,0 0 1,0 0-1,0 0 1,0 0 0,0 0-1,0 0 1,1 0 0,-1 0-1,0 0 1,0 0 0,0 1-1,0-1 1,0 0-1,0 0 1,0 0 0,0 0-1,0 0 1,0 0 0,1 0-1,-1 0 1,0 0-1,0 0 1,0 0 0,0 0-1,0 1 1,0-1 0,2 10-73,0 15 47,-3-13 57,1 0-1,1 1 1,0-1-1,0 0 0,1 0 1,1 0-1,0-1 1,6 14-1,-9-24-11,1 0 0,-1 1 0,1-1 0,0 0-1,0 0 1,-1 0 0,1 0 0,0 0 0,0 0 0,0 0-1,0 0 1,0 0 0,1 0 0,-1-1 0,0 1 0,0 0-1,0-1 1,1 1 0,1 0 0,0-1 7,-1 1 0,0-1 0,1 0-1,-1 0 1,0-1 0,0 1 0,1 0 0,-1-1 0,0 1 0,0-1 0,3-1 0,5-2 47,-1-1 1,1-1-1,-1 1 1,9-9-1,13-12-35,-2-2 0,36-43-1,-20 13-180,-21 26 98,-24 31 44,1 0 0,-1 0-1,1 0 1,0 0 0,-1 1 0,1-1-1,0 0 1,0 1 0,-1-1 0,1 0-1,0 1 1,0-1 0,0 1 0,0-1-1,0 1 1,1-1 0,-1 1-2,-1 0 0,1 0 0,-1 0 0,1 1 0,-1-1 0,1 0 1,-1 0-1,0 0 0,1 0 0,-1 1 0,0-1 0,1 0 0,-1 0 0,1 1 0,-1-1 0,0 0 1,0 1-1,1-1 0,-1 0 0,0 1 0,0-1 0,1 0 0,-1 1 0,0-1 0,1 1 0,0 3-29,0 0 0,0 0 0,0 0 0,-1 1 0,1-1 0,-1 7 0,-1 4-2,-1 0 1,-1 0-1,-1 0 1,0 0-1,-1-1 1,-13 28-1,12-28 40,2-5 22,0 0 0,-1 0 0,0-1 0,-1 1 0,0-1 1,0-1-1,-13 13 0,16-17-16,0 0 1,-1 0 0,0 0-1,1-1 1,-1 1-1,0-1 1,0 0 0,0 0-1,0 0 1,-1-1-1,1 0 1,0 0 0,-1 0-1,1 0 1,-1 0-1,1-1 1,-1 0 0,-6 0-1,7-1-36,0 0 0,0-1 0,0 1 0,1-1 0,-1 0 0,0 0 0,1 0-1,-5-3 1,-2-2-69,10 7 88,0 0 0,0 0 0,-1 0 0,1 0 0,0 0 0,0 0 0,0 0 0,0-1 0,-1 1 0,1 0 1,0 0-1,0 0 0,0 0 0,0 0 0,0 0 0,0-1 0,0 1 0,-1 0 0,1 0 0,0 0 1,0 0-1,0 0 0,0-1 0,0 1 0,0 0 0,0 0 0,0 0 0,0-1 0,0 1 0,0 0 1,0 0-1,0 0 0,0-1 0,5-1-217,14 1 91,4 3 141,0-1 1,-1-1 0,29-4 0,-18 1 148,-18 3-109,20-2 181,63-12-1,-86 11-201,0 0 0,0-1 0,-1 0-1,1-1 1,-1-1 0,0 0 0,0 0-1,18-15 1,-16 7 15,0 1-1,-1-2 1,-1 0 0,13-21-1,-15 20-32,-1 0 1,8-20-1,1-3-5,-9 15-318,-10 28 295,0 1 1,1-1-1,0 0 1,0 1 0,-1 8-1,-2 7-25,-6 17 50,-2 0 0,-1-1 0,-2 0 0,-2-1 0,-1-1 0,-29 40 1,46-71 16,-1 0 1,0-1 0,-1 0 0,1 1-1,0-1 1,-1 0 0,1 0 0,-1 0 0,0-1-1,0 1 1,0 0 0,0-1 0,0 0 0,-3 1-1,5-2-21,-1 1-1,0-1 0,0 0 0,1 0 0,-1 0 0,0 0 1,0 0-1,1-1 0,-1 1 0,0-1 0,1 1 0,-1-1 1,0 1-1,1-1 0,-1 0 0,1 0 0,-1 0 0,1 0 0,-1 0 1,1 0-1,0 0 0,-1 0 0,1-1 0,0 1 0,0 0 1,0-1-1,-1-2 0,0 2-61,0-1 1,0 0 0,1 0-1,-1 0 1,1 0 0,0 0-1,0 0 1,0 0 0,-1-6-1,2 7 44,0 1-1,0 0 0,1-1 0,-1 1 1,0 0-1,0-1 0,1 1 1,-1 0-1,1-1 0,-1 1 0,1 0 1,-1 0-1,1-1 0,0 1 0,0 0 1,0 0-1,-1 0 0,1 0 0,0 0 1,0 0-1,0 0 0,1 1 0,-1-1 1,0 0-1,0 0 0,3 0 1,1-1-11,0-1 1,0 2 0,0-1-1,0 1 1,1 0 0,-1 0-1,0 0 1,1 0 0,-1 1 0,0 0-1,6 1 1,6 2 0,0 0 0,19 6 1,-26-5 79,1-1 0,-1 0 1,1-1-1,-1 0 0,1-1 1,0 0-1,0-1 0,16-2 1,-14 0 4,0-1 1,-1-1 0,1 0 0,-1-1 0,0 0 0,-1-1 0,1 0 0,-1-1 0,0 0-1,-1-1 1,0 0 0,12-12 0,-19 17-66,-1 0 0,0 0-1,1 0 1,-1 0 0,-1-1 0,1 1 0,0-1-1,-1 1 1,0-1 0,0 1 0,0-1-1,0 0 1,0 1 0,-1-1 0,1 0 0,-1 0-1,-1-5 1,1 8-11,0 1-1,0-1 1,0 0-1,0 0 1,0 1-1,-1-1 1,1 0-1,0 0 1,0 1-1,-1-1 1,1 0-1,-1 1 1,1-1-1,-1 1 1,1-1-1,-1 0 1,1 1-1,-1-1 1,1 1-1,-1-1 1,1 1-1,-1 0 1,0-1-1,1 1 1,-1-1-1,-1 1 1,1 0-1,-1 0 0,1 0 1,0 0-1,-1 0 0,1 0 1,0 0-1,0 1 0,-1-1 1,1 1-1,0-1 1,0 1-1,-1-1 0,-1 2 1,-2 2-26,0-1 0,0 1 0,1 0 1,-1 0-1,-5 7 0,6-5 45,1-1 0,-1 1-1,1 0 1,0-1 0,0 1 0,1 0-1,0 1 1,0-1 0,0 0 0,1 1-1,-1 11 1,2-15 17,0-1 0,0 1 0,0 0 0,0 0 0,1 0 0,-1-1 0,1 1 0,0 0 0,0 0 0,0-1 1,0 1-1,0-1 0,1 1 0,-1-1 0,1 0 0,0 1 0,0-1 0,-1 0 0,1 0 0,1 0 0,-1 0 0,0-1 0,0 1 0,1 0 0,-1-1 0,1 0 0,-1 0 0,1 1 0,4 0 0,1 0 87,1 0 0,0-1 1,0 1-1,-1-2 0,1 1 0,0-1 0,0-1 0,13-2 1,2-1 84,43-14 1,-53 13-172,1-1 0,0 0 0,-1-1 0,0-1 0,-1 0 0,0-1 0,0 0 0,-1-1 1,0 0-1,-1-1 0,0-1 0,0 1 0,-2-2 0,1 1 0,-2-2 0,12-20 0,14-33-121,-42 87 59,0-1 0,-1 0 0,0 0-1,-14 18 1,-54 63 77,63-81-15,12-16-22,0 1 0,0-1 0,-1 0 1,1 0-1,-1 0 0,0 0 0,-5 4 0,7-7 9,0 1 50,-1 1-1,0-1 1,0 0-1,1 0 1,-1 0-1,0-1 1,0 1-1,-3 0 1,4-1-49,1 0 0,-1 0-1,0 0 1,1 0 0,-1 0 0,0-1-1,1 1 1,-1 0 0,0-1 0,1 1-1,-1 0 1,0-1 0,1 1 0,-1-1 0,1 1-1,-1-1 1,1 1 0,-1-1 0,1 1-1,-1-1 1,1 1 0,0-1 0,-1 0 0,1 1-1,0-1 1,-1 0 0,1 1 0,0-2-1,0 1-4,-1 1 1,1-1-1,0 1 0,-1-1 0,1 0 0,0 1 0,0-1 0,0 0 0,0 1 0,0-1 0,0 0 0,0 1 0,0-1 0,0 0 0,0 1 0,0-1 0,0 0 0,0 1 0,0-1 0,1 1 0,-1-1 0,0 0 0,0 1 0,1-1 0,0 0 0,-1 0-4,1 0 1,0 1-1,0-1 1,0 0-1,0 1 0,0-1 1,0 1-1,0-1 0,1 1 1,-1 0-1,0-1 0,0 1 1,2 0-1,5-1 28,1 1-1,0 0 1,11 2 0,-11-2 116,108 15 242,-14 0-663,-83-14-1475,0 0-1,-1-2 1,25-2 0,-32 1-1046,-1 1 1,0 0-1,15 1 1,10 4-1954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8:1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49 708 1984,'-18'-6'640,"18"5"-621,-1 1 0,0 0 0,1 0 0,-1 0 0,1 0 0,-1-1-1,0 1 1,1 0 0,-1 0 0,1 0 0,-1 0 0,0 0 0,1 1 0,-1-1 0,1 0 0,-1 0 0,1 0 0,-1 0 0,0 1 0,1-1 0,-1 0 0,0 1 0,-1 0 164,-5 2 517,-1-2 3655,10-1-3398,1 0-1,-1 0 1,0-1-1,0 0 1,0 1-1,1-1 1,-1 0-1,4-2 1,21-16 1984,27-30-2303,-47 42 22,20-19-243,1 2 0,0 1 0,2 1 0,32-18 0,-57 37-356,0 1-1,0 0 1,0 0 0,1 0-1,-1 1 1,0 0-1,1 0 1,7-1 0,-11 2-45,-1 0 0,1 0 0,-1 0 1,1 0-1,-1 0 0,1 1 0,-1-1 1,1 0-1,-1 1 0,0-1 1,1 1-1,-1-1 0,0 1 0,1 0 1,-1 0-1,0-1 0,0 1 0,1 0 1,-1 0-1,0 0 0,0 0 0,0 0 1,0 1-1,0-1 0,-1 0 0,1 0 1,0 1-1,0-1 0,-1 0 0,1 1 1,-1-1-1,0 1 0,1-1 0,-1 1 1,1 1-1,-1 2 12,0-1 0,0 1 0,-1-1 0,1 1 0,-1-1 0,0 1 0,0-1 0,0 1 0,-3 4 0,-20 41 193,10-24 179,9-16-257,3-8-122,1 1 0,-1-1 0,1 1 0,-1-1 0,1 1 0,0 0 0,0 0 0,1 0 0,-1 0 0,1 0 0,-1-1 0,1 7 0,0-9-5,0 0-1,0 1 1,0-1 0,1 0-1,-1 1 1,0-1 0,0 0-1,0 0 1,1 1-1,-1-1 1,0 0 0,0 0-1,1 0 1,-1 1-1,0-1 1,1 0 0,-1 0-1,0 0 1,1 0 0,-1 0-1,0 1 1,1-1-1,-1 0 1,0 0 0,1 0-1,-1 0 1,0 0 0,1 0-1,-1 0 1,0 0-1,1 0 1,-1 0 0,0-1-1,1 1 1,-1 0-1,0 0 1,1 0 0,-1 0-1,0 0 1,0-1 0,1 1-1,15-10 184,-12 7-115,28-17 51,43-30 66,-49 30-228,107-74-346,-128 91 336,-1 1 0,1-1 1,-1 1-1,1 0 0,0 1 1,0-1-1,-1 1 0,7-1 1,-9 2 30,-1 0 0,0 0 0,1 0 0,-1 0 0,1 0 0,-1 1 0,1-1 0,-1 1 0,0-1 0,1 1 0,-1-1 0,0 1 0,0 0 0,1 0 0,-1-1 0,0 1 0,0 0 0,0 0 0,0 0 0,0 0 0,0 0 0,0 1 0,0-1 0,-1 0 0,1 0 0,0 1 0,-1-1 0,1 0 0,-1 1 0,1-1 0,-1 0 0,1 1 1,-1 1-1,1 4 53,-1-1 1,1 0 0,-1 1 0,0-1 0,-1 0 0,0 1 0,-3 11-1,3-11-17,-1-1 0,1 1 0,0-1-1,1 1 1,0-1 0,0 1 0,0 0-1,2 8 1,-2-13-13,1-1-1,-1 0 1,1 1-1,-1-1 0,1 0 1,-1 0-1,1 1 1,0-1-1,-1 0 1,1 0-1,0 0 0,0 0 1,0 0-1,0 0 1,0 0-1,0 0 1,0 0-1,0-1 1,0 1-1,1 0 0,1 0 1,-1 0 1,0-1 0,1 1 0,-1-1 0,1 0 0,-1 0 0,1 0-1,-1 0 1,1 0 0,-1-1 0,0 1 0,3-1 0,4-2-7,0 0-1,0-1 1,0 0-1,14-9 1,113-70-177,-136 82 150,1 1-1,-1 0 1,1-1-1,0 1 1,-1 0-1,1-1 1,-1 1-1,1 0 1,-1 0-1,1-1 1,0 1-1,-1 0 1,1 0-1,0 0 1,-1 0-1,1 0 1,0 0-1,-1 0 0,2 0 1,-2 0 5,0 1 1,0-1-1,0 0 1,0 1-1,1-1 1,-1 0-1,0 1 0,0-1 1,0 0-1,0 1 1,0-1-1,0 1 1,0-1-1,0 0 0,0 1 1,0-1-1,0 0 1,0 1-1,-1-1 1,1 0-1,0 1 0,0-1 1,0 0-1,-1 1 1,-15 29-208,12-22 284,0-2-66,1 1 1,0 0-1,0 1 1,1-1-1,0 0 1,0 1-1,1-1 1,-1 1-1,1 13 1,2-19 12,-1-1 0,0 1 0,1 0 0,0-1 0,-1 1 0,1-1 0,0 1 0,0-1-1,0 1 1,0-1 0,0 0 0,0 1 0,0-1 0,0 0 0,1 0 0,-1 0 0,1 0 0,-1 0 0,0 0 0,1 0 0,-1 0 0,1-1 0,0 1 0,-1 0 0,1-1 0,0 0 0,-1 1 0,1-1 0,0 0 0,2 0 0,4 1 88,0-1 1,1 0 0,-1 0 0,0-1 0,10-2 0,-15 2-62,1 0 0,0 0 0,-1 0 0,1 0 0,-1-1 0,1 1 0,-1-1 0,0 0 0,1 0 0,-1 0 0,5-5 0,-7 5-32,0 1 0,1-1 0,-1 0 0,0 1 0,0-1 1,0 0-1,0 0 0,0 0 0,0 0 0,-1 0 0,1 0 0,-1 0 0,1 0 1,-1 0-1,0 0 0,0 0 0,0 0 0,0 0 0,0 0 0,0 0 1,-1-1-1,0-1 0,-1-2-50,0 0 0,0 0 0,0 0 0,-1 0 0,0 1 1,0-1-1,-1 1 0,1 0 0,-1 0 0,0 0 0,-1 0 0,1 1 1,-1 0-1,0 0 0,0 0 0,0 0 0,0 1 0,-1 0 0,-8-3 1,9 3-56,-2 0-139,11 6 147,5 2 188,0-1 0,0 1-1,0-1 1,1-1-1,0 0 1,-1 0 0,1-1-1,0-1 1,19 2 0,-12-2-55,1-1 1,-1 0-1,1-1 0,-1-1 1,0-1-1,1 0 0,-1-2 1,-1 0-1,1 0 0,-1-2 1,0 0-1,0-1 0,0 0 1,-1-1-1,-1-1 0,0-1 1,0 0-1,19-20 0,-11 5 32,-1-1 0,31-56-1,-43 69-40,98-170 583,-99 173-613,-1-2-1,-1 1 1,0-1-1,-1 0 1,6-23-1,-11 27-72,-6 11-90,-9 15-43,10-9 193,1 1 0,0 0 0,0 0-1,1 0 1,-4 18 0,-6 55 116,7-14 8,2-1-1,10 125 1,-4-177-494,1-1 1,0 1-1,1 0 0,10 25 1,-11-32-1291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1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2144,'-12'3'11098,"3"-2"-8796,8-1-2158,0 0 1,1 0-1,-1 0 1,0 0-1,1 0 0,-1 0 1,1 0-1,-1 0 1,0 1-1,1-1 1,-1 0-1,0 0 1,1 1-1,-1-1 1,1 0-1,-2 1 0,2 0-14,0-1 0,-1 0-1,1 0 1,-1 0 0,1 1-1,0-1 1,-1 0-1,1 0 1,-1 0 0,1 0-1,-1 0 1,1 0-1,0 0 1,-1 0 0,1 0-1,-1 0 1,1 0 0,-1 0-1,1 0 1,-1 0 704,6 3-698,-2-1 2,1-1 0,0 1 0,0-1 0,0 1 0,0-1 0,0-1 1,0 1-1,7 0 0,37-1 387,-30 0-314,22 0 53,207-4 373,-120 5-808,-129 7 145,-1-3 66,-1 1 1,0-1-1,0 0 1,-1-1 0,0 1-1,0-1 1,0 0 0,0 0-1,0-1 1,-7 4 0,-1 1-30,-107 62 171,57-35-140,-16 11 52,-120 91-1,142-83-89,37-33 67,15-17 66,4-2 419,7-1-161,-2 0-406,7 1 193,0-1 0,0-1 0,20-1 0,-1 0-35,51 2-44,-13 0 31,0-2 1,78-12-1,-126 11-121,-17 3-32,1-1 0,-1 0 0,0 0-1,0-1 1,0 1 0,0-1 0,0 0-1,0 1 1,0-1 0,0-1 0,0 1 0,0 0-1,4-3 1,0-3-795,-6 6 444,0 0-1,0 0 0,0 1 0,0-1 0,0 0 1,0 0-1,-1 0 0,1 0 0,0 0 1,-1 0-1,1-1 0,-1 1 0,1 0 0,-1 0 1,1 0-1,-1 0 0,1-3 0,6-26-6460,-2 17 4031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8:1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10208,'-13'-12'4640,"44"9"-4032,-4-2 2623,9 10-1887,17-5 1024,2 3-1408,12-3-128,-4 0-480,8 0-384,2 0 0,-1 0-1984,-9 4 1120,-5 1-6623,-8 3 4191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8:48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1 925 3136,'0'-8'9249,"0"1"-8912,0 0 0,1 0 0,3-13 0,2 5 56,46-110 1241,-36 87-1274,-2-1 1,-1 0 0,8-43 0,-11 41-386,-9 35 35,37-129 193,-29 109-182,1 2 1,1 0-1,17-28 1,-16 32-102,2 1 0,24-28-1,-29 37 67,1 0 0,1 1 0,-1 0 0,1 1 0,23-12-1,-34 20 15,24-14 8,1 2-1,1 1 1,0 1-1,39-10 1,-54 18-14,0-1-23,0 1 1,0 0-1,17 1 1,-24 1 18,0 0 1,0 1-1,0-1 1,-1 1 0,1 0-1,0 0 1,-1 1-1,1-1 1,-1 1 0,1-1-1,-1 1 1,0 0-1,0 1 1,4 2-1,-5-3 28,0-1 0,-1 1 0,1 0 0,-1-1 0,1 1 0,-1 0-1,1 0 1,-1 0 0,0 0 0,0 0 0,0 1 0,0-1-1,-1 0 1,1 0 0,0 1 0,-1-1 0,0 0 0,1 1-1,-1-1 1,0 0 0,-1 5 0,0-4-8,1 1 0,-2-1 0,1 1 0,0-1 0,-1 1 1,1-1-1,-1 0 0,0 0 0,0 1 0,-1-1 0,1-1 0,0 1 0,-1 0 0,-3 2 0,-23 18 126,-2-1 0,-1-1 0,0-1 0,-1-2 0,-66 25 0,-11-7 131,140-36-336,0 0-1,54 10 1,-70-7 24,1 1 1,-1 0-1,0 1 0,0 1 0,-1 1 1,1 0-1,11 8 0,-17-9 52,0 0-1,0 0 1,-1 1 0,0-1 0,0 1-1,-1 1 1,0 0 0,0 0 0,-1 0-1,0 0 1,7 17 0,-10-21 31,-1-1 1,0 1-1,0 0 0,0-1 1,0 1-1,-1 0 1,0 0-1,0-1 1,0 1-1,0 0 0,0 0 1,-1 0-1,1-1 1,-1 1-1,0 0 1,-2 4-1,0-3 13,0 0 0,0 0 0,0 0 0,0-1 0,-1 1 0,1-1 0,-1 0 0,0 0 0,-1-1 0,-4 4 0,-8 4 70,0-1 0,-1-1 1,0 0-1,-1-2 0,-23 7 0,3-2-19,-1-2 1,-1-2-1,1-1 1,-80 1-1,118-8-288,1 0 1,-1 0-1,1 0 1,-1 0-1,1 0 0,0 1 1,-1-1-1,1 0 0,-1 1 1,1-1-1,0 1 0,-1-1 1,1 1-1,0-1 1,0 1-1,-2 1 0,0 0-1234,3-1 1175,1-1-1,-1 1 0,0-1 1,0 1-1,1-1 1,-1 0-1,0 1 1,1-1-1,-1 1 0,1-1 1,-1 0-1,0 1 1,1-1-1,-1 0 1,1 0-1,-1 1 1,1-1-1,-1 0 0,1 0 1,-1 0-1,2 1 1,11 2-1979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8:49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52 4224,'-1'-1'181,"0"0"-47,1 0 0,-1 1 0,1-1 0,-1 1 0,1-1 0,-1 1 0,1-1 0,-1 1 0,0 0 0,1-1 0,-1 1 0,0 0 0,1-1 0,-1 1 0,0 0 0,-4 1 2757,-6 1 1530,134-8 556,55 0-4338,-129 7-455,55 4 170,-100-5-306,-1 1 0,1-1-1,-1 0 1,0 0-1,1 0 1,-1 0-1,1-1 1,-1 1-1,1-1 1,-1 0-1,4-2 1,-6 3-137,-1-1 0,0 1 0,0 0 0,0-1 0,0 1 0,1-1-1,-1 1 1,0-1 0,0 1 0,0-1 0,0 1 0,0 0 0,0-1 0,0 1 0,0-1 0,0 1 0,0-1 0,-1 1 0,1-1-1,0 1 1,0 0 0,0-1 0,0 1 0,-1-1 0,1 1 0,0 0 0,0-1 0,-1 1 0,1 0 0,-1-1 0,-10-14-4510,2 7 1997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8:51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298 522 5056,'0'-1'227,"1"1"0,-1-1 0,0 0 0,0 1 0,0-1 0,0 0-1,0 0 1,0 1 0,-1-1 0,1 0 0,0 1 0,0-1 0,0 1 0,-1-1 0,1 0 0,0 1 0,-1-1 0,1 0 0,-1 0 0,0 1-68,0 0 0,0 0 0,0 0 0,0 0 0,1 1 0,-1-1 0,0 0 0,0 0 0,0 1 0,0-1 0,1 1 0,-1-1 0,0 1 0,0-1 0,1 1 0,-2 0 0,-4 5 117,0-1 0,0 1-1,0 0 1,1 0 0,-6 8-1,-19 23 306,-16 7 124,-35 36-23,68-65-676,0 0 1,2 0 0,-18 31-1,26-42 24,1 1-1,0 0 1,0 0-1,0 0 1,1 0 0,0 0-1,0 0 1,0 0-1,0 0 1,1 10-1,0-12-4,1 0 1,-1 0-1,1 0 0,0 0 0,0 0 0,0 0 0,0 0 1,0-1-1,1 1 0,-1 0 0,1-1 0,0 1 0,0-1 0,0 0 1,0 1-1,0-1 0,0 0 0,0 0 0,1 0 0,2 1 0,1 0 36,-1 0 0,1 0 0,-1 0 0,1-1 0,0 0 0,-1 0 0,1-1 0,0 0 0,0 0 0,1 0 0,-1-1 0,0 0 0,0 0 0,0 0 0,0-1 0,0 0 0,0 0 0,0 0 0,0-1 0,0 0 0,0 0 0,7-4 0,-8 2-10,1 1-1,-1-1 1,0-1 0,0 1-1,0-1 1,0 1 0,-1-1-1,0-1 1,6-8 0,4-15 70,-1 0-1,-1-1 1,11-40 0,17-99-14,-38 160-105,14-67-137,-4 0 1,-2-1 0,-4 0-1,-6-108 1,0 178 102,0 3-90,0 0 0,0 0 0,-1-1 0,0 1 0,0 0 0,0 0 0,-3-8 0,4 11 106,0 1 0,0 0 0,0 0 0,-1-1-1,1 1 1,0 0 0,0 0 0,0 0 0,0-1 0,0 1 0,-1 0 0,1 0 0,0 0 0,0-1 0,0 1 0,-1 0 0,1 0 0,0 0 0,0 0-1,-1 0 1,1 0 0,0 0 0,0-1 0,0 1 0,-1 0 0,1 0 0,0 0 0,-1 0 0,1 0 0,0 0 0,0 0 0,-1 0 0,1 0-1,0 0 1,0 0 0,-1 0 0,1 1 0,0-1 0,0 0 0,0 0 0,-1 0 0,1 0 0,0 0 0,0 0 0,-1 1 0,1-1 0,0 0 0,0 0-1,0 0 1,0 0 0,-1 1 0,1-1 0,0 0 0,0 0 0,0 1 0,0-1 0,0 0 0,0 0 0,-1 1 0,1-1 0,0 0 0,-7 20-301,6-18 270,-20 53-268,-12 37 369,14-15 409,-13 112 1,27-132-340,3-1 1,7 103 0,-3-139 21,1-1 1,7 25 0,-7-36-96,0 0 1,0 1 0,0-1-1,1 0 1,1-1 0,-1 1-1,10 10 1,-12-16-11,0 0 1,0 0-1,1 0 0,-1 0 1,1 0-1,0-1 0,-1 1 1,1-1-1,0 1 0,0-1 1,0 0-1,0-1 0,0 1 1,0 0-1,0-1 0,0 0 1,0 1-1,0-1 0,1 0 1,5-2-1,5 0 65,0-1-1,0 0 1,17-8-1,-24 9-56,15-6-13,1-1-1,-2-2 1,1 0 0,22-15 0,-33 17 5,1 1 0,-1-1 0,0-1 1,-1 0-1,0-1 0,-1 0 0,0 0 0,9-15 0,-15 21-36,-1-1 0,1 1 1,-1-1-1,0 0 0,-1 0 0,1 0 0,-1 0 1,-1 0-1,1 0 0,-1 0 0,0 0 0,0 0 1,0 0-1,-2-6 0,1 7-38,0 1 0,0 0-1,-1 0 1,1 0 0,-1 0 0,0 0-1,0 0 1,0 0 0,0 1 0,-1-1-1,1 1 1,-1 0 0,0-1 0,0 1 0,0 0-1,-1 1 1,1-1 0,-1 1 0,-7-5-1,9 6 29,0 1 0,0-1-1,0 1 1,0-1-1,0 1 1,0-1-1,0 1 1,0 0 0,0 0-1,0 0 1,0 0-1,0 1 1,0-1-1,0 0 1,-2 2-1,0-1-8,0 1 0,1-1 0,-1 1-1,1 0 1,-1 0 0,1 1 0,-4 3-1,-1 2 9,0 0-1,1 0 0,0 1 0,-8 14 1,9-13 2,0 1 1,2 0-1,-1 0 1,1 0-1,1 0 0,0 1 1,0-1-1,2 1 1,-1 0-1,1 0 1,1 0-1,0-1 1,1 1-1,3 21 0,-2-27 32,0 0 0,1 0 0,-1 0 0,1 0 0,0 0 0,1-1 0,-1 1 0,1-1 0,1 0 0,-1 0 0,0 0 0,1-1 0,0 0 0,0 1 0,1-2 0,-1 1 0,1-1 0,-1 0 0,8 3 0,-1-1 67,-1 0 0,2-1-1,-1 0 1,0-1 0,1-1 0,-1 0 0,1-1 0,24 0 0,-25-2-57,-1-1 0,1 0 0,0-1 0,-1 0 1,0-1-1,0 0 0,0 0 0,0-2 0,-1 1 0,0-1 1,0-1-1,11-9 0,-5 2-32,-1 0 0,0 0 0,-1-2 0,-1 0 0,-1 0 0,12-20 0,-23 34-21,13-19-223,-13 21 232,-1 0 0,0 0-1,0 0 1,0-1 0,0 1 0,0 0-1,1 0 1,-1 0 0,0 0 0,0 0-1,0 0 1,0-1 0,1 1 0,-1 0-1,0 0 1,0 0 0,0 0 0,1 0-1,-1 0 1,0 0 0,0 0 0,1 0-1,-1 0 1,0 0 0,0 0 0,0 0-1,1 0 1,-1 0 0,0 0 0,0 0-1,0 0 1,1 0 0,-1 0 0,0 1-1,1 0-13,-1 0-1,1 0 0,-1-1 0,0 1 1,1 0-1,-1 0 0,0 0 0,0 1 1,0-1-1,1 0 0,-1 0 0,0 0 0,-1 1 1,6 25 57,-4-21 168,0-5-204,-1-1 1,0 0 0,0 0-1,0 0 1,0 0-1,0 0 1,0 0 0,0 1-1,0-1 1,0 0-1,1 0 1,-1 0 0,0 0-1,0 0 1,0 1-1,0-1 1,0 0-1,0 0 1,0 0 0,0 0-1,0 1 1,0-1-1,0 0 1,0 0 0,0 0-1,0 0 1,0 1-1,0-1 1,-1 0 0,1 0-1,0 0 1,0 0-1,0 0 1,0 1 0,0-1-1,0 0 1,0 0-1,0 0 1,0 0 0,-1 0-1,1 0 1,0 0-1,0 1 1,0-1-1,0 0 1,0 0 0,-1 0-1,1 0 1,0 0-1,0 0 1,0 0 0,0 0-1,0 0 1,-1 0-1,1 0 1,0 0 0,0 0-1,0 0 1,0 0-1,-1 0 1,1 0 0,0 0-1,0 0 1,0 0-1,0 0 1,-1 0-1,1 0 1,0-1 0,-3 1-31,-1-1 1,1 1 0,0-1 0,0 0-1,0-1 1,-1 1 0,1 0 0,0-1-1,-3-2 1,5 3-190,0 1-1,1-1 1,-1 1-1,0-1 1,0 1-1,0 0 1,1-1-1,-1 1 1,0 0-1,0 0 1,0 0 0,0-1-1,0 1 1,1 0-1,-1 0 1,0 0-1,0 0 1,0 1-1,0-1 1,0 0-1,0 0 1,1 0-1,-2 1 1,-7 0-2101,-4-1-49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8:56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20 247 2976,'-13'1'1688,"10"3"-966,0 2 356,8 3 6602,9-31-4086,-5 8-3096,-3 4-207,0 0 0,8-21 0,-13 29-259,7-21 293,19-38-1,-23 54-286,-1 1 0,1 0 0,0 0 0,1 1 0,0-1 0,0 1 0,0 0 0,0 0 0,1 1-1,11-8 1,-12 9-33,-1 0-1,1 1 0,0 0 0,0 0 1,0 1-1,0-1 0,0 1 1,0 0-1,0 0 0,0 1 0,1-1 1,-1 1-1,0 1 0,10 0 0,-10 0 0,0 0 102,1-1 0,-1 1 1,0 1-1,1-1 0,-1 1 0,0 0 0,7 3 1,-11-4 426,-3 0-415,1-1 1,-1 0-1,0 1 0,1-1 1,-1 0-1,1 0 0,-1 0 1,0 0-1,1 0 0,-3-1 1,-10 0-50,4 1-85,1 1 0,0 1 0,0-1 0,0 1 0,0 1 0,0 0 0,0 0 0,1 0 0,-1 1 0,1 1 0,0-1 0,0 1 0,-12 11 1,11-9-12,1 1 0,0 0 0,0 1 1,1 0-1,0 0 0,1 0 0,-1 1 1,2 0-1,0 0 0,-8 22 0,12-29 31,1 0 0,-1 1-1,1-1 1,-1 1-1,1-1 1,1 0 0,-1 1-1,0-1 1,1 1 0,-1-1-1,1 0 1,0 1 0,0-1-1,1 0 1,-1 0-1,3 5 1,1 0 119,0-1 0,0 0 0,0 0 0,1 0 0,7 6 0,-10-11-90,0 0 0,0 0 0,0 0 0,0 0 0,0-1 0,0 1 0,0-1 0,1 0 0,-1 0 0,1 0 0,-1 0 0,7 0 0,3 0 57,0-1 0,14-1 0,-14 0 1,13-1-28,0-2 1,0 0 0,44-15 0,74-36-229,-127 47 164,1 0 0,-1-2 0,0 0 0,24-19 0,-4-4-191,-26 23 617,-17 13-335,-21 18-93,-49 40-8,45-38-48,-33 32 1,61-52 75,0 0 0,0 0 1,1 1-1,-1-1 0,-3 7 1,6-10-16,-1 1 0,1 0 0,-1 0 0,1 0 0,0 0 0,0 0 0,-1-1 1,1 1-1,0 0 0,0 0 0,0 0 0,0 0 0,0 0 0,0 0 0,0 0 1,0 0-1,1-1 0,-1 1 0,0 0 0,0 0 0,1 0 0,-1 0 0,1-1 1,-1 1-1,0 0 0,1 0 0,0-1 0,-1 1 0,1 0 0,-1-1 1,1 1-1,0 0 0,1 0 0,1 1 7,1 0 0,0 0 1,0 0-1,0-1 0,0 0 0,0 0 1,0 0-1,0 0 0,0-1 0,0 1 1,0-1-1,1 0 0,-1 0 0,0-1 1,0 1-1,0-1 0,0 0 0,0 0 1,0 0-1,5-3 0,0 1 16,-1-1 1,1 0-1,-1-1 0,0 0 0,-1 0 1,1 0-1,-1-1 0,9-9 0,-9 6 6,0 1 1,0-1-1,-1-1 0,-1 1 0,0-1 1,0 0-1,-1 0 0,0 0 0,0-1 1,-2 1-1,1-1 0,-1 0 0,1-19 1,-3 30-43,0-1 0,0 1 1,0-1-1,0 1 0,0 0 1,0-1-1,0 1 1,0-1-1,0 1 0,0-1 1,0 1-1,0-1 1,0 1-1,0-1 0,0 1 1,0 0-1,-1-1 1,1 1-1,0-1 0,0 1 1,-1 0-1,1-1 0,0 1 1,-1-1-1,-5 8-211,-5 16 128,8-10 150,-3 24-1,5-32-34,1 0 1,0 0-1,1-1 1,-1 1-1,1 0 1,0-1-1,0 1 1,3 7-1,-2-6-3,0 0 0,1-1 0,0 1 0,0-1 0,0 0 0,1 1 0,-1-1-1,1-1 1,0 1 0,1-1 0,-1 1 0,1-1 0,9 6 0,-13-10-10,0 1 1,0 0-1,0-1 0,0 1 1,0-1-1,1 1 1,-1-1-1,0 0 0,0 1 1,1-1-1,-1 0 1,0 0-1,1 0 0,-1 0 1,0 0-1,0 0 1,1 0-1,-1 0 0,0-1 1,0 1-1,2-1 1,1-1 16,-1 0 0,0 0 0,1 0 0,-1-1 0,4-3 0,0 1 29,8-9-20,0-1 0,-1 0 0,21-30 0,30-56-128,9-13-193,-73 112 272,13-14-117,-13 16 130,-1 0 1,0 0-1,0 0 0,0 0 1,0 0-1,0 0 0,1 0 1,-1 0-1,0 0 0,0 0 1,0 0-1,0 0 0,1 0 1,-1 0-1,0 0 0,0 0 1,0 0-1,1 0 0,-1 0 0,0 0 1,0 0-1,0 0 0,0 0 1,0 0-1,1 0 0,-1 0 1,0 0-1,0 0 0,0 1 1,0-1-1,1 0 0,2 10-48,-1 13-38,-2-1 1,0 0-1,-5 32 0,3-29 141,-2 8 21,1-13 58,-1 34 1,4-49-126,1 0-1,-1-1 0,1 1 0,-1 0 1,1-1-1,1 1 0,-1-1 0,1 1 1,-1-1-1,1 0 0,0 1 1,5 5-1,-6-9 10,0 0 0,1 1 0,-1-1 0,0 0 0,1 0 1,-1-1-1,1 1 0,-1 0 0,1 0 0,0-1 0,-1 1 0,1-1 0,0 1 0,-1-1 1,1 0-1,0 0 0,-1 0 0,1 0 0,0 0 0,0 0 0,-1 0 0,1 0 0,0-1 1,-1 1-1,1-1 0,-1 1 0,4-2 0,2-1 41,1-1 0,-1 1 0,0-1 0,12-10 0,12-12-45,-1-1 0,39-48 0,-13 13-357,-53 60 339,0-2-13,0 1-1,1-1 1,-1 1 0,1 0-1,0 0 1,5-2-1,-9 4 15,1 1 0,0 0 0,0-1 0,-1 1 0,1 0 0,0 0 0,-1 0 0,1 0 1,0 0-1,0 0 0,-1 0 0,1 0 0,0 0 0,-1 0 0,1 0 0,0 0 0,-1 1 0,2-1 0,-1 1-2,1 0 1,-2 0 0,1-1-1,0 1 1,0 0 0,0 0-1,0 0 1,0 0 0,-1 0-1,1 0 1,-1 0 0,1 1 0,0-1-1,0 2 1,2 7-6,0 0 0,-1 0 0,0 1 1,-1-1-1,1 21 0,-7 60 211,-39 134-167,41-210-48,-7 27 29,-1 0 0,-3 0-1,-25 55 1,32-83 62,0-1-1,-1 1 0,0-2 1,-1 1-1,-1-1 1,0 0-1,-1-1 1,0 0-1,0-1 0,-1 0 1,0-1-1,-1 0 1,-16 7-1,21-11-8,-1-1-1,0-1 1,0 1 0,-14 2-1,20-6-81,0 1 0,0-1 0,-1 0 0,1 1 0,0-2 0,0 1-1,0 0 1,0-1 0,0 1 0,0-1 0,0 0 0,0 0 0,1 0-1,-1 0 1,0 0 0,0-1 0,1 1 0,-1-1 0,-3-3 0,2 1-1,1 1 1,0-1 0,0 0 0,0 0 0,1 0 0,0 0 0,-1-1 0,1 1 0,1-1 0,-1 1-1,-1-7 1,1-1 47,0 1 0,0-1 0,1-19 0,1 18 10,1-1 0,0 1 0,2 0 0,-1 0 0,1 0 0,1 0 0,1 1 0,0-1 0,0 1 0,1 0 0,0 1 0,15-20 0,-6 13 53,0 0 1,2 1-1,0 0 1,1 2 0,0 0-1,24-14 1,269-154 934,-244 153-1856,-21 14-3556,-32 14 1586,-13 2 2238,0 1 0,0-1-1,0 0 1,0 1-1,1-1 1,-1 1 0,0-1-1,-1 1 1,1 0-1,0-1 1,1 2 0,11 9-3825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0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18 3648,'0'-1'97,"3"-12"4205,7 10-1293,-10 8 1156,0 35-2075,-6 10-1440,-1 0-1,-3-1 0,-21 65 1,-8-10-288,-14 44-223,6 45 307,40-159-289,2 5-107,7-32-174,4-28-64,15-60 39,40-100 0,-48 149 223,-2-2 1,8-40 0,-2-11 77,-1 3 665,28-84 0,-44 162-786,1 1-1,1 0 1,-1 0-1,0 0 0,1 0 1,0 0-1,-1 0 1,1 0-1,5-4 0,-7 6-16,0 1 0,0 0 1,1 0-1,-1 0 0,0 0 0,1 0 0,-1 0 0,0 0 0,0 0 0,1 0 0,-1 0 0,0 0 0,1 0 1,-1 0-1,0 0 0,1 0 0,-1 0 0,0 0 0,0 0 0,1 0 0,-1 0 0,0 0 0,0 1 0,1-1 0,-1 0 1,0 0-1,0 0 0,1 0 0,-1 1 0,0-1 0,0 0 0,0 0 0,1 1 0,-1-1 0,7 10 320,-2 3-82,0 1-1,-1 0 1,-1 0-1,3 22 1,-1 0-86,-3-27-121,41 252 497,-40-243-482,1-1 1,0 1 0,1-1 0,11 25 0,-16-42-53,0 1 1,0 0 0,1-1 0,-1 1-1,0-1 1,0 1 0,1-1-1,-1 1 1,0-1 0,1 1 0,-1-1-1,0 1 1,1-1 0,-1 1 0,1-1-1,-1 0 1,1 1 0,-1-1 0,1 0-1,-1 1 1,1-1 0,-1 0 0,1 0-1,-1 0 1,1 1 0,1-1 0,-1 0-2,0-1 1,-1 1-1,1 0 1,0 0-1,0-1 1,0 1-1,0-1 1,0 1-1,-1-1 1,1 1-1,0-1 1,0 0-1,-1 1 1,1-1-1,0 0 1,4-5-14,-1-1 0,1 1 1,3-9-1,-6 12-18,10-21-64,-1 0 1,11-38 0,9-54-164,-21 79 156,2-13 20,-4 14 56,25-67 1,-33 103 17,13-23-120,-13 22 120,0 1 0,0-1 0,0 1 0,1-1 0,-1 1-1,0 0 1,0-1 0,1 1 0,-1 0 0,0-1-1,1 1 1,-1 0 0,0-1 0,1 1 0,-1 0-1,1 0 1,-1-1 0,0 1 0,1 0 0,-1 0-1,1 0 1,-1-1 0,1 1 0,-1 0 0,0 0-1,1 0 1,-1 0 0,1 0 0,-1 0 0,1 0-1,-1 0 1,1 0 0,-1 0 0,1 0 0,-1 1-1,0-1 1,1 0 0,-1 0 0,1 0 0,-1 0-1,1 1 1,-1-1 0,0 0 0,1 1 0,-1-1-1,0 0 1,1 0 0,-1 1 0,1 0 0,3 5 123,0 0 1,-1 1 0,0-1 0,0 1 0,4 14 0,6 40 80,-6-25-93,87 287 1127,-75-267-2890,22 107 0,-39-153-1403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32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 3392,'-5'0'13695,"10"12"-11241,-5 1-2059,0-1 1,1 0 0,0 1 0,4 15-1,-1-21 43,-2-13-4,-1 3-447,7-31 264,-8 32-216,1 0 0,-1-1 0,0 1 0,0 0 0,0-1 0,0 1 0,0 0 0,-1-1 0,1 1 0,-1 0 0,0 0 0,1 0 0,-2-3 0,1 4 10,0 1-1,1-1 0,-1 0 1,0 0-1,0 1 0,0-1 1,0 0-1,1 1 0,-1-1 1,0 1-1,0-1 0,0 1 1,0 0-1,0-1 0,-1 1 1,1 0-1,0 0 0,0 0 1,0 0-1,0 0 0,0 0 1,0 0-1,0 0 0,0 0 1,0 0-1,0 1 0,0-1 1,0 0-1,0 1 0,0-1 1,0 0-1,0 1 0,-2 1 1,2-2-282,-1 1 0,1 0 0,-1 0 0,1 0 1,-1 0-1,1 0 0,0 0 0,0 0 0,-1 1 0,1-1 0,0 0 0,0 1 1,0-1-1,0 1 0,0-1 0,1 1 0,-1-1 0,0 1 0,1-1 1,-1 3-1,4 8-1849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33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56 2144,'0'0'18,"0"0"1,0 0-1,0 0 1,0 0-1,1 0 1,-1 0-1,0 0 1,0 0-1,0 0 0,0 0 1,1 0-1,-1-1 1,0 1-1,0 0 1,0 0-1,0 0 1,0 0-1,0 0 0,0-1 1,1 1-1,-1 0 1,0 0-1,0 0 1,0 0-1,0-1 1,0 1-1,0 0 0,0 0 1,0 0-1,0-1 1,0 1-1,0 0 1,0 0-1,0 0 1,0-1-1,0 1 1,0 0-1,0 0 0,0 0 1,0 0-1,0-1 1,-1 1-1,1 0 1,0 0-1,0 0 1,0 0-1,0 0 0,0-1 1,0 1-1,0 0 1,-1 0-1,1 0 1,0 0-1,0 0 1,0 0-1,0 0 0,-1-1 1,1 1-1,0 0 1,0 0-1,0 0 1,0 0-1,-1 0 1,1 0-1,3-2 170,-2 0 667,-1 1 0,1 0 0,-1-1 0,0 1 1,1 0-1,-1-1 0,0 1 0,0 0 1,0-1-1,0 1 0,0-2 0,1-3 3823,0 3-2498,0 6-832,-1-3-1321,0 0-1,0 0 0,0 0 1,0 0-1,0 0 0,0 1 1,1-1-1,-1 0 0,0 0 1,0 0-1,0 0 0,0 0 1,0 1-1,0-1 0,0 0 1,0 0-1,0 0 0,0 0 1,0 1-1,0-1 0,0 0 1,0 0-1,0 0 0,0 0 1,-1 1-1,1-1 0,0 0 1,0 0-1,0 0 0,0 0 1,0 0-1,0 0 0,0 1 1,0-1-1,0 0 0,-1 0 1,1 0-1,0 0 0,0 0 1,0 0-1,2-1 420,0-1-379,-1 1-33,-1 1 0,1 0 0,0-1 0,-1 1 0,1-1-1,0 1 1,-1-1 0,1 0 0,-1 1 0,1-1 0,-1 1 0,1-1 0,-1 0 0,1 0-1,-1 1 1,0-1 0,1 0 0,-1 0 0,0 1 0,0-1 0,0 0 0,0 0 0,1 0-1,-1 0 1,0 1 0,0-1 0,0 0 0,-1 0 0,1 0 0,0 1 0,0-2 0,0 2 3,0 0 1,0 0-1,0 0 1,0 0 0,0 0-1,0 0 1,-1 1 0,1-1-1,0 0 1,0 0 0,0 0-1,0 0 1,0 0-1,0 0 1,0 0 0,0 0-1,0 0 1,0 0 0,0 0-1,0 0 1,0 1 0,0-1-1,0 0 1,-1 0-1,1 0 1,0 0 0,0 0-1,0 0 1,0 0 0,0 0-1,0 0 1,0 0-1,0 0 1,0 0 0,-1 0-1,1 0 1,0 0 0,0 0-1,0 0 1,0 0 0,0 0-1,0 0 1,0 0-1,0 0 1,0 0 0,0 0-1,-1 0 1,1 0 0,0-1-1,0 1 1,0 0 0,0 0-1,0 1 16,1-1 0,-1 1 0,0 0 0,0-1-1,0 1 1,1-1 0,-1 1 0,0 0 0,0-1 0,0 1-1,0-1 1,0 1 0,0 0 0,0-1 0,0 1 0,-1 0 0,1-1-1,0 1 1,0-1 0,0 1 0,-1-1 0,1 1 0,0 0-1,-1 0 1,-6 11 487,3-10-550,35-17-24640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35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1 3808,'-9'0'4755,"6"5"-2604,-3 2 1835,2 2 1908,4-9-5834,0 0 1,0 0-1,0 0 1,0 0-1,0 0 1,0 0-1,0 0 1,0 0-1,1 0 1,-1 0-1,0 0 183,0-1-183,22 6 1908,150-14-1185,-52 1-643,-55 4-29,-27 1 25,55 2 1,-33 1-84,-60 0-47,0 0 0,1 0 1,-1 0-1,0 0 0,1 0 0,-1 0 0,0 0 1,1 0-1,-1 0 0,0 0 0,1 0 1,-1 0-1,0 0 0,0 1 0,1-1 1,-1 0-1,0 0 0,1 0 0,-1 0 0,0 0 1,0 1-1,1-1 0,-1 0 0,0 0 1,0 1-1,1-1 0,-1 0 0,0 0 0,0 1 1,0-1-1,1 0 0,-1 0 0,0 1 1,0-1-1,0 0 0,0 1 0,0-1 1,0 0-1,0 1 0,0-1 0,0 0 0,0 1 1,-4 11 467,3-11-395,-2 3-45,0 0 0,0 0 0,0-1 0,-1 1 0,0-1 0,1 0 0,-1 0 0,-1 0 0,1-1 0,0 1 0,-1-1 0,-7 3 0,-5 4 42,-66 44-111,49-29 27,-3 3 68,1 2-1,1 1 1,1 2 0,-44 55 0,74-82-56,-42 53 234,-85 84 0,75-91-233,52-46-4,1-4 8,1-1 173,84-9 874,-9 5-635,119 8 0,-67-1-218,-62-2-299,-62-1 27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35.5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5 6048,'-3'-4'6931,"4"10"-3190,5 13-1299,7 12 179,15 57 0,-23-71-2156,8 54 68,-10-57-521,3 7-184,-5-20 87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1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4800,'2'2'10204,"1"7"-7141,1 15-1765,-4-11-737,-1 0 1,0-1-1,-1 1 1,-1 0-1,0-1 0,-6 18 1,4-19-485,0 0 0,0 0 0,-1-1 0,-1 1 0,0-1 0,-15 16 0,20-24-313,0 0 0,0 0 0,0-1 0,0 1 0,-1-1 0,1 1 0,-1-1 0,1 0 0,-1 0 0,1 0 0,-1 0 1,1 0-1,-1 0 0,0-1 0,0 0 0,-2 1 0,-26-4-6691,26 3 4591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35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23 5632,'-23'-23'9472,"38"36"-5697,9 6-2819,1-1 0,48 26 0,-57-34-704,16 7 123,32 20 964,-59-33-1147,1 0 1,-1 1-1,1-1 1,-1 1-1,-1 0 1,1 1-1,7 10 1,-11-14-131,0-1 1,-1 0 0,1 1 0,-1-1 0,1 0 0,-1 1 0,1-1 0,-1 0 0,0 1 0,0-1 0,0 1-1,1-1 1,-2 1 0,1-1 0,0 1 0,0-1 0,0 0 0,-1 1 0,0 1 0,0 0 10,0-1 0,0 0 0,-1 0 0,1 0 0,-1 0 0,0 0 1,1 0-1,-1 0 0,0 0 0,-3 1 0,-3 3 47,0-1 0,0-1-1,-1 1 1,-16 5 0,-67 20-1123,79-27 170,1 0 1,-24 1-1,-2 0-3261,22-3 9,6-1 1291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37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68 1824,'-8'-7'18414,"27"-6"-16765,-9 8-1360,0 1 0,0 0 0,20-6 0,-15 6-159,8-1 79,0 0-1,0 2 1,42-1 0,-43 3-127,2-1 65,1 1 0,-1 2 1,0 0-1,37 8 0,-56-7-401,3-1 486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37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44 3232,'3'0'15045,"-1"0"-14101,8-1-482,-1-1 0,1 0 1,-1 0-1,13-5 0,17-3 43,1 2-383,1 3 1,57-2 0,-64 9-578,3 0-3906,-22-2 2356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39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41 2720,'0'-3'18453,"11"4"-18284,0 0 1,0-1-1,1 0 1,-1 0 0,0-1-1,0-1 1,10-3-1,25-2-80,257-14 322,-207 17-70,-61 5-202,-35-1 218,-2 5-234,0 1-83,0 0 0,0 0 0,-1 0 0,0 0 1,0-1-1,0 1 0,0-1 0,-1 0 0,0 0 0,0 0 1,0 0-1,-1-1 0,0 1 0,-6 4 0,-9 5-19,-1-1 0,-29 15-1,42-24 20,-36 20 32,1 2 0,2 2 0,1 2 1,1 2-1,2 1 0,1 2 0,1 1 1,2 2-1,2 1 0,-32 54 0,19-31-65,10-16-19,26-33 30,5-8-7,0 1 1,-1-2-1,-5 8 1,3-12 118,2 1-107,5-1-43,0 0-22,8-1 143,81-13 403,125-3 0,-55 16-344,-73 2 309,-86-1-341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39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 4480,'-4'-3'9296,"4"24"-5673,4 21 1,7 21-1474,2 27-1649,-11-76-725,1-1 0,0 0 0,6 16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39.9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32 4480,'-1'-1'62,"1"1"-1,0 0 1,-1-1-1,1 1 1,0 0 0,0-1-1,-1 1 1,1 0 0,0-1-1,0 1 1,-1-1 0,1 1-1,0 0 1,0-1 0,0 1-1,0-1 1,0 1 0,0-1-1,0 1 1,0-1 0,0 1-1,0-1 1,0 1 0,0-1-1,0 1 1,0 0-1,0-1 1,0 1 0,1-1-1,15-7 2044,-15 8-1963,4-2 662,-1 0-390,0 1 0,0 0 0,-1 0 0,1 0 0,0 0 0,0 0-1,0 1 1,1-1 0,-1 1 0,0 0 0,0 1 0,0-1 0,0 1 0,6 1 0,10 4 1060,34 15 1,-48-18-1167,-1-1 0,0 1 0,0 1 0,0-1-1,0 1 1,0-1 0,-1 1 0,0 1 0,0-1 0,7 10 0,-10-13-215,0 0 1,0 0-1,-1 0 1,1 1 0,-1-1-1,1 0 1,-1 1-1,1-1 1,-1 1 0,0-1-1,0 0 1,0 1-1,0-1 1,0 1 0,0-1-1,0 1 1,0-1-1,0 0 1,-1 1-1,0 1 1,1-1-30,-1 0 0,-1-1 0,1 1 0,0 0 1,0-1-1,-1 1 0,1-1 0,0 0 0,-1 1 0,0-1 0,1 0 0,-1 0 0,-2 1 0,-1 0-173,0 1-1,0-1 0,0-1 0,-1 1 1,1-1-1,-1 0 0,1 0 0,-1-1 1,-9 1-1,7-3-676,0 0 0,-1 0 0,1-1 0,-11-5-1,11 4-157,-16-9-3525,20 10 3520,-6-2-1376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40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 2720,'-5'11'11431,"5"-4"-7573,0 23-1907,0-22-717,1 94 1451,-5 146-1295,3-235-1388,0-10-117,1 0 0,-1 0-1,1-1 1,0 1 0,0 0 0,0 0-1,0 0 1,2 5 0,-11-31-14903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41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 4800,'0'-2'11708,"7"3"-7910,0 0-4665,93 7 4633,235-8-3745,-312-2-2848,-23 2 2640,1 0-1,-1 0 0,1 0 1,-1 0-1,1-1 0,-1 1 0,1 0 1,-1 0-1,0-1 0,1 1 1,-1 0-1,1-1 0,-1 1 1,0-1-1,1 1 0,-1 0 1,0-1-1,1 1 0,-1-1 0,0 1 1,1-1-1,-1 1 0,0-1 1,0 1-1,0-1 0,0 1 1,1-1-1,-1 1 0,0-1 1,0 0-1,0-8-2105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42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90 4320,'6'6'14218,"6"-10"-12879,-11 4-1302,1 0 0,0-1-1,-1 1 1,1-1 0,-1 0 0,1 1 0,-1-1 0,1 0-1,-1 0 1,2-1 0,4-5 17,0 0 0,-1-1 1,1 0-1,-2 0 0,9-15 0,-14 23-51,14-20 242,-14 20-230,0-1-1,0 1 1,0 0 0,1 0-1,-1 0 1,0 0-1,0 0 1,0-1 0,1 1-1,-1 0 1,0 0-1,0 0 1,0 0 0,1 0-1,-1 0 1,0 0 0,0 0-1,1 0 1,-1 0-1,0 0 1,0 0 0,0 0-1,1 0 1,-1 0-1,0 0 1,0 0 0,0 0-1,1 0 1,4 10 775,-3 0-503,-1 1 0,-1-1 0,0 0 0,-1 15 0,0 4 283,-10 140 740,4-86-1127,-3 68-81,10-94-214,0-42 134,0-1 1,0 1 0,-5 20-1,2-11 26,3-19-29,-1 0-1,1 0 1,-1-1 0,0 1-1,0 0 1,-1-1 0,-2 6 0,-5-3-454,0 0 90,23-15 1482,-11 6-1066,0 1 1,0 0-1,0 0 0,0 1 1,0-1-1,0 0 0,0 1 1,0 0-1,4 0 1,13-2 163,3-4-75,-19 8-69,-8-2-229,0 1 0,0 0-1,0 0 1,0 1 0,-3 1 0,4-2 87,-133 41-45,126-37 311,17-3-572,9-1-2223,-2-3-3871,-9 2 3438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1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2656,'6'-4'6826,"0"15"-1962,-4-5-4586,7 54 2219,2 71 1,-5-44-2064,12 39 9,-6-52-134,-10-66-279,1 15 211,-2-22-227,-1-1 1,0 1-1,0-1 0,0 0 1,0 1-1,0-1 0,0 1 0,0-1 1,0 1-1,0-1 0,0 0 1,0 1-1,0-1 0,0 1 1,0-1-1,0 1 0,0-1 0,0 1 1,-1-1-1,1 0 0,0 1 1,0-1-1,-1 0 0,1 1 1,0-1-1,0 0 0,-1 1 0,1-1 1,0 0-1,-1 1 0,-1-2-81,1 0 0,0 0 0,-1 0 0,1 0 0,0 0 0,0 0 0,-1 0 0,1-1 0,0 1 0,0 0 0,0-1 0,1 1 0,-3-4 0,0-5 26,0-1 1,0 0-1,1 0 1,-1-12-1,0-2 73,-2-6 37,1 0 1,2 0-1,1-1 0,1 1 1,2-1-1,11-58 0,-10 80 12,0-1 0,1 1 0,-1 0-1,2 1 1,0-1 0,0 1-1,1 0 1,0 0 0,0 0 0,8-7-1,-9 11-40,0 0 0,0 1 0,0 0 0,0 0 0,1 0 0,-1 1 0,1 0 0,0 0 0,0 0 0,1 1 0,-1 0 0,0 0 0,1 0 0,-1 1 0,1 0 0,11 0 0,-10 1 36,-1 1 0,1-1-1,0 2 1,0-1-1,0 1 1,-1 0 0,1 0-1,-1 1 1,1 0-1,-1 1 1,0 0 0,0 0-1,-1 0 1,11 9-1,-13-9 7,1 0 0,-1 1 0,0 0 0,0 0 0,-1 0 0,0 0 0,1 0 0,-2 1 0,1-1 0,-1 1 0,0 0 0,0 0 0,0 0 0,-1 0 0,0 0 0,0 0 0,0 0 0,-1 1 0,-1 6 0,1-10-61,0-1 1,0 1 0,-1 0 0,1-1 0,-1 1-1,1-1 1,-1 1 0,0-1 0,0 0 0,-1 1 0,1-1-1,0 0 1,-1 0 0,1 1 0,-1-1 0,0 0-1,0-1 1,-3 4 0,1-2-30,0-1 0,1 0 0,-1-1 0,0 1 0,0-1 0,0 1 0,0-1 0,0-1 1,0 1-1,-9 0 0,0-1-254,1-1 0,-1 0 1,0 0-1,0-2 1,1 1-1,-24-10 1,21 6-1340,-27-15 0,37 17 335,0 1 1,0-1-1,0 0 0,-7-7 0,12 11 1162,0 0-1,0 0 1,0 0-1,-1-1 0,1 1 1,0 0-1,0 0 1,0-1-1,0 1 1,-1 0-1,1 0 0,0-1 1,0 1-1,0 0 1,0 0-1,0-1 1,0 1-1,0 0 1,0-1-1,0 1 0,0 0 1,0 0-1,0-1 1,0 1-1,0 0 1,0-1-1,0 1 0,0 0 1,0 0-1,0-1 1,0 1-1,1 0 1,-1 0-1,0-1 1,0 1-1,10-7-2437,-8 6 1958,18-8-2216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1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76 7296,'-1'-6'2987,"-2"11"-1269,-1 13 1683,-1 7-2041,-1 0 1,-18 43-1,16-44-961,-16 43 457,-2 8 55,-58 118-1,81-189-824,0 0-1,0 0 0,0 0 0,-1 0 1,-4 4-1,2-2-170,6-6 78,0 0 0,0 0 0,0 0-1,0 0 1,0 0 0,0 0 0,0 0 0,0 1 0,0-1 0,0 0 0,-1 0-1,1 0 1,0 0 0,0 0 0,0 0 0,0 0 0,0 0 0,0 0-1,0 0 1,0 0 0,-1 0 0,1 0 0,0 0 0,0 0 0,0 0 0,0 0-1,0 0 1,0 0 0,0 0 0,-1 0 0,1 0 0,0 0 0,0 0 0,0 0-1,0 0 1,0 0 0,0 0 0,0 0 0,0 0 0,-1 0 0,1 0-1,0 0 1,0 0 0,0 0 0,0 0 0,0-1 0,0 1 0,0 0 0,0 0-1,0 0 1,0 0 0,0 0 0,-2-9-232,3-10-40,10-23 25,5-24 183,-2-1 136,26-74 1,36-62 1040,-69 182-812,3-7 841,-10 27-1109,0 1-1,1 0 1,-1-1 0,0 1-1,0-1 1,0 1-1,1 0 1,-1-1-1,0 1 1,1-1 0,-1 1-1,0 0 1,1 0-1,-1-1 1,0 1-1,1 0 1,-1 0 0,0-1-1,1 1 1,-1 0-1,1 0 1,-1 0-1,1-1 1,-1 1 0,1 0-1,-1 0 1,0 0-1,1 0 1,-1 0-1,1 0 1,-1 0 0,2 0-1,-1 1 10,0 0 0,-1-1 0,1 1 0,0 0 0,0 0 0,0 0 0,0 0 0,-1-1-1,1 1 1,0 0 0,-1 0 0,2 2 0,1 6 139,1-1-1,2 14 1,-3-14-51,0 0 0,6 13 0,6 15 95,46 218 432,-54-224-575,1-1-1,21 49 1,-27-69-630,2 4 1463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1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36 4160,'-1'-3'834,"-1"1"1,1-1-1,-1 1 1,0-1-1,0 1 0,0 0 1,0 0-1,-1 0 1,1 0-1,0 0 0,-4-1 1,3 1-519,-1 1 1,1 0-1,0 0 0,-1 0 1,1 1-1,-1-1 0,1 1 1,-1 0-1,0 0 0,-5 0 1,-6 3 16,0-1 1,1 2-1,-1 0 1,0 0-1,1 2 1,0 0-1,1 0 1,-1 1-1,1 1 1,0 0-1,-19 17 1,12-8-4,1 1 0,0 1 1,1 1-1,2 1 0,-29 43 1,39-54-93,0 1 1,0 0 0,1 1-1,-5 17 1,9-26-175,0 0-1,0 1 1,1-1 0,-1 0 0,1 0 0,0 1 0,0-1-1,0 0 1,0 1 0,1-1 0,0 0 0,-1 0 0,1 0-1,0 1 1,0-1 0,1 0 0,-1 0 0,1-1 0,-1 1-1,1 0 1,0 0 0,2 2 0,0-1 33,0-1-1,1 1 1,-1-1 0,0 0 0,1-1-1,0 1 1,-1-1 0,1 0 0,0 0-1,0 0 1,8 1 0,6 0 195,35 2 0,-42-4-235,42 0 58,67-6 0,-41-8-1425,-24 3-5204,-46 8 4041,-2-1-1928,0 3 1521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1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68 5472,'-2'0'322,"1"0"0,0-1 0,0 1 0,0 0 0,0-1 1,0 1-1,0 0 0,0-1 0,0 1 0,1-1 0,-1 0 0,0 1 0,0-1 1,0 0-1,0 1 0,1-1 0,-1 0 0,0 0 0,0-2 2227,10-9 3429,1 0-5378,-7 8-472,0 1 0,0 0-1,0 0 1,0 1-1,1-1 1,-1 0-1,1 1 1,6-3 0,-8 4-119,0 0 1,0 1 0,0 0-1,0 0 1,0-1 0,0 1-1,0 0 1,0 0 0,0 1-1,0-1 1,0 0 0,0 1-1,-1-1 1,1 1 0,0-1-1,0 1 1,0 0 0,0 0-1,-1 0 1,1 0 0,0 0-1,1 2 1,-1-1-6,1 0 1,-1 0-1,0 0 1,0 1-1,0-1 0,-1 1 1,1-1-1,0 1 1,-1 0-1,0-1 0,0 1 1,1 0-1,-2 0 0,1 0 1,0 0-1,-1 0 1,1 0-1,-1 0 0,0 0 1,0 4-1,0 0 84,-1 0-1,0-1 1,0 1-1,-1-1 1,0 1-1,0-1 1,0 0-1,-5 9 1,-9 19 208,13-26-114,-1 1 0,0-1-1,-1 0 1,0 0 0,-7 10 0,12-18-169,0 0 0,0 0 0,0 0 0,0 0 1,0 0-1,0 0 0,0 0 0,0 1 0,0-1 0,-1 0 1,1 0-1,0 0 0,0 0 0,0 0 0,0 0 1,0 1-1,0-1 0,0 0 0,0 0 0,0 0 1,0 0-1,0 0 0,0 1 0,1-1 0,-1 0 1,0 0-1,0 0 0,0 0 0,0 0 0,0 0 0,0 0 1,0 1-1,0-1 0,0 0 0,0 0 0,0 0 1,1 0-1,-1 0 0,0 0 0,0 0 0,0 0 1,0 0-1,0 0 0,0 1 0,0-1 0,1 0 0,-1 0 1,0 0-1,0 0 0,0 0 0,0 0 0,0 0 1,0 0-1,1 0 0,-1 0 0,12 2 338,-9-1-6,18 2-198,0-1 1,0-1-1,32-2 0,-12 0-357,40 1-3148,-27 0-3806,-22 0 3676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5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2656,'8'-3'16618,"-1"3"-14618,6 2-3835,-1-1 2475,213-12-293,-205 10-256,154-17 442,-86 8-58,-71 9-526,-13 1 75,-1 0-1,0 0 1,0-1-1,0 1 0,0-1 1,0 0-1,5-1 0,1-7-2904,-2-8-4150,-6 6 2055,-1 2 1659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5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3904,'1'-11'15457,"13"9"-15577,-9 1 494,43-8 415,10-1-154,323-25 613,-316 35-1466,-63-2-710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5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96 2144,'-7'-14'699,"7"13"-642,0 0 0,-1 1 0,1-1 0,0 0 0,0 0 0,0 1 0,0-1 0,0 0 0,0 0 0,0 1 0,0-1 0,0 0 0,1 1 0,-1-1 0,0 0 0,0 0 0,1 1 0,-1-1 0,0 0 0,1 1 0,-1-1 0,1 1 0,-1-1 0,1 0 0,-1 1 0,1-1 0,-1 1 0,1-1 0,-1 1 0,2-1 0,1-2 1290,2-3 1824,-5 12 17,-1 8-2182,0 14 102,-8 42 0,3-29-620,-5 32 216,-4 0 0,-2-1 0,-32 81 0,14-46-117,17-57 1461,18-74-2054,1 0 1,2 0 0,0 0-1,1 0 1,8-23 0,53-210-179,-27 93 58,-36 156 67,8-30-346,19-51 0,-29 88 408,0 1 1,1-1-1,-1 0 0,0 0 0,0 1 0,1-1 1,-1 0-1,1 0 0,-1 1 0,1-1 1,-1 1-1,1-1 0,-1 0 0,1 1 1,-1-1-1,1 1 0,0-1 0,-1 1 1,1-1-1,0 1 0,-1 0 0,1-1 1,0 1-1,0 0 0,-1 0 0,1-1 1,0 1-1,0 0 0,0 0 0,-1 0 1,1 0-1,0 0 0,0 0 0,0 0 1,-1 0-1,1 0 0,0 0 0,0 1 0,-1-1 1,1 0-1,0 1 0,0-1 0,-1 0 1,1 1-1,0-1 0,-1 1 0,1-1 1,0 1-1,3 2 31,-1 0-1,-1 0 1,1 0 0,0 0-1,-1 1 1,1-1 0,-1 1 0,0-1-1,1 5 1,2 2-27,2 7 117,0 0 0,6 28 0,33 117 342,-20-80-362,-26-80-91,0 0 34,0-1 0,0 0 0,1 1 1,-1-1-1,0 0 0,1 1 0,-1-1 0,1 0 0,-1 1 0,1-1 1,-1 0-1,1 0 0,0 1 0,1 1 0,0-8 519,6-4-473,-1 0 1,0 0-1,0-1 1,-1 0 0,8-15-1,21-60-90,0 2 67,-34 82-71,38-71-185,-34 65 105,0 0 1,0 0-1,0 1 1,1-1-1,0 1 0,0 1 1,11-9-1,-16 14 60,0-1 0,1 0 0,-1 1 1,0-1-1,0 0 0,1 1 0,-1 0 0,0-1 0,1 1 0,-1 0 0,0-1 0,1 1 0,-1 0 0,0 0 0,1 0 0,-1 1 0,1-1 0,-1 0 0,0 0 0,1 1 1,1 0-1,-1 0 18,1 0 0,-1 1 1,0-1-1,0 1 1,0 0-1,0 0 1,0 0-1,0 0 1,0 0-1,2 3 0,2 5 50,0 0-1,-1 0 0,8 22 0,40 138 205,-17-49-112,-26-88-74,-6-18 36,1 1 0,12 26 0,-16-39-82,0-1 0,1 1 0,-1 0 0,0 0 0,-1-1 0,1 1 0,0 0 1,-1 0-1,0 0 0,1 0 0,-1 3 0,0-5 18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5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3712,'-3'-8'11114,"12"33"-8778,-5 3-1642,-2 0 0,-3 48-1,1 2-166,8 193 764,-9-265-1284,1 0 1,1 0 0,-1 0 0,1 0-1,0 0 1,0-1 0,1 1-1,2 7 1,-3-32-11093,-1 13 9429,0-4-845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5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 5152,'-6'-12'1648,"-4"8"-686,5 3-596,6-1 1074,2 0-1113,0 1 1,0-1 0,1 1 0,-1 0-1,0 0 1,1 0 0,-1 0 0,0 0-1,1 1 1,-1 0 0,1 0 0,-1 0-1,7 0 1,-4 2-55,0-1-1,0 1 1,0 0 0,0 0 0,0 0-1,0 1 1,5 4 0,7 4 273,-1 2 0,-1 1 0,24 23 0,-28-24-216,1 1 0,-2 0 0,0 1 0,0 1 0,14 29 0,-19-33-124,-1 0 0,-1 0 1,0 0-1,-1 1 0,0-1 0,-1 1 1,0 0-1,-1-1 0,-1 18 1,0-24-134,-1 0 1,0-1 0,0 1-1,-1-1 1,1 1 0,-1-1-1,0 1 1,-1-1 0,1 0-1,-1 0 1,0 0 0,-1 0-1,1-1 1,-1 1 0,1-1-1,-2 0 1,-6 6 0,4-5-112,0 0 0,0-1 0,0 0 0,0 0 0,-1-1 0,1 0 0,-1 0 0,0-1 0,0 0 0,0 0 0,0-1 0,-8 1 0,-49-3-3052,21-1-1943,20 4 2591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5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44 1152,'0'-2'13234,"0"0"-13519,-19-13 2126,17 13-1708,-1-1 1,1 1 0,-1 0-1,1 0 1,-1 0 0,0 1-1,0-1 1,0 1 0,0-1-1,0 1 1,0 0 0,0 0-1,-4 0 1,1 0-44,0 1 0,0 0 0,0 0 0,1 1 1,-1-1-1,0 1 0,0 1 0,1-1 0,-1 1 0,1 0 0,-1 0 1,1 1-1,0-1 0,-7 6 0,6-4-38,0 0 0,0 1 1,1 0-1,0 0 0,0 0 0,0 1 0,0-1 1,1 1-1,0 0 0,0 0 0,-3 9 0,4-8-2,-3 7 207,-8 27 0,13-36-219,0 1-1,0-1 1,1 1-1,0 0 1,0-1-1,0 1 1,0 0-1,2 7 1,2 4 78,-1-1 1,2 1 0,0-1-1,12 24 1,-15-36-63,0 0 0,0 0-1,0-1 1,1 0 0,0 1 0,-1-1 0,1 0 0,0 0 0,0 0 0,1-1 0,-1 1 0,0-1 0,1 0-1,0 1 1,-1-2 0,1 1 0,0 0 0,0-1 0,0 0 0,0 0 0,0 0 0,0 0 0,1-1-1,4 1 1,2-2 1,1 0-1,-1 0 0,1-1 0,-1 0 1,0-1-1,0 0 0,14-7 0,22-13-2008,0-5-5016,-30 19 4293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8:59:5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3328,'-2'-5'8218,"4"-2"-3419,9-7-2249,14-7-3184,-5 10 737,1 1 1,0 1-1,1 1 1,37-9-1,-49 15-100,0 0-1,0 0 0,0 1 1,1 0-1,-1 1 1,0 0-1,0 1 0,1 0 1,-1 1-1,10 2 1,-19-3 10,-1-1 1,1 0-1,0 1 1,0-1-1,-1 1 0,1 0 1,-1-1-1,1 1 1,0 0-1,-1-1 1,1 1-1,-1 0 0,0-1 1,1 1-1,-1 0 1,1 0-1,-1 0 1,0-1-1,0 1 1,0 0-1,1 0 0,-1 0 1,0 0-1,0 0 1,0-1-1,0 1 1,0 0-1,0 0 0,-1 0 1,1 1-1,-7 28 120,2-18 2,0-1-1,0 0 0,-1 0 1,-1 0-1,0-1 1,-13 15-1,-2 4-190,-24 27 195,46-55-117,-1-1 0,1 1 1,0-1-1,-1 0 0,1 1 0,-1-1 0,1 1 1,0-1-1,0 1 0,-1-1 0,1 1 0,0 0 0,0-1 1,-1 1-1,1-1 0,0 1 0,0-1 0,0 1 1,0 0-1,0-1 0,0 1 0,0-1 0,0 1 0,0-1 1,0 1-1,1 1 0,0-2 76,1 1 0,0 0 0,0 0 0,0-1 0,0 0 0,-1 1 0,1-1 0,0 0 0,3 0 0,127 4 487,-84-5-4322,-44 1 2836,4 1-640,-2 2-4070,3 1 1995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0:5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1312,'-1'-1'228,"0"-5"-246,8 5 3211,-6 0-2748,0 1 0,0-1 0,0 0 1,0 0-1,0 1 0,0-1 0,0 0 1,-1 0-1,1 0 0,1-2 0,10-9 7484,-12 28-7385,0 347 2016,0-360-2481,0 0 1,-1 0 0,1-1-1,0 1 1,-1 0 0,0 0-1,0 0 1,0 0-1,-2 4 1,2-6-230,1 0 0,-1 0 0,0 0 0,0 0 0,1 0 0,-1 0 0,0 0 1,0 0-1,0 0 0,-1-1 0,0 2 0,-9 1-5983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1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5152,'-2'0'743,"-5"4"3367,23 0 2956,-5-2-6140,0 0-1,1 0 0,11 0 0,39-2-727,-30-1-1606,8 6-7098,-27-5 5642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0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4160,'1'-11'9364,"1"-26"-2761,0 35-6453,0 0 0,0 0 0,0 1 0,0-1 0,1 1 0,-1-1 0,3 0 0,9-4 57,-1 1 0,1 1 0,0 0 0,17-2 0,4-1 108,93-31 449,-50 14-355,-57 17-459,2 1 0,-1 1 0,0 2-1,33-2 1,-53 4-68,-1 1 0,1 1 0,0-1 0,0 0-1,-1 0 1,1 1 0,0-1 0,-1 0 0,1 1 0,0 0-1,-1-1 1,1 1 0,-1 0 0,1 0 0,2 2-1,-3-2-282,0 1 0,1 0-1,-1-1 1,0 1-1,0 0 1,0 0 0,0 0-1,0 0 1,0 0-1,-1 0 1,1 0 0,0 3-1,3 39-8051,0-21 4832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1:0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41 2656,'0'-1'104,"-1"1"0,1-1 0,0 1 0,0-1 0,0 1 0,-1-1 1,1 1-1,0-1 0,0 1 0,0-1 0,0 0 0,0 1 0,0-1 0,0 1 0,0-1 0,0 1 1,0-1-1,0 1 0,0-1 0,0 0 0,1 1 0,-1-1 0,1-2 2670,1-2-801,1-6 3611,-3 4-3947,0 7-1620,0 0 0,0 0 0,1 0 1,-1 0-1,0 0 0,0 0 0,0 0 1,0 0-1,0 0 0,0 0 0,0 0 1,0 0-1,0 0 0,0 0 0,0 0 1,0 0-1,0 0 0,0 0 0,0 0 1,0-1-1,0 1 0,0 0 0,0 0 0,0 0 1,0 0-1,0 0 0,0 0 0,0 0 1,0 0-1,0 0 0,0 0 0,0 0 1,0 0-1,0 0 0,-1 0 0,1 0 1,0 0-1,0 0 0,0 0 0,0 0 1,0 0-1,0-1 0,0 1 0,0 0 1,0 0-1,0 0 0,0 0 0,0 0 1,0 0-1,0 0 0,0 0 0,0 0 1,0 0-1,0 0 0,0 0 0,-1 0 0,1 0 1,0 0-1,0 0 0,0 0 0,0 0 1,0 0-1,0 0 0,0 0 0,0 0 1,0 0-1,0 0 0,0 1 0,-5-1 485,-2 57 767,-7 98-378,-1-24-230,14-106-490,0 21 195,-3-1 0,-11 63 0,8-74-337,6-24-330,-1 0 0,0 0 0,-1-1-1,-6 16 1,4-12-1553,0 1 1,-5 28-1,5-24-883,4 1 881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1:0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 4384,'0'0'94,"-1"0"0,1 0 0,0 0 0,-1 0 0,1 0 0,-1-1-1,1 1 1,0 0 0,-1 0 0,-1-10 8845,2 10-8751,12-3 3219,24-1-2827,-15 2 406,141-28 854,-96 14-1277,-32 6-204,45-6-1,-52 14-353,39 2-1,-29 1 41,-33-1-27,1 0 0,-1 1 0,1 0 1,-1 0-1,7 1 0,-11-1-146,1-1 0,0 0-1,-1 0 1,1 0 0,0 0 0,-1 1 0,1-1-1,-1 0 1,1 0 0,0 1 0,-1-1-1,1 1 1,-1-1 0,1 0 0,-1 1 0,1-1-1,-1 1 1,1-1 0,-1 1 0,1-1 0,-1 1-1,0 0 1,1-1 0,-1 1 0,0-1 0,0 1-1,1 0 1,-1-1 0,0 1 0,0 0 0,0-1-1,0 1 1,0 0 0,0 0 0,0-1 0,0 1-1,0 1 1,-1 1-1578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1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4736,'5'-8'11237,"-12"129"-6855,2-76-3954,3 64-1,4-79-405,5 152-865,8-205-14159,-3 14 12591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1:0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63 4480,'-2'-1'454,"1"0"-138,0 0-1,0 0 1,0 0-1,0 0 1,0 0-1,0 0 1,0 0 0,0 0-1,1-1 1,-2 0-1,25-22 3962,-17 20-3953,0 1 0,0 0 1,1 0-1,-1 0 0,1 1 0,-1 0 0,1 1 0,0-1 0,-1 1 0,1 1 0,0-1 0,0 1 0,0 0 0,0 1 0,0-1 1,0 1-1,-1 1 0,10 2 0,-8-1-165,-1 0 1,1 0-1,-1 1 1,0 0-1,0 0 1,-1 0-1,1 1 1,-1 0-1,0 0 1,0 1-1,-1 0 0,1 0 1,-1 0-1,-1 1 1,7 11-1,-5-8 15,-1 0 0,-1 1 0,0 0-1,-1-1 1,0 2 0,0-1-1,-1 0 1,1 21 0,-3-24-86,0 0 0,-1 0 0,0 0 0,-1 0 0,1 0-1,-2-1 1,1 1 0,-1 0 0,0-1 0,0 0 0,-1 0 0,0 0 0,-7 10 0,4-9-151,0 0 1,-1-1-1,1 0 1,-1 0-1,-1-1 0,1 1 1,-1-2-1,0 1 1,0-2-1,-1 1 1,1-1-1,-1 0 0,0-1 1,-18 3-1,11-2-1009,-2 0-2634,-24 9-1,35-8-874,7 3 1472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1:1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 1568,'-9'4'17765,"17"-5"-17622,0 0-1,0 0 1,0-1 0,7-2 0,15-3 183,381-56 1594,-369 55-1854,-24 5-58,0 0 0,26-1 0,-43 4-55,1 0 0,-1 0-1,0 0 1,0 0 0,0 0 0,1 1-1,-1-1 1,0 0 0,0 1 0,0-1-1,0 1 1,1-1 0,-1 1-1,0-1 1,0 1 0,0 0 0,0-1-1,0 1 1,-1 0 0,1 0-1,0 0 1,0 0 0,0 0 0,-1 0-1,1 0 1,0 0 0,0 2 0,0-1-702,-1 0 1,1 1-1,-1-1 1,0 0-1,0 1 1,1-1-1,-2 0 1,1 1-1,0-1 1,0 0-1,-1 1 1,1-1-1,-2 3 1,1 2-1513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1:1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3328,'-11'-1'9507,"11"15"-5576,-2 12-3013,-9 50 0,7-58-360,-3 32 0,6-33-270,-1 0-1,-6 21 1,1-11-144,1 0 0,2 1 0,1-1 0,1 48 0,1-69-318,2 14 135,-1-20-53,0 0 0,0 1-1,0-1 1,0 0-1,0 1 1,0-1 0,0 1-1,0-1 1,1 0 0,-1 0-1,0 1 1,0-1-1,0 0 1,0 1 0,1-1-1,-1 0 1,0 1 0,0-1-1,1 0 1,-1 0-1,0 0 1,0 1 0,1-1-1,-1 0 1,0 0 0,1 0-1,-1 1 1,0-1-1,1 0 1,-1 0 0,0 0-1,1 0 1,-1 0-1,0 0 1,1 0 0,-1 0-1,0 0 1,1 0 0,-1 0-1,1 0 1,7-1-1721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1:1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4064,'-3'3'7314,"3"-3"-7155,-2 11 2372,2 17-2785,0-22 1138,0 60 1097,16 121 1,-16-186-1964,0-1 0,0 1 1,0-1-1,0 1 0,0-1 1,0 0-1,0 1 0,0-1 1,0 1-1,0-1 0,1 0 1,-1 1-1,0-1 0,0 0 1,0 1-1,1-1 0,-1 0 1,0 1-1,1-1 0,-1 0 0,0 0 1,1 1-1,-1-1 0,0 0 1,1 0-1,-1 1 0,1-1 1,0 0 7,-1 0 0,1 0 0,0 0 1,0 0-1,-1-1 0,1 1 1,0 0-1,-1 0 0,1-1 0,0 1 1,-1 0-1,1-1 0,-1 1 0,2-1 1,19-21-79,-20 22 23,103-131-515,-29 38 886,-74 92-321,0-1 0,1 1 0,-1 0 0,0 0 0,1-1 1,-1 1-1,1 0 0,0 0 0,-1 0 0,1 1 0,0-1 0,0 0 1,-1 1-1,1-1 0,0 1 0,0-1 0,3 1 0,-4 0 5,0 0 0,1 1 0,-1-1 0,0 0 0,1 1 0,-1 0 0,0-1 0,0 1 0,0 0 0,1-1 0,-1 1 0,0 0 0,0 0 0,0 0 0,0 0 0,0 0 0,-1 0 0,1 0 0,0 0 0,0 1 0,-1-1 0,1 0 0,-1 0 0,1 1 0,0 1 0,2 8 155,0 0 1,-1 0 0,-1 0-1,1 0 1,-2 17 0,2 8 82,-2-18-181,0-17-55,0-1-1,0 1 0,0-1 0,0 1 1,0 0-1,0-1 0,0 1 0,0-1 0,0 1 1,0 0-1,0-1 0,0 1 0,1-1 0,-1 1 1,0-1-1,1 2 0,0-2-43,0 0 0,-1 0 0,1 0 0,0 0 0,0 0-1,0 0 1,0 0 0,-1-1 0,1 1 0,0 0 0,0 0 0,-1-1 0,1 1 0,0-1 0,0 1-1,0-1 1,3-2-71,-1 1-1,1-1 0,-1 0 1,0 0-1,0 0 0,0-1 0,0 1 1,0-1-1,1-3 0,12-14-117,-3 6 132,2 1 0,23-20 0,-31 29 60,0 1 0,0-1 1,0 1-1,0 1 0,1-1 0,-1 1 0,1 1 1,0-1-1,9-1 0,-15 4 85,1 0 1,0 0-1,0-1 0,-1 2 1,1-1-1,0 0 0,-1 0 1,1 1-1,0 0 0,-1-1 1,1 1-1,0 0 0,-1 0 1,1 0-1,2 3 0,-2-2 16,1 1-1,-1-1 0,0 1 0,0 0 1,0 1-1,-1-1 0,1 0 0,-1 1 0,3 3 1,0 4 110,-1-1 1,0 1-1,0 0 0,-1 0 1,0 0-1,1 16 1,-1-5-22,-2 42 1,-1-53-583,-1-1 0,-1 1 0,1 0 0,-2 0 0,-5 15 0,8-41-11141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1:1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8 3968,'4'4'8885,"-94"-10"-2472,56 3-5773,-46 0 0,69 4-550,0 0 1,0 0-1,1 1 1,-1 1-1,0 0 0,1 0 1,0 1-1,-14 7 0,9-3 67,-23 17 0,33-20-118,-1-1 0,1 1 0,0 0 0,0 1 0,1-1 0,-7 11 0,8-12 14,2 0-1,-1 0 1,0 0 0,1 1-1,0-1 1,0 0-1,0 1 1,1-1 0,-1 1-1,1-1 1,0 0-1,0 1 1,1-1 0,-1 1-1,1-1 1,0 1 0,0-1-1,1 0 1,-1 0-1,1 0 1,2 5 0,1-1 100,-1-1 1,1 1 0,0-1-1,1-1 1,-1 1 0,1-1-1,1 0 1,-1 0 0,1-1-1,8 5 1,-2-3-26,1 0 0,0-2 0,0 0 0,0 0 0,1-1 0,-1-1 0,22 2 0,-15-2-345,1-1 0,30-2 0,-11-4-6599,-40 3 6231,1 1 0,-1 0 0,0-1 0,0 1 0,1-1 0,-1 1 0,0-1-1,0 1 1,0-1 0,0 0 0,3-1 0,-3 1 145,11-7-2738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1:1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64 3072,'-18'-6'15182,"27"-3"-12623,17-11-2487,-21 18-43,36-18 269,-38 19-325,1 0 0,-1 0 0,1 0 0,-1 0 1,1 0-1,0 1 0,0 0 0,-1 0 0,1 0 1,4 0-1,-8 0 27,1 1 0,0-1 0,-1 0 0,1 0 0,-1 1 0,1-1 0,-1 1 0,1-1 0,-1 0 0,1 1 1,-1-1-1,1 1 0,-1-1 0,1 1 0,-1-1 0,0 1 0,1-1 0,-1 1 0,0 0 0,1-1 0,-1 1 0,0 0 1,0-1-1,0 1 0,0-1 0,1 1 0,-1 0 0,0-1 0,0 1 0,0 0 0,-1 0 0,-2 28 82,1-19-92,-3 16 212,-1 0-1,-16 40 0,9-29 54,7-21-79,3-10-84,1 0 1,-1 0 0,1 1 0,-1 11 0,2-17-49,1 0 1,0 0 0,0 0-1,0 0 1,0 1-1,0-1 1,1 0-1,-1 0 1,0 0-1,0 0 1,1 0 0,-1 0-1,0 0 1,1 0-1,-1 0 1,1 0-1,0 0 1,-1 0-1,1 0 1,0 0-1,-1-1 1,1 1 0,0 0-1,0 0 1,0-1-1,0 1 1,0-1-1,0 1 1,0-1-1,0 1 1,0-1 0,0 1-1,2 0 1,6 0 195,0 1 1,-1-1 0,2 0 0,-1-1 0,17-1-1,23-5-3488,-38 4 1324,2 1-82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1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3552,'-8'-4'16234,"29"20"-15052,0 0 0,36 19 1,-46-29-1029,25 13 495,51 37 1,-77-48-516,1 0 0,-1 1 0,-1 1 1,0-1-1,0 2 0,-1-1 0,0 1 1,11 21-1,-8-5 121,0 0-1,-2 1 1,-1 0 0,-2 0-1,0 0 1,-2 1-1,1 48 1,-5-60-170,-1 0 1,-1 0-1,0 0 0,-1 0 0,-6 20 1,6-28-196,-1 0 1,0 0-1,0 0 0,-1 0 1,0-1-1,0 0 1,-1 0-1,0 0 1,-1-1-1,-8 8 1,0-2-1474,0 0 0,-33 18-1,37-25-2331,-1 0 0,-21 7-1,18-6-238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2:0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 2656,'0'0'73,"0"0"0,0 0-1,0 0 1,0 0 0,0 0 0,0-1 0,-1 1 0,1 0-1,0 0 1,0 0 0,0 0 0,0 0 0,0 0 0,0 0 0,0-1-1,-4 1 3524,4-3-1077,-3 15 5232,-8 13-6149,-3 6-1132,-12 42 56,4 2 0,2 0 0,4 2 0,-6 80 0,21-142-506,1 1 0,3 20 1,-1 13 56,-2-13-611,0-20-7545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2:0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73 4064,'-3'-8'10453,"3"9"-10132,1 0 0,-1 0 0,1 0-1,-1-1 1,1 1 0,-1 0 0,1 0 0,0 0 0,0 0 0,-1-1 0,3 2-1,2 0-38,1 0 0,0-1 0,0 0 0,-1 0 0,1-1 0,0 1 0,0-1 0,0-1 0,0 1 0,9-3 0,5 1 3,20-1 136,185-13 593,23-12-246,-173 18-576,-57 7-185,91-14-361,-107 17 226,1-1 0,0 1 0,-1 0 0,1 0 0,0 0 0,-1 1 0,1-1 0,0 0 0,-1 1 0,1 0 0,-1 0 0,1 0 0,2 1 0,1-1-1852,-2 0-565,-3 15-5212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2:1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3488,'4'5'15474,"0"-5"-13523,0-1-3846,-1 1 1979,0-1 1,0 0 0,1 1 0,-1-2 0,3 0 0,14-4 233,89-15 314,180-10 0,-278 31-552,36-1 443,-43 1-456,1 0-1,0 1 1,-1-1-1,1 1 1,-1 0 0,1 1-1,4 1 1,0-2 210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2:1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3904,'-1'-9'1468,"2"2"1757,2 7-1435,-3 0-1730,0-1 1,1 1-1,-1 0 1,0 0-1,0 0 1,1 0-1,-1 0 1,0 0-1,1 0 0,-1 0 1,0 0-1,1 0 1,-1 0-1,0 0 1,1 0-1,-1 0 1,0 1-1,0-1 1,1 0-1,-1 0 0,0 0 1,1 0-1,-1 0 1,0 1-1,0-1 1,1 0-1,-1 0 1,0 0-1,0 1 1,1-1-1,4 12 648,-1-1 0,0 1 0,-1 0 0,4 24 1,2 55 655,-8-79-1171,0 81 668,-2-50 374,6-48-1672,14-25 324,1 1 0,2 1 0,1 1 1,0 1-1,36-28 0,-56 51 152,0 0 0,1 1 0,-1-1-1,1 1 1,0 0 0,0 0 0,-1 0 0,2 0 0,-1 1 0,0 0 0,0 0 0,5-1 0,-7 2-2,0 0 0,0 0 1,0 0-1,0 1 0,0-1 1,0 0-1,0 1 1,0 0-1,0-1 0,0 1 1,-1 0-1,1 0 0,0 0 1,0 0-1,-1 0 0,1 1 1,0-1-1,-1 0 1,0 1-1,1-1 0,-1 1 1,0 0-1,1-1 0,-1 1 1,0 0-1,1 2 0,0 2 52,1 0-1,-1 0 0,0 1 0,0-1 0,-1 0 0,0 0 1,1 9-1,-3 48 205,0-29-102,3-21-116,-1-13-78,-1 1-1,0-1 0,0 0 0,0 0 0,0 0 0,0 0 0,0 1 0,0-1 1,1 0-1,-1 0 0,0 0 0,0 0 0,0 0 0,0 0 0,1 0 0,-1 1 1,0-1-1,0 0 0,0 0 0,1 0 0,-1 0 0,0 0 0,0 0 0,0 0 1,0 0-1,1 0 0,-1 0 0,0 0 0,0 0 0,1 0 0,11-10-437,-9 7 340,17-16-361,-2-1-1,22-29 1,-29 35 345,2-3 248,-8 10-44,0 0-1,0 1 0,1-1 0,-1 1 1,2 0-1,-1 1 0,13-10 0,-17 15 202,2 9 656,2 8-594,-2-9-239,-1 0-1,-1 0 1,1 1-1,-2-1 1,1 0-1,-1 1 0,0-1 1,-1 16-1,-8 75 317,6-83-765,1-12-1777,-1-7-173,1-3-1072,1-4 1099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2:1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63 2976,'3'3'3628,"-2"-3"-3349,-1 0 0,0 0 0,1 0 0,-1 0 0,0 0 1,1 0-1,-1 0 0,0 0 0,4-1 3070,-3 0-3070,-1 1-64,0-1 0,1 0 0,-1 0 0,0 0 0,0 1 0,0-1 0,1 0 0,-1 0 0,0 0 0,0 0 0,0 0 0,0 1 0,-1-2 0,-7-27 1166,7 27-1283,0 1 0,0-1 0,0 1 0,-1-1 0,1 1 0,-1 0 0,1-1 0,-1 1 0,0 0-1,1 0 1,-1 0 0,0 0 0,0 0 0,0 1 0,1-1 0,-1 1 0,0-1 0,-4 0-1,2 1-67,0-1-1,0 1 0,0 0 0,0 0 0,0 0 1,0 0-1,0 1 0,-6 1 0,-22 10 507,-53 28 0,33-8-322,24-14-124,20-13-24,0 1 0,1-1-1,0 1 1,0 1 0,0-1 0,1 1-1,0 0 1,0 1 0,0-1 0,1 1 0,-7 16-1,11-22-50,1-1-1,-1 1 1,1-1 0,-1 1-1,1 0 1,0-1-1,0 1 1,0-1-1,0 1 1,0 0 0,0-1-1,0 1 1,1 0-1,-1-1 1,1 1-1,-1-1 1,2 4-1,-1-3 48,1 1-1,0-1 1,-1 0-1,1 0 1,0 0-1,0 0 0,0 0 1,0 0-1,5 2 1,1 1 148,1 0-1,0-1 1,1-1 0,15 5 0,110 21 718,-79-18-864,-35-7-43,-1-2 0,24 1 0,-29-3-2117,27-3 1,-39 2 1173,0 0 0,1-1 0,-1 1 0,0-1 0,0 1 0,0-1 0,0 0 0,0 0 0,-1 0 0,1-1 0,3-3 0,0 1-222,11-11-3309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2:2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3904,'2'5'13332,"1"-6"-11881,1-1-1235,3-2-185,0 1-1,0-1 1,0 1 0,0 1 0,0-1-1,1 1 1,-1 1 0,1-1-1,9 1 1,38-1 98,28 1 6,-70 2-100,0 0 1,-1 1 0,1 0 0,16 6 0,-29-7-7,0-1 0,0 1 0,0 0 1,0 0-1,0 0 0,0-1 0,-1 1 1,1 0-1,0 0 0,0-1 0,-1 1 0,1 0 1,-1 1-1,1-2 10,-2 3 12,1-1 1,-1 1 0,1 0-1,-1-1 1,0 0 0,0 0-1,0 1 1,-1-1 0,1 0-1,0-1 1,-1 1 0,1 0-1,-4 1 1,-6 3 111,-20 8 0,19-10-28,12-3-132,-19 6 98,1 1 1,0 1 0,0 1 0,-34 24 0,52-33-65,0 1 1,-1 0 0,1 0 0,0 0-1,1 0 1,-1 0 0,0 0-1,1 0 1,-1 0 0,0 4 0,-6 16 155,5-20-140,-21 36 320,6-26-309,16-12-133,128-11 998,-20-1-1213,10 12-3689,-99 4 645,-4 4 982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12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2400,'-3'0'10298,"1"8"-4300,2-3-8145,0 4 2383,0 0-1,0 0 1,-1 1 0,0-1-1,-1-1 1,0 1 0,0 0 0,-1 0-1,-4 9 1,-5 16 359,9-25-454,0 0 1,-6 11-1,-14 36 3,19-45 8,4-10-137,0-1 0,0 0 0,0 0 0,0 0 1,0 1-1,0-1 0,0 0 0,0 0 0,0 0 0,0 0 0,0 1 0,0-1 0,0 0 0,0 0 0,1 0 1,-1 0-1,0 1 0,0-1 0,0 0 0,0 0 0,0 0 0,1 0 0,-1 0 0,0 0 0,0 0 0,0 1 0,0-1 1,1 0-1,-1 0 0,0 0 0,15-2 745,-11 1-967,33-1 96,58-10 0,-58 6 158,60-2 0,39 2-169,2 0 47,2 2 69,-118 3 30,22 4-1,6-1 90,149 11-94,-82-2-70,-41-1 105,24-2 70,74 1-152,19-5 956,-193-4-914,0 0 1,1-1 0,-1 1 0,0 0-1,1 0 1,-1 0 0,0 0 0,0-1-1,1 1 1,-1 0 0,0 0-1,0 0 1,1-1 0,-1 1 0,0 0-1,0 0 1,0-1 0,1 1 0,-1 0-1,0-1 1,0 1 0,0 0 0,0 0-1,0-1 1,0 1 0,1 0 0,-1-1-1,0 1 1,0 0 0,0-1-1,0 1 1,0 0 0,0-1 0,0 1-1,-1 0 1,1-1 0,0 1 0,0-1-1,-3-16 457,1 12-455,0-6 47,1-1 0,0 1 0,0-1 0,1 0 0,2-13 0,-2 20-110,1 1 0,0 0-1,0-1 1,1 1 0,-1 0-1,1-1 1,0 1 0,0 0-1,0 0 1,0 0-1,1 1 1,0-1 0,0 0-1,0 1 1,0 0 0,5-4-1,-4 4-174,30-20-3435,-32 22 2595,0 0 0,1 0 0,-1 0-1,0 0 1,0 1 0,1-1-1,-1 1 1,4-1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15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1 652 2976,'0'-1'116,"0"1"1,0 0-1,0 0 1,1 0-1,-1-1 0,0 1 1,0 0-1,0 0 1,0-1-1,1 1 0,-1 0 1,0 0-1,0 0 1,1 0-1,-1-1 0,0 1 1,0 0-1,1 0 1,-1 0-1,0 0 0,0 0 1,1 0-1,-1 0 1,0 0-1,1 0 0,-1 0 1,0 0-1,0 0 1,1 0-1,-1 0 0,0 0 1,1 0-1,0 0 155,0 0 1,0 0-1,0 0 0,0 0 0,0 0 0,0-1 1,0 1-1,0 0 0,-1-1 0,1 1 0,0 0 0,0-1 1,0 1-1,1-2 0,7-9 62,0-1 0,0-1 1,-1 1-1,-1-1 0,0-1 0,7-19 0,4-7-94,-17 38-236,77-147 879,-71 138-807,2-4 101,0 1 0,1 0 0,11-12 0,18-14 432,-39 40-577,1 0 1,-1-1 0,0 1 0,0 0 0,1 0 0,-1 0 0,0 0-1,0 0 1,1 0 0,-1-1 0,0 1 0,1 0 0,-1 0 0,0 0 0,1 0-1,-1 0 1,0 0 0,0 0 0,1 0 0,-1 0 0,0 0 0,1 0-1,-1 1 1,0-1 0,1 0 0,-1 0 0,0 0 0,0 0 0,1 0 0,-1 1-1,0-1 1,0 0 0,1 0 0,-1 0 0,0 1 0,0-1 0,0 0-1,0 0 1,1 1 0,-1-1 0,0 0 0,8 13 611,-8-12-683,5 10 185,-2 1 1,1-1-1,-1 1 1,-1-1-1,0 1 1,0 15-1,4 20 138,1 1-118,6 26-174,-10-64 37,-1-1-1,2 1 0,0-1 0,0 0 1,8 13-1,-9-18-32,0 0-1,0-1 1,0 0 0,1 0 0,-1 0-1,1 0 1,0 0 0,0-1-1,0 0 1,0 1 0,0-1-1,0-1 1,0 1 0,1-1-1,-1 0 1,1 0 0,-1 0-1,8 0 1,-3 0-23,0-1-1,-1 0 1,1 0 0,0-1 0,-1-1-1,1 1 1,-1-1 0,1-1-1,7-3 1,-9 4-65,0-1 0,-1 0 0,0-1 0,0 1-1,0-1 1,0-1 0,-1 1 0,1-1 0,-1 0 0,0 0 0,0 0 0,7-11-1,-7 8-9,0 0 1,-1 1-1,0-2 0,0 1 0,0 0 0,-1-1 0,-1 0 0,1 0 0,-1 0 0,-1 0 0,0 0 0,0-18 0,0 13 145,-1 3-21,0 1 1,0-1-1,-1 0 1,0 1-1,-1-1 0,0 1 1,-6-20-1,7 29-7,1 0 0,0 0 0,-1 0 0,1 0 0,-1 1 0,1-1 0,-1 0 0,1 0 1,-1 0-1,1 1 0,-1-1 0,0 0 0,1 1 0,-1-1 0,0 0 0,0 1 0,0-1 0,1 1 0,-1-1 0,0 1 0,0-1 0,0 1 0,0 0 0,0 0 0,0-1 0,0 1 0,0 0 0,0 0 0,0 0 0,0 0 0,0 0 0,0 0 0,0 0 1,-1 1-1,0 0 16,0 0 1,0 0-1,0 0 1,0 0 0,1 0-1,-1 0 1,1 1 0,-1-1-1,1 1 1,-1-1-1,1 1 1,0 0 0,0 0-1,0-1 1,-1 3-1,-2 5 56,0 0 0,2 0 0,-1 1 0,1-1 0,0 1 0,1-1 0,-1 20 0,3 0 186,4 38 0,-4-57-214,1 1-1,0-1 1,0 0 0,1-1-1,0 1 1,0 0-1,1-1 1,1 0-1,0 0 1,0 0-1,0 0 1,1-1-1,12 13 1,-16-20-33,0 1 1,0 0-1,0-1 0,1 0 1,-1 0-1,0 1 0,1-1 1,-1-1-1,1 1 1,-1 0-1,1-1 0,0 1 1,-1-1-1,1 0 0,0 1 1,-1-1-1,1-1 1,-1 1-1,1 0 0,0-1 1,-1 1-1,1-1 1,-1 0-1,1 0 0,-1 0 1,1 0-1,3-3 0,2 0-94,-1-1-1,0 1 1,0-2-1,-1 1 1,0-1-1,0 0 1,8-10-1,0-5-4,-1 0-1,-2-1 0,15-35 1,5-12 202,-24 56-81,-5 7-78,0 1-1,1-1 1,0 1 0,0 0-1,0 1 1,1-1 0,-1 0-1,7-5 1,-9 10 25,-1-1-1,1 1 1,-1 0-1,1-1 1,0 1-1,-1 0 1,1 0-1,0-1 1,-1 1-1,1 0 1,0 0-1,-1 0 1,1 0-1,0 0 1,-1 0 0,1 0-1,0 0 1,-1 0-1,1 1 1,0-1-1,-1 0 1,1 0-1,0 1 1,-1-1-1,1 0 1,-1 1-1,1-1 1,0 0-1,-1 1 1,1-1-1,-1 1 1,1-1 0,-1 1-1,0-1 1,1 1-1,-1-1 1,1 2-1,1 1 27,0 0 0,0 0-1,0 1 1,-1-1-1,2 7 1,2 5 102,-2 0-1,0 1 1,-1-1-1,-1 1 0,0 0 1,-1 0-1,0 0 1,-5 24-1,4-34-82,-1-1 0,1 0 1,-1 0-1,0 1 0,0-1 0,0 0 0,-1-1 0,0 1 0,0 0 0,-6 5 0,7-7-41,-1-1 0,1 1 0,-1-1 0,0 0 0,0 0 0,0-1 0,0 1 0,-1 0 0,1-1 1,0 0-1,-1 0 0,1 0 0,0 0 0,-1-1 0,1 1 0,-1-1 0,-4 0 0,-1 0-65,-1 0 0,1-1 0,0 0 0,0-1 0,-1 1 0,1-2 0,0 0 0,-14-6 0,12 3-427,14 9 7,19 12 338,-4-6 233,0-1 0,0-1 0,1-1 0,0 0 0,0-1 0,0-2 0,1 0 0,-1 0 0,1-2 1,0-1-1,-1 0 0,1-1 0,-1-2 0,1 0 0,-1 0 0,19-8 0,-30 8-107,0 0 0,0-1 1,-1 0-1,1 0 0,-1-1 0,0 0 0,0 0 0,10-10 0,-8 5-1,-1 0-1,0-1 0,0 0 1,12-22-1,-5-1-10,-2 0 0,-1-1 0,8-36 0,-5 15 184,-3-1 0,7-82 1,-19 52 954,2 110-603,-1 37 1,-1 5 15,19 289 496,-13-302-1052,-3-30-139,0 28 0,2-23-3416,0-55-14187,-2 6 16245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16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26 6656,'-18'-8'2464,"13"8"-1536,15 0 864,3 0-1056,5-5 1600,4 5-1312,5 0 255,9-4-735,1 1-480,-3-2-64,8 5-96,-2 0 32,-4 0-1855,-4 0 1055,-5 5-4000,-1-2 2688,-3 14-2400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1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18 219 2720,'-16'6'2371,"14"-1"735,11 0-1373,2-2-1225,0-1 0,0 0 0,0-1 0,0 0 0,0-1 0,0 0 0,16-2 0,-24 1-454,1 1-1,-1-1 1,0 0-1,1 0 1,-1 0-1,0 0 1,1-1-1,-1 0 1,0 1-1,0-1 1,0 0-1,-1 0 1,1 0 0,0-1-1,-1 1 1,4-5-1,-3 3-106,0 0 0,0-1 0,-1 1-1,0 0 1,0-1 0,0 1 0,0-1 0,-1 0 0,1 0 0,-1 0-1,0-6 1,0 3 65,-1-1 0,0 1 0,-1-1 0,1 1 0,-2-1 0,1 1 0,-1 0-1,0-1 1,-1 1 0,0 0 0,0 0 0,-7-10 0,9 16 36,0 0 0,-1 1 0,1-1 0,-1 0 0,1 1 1,-1-1-1,0 1 0,1 0 0,-1 0 0,0-1 0,0 1 0,0 0 0,0 0 1,0 1-1,0-1 0,0 0 0,0 1 0,0-1 0,0 1 0,0 0 0,-1-1 0,1 1 1,0 0-1,0 0 0,0 1 0,0-1 0,-1 0 0,1 1 0,0-1 0,0 1 1,0 0-1,0 0 0,0 0 0,0 0 0,0 0 0,0 0 0,1 0 0,-1 1 0,0-1 1,1 0-1,-1 1 0,1 0 0,-1-1 0,-1 4 0,0 1 15,-1 0-1,2 1 0,-1-1 1,1 1-1,0-1 1,0 1-1,0 0 0,1-1 1,0 1-1,1 0 1,0 0-1,0 0 1,0 0-1,1 0 0,0 0 1,0 0-1,0-1 1,1 1-1,4 9 0,-1-3-9,0-1-1,1-1 0,1 1 0,0-1 1,0 0-1,1 0 0,1-1 0,-1 0 1,16 12-1,-23-20-22,1-1 1,-1 0 0,1 0 0,0 0-1,0 1 1,0-2 0,-1 1-1,1 0 1,0 0 0,0 0-1,0-1 1,0 0 0,0 1-1,0-1 1,1 0 0,-1 0-1,0 0 1,0 0 0,0 0 0,3-1-1,-2 0-34,-1 0-1,1 0 1,0 0-1,-1 0 0,1-1 1,0 1-1,-1-1 1,0 0-1,1 0 1,-1 0-1,0 0 0,0 0 1,0 0-1,1-3 1,72-117-265,-41 61 74,-22 42 176,19-21 1,-16 22 17,-15 17 6,1 0-1,0 0 0,-1 1 1,1-1-1,0 0 0,-1 0 1,1 1-1,0-1 0,0 0 1,0 1-1,-1-1 0,1 1 1,0-1-1,0 1 0,0-1 1,0 1-1,0 0 0,2-1 1,-3 1 6,1 1 1,0-1 0,-1 0 0,1 1 0,0-1 0,-1 1 0,1-1 0,-1 1-1,1-1 1,-1 1 0,1-1 0,-1 1 0,0-1 0,1 1 0,-1 0 0,0-1 0,1 1-1,-1-1 1,0 1 0,0 0 0,1-1 0,-1 1 0,0 0 0,0 0 0,0-1-1,0 1 1,0 0 0,0 0 0,1 18 234,0 0-1,-1 0 1,-2-1 0,-4 27-1,0 5 4,6-14-217,0-36-30,0 1-1,1-1 0,-1 0 1,0 0-1,1 0 0,-1 0 1,0 0-1,1 0 0,-1 0 1,0 0-1,1 0 0,-1 0 1,1 0-1,-1 0 0,0 0 1,1 0-1,-1 0 0,0 0 1,1 0-1,-1 0 0,0 0 1,1 0-1,0-1 0,4-2-85,0 0-1,0 0 0,0 0 0,-1-1 0,1 0 0,-1 0 1,0 0-1,0 0 0,0-1 0,5-7 0,8-10-166,2 2 117,0 0 0,1 2-1,1 1 1,34-23-1,-51 38 139,-1 0-1,1 0 0,0 0 1,0 0-1,0 1 0,0-1 1,0 1-1,6-1 0,-8 2 11,-1 0-1,1 0 1,-1 0-1,0 0 1,1 0 0,-1 0-1,0 1 1,1-1-1,-1 0 1,0 1-1,0-1 1,1 1 0,-1-1-1,0 1 1,0 0-1,0 0 1,0-1-1,0 1 1,0 0 0,0 0-1,0 0 1,0 0-1,0 0 1,0 0-1,0 0 1,-1 1 0,1-1-1,0 0 1,-1 0-1,1 0 1,0 3-1,1 5 67,0 0-1,-1 0 0,0 0 0,0 1 1,-2 10-1,1-8 52,1 0 0,2 21 1,-1-23-102,0-1 33,0 1-1,1 0 1,0-1-1,5 12 1,-7-19-61,0 0 1,0 0 0,0 0-1,0-1 1,1 1 0,-1 0 0,1 0-1,-1-1 1,1 1 0,0-1-1,-1 1 1,1-1 0,0 0 0,0 0-1,0 0 1,0 0 0,0 0-1,0 0 1,0 0 0,0-1 0,1 1-1,-1-1 1,0 0 0,4 1-1,-1-2-56,0 1 0,0-1 0,0 0 0,0 0 0,0-1 0,0 1 0,0-1 0,0 0 0,-1-1 0,8-4 0,-3 1-8,0-1-1,0 0 1,-1 0-1,8-9 1,-12 11 27,0 0 1,-1-1-1,0 1 0,0-1 1,0 1-1,0-1 1,-1 0-1,0 0 1,0 0-1,-1 0 0,2-7 1,-1-9 56,0-38 1,-2 58-21,0-3 2,0 0 0,-1 0 0,1 0 0,-1 0 0,-1 0 0,-1-7 0,3 11 4,-1 0 0,1 1 0,0-1 0,0 0 1,-1 1-1,1-1 0,0 1 0,-1-1 0,1 0 0,-1 1 1,1-1-1,0 1 0,-1-1 0,0 1 0,1-1 0,-1 1 1,1-1-1,-1 1 0,1 0 0,-1-1 0,0 1 1,1 0-1,-1 0 0,0-1 0,1 1 0,-1 0 0,0 0 1,1 0-1,-1 0 0,0 0 0,0 0 0,1 0 0,-1 0 1,0 0-1,1 0 0,-1 0 0,0 0 0,1 1 0,-1-1 1,0 0-1,1 0 0,-1 1 0,0-1 0,1 0 1,-1 1-1,1-1 0,-1 1 0,1-1 0,-1 1 0,1-1 1,-1 1-1,1-1 0,-1 2 0,-5 3 38,1 1 0,0 1 0,0-1 0,1 1 0,0 0 0,0 0 0,0 0 0,1 0 0,0 1 0,1 0 0,-4 12 0,4-5 35,-1 0 1,2 0-1,0 0 0,0 1 1,3 19-1,-1-30-68,0 0-1,0-1 1,0 1 0,1 0 0,-1-1-1,1 1 1,0-1 0,1 0-1,3 6 1,-5-8-10,0 0 0,0-1 0,1 1 1,-1-1-1,0 0 0,1 1 0,-1-1 0,1 0 0,-1 0 0,1 0 0,0 0 0,-1 0 1,1 0-1,0 0 0,0-1 0,0 1 0,-1 0 0,1-1 0,0 0 0,0 1 0,0-1 1,0 0-1,0 0 0,0 0 0,3-1 0,0-1-27,1 0 0,-1 0-1,-1-1 1,1 0 0,0 0 0,-1 0-1,1 0 1,-1-1 0,0 1 0,0-1-1,0 0 1,-1-1 0,4-4 0,9-10-5,20-27-49,-29 35 62,1 0-1,1 0 1,0 1 0,12-12-1,-18 20-8,-3 2 24,1-1 0,-1 1 0,1-1 0,-1 1 0,1-1 0,-1 1 0,1 0 0,-1-1 0,1 1 0,-1 0 0,1-1 0,0 1 0,-1 0-1,1 0 1,-1 0 0,2-1 0,-2 2 19,1 0-1,-1 0 0,1-1 1,-1 1-1,1 0 0,-1 0 1,0 0-1,1 0 0,-1 0 1,0 0-1,0-1 0,1 3 1,-1-3-9,1 11 139,0 0-1,-1 1 1,-1 11-1,0-10-7,2 27-1,0-36-120,-1 0 0,1 0 0,0 0 0,0 1 0,1-2 0,-1 1 0,1 0 0,0 0-1,0 0 1,3 4 0,-2-5 4,0 0-1,0 0 1,0-1-1,0 1 1,0-1-1,1 0 1,-1 0-1,1 0 0,-1 0 1,1-1-1,0 0 1,0 1-1,0-1 1,-1 0-1,1-1 1,6 1-1,4 0-68,0-1 0,0 0 0,19-3 0,-14 0-23,0 0 0,0-2 0,0 0 1,0-1-1,-1-1 0,27-15 1,-33 16-24,-1-1 1,1-1-1,-1 0 0,-1-1 1,1 0-1,-2 0 1,1-1-1,-1 0 1,-1-1-1,9-14 1,-8 12 3,7-12 231,-15 23-120,0 1 0,0 0-1,-1-1 1,1 1 0,-1 0-1,1-1 1,-1 1 0,1-1 0,-1 1-1,0-1 1,0 1 0,0-1-1,0-1 1,0 2-21,0 1 0,0 0 0,0-1 0,0 1-1,0 0 1,0-1 0,0 1 0,-1 0 0,1-1 0,0 1 0,0 0 0,0-1-1,0 1 1,-1 0 0,1 0 0,0-1 0,0 1 0,0 0 0,-1 0 0,1-1-1,0 1 1,0 0 0,-1 0 0,1 0 0,0-1 0,-1 1 0,1 0 0,0 0-1,-1 0 1,1 0 0,0 0 0,-1 0 0,1 0 0,0 0 0,-1 0 0,1 0-1,0 0 1,-1 0 0,1 0 0,0 0 0,-1 0 0,1 0 0,0 0 0,-1 0-1,1 0 1,0 1 0,0-1 0,-1 0 0,1 0 0,0 0 0,-1 1 0,-14 12 111,15-12-95,-120 137 606,118-135-617,-1 1 0,1 0 0,0 0 0,0 0 0,0 0 1,1 1-1,-1-1 0,1 0 0,0 1 0,-1 5 0,2-9-5,0 0 0,0 0 0,0 0 1,0 1-1,0-1 0,1 0 0,-1 0 0,0 0 1,0 1-1,1-1 0,-1 0 0,1 0 1,-1 0-1,1 0 0,-1 0 0,1 0 0,0 0 1,0 0-1,-1 0 0,1 0 0,0 0 1,0 0-1,0-1 0,0 1 0,0 0 0,0-1 1,0 1-1,0-1 0,0 1 0,0-1 1,0 1-1,1-1 0,-1 0 0,0 1 0,0-1 1,0 0-1,1 0 0,-1 0 0,0 0 1,0 0-1,2 0 0,0 0-8,0 0 1,1-1-1,-1 1 0,0-1 1,0 1-1,0-1 0,0 0 1,0 0-1,0-1 0,0 1 1,0 0-1,0-1 0,0 0 1,-1 0-1,1 0 0,-1 0 1,1 0-1,2-4 0,2-2-34,-2-1-1,1 0 1,-1 0 0,6-13-1,10-18-60,-21 40 94,0 0 0,0 0 0,0 0-1,0 0 1,0 0 0,0 0 0,0 0-1,0 0 1,0 0 0,0-1 0,0 1-1,0 0 1,0 0 0,1 0 0,-1 0-1,0 0 1,0 0 0,0 0-1,0 0 1,0 0 0,0 0 0,0 0-1,0 0 1,1 0 0,-1 0 0,0 0-1,0 0 1,0 0 0,0 0 0,0 0-1,0 0 1,0 0 0,1 0 0,-1 0-1,0 0 1,0 0 0,0 0 0,0 0-1,0 0 1,0 0 0,0 0 0,0 0-1,1 0 1,-1 0 0,3 7-99,2 12 108,-4-16-41,3 15 152,-2 0 0,0 1-1,0-1 1,-2 0 0,0 1 0,-2-1-1,0 1 1,0-1 0,-2 0 0,0 0-1,-2 0 1,1-1 0,-12 22 0,14-33-108,0 0 1,0 0 0,-1 0-1,0-1 1,-1 1-1,1-1 1,-1 0 0,0 0-1,0 0 1,0-1 0,-1 1-1,0-2 1,0 1-1,0 0 1,0-1 0,0 0-1,-1-1 1,1 1 0,-1-1-1,-13 2 1,5-2-22,1-1 1,-1 0-1,1-1 1,-1 0-1,0-1 1,1-1-1,0-1 0,-1 0 1,-13-5-1,-17-9-529,41 15 487,0 0 0,0 0 0,1-1 0,-1 1 0,0-1 0,1 0 1,0 0-1,-4-4 0,6 6 43,1 1 1,-1-1 0,0 0 0,1 0-1,-1 0 1,1 0 0,0 0-1,-1 0 1,1 0 0,0 0-1,-1 0 1,1 0 0,0-1 0,0 1-1,0 0 1,0 0 0,0 0-1,0 0 1,0 0 0,1 0-1,-1 0 1,0 0 0,1 0 0,-1 0-1,0 0 1,1 0 0,-1 0-1,1 0 1,0 0 0,-1 0 0,1 0-1,0 1 1,-1-1 0,1 0-1,0 0 1,0 1 0,0-1-1,0 0 1,1 0 0,4-3 1,0 1 0,1-1-1,0 1 1,9-4 0,-13 6 43,36-11 122,64-12 1,-65 16-76,72-23-1,-83 20 11,0 0-1,-1-2 0,-1-1 0,0-1 0,43-34 1,-60 42-31,-1 0 0,-1-1 0,1 0 0,-2 0 0,10-15 1,18-46 166,-30 61-179,0 0 0,-1 0 0,0-1 0,0 1 1,-1 0-1,0-11 0,-1 18-81,-3 14 234,0 1-131,1 1-1,1-1 1,0 1-1,1 0 1,0-1 0,5 24-1,-2-8 95,-3-27-114,0 1 0,1-1 0,-1 1 0,1-1 1,0 1-1,0-1 0,0 0 0,1 0 0,-1 0 0,1 1 1,-1-1-1,1 0 0,0-1 0,1 1 0,2 3 0,-3-4-5,1 0-1,0 0 0,0 0 1,-1-1-1,1 1 0,0-1 1,0 0-1,0 0 0,0 0 0,1 0 1,-1-1-1,0 1 0,0-1 1,0 0-1,1 0 0,5 0 1,0-1-9,0-1 0,0 0 0,0 0 0,0-1 1,0 0-1,-1-1 0,12-6 0,2-2-33,30-24 1,-11-1-8,3-1 58,-35 30-57,-5 4-20,1 1 0,-1-1-1,10-4 1,-13 7 19,-1 1 0,1 0-1,-1-1 1,1 1 0,0 0-1,0 0 1,-1-1 0,1 1-1,0 0 1,-1 0 0,1 0-1,0 0 1,0 0 0,-1 0-1,1 0 1,0 0 0,0 0-1,-1 0 1,1 0 0,0 1-1,0-1 1,-1 0 0,1 0-1,0 1 1,-1-1 0,1 1-1,-1-1 1,1 0 0,0 1-1,-1-1 1,1 1 0,-1-1-1,1 1 1,-1 0 0,1 0-1,2 4-9,0 1-1,-1 0 1,0-1-1,0 1 1,0 0-1,-1 0 1,0 0-1,0 1 1,0-1-1,-1 0 1,0 10-1,-1 0 107,-1 0-1,0-1 1,-7 22-1,4-22-28,0 0-1,-2-1 0,1 0 0,-2-1 1,0 1-1,0-1 0,-1-1 1,-1 0-1,0 0 0,0-1 1,-1 0-1,-1 0 0,0-2 1,-20 14-1,27-20-24,0-1-1,-1 1 1,1-1 0,-1 0 0,0 0 0,1 0-1,-1-1 1,0 0 0,0 0 0,0-1 0,-7 1-1,10-2-37,-1 1-1,1-1 1,-1 1-1,1-1 1,-1 0-1,1 0 1,-1-1-1,1 1 1,0-1-1,-1 1 1,1-1-1,0 0 1,0 0-1,1-1 1,-1 1-1,0-1 1,1 1-1,-5-6 1,6 6 14,0 1-1,0 0 1,1 0 0,-1-1 0,0 1-1,0-1 1,1 1 0,-1-1-1,1 1 1,-1-1 0,1 1 0,0-1-1,0 1 1,0-1 0,-1 1 0,1-1-1,1 0 1,-1 1 0,0-1 0,0 1-1,1-3 1,0 1 5,1 1 0,-1-1 0,1 1 0,-1 0 1,1 0-1,0-1 0,-1 1 0,1 0 0,0 0 0,0 1 0,4-3 0,3-2 82,1 0 0,0 1 0,0 0-1,0 1 1,11-3 0,78-19 350,-42 12-355,90-18-546,-65 17-2971,-28 11-4403,-28 8 3663,-2 2-2176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0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9 801 4992,'-1'0'89,"1"0"1,0 0-1,-1 0 1,1 0-1,0 0 0,-1 0 1,1 0-1,0 1 1,-1-1-1,1 0 1,0 0-1,0 0 0,-1 0 1,1 0-1,0 1 1,-1-1-1,1 0 1,0 0-1,0 0 0,-1 1 1,1-1-1,0 0 1,0 0-1,0 1 1,-1-1-1,1 0 0,0 0 1,0 1-1,0-1 1,0 1-1,1 12 1997,-1-10-1860,1-1 0,0 0 0,0 1 0,1-1 0,-1 0 0,0 0 0,1 0 0,-1 0 0,1 0 0,2 3 0,-2-4-82,0 0 0,0 0 0,0 0 0,0 0 0,1 0 0,-1 0 0,0-1 0,0 1 0,0-1 0,1 1 0,-1-1 0,0 0 1,5 0-1,-2-1 66,0 0 0,0 0 0,0 0 0,1 0 0,7-4 0,2-3 233,0 0 1,24-17-1,19-19 184,-52 38-565,1 0 0,-1 0-1,0-1 1,-1 1 0,10-16 0,-14 19-77,1 0 1,-1 0 0,0-1-1,0 1 1,0 0-1,0 0 1,-1-1 0,1 1-1,-1 0 1,0-1-1,0 1 1,0 0 0,0-1-1,-1 1 1,1 0-1,-1 0 1,0-1 0,0 1-1,0 0 1,0 0-1,-1 0 1,1 0 0,-1 0-1,0 0 1,1 0-1,-1 1 1,-1-1 0,1 1-1,0-1 1,-1 1-1,1 0 1,-1 0 0,0 0-1,1 0 1,-1 1-1,0-1 1,0 1 0,0-1-1,-1 1 1,1 0-1,0 0 1,0 1 0,-1-1-1,1 0 1,0 1-1,-1 0 1,1 0 0,0 0-1,-4 1 1,0 1-15,1-1-1,0 1 1,0 1 0,0-1-1,0 1 1,0 1 0,0-1-1,1 1 1,0-1 0,-1 2 0,2-1-1,-1 0 1,0 1 0,1 0-1,-7 10 1,5-7 98,1 1 0,0 0-1,0 0 1,1 1 0,1-1 0,-1 1-1,1 0 1,1 0 0,-2 12-1,3-6 70,0 0 0,1 0-1,1 0 1,1 0-1,0 0 1,1 0 0,0 0-1,2-1 1,7 20-1,-11-32-86,0-1 0,1 1-1,-1 0 1,1-1-1,-1 0 1,1 1 0,0-1-1,0 0 1,0 0-1,0 1 1,0-2 0,1 1-1,-1 0 1,1 0-1,-1-1 1,1 1 0,-1-1-1,1 0 1,0 0-1,0 0 1,-1 0 0,1 0-1,0-1 1,0 0-1,0 1 1,5-1 0,3-1 54,-1 0 0,0 0 0,0-1 0,0-1 0,0 0 0,11-4 0,10-6 58,-1-1-1,46-28 1,52-46-6,-92 63-178,14-12 38,-19 14-181,1 1 0,35-18 0,-67 40 161,0 0 1,0 0-1,1 0 1,-1 0-1,0 0 1,0 0-1,0-1 1,0 1-1,1 0 1,-1 0-1,0 0 1,0 0-1,0 1 0,0-1 1,1 0-1,-1 0 1,0 0-1,0 0 1,0 0-1,0 0 1,0 0-1,1 0 1,-1 0-1,0 0 0,0 0 1,0 0-1,0 1 1,0-1-1,1 0 1,-1 0-1,0 0 1,0 0-1,0 0 1,0 0-1,0 1 0,0-1 1,0 0-1,0 0 1,0 0-1,0 0 1,0 1-1,0-1 1,0 0-1,0 0 1,0 0-1,0 0 1,0 1-1,0-1 0,0 0 1,0 0-1,0 0 1,0 0-1,0 1 1,0-1-1,-1 11-28,-6 24 227,-2-1-1,-14 36 1,19-53 213,6-12-63,4-10-34,10-16-283,1 1 0,1 1 1,1 1-1,1 1 0,0 0 1,1 2-1,1 0 0,1 1 1,37-17-1,-58 30-63,0 0 1,0 1-1,0-1 1,1 1-1,-1-1 1,0 1-1,0-1 0,0 1 1,0 0-1,0 0 1,1 0-1,-1 1 1,3-1-1,-5 1 22,1-1-1,0 0 0,-1 1 1,1-1-1,0 1 1,-1-1-1,1 1 1,-1-1-1,1 1 0,-1-1 1,1 1-1,-1 0 1,1-1-1,-1 1 1,1 0-1,-1-1 0,0 1 1,1 0-1,-1 0 1,0-1-1,0 1 1,0 0-1,0 0 1,1-1-1,-1 1 0,0 0 1,0 0-1,0-1 1,-1 1-1,1 0 1,0 0-1,0 0 0,0-1 1,0 1-1,-1 0 1,1-1-1,0 1 1,-1 1-1,-4 10 167,-12 24 1,-4 9 43,20-41-201,-1-1 27,1-1-1,1 1 1,-1 0-1,0-1 1,0 1-1,1 0 0,-1 3 1,1-5-15,0-1 1,1 0 0,-1 1-1,0-1 1,0 0-1,0 0 1,0 1-1,0-1 1,0 0-1,0 0 1,1 1-1,-1-1 1,0 0-1,0 0 1,0 0 0,0 1-1,1-1 1,-1 0-1,0 0 1,0 0-1,1 0 1,-1 1-1,0-1 1,0 0-1,1 0 1,-1 0-1,0 0 1,0 0 0,1 0-1,15-3 453,44-25-131,-8 3-326,-5 2-95,18-7 226,-57 27-210,0 0 1,-1 1-1,1 0 0,0 0 1,0 1-1,11-1 1,-19 2 54,1 1 0,-1-1 0,1 0 0,-1 0 0,1 0 1,-1 0-1,1 1 0,-1-1 0,1 0 0,-1 0 0,1 1 1,-1-1-1,1 1 0,-1-1 0,0 0 0,1 1 0,-1-1 1,0 1-1,1-1 0,-1 0 0,0 1 0,0-1 0,1 1 1,-1-1-1,0 1 0,0 0 0,0-1 0,0 1 0,1-1 1,-1 1-1,0-1 0,0 1 0,0-1 0,0 1 0,0-1 1,-1 1-1,1 0 0,-3 25-123,1-20 152,2 0-3,-6 59 50,6-60-31,0 1 0,0 0 0,1-1 0,0 1 0,0-1 0,0 1 0,1 0 0,3 9 0,-4-14 4,-1 0 0,1 0-1,0 0 1,-1 0 0,1 0 0,0 0-1,0 0 1,-1 0 0,1-1-1,0 1 1,0 0 0,0 0 0,0-1-1,0 1 1,0-1 0,0 1-1,0-1 1,0 1 0,1-1 0,-1 1-1,0-1 1,1 0 0,1 0 15,-1 0 1,0 0-1,0 0 0,1-1 1,-1 1-1,0-1 1,0 0-1,0 1 1,0-1-1,0 0 1,2-1-1,5-4 25,0 0 1,-1 0-1,14-14 0,-21 19-86,168-155-214,-167 155 82,-4 8-86,-9 16-279,2-5 288,6-9 210,0 0-1,1 1 1,0-1 0,1 0-1,0 1 1,1-1-1,0 1 1,2 17 0,-2-24 54,1 1-1,-1-1 1,1 0 0,0 0 0,0 0 0,0 1 0,1-1 0,-1 0 0,1-1 0,0 1 0,-1 0 0,5 4 0,-5-6-13,0 0 1,1 0 0,-1 0 0,1 0 0,-1 0 0,1 0 0,-1 0 0,1 0 0,0-1 0,-1 1-1,1-1 1,0 1 0,-1-1 0,1 0 0,0 0 0,0 0 0,-1 0 0,1 0 0,0 0 0,0 0-1,-1 0 1,1-1 0,0 1 0,-1 0 0,4-2 0,14-7 123,-1 0-1,0-1 1,22-16-1,5-4-64,4 0-10,55-46 0,-84 59-85,0 0 0,-2-2 0,0 0 0,-1-1 0,17-28 0,-5-3-14,34-89 0,-59 130 3,8-17-22,34-96 11,-26 68-464,-19 55 458,-1-1-1,0 0 0,1 0 0,-1 1 1,0-1-1,0 0 0,1 1 0,-1-1 1,0 0-1,0 0 0,0 0 0,0 1 1,0-1-1,0 0 0,0 0 0,-1-1 1,1 2 21,0 1 0,-1-1 0,1 0 0,-1 0 0,1 0 0,-1 1 0,1-1 0,0 0 0,-1 0 0,1 1 1,-1-1-1,1 0 0,0 1 0,-1-1 0,1 1 0,0-1 0,0 0 0,-1 1 0,1-1 0,0 1 0,0-1 0,0 1 0,-1-1 0,1 0 1,0 1-1,-11 26-71,0 0 0,2 0 0,-8 41 0,8-34 82,-55 205-79,54-200 103,-10 51-26,18-82 72,1 1 0,1 0 0,0 0 0,0 0 0,0 0 0,1-1 1,4 17-1,-5-25-42,0 1 1,0-1 0,1 1 0,-1 0-1,0-1 1,0 1 0,0-1 0,1 1-1,-1-1 1,0 1 0,1-1 0,-1 1 0,1-1-1,-1 0 1,0 1 0,1-1 0,-1 1-1,1-1 1,-1 0 0,1 1 0,-1-1-1,1 0 1,-1 0 0,1 0 0,-1 1-1,1-1 1,0 0 0,0 0 0,1 0 13,0 0 0,-1 0 0,1-1 0,-1 1 0,1-1 1,-1 1-1,1-1 0,-1 1 0,1-1 0,1-1 0,4-3 28,0 1-1,-1-1 1,7-8 0,158-179 31,-14-13-142,-33 41 100,-7 11-480,-91 125-351,-24 24 111,-9 8 371,-9 7 176,3 2 117,1 0 0,0 0-1,-14 20 1,-26 47-21,-112 218 213,99-174-288,58-111 143,0 0 0,1 0 0,1 0-1,0 1 1,1 0 0,0 0-1,1 0 1,1 0 0,-1 16 0,3-27-31,0 0 1,0 0-1,0 0 1,1 0-1,-1 0 1,1 0 0,0 0-1,0 0 1,0 0-1,0-1 1,0 1-1,1 0 1,-1-1-1,1 1 1,0-1-1,0 0 1,0 1 0,0-1-1,0 0 1,0 0-1,0 0 1,1-1-1,-1 1 1,1 0-1,3 1 1,0-1 47,0 0 0,0 0 0,0 0-1,0-1 1,0 0 0,0 0 0,1-1 0,-1 1 0,0-2 0,0 1-1,8-2 1,15-3 17,0-1 0,52-19 0,-61 17-9,-1 0 1,-1-2-1,0 0 1,32-23 0,-45 29-77,0 0 0,1-1 0,-2 1 0,1-1 0,0-1 0,-1 1 0,0-1 0,0 1 0,4-11 0,-8 16-15,1-1 0,-1 0 0,1 0 0,-1 1 0,0-1 1,0 0-1,1 1 0,-1-1 0,0 0 0,0 0 0,0 0 0,0 1 0,0-1 0,0 0 0,0 0 0,0 1 0,0-1 0,0 0 0,-1 0 0,1 1 0,0-1 0,-1-1 0,1 2-6,-1-1 0,1 1-1,-1 0 1,0-1 0,1 1-1,-1 0 1,1-1 0,-1 1 0,0 0-1,1 0 1,-1 0 0,0-1-1,1 1 1,-1 0 0,0 0-1,1 0 1,-1 0 0,0 0-1,-1 1 1,-3 0-45,-1 0 0,1 0 0,-1 1 0,1 0 0,-6 3 0,4-3 83,1 2-1,-1-1 1,1 0-1,0 1 1,1 0 0,-1 1-1,0-1 1,1 1-1,-7 8 1,6-6 59,4-5-69,0 1-1,0-1 1,0 1-1,0 0 1,1-1-1,-1 1 1,-1 4-1,3-6 3,0 0 1,0 0-1,0 0 0,0 0 1,0 0-1,0 0 0,0-1 0,0 1 1,0 0-1,0 0 0,1 0 1,-1 0-1,0 0 0,1 0 1,-1 0-1,1-1 0,-1 1 0,1 0 1,-1 0-1,1 0 0,-1-1 1,1 1-1,0 0 0,-1-1 1,1 1-1,0-1 0,0 1 0,-1-1 1,1 1-1,0-1 0,1 1 1,2 1 38,-1-1 1,1 0-1,0 0 1,-1 0 0,1 0-1,0 0 1,0-1 0,-1 0-1,1 0 1,5 0-1,40-7 294,-46 7-333,29-8 97,39-14 0,-12 4-83,149-34-62,-112 30-111,-75 19 3,-19 3 26,-12 3 26,-23 8-167,-63 28 1,83-33 290,1 0-1,0 2 1,0-1 0,1 2 0,0-1 0,0 1-1,-18 21 1,29-29-10,-1 0 0,0 0 0,1 0 0,-1 0 1,0 0-1,1 0 0,-1 0 0,1 0 0,0 0 0,-1 0 0,1 0 0,0 1 0,-1-1 0,1 0 0,0 0 0,0 0 0,0 0 0,0 1 0,0-1 0,1 0 0,-1 0 0,0 2 0,1-2-5,-1-1 0,1 1 0,0 0 0,-1 0-1,1-1 1,0 1 0,-1 0 0,1-1 0,0 1-1,-1-1 1,1 1 0,0-1 0,0 1 0,0-1 0,0 1-1,0-1 1,0 0 0,-1 1 0,1-1 0,0 0-1,0 0 1,0 0 0,0 0 0,0 0 0,0 0 0,0 0-1,0 0 1,1 0 0,11-3 92,0 0 0,-1-1 0,1 0-1,-1 0 1,0-2 0,0 0 0,12-8 0,17-7 17,-25 13-84,2 1-17,0-2 0,0 0 0,-1-2 0,-1 1 0,19-17 0,-17 9 7,-1 0 0,-1-1 0,-1-1 0,0 0 0,-2-1-1,0-1 1,-2 0 0,0-1 0,8-24 0,57-171-137,-51 145 38,-22 65 80,5-19-221,-8 25 186,0 1 1,0-1-1,0 1 1,0 0-1,0-1 0,0 1 1,0-1-1,0 1 0,0 0 1,-1-1-1,1 1 1,-1 0-1,1-1 0,-1 1 1,1 0-1,-1 0 1,-1-2-1,2 3 23,0-1 0,0 1 1,-1 0-1,1 0 0,0-1 1,0 1-1,-1 0 0,1 0 0,0-1 1,-1 1-1,1 0 0,0 0 0,-1 0 1,1 0-1,-1 0 0,1-1 0,0 1 1,-1 0-1,1 0 0,0 0 1,-1 0-1,1 0 0,-1 0 0,1 0 1,0 0-1,-1 0 0,0 1 0,-10 7-106,-9 17 72,19-23 41,-15 25 11,2-1 0,0 2 0,2 0 0,-14 44 1,14-25 47,1 0 1,-5 54-1,15-87-17,0 0 0,1 0 0,1 0 0,0 0 0,1 0-1,0 0 1,1 0 0,6 15 0,-6-20-23,0 0-1,1-1 1,0 0 0,0 0-1,1 0 1,0 0 0,1-1-1,0 0 1,0 0 0,0 0-1,1-1 1,0 0 0,10 7-1,-14-11-332,-1-1 0,1 1 0,0-1 1,0 0-1,0 0 0,0 0 0,1 0 0,-1 0 0,0-1 0,0 1 0,6-1 0,11-1-4282,-2 0 1548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2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1728,'0'2'11136,"4"11"-7457,9 17-2520,-11-24-1156,0-1 0,0 1 0,1-1 0,-1 0-1,1 0 1,7 9 0,13 12 90,2-1 1,1-2-1,30 22 0,21 18 217,-1-1-54,-61-51-214,-1 1 0,0 1 0,-1 0 0,0 0 0,-1 2 0,17 24 1,48 101 316,-66-117-373,2 3 121,1-1 1,35 46-1,-38-58-68,0 0-1,1-2 1,0 1-1,1-1 1,0-1-1,23 13 1,27 10 113,87 31 0,-49-23-190,-57-22 93,-1-2 62,-1 3 0,54 33 0,-24-4-139,98 91 1,-141-114 78,200 180 103,-154-144-132,97 60-1,-104-77-179,100 87 1,43 73 11,-180-172 125,-1 0-45,1-1 0,2-1 0,52 37-1,93 35-96,-39-25 34,-105-56-97,62 51 0,-96-73 219,118 100-856,-63-60 329,-53-38 495,1 0 0,0 0 0,0 0 0,0-1-1,1 1 1,-1-1 0,0 1 0,0-1 0,5 1 0,2-7-250,-9 2 276,1 1 0,-1 0 0,0-1-1,0 1 1,0-1 0,0 1 0,0-1-1,0 1 1,-1-1 0,1-5-1,0-4 166,-1-1 0,-1 1 0,0 0 0,-1 0 0,0-1-1,-1 1 1,-4-12 0,0-2 73,-28-80 974,32 95-1076,0 0 0,-1 0-1,-1 0 1,0 1 0,0 0 0,-1 0-1,-1 1 1,1-1 0,-1 1 0,-1 1-1,0-1 1,0 1 0,-13-10 0,12 12 82,4 2-120,0 0 1,-1 0 0,1 1-1,-1 0 1,0 0-1,0 0 1,-13-3 0,-28-13 670,43 16-448,4 3-176,2-2 13,39 38 217,94 105-139,-129-133-204,0 1-1,0 0 1,-1 1-1,0-1 1,-1 1-1,0 0 1,0 0 0,-1 0-1,2 12 1,-4-18 65,0 0 0,0 0 1,0 0-1,-1 0 0,1 0 1,-1 0-1,0 0 0,-1 0 1,1 0-1,-1 0 0,1 0 1,-1-1-1,0 1 0,-1 0 1,-1 5-1,-3 3-22,-1-1 0,1 0-1,-2 0 1,1 0 0,-2-1 0,1 0 0,-11 9 0,-73 58-104,34-39-631,29-19-69,14-10-829,1-1 1,-23 8 0,22-9-1770,5-1 967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20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32 353 3136,'1'-2'969,"2"-11"9208,-7 16-9985,1 1 0,0-1 1,1 1-1,-1-1 0,1 1 0,-1 0 0,1 0 0,0 0 0,1 0 0,-1 1 0,1-1 1,0 0-1,-1 8 0,-1 5 71,2 1 0,0 20 0,1-33-153,0 9 58,1-1 0,1 1 0,3 17 0,-3-24-90,-1-1-1,1 0 0,1 0 1,-1 0-1,1 0 0,0 0 1,0 0-1,1-1 0,5 7 1,-8-11-64,-1 0 0,1-1 0,-1 1 0,1-1 0,-1 1 0,1-1 0,0 1 0,-1-1-1,1 1 1,0-1 0,-1 1 0,1-1 0,0 0 0,0 1 0,-1-1 0,1 0 0,0 0 0,0 0 0,-1 0 0,1 1 0,0-1 0,0 0 0,0 0 0,-1 0 0,1-1 0,0 1 0,0 0 0,-1 0 0,1 0 0,0-1 0,0 1 0,-1 0 0,1-1 0,0 1 0,0 0 0,-1-1 0,1 1 0,-1-1 0,1 1 0,0-1 0,-1 1 0,1-1-1,-1 0 1,1 1 0,-1-1 0,0 0 0,1 0 0,3-5-19,-1 1 0,0-1 0,0 0 0,2-9 0,1-4-22,0-1-1,-2 0 1,0-1-1,0-21 1,-1-85 86,-4 84 3,2 40-81,-1 0 0,1 0 0,-1 1 0,1-1 0,0 0 0,0 0 0,0 1 0,0-1 0,1 0 1,-1 1-1,1-1 0,2-2 0,27-30 167,-14 17 25,92-93 1512,-89 92-1449,0 1 1,32-21-1,-51 38-231,0 1-1,0-1 1,0 1 0,0-1-1,0 1 1,0-1-1,0 1 1,1-1-1,-1 1 1,0 0-1,0 0 1,0 0 0,0-1-1,0 1 1,0 0-1,1 0 1,-1 1-1,0-1 1,0 0-1,0 0 1,0 0 0,0 1-1,0-1 1,0 1-1,0-1 1,0 1-1,0-1 1,0 1-1,0-1 1,0 1 0,0 0-1,0 0 1,0 0-1,-1-1 1,1 1-1,0 0 1,0 0-1,-1 0 1,1 0 0,-1 0-1,1 0 1,-1 0-1,1 2 1,2 4 41,0 1 1,-1-1 0,0 1-1,-1 0 1,2 10-1,1 35 17,-3 79 0,-16 50 110,12-146-98,-2 0-1,-1-1 1,-2 1 0,-14 40-1,16-62 34,-2 8 215,-19 35 0,24-52-279,-1 0 1,1 0-1,0 0 0,-1-1 1,0 1-1,0-1 0,-1 0 0,1 0 1,-1 0-1,0-1 0,-8 6 1,12-9-47,0 0 1,0 1 0,0-1-1,0 0 1,0 1 0,0-1 0,0 0-1,0 0 1,0 0 0,0 0-1,0 1 1,0-2 0,0 1 0,1 0-1,-1 0 1,0 0 0,0 0-1,0-1 1,0 1 0,0 0 0,0-1-1,0 1 1,0 0 0,0-2-1,-1 1-4,1 0 0,-1-1 0,1 1 0,0-1 0,0 1 0,0-1 0,0 0 0,0 1 0,0-1 0,0 0 0,-1-3 0,1 2 2,0-1 1,0 0-1,0 0 1,1 0 0,-1 0-1,1 0 1,0 0-1,0 0 1,0 0-1,1 0 1,-1 0 0,2-4-1,1 3-7,0 0 0,0 0 0,0 0 1,0 0-1,1 1 0,0-1 0,0 1 0,0 0 0,0 0 0,1 0 0,-1 1 0,1 0 0,0 0 0,0 0 0,0 0 0,1 1 1,7-3-1,0 1-243,0 0 0,0 2 0,1-1 0,-1 2 1,0 0-1,22 1 0,-21 1-866,0 1 1,0 1-1,0 1 0,0 0 1,14 6-1,27 8-4791,-14-9 354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21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31 138 1248,'-12'0'-49,"-6"-2"8258,30 5-7225,1 1 0,-1-2 0,1 0 1,0 0-1,20-1 0,-17-1-879,0-2 0,0 0 0,0 0 1,0-2-1,-1 0 0,0-1 0,20-8 0,-28 9-36,0 0 0,-1 0-1,1-1 1,-1 0 0,0 0 0,0-1-1,0 1 1,5-8 0,-10 12-60,0-1-1,-1 1 1,1-1 0,0 1 0,0-1 0,-1 0-1,1 1 1,-1-1 0,1 0 0,-1 0 0,1 1 0,-1-1-1,0 0 1,0 0 0,0 1 0,0-1 0,-1 0-1,1 0 1,0 1 0,-1-1 0,1 0 0,-1 1-1,1-1 1,-1 0 0,0 1 0,0-1 0,0 1-1,0-1 1,0 1 0,0-1 0,0 1 0,0 0-1,0 0 1,-1-1 0,1 1 0,-1 0 0,1 0-1,0 0 1,-1 1 0,0-1 0,1 0 0,-3 0-1,-4-1 128,1 1 0,0 1 0,-1-1-1,1 1 1,0 1 0,-1-1 0,1 1-1,0 0 1,0 1 0,0 0-1,-9 3 1,7-2 25,1 1-1,-1 0 0,1 0 1,0 1-1,0 0 0,0 0 1,1 1-1,-11 9 0,17-13-138,-1 0 0,1-1 0,-1 1 0,1 0 0,0 0 0,0 0 0,0 0 0,0 0 0,0 0 0,0 0 0,0 0-1,1 1 1,-1-1 0,1 0 0,-1 0 0,1 1 0,0-1 0,0 0 0,0 3 0,2 1 11,-1 0-1,1 0 1,0 0 0,1 0-1,3 9 1,3 1 63,0 0 0,1 0 0,1-1 0,0 0 0,1-1 0,1 0 0,0-1 0,1 0 0,0-1 0,1-1 0,0 0 0,19 9 0,-30-18-64,0 0 0,1-1 0,-1 1-1,0-1 1,1 0 0,-1-1 0,1 1 0,-1-1 0,1 0 0,0 0 0,-1 0 0,1-1-1,-1 1 1,1-1 0,-1 0 0,0-1 0,1 1 0,3-3 0,0 1-13,-1-1-1,0 0 1,0 0 0,0-1 0,-1 0 0,1 0 0,-1-1 0,0 1 0,5-9 0,-8 11-204,4-5-617,-1-1-1,7-12 1,-11 19 239,-1 0 1,0 0-1,0-1 1,0 1-1,-1 0 1,1-1-1,0 1 1,-1 0-1,1-1 1,-1 1-1,0-1 1,0 1-1,0-1 1,0 1-1,-1-1 1,0-2-1,0-1-2333,8 5-1434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23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71 356 4064,'1'-1'3172,"1"0"-2558,0 1 0,-1-1 0,1 0 0,-1 0 0,1 0 0,-1 0 0,1 0 0,1-3 0,24-27 5153,-23 27-5492,0 1 1,0-1-1,1 1 0,-1 0 0,7-4 1,-10 6-252,-1 1 1,1 0-1,0 0 1,-1 0-1,1-1 1,0 1-1,-1 0 1,1 0-1,0 0 1,0 0-1,-1 0 1,1 0-1,0 0 1,-1 0-1,1 1 1,0-1 0,-1 0-1,1 0 1,0 0-1,-1 1 1,1-1-1,-1 0 1,1 1-1,0-1 1,-1 1-1,1-1 1,-1 1-1,1-1 1,-1 1-1,0-1 1,1 1-1,-1-1 1,1 1-1,-1-1 1,0 1-1,1 0 1,-1 0-1,10 27 250,-10-28-269,6 30 83,-2-1 0,-2 0-1,-1 56 1,-1-52-44,-1 32 210,-3 1 0,-18 92 1,20-144-207,-1-1 1,-1 0 0,0 0-1,-1-1 1,0 1 0,-1-1-1,-9 16 1,13-26-48,1 0 1,-1-1-1,1 1 1,-1 0-1,0 0 0,0-1 1,1 1-1,-1-1 0,0 1 1,-1-1-1,1 0 1,0 0-1,0 0 0,0 0 1,-4 0-1,4 0-25,1-1 0,-1 0 0,0 0 0,0 0-1,0-1 1,1 1 0,-1 0 0,0-1 0,0 1 0,1-1-1,-1 1 1,0-1 0,1 0 0,-1 0 0,1 0 0,-1 0 0,1 0-1,-1 0 1,1 0 0,0 0 0,0-1 0,-2-1 0,-3-4-16,1 0 1,0 0-1,1-1 1,-1 1-1,1-1 1,1 0-1,-5-14 1,6 16-2,0-1 1,1 1 0,0-1 0,0 0 0,0 0 0,1 0 0,0 1 0,0-1 0,1 0-1,2-10 1,2-3-52,1 1-1,1 0 1,18-35 0,-22 49 88,0-1 0,1 1 0,-1 0 1,1 0-1,0 0 0,1 1 0,-1 0 1,1 0-1,0 0 0,0 0 0,0 1 1,0-1-1,1 1 0,-1 1 0,1-1 1,0 1-1,7-2 0,9-2-7,0-1 0,-1 0 1,31-16-1,57-39 227,-56 31-69,-33 19-137,37-27 0,-52 34-5,0 1-1,0-1 1,0 0-1,-1 0 1,0 0-1,0-1 1,0 1-1,0-1 1,-1 0 0,0 0-1,3-9 1,-6 14 3,0 0 1,0 0-1,1-1 1,-1 1-1,0 0 0,0 0 1,-1-1-1,1 1 1,0 0-1,0 0 1,-1-1-1,1 1 1,0 0-1,-1 0 1,1 0-1,-1 0 1,0 0-1,1 0 0,-1-1 1,0 1-1,1 1 1,-1-1-1,0 0 1,0 0-1,0 0 1,0 0-1,0 1 1,0-1-1,0 0 0,-2 0 1,-1-1 7,1 0 1,-1 1-1,1-1 1,-1 1-1,0 0 1,0 0-1,1 1 1,-9-1-1,2 1-54,1 0-1,-1 1 0,-14 3 1,23-4 43,0 1 1,1-1 0,-1 0 0,0 1 0,1-1-1,-1 1 1,1-1 0,-1 0 0,1 1-1,-1 0 1,0-1 0,1 1 0,0-1 0,-1 1-1,1-1 1,-1 1 0,1 0 0,0-1 0,0 1-1,-1 0 1,1 0 0,0-1 0,0 1-1,0 0 1,0-1 0,-1 1 0,1 0 0,0 0-1,0-1 1,1 1 0,-1 0 0,0 0-1,0-1 1,0 1 0,0 0 0,1-1 0,-1 1-1,1 0 1,0 3 31,0-1-1,0 0 1,0 0-1,1 0 1,-1-1-1,1 1 0,2 3 1,27 26-42,37 32-1,-64-61 13,1 1-1,-1-1 1,1 0-1,-1 0 0,1 0 1,0 0-1,0-1 1,1 0-1,-1 0 0,0 0 1,1-1-1,-1 0 1,1 0-1,-1 0 0,1-1 1,0 0-1,-1 0 1,1 0-1,-1-1 0,1 1 1,-1-1-1,1-1 1,-1 1-1,9-4 0,12-8-10,-1 0-1,40-30 0,-15 9-23,-19 13 348,-31 21-321,0 1 1,0-1 0,-1 0-1,1 0 1,0 0 0,0 0 0,0 0-1,0 0 1,0 0 0,0 0-1,0 0 1,0 0 0,0 0 0,-1 0-1,1-1 1,0 1 0,0 0-1,0 0 1,0 0 0,0 0-1,0 0 1,0 0 0,0 0 0,0 0-1,-1 0 1,1 0 0,0 0-1,0 0 1,0 0 0,0 0 0,0 0-1,0-1 1,0 1 0,0 0-1,0 0 1,0 0 0,0 0 0,0 0-1,0 0 1,0 0 0,0 0-1,0-1 1,0 1 0,0 0-1,0 0 1,0 0 0,0 0 0,0 0-1,0 0 1,0 0 0,0 0-1,0 0 1,0-1 0,0 1 0,0 0-1,0 0 1,0 0 0,0 0-1,0 0 1,0 0 0,0 0-4,-10 5 59,1 2 0,1-1 0,-1 2 0,1-1 0,-13 17-1,18-22-41,-3 6 46,1 0 1,0 0 0,0 0 0,1 1-1,0-1 1,0 1 0,1 0-1,0 0 1,-3 14 0,6-21-61,0 1 0,0 0 0,0 0 0,0-1 1,0 1-1,0 0 0,1-1 0,-1 1 0,1 0 0,0-1 0,0 1 0,0-1 1,1 4-1,-1-5 1,0 0 0,0 1 0,0-1 0,0 0 0,0 0 0,0 0 0,0 0 0,0 0 0,0 0 0,1-1 0,-1 1 0,0 0 0,0-1 1,1 1-1,-1 0 0,0-1 0,1 0 0,-1 1 0,1-1 0,-1 0 0,1 0 0,-1 1 0,1-1 0,-1-1 0,2 1 0,12-2-22,0-1 0,0-1 0,-1 0 0,1 0 0,-1-2 0,16-8 0,3-4 96,40-30 1,-44 27-48,-1-1-1,-2-1 1,48-54 0,-64 65-86,34-44-21,-42 51 63,-1 0-1,1 1 1,-1-1 0,0 0-1,0 0 1,-1 0 0,1-9-1,-1 13 114,1-14-501,2 11 303,-2 3 93,-1 1 0,1 0 0,-1-1 0,0 1-1,1 0 1,-1-1 0,0 1 0,1 0 0,-1-1 0,0 1 0,0-1 0,1 1 0,-1-1-1,0 1 1,0-1 0,0 1 0,0 0 0,0-1 0,1 1 0,-1-2 0,5-13 99,-5 14-106,0 0 1,0 0-1,1 0 0,-1 0 0,0 0 0,1 0 0,-1 0 1,1 0-1,-1 0 0,1 0 0,1-2 0,-1 2 18,-1 0-1,1 0 1,0 0-1,0 0 1,-1-1-1,1 1 1,-1 0-1,1 0 1,-1 0-1,0-1 1,1 1-1,-1-2 1,0-17-85,1 5 118,-2 0 0,1 0 1,-4-16-1,3 24-35,-1-9 0,2 16 0,-1 0 0,1-1 0,0 1 0,0 0 0,0 0 0,0-1 0,0 1 0,-1 0 0,1-1 0,0 1 0,0 0 0,-1 0 0,1-1 0,0 1 0,0 0 0,-1 0 0,1 0 0,0-1 0,-1 1 0,1 0 0,0 0 0,0 0 0,-1 0 0,1 0 0,0 0 0,-1-1 0,1 1 0,0 0 0,-1 0 0,1 0 0,-1 0 0,1 0 0,0 0 0,-1 1 0,1-1 0,0 0 0,-1 0 0,1 0 0,-1 1 1,-1 0-1,1 0 0,0 0 0,0 0 0,1 1 1,-1-1-1,0 0 0,0 0 0,1 1 1,-1-1-1,0 0 0,1 1 0,0-1 1,-1 1-1,1-1 0,0 1 0,-1-1 1,1 3-1,-2 6 27,-4 9 63,-1 4 182,0 0 1,-3 30-1,9-52-262,-11 162 1495,13-61-1128,1 2-3896,-2-104 3321,0 1 1,0-1-1,0 1 0,0-1 0,0 0 0,-1 1 0,1-1 0,0 0 1,0 1-1,0-1 0,0 0 0,0 1 0,-1-1 0,1 0 1,0 0-1,0 1 0,-1-1 0,1 0 0,0 0 0,0 1 0,-1-1 1,1 0-1,0 0 0,-1 1 0,1-1 0,0 0 0,-1 0 0,1 0 1,0 0-1,-1 0 0,1 0 0,0 0 0,-1 0 0,1 0 0,-1 0 1,1 0-1,0 0 0,-1 0 0,1 0 0,0 0 0,-1 0 0,1 0 1,0 0-1,-1 0 0,1 0 0,0 0 0,-1-1 0,1 1 1,0 0-1,-1 0 0,1 0 0,-1-1 0,-2-1-1103,0 1 0,0-1 0,0 0 0,1 0 0,-5-3 0,-6-8-667,-5 0 677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24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44 4640,'-22'-9'2096,"22"9"-1948,1 0 1,-1 1 0,1-1-1,-1 0 1,1 0-1,-1 0 1,1 0-1,-1 1 1,1-1 0,-1 0-1,1 0 1,-1 0-1,1 0 1,0 0-1,-1 0 1,1-1 0,-1 1-1,1 0 1,-1 0-1,2-1 1,14-5 1808,-3 1-933,26-3 1376,65-5 0,51 11-1809,-78 3-2654,-43 4-1781,-13-2-696,-8 0 1964,0 8-389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25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1 385 2400,'0'0'93,"-1"1"1,1 0-1,0 0 0,0-1 0,0 1 1,0 0-1,1 0 0,-1 0 1,0-1-1,0 1 0,0 0 1,1 0-1,-1-1 0,0 1 1,1 0-1,-1-1 0,0 1 1,1 0-1,-1-1 0,1 1 0,-1 0 1,2 0-1,0 0 208,-1-1-1,1 1 1,0-1-1,0 0 1,0 1-1,-1-1 1,1 0-1,3-1 1,-2 1-86,1 0 24,0 0-1,0-1 0,0 0 0,0 0 1,0 0-1,0 0 0,-1-1 0,1 1 1,0-1-1,-1 0 0,1 0 0,3-3 1,-2 1-53,0 0 0,0-1 0,-1 1 0,1-1 0,-1 1 1,-1-1-1,5-8 0,-7 13-132,0-1-1,-1 0 1,1 0-1,-1 0 1,0 1 0,1-1-1,-1 0 1,0 0 0,1 0-1,-1 0 1,0 0-1,0 0 1,0 0 0,0 0-1,0 0 1,0 0 0,0 1-1,0-1 1,0 0-1,0 0 1,0 0 0,-1 0-1,1 0 1,0 0 0,-1 0-1,1 0 1,-1 1 0,1-1-1,-1 0 1,1 0-1,-1 1 1,1-1 0,-1 0-1,0 0 1,-1 0 0,0 0 86,1 0 0,-1 0 0,0 0 0,0 1 1,0-1-1,0 1 0,0-1 0,0 1 1,0 0-1,0-1 0,0 1 0,0 0 1,0 0-1,0 1 0,0-1 0,-3 1 1,3 0-16,-1-1 1,0 1 0,1 0 0,-1 0 0,1 0-1,-1 0 1,1 0 0,-1 1 0,1-1 0,0 1-1,0-1 1,0 1 0,0 0 0,0 0 0,0 0-1,0 0 1,0 0 0,1 1 0,0-1 0,-1 0-1,1 1 1,0-1 0,0 1 0,0-1 0,0 1-1,0 0 1,1-1 0,-1 1 0,1 0 0,0 0-1,0-1 1,0 1 0,0 5 0,1-1-19,1 0 0,-1 0 1,1 0-1,0 0 0,1-1 0,0 1 1,6 10-1,0-1 77,22 27 0,-28-40-231,0 0 1,0 0-1,0-1 0,0 1 0,1-1 0,-1 1 0,1-1 0,-1 0 0,1-1 1,0 1-1,0-1 0,0 1 0,0-1 0,0 0 0,0 0 0,0-1 0,0 0 1,1 1-1,-1-1 0,0 0 0,0-1 0,5 0 0,10-3-999,0 0 1,0-1-1,27-12 0,-33 12 404,201-83-5529,-185 74 6749,-1-1 0,28-20-1,-55 34-448,0 1 0,0-1 1,0 0-1,-1 1 0,1-1 0,0 0 0,0 1 0,-1-1 0,1 0 0,0 0 0,-1 0 0,1 0 0,-1 0 0,2-1 0,-3 2-77,1-1 0,0 1 0,0 0 0,0 0 0,0-1-1,0 1 1,0 0 0,0 0 0,0-1 0,-1 1-1,1 0 1,0 0 0,0-1 0,0 1 0,0 0 0,-1 0-1,1 0 1,0 0 0,0-1 0,-1 1 0,1 0-1,0 0 1,0 0 0,-1 0 0,1 0 0,0 0 0,0 0-1,-1 0 1,1-1 0,0 1 0,0 0 0,-1 0-1,1 0 1,-4 0 183,1 0-1,-1 0 1,1 0-1,-1 1 0,1-1 1,-1 1-1,-5 1 0,-1 2 141,-1 0-1,1 1 0,-1 0 0,2 1 1,-15 10-1,19-12-299,0 0 0,0 1 0,0-1 0,1 1 0,0 0 1,0 0-1,0 0 0,0 1 0,1-1 0,0 1 0,-3 8 0,5-12-54,1 1-1,-1-1 1,1 1-1,0 0 1,-1-1-1,1 1 1,1-1-1,-1 1 1,0 0 0,1-1-1,-1 1 1,1-1-1,0 1 1,0-1-1,0 1 1,0-1-1,0 0 1,0 0 0,1 1-1,-1-1 1,1 0-1,-1 0 1,1 0-1,0 0 1,0-1-1,0 1 1,0 0-1,3 1 1,-2-1 4,1 0-1,-1 1 1,1-1-1,0 0 1,0-1-1,0 1 1,0-1-1,0 0 1,1 0 0,-1 0-1,0 0 1,0-1-1,1 0 1,-1 0-1,0 0 1,8-1-1,-6-1-4,0 0 0,0-1 0,0 0 0,0 0-1,-1 0 1,1-1 0,-1 1 0,0-1 0,0-1 0,0 1-1,7-10 1,1-1 43,-2-1 0,17-29 0,-19 28-20,-1 0 0,-1 0 0,-1 0 0,-1 0 0,6-32 0,4-92 572,-13 116-405,-2 15 0,0 0 1,0 0 0,-1 0-1,-1 0 1,1 0 0,-2 0-1,-3-11 1,6 21-191,0-1 0,0 1 0,0 0 1,0 0-1,0-1 0,0 1 0,0 0 0,0 0 0,0-1 1,-1 1-1,1 0 0,0 0 0,0-1 0,0 1 0,0 0 1,0 0-1,-1 0 0,1-1 0,0 1 0,0 0 0,0 0 1,-1 0-1,1 0 0,0 0 0,0-1 0,0 1 0,-1 0 1,1 0-1,0 0 0,0 0 0,-1 0 0,1 0 1,0 0-1,0 0 0,-1 0 0,1 0 0,0 0 0,0 0 1,-1 0-1,1 0 0,-9 10 499,-3 17-14,7-11-294,1 0 1,1 0 0,-3 28 0,2 51-169,6-69-1854,4 27 0,-4-41 244,2 4-2716,1-3 1340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25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8800,'-27'5'3264,"12"-2"9695,25-3-20287,4-3 5249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2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19 906 3072,'-3'5'364,"0"1"-1,1 0 1,-1 0 0,1 0 0,1 1-1,-1-1 1,1 0 0,0 1-1,0 6 1,2 3 1242,0-11-633,-1 1 0,0-1-1,0 0 1,-2 9-1,11-26 996,-2-8-1349,-2 0 0,0 0 0,-1-1 0,2-37 0,3-15 275,-5 54-747,15-77 645,-4 38-335,-6 18-147,17-43 0,48-91 244,-52 129-153,52-75-1,-50 83-249,20-26 119,-34 51-257,-4 5 42,0-1 0,0 1-1,14-11 1,-18 17-47,0-1-1,0 1 1,0 0-1,0-1 1,0 1 0,0 0-1,1 0 1,-1 1 0,0-1-1,1 0 1,-1 1-1,1-1 1,-1 1 0,1 0-1,-1 0 1,1 0-1,-1 0 1,0 0 0,5 2-1,-5-2-3,-1 1-1,1-1 1,-1 1 0,0 0-1,1 0 1,-1 0-1,0 0 1,0 0-1,0 0 1,1 0 0,-1 0-1,0 0 1,0 0-1,-1 1 1,1-1-1,0 0 1,0 1 0,-1-1-1,1 0 1,-1 1-1,1-1 1,-1 1-1,1-1 1,-1 3 0,1 1 10,-1 0 1,1-1 0,-1 1 0,0 0 0,-1-1 0,1 1-1,-2 5 1,-1 5 153,-1 0-1,-1 0 1,0-1-1,-10 21 1,6-20-251,-1 0 0,-1 0 1,-12 13-1,22-28 61,0 1 0,1 0 0,-1 0 0,0 0 0,1 0 0,-1 0 0,1 0 0,-1 1 0,1-1 0,-1 0 0,1 0 0,0 0 0,-1 0 0,1 1 0,0-1 0,0 0 0,0 0 0,0 0 0,0 1 0,0-1 0,1 0 0,-1 0 0,0 0 0,0 0 0,1 1 0,-1-1 0,1 0 0,1 2 0,1 2-7,1 0 1,0 0-1,0 0 0,8 7 0,7 9-32,-13-11 124,-1 1-1,0 0 1,0 0-1,-2 1 1,1-1 0,-1 1-1,-1-1 1,0 1-1,-1 0 1,0 18-1,-1-22 25,0-1 0,-1 0 0,0 1 0,0-1-1,-1 0 1,1 0 0,-2 0 0,1 0 0,-1 0-1,-4 8 1,5-12-31,-1 0 0,1 1 1,0-1-1,-1 0 0,0-1 0,1 1 0,-1 0 0,0-1 0,0 0 0,-1 0 0,1 1 1,0-2-1,-1 1 0,1 0 0,-1-1 0,0 0 0,1 0 0,-1 0 0,0 0 0,-7 0 1,-8-1-73,0-1 1,0-1 0,0 0-1,-31-10 1,9 3-874,-9-4-556,44 12 838,1-1 1,0 0-1,-1-1 0,1 1 1,0-1-1,1 0 0,-6-4 1,9 7 489,1-1 0,0 1 0,0 0 0,-1-1 0,1 1 0,0 0 0,0 0 0,-1-1-1,1 1 1,0-1 0,0 1 0,0 0 0,0-1 0,0 1 0,-1 0 0,1-1 0,0 1 0,0-1 0,0 1 0,0 0 0,0-1 0,0 1 0,0-1 0,0 1 0,0 0 0,0-1 0,1 1 0,-1 0 0,0-1 0,0 1 0,0-1 0,0 1 0,1 0 0,-1-1 0,0 1 0,0 0 0,1-1 0,-1 1 0,0 0 0,0 0 0,1-1 0,-1 1 0,0 0-1,1 0 1,-1-1 0,21-10-3393,-16 9 3017,28-14-4637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28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 8544,'-13'0'3168,"13"8"1248,5-4-3073,3-4 1377,11 5-1600,12-2 512,6 2-928,3-5-192,-4-5-320,4 2-256,-3-2 0,-6 1-2144,-4-4 1184,4 0-5887,19 1 3839,-10-10-3392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36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1568,'8'0'11216,"-8"0"-11115,10 1 1696,-8 0-1717,-1-1-1,0 1 0,0 0 1,0-1-1,0 1 0,0 0 0,0 0 1,0 0-1,0 0 0,0 0 1,0 0-1,0 0 0,-1 0 1,1 0-1,0 1 0,-1-1 1,1 0-1,-1 0 0,1 1 1,-1-1-1,0 2 0,5 35-325,-1-9 379,3-6-132,1 1-1,16 28 1,-15-32-67,-2-6 108,0 0 1,1-1-1,0 0 0,1-1 1,1 0-1,21 22 0,-25-29-32,0 1-1,0-1 1,1-1-1,-1 1 1,1-1-1,0 0 1,1-1-1,-1 0 1,0 0-1,1 0 1,0-1-1,0 0 1,-1-1-1,1 1 1,9-1-1,-11-1-2,1 0 0,-1 0 0,1-1 0,-1 1 0,0-2 0,1 1 0,-1-1 0,0 0 0,0 0-1,0 0 1,0-1 0,-1 0 0,1 0 0,-1-1 0,1 1 0,-1-1 0,0 0 0,-1-1 0,7-6 0,43-63 270,-42 56-266,-3 5-15,-1 1 0,2 1 0,0 0 0,0 0 0,1 1 1,0 0-1,0 1 0,1 0 0,1 1 0,23-12 0,-16 11 60,2 0 1,-1 1-1,1 2 0,0 0 1,0 1-1,1 1 0,-1 1 1,28 0-1,-45 3 9,0 1 1,0-1-1,0 1 1,0 0-1,0 0 1,0 0-1,0 1 1,0 0-1,0 0 1,-1 0-1,1 0 1,-1 1-1,8 5 1,-9-5-47,0-1 0,-1 1-1,1 0 1,0 0 0,-1 0 0,0 0 0,0 1-1,0-1 1,0 1 0,0-1 0,-1 1 0,0 0 0,1-1-1,-1 1 1,-1 0 0,1 0 0,0 0 0,-1 6-1,0 4 43,0-1 0,-1 0 0,0 1 0,-6 19-1,7-30 4,-6 13 178,7-16-236,-1 1 0,0-1 0,0 0 0,-1 0 0,1 1 0,0-1 0,0 0 0,0 0 0,0 1 0,0-1 0,0 0 0,0 0 0,0 0 0,0 1 0,0-1 0,-1 0 0,1 0 0,0 0 0,0 1 0,0-1 0,0 0 0,-1 0 0,1 0-1,0 0 1,0 0 0,0 1 0,-1-1 0,1 0 0,0 0 0,0 0 0,0 0 0,-1 0 0,1 0 0,0 0 0,0 0 0,-1 0 0,1 0 0,0 0 0,0 0 0,-1 0 0,1 0 0,0 0 0,0 0 0,-1 0 0,1 0 0,0 0 0,-1-1-8,1 1 0,0-1 0,0 0 0,-1 1 1,1-1-1,0 0 0,0 1 0,0-1 0,0 0 0,0 1 0,0-1 0,0 0 0,0 1 1,0-1-1,0 0 0,0 1 0,1-1 0,-1-1 0,6-12-5,-6 14 7,9-22-48,-4 7-17,1 1 0,1 0 0,0 1 0,16-22 0,-19 29 50,1 1 0,0-1 0,1 1 1,-1 0-1,1 0 0,0 0 0,0 1 0,1 0 0,7-3 0,-10 5 34,-1 1-1,1-1 1,0 1-1,0 0 1,0 0-1,0 1 1,1-1-1,-1 1 1,0 0-1,0 0 1,0 1-1,0-1 1,0 1-1,0 0 1,0 0-1,0 0 1,0 0-1,5 3 1,2 2 58,0 0 1,-1 1-1,0 0 1,15 14-1,34 40 353,-14-13-47,-28-31-222,1-1 0,0 0 1,2-2-1,28 18 0,-41-28-102,1 0 0,0-1 0,0 0 0,0 0 0,1-1 0,-1 0 0,1 0 0,-1-1 0,1 0-1,0 0 1,-1-1 0,1 0 0,0-1 0,-1 0 0,15-3 0,-11 0 24,1 0 0,-1-1 0,0-1 0,-1 0 1,1 0-1,-1-1 0,0 0 0,-1-1 0,14-13 0,5-9 351,41-53 0,-10 11-224,32-19-312,-59 59-308,-26 25-480,0 0-1,11-16 0,-15 20-15,-1 0-1,0-1 0,-1 1 1,1-1-1,1-7 1,-2 11 673,-1 0 0,0-1 1,0 1-1,0 0 0,0-1 1,0 1-1,0-1 1,0 1-1,0 0 0,0-1 1,0 1-1,0 0 0,0-1 1,0 1-1,0-1 1,0 1-1,0 0 0,0-1 1,0 1-1,-1 0 0,1-1 1,0 1-1,0 0 1,0-1-1,-1 1 0,1 0 1,0-1-1,0 1 1,-1 0-1,1 0 0,0-1 1,-1 1-1,1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39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0 562 2816,'36'-4'6112,"-30"1"-5809,-1 0 0,0 0 0,-1 0-1,1 0 1,0-1 0,-1 0 0,0 0 0,0 0 0,4-6 0,6-4 156,-10 9-323,1 1-1,-1-1 0,0 0 1,5-8-1,54-115 1353,-61 124-1409,2-3 102,-1 1 1,1-1-1,-1 1 1,2 0-1,4-6 1,-3 25 90,-2-5-182,-1 1 0,3 15 1,-4-15 35,1 1 1,6 16-1,-1-11 56,0 1-1,0-1 0,2-1 0,19 24 0,-23-32-156,0 0-1,0-1 1,0 1 0,1-1-1,0-1 1,0 1 0,0-1 0,0-1-1,1 1 1,-1-1 0,1 0-1,9 1 1,-10-2-5,1 0 0,0-1 0,-1 0 0,1-1 0,0 0 0,0 0 0,14-2 0,-11 0 28,-1 0 0,1-1 0,-1 0-1,1-1 1,16-8 0,-22 9-64,-1 0-1,1 0 1,-1-1 0,0 1 0,0-1-1,0 0 1,-1 0 0,1 0-1,-1 0 1,0-1 0,0 1-1,-1-1 1,4-8 0,-3 4-13,0 0-1,-1 0 1,0 0 0,0 0 0,-1 0 0,0-1 0,-1 1 0,0-11-1,-1 13 46,1 0-1,-1 1 0,-1-1 0,1 0 0,-1 1 1,0-1-1,-1 1 0,1-1 0,-1 1 0,-1 0 1,-7-11-1,10 16-11,0-1 0,0 1 0,0 0 0,-1-1 0,1 1 0,0 0 0,-1 0 0,1 0 0,-1 0 0,1 0 0,-1 0 0,0 1 0,1-1 0,-1 0 0,0 1 0,1-1 0,-1 1 0,0 0 0,0-1 0,-3 1 0,3 1-1,0-1 0,1 1 0,-1-1 0,1 1-1,-1 0 1,0-1 0,1 1 0,-1 0 0,1 0 0,-1 0 0,1 0 0,0 1 0,0-1 0,-1 0 0,1 0 0,0 1 0,0-1 0,0 1 0,0-1 0,0 1 0,0 2 0,-3 4 50,1 1 0,0-1-1,0 1 1,1-1 0,0 1 0,1 0 0,0 0-1,0 0 1,1 0 0,0 0 0,1 0 0,0 0-1,0 0 1,1 0 0,0 0 0,0-1-1,1 1 1,0-1 0,5 10 0,-2-8 6,0 1 0,1-1 0,0 0 0,0 0 0,1-1 0,0 0 0,1 0 0,0-1 0,0-1 0,1 1 1,0-1-1,0-1 0,19 10 0,-26-15-41,0 0 0,0 0 0,0 0 0,0 0 0,0 0 0,-1 0 0,1-1 0,1 0 0,-1 1 0,0-1 0,0 0 0,0-1 0,0 1 0,0 0 0,0-1 0,0 0 0,0 0 0,-1 0 0,1 0 0,0 0 0,0 0 0,-1-1 0,1 1 0,0-1 0,-1 0 0,0 0 0,1 0 0,-1 0 0,0 0 0,0 0 0,3-5 0,1 1-24,-1-1 0,0 0-1,0 0 1,-1 0 0,0 0 0,6-16 0,-4 5 53,28-74 157,-28 69-78,-4 13-451,1 22 86,3 35-6,2 21 378,-8-60-78,0 0 1,0 0 0,0 0-1,-1 0 1,-1 0 0,-2 9 0,2-10-77,0-1 77,0 1 0,0-1 0,0 0 1,-1 0-1,-5 9 0,7-14-51,1 0 1,-1-1-1,0 1 0,0 0 0,0 0 0,1 0 0,-1 0 0,0-1 1,0 1-1,0 0 0,0-1 0,0 1 0,-1-1 0,1 1 0,0-1 1,0 1-1,0-1 0,0 0 0,0 0 0,-1 0 0,1 1 0,0-1 1,0 0-1,0 0 0,-1-1 0,1 1 0,0 0 0,0 0 0,0-1 1,0 1-1,0 0 0,-1-1 0,1 1 0,0-1 0,0 1 0,0-1 1,-1-1-1,-2-1-49,2 3-5,0-1-1,0 0 1,1 0-1,-1 0 1,0 0-1,1-1 1,-1 1-1,1 0 1,-1-1-1,1 1 1,0-1-1,-1 1 1,1-1-1,0 0 1,0 1-1,0-1 1,0 0 0,1 0-1,-1 0 1,0-2-1,1 3 41,0 1-1,0-1 0,0 1 1,0-1-1,0 1 1,1-1-1,-1 1 1,0-1-1,0 1 0,1-1 1,-1 1-1,0 0 1,1-1-1,-1 1 1,0-1-1,1 1 1,-1 0-1,1-1 0,-1 1 1,1 0-1,-1 0 1,1-1-1,-1 1 1,0 0-1,1 0 1,0-1-1,-1 1 0,1 0 1,-1 0-1,1 0 1,-1 0-1,1 0 1,22-1-109,-16 2 76,48 0 255,-24 0 84,-1-1 0,60-8 0,-86 7-292,29-5 70,51-16 0,-73 19-51,-1-2 0,0 1 0,0-1 0,0 0 0,-1-1 0,0 0 0,0-1 0,0 0 0,7-8 0,-4 1 49,-1 0-1,0-1 1,-1 0-1,-1-1 1,0 0-1,-2 0 1,1-1-1,7-29 1,0-10 150,9-81 0,-16 29 155,-9 97 5,2 19-19,0 5-208,-1-1 0,0 14 0,0 12-43,2 95 136,5 54 110,-5-126-267,-3-44-419,2 1 0,0-1 0,5 26 0,6-19-4185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2240,'17'0'17146,"-16"0"-16773,-1 1-389,3 2 22,-3-2 692,2-1-616,0 1 0,-1-1 0,1 0 0,-1 1 0,1-1 0,0 1 0,-1-1 0,1 1 0,1 1 0,12 4 208,13 3-229,-19-6 0,-1 0 0,1-1 0,0 0 0,0 0-1,13 0 1,10-2 125,-11-1 6,0 1 1,36 5-1,-46-4-136,0 0 1,0-1-1,1 0 0,-1-1 1,21-5-1,5 1 81,50-1 220,199 11 112,-269-5-423,41 0 125,1 1 1,105 18-1,155 36 48,-271-46-208,-22-5 31,26 3 1,-11-5-34,0-1 1,0-2-1,47-6 0,-31 2-9,-43 5-30,1-1-1,-1-1 0,25-5 1,-13 1 59,-1 1 0,43-3 0,-12 3 1,78-7-19,-40 4-129,-52 6 170,-32 3-48,0-1 0,1-1-1,-1 0 1,0-1 0,18-4 0,-8 0-30,-1 1 1,1 1 0,33-3-1,2 0 128,-44 6-89,0 1 0,-1-1 0,15 3 0,-13-1 56,1-1 1,14-1 0,30-3 173,-28 2-156,46-8-1,-34 3-124,44-3 1,-23 3 112,-41 6 395,36 2 0,-13 0-7212,-46-8 326,1 3 3691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39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26 7296,'-18'-9'2720,"23"9"-2112,3 0-192,2 0 2272,11 0-1568,11 0 1311,8-3-1407,15-2 0,-2 2-608,-3 3-192,-10-5-128,1 5-288,-9 0 96,-1 0-3136,-4 0 1793,-1 5-4929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43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3488,'0'0'101,"0"1"0,0-1 0,0 0 0,0 1 0,0-1 0,0 0 0,0 1 0,1-1 0,-1 0 0,0 1 0,0-1-1,1 0 1,-1 1 0,0-1 0,0 0 0,1 0 0,-1 1 0,0-1 0,1 0 0,-1 0 0,0 0 0,1 1 0,-1-1 0,0 0 0,1 0 0,-1 0 0,0 0 0,1 0 0,-1 0 0,1 0 0,16 2 1107,-10-2-240,34 4 1238,62 0 0,-90-5-2062,1 0 1,-1-1-1,0 0 1,0-1-1,0-1 1,0 0-1,0 0 1,20-12-1,-30 14-131,0 0 1,0 0-1,0 0 0,-1 0 0,1 0 1,-1-1-1,0 1 0,0-1 0,0 0 0,0 1 1,0-1-1,0 0 0,-1 0 0,1 0 0,-1-1 1,0 1-1,0 0 0,0 0 0,0-5 1,0 3 8,-1 0 1,1 0 0,-1 0 0,-1 0 0,1 0 0,-1-1 0,0 1-1,0 0 1,0 0 0,-1 1 0,-4-10 0,5 11 5,0 1 0,-1-1-1,1 1 1,-1 0 0,0-1 0,1 1 0,-1 0 0,0 0-1,0 1 1,0-1 0,-1 0 0,1 1 0,0-1-1,-1 1 1,1-1 0,-1 1 0,1 0 0,-4-1 0,2 2 45,-1-1 0,1 0 0,0 1 0,0 0 0,-1 0 0,1 0 0,0 1 0,-1 0 0,1-1 0,-7 4 0,2-1 50,0 0 0,1 1 0,0 1-1,0-1 1,0 1 0,0 0 0,1 1-1,0 0 1,0 0 0,-8 10-1,11-12-19,1 1-1,-1 0 0,1 1 0,0-1 0,0 0 0,0 1 1,1 0-1,0-1 0,0 1 0,-1 10 0,2-12-46,1 0 0,0 0 0,0 0-1,1 0 1,-1 0 0,1-1 0,0 1-1,0 0 1,0 0 0,0-1 0,1 1 0,0 0-1,0-1 1,0 1 0,0-1 0,0 0 0,4 4-1,-1-1 20,0 0-1,0 0 0,0-1 0,1 0 0,-1 0 0,1-1 1,1 0-1,-1 0 0,1 0 0,7 3 0,-5-3-17,1 0-1,0-1 1,0 0-1,0-1 1,0 0 0,1-1-1,-1 0 1,0 0-1,18-2 1,-23 0-28,1-1 0,0 0 1,-1 0-1,0-1 1,1 1-1,-1-1 0,8-6 1,-6 5-41,9-8-129,1-1 0,21-23 1,-5 6 206,-20 18 45,-9 7-60,0 1 0,1 0 0,-1 0 0,1 1 1,0 0-1,0-1 0,0 1 0,8-2 0,-13 4-47,1 1 1,0 0-1,-1 0 1,1 0-1,0 0 0,0 0 1,-1 0-1,1 0 1,0 0-1,-1 0 0,1 0 1,0 0-1,-1 1 1,1-1-1,0 0 0,-1 0 1,1 1-1,0-1 1,-1 0-1,1 1 0,-1-1 1,1 1-1,-1-1 1,1 1-1,-1-1 0,1 1 1,-1-1-1,1 1 1,-1-1-1,1 1 0,-1 0 1,0-1-1,0 1 1,1 0-1,-1-1 0,0 1 1,0 0-1,0-1 1,1 2-1,-1 1 24,1 1-1,-1-1 1,1 0-1,-1 1 1,0-1-1,-1 6 1,-1 6 107,0 2 119,-1 0 1,-1 0-1,-6 19 0,7-28-402,8-11-148,1-1 209,64-50-511,-32 25 338,60-37 1,-95 64 270,1 0 1,0 0 0,0 1-1,-1-1 1,1 1-1,0 0 1,7-1 0,-10 2-15,0 0 0,0 0 0,0 0 1,0 0-1,0 0 0,0 0 0,0 0 1,0 0-1,0 1 0,0-1 0,0 0 1,0 1-1,-1-1 0,1 0 0,0 1 0,0-1 1,0 1-1,0 0 0,-1-1 0,1 1 1,0-1-1,-1 1 0,1 0 0,0 0 0,-1-1 1,1 1-1,-1 0 0,1 0 0,-1 0 1,0 0-1,1 0 0,-1 0 0,0 0 1,1-1-1,-1 3 0,1 5 69,-1 0-1,0-1 1,0 11-1,-1 21 265,2-36-297,-1 0 0,1-1 0,-1 1-1,1 0 1,0-1 0,0 1 0,0-1 0,1 1-1,-1-1 1,0 0 0,4 5 0,-2-4-29,0 0 1,0 1-1,1-1 1,-1 0 0,1-1-1,-1 1 1,1-1-1,0 1 1,0-1-1,7 2 1,-4-2-11,0 0 0,1-1 0,0 0 0,-1 0 1,13-1-1,-9 0-2,0 0 0,0-1 0,0-1 0,-1 1 0,1-2 0,13-4 0,-19 5-26,0 0-1,0 0 1,0-1-1,0 0 1,-1 0 0,1 0-1,-1 0 1,0-1 0,0 0-1,0 0 1,0 0-1,-1 0 1,0-1 0,5-6-1,-4 3-79,-1 0-1,1-1 1,-1 1 0,-1 0-1,1-1 1,0-10-1,-2 15 110,-1 0-1,1-1 1,-1 1 0,0 0-1,0 0 1,-1 0-1,1 0 1,-1 0-1,0 0 1,0 0 0,0 0-1,-1 1 1,1-1-1,-1 0 1,0 1-1,-2-5 1,3 8 0,1-1 0,0 1 0,-1-1 1,1 1-1,-1-1 0,1 1 0,0 0 0,-1-1 0,1 1 0,-1 0 0,0-1 1,1 1-1,-1 0 0,1 0 0,-1-1 0,1 1 0,-1 0 0,0 0 1,1 0-1,-1 0 0,1 0 0,-1 0 0,0 0 0,1 0 0,-1 0 0,1 0 1,-2 0-1,1 1 7,-1 0 1,1-1-1,-1 1 1,1 0-1,0 0 1,0 0 0,-1 0-1,1 0 1,0 0-1,-2 3 1,0 0 32,0 1 1,-1 0-1,2 0 1,-1 0-1,-2 7 0,0 3 137,0-1-1,1 1 0,1 0 0,-2 20 1,5-30-149,0-1 0,0 1 0,0-1 0,1 1 0,-1-1 0,1 0 1,0 1-1,1-1 0,-1 0 0,1 0 0,-1 1 0,1-1 0,1-1 0,-1 1 1,0 0-1,1 0 0,0-1 0,0 0 0,4 5 0,-5-6-13,0-1 1,1 0-1,-1 1 0,0-1 0,0 0 0,1 0 0,-1 0 0,1 0 0,-1 0 0,0-1 1,1 1-1,0-1 0,-1 1 0,1-1 0,-1 0 0,1 0 0,-1 0 0,1-1 1,4 0-1,3-1 26,-1-1 0,1-1 1,15-7-1,-10 4-121,32-16 22,79-54 0,-89 53 304,-26 15-247,0 1-87,-10 11 63,-5 8 43,1-6-14,0 1 1,1 0 0,0 0 0,0 0 0,0 0-1,1 1 1,0-1 0,0 0 0,1 1 0,0-1-1,0 0 1,0 1 0,1-1 0,0 0 0,0 1-1,0-1 1,1 0 0,0 0 0,3 7 0,-3-11-7,-1 0 0,1 1 0,-1-1 0,1 0 1,0 0-1,0-1 0,0 1 0,0 0 0,1-1 1,-1 1-1,0-1 0,1 0 0,-1 1 0,0-1 1,1 0-1,0-1 0,3 2 0,4 0 20,0 0-1,22 1 1,-18-2-1,-1-2 0,1 0 0,0 0 0,0-1 0,-1-1 0,1 0 1,-1-1-1,14-6 0,-8 1-98,0 0 1,-1-1 0,0-1-1,27-22 1,-35 26 40,-1-2 1,0 1 0,-1-2 0,0 1-1,0-1 1,-1 0 0,0 0 0,8-20-1,-13 26 18,-1 0-1,0-1 0,0 1 1,-1 0-1,1-1 0,-1-7 1,0 12 25,0 0 1,0 0-1,0 0 1,0 1-1,-1-1 1,1 0-1,0 0 1,0 0-1,0 0 1,0 0-1,0 0 1,0 1-1,-1-1 1,1 0 0,0 0-1,0 0 1,0 0-1,0 0 1,-1 0-1,1 0 1,0 0-1,0 0 1,0 0-1,0 0 1,-1 0-1,1 0 1,0 0-1,0 0 1,0 0-1,-1 0 1,1 0-1,0 0 1,0 0 0,0 0-1,0 0 1,-1 0-1,1 0 1,0 0-1,0 0 1,0 0-1,0 0 1,0 0-1,-1-1 1,1 1-1,0 0 1,0 0-1,0 0 1,0 0-1,0 0 1,0 0-1,-1-1 1,1 1 0,0 0-1,0 0 1,0 0-1,0 0 1,0-1-1,0 1 1,0 0-1,0 0 1,0 0-1,0-1 1,0 1-1,0 0 1,0 0-1,0 0 1,0 0-1,0-1 1,0 1-1,-10 11 29,4-3-96,-22 25 269,2 2-1,-40 70 1,58-93-225,6-8 2,0-1 0,0 1 0,0-1 0,-2 8 0,4-10 15,0-1-1,-1 1 1,1 0-1,0 0 1,0 0 0,0 0-1,0 0 1,0 0 0,0 0-1,0 0 1,1 0-1,-1 0 1,0 0 0,0-1-1,1 1 1,-1 0 0,0 0-1,1 0 1,-1 0 0,1-1-1,-1 1 1,1 0-1,0 0 1,-1-1 0,2 2-1,-2-2 16,1 1 0,-1-1-1,1 0 1,-1 1 0,1-1 0,0 0-1,-1 0 1,1 1 0,-1-1 0,1 0-1,0 0 1,-1 0 0,1 0-1,-1 0 1,1 0 0,0 0 0,-1 0-1,1 0 1,-1 0 0,1 0-1,0 0 1,0-1 0,16-8 20,9-19-330,-13 11 172,0-1-1,-2-1 0,15-31 1,-22 39 283,-3 9-205,0 8-65,0 2 149,0 1 0,0-1 0,-1 1 0,0-1 0,-1 1 1,-2 9-1,-14 55 395,7-36-354,1 3 132,-2-1 1,-2 0-1,-31 62 0,40-92-182,-1-1 0,0 0 1,-1-1-1,0 1 0,0-1 0,0 0 0,-1 0 0,-13 10 0,16-15-45,0 1-1,0-1 0,0 0 1,0 0-1,0 0 1,0-1-1,-1 0 0,1 1 1,0-1-1,-1-1 1,1 1-1,-1-1 0,1 1 1,-1-1-1,1-1 1,-1 1-1,1-1 0,-1 1 1,1-1-1,-6-2 1,4 0-23,0 1 0,0-1 0,0 0 0,1 0 0,-1-1 0,1 0 0,0 0 0,0 0 0,0 0 0,-7-9 0,1-2-112,1 0 0,-13-24 0,20 35 120,1 0 0,0-1 0,0 1-1,0-1 1,1 0 0,-1 1 0,1-1-1,0 0 1,1 0 0,-1 0 0,1 1 0,0-1-1,1-7 1,-1 9 25,1-1 0,0 0 1,1 1-1,-1-1 0,1 1 0,-1 0 0,1 0 0,0-1 0,0 1 0,0 0 1,1 0-1,-1 1 0,1-1 0,0 0 0,-1 1 0,1 0 0,0 0 1,5-3-1,11-6 3,0 1 0,41-13 1,43-7 331,-10 3 121,20-6-200,58-21 211,-161 50-432,1-1 0,-1-1 0,0 1 0,-1-2 0,16-11 0,-21 14 16,1 0 0,-1-1 1,0 1-1,0-1 0,0 0 0,0 0 0,-1-1 0,0 1 0,0-1 0,-1 1 0,4-12 1,-4 5 137,-4 9-160,2 4-32,-1-1 0,0 1 1,0 0-1,1 0 0,-1 0 1,0 0-1,1 0 1,-1 0-1,1 1 0,-1-1 1,1 0-1,0 0 1,-1 2-1,-5 20 244,1 1 1,0 0-1,2 0 0,-1 39 1,4-61-215,0 0-1,0 0 1,0 0 0,1 0 0,-1 0 0,0 0 0,1 0 0,0 0 0,-1 0 0,1 0 0,0 0 0,0 0 0,0 0 0,2 2 0,-2-3-6,0-1 1,0 1 0,-1 0-1,1-1 1,1 1 0,-1 0-1,0-1 1,0 0 0,0 1-1,0-1 1,0 1 0,0-1-1,0 0 1,1 0 0,-1 0-1,0 0 1,0 0 0,0 0-1,0 0 1,1 0 0,-1 0-1,0-1 1,0 1 0,0 0 0,0-1-1,2 0 1,9-4-1,-1-1 1,0 0-1,0-1 1,12-9-1,-14 9-35,1 0-1,0 1 1,0 0-1,1 0 0,15-5 1,-25 11 29,0 0 0,0-1 0,0 1 1,0 0-1,0 0 0,0 0 0,0-1 0,0 1 1,0 0-1,0 0 0,0 0 0,0 1 0,0-1 0,0 0 1,0 0-1,0 1 0,0-1 0,0 0 0,0 1 0,0-1 1,0 1-1,0-1 0,-1 1 0,1-1 0,0 1 1,0 0-1,0 0 0,-1-1 0,1 1 0,0 0 0,-1 0 1,1 0-1,-1-1 0,1 1 0,-1 0 0,1 0 0,-1 0 1,0 0-1,1 0 0,-1 0 0,0 2 0,1 1-3,-1 0 0,1 0 0,-1 0 0,0 0 0,0 0 0,0 0 0,-1 0 0,0 0 0,-2 8 0,-3 6 81,-2-1-1,0 0 0,-1 0 1,-22 30-1,14-25-8,0-1 1,-39 35-1,46-47-33,-1-1 0,0 1 0,0-2 1,0 1-1,-1-2 0,0 1 0,-14 4 0,22-10-40,0 0-1,0 1 0,-1-2 0,1 1 0,0 0 0,-1-1 0,1 0 0,0 0 0,-1 0 0,1-1 0,0 1 0,-1-1 0,1 0 0,0 0 0,0-1 0,0 1 1,0-1-1,0 0 0,0 0 0,0 0 0,1-1 0,-1 1 0,1-1 0,0 0 0,-1 0 0,-2-3 0,-1-4-40,0 0 1,1 0-1,0-1 0,0 1 0,1-1 1,-6-20-1,7 20 89,3 9-18,0-1 0,0 0 1,0 0-1,1 0 0,-1 0 0,1 1 1,0-1-1,0 0 0,0 0 0,0 0 1,0 0-1,1 0 0,-1 0 0,1 1 1,0-1-1,0 0 0,0 0 0,0 1 1,0-1-1,1 0 0,-1 1 0,1 0 1,0-1-1,0 1 0,0 0 0,0 0 1,0 0-1,0 0 0,0 0 0,1 0 0,2-1 1,5-3 89,-1 1 0,1 0 0,0 0 0,1 1 0,-1 1 0,1 0 0,11-2 0,198-24-700,-175 26-603,32-5-7323,-58 8 1569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44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161 361 3072,'-15'-6'812,"12"4"436,-1 0-1,0 0 1,0 1 0,0 0-1,-8-2 1,11 3-1056,-1 0-1,1 0 1,-1 0-1,1 0 1,-1 1-1,1-1 1,-1 0-1,1 1 1,-1-1-1,1 1 1,-1-1-1,1 1 1,-1 0-1,1 0 1,0 0-1,0-1 1,-1 1-1,1 0 1,0 1-1,-1 0 1,-10 11 449,0 0 0,2 1 1,0 0-1,-11 21 0,17-29-509,2 1 0,-1-1-1,1 1 1,0 0 0,0-1-1,0 1 1,1 0 0,0 0 0,1 0-1,0 0 1,0 0 0,0 0-1,2 12 1,0-11-80,0 0 1,0 0-1,1-1 0,5 12 1,-7-17-51,0 0-1,1 1 1,-1-1 0,1 0 0,0 0-1,-1 1 1,1-1 0,0-1 0,0 1-1,1 0 1,-1 0 0,0-1 0,0 1-1,1-1 1,-1 0 0,1 0 0,2 1-1,-4-2-9,0 1-1,1-1 0,-1 0 0,0 0 0,0-1 0,1 1 0,-1 0 1,0 0-1,0 0 0,0-1 0,0 1 0,1-1 0,-1 1 0,0-1 1,0 1-1,0-1 0,0 0 0,1 0 0,0-1-34,0 0-1,0 1 0,0-1 1,0 0-1,0 0 0,-1-1 1,3-2-1,-1-3-9,0-1 0,0 1-1,-1-1 1,0 0 0,-1 0 0,0 1 0,0-1-1,-1-12 1,2-11-92,-1 13 169,-1-1-1,-1 0 0,-1 1 1,-5-26-1,6 16 260,15 42 341,-11-9-479,1-1 0,-1 1 0,1-1 0,-1 0 1,1 0-1,0-1 0,7 4 0,-8-5-78,-1 0 0,1 0 1,0 0-1,0 0 0,-1-1 1,1 0-1,0 1 0,0-1 1,0 0-1,0-1 0,0 1 1,0 0-1,-1-1 0,5-1 1,3-1-2,0-1 1,-1 0 0,1-1 0,-1 0-1,0 0 1,-1-1 0,1-1-1,10-9 1,58-66 95,-55 57 62,28-29-114,83-69-1,-126 117-104,23-17 123,-28 22-114,1-1 1,-1 1-1,0 0 1,1 0 0,-1 0-1,1 0 1,-1 0-1,1 0 1,-1 1 0,5-1-1,-6 5 34,-2 24 22,-1 0-1,-1 0 0,-10 38 1,-31 79 74,27-100-61,-1 0 0,-2-2 0,-2 0 0,-48 69 1,43-73 205,13-18-195,-1 0-1,-1-1 1,0-1-1,-35 32 1,51-51-101,-1 0 1,1 1-1,0-1 1,0 0-1,0 0 0,-1 1 1,1-1-1,0 0 1,0 0-1,-1 0 0,1 1 1,0-1-1,0 0 1,-1 0-1,1 0 0,0 0 1,0 0-1,-1 0 1,1 0-1,0 0 0,-1 0 1,1 1-1,0-1 1,-1 0-1,1 0 1,0 0-1,0-1 0,-1 1 1,1 0-1,0 0 1,-1 0-1,1 0 0,0 0 1,0 0-1,-1 0 1,1 0-1,0-1 0,0 1 1,-1 0-1,1 0 1,0 0-1,0-1 1,-1 1-1,1 0 0,0 0 1,0 0-1,0-1 1,0 1-1,-1 0 0,1-1 1,0 1-1,0-1 1,0 0-18,-1-1 0,1 1 0,0-1 0,0 0 0,0 1 0,0-1 0,0 0 0,1-2 0,0-1 42,1 0 1,0 0 0,0 0 0,0 1 0,0-1 0,1 1 0,0 0 0,0 0 0,0 0 0,0 0 0,1 0 0,0 1 0,-1-1 0,6-2 0,7-5 120,0 1 0,26-11 0,-28 14-126,193-90-292,-65 39-6855,-110 46 4308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50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76 1728,'0'-1'301,"0"-1"0,1 0 0,-1 1 1,1-1-1,-1 0 0,1 1 0,0-1 0,0 1 0,0-1 1,2-1-1,-2 1 92,0 1 1,0-1 0,0 1-1,0-1 1,-1 1-1,1-1 1,0 0 0,-1 1-1,1-1 1,0-3-1,-1 3-149,0 1 0,0-1 0,-1 1 0,1-1 0,0 1 0,-1-1 0,1 1 0,-1-1 0,1 1 0,-1 0 0,0-1 0,0 1 0,0 0 0,1 0 0,-1 0 0,0-1 0,0 1 0,-1 0 0,1 0 0,0 0 0,0 1-1,0-1 1,-1 0 0,1 0 0,-2 0 0,2 0-151,-1 1-1,0-1 1,0 1-1,0-1 1,1 1-1,-1 0 1,0 0-1,0 0 1,0 0 0,1 0-1,-1 0 1,0 0-1,0 0 1,0 1-1,1-1 1,-1 1-1,0-1 1,0 1-1,1 0 1,-1 0-1,-2 2 1,-2 1-13,2 1 1,-1-1-1,0 1 0,1 0 1,0 1-1,0-1 0,1 1 1,-1 0-1,1-1 0,0 2 1,1-1-1,0 0 0,0 0 1,0 1-1,0-1 1,1 1-1,0 10 0,0-1 43,1 0-1,0 0 1,1 0-1,1 0 1,1 0-1,4 17 1,-5-28-93,-1-1 1,1 0-1,0 1 1,0-1-1,1 0 0,-1 0 1,5 5-1,-6-8-1,0 1-1,0-1 1,0 0-1,0 0 1,1 0-1,-1 1 0,0-2 1,1 1-1,-1 0 1,0 0-1,1 0 1,-1 0-1,1-1 1,-1 1-1,1-1 0,0 1 1,-1-1-1,1 0 1,-1 0-1,1 1 1,0-1-1,-1 0 1,1-1-1,2 1 0,-1-1 5,1 0-1,-1-1 0,0 1 1,0-1-1,0 0 0,0 0 1,0 0-1,0 0 0,0-1 1,-1 1-1,1-1 0,-1 1 1,4-6-1,2-3-47,-1-1 1,7-16-1,-7 14-42,2-5 66,-1 0-1,-1 0 0,0-1 1,-2 0-1,0 0 1,2-22-1,-5 32 93,1-8-74,-3 18-16,0-1 0,0 1 0,0 0 0,0-1-1,1 1 1,-1 0 0,0 0 0,0-1 0,0 1-1,0 0 1,0-1 0,0 1 0,0 0 0,-1-1 0,1 1-1,0 0 1,0 0 0,0-1 0,0 1 0,0 0-1,0-1 1,0 1 0,-1 0 0,1 0 0,0-1-1,0 1 1,0 0 0,-1 0 0,1 0 0,0-1-1,0 1 1,-1 0 0,1 0 0,-1 0 0,1 0 23,0 0 1,0 1 0,-1-1-1,1 0 1,0 1 0,0-1-1,-1 0 1,1 1 0,0-1-1,0 1 1,0-1 0,0 0-1,0 1 1,-1-1 0,1 1-1,0-1 1,0 0 0,0 1-1,0-1 1,0 1 0,0-1-1,1 1 1,-1-1 0,0 0-1,0 1 1,0-1 0,0 1-1,3 13 356,0-5-274,1 0 0,0 0 1,0 0-1,0-1 0,1 1 1,1-1-1,-1 0 0,1 0 1,1-1-1,-1 0 0,1 0 1,1-1-1,-1 0 0,1 0 1,15 9-1,-15-11-223,0 0 0,0-1-1,1 0 1,-1 0 0,1-1 0,-1 0 0,1-1-1,0 1 1,14-1 0,-3-3-2524,-12 1-987,0-1 0,0 0 0,9-4-1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52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58 627 3552,'0'-2'271,"-1"1"0,1-1 0,-1 0 0,1 1 0,0-1 0,-1 0 0,1 1 0,0-1 0,0 0-1,0 1 1,0-1 0,1 1 0,-1-1 0,0 0 0,1 1 0,-1-1 0,2-2 0,14-31 710,-13 28-562,10-14 380,23-32 0,-22 33-461,74-86 1495,-13 17-963,-62 72-682,-1-1 0,-1 0 1,13-30-1,4-26 365,-24 63-236,-1-1 0,-1 1 0,0-1 0,1-20 0,-3 31-301,0 1-1,0-1 0,0 1 0,0 0 0,0-1 1,0 1-1,0-1 0,0 1 0,0-1 0,0 1 1,-1-1-1,1 1 0,0-1 0,0 1 0,0 0 0,0-1 1,-1 1-1,1-1 0,0 1 0,-1 0 0,1-1 1,-1 1-1,1 0-7,0-1 0,-1 1 0,1 0 0,0 0 0,-1 0 0,1 0 0,-1 0 0,1 1 0,0-1 0,-1 0 0,1 0 0,0 0 0,-1 0 0,1 0 0,0 0 0,-1 0 0,1 1 0,0-1 0,-1 0 0,1 0 0,0 1 0,-16 16 74,-38 70 190,-5 12 114,23-35-270,20-36-51,2 1 1,-19 53 0,-10 63 274,7-19-109,14-51 186,13-40-397,-16 40 1,24-72-57,0-1 0,0 0 0,0 1 0,-1-1 0,1 0 0,-1 0 0,-2 2 0,4-3-310,-1-1-120,0-1 438,1 1 0,0 0 1,-1 0-1,1 0 0,-1 0 1,1-1-1,0 1 0,-1 0 1,1 0-1,0-1 1,0 1-1,-1 0 0,1-1 1,0 1-1,-1 0 0,1-1 1,0 1-1,0-1 0,0 1 1,-1-1-1,0 0 29,0 0-14,0 0 0,0 0 0,1 0 0,-1 0 0,0 0 0,0 0-1,1 0 1,-1 0 0,1 0 0,-1 0 0,1 0 0,-1 0 0,1 0-1,0 0 1,0 0 0,-1-1 0,1 1 0,0 0 0,0 0 0,0 0-1,0-1 1,0 1 0,0 0 0,1 0 0,-1 0 0,1-2 0,1-4 25,1 1 1,0 0 0,6-11 0,0 0 216,6-15-320,-6 9 86,2 0-1,1 1 1,26-39 0,-16 35 81,2 1 1,0 1 0,1 1-1,2 1 1,0 1-1,1 2 1,1 1 0,1 1-1,0 1 1,45-16-1,-55 26 79,-15 5-114,1-1 1,-1 0-1,1 0 0,-1 0 1,0-1-1,0 1 0,5-5 1,-9 6 240,9 18 1,-2 22-427,-5-28 212,-1 0 0,2 15-1,1 6 194,-5-31-261,20 84-56,-17-74 48,1 1 0,1-1 0,0 0 0,12 21 0,-16-30 22,1 0-1,-1 0 1,0-1-1,1 1 1,-1 0-1,1-1 1,0 1-1,-1-1 1,1 1-1,0-1 1,0 0 0,0 0-1,0 0 1,0 0-1,0 0 1,3 1-1,-3-2-2,0 0 0,0 0 0,0 0 0,0 0 0,0 0 0,0-1 0,0 1 0,0-1 0,0 1 0,0-1 0,0 1 0,0-1 0,-1 0 0,1 0 0,2-1 0,4-5 17,0 0 1,0 0-1,-1 0 0,0-1 0,10-14 0,-15 20-27,95-145-924,-94 141 899,1-1 0,-1 1 0,-1-1-1,1 0 1,-1 0 0,-1 0 0,1 0 0,0-11-1,-2 16 23,1 0 0,-1 1-1,0-1 1,0 0 0,0 0-1,-1 1 1,1-1 0,0 0-1,-1 0 1,1 1-1,-1-1 1,1 1 0,-1-1-1,0 0 1,0 1 0,1-1-1,-1 1 1,0-1 0,0 1-1,-1 0 1,1 0 0,0-1-1,0 1 1,-1 0-1,1 0 1,-1 0 0,1 0-1,-1 0 1,1 1 0,-1-1-1,1 0 1,-1 1 0,0-1-1,1 1 1,-1-1 0,0 1-1,1 0 1,-1 0-1,0 0 1,-2 0 0,2 0 27,0 0 0,0 1-1,0-1 1,0 1 0,0-1 0,0 1 0,0 0 0,0 0 0,0 0 0,0 0 0,1 0 0,-1 0 0,0 0-1,1 0 1,-1 1 0,1-1 0,-1 1 0,1-1 0,0 1 0,-2 2 0,-1 2 55,1 0 0,0 0 0,0 0 0,1 0-1,-2 7 1,2-4-37,0 0-1,1-1 0,0 1 1,0 0-1,1 0 1,1 0-1,1 9 0,2 7 32,8 30-1,-9-45 21,0 0 0,0 0 1,1 0-1,0 0 0,1 0 1,10 14-1,-13-20-67,1-1 0,1 1 0,-1-1 0,0 0 0,1 0 0,0 0 0,-1 0 0,1-1 0,0 0 0,0 1 0,1-1 0,-1-1 0,0 1 0,1-1 0,-1 0 0,1 0 0,5 1 0,1-1-11,-1-1 1,1-1-1,-1 0 0,0 0 0,1-1 0,-1 0 0,0 0 1,0-1-1,12-6 0,5-3-143,-1-1 0,25-17 1,37-32-84,-76 53 154,-1-2 0,0 0 0,-1 0-1,17-24 1,-15 19-136,-7 8 58,1 0 1,5-13-1,-9 19 109,-1 0 1,-1-1 0,1 1 0,0-1-1,0 1 1,-1-1 0,0 1-1,1-1 1,-1 1 0,0-1 0,0 0-1,0 1 1,-2-6 0,2 7 19,0 0 1,-1 0-1,0 0 0,1 0 1,-1 0-1,0-1 1,1 1-1,-1 0 0,0 0 1,0 1-1,0-1 1,0 0-1,0 0 1,0 0-1,0 1 0,0-1 1,0 0-1,0 1 1,-1-1-1,1 1 1,0-1-1,0 1 0,0 0 1,-1-1-1,-1 1 1,-3-1 52,0 1 0,0 0 1,0 0-1,-6 1 0,5 0 32,1 1-1,-1-1 1,0 1-1,0 0 1,1 1-1,-1-1 0,1 1 1,0 1-1,0-1 1,0 1-1,0 0 1,0 0-1,1 1 0,0 0 1,0 0-1,0 0 1,-5 8-1,7-8 4,0 0-1,0 0 0,0 0 1,1 0-1,0 0 1,0 1-1,0-1 0,1 1 1,-1 0-1,1-1 1,1 1-1,-1 0 0,1 0 1,0-1-1,0 1 1,1 0-1,0 0 0,0-1 1,0 1-1,0 0 1,4 6-1,-2-5 14,0 1 1,1-1-1,0 0 1,0-1-1,1 1 0,0-1 1,0 1-1,1-2 1,-1 1-1,1 0 0,1-1 1,-1 0-1,12 6 1,-12-8-120,0 0 1,0 0-1,1-1 0,-1 0 1,0 0-1,1-1 1,-1 0-1,1 0 1,-1-1-1,1 1 1,0-1-1,-1-1 1,1 1-1,-1-1 1,1 0-1,-1-1 0,9-2 1,1-3-1188,-1-1 0,0 0 0,0-1 0,0-1 0,-1 0 0,0-1 0,12-13 0,5-4-5104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56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3 468 3712,'-3'-5'1164,"7"11"2221,0-1-2684,0 0-1,0-1 1,1 1-1,-1-1 1,1 1-1,0-1 1,9 5-1,-2 0 96,-8-7-689,-1-1 0,0 1-1,0 0 1,1-1 0,-1 0 0,1 1 0,-1-1-1,1-1 1,-1 1 0,1 0 0,0-1 0,-1 0-1,1 0 1,0 0 0,-1 0 0,1-1 0,0 1-1,5-3 1,-4 2-54,-1 0-1,0-1 1,1 0-1,-1 0 0,0 0 1,0 0-1,-1 0 1,1-1-1,0 0 1,-1 0-1,0 0 1,1 0-1,-1 0 0,4-7 1,-3 3-33,-1 0 0,-1 0 0,1 0 0,-1-1 0,0 1 0,-1 0 0,0-1 0,0 1 1,0-1-1,-1 1 0,0-1 0,-1 0 0,0 1 0,0-1 0,0 1 0,-5-14 0,5 20-14,1 0-1,0 0 1,-1 0-1,1 1 1,-1-1-1,1 0 0,-1 0 1,0 1-1,1-1 1,-1 0-1,0 1 1,1-1-1,-1 0 1,0 1-1,0-1 1,0 1-1,1-1 1,-1 1-1,0 0 1,0-1-1,0 1 1,0 0-1,0 0 1,0-1-1,0 1 1,0 0-1,0 0 1,0 0-1,0 0 0,0 0 1,0 0-1,1 1 1,-1-1-1,0 0 1,0 0-1,0 1 1,0-1-1,0 0 1,0 1-1,-1 0 1,-3 1 71,1 1 0,-1 0 0,0 0 1,1 0-1,-6 5 0,5-3 53,0 1 1,0-1-1,0 1 0,1 0 1,0 0-1,0 0 0,0 1 0,1-1 1,0 1-1,0 0 0,1 0 1,0 0-1,0 0 0,-1 13 0,2 0 28,1-1-1,1 0 1,0 1-1,7 26 0,-7-41-123,0 0-1,0 1 0,1-1 0,-1 0 0,1 0 1,1 0-1,-1-1 0,1 1 0,-1 0 1,2-1-1,-1 0 0,0 1 0,1-1 0,-1-1 1,7 6-1,-7-7-14,1 1 0,0-1 0,1 0 1,-1 0-1,0 0 0,0-1 0,1 1 0,-1-1 1,1 0-1,-1 0 0,1-1 0,-1 1 0,1-1 0,0 0 1,-1 0-1,1-1 0,0 1 0,6-3 0,3-1-75,-1 0-1,0-2 1,0 1-1,0-1 0,0-1 1,-1-1-1,-1 1 1,13-12-1,10-10-99,35-40 0,-19 14-436,73-108 0,-108 139 516,-2 0 0,0 0 0,9-29 0,-19 42 107,0 1 0,-1-1 1,0 1-1,0-1 0,-1 0 0,-1 0 0,0 0 0,0 1 1,-1-1-1,-1 0 0,0 0 0,-4-15 0,5 25-24,1 0 0,0-1 0,-1 1 0,1 0-1,-1 0 1,1 0 0,-1-1 0,0 1 0,1 0-1,-1 0 1,0 0 0,0 0 0,0 0 0,0 0-1,0 0 1,0 1 0,0-1 0,0 0 0,0 0-1,0 1 1,0-1 0,-2 0 0,1 1-2,0-1 1,0 1 0,0 0-1,0 0 1,0 0-1,0 0 1,0 1-1,1-1 1,-1 1 0,0-1-1,0 1 1,0-1-1,-2 2 1,-5 3-11,0 0-1,1 1 1,0-1 0,-13 13-1,-2 4 345,-28 31 0,44-43-294,0-1 1,0 1-1,1 0 0,1 0 1,-1 0-1,2 1 0,-5 13 0,1 11 56,1 1 0,2 1-1,0 48 1,3-58-66,1-7-42,1-1 1,1 1-1,1 0 1,0-1-1,1 1 1,2-1-1,0 0 1,10 26-1,-12-39 27,0 0 0,1 0-1,0 0 1,0 0 0,0-1 0,0 0-1,1 0 1,0 0 0,0 0 0,1-1 0,-1 0-1,1 0 1,0 0 0,0-1 0,0 0 0,0 0-1,12 3 1,-5-2-62,1-1 0,0 0 1,0-1-1,0-1 0,0-1 0,0 1 0,22-4 0,-28 2-24,0 0-1,0 0 0,0 0 1,0-1-1,0-1 0,0 1 1,0-1-1,-1 0 0,0-1 1,1 0-1,9-8 0,-11 8 3,0 0-1,-1-1 1,1 1-1,-1-1 1,0-1-1,-1 1 1,0-1 0,1 0-1,-2 0 1,7-11-1,-4 0 8,0-1-1,-1 1 1,-1-1 0,0 0-1,-1 0 1,-1 0 0,-1 0-1,-1 0 1,0-1 0,-2 1-1,-4-28 1,5 44 63,0-1 1,0 0-1,0 0 1,0 1-1,0-1 1,0 0-1,-1 1 0,0-1 1,1 1-1,-3-3 1,3 4 2,1 1 0,-1-1 1,0 1-1,1-1 0,-1 1 1,0-1-1,1 1 0,-1 0 1,0-1-1,0 1 0,1 0 1,-1 0-1,0 0 0,0-1 1,1 1-1,-1 0 0,0 0 1,0 0-1,0 0 0,1 0 1,-1 0-1,0 0 0,0 1 1,1-1-1,-1 0 0,0 0 1,0 1-1,1-1 0,-1 0 1,0 1-1,0-1 0,1 1 1,-1-1-1,1 1 0,-1-1 1,0 1-1,1-1 0,-1 1 1,1-1-1,-1 2 0,-3 3 67,0 0-1,1 0 0,-1 1 0,1-1 1,0 1-1,1 0 0,-3 9 0,-10 45 204,14-54-210,-2 9-84,1-1 0,0 0 0,2 1 0,0 23 0,2-12 159,-2-16-41,1 1 0,0-1 0,1 0 1,0 1-1,4 11 0,-4-15-93,1 1 0,1-1 0,3 7 0,-5-11 5,-1-1 0,1 0 0,0 0 0,0 0 0,0 0 0,0 0 0,0 0 0,0-1 0,0 1 0,1-1-1,-1 1 1,3 0 0,-1 0 30,-2-1-40,1 0-1,-1 0 1,0 0-1,0 0 1,1 0 0,-1-1-1,0 1 1,1-1 0,-1 1-1,1-1 1,-1 0 0,0 0-1,1 0 1,-1 0-1,1 0 1,-1-1 0,4 0-1,16-7-110,0-1-1,-1-1 1,0 0-1,20-15 1,76-59-334,-29 19 244,-71 53 167,2-1-22,0 0 0,0 1 0,1 1 0,0 1-1,24-8 1,-6 3 114,-31 12 239,-26 13-208,-14 10 4,0 1 0,2 1 0,0 2 1,-38 40-1,63-58-63,0 0 1,0 1 0,1 0 0,0 0 0,0 0-1,1 1 1,-7 14 0,10-19-27,0 0 0,0 0 0,0-1 0,0 1 0,0 0 0,1 0 1,0 0-1,-1 1 0,1-1 0,0 0 0,0 0 0,1 0 0,-1 0 0,1 0 0,0 0 0,-1 0 0,1 0 1,0-1-1,1 1 0,-1 0 0,0 0 0,1-1 0,0 1 0,-1-1 0,4 4 0,2 0-1,0 0 0,0-1 0,1 0 0,0 0 0,-1-1 0,1 0 0,1 0 0,-1-1 0,15 4 0,-12-4-12,0-1 0,1 0 0,-1-1 0,0 0 0,1-1 0,-1 0 0,16-2 0,-3-3-139,0-1 0,-1 0 0,0-2-1,0-1 1,0 0 0,-1-2 0,0-1-1,-1 0 1,-1-2 0,0 0 0,-1-1 0,0-1-1,30-35 1,-20 16-20,-2-1 0,37-66 0,31-87-319,-91 180 530,0 0 0,0 0-1,-1 0 1,-1 0-1,1 0 1,-2-1-1,1 1 1,-1-1-1,-1 1 1,1-1 0,-3-16-1,2 25-12,0-1 0,-1 0 0,1 1 1,0-1-1,-1 1 0,0-1 0,1 0 0,-1 1 0,0-1 0,1 1 0,-1-1 1,0 1-1,0 0 0,0-1 0,-1 1 0,1 0 0,-2-2 0,2 3-14,-1-1 0,1 0-1,0 1 1,-1-1-1,1 1 1,0 0-1,-1-1 1,1 1 0,-1 0-1,1 0 1,-1 0-1,1 0 1,-1 0-1,1 0 1,-3 1 0,-3 1 0,0 0 0,1 1 0,0 0 0,0 0 0,-1 0 0,-8 7 0,5-2 41,1 1 0,0 0 0,0 0 1,0 0-1,1 1 0,1 0 0,0 1 0,0 0 0,1 0 0,-9 22 0,4-2-14,1 0 0,1 0 0,-4 33 0,10-44-13,-16 122 93,18-128-59,1 1-1,0 0 0,2 0 0,-1-1 1,2 1-1,0-1 0,7 21 0,-8-31-29,-1 1-1,1 0 0,1-1 1,-1 0-1,0 0 0,1 0 0,0 0 1,0 0-1,0 0 0,1-1 1,5 6-1,-5-7-69,-1 0 1,1 0-1,-1-1 0,1 1 1,0-1-1,0 1 0,0-1 1,0 0-1,0-1 1,0 1-1,0-1 0,0 0 1,0 0-1,5 0 0,4-2-38,1 0 0,-1 0 0,0-1 0,0-1 0,0 0 0,-1-1 0,1 0 0,-1-1 0,0-1 0,-1 0 0,0 0 0,0-1 0,0 0 0,-1-1 0,0 0 0,-1-1-1,0 0 1,13-18 0,44-90-201,-47 82 300,-13 21 221,7-23-1,-9 26 81,-9 50-279,0-4 248,-3 23 38,5-38-243,-2 38 0,5-56-102,0 9 10,0 0 1,0-1-1,1 1 0,1 0 1,2 10-1,-3-18 4,-1 0 1,1 0-1,0 0 1,0 0-1,0 0 0,0 0 1,0 0-1,1 0 1,-1-1-1,0 1 0,1 0 1,-1-1-1,1 0 1,0 1-1,-1-1 0,1 0 1,0 0-1,0 0 1,0 0-1,0 0 0,0 0 1,0 0-1,0-1 1,0 1-1,0-1 0,0 1 1,0-1-1,1 0 1,2 0-1,-1 0-49,0 0 0,0-1 0,0 0 0,0 0 0,0 0 0,0 0 0,0-1 0,-1 1 0,8-5 0,29-22-415,-32 21 326,14-11-125,30-35-1,-19 18 381,-26 28-87,-4 5-37,-1 0 0,0 0 0,1-1 0,-1 1 0,0-1 0,0 0 0,-1 0 0,2-2 0,-3 5-1,0 0 0,0 0 0,0 0 0,0 0 1,0 0-1,0 0 0,0 0 0,-1 0 0,1 0 0,0 0 0,0 0 0,0 0 0,0 0 1,0 0-1,0 0 0,0 0 0,-1 0 0,1 0 0,0 0 0,0 0 0,0 0 0,0 0 0,0 0 1,0 0-1,0-1 0,0 1 0,-1 0 0,1 0 0,0 0 0,0 0 0,0 0 0,0 0 1,0 0-1,0 0 0,0 0 0,0 0 0,0-1 0,0 1 0,0 0 0,0 0 0,0 0 1,0 0-1,0 0 0,0 0 0,0 0 0,0-1 0,0 1 0,0 0 0,0 0 0,0 0 0,0 0 1,0 0-1,0 0 0,0-1 0,-9 8 71,1 2 63,0 1-1,1 0 1,0 0 0,0 0-1,2 1 1,-7 14-1,10-20-122,1-1 0,0 1 0,-1 0-1,2 0 1,-1-1 0,0 1 0,1 0-1,0 0 1,0 0 0,1 0 0,1 9-1,-1-12-5,0 0-1,0 1 0,0-1 0,0 0 1,0 0-1,1 0 0,-1 0 1,1 0-1,-1 0 0,1 0 1,0 0-1,-1-1 0,1 1 0,0-1 1,0 1-1,0-1 0,1 0 1,-1 0-1,0 0 0,0 0 0,1 0 1,-1 0-1,0-1 0,1 1 1,3 0-1,1-1-70,-1 1 0,1-1 0,0-1-1,-1 1 1,1-1 0,0 0 0,-1 0 0,1-1 0,-1 0 0,0 0 0,9-5 0,-12 6 43,0 0 0,0-1 0,-1 1 1,1-1-1,0 0 0,-1 0 1,1 0-1,-1 0 0,0 0 1,0 0-1,0-1 0,0 1 0,0-1 1,0 1-1,-1-1 0,1 0 1,-1 0-1,0 0 0,0 0 1,0 0-1,0 0 0,0 0 0,-1 0 1,1 0-1,-1 0 0,0-4 1,-1 0 30,0 1 1,-1-1-1,1 1 0,-1-1 1,-1 1-1,1 0 1,-1 0-1,0 0 0,-1 0 1,1 0-1,-1 1 1,-8-9-1,-5-4 67,-1 1 0,-22-16 1,32 26-69,3 3-9,-1 0 0,1 1 0,-11-6 0,14 8 17,1 0 1,-1 1-1,1-1 1,-1 1 0,1-1-1,-1 1 1,1-1-1,-1 1 1,0 0-1,1 0 1,-1 0-1,1 0 1,-1 0-1,0 0 1,1 0 0,-1 1-1,1-1 1,-1 1-1,1-1 1,-3 2-1,3-2-18,1 0 0,-1 1-1,1-1 1,-1 1 0,1-1-1,-1 1 1,1-1 0,-1 1 0,1-1-1,-1 1 1,1-1 0,0 1-1,-1-1 1,1 1 0,0 0-1,0-1 1,-1 1 0,1 0-1,0-1 1,0 1 0,0 0 0,0-1-1,0 1 1,0 0 0,0-1-1,0 1 1,0 0 0,0-1-1,0 1 1,1-1 0,-1 1-1,0 0 1,0-1 0,1 1 0,-1 0-1,1 0 1,0 1 34,1 0 1,-1 0-1,0 0 0,1-1 1,0 1-1,-1-1 0,1 1 1,0-1-1,3 2 0,2 1 9,0-1 0,0 0-1,0-1 1,0 0 0,0 0 0,1 0-1,-1-1 1,1 0 0,14-1-1,5-1 36,39-8-1,-23 3 17,2 0-101,-24 2 25,0 1-1,0 1 1,0 1-1,0 1 0,22 2 1,-40-2 14,0 1 0,-1-1 0,1 1 0,0 0 0,0 0 0,-1 0 0,1 0 0,-1 0 0,1 1 0,-1-1 0,1 1 0,-1 0 0,0 0 0,0-1 0,0 1 0,0 1 0,0-1 0,0 0 0,-1 0 0,1 1 0,-1-1 0,1 1 0,-1-1 0,0 1 0,0 0 0,0-1 0,0 1 0,-1 0 0,1 0 0,-1-1 0,0 1 0,1 0 0,-2 6 0,1 0 48,-1 0-1,-1 0 1,0 0-1,0 0 0,0-1 1,-1 1-1,-1 0 0,0-1 1,-6 11-1,10-17-9,4-4-182,6-6-239,-3 1 147,0-2-1,-1 1 1,10-17 0,1-1-90,7-11 179,-20 29 182,1 0 1,1-1 0,-1 2-1,1-1 1,1 1 0,-1-1-1,1 2 1,13-11 0,-19 16-31,0 1 1,0-1 0,0 1-1,0-1 1,0 1-1,0 0 1,0-1 0,0 1-1,0 0 1,0 0-1,0 0 1,1 0 0,-1 0-1,0 0 1,0 0 0,0 0-1,0 0 1,0 0-1,0 1 1,0-1 0,0 0-1,0 1 1,0-1 0,0 1-1,0-1 1,0 1-1,0 0 1,0-1 0,-1 1-1,1 0 1,0-1 0,0 1-1,-1 0 1,1 0-1,0 0 1,-1 0 0,1 0-1,0 1 1,3 5 188,0 0-1,-1 1 1,0-1 0,2 9 0,-3-9-29,3 6 139,0 4 42,2 0 0,0 0 0,12 21 0,-16-33-338,1 0-1,-1 0 1,1 0-1,0-1 1,0 1 0,1-1-1,-1 0 1,1-1 0,0 1-1,0-1 1,0 0 0,1 0-1,-1 0 1,8 1-1,0 0-145,0-1 0,0 0 0,1-1 0,-1 0 0,1-1 0,15-2 0,-9 0-1155,-1-1 1,1 0-1,31-10 0,-44 10 266,0 0-1,-1-1 1,1 0 0,-1 0-1,1-1 1,-1 0-1,0 0 1,0 0-1,7-7 1,-13 10 756,1 0 0,0 0-1,0 1 1,-1-1 0,1 0 0,-1 0 0,1 0-1,-1 0 1,1 0 0,-1 0 0,0 0 0,1 0-1,-1 0 1,0 0 0,0 0 0,0 0 0,0-1-1,0 1 1,0 0 0,0 0 0,0 0 0,0 0-1,-1-1 1,0-1-40,0 0-1,0 0 0,-1 0 0,1 1 1,-1-1-1,1 0 0,-3-2 1,-2-1-601,0 0 0,-14-11 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56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6656,'0'-6'2464,"8"1"-1920,10 1-160,1-1 1344,2 2-1024,11-5 1696,9-4-1376,17 0-129,24-4-543,11 4-480,-2 4 64,-11 0-2399,-12 4 1375,-10-1-4352,0 14 3040,-13 2-960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3:59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9 744 1888,'-8'2'1150,"20"-4"1257,-3 1-2075,0 0 0,-1 0 0,1-1-1,0 0 1,0-1 0,-1 0 0,1 0 0,-1-1 0,0 0-1,12-7 1,-4 0-144,-1 0-1,0-1 0,0-1 0,12-15 1,-2-1 61,-1-2 0,-1 0 1,32-60-1,-29 39 748,36-103 1,-51 105-113,-4 16 160,-7 34-1030,0 0-1,1-1 1,-1 1-1,0-1 1,0 1-1,0 0 1,0-1-1,0 1 1,0-1-1,0 1 1,0-1-1,0 1 1,0-1-1,0 1 1,0 0-1,0-1 1,0 1-1,0-1 1,-1 1-1,1-1 1,0 1-1,0 0 1,0-1-1,-1 1 1,1 0-1,0-1 1,0 1-1,-1 0 1,1-1-1,0 1 1,-1 0-1,0-1 1,1 1-3,-1 0 0,0 0 0,1 0 0,-1 0 0,0 0 0,1 0 0,-1 0 0,0 0 0,1 0 0,-1 1 0,1-1 0,-1 0 1,0 0-1,1 1 0,-1-1 0,1 0 0,-1 1 0,1-1 0,-1 1 0,1-1 0,-1 0 0,1 1 0,-1 0 0,-4 5 26,0 0-1,1 0 1,-1 1 0,2 0-1,-1-1 1,1 1 0,-3 9-1,-14 54 271,17-57-223,-6 28 213,2 0 1,-4 50-1,11-71-152,0 0-1,0 0 1,2 0-1,1 0 1,0 0 0,11 33-1,-12-49-96,-1 0 0,1 0-1,0 0 1,0 0 0,0-1 0,1 1 0,-1 0-1,1-1 1,0 0 0,3 4 0,-4-6-27,-1 0 1,1 0 0,-1 0 0,1 0 0,0 0 0,-1 0 0,1 0-1,0-1 1,0 1 0,0-1 0,-1 1 0,1-1 0,0 0 0,0 1-1,0-1 1,0 0 0,0 0 0,0 0 0,0-1 0,-1 1-1,1 0 1,0-1 0,0 1 0,0-1 0,2-1 0,2-1 11,0-1 0,0 1 0,0-1 0,-1-1 0,1 1 0,-1-1 0,0 0 0,-1 0 1,1 0-1,3-7 0,6-9-39,16-32-1,-28 48-6,190-309-255,-150 249 814,47-98-1,-89 162-508,1 0-1,-1 0 0,1 0 0,-1 0 0,0 0 1,1 0-1,-1 0 0,0 0 0,0 0 1,0-1-1,0 1 0,0 0 0,0-1 1,-4 0 325,-5 8-240,-13 19 132,0 0-1,1 1 0,2 1 1,1 0-1,-16 32 0,15-18-95,0 1-1,3 0 1,-12 51-1,7-19-72,-13 58 324,30-116-318,-1 16-66,6-32-35,-1 0 1,0 1-1,0-1 0,0 0 1,1 0-1,-1 0 1,0 0-1,0 1 1,0-1-1,1 0 1,-1 0-1,0 0 1,0 0-1,1 0 1,-1 0-1,0 0 1,0 0-1,1 0 0,-1 0 1,0 0-1,1 0 1,-1 0-1,0 0 1,0 0-1,1 0 1,-1 0-1,0 0 1,0 0-1,1 0 1,-1 0-1,0 0 1,0-1-1,0 1 0,1 0 1,2-2-33,0 0-1,0-1 1,-1 1 0,1-1-1,-1 1 1,0-1 0,1 0-1,-1 0 1,0 0 0,-1 0-1,1 0 1,-1 0 0,2-5-1,2-2-8,11-22-112,2 2 1,1-1 0,38-45-1,-57 76 160,0 0 0,0 0 0,0 0 0,0 0-1,0 0 1,1 0 0,-1 0 0,0 0 0,0 0-1,0 0 1,0 0 0,0 0 0,0 0 0,0 0-1,0 0 1,0 0 0,1 0 0,-1 0 0,0 0-1,0 0 1,0 0 0,0 0 0,0 0 0,0 0 0,0 0-1,0 0 1,0 0 0,1 0 0,-1 0 0,0 0-1,0 0 1,0 0 0,0 0 0,0 0 0,0 0-1,0 0 1,0 0 0,0 0 0,0 0 0,0 0-1,0 1 1,0-1 0,1 0 0,-1 0 0,0 0 0,0 0-1,0 0 1,0 0 0,0 0 0,0 0 0,0 0-1,0 1 1,0-1 0,0 0 0,0 0 0,0 0-1,0 0 1,0 0 0,0 0 0,0 0 0,0 0-1,0 1 1,1 11 74,-1 16 277,-8 25 139,5-38-299,0 0-1,1 0 0,1 0 0,1 18 0,1-29-171,-1 0 0,1 0-1,0 0 1,0-1 0,1 1-1,-1 0 1,3 3 0,-3-5-17,-1-1 1,1 1-1,1-1 1,-1 1 0,0-1-1,0 1 1,0-1-1,1 0 1,-1 0 0,1 0-1,-1 1 1,1-1-1,-1-1 1,1 1-1,0 0 1,-1 0 0,4 0-1,2 0-1,1 0-1,0-1 0,0 1 1,0-2-1,0 1 1,0-1-1,0-1 1,0 1-1,0-1 0,0-1 1,-1 1-1,1-1 1,8-5-1,0-1-67,1 0 0,-2-2 0,1 1-1,20-20 1,-6 0-35,29-37 0,-50 54 125,-14 24-47,0-1 103,0 0-1,-1 0 1,0-1 0,-10 12 0,-12 18-125,18-22 12,2-5 154,0 0 0,1 0 0,1 1 0,-9 23 1,15-36-120,0 1 0,0-1 0,0 1 1,0-1-1,0 1 0,0-1 0,1 1 1,-1-1-1,0 1 0,0-1 0,0 1 1,0-1-1,1 1 0,-1-1 0,0 1 1,0-1-1,1 1 0,-1-1 0,0 1 1,1-1-1,-1 0 0,0 1 0,1-1 1,-1 0-1,1 1 0,-1-1 0,1 0 1,-1 1-1,1-1 0,-1 0 1,1 0-1,-1 0 0,1 0 0,-1 1 1,1-1-1,-1 0 0,1 0 0,-1 0 1,1 0-1,-1 0 0,2 0 0,24-2-266,-20 0 164,-1 1-1,1-1 1,-1-1-1,1 1 1,-1-1-1,0 0 1,0 0 0,0-1-1,-1 1 1,1-1-1,-1 0 1,5-6 0,0-1 27,-1 0 0,0 0 1,-1-1-1,7-13 0,0 6-164,-14 24 361,1 0-1,0 0 0,0 0 1,2 6-1,3 15 206,-5-23-294,-1 0 0,0 0-1,1-1 1,0 1-1,-1 0 1,1-1 0,0 1-1,1-1 1,-1 1-1,0-1 1,1 1 0,-1-1-1,1 0 1,0 0 0,0 1-1,0-1 1,0-1-1,0 1 1,0 0 0,0 0-1,0-1 1,3 2-1,-2-2-23,-1 0-1,0-1 1,1 1 0,-1-1-1,1 0 1,-1 1-1,1-1 1,-1 0-1,1 0 1,-1-1-1,0 1 1,1 0-1,-1-1 1,1 0-1,-1 1 1,0-1-1,1 0 1,-1 0-1,0 0 1,0-1-1,0 1 1,0 0-1,0-1 1,0 0-1,2-1 1,2-4-37,1 0 0,-1 0 1,0 0-1,-1-1 0,7-11 0,20-46-58,-21 41 38,144-290-319,-144 293 608,15-38 0,-26 59-236,0 0 1,0 0-1,0 0 0,0 0 1,0 0-1,0 0 1,0-1-1,1 1 1,-1 0-1,0 0 1,0 0-1,0 0 1,0 0-1,0 0 1,0-1-1,0 1 0,0 0 1,0 0-1,0 0 1,0 0-1,0 0 1,0 0-1,0-1 1,-1 1-1,1 0 1,0 0-1,0 0 1,0 0-1,0 0 0,0 0 1,0 0-1,0-1 1,0 1-1,0 0 1,0 0-1,0 0 1,-1 0-1,1 0 1,0 0-1,0 0 1,0 0-1,0 0 0,0 0 1,0 0-1,-1 0 1,1 0-1,0-1 1,0 1-1,0 0 1,0 0-1,0 0 1,0 0-1,-1 0 1,1 0-1,0 0 1,0 1-1,0-1 0,0 0 1,0 0-1,0 0 1,-1 0-1,1 0 1,0 0-1,0 0 1,-9 5 227,2 2-183,0 1 1,1 0-1,0 0 0,1 0 0,0 0 0,0 1 1,0 0-1,2 0 0,-7 18 0,1 8 43,-7 48 0,14-72-69,-8 58-1044,-1 120-1,15-154-2090,0-6-4634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0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32 10464,'-15'-20'3872,"20"20"-3008,5-3-224,3 3-448,9-3-224,9-2 1023,14 5-575,18 0-288,5 0-96,-1 5-2047,-9-2 1119,-13 0-4704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00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10 149 9632,'-9'-20'3584,"27"12"-2784,32-12-256,-10 8-704,23-5-32,13 2 736,0-1-320,-7-1-448,-3 6 64,2 2-4512,4 6 2560,1 6-2464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3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 2240,'-9'-4'9466,"7"11"-3518,-6 1-1688,14-7-3769,3 1-330,-1-1 0,1 0 0,0 0 0,-1-1 0,14 0 0,-1-1 57,50-4 95,-50 3-298,0 0-1,32 2 1,-26 1 81,0-2-1,41-5 1,-23 2-36,12 3 25,-41-1-32,-11 0-11,-9 1 39,2 2-87,0-1 0,-1 1 0,1 0 0,0 0 1,0 0-1,0 0 0,1 0 0,-1 0 0,0 1 0,-3 2 1,-16 10 42,-48 20-127,38-21 149,1 2-1,1 1 1,-41 31-1,46-27 19,0 2-1,2 1 1,1 0-1,1 2 0,-19 29 1,-52 74-104,73-105 78,11-15 30,1 0 0,-11 17 0,6-9 511,12-18-582,1 1 0,-1 0 1,0 0-1,1 0 1,-1 0-1,1 0 1,-1 0-1,4-1 1,8-4 12,34-24 344,99-45 0,-118 64-308,0 0 0,1 2 0,0 2 0,1 0 0,39-2 0,-43 6-10,-16 1-67,0 1 0,0 1 0,-1 0 0,1 0 0,14 2 0,-23-2-50,0 1 0,0-1 0,0 0 0,-1 0 0,1 1 0,0-1 0,0 1 0,-1-1 0,1 1 0,0-1 0,-1 1 0,1-1 0,0 1 0,-1-1 0,1 1 0,-1 0 0,1-1 0,-1 1 0,1 1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02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9 2496,'3'-9'6464,"-6"11"-4326,-62 58 3323,48-45-4845,1 1-1,1 0 0,-23 30 0,34-39-500,-1 0-1,1 0 1,1 1 0,0-1-1,-5 16 1,7-18-82,0-1-1,0 1 1,1-1 0,0 1 0,-1-1-1,2 1 1,-1 0 0,0-1 0,1 1-1,0-1 1,3 8 0,-4-10-31,1-1 1,0 1 0,-1 0-1,1-1 1,0 1 0,0-1 0,0 1-1,0-1 1,0 0 0,1 1-1,-1-1 1,0 0 0,1 0-1,-1 0 1,1 0 0,-1 0-1,1 0 1,-1 0 0,1 0-1,0-1 1,-1 1 0,1-1-1,0 1 1,0-1 0,-1 0-1,1 0 1,0 1 0,0-1 0,-1 0-1,1-1 1,0 1 0,0 0-1,0 0 1,-1-1 0,1 1-1,2-2 1,3 0-144,-1 0 0,0-1 1,0 0-1,0 0 0,0-1 0,-1 0 0,1 0 1,7-8-1,85-78-243,-98 90 377,0 0 1,0 0 0,0 0 0,0 0-1,0 0 1,0-1 0,0 1-1,0 0 1,1 0 0,-1 0 0,0 0-1,0 0 1,0 0 0,0 0-1,0 0 1,0 0 0,0 0-1,0 0 1,0 0 0,0 0 0,1 0-1,-1 0 1,0 0 0,0 0-1,0 0 1,0 0 0,0 1-1,0-1 1,0 0 0,0 0 0,0 0-1,0 0 1,0 0 0,0 0-1,0 0 1,1 0 0,-1 0-1,0 0 1,0 0 0,0 0 0,0 0-1,0 0 1,0 0 0,0 1-1,0-1 1,0 0 0,0 0 0,0 0-1,0 0 1,0 0 0,0 0-1,0 0 1,2 9-23,-1 20 444,-1-9-99,1-13-243,1 0 1,-1-1-1,1 1 1,0-1 0,1 1-1,-1-1 1,1 0-1,7 10 1,-9-14-49,1 0 0,-1 1 0,1-1-1,0 0 1,0 0 0,0 0 0,0 0 0,0 0 0,1-1-1,-1 1 1,1-1 0,-1 0 0,1 1 0,-1-1 0,1 0 0,0 0-1,-1-1 1,1 1 0,0-1 0,0 1 0,-1-1 0,1 0 0,3 0-1,4-1 33,-1-1-1,0-1 0,0 0 0,0 0 0,-1 0 0,1-1 0,-1-1 0,0 1 0,9-7 1,-4 1-21,0 0 0,-1 0 0,0-1 0,16-21 0,-25 29-39,0 0 0,-1-1 0,0 1 0,0-1 0,0 0 0,0 1 0,0-1-1,-1 0 1,1 0 0,-1 0 0,0 0 0,-1 0 0,1 0 0,-1-1 0,1 1 0,-1 0 0,-1 0 0,1 0 0,0 0 0,-1-1 0,0 1 0,0 0 0,0 0 0,-1 0 0,1 0 0,-1 1 0,0-1 0,0 0 0,0 1 0,-1-1 0,1 1 0,-1 0 0,0 0 0,0 0 0,0 0 0,-6-4 0,1 3 9,1 0-43,6 3-145,5 1-187,12 1 457,0 0-1,25 6 0,-22-3-50,28 2 0,-36-5-10,48 2 11,68-6-1,-123 3 32,1 0 0,-1 0 1,1 0-1,-1 0 0,9 3 1,-12-3 292,-14 14 44,-25 21-216,30-28-101,-1 1-1,1 0 1,0 0 0,1 0 0,0 1 0,0 0 0,-5 10 0,8-9-93,-1-1 0,1 1 0,1 0 0,0 0 0,0 1 0,1-1 0,-1 15 0,3-25 9,0 1 0,0-1-1,0 1 1,0-1 0,0 1 0,0 0-1,0-1 1,0 1 0,0-1 0,0 1-1,0-1 1,0 1 0,0-1 0,1 1 0,-1 0-1,0-1 1,0 1 0,1-1 0,-1 0-1,0 1 1,1-1 0,-1 1 0,0-1-1,1 1 1,-1-1 0,1 0 0,-1 1 0,1-1-1,-1 0 1,1 0 0,-1 1 0,1-1-1,-1 0 1,1 0 0,-1 0 0,1 1 0,-1-1-1,1 0 1,0 0 0,-1 0 0,1 0-1,-1 0 1,1 0 0,-1 0 0,1 0-1,-1 0 1,2-1 0,0 1-21,0-1-1,0 0 1,0 0-1,0 0 1,-1 0-1,1 0 1,0 0 0,0 0-1,-1 0 1,1-1-1,2-2 1,4-7-229,0-2 1,12-23-1,-2 1-253,7-1 290,-25 36 207,0 0 1,0 0-1,0 0 1,0 0-1,0 0 1,0 0-1,0-1 0,0 1 1,0 0-1,1 0 1,-1 0-1,0 0 1,0 0-1,0 0 0,0 0 1,0 0-1,0 0 1,0 0-1,0 0 1,0 0-1,0 0 0,1 0 1,-1 0-1,0 0 1,0 0-1,0 0 1,0 0-1,0 0 0,0 0 1,0 0-1,0 0 1,0 0-1,0 0 1,1 0-1,-1 0 0,0 0 1,0 0-1,0 0 1,0 0-1,0 0 1,0 0-1,0 1 0,0-1 1,0 0-1,0 0 1,0 0-1,0 0 1,0 0-1,1 0 1,-1 0-1,0 0 0,0 0 1,3 9 175,3 15 359,-4-18-402,-1-1-66,1 1 1,0-2-1,1 1 1,-1 0-1,1 0 1,0-1-1,0 1 1,0-1-1,1 0 1,-1 0-1,1 0 1,0-1-1,0 1 1,1-1-1,-1 0 1,8 4-1,-11-7-53,1 1-1,-1-1 0,1 0 0,-1 0 1,0 0-1,1 0 0,-1 0 0,0 0 1,1 0-1,-1 0 0,0-1 1,1 1-1,-1 0 0,0-1 0,1 1 1,-1-1-1,0 0 0,0 1 0,0-1 1,2-1-1,20-19 34,-20 17-19,131-134 453,-122 125-544,20-16 1,-26 24-18,-1 1 0,1 0 0,0 0 0,0 1 0,1-1 1,9-2-1,-15 5 79,0 1 0,-1 0 1,1 0-1,0-1 0,0 1 1,0 0-1,0 0 0,0 0 0,0 0 1,0 0-1,0 0 0,0 0 1,0 1-1,0-1 0,0 0 1,0 0-1,0 1 0,0-1 1,-1 1-1,1-1 0,0 1 1,0-1-1,0 1 0,-1-1 0,1 1 1,1 1-1,-1 0 38,1 0-1,-1 1 1,1-1-1,-1 1 1,0-1-1,0 1 1,0-1-1,-1 1 1,2 4 0,-1 4 129,0 0 0,0 0 0,-2 20 0,0-22-102,-1 1-1,0-1 0,0 0 0,-1 1 1,0-1-1,0 0 0,-1-1 0,-1 1 1,1-1-1,-9 11 0,11-16-60,0 0-1,0-1 1,0 1-1,0-1 1,-1 0-1,1 0 1,-1 0-1,0 0 1,1 0-1,-1 0 1,0-1-1,0 0 1,0 1-1,0-1 1,0 0-1,0 0 1,-1-1-1,1 1 1,0-1-1,0 1 1,0-1-1,-1 0 1,1 0-1,0-1 1,-1 1-1,1-1 1,0 1-1,0-1 1,0 0-1,0 0 1,0-1-1,0 1 1,-3-2-1,1 0-36,1 0 0,-1-1 0,1 1 0,0-1-1,0 0 1,0 0 0,0 0 0,-2-5 0,1 4-33,5 4 69,0 1 1,-1 0-1,1-1 0,0 1 0,0 0 0,-1-1 0,1 1 0,0 0 0,0-1 1,-1 1-1,1 0 0,0-1 0,0 1 0,0-1 0,0 1 0,0 0 0,0-1 1,-1 1-1,1-1 0,0 1 0,0-1 0,0 1 0,1 0 0,-1-1 1,0 1-1,0-1 0,0 1 0,0-1 0,0 1 0,0 0 0,1-1 0,-1 1 1,0-1-1,1 0 5,0 1 1,0-1 0,0 0 0,0 1-1,0-1 1,0 1 0,1-1-1,-1 1 1,0 0 0,0-1 0,0 1-1,2 0 1,4-1 172,0 0 0,0 1 1,9 1-1,29 5 415,59 17 0,-26-4-705,-8-3-1805,-46-8-1370,-1 1-3282,-12-2 402,-10-7 6012,-1 0 0,0 1 0,0-1 0,1 0 0,-1 1 0,0-1 0,0 0 0,0 1 0,1-1 0,-1 0 0,0 1 0,0-1 0,0 1 0,0-1 0,0 0 0,0 1 0,0-1 0,0 1 0,0-1 0,0 1 1,0-1-1,0 0 0,0 1 0,0-1 0,0 1 0,-1-1 0,1 0 0,0 1 0,0-1 0,0 0 0,-1 1 0,-11 11-2470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0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233 436 1824,'0'0'18,"1"-1"1,-1 1-1,0 0 1,0 0-1,0 0 1,0 0-1,0 0 1,0 0-1,0 0 1,0 0-1,0 0 1,0 0-1,0 0 1,0 0-1,0 0 1,0 0-1,0 0 1,0 0-1,0 0 1,1 0-1,-1-1 1,0 1-1,0 0 1,0 0-1,0 0 1,0 0-1,0 0 1,0 0-1,0 0 1,0 0 0,0 0-1,0 0 1,0 0-1,0 0 1,0-1-1,0 1 1,0 0-1,-1 0 1,1 0-1,0 0 1,0 0-1,0 0 1,0 0-1,0 0 1,0 0-1,0 0 1,0 0-1,0 0 1,0 0-1,0 0 1,0 0-1,0 0 1,0-1-1,0 1 1,0 0-1,0 0 1,-1 0-1,1 0 1,0 0-1,0 0 1,0 0-1,0 0 1,0 0-1,0 0 104,1 0 1,-1 0-1,0 0 0,1 0 1,-1-1-1,0 1 0,0 0 0,1 0 1,-1 0-1,0-1 0,0 1 1,1 0-1,-1 0 0,0-1 0,0 1 1,0 0-1,1-1 0,-1 1 1,0 0-1,0 0 0,0-1 0,0 1 1,0 0-1,0-1 0,0 1 1,0 0-1,0-1 0,0 0 0,-9-3 2668,8 2-2678,-2-1 416,1-1 0,-1 1 0,0 0 0,0 0 0,-4-4 0,-8-7 614,14 12-1060,-1 0-1,1 1 1,-1-1 0,1 0 0,-1 1 0,0 0 0,0-1 0,1 1 0,-1 0 0,0 0 0,0 0 0,0 0 0,0 0 0,-1 0-1,1 1 1,0-1 0,0 1 0,-5-1 0,0 1 70,0 0 0,0 0-1,0 0 1,0 1 0,0 0-1,1 1 1,-1 0-1,0 0 1,1 0 0,-1 0-1,1 1 1,-1 0 0,1 1-1,0 0 1,-10 8 0,12-9-72,1 0 0,0 0 1,1 0-1,-1 1 0,0-1 0,1 1 1,0-1-1,0 1 0,0 0 0,0 0 1,1 0-1,-3 8 0,3-6 7,0 1 0,1-1 1,-1 1-1,1-1 0,1 0 0,-1 1 1,1-1-1,2 7 0,1 1 12,1 1 1,0-1-1,1 0 0,1 0 0,0-1 0,17 23 0,-20-30-27,0 0 0,1 0 0,0 0 0,1-1 0,9 8 0,-13-11-57,1-1 1,-1 1-1,0-1 1,1 0-1,0 0 1,-1 0-1,1 0 1,0 0-1,-1-1 1,1 1-1,0-1 0,0 0 1,0 1-1,-1-1 1,1-1-1,0 1 1,0 0-1,4-2 1,2-1 4,-1 0 0,0-1 0,0 0 0,0-1 0,-1 0 0,1 0 0,-1 0 0,0-1 0,9-10 0,20-16-60,-7 12-91,1 1 1,0 1 0,1 2 0,50-19 0,-17 13-25,92-19 1,-142 38 67,-1 1 0,1 1 1,17 0-1,-30 1 578,-1 0-468,0 1 0,0-1 0,0 1 1,0-1-1,-1 1 0,1-1 0,0 1 0,0-1 1,-1 1-1,1-1 0,0 0 0,-1 1 1,1-1-1,0 1 0,-1-1 0,1 0 0,-1 1 1,1-1-1,0 0 0,-1 1 0,1-1 1,-1 0-1,1 0 0,-1 0 0,1 1 0,-1-1 1,1 0-1,-1 0 0,1 0 0,-1 0 1,0 0-1,-20 1-32,17-1 59,-28 0-118,-65 3 162,85-2-65,0 1 0,1 0 0,-1 1 0,1 0 0,0 1 0,-14 6 0,19-7 4,1 0 0,-1 1 0,1-1 0,0 1 0,0 0 0,0 0 0,1 1 0,-1 0 0,1-1 0,0 2 0,1-1 0,-1 0 0,1 1 0,0-1 0,0 1 0,1 0 0,0 0 0,0 0 0,0 0 0,-1 7 0,2-5-10,-1 1-1,2-1 0,-1 1 0,1-1 1,0 1-1,1-1 0,2 11 1,-3-16-4,1 1 0,0-1 1,-1 0-1,1 0 0,0 0 1,1 0-1,-1-1 1,0 1-1,1 0 0,0 0 1,0-1-1,-1 1 1,1-1-1,1 0 0,-1 1 1,0-1-1,1 0 0,-1 0 1,1-1-1,-1 1 1,1 0-1,4 1 0,-4-2-14,-1-1 0,1 1 1,-1-1-1,1 0 0,0 0 0,-1 0 0,1 0 0,-1 0 0,1-1 0,0 1 0,-1-1 0,1 1 0,-1-1 0,1 0 0,-1 0 0,0 0 0,1-1 1,-1 1-1,0 0 0,0-1 0,3-2 0,3-3-128,0-1-1,0 0 1,11-15 0,-11 12-24,87-115-605,-95 126 747,0 0-1,0 0 0,0 0 1,0 0-1,0 1 0,0-1 1,0 0-1,1 0 0,-1 0 0,0 0 1,0 1-1,0-1 0,0 0 1,0 0-1,0 0 0,0 0 1,0 0-1,0 1 0,1-1 1,-1 0-1,0 0 0,0 0 0,0 0 1,0 0-1,0 0 0,1 0 1,-1 0-1,0 0 0,0 0 1,0 1-1,0-1 0,1 0 1,-1 0-1,0 0 0,0 0 1,0 0-1,0 0 0,1 0 0,-1 0 1,0 0-1,0 0 0,0-1 1,0 1-1,1 0 0,-1 0 1,0 0-1,0 0 0,0 0 1,0 0-1,1 0 0,-1 0 1,0 0-1,0 0 0,0-1 0,0 1 1,0 0-1,0 0 0,0 0 1,1 0-1,-1 0 0,0-1 1,0 1-1,0 0 0,0 0 1,0 0-1,0 18 170,0-13-97,1 3 13,-1 0 0,2 0-1,-1 0 1,5 13-1,2 8 67,-4-12-74,0 0 0,1-1-1,1 1 1,1-1 0,1-1 0,0 1-1,0-1 1,19 23 0,-26-37-59,0 1 0,0-1 0,0 0 1,1 1-1,-1-1 0,1 0 1,-1 0-1,1 0 0,-1 0 0,1 0 1,-1 0-1,1 0 0,0 0 1,0-1-1,-1 1 0,1-1 0,0 1 1,0-1-1,0 0 0,0 0 0,-1 0 1,1 0-1,0 0 0,0 0 1,0 0-1,0-1 0,-1 1 0,1-1 1,0 1-1,0-1 0,0 0 1,-1 1-1,1-1 0,-1 0 0,1 0 1,2-3-1,6-3-15,-2-1 0,1 0 0,-1 0 1,12-16-1,-12 14 42,9-14 126,-16 24-17,-1-8-272,0 7 118,1 0-113,0 0 139,0 0-1,-1 0 1,1 0-1,0 0 1,-1 0 0,1 0-1,0-1 1,-1 1-1,0 0 1,1 0 0,-1-1-1,0 1 1,0 0 0,1-2-1,0-5-83,9-30 17,2-7 225,-7 27-157,5-21-1,-6 21-34,7-19-1,-6 9-39,-5 18-133,0 9 17,-1 4-63,-11 43 387,-2 34-196,-8 73 450,3-12 273,7-71-297,9-56-443,2-22-212,1-23-133,9-57 64,27-105 1,-32 177 249,0 0 0,13-27 1,-13 35 81,0 0 0,1 0 0,0 1 0,0-1 0,0 1 0,13-12 0,-9 11 30,0 1 0,0 0 0,1 0 0,0 1 0,0 0 1,20-7-1,-27 11-19,1 1 0,0 0 0,0 0 0,0 0 0,0 0 1,0 1-1,0-1 0,0 1 0,0 0 0,0 1 0,0-1 0,0 1 1,0-1-1,0 1 0,0 0 0,0 1 0,0-1 0,0 1 1,-1-1-1,1 1 0,-1 0 0,1 1 0,3 2 0,-5-3 15,-1-1-1,0 1 1,1-1 0,-1 1-1,0 0 1,0 0-1,0-1 1,0 1 0,0 0-1,0 0 1,-1 0-1,1 0 1,-1 0 0,1 0-1,-1 0 1,0 0-1,0 1 1,0-1 0,0 0-1,0 0 1,0 0-1,-1 0 1,1 0 0,0 0-1,-1 0 1,0 0-1,0 0 1,1 0 0,-4 3-1,1 3 91,-2-1-1,1-1 1,-1 1-1,0 0 1,0-1-1,-9 8 1,9-10-118,1 0 0,-1-1 0,0 1 1,0-1-1,0 0 0,0 0 1,-1-1-1,1 1 0,-1-1 1,-7 1-1,8-2-26,1 0 0,-1-1 0,1 0 0,-1 0 1,1 0-1,-1 0 0,1-1 0,-1 0 0,1 0 0,-1 0 0,1 0 1,0-1-1,0 1 0,-5-4 0,-36-22-413,41 21-165,5 7 623,0 0 0,0 1 0,0-1 0,1 0 0,-1 1 1,0-1-1,1 0 0,-1 0 0,0 0 0,1 0 0,0 0 0,1 0 1,23 10 161,-9-5-108,0-1 1,0-1 0,0 0-1,1-1 1,0-1 0,0-1 0,-1-1-1,1 0 1,0-1 0,0-1-1,-1-1 1,1 0 0,-1-1 0,20-8-1,-10 3-28,-1-1-1,0-1 1,27-17-1,-40 20-65,-1 0 0,-1-1 0,1 0 0,-2-1 0,1 0 0,-1 0 0,-1-2 0,9-11 0,-6 4 40,-2 0-1,0-1 1,-1 0 0,-1 0-1,9-37 1,-5 6 54,5-64 1,-13 26 36,-4 89-101,0 0 0,0 0 0,0 0 0,0 0 0,0 0 0,0 0 0,-1 0 0,1 0 0,0 0 0,0 0 0,0 0 0,0 0 0,0 0 0,0 0 0,0 0 0,0 0 0,0 0 0,0 0 0,0 0 0,0 0 0,0 0 0,0 0 0,0 0 0,0 0 0,-1 0 0,1 0 0,0 0 0,0 0 0,0 0 0,0-1 0,-4 16 58,-4 24 135,-4 30 198,-33 239 845,44-290-1148,0-1 1,1 0 0,1 0 0,0 0 0,5 18 0,-6-34-84,1 1 0,-1-1 1,1 1-1,-1-1 0,1 0 1,0 1-1,-1-1 0,1 0 1,0 1-1,0-1 0,0 0 1,0 0-1,0 0 0,0 0 0,0 0 1,1 0-1,-1 0 0,2 1 1,-2-2-11,0 1 0,0-1 0,0 0 0,0 0 0,0 0 0,0 0 0,0 0 0,1 0 0,-1 0 0,0 0 0,0 0 0,0 0 0,0 0 0,0 0 0,0-1 1,0 1-1,0-1 0,0 1 0,0-1 0,0 1 0,0-1 0,0 1 0,-1-1 0,1 0 0,0 1 0,0-1 0,-1 0 0,2-1 0,36-46-690,-29 34 555,2 1 1,0 0-1,14-14 1,-7 5 113,-5 5-151,-12 16 135,-1 3 74,-1 0 0,1 0 1,-1 0-1,1 0 0,-1 0 1,0 0-1,0 0 0,-2 3 0,-2 7 211,2-4-184,1-1 0,0 2 1,1-1-1,0 0 0,0 0 1,1 0-1,0 0 0,0 1 1,1-1-1,0 0 0,1 0 0,0 0 1,0 0-1,0 0 0,1 0 1,7 13-1,-9-20-50,0 0 0,0 1-1,0-1 1,0 0 0,0 0 0,0 0 0,0 0-1,1 0 1,-1 0 0,0 0 0,1-1 0,-1 1 0,0 0-1,1-1 1,-1 1 0,1-1 0,-1 1 0,1-1 0,-1 0-1,1 0 1,-1 1 0,1-1 0,-1 0 0,1 0 0,-1-1-1,1 1 1,-1 0 0,1 0 0,-1-1 0,1 1-1,-1-1 1,3-1 0,4-1-79,0-2 0,0 1-1,0-1 1,9-8 0,-10 8-105,12-9-25,-6 5 212,18-16 0,50-43-561,-81 67 640,-12 31 453,11-19-551,1 1 1,0 0 0,0 0 0,2 0 0,-1 0 0,5 15 0,-6-25 5,1-1 0,-1 1 0,0-1 0,1 0 0,-1 1 1,1-1-1,-1 0 0,1 1 0,0-1 0,-1 0 0,1 0 0,0 0 0,0 0 0,0 0 0,0 0 1,0 0-1,0 0 0,0 0 0,0 0 0,1 0 0,-1-1 0,0 1 0,0 0 0,1-1 1,-1 1-1,0-1 0,1 1 0,-1-1 0,1 0 0,-1 0 0,0 1 0,1-1 0,-1 0 1,1 0-1,-1-1 0,0 1 0,1 0 0,-1 0 0,1-1 0,-1 1 0,2-1 0,5-2-60,-1 0 1,0 0-1,0 0 0,-1-1 0,1 0 0,8-7 0,1-4-95,-1 0 0,-1 0 1,-1-1-1,20-29 0,-18 28 102,-13 16 52,-1 0 0,1-1 1,-1 1-1,1 0 0,-1-1 0,0 0 0,0 1 0,1-1 1,-1 0-1,0 1 0,0-1 0,-1 0 0,1 0 0,0 0 1,-1 0-1,2-4 0,-2 6 7,0 0-1,0 0 1,0 0 0,0 0-1,0 0 1,0-1-1,0 1 1,0 0 0,0 0-1,0 0 1,0 0 0,0 0-1,0-1 1,1 1 0,-1 0-1,0 0 1,0 0 0,0 0-1,0 0 1,0 0-1,0 0 1,0 0 0,1 0-1,-1-1 1,0 1 0,0 0-1,0 0 1,0 0 0,0 0-1,1 0 1,-1 0 0,0 0-1,0 0 1,0 0-1,0 0 1,0 0 0,1 0-1,-1 0 1,0 0 0,0 0-1,0 0 1,0 0 0,0 0-1,1 0 1,-1 0 0,0 1-1,0-1 1,0 0 0,0 0-1,0 0 1,1 0-1,-1 0 1,0 0 0,0 0-1,0 1 1,7 4 28,-4-3-35,0 1 0,-1 0 1,1 0-1,-1 0 0,0 0 0,0 1 0,0-1 0,2 4 0,10 18 105,-6-14 21,-1 1 1,-1 0 0,1 0 0,4 16 0,-11-28-125,1 1 1,-1-1 0,0 0 0,1 1 0,-1-1 0,1 1 0,-1-1-1,0 0 1,1 0 0,-1 1 0,1-1 0,-1 0 0,1 0 0,-1 1-1,1-1 1,0 0 0,-1 0 0,1 0 0,-1 0 0,1 0 0,-1 0-1,1 0 1,-1 0 0,1 0 0,0 0 0,0-1 0,13-2 82,-6-1-140,-1 0-1,-1 0 0,1-1 1,-1 0-1,0 0 0,0-1 1,0 1-1,6-10 1,-8 11 9,-1 0 1,0-1-1,0 0 1,0 0-1,0 1 1,-1-2-1,0 1 1,0 0-1,0 0 1,-1-1-1,0 1 1,1-10-1,-1 14 51,-1 0-1,0 1 1,0-1-1,0 0 1,0 0-1,0 1 1,0-1-1,0 0 1,0 0-1,0 1 0,-1-1 1,1 0-1,0 1 1,0-1-1,-1 0 1,1 1-1,0-1 1,-1 0-1,1 1 1,-1-1-1,1 0 1,-1 1-1,1-1 1,-1 1-1,1-1 1,-1 1-1,1-1 1,-1 1-1,0 0 1,1-1-1,-1 1 0,0 0 1,1-1-1,-1 1 1,0 0-1,1 0 1,-1 0-1,0 0 1,0-1-1,1 1 1,-1 0-1,0 0 1,0 0-1,1 1 1,-1-1-1,0 0 1,0 0-1,0 1 1,-2 0 32,0 0 1,0 0 0,0 0 0,0 1 0,0-1 0,0 1 0,0 0 0,1 0-1,-5 4 1,3-2 31,0 0 0,1 1 0,-1-1 0,1 1 0,0 0 0,1 0 0,-1 0-1,1 0 1,0 0 0,0 0 0,1 1 0,-1-1 0,1 1 0,0-1 0,1 1 0,-1-1 0,1 1 0,0-1-1,1 1 1,-1 0 0,3 6 0,-3-10-74,1 0-1,0 0 0,0 0 1,0 0-1,1 0 1,-1 0-1,0 0 0,1 0 1,-1-1-1,1 1 1,0-1-1,-1 1 1,1-1-1,0 1 0,0-1 1,0 0-1,0 0 1,0 0-1,0 0 0,0 0 1,0-1-1,1 1 1,-1-1-1,0 1 0,0-1 1,4 0-1,5 1-54,0-1 0,0-1 0,0 0 0,11-2 0,-21 3 60,191-40-578,-66 13 531,-101 19-3,-23 8-6,-16 5 114,-7 2 107,1 2-1,1 0 1,0 1-1,-33 25 1,42-29-153,2 2 0,-1-1 0,1 1 0,0 0 0,1 1 0,0 0 0,1 0 0,-1 1 0,2-1 0,-1 1 0,-4 13 1,9-20 6,0 0 1,0 0 0,0 1 0,0-1 0,1 0 0,-1 0 0,1 1 0,0-1 0,0 0 0,0 1 0,0-1 0,1 0 0,-1 1 0,1-1-1,0 0 1,0 0 0,0 0 0,1 0 0,-1 0 0,2 4 0,-1-5-21,0 0 0,0-1 0,0 1 0,0 0 0,0-1 0,0 0-1,0 1 1,0-1 0,0 0 0,1 0 0,-1 0 0,1 0 0,-1 0 0,0-1 0,1 1 0,-1-1 0,1 0 0,-1 1-1,1-1 1,0 0 0,-1-1 0,1 1 0,-1 0 0,1-1 0,-1 1 0,5-3 0,2 0-49,0 0 0,-1-1 0,1 0 0,-1-1 0,0 0 0,0 0 0,0-1 0,-1 1 0,0-2 0,0 1 0,8-11 0,6-9-49,32-52-1,-35 45-92,-2-1-1,-1-1 0,19-65 0,-17 47 132,-15 44 86,0 0 0,0 0 1,1-15-1,1-10 273,-3 30-197,0-2 472,-1 8 135,-1 19-66,-1 25-212,1-28-322,0 1 0,5 36 0,3-17-36,5 37-3334,-10-60 1189,-1-12 679,0 0 0,-1 1-1,1-1 1,-1 0 0,0 0 0,0 6 0,-1-8 1033,1 1 0,0-1 0,-1 1 1,0-1-1,1 0 0,-1 1 0,0-1 1,0 0-1,1 0 0,-1 1 0,0-1 1,0 0-1,0 0 0,-1 0 0,1 0 0,0 0 1,0 0-1,-3 1 0,-24 10-3274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07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8736,'13'-4'3232,"18"4"-2528,36 4-192,-17-4 1920,13-4-1441,18 0-415,4 0-352,31-4-736,16 0 288,-6-1-4543,-15 3 2591,7-14-3456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08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40 1472,'-1'-3'608,"1"3"-595,0-1-1,0 1 1,0-1 0,-1 1 0,1 0-1,0-1 1,0 1 0,0-1 0,0 1-1,0 0 1,0-1 0,0 1 0,0-1-1,0 1 1,0 0 0,0-1 0,0 1-1,0-1 1,0 1 0,0 0 0,1-1 0,-1 0-1,1-26 9167,-6 92-5670,-8 132-122,3-77-2310,7-70-1337,-6 93 1410,7-48-8301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10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5 491 2304,'0'0'30,"0"0"0,-1 0 0,1 0 1,0 0-1,0 0 0,-1 1 0,1-1 0,0 0 0,0 0 1,-1 0-1,1 0 0,0 0 0,0 1 0,0-1 0,0 0 1,-1 0-1,1 0 0,0 1 0,0-1 0,0 0 0,0 0 1,0 1-1,0-1 0,-1 0 0,1 0 0,0 1 0,0-1 1,0 0-1,0 0 0,0 1 0,0-1 0,0 0 0,0 0 1,0 1-1,0-1 0,0 0 0,1 1 0,9 3 1984,16-2 826,-23-2-2672,0-1-1,0 0 1,0 0 0,0 0 0,0 0-1,0-1 1,0 1 0,-1-1 0,1 0-1,-1 0 1,5-4 0,24-28 881,-23 25-826,20-24 199,3 2 1,0 1-1,2 1 1,54-35-1,20-15 247,-92 66-434,0 0 0,-1-2 1,0 1-1,17-27 0,-28 37-85,-1 0 0,0-1 0,0 1-1,0-1 1,0 0 0,-1 0 0,1 0-1,-1 0 1,0-7 0,-1 11-108,0 0 1,0 0 0,0 0-1,0 0 1,0-1-1,0 1 1,0 0-1,-1 0 1,1 0-1,0 0 1,-1 0-1,1 0 1,-1 0-1,1 0 1,-1 0 0,0 0-1,1 0 1,-2-1-1,1 1-19,-1 1-1,1-1 1,0 1-1,0-1 1,0 1-1,-1 0 1,1-1-1,0 1 1,-1 0-1,1 0 1,0 0-1,-1 0 1,1 0-1,0 0 1,0 0-1,-1 0 1,1 1-1,0-1 1,-1 0-1,0 1 1,-11 4 64,1 0 0,-1 1 1,1 1-1,1-1 0,-1 2 0,1 0 1,0 0-1,1 1 0,0 0 0,-13 16 1,14-14 16,1 1 0,1 0 0,0 0 1,0 0-1,1 1 0,1 0 0,0 0 0,1 0 1,0 0-1,1 1 0,1 0 0,-2 26 0,4-35-67,0-1 0,0 1 0,1-1 0,0 0-1,0 1 1,0-1 0,0 0 0,0 1 0,1-1-1,0 0 1,0 0 0,0 0 0,0 0 0,5 4-1,-5-5-37,0-1 0,1 0 0,-1 0 0,1 0 0,-1 0 0,1-1 0,0 1 0,0-1 0,-1 0-1,1 1 1,0-1 0,0-1 0,1 1 0,-1 0 0,0-1 0,0 1 0,0-1 0,0 0 0,0 0 0,1 0-1,3-1 1,13-4-135,1 0 0,-1-1 0,-1 0 0,25-13-1,32-11-19,-63 26 113,-1-1 1,21-10-1,-32 15-26,-4 32 61,2-25 90,1 0 1,-1 0-1,1 0 0,0 0 0,2 10 0,0-8 2,1 1 1,1-1-1,-1 0 0,1 0 0,1-1 1,0 1-1,0-1 0,1 0 0,10 12 1,-15-19-81,1 0 0,-1 0 1,0 0-1,0 0 1,1 0-1,-1 0 0,1 0 1,-1 0-1,0-1 0,1 1 1,0 0-1,-1-1 1,1 0-1,-1 1 0,1-1 1,0 0-1,-1 0 1,1 1-1,-1-1 0,1-1 1,0 1-1,-1 0 0,1 0 1,0 0-1,-1-1 1,1 1-1,-1-1 0,1 0 1,-1 1-1,1-1 0,-1 0 1,1 0-1,-1 0 1,0 0-1,0 0 0,1 0 1,-1 0-1,0 0 1,0 0-1,0-1 0,0 1 1,0 0-1,0-1 0,-1 1 1,1-1-1,0 1 1,-1-1-1,1 1 0,-1-1 1,1 0-1,-1 1 0,0-1 1,0 1-1,0-1 1,0-2-1,0-7-206,0 0-1,-3-19 1,2 25 148,0 1 1,-1 0 0,1-1-1,-1 1 1,0 0-1,0 0 1,0 0 0,-1 0-1,-3-4 1,-6-8-26,10 13 107,-1-1-1,1 1 1,-1 0-1,1 0 1,-1 0 0,0 0-1,0 0 1,-1 1-1,-5-4 1,4 1 239,9 3 190,14 1 307,-17 1-737,57 2 945,-38 0-1055,0-1 0,-1-2 0,35-3 0,-19 0-1551,6-1-5959,-38 3 4836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1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77 7552,'-13'-11'2816,"8"14"-2208,2-3-160,6 0 1440,12 0-1120,2-3 896,19-6-961,19-2-159,22 2-352,7 1-256,1 0 0,-12-1-1791,-6 1 991,-13 5-4416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12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1 737 4384,'4'-5'6314,"16"-22"-4276,9-21-577,2 2 0,48-55 0,-62 82-1167,1 1-1,0 0 0,2 1 1,0 2-1,1 0 0,0 1 1,1 1-1,1 1 0,47-18 1,-68 29-255,1 0 1,-1 1 0,0-1-1,1 1 1,-1 0-1,1-1 1,-1 1 0,1 0-1,-1 0 1,1 1 0,-1-1-1,1 1 1,2 0-1,-4-1-14,-1 1 0,1-1 0,0 0-1,0 1 1,0-1 0,-1 1 0,1 0-1,0-1 1,0 1 0,-1-1 0,1 1-1,-1 0 1,1 0 0,-1-1 0,1 1-1,-1 0 1,1 0 0,-1 0-1,0 0 1,1-1 0,-1 1 0,0 0-1,0 0 1,0 0 0,1 0 0,-1 0-1,0 0 1,0 0 0,0 0 0,-1 0-1,1 0 1,0-1 0,0 1 0,0 0-1,-1 1 1,-3 8 112,0-1-1,0 0 1,-1 0-1,0 0 1,-8 11-1,-9 15 117,-50 115 963,70-147-1479,5-12 180,7-17-19,-3 13 40,1 0-1,0 1 1,1 0 0,0 0-1,1 1 1,1 1-1,-1-1 1,2 2 0,-1-1-1,1 2 1,1-1 0,17-7-1,-19 10 58,2-1-7,0 0 1,0 1-1,0 1 1,0 0 0,1 0-1,21-3 1,-34 8 16,0 0 1,0 0-1,-1 0 1,1 0-1,0 0 0,0 0 1,0 0-1,-1 0 1,1 0-1,0 0 0,0 0 1,-1 0-1,1 0 0,0 1 1,0-1-1,-1 0 1,1 1-1,0-1 0,-1 0 1,1 1-1,0-1 1,-1 1-1,1-1 0,-1 1 1,1-1-1,-1 1 1,1-1-1,-1 1 0,1 0 1,-1-1-1,1 1 1,-1 0-1,0-1 0,1 1 1,-1 0-1,0 0 1,0-1-1,0 1 0,1 0 1,-1 0-1,0 0 0,0-1 1,0 1-1,0 0 1,0 0-1,-1-1 0,1 1 1,0 0-1,0 0 1,-1 1-1,-1 5 97,0 1 1,-1-1-1,0 1 0,-4 6 1,3-6-53,-62 121 686,63-123-680,1 0 0,-1-1 0,-7 10 0,64-70-664,-36 37 525,31-24-1,-41 36 51,0 0 0,1 0-1,0 1 1,0 0 0,0 1 0,19-6-1,-28 10 33,1 0 0,0-1 1,0 1-1,0 0 0,0 0 0,0 0 0,-1 0 0,1 0 0,0 0 0,0 0 0,0 0 0,0 1 0,0-1 1,-1 0-1,1 0 0,0 1 0,0-1 0,0 1 0,-1-1 0,1 0 0,1 2 0,-1-1 24,0 1 0,1-1 0,-1 0 1,0 1-1,0 0 0,0-1 0,-1 1 0,1-1 0,0 1 0,0 2 0,1 4 170,0 1 0,-1 0 0,1 13 0,-1-15-57,-1-1-93,2 11 214,5 25 0,-7-38-233,1 0 0,1 0-1,-1 0 1,1 0 0,-1 0 0,1 0-1,0-1 1,1 1 0,-1-1 0,1 1-1,4 4 1,-5-6-28,0-1-1,0 0 1,0 0-1,0 0 1,0 0-1,0-1 1,0 1-1,0 0 1,0-1-1,0 1 1,1-1 0,-1 0-1,0 0 1,0 0-1,0 0 1,1 0-1,-1 0 1,0-1-1,0 1 1,0-1-1,0 1 1,0-1-1,1 0 1,-1 0-1,-1 0 1,1 0-1,2-1 1,5-4-44,0 0 1,-1 0 0,1 0-1,8-10 1,-7 6-54,97-87-652,-27 26 492,-79 70 277,-1 1 0,1-1 1,0 1-1,-1-1 0,1 1 0,-1-1 0,1 0 1,-1 0-1,1 1 0,-1-1 0,1 0 0,-1 0 1,1-1-1,-1 2-12,0 0 1,0 0-1,0-1 1,0 1 0,0 0-1,0 0 1,0 0-1,0 0 1,-1-1-1,1 1 1,0 0 0,0 0-1,0 0 1,0 0-1,0-1 1,0 1-1,0 0 1,-1 0 0,1 0-1,0 0 1,0 0-1,0 0 1,0-1-1,-1 1 1,1 0 0,0 0-1,0 0 1,0 0-1,-1 0 1,1 0-1,0 0 1,0 0 0,0 0-1,-1 0 1,1 0-1,-2 0 11,0 0 0,0 0 0,1 0 0,-1 1 0,0-1 0,0 0 0,0 1 0,0-1 0,1 1 0,-1 0 0,-3 2 0,-6 4 69,0 1 1,0 1-1,1 0 0,0 1 1,-13 16-1,17-20-54,1 1 0,0 1 0,1-1 0,-1 1 0,2-1 0,-1 1-1,1 0 1,0 1 0,-3 15 0,6-23-19,0-1 1,0 1-1,-1 0 1,1 0-1,0-1 1,0 1-1,0 0 1,0 0 0,1 0-1,-1-1 1,0 1-1,0 0 1,0 0-1,1-1 1,-1 1-1,0 0 1,1 1-1,0-2-14,-1 0-1,0 1 1,1-1 0,-1 0-1,0 0 1,1 0-1,-1 0 1,0 0 0,1 1-1,-1-1 1,1 0-1,-1 0 1,0 0 0,1 0-1,-1 0 1,1 0-1,-1 0 1,0 0 0,1 0-1,-1 0 1,0 0-1,1-1 1,-1 1 0,1 0-1,2-1-61,-1 0 0,1-1-1,-1 1 1,0-1 0,1 1-1,-1-1 1,3-3 0,59-55-1066,-64 60 1126,1-1-1,0 1 1,-1-1-1,1 1 1,0-1-1,0 1 1,-1-1-1,1 1 1,0-1-1,0 1 1,-1 0-1,1 0 1,0-1-1,0 1 1,0 0-1,0 0 1,-1 0-1,1 0 1,2 0-1,-3 0 10,1 1-1,0-1 0,-1 0 0,1 1 1,-1-1-1,1 1 0,-1-1 0,1 0 1,-1 1-1,1 0 0,-1-1 0,1 1 1,-1-1-1,0 1 0,1-1 0,-1 1 0,0 0 1,1 1-1,0 2 5,1 1 0,-1 0 0,-1-1 0,1 1 0,-1 9 0,5 120 504,-5-133-504,0 10 130,1 0 0,2 15 0,-3-23-123,0-1-1,0 0 1,1-1 0,-1 1-1,1 0 1,0 0 0,0 0 0,-1 0-1,1 0 1,0-1 0,0 1-1,1 0 1,-1-1 0,0 1 0,1-1-1,-1 1 1,1-1 0,-1 1-1,1-1 1,3 2 0,-4-3-18,1 0-1,0 1 1,0-1-1,0 0 1,0 0 0,0 0-1,-1-1 1,1 1 0,0 0-1,0-1 1,0 1 0,-1-1-1,1 0 1,0 1 0,0-1-1,-1 0 1,1 0-1,-1 0 1,1 0 0,2-3-1,3-2-56,1-1 0,9-12 0,20-27-328,40-66 1,-35 48 218,-8 14-57,50-104-1,-64 112 272,-2-1 0,-1-1-1,-3-1 1,11-59 0,-20 80 33,0-7 415,-6 40-382,0 1 1,-1-1-1,0 1 1,-5 11-1,1 2 4,-7 22 199,-2-1 0,-24 49 1,-50 79 438,11-24-337,76-142-375,0-2-213,3-6-131,8-10 70,6-7 140,1 2-1,1 0 1,1 1 0,0 1-1,1 0 1,1 2 0,0 0-1,0 1 1,45-18 0,-59 27 53,-3 2 24,-1 0 1,0 1 0,1-1 0,-1 0-1,1 1 1,-1 0 0,0-1-1,1 1 1,-1 0 0,4 0 0,-6 0 16,0 0 0,1 1 0,-1-1 0,1 0 0,-1 0 0,0 0 0,1 0 0,-1 0 1,1 0-1,-1 0 0,0 1 0,1-1 0,-1 0 0,0 0 0,1 1 0,-1-1 0,0 0 0,1 0 1,-1 1-1,0-1 0,0 0 0,1 1 0,-1-1 0,0 0 0,0 1 0,0-1 0,1 1 0,-1-1 1,0 0-1,0 1 0,0-1 0,0 1 0,0-1 0,0 0 0,0 1 0,0-1 0,0 1 1,0-1-1,0 1 0,-4 17 253,4-16-254,-2 4 41,-1 0 0,1 0 0,-1 0 1,0 0-1,-1 0 0,1 0 0,-9 8 0,-35 35 318,28-31-311,10-9-35,1-1 9,1-1 0,0 1 0,-12 16 1,18-22-30,1 0 1,-1-1 0,0 1-1,0 0 1,1 0 0,-1-1 0,1 1-1,0 0 1,0 0 0,-1 0-1,1 0 1,0-1 0,0 1 0,1 0-1,-1 0 1,0 0 0,1 0 0,-1-1-1,1 1 1,-1 0 0,1-1-1,0 1 1,0 0 0,0-1 0,0 1-1,0-1 1,0 1 0,0-1-1,0 1 1,1-1 0,-1 0 0,0 0-1,1 0 1,2 2 0,0 0-1,0-1-1,0 1 1,1-1 0,-1 0-1,0 0 1,1-1 0,0 1-1,-1-1 1,1 0 0,0 0-1,-1-1 1,9 1 0,-2-3-13,0 0 0,0 0 0,0-1 0,0 0 0,0-1 1,-1 0-1,1-1 0,16-10 0,5-6-4,36-30 0,-59 44-5,-7 5 25,12-9-68,17-18-1,-28 26 54,0-1 0,0 0 0,0 1 0,0-1 0,-1-1 0,1 1 0,-1 0 0,0 0 0,-1-1 0,2-4 1,-2 7 15,-1 0 0,0 0 0,0 0 1,0 1-1,0-1 0,0 0 1,0 0-1,0 0 0,-1 0 1,1 1-1,-1-1 0,1 0 0,-1 0 1,0 1-1,1-1 0,-1 0 1,0 1-1,0-1 0,0 1 1,-1-1-1,1 1 0,0 0 1,0-1-1,-1 1 0,1 0 0,-1 0 1,1 0-1,-1 0 0,1 0 1,-1 0-1,0 1 0,0-1 1,1 0-1,-1 1 0,0-1 0,-3 0 1,2 1 60,0-1 1,0 1 0,0-1-1,0 1 1,0 0-1,0 0 1,0 0 0,0 0-1,0 1 1,0-1-1,0 1 1,0 0 0,0 0-1,0 0 1,1 0-1,-1 0 1,0 1 0,1-1-1,-1 1 1,1 0-1,-1 0 1,-2 3 0,1 0 102,1 0 1,0 0 0,0 1 0,1-1 0,-1 1 0,1 0 0,0-1-1,1 1 1,0 0 0,0 0 0,0 0 0,0 0 0,1 10 0,1-1 40,1-1 1,0-1 0,1 1 0,8 24-1,-9-30-179,1-1-1,1 1 0,-1-1 0,1 0 0,0-1 0,1 1 1,0-1-1,0 1 0,0-2 0,1 1 0,7 6 0,-4-5-99,1-1 0,0 1-1,1-1 1,-1-1-1,1 0 1,21 6-1,-11-5-572,0-1-1,0-2 0,25 3 1,-16-5-2308,44-3 0,-62 1 1723,0-1-1,13-3 0,18-11-6091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16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4 519 3392,'-1'0'39,"1"0"1,0 0 0,0 0-1,-1-1 1,1 1-1,0 0 1,0 0 0,0 0-1,-1-1 1,1 1-1,0 0 1,0 0 0,0-1-1,0 1 1,0 0-1,-1 0 1,1-1 0,0 1-1,0 0 1,0 0-1,0-1 1,0 1 0,0 0-1,0 0 1,0-1-1,0 1 1,0 0 0,0-1-1,0 1 1,8-4 1692,6-2-386,-7 0-598,0-1 0,12-13 0,2-3 102,-3 6-465,68-61 1059,-50 50-857,76-44-1,-88 59-455,121-59 682,-64 34 505,-80 37-1272,-1 1 0,1 0 1,0-1-1,-1 1 1,1-1-1,0 1 1,0 0-1,-1 0 1,1 0-1,0-1 1,0 1-1,-1 0 1,1 0-1,0 0 1,0 0-1,0 0 1,-1 0-1,1 0 1,0 1-1,1-1 1,-2 0-15,1 1 0,-1-1 1,0 1-1,1-1 1,-1 1-1,0-1 0,0 1 1,1-1-1,-1 0 0,0 1 1,0 0-1,0-1 1,0 1-1,0-1 0,0 1 1,0-1-1,0 1 0,0-1 1,0 1-1,0-1 1,0 1-1,0 0 0,-1 6 179,-1 0 0,0-1 0,-5 11 0,5-11-125,-20 57 373,12-30-182,-16 33 0,21-52-301,5-14 24,0 0 0,0 0 0,0 1 0,0-1-1,0 0 1,0 0 0,0 0 0,0 0 0,0 0 0,1 0 0,-1 0 0,0 0-1,0 0 1,0 1 0,0-1 0,0 0 0,0 0 0,0 0 0,0 0 0,0 0-1,0 0 1,0 0 0,0 0 0,0 0 0,1 0 0,-1 0 0,0 0 0,0 0-1,0 0 1,0 0 0,0 0 0,0 0 0,0 0 0,0 0 0,1 0 0,-1 0 0,0 0-1,0 0 1,0 0 0,0 0 0,0 0 0,0 0 0,0 0 0,0 0 0,0 0-1,1 0 1,-1 0 0,0 0 0,0 0 0,0 0 0,0 0 0,0 0 0,0 0-1,0 0 1,0 0 0,0-1 0,3 0-21,-1-1 1,0 0-1,0 0 0,1-1 1,-2 1-1,5-5 0,-2 1-20,52-73-56,-46 66 68,1 1-1,1 0 1,25-20-1,-33 29 17,46-31-249,-45 31 241,0 1-1,-1-1 1,1 1-1,0 0 1,0 0-1,0 1 0,1 0 1,-1 0-1,7-1 1,-11 2 33,-1 0-1,1 0 1,-1 0 0,1 1 0,-1-1 0,0 0 0,1 0-1,-1 0 1,1 0 0,-1 1 0,0-1 0,1 0 0,-1 0-1,1 1 1,-1-1 0,0 0 0,0 1 0,1-1-1,-1 0 1,0 1 0,1-1 0,-1 1 0,0-1 0,0 0-1,0 1 1,1-1 0,-1 1 0,0-1 0,0 1 0,0-1-1,0 0 1,0 1 0,0-1 0,0 1 0,0-1 0,0 1-1,0-1 1,0 1 0,0 0 0,-5 21 387,5-21-365,-3 10 61,-27 110 492,26-99-434,1 0 1,1 0 0,1 37-1,1-54-141,0-1 0,1 1 0,0 0 1,-1-1-1,2 1 0,-1-1 0,0 0 0,1 1 0,0-1 0,0 0 0,0 0 0,1 0 0,-1 0 0,1 0 0,0-1 0,0 1 0,0-1 0,1 0 0,-1 0 0,1 0 0,0 0 0,-1 0 0,1-1 0,0 0 0,1 0 0,-1 0 0,0 0 0,1-1 0,-1 0 0,1 0 0,-1 0 0,1 0 0,-1-1 0,1 1 1,0-1-1,-1 0 0,1-1 0,5 0 0,9-2-72,0-1 1,-1-1-1,1-1 0,-1 0 1,0-1-1,0-1 1,-1-1-1,0 0 1,0-2-1,-1 0 1,29-25-1,-30 19-72,0-1-1,-1 0 1,-1-1-1,-1-1 1,17-35-1,-27 52 128,-1 0 0,0 0-1,0 0 1,0 0-1,0 0 1,0 0-1,-1 0 1,0 0 0,1 0-1,-1 0 1,-1-5-1,1 7 2,0 0 0,0 0 0,-1 0 0,1 0-1,0 0 1,-1 0 0,1 0 0,-1 0 0,0 0-1,1 0 1,-1 0 0,0 1 0,1-1 0,-1 0 0,0 0-1,0 1 1,0-1 0,1 0 0,-1 1 0,0-1-1,0 1 1,0 0 0,0-1 0,0 1 0,0 0 0,0-1-1,0 1 1,0 0 0,0 0 0,0 0 0,0 0-1,-1 0 1,1 0 0,0 0 0,0 0 0,0 0 0,-1 1-1,-3 0 27,1 0-1,-1 0 0,1 1 0,0 0 1,0-1-1,0 1 0,0 1 0,0-1 0,0 1 1,0-1-1,1 1 0,-1 0 0,1 0 1,0 1-1,0-1 0,0 1 0,0-1 1,1 1-1,-3 6 0,0-1 67,0 1 1,1 0-1,0 1 0,0-1 0,1 1 1,1-1-1,-2 13 0,3-15-56,0 1-1,1 0 1,0-1-1,1 1 1,-1-1-1,2 1 1,-1-1-1,1 1 1,0-1-1,1 0 1,0 0-1,0 0 1,1 0-1,0 0 1,0-1-1,1 0 1,0 0-1,0 0 1,1 0-1,0-1 1,6 6-1,-9-10-26,0 1 0,0-1-1,1 0 1,-1 0 0,0 0-1,1 0 1,-1-1 0,1 1-1,0-1 1,-1 0 0,1 0-1,0 0 1,0-1 0,0 1-1,-1-1 1,1 0 0,0 0-1,0-1 1,0 1 0,0-1-1,-1 1 1,1-1 0,0 0-1,-1-1 1,1 1 0,0-1-1,-1 1 1,0-1 0,1 0-1,-1-1 1,4-2 0,26-22-49,-2-2 1,-2 0-1,39-49 1,-28 31 147,4-10-242,-38 50 286,-8 6-159,1 2 3,0 0 1,0 0-1,0 1 0,0-1 1,0 0-1,0 0 0,0 0 1,0 1-1,1-1 1,-2 2-1,-15 36 293,2 1 1,1 1-1,-15 78 0,29-117-285,-1 0 0,1 0 0,0 0 0,0-1-1,0 1 1,0 0 0,1 0 0,-1 2 0,0-4 0,1 1 0,-1-1 0,0 1 0,0-1 1,0 1-1,1-1 0,-1 1 0,0-1 0,0 0 0,1 1 1,-1-1-1,0 0 0,1 1 0,-1-1 0,1 0 0,-1 1 1,0-1-1,1 0 0,-1 0 0,1 1 0,0-1 0,0 0-1,1 0-1,0 0 0,-1 0 1,1 0-1,0-1 0,-1 1 1,1-1-1,0 1 0,-1-1 1,1 1-1,-1-1 0,1 0 0,-1 0 1,1 1-1,-1-1 0,2-2 1,16-12-168,0-2 1,21-23 0,3-3-117,-15 17 19,46-39 31,-29 26 363,-44 38-126,0 0 0,0 1 0,-1-1 0,1 0 0,0 0 0,1 1 0,-1-1 0,0 1 0,0-1 0,0 1 0,0-1 0,2 1 0,-3 0-1,0 0-1,0 0 1,1 0 0,-1 0-1,0 0 1,0 0 0,1 0 0,-1 0-1,0 0 1,0 0 0,1 0-1,-1 0 1,0 1 0,0-1 0,0 0-1,1 0 1,-1 0 0,0 1-1,0-1 1,0 0 0,0 0-1,1 0 1,-1 1 0,0-1 0,0 0-1,0 0 1,0 1 0,0-1-1,0 0 1,0 0 0,1 1 0,-1-1-1,0 4 15,0-1 0,0 1 0,0 0 0,-1-1 1,1 1-1,-2 5 0,-37 152 721,37-153-712,1 0 0,0 1 1,0-1-1,1 1 0,0-1 0,0 1 1,3 13-1,-3-19-13,1-1 0,-1 0 0,1 0 0,0 1 0,0-1 1,0 0-1,0 0 0,0 0 0,0 0 0,0 0 0,1 0 0,-1-1 0,1 1 0,-1 0 0,1-1 0,0 1 1,0-1-1,-1 1 0,1-1 0,0 0 0,0 0 0,1 0 0,-1 0 0,0 0 0,0 0 0,0-1 0,1 1 1,-1-1-1,0 1 0,0-1 0,5 0 0,0 0-29,0-1 0,0 0 1,0-1-1,-1 0 0,1 0 1,0 0-1,-1 0 0,0-1 0,1 0 1,-1-1-1,-1 1 0,11-9 0,-2 1-25,-2-1-1,1 0 0,20-27 1,14-31-137,-8 9 72,30-28-352,-31 42 143,34-56 0,-66 92 408,1-1 0,-1 1-1,-1-1 1,0 0 0,-1 0-1,3-14 1,-6 26-94,-1-1 0,0 0-1,0 0 1,0 0 0,0 1 0,0-1 0,0 0 0,0 0-1,0 0 1,0 1 0,0-1 0,0 0 0,-1 0-1,1 1 1,0-1 0,0 0 0,-1 0 0,1 1 0,-1-1-1,1 0 1,0 1 0,-1-1 0,1 0 0,-1 1-1,0-1 1,1 1 0,-1-1 0,1 1 0,-1-1 0,0 1-1,-1-1 1,1 1-1,0-1-1,0 1 1,0 0-1,0 0 1,0 0 0,-1 0-1,1 0 1,0 0-1,0 0 1,0 0 0,0 1-1,0-1 1,0 0-1,0 1 1,0-1-1,0 0 1,0 1 0,0 0-1,0-1 1,0 1-1,0-1 1,0 1-1,0 1 1,-7 6 83,0 1-1,1 0 1,0 1-1,1-1 1,0 1-1,0 1 1,1-1 0,1 1-1,-1 0 1,2 0-1,0 0 1,-3 16-1,3-8-17,1-1 0,1 1-1,0-1 1,1 1-1,2 0 1,5 34-1,-5-44-51,1 1-1,0-1 1,0 0-1,1 0 1,6 11-1,-9-18 1,1 1 1,-1 0-1,1-1 0,0 0 0,0 1 1,0-1-1,0 0 0,0 0 0,0 0 1,1 0-1,-1-1 0,1 1 1,-1 0-1,1-1 0,0 0 0,-1 0 1,1 0-1,0 0 0,0 0 0,4 0 1,2-1-26,0 0 1,-1 0-1,1-2 1,-1 1-1,1-1 1,-1 0-1,1-1 1,-1 1-1,12-7 1,7-6-186,34-22 0,-36 21 70,2-2 55,30-29 0,17-11 425,-74 58-429,-4 7-48,0 1 233,0 1 1,1 0-1,0-1 0,0 1 0,-2 18 1,2-5 125,1 30-1,2-31-135,1 1-1,6 31 0,-5-48-93,-1 0 0,0-1 0,1 1 0,0-1 0,0 1-1,0-1 1,4 5 0,-5-8 10,0 1-1,0-1 1,0 0 0,0 1-1,0-1 1,0 0-1,0 0 1,1 0 0,-1 0-1,0 0 1,1 0-1,-1-1 1,1 1-1,-1 0 1,1-1 0,-1 1-1,1-1 1,-1 1-1,1-1 1,0 0 0,-1 0-1,1 1 1,-1-1-1,4-1 1,0 0-34,0 0 1,0-1-1,0 0 1,0 0 0,0 0-1,-1-1 1,1 0-1,4-3 1,33-31-405,-15 13 299,38-28-260,58-51-126,-99 82 441,-19 17 112,0 0 1,-1 0-1,1 0 1,-1 0-1,0-1 1,7-9-1,-11 13-32,1 1 0,-1 0 1,0 0-1,0 0 0,0 0 0,0-1 0,1 1 1,-1 0-1,0 0 0,0-1 0,0 1 0,0 0 0,0 0 1,0 0-1,0-1 0,0 1 0,0 0 0,0 0 1,1-1-1,-1 1 0,0 0 0,0 0 0,0-1 1,-1 1-1,1 0 0,0 0 0,0-1 0,0 1 1,0 0-1,0 0 0,0-1 0,0 1 0,0 0 0,0 0 1,-1 0-1,1-1 0,0 1 0,0 0 0,0 0 1,0 0-1,-1 0 0,1-1 0,0 1 0,0 0 1,0 0-1,-1 0 0,1 0 0,0 0 0,0 0 1,0-1-1,-1 1 0,1 0 0,0 0 0,0 0 0,-1 0 1,1 0-1,-1 0 0,-12 3 35,2 2 36,1 0 0,0 0 1,0 1-1,0 1 0,1-1 1,0 2-1,0-1 1,1 1-1,-9 11 0,-2 3 58,2 2-1,-22 36 0,35-52-123,-1 0 1,1 0-1,0 0 1,1 0-1,0 1 1,0 0-1,1-1 0,-2 18 1,18-31-434,-6 0 214,0 0 1,-1-1 0,1 0 0,7-9 0,13-10-299,-14 14 376,-11 8 159,1-1 0,0 1 1,0 0-1,0 1 0,0-1 1,0 1-1,1 0 0,8-4 1,-12 6-24,0 0 0,0 0 0,0 0 1,-1 0-1,1 0 0,0 1 1,0-1-1,-1 0 0,1 0 0,0 0 1,-1 1-1,1-1 0,0 1 1,0-1-1,-1 0 0,1 1 0,-1-1 1,1 1-1,0-1 0,-1 1 0,1 0 1,-1-1-1,1 1 0,-1-1 1,0 1-1,1 0 0,-1-1 0,0 1 1,1 0-1,-1 0 0,0-1 1,0 2-1,7 30 73,-6-24-70,0-3 9,1 7 45,0-1 0,1 1 1,0 0-1,7 13 0,-9-22-47,0-1 0,0 1-1,1-1 1,-1 1 0,1-1 0,0 0-1,0 1 1,-1-1 0,2 0-1,-1 0 1,0-1 0,0 1 0,1 0-1,-1-1 1,0 1 0,1-1 0,0 0-1,-1 0 1,1 0 0,0 0-1,0 0 1,-1-1 0,6 1 0,-1-1-11,1 0 1,-1-1-1,1 0 0,-1 0 1,1-1-1,-1 1 1,0-2-1,0 1 1,0-1-1,0 0 1,0-1-1,-1 0 1,8-5-1,-3 1-32,0 0-1,-1-1 0,1-1 1,-2 0-1,1 0 0,9-15 1,32-52-202,-4-1 1,47-106-1,-90 175 241,1 0 47,-1 0 0,-1 0 0,0 0-1,0-1 1,0 1 0,0-10 0,-3 18-50,0 1 1,0 0-1,0-1 1,0 1-1,0 0 0,0-1 1,0 1-1,0 0 1,0-1-1,0 1 0,0 0 1,0-1-1,0 1 1,0 0-1,0-1 0,-1 1 1,1 0-1,0-1 1,0 1-1,0 0 0,0 0 1,-1-1-1,1 1 1,-1 0-1,-5 3 330,-7 14 180,4-2-264,0 0 0,2 0 0,0 1 1,1 0-1,0 0 0,-5 28 0,9-37-387,1 0-1,1 1 1,-1-1-1,1 0 1,0 0 0,1 0-1,-1 1 1,2-1-1,-1 0 1,1 0-1,0 0 1,0 0 0,1-1-1,0 1 1,0-1-1,0 1 1,1-1-1,7 8 1,-10-12-307,1 0 0,0 0 0,1 0 1,-1 0-1,0-1 0,0 1 0,1-1 0,-1 0 0,1 0 0,-1 1 1,1-2-1,0 1 0,-1 0 0,1 0 0,0-1 0,-1 0 0,1 1 1,0-1-1,5-1 0,14 1-5599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16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7712,'8'-13'2880,"19"13"-2240,15-4-192,-16-1 1536,19 2-1184,26 0 96,42-2-544,4 1-608,-4-1 160,0 5-5504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2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238 237 2720,'6'-6'826,"-6"6"-757,0 0 0,0 0 0,0 0 1,0 0-1,-1 0 0,1 0 0,0 0 0,0 0 0,0 0 0,0 0 0,0 0 0,-1 0 0,1 0 1,0 0-1,0 0 0,0 0 0,0-1 0,0 1 0,0 0 0,-1 0 0,1 0 0,0 0 1,0 0-1,0 0 0,0 0 0,0-1 0,0 1 0,0 0 0,0 0 0,0 0 0,0 0 0,0 0 1,0-1-1,0 1 0,0 0 0,-1 0 0,1 0 0,0 0 0,1-1 0,-1 1 0,0 0 1,0 0-1,0 0 0,0 0 0,0 0 0,0-1 0,0 1 0,0 0 0,0 0 0,0 0 1,0 0-1,0 0 0,0 0 0,0-1 0,0 1 0,1 0 0,-1 0 0,0 0 0,0 0 0,0 0 1,0 0-1,0 0 0,0 0 0,1 0 0,-1 0 0,0-1 0,0 1 0,0 0 0,-3 0 372,0-1 1,-1 1-1,1-1 0,-1 1 0,1 0 0,-1 0 0,1 1 0,-1-1 0,-5 2 0,-2 3 200,-1 0 0,1 0-1,-19 14 1,22-14-473,-2 2 62,1 0 1,0 1 0,0 0 0,1 0 0,0 1 0,0 0 0,1 0 0,0 1 0,-8 15 0,9-12-16,0 0-1,0 0 1,1 1-1,1-1 1,0 1 0,1 0-1,-2 20 1,4-30-198,1 1-1,-1 0 1,1-1 0,1 1-1,-1 0 1,1-1-1,-1 1 1,1-1 0,1 1-1,-1-1 1,1 1 0,-1-1-1,1 1 1,1-1-1,-1 0 1,0 0 0,1 0-1,0-1 1,0 1 0,0-1-1,0 1 1,1-1-1,-1 0 1,1 0 0,0-1-1,0 1 1,0-1 0,0 1-1,0-1 1,1-1-1,-1 1 1,1-1 0,7 2-1,-8-2-45,0-1-1,0 0 0,0 0 1,1 0-1,-1-1 0,0 0 0,0 1 1,0-1-1,0-1 0,0 1 1,0-1-1,-1 1 0,1-1 0,0 0 1,-1 0-1,5-4 0,4-3-112,0-1-1,20-22 0,31-40-750,89-135-1,-142 191 899,-1 0 0,0 0 0,-1-1 0,11-32 0,-17 42 25,0 0-1,0 0 0,-1 0 1,0-1-1,-1 1 1,1 0-1,-1 0 1,-1-1-1,1 1 1,-1 0-1,0 0 1,-1 0-1,0 0 1,0 0-1,-4-7 0,6 12 5,-1 0 0,0 1 0,0-1 0,0 0 0,0 1 0,0-1 0,0 1 0,0 0 0,-1-1-1,1 1 1,0 0 0,-1 0 0,1 0 0,-1-1 0,1 2 0,-1-1 0,0 0 0,1 0 0,-1 0-1,0 1 1,0-1 0,1 1 0,-1 0 0,0-1 0,0 1 0,0 0 0,0 0 0,1 0 0,-1 0 0,0 0-1,0 1 1,0-1 0,1 0 0,-1 1 0,0 0 0,0-1 0,1 1 0,-1 0 0,-2 1 0,-3 2 66,1 0-1,0 1 1,0-1 0,0 1 0,1 0 0,-1 1 0,1-1 0,-6 10 0,2-3-16,1 1-1,1 0 0,0 0 0,1 0 0,0 1 0,1 0 0,0 0 0,1 1 0,1-1 0,1 1 1,-2 22-1,3-18-21,1 0 1,1 0 0,1 0-1,1-1 1,5 22-1,-6-33-37,0 0 0,1 0-1,-1-1 1,2 1 0,-1 0-1,1-1 1,-1 0 0,2 0-1,-1 0 1,1 0 0,0-1-1,0 0 1,0 0-1,1 0 1,0-1 0,7 6-1,-5-6-68,0-1 0,0 1-1,0-1 1,0-1-1,1 1 1,-1-1 0,1-1-1,-1 0 1,18 1-1,-13-3-57,0 0 0,1-1 0,-1 0 0,0-1 0,22-8 0,0-4-30,-1-1 0,-1-1 0,48-35 0,-33 18 100,53-47 0,-96 77 134,-1 0-1,0 0 0,0 0 1,6-9-1,-10 13-95,0 0-1,0 0 1,0 0-1,0 0 1,0-1-1,0 1 1,1 0 0,-1 0-1,0 0 1,0 0-1,0 0 1,0-1 0,0 1-1,0 0 1,0 0-1,0 0 1,0 0-1,0-1 1,0 1 0,0 0-1,0 0 1,0 0-1,0 0 1,0-1-1,0 1 1,0 0 0,0 0-1,0 0 1,-1 0-1,1 0 1,0-1-1,0 1 1,0 0 0,0 0-1,0 0 1,0 0-1,0 0 1,0 0 0,-1-1-1,-7 0 77,-10 4 130,12 0-123,0 0-1,1 0 1,-1 1-1,1 0 1,-1 0-1,1 0 1,0 0-1,1 1 1,-1 0-1,-6 10 1,0 1 66,1 0 1,-12 25-1,12-20-36,2 0-1,0 1 0,1 0 0,1 0 0,-4 34 1,11-22-20,-1-32-104,0 0 0,0 0 1,1 0-1,0 0 0,-1 0 0,1 0 0,0 0 1,0 0-1,0 0 0,0 0 0,0 0 0,0 0 0,3 2 1,-4-4-2,1 1 0,0-1 0,0 0 0,0 1 0,0-1-1,0 0 1,0 0 0,0 1 0,0-1 0,0 0 0,0 0 0,0 0 0,0 0 0,0 0 0,0-1 0,0 1 0,0 0 0,0 0 0,0-1 0,0 1 0,-1 0 0,1-1 0,0 1 0,0-1 0,0 1 0,0-1 0,-1 1 0,3-2 0,22-22-363,-17 13 231,-1 0 1,0 0-1,-1-1 0,0 1 1,-1-1-1,7-22 1,0 1-138,3-5-31,0 3 374,13-47 0,-27 73 143,-4 18 48,-4 19 273,3-7-276,1-1 0,0 34 0,3-45-236,1 0 1,0 0-1,0 0 0,0 1 0,2-1 0,-1 0 0,1-1 0,4 11 1,-6-16-15,0-1 1,0 0-1,1 0 1,-1 0-1,1-1 1,-1 1-1,1 0 1,-1 0-1,1-1 1,0 1-1,0-1 1,0 1-1,0-1 1,0 0-1,0 0 1,0 0-1,4 1 1,-3-1-4,1 0 0,-1-1-1,1 0 1,-1 0 0,1 0 0,0 0 0,-1 0-1,1-1 1,-1 1 0,6-3 0,6-2-51,-1-1 0,0-1 0,-1 0 1,17-11-1,-23 13-5,26-17 35,-2-2 0,37-37 0,-30 26-195,-25 27 294,-12 7-62,1 0-1,-1 0 0,1 0 0,-1 0 0,1 0 1,-1 0-1,1-1 0,1-1 0,-14 28-146,4-3 358,2-11-94,1 1 0,0 0 0,1 0 0,-4 24-1,6-30-144,1 1-1,-1 0 0,1 0 0,0-1 0,1 1 0,0 0 0,0-1 0,0 1 0,1-1 0,4 12 0,-4-16 1,-1 0 0,0 0 0,1 0 0,-1 0 0,1 0 0,-1-1 0,1 1 0,0 0 0,0-1 0,0 0 0,0 1-1,0-1 1,0 0 0,0 0 0,1 0 0,-1 0 0,0 0 0,0-1 0,1 1 0,-1-1 0,1 0 0,-1 1 0,0-1 0,1 0 0,-1 0-1,3-1 1,0 1-40,1-1 0,-1 0 0,0 0 0,0-1 0,0 1 0,0-1 0,0 0 0,0 0 0,-1-1 0,9-5 0,-12 7 67,0 0 0,0 0 0,0 0 0,-1 0 1,1 0-1,0 0 0,-1 0 0,1 0 0,0 0 0,-1 0 0,0 0 0,1-1 0,-1 1 0,0 0 0,1 0 0,-1-2 0,0-22 180,-1 14-297,-2-18 211,11-42-331,-7 69 213,-1-1-1,1 1 1,-1-1-1,1 1 1,0-1 0,0 1-1,0 0 1,0-1 0,2-1-1,6-17 103,-1 4-75,-8 17-138,1 1 149,2 5-53,-2-6 4,-1 1 1,0 0 0,0 0 0,1 0 0,-1 0 0,0 0 0,0 0 0,0 0-1,0 0 1,0 0 0,0 0 0,0 2 0,0 4 2,2 9 73,0 1 1,-1-1 0,-2 20 0,1-10-134,-2 0-29,2-23 100,-1 1-1,1-1 1,0 1 0,0 0-1,0-1 1,0 1-1,1 0 1,-1-1-1,1 1 1,0-1-1,0 1 1,0-1-1,1 1 1,2 5-1,-4-9 3,1 1-1,-1-1 0,0 0 1,1 1-1,-1-1 0,0 0 1,1 1-1,-1-1 1,0 0-1,1 1 0,-1-1 1,1 0-1,-1 0 0,0 1 1,1-1-1,-1 0 1,1 0-1,-1 0 0,1 0 1,-1 0-1,1 0 0,-1 0 1,1 0-1,-1 0 0,1 0 1,15-6-215,-11 3 78,0-1 0,0 0 0,7-8 0,9-11-145,0 0 0,1 2 1,1 1-1,29-20 0,-12 16 125,0 2 0,51-21 0,35-5 142,-121 45 55,-6 2 34,-12 2 23,-4 4-70,1 0 1,-1 2 0,1 0-1,1 1 1,-1 0 0,1 1-1,1 1 1,0 0 0,0 1-1,-21 22 1,18-15 76,12-14-132,0 1 1,0 0 0,0 1-1,0-1 1,1 1-1,-6 10 1,10-15 21,0-1-1,0 0 1,-1 0 0,1 0-1,0 1 1,0-1 0,0 0-1,0 0 1,0 0 0,0 0-1,0 1 1,0-1 0,0 0-1,0 0 1,0 0 0,0 1-1,0-1 1,0 0 0,0 0-1,0 0 1,0 1 0,0-1-1,0 0 1,0 0 0,1 0-1,-1 1 1,0-1 0,0 0-1,0 0 1,0 0 0,0 0-1,0 0 1,1 1 0,-1-1-1,0 0 1,0 0 0,10 1-121,10-5-65,-2-2 0,19-10-1,-26 11 194,1 0-1,0 0 1,0 1 0,0 1-1,15-3 1,-26 6-2,-1 0 1,1-1-1,-1 1 1,1 0-1,0 0 1,-1 0-1,1 0 1,0 0-1,-1 0 1,1 0-1,-1 0 1,1 1-1,0-1 1,-1 0 0,1 0-1,-1 0 1,1 1-1,-1-1 1,1 0-1,0 0 1,-1 1-1,1-1 1,-1 1-1,1-1 1,-1 0-1,0 1 1,1-1-1,-1 1 1,1-1-1,-1 1 1,0-1-1,0 1 1,1-1-1,-1 1 1,0 0-1,0-1 1,1 1-1,-1-1 1,0 1 0,0 0-1,0-1 1,0 1-1,0 0 1,0-1-1,0 1 1,-1 4 36,0 0 1,1 0 0,-2-1 0,-2 9 0,3-11-3,-6 15 45,0 0-1,-2 0 1,0-1 0,0 0 0,-2-1 0,-20 24 0,13-20 34,-2 0-1,0-1 1,0-1 0,-25 14 0,36-25-195,0 0 1,-12 4 0,19-8 11,-1-1 0,0 0 0,0 0 1,1-1-1,-1 1 0,0-1 0,0 1 0,0-1 0,0 0 0,0 0 0,0 0 1,-5-1-1,7 0 46,1 1 0,0 0 0,-1-1 0,1 1 0,-1-1 0,1 1 0,0-1 0,-1 0 0,1 1 1,0-1-1,0 1 0,0-1 0,-1 1 0,1-1 0,0 0 0,0 1 0,0-1 0,0 0 0,0 1 0,0-1 1,0 1-1,0-1 0,0 0 0,0 1 0,0-1 0,1 1 0,-1-1 0,0 0 0,0 1 0,1-2 0,7-18-114,-5 14 109,2 0 0,-1 1 0,0-1 0,1 1 0,0 0 0,0 1 0,1-1 0,-1 1 0,1 0 0,12-6 0,2-3-40,29-16 152,2 1 0,66-25 0,-66 31-48,0-2-1,73-47 0,-24 4 53,46-33 335,-132 89-313,0 0 0,-1-1 0,15-18 0,-27 30-101,-1-1 0,0 1 0,0 0 0,0 0 0,1 0 0,-1 0 0,0-1-1,0 1 1,0 0 0,0 0 0,0 0 0,1 0 0,-1-1 0,0 1 0,0 0 0,0 0 0,0-1 0,0 1 0,0 0 0,0 0 0,0-1-1,0 1 1,0 0 0,0 0 0,0 0 0,0-1 0,0 1 0,0 0 0,0 0 0,0-1 0,-7 0 203,-12 8 298,4 3-305,1 1 0,1 0-1,0 1 1,0 1 0,1-1-1,1 2 1,0 0 0,1 0-1,0 1 1,1 0 0,1 1-1,-9 24 1,5-7-39,-12 28-120,23-59-67,0 0-1,0 0 1,1 0 0,-1 0-1,1 0 1,-1 0 0,0 4-1,1-5-98,8-1-680,-6 0 777,-1 0-1,0 0 0,0 0 0,0-1 1,0 1-1,0 0 0,1 0 0,-1-1 1,0 1-1,0-1 0,0 1 0,1-2 1,8 0-196,1-2-118,-11 4 733,4 6-159,-3-2-216,0-1 0,-1 0 1,0 0-1,0 0 0,0 0 0,0 0 0,0 0 1,-1 0-1,1 0 0,-3 6 0,-10 29 522,11-35-498,-9 16 24,5-11-166,10-17-114,1 1 1,10-14-1,-4 6 40,-1 1 152,1 0 0,24-26-1,-31 38 34,-1-1 0,1 1 0,0 0 0,0 0 0,0 0 0,1 1 0,-1-1 0,1 1 0,-1 0 0,1 0 0,0 0 0,-1 1 0,1 0 0,0 0 0,9-1 0,-12 2-15,-1 1 1,1-1-1,0 0 1,-1 0-1,1 1 1,0-1-1,-1 1 1,1-1-1,0 1 1,-1 0-1,1 0 1,-1 0-1,1 0 1,-1 0-1,0 0 0,1 0 1,-1 0-1,0 0 1,0 1-1,0-1 1,0 0-1,0 1 1,0-1-1,0 1 1,0-1-1,0 1 1,-1 0-1,1-1 1,-1 1-1,1 0 0,-1-1 1,0 3-1,2 7 49,-1 0 0,0 0 0,-1 0 0,-1 12 0,0-4 75,1-14-88,0 5-5,0-1 1,1 1-1,0 0 0,0 0 1,4 10-1,-5-18-26,1-1 0,-1 1-1,1 0 1,-1-1 0,1 1-1,0-1 1,0 1 0,0-1-1,0 1 1,0-1 0,0 1 0,0-1-1,1 0 1,-1 0 0,0 0-1,1 0 1,-1 0 0,1 0 0,-1 0-1,1 0 1,0-1 0,-1 1-1,1 0 1,0-1 0,-1 1 0,1-1-1,0 0 1,-1 0 0,1 0-1,0 1 1,0-2 0,-1 1-1,1 0 1,0 0 0,0 0 0,1-1-1,6-2-53,0 0-1,0-1 0,0 1 0,0-2 0,-1 1 1,0-1-1,0-1 0,0 1 0,12-12 0,1-4-64,34-42 0,-24 20-361,49-93 0,-33 52 815,-42 75-249,-1 1 0,0-1-1,0 0 1,0 0 0,-2 0 0,1-1-1,-1 1 1,0-1 0,-1 1 0,0-16-1,-1 25-82,0 0-1,0 0 1,0 0-1,0 0 1,0 1-1,0-1 1,0 0-1,0 0 1,0 0-1,0 0 1,0 0-1,0 0 1,-1 0-1,1 1 1,0-1-1,0 0 1,0 0-1,0 0 1,0 0-1,0 0 1,-1 0-1,1 0 1,0 0-1,0 0 1,0 0-1,0 0 1,0 0-1,0 0 1,-1 0-1,1 0 1,0 0-1,0 0 1,0 0 0,0 0-1,0 0 1,-1 0-1,1 0 1,0 0-1,0 0 1,0 0-1,0 0 1,0 0-1,0 0 1,-1 0-1,1 0 1,0-1-1,0 1 1,0 0-1,0 0 1,0 0-1,0 0 1,0 0-1,0 0 1,-1 0-1,1-1 1,0 1-1,0 0 1,0 0-1,0 0 1,0 0-1,0 0 1,0 0-1,0-1 1,0 1-1,0 0 1,0 0-1,-7 8 356,-2 9-104,1-1 0,0 1 0,2 0 0,0 1 0,-6 29 0,-8 92 326,13-71-652,2 52-490,5-108 250,0-10 129,0 1-1,0-1 0,1 0 1,-1 0-1,1 0 1,-1 0-1,1 0 0,1 3 1,2 6-1395,-4-5-1074,-14-16-8439,9-1 8514,-4-11-236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4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4480,'-13'0'19919,"30"0"-19481,65 0 873,-64 0-4127,0 0-3402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24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39 6816,'-15'-12'2197,"15"12"-2153,0 0 0,0 0 1,0 0-1,-1-1 0,1 1 0,0 0 0,0 0 1,0 0-1,-1 0 0,1-1 0,0 1 1,0 0-1,0 0 0,0 0 0,0 0 0,0-1 1,-1 1-1,1 0 0,0 0 0,0-1 0,0 1 1,0 0-1,0 0 0,0-1 0,0 1 0,0 0 1,0 0-1,0 0 0,0-1 0,0 1 0,0 0 1,0 0-1,0-1 0,0 1 0,0 0 0,1 0 1,-1 0-1,0-1 0,10-5 1482,16-1 777,-26 7-2283,24-3 885,0 1 1,-1 2-1,1 0 0,0 1 0,27 6 0,-41-6-853,65 15 72,-49-10-199,30 4-1,7-2 345,-18-2 388,48 0 1,-97-7-526,0 1 0,1-1 0,-1 0 0,0 0-1,-7-3 1,-17-4 266,23 8-359,0 0-1,0 0 1,0 0-1,0 1 1,0-1-1,1 1 0,-1 0 1,0 1-1,0-1 1,0 1-1,1 0 1,-1 0-1,1 1 1,0-1-1,0 1 1,0 0-1,0 0 0,0 1 1,-3 3-1,-4 4 168,2 1-1,-1 0 0,1 0 0,1 1 0,-7 14 0,10-16-109,0 0-1,1 0 0,0 1 1,0-1-1,2 1 0,-1 0 1,-1 23-1,4-33-98,0 0 0,0-1-1,0 1 1,0 0 0,1-1 0,-1 1 0,0 0 0,1-1 0,-1 1-1,1 0 1,0-1 0,-1 1 0,1-1 0,0 1 0,0-1 0,0 0-1,0 1 1,0-1 0,0 0 0,1 0 0,-1 1 0,0-1 0,1 0-1,-1 0 1,0-1 0,1 1 0,-1 0 0,1 0 0,-1-1 0,1 1-1,0-1 1,-1 1 0,1-1 0,0 0 0,-1 1 0,1-1 0,0 0-1,3 0 1,4-1-75,0 0-1,-1 0 1,1-1-1,0 0 1,0 0-1,8-4 1,71-30-37,21-8 119,-90 37 38,1 2 1,-1 0-1,37-3 1,-50 7 28,1 1 1,-1 0-1,0 0 1,1 1-1,-1 0 0,0 0 1,0 1-1,0-1 1,0 1-1,0 1 1,11 5-1,-10-4 74,0 1 0,0 1 0,0-1-1,0 1 1,-1 0 0,0 1 0,9 13 0,1 5-246,9 12 102,-23-34-462,1 0 0,0-1 1,0 1-1,0-1 0,3 3 1,-5-4 204,-1-1 1,1 0 0,0 1 0,0-1-1,-1 0 1,1 0 0,0 1 0,0-1 0,0 0-1,-1 0 1,1 0 0,0 0 0,0 0-1,0 0 1,-1 0 0,1 0 0,0 0-1,0 0 1,0-1 0,-1 1 0,1 0 0,0 0-1,0-1 1,-1 1 0,1-1 0,0 1-1,0-1 1,16-17-4241,-15 16 4219,20-28-6448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2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228 334 4384,'0'-1'63,"0"1"-1,-1-1 1,1 1 0,0-1 0,-1 1-1,1-1 1,0 1 0,0-1 0,-1 1-1,1-1 1,0 1 0,0-1 0,0 0-1,0 1 1,0-1 0,0 1 0,0-1-1,0 0 1,0 1 0,0-1 0,0 1-1,0-1 1,0 1 0,0-1 0,1 1-1,-1-1 1,0 0 0,0 1 0,1-1-1,-1 1 1,0-1 0,1 1 0,-1 0-1,0-1 1,1 1 0,-1-1 0,1 1-1,0-1 1,0 0 230,0 0 1,0 0-1,0 0 1,0 0-1,0 0 0,0-1 1,-1 1-1,1 0 1,0 0-1,0-3 0,0 1 1112,0 1-597,-1 0-1,1 0 1,-1-1-1,1 1 1,-1 0-1,0 0 1,0-4-1,0 5-733,0 1 0,0-1 0,0 1 0,-1-1 0,1 1-1,0-1 1,-1 1 0,1-1 0,0 1 0,-1 0 0,1-1 0,-1 1-1,1 0 1,0-1 0,-1 1 0,1 0 0,-1-1 0,1 1 0,-1 0-1,1 0 1,-1-1 0,1 1 0,-1 0 0,1 0 0,-1 0 0,1 0 0,-1 0-1,0 0 1,1 0 0,-1 0 0,1 0 0,-1 0 0,1 0 0,-1 0-1,1 0 1,-1 1 0,0-1 0,-3 1 106,0 0 0,0 0 0,0 1 0,0 0 0,0-1-1,0 1 1,1 0 0,-6 5 0,-28 23 657,29-23-648,-7 7-35,1 2-1,0-1 0,1 1 1,1 1-1,1 1 0,0-1 1,1 2-1,1-1 0,1 1 1,0 1-1,-5 24 0,12-40-138,0 0 0,0 0-1,1 0 1,-1-1 0,1 1 0,0 0-1,0 0 1,0 0 0,1 0 0,0 0-1,1 4 1,-2-6-9,1 0 1,0-1-1,0 1 0,0-1 1,0 1-1,0-1 0,0 0 1,1 1-1,-1-1 0,0 0 1,1 0-1,-1 1 0,1-1 1,-1-1-1,1 1 0,-1 0 1,1 0-1,0 0 0,-1-1 1,1 1-1,0-1 0,0 1 1,0-1-1,-1 0 0,5 0 1,1 0-105,0 1 0,0-2 1,0 1-1,0-1 1,-1 0-1,1-1 1,0 0-1,0 0 1,-1 0-1,1-1 1,-1 0-1,0 0 1,0 0-1,0-1 1,0 0-1,-1 0 1,1-1-1,-1 0 0,0 0 1,-1 0-1,6-6 1,6-12-149,-1 0 1,-1-2-1,-1 1 1,10-28 0,2-2 450,-18 43-18,-8 20 270,0 8-179,1 10 362,-1-11-244,2 30 1,0-42-386,-1 1 0,1-1 0,0 0 1,0 0-1,0 0 0,1-1 0,0 1 1,-1 0-1,1 0 0,0-1 0,1 1 1,2 3-1,-4-6-15,0 0 1,0 0-1,0-1 1,0 1-1,0 0 1,0 0-1,1-1 1,-1 1-1,0-1 1,0 0-1,0 1 1,1-1-1,-1 0 1,0 1-1,0-1 1,1 0-1,-1 0 1,0 0-1,0 0 1,1 0-1,-1 0 1,0-1-1,0 1 1,1 0-1,-1-1 1,2 0-1,3-2-19,1 0-1,-1 0 0,10-8 0,-11 8 33,377-285-575,-345 256 317,-2 0 1,43-52-1,-69 72 417,0 1 0,-1-1 0,7-14 0,-14 26-162,-1 0 0,0-1 0,1 1 1,-1-1-1,0 1 0,0-1 0,0 1 1,1 0-1,-1-1 0,0 1 0,0-1 1,0 1-1,0-1 0,0 1 0,0-1 1,0 1-1,0-1 0,0 1 0,0-1 1,0 0-1,-8 2 145,-13 12 255,0 4-66,-22 26 0,26-26-226,5-4-19,0 1-1,2 1 0,-1 0 1,2 0-1,0 1 0,1 1 1,0-1-1,2 1 0,0 0 1,1 1-1,0-1 0,1 1 1,2 0-1,0 0 0,0 19 1,2-30-98,0 0 0,1 0 0,0-1 0,0 1 0,0 0 0,1 0 0,0-1 0,1 0 0,5 12 0,-7-15-28,1-1 0,0 1 0,-1-1 0,1 1 0,0-1 0,0 0 0,1 0 0,-1 0-1,0 0 1,1 0 0,-1-1 0,1 1 0,0-1 0,-1 1 0,1-1 0,0 0 0,0 0 0,0 0 0,0-1 0,0 1 0,0-1 0,0 1 0,0-1 0,4 0 0,0-1-56,0 0 1,0-1-1,0 1 0,-1-1 1,1-1-1,0 1 0,-1-1 0,0 0 1,0 0-1,0-1 0,0 0 0,10-8 1,3-6-159,-1-1 1,19-24-1,5-5 69,21-23 128,-59 65 333,-4 5-166,-9 11-134,1 5 68,1-1 0,0 1 0,1 1 0,0-1-1,2 1 1,-1 0 0,2 0 0,0 0 0,2 1 0,-1 29 0,2-44-50,0 0 0,0 0 1,0 0-1,0 0 0,1-1 1,-1 1-1,1 0 0,-1 0 1,1-1-1,0 1 0,-1 0 1,1-1-1,0 1 0,0-1 1,0 1-1,0-1 0,1 1 1,-1-1-1,0 0 0,1 1 1,-1-1-1,0 0 0,1 0 1,-1 0-1,1 0 0,0 0 1,-1-1-1,1 1 0,0 0 1,0-1-1,-1 1 0,1-1 1,0 0-1,0 1 0,0-1 1,-1 0-1,1 0 0,0 0 1,0-1-1,3 1 0,0-1-61,-1 0-1,1-1 1,-1 1-1,1-1 1,-1 1-1,1-1 1,-1-1-1,0 1 0,0-1 1,0 1-1,0-1 1,0 0-1,-1-1 1,7-6-1,-5 4-4,-1-1 0,1 0 0,-1 0 0,-1 0 0,1 0 0,2-10-1,-5 15 80,-1 0-1,1 0 1,-1 0-1,0 0 1,0-1-1,0 1 1,0 0-1,0 0 0,0 0 1,0 0-1,-1 0 1,1 0-1,-1 0 1,1 0-1,-1 1 0,0-1 1,0 0-1,0 0 1,0 0-1,0 1 1,0-1-1,-1 0 1,1 1-1,0-1 0,-1 1 1,0 0-1,1-1 1,-1 1-1,-3-2 1,0 1-14,0 0-1,0 1 1,0-1 0,0 1 0,0 0 0,-1 1 0,1-1 0,0 1 0,-6 1 0,-34 2-68,45-3-101,45-23 199,-5 10 3,0 2 0,1 1-1,0 2 1,1 2 0,63-2-1,-104 8-30,15 0 104,0 1 0,24 3 0,-35-3-64,0 0 1,-1 0-1,1 1 0,0 0 0,0 0 0,-1 0 1,1 0-1,-1 1 0,0 0 0,0 0 1,7 7-1,-7-7 27,0 1 1,-1 0-1,0 0 1,0 1-1,0-1 1,0 1-1,-1 0 1,0-1-1,0 1 1,0 0-1,-1 0 1,1 0-1,0 10 1,-1-8 11,-1 0 0,0 0 1,-1 0-1,1 0 1,-1-1-1,-1 1 0,1 0 1,-1 0-1,-6 12 1,7-17-71,-6 16 176,-2-1 0,-18 30 1,82-142-844,-36 59 234,38-55 1,-54 87 463,0 0 0,0 0 1,0 1-1,1-1 1,6-4-1,-10 8-32,1-1-1,-1 1 1,0 0 0,0 0-1,1 0 1,-1 0 0,0 0-1,0 0 1,1 0-1,-1 0 1,0 0 0,0 0-1,1 0 1,-1 0-1,0 0 1,1 0 0,-1 0-1,0 0 1,0 0 0,1 0-1,-1 0 1,0 0-1,0 0 1,1 0 0,-1 0-1,0 1 1,0-1 0,1 0-1,-1 0 1,0 0-1,0 0 1,0 1 0,1-1-1,4 12 222,-1 16 49,-4-26-237,1 25 252,-2 0 1,-7 48 0,3-40-19,1 35-1,4-70-283,0 1-1,-1-1 1,1 0-1,0 0 1,0 1-1,0-1 0,0 0 1,0 0-1,0 1 1,0-1-1,0 0 0,0 0 1,1 1-1,-1-1 1,0 0-1,0 0 0,0 1 1,0-1-1,0 0 1,0 0-1,0 0 1,1 1-1,-1-1 0,0 0 1,0 0-1,0 0 1,0 1-1,1-1 0,-1 0 1,0 0-1,0 0 1,1 0-1,-1 0 1,0 0-1,0 1 0,0-1 1,1 0-1,-1 0 1,0 0-1,0 0 0,1 0 1,-1 0-1,0 0 1,0 0-1,1 0 1,-1 0-1,0 0 0,0 0 1,1 0-1,-1 0 1,0 0-1,0-1 0,1 1 1,-1 0-1,0 0 1,0 0-1,1 0 0,-1 0 1,0-1-1,14-11-272,14-21-326,-15 16 495,0 0 1,1 2-1,32-28 1,-41 40 207,-1-1 0,1 1 1,1 0-1,-1 0 0,0 1 0,1-1 1,-1 1-1,1 0 0,0 1 1,-1-1-1,1 1 0,0 1 0,0-1 1,0 1-1,0 0 0,0 0 1,0 0-1,11 3 0,0 2 216,-1 0-1,0 1 1,24 13-1,46 30 132,-51-27-458,49 22 0,-67-37-236,25 7 1,-36-12-473,0-1 1,-1 0-1,1 0 1,0-1-1,0 1 1,0-1-1,-1-1 1,11 0 0,2-7-5518,-16 6 5718,0 1 0,0-1 0,0 0-1,-1 0 1,1 0 0,-1 1-1,0-2 1,1 1 0,0-2 0,8-23-6457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27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0 202 11808,'5'-9'4352,"35"6"-3361,60-10-287,-19 6 1504,9-6-1344,8-2-128,23-5-480,19 3-1824,-1-3 864,-17 0-7839,-9-8 4735,-10-9-736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4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1 392 2400,'53'4'5728,"-44"-4"-4744,10 0 485,-18 0-1403,0 0-1,-1 0 1,1-1-1,0 1 1,-1 0-1,1 0 1,0-1-1,-1 1 1,1 0 0,-1-1-1,1 1 1,-1-1-1,1 1 1,-1-1-1,1 1 1,-1-1-1,1 1 1,-1-1 0,1 0-1,-1 1 1,0-1-1,1 1 1,-1-2-1,34-122 1461,-1 4-1046,-24 90-91,27-55 0,-36 84-355,1 0 1,-1 0-1,1 0 0,-1 0 0,1 0 1,0 0-1,-1 0 0,1 0 0,0 0 1,0 1-1,0-1 0,0 0 0,-1 0 1,1 1-1,0-1 0,0 0 0,0 1 1,0-1-1,1 1 0,-1 0 1,0-1-1,0 1 0,0 0 0,0-1 1,0 1-1,0 0 0,1 0 0,-1 0 1,0 0-1,0 0 0,0 0 0,0 1 1,1-1-1,-1 0 0,1 1 0,3 2 83,0-1-1,0 1 0,0 1 1,-1-1-1,1 1 0,3 3 1,10 8 144,-14-13-204,-1 0-1,1-1 0,0 1 0,-1-1 0,1 0 0,0 0 0,0-1 0,0 1 0,0-1 0,0 0 0,0 0 0,0 0 0,0 0 0,0-1 0,-1 1 0,6-2 0,7-3-110,-1 0 0,23-11 0,-25 11-123,37-13-2224,-32 12 18,1 2 602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4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92 2560,'-17'-5'2091,"6"46"2084,6-28-3590,1-1 0,0 2 0,1-1-1,-3 25 1,3 55 881,3-77-1283,1-1 0,1 1 1,1-1-1,0 0 0,1 0 0,1 0 1,0 0-1,1-1 0,10 19 1,-4-12 22,1-1 1,1 0-1,1-1 1,1 0-1,22 20 1,-36-37-158,0 0 0,0-1 1,0 1-1,0-1 1,0 1-1,0-1 0,0 0 1,1 0-1,-1 0 1,1 0-1,-1 0 1,0 0-1,1-1 0,0 1 1,-1-1-1,1 0 1,-1 1-1,1-1 1,-1-1-1,1 1 0,-1 0 1,1 0-1,0-1 1,-1 0-1,1 1 1,-1-1-1,0 0 0,1 0 1,-1 0-1,0-1 1,0 1-1,4-4 1,0 0 50,0 0 1,0 0 0,-1-1 0,1 0 0,-1 0 0,-1-1 0,1 1 0,-1-1 0,6-14-1,-4 2-20,0-1-1,-2-1 0,0 1 0,-1-1 1,-1 1-1,-1-35 0,-2 20 60,-1 0 0,-8-45 0,6 63-158,0 1 0,0-1-1,-2 1 1,0 0 0,0 0 0,-17-26 0,18 35-19,0 1-1,0 0 1,-1 0 0,1 1 0,-2-1 0,1 1 0,0 0 0,-1 1-1,0 0 1,0 0 0,0 0 0,-1 1 0,1 0 0,-10-2-1,8 3-67,0 0-1,0 0 1,-1 1-1,1 0 1,0 0-1,-1 1 1,1 1-1,-1-1 1,1 1-1,0 1 1,-12 3-1,16-3-85,0 0-1,0 0 1,0 1 0,0 0-1,1 0 1,-1 0-1,1 0 1,-1 1-1,1 0 1,0 0 0,1 0-1,-6 7 1,-15 28-1109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4:52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0 431 1248,'6'-8'9786,"-7"6"-10628,10-40 1167,-9 39-316,0 0-1,1 0 1,0 0 0,0 0-1,0 0 1,0 0 0,0 0-1,1 0 1,1-3 0,-1 4 4,-1-1 1,1 0 0,-1 0 0,0 0-1,0 0 1,0 0 0,0 0 0,0-1-1,0-3 1,4-38 626,-4 42-654,0 0-1,0 1 1,0-1-1,1 0 1,-1 1 0,1-1-1,0 1 1,0-1-1,2-1 1,23-27 579,-26 30-518,0 1-23,0-1-1,-1 1 0,1-1 0,-1 1 1,1-1-1,0 0 0,-1 1 1,0-1-1,1 0 0,-1 0 0,1 1 1,-1-1-1,0 0 0,0 0 0,1 1 1,-1-2-1,0 2-6,1-1 1,-1 1-1,1 0 0,-1 0 1,1 0-1,0 0 1,-1 0-1,1 0 0,-1-1 1,1 1-1,-1 0 1,1 1-1,-1-1 0,1 0 1,-1 0-1,1 0 0,-1 0 1,1 0-1,-1 0 1,1 1-1,0-1 0,19 6 244,-13-4 40,10 4 80,-15-5-307,1 0 0,-1 0 1,0 0-1,1 0 1,-1-1-1,1 1 1,-1-1-1,5 0 1,2 0 66,-4 1-1,0-1 1,0 0 0,0 0-1,0-1 1,0 1 0,0-1-1,0 0 1,0 0 0,0-1-1,0 0 1,7-3 0,-4-1 57,1 0 1,-1 0-1,0-1 0,13-14 1,22-18 163,-30 25-469,32-38 391,-39 42-1298,1 1 1,4-12 0,-11 21 979,1 0-179,-1-1-1,0 1 1,0 0-1,1 0 1,-1-1 0,0 1-1,0 0 1,0-1-1,1 1 1,-1 0-1,0-1 1,0 1-1,0 0 1,0-1 0,0 1-1,0 0 1,0-1-1,0 1 1,0 0-1,0-1 1,0 1 0,0 0-1,0-1 1,0 1-1,0 0 1,0-1-1,0 1 1,0 0 0,0-1-1,-1 1 1,1 0-1,0-1 1,0 1-1,0 0 1,-1-1-1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0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222 252 2496,'1'-2'141,"0"-1"0,0 1 1,0 0-1,0 0 0,0 0 0,3-3 0,5-6 6046,-11 15-3206,-5 13-1140,-12 27-1668,-120 222 2142,127-245-2183,2 1 0,1 0 0,1 0 0,1 0 0,0 1 0,2 0 0,-4 38 0,8-35-44,-3 16 176,4-41-240,0 0-1,-1 0 1,1 0 0,0 0 0,0 0 0,0 0 0,0 0-1,0 0 1,0 0 0,0 0 0,0 0 0,0-1 0,1 1 0,0 2-1,2-5 286,3-9-159,13-61-554,3-6 328,7-13 227,26-143 1,-33 128 41,26-71 495,-37 142-560,-11 34-112,0 0 0,0 0 0,1-1 0,-1 1 0,0 0 0,1 0 0,-1 0 0,1 0 0,0 0 0,-1 0 0,1 0 0,0 0 0,-1 0 0,1 0 0,0 0 0,0 0 1,0 1-1,1-2 0,-1 2-5,-1 0 0,1 0 0,0 0 1,-1 0-1,1 0 0,0 0 0,-1 0 1,1 0-1,-1 0 0,1 1 0,0-1 1,-1 0-1,1 0 0,-1 1 0,1-1 1,-1 0-1,1 1 0,-1-1 0,1 0 1,-1 1-1,1-1 0,-1 1 0,0-1 1,2 2-1,2 3 41,-1 1 1,1 0-1,-1 0 1,0 0-1,3 10 1,48 177 416,-19-56-623,-7-33 322,25 77 634,-53-181-777,0 1 0,0-1 0,0 1 0,0-1 0,0 1 0,0-1 0,1 1 0,-1-1 0,0 1 0,0-1 0,1 1 0,-1-1 0,0 1 0,1-1 0,-1 1 0,1-1 0,-1 1 0,0-1 0,1 0 0,-1 1 0,1-1 0,-1 0 0,1 0 0,0 1 0,0-1-31,-1-1 0,1 1 0,-1-1 0,1 1 0,-1 0 0,0-1 0,1 1 0,-1-1 0,0 0 0,1 1 0,-1-1 0,0 1 0,0-1 0,0 1 0,1-1 0,-1 0 1,0 1-1,0-1 0,5-38-747,-5 39 749,21-274-1228,-16 187 1227,-3 40-20,2 0 0,13-63 0,-11 83 45,-4 17-65,0 0 1,0 1-1,1 0 1,4-10-1,-7 19 54,0-1 0,0 1 0,1-1 0,-1 1 0,0 0 0,0-1 0,0 1 0,1 0 0,-1-1 0,0 1-1,1 0 1,-1-1 0,0 1 0,1 0 0,-1-1 0,0 1 0,1 0 0,-1 0 0,0-1 0,1 1 0,-1 0 0,1 0-1,-1 0 1,1 0 0,-1 0 0,0 0 0,1 0 0,-1-1 0,1 1 0,-1 0 0,1 1 0,0-1 0,-1 0 13,1 0 1,0 1 0,0-1-1,-1 1 1,1-1 0,0 1-1,-1-1 1,1 1 0,-1 0 0,1-1-1,-1 1 1,1 0 0,-1-1-1,1 1 1,-1 0 0,0 0-1,1-1 1,-1 2 0,2 6 100,0-1 1,-1 1 0,2 13 0,-1 1-1,29 171 875,25 87 55,-41-218-949,8 69-115,-20-114-337,-2 0-1,1 32 0,-2-40-647,-4-19-4347,-1-2 3006,4 10 1896,1 0 1,0 0 0,0 0-1,1 1 1,-1-1-1,0 0 1,1 0 0,-1 1-1,1-1 1,-1 0-1,1 1 1,0-1 0,-1 0-1,1 1 1,0-1-1,0 1 1,0-1 0,3-2-1,9-6-3052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0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6144,'-5'-3'3376,"5"12"-891,8 154 3156,22 79-2786,-13-158-2464,-10-62-881,-2 1 0,-1 0 1,2 38-1,-6-61 349,0 0-1,0 1 1,0-1 0,0 1 0,1-1-1,-1 0 1,0 1 0,0-1 0,0 0 0,0 1-1,0-1 1,-1 0 0,1 1 0,0-1-1,0 0 1,0 1 0,0-1 0,0 0 0,0 1-1,0-1 1,-1 0 0,1 1 0,0-1-1,0 0 1,0 1 0,-1-1 0,1 0 0,0 0-1,-1 1 1,1-1 0,0 0 0,0 0-1,-1 0 1,1 1 0,0-1 0,-1 0 0,0 0-1,1 0-215,-1-1 0,0 1 0,1 0-1,-1-1 1,1 1 0,-1-1-1,1 1 1,-1-1 0,1 1 0,-1-1-1,1 1 1,-1-1 0,1 0 0,0 1-1,-1-1 1,1 0 0,0 1 0,0-1-1,-1-1 1,-6-13-3248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0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4 135 5568,'-1'-1'152,"0"-1"0,1 0 0,-1 0 1,1 0-1,0 0 0,0 0 0,0 0 0,0 0 1,0 0-1,0 0 0,0 0 0,1 0 0,-1 0 0,1 0 1,-1 0-1,1 0 0,0 0 0,0 1 0,-1-1 1,1 0-1,1 0 0,-1 1 0,0-1 0,0 1 0,1-1 1,-1 1-1,2-2 0,7-6 313,0 1 0,0 0 0,1 0 0,0 1 1,1 1-1,-1 0 0,1 0 0,0 1 0,24-6 0,-28 9-263,0 0 0,0 0-1,1 1 1,-1 0 0,0 1-1,1 0 1,-1 0 0,1 1-1,-1 0 1,0 0 0,1 1-1,-1 0 1,0 0 0,0 1-1,0 0 1,11 7 0,-16-8-86,0 0-1,0 0 1,-1 1 0,1-1-1,0 1 1,-1 0 0,0 0 0,0 0-1,0 0 1,0 0 0,0 0 0,0 1-1,-1-1 1,0 0 0,1 1-1,-1-1 1,-1 1 0,1 0 0,0-1-1,-1 1 1,0 0 0,0-1 0,0 1-1,0 0 1,-1-1 0,0 6 0,-1-2 8,0 1 1,0-1 0,0 0 0,-1 1 0,0-1 0,-1-1 0,0 1 0,0 0 0,0-1 0,-1 0 0,-10 11 0,12-14-151,1-1 1,-1 0 0,0 1-1,0-1 1,-1-1 0,1 1 0,0 0-1,-1-1 1,1 0 0,-1 1-1,1-2 1,-7 2 0,4-1-198,-1-1 0,1 0 0,0 0 1,0-1-1,-1 1 0,-10-4 0,-3-3-1874,1 0-1,0-1 0,-26-15 1,45 23 2051,-30-16-3304,1 3-1572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0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48 2144,'-5'-3'1488,"2"-6"6025,-1-4-861,-3 4-7554,6 7 1002,-1 1-1,0 0 0,0-1 0,0 1 1,0 0-1,-1 0 0,1 0 0,0 0 1,0 1-1,-1-1 0,1 0 0,0 1 1,-1 0-1,1-1 0,0 1 0,-1 0 1,1 0-1,0 1 0,-1-1 0,1 0 1,0 1-1,-1-1 0,1 1 0,0 0 1,0 0-1,-3 1 0,-6 3-26,-1 1 1,1 1-1,-15 11 1,18-12 72,-10 7 29,0 0 0,-21 23-1,34-30-102,-1-1-1,1 1 0,1 0 0,-1 1 0,1-1 0,0 1 0,1 0 1,-1 0-1,1 0 0,-3 11 0,6-14-10,0 0 0,0 0 1,0 0-1,0 0 0,0 0 0,1 0 0,0 0 1,0 0-1,0 0 0,0 0 0,1 0 1,-1 0-1,1-1 0,0 1 0,0-1 0,1 1 1,-1-1-1,1 0 0,-1 0 0,5 4 0,-1-1 60,0-1-1,0 0 1,0 0-1,1 0 1,0-1 0,0 1-1,0-2 1,1 1-1,8 2 1,-7-4-45,1 0 1,-1-1 0,1 0 0,-1 0 0,1-1 0,0-1-1,-1 1 1,1-1 0,-1-1 0,12-3 0,11-5-310,46-19 1,-76 28 193,13-8-900,-13 8 480,0-1 0,0 1 1,0 0-1,1 0 1,-1 0-1,0 0 1,5-1-1,-5 1-302,6 0-858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4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6464,'-8'0'13626,"11"9"-11146,-2 3-1917,-1 1-1,0 0 1,0-1-1,-2 1 1,1 0-1,-1-1 1,-6 17-1,-3 23-113,-12 137 194,10-70-2000,13-98-462,1-8-2469,-1-9 2277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0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 5472,'-2'1'666,"-11"1"-93,13-2-439,-1 0 1,1 0-1,0 0 0,-1 0 0,1 0 0,0 0 1,0 0-1,-1 0 0,1 0 0,0 0 0,0 0 0,-1 0 1,1 0-1,0 0 0,0 0 0,-1 0 0,1-1 1,0 1-1,0 0 0,-1 0 0,1 0 0,0-1 1,0 1-1,0 0 0,-1 0 0,1 0 0,0-1 1,0 1-1,0 0 0,0 0 0,0-1 0,-1 1 0,1 0 1,0 0-1,0-1 0,0 1 0,0 0 0,0-1 1,0 1-1,0 0 0,6-1 2842,48-12-885,-38 8-1928,0 1-1,1 0 1,19 0-1,-24 3-123,0 1 0,1 0-1,18 4 1,-26-3 4,1 0-1,-1 1 1,0 0 0,0 0-1,0 0 1,0 0 0,0 1-1,0 0 1,0 0-1,4 4 1,-8-6-21,0 0 0,0 0 0,0 0 0,0 0 0,-1 0 0,1 0 0,0 1 1,-1-1-1,1 0 0,-1 1 0,1-1 0,-1 0 0,0 1 0,1-1 0,-1 0 0,0 1 0,0-1 0,0 1 0,0-1 0,0 1 0,0-1 0,-1 0 0,1 1 0,0-1 0,-1 0 1,1 1-1,-1-1 0,0 0 0,1 1 0,-1-1 0,0 0 0,1 0 0,-3 2 0,-2 4 95,-1 0 0,0 0 0,-12 11 0,18-18-114,-14 13 257,-36 36 405,44-42-558,0 0 0,1 0 1,-1 1-1,2 0 0,-7 13 0,10-20-64,1 0 0,-1 0-1,1 1 1,-1-1-1,1 0 1,-1 1 0,1-1-1,0 0 1,0 1-1,0-1 1,0 0 0,0 1-1,0-1 1,0 1-1,0-1 1,0 0 0,1 1-1,-1-1 1,0 0-1,1 1 1,-1-1 0,1 0-1,0 0 1,-1 0-1,1 1 1,0-1 0,0 0-1,0 0 1,0 0-1,0 0 1,0 0-1,0 0 1,0-1 0,0 1-1,0 0 1,0 0-1,1-1 1,-1 1 0,2 0-1,3 1 76,-1 0 0,1-1-1,0 0 1,0 0 0,0 0-1,0-1 1,11 0 0,11-2-154,0-2 0,31-8 1,-53 10-451,0 1 1,0 0-1,11 0 1,-14 1 25,0 0 0,0 1 0,0-1 0,0 1 0,0-1 0,0 1 0,0 0 0,-1 0 0,1 0 0,0 1 1,-1-1-1,1 0 0,-1 1 0,1 0 0,2 2 0,12 15-5737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1:5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26 1824,'-1'-1'222,"1"1"1,0-1-1,-1 1 1,1 0-1,0-1 1,0 1-1,-1-1 0,1 1 1,0-1-1,0 1 1,0-1-1,0 1 1,0-1-1,-1 1 0,1-1 1,0 1-1,0-1 1,0 1-1,0-1 1,1 1-1,-1-1 1,0 1-1,0-1 0,0 1 1,0-1-1,1 0 1,1-11 3099,-3 25 2415,-2 3-4239,-2 28-1795,-2 50 1709,4-64-915,1-2-149,3 39 0,0-14-68,0-53-325,-1 0 1,0 1-1,0-1 0,0 1 0,0-1 0,0 0 0,0 1 0,0-1 0,0 1 0,0-1 0,0 0 0,0 1 0,0-1 0,0 1 0,0-1 0,-1 0 0,1 1 1,0-1-1,0 1 0,0-1 0,0 0 0,-1 1 0,1-1 0,0 0 0,0 1 0,-1-1 0,1 0 0,0 0 0,-1 1 0,1-1 0,0 0 0,-1 0 1,1 1-1,0-1 0,-1 0 0,1 0 0,-1 0 0,1 0 0,0 0 0,-1 0 0,1 1 0,-1-1 0,1 0 0,0 0 0,-2 0 0,-17-10-5686,9 4 3252,5 5 613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1:5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5216,'0'-1'123,"0"1"0,0 0 0,-1 0 0,1 0 0,0 0 0,0 0 0,0 0 0,-1-1 0,1 1 0,0 0 0,0 0 0,0 0-1,0 0 1,-1-1 0,1 1 0,0 0 0,0 0 0,0-1 0,0 1 0,0 0 0,0 0 0,0 0 0,-1-1 0,1 1 0,0 0 0,0 0 0,0-1 0,0 1 0,0 0 0,0-1 0,0 1 0,0 0 0,0 0 0,0-1 0,1 1 0,-1 0 0,9-1 3792,1 1-3367,81-6 3199,24-4-1686,77-12-1011,-84 11-3354,-58 9-6239,-32 2 5791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1:5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6656,'0'-1'242,"-1"0"0,1 0-1,0 1 1,0-1 0,-1 0 0,1 0 0,-1 1 0,1-1-1,-1 0 1,1 1 0,-1-1 0,1 1 0,-1-1 0,-1 0 0,-3 1 2227,2 9-476,-7 57-194,4 1 0,1 79 0,1-8-764,0 58-16,4-121-1025,0-26-3940,0-46 2256,0-10-2609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1:5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7968,'0'-1'257,"-1"0"1,0 0 0,1 1 0,-1-1-1,1 0 1,-1 0 0,1 0-1,-1 0 1,1 0 0,0 0-1,-1 0 1,1 0 0,0 0 0,0 0-1,0-1 1,0 1-13,1 0-1,-1 0 1,1 0-1,-1 0 1,1 0 0,0 0-1,0 0 1,0 0 0,-1 1-1,1-1 1,0 0-1,0 0 1,0 1 0,0-1-1,2 0 1,28-16 1632,1 2-1,64-21 1,-86 32-1646,35-10 88,1 1 0,0 3 1,1 2-1,0 1 0,0 3 0,74 3 1,-112 1-566,0 0 0,0 1 0,0 1 0,0-1 0,-1 1 0,1 1 0,11 4 0,-19-6 101,0-1 1,0 1 0,0-1-1,0 1 1,-1 0 0,1 0-1,0-1 1,0 1 0,0 0-1,-1 0 1,1 0 0,0 0-1,-1 0 1,1 0 0,-1 0-1,1 0 1,-1 0-1,0 0 1,1 0 0,-1 0-1,0 0 1,0 2 0,0-1-404,0 1 0,0-1 0,0 1 0,0-1 0,-1 1 0,1 0 0,-1-1 0,0 0 0,-2 5 0,-6 13-1969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1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9 785 3392,'-8'0'10261,"8"-12"-7120,2 6-2930,0 0-1,0 0 1,1 1-1,3-7 1,1-3 75,31-66 625,9-24 39,-13 0-463,-16 49-304,24-55 0,-37 100-142,42-82 148,-40 82-163,0 1 0,1-1 0,0 2-1,0-1 1,1 1 0,13-11 0,-11 11 26,0 1 0,0 1 0,1-1 0,0 2 0,0 0 0,0 0 0,26-7 0,-22 9-68,41-8 83,-52 11-65,1 1 0,-1 0 0,0-1 0,1 2 0,-1-1 0,0 1 0,0 0 0,8 2 0,-11-3 0,-1 1-1,1 0 1,-1-1-1,1 1 0,-1 0 1,1 0-1,-1 0 0,0 0 1,0 0-1,1 0 1,-1 0-1,0 1 0,0-1 1,0 0-1,0 1 1,0-1-1,1 3 0,-1-1 46,-1 0-1,1-1 0,0 1 0,-1 0 1,1 0-1,-1 0 0,0 0 0,0 0 1,0 4-1,-2 3 56,0 0 0,0 0 0,-1 0 0,-7 15 0,2-6-103,4-6 5,-2 0 1,0-1-1,0 1 0,-11 13 1,16-23-44,-1-1 1,1 0-1,0 0 0,-1 0 0,1 1 1,0-1-1,0 1 0,1-1 1,-1 1-1,0-1 0,1 1 0,0-1 1,-1 1-1,1-1 0,0 1 0,1 0 1,-1-1-1,0 1 0,1-1 1,-1 1-1,1-1 0,0 1 0,0-1 1,0 1-1,1 2 0,4 6 36,1-1 1,0 1-1,1-1 0,9 10 0,8 10 549,-24-28-442,0-1-1,0 1 0,0 0 0,0-1 0,0 1 0,-1 0 1,1-1-1,-1 1 0,1 0 0,0 3 0,-1-4-39,0 0-1,-1 0 0,1 0 1,0 0-1,0 0 1,-1 0-1,1-1 0,-1 1 1,1 0-1,0 0 1,-1 0-1,0-1 0,1 1 1,-1 0-1,1 0 1,-1-1-1,0 1 0,0-1 1,1 1-1,-1-1 1,0 1-1,0-1 0,0 1 1,-1 0-1,-2 0 59,0 1 0,-1-1 0,1 1 0,-1-1-1,1 0 1,-1-1 0,1 1 0,-7-1 0,-41-2 189,33 0-268,-8 0-800,1-1 0,-26-7 0,-13-8-5105,37 7-2447,17 7 4661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2:1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2720,'0'-1'58,"0"1"0,-1 0 0,1 0 0,0 0 0,-1 0 0,1-1 0,0 1 0,0 0 0,-1 0 0,1-1 0,0 1 0,0 0 0,0 0 0,-1-1 0,1 1 0,0 0 0,0-1 0,0 1 0,0 0-1,0-1 1,0 1 0,-1 0 0,1-1 0,0 1 0,0 0 0,0-1 0,0 1 0,0 0 0,0-1 0,0 1 0,1 0 0,-1-1 0,0 1 0,0 0 0,0-1 0,0 1 0,0 0 0,0-1 0,1 1 0,-1 0 0,0-1 0,0 1 0,0 0 0,1 0 0,-1-1 0,0 1 0,0 0 0,1 0 0,-1 0 0,0-1 0,1 1 0,-1 0 0,0 0 0,0 0 0,1 0 0,8-8 1969,-7 4-1007,1 1 0,0 0 0,0-1 0,0 1 0,0 1 0,0-1 0,8-5 0,-1 61 2788,-6-19-3083,-1 1 1,-2 0-1,-6 65 0,2-56-206,2-23-405,-6 34 0,5-31-88,2-20-84,0-1 0,0 1 1,-1 0-1,1 0 1,-2 5-1,2-9 13,0 0 0,0 0-1,0 1 1,-1-1 0,1 0 0,0 0-1,0 0 1,0 0 0,0 1 0,0-1 0,0 0-1,0 0 1,0 0 0,0 0 0,0 1 0,-1-1-1,1 0 1,0 0 0,0 0 0,0 0-1,0 0 1,0 0 0,-1 1 0,1-1 0,0 0-1,0 0 1,0 0 0,0 0 0,-1 0 0,1 0-1,0 0 1,0 0 0,0 0 0,0 0-1,-1 0 1,-4-6-3851,-1-1 1644,-1-5-1257,5 0 1168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2:1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57 4736,'-22'-14'2661,"57"13"3943,0-2-5192,321-7 3542,-303 9-4803,-27 1-393,1-1 0,42-7-1,-66 8-472,-1-1-1,1 0 1,-1 0-1,1 0 1,-1 0-1,0 0 1,0 0-1,0 0 1,1-1-1,-1 1 1,2-3-1,3 0-2009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2:1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24 3648,'-1'-2'305,"0"1"1,0 0-1,0-1 1,1 1-1,-1-1 1,0 1-1,1-1 0,-1 1 1,1-1-1,-1-3 3032,7 2-188,-6 3-3037,1 0 0,-1 0 1,1 0-1,-1 0 0,0 0 0,1 0 1,-1 0-1,1 0 0,-1 0 1,1 0-1,-1 0 0,0 0 1,1 0-1,-1 0 0,1 0 0,-1 0 1,0 1-1,1-1 0,-1 0 1,1 0-1,-1 1 0,0-1 0,0 0 1,1 0-1,-1 1 0,0-1 1,1 0-1,-1 1 0,0-1 1,0 0-1,1 1 0,-1-1 0,0 1 1,0-1-1,0 0 0,0 1 1,0-1-1,1 1 0,-1 0 0,3 21 606,-1 0-1,-1 1 0,-3 38 0,0-21-327,-13 146 763,5-95-631,-10 96 150,19-176-750,0 4-695,1-15 659,0 0 0,0 1 0,0-1 0,0 0 0,0 0-1,0 1 1,0-1 0,0 0 0,0 1 0,0-1 0,0 0 0,0 1 0,-1-1 0,1 0 0,0 0 0,0 1 0,0-1 0,-1 0 0,1 0 0,0 0 0,0 1 0,0-1 0,-1 0 0,1 0 0,0 0 0,-1 0 0,1 1 0,0-1 0,-1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2:1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5472,'-17'5'8453,"71"3"-2725,-26-8-4958,-1 0 0,1-1 1,48-10-1,-15 2-342,181-9 155,-127 12-441,-55 6-126,-29 1-224,-30-1-896,-14 8-9311,6-3 7119,-9 10-1616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4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48 2656,'-1'0'231,"-1"-1"-1,1 1 1,0-1-1,0 1 1,-1 0 0,1-1-1,0 1 1,-1 0-1,1 0 1,0 0 0,-2 0-1,-1 0 2171,-10-3 5828,14 3-8157,-1 0 1,1 0 0,0 0-1,0 0 1,0 0 0,-1 0-1,1-1 1,0 1 0,0 0-1,0 0 1,-1 0 0,1 0-1,0-1 1,0 1 0,0 0-1,0 0 1,-1-1-1,1 1 1,0 0 0,0 0-1,0 0 1,0-1 0,0 1-1,0 0 1,0 0 0,0-1-1,0 1 1,0 0 0,0 0-1,0-1 1,0 1-1,0 0 1,0-1 0,0 1-1,0 0 1,0 0 0,0 0-1,0-1 1,0 1 0,0 0-1,1 0 1,-1-1 0,2-2 894,-3 6-120,-6-3 1215,6-2-1719,6-1-140,13-5 519,-12 5-574,0 1 0,0-1 0,0 1 0,1 0 1,10-1-1,-1 1-67,-9 1-33,0 0 0,0 0-1,0 1 1,12 1 0,2-1 11,-9 1-208,-23 2-108,5-3 138,1 1 1,-1-1-1,0 0 0,0-1 0,-8-1 0,7 1-2,0 0 1,1 1-1,-1-1 0,-12 2 0,1 1 37,14-2-481,1 0 1,0 0-1,0 0 1,-1 1-1,1 0 1,0 0 0,-4 1-1,6-2 246,0 1 0,0 0 0,0-1 0,1 1 0,-1 0 0,0 0 0,0 0 0,0-1-1,1 1 1,-1 0 0,1 0 0,-1 0 0,0 0 0,1 0 0,0 0 0,-1 0 0,1 0 0,0 1 0,-1-1 0,1 0 0,0 0 0,0 0 0,0 0-1,0 0 1,0 2 0,2 11-1787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2:1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63 4992,'-7'-11'2625,"7"10"-2478,0 1 1,0-1 0,0 1-1,0 0 1,0-1-1,0 1 1,0-1 0,0 1-1,1 0 1,-1-1 0,0 1-1,0 0 1,1-1 0,-1 1-1,0 0 1,0-1-1,1 1 1,-1 0 0,0-1-1,1 1 1,-1 0 0,0 0-1,1-1 1,-1 1 0,0 0-1,1 0 1,-1 0-1,1 0 1,-1-1 0,0 1-1,2 0 1,3-1 380,0-1 1,0 1-1,1 0 0,-1 0 1,0 1-1,1 0 0,5 0 1,-1 1-292,-1 0 0,0 0 1,0 1-1,0 1 0,-1-1 0,16 7 1,-17-5-158,0-1 0,-1 1 1,1 0-1,-1 1 0,1 0 1,-1 0-1,-1 0 0,1 1 0,-1-1 1,0 1-1,0 1 0,-1-1 1,1 1-1,-1 0 0,-1 0 0,0 0 1,4 9-1,1 7 128,-1 1 0,-1 0 0,-1 0 0,-1 1 0,1 30 0,-5-36 2,-3 30-1,1-42-118,1 0 0,-1 1 0,0-1 0,-1 0 0,0 0 0,-6 12 0,6-14-19,1 0 1,-1-1-1,0 1 1,0-1-1,-1 0 0,1 0 1,-1 0-1,0 0 0,0-1 1,0 1-1,0-1 1,-1 0-1,-4 2 0,8-4-64,-14 5 327,9-5-169,6-1-165,0 0-1,0 0 0,0 0 1,0 0-1,0 0 1,0 0-1,-1 0 0,1 0 1,0-1-1,0 1 1,0 0-1,0 0 0,0 0 1,0 0-1,0 0 1,0 0-1,0 0 0,0 0 1,0 0-1,0-1 1,0 1-1,0 0 1,0 0-1,0 0 0,0 0 1,0 0-1,0 0 1,0 0-1,0 0 0,0-1 1,0 1-1,0 0 1,0 0-1,0 0 0,0 0 1,0 0-1,0 0 1,0 0-1,0 0 0,1 0 1,-1-1-1,0 1 1,0 0-1,0 0 0,0 0 1,0 0-1,14-14-94,-3 4 114,31-38 479,17-21 298,-16 11-756,-3 6-5,-2-1 0,46-90 0,-82 138-479,0 1 0,0-1 0,0 0 0,-1 1 0,0-1 1,1-10-1,-2 12-96,0 1 1,0-1 0,0 0 0,0 0 0,-1 1 0,1-1 0,-1 0-1,0 1 1,0-1 0,0 0 0,0 1 0,0-1 0,-2-2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1312,'0'0'736,"0"4"-896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0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3648,'3'5'14762,"-1"-3"-13642,-2 0-384,33-2 395,62-8-347,57-3-324,-60 6-440,4 5-695,-73 1-1984,-37-6-6519,9 5 7189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0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2144,'-5'3'8309,"5"-3"-8228,0 0 0,0 0 0,0 0 0,0 0 0,0 0-1,0 0 1,0-1 0,0 1 0,0 0 0,0 0 0,0 0 0,0 0 0,0 0 0,0 0 0,0 0-1,1-1 1,-1 1 0,0 0 0,0 0 0,0 0 0,0 0 0,0 0 0,0 0 0,0 0 0,1 0-1,-1 0 1,0 0 0,0 0 0,0 0 0,0 0 0,0 0 0,0 0 0,1 0 0,-1 0 0,0 0 0,0 0-1,0 0 1,0 0 0,0 0 0,0 0 0,1 0 0,-1 0 0,0 0 0,0 0 0,0 0 0,0 0-1,0 0 1,1 0 0,7-1 1176,127 4 4488,142-7-6231,-238-1-2584,-33 4 1301,1-1 1,0 0-1,9-4 1,-3-2-4061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0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166 195 4064,'0'0'80,"0"-1"-1,0 1 1,-1 0 0,1 0 0,0 0 0,0 0 0,-1 0-1,1 0 1,0 0 0,-1-1 0,1 1 0,0 0-1,0 0 1,-1 0 0,1 0 0,0 0 0,-1 0-1,1 0 1,0 1 0,0-1 0,-1 0 0,1 0-1,0 0 1,0 0 0,-1 0 0,1 0 0,0 0 0,0 1-1,-1-1 1,1 0 0,0 0 0,0 0 0,-1 1-1,1-1 1,0 0 0,0 0 0,0 0 0,0 1-1,-1-1 1,1 0 0,0 1 0,0-1 0,0 0-1,0 0 1,0 1 0,0-1 0,0 0 0,0 0 0,0 1-1,0-1 1,0 0 0,0 1 0,0-1 0,0 0-1,0 0 1,0 1 0,0 26 1174,0-16-657,-4 14 351,0 0 0,-2-1 0,-1 0 0,-13 32 0,0 1 45,-8 44 10,-22 171 1,37-187-787,10-52 112,3-21-88,-1-21-385,17-271-1107,-14 253 1265,33-259-17,-25 218 214,14-66 274,-18 112-341,1-1 0,1 1 0,18-36 0,-25 55-127,1 1-1,-1-1 1,0 1-1,1 0 1,0 0-1,0 0 1,2-3-1,-3 5-2,-1-1-1,1 1 1,0 0-1,-1-1 1,1 1 0,0 0-1,-1-1 1,1 1-1,0 0 1,0 0-1,-1 0 1,1 0-1,0 0 1,-1 0-1,1 0 1,0 0 0,0 0-1,-1 0 1,1 0-1,0 0 1,0 1-1,-1-1 1,1 0-1,0 0 1,-1 1-1,1-1 1,-1 0 0,1 1-1,0-1 1,-1 1-1,2 0 1,1 2 40,1 1 0,-1-1 0,0 1 0,0 0 1,0 0-1,-1 0 0,1 0 0,-1 0 0,3 7 1,12 43 263,-12-38-261,62 238 546,-50-194-504,-6-17 230,2 0 1,36 78 0,-31-86 91,-14-46-576,5-16-414,-3 9 161,8-34-1,38-296-989,-25 188 1569,-25 151-279,0-1-1,7-15 1,-9 24 52,2 3 85,4 11 115,-1 0 0,-1 0 0,0 0 0,0 1 1,-2 0-1,3 22 0,1 2 42,47 353 2064,-48-302-2156,3 29-102,-7-75-3155,2-68-12004,7 15 12436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0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6880,'-2'0'407,"2"-1"-353,0 1 0,0 0 0,0 0 0,0 0 0,-1 0 0,1-1 0,0 1 0,0 0 0,0 0 0,0 0 0,0 0 0,-1 0 0,1-1 0,0 1 0,0 0 0,0 0 0,-1 0 0,1 0 1,0 0-1,0 0 0,0 0 0,-1 0 0,1 0 0,0 0 0,0 0 0,0 0 0,-1 0 0,1 0 0,0 0 0,0 0 0,0 0 0,-1 0 0,1 0 0,0 0 0,0 0 0,0 0 0,-1 0 0,1 1 1,0-1-1,0 0 0,0 0 0,0 0 0,0 0 0,-1 0 0,1 1 0,0-1 0,0 0 0,0 0 0,0 1 0,0-1 629,5 9 1877,1 2-1822,0 1 1,-2 0 0,1 0 0,3 20 0,8 56 537,-8-37-721,0-9-293,10 66 474,-13-35-3297,-5-73 2382,0 1 0,0-1-1,0 1 1,0-1 0,0 1-1,0-1 1,0 1 0,0-1 0,0 1-1,0-1 1,-1 1 0,1-1 0,0 1-1,0-1 1,0 1 0,-1-1-1,1 0 1,0 1 0,-1-1 0,1 0-1,0 1 1,-1-1 0,1 0 0,-1 1-1,1-1 1,0 0 0,-1 0-1,1 1 1,-1-1 0,0 0-10,1 0 0,-1 0 0,0 0 0,1 0 0,-1 0 1,1 0-1,-1-1 0,1 1 0,-1 0 0,1 0 0,-1-1 0,1 1 0,-1 0 0,1 0 1,-1-1-1,1 1 0,-1-1 0,1 1 0,-1 0 0,1-1 0,0 1 0,-1-1 0,1 1 1,0-1-1,-1 1 0,1-1 0,0 1 0,0-1 0,-1 0 0,-4-20-3304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0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73 5152,'-4'-16'1648,"5"10"-987,2 2-479,0 1 0,0-1 0,1 1 0,-1 0 0,1 0 0,0 1 0,-1-1 0,1 1 0,0 0 0,1 0 0,-1 0 0,0 0 0,1 1 0,-1 0 0,7-2 0,9-1 503,0 1-1,24 0 0,-27 2-402,0 1-1,-1 1 0,1 0 1,0 1-1,-1 1 0,27 8 1,-35-8-109,0 0 0,0 1 0,0-1 0,0 2 0,-1-1 0,1 1 0,-1 0 0,0 1 0,-1 0 0,0 0 0,0 0 0,0 1 0,0 0 0,6 12 0,-4-5 162,-1 0 0,0 1 0,-1 0 0,-1 1 0,0-1 0,-1 1 0,-1 0 0,2 31 0,-4-33-158,-1-1 1,-1 1 0,0-1 0,-1 0-1,0 0 1,-1 0 0,-1 0-1,0 0 1,-1 0 0,0-1-1,-9 17 1,9-22-175,1-1 0,-1 1 0,0-1 0,-1 0 0,1 0 0,-1-1 0,0 1 0,-1-1 0,1-1 0,-9 5 0,5-4-141,0 0-1,0-1 1,0 0 0,-1-1 0,0 0 0,-17 2 0,1-3-1048,1-1 0,-1-2 1,1 0-1,0-2 1,-34-7-1,28 2-2542,8-4 1206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0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51 2304,'0'0'6133,"-1"-5"-4192,0 4-1705,0-1-1,0 0 1,0 1 0,-1-1-1,1 1 1,-1 0-1,1-1 1,-1 1-1,0 0 1,1 0 0,-1 0-1,0 0 1,0 0-1,-3-1 1,-34-9 1346,28 8-1007,-2-1-291,0 2 0,0 0 0,0 0 0,-1 1 0,1 1 0,0 0 0,0 1 0,-23 4 0,29-4-243,0 1 0,0 0 0,0 0 0,0 1 0,0-1 0,0 2 0,1-1 1,0 1-1,0 0 0,0 0 0,0 1 0,0-1 0,1 1 0,0 1 0,0-1 1,0 1-1,-5 7 0,8-9 35,0 1 0,1-1 1,-1 0-1,1 1 0,0-1 0,0 1 1,0-1-1,0 1 0,1-1 0,0 1 1,0 0-1,0-1 0,0 1 0,1 0 1,0-1-1,0 1 0,0-1 0,1 1 1,-1-1-1,5 8 0,-2-4 10,0-1 0,0 0 0,1-1 1,0 1-1,0-1 0,1 0 0,0 0 0,0 0 0,0-1 0,1 0 0,7 4 0,3 1-16,0-2 0,0 0-1,1-1 1,-1-1-1,36 7 1,-37-10-690,0-1 1,26-1-1,-28-1-830,0-1 0,-1-1-1,20-4 1,-29 4 444,1 0 1,0 0-1,-1 0 1,1 0-1,-1 0 1,1-1-1,-1 0 1,0 0-1,0 0 0,4-6 1,3-2-1379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1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 3072,'-2'0'181,"1"0"-148,1 0-1,0 1 0,-1-1 0,1 0 0,0 0 0,-1 0 0,1 0 0,0 0 0,-1 0 1,1 0-1,0 0 0,-1 0 0,1 0 0,0 0 0,-1 0 0,1 0 0,0 0 0,-1-1 0,1 1 1,0 0-1,-1 0 0,1 0 0,0 0 0,0-1 0,-1 1 0,1 0 0,0 0 0,0-1 1,-1 1-1,1 0 0,0 0 0,0-1 0,0 1 0,-1 0 0,1-5 4220,1 5-3036,15-1 1488,0 0 0,23-5 0,-29 4-2554,0 0 1,0 1-1,0 0 1,0 1-1,0 0 1,1 1-1,-1 0 1,16 3-1,-24-3-146,0 0-1,-1 0 1,1 0-1,0 0 0,0 0 1,0 0-1,-1 0 1,1 0-1,-1 1 0,1-1 1,-1 1-1,1-1 0,-1 1 1,0-1-1,0 1 1,0 0-1,0 0 0,1 1 1,-1 1 39,0-1 0,0 0 0,-1 1 1,1-1-1,-1 0 0,0 1 0,0-1 0,0 1 1,0-1-1,-1 4 0,-2 7 157,-1-1 0,-1 1-1,0-1 1,-7 14 0,9-21-165,-45 90 1191,47-95-1163,0 1 0,0 0 0,0 0 0,0-1 0,1 1-1,-1 0 1,1 0 0,-1 0 0,1 0 0,0 0 0,-1 0-1,1-1 1,1 5 0,-1-5-23,0 0 1,1 0-1,-1 0 1,1 0-1,-1 0 0,1 0 1,-1 0-1,1 0 0,0-1 1,-1 1-1,1 0 0,0 0 1,-1-1-1,1 1 1,0 0-1,0-1 0,0 1 1,0-1-1,0 1 0,0-1 1,0 1-1,0-1 0,0 0 1,0 1-1,0-1 1,0 0-1,0 0 0,0 0 1,1 0-1,8 0-168,-1 0-1,1-1 1,-1 0-1,0 0 1,1-1 0,-1 0-1,17-7 1,15-4-4040,-33 12 2203,0-1 0,0 1 0,12 0-1,10 1-4124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1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2560,'-6'3'9892,"3"4"-5418,3 12-3876,0-4 816,-4 43 139,-2 9-685,-1 15-245,2-23-371,4-31-218,1-23-464,0 1 0,0-1 0,0 0 0,-1 0 0,0 1 0,-2 7 0,2-13 319,1 0 0,0 0 0,0 0 1,0 0-1,0 0 0,-1 0 0,1 0 0,0 0 0,0 0 0,0 0 0,0 0 0,-1 0 1,1 0-1,0 0 0,0 0 0,0 0 0,-1 0 0,1 0 0,0 0 0,0 0 0,0 0 1,0 0-1,-1 0 0,1 0 0,0 0 0,0 0 0,0-1 0,0 1 0,-1 0 0,1 0 1,0 0-1,0 0 0,0 0 0,0 0 0,0-1 0,0 1 0,0 0 0,0 0 0,-1 0 1,1 0-1,0-1 0,-6-8-3920,1-3 1461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4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2496,'0'2'1127,"0"-1"0,0 1 0,0-1 0,-1 0 0,1 1-1,-1-1 1,1 1 0,-1-1 0,-1 3 2254,0-2-2254,-16 17 4744,4-8-5965,-21 11 1,11-8 1673,-4 5-1199,17-12-268,-1 1-1,1 0 1,0 1-1,-13 15 1,6-5-3,2 1 0,0 1 1,2 1-1,0 0 0,-13 30 0,14-18 64,1 1 0,1 0 0,2 0 0,-5 45 0,12-62-117,0-1 1,2 1 0,0 0-1,3 21 1,-2-29-80,1 0 0,0 0 0,1 0 0,0-1 0,1 1 0,0-1 0,0 0 0,11 16 0,-6-13-391,1 0 1,0-1-1,0 0 0,1-1 0,0 0 0,1-1 1,0 0-1,24 12 0,-18-12-1325,1 0 0,0-2 1,27 7-1,8-1-1259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1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6880,'-14'0'3109,"29"3"2933,12-2-3402,-23-1-2447,123-14 2873,63 4-2847,-119 13 212,-37-2-3496,0 0-9192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1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6816,'0'-12'5482,"1"13"-5189,-1 1 0,0-1 0,1 1 0,0-1 0,-1 0 0,1 1 0,0-1 0,0 0 0,-1 1 0,2 0 0,5 9 255,-2 2 82,-1 1-1,0 0 1,2 26 0,1 44 669,-7-41-474,-1 0 0,-12 67 0,8-86-642,-9 30 0,-1 0 38,4-8-96,-18 98 150,2-20-1810,26-120 1230,0 0-647,-7-24-8395,8-3 4665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1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10 163 4064,'-10'-15'13759,"29"21"-10596,-13-6-2845,0 1 0,-1-2 1,1 1-1,0 0 0,-1-1 0,1 0 0,8-3 1,7-2 175,326-71 1958,-115 20-4115,-224 55 1295,-3 0-1256,-1 1 0,1 0 0,10-1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1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2976,'0'4'245,"0"0"-1,0 0 1,1 1 0,-1-1 0,1 0 0,0 0-1,0 0 1,1 0 0,5 13 8820,-2-31-7784,5-22-1297,-4 5 480,19-57 0,-20 76-308,1 1 0,0-1 0,0 1 1,1 0-1,12-13 0,45-46 723,-46 52-658,52-49 44,7-6 105,26-22 312,-95 87-513,1 0 0,0 0 0,1 1 0,-1 0 0,22-11 0,-31 18-148,1-1 1,0 1 0,-1 0-1,1-1 1,0 1 0,-1 0-1,1 0 1,0-1-1,0 1 1,-1 0 0,1 0-1,0 0 1,0 0 0,0 0-1,-1 0 1,1 0-1,0 0 1,0 0 0,-1 0-1,1 1 1,0-1 0,-1 0-1,1 0 1,0 1 0,0-1-1,-1 0 1,1 1-1,1 0 1,-1 1 2,0-1 0,0 1 0,0-1 0,-1 1 0,1-1 0,0 1 0,-1-1 1,1 1-1,-1 0 0,1 0 0,-1-1 0,0 3 0,1 4 63,-1-1 0,0 0 0,0 1 0,-3 14 1,0-12-26,0-1 1,0 1 0,-1-1 0,-1 0 0,1 0-1,-2 0 1,-8 11 0,-1-1 128,-35 32 1,41-44-259,7-6 15,0 1 0,0-1 0,1 0 1,-1 1-1,0-1 0,1 1 0,0-1 0,-3 4 1,4-4 34,1-1 0,-1 0 0,0 1 1,1-1-1,-1 0 0,0 0 1,1 1-1,-1-1 0,1 0 0,-1 0 1,0 1-1,1-1 0,-1 0 0,1 0 1,-1 0-1,1 0 0,-1 0 1,1 0-1,-1 0 0,0 0 0,1 0 1,36 4-318,-20-3 223,30 5 1,-42-4 132,1-1 0,-1 1 0,0 0 0,0 0-1,0 1 1,0-1 0,0 1 0,0 0 0,7 7 0,-12-10 13,0 1 0,1-1 0,-1 1 0,1-1 0,-1 0 0,0 1 0,1 0 1,-1-1-1,0 1 0,0-1 0,1 1 0,-1-1 0,0 1 0,0-1 0,0 1 0,0 0 0,0-1 1,0 1-1,0-1 0,0 1 0,0 0 0,0-1 0,0 2 0,-1-1 42,1 1 0,-1 0 0,0-1 0,1 1 0,-1-1 0,0 1 0,0-1 0,-2 3 0,0-1 38,0 1-1,0-1 1,-1 0 0,0 0 0,-4 3 0,1-3-76,0 0 1,0 0 0,0-1-1,-1 0 1,1 0 0,-1-1-1,1 0 1,-1 0 0,-10-1 0,-10 0-487,-30-6 1,57 6 430,-173-24-6784,148 20 2485,11-1 1361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2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4320,'2'8'13421,"0"2"-13653,1 17 2067,1 31 1,-3-16-1123,3 153 39,-5-157-420,1-11-3131,1-16-7230,-14-36 3645,5 3 4123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2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5632,'-3'-2'730,"-7"-1"3884,19 3-1004,109-2 3254,1 1-6512,-108 1-187,60-1-3020,1-6-6423,-45 3 3956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2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 7040,'0'-1'139,"0"0"0,0 0 0,0 0 0,1 0 0,-1 0 0,0 0 0,1 0 0,-1 0 1,1 0-1,-1 0 0,1 0 0,-1 0 0,1 0 0,0 0 0,-1 1 0,1-1 0,0 0 0,0 1 0,0-1 1,0 0-1,-1 1 0,1-1 0,0 1 0,0-1 0,0 1 0,0-1 0,0 1 0,0 0 0,0 0 0,2-1 0,-1 1 95,0 0-1,0-1 1,-1 1-1,1 0 0,0 0 1,0 0-1,0 1 1,0-1-1,0 0 1,-1 1-1,1-1 0,0 1 1,0-1-1,-1 1 1,1 0-1,0 0 0,-1 0 1,3 1-1,0 2 84,-1 0 0,1 0 0,-1 1 0,0-1 0,0 1 1,-1-1-1,1 1 0,-1 0 0,0 0 0,0 0 0,-1 0 0,0 1 0,2 8 0,-1 4 408,-1 0 0,-1 30-1,-4 4 609,-21 90 0,2-8-943,-18 136-587,37-245-149,-1 14-2807,4-32 559,-6-14-3738,7 6 5985,0 0 0,0 0 0,0-1 0,0-32-2933,3-17-1269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2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12 168 8128,'-11'-10'2618,"11"10"-2568,0 0-1,0 0 1,0 0 0,0 0-1,0-1 1,0 1-1,0 0 1,0 0-1,0 0 1,-1 0-1,1 0 1,0-1 0,0 1-1,0 0 1,0 0-1,0 0 1,0 0-1,0 0 1,0-1-1,0 1 1,1 0-1,-1 0 1,0 0 0,0 0-1,0 0 1,0 0-1,0-1 1,0 1-1,0 0 1,0 0-1,0 0 1,0 0 0,0 0-1,0 0 1,1 0-1,-1-1 1,0 1-1,0 0 1,0 0-1,0 0 1,0 0-1,0 0 1,0 0 0,1 0-1,7-4 1486,-5 3-1364,16-6 1036,0 0 0,0 2 0,0 0 0,21-2-1,82-5 265,-70 9-811,50-5-26,-22 3-824,-1-3 0,80-19 0,-144 23-1947,23-9 1,-32 10 267,0 0 0,0 0 0,-1 0 0,1-1 0,9-8 0,-6 4-2387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5632,'-3'-5'2328,"6"5"-573,6 1-4,-7 0-1534,-1-1-1,1 0 1,-1 1-1,0-1 1,1 1-1,-1-1 1,0 1-1,1-1 1,-1 1-1,0 0 1,0 0-1,0 0 1,0 0-1,0 0 1,1 1-1,15 18 736,-14-16-664,6 8 16,-1 1 0,0 0 0,-1 1 0,0-1 0,-1 1 0,-1 1 0,0-1 1,-1 1-1,2 16 0,-4-19-146,0 0 0,-2 1 0,1-1 0,-1 0 0,-1 0 1,-1 0-1,1 0 0,-2 0 0,0 0 0,0 0 1,-9 21-1,6-23-69,1 0 0,-1 0 0,-1 0 1,-14 17-1,18-24-49,0 0 0,0 0 0,0 0 0,-1 0-1,1-1 1,-1 1 0,1-1 0,-1 0 0,0 0 0,0 0 0,0-1 0,0 0 0,0 1 0,0-1 0,-1-1 0,-6 2 0,11-2-40,0 0 1,0 0-1,0 0 1,0 0-1,0 0 1,-1 0-1,1 0 1,0 0-1,0 0 1,0 0-1,0 0 0,0 0 1,0 0-1,0 0 1,0 0-1,-1 0 1,1 0-1,0 0 1,0 0-1,0 0 1,0 0-1,0 0 0,0 0 1,0 0-1,0 0 1,-1 0-1,1 0 1,0 0-1,0 0 1,0 0-1,0 0 1,0-1-1,0 1 0,0 0 1,0 0-1,0 0 1,0 0-1,0 0 1,0 0-1,0 0 1,-1 0-1,1 0 1,0-1-1,0 1 0,0 0 1,0 0-1,0 0 1,0 0-1,0 0 1,0 0-1,6-6 65,15-7 310,-17 11-182,28-14 297,1 1 0,0 2-1,68-17 1,-15 5-369,-49 13-164,57-20 473,-84 28-581,1-1 0,-1 0-1,0-1 1,-1 0 0,1-1-1,10-9 1,-18 14-173,0-1 1,0 1-1,-1 0 1,1-1-1,0 0 1,-1 1-1,0-1 0,0 0 1,0 0-1,0 1 1,0-1-1,0 0 1,-1 0-1,1 0 0,-1 0 1,0 0-1,0 0 1,0 0-1,0 0 1,-1 0-1,1 0 1,-1 0-1,0 0 0,0 0 1,0 0-1,-1-2 1,-4-8-1415,1 1 1,-2 1-1,0-1 1,-10-12-1,-14-14-2352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0:39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0 2400,'-5'2'7602,"-6"3"-7924,-39 24 924,38-22-508,1 0-1,-1 1 1,1 0-1,0 1 1,1 0-1,0 1 1,1 0-1,0 0 1,0 1-1,-7 13 0,0 2 46,1 0 0,2 2 0,-18 47 0,22-50 25,1 1 0,2 0 0,0 0 0,-1 29 0,6-44-82,0 0-1,1-1 1,1 1 0,0-1-1,0 1 1,1-1-1,0 1 1,1-1 0,0 0-1,1 0 1,0 0 0,1-1-1,7 13 1,3-2 179,1 0 0,24 23 0,-18-20 7,58 66 596,-78-87-464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4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4224,'0'0'21322,"6"12"-19248,-5-9-1977,-1 0 0,0 0-1,1-1 1,-1 1-1,0 0 1,0 0-1,0 0 1,-1 0 0,1 0-1,-2 3 1,-9 32 179,5-26-539,1-1 0,-1 0-1,-1 0 1,0 0 0,-1-1 0,-11 13-1,8-13-2083,0 0 0,-23 16-1,19-14-127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0:43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0 339 3968,'0'0'1285,"7"-8"662,3 5-941,-8 3-843,0-1-1,0 1 1,0-1-1,1 0 0,-1 1 1,0-1-1,0 0 1,0 0-1,0-1 0,-1 1 1,1 0-1,0-1 1,0 1-1,-1-1 1,3-2-1,4-6 251,-2 2-218,0-1 0,0 0-1,-1 1 1,5-13 0,4-9-56,12-35-166,-5 14 103,-12 32-123,-1-1 0,7-29 1,-12 40-500,-3 16 53,-2 20 188,-21 171 1046,23-190-618,-1 0 1,2 0-1,-1-1 0,1 1 1,0 0-1,3 10 0,-4-18-117,1 1 37,-1 0 1,0 0-1,1 0 0,-1 0 0,1-1 0,-1 1 0,1 0 1,0 0-1,-1-1 0,1 1 0,0 0 0,-1-1 1,1 1-1,0-1 0,0 1 0,-1-1 0,1 1 0,0-1 1,0 0-1,0 1 0,0-1 0,0 0 0,-1 0 0,1 0 1,0 1-1,0-1 0,2 0 0,27-2 1106,-24 2-1229,18-4 186,-1 0 0,35-13 0,-51 15-56,60-19 150,81-39 0,-92 31-329,-33 17 86,0 0 1,42-14 0,-57 24-10,1-1 1,-1 0 0,0-1 0,9-5 0,-18 7 65,0 0 0,0 0 0,0 0 0,0 0 1,-1 0-1,1 0 0,-1 1 0,1-1 1,-1 0-1,1 1 0,-1-1 0,0 1 0,0 0 1,0-1-1,0 1 0,0 0 0,0 0 1,0 0-1,0 1 0,-4-2 0,-1 3-96,0 0 0,1 0 0,-1 1-1,0-1 1,1 1 0,-1 1 0,1 0-1,0-1 1,0 2 0,0-1 0,0 1 0,1 0-1,-9 8 1,4-3 8,0 0 0,1 1 0,0 1 0,0-1 1,-13 24-1,20-30 82,0 0 1,0 0 0,0 0-1,1 0 1,0 0 0,0 0-1,0 0 1,0 1 0,1-1-1,-1 7 1,1-9 34,1-1 0,-1 1 1,0-1-1,1 0 0,-1 1 1,0-1-1,1 0 0,0 0 0,-1 1 1,1-1-1,0 0 0,-1 0 0,1 0 1,0 0-1,0 0 0,0 0 0,0 0 1,0 0-1,0 0 0,0 0 0,1 0 1,-1-1-1,0 1 0,0 0 0,1-1 1,-1 1-1,0-1 0,1 0 0,-1 1 1,0-1-1,1 0 0,-1 0 1,0 0-1,1 0 0,-1 0 0,3 0 1,0 0 16,0-1 1,0 1-1,-1-1 1,1 1-1,0-1 1,0 0-1,0-1 1,0 1-1,-1-1 1,1 1-1,-1-1 1,1 0-1,-1-1 1,0 1 0,0 0-1,0-1 1,3-3-1,2-4-87,0 0 0,0 0 1,10-21-1,-8 14-209,-7 24-113,-2 0 0,1 1-1,1 14 1,-3 0 337,-1 1-1,0-1 1,-2 0 0,-1 0-1,-7 27 1,-2 10-69,8-33 90,-32 142 58,31-151 19,0 0-1,-1-1 0,0 1 0,-1-1 0,-1-1 0,-1 0 0,-16 21 1,22-32-17,1-1 0,-1 1 0,0-1 1,0 0-1,0 0 0,-1 0 0,1-1 1,-1 0-1,1 0 0,-1 0 0,0 0 1,-7 1-1,9-2-44,1-1 1,0 0-1,0 1 0,0-1 1,0 0-1,-1 0 0,1 0 1,0-1-1,0 1 0,0-1 1,0 1-1,0-1 1,0 0-1,0 1 0,0-1 1,0 0-1,0 0 0,0 0 1,0-1-1,0 1 0,1 0 1,-1-1-1,1 1 1,-1-1-1,1 0 0,-1 1 1,1-1-1,0 0 0,0 0 1,0 0-1,-1-3 0,-1-3-1,1 0-1,0 0 0,0 0 0,1 0 0,0 0 0,0-1 0,1 1 0,0 0 0,1 0 1,0-1-1,0 1 0,1 0 0,3-12 0,1 3-76,0 0 0,1 1 0,1-1 0,19-29 0,-14 29 25,0 1 0,1-1 0,25-21 0,52-36-126,-5 5 36,-30 18 177,-22 18-94,47-33 0,-51 43 28,-16 12-27,0 1 0,1 0 0,30-15-1,-44 25 29,1-1-1,-1 1 1,0-1-1,0 1 0,0-1 1,0 1-1,1 0 0,-1 0 1,0 0-1,0-1 0,1 1 1,-1 0-1,0 1 0,0-1 1,1 0-1,-1 0 0,0 0 1,0 1-1,1-1 0,-1 1 1,0-1-1,0 1 0,0-1 1,0 1-1,0 0 0,0-1 1,0 1-1,0 0 0,0 0 1,0 0-1,0 0 0,0 0 1,-1 0-1,1 0 0,0 0 1,-1 0-1,1 1 0,1 2 17,-1 0 0,1 0 0,-1 0 0,0 0 0,-1 0 0,1 0 0,-1 0 0,1 0 0,-1 0 0,-1 5-1,-1 10 18,-1-1 0,-1 0-1,-1 0 1,0 0 0,-11 23-1,5-24 385,9-13 360,10-12-70,20-17-685,2 1 0,50-32 0,-75 53 8,3-3-145,1 0-1,-1 1 1,1 1-1,0-1 1,0 2-1,11-4 0,-20 6 108,1 1 0,-1 0 0,1 0 0,0 0-1,-1 0 1,1 0 0,0 0 0,0 0-1,-1 0 1,1 0 0,0 0 0,-1 0 0,1 1-1,-1-1 1,1 0 0,0 0 0,-1 1 0,1-1-1,0 0 1,-1 1 0,1-1 0,-1 0-1,1 1 1,-1-1 0,1 1 0,-1-1 0,1 1-1,-1-1 1,0 1 0,1 0 0,-1-1-1,0 1 1,1-1 0,-1 1 0,0 0 0,0-1-1,0 1 1,1 0 0,-1-1 0,0 1 0,0 0-1,0 4 1,1 1 0,-1-1 0,0 0 0,-1 7 0,0-7-55,-8 51 87,3-30 71,6-23-53,0 0-1,-1-1 1,1 1-1,0 0 1,1 0-1,-1-1 1,0 1 0,1 0-1,-1 0 1,1-1-1,1 4 1,-1-5-16,-1-1 0,1 1 0,-1-1-1,1 1 1,0-1 0,-1 0 0,1 1 0,0-1 0,-1 0 0,1 1 0,0-1 0,0 0 0,-1 0 0,1 0 0,0 0 0,0 0-1,-1 0 1,1 0 0,0 0 0,1 0 0,3 1 186,2-1-151,0 0 0,0 0 1,0-1-1,0 0 0,0 0 1,0 0-1,0-1 0,-1 0 1,1-1-1,0 1 0,-1-1 1,0 0-1,7-5 0,-4 3-54,-1-2-1,1 1 1,-1-1-1,0 0 1,0 0-1,-1-1 1,0 0-1,6-10 0,-12 15 11,1 0-1,0-1 0,-1 1 0,0-1 1,1-4-1,6-12-114,-10 24-70,1 1 1,-1-1 0,1 1-1,0-1 1,0 1-1,1 0 1,-1 5 0,1 3 248,2 25-1,-2-35-43,1 0 0,-1 0 0,1-1 0,0 1-1,0 0 1,0-1 0,1 1 0,-1-1-1,0 1 1,1-1 0,0 1 0,-1-1-1,1 0 1,0 0 0,0 0 0,0 0-1,1 0 1,-1 0 0,0-1 0,1 1-1,-1-1 1,1 1 0,0-1 0,-1 0-1,1 0 1,0 0 0,0-1 0,-1 1-1,1-1 1,0 1 0,0-1 0,0 0 0,0 0-1,0 0 1,-1 0 0,1-1 0,0 1-1,0-1 1,0 0 0,-1 0 0,1 0-1,4-2 1,-6 3-21,1-1 0,-1 0-1,0 0 1,1 0 0,-1 0-1,0 0 1,0 0 0,0 0 0,0 0-1,0 0 1,0 0 0,0 0-1,0-1 1,0 1 0,0 0 0,-1-1-1,1 1 1,-1-1 0,1 1 0,-1-1-1,1 1 1,-1-1 0,0-1-1,0-1-22,0 0-1,0-1 1,-1 1 0,0 0-1,0 1 1,0-1-1,0 0 1,-3-5-1,3 7 0,0 0 1,0 0-1,0 1 0,0-1 0,0 0 0,-1 1 1,1-1-1,-1 1 0,1-1 0,-1 1 0,1 0 1,-1 0-1,0-1 0,-3 0 0,-2-1-29,0 0 0,0 1 0,-9-3 0,16 5 35,-1 0 0,1 0-1,-1 0 1,1 0-1,0-1 1,-1 1-1,1 0 1,-1 0-1,1 0 1,-1 0 0,1 0-1,-1 0 1,1 0-1,0 0 1,-1 0-1,1 0 1,-1 0-1,1 1 1,-1-1 0,1 0-1,0 0 1,-1 0-1,1 1 1,-1-1-1,1 0 1,0 0-1,-1 1 1,1-1 0,0 0-1,-1 1 1,1-1-1,0 0 1,0 1-1,-1-1 1,1 1-1,37-1 111,-9-5-16,1-1 1,-1-2 0,49-19-1,-47 16 0,-18 7-77,0 0-1,0-1 1,-1-1 0,0 1 0,13-10 0,-19 11 7,2-1-23,0 0-1,-1 0 1,0 0 0,0-1-1,-1 0 1,0 0 0,6-8-1,-9 11 2,0 1-1,0-1 0,0 1 0,0 0 0,0 0 0,1 0 0,-1 0 1,1 0-1,-1 1 0,1-1 0,-1 1 0,1-1 0,0 1 0,0 0 0,0 0 1,0 0-1,0 1 0,0-1 0,0 1 0,0-1 0,0 1 0,0 0 1,4 1-1,-4-1-10,1 0 0,-1 1 0,0 0 0,1 0 0,-1 0-1,0 0 1,1 0 0,-1 1 0,0-1 0,0 1 0,0 0 0,0 0 0,0 0 0,-1 0 0,1 1 0,-1-1 0,1 1 0,-1-1 0,0 1 0,3 4 0,-1 3 25,0 1 0,0-1-1,-2 0 1,1 1 0,-1 0 0,0-1 0,-1 17 0,3 9-71,-3-29 80,-1 1 1,0-1-1,-1 9 0,0-11 44,1 1 0,0-1 0,0 0 0,0 1 0,0-1 0,3 9 0,-3-14-44,0 1 1,0 0 0,1-1-1,-1 1 1,0-1-1,0 1 1,1-1 0,-1 1-1,1-1 1,-1 1-1,0-1 1,1 1 0,-1-1-1,1 1 1,-1-1-1,1 0 1,0 1 0,-1-1-1,1 0 1,-1 0 0,1 1-1,-1-1 1,1 0-1,0 0 1,0 0 0,1 1 6,0-1 1,0 0 0,0 0-1,0-1 1,0 1-1,0 0 1,0-1 0,3 0-1,0-1 31,1 0 0,-1 0 0,1-1 0,8-6 0,-1-2 9,-2 0 1,0-1-1,0 0 0,-1-1 0,-1 0 0,13-23 0,13-18-278,-25 38 127,-8 13 59,-1 0 0,1 0 0,0 0 1,0 0-1,0 0 0,0 1 0,6-5 1,-7 20-320,-1-1 299,1 0-1,1 0 1,0 0 0,6 22 0,-6-27 66,0-1 1,1 1 0,0-1 0,0 1 0,1-1-1,0 0 1,0 0 0,0-1 0,8 9 0,-10-12 21,1-1 0,-1 1-1,0-1 1,1 1 0,0-1 0,-1 0 0,1 0 0,0 0 0,-1 0 0,1-1 0,0 1-1,0-1 1,-1 1 0,1-1 0,0 0 0,0 0 0,0 0 0,0-1 0,-1 1 0,1-1-1,0 0 1,4-1 0,6-3 56,-1 0 1,0-1-1,17-10 0,-21 12-60,51-34-16,-40 25-78,1 0-1,0 2 1,0 0 0,29-10-1,-48 20 45,0 1 0,0-1 0,1 1 0,-1 0-1,0 0 1,0 0 0,0-1 0,0 1-1,1 0 1,-1 0 0,0 1 0,0-1 0,0 0-1,0 0 1,0 0 0,1 1 0,-1-1-1,0 1 1,0-1 0,0 1 0,0-1 0,0 1-1,0-1 1,1 2 0,-1 0 9,1 0 1,-1 0-1,0 0 1,0 0-1,0 0 0,0 0 1,0 0-1,0 0 1,-1 0-1,1 0 0,-1 0 1,1 3-1,0 5 12,-1 1-1,0-1 0,0 1 0,-3 13 0,-5 16 373,8-40-367,0 0-1,0 1 1,0-1 0,0 0-1,0 0 1,0 0 0,0 0-1,0 0 1,0 0 0,0 0-1,0 0 1,0 0 0,0 0-1,0 1 1,0-1 0,0 0-1,0 0 1,0 0 0,0 0-1,1 0 1,-1 0 0,0 0-1,0 0 1,0 0 0,0 0-1,0 0 1,0 0 0,0 0-1,0 0 1,0 0-1,0 0 1,1 0 0,-1 0-1,0 0 1,0 0 0,0 0-1,0 0 1,0 0 0,0 0-1,0 0 1,0 0 0,0 0-1,1 0 1,-1 0 0,0 0-1,0 0 1,0 0 0,0 0-1,0 0 1,0 0 0,0 0-1,0 0 1,0-1 0,9-4 244,10-12-59,2-8-126,-14 16-114,0 1 0,1-1 0,0 1 0,15-11 0,-23 19 25,0-1 0,1 1 1,-1 0-1,1 0 0,-1-1 1,1 1-1,-1 0 0,1 0 1,-1-1-1,1 1 0,-1 0 1,1 0-1,-1 0 0,1 0 1,-1 0-1,1 0 0,0 0 1,-1 0-1,1 0 0,-1 0 1,1 0-1,-1 0 0,1 1 1,-1-1-1,1 0 0,-1 0 1,1 0-1,-1 1 0,1-1 1,0 1-1,0 0-4,0 0 0,-1 0 0,1 0 0,0 1 0,0-1-1,-1 0 1,1 0 0,0 1 0,-1-1 0,0 1 0,1 1 0,1 5-8,-1 1 0,0-1 0,-1 9-1,0-10-14,0-1 56,0 0 1,0 1 0,1-1 0,1 10-1,-2-15 6,1-1 0,-1 1-1,0 0 1,0 0-1,0-1 1,1 1-1,-1 0 1,1 0-1,-1-1 1,0 1-1,1-1 1,-1 1-1,1 0 1,-1-1-1,1 1 1,-1-1-1,1 1 1,0-1-1,-1 1 1,1-1 0,0 0-1,-1 1 1,1-1-1,0 0 1,0 1-1,-1-1 1,1 0-1,0 0 1,0 0-1,-1 0 1,1 0-1,0 0 1,0 0-1,0 0 1,-1 0-1,1 0 1,0 0-1,0 0 1,-1 0 0,1-1-1,0 1 1,0 0-1,-1 0 1,1-1-1,0 0 1,40-17 189,104-54-55,-93 41-149,-1-4 0,56-48-1,-97 77-176,-9 6-94,-6 7 52,-96 106-108,84-95 373,1 1 0,1 0 0,-26 42 0,40-59-26,0 1 0,0-1 0,0 1 0,0-1 0,0 1 0,0 0 1,1 0-1,-1-1 0,1 1 0,0 0 0,0 4 0,0-6-8,0 0 1,1 0-1,-1 0 0,0 0 0,0 0 1,1 0-1,-1 0 0,1 0 0,-1 0 1,1-1-1,-1 1 0,1 0 0,0 0 1,-1 0-1,1-1 0,0 1 0,0 0 1,-1-1-1,1 1 0,0-1 1,0 1-1,0-1 0,0 1 0,0-1 1,0 1-1,0-1 0,0 0 0,0 0 1,0 1-1,0-1 0,0 0 0,0 0 1,0 0-1,0 0 0,1 0 0,3-1 50,-1 1 1,1-1-1,0 0 0,-1 0 0,1-1 0,0 1 0,-1-1 0,1 0 0,-1 0 0,0-1 0,7-4 1,-4 2-27,-1 0 1,0-1 0,0 1-1,0-1 1,-1 0 0,7-10-1,0-4 3,0-1 0,14-40 0,12-49-490,-36 103 402,7-12-219,-6 16 106,-3 9-86,-3 6 138,-26 115-195,-123 326 298,149-445 10,-45 126 157,38-111-104,-1-1 0,-1 0 1,-23 33-1,32-51 10,0-1 1,0 1-1,0-1 1,0 0-1,-1 0 1,0 0-1,-6 5 1,8-8-50,1 1 1,0 0-1,-1-1 0,1 1 1,-1-1-1,1 1 0,-1-1 1,1 0-1,-1 0 0,1 1 1,-1-1-1,1 0 1,-1 0-1,1-1 0,-1 1 1,1 0-1,-1 0 0,1-1 1,-1 1-1,1-1 0,-1 1 1,1-1-1,-1 0 0,1 1 1,0-1-1,0 0 1,-1 0-1,0-1 0,-2-2 8,1 0 0,-1 0-1,1-1 1,0 1 0,0-1-1,1 0 1,-1 1 0,1-1-1,-3-10 1,-11-54 198,15 62-210,-3-13-21,1 1 1,1-1 0,1 1-1,1-1 1,1 0-1,3-22 1,-2 32-9,0 1 1,0-1-1,1 1 1,0-1-1,1 1 1,0 1 0,1-1-1,-1 0 1,2 1-1,-1 0 1,1 0-1,0 1 1,1-1-1,11-9 1,-8 9-3,1 1 0,0 0 0,0 0 0,1 1 0,18-6 0,63-16-172,-70 22 99,28-9-680,41-10-6814,-76 24 4794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0:43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60 6048,'-68'-32'2752,"55"24"-2400,8 3 192,10 5-384,-5-3-416,10-1 128,-2-4-1888,1 8 1120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0:44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69 6880,'-32'-32'3136,"9"15"-2720,10 9 192,10 8-416,-12-7 0,11 7-128,-6-5-480,10 10 224,10-5-192,4 7 224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0:51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41 3808,'0'-5'4972,"0"18"-3166,-2-5-1574,0 0 0,-1-1 1,1 0-1,-8 12 0,5-8-75,0 0 0,-4 12 0,-16 70 390,-13 103 0,16-8 823,21-183-1172,1-4-144,0 0-1,-1 0 1,1 1-1,0-1 1,0 0-1,-1 0 1,1 0 0,0 0-1,0 0 1,0 0-1,1 0 1,-1 0-1,0 0 1,0 0-1,0 0 1,1 0-1,-1 0 1,1 0 0,-1 0-1,1 0 1,0 1-1,-1-2 6,1 0 0,0 0 0,-1 0-1,1 0 1,0 0 0,-1-1 0,1 1 0,0 0 0,-1 0-1,1-1 1,-1 1 0,1 0 0,-1-1 0,1 1-1,-1 0 1,1-1 0,-1 1 0,1-1 0,-1 1-1,1-1 1,-1 1 0,0-1 0,1 0 0,12-15 300,-9 8-298,0 0 0,0 0 0,-1 0 0,0 0 0,0 0 0,-1 0 0,3-17-1,-3 2-852,-1-31 0,-1 47 332,19 9-58,-2 1 654,-1 0 0,1-1 0,0-1 0,0 0 0,0-2 0,0 0 0,-1 0 0,1-2 0,0 0 0,-1-1 0,28-10 0,-33 9-64,1 0-1,-1 0 1,0-1 0,-1-1-1,0 0 1,18-15-1,-37 32-283,0 1 0,1 0 0,1 0-1,-12 22 1,18-29 236,-1 1 0,1-1 0,0 0 0,0 0 0,1 1-1,-1-1 1,1 1 0,0-1 0,0 0 0,0 1 0,2 4 0,-2-6 0,2 0 1,-1-1-1,0 1 0,0-1 1,1 1-1,0-1 0,-1 1 1,1-1-1,0 0 0,0 0 1,0 0-1,0 0 1,1 0-1,-1 0 0,0 0 1,1-1-1,4 3 0,-3-2 68,0 0-1,1-1 0,-1 1 0,0-1 1,1 0-1,-1 0 0,1 0 0,-1-1 1,1 1-1,-1-1 0,8-1 0,-4 0 12,-1 0-1,0-1 1,0 0-1,1 0 0,-2-1 1,11-5-1,3-3-91,-1-2 0,0 0 0,26-25 0,-22 19-16,-12 10-46,1 0-1,10-13 0,-8 8 27,-13 14 15,-1 0-1,1-1 1,-1 1-1,1 0 1,-1 0-1,1-1 1,-1 1-1,1 0 0,-1 0 1,1 0-1,0 0 1,-1 0-1,1 0 1,-1 0-1,1 0 1,-1 0-1,1 0 1,0 0-1,-1 0 0,1 0 1,-1 0-1,1 1 1,-1-1-1,1 0 1,-1 0-1,1 1 1,-1-1-1,1 0 1,0 1-1,-1 1-14,1 0 1,0 0-1,-1 0 1,0-1-1,1 1 0,-1 0 1,0 0-1,0 0 1,0 0-1,0 0 0,-1 4 1,0 1-44,0 17 149,-1 1 0,-7 27 0,4-27 119,5-4 13,0-21-204,0 0-1,0 0 1,0 1-1,0-1 1,0 0-1,0 0 1,1 0-1,-1 1 1,0-1-1,0 0 1,0 0 0,0 0-1,0 1 1,0-1-1,1 0 1,-1 0-1,0 0 1,0 1-1,0-1 1,1 0 0,-1 0-1,0 0 1,0 0-1,0 0 1,1 0-1,-1 1 1,1-2 19,-1 1 1,1 0 0,-1 0 0,1 0-1,-1-1 1,1 1 0,-1 0-1,1 0 1,-1-1 0,1 1-1,-1 0 1,1-1 0,-1 1-1,0-1 1,1 1 0,-1-1-1,1 0 1,51-54 355,-35 38-498,34-28-1,-46 41 35,-4 3 66,-1 1 1,0 0-1,1-1 1,-1 1-1,0 0 1,1-1-1,-1 1 1,0 0-1,1 0 1,-1 0-1,1-1 1,-1 1-1,0 0 1,1 0-1,-1 0 0,1 0 1,-1 0-1,1 0 1,-1 0-1,1 0 1,-1 0-1,0 0 1,1 0-1,-1 0 1,1 0-1,-1 0 1,1 0-1,-1 0 1,1 1-1,0 0-9,-1-1-1,1 1 0,0 0 0,-1-1 1,1 1-1,-1 0 0,1 0 0,-1 0 1,0 0-1,1-1 0,-1 1 0,0 0 1,1 2-1,1 32-235,-2-33 274,0 15 0,-1-9-4,1-1 0,0 0 0,0 0 0,2 9 0,-2-15 4,1-1 0,-1 1 1,0 0-1,1 0 0,-1-1 0,1 1 1,-1-1-1,1 1 0,-1 0 0,1-1 1,0 1-1,-1-1 0,1 1 0,-1-1 1,1 1-1,0-1 0,0 0 0,-1 1 1,1-1-1,0 0 0,0 0 1,-1 1-1,1-1 0,0 0 0,0 0 1,-1 0-1,1 0 0,0 0 0,1 0 1,27-3 368,-23 1-362,30-6 79,0-2 0,65-29 0,-91 35-116,46-19-60,98-59 0,-142 75-221,-21 16-45,-2 2 269,-88 80-339,92-86 416,-22 22 26,27-26-28,0 1-1,1 0 1,0-1-1,-1 1 1,1 0 0,0 0-1,0 0 1,0 0-1,0 0 1,0 0 0,0 0-1,1 0 1,-1 0-1,0 3 1,1-4 4,1 0 0,-1 0 0,0 1 0,1-1 0,-1 0 0,0 0 0,1 0 0,-1 0 0,1 1 0,0-1 0,-1 0 0,1 0 0,0 0 0,0 0 0,0-1 0,0 1 0,-1 0 0,1 0 0,0 0 0,1-1 0,-1 1 0,0 0 0,0-1 0,0 1 0,0-1 0,0 1 0,1-1 0,-1 0 0,0 0 0,0 1 0,0-1 0,2 0-1,3 1 65,0-1-1,0 0 0,0 0 0,0 0 0,7-2 0,-4 1-23,0-2 0,-1 1 1,1-2-1,-1 1 1,0-1-1,0 0 0,0 0 1,-1-1-1,1 0 0,-1-1 1,0 0-1,-1 0 1,1 0-1,-1-1 0,0 0 1,7-11-1,-1-4-47,0-1 0,-2 0 0,14-44 0,13-76 139,-25 85-321,3-60 1,-14 116 173,-1-32-231,0 33 212,0-1 1,0 1-1,-1 0 1,1-1-1,0 1 1,-1-1-1,1 1 0,-1 0 1,0 0-1,1-1 1,-1 1-1,0 0 0,0 0 1,0 0-1,0 0 1,0 0-1,0 0 1,-2-2-1,2 3 12,1 0 0,0 0 1,-1-1-1,1 1 0,-1 0 0,1 0 0,-1 0 1,1 0-1,-1 0 0,1 0 0,0 0 0,-1 0 1,1 0-1,-1 0 0,1 0 0,-1 0 0,1 0 1,-1 0-1,1 1 0,-1-1 0,1 0 0,0 0 0,-1 0 1,1 1-1,-1-1 0,1 0 0,0 0 0,-1 1 1,1 0-1,-10 11-160,9-11 165,-6 10-13,1-1 0,1 1 0,0-1 0,0 1 0,1 1 0,1-1 0,-4 17 0,2 4 83,-2 47 0,6-51-88,1-1-1,6 48 1,-5-63 78,2 0 1,0 0-1,0-1 0,1 1 1,0-1-1,1 0 0,0-1 0,13 20 1,-17-28-8,1 0 0,0 0 0,-1 0 0,1 0 0,0 0 0,0 0 0,0-1 0,0 1 0,1 0 0,-1-1 0,0 0 0,1 0 0,-1 0-1,1 0 1,-1 0 0,1 0 0,0 0 0,-1-1 0,1 1 0,0-1 0,-1 0 0,1 0 0,0 0 0,3 0 0,-1-2-14,1 1 0,-1-1 0,0 0 0,0 0 0,0 0-1,0 0 1,0-1 0,0 0 0,0 0 0,7-7 0,7-5-68,-13 12 34,-1-1 0,0 0 0,0 0 0,5-6 0,12-10 338,-13 13-170,-1 0 1,0 0 0,-1-1 0,7-8 0,54-65-495,-54 68 310,-14 13 18,0-1 1,0 1-1,0 0 1,0 0 0,0 0-1,0 0 1,0 0-1,0 0 1,1 0 0,-1 0-1,0 0 1,0 0-1,0 0 1,0 0 0,0 0-1,0 0 1,0 0-1,0 0 1,0 0-1,1 0 1,-1 0 0,0 0-1,0 0 1,0 0-1,0 0 1,0 0 0,0 0-1,0 0 1,0 0-1,1 0 1,-1 0 0,0 0-1,0 1 1,0-1-1,0 0 1,0 0 0,0 0-1,0 0 1,0 0-1,0 0 1,0 0 0,0 0-1,0 0 1,0 0-1,0 1 1,0-1-1,-1 12-193,-4 8-92,1-7 257,0 1 1,1 0 0,1 0-1,0 1 1,1-1-1,1 23 1,1-17 147,-1-14-110,0-1 1,0 0-1,1 0 0,0 1 1,0-1-1,0 0 1,3 5-1,-4-9-1,1 0-1,-1 0 1,1 0-1,-1 0 1,1 0-1,0 0 1,0-1-1,-1 1 0,1 0 1,0 0-1,0-1 1,0 1-1,0-1 1,0 1-1,0-1 1,1 1-1,0 0 14,0-1 0,0 1 1,0-1-1,0 0 0,0 0 0,-1 0 0,1 0 0,0-1 0,0 1 0,0 0 0,0-1 0,2 0 0,9-4 51,-1 0-1,1-1 0,-2-1 1,1 0-1,-1 0 0,16-14 1,56-58-70,-13-4-240,-69 82 227,-1 1 0,1-1 1,-1 0-1,1 1 0,0-1 0,-1 0 1,1 1-1,0-1 0,0 1 1,-1-1-1,1 1 0,0 0 1,0-1-1,0 1 0,0 0 0,0-1 1,-1 1-1,1 0 0,2 0 1,-2 0 2,-1 0 0,1 0 0,0 1 0,-1-1 1,1 0-1,-1 1 0,1-1 0,-1 1 0,1-1 0,-1 0 1,1 1-1,-1-1 0,1 1 0,-1-1 0,0 1 1,1 0-1,-1-1 0,0 1 0,1-1 0,-1 2 0,2 4-15,0-1 1,-1 1-1,0 0 0,1 9 0,-2-15 28,1 17-50,-2 0 0,1 0-1,-4 17 1,-1 27-89,5-58 170,0-1 0,0 0-1,0 0 1,1 0 0,-1 0 0,1 0 0,1 3-1,-2-4-18,0-1 0,0 1-1,0-1 1,0 0 0,1 1 0,-1-1-1,0 0 1,0 1 0,1-1-1,-1 0 1,0 1 0,1-1 0,-1 0-1,0 1 1,1-1 0,-1 0-1,0 0 1,1 0 0,-1 1-1,0-1 1,1 0 0,-1 0 0,1 0-1,-1 0 1,0 0 0,1 0-1,-1 0 1,1 0 0,-1 0 0,1 0-1,-1 0 1,0 0 0,1 0-1,-1 0 1,1 0 0,-1 0 0,0 0-1,1 0 1,0-1 0,4-3 25,0 0 0,0 0 0,-1 0 0,1-1 0,-1 1 1,7-12-1,3-1-65,-8 10 24,20-21-55,-25 27 29,1-1 0,0 1 1,0 0-1,-1-1 0,1 1 0,0 0 0,0 0 1,0 0-1,0 1 0,1-1 0,-1 0 0,0 1 1,0-1-1,3 1 0,-5 0 16,1 0 0,-1 0 0,1 1-1,0-1 1,-1 0 0,1 0 0,-1 1 0,1-1 0,0 0 0,-1 1-1,1-1 1,-1 1 0,1-1 0,-1 1 0,0-1 0,1 1-1,-1-1 1,1 1 0,-1-1 0,0 1 0,1 0 0,-1-1 0,0 1-1,0 0 1,0-1 0,0 1 0,1 0 0,3 24-165,-3-18 131,-1-5 40,1 5 24,0 0 1,1-1-1,0 1 0,3 7 1,-4-12-2,-1-1 1,1 0 0,0 1-1,-1-1 1,1 0-1,0 0 1,0 0 0,0 0-1,0 0 1,0 0-1,0 0 1,0 0 0,0 0-1,1 0 1,-1-1 0,0 1-1,0 0 1,1-1-1,-1 1 1,0-1 0,1 0-1,-1 1 1,1-1-1,-1 0 1,3 0 0,18-1-300,0-2 0,0-1 1,0 0-1,-1-2 1,38-14-1,-16 5-542,-19 7 536,0-1 0,42-22 0,-54 23 286,-1 1 0,1-1 0,-2-1-1,1 0 1,-1 0 0,16-21 0,-25 29-14,-1 1 1,1 0 0,-1-1-1,0 1 1,1 0 0,-1-1-1,0 1 1,0-1 0,1 1-1,-1-1 1,0 1 0,0-1-1,0 1 1,1 0 0,-1-1-1,0 1 1,0-1 0,0 0-1,0 0 1,-8 2-441,-15 11 45,-30 31 228,-25 17 406,73-56-169,1 0-1,-1 0 0,1 0 1,0 1-1,0 0 0,-5 7 1,8-11-37,0 0-1,1 1 1,-1-1 0,1 0 0,-1 0-1,1 1 1,-1-1 0,1 0-1,0 1 1,-1-1 0,1 0 0,0 1-1,0-1 1,0 3 0,1-3 0,-1 0 1,0 0-1,1 0 1,-1-1 0,1 1-1,-1 0 1,1 0-1,0-1 1,-1 1-1,1 0 1,0-1-1,-1 1 1,1-1-1,0 1 1,0-1-1,0 1 1,-1-1-1,1 1 1,0-1-1,0 0 1,0 1-1,0-1 1,0 0-1,2 0 1,8 2 88,1-1 0,0 0 1,-1-1-1,1-1 0,0 0 1,-1 0-1,22-6 0,-31 7-127,-1-1-1,1 1 0,-1 0 0,1 0 0,0 0 0,-1 0 0,1 0 0,-1 0 0,1 0 1,2 1-1,-4-1 16,1 1 1,-1-1-1,1 0 1,-1 1-1,1-1 1,-1 0-1,0 1 1,1-1-1,-1 0 1,1 1-1,-1-1 1,0 1-1,1-1 1,-1 1-1,0-1 0,0 1 1,1-1-1,-1 1 1,0-1-1,0 1 1,0-1-1,0 1 1,0 0-1,0-1 1,1 1-1,-1-1 1,0 1-1,-1-1 1,1 1-1,0 0 1,0-1-1,0 2 1,-1 1 8,0 0 0,0 1 0,0-1 0,-1 0 1,1 1-1,-1-1 0,0 0 0,0 0 0,0 0 0,-3 3 1,-32 30-37,28-28 50,-35 32 118,-63 74 0,34-13-99,37-49 182,-44 48-1,71-90-52,1-1-1,-1 0 0,-1-1 1,-18 13-1,26-20-112,1 0 0,-2 0-1,1 0 1,0 0 0,0 0-1,0 0 1,0-1 0,0 1 0,-1-1-1,-3 1 1,4-1-29,1 0 0,0 0 0,0-1-1,0 1 1,0-1 0,0 1 0,0-1 0,0 1 0,0-1 0,0 1-1,0-1 1,0 0 0,0 0 0,0 1 0,0-1 0,1 0-1,-1 0 1,0 0 0,1 0 0,-1 0 0,0 0 0,1 0 0,0 0-1,-1 0 1,0-2 0,-1-4 23,0 0 1,1 0-1,-1 0 1,1 0-1,1 0 1,-1-1-1,1 1 0,1 0 1,-1-1-1,1 1 1,4-14-1,1-3-36,2 0 1,13-28-1,-15 39-102,1 0 0,1 0 0,0 0 1,1 1-1,0 0 0,0 1 0,22-19 0,-2 6-2652,60-37 0,-27 17-3545,-39 30 3680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0:51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4992,'-13'-20'2240,"30"16"-1952,-7-1-480,3 10 32,8-5 64,3 0 64,-6 0-1728,0 7 960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0:52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71 8544,'-27'-31'3872,"22"14"-3360,0 9 448,10 8-640,0-7-416,3 2 32,11 2-384,4 3 288,7 0-1216,1 8 768,1-1-3808,-4 10 2432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0:57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27 144 3968,'0'0'3914,"5"1"-2964,-2-1-823,4 3 159,1-1 1,0 0-1,0-1 1,0 0-1,0 0 1,0-1-1,0 0 1,-1-1-1,10-1 1,-10 1-159,0-1 0,-1 0 0,1 0 0,-1 0 1,0-1-1,0 0 0,11-8 0,-14 9-82,0 0 0,0 0 0,-1-1 0,1 0 0,-1 1 0,0-1 0,1 0 0,-1 0 0,0 0 0,-1-1 0,1 1 0,0 0 0,-1-1 1,0 1-1,0-1 0,1-3 0,-2 4-34,0 0 0,0 0 0,-1 0 0,1 0 0,-1 0 0,1 0 0,-1 0 0,0 0 1,0 1-1,0-1 0,-1 0 0,1 1 0,0-1 0,-1 1 0,0-1 0,0 1 0,0 0 1,0 0-1,0 0 0,0 0 0,0 0 0,-1 0 0,1 0 0,-1 1 0,1-1 0,-1 1 1,0 0-1,1 0 0,-1 0 0,0 0 0,0 0 0,0 1 0,0-1 0,1 1 0,-1 0 0,-5 0 1,1 1 43,0 1 0,1 0 0,-1 0 1,1 0-1,0 1 0,0 0 1,-10 6-1,6-2 78,1-1 0,0 2 0,-15 14 0,20-18-55,0 0 1,1 1-1,0-1 0,0 1 0,1 0 1,-1 0-1,1 0 0,0 0 0,0 0 1,1 1-1,-1-1 0,0 11 0,1-13-38,1 1 0,0-1 0,0 0-1,1 0 1,-1 0 0,1 1 0,-1-1-1,1 0 1,0 0 0,0 0 0,0 0 0,1 0-1,-1 0 1,1-1 0,-1 1 0,1 0-1,0-1 1,0 1 0,0-1 0,1 0 0,-1 1-1,5 2 1,0-1 75,0 0 0,0-1 0,0 1 0,1-1 0,-1-1 0,1 0 0,0 0 0,0 0 0,0-1 0,0 0 0,0-1 0,0 0 0,0 0 0,0-1 0,0 0 0,-1 0 0,10-3 0,-1 0-60,0-1 1,0-1-1,-1 0 0,1-1 1,-2-1-1,1 0 0,13-11 1,8-7-77,-2-2 1,52-53-1,-79 75 78,-3 6 28,-1 15 77,-3-12-150,0 7 78,0 1 0,-1-1 0,0 1 0,0-1 0,-5 16 1,-2 14-116,9-8 194,39-62 428,-29 22-668,-1-1 1,1 2 0,1-1-1,-1 1 1,1 1 0,1 0-1,-1 1 1,16-5 0,-27 10 55,0 0 0,-1 0 0,1 0 1,0 0-1,-1 0 0,1 0 0,0 0 0,0 0 1,-1 0-1,1 0 0,0 0 0,-1 1 1,1-1-1,0 0 0,-1 1 0,1-1 0,0 0 1,-1 1-1,1-1 0,-1 0 0,1 1 1,-1-1-1,1 1 0,-1-1 0,1 1 0,-1 0 1,1-1-1,-1 1 0,0-1 0,1 1 1,-1 0-1,0-1 0,1 1 0,-1 0 0,0-1 1,0 1-1,0 0 0,0-1 0,0 1 1,0 0-1,0 1 0,1 5-6,-1 0 1,0 0-1,-1 10 1,0-6 36,1-9-6,0 0 1,0 0-1,0-1 1,0 1-1,1 0 1,-1 0-1,0 0 1,1-1-1,-1 1 1,1 0-1,0-1 1,-1 1-1,1 0 1,0-1-1,0 1 1,2 1-1,-2-1 6,1-1 0,0 0 1,-1 0-1,1-1 0,0 1 0,-1 0 0,1 0 0,0-1 0,0 1 0,0-1 0,0 0 1,-1 0-1,1 1 0,0-1 0,3-1 0,15 1 112,-1-1-1,1-1 1,-1-1-1,1-1 1,18-7 0,-24 7-105,0-1 1,-1-1 0,0 0 0,-1-1 0,1 0 0,-1-1 0,16-14 0,-14 10 2,-5 5-13,0-1 0,-1 0 0,0 0 1,0-1-1,7-12 0,-13 15-397,-6 7 43,-11 9 0,14-9 341,-8 7-37,0 0 0,0 1 0,1 0 0,0 1 0,1 0 0,0 0-1,0 1 1,-8 19 0,14-27 65,0 0 0,0 0 0,0-1 0,0 1 0,1 0 0,-1 0 0,1 0 0,0 0 0,0 0 0,0 0 0,0 0 0,0-1 0,1 1 0,-1 0 0,1 0 0,0 0 0,0 0 0,0-1 0,0 1 0,0 0 0,1-1 0,-1 1 0,1-1 0,0 1 0,0-1 0,0 0 0,0 0 0,0 0 0,0 0 0,0 0 0,1 0 0,-1-1 0,1 1 0,-1-1 0,1 0 0,0 0 0,-1 1 0,1-2 0,0 1 0,0 0 0,0-1 0,0 1 0,-1-1 0,1 0 0,0 0 0,0 0 0,3 0 0,1-1 26,-1-1 0,0 1 0,0-1 0,0 0 0,0-1 0,0 1 0,0-1-1,-1 0 1,6-5 0,5-4 36,22-22-1,0 1-409,-23 17 257,-14 15 54,0-1 1,1 0 0,-1 1-1,1-1 1,-1 1 0,1-1-1,0 1 1,3-2 0,-4 27-585,-1-15 581,0 0 0,1 0 1,0 0-1,0 0 0,1 0 0,0 0 1,4 9-1,-5-15 34,0-1 1,0 1-1,1-1 1,-1 1 0,1-1-1,0 0 1,0 0-1,0 1 1,0-1-1,0-1 1,0 1-1,0 0 1,1 0-1,-1-1 1,1 0-1,-1 1 1,1-1-1,-1 0 1,1 0-1,0 0 1,0-1-1,-1 1 1,1-1-1,0 1 1,0-1-1,5 0 1,10-2 68,1 0 0,-1-1 0,0-1-1,20-7 1,-15 5-71,35-12-62,-1-3-1,-1-2 1,66-37 0,-107 53-175,-12 5-133,-9 7 172,-69 39-30,36-22 167,-51 39-1,86-58 60,1 0-1,-1 1 0,0-1 0,-4 8 0,7-10-3,0-1 0,1 1 0,-1 0 0,1 0 0,-1 0 0,1 0 0,-1-1 0,1 1 0,0 0 0,0 0 0,-1 0 0,1 0 0,0 0 0,0 0 0,0 0 0,0 0 0,0 0 0,0 0 0,0 0-1,0 0 1,0 0 0,1 0 0,-1-1 0,0 1 0,1 0 0,-1 0 0,0 0 0,1 0 0,-1 0 0,2 1 0,-1-2 17,0 1 0,1 0 0,-1 0 0,1-1-1,-1 1 1,1-1 0,-1 1 0,1-1 0,-1 0 0,1 1 0,0-1 0,-1 0 0,1 0-1,-1 0 1,1 0 0,-1 0 0,1-1 0,0 1 0,-1 0 0,1-1 0,-1 1 0,3-2 0,34-15 301,-8 2-319,-1-2 0,29-21 0,-43 28-151,-15 10 131,0 0 0,0 0 0,0 0 0,0 0-1,0 0 1,0 0 0,0 0 0,1 0 0,-1 0 0,0-1 0,0 1 0,0 0 0,0 0 0,0 0 0,0 0 0,0 0-1,0 0 1,1 0 0,-1 0 0,0 0 0,0 0 0,0 0 0,0 0 0,0 0 0,0 0 0,0 0 0,1 0 0,-1 0 0,0 0-1,0 0 1,0 0 0,0 0 0,0 0 0,0 0 0,0 1 0,0-1 0,1 0 0,-1 0 0,0 0 0,0 0 0,0 0-1,0 0 1,0 0 0,0 0 0,0 0 0,0 0 0,0 1 0,0-1 0,-9 21-533,0-3 601,-73 145-46,48-97-58,-7 8 129,-3-2 0,-87 110 0,123-172-73,-17 19 477,24-28-481,-1 1 1,1-1-1,-1 0 0,1 0 1,-1 0-1,0 0 1,1 0-1,-1 0 1,0 0-1,0-1 1,0 1-1,0 0 1,0-1-1,0 0 1,-2 1-1,4-1-18,-1 0-1,0 0 1,1 0 0,-1 0-1,1 0 1,-1-1 0,0 1-1,1 0 1,-1 0 0,1 0-1,-1-1 1,1 1 0,-1 0-1,1-1 1,-1 1 0,1 0-1,-1-1 1,1 1 0,-1-1-1,1 1 1,-1 0 0,1-1-1,0 1 1,-1-1 0,1 0-1,0 1 1,0-1 0,-1 0-1,0-1-6,1 0-1,0 0 1,-1 0-1,1-1 0,0 1 1,0 0-1,0 0 1,1-3-1,0-4-3,1 1 0,0 0-1,4-11 1,1 3-30,1 0 0,1 1-1,1 0 1,0 0 0,0 1 0,16-15-1,0 3-63,55-43 1,95-60 149,-149 108-2,7-4 12,-2-1 0,53-54 0,6-23 369,-79 87-277,3-2-75,-15 18-66,0 0 1,0 0 0,1 0 0,-1 0 0,0 0-1,0 0 1,0 0 0,0 0 0,0 0 0,0 0 0,0 0-1,0 0 1,1 0 0,-1 0 0,0-1 0,0 1-1,0 0 1,0 0 0,0 0 0,0 0 0,0 0-1,0 0 1,0 0 0,0-1 0,0 1 0,0 0-1,0 0 1,0 0 0,0 0 0,0 0 0,0 0 0,0-1-1,0 1 1,0 0 0,0 0 0,0 0 0,0 0-1,0 0 1,0 0 0,0 0 0,0-1 0,0 1-1,0 0 1,0 0 0,0 0 0,-1 0 0,1 0-1,0 0 1,0 0 0,0 0 0,0 0 0,0-1 0,0 1-1,0-1-24,0 3 2,0-5 5,-6 10-171,-1 1 0,-7 6 0,12-12 172,1 0 1,-1 0 0,1 0-1,0 0 1,0 0 0,0 0-1,0 0 1,0 1 0,0-1-1,1 0 1,-1 1 0,1 3-1,-2 33-94,2-27 28,1-7 122,-1 0 1,1 0-1,0 0 0,0-1 0,1 1 0,1 5 0,-2-7-14,1 0 0,-1-1 0,0 1 0,1 0 0,-1-1 0,1 1 0,0-1 0,0 0 0,0 1 0,0-1 0,2 2 0,-2-4-12,0 1 0,0 0 0,0-1 0,0 1 0,0-1 0,0 0 1,3 0-1,4 1 110,-1 0-46,0-1 0,-1 0 1,1 0-1,12-3 0,9 1-4,-19-1-150,-10 3 79,0 0 0,1-1 0,-1 1 1,0 0-1,0 0 0,0 0 0,1 0 0,-1 0 0,0 0 1,0 0-1,1-1 0,-1 1 0,0 0 0,0 0 0,1 0 1,-1 0-1,0 0 0,0 0 0,1 0 0,-1 0 0,0 0 1,0 0-1,1 0 0,-1 0 0,0 1 0,0-1 0,1 0 0,-1 0 1,0 0-1,0 0 0,0 0 0,1 0 0,-1 0 0,0 1 1,1-1 1,-1 0-1,0 0 1,0 0 0,1 0 0,-1 0 0,0 1 0,0-1 0,0 0 0,1 0 0,-1 0 0,0 0-1,0 0 1,1 0 0,-1 0 0,0-1 0,0 1 0,1 0 0,-1 0 0,0 0 0,0 0 0,1 0-1,-1 0 1,0 0 0,0 0 0,0-1 0,1 1 0,-1 0 0,0 0 0,0 0 0,0 0 0,0-1 0,1 1-1,-1 0 1,0 0 0,0 0 0,0-1 0,0 1 0,0 0 0,0 0 0,0-1 0,1 0-117,41-2 119,-17-4 63,0 0 0,-1-1 0,27-14 0,-42 19-6,-1-1-1,0-1 0,1 1 1,-2-1-1,1-1 0,0 1 1,10-12-1,-17 17-70,-1-1 0,0 1 0,1-1 0,-1 1 0,0-1 1,0 1-1,1-1 0,-1 1 0,0-1 0,0 1 0,0-1 0,0 1 0,1-1 0,-1 1 0,0-1 0,0 1 1,0-1-1,0 1 0,0-1 0,0 1 0,0-1 0,-1 1 0,1-1 0,0 1 0,0-1 0,0 1 0,0-1 1,-1 1-1,1-1 0,0 1 0,-1-1 0,1 1 0,0-1 0,-1 1 0,1 0 0,0-1 0,-1 1 0,1 0 1,-1-1-1,1 1 0,0 0 0,-1 0 0,1-1 0,-2 1 0,1-1-31,-1 0 0,0 0 0,0 1-1,0-1 1,0 1 0,0-1 0,-1 1 0,1 0 0,0-1-1,-2 1 1,-5 1 6,1 1 0,-1-1 0,1 1 0,0 1 0,0-1 0,0 2 0,0-1 0,0 1 0,0 0 0,1 0 0,0 1 0,-9 8 0,15-13 39,0 1 0,0-1 1,0 1-1,0 0 0,1-1 1,-1 1-1,0 0 0,0 0 0,1-1 1,-1 1-1,1 0 0,-1 0 1,0 0-1,1 0 0,0 0 1,-1 0-1,1 0 0,0 0 1,-1 0-1,1 0 0,0 0 0,0 0 1,0 0-1,0 0 0,0 0 1,0 1-1,0-1 0,0 0 1,1 0-1,-1 0 0,0 0 1,0 0-1,1 0 0,-1 0 0,1 0 1,-1 0-1,1-1 0,-1 1 1,1 0-1,0 0 0,0 0 1,-1 0-1,1-1 0,0 1 1,0 0-1,0-1 0,1 2 0,3 1 47,-1 0-1,2 0 1,-1-1-1,0 1 1,0-1-1,1 0 1,7 1-1,-1-1 53,0 0-1,0-1 1,0-1-1,0 0 1,0-1-1,0 0 1,0 0 0,-1-2-1,1 1 1,0-2-1,13-4 1,-5-1-71,0 0 0,-1-1-1,-1-1 1,0-1 0,23-19 0,-9 12-177,-33 23 84,0 1-1,0-1 1,0 1 0,0-1-1,-3 6 1,-8 18 60,-2-2 0,0 1 0,-23 29 1,-17 30 392,52-82-379,1-2-12,0-1 0,0 0 0,0 1 0,0-1 1,1 1-1,-1-1 0,1 1 0,-1 0 0,1-1 0,-1 3 1,2-3 15,-1-1 1,0 0-1,1 1 0,-1-1 1,0 1-1,0-1 1,1 0-1,-1 1 1,1-1-1,-1 0 1,0 0-1,1 1 1,-1-1-1,1 0 0,-1 0 1,0 0-1,1 0 1,-1 1-1,1-1 1,-1 0-1,1 0 1,0 0-1,12 2 2,-12-2 0,10 0-27,-1 1 0,1-2 0,18-2 0,-6 0-355,-19 3-26,-1 0 0,0-1 0,0 1 0,0-1 0,0 0 0,-1 0 0,1 0 0,0 0 0,0 0 0,0-1 0,-1 1-1,1-1 1,-1 0 0,1 0 0,-1 0 0,4-4 0,2 1-1366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0:57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21 8480,'-45'-12'3840,"40"7"-3360,1 2-96,8 6-320,1-3-736,8 8 384,10-4-2368,9 4 1472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0:58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178 501 2720,'1'0'92,"0"0"1,0 0-1,0 0 1,0 0-1,0 0 1,0 0-1,0-1 0,0 1 1,0 0-1,0-1 1,0 1-1,-1 0 1,1-1-1,0 0 1,0 1-1,0-1 0,0 0 1,1-1 1638,-1 1-1287,0 0 0,0 1-1,0-1 1,0 0 0,-1 0-1,1 0 1,0 0-1,-1 0 1,1 0 0,0-1-1,-1 1-333,0 1 0,0-1 0,0 1-1,0-1 1,0 1 0,0-1 0,0 0-1,0 1 1,-1-1 0,1 1 0,0-1-1,0 1 1,-1-1 0,1 1 0,0 0-1,-1-1 1,1 1 0,0-1 0,-1 1-1,1 0 1,0-1 0,-1 1 0,1 0 0,-1-1-1,1 1 1,-1 0 0,1-1 0,-1 1-1,1 0 1,-1 0 0,1 0 0,-1 0-1,1 0 1,-2-1 0,-3 0 35,0-1 0,0 1 0,0 0 0,-1 0 0,1 1 1,0 0-1,0 0 0,-1 0 0,-9 2 0,-4 1-55,-27 10-1,40-11-66,-1 0-48,1 0 1,-1 0-1,1 1 0,0 0 0,-9 5 1,14-7 27,0-1 0,0 1 1,0 0-1,1 0 0,-1-1 1,0 1-1,0 0 1,0 0-1,1 0 0,-1 0 1,0 0-1,1 0 0,-1 0 1,1 0-1,-1 0 0,1 0 1,-1 0-1,1 1 1,0-1-1,-1 0 0,1 0 1,0 0-1,0 0 0,0 1 1,0-1-1,0 0 0,0 0 1,1 0-1,-1 0 0,0 1 1,1-1-1,-1 0 1,0 0-1,1 0 0,-1 0 1,1 0-1,0 0 0,-1 0 1,1 0-1,1 1 0,2 3 64,1 0 0,0 0 0,0-1-1,0 0 1,0 0 0,1 0-1,0-1 1,-1 0 0,1 0 0,0 0-1,1-1 1,-1 0 0,0 0-1,1-1 1,8 2 0,-7-2 60,1 0 0,-1-1 0,0 0 0,1 0 0,-1 0 0,0-1 0,1-1 0,-1 1 0,0-2 0,0 1 0,12-6 0,-16 6-41,0 0 1,0-1-1,0 1 0,0-1 0,-1 0 0,1 0 0,-1-1 0,0 1 0,0-1 0,0 1 0,0-1 0,-1 0 0,3-4 0,-4 5-56,0 1 0,0-1 0,0 1 0,-1 0 0,1-1 0,-1 1 0,1-1 0,-1 0 0,0 1 0,0-1 0,0 1 0,0-1 0,0 1 0,-1-1 0,1 1 0,-1-1 0,0 1 0,0-1 0,0 1 0,0 0 0,0-1-1,0 1 1,-1 0 0,1 0 0,-3-3 0,-7-8 213,6 8-164,0 0 0,1 0 1,0 0-1,-4-8 0,7 11-60,0 0 1,0 1-1,0-1 0,1 0 1,-1 0-1,1 0 1,0 1-1,-1-1 0,1 0 1,0 0-1,0 0 0,0 0 1,0 0-1,0 0 0,1 0 1,-1 1-1,1-1 1,-1 0-1,1 0 0,0-1 1,2-3 9,0 1 1,0 1 0,0-1-1,6-6 1,7-10 62,154-234 516,-160 240-672,2 0 0,22-23 0,-33 37 52,0 0-1,-1 1 1,1-1 0,0 1 0,-1-1 0,1 0 0,0 1 0,0 0 0,-1-1 0,1 1 0,0-1-1,0 1 1,0 0 0,0 0 0,-1-1 0,1 1 0,0 0 0,0 0 0,1 0 0,-1 0 7,-1 1 0,1-1 1,0 0-1,-1 0 0,1 1 1,-1-1-1,1 1 0,0-1 0,-1 0 1,1 1-1,-1-1 0,1 1 1,-1 0-1,1-1 0,-1 1 1,0-1-1,1 1 0,-1-1 1,1 2-1,0 3 2,1-1 0,-1 1 0,1 0 0,-1 0 0,-1 0-1,1 6 1,0 23-20,-2 0 0,-11 64 0,-23 66-36,-17-12 236,42-127-119,-13 35 26,-4-2 0,-1 0 0,-55 80 0,70-119 9,-1-1 1,0 0-1,-24 22 0,38-39-76,-1 0 0,0 0 0,0-1 0,1 1 0,-1 0 0,0-1 0,0 1 0,0-1 0,0 1 0,0-1 0,0 1 0,0-1 0,-2 1 0,3-1-11,0-1-1,0 1 0,0 0 0,0 0 0,0-1 0,-1 1 1,1 0-1,0-1 0,0 1 0,0 0 0,0-1 1,0 1-1,0 0 0,0-1 0,0 1 0,0 0 0,0-1 1,0 1-1,0 0 0,0-1 0,0 1 0,1 0 1,-1-1-1,0 1 0,0 0 0,0 0 0,1-1 0,16-35 117,-15 32-115,20-33-12,1 0 0,48-58-1,-35 51 163,28-31-410,-54 65 26,0 1 1,1 0-1,0 0 0,1 1 1,13-7-1,-21 13-332,-1 1-1,1-1 0,0 1 1,-1 0-1,1 0 1,0 1-1,0-1 0,6 1 1,10-2-4810,-8 1 2991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1:11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156 584 1472,'0'0'475,"-1"11"2501,-1-8-2771,0-1 1,-1 0-1,1 0 1,0 1 0,-1-2-1,0 1 1,0 0 0,1 0-1,-1-1 1,-3 2 0,-6 3 225,1 1-221,1 1 1,0 0-1,1 1 0,0 0 1,0 1-1,1-1 1,0 2-1,1-1 1,0 1-1,-9 19 0,15-27-150,-1-1 0,1 1-1,1 0 1,-1 0-1,0 0 1,1 0 0,-1 0-1,1 0 1,0 0-1,0 0 1,0 0 0,0 1-1,1-1 1,-1 0-1,1 0 1,1 5-1,-1-7 5,0 0-1,0 1 0,0-1 0,-1 0 0,1 0 0,0 1 0,1-1 0,-1 0 0,0 0 0,0 0 0,0 0 1,1-1-1,-1 1 0,0 0 0,1 0 0,-1-1 0,0 1 0,1-1 0,-1 1 0,1-1 0,-1 0 0,1 0 1,-1 1-1,1-1 0,-1 0 0,1 0 0,-1 0 0,1-1 0,0 1 0,-1 0 0,0-1 0,1 1 0,-1 0 1,3-2-1,0 0 28,1 0 1,0 0-1,-1 0 0,1-1 1,-1 1-1,0-1 1,0 0-1,0 0 1,0-1-1,-1 1 1,1-1-1,-1 0 1,4-7-1,-5 9-85,0-1 0,-1 1 0,0-1 0,1 0 0,-1 1 0,0-1 0,-1 0 0,1 0 0,0 0 0,-1 0 0,0 0-1,1 0 1,-1 0 0,0 0 0,-1 0 0,1 0 0,0 0 0,-1 1 0,0-1 0,1 0 0,-1 0 0,-1 0 0,1 1 0,-3-6 0,2 5-57,1 1 0,-1-1 0,0 1 0,0-1 0,0 1 0,-1 0 0,1 0 0,0 0 0,-1 0 0,0 0 0,1 1 0,-1-1 0,0 1 0,0-1 0,0 1 1,0 0-1,-3 0 0,5 0 99,0 1 0,0 0 0,-1 0 0,1 0 0,0 0 0,0-1 0,0 1 0,0-1 0,0 1 0,-1-1 0,1 1 0,0-1 0,0 0 0,0 1 0,0-1 0,1 0 0,-3-1 0,7 0 53,-1 1 1,0 0 0,1 0 0,0 0 0,-1 0 0,8 0 0,34-10 475,-30 7-539,1 0-1,-1 0 0,1 2 1,15-1-1,6-4-15,-32 5-14,0 1 1,0 0 0,0 0 0,0 0 0,1 1 0,-1 0-1,0 0 1,8 1 0,-3 1-70,20 5-14,-28-7 53,0 1 0,0 0 0,-1-1 0,1 1 1,0 0-1,-1 0 0,1 0 0,-1 0 0,1 0 0,-1 1 0,0-1 0,1 0 0,0 3 1,1 1-11,0 0 0,-1 0 0,0 1 0,0 0 0,0-1 0,-1 1 1,0 0-1,1 7 0,-1 6 105,-1 23 0,0-18-76,0-23 40,0 0 0,0 0 1,0 0-1,0 1 0,0-1 1,0 0-1,0 0 0,0 0 1,0 0-1,1 0 0,-1 0 1,0 1-1,1-1 0,-1 0 1,1 0-1,0 0 0,-1 0 0,1-1 1,0 1-1,-1 0 0,1 0 1,0 0-1,0 0 0,0-1 1,0 1-1,-1 0 0,1-1 1,0 1-1,0-1 0,0 1 1,1-1-1,-1 1 0,0-1 1,0 0-1,0 1 0,0-1 1,0 0-1,0 0 0,1 0 1,-1 0-1,0 0 0,0 0 1,0 0-1,0-1 0,0 1 1,0 0-1,1-1 0,1 0 1,12-4 341,1 0 0,24-14 0,-32 15-355,-1-1 0,1 0-1,-1 0 1,-1-1 0,1 0 0,-1 0 0,7-9 0,1-5 47,-1 0 0,0-1 0,-2-1 1,0 1-1,13-42 0,23-120 30,-40 151-395,-1-1 1,1-44 0,-7 77 252,0-1 0,0 0 0,0 1 0,0-1 0,0 0 0,0 0 0,0 1 0,0-1 0,0 0 1,0 1-1,0-1 0,0 0 0,-1 1 0,1-1 0,0 0 0,-1 1 0,1-1 0,0 1 0,-1-1 0,1 1 0,-1-1 0,1 1 1,-1-1-1,0 0 0,1 1 5,-1 0 1,1 0 0,-1 0-1,0 0 1,1 0-1,-1 0 1,0 0 0,1 0-1,-1 1 1,1-1-1,-1 0 1,0 0 0,1 1-1,-1-1 1,1 0-1,-1 1 1,1-1 0,-1 0-1,1 1 1,-1 0-1,-2 1-20,0 1-1,1 0 1,-1 0-1,1 0 1,-1 0-1,1 0 1,-2 4-1,-4 20 44,1 1 0,1 0 0,-3 38 0,2-12 76,1-13 8,2 0 0,2 73 0,2-110 7,0 0 0,0 0 0,1 0 0,-1 0 0,1 0 0,0 0 0,1 0 0,-1 0-1,1-1 1,-1 1 0,1 0 0,0-1 0,0 1 0,1-1 0,-1 0 0,1 0 0,5 5 0,-7-7-36,0 0-1,0 0 1,0-1 0,0 1-1,0-1 1,0 1 0,0-1 0,1 0-1,-1 1 1,0-1 0,0 0-1,1 0 1,-1 0 0,0 0 0,0 0-1,1 0 1,-1 0 0,0 0-1,0 0 1,1-1 0,-1 1 0,0 0-1,0-1 1,0 1 0,0-1-1,0 1 1,1-1 0,-1 0 0,0 0-1,0 1 1,1-3 0,2 0-19,0 0 1,-1-1-1,1 1 0,-1-1 1,0 0-1,5-7 0,-3 2-59,-1 0 0,0-1 0,0 0 0,-1 0 0,0 0 0,0 0 0,-1 0 0,-1 0 0,0-1 0,0 1 0,-1-11 0,0 19 16,1 1 0,-1 0 0,1-1 0,-1 1 0,1 0 0,-1 0 0,1-1 0,0 1 0,0 0 0,0 0 0,-1 0 0,1 0-1,0 0 1,0 0 0,1 0 0,-1 0 0,0 1 0,0-1 0,0 0 0,1 0 0,-1 1 0,0-1 0,0 1 0,3-1 0,7-3-100,21-3 0,-24 5 120,203-37 53,-63 8-511,-148 31 444,1 0 0,-1 0 0,0 0 0,1 0 0,-1 0 0,0 0 0,0 0 0,1 0 0,-1 0 0,0 0 0,1 0-1,-1 0 1,0 0 0,0 0 0,1 0 0,-1 1 0,0-1 0,0 0 0,1 0 0,-1 0 0,0 0 0,0 0 0,1 1 0,-1-1 0,0 0 0,0 0 0,0 0 0,1 1 0,-1-1 0,0 0 0,0 0 0,0 1 0,0-1 0,0 0 0,1 0 0,-1 1 0,0-1 0,0 1 0,-1 15-260,-10 16 151,-15 18 2,21-43 79,0 0 0,1 1 0,0-1 0,0 1 1,1 0-1,0 0 0,1 0 0,0 1 0,0-1 0,-1 14 1,3-20 71,0 0 0,0 0 0,0 0 0,0 0 0,1 1 0,-1-1 0,1 0 0,-1 0 0,1 0 0,0 0 0,0-1 0,0 1 0,0 0 0,0 0 0,0 0 0,1-1 0,1 3 0,1 0 32,1-1-1,-1 0 0,1 0 1,-1-1-1,8 3 1,15 10 404,-26-14 164,4-5-540,-4 0-223,-1 4 138,0 0-1,1-1 1,-1 1-1,1 0 0,-1-1 1,1 1-1,-1 0 1,1 0-1,-1-1 1,1 1-1,-1 0 1,1 0-1,-1 0 1,1 0-1,0 0 1,-1 0-1,1 0 1,0 0-1,0 0 7,0 0 0,0 0 0,0-1 0,0 1 0,0 0 0,0 0 0,0 0 0,0-1 0,0 1 1,0-1-1,0 1 0,-1-1 0,1 1 0,2-2 0,12-14 100,-1-2 0,0 1 0,-1-2-1,19-37 1,34-90-32,-41 85 66,61-122-6,-75 160-254,-1 0 0,-1 0-1,-1-1 1,8-44 0,-16 51-542,-4 13-40,-6 9 216,3 3 402,-1 0-1,1 0 1,0 1-1,1 0 0,0 0 1,0 1-1,-5 13 0,3-4 56,1 0-1,1 0 0,-5 25 1,2 11 62,3 0 0,2 0 1,2 0-1,6 58 1,-2-96 78,4 25 0,-5-37-53,0 0 0,1 0 0,0 0 0,0 0 0,0-1 0,0 1 0,1 0 0,0-1 0,3 5 0,-5-8-33,1 0 0,-1 1 0,1-1 0,-1 0 0,1 0 0,0 0-1,0 0 1,0-1 0,-1 1 0,1 0 0,0-1 0,0 1 0,0-1 0,0 0 0,0 1 0,0-1-1,0 0 1,3-1 0,5 0 49,0 0 0,14-4 0,-11 2 64,10-3-21,0-2-1,-1 0 1,0-2 0,36-20-1,10-4 6,-38 18-167,-1-1 0,30-23-1,0 0-210,-47 34 41,-11 6 152,1-1 0,-1 0 0,0 1 0,0-1 0,1 0 0,-1 0 0,0 0 0,0 0 0,2-1 0,-2 13-422,-2 5 308,0-12 217,-1-1 0,1 1 0,-1-1 0,0 0 0,0 0 1,0 1-1,0-1 0,-1 0 0,1-1 0,-4 4 0,-28 24-84,-37 20-42,44-32 101,-36 30 1,62-47-1,0 0 1,0-1-1,1 1 1,-1 0-1,0-1 1,0 1-1,1 0 1,-1 0 0,1 0-1,-1 0 1,1-1-1,-1 1 1,0 2-1,1-3-6,0 0-1,1 1 0,-1-1 1,0 0-1,0 0 0,0 0 1,0 1-1,0-1 1,1 0-1,-1 0 0,0 0 1,0 0-1,0 0 0,0 1 1,1-1-1,-1 0 1,0 0-1,0 0 0,1 0 1,-1 0-1,0 0 0,0 0 1,0 0-1,1 0 1,-1 0-1,0 0 0,0 0 1,1 0-1,-1 0 1,0 0-1,0 0 0,0 0 1,1 0-1,-1 0 0,28-7 456,-12 2-330,-10 3-67,-1 0 1,1 0-1,-1 0 0,0 0 0,0-1 0,0 0 1,9-7-1,2-5-69,-1-1 1,23-34 0,-13 17-345,-20 23-33,-10 36-304,-5 43 1,8-49 610,1-17 85,1 0-1,0 1 0,0-1 1,0 0-1,1 0 0,-1 0 0,1 1 1,0-1-1,-1 0 0,1 0 1,1 0-1,-1 0 0,3 4 0,-3-6 16,-1 0-1,1 0 0,0 0 0,0 0 1,0 0-1,0 0 0,0-1 0,0 1 1,0 0-1,0-1 0,0 1 1,0 0-1,1-1 0,-1 1 0,0-1 1,0 0-1,1 0 0,-1 1 0,0-1 1,0 0-1,1 0 0,-1 0 0,0 0 1,1 0-1,-1 0 0,0-1 0,0 1 1,1 0-1,-1-1 0,0 1 1,0-1-1,0 1 0,1-1 0,-1 1 1,0-1-1,0 0 0,1-1 0,6-3 47,-1-1 1,0 0-1,0 0 0,-1-1 0,1 1 0,9-16 0,27-50 21,-31 50-53,229-350-1391,-229 355 1283,-5 7-132,0-1 0,-2 0 0,8-15 0,-13 25 153,0 0 0,1 1-1,-1-1 1,0 0 0,0 1 0,0-1-1,1 0 1,-1 0 0,0 1 0,0-1-1,0 0 1,0 1 0,-1-1-1,1 0 1,0-1 0,0 2 18,0 0 1,-1 0-1,1-1 1,0 1-1,0 0 1,0 0-1,0 0 1,-1-1-1,1 1 1,0 0-1,0 0 1,-1 0-1,1 0 1,0 0-1,0-1 1,-1 1-1,1 0 1,0 0-1,-1 0 1,1 0-1,0 0 1,0 0-1,-1 0 1,1 0-1,-1 0 1,-1 0-55,1 1 0,-1-1 0,0 1 0,0-1 1,0 1-1,1 0 0,-1-1 0,-2 3 1,-1 1 50,-1 0 1,1 0-1,1 1 1,-1 0-1,1 0 1,-1 0 0,1 0-1,-4 8 1,5-8 36,-8 14 81,0 0 0,2 0 0,0 1 0,-7 26 0,6-11 127,-9 58 0,15-71-148,2 0 0,0 0 1,2 0-1,0 0 0,2 0 0,4 25 0,-4-40-45,0 0 1,0 0-1,1-1 0,0 1 1,0 0-1,1-1 0,0 0 0,0 0 1,1 0-1,-1 0 0,1-1 0,1 0 1,-1 0-1,1 0 0,-1 0 1,13 6-1,-10-6-537,1-1 1,0 0-1,0 0 0,20 4 1,-19-5-1004,1-2 0,-1 1 0,1-2 1,15 1-1,6-2-1757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56 6560,'-1'10'9437,"-4"8"-5129,-12 42-1824,-47 114-212,21-62-1787,-10 20-421,45-112-331,5-14 67,4-13 96,5-15-50,82-256 436,-39 156 796,-9 14 1060,-33 92-1699,-5 13-285,0-1 1,0 0-1,-1 0 1,1 0-1,0-4 0,1 0 470,-1 8-252,4 15-155,1 26-326,57 362 333,-57-351-554,-6-38-1041,1 0 0,5 20 1,-5-20-4156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1:12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5408,'0'-8'2432,"22"-1"-2112,-4 6 800,5 6-672,25-6 256,7 3-416,27-5-192,2 10-32,1-5 64,1 8-64,-22-4-32,-11-1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1:12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20 5632,'-18'-7'2560,"28"7"-2208,-2-5 0,10 5-256,9-3-608,4 3 288,14-5-3296,5 5 1920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1:1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1 672 2144,'30'-3'5838,"-20"2"-5627,-1-1 0,0-1 0,0 1-1,0-2 1,0 1 0,0-1 0,13-9 0,2-1 105,-17 11-237,-1-1 0,1 0 0,-1 0 0,0-1 0,0 0 0,7-7 0,-11 9-73,1 1 0,-1 0 0,0-1-1,0 0 1,-1 1 0,1-1 0,0 0 0,-1 0-1,0 0 1,0 0 0,0 0 0,0 0-1,0 0 1,0 0 0,-1-1 0,0 1 0,0 0-1,0 0 1,0 0 0,0-1 0,0 1-1,-1 0 1,-1-6 0,2 8-16,-1 0 0,1 0 1,-1 0-1,1 0 0,-1 0 0,1 0 0,-1 0 1,1 0-1,-1 0 0,0 1 0,1-1 0,-1 0 1,0 0-1,0 1 0,0-1 0,0 1 1,1-1-1,-1 0 0,0 1 0,0 0 0,-1-1 1,0 0-8,0 1 0,0 0 0,0 0 0,0 0 1,0 0-1,0 0 0,0 0 0,0 0 1,1 0-1,-5 2 0,1 0 11,0 0 0,-1 0 0,1 1 0,0-1 0,0 1-1,-7 6 1,6-3 84,0 0-1,1 0 0,0 1 0,0-1 0,1 1 0,-1 0 1,2 1-1,-1-1 0,1 1 0,0-1 0,1 1 0,-1 0 1,2 0-1,-1 0 0,1 0 0,0 15 0,1-21-38,0 1 0,0-1 0,0 0 0,1 0 0,-1 1 0,1-1 0,-1 0 0,1 0 0,0 0 0,0 0 0,0 0 0,0 0 0,0 0 0,0 0 0,1 0 0,-1 0 0,1-1 0,-1 1 0,1 0 0,0-1 0,-1 1 0,1-1 0,0 0 0,0 0 0,0 0 0,0 0 0,0 0 0,0 0 0,1 0-1,-1-1 1,0 1 0,0-1 0,5 1 0,2 0 70,1-1 0,0 1 0,-1-2 0,1 0 1,0 0-1,-1 0 0,10-4 0,23-8 187,62-30 0,-88 36-263,0 0 1,-1-1 0,0-1 0,-1 0-1,0-1 1,0-1 0,-1 0 0,17-18 0,-4-5 82,-2 0 0,0-2 1,-3-1-1,-1 0 1,19-52-1,-29 64-98,11-48-1,-18 61-107,-1 0 0,0 0-1,-1-1 1,-1 1 0,-2-24 0,2 34 11,0 0 0,-1 0 0,1 0 0,-1-1 0,1 1 0,-1 0 0,0 0 0,0 0 0,0 1 0,-2-4 0,2 4 52,1 1 0,-1-1 0,1 1-1,-1-1 1,0 1 0,1 0 0,-1-1 0,0 1 0,1 0 0,-1-1-1,0 1 1,0 0 0,1 0 0,-1 0 0,0 0 0,0 0 0,0 0-1,1 0 1,-1 0 0,0 0 0,0 0 0,1 0 0,-1 0 0,0 0-1,0 1 1,1-1 0,-1 0 0,0 1 0,1-1 0,-1 0 0,0 1-1,1-1 1,-1 1 0,0 0 0,-4 3-19,0 0-1,1 0 1,-1 0 0,1 1 0,0-1-1,0 1 1,1 0 0,0 1-1,0-1 1,0 0 0,-4 12 0,-1 5 158,-8 44 0,10-27 58,2 1-1,2 0 1,1-1 0,10 77-1,-8-101-41,2 1 0,0-1 0,0 0 0,1 0 0,1-1 0,1 1 0,9 16 0,-14-29-87,0 0 0,0 0 0,0 0 0,1 0 0,-1-1 0,1 1 0,-1 0 0,1-1 0,0 1 0,0-1 0,-1 0 0,1 0 0,0 1 0,0-1 0,0-1 0,0 1 0,4 1 0,-3-1 5,0-1-1,1 0 1,-1 0 0,0 0-1,0 0 1,0-1 0,0 1-1,0-1 1,0 1 0,0-1-1,4-2 1,2-1 56,1-1 0,-2 0 0,1-1 0,-1 0 0,0 0 0,13-13 0,-15 12-98,0-1-1,0 0 0,8-16 1,-8 14 57,-4 5-32,1 1 1,-1-1-1,-1 0 1,1 0-1,-1 0 1,0 0 0,0 0-1,0 0 1,0-9-1,-1 12-54,0 1 0,0-1 1,0 0-1,0 1 0,-1-1 0,1 0 0,0 0 0,-1 1 1,1-1-1,-1 1 0,0-1 0,1 0 0,-1 1 0,0-1 1,0 1-1,0 0 0,0-1 0,0 1 0,-1 0 0,1 0 0,0-1 1,-1 1-1,1 0 0,0 0 0,-1 0 0,1 1 0,-1-1 1,0 0-1,1 1 0,-1-1 0,1 1 0,-1-1 0,-2 0 1,2 1-24,0 1 1,1-1-1,-1 0 1,0 0 0,0 1-1,0-1 1,0 1-1,0-1 1,1 1 0,-1 0-1,0 0 1,1-1 0,-1 1-1,0 1 1,1-1-1,-1 0 1,1 0 0,0 0-1,-1 1 1,-1 1-1,-2 4-53,0-1-1,1 1 0,-6 10 0,6-10 129,1 0-1,0 0 1,0 0 0,1 1-1,0 0 1,0-1 0,1 1-1,0 0 1,0 0 0,1-1-1,0 1 1,0 0 0,1 0-1,2 13 1,-2-18 24,0 0 0,1 0 0,-1 0-1,1 0 1,-1 0 0,1-1 0,0 1 0,0-1 0,0 1 0,0-1 0,0 0 0,1 1-1,-1-1 1,1 0 0,-1-1 0,1 1 0,0 0 0,0-1 0,-1 1 0,1-1 0,0 0-1,1 0 1,4 1 0,9-3 47,0 0 0,-1-2 0,1 1 0,0-2 0,18-6 1,-11 3-101,212-51 44,-183 43-74,-27 6 83,40-7 0,-55 11-123,-9 3 23,-6 5-193,-4 4 138,-1 0 0,0-1 0,-17 8 0,-11 8 19,19-9 80,10-9 22,1 1 0,0 0-1,0 0 1,0 1 0,1 0-1,-10 12 1,15-17-2,1-1 0,-1 1 0,1-1 1,0 1-1,-1 0 0,1 0 0,0-1 0,-1 1 0,1 0 1,0-1-1,0 1 0,0 0 0,0 0 0,0-1 1,0 1-1,0 0 0,0 0 0,0-1 0,0 1 1,0 0-1,0 0 0,0-1 0,0 1 0,1 0 0,-1 0 1,0-1-1,1 1 0,-1 0 0,1-1 0,-1 1 1,0-1-1,1 1 0,-1 0 0,1-1 0,0 1 0,-1-1 1,1 1-1,-1-1 0,1 0 0,0 1 0,-1-1 1,1 1-1,0-1 0,1 0 0,2 2 54,-1-1-1,1 0 1,0 1-1,0-2 1,0 1 0,0 0-1,5-1 1,1 0 13,1-1 0,-1 0-1,1-1 1,-1 0 0,0 0 0,0-1 0,0 0 0,18-10 0,-15 6-9,-1 0 0,1-1 1,-2-1-1,1 0 0,16-18 0,1-8 79,-2 0 0,-1-1 0,25-49 1,-33 54-24,13-20-255,107-195-68,-135 240 88,0-1 0,0 1 0,-1-1 0,0 1 0,0-1 0,0 0 0,-1 0 0,0-8 0,-1 15 84,1-1 1,-1 1-1,0-1 0,-1 1 1,1-1-1,0 1 1,0-1-1,0 1 1,0-1-1,0 1 0,0-1 1,-1 1-1,1 0 1,0-1-1,0 1 0,-1-1 1,1 1-1,0-1 1,-1 1-1,1 0 0,0-1 1,-1 1-1,1 0 1,0-1-1,-1 1 1,1 0-1,-1 0 0,1-1 1,-1 1-1,1 0 1,-1 0-1,1 0 0,-1 0 1,1 0-1,-1-1 1,1 1-1,-1 0 1,1 0-1,-1 0 0,1 0 1,-1 0-1,1 1 1,-1-1-1,1 0 0,0 0 1,-1 0-1,1 0 1,-1 0-1,1 1 1,-1-1-1,1 0 0,-1 1 1,-3 0-116,0 1 0,0 0 0,0 1 0,-6 3-1,3 0 121,-1 1-1,1 0 1,0 1-1,0-1 0,1 1 1,0 0-1,1 1 0,0-1 1,0 1-1,1 0 0,0 1 1,-3 9-1,0 7 38,0 1 0,2 0 0,-1 33 0,3-37 50,2 0 0,1 0 0,1-1 0,1 1 0,1 0 0,1-1 0,1 0 0,10 31-1,-12-47 6,-1 0 0,1 0 0,1 0-1,-1-1 1,1 1 0,0-1 0,0 0 0,0 0-1,1 0 1,9 6 0,-11-8-7,1-1 0,0 1 0,0-1 0,0 0 0,0-1 0,1 1 0,-1-1 0,1 0 0,-1 0 0,0 0 0,1 0 0,-1-1 0,1 0 0,0 0 0,-1 0 0,5-1 0,2-1-31,-1 1 0,0-2 0,1 1 0,-1-1 1,0-1-1,-1 0 0,1 0 0,-1-1 0,0 0 0,0-1 0,0 0 0,-1 0 0,1-1 0,-2 0 0,1 0 1,-1-1-1,0 0 0,-1 0 0,0-1 0,0 0 0,5-10 0,-9 15-51,-1 0 0,1-1 0,0 1 0,0-7 0,-1 10-25,-1 0 1,0 0-1,0 0 1,0 0-1,0-1 1,0 1-1,0 0 1,0 0-1,0 0 1,0 0-1,-1 0 1,1-1-1,0 1 0,-1 0 1,1 0-1,-1 0 1,1 0-1,-1 0 1,0 0-1,1 0 1,-1 0-1,0 1 1,0-1-1,1 0 1,-3-1-1,5 4-24,0 1 1,0-1-1,-1 0 1,1 1-1,-1-1 0,0 1 1,0-1-1,2 6 1,11 38 75,-5-17 25,0 0-67,9 57-1,-17-82 66,0-1-1,-1 1 0,2-1 0,-1 1 1,0-1-1,4 6 0,-5-8 1,1 0 0,0 0-1,-1 0 1,1 0-1,0 0 1,0 0 0,0 0-1,0 0 1,0 0 0,0 0-1,0 0 1,1-1 0,-1 1-1,0 0 1,0-1 0,0 1-1,1-1 1,-1 1-1,0-1 1,1 0 0,-1 0-1,2 1 1,2-2 25,-1 1 0,1-1-1,0 0 1,-1 0 0,1 0 0,-1-1-1,0 0 1,1 1 0,-1-2 0,0 1-1,5-4 1,7-6-35,21-19 0,-9 6 20,-6 5 19,29-32 0,-19 19-318,-38 40 135,0 1 0,0 0 1,1 0-1,1 0 0,-1 1 0,1 0 0,0 0 1,1 0-1,0 0 0,-3 19 0,6-25 124,0 0 0,0 0 0,0 0 1,0 0-1,0 0 0,1 0 0,-1 0 0,1 0 0,0 0 0,0 0 1,0-1-1,0 1 0,1 0 0,-1-1 0,1 1 0,-1-1 0,1 1 0,0-1 1,0 0-1,4 5 0,-4-6 35,0 0-1,-1 0 1,1 1 0,0-1-1,0 0 1,0-1 0,0 1-1,0 0 1,0 0 0,0-1-1,0 1 1,0-1 0,0 0-1,0 0 1,1 0 0,-1 0 0,0 0-1,0 0 1,0 0 0,0-1-1,0 1 1,0-1 0,0 1-1,0-1 1,0 0 0,0 0-1,0 0 1,0 0 0,2-2-1,-1 1-14,-1 1-1,0-1 0,0 1 0,0-1 0,-1 0 0,1 0 0,0 0 1,-1 0-1,1 0 0,-1 0 0,0-1 0,0 1 0,0 0 1,0-1-1,0 1 0,0-1 0,0 1 0,-1-1 0,0 1 1,1-1-1,-1 1 0,0-1 0,-1-4 0,1 3-52,-1 1 0,0 0 0,0-1 0,0 1 0,-1 0 0,1 0 0,-1 0 0,0 0 0,0 0 0,0 0 0,0 1 0,0-1 0,-1 0 0,1 1 0,-1 0 0,1 0 0,-7-4 0,3 2-48,-1 0 0,1 0 1,-1 0-1,0 1 0,0 0 1,-1 0-1,-14-2 0,2 0-180,20 5 255,-1 0 0,1 0 0,0 0 0,0 0 0,0 0-1,0-1 1,0 1 0,0 0 0,0 0 0,0 0 0,-1 0 0,1 0 0,0 0-1,0 0 1,0 0 0,0 0 0,0 0 0,0 0 0,0-1 0,0 1 0,0 0 0,0 0-1,0 0 1,0 0 0,0 0 0,0 0 0,0 0 0,0 0 0,0-1 0,0 1-1,-1 0 1,2 0 0,-1 0 0,0 0 0,0 0 0,0 0 0,0 0 0,0-1 0,0 1-1,0 0 1,0 0 0,9-5 116,6 0-48,1 2 0,31-5-1,-22 5-62,18-3-133,0 3 0,80 3 0,-111 1 104,1 0-1,-1 1 0,1 0 1,-1 1-1,13 4 0,-22-6 26,-1 0-1,1 0 0,0 1 1,-1-1-1,1 0 0,-1 1 1,0 0-1,0 0 0,1 0 1,-1 0-1,0 0 0,0 0 1,-1 0-1,1 1 0,0-1 1,-1 0-1,0 1 0,1 0 1,-1-1-1,0 1 0,0 0 1,-1-1-1,1 1 0,0 0 1,-1 0-1,0 0 0,0 4 1,0-1 5,-1-1 0,0 1 0,0 0 0,-1-1 1,0 1-1,0-1 0,0 0 0,0 0 0,-1 0 0,-4 7 1,-7 12 170,13-21-102,0 0-1,-1-1 1,1 1 0,-1-1-1,-3 5 1,71-69 1344,-52 47-1414,-4 3-153,0 0 1,24-20-1,-33 32 131,0-1-1,-1 0 1,1 1-1,0-1 1,0 1-1,0-1 1,-1 1-1,1 0 1,0-1-1,0 1 0,0 0 1,0-1-1,0 1 1,0 0-1,0 0 1,0 0-1,0 0 1,0 0-1,-1 0 1,2 0-1,-1 1-1,0-1-1,0 0 0,-1 1 1,1-1-1,0 1 1,-1-1-1,1 1 1,0 0-1,-1-1 0,1 1 1,-1 0-1,1-1 1,-1 1-1,1 0 1,-1-1-1,0 1 0,1 2 1,1 3-72,0 0 0,-1 0-1,0 1 1,0 10 0,-1-11 67,1 3 68,0-1 0,1 0-1,0 1 1,0-1 0,7 15-1,-8-21 18,0 1-1,0-1 0,1 1 0,0-1 0,-1 0 0,1 1 1,0-1-1,0 0 0,4 3 0,-5-5-12,0 1-1,1 0 0,-1 0 1,0-1-1,1 1 1,-1-1-1,1 1 1,-1-1-1,1 0 1,-1 1-1,1-1 1,-1 0-1,1 0 0,-1 0 1,1 0-1,-1 0 1,1 0-1,2-1 1,6-3 46,0 0 1,0 0 0,-1 0 0,1-1 0,-1-1-1,16-11 1,45-47 191,8-21-111,22-21-771,-98 105 561,0-1 0,0 1 0,0-1 0,0 1 0,0 0 0,0-1 0,1 1 0,2 0 1,-5 0 22,1 1 1,-1 0 0,1 0 0,0 0-1,-1 0 1,1 0 0,-1-1-1,1 1 1,0 0 0,-1 1 0,1-1-1,-1 0 1,1 0 0,0 0 0,-1 0-1,1 0 1,-1 1 0,1-1 0,-1 0-1,1 0 1,-1 1 0,1-1 0,-1 0-1,1 1 1,-1-1 0,1 1 0,-1-1-1,1 0 1,-1 1 0,0-1 0,1 1-1,-1-1 1,0 1 0,1-1 0,-1 1-1,0 1 1,2 3 0,-1 1 1,0 0-1,0 0 1,-1 0-1,0-1 0,0 1 1,0 0-1,-1 0 0,0 0 1,-2 7-1,0 0 28,-1 0 1,0-1-1,-10 19 0,4-13-5,-1-2-1,-1 0 1,0 0 0,-27 26 0,37-40 5,-22 19 195,23-20-168,0 0-1,0 0 1,0-1 0,0 1 0,0-1-1,0 1 1,0-1 0,0 1-1,0-1 1,-1 1 0,1-1 0,0 0-1,0 0 1,0 0 0,-1 0 0,1 0-1,0 0 1,0 0 0,-3 0 0,4 0-39,0 0 0,0 0 1,-1-1-1,1 1 0,0 0 1,0 0-1,-1 0 0,1 0 1,0 0-1,0-1 1,-1 1-1,1 0 0,0 0 1,0 0-1,0-1 0,-1 1 1,1 0-1,0 0 0,0 0 1,0-1-1,0 1 0,0 0 1,0 0-1,-1-1 0,1 1 1,0 0-1,0-1 0,0 1 1,0 0-1,0 0 1,0-1-1,0 1 0,0 0 1,0-1-1,0 1 0,7-11 75,14-7 90,-7 10-135,-1 2 0,1-1 0,0 2 0,1 0-1,-1 0 1,22-3 0,97-8-173,-80 11 208,-28 2-995,35-9 0,-46 8-2888,25-11-1,-37 14 3317,-2 1 404,0 0 0,0 0 1,0 0-1,0 0 0,0 0 0,-2-3-2136,2 3 2137,0 0-1,0 0 0,0 0 0,0 0 0,0 0 0,0 0 0,0-1 1,0 1-1,1 0 0,-1 0 0,0 0 0,2-1-1671,-5-1 837,-6-6-1915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1:18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19 112 1248,'-19'-16'6488,"19"16"-6379,5-1 2275,13-6-1283,1 1 0,-1 1 0,25-3-1,57-2-825,-48 6 140,19-3-270,153-19-412,-150 13-1557,-5 4 480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1:21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31 1824,'-3'-3'357,"2"1"-201,0 0-1,0 1 0,0-1 0,0 1 0,-1 0 1,1-1-1,0 1 0,-1 0 0,1 0 1,-1 0-1,1 0 0,-1 0 0,1 0 0,-1 0 1,0 0-1,0 1 0,1-1 0,-4 0 1,-2-4 4665,11 8-3808,3 3-593,8 7 359,-1 0 0,0 1 0,12 16 0,-18-19-444,3 3-11,-1 0 0,0 0-1,-2 1 1,1 1 0,5 17-1,-1 5 54,-2 0-1,-1 0 0,-3 1 1,-1 1-1,-1-1 0,-2 57 1,-4-78-296,-1-1 0,0 1 1,-1-1-1,-1 0 0,-1 0 1,0 0-1,-1-1 0,-1 1 1,-1-1-1,0-1 0,-1 0 1,0 0-1,-2 0 0,0-1 1,-16 16-1,-13 11-122,12-15-1869,2 2 0,-35 48 1,29-25-5355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39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2 843 1984,'-2'-2'7187,"2"-4"-4189,5-9-3196,-2 7 893,7-30-196,14-35-1,4-15 31,-13 33-243,3 1 0,43-95 0,-42 111 67,-8 16-93,0 0-1,25-34 0,-30 48-205,-3 4-4,0 1 0,-1-1 0,1 1 0,0 0 1,1 0-1,3-3 0,21 3 297,18-9-46,58-8 0,-20 5 110,-9-1-150,119-21 459,-131 30-664,32-4 364,123-28 0,-199 31-142,-19 8-389,1 0-1,-1 0 1,0 0-1,1 0 1,-1 0-1,0 0 1,1-1-1,-1 1 1,0 0-1,0 0 1,1 0-1,-1 0 1,0-1-1,0 1 1,1 0-1,-1 0 0,0 0 1,0-1-1,0 1 1,1 0-1,-1 0 1,0-1-1,0 1 1,0 0-1,0-1 1,0 1-1,0 0 1,1-1-1,-1 1 1,0 0-1,0 0 1,0-1-1,0 1 1,0 0-1,0-1 1,0 1-1,0 0 1,-1-1-1,1 1 1,0 0-1,0-1 1,0 1-1,-9-3-4837,8 2 4016,-8 1-1483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40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64 451 3072,'1'-4'6864,"-1"3"-6646,1-1 0,0 1 0,-1 0 0,1 0 1,-1-1-1,0 1 0,0 0 0,1-1 0,-1 1 1,0 0-1,0-1 0,0 1 0,0-1 0,0 1 0,-1 0 1,1-2-1,-8-30 789,5 19-603,-3-12 68,0-8-128,5 14-247,-2-26 129,4-70 0,3-18-200,-4 148-140,0 38 282,-2-1 0,-10 66 0,-20 54 274,33-146-159,-1-24-214,6-1-229,-1 1 205,-1 0 0,1-1 0,0 0 0,0 0 0,0 0-1,0-1 1,-1 0 0,1 0 0,0 0 0,0 0 0,5-3-1,7-4-31,25-14-1,-31 15-63,-5 4 117,0 0-1,-1 0 1,1-1-1,-1 0 1,0 0-1,0-1 1,-1 0-1,1 1 1,-1-1-1,4-6 0,-8 9-25,1 0 0,-1 0 0,0 0 0,0 0 0,0 0 0,0 0 0,0 0 0,0 0 0,0 0 0,-1 0 0,1 0 0,-1 0 0,1 1 0,-1-1 0,0 0 0,0 0 0,-1-1 0,-1-4-48,0 1 0,-1 1 0,-6-9 0,7 11-64,0 0 0,-1 0 0,1 0-1,-1 0 1,1 1 0,-1-1 0,0 1-1,0 0 1,0 0 0,-7-1 0,-22-5-3331,22 7 1905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43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5 703 1984,'-5'1'3998,"13"-3"-1650,-2-2-1969,1 0-1,-1 0 0,-1 0 0,1-1 0,-1 0 0,0 0 1,6-7-1,7-7 138,22-21-7,-2-3 1,-2-1 0,-2-1 0,28-50 0,-48 70-265,8-12 118,-27 46-896,2 3 600,0 1 1,1-1 0,0 1-1,1-1 1,1 1 0,0 0-1,3 19 1,-2-28-22,0 0 0,0 1 0,0-1 0,0 0 0,1-1 1,-1 1-1,1 0 0,0 0 0,0-1 0,1 1 0,-1-1 0,1 1 0,-1-1 1,1 0-1,0 0 0,1 0 0,-1-1 0,0 1 0,1-1 0,-1 0 0,1 0 1,0 0-1,0 0 0,-1-1 0,1 1 0,7 0 0,-1 0 68,1 0-1,0-1 0,0-1 1,0 0-1,0 0 0,0-1 1,0 0-1,-1-1 1,1 0-1,12-5 0,-7 1-16,-1 0 0,-1 0 0,1-2 0,-1 1 0,-1-2 0,15-11-1,-21 15-33,-1-1-1,-1 1 0,1-1 0,-1-1 0,0 1 0,8-14 0,-11 17-94,0-1 0,0 1 0,0-1 1,-1 0-1,0 0 0,0 0 0,0 0 0,0 0 1,0 0-1,-1 0 0,0 0 0,0 0 0,0 0 1,-1-7-1,1 11 13,0 0-1,0 0 1,0-1 0,0 1 0,-1 0-1,1 0 1,0 0 0,0-1 0,0 1 0,0 0-1,0 0 1,-1 0 0,1-1 0,0 1-1,0 0 1,0 0 0,-1 0 0,1 0-1,0-1 1,0 1 0,0 0 0,-1 0 0,1 0-1,0 0 1,0 0 0,-1 0 0,1 0-1,0 0 1,0 0 0,-1 0 0,1 0 0,-12 2-281,-5 8 36,8-4 182,1 1-1,0 1 1,1-1-1,0 1 0,0 0 1,-8 14-1,11-16 110,1 0 0,0 1 0,0-1 0,0 1 0,1 0-1,0-1 1,0 1 0,1 0 0,0 0 0,-1 11-1,2-16 22,0 0 0,1 1 0,-1-1 0,1 0 0,-1 0 0,1 0 0,0 1 0,0-1 0,0 0 0,0 0 0,0 0 0,0-1 0,1 1 0,-1 0 0,0 0 0,1-1 0,0 1 0,-1-1 0,1 1 0,0-1 0,0 0 0,0 1 0,0-1 0,2 1 0,1 0 52,0 0 0,1 0 1,-1 0-1,1 0 0,0-1 0,-1 0 0,1-1 1,8 1-1,-7-1-56,-1-1 1,1 1-1,0-1 0,-1-1 1,1 1-1,-1-1 1,1-1-1,-1 1 1,0-1-1,12-7 0,-1-2-19,-1 0 0,18-18 0,4-3-311,-38 33 266,0 0-1,0-1 1,1 1-1,-1 0 1,0 0 0,0 0-1,1 0 1,-1 0-1,0 0 1,0 0 0,0 0-1,1-1 1,-1 1-1,0 0 1,0 0 0,1 0-1,-1 0 1,0 0-1,0 0 1,1 1-1,-1-1 1,0 0 0,0 0-1,1 0 1,-1 0-1,0 0 1,0 0 0,0 0-1,1 0 1,-1 0-1,0 1 1,0-1 0,0 0-1,1 0 1,-1 0-1,0 0 1,0 1 0,0-1-1,0 0 1,0 0-1,0 0 1,1 1-1,-1-1 1,0 0 0,0 0-1,0 1 1,0-1-1,0 0 1,0 0 0,0 1-1,0-1 1,0 0-1,0 0 1,0 1 0,0-1-1,0 0 1,0 0-1,0 1 1,1 17-40,-1-16 12,-1 15 201,0 0 0,-1 0 0,-1 0 0,0 0 0,-11 32-1,14-48-127,-1-1-1,1 0 0,0 1 1,0-1-1,-1 1 0,1-1 0,0 0 1,0 1-1,-1-1 0,1 0 0,-1 1 1,1-1-1,0 0 0,-1 1 1,1-1-1,0 0 0,-1 0 0,1 0 1,-1 1-1,1-1 0,-1 0 1,1 0-1,-1 0 0,1 0 0,-1 0 1,1 0-1,0 0 0,-1 0 1,1 0-1,-1 0 0,1 0 0,-1 0 1,0 0-1,-1-1 4,0 0-1,1 1 1,-1-1 0,0 0 0,0 0-1,1 0 1,-1 0 0,1 0 0,-1-1-1,-2-2 1,-2 3-211,6 1 179,0 0-1,0 0 1,0 0 0,0 0-1,0 0 1,0 0-1,0 0 1,0 0 0,0 0-1,0 0 1,0 0 0,0 0-1,0 0 1,0 0 0,0 1-1,0-1 1,1 0 0,-1 0-1,0 0 1,0 0 0,0 0-1,0 0 1,0 0 0,0 0-1,0 0 1,0 0-1,0 0 1,0 0 0,0 0-327,6 1-117,4 3 397,-8-3 69,1 1 1,0-1-1,-1 0 1,1-1-1,0 1 1,0 0-1,-1-1 1,1 1-1,0-1 1,0 0-1,5 0 1,6-3 74,-1 0 1,0-1-1,0-1 1,14-6-1,50-29 209,-39 20-234,-21 10-9,-1-1 1,0-1-1,0 0 0,-1-1 0,0 0 1,-2-2-1,1 1 0,20-32 0,-21 25-17,-1-2 0,-1 0 0,13-38 0,16-74-145,-37 122 102,0-1-75,0 0-1,-2 0 0,1-1 0,-2-15 0,-1 22-452,-2 11-168,-3 11 89,-18 78 1018,4 2 1,-9 105 0,27-183-364,-1 2 36,1 0 0,1 1 0,2 29-1,0-27 66,-1-18-107,0 0 0,0 0 0,1 0-1,-1 0 1,1 0 0,-1 0 0,1 0 0,0 0 0,0 0 0,3 4 0,-4-7-92,0 1 0,0-1 0,0 1 0,1-1 0,-1 1 0,0-1 0,1 1 0,-1-1-1,0 1 1,1-1 0,-1 0 0,1 1 0,-1-1 0,1 0 0,-1 1 0,1-1 0,-1 0 0,1 0 0,-1 1 0,1-1 0,-1 0 0,1 0 0,-1 0 0,1 0 0,-1 0 0,1 1 0,0-1 0,-1 0 0,1 0 0,-1-1 0,1 1 0,-1 0 0,1 0 0,-1 0 0,1 0 0,0-1 0,3 1-975,0-1 0,0 0 0,0 0 0,0 0 0,-1-1 1,1 1-1,0-1 0,-1 0 0,0 0 0,1 0 0,-1 0 0,0-1 0,5-4 1,0-2-1514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43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66 3648,'-4'-4'502,"-10"-11"174,14 15-482,-1-1 1,1 1 0,-1-1 0,1 0 0,-1 1 0,1-1 0,0 1-1,-1-1 1,1 0 0,0 0 0,-1 1 0,1-1 0,0 0-1,0 1 1,0-1 0,0 0 0,0 0 0,0-1 0,1 1 34,0-1-1,1 0 1,-1 1 0,1-1 0,-1 1 0,1 0-1,0-1 1,-1 1 0,1 0 0,0 0 0,0 0-1,0 0 1,0 0 0,0 1 0,0-1 0,4 0 0,38-7 1299,-15 5-1325,0 2 0,0 1-1,0 1 1,0 2 0,0 0-1,0 2 1,52 17 0,-36-10-1606,-27-4 518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47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1 190 2560,'0'0'26,"31"0"3632,34-5-1,-54 4-3404,-1-1-1,1-1 0,-1 1 0,1-1 1,-1-1-1,0 0 0,17-10 1,-21 10-194,-1 0 1,1-1 0,-1 0-1,0 0 1,-1 0 0,1 0-1,-1-1 1,0 0 0,6-10-1,-8 13-58,-1 0 0,1 0 0,-1 0 0,0 0 0,0 0 0,0-1 0,0 1 0,-1 0 0,1 0 0,-1-1 0,0 1 0,0 0 0,0 0 0,0-1 0,-1 1 0,1 0 0,-1 0 0,0-1-1,0 1 1,0 0 0,0 0 0,-3-4 0,3 6-39,0 0-1,0 0 1,0 0-1,0-1 1,-1 1-1,1 1 0,0-1 1,0 0-1,-1 0 1,1 0-1,-1 1 1,1-1-1,-1 1 1,1-1-1,-1 1 0,1 0 1,-1-1-1,1 1 1,-1 0-1,0 0 1,1 0-1,-1 0 1,1 0-1,-1 1 0,1-1 1,-1 0-1,1 1 1,-1-1-1,-2 2 1,-2 0-39,0 1 0,0 0 0,0 0 0,1 0-1,-1 1 1,-5 5 0,1-1 243,1 1 0,0 0 0,0 1 0,-9 13 0,15-18-66,0 0 0,0 0 0,0 1 1,0-1-1,1 1 0,0-1 0,1 1 0,-1 0 1,1 0-1,0-1 0,-1 11 0,3-13-11,-1 0-1,1 1 0,-1-1 0,1 0 1,0 1-1,0-1 0,0 0 0,1 0 1,-1 0-1,1 0 0,0 0 0,3 5 1,-1-3 115,1 0 0,-1-1 1,1 1-1,0-1 0,9 6 1,-11-8-129,0-1 0,0 1 0,0-1 1,0 0-1,0 0 0,0 0 1,0-1-1,0 1 0,0-1 1,0 0-1,1 1 0,-1-1 1,0-1-1,0 1 0,0 0 1,0-1-1,1 0 0,4-1 1,5-3 35,0-1 1,-1 0 0,14-9 0,4-2-180,8-2 56,39-27 1,-74 44-18,9-4 56,-12 6-19,1 1 1,-1-1 0,1 0 0,-1 0-1,1 1 1,-1-1 0,1 0 0,-1 1-1,0-1 1,1 0 0,-1 1 0,0-1-1,1 1 1,-1-1 0,0 1 0,0-1-1,1 0 1,-1 1 0,0-1 0,0 1-1,0-1 1,0 1 0,0 0 0,1-1-1,-1 1 1,0-1 0,0 1 0,-1 0-1,2 7 60,-1 1 0,0-1 0,-1 1 0,0-1 0,0 0 0,-1 1 0,-4 13 0,3-13 151,1 1-1,0-1 0,-2 19 1,4-28-207,0 0 1,0 0 0,0 0-1,0 0 1,0 1 0,1-1-1,-1 0 1,0 0 0,0 0-1,0 0 1,0 0 0,0 0-1,0 0 1,0 0-1,0 0 1,0 0 0,0 0-1,0 0 1,0 0 0,0 0-1,0 0 1,0 0 0,0 0-1,0 0 1,0 0 0,0 0-1,0 0 1,0 1 0,0-1-1,1 0 1,-1 0-1,0 0 1,0 0 0,0 0-1,0 0 1,0 0 0,0 0-1,0 0 1,0 0 0,0 0-1,0 0 1,0 0 0,0 0-1,0-1 1,0 1 0,0 0-1,1 0 1,-1 0 0,0 0-1,0 0 1,0 0-1,0 0 1,0 0 0,0 0-1,0 0 1,0 0 0,0 0-1,0 0 1,7-5 360,10-13-294,-7 9 10,13-10-86,27-15 0,14-11 41,-27 22-133,-29 19-124,-1 0-1,0-1 0,12-9 1,-19 14 203,0 0 0,0 0 0,0 0 0,0-1 0,0 1 0,0 0-1,0 0 1,0 0 0,0 0 0,0 0 0,0 0 0,0 0 0,1 0 0,-1 0 0,0 0 0,0 0 0,0 0 0,0 0 0,0 0 0,0 0 0,0 0 0,0 0 0,0 0 0,0 0 0,0 0 0,1 0 0,-1 0 0,0 0 0,0 0 0,0 0 0,0 1 0,0-1 0,0 0-1,0 0 1,0 0 0,0 0 0,0 0 0,0 0 0,0 0 0,0 0 0,0 0 0,0 0 0,0 0 0,1 0 0,-1 0 0,0 0 0,0 1 0,0-1 0,0 0 0,0 0 0,0 0 0,0 0 0,0 0 0,0 0 0,0 0 0,0 0 0,0 0 0,1 10-235,-2 9 89,-1-4 124,1-9 161,-1 1 1,1 0-1,-5 9 1,5-12-106,-1 0 1,1 0-1,1 0 1,-1 0 0,0 0-1,1 0 1,0 0-1,0 0 1,0 0-1,0 0 1,1 0-1,0 0 1,-1 0 0,1-1-1,1 1 1,-1 0-1,1 0 1,-1-1-1,1 1 1,0-1-1,0 1 1,1-1 0,4 6-1,-6-8 8,1 1 1,0-1-1,0 1 0,-1-1 0,1 0 1,0 1-1,0-1 0,0 0 1,0-1-1,1 1 0,-1 0 0,0 0 1,0-1-1,0 0 0,1 1 0,-1-1 1,3 0-1,5 0 80,0 0 0,15-3 0,-15 2-91,8-1 62,-6 2-39,1-2-1,-1 0 1,0 0 0,0-1-1,20-8 1,-25 8-72,9-4 184,20-12-1,-31 16-122,0-1 0,0 0-1,-1 0 1,1 0-1,-1 0 1,0-1-1,6-7 1,-9 9-31,1 0 0,-1 1 0,1-1 0,-1 0 0,0 0 0,0 0 0,0 0 0,0 0 0,-1 0 0,1-5 0,-1 7-23,0-1 1,0 0 0,0 1-1,-1-1 1,1 1 0,0-1 0,-1 0-1,1 1 1,-1-1 0,1 1-1,-1 0 1,0-1 0,0 1 0,0-1-1,0 1 1,0 0 0,0 0-1,0-1 1,0 1 0,0 0 0,-1 0-1,-2-1 1,3 1-41,0 0 0,0 0 0,0 0 0,0 1 0,0-1 0,-1 1 0,1-1-1,0 1 1,0-1 0,-1 1 0,1 0 0,0 0 0,-1 0 0,-2 0 0,4 0 49,-1 0 0,0 1 0,0-1 0,0 1 0,0 0 0,0-1 0,1 1 1,-1-1-1,0 1 0,1 0 0,-1 0 0,0-1 0,1 1 0,-1 0 0,1 0 0,-1 0 0,1 0 0,-1 0 0,1 0 1,0 0-1,-1 1 0,-15 29-395,-1 2 509,16-31-107,0 0 0,0 1 0,1-1-1,-1 1 1,1-1 0,-1 1 0,1-1 0,0 1-1,0-1 1,1 1 0,-1-1 0,1 3-1,0 14 43,-1-17-33,0 0 1,0-1 0,0 1-1,0 0 1,0-1 0,0 1-1,1 0 1,-1-1-1,1 1 1,-1-1 0,1 1-1,-1 0 1,1-1 0,0 0-1,0 1 1,0-1-1,1 2 1,0 0 13,3 2 68,0 1 0,0-1 0,0-1-1,8 7 1,-10-10-55,-1 0 0,1 1 0,-1-1 0,1 0 0,0 0 0,-1-1 0,1 1 0,0 0 0,0-1 0,0 0 0,0 1 0,-1-1 0,1-1 0,4 1 0,0-2 30,-1 0 1,0-1-1,1 1 0,-1-1 0,0 0 0,-1-1 0,1 1 0,-1-1 0,7-6 0,3-1-43,17-13 232,59-55 0,-85 73-266,-3 4-10,-1 0 0,0 0-1,0 0 1,0 0 0,0 0 0,0 0-1,-1-1 1,1 1 0,0-1 0,-1 1-1,0-1 1,0 1 0,0-1-1,0 0 1,0 0 0,0 1 0,0-5-1,-1 10-760,-1 5 674,1 0 1,0-1-1,1 1 0,0-1 1,2 12-1,3 12 32,-5-27 91,0-1-1,1 0 0,0 1 0,0-1 0,0 0 1,0 0-1,1 0 0,4 4 0,-5-6 39,-1 1 0,1-1 1,0 0-1,-1 0 0,1 0 0,0-1 0,0 1 0,0 0 0,-1-1 0,1 1 1,0-1-1,0 1 0,0-1 0,0 0 0,0 0 0,0 0 0,4 0 0,119-28 156,-45 9-52,-61 15-144,0-1 0,0 0 0,0-1 0,-1-1 0,0-1 1,28-17-1,-44 24 2,-1 0-8,0 0-1,0 1 1,0-1 0,0 0-1,0 1 1,0-1 0,0 0-1,0 0 1,0 0-1,0 0 1,0 0 0,-1 0-1,1 0 1,0 0 0,-1 0-1,1 0 1,0-2-1,-1 2-20,0 1 1,-1 0-1,1 0 0,0 0 0,0 0 0,-1 0 0,1-1 0,0 1 1,-1 0-1,1 0 0,0 0 0,0 0 0,-1 0 0,1 0 0,0 0 1,-1 0-1,1 0 0,0 0 0,-1 0 0,1 0 0,0 0 0,0 0 0,-1 1 1,1-1-1,0 0 0,0 0 0,-1 0 0,1 0 0,-1 1-72,-28 23-496,11-10 468,1 1 1,-26 30 0,42-44 129,0 1 0,0-1 0,0 0 0,0 0 0,1 0 0,-1 0 0,1 1 0,-1-1 0,1 0 0,-1 0 0,1 1 0,0-1 0,-1 0 0,1 1 0,0-1 0,0 1 0,0-1 0,0 0 0,0 1 0,1-1 0,-1 0 0,0 1 0,0-1 0,1 0 0,-1 1 0,1-1 0,0 0 0,-1 0 0,1 0 0,0 1 0,-1-1 0,1 0 0,0 0 0,0 0 0,0 0 0,0 0 0,0 0 0,0-1 0,0 1 0,1 0 0,-1 0 0,0-1 0,3 2 0,-3-2 31,1 1 0,0-1 0,-1 0 1,1 1-1,0-1 0,-1 0 0,1 0 1,0 0-1,-1 0 0,1 0 0,0-1 1,-1 1-1,1-1 0,0 1 0,-1-1 1,1 1-1,-1-1 0,1 0 0,-1 1 1,1-1-1,1-2 0,5-3 81,-1 1 0,11-13 0,-7 7-39,3-5-144,-11 12-47,0 1-1,0-1 0,0 1 0,6-4 1,-13 12-63,2-1 1,-1 2 0,0-1-1,1 0 1,0 0 0,0 1-1,-1 9 1,-2 2 69,-60 171 158,56-162-1,-1-1-1,-1 0 1,-1 0-1,-19 27 1,26-46 24,0 0 0,1 0-1,-2 0 1,1-1 0,-1 0 0,-8 6-1,12-10-63,1 0 0,0 0 0,0 0 0,0 0 0,-1-1 0,1 1-1,0-1 1,-1 1 0,1-1 0,0 1 0,-1-1 0,1 0 0,-1 0-1,1 0 1,0 0 0,-1 0 0,1 0 0,-1 0 0,1 0 0,0 0 0,-1 0-1,1-1 1,-1 1 0,1-1 0,0 1 0,-1-1 0,1 0 0,0 1-1,0-1 1,0 0 0,-1 0 0,1 0 0,0 0 0,0 0 0,0 0-1,0 0 1,1 0 0,-1 0 0,0 0 0,0-1 0,0 0 0,0-1-41,0 1 1,0-1-1,0 1 0,0-1 1,1 1-1,-1-1 1,1 0-1,-1 1 1,1-1-1,0 0 0,0 1 1,0-1-1,1 0 1,-1 1-1,1-1 0,-1 0 1,1 1-1,0-1 1,0 1-1,0-1 1,3-3-1,3-6-18,0 1 0,1 0-1,12-13 1,-9 11 100,11-10-69,1 1 0,1 0 0,31-21-1,17-14-172,-47 36 206,0 0-1,1 2 1,34-18 0,24-15 249,-52 31-256,32-30 48,-51 41-55,1 0-1,11-12 1,-23 18-561,-7 10 118,-2 5 211,-1 0-1,-17 18 1,17-20 263,-1 1-1,2 0 0,-10 15 1,10-13-87,5-10 100,1 0-1,0 0 1,-1 0 0,1 1 0,0-1-1,0 1 1,1-1 0,-1 0 0,0 1-1,0 3 1,1-6-36,0 1-1,0-1 1,0 0 0,0 0-1,0 1 1,0-1-1,0 0 1,0 0 0,0 1-1,0-1 1,0 0 0,0 0-1,1 1 1,-1-1-1,0 0 1,0 0 0,0 1-1,0-1 1,0 0 0,1 0-1,-1 0 1,0 1 0,0-1-1,0 0 1,1 0-1,-1 0 1,0 0 0,0 1-1,0-1 1,1 0 0,-1 0-1,0 0 1,0 0-1,1 0 1,-1 0 0,0 0-1,0 0 1,1 0 0,-1 0-1,0 0 1,0 0-1,1 0 1,12-4 336,-8 2-162,23-8 46,0-2-1,33-19 1,49-36-550,-75 44 102,-33 22 204,1-1-93,1 0 0,-1 0-1,0 0 1,0 1-1,1-1 1,6-1 0,-10 3 81,1 0 0,-1 0 1,1 0-1,-1 0 0,1 0 0,-1 0 1,1 0-1,-1 0 0,1 0 1,-1 0-1,1 0 0,-1 1 1,1-1-1,-1 0 0,0 0 1,1 0-1,-1 1 0,1-1 1,-1 0-1,1 1 0,-1-1 1,1 1-1,-1 0 5,1 0 1,0 0-1,-1 0 1,1 0 0,-1 1-1,0-1 1,1 0-1,-1 0 1,0 1-1,0-1 1,0 0-1,0 0 1,0 2-1,-1 3 10,0-1-1,0 1 0,0-1 1,-1 0-1,0 1 0,0-1 1,0 0-1,-1 0 0,0 0 0,-5 7 1,-1 2-46,-73 109-57,50-79 81,15-18 30,8-11 122,-2 1 1,0-2-1,-1 1 0,0-2 1,-18 16-1,26-26 8,0 0-1,-1 0 0,0 0 0,-7 3 1,11-6-121,1 0 1,-1 1-1,0-1 1,1 0 0,-1 1-1,0-1 1,0 0 0,1 0-1,-1 0 1,0 0-1,1 0 1,-1 0 0,0 0-1,0 0 1,1 0-1,-1 0 1,0 0 0,1 0-1,-1 0 1,0 0-1,0-1 1,1 1 0,-1 0-1,0-1 1,1 1-1,-1 0 1,1-1 0,-1 1-1,0-1 1,1 1 0,-1-1-1,1 1 1,-1-1-1,1 1 1,0-1 0,-1 0-1,1 1 1,-1-1-1,1-1 1,-1 0 7,1 1-1,0-1 1,0 0 0,0 0 0,1 1-1,-1-1 1,0 0 0,1 1 0,-1-1-1,1 0 1,-1 1 0,1-1 0,0 1-1,0-1 1,0 1 0,1-3 0,19-23 232,-19 25-235,10-10 147,0 1-1,1 0 1,0 0 0,1 2-1,28-16 1,79-31 385,-105 50-493,0-1-277,55-21 251,-24 15-3373,-47 13 3064,1-1 1,-1 1-1,1 0 0,-1 0 0,1 0 0,0 0 1,-1 0-1,1-1 0,-1 1 0,1 0 1,0 0-1,-1 0 0,1 0 0,0 1 1,-1-1-1,1 0 0,-1 0 0,1 0 0,0 0 1,-1 1-1,1-1 0,-1 0 0,1 1 1,-1-1-1,1 0 0,-1 1 0,1-1 1,-1 1-1,1-1 0,-1 0 0,1 1 0,-1-1 1,0 1-1,1 0 0,-1 0 0,4 9-2452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4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9312,'-19'0'4192,"24"4"-3616,0-4 1696,4 0-1345,-1 0 769,7 5-992,2-5 288,6 3-544,-2-3-256,3 0-128,-3 0-576,3 0 288,-1-3-3424,-2-2 2017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49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92 403 1984,'7'-2'699,"-9"0"-415,-1 0 805,6 4 2028,-3-2-3010,-1 0 0,1 0 0,-1 0 0,1 0 0,-1 1-1,1-1 1,0 0 0,-1 0 0,1 0 0,-1 0 0,1 1 0,-1-1 0,1 0 0,0 1-1,-1-1 1,1 0 0,-1 0 0,1 1 0,-1 0 0,-9 6 470,4-4-470,0 0 0,0 0 0,0 1 0,0-1 0,1 1 0,0 1 0,0-1 0,0 1 0,0 0 0,1 0 0,-1 0 0,1 1 0,-3 6 0,6-10-49,1 1 0,-1-1 0,1 0 0,0 0 0,0 0 0,0 0 0,0 1 0,0-1-1,0 0 1,0 0 0,1 0 0,-1 0 0,1 0 0,0 0 0,0 0 0,0 0 0,0 0 0,0 0-1,0 0 1,0 0 0,0-1 0,1 1 0,-1 0 0,1-1 0,-1 1 0,1-1 0,3 3 0,-3-3 11,0 0 1,1 0-1,-1 0 1,0 0-1,1 0 1,-1-1-1,1 1 1,-1-1-1,1 1 1,-1-1-1,1 0 1,-1 0-1,1 0 1,-1 0 0,1-1-1,-1 1 1,1-1-1,-1 1 1,1-1-1,-1 0 1,1 0-1,-1 0 1,0 0-1,0 0 1,0-1-1,4-2 1,-3 2 11,0-1 0,0 0 1,0-1-1,0 1 0,-1 0 0,1-1 0,-1 0 1,3-4-1,-4 6-83,0-1 1,0 1-1,0 0 1,-1-1 0,1 1-1,0-1 1,-1 1-1,0-1 1,1 1-1,-1-1 1,0 1 0,0-1-1,0 1 1,-1-3-1,0 4-27,1-1 0,-1 1 0,0 0 0,1 0 0,-1 0 0,0 0 1,0 0-1,1 1 0,-1-1 0,0 0 0,0 0 0,0 0 0,0 1 0,0-1 0,-1 1 0,1-1 0,0 1 0,0-1 0,0 1 0,-2-1 0,1 0-12,0 1 0,0 0 1,0-1-1,1 1 0,-1 0 0,0 0 0,0 0 0,0 0 0,0 0 0,0 0 0,-2 1 1,-16 0-290,18-1 353,5 0 156,-2 0 50,18-1 1286,-12-2-1330,-2 2-93,0-1-1,-1 1 1,1-1 0,-1 0 0,0-1-1,0 1 1,0-1 0,0 0 0,0 0-1,3-3 1,33-27 31,-23 20 115,-11 9-184,0 0-1,-1 0 1,7-8 0,28-29 88,-11 10-47,0-1 0,29-43 0,-32 38-357,1 2 1,52-51 0,-79 87 246,1-1-1,-1 1 1,0-1 0,0 0 0,1 1 0,-1-1 0,0 1-1,0 0 1,1-1 0,-1 1 0,0-1 0,0 1-1,0-1 1,0 1 0,0-1 0,0 1 0,0-1 0,0 1-1,0 0 1,0-1 0,0 1 0,-1 21 34,-4 13-88,-1 0-1,-1-1 1,-24 64 0,-89 144 161,25-59 418,93-177-368,-1 0 0,1-1-1,-2 1 1,1-1 0,-1 0-1,1 1 1,-2-2-1,-7 10 1,12-14-131,-1 0 1,1 0-1,0 0 1,0 0-1,0 0 0,0 0 1,0 0-1,0 1 1,0-1-1,-1 0 0,1 0 1,0 0-1,0 0 0,0 0 1,0 0-1,0 0 1,-1 0-1,1 0 0,0 0 1,0 0-1,0 0 0,0 0 1,0 0-1,-1 0 1,1 0-1,0 0 0,0 0 1,0 0-1,0 0 0,-1 0 1,1 0-1,0 0 1,0 0-1,0 0 0,0-1 1,0 1-1,0 0 0,-1 0 1,1 0-1,0 0 1,0 0-1,0 0 0,0 0 1,0 0-1,0-1 1,0 1-1,0 0 0,0 0 1,0 0-1,0 0 0,-1 0 1,1-1-1,0 1 1,0 0-1,0 0 0,0-15 218,7-15-306,-3 20 86,0 0 0,1 0 0,1 1 0,0-1 0,0 1-1,1 1 1,0-1 0,0 1 0,1 0 0,0 1-1,0 0 1,10-7 0,3 1 11,1 0 0,0 1-1,1 1 1,26-8 0,-18 8-451,41-8 1,-3 8-4869,-62 10 3782,0 1 0,0 0 1,0 0-1,10 2 0,6 5-1608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53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77 722 1888,'0'0'134,"0"0"1,-1 0-1,1 0 1,0 0-1,0 0 1,-1 0-1,1 1 1,0-1-1,0 0 0,-1 0 1,1 0-1,0 1 1,0-1-1,0 0 1,0 0-1,-1 0 1,1 1-1,0-1 1,0 0-1,0 0 0,0 1 1,0-1-1,0 0 1,0 1-1,0-1 1,0 0-1,0 0 1,0 1-1,0-1 1,0 0-1,0 0 0,0 1 1,0-1-1,8 7 1767,15-1-277,-16-5-1245,-1-1-1,1 0 1,-1 0 0,8-1 0,-12 0-289,1 1 1,-1-1 0,1 1-1,-1-1 1,0 0-1,1 0 1,-1 0 0,0 0-1,0-1 1,1 1-1,-1-1 1,0 1 0,3-4-1,-1 0-27,3-2 111,-1-1-1,0 0 1,7-12-1,-12 18-174,1-1-1,-1 1 1,-1 0-1,1 0 1,0 0-1,0 0 1,-1-1-1,1 1 1,-1 0-1,0-1 1,0 1-1,0 0 1,0-1-1,0 1 1,0 0-1,-1-1 1,1 1-1,-1 0 1,1-1-1,-2-2 1,1 4-12,0 0 1,0 0 0,0 0-1,0 0 1,0 0 0,-1 0 0,1 0-1,0 0 1,0 0 0,0 0-1,-1 1 1,1-1 0,-1 0-1,1 1 1,0-1 0,-1 1 0,1 0-1,-1-1 1,1 1 0,-1 0-1,1 0 1,-1 0 0,1 0-1,-3 1 1,-3-1 28,0 1-1,1 0 1,-13 4-1,13-2 26,-1 0 0,1 0-1,0 0 1,0 1 0,0 0 0,0 0-1,-8 7 1,5-3 33,-1 0 161,0 1-1,1-1 1,0 2-1,0-1 1,-11 18-1,19-25-150,-1 1 1,1 0-1,-1 0 0,1-1 1,0 1-1,0 0 1,1 0-1,-1 0 0,0 0 1,1 1-1,0-1 0,0 5 1,0-5-27,1-1 1,0 1-1,-1-1 1,1 1 0,0-1-1,0 0 1,1 1-1,-1-1 1,0 0-1,1 0 1,-1 0-1,1 0 1,0 0-1,0 0 1,0 0-1,0-1 1,4 4-1,1-1 67,0 1-1,1-1 0,-1-1 0,1 1 0,0-1 0,0 0 1,0-1-1,1 0 0,-1 0 0,0-1 0,1 0 0,-1-1 1,1 0-1,-1 0 0,1-1 0,-1 0 0,17-3 0,-11 0-98,1-1-1,0-1 1,-1 0 0,0 0-1,-1-2 1,1 1-1,-1-2 1,-1 0-1,14-12 1,74-61 118,-75 61-325,-25 21 180,0 0 0,0 0 0,1 0 0,-1 0 0,0 0 0,0 0 1,0 0-1,0-1 0,0 1 0,0 0 0,0 0 0,1 0 0,-1 0 0,0 0 0,0 0 1,0 0-1,0 0 0,0 0 0,1 1 0,-1-1 0,0 0 0,0 0 0,0 0 0,0 0 1,0 0-1,0 0 0,0 0 0,1 0 0,-1 0 0,0 0 0,0 0 0,0 0 0,0 0 1,0 1-1,0-1 0,0 0 0,0 0 0,0 0 0,0 0 0,0 0 0,0 0 0,1 0 1,-1 1-1,0-1 0,0 0 0,0 0 0,0 0 0,0 0 0,0 0 0,0 0 1,0 1-1,0-1 0,0 0 0,0 0 0,0 0 0,0 0 0,-1 0 0,1 0 0,0 1 1,0-1-1,0 0 0,0 0 0,0 0 0,0 0 0,0 0 0,0 0 0,-3 9 50,-41 109 52,40-110-100,-1 6 702,7-11-180,5-6-27,58-34-265,22-12-217,-68 39-36,-5 2-134,0 1-1,1 0 1,-1 2 0,1-1 0,28-5-1,-42 11 147,0-1 0,-1 1 1,1 0-1,0 0 0,-1 0 0,1 0 0,0 0 0,0 0 0,-1 0 0,1 0 0,0 0 0,0 0 0,-1 0 0,1 0 0,0 0 0,-1 1 0,1-1 0,0 0 0,-1 1 1,1-1-1,0 0 0,-1 1 0,1-1 0,0 1 0,-1-1 0,1 1 0,-1-1 0,1 1 0,-1-1 0,1 1 0,-1 0 0,0-1 0,1 1 0,-1-1 0,0 1 0,1 0 1,-1 0-1,0-1 0,0 1 0,0 0 0,0-1 0,0 1 0,1 0 0,-1 0 0,0-1 0,-1 1 0,1 0 0,0 0 0,0-1 0,0 1 0,0 0 0,0-1 0,-1 1 1,0 1-1,-1 4 25,0 0 1,-1 0-1,0-1 1,-6 11-1,-36 55 604,45-71-612,0 0 1,0 0 0,0 1-1,0-1 1,0 0-1,0 0 1,-1 0 0,1 0-1,0 0 1,0 0 0,0 0-1,0 0 1,0 0-1,0 0 1,0 1 0,0-1-1,0 0 1,0 0 0,0 0-1,0 0 1,0 0 0,0 0-1,0 0 1,0 0-1,0 1 1,0-1 0,0 0-1,0 0 1,0 0 0,0 0-1,0 0 1,1 0-1,-1 0 1,0 0 0,0 0-1,0 1 1,0-1 0,0 0-1,0 0 1,0 0-1,0 0 1,0 0 0,0 0-1,0 0 1,0 0 0,1 0-1,-1 0 1,7 0 273,10-3 87,-15 2-333,19-6 23,0-1 0,40-22 0,-33 16-40,-12 6-67,-1 0-1,28-20 0,-43 28 33,0 0-1,0-1 1,1 1-1,-1 0 1,0 0 0,0 0-1,0-1 1,0 1-1,0 0 1,1 0 0,-1 0-1,0 0 1,0-1-1,0 1 1,1 0 0,-1 0-1,0 0 1,0 0-1,1 0 1,-1 0 0,0 0-1,0 0 1,1 0-1,-1 0 1,0 0-1,0 0 1,0 0 0,1 0-1,-1 0 1,0 0-1,0 0 1,1 0 0,-1 0-1,0 0 1,0 10-476,-1 4 528,-2 14 70,2-22-88,0-1 0,0 0 1,1 0-1,0 0 0,1 11 0,0-3 70,-1-11-35,0 0 0,0 1-1,0-1 1,1 0 0,-1 0-1,1 1 1,0 1 0,0-3-23,-1-1 1,0 1 0,1-1-1,-1 1 1,1-1-1,-1 1 1,1-1 0,-1 1-1,1-1 1,-1 0 0,1 1-1,-1-1 1,1 0-1,-1 1 1,1-1 0,0 0-1,-1 0 1,1 0-1,0 0 1,-1 0 0,1 1-1,-1-1 1,1 0 0,0 0-1,-1 0 1,1-1-1,0 1 1,-1 0 0,1 0-1,0 0 1,7-2 50,0 0 1,0-1-1,0 1 1,0-1-1,-1-1 1,1 0-1,-1 0 1,0 0-1,0-1 1,8-6-1,1-3-126,0-1 0,20-22 0,-33 34 1,0 0 0,1 0 1,0 0-1,-1 0 0,1 1 1,0-1-1,6-1 0,-10 4 12,0 1-1,0-1 0,0 1 1,0-1-1,0 1 0,0 0 1,0-1-1,0 1 0,0-1 1,-1 1-1,1-1 0,0 1 1,0-1-1,0 1 0,-1-1 1,1 1-1,0-1 0,0 1 1,-1-1-1,1 1 1,-1 0-18,-1 3 55,0 1 1,1 0-1,0-1 0,-1 1 1,1 0-1,1 0 1,-1 0-1,1-1 0,0 1 1,0 6-1,2 8 1,-2-15-13,0 0-1,0 1 1,1-1 0,1 6-1,-1-9 28,-1 1-1,0-1 1,1-1-1,-1 1 1,1 0-1,0 0 1,-1 0 0,1 0-1,0 0 1,-1 0-1,1-1 1,0 1-1,0 0 1,0-1-1,-1 1 1,1 0-1,0-1 1,0 1-1,0-1 1,0 1-1,0-1 1,2 1-1,1-1 23,0 1 1,0 0-1,1-1 0,-1 0 0,0 0 0,1 0 0,-1-1 1,0 0-1,5-1 0,38-14 1,-25 7 96,4 0-129,-2-2 0,1 0 0,-2-1 0,38-27 0,-48 29 25,-1 0 0,0-1 0,-1 0 0,0-1 0,0 0-1,-2-1 1,0 0 0,0 0 0,9-20 0,38-110-154,-8 17-181,-30 81 177,-11 25 21,17-32-1,-22 50 67,-1 1 0,0-1-1,-1 0 1,1 0 0,0 0-1,0 0 1,-1 0 0,1 0-1,-1 0 1,1 0 0,-1-2-1,0 4 31,0 0-1,0 0 1,0 1-1,0-1 1,0 0-1,-1 0 1,1 0-1,0 0 1,0 0-1,0 0 1,0 0-1,0 0 1,0 0-1,0 0 1,0 0-1,0 0 1,-1 0-1,1 0 1,0 0-1,0 0 1,0 0-1,0 0 1,0 0-1,0 0 1,0 0-1,0 0 1,0 0-1,-1 0 1,1 0-1,0 0 1,0 0 0,0 0-1,0-1 1,0 1-1,0 0 1,0 0-1,0 0 1,0 0-1,0 0 1,0 0-1,0 0 1,0 0-1,0 0 1,-1 0-1,1 0 1,0 0-1,0-1 1,0 1-1,0 0 1,0 0-1,0 0 1,0 0-1,0 0 1,-6 11-143,-14 43-90,1 0 1,-16 91 0,13-50 349,-11 33 114,29-113-173,0 1 0,2 0 0,0-1 0,0 19 1,2-31-21,0-1 0,0 0 1,1 1-1,-1-1 1,0 1-1,1-1 0,0 1 1,1 2-1,-2-4-16,0-1 0,0 1-1,1-1 1,-1 1 0,1-1-1,-1 1 1,0-1 0,1 0-1,-1 1 1,1-1 0,-1 1-1,1-1 1,-1 0 0,1 1-1,-1-1 1,1 0 0,-1 0-1,1 1 1,0-1 0,-1 0-1,1 0 1,-1 0 0,1 0-1,0 0 1,-1 0 0,1 0-1,-1 0 1,1 0 0,0 0-1,-1 0 1,1 0 0,-1 0-1,1-1 1,0 1 0,0 0-1,7-4 7,-1 0-1,1 0 0,-1-1 0,0 0 0,0 0 1,0 0-1,-1-1 0,1 0 0,-1 0 0,-1-1 1,0 0-1,0 0 0,0 0 0,4-8 0,8-18-29,25-69-1,-25 57-39,6-10-217,60-96 1,44-40-317,-123 186 580,-3 4 3,21-31-49,20-38-1,-37 57-543,-6 13 581,1 0 0,0 0-1,0 0 1,0 0 0,0-1-1,-1 1 1,1 0 0,0 0-1,0 0 1,0 0 0,-1 0-1,1 0 1,0 0 0,0 0-1,0 0 1,-1 0 0,1 0-1,0 0 1,0 0 0,0 0-1,-1 0 1,1 1 0,0-1-1,0 0 1,0 0 0,0 0 0,-1 0-1,1 0 1,0 0 0,0 0-1,0 1 1,0-1 0,-1 0-1,1 0 1,-24 22-314,17-16 326,-11 11-5,1 1-1,1 1 1,0 0-1,2 1 1,0 1-1,1 0 1,1 1-1,-16 41 1,1 14 134,-22 105 1,42-155-64,-20 136 328,24-135-299,1-16 4,1-6-59,0 0-1,1 1 0,-1-1 1,1 0-1,0 1 1,1-1-1,-1 1 1,4 10-1,-3-14-12,-1-2-12,0 0 0,0 0 0,0 0 0,1 0 0,-1 0 1,0 0-1,1 0 0,-1 0 0,1 0 0,-1 0 0,1 0 0,-1-1 1,1 1-1,0 0 0,-1 0 0,1 0 0,0-1 0,0 1 0,-1 0 0,1-1 1,0 1-1,0-1 0,0 1 0,0-1 0,0 1 0,0-1 0,0 0 1,0 1-1,0-1 0,1 0 0,4 2 14,-1-1-1,0 0 1,0 0 0,1-1-1,-1 1 1,1-1 0,-1 0-1,0-1 1,6 0 0,7-3 42,24-8-1,-2 1 38,-10 3-82,0-1 0,0-1-1,-1-1 1,43-25 0,-66 33 1,-1 0 1,0-1 0,1 0-1,-2 0 1,1-1 0,4-4 0,-7 6-41,0 1-1,0-1 1,-1 1 0,1-1 0,0 0 0,-1 0 0,0 0 0,0 0 0,0 0 0,0 0 0,0 0 0,-1 0 0,1-6 0,-1 8-7,0 1 0,0-1 0,0 0 0,0 1 0,-1-1 0,1 1 0,0-1 0,0 0 0,0 1 0,-1-1 0,1 1 0,0-1 1,-1 1-1,1-1 0,0 1 0,-1-1 0,1 1 0,-1-1 0,1 1 0,-1 0 0,1-1 0,-1 1 0,1-1 0,-1 1 0,1 0 0,-1 0 1,1-1-1,-1 1 0,0 0 0,1 0 0,-1 0 0,1 0 0,-1 0 0,0 0 0,0 0 0,-2-1-29,0 1 0,0 1 0,0-1 0,1 0-1,-1 1 1,-5 1 0,-3 2 33,0 1-1,1 1 1,-1-1-1,1 2 1,0 0-1,1 0 1,0 0-1,0 1 1,-13 15-1,18-18 23,0-1 0,1 1-1,0 1 1,-1-1 0,2 0-1,-1 1 1,-3 9 0,6-13-4,-1 0 1,1 1-1,0-1 0,0 0 1,0 0-1,0 1 1,0-1-1,0 0 0,0 0 1,1 1-1,-1-1 1,1 0-1,0 0 0,0 0 1,0 0-1,0 0 1,0 0-1,0 0 1,0 0-1,0 0 0,1 0 1,-1-1-1,1 1 1,2 1-1,-1 0 44,1-1-1,-1 1 1,1-1 0,0 0 0,0 0-1,0-1 1,0 1 0,0-1 0,1 0-1,-1 0 1,0 0 0,0-1 0,1 1-1,7-1 1,3-1 87,-1 0 0,0-1 0,17-4 0,-5 1-115,-1-2 0,1-1-1,-2 0 1,1-2 0,42-24-1,77-70-364,-143 103 327,0 0 0,0 0 0,1 0 0,-1 0 1,0 0-1,0 1 0,1-1 0,-1 0 0,1 1 0,-1-1 1,0 1-1,1-1 0,-1 1 0,1 0 0,0-1 1,-1 1-1,1 0 0,-1 0 0,1 0 0,-1 0 1,1 0-1,-1 1 0,1-1 0,-1 0 0,1 1 0,-1-1 1,1 1-1,-1 0 0,0-1 0,1 1 0,-1 0 1,0 0-1,1 0 0,-1 0 0,1 1 0,28 38-18,-30-38 182,-6-1-33,-16-3 6,13 1-170,1 0-1,-1 1 1,-10 1-1,10 1 11,0 0 0,1 1-1,0 0 1,-1 1 0,1-1-1,-14 10 1,17-10 35,1 1-1,-1-1 1,1 1 0,0 0-1,0 0 1,0 0 0,1 0 0,-1 0-1,1 1 1,0 0 0,-5 10-1,8-14 18,-1 1-1,1 0 1,-1-1-1,1 1 1,0 0-1,0 0 0,-1 0 1,1-1-1,0 1 1,1 0-1,-1 0 1,0 0-1,0-1 0,1 1 1,-1 0-1,1 0 1,0-1-1,-1 1 1,1 0-1,0-1 1,0 1-1,0-1 0,0 1 1,0-1-1,1 0 1,-1 1-1,0-1 1,3 2-1,-2-2 25,0 1-1,1-1 1,-1 1-1,1-1 1,-1 0 0,1 0-1,-1 0 1,1 0-1,0-1 1,-1 1 0,1-1-1,0 1 1,0-1-1,0 0 1,-1 0-1,1 0 1,0-1 0,3 0-1,21-8 88,-1-1-1,0-1 1,0-2-1,44-29 1,-48 26-93,0-2 1,-2 0-1,0-1 1,-1-1-1,0-1 1,-2-1-1,-1 0 1,21-37-1,122-275-167,-148 308 91,1-2-40,-1 0 0,-2-1 0,7-33 0,-16 62 69,0 0 0,0 0 1,0 0-1,0-1 0,1 1 0,-1 0 0,0 0 0,0 0 0,0-1 0,0 1 0,0 0 0,0 0 0,0-1 1,0 1-1,0 0 0,0 0 0,0 0 0,-1-1 0,1 1 0,0 0 0,0 0 0,0 0 0,0 0 0,0-1 1,0 1-1,0 0 0,0 0 0,-1 0 0,1 0 0,0-1 0,0 1 0,0 0 0,0 0 0,-1 0 0,-6 2-338,-11 12 70,17-12 244,-10 8 10,2 0 0,-1 1 0,1 1 1,1 0-1,-11 18 0,-27 68 203,31-60-94,1 2 0,-15 69 0,25-84-21,0-1-1,2 1 1,1 0-1,1 0 1,6 46-1,-4-54 38,2 0 1,6 18-1,-8-29-291,0-1-1,0 0 1,1 1-1,0-1 1,0 0-1,0 0 1,0 0 0,1-1-1,7 8 1,0-6-3001,1-2 923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5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8 3968,'-42'-7'1730,"23"6"1654,29 5-1076,-2 0-1682,18 6 1577,47 10 1,78 2-745,207 10-838,-205-20-2815,-122-11-478,-6-1 811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53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49 6976,'-45'-32'3168,"53"32"-2752,2-3-1088,4 3 288,21-8-1184,6 3 896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55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1089 2560,'0'0'39,"0"0"0,-1 0 0,1 0-1,0 0 1,0 0 0,0 1 0,0-1 0,-1 0 0,1 0 0,0 0 0,0 0-1,0 0 1,2 7 6266,11-25-2171,4-20-3230,-2-1 0,11-44 1,-16 46-587,2 0 1,30-61 0,-16 54-125,2 1-1,39-46 1,-49 65-32,-1-1-1,-1-1 1,18-42-1,26-84-12,-50 127-129,17-29 0,-12 23-12,-5 10 156,1 1 1,18-24-1,-23 35-186,1 1 1,0 0-1,1 0 0,-1 1 1,1 0-1,1 1 0,11-8 1,-15 12 11,0 0 1,0 0 0,0 0-1,0 1 1,1-1 0,-1 1-1,0 0 1,1 1 0,-1 0 0,1-1-1,-1 2 1,0-1 0,1 1-1,-1-1 1,0 2 0,1-1-1,8 4 1,-9-3 5,0-1 1,0 2-1,-1-1 0,0 0 1,1 1-1,-1 0 1,0 0-1,0 0 0,0 1 1,-1-1-1,1 1 1,-1 0-1,0 0 0,0 0 1,0 0-1,0 0 1,-1 1-1,0-1 0,3 8 1,-4-6 37,0 0-1,0 0 1,0 0 0,-1 0 0,0 0-1,0 0 1,0 1 0,-1-1 0,0 0 0,-2 6-1,0-2 51,0 0 0,-1 0 0,0 0 1,-1-1-1,-8 12 0,0-2 25,-1-1 1,-1-1-1,-1 0 1,-30 25 0,-43 36 172,88-77-283,0-1 0,0 1 0,0 0 0,1 0-1,-1 0 1,0 0 0,1 0 0,-1 0-1,0 0 1,1 0 0,-1 0 0,1 0 0,-1 0-1,1 0 1,0 0 0,-1 0 0,1 1 0,0-1-1,0 0 1,0 0 0,0 0 0,0 2-1,1-1 2,-1 0-1,1 0 0,0 0 0,0-1 1,0 1-1,0 0 0,0-1 0,0 1 1,0-1-1,1 1 0,-1-1 0,3 2 1,4 4 12,0-2 0,0 0 1,1 0-1,10 4 1,-19-8-11,26 10-1,-5-2-84,26 16 0,-46-24 110,1 0 1,-1 0-1,1 0 1,-1 0-1,1 1 1,-1-1-1,0 0 1,0 1-1,1-1 1,-1 1 0,0-1-1,1 4 1,-2-5-4,0 1 0,0 0 0,1 0-1,-1 0 1,0 0 0,0-1 0,-1 1 0,1 0 0,0 0 0,0 0 0,0 0 0,0-1 0,-1 1 0,1 0 0,0 0 0,-1 0 0,1-1 0,0 1 0,-1 0 0,1-1 0,-1 1 0,0 0 0,1-1 0,-1 1 0,1-1 0,-1 1 0,0-1 0,1 1 0,-1-1 0,0 1 0,-1 0 0,-11 5 99,1 0-1,-1-1 1,-20 6 0,11-6-136,1-2 1,-1 0 0,0-1 0,0-2 0,0 0 0,-40-6-1,48 6-165,11 0-143,1 0-1,-1 0 0,0 0 1,1 0-1,-1 0 1,0-1-1,1 1 1,-6-2-1,8 1 245,0 1-1,0 0 1,0 0-1,-1 0 1,1 0-1,0 0 1,0 0-1,0 0 1,0-1 0,0 1-1,-1 0 1,1 0-1,0 0 1,0 0-1,0-1 1,0 1-1,0 0 1,0 0-1,0 0 1,0-1-1,0 1 1,0 0-1,0 0 1,0 0-1,0 0 1,0-1-1,0 1 1,0 0-1,0 0 1,0 0-1,0-1 1,0 1-1,0 0 1,0 0-1,0 0 1,0-1-1,0 1 1,0 0-1,0 0 1,0 0-1,1 0 1,-1-1-1,0 1 1,0 0-1,0 0 1,0 0-1,0 0 1,1 0-1,-1 0 1,0 0-1,0-1 1,0 1-1,0 0 1,1 0-1,-1 0 1,0 0-1,15-7-2714,-11 6 2162,21-10-2874,6 3 1232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55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5312,'0'-1'217,"0"0"-1,0 1 1,0-1 0,0 0 0,1 1 0,-1-1 0,0 1-1,0-1 1,1 0 0,-1 1 0,0-1 0,1 1 0,-1-1-1,1 1 1,-1-1 0,1 1 0,-1-1 0,0 1 0,1 0-1,0-1 1,-1 1 0,1 0 0,-1-1 0,1 1 0,-1 0-1,1 0 1,1-1 0,21-3 5288,-16 3-4826,113-14 3101,2 6-7666,-96 8 1849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56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78 3808,'0'0'203,"0"-1"0,0 0 0,0 1-1,0-1 1,0 0 0,-1 1 0,1-1 0,0 0 0,0 1 0,0-1 0,-1 0 0,1 1-1,0-1 1,-1 1 0,1-1 0,-1 1 0,1-1 0,-1 1 0,1-1 0,-1 1-1,1-1 1,-1 1 0,1-1 0,-1 1 0,0-1 0,-1 1 77,0-1 0,0 0 0,0 1 0,0-1 0,0 1 0,0 0 0,0 0 0,-4 0 0,-2 0 208,0 1 1,0 1-1,-9 2 1,9-2-264,0 1 1,0 0-1,0 0 1,0 1-1,1-1 1,0 2-1,0-1 1,0 1-1,0 0 0,-8 9 1,14-13-192,0 0 1,0 0 0,0 0-1,0 0 1,0 0 0,0 0-1,0 0 1,1 0-1,-1 0 1,0 1 0,1-1-1,-1 0 1,1 0-1,-1 1 1,1-1 0,0 0-1,0 1 1,-1-1 0,1 0-1,0 1 1,0-1-1,0 1 1,0-1 0,1 0-1,-1 1 1,0-1-1,1 0 1,-1 1 0,0-1-1,1 0 1,0 0-1,-1 1 1,1-1 0,0 0-1,-1 0 1,1 0 0,0 0-1,0 0 1,0 0-1,0 0 1,0 0 0,0 0-1,0 0 1,2 0-1,1 2 35,0-1 0,0 0 0,0 0 0,0-1 0,1 1 0,-1-1 0,0 0 0,1 0 0,-1 0-1,1-1 1,-1 1 0,8-1 0,1-2 32,0-1 0,0 0-1,-1 0 1,1-1 0,-1-1 0,0 0-1,0-1 1,21-13 0,-32 18-95,0 1-1,0-1 1,0 0 0,0 1 0,-1-1-1,1 0 1,0 1 0,0-1 0,-1 0-1,1 0 1,-1 0 0,1 0 0,-1 1-1,1-1 1,-1 0 0,1 0 0,-1 0 0,0 0-1,1 0 1,-1 0 0,0 0 0,0 0-1,0 0 1,0 0 0,0-2 0,0 2-28,-1-1 1,1 1 0,-1 0-1,0 0 1,0 0 0,0-1-1,0 1 1,1 0 0,-1 0-1,-1 0 1,1 0 0,0 0-1,0 1 1,0-1-1,-3-1 1,-1-1 32,-1 0 1,1 1-1,-1 0 0,0 0 1,1 1-1,-1 0 0,-11-2 0,6 4 190,10 0-153,1-1 0,-1 0-1,0 0 1,0 0 0,0 0 0,0 0 0,0 0-1,0 0 1,0 0 0,0 0 0,1 0 0,-1 0-1,0-1 1,0 1 0,0 0 0,-1-1 0,3-1-7,-1 0 1,1 1 0,0-1 0,0 1-1,0-1 1,1 1 0,-1-1-1,0 1 1,0 0 0,2-2-1,8-5 149,1 1 0,0 0-1,0 0 1,0 1 0,0 1 0,15-5-1,-21 8-94,0 0 0,1 0 0,-1 1-1,1 0 1,-1 0 0,1 0 0,0 1-1,-1 0 1,1 0 0,8 2 0,-11-2-46,0 1 0,0 0 0,0 1 0,-1-1 0,1 1 0,0-1 0,-1 1 0,1 0 0,-1 1 0,0-1 0,0 0 0,0 1 0,0 0 0,0 0 0,0 0 0,-1 0 0,0 0 0,3 4 0,11 22 492,-11-17-252,1-1-1,8 10 0,-11-17-210,1 0 1,-1 0-1,1-1 0,-1 0 1,1 0-1,0 0 1,0 0-1,8 4 1,-4-3-6,0-1 1,-1-1 0,2 1-1,-1-1 1,0-1 0,0 0-1,17 1 1,-4-2-62,42-6 0,-58 5-390,-1 0 1,1 0-1,0-1 1,-1 1-1,1-1 1,-1 0-1,1 0 1,-1-1-1,6-4 1,1-1-2338,-1-1-1,10-11 1,-13 12 1015,24-21-2577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57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1279 3712,'0'-9'4819,"-1"-6"-1315,2 10-3244,-1 1-1,0-1 1,1 1-1,0-1 1,0 1-1,0-1 1,3-5 0,78-179 2123,-36 88-1826,-17 41-292,2-1 211,43-63 0,-42 74-243,-3-1 1,29-68 0,-28 41 6,29-67 224,-45 113-409,2 1 0,33-45 0,-44 70-63,0 0 0,0 1 0,1-1 0,0 1 0,0 1 0,0-1 0,1 1 0,0 0 0,-1 1 0,10-4 0,7-2-70,46-10-1,-53 15 88,1 1 0,0 0 0,0 2 0,0 0 0,0 1-1,0 0 1,0 2 0,0 0 0,0 1 0,-1 0 0,18 7 0,-31-10 11,-1 1 1,1 1 0,0-1-1,-1 0 1,1 1 0,-1-1-1,1 1 1,-1 0 0,0-1-1,0 1 1,1 0 0,-1 1-1,-1-1 1,1 0 0,0 1-1,-1-1 1,1 1 0,-1-1-1,1 1 1,-1-1 0,0 1-1,0 0 1,-1 0 0,1 0-1,0-1 1,-1 1 0,0 0-1,0 0 1,0 0 0,0 0-1,-1 5 1,-1-1 31,0 0 1,0 0-1,-1 0 0,0 0 1,-1 0-1,1-1 1,-1 0-1,-1 0 0,1 0 1,-1 0-1,0-1 0,-10 9 1,-7 5 208,-44 28 0,63-44-253,-190 102 748,157-87-712,34-16-65,-1-1 0,0 1 0,1-1 0,-1 1 0,1 0 0,-1 0 0,1 0 0,-3 4 0,5-6 23,-1 1 0,1-1 0,0 1 1,-1-1-1,1 1 0,0 0 0,-1-1 0,1 1 0,0 0 0,0-1 0,0 1 1,0 0-1,-1-1 0,1 1 0,0 0 0,0-1 0,0 1 0,1 0 1,-1-1-1,0 1 0,0 0 0,0 0 0,0-1 0,1 1 0,-1-1 0,0 1 1,0 0-1,1-1 0,-1 1 0,1-1 0,-1 1 0,0-1 0,1 1 0,-1-1 1,1 1-1,-1-1 0,1 1 0,0-1 0,-1 1 0,2-1 0,9 7 9,2 0 0,-1-1 0,15 5 0,21 11-55,9 16 423,-56-37-338,0 0-1,0-1 1,0 1 0,0 0-1,0-1 1,-1 1 0,1 0-1,0 0 1,0 0 0,-1 0 0,1 0-1,-1 0 1,1 0 0,-1 0-1,1 0 1,-1 0 0,1 1-1,-1-1-12,0-1-1,0 1 0,0 0 1,-1-1-1,1 1 1,0-1-1,0 1 0,0 0 1,-1-1-1,1 1 0,0-1 1,-1 1-1,1-1 0,0 1 1,-1-1-1,1 1 0,-1-1 1,1 1-1,-1-1 1,1 0-1,-2 1 0,-2 2 52,0-1 0,-1 0 0,1-1 0,-1 1 0,-7 1 0,-26 4-285,0-1 0,0-1 0,-1-3 0,-62-3 1,96 1-402,1 0 1,0-1-1,-1 0 1,1 0-1,0 0 1,-7-3-1,10 4 422,1 0 0,-1 0-1,1 0 1,-1 0-1,1-1 1,-1 1-1,1 0 1,-1 0 0,1 0-1,0-1 1,-1 1-1,1 0 1,-1-1-1,1 1 1,0 0 0,-1-1-1,1 1 1,0-1-1,-1 1 1,1 0-1,0-1 1,0 1 0,0-1-1,-1 1 1,1-1-1,0 1 1,0-1-1,0 1 1,0-1 0,0 1-1,0-1 1,0 1-1,0-1 1,0 1-1,0-1 1,0 1 0,0-1-1,0 0 1,3-8-2807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58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16 2656,'8'-5'609,"-7"4"-379,0 0 1,0 0-1,0 0 0,0 0 0,0 0 0,1 1 1,-1-1-1,0 0 0,0 1 0,1-1 0,-1 1 1,1-1-1,-1 1 0,0 0 0,1 0 0,2-1 0,3 4 2542,-3 0 206,-1 8-1229,-3-7-1416,0-1 1,0 1-1,0-1 1,0 0-1,0 1 1,-1-1-1,1 0 1,-3 7-1,-12 28 1548,11-29-1665,-13 31 572,-17 44 120,1 8-291,-17 50-252,36-109-309,11-27-233,1 0 0,-1 0 0,1 0 0,0 0 0,0 1 0,1-1 0,-2 9 0,12-29-8959,1 2 6779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8:5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8640,'-8'0'3904,"25"5"-3392,-7-5 2112,8 0-1537,17 0 1121,15 3-1280,8 2-352,0 2-384,5 1 64,-3 0-160,-2-4-2080,-10 1 1088,7-2-6431,-5 2 4063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0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89 4224,'-22'-11'1365,"22"10"-1349,0 1 1,0 0-1,-1 0 0,1 0 1,0 0-1,0 0 0,0-1 1,0 1-1,-1 0 0,1 0 1,0 0-1,0 0 0,0 0 1,-1 0-1,1 0 0,0 0 1,0 0-1,-1 0 0,1 0 1,0 0-1,0 0 0,0 0 1,-1 0-1,1 0 0,0 0 1,0 0-1,0 0 0,-1 0 1,1 0-1,0 0 0,0 0 0,-1 1 1,-17 6 7380,110-10-3085,43-6-3124,-32 2-848,257-27-133,-208 8-5134,-128 22 2474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4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8800,'4'-1'625,"0"0"0,1 0 0,-1 0 0,0 1 0,1-1 0,-1 1 0,1 0 0,-1 1 0,1-1 0,-1 1 1,0 0-1,1 0 0,-1 0 0,0 1 0,6 2 0,3 1 704,-1 2 0,0-1 0,19 16 0,-21-16-919,-1 0 1,0 1 0,-1 1-1,0 0 1,0 0 0,0 0-1,-1 1 1,-1 0-1,10 16 1,-5 6 150,-1 0 1,-1 1-1,8 61 0,-11-53-436,-2 1 0,-1 41 0,-4-58-334,-1 1-1,-1-1 1,-1 1 0,-11 38-1,9-45-731,0 0 0,-2 0 0,0 0-1,-1-1 1,-17 26 0,21-38 11,1 0 0,0 0 0,-1 0 0,0 0 0,0-1 0,-1 0 0,1 0 0,-1 0 0,0-1 0,-11 5 1,-21 9-3839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9:09.386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 85 224,'-7'0'165,"6"0"1,11 5 1316,13 1-120,0 0 0,34 2-1,28-2 922,196-15-909,-145 2-1180,-35 2-366,-6 0 346,116 9 0,150 15 189,-225-9-208,-26 0 84,-87-9-215,414 14 118,-322-9 145,-15-1-126,0-2-119,358 3 529,-245-4-580,228-4-30,-113-5 366,-36 2-73,-146 1-122,373-16-91,-5-20 213,-126 3-225,-178 18 123,560-16-456,-109 34 620,-352 1-520,353 25 572,-513-13-480,69 3 86,127-6-70,-240-6 72,75 2 357,-162-5-342,219-4 10,0-17 194,-145 8-240,1 5 1,142 6-1,-139 11 111,18 1 130,-103-9-123,-1-1 1,1 2-1,-1-1 1,21 7 0,-28-6-15,0-1 0,-1 1 0,1 0 0,0 0 1,-1 0-1,1 0 0,-1 1 0,0-1 1,0 1-1,0 0 0,0-1 0,0 1 1,0 0-1,-1 0 0,1 0 0,1 5 0,0 1 40,0 1-1,0 0 0,-1-1 1,1 14-1,-1 3 113,1 12 282,2-2-244,-5-29-340,1 0-1,0-1 1,0 1 0,1 0 0,-1-1 0,6 12 0,12 21 142,25 77-1,-12-10-332,-23-82 337,-7-19-41,0 0 1,0 1-1,0-1 1,2 11 0,-4-10-20,1 1 1,1-1-1,-1 0 1,1 0-1,0-1 1,1 1-1,4 9 1,-3-8-78,-2-1 85,0 2-118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9:17.28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14 97 2976,'-5'-2'1450,"5"-1"-1108,2 4-123,21 6 711,29 5 0,-28-7-545,14 1-80,1-2 0,0-1 1,73-5-1,72-16 474,-65 5-230,149-19-224,76-7 19,0 22 140,-236 13-453,303-1 5,-266 6-115,407 15 42,-451-12 31,106 8 7,280 15-93,-264-18 82,-15-4 154,-31-2-181,-14 0 13,27 1-59,8 4 200,78 4-138,234 5-70,-505-17 92,199 5-37,123 1 98,-31-1-126,57-12-145,-220 1 344,642-28-125,-358 14 422,645-2 91,-968 23-465,47 3-100,287 13-74,-237-10 253,28-2 64,35 2-306,-113-2 33,84 5 64,68-7 240,-161-4-245,89 4 264,-189-8 677,-33 9-999,0 0 1,0 0-1,-1 0 1,1-1 0,-1 1-1,0 0 1,0-1-1,0 1 1,0-1-1,-1 0 1,1 0 0,-6 6-1,-4 5-101,-37 39 329,13-15-74,-26 27 15,-15 16-399,60-61 238,-1-2 1,-1 0-1,-1-1 0,-1-1 1,0-1-1,-1-1 0,-34 16 1,48-26-19,0-1 0,-1 0 0,1 0-1,-1-1 1,0 0 0,-13 1 0,-56-2-571,8 0 448,-430 7 424,324-9-62,34 1-157,-382 9 425,-45 10-575,81-20 362,170-1 155,-555-20-181,-236-4 26,448-14 214,497 20-263,-117-16-174,-535-55-94,712 82 128,-201-11 14,-347 0-92,440 17 155,-211 6 284,413-3-389,-256 18-88,177-8 164,-89 21 0,-401 73 621,487-89-626,-66 6 234,73-15-368,-133 5 102,144-9 226,-91 15 1,18-3-164,69-7 22,-61-3-168,46-2 395,-33-2 37,125 0-352,2 1-85,4 2 19,0-1 1,0 0-1,1 0 1,-1 0 0,1-1-1,-1 1 1,1-2 0,5 2-1,51-1 39,-21-1-104,67 3-120,191-20 0,102-53 204,-335 55-131,-4 2-150,-1-3-1,64-25 1,-88 21-435,-37 20 718,1 0 0,-1 0 0,1 0 0,-1 0 0,0-1 0,1 1 0,-1 0 0,0 0 0,1-1 0,-1 1 0,0 0 0,1-1 0,-1 1 0,0 0 0,1-1-1,-1 1 1,0 0 0,0-1 0,1 1 0,-1-1 0,0 1 0,0 0 0,0-1 0,0 1 0,0-1 0,0 1 0,0-1 0,0 1 0,0-1 0,0 1 0,0 0 0,0-1 0,0 1 0,0-1 0,0 1 0,0-1-1,0 1 1,0 0 0,0-1 0,-1 1 0,1-1 0,0 1 0,0 0 0,-1-1 0,1 1 0,-1-1 0,-17-20-638,13 15 561,-7-6 60,-1 0 1,0 0 0,-1 2 0,0-1 0,-1 2-1,0 0 1,0 1 0,-1 0 0,-21-7 0,-14-1 147,-89-15 0,107 24-148,-41-4-10,-97-4 0,142 14 88,13 1 211,-28-4 0,29 4-216,14 0-84,0 0-1,-1 0 1,1 0 0,0 0 0,0 0 0,0 0 0,0-1-1,-1 1 1,1 0 0,0 0 0,0-1 0,0 1 0,-2-2 341,3 18 153,-1-9-493,1 0 0,-2 0 1,-2 10-1,-2 9-126,2-8 33,-1-1 1,-10 28-1,4-14 61,0-3 273,3-6-17,1 0 0,-5 25-1,10-35-272,1-9 96,1-1-1,-1 0 1,1 1-1,-1-1 1,1 1-1,0-1 1,0 1-1,0-1 1,0 1-1,0-1 1,1 1-1,-1-1 1,1 1 0,-1-1-1,1 1 1,0-1-1,0 0 1,0 1-1,0-1 1,3 3-1,2 3 68,1 0-1,0 0 1,0-1-1,1 0 1,0-1-1,0 1 1,1-2-1,-1 1 1,1-1-1,0 0 1,1-1-1,-1 0 1,13 3-1,11 2-115,0-2-1,58 6 1,373 41 367,-278-41-479,-66-5 116,-33-1-13,306 19 241,129 1-521,554 1 427,-690-23-325,-37 0 283,11 1 121,-170-5-281,393-10 164,253-22-46,-752 30-13,204-14 174,-24 2-10,27-2-115,-165 7-38,80 1-72,30-2-14,97-3 211,-148 7-126,1-1-39,572-27 572,-374 16-757,-91 5 312,325 6 341,-348 8-236,-5 4 195,0 0-218,-162-6 669,-103 0-842,0 0 0,0 0 0,0 0 0,0 0 0,1 0-1,-1 0 1,0 0 0,0 0 0,0 0 0,1 0 0,-1 0 0,0 0 0,0-1 0,0 1-1,0 0 1,1 0 0,-1 0 0,0 0 0,0 0 0,0 0 0,0 0 0,0-1 0,1 1-1,-1 0 1,0 0 0,0 0 0,0 0 0,0-1 0,0 1 0,0 0 0,0 0-1,0 0 1,0 0 0,0-1 0,0 1 0,0 0 0,0 0 0,0 0 0,0-1 0,0 1-1,0 0 1,0 0 0,0 0 0,0-1 0,0 1 0,0 0 0,0 0 0,0 0 0,0 0-1,0-1 1,0 1 0,0 0 0,0 0 0,0 0 0,-1 0 0,1-1 0,0 1-1,0 0 1,0 0 0,0 0 0,0 0 0,-1 0 0,1 0 0,0-1 0,-12-11-502,10 10 561,-39-47-27,38 45-104,0 0 0,0-1 0,1 1 0,-1-1 0,1 1 0,0-1 0,0 0 0,-1-6 0,-9-44-113,6 26 162,4 18 58,-13-47 164,13 52-206,-1 0 0,1 0 1,-1 0-1,0 0 0,-1 0 1,1 1-1,-5-6 0,5 9-7,1 0 1,-1-1-1,0 1 0,0 0 0,0 1 0,0-1 0,0 1 1,-6-3-1,-31-7 143,22 6-216,-38-10-100,-85-11 0,-331-9 271,-2 31 37,344 4-115,-370 12 169,49 0-21,10-2 779,209-5-417,-49-1-239,-123 4 464,-252 33 527,-5 6-708,520-46-2833,420 2 1403,261 13 164,-429-12 691,472 40-251,-361-24 248,149 2 128,-156-12-237,581 13-1559,-697-27-96,159-25 0,-81-10-448,16-8-2080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52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28 991 2080,'-1'1'180,"0"0"0,0-1 0,0 1 0,0 0 0,0-1-1,0 1 1,0-1 0,0 0 0,0 1 0,0-1 0,0 0 0,-1 1 0,1-1 0,0 0 0,0 0 0,0 0 0,0 0 0,-2 0 0,1-9 6148,1 5-6036,0 0 1,1 0 0,-1 1 0,1-1 0,0 0 0,-1 0 0,2-4 0,5-11 923,1-1 0,15-29-1,-10 25-518,10-29-1,27-75 260,-9 28-429,-22 52-182,1 0-1,48-83 1,-57 114-240,0 0-16,0 0 0,2 0 1,0 1-1,0 0 0,17-14 0,11-2-108,1 1 0,1 2 0,2 3 0,48-23-1,-79 42-16,0 1-1,1 1 1,-1 0-1,1 1 0,18-3 1,-29 6 31,1 1 1,-1-1-1,1 1 1,0 0-1,-1 0 1,1 0-1,-1 1 1,1-1-1,0 1 1,-1 0-1,1 0 1,-1 0 0,0 1-1,1-1 1,-1 1-1,0 0 1,0-1-1,0 1 1,0 1-1,0-1 1,0 0-1,-1 1 1,1 0-1,-1-1 1,4 7-1,-4-7 17,0 1-1,0 0 0,-1 0 0,1 1 0,-1-1 0,0 0 1,0 0-1,0 1 0,0-1 0,0 0 0,-1 1 0,1-1 1,-1 1-1,0-1 0,0 1 0,-1-1 0,1 1 1,-1-1-1,1 0 0,-1 1 0,0-1 0,0 0 0,-1 1 1,1-1-1,-1 0 0,1 0 0,-1 0 0,0 0 0,0-1 1,0 1-1,-5 3 0,-5 6 45,-1-1 1,-1-1-1,0 0 0,-1-1 1,-17 9-1,26-15-37,-36 18 104,-2-1-1,0-3 1,-73 19 0,108-34-94,-1 0 1,1-1 0,0 0 0,-16-1 0,45 1-130,1 0 0,32 6-1,-42-4 103,0-1 0,0 2 0,-1 0 0,1 0-1,-1 1 1,17 9 0,-17-7-54,0 0 0,-1 0 0,0 1 0,13 14 0,-19-19 77,0 0 0,-1 1-1,0-1 1,0 1 0,0-1 0,0 1-1,0 0 1,-1 0 0,1 0-1,-1 0 1,0 0 0,-1 0-1,1 1 1,-1-1 0,0 0-1,0 7 1,-1-4 5,0-1 0,-1 0 0,1 0 0,-1 0 0,-1 0 0,1 0 0,-1 0 0,0 0 0,-1-1 0,1 0 0,-1 1 0,0-1 0,0-1 0,-1 1 0,1-1 0,-1 1 0,-6 3 0,-9 6 8,-1-1 1,0-1-1,-24 10 1,25-12-66,4-2 86,-2 0 0,1-1 0,-1-1 0,0 0 1,0-1-1,0-1 0,-1-1 0,1-1 0,-20 0 1,24-2-93,2 1-187,-1-2 0,-16-1-1,24 0-1088,9-5-4757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53.3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90 3136,'2'-6'566,"-1"0"0,1 0 0,0 0 0,0 0 0,1 1 0,0-1 0,0 1 0,0 0 0,0 0 0,1 0 0,0 0 0,0 1 0,0-1 0,10-6 0,-14 10-528,0 1-1,1 0 1,-1 0-1,0 0 1,0-1-1,0 1 1,0 0 0,1 0-1,-1 0 1,0 0-1,0-1 1,0 1-1,1 0 1,-1 0-1,0 0 1,0 0-1,1 0 1,-1 0-1,0 0 1,0 0-1,1 0 1,-1 0-1,0 0 1,0 0 0,1 0-1,-1 0 1,0 0-1,0 0 1,1 0-1,-1 0 1,0 0-1,0 0 1,0 0-1,1 0 1,-1 0-1,0 0 1,0 1-1,1-1 1,-1 0-1,0 0 1,0 0-1,0 0 1,0 1 0,1-1-1,-1 0 1,0 0-1,0 0 1,0 1-1,0-1 1,0 0-1,0 0 1,1 1-1,-1-1 1,0 0-1,0 0 1,0 1-1,0-1 1,0 0-1,0 0 1,0 1 0,0-1-1,0 0 1,0 0-1,0 1 1,0-1-1,0 0 1,-1 1-1,0 23 1782,1-21-1523,-6 35 1474,-21 71 1,0-3-784,20-67-787,1-17 34,2 1-1,-2 41 1,6-61-211,0-1-1,0 1 1,-1-1-1,1 1 1,-1-1-1,0 1 1,1-1 0,-1 0-1,0 1 1,-1-1-1,1 0 1,-3 4-1,5-23-15168,-1 9 12597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53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16 145 6464,'-15'-2'3224,"15"2"-3144,0 0-1,0-1 1,0 1 0,0 0-1,0 0 1,0 0 0,0 0-1,0 0 1,0 0 0,0-1-1,0 1 1,0 0 0,0 0-1,0 0 1,0 0 0,0 0-1,0 0 1,0-1-1,0 1 1,0 0 0,0 0-1,0 0 1,0 0 0,0 0-1,0 0 1,0 0 0,0-1-1,1 1 1,-1 0 0,0 0-1,0 0 1,0 0 0,0 0-1,0 0 1,0 0 0,0 0-1,0 0 1,1 0 0,-1-1-1,0 1 1,0 0 0,0 0-1,0 0 1,0 0-1,0 0 1,1 0 0,-1 0-1,28-12 5981,-16 8-5493,152-58 2944,-110 46-3380,1 2 0,92-11 0,-130 23-416,-7 1 219,-1 0-1,14 0 0,-19 2-778,0-1 1,-1 1-1,1-1 1,-1 1 0,7 2-1,8 8-2349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5:56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238 536 2144,'0'-3'429,"0"1"1,0-1-1,-1 0 1,1 1-1,0-1 1,-1 0-1,0 1 1,1-1-1,-3-3 1,3 5-286,-1 0 1,0 0-1,0 0 0,1 0 1,-1 1-1,0-1 0,0 0 1,0 0-1,0 1 0,0-1 1,0 0-1,0 1 0,-1-1 1,1 1-1,0-1 1,0 1-1,0 0 0,-1-1 1,1 1-1,0 0 0,0 0 1,0 0-1,-1 0 0,0 0 1,-5 0 56,1 1 1,0 0-1,0 0 0,0 1 1,0-1-1,0 1 1,0 1-1,0-1 0,1 1 1,-1 0-1,1 0 1,0 0-1,-1 1 0,2 0 1,-1 0-1,0 0 1,1 1-1,0 0 0,-7 9 1,-1 4 176,1 0 0,1 1 1,0 0-1,-10 29 1,14-31-201,1 0 0,0 1 0,-3 18 0,7-29-110,1-1-1,-1 0 1,1 0-1,0 0 0,0 0 1,1 1-1,0-1 1,0 0-1,0 0 1,1 0-1,0 0 0,3 7 1,-4-11-30,0 0 0,0 0 0,1 0 0,-1 0 0,1 0 0,-1-1 1,1 1-1,-1 0 0,1-1 0,0 1 0,0-1 0,0 0 0,0 1 0,0-1 1,0 0-1,0 0 0,1 0 0,-1-1 0,0 1 0,0-1 0,1 1 0,-1-1 0,0 1 1,1-1-1,-1 0 0,0 0 0,1-1 0,-1 1 0,0 0 0,1-1 0,-1 1 1,0-1-1,4-1 0,2-3 45,-1 0 0,0-1 1,0 1-1,-1-1 0,0-1 0,11-13 1,31-51 239,-46 69-312,160-293 442,-149 267-516,-1 0 1,-2 0-1,0-1 0,6-37 0,-11 42 30,-1-1 0,-1 0 1,-2 0-1,0 0 0,-2 0 1,0 0-1,-9-41 0,10 64-2,-1-1-1,0 0 1,1 1-1,-1-1 0,0 1 1,-1-1-1,1 1 0,0 0 1,-1 0-1,1-1 0,-1 1 1,0 0-1,-2-3 1,3 5 18,0-1 0,0 1 0,0-1 1,0 1-1,0 0 0,0 0 0,0-1 1,-1 1-1,1 0 0,0 0 0,0 0 1,0 0-1,0 0 0,0 0 0,0 0 1,0 0-1,0 0 0,-1 1 0,1-1 1,0 0-1,0 1 0,0-1 0,0 1 1,0-1-1,1 1 0,-1 0 0,0-1 1,0 1-1,0 0 0,0 0 1,-1 1-1,-4 4 25,1 0 1,-1 1-1,1 0 1,1 0-1,-6 9 0,6-9 22,-17 35 428,1 1 1,-26 82 0,39-103-364,2-1 0,1 1 1,1 1-1,0-1 0,2 0 0,0 1 1,2-1-1,1 0 0,0 1 1,2-1-1,0 0 0,1 0 0,2-1 1,10 25-1,-13-37-38,0 0 0,1 0 0,0 0 0,1-1 0,0 0 0,0 0 0,1 0 0,0-1 0,0 0-1,1-1 1,-1 1 0,1-1 0,1-1 0,-1 0 0,1 0 0,0 0 0,0-1 0,1-1 0,-1 1 0,1-2 0,0 1 0,0-1 0,-1-1 0,1 1 0,1-2 0,-1 0-1,0 0 1,0 0 0,0-2 0,16-3 0,-14 2-36,0-2 0,0 1 0,0-2 0,-1 1 0,0-2 0,0 1 0,0-2 0,-1 1 0,0-1 0,-1-1 0,0 0 0,0 0 0,-1-1 0,8-11 0,-11 13 9,1 0 1,-1-1-1,-1 0 0,0 0 1,0 0-1,-1 0 0,0 0 1,0-1-1,-1 0 0,-1 1 1,1-1-1,-2 0 0,1 0 1,-1 0-1,-2-15 0,1 24-50,1-1-1,0 1 0,-1 0 1,1-1-1,0 1 0,-1 0 1,0-1-1,1 1 0,-1 0 1,0 0-1,1-1 0,-1 1 1,0 0-1,0 0 0,-2-2 1,2 3 5,0-1 0,0 1 0,1 0 0,-1-1 0,0 1 1,0 0-1,0 0 0,0 0 0,0-1 0,1 1 1,-1 0-1,0 0 0,0 0 0,0 0 0,0 1 0,0-1 1,0 0-1,0 0 0,0 1 0,-2 0 1,1 0 0,0 0 0,-1 0 0,1 1-1,0-1 1,0 1 0,0 0 0,0 0 0,0-1 0,0 1 0,1 0 0,-1 1-1,1-1 1,-1 0 0,-1 4 0,-2 5-31,1 1 1,0 1-1,1-1 1,1 1-1,0-1 1,-1 15 0,2-4 14,1 0 0,5 34 1,-3-43 138,1-1 1,1 0-1,1 0 0,-1 0 1,14 23-1,-17-34-82,-1-1 1,1 1-1,0-1 1,0 1-1,0-1 0,0 1 1,0-1-1,0 0 1,0 0-1,0 1 0,1-1 1,-1 0-1,0 0 1,1 0-1,-1 0 0,1 0 1,-1-1-1,1 1 1,-1 0-1,1-1 1,0 1-1,-1-1 0,1 1 1,0-1-1,-1 0 1,1 0-1,0 0 0,0 0 1,-1 0-1,1 0 1,0 0-1,-1-1 0,1 1 1,0-1-1,-1 1 1,1-1-1,2-1 0,5-2 16,-1-2-1,1 1 1,-1-1-1,0 0 1,9-10-1,-10 9-42,50-47 63,-30 27-61,1 1 0,35-25 0,-43 37-34,1 0 0,0 2 0,1 0 0,0 1 0,25-7 0,-36 14-20,1 1 0,0 0 0,0 1 0,0 0 0,0 1 0,0 0 0,12 2 0,8-1 223,-31 0 101,-2-1-241,1-1 0,-1 1 0,1 0 0,-1-1 0,1 1 0,-1 0 0,0 0 0,0-1 0,0 1 0,0 0 0,0 0 0,0 0 0,0 0 0,0 0 0,0 0 0,0 0 0,0 0 0,-1 1 0,1-1 0,0 0 0,-1 1 0,1-1 0,-3 0 0,-2-1-61,1 0 1,-2 0 0,1 1-1,-6-1 1,5 1-15,0 1-1,0 0 0,0 1 1,0-1-1,0 1 0,0 1 1,0-1-1,0 1 0,1 0 1,-10 5-1,11-5 39,1 1-1,-1 0 1,0 0 0,1 0-1,0 0 1,0 1 0,0-1-1,0 1 1,1 0-1,-1 1 1,1-1 0,0 1-1,0-1 1,-2 7 0,2-5 10,0 1 1,0 0 0,1-1 0,0 1-1,1 1 1,0-1 0,0 0-1,0 0 1,1 0 0,0 1 0,0-1-1,1 0 1,-1 0 0,2 0 0,-1 0-1,1 0 1,0 0 0,1 0 0,0 0-1,0-1 1,0 1 0,0-1 0,1 0-1,1 0 1,-1 0 0,8 7 0,-6-7 20,0 0 0,1-1 0,0 0 0,0 0 0,0 0 0,1-1 0,0 0 0,0-1 0,0 0 0,0 0 0,0-1 0,10 2 0,-12-3 1,1 0 0,-1-1 0,1 0 0,0 0 0,-1-1 0,1 0 0,-1 0 0,1 0 0,-1-1 0,1 0 0,-1 0 0,0-1 0,0 0 0,0 0 0,0 0 0,6-6 1,14-12-42,-1-2 0,36-43-1,-34 37 83,-2 1-10,48-48-125,-62 67 5,12-11 21,-22 19 32,0 0 0,0 0-1,-1 0 1,1 0-1,0 0 1,0 0-1,0-1 1,-1 1-1,1 0 1,-1 0 0,1-1-1,-1 1 1,1-1-1,-1-1 1,-20 15-422,11-5 421,0 1 1,1 0-1,-1 0 1,2 1-1,-1 0 1,1 1-1,1-1 1,0 2-1,0-1 1,-4 12-1,-3 10 7,1 1 0,-7 38 0,16-62 0,1 1 0,1 0 0,0 13 0,0-19 17,1 1-1,1-1 0,-1 0 0,1 0 0,-1 0 0,1 0 0,1 0 0,-1 0 0,0 0 0,4 6 0,-4-9 1,0 0-1,-1 0 1,1 0-1,0 0 0,-1 0 1,1 0-1,0-1 1,0 1-1,0 0 1,0 0-1,0-1 0,0 1 1,0-1-1,0 1 1,0-1-1,0 1 1,0-1-1,0 0 1,0 0-1,0 1 0,0-1 1,0 0-1,1 0 1,-1 0-1,0 0 1,0 0-1,0 0 0,0 0 1,0-1-1,0 1 1,0 0-1,1-1 1,-1 1-1,0-1 0,0 1 1,0-1-1,0 1 1,0-1-1,0 0 1,4-3 9,-1 1 1,0-1-1,0 1 1,0-1-1,-1 0 1,0 0-1,6-8 1,64-129 30,-51 98-5,18-52 21,-39 92-63,-1 3-13,1-1 0,-1 1 0,0 0 0,0-1 1,1 1-1,-1 0 0,0-1 0,0 1 0,0 0 0,1-1 0,-1 1 1,0-1-1,0 1 0,0 0 0,0-1 0,0 1 0,0 0 1,0-1-1,0 1 0,0-1 0,0 1 0,0 0 0,0-1 1,0 1-1,0-1 0,0 1 0,-1 0 0,1-1 0,0 1 0,0 0 1,0-1-1,0 1 0,-1-1 0,1 1 0,0 0 0,0 0 1,-1-1-1,0 1 0,1 0-9,-1 0 1,1 0 0,-1 1-1,1-1 1,-1 0-1,1 0 1,-1 1-1,1-1 1,-1 1-1,1-1 1,-1 0-1,1 1 1,0-1-1,-1 1 1,1-1 0,-1 1-1,1-1 1,0 1-1,0-1 1,-1 1-1,1 0 1,0 0-1,-1 1-33,-4 6 29,2 0 0,-1 0 0,1 0 0,0 0 0,0 1 0,1-1 0,1 1 0,-1-1 0,1 1 0,1 0 0,0 17 0,1-12 37,0 0 0,1 1-1,1-1 1,1 0 0,-1-1-1,11 23 1,-14-34-7,1 0 1,0 0 0,1 0-1,-1 0 1,0 0-1,1 0 1,-1 0-1,1 0 1,-1-1 0,1 1-1,0-1 1,0 1-1,0-1 1,0 1-1,0-1 1,0 0-1,0 0 1,0 0 0,0 0-1,1-1 1,-1 1-1,4 0 1,-2-1 26,0 0-1,0 0 1,-1 0 0,1-1 0,0 1-1,-1-1 1,1 0 0,0 0 0,-1-1-1,1 1 1,-1-1 0,0 0-1,6-3 1,9-9-31,-1-1 0,-1-1 0,0-1 0,25-33 0,-16 19-4,9-14-55,-25 31-20,1 0 0,23-23 0,-33 37 62,1-1 0,0 1 1,-1-1-1,1 1 0,-1-1 0,1 1 0,0-1 0,-1 1 0,1-1 1,0 1-1,0 0 0,-1-1 0,1 1 0,0 0 0,0 0 0,-1-1 0,1 1 1,0 0-1,0 0 0,1 0 0,-2 1-2,1-1-1,-1 0 1,1 0-1,-1 1 1,1-1-1,-1 1 1,1-1-1,-1 0 1,1 1-1,-1-1 1,0 1-1,1-1 1,-1 1-1,0-1 1,1 1-1,-1-1 1,0 1-1,0 0 1,1-1-1,-1 2 1,1 4-33,0 0 0,0 0 1,-1 0-1,0 7 0,0-12 50,0 41-71,-1-11 48,1 0 0,2 0-1,5 30 1,-3-38 152,-4-18-87,1 0 0,0 0-1,0 0 1,0 0 0,1 0-1,0-1 1,0 1 0,3 6-1,-4-10-29,-1 0 1,0-1-1,1 1 0,-1-1 0,1 1 0,-1 0 0,1-1 0,-1 1 1,1-1-1,-1 0 0,1 1 0,0-1 0,-1 1 0,1-1 0,0 0 1,-1 1-1,1-1 0,0 0 0,-1 0 0,1 0 0,0 1 0,0-1 1,0-1 6,1 1 0,-2 0 1,1 0-1,0-1 0,0 1 0,0-1 1,0 1-1,0-1 0,0 1 1,0-1-1,0 0 0,-1 1 0,1-1 1,0 0-1,0 0 0,-1 1 1,1-1-1,-1 0 0,2-1 1,10-20 155,0-1 0,14-36 0,-18 38-277,0 2 0,2-1 0,0 1 0,24-34 1,-33 52 81,0 0-1,-1 0 1,1 1 0,0-1 0,0 0 0,0 0 0,0 0 0,0 1 0,0-1 0,2 0 0,-3 1 7,0 0 0,1 0 0,-1-1 0,0 1 0,1 0 0,-1 0 0,0 0 0,1 0 0,-1 0 0,0 0 0,1 1 0,-1-1 1,0 0-1,0 0 0,1 0 0,-1 0 0,0 0 0,1 0 0,-1 0 0,0 1 0,0-1 0,1 0 0,-1 0 0,0 0 0,0 1 0,1-1 0,0 2-17,0 0 1,0 0-1,0 1 1,-1-1-1,1 0 1,-1 0-1,1 0 0,-1 1 1,0-1-1,0 0 1,0 4-1,-1 36 82,-2 0-1,-17 80 1,-39 79 71,48-168 22,-1-2 0,-2 1 1,-1-1-1,-35 50 0,48-78-130,-3 4 67,0 0 0,-1 1 0,-9 7 0,13-13-60,-1 0-1,1 0 1,0-1 0,-1 1-1,0-1 1,1 1-1,-1-1 1,0 0-1,1 0 1,-1 0 0,0-1-1,0 1 1,0-1-1,-6 1 1,7-1 0,-1 0 1,0 0-1,0-1 0,0 1 1,0-1-1,1 1 0,-1-1 1,0 0-1,1 0 1,-1 0-1,0-1 0,1 1 1,-1 0-1,1-1 0,0 0 1,0 1-1,-1-1 1,1 0-1,0 0 0,1-1 1,-1 1-1,0 0 0,1 0 1,-1-1-1,-2-4 1,3 2-9,-1 1 1,1 0 0,0-1-1,0 1 1,1-1-1,-1 1 1,1-1 0,0 1-1,0-1 1,1 1 0,-1-1-1,1 1 1,0-1 0,0 1-1,0 0 1,3-7-1,4-3 87,1 0 0,0 0-1,1 1 1,0 0-1,1 0 1,21-17 0,-3 0 37,25-22 9,2 3-1,2 2 0,2 3 1,127-71-1,-177 109-170,51-25-974,-54 29 600,-1-1 0,1 1 1,0 0-1,0 0 0,0 1 0,15-1 1,-19 2-226,-1 0 0,1 0 1,0 1-1,0-1 0,-1 1 1,1-1-1,-1 1 0,5 2 1,21 15-3323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0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239 164 2304,'13'-5'3280,"-13"5"-3149,0 0 0,0 0 1,0-1-1,0 1 0,0 0 0,0 0 0,0-1 1,0 1-1,0 0 0,1 0 0,-1-1 1,0 1-1,0 0 0,0 0 0,0 0 1,0-1-1,1 1 0,-1 0 0,0 0 1,0 0-1,0-1 0,0 1 0,1 0 1,-1 0-1,0 0 0,1 0 0,-1-1 27,0 1 0,1 0 0,-1 0 0,0 0-1,1-1 1,-1 1 0,0 0 0,0 0 0,1-1-1,-1 1 1,0 0 0,0-1 0,0 1 0,1 0 0,-1-1-1,0 1 1,0 0 0,0-1 0,0 1 0,0 0-1,0-1 1,0 1 0,0 0 0,1-1 0,-1 1 0,0-1-1,-1 1 1,-9 23 589,-16 46 103,7-21-452,-121 267 893,113-256-1254,13-23 117,10-25 379,0 0 1,-8 14-1,12-25-519,0 0-1,0 0 0,0 0 1,0 0-1,0 0 1,0 0-1,0-1 0,0 1 1,0 0-1,0 0 0,0 0 1,0 0-1,0 0 0,-1 0 1,1 0-1,0 0 0,0 0 1,0 0-1,0 0 0,0 0 1,0 0-1,0 0 1,0 0-1,0 0 0,0-1 1,0 1-1,0 0 0,0 0 1,0 0-1,0 0 0,0 0 1,-1 0-1,1 0 0,0 0 1,0 0-1,0 0 1,0 0-1,0 0 0,0 0 1,0 0-1,0 0 0,0 0 1,0 0-1,0 0 0,0 0 1,0 0-1,-1 0 0,1 0 1,0 1-1,0-1 0,0 0 1,0 0-1,0 0 1,0 0-1,0 0 0,0 0 1,0 0-1,0 0 0,0 0 1,0 0-1,0 0 0,0 0 1,0 0-1,0 0 0,0 0 1,0 0-1,0 1 0,0-1 1,0 0-1,0-7 306,40-63 81,21-93-290,-55 142-87,47-154 55,24-70-839,-76 242 684,7-16-316,-2 15 263,-6 4 130,1 0 1,-1 0-1,1 1 0,-1-1 1,0 0-1,1 0 1,-1 1-1,1-1 1,-1 0-1,0 1 0,1-1 1,-1 1-1,0-1 1,1 0-1,-1 1 1,0-1-1,0 1 1,0-1-1,1 1 0,2 6 84,0 0 0,0 0 0,-1 0 0,0 1 0,1 11 0,3 44 54,-5-45-102,5 55 149,3-1 0,3 0 1,33 106-1,-45-176-109,1 0 0,0 0 0,0 0 0,0 0 0,0 0 0,0 0 0,1 0 0,-1 0 0,3 2 0,-4-4-60,1 1 1,-1-1-1,0 0 1,1 0-1,-1 1 1,0-1 0,1 0-1,-1 0 1,1 0-1,-1 0 1,0 0-1,1 1 1,-1-1 0,0 0-1,1 0 1,-1 0-1,1 0 1,-1 0-1,1 0 1,-1 0 0,0 0-1,1-1 1,0 1 9,0-1 1,0 1 0,-1-1 0,1 1-1,0-1 1,-1 1 0,1-1-1,-1 0 1,1 1 0,-1-1-1,1 0 1,-1 0 0,1 1 0,-1-1-1,1-1 1,5-16 192,7-25-1,17-87-55,28-93-246,-44 177 15,18-48-13,-31 91 16,1-1 1,-1 1-1,1-1 1,0 1-1,5-6 0,-7 9 51,1-1-1,-1 1 1,1-1-1,-1 1 0,1-1 1,-1 1-1,1 0 1,-1-1-1,1 1 1,-1 0-1,1-1 1,-1 1-1,1 0 0,-1 0 1,1 0-1,0-1 1,-1 1-1,1 0 1,0 0-1,-1 0 1,1 0-1,-1 0 0,1 0 1,0 0-1,-1 0 1,1 0-1,-1 1 1,1-1-1,0 0 1,-1 0-1,1 1 0,-1-1 1,1 0-1,-1 0 1,1 1-1,-1-1 1,1 1-1,-1-1 1,1 0-1,-1 1 0,1-1 1,-1 1-1,0-1 1,1 1-1,-1-1 1,1 2-1,2 3 43,0 1 0,0-1 0,0 1 0,0 0 1,-1 0-1,2 8 0,7 41 245,-6-31-199,17 99 179,16 72 147,-25-145-180,34 88 0,-43-126-136,-4-10-95,0-1 0,1 1 0,-1 0 0,1-1 0,-1 1 0,1 0 0,0-1 0,0 1 0,0-1 0,2 3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0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 4224,'0'-9'6336,"0"10"-6165,0 0 1,0 0-1,0 0 1,0 0-1,1 0 1,-1 0 0,0 0-1,1 0 1,-1 0-1,0 0 1,2 1-1,2 7 309,-2 3 55,0 0-1,-1 1 0,0-1 1,-2 19-1,1-10-16,0 269 2057,0-125-6020,4-205-1881,1 3 2759,-3 0 688,-8-71-1,1 27 1970,-5 2 1489,5 53 154,-1-44 1,6 61-1309,0 1 0,1 0 0,0 0 0,0 0 0,1 0 0,0 1 0,0-1 0,1 0 0,6-13 0,-4 12 10,0 1 1,0-1 0,1 1 0,0 0 0,14-13 0,-18 18-342,1 1 0,1 0-1,-1-1 1,0 1 0,1 1 0,-1-1 0,1 0 0,-1 1 0,1 0 0,0 0 0,-1 0 0,1 0 0,0 0 0,0 1 0,0 0 0,-1 0 0,1 0 0,8 1-1,-8 0 42,1 0-1,-1 0 1,1 0-1,-1 0 1,0 1-1,1 0 1,-1 0-1,0 0 1,0 1-1,0-1 1,3 4-1,-5-4-42,0 0 0,-1-1 0,1 1 1,0 0-1,-1 0 0,0 0 0,0 0 0,1 0 0,-1 0 0,0 0 0,-1 0 0,1 1 0,0-1 0,-1 0 1,1 1-1,-1-1 0,1 0 0,-1 1 0,0-1 0,0 0 0,0 1 0,-1-1 0,0 4 0,-1 1-21,-1 1-1,0-1 1,0 0-1,-1 0 0,0-1 1,0 1-1,-1-1 1,0 0-1,0 0 0,0 0 1,0-1-1,-1 1 1,0-2-1,-9 7 0,12-10-154,1 1-1,-1-1 1,1 0-1,-1 0 0,1-1 1,-1 1-1,1 0 1,-1-1-1,0 0 1,1 1-1,-1-1 0,0 0 1,1 0-1,-1-1 1,-4 0-1,4 0-604,1 0 1,-1 0-1,0 0 0,1 0 0,-1 0 1,0-1-1,1 0 0,-3-2 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1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263 104 3072,'0'-2'693,"1"1"0,-1-1 0,0 1-1,0-1 1,1 1 0,-1-1 0,1 0 0,0 1 0,0-2 0,0 2-552,-1 0 0,1 0 0,-1 0 1,1 0-1,-1 0 0,1 0 0,-1-1 0,0 1 1,0 0-1,0 0 0,1 0 0,-1 0 0,0 0 1,0 0-1,-1 0 0,1-1 0,0 1 0,0 0 1,0 0-1,-1 0 0,1 0 0,-1 0 0,1 0 1,-1 0-1,1 0 0,-1 0 0,1 0 0,-2-1 1,-1-3 193,-1 0 0,1 0 0,-1 1 0,0-1 0,-1 1 1,1 0-1,-1 0 0,1 0 0,-8-4 0,9 7-297,1 0-1,-1 0 0,1 0 0,-1 0 0,0 1 1,1-1-1,-1 1 0,0 0 0,0-1 1,1 1-1,-1 0 0,0 1 0,1-1 1,-1 0-1,0 1 0,1 0 0,-1-1 0,0 1 1,1 0-1,-1 0 0,1 1 0,0-1 1,-4 3-1,1-1 23,0 2 1,0-1-1,1 0 1,0 1-1,-5 6 1,4-5 13,-10 12 51,1 0 0,1 1 0,1 1 0,1 0 0,0 0 0,2 1 0,0 1 0,-9 36 0,17-52-74,0 1-1,0-1 0,1 0 1,0 0-1,0 1 1,1-1-1,-1 0 0,2 0 1,0 7-1,2-2 84,0-1 0,0 1 0,1-1 0,7 11 0,-9-17-65,-1 0 0,1 0 0,0-1 0,0 1 0,1-1 0,-1 1 1,1-1-1,0 0 0,0-1 0,0 1 0,0-1 0,0 1 0,0-1 1,1 0-1,-1-1 0,1 1 0,-1-1 0,1 0 0,0 0 0,-1 0 1,10-1-1,6 0 57,0-1 1,-1-2-1,0 0 0,21-5 1,-6 0-254,1 2-1573,20-4-9261,-38 8 8071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1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61 4224,'-32'-15'8208,"32"15"-8148,-1-1 1,1 1 0,0 0 0,-1 0 0,1 0-1,0 0 1,0 0 0,-1 0 0,1 0 0,0-1-1,0 1 1,-1 0 0,1 0 0,0 0 0,0-1-1,-1 1 1,1 0 0,0 0 0,0-1 0,0 1-1,0 0 1,-1 0 0,1-1 0,0 1 0,0 0-1,0-1 1,0 1 0,0 0 0,0-1 0,0 1-1,0 0 1,0 0 0,0-1 0,0 1 0,0 0-1,0-1 1,0 1 0,0 0 0,0-1 0,0 1-1,0 0 1,0-1 0,1 1 0,-1 0 0,0 0 0,0-1-1,0 1 1,0 0 0,1 0 0,-1-1 0,0 1-1,0 0 1,1 0 0,-1 0 0,0-1 0,1 1-1,16-10 1189,-5 6-1072,1 0-1,0 0 0,-1 1 1,1 1-1,0 0 1,0 1-1,1 0 1,-1 1-1,0 0 1,0 1-1,18 4 0,-28-5-138,0 1 0,0 0 1,0 0-1,-1 0 0,1 1 0,0-1 0,0 1 0,-1-1 0,1 1 0,-1 0 0,0 0 0,1 0 0,-1 0 0,0 1 0,0-1 0,0 0 0,-1 1 0,1 0 0,0-1 0,-1 1 0,0 0 0,1 0 0,-1 0 0,-1-1 0,1 1 0,0 0 0,-1 1 0,1-1 0,-1 0 0,0 0 0,0 0 1,0 0-1,0 0 0,-1 0 0,1 0 0,-1 0 0,-1 5 0,-5 3 130,0-1-1,0 0 1,-1-1 0,-1 1 0,1-2 0,-20 16 0,3-1 337,-11 11 679,36-34-1166,0 0 1,0 1-1,-1-1 1,1 0-1,0 0 1,0 0 0,0 0-1,0 1 1,0-1-1,0 0 1,0 0-1,0 0 1,0 0 0,0 0-1,1 1 1,-1-1-1,0 0 1,0 0-1,0 0 1,0 0 0,0 0-1,0 1 1,0-1-1,0 0 1,0 0-1,0 0 1,0 0 0,1 0-1,-1 0 1,0 0-1,0 0 1,0 1-1,0-1 1,0 0-1,0 0 1,1 0 0,-1 0-1,0 0 1,0 0-1,0 0 1,0 0-1,0 0 1,1 0 0,-1 0-1,0 0 1,0 0-1,0 0 1,0 0-1,1 0 1,-1 0 0,0 0-1,0 0 1,0 0-1,16-1 85,0-1-1,0-1 1,15-3-1,28-5-245,-37 8 138,20-2-1187,-38 5 609,-1 0 0,0 0 0,0 1 0,0-1 0,0 1 0,0 0 0,0-1 0,0 1-1,0 1 1,6 2 0,4 6-1896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55.42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0 868 3232,'6'-3'6560,"-5"2"-6376,0 0 0,1 1 0,-1-1 0,0 0 0,0 0 1,0 0-1,0 0 0,0 0 0,0-1 0,0 1 0,0 0 0,0 0 0,0-1 1,-1 1-1,2-2 0,4-24 2274,-6 22-2284,1 1-1,0-1 1,0 0-1,3-6 1,28-68 508,-22 52-635,0 0-1,-2-1 1,8-49 0,-12 52-82,7-35 111,-3 1-1,0-65 1,-8 95-136,-1 17 87,1-1-1,0 1 1,1 0 0,0-1 0,1 1 0,5-18 0,-6 25-9,0 0 1,0 0-1,0 0 1,-1 0 0,0-6-1,0 8 12,-1 1-1,1-1 1,0 1-1,0-1 1,1 0-1,-1 1 1,0-1 0,1 1-1,0-1 1,-1 1-1,1-1 1,0 1-1,0 0 1,2-4-1,-1 5-20,2 3-44,5-8 800,-6 2-301,-1 5-387,-2 0-34,0-14 74,0 7-284,0-2-25,2 6 110,3-2-341,-1 3 428,-1 0 0,1-1-1,-1 1 1,1 1-1,0-1 1,7 0-1,12-7 620,-19 7-534,0 1-1,0-1 0,0 1 0,0-1 0,-1-1 0,6-1 0,-5 2-56,-1-1 0,1 1 0,0 0-1,-1 0 1,1 1 0,5-1 0,84-1 425,133 10-58,-146-7-286,24 2-153,-43-2 123,-47-1-37,1 0 0,-1 0 1,1 1-1,19 5 0,4 2 219,1-1 1,66 3-1,81-9-8,-93-2-174,-51 0 50,-21 0-117,-1 1 0,1 0 0,0 2 0,26 5 0,-22-2 15,37 4 0,-4-2 107,-27-4-73,-1-1 0,44-3 0,-21 0 114,252 9 28,-263-6-183,33 4 318,-51-3-249,40-2-1,-47-1-29,503 0 341,-505 2-401,-11-1-8,0 0 0,1 0 0,-1-1 0,9 0 0,-12 0-65,3 1 139,-4-1-69,1 0 0,-1 0-1,0 0 1,0 0 0,0 0-1,0 0 1,0 0-1,1 0 1,-1 0 0,0 0-1,0 0 1,0 0-1,0 0 1,0 0 0,1 0-1,-1 1 1,0-1-1,0 0 1,0 0 0,0 0-1,0 0 1,0 0-1,1 0 1,-1 0 0,0 1-1,0-1 1,0 0-1,0 0 1,0 0 0,0 0-1,0 0 1,0 1-1,0-1 1,0 0 0,0 0-1,0 0 1,0 0-1,0 0 1,0 1 0,0-1-1,0 0 1,0 0-1,0 0 1,0 0 0,0 1-1,0-1 1,0 0-1,0 0 1,0 0 0,0 0-1,0 1 43,1-1-32,-1 0-12,0 0-1,0-1 1,1 1 0,-1 0-1,0 0 1,1 0 0,-1 0 0,0 0-1,1 0 1,-1 1 0,0-1-1,0 0 1,1 0 0,-1 0-1,0 0 1,1 0 0,-1 0 0,0 0-1,0 1 1,1-1 0,-1 0-1,0 0 1,0 0 0,0 1-1,1-1 1,-1 0 0,0 0-1,0 1 1,0-1 0,1 0 0,-1 0-1,0 1 1,1 0 140,7-1-107,-5 0-45,-1 0 0,1 0 0,-1 0 0,0 0 0,1 0 0,-1-1 0,1 1 0,-1-1 1,0 0-1,0 0 0,3-1 0,-5 6-19,0-1 0,0 0 1,0 1-1,-1-1 0,1 0 0,-2 5 0,0 2-124,-4 25-103,3-22 278,0 1 0,0 23 0,4 49 88,-4 108-60,3-80 50,1-53 121,-5-44-46,3-16-177,1-1 1,0 1 0,-1 0 0,1 0 0,0-1 0,-1 1 0,1 0 0,0 0 0,0 0-1,0 0 1,0-1 0,0 1 0,0 0 0,0 0 0,0 0 0,0 0 0,0 0 0,0-1-1,0 1 1,1 2 0,0-2 47,-6 6 21,0 9 22,3-11-165,0-8-550,1 2 571,1 0 0,0 0 0,-1 0 0,1 1 0,-1-1 1,0 0-1,1 1 0,-1-1 0,0 0 0,1 1 0,-1-1 0,0 1 0,0-1 0,-1 0 0,-17-10 9,14 9-27,-5-3 93,-1 0 0,0 1 0,0 0 0,0 1 0,0 0 0,0 1 0,-14-1 0,-80 2 394,56 2-249,-62 3-130,-77-2 314,-1-1-41,-1-3-146,65-2-57,81 6-93,29-1 64,-30-1 0,8-3-31,4-1-6,0 2-1,-34 3 1,-65 3 71,-16 5-38,-8 1-58,-98 8 255,124-7-185,-8-4 169,101-4-76,-134 4 127,138-9-273,-44-7 0,22 2 247,46 5-314,0 0 1,0-1-1,-12-6 1,2 2-75,5 2 1,13 5 102,1 0 0,-1 0 0,0 0 1,1 0-1,-1 0 0,1 0 0,-1 0 0,1 0 0,-1-1 1,0 1-1,1 0 0,-1 0 0,1-1 0,-1 1 0,1 0 1,-1-1-1,1 1 0,-1 0 0,1-1 0,0 1 0,-1-1 1,1 1-1,0-1 0,-1 1 0,1-1 0,0 1 1,-1-1-1,1 0 0,-3 2-58,3-1 69,-1 0 11,0 0-1,0 0 1,0 0 0,0 0-1,0-1 1,0 1 0,0 0-1,0 0 1,0-1 0,0 1-1,0 0 1,-1-2 0,-4-2-225,6 4 211,0 0 0,0 0-1,0-1 1,0 1 0,0 0-1,0 0 1,0 0 0,0 0 0,0 0-1,0 0 1,0 0 0,0-1-1,0 1 1,0 0 0,0 0 0,0 0-1,0 0 1,0 0 0,0 0-1,0 0 1,0 0 0,0-1-1,0 1 1,0 0 0,0 0 0,0 0-1,0 0 1,0 0 0,1 0-1,-1 0 1,0 0 0,0 0 0,0 0-1,0 0 1,0-1 0,0 1-1,0 0 1,0 0 0,0 0 0,1 0-1,-1 0 1,0 0 0,0 0-1,0 0 1,0 0 0,0 0-1,0 0 1,16-6-102,10-4 198,15-1 97,12-3-9,44 2-21,-22 5-119,159-27-5,-229 33-18,-1 1 1,0-1-1,0 0 0,0-1 1,0 1-1,0-1 0,4-1 1,-7 3-28,-1 0 1,0 0 0,0 0-1,1 0 1,-1 0 0,0 0 0,0 0-1,0 0 1,1-1 0,-1 1-1,0 0 1,0 0 0,0 0 0,1 0-1,-1 0 1,0 0 0,0 0-1,0-1 1,0 1 0,1 0 0,-1 0-1,0 0 1,0 0 0,0-1-1,0 1 1,0 0 0,0 0 0,1 0-1,-1 0 1,0-1 0,0 1-1,0 0 1,0 0 0,0-1 0,0 1-1,0 0 1,0 0 0,0 0 0,0-1-1,0 1 1,0 0 0,0 0-1,0 0 1,0-1 0,0 1 0,0 0-1,0 0 1,-1-1 0,1 1-1,0 0 1,0 0 0,0 0 0,0 0-1,0-1 1,0 1 0,-1 0-1,1 0 1,0 0 0,0 0 0,0 0-1,0-1 1,-1 1 0,1 0-1,0 0 1,0 0 0,0 0 0,-1 0-1,1 0 1,-20-6-560,12 5 543,-88-24-353,-62-18 365,143 38-10,0-1-1,0 0 1,0-1-1,-24-17 1,38 24 27,0-1 1,0 1-1,0-1 0,1 1 1,-1-1-1,0 0 0,1 1 1,-1-1-1,0 0 0,1 0 1,-1 1-1,1-1 1,-1 0-1,1 0 0,0 0 1,-1 1-1,1-1 0,0 0 1,-1 0-1,1-1 0,0 1 4,1-1 0,-1 1 0,0 0 0,1 0 0,-1 0 0,1 0 0,-1 0 0,1 0 0,0 0 0,-1 0 0,1 0 0,0 0 0,0 0 0,0 0 0,0 1 0,0-1 0,0 0 0,1 0 0,11-8 51,0 1 1,1 0 0,27-11 0,53-15-29,-69 26-14,314-79-279,-240 67-2592,-72 16-1315,46 0 0,-37 5-776,0 6 1632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1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17 109 3712,'-3'0'241,"3"0"-198,0 0 0,0 0 0,-1 0 0,1 0 0,0 0-1,0 0 1,0 0 0,-1 0 0,1 0 0,0 0 0,0 0 0,-1 0 0,1 0-1,0 0 1,0 0 0,-1 0 0,1 0 0,0 0 0,0 0 0,0 0 0,-1 0-1,1 0 1,0-1 0,0 1 0,0 0 0,-1 0 0,1 0 0,0 0 0,0 0-1,0-1 1,0 1 0,0 0 0,-1 0 0,1 0 0,0-1 0,0 1-1,0 0 1,0 0 0,0 0 0,0-1 0,-3-2 2559,3 3-2466,0 0 1,0 0-1,0 0 0,-2-1 1501,2 0-1500,0 1-1,-1 0 0,1 0 1,0 0-1,0 0 1,0-1-1,0 1 0,0 0 1,0 0-1,0 0 1,0-1-1,0 1 0,0 0 1,0 0-1,0 0 1,0-1-1,0 1 0,0 0 1,0 0-1,0-1 1,0 1 58,1 0 0,-1 0 0,0-1 1,0 1-1,0 0 0,1-1 1,-1 1-1,0 0 0,0 0 1,0-1-1,0 1 0,0 0 0,0-1 1,0 1-1,0 0 0,1-1 1,-1 1-1,0 0 0,0-1 1,0 1-1,-1 0 0,1-1 0,0 1 1,0 0-1,0-1 0,0 1 1,0 0-1,0-3 1567,8 1-1233,78-9-662,-55 6 165,0 2 0,44 2 0,26-3 139,-50 0 22,-1 2 1,68 5 0,-99-1-32,-1-2 0,1 0 0,-1-1 1,20-4-1,-37 5-177,0 0 0,-1 0 0,1 0 0,-1 0 0,1-1 0,0 1 0,-1 0 0,1 0 0,-1 0-1,1 0 1,-1-1 0,1 1 0,0 0 0,-1-1 0,1 1 0,-1 0 0,0-1 0,1 1 0,-1-1 0,1 1 0,-1 0 0,0-1 0,1 1 0,-1-1 0,0 0 0,1 1 0,-1-1 0,0 1 0,0-1 0,1 1 0,-1-1 0,0 1 0,0-1 0,0 0 0,0 1 0,0-1 0,0 1 0,0-1 0,0 0 0,0 1 0,0-1 0,0 1 0,-1-2 0,0-1-842,0 0 1,-1 0-1,1 0 1,-1 0-1,-4-5 1,4 4-672,0-1-349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1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2976,'-16'-1'7936,"25"3"-577,-2-1-7085,0 0-1,0-1 0,0 0 0,1 0 0,9-2 0,7 0 88,125-16 1207,-70 6-1365,-51 8-232,92-8 258,-104 11-337,-1 1 0,1 1 0,0 1 0,-1 0 0,23 6 0,-15 0-2367,0 4 667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1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91 2912,'3'-4'8641,"-4"8"-7869,-24 41 341,-10 21-215,-51 161 387,31-65-481,14-40-24,40-116-629,0-4-16,0 0 1,1 0-1,-1 0 1,0 0-1,0 0 1,0 0-1,0-1 1,-2 4-1,20-49 1087,78-270-993,-19 129-120,-18 50 161,-54 122-246,8-18-69,-11 30 38,-1 0 0,0 0 0,1 0 0,-1 0 0,1 0 0,0 0 0,-1 0 0,1 1 0,0-1 0,0 0 0,-1 0 0,1 1 0,0-1 0,0 0 0,0 1 0,0-1 0,0 1 0,0-1 0,0 1 0,0-1 0,0 1 0,2 0 0,-3 0 3,1 0 0,-1 0 0,1 1 0,-1-1 0,1 0 0,-1 1 1,1-1-1,-1 0 0,1 1 0,-1-1 0,0 1 0,1-1 0,-1 1 0,0-1 0,1 1 0,-1-1 0,0 1 0,0-1 0,1 1 0,-1-1 0,0 1 0,0 0 0,0 0 0,2 2 3,5 12 81,9 19-74,23 69-1,-6 24 107,16 56 208,-45-170-281,-2-3 50,1-1 1,1 1-1,-1-1 1,1 0-1,6 9 1,-10-17-69,0-1 0,1 1 0,-1-1 0,1 1 0,-1 0 0,1-1 0,-1 1 0,1-1 0,-1 0 0,1 1 0,-1-1-1,1 1 1,-1-1 0,1 0 0,0 0 0,-1 1 0,1-1 0,0 0 0,-1 0 0,1 0 0,0 1 0,-1-1 0,1 0 0,0 0 0,-1 0 0,1 0 0,0 0 0,-1-1 0,1 1 0,0 0 0,-1 0 0,1 0 0,0 0-1,-1-1 1,1 1 0,-1 0 0,1-1 0,0 1 0,-1 0 0,1-1 0,-1 1 0,1-1 0,-1 1 0,1-2 0,2-1 16,0 0 1,-1 0-1,1-1 1,-1 0-1,0 1 1,3-7-1,8-25 96,12-55-1,4-12-71,-1 27-123,33-106-159,-60 180 206,-1 0 0,0 0 0,0 0-1,1 1 1,-1-1 0,0 0 0,1 0 0,-1 0 0,1 0-1,-1 1 1,1-1 0,0-1 0,0 2 2,-1 0 1,0 0-1,0 0 0,0 0 0,1 0 1,-1 0-1,0-1 0,0 1 1,1 0-1,-1 0 0,0 0 1,0 0-1,0 0 0,1 0 0,-1 0 1,0 0-1,0 0 0,0 1 1,1-1-1,-1 0 0,0 0 1,0 0-1,0 0 0,1 0 0,-1 0 1,0 0-1,0 0 0,0 1 1,0-1-1,1 0 0,-1 0 1,0 0-1,1 2-20,1 0 0,-1 0 1,0-1-1,0 1 0,0 0 0,0 0 0,-1 0 1,1 0-1,0 4 0,31 185 858,-19-104-493,2 15-150,10 59-102,-24-155-606,7 41 996,-7-26-7838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1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4736,'-1'-1'187,"1"1"-1,0 0 1,0-1 0,-1 1-1,1 0 1,0-1 0,5-11 10851,-5 12-10845,1 3 114,0 0 0,1 0 0,-1 0-1,1-1 1,3 6 0,6 13 97,-7-6-152,-1 1-1,-1-1 0,1 26 1,-1 0-58,2-9-70,5 92 83,-12-108-1370,-2-8-3023,5-4 2661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1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7232,'2'-7'644,"-1"1"1,2-1 0,-1 1-1,1 0 1,0 0-1,0 0 1,1 0-1,-1 1 1,1-1 0,0 1-1,1 0 1,7-7-1,-8 8-486,0 0-1,1 1 1,0-1-1,-1 1 0,1 0 1,0 0-1,1 1 1,-1-1-1,0 1 1,1 0-1,-1 0 0,1 1 1,0 0-1,8-1 1,-7 3-38,0-1 0,0 1 0,0 1 1,-1 0-1,1 0 0,-1 0 0,1 0 1,-1 1-1,0 0 0,0 1 0,0-1 0,0 1 1,-1 0-1,9 9 0,-5-5 57,0 2-1,-1-1 1,0 1-1,0 0 1,-1 1 0,-1-1-1,7 16 1,-10-20-81,-1 1 1,0-1 0,0 1-1,-1 0 1,1 0 0,-2 0-1,1 0 1,-1 0-1,0 0 1,0 0 0,-1 0-1,-3 13 1,-2 3 189,-2-1 0,-14 33 0,15-39-219,-1 1 31,0 0 0,-21 32 0,25-44-86,1 0 1,-1 0-1,0-1 0,-1 1 0,1-1 1,-1 0-1,0 0 0,0-1 0,0 1 1,0-1-1,-1 0 0,-11 4 0,14-6-219,0 0-1,0-1 0,0 0 1,0 1-1,0-1 0,0 0 1,-1 0-1,1-1 1,0 1-1,0-1 0,0 1 1,0-1-1,0 0 0,-4-2 1,1 0-1553,-1-1 0,1 0 0,-1 0 0,-7-7 0,9 6-773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2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177 148 3904,'16'-30'3439,"-13"26"-2883,0 0-1,0-1 1,-1 0-1,0 0 1,0 0-1,3-9 1,-4 11-364,-1 0 0,1-1 0,-1 1 0,1 0 0,-1 0 0,0-1 0,0 1 0,-1 0 0,1 0 0,-1 0 0,1 0 0,-1-1 0,0 1 0,0 0 0,0 0 0,-1 0 0,1 1 0,-1-1 0,0 0 0,-2-3 0,3 6-180,1-1 0,-1 0 0,0 0 0,0 1 0,0-1 0,0 1 0,0-1 0,0 1 0,0-1 0,0 1 0,0-1 0,0 1 0,0 0 0,0-1 0,0 1 0,-1 0 0,1 0 0,0 0 1,0 0-1,0 0 0,0 0 0,0 0 0,0 1 0,-1-1 0,1 0 0,0 1 0,0-1 0,-1 1 0,-2 1 52,1-1-1,-1 1 1,0 0-1,1 1 1,-1-1 0,-3 4-1,-4 5 216,1 0-1,1 0 1,-14 22-1,-20 43 405,36-62-595,0 0-1,1 0 0,1 1 0,1-1 0,0 1 0,1 0 0,0 1 0,1-1 0,1 0 1,1 0-1,1 24 0,1-34-25,-1 1 0,1-1 1,0 1-1,0-1 0,1 0 1,-1 0-1,1 0 0,0 0 0,0 0 1,1-1-1,0 1 0,0-1 1,0 0-1,0 0 0,0-1 1,1 1-1,0-1 0,-1 0 0,1 0 1,0 0-1,9 2 0,4-2 78,-1-1-1,1-1 0,-1 0 1,1-2-1,17-2 0,-15 2-84,70-11-336,-32-3-3379,-40 9 1959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2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4 157 4064,'0'-6'348,"-1"1"8,0 1-1,0-1 1,1 1 0,0-1-1,0 1 1,0-1-1,1 0 1,-1 1-1,1-1 1,0 1-1,0 0 1,3-6-1,1 1 458,0 0-1,1 0 1,0 1-1,1 0 0,11-12 1,-16 18-704,0 0 1,1 0-1,-1 0 1,1 0-1,-1 0 0,1 0 1,0 1-1,0-1 1,0 1-1,0 0 1,0 0-1,0 0 1,0 0-1,0 0 1,1 1-1,-1-1 0,0 1 1,0 0-1,1 0 1,-1 0-1,0 1 1,4 0-1,-5 0-48,1 0 0,-1 0-1,0 1 1,0-1 0,0 0-1,0 1 1,0 0 0,0 0 0,0-1-1,0 1 1,0 0 0,-1 0-1,1 0 1,-1 1 0,0-1 0,0 0-1,2 5 1,0 0 67,-1 1 0,0-1 0,0 0 0,1 15 0,-2-10-29,-1 1-1,-1-1 0,0 1 0,0-1 0,-2 0 0,1 0 0,-9 23 0,-4 1 131,-23 40 0,26-54-165,10-19 19,0 1-1,1-1 1,-1 1-1,1 0 1,0 0-1,-2 5 1,3-8-49,0 0 1,0 0-1,0 0 0,0 0 0,0 0 1,1 0-1,-1-1 0,0 1 1,0 0-1,1 0 0,-1 0 0,0 0 1,1 0-1,-1 0 0,1 0 1,-1-1-1,1 1 0,-1 0 1,1 0-1,0-1 0,-1 1 0,1 0 1,0-1-1,-1 1 0,1-1 1,0 1-1,0-1 0,0 1 1,0-1-1,0 0 0,-1 1 0,1-1 1,2 0-1,21 7 152,1-2 0,26 2 0,-1 0-1483,1 5-4033,-29-5 2925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2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4384,'-7'-14'1424,"7"13"-1262,0 1 1,0-1-1,0 0 1,0 1-1,0-1 1,0 0-1,0 1 1,0-1-1,0 0 1,0 0-1,0 1 0,1-1 1,-1 1-1,0-1 1,1 0-1,1-2 2231,-1 5-1869,0 0 1,0 0 0,-1-1-1,1 1 1,0 0-1,-1 0 1,1 0 0,-1 0-1,0 0 1,0 2-1,6 35 121,-4 130 1219,-3-94-1488,6 200 254,-2-226-1633,-6-63-11210,3 6 9792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2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89 8320,'-13'-14'2672,"13"13"-2581,-1 1 0,1-1 0,0 1 1,-1-1-1,1 1 0,0-1 0,-1 1 0,1-1 1,0 1-1,0-1 0,0 0 0,-1 1 1,1-1-1,0 1 0,0-1 0,0 0 0,0 1 1,0-1-1,0 0 0,0 1 0,0-1 1,0 1-1,1-1 0,-1 0 0,0 1 0,0-1 1,0 1-1,1-1 0,-1 1 0,0-1 0,1 1 1,-1-1-1,0 1 0,1-1 0,-1 1 1,1-1-1,-1 1 0,1-1 0,-1 1 0,1 0 1,-1-1-1,1 1 0,-1 0 0,1-1 1,-1 1-1,1 0 0,1 0 0,20-12 1940,-16 8-1650,0 1 0,1 0 0,0 0 0,12-3 0,5 1 73,-1 2 1,0 0-1,1 2 0,38 2 1,93 18-586,-102-11 107,-44-7-458,0 0 0,1 0 0,-1-1-1,11-1 1,-15 0-266,0 0-1,0 0 1,0 0 0,0-1 0,8-3-1,9-9-3704,1 1 1424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2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3808,'8'-6'457,"-6"5"-318,0-1 0,1 1 1,-1 0-1,0 0 1,0 0-1,1 0 1,-1 0-1,5-1 1,7-2 58,-4 1 1759,1 0 0,0 0 0,18-1 0,-29 4-1897,1 0 0,-1 0 0,0 0 0,0 0 0,1 0 0,-1 1 1,0-1-1,0 0 0,1 0 0,-1 0 0,0 0 0,0 1 0,0-1 0,1 0 0,-1 0 0,0 0 0,0 1 0,0-1 0,0 0 0,0 0 0,1 1 0,-1-1 0,0 0 0,0 0 0,0 1 0,0-1 0,0 0 0,0 1 0,0-1 0,0 0 0,0 0 0,0 1 0,0 0 1,-1 10 921,-33 128 2778,21-68-3551,3 1 1,3 0-1,4 115 0,5-87 90,-3-61-1403,1-37-507,0-10-2842,-4-23-2128,3 14 3856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55.96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129 171 4736,'-19'-3'593,"12"1"-286,1 1 0,-1 0 0,1 0 0,-11 1 0,-20 1 1897,8-1 4077,37 4-5991,0-2 0,0 1 1,0-1-1,1 0 0,16 1 1,43-2 543,-54-2-648,561-46 3930,-498 38-3864,584-70 1898,-584 68-1978,244-22-211,-227 32-1502,-89 1 1237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30 136 5216,'-18'-17'1696,"15"14"-1040,-5-10 5002,8 13-5513,0-1-1,0 1 0,1 0 1,-1-1-1,0 1 1,1 0-1,-1-1 0,1 1 1,-1 0-1,0-1 1,1 1-1,-1 0 1,1 0-1,-1 0 0,1-1 1,-1 1-1,1 0 1,-1 0-1,1 0 0,-1 0 1,1 0-1,0 0 1,21-2 1005,-7 0-470,147-18 1950,174-25-855,-270 33-1753,121-5-1,-184 17-128,0 1-1,0-1 1,0 0 0,0 1-1,-1 0 1,5 1 0,-6-2 4,-1 0 0,1 0 1,-1 0-1,1 0 0,-1 0 1,0 1-1,1-1 1,-1 0-1,1 0 0,-1 1 1,0-1-1,1 0 0,-1 1 1,0-1-1,1 0 0,-1 1 1,0-1-1,1 0 0,-1 1 1,0-1-1,0 1 0,0-1 1,1 0-1,-1 1 0,0-1 1,0 1-1,0-1 1,0 1-1,0-1 0,0 1 1,0-1-1,0 0 0,0 1 1,0-1-1,0 1 0,0-1 1,0 1-1,0-1 0,0 1 1,-1 0-1,-17 39-6739,5-9 3850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2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5632,'-1'-1'127,"1"1"1,0-1-1,-1 0 0,1 1 1,0-1-1,-1 1 0,1-1 1,0 0-1,4-8 8297,-2 17-6529,0 11-705,-3 48 1096,0 24-1677,15 124 0,-13-211-1231,1 10-188,-2-13 734,0-1-1,0 0 1,0 0 0,0 0-1,0 0 1,0 1 0,0-1-1,0 0 1,0 0 0,0 0-1,0 0 1,1 1 0,-1-1-1,0 0 1,0 0 0,0 0 0,0 0-1,0 0 1,0 0 0,0 1-1,0-1 1,1 0 0,-1 0-1,0 0 1,0 0 0,0 0-1,0 0 1,0 0 0,1 0-1,-1 0 1,0 0 0,0 0-1,0 1 1,0-1 0,1 0 0,-1 0-1,0 0 1,0 0 0,0 0-1,0 0 1,1 0 0,-1 0-1,0-1 1,0 1 0,0 0-1,0 0 1,0 0 0,1 0-1,-1 0 1,0 0 0,0 0-1,0 0 1,5-4-1902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2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5408,'0'0'101,"-1"0"1,1 0-1,0 0 0,0-1 1,-1 1-1,1 0 1,0 0-1,0 0 0,-1 0 1,1 0-1,0-1 1,0 1-1,0 0 0,0 0 1,-1-1-1,1 1 1,0 0-1,0 0 0,0 0 1,0-1-1,0 1 1,0 0-1,-1 0 0,1-1 1,0 1-1,0 0 1,0-1-1,0 1 0,0 0 1,0 0-1,0-1 1,0 1-1,0 0 0,0 0 1,0-1-1,1 1 1,-1 0-1,0 0 1,0-1-1,0 1 0,0 0 1,0 0-1,0-1 1,1 1-1,-1 0 0,0-1 1,17-2 2322,-17 3-2478,37-3 1074,0 2 0,0 2 0,0 1-1,0 1 1,0 3 0,-1 1 0,39 12 0,-63-15-818,1 1 0,-1 0-1,0 1 1,0 0 0,-1 0-1,0 2 1,12 8-1,-19-13-124,-1 1-1,1-1 1,-1 0-1,1 1 0,-1 0 1,0 0-1,-1 0 0,1 0 1,-1 0-1,0 0 0,0 1 1,0-1-1,0 1 0,-1-1 1,1 1-1,-1 0 0,-1-1 1,1 1-1,-1 0 0,1 0 1,-2 0-1,1 0 0,-1 5 1,-1-3-33,0 0-1,-1 1 1,0-1 0,0 0 0,-1 0 0,0 0 0,0-1 0,0 1 0,-1-1 0,0 0 0,0 0 0,-1-1 0,0 1 0,0-1 0,-9 5 0,-10 7 0,-1-2 1,-46 20 0,-22 4-1569,-6 3-6664,79-31 5426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2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1472,'-5'2'10989,"8"3"-7753,9 4-2944,-5-7-61,-1 0-1,0 0 1,1-1 0,-1 0 0,1 0 0,9 0 0,42-3 641,-50 2-768,45-3 438,118-5 148,-169 8-690,42 1 181,-40 0-198,0-1-1,0 1 1,1-1 0,-1 1-1,0 1 1,0-1 0,5 3-1,-7-3-115,-6 0-285,0 1-2351,4-2 2623,0 0 0,0 0 0,0 0 1,-1 0-1,1 0 0,0 0 0,0 0 0,0 0 1,-1 0-1,1 0 0,0 0 0,0-1 1,-8-1-3013,-1 2 1052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2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4992,'-4'-5'658,"2"1"628,8 5 508,-5 0-1639,0-1 0,0 1 0,-1-1-1,1 1 1,0 0 0,0-1-1,0 1 1,-1 0 0,1 0 0,-1-1-1,1 1 1,0 0 0,-1 0-1,1 0 1,-1 0 0,0 0 0,1 0-1,-1 1 1,5 20 1087,-4-19-960,2 25 624,-1-1 0,-4 53 0,0-41-477,-12 91 492,0-21-624,13-89-1183,1 0 0,0-1 0,6 32 1,-2-35-1003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3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5056,'-1'-1'268,"1"0"0,-1 0 1,1-1-1,0 1 0,0 0 0,0-1 0,0 1 1,0 0-1,0 0 0,0-2 0,0 3-240,0 0 0,0 0 0,0 0 83,0 0-84,0 0 1,0 0 0,0 0-1,0 0 1,0 0 0,0 0 0,0 0-1,0 0 1,0 0 0,0 0 0,1 0-1,-1 0 1,0 0 0,0 0 0,0 0-1,0 0 1,0 0 0,0 0 0,0 0-1,0 0 1,0 0 0,0 0-1,0 0 1,0 0 0,0 0 0,0 0-1,0 0 1,0 0 0,0 0 0,0 0-1,0 0 140,1 0-139,-1 0-1,0 0 1,0 0 0,0 0 0,0 0-1,0 0 1,0 0 0,0 0-1,0 0 1,0 0 0,0 0 0,0 0-1,0 0 1,0 0 0,0 0 0,0-1-1,0 1 1,0 0 0,0 0 0,0 0-1,0 0 1,0 0 0,2 10 1611,2 24-582,-2 1 0,-2 0 0,-4 41 0,0-6-310,3-43-544,1 89 277,1-16-12,-1-61 664,1-37 19,1-6-1001,30-83 144,58-115-1,-74 174-323,25-37-1,-32 53-109,1-1-1,1 1 1,0 1 0,21-17-1,-30 27 134,0-1 0,0 1-1,0-1 1,0 1-1,1 0 1,-1 0-1,1 0 1,-1 0 0,1 0-1,-1 0 1,1 1-1,-1-1 1,1 1-1,0 0 1,3 0 0,-4 0 17,0 1 1,-1-1 0,1 1 0,0-1-1,-1 1 1,1 0 0,0-1-1,-1 1 1,1 0 0,-1 0 0,1 0-1,-1 0 1,0 1 0,1-1 0,-1 0-1,0 1 1,0-1 0,0 1-1,0-1 1,0 1 0,0-1 0,1 3-1,0 2 20,0 0-1,-1 0 1,1 0-1,-1 0 0,0 0 1,-1 0-1,1 7 1,-4 44 83,2-51-99,-2 37 178,-15 61 0,17-88 32,1-15-213,0-1 0,0 0 0,0 0 0,0 1 0,0-1 0,0 0 0,0 0 0,0 0 0,0 1 0,0-1 0,0 0 0,0 0 0,0 1 0,1-1 0,-1 0-1,0 0 1,0 1 0,0-1 0,0 0 0,0 0 0,0 0 0,1 1 0,-1-1 0,0 0 0,0 0 0,0 0 0,0 0 0,1 1 0,-1-1 0,0 0 0,0 0 0,0 0 0,1 0 0,-1 0-1,0 0 1,0 0 0,1 0 0,-1 0 0,0 0 0,0 1 0,1-1 0,-1 0 0,0 0 0,0-1 0,1 1 0,-1 0 0,0 0 0,0 0 0,1 0 0,-1 0 0,0 0 0,0 0-1,0 0 1,1 0 0,-1-1 0,3-2 66,0 0 0,0 0-1,0 0 1,-1 0-1,3-5 1,4-5 7,47-69 116,-33 45-308,39-46 0,-50 69 12,1 1 0,-1 0 0,23-16 0,-34 28 83,0 1 1,0-1-1,-1 0 0,1 1 0,0-1 0,0 1 0,0-1 0,0 1 0,-1 0 0,1-1 0,0 1 0,0 0 0,0 0 1,0-1-1,0 1 0,0 0 0,0 0 0,0 0 0,0 0 0,0 0 0,0 0 0,0 1 0,0-1 0,0 0 0,0 0 1,0 1-1,-1-1 0,1 1 0,0-1 0,0 0 0,0 1 0,0 0 0,-1-1 0,1 1 0,0-1 0,0 1 0,-1 0 1,1 0-1,-1-1 0,1 1 0,0 0 0,-1 0 0,0 0 0,2 1 0,0 5 53,1 0-1,-1 0 0,0 0 1,1 13-1,-2-12 41,9 56 478,2 121-1,-15-137-377,1-35-117,1 0 0,1 0 0,1 16 0,-1-12-7199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3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80 2816,'2'-1'545,"1"0"0,-1-1 0,0 1-1,1-1 1,-1 0 0,0 0 0,0 0 0,0 0 0,0 0 0,0 0 0,1-3-1,-2 4-259,-1-1-1,1 1 0,-1 0 1,1-1-1,-1 1 0,0-1 1,1 1-1,-1-1 0,0 1 1,0-1-1,0 1 0,0-1 0,0 1 1,0-1-1,-1 1 0,1 0 1,0-1-1,-1 1 0,1-1 1,-2-1-1,1 1-142,0 1-1,0-1 1,-1 1 0,1 0-1,-1-1 1,1 1-1,-1 0 1,1 0 0,-1 0-1,0 0 1,1 0 0,-1 0-1,-4-1 1,1 1-88,0 0-1,0 0 1,0 0 0,0 0-1,0 1 1,0 0-1,-1 0 1,1 0 0,0 1-1,0 0 1,-7 1-1,-3 4 119,0 1 0,1 0-1,0 0 1,0 1 0,0 1-1,-23 21 1,20-15-57,2 1 0,-1 1 0,2 0-1,-18 27 1,26-34 15,-1 1-1,2-1 0,-1 1 1,-7 22-1,12-28-66,0-1 0,1 0 0,-1 0 0,1 1 0,-1-1 0,1 0 0,1 0 0,-1 1 0,1-1 0,-1 0 0,1 0 0,0 1 0,1-1 1,-1 0-1,1 0 0,-1 0 0,4 5 0,-1-4 37,1 1 1,-1 0-1,1-1 1,0 0-1,0 0 1,1-1-1,-1 1 1,1-1-1,9 4 1,6 4 229,31 10 0,-51-22-326,16 6 49,-1-1 1,1-1-1,0 0 0,1-1 1,-1-1-1,0-1 0,1 0 1,23-3-1,-23-4-2768,5-9-6234,-21 14 8037,6-5-2074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3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95 4576,'-9'-9'941,"-5"-8"3334,14 17-4142,0-1 1,-1 1-1,1-1 1,0 0-1,-1 1 1,1-1-1,0 1 1,0-1-1,0 0 1,0 1 0,0-1-1,0 1 1,0-1-1,0 0 1,0 1-1,0-1 1,0 0-1,0 1 1,0-1-1,0 1 1,0-1-1,1 0 1,-1 1-1,0-1 1,1 0 0,0-1 134,1-1 1,-1 1-1,1 0 1,0 0-1,0 1 1,3-4-1,1 0 132,1 1-1,-1 0 1,1 0-1,7-3 1,-7 4-202,1 1 0,-1 0-1,1 0 1,0 1 0,0 0 0,-1 0 0,1 1 0,14 1-1,-18-1-149,1 1 1,-1-1-1,0 1 0,0 0 0,0 1 0,0-1 0,0 0 0,-1 1 0,1 0 0,0 0 0,-1 0 0,1 1 0,-1-1 0,0 1 0,0 0 0,0 0 0,0 0 0,3 4 0,-4-4-29,-1 0 0,0 0 0,1 0 0,-1 0 0,0 1 0,-1-1 1,1 0-1,0 1 0,-1-1 0,0 0 0,0 1 0,0-1 0,0 1 0,0-1 0,-1 0 0,0 1 0,1-1 0,-3 5 0,-3 7 81,0 0-1,-13 23 0,9-19 57,5-11-115,4-5 68,-1 0 0,1 0-1,-1 0 1,1 1 0,0-1 0,-1 5 0,2-7-77,0-1-1,0 1 1,0 0-1,0 0 1,0 0-1,0 0 1,0 0-1,1 0 1,-1 0-1,0-1 1,1 1 0,-1 0-1,0 0 1,1 0-1,-1-1 1,1 1-1,-1 0 1,1 0-1,0-1 1,-1 1-1,1 0 1,0-1-1,-1 1 1,1-1-1,0 1 1,0-1-1,-1 1 1,3 0-1,6 2 50,1 1-1,-1-1 1,1-1 0,0 1-1,0-2 1,0 0-1,12 1 1,31 4-3312,-49-5 2474,0 0 1,-1 0 0,1 1 0,0-1 0,-1 1-1,1 0 1,-1 0 0,1 0 0,2 3-1,12 11-2661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3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25 3136,'-16'9'3347,"15"-8"-2691,0-1 1,-1 1-1,1-1 1,-1 1-1,1-1 1,-1 0-1,1 0 1,-1 0-1,0 1 1,1-1-1,-1-1 1,1 1-1,-1 0 1,-1-1-1,85-16 3307,-53 11-3667,-1 1-1,1 1 1,35 1 0,89 7-269,-132-2-229,34 8-1,-55-10 172,0 0-1,0 0 1,0 0 0,1 0-1,-1 0 1,0 0 0,0 0-1,0 0 1,0 0 0,0 0-1,0 0 1,0 0 0,0 0-1,0 0 1,0 0 0,1 1-1,-1-1 1,0 0 0,0 0-1,0 0 1,0 0 0,0 0-1,0 0 1,0 0 0,0 0-1,0 0 1,0 0 0,0 0-1,0 1 1,0-1 0,0 0-1,0 0 1,0 0 0,0 0-1,0 0 1,0 0 0,0 0-1,0 0 1,0 0 0,0 1-1,0-1 1,0 0 0,0 0-1,0 0 1,0 0 0,0 0-1,0 0 1,-5 6-1669,-9 4-2018,0-1 1574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3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 5984,'-2'-4'457,"2"4"-395,0 0-1,0 0 0,0-1 1,0 1-1,0 0 1,0 0-1,0-1 0,0 1 1,0 0-1,0 0 0,0 0 1,0-1-1,0 1 0,0 0 1,-1 0-1,1 0 0,0-1 1,0 1-1,0 0 1,0 0-1,-1 0 0,1 0 1,0-1-1,0 1 0,0 0 1,0 0-1,-1 0 0,1 0 1,0 0-1,0 0 0,-1 0 1,1 0-1,0 0 0,0-1 1,0 1-1,-1 0 1,1 0-1,0 0 0,0 0 1,-1 0-1,1 1 0,0-1 1,0 0-1,0 0 0,-1 0 1,1 24 4958,-1 24-3480,-11 192 1345,9-191-2502,4 53 0,1-84-443,0 0 1,1 1 0,0-1 0,2-1 0,0 1 0,8 18 0,-12-34-172,0 0-1,0 0 1,0 0 0,1 0 0,-1-1 0,0 1-1,1 0 1,-1-1 0,1 1 0,0-1 0,-1 1 0,1-1-1,3 2 1,-3-2-475,0 0 1,0 0-1,1 0 0,-1-1 0,0 1 0,1-1 0,-1 0 1,1 1-1,-1-1 0,0 0 0,4-1 0,12 1-3096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5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5408,'0'-5'5056,"5"5"-3392,3 0-960,6 0-64,4 5-416,0-5-64,4 3-96,4-3-416,3 0 224,-8 0-2176,6 0 1280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3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 7392,'-7'-7'2392,"4"8"889,-1 18-970,-28 221 2115,32-237-4404,-25 260 857,24-172-809,1-77-1317,-5-27-5607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3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69 6464,'-12'-9'2090,"8"4"-765,7 3-175,6 1 722,-4 2-1378,0-1 0,0 0 1,-1 1-1,1-2 0,0 1 0,8-2 0,-2 0 63,264-26 4344,-179 17-4245,192 1 0,-184 11-730,-62-1-3009,-39 0 2274,5 0-215,0 12-6236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3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21 963 3136,'-11'23'1029,"3"-9"9478,8-16-10170,-1-1 1,1 0 0,0 0 0,0 0 0,0 0 0,0 0 0,1-5 0,0-6 169,8-136 1834,-5 123-1940,13-40 0,2-8-51,-18 71-343,13-69 313,41-124 0,-47 176-269,1 0 0,1 0 0,1 1-1,0 0 1,1 0 0,2 2 0,0 0-1,0 0 1,2 1 0,20-17 0,-11 14-22,0 2 0,1 0 0,0 2-1,2 0 1,0 2 0,51-17 0,-78 30-33,0 1 0,-1-1 0,1 1 0,0 0 0,0 0 0,0-1-1,0 1 1,0 0 0,0 0 0,0 0 0,0 0 0,0 0 0,0 0 0,0 0 0,0 0-1,0 1 1,0-1 0,0 0 0,0 1 0,0-1 0,0 0 0,0 1 0,0-1-1,0 1 1,0 0 0,-1-1 0,1 1 0,0-1 0,0 1 0,-1 0 0,1 0 0,-1 0-1,2 0 1,-2 1-4,1 0 0,-1-1 0,1 1 0,-1 0-1,0-1 1,0 1 0,0 0 0,0 0 0,0-1-1,0 1 1,0 0 0,-1-1 0,1 1 0,-1 0-1,1-1 1,-1 1 0,1 0 0,-1-1 0,-1 2-1,-3 4 4,0 0 1,0-1-1,-1 0 0,1 0 0,-2 0 0,-9 7 0,7-6 84,0 1 0,-12 14 0,20-21-82,1-1 0,0 1-1,-1-1 1,1 1 0,0-1 0,-1 1 0,1-1 0,0 1-1,0 0 1,0-1 0,-1 1 0,1-1 0,0 1 0,0 0-1,0-1 1,0 1 0,0 0 0,0-1 0,0 1 0,0-1-1,0 1 1,1 0 0,-1-1 0,0 1 0,0-1 0,0 1-1,1 0 1,-1-1 0,0 1 0,1-1 0,-1 1 0,0-1-1,1 1 1,-1-1 0,1 1 0,0-1 0,22 16-40,-17-13 48,2 2 13,61 38-66,-60-36 106,0 0 1,0 0-1,-1 1 1,0 1-1,7 9 0,-14-17-26,-1 0 1,1-1-1,-1 1 0,1 0 0,-1-1 0,1 1 0,-1 0 0,0 0 1,1-1-1,-1 1 0,0 0 0,1 0 0,-1 0 0,0-1 1,0 1-1,0 0 0,0 0 0,0 0 0,0 0 0,0-1 0,0 1 1,0 0-1,-1 0 0,1 0 0,0 0 0,0-1 0,-1 2 0,0 0-1,-1-1-1,1 0 1,0 0-1,0 0 1,-1 0-1,1 0 1,-1 0-1,1 0 1,-1 0-1,1-1 1,-1 1-1,-2 0 1,-6 2-11,0-1-1,0-1 1,-15 1 0,1-1-13,1-1-1,-1-2 1,0 0-1,-23-6 0,-45-18-4731,76 21 1653,5 4 982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3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 3136,'0'-11'6277,"5"23"-1328,-19 170 818,3-69-4862,4-36-652,-2 65-229,8-134 19,0 0 0,-3 13 0,-1 14-3916,7-30 2338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3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82 8320,'-5'-16'3744,"28"-4"-3232,-10 11 1600,1 6-1248,7-10 1055,2 9-1087,4-4 32,5 5-512,4-2-160,4 5-96,-3 0-352,-3 5 128,3-2-1440,0 5 864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3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7232,'5'-2'667,"0"-1"1,0 1 0,0 0-1,0 0 1,10-1-1,-13 2-651,0 0 175,0 1 0,-1-1 0,1 1 0,0 0 0,0 0 0,0-1 0,-1 1 0,1 0 0,0 1 0,0-1 0,0 0 0,-1 0 0,1 1 0,0-1 0,-1 1 0,1 0 0,0-1 0,-1 1 0,1 0 0,-1 0 0,1 0 0,-1 0 0,1 0 0,-1 0 0,0 0 0,1 1 0,-1-1 0,0 0 0,0 1 0,0-1 0,0 1 0,0 0 0,0-1 0,-1 1 0,1-1 0,0 1 0,-1 0 0,1 0 0,-1 1 0,2 6 144,-1 0 0,0 0 0,-1 0-1,0 1 1,0-1 0,-2 11 0,-22 116 802,6-41-989,3-15 80,-5 27-157,18-77 83,1-20-383,0-1-1,0 1 1,-3 10 0,4-19 135,0-1 0,-1 0 0,1 0 0,0 0 0,0 1 0,0-1 0,0 0 0,0 0 0,0 0 0,0 1 0,0-1 0,-1 0 0,1 0 0,0 0 0,0 1 1,0-1-1,0 0 0,0 0 0,0 1 0,0-1 0,0 0 0,0 0 0,0 1 0,1-1 0,-1 0 0,0 0 0,0 0 0,0 1 0,0-1 0,0 0 0,0 0 0,0 0 0,0 1 0,1-1 0,-1 0 0,0 0 0,0 0 0,0 0 0,0 1 0,1-1 0,-1 0 0,0 0 0,0 0 0,0 0 0,1 0 0,-1 0 1,7 5-3683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3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73 8128,'-12'-17'2618,"12"17"-2563,0-1 0,0 1 0,0-1 0,0 1 0,0-1 0,0 1 0,0-1 0,0 1 0,0-1 0,0 1 0,0-1 0,0 1 0,1-1 0,-1 1 0,0-1 0,0 1 0,0-1 0,1 1 0,-1-1 0,0 1 0,0-1 0,1 1 0,-1 0 0,1-1 0,-1 1 0,0 0 0,1-1 0,-1 1 0,1-1 0,0 1 146,2-2 161,0-1-1,0 1 1,0 1 0,0-1 0,1 0-1,-1 1 1,0 0 0,1 0-1,-1 0 1,1 0 0,0 0 0,4 0-1,0 0 195,60-8 1595,118-2-1,-114 10-1720,192 0 261,-121 2-6294,-115 1 1278,-5 5 1376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3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5632,'3'-1'596,"-1"-1"0,1 1 0,-1 0 0,0 0-1,1 0 1,0 0 0,-1 1 0,1-1 0,0 1 0,-1-1 0,4 1 0,-2 0-214,0 0 0,0 1-1,-1-1 1,1 1 0,0 0 0,7 2 0,-5 0 64,-1 0 0,1 0 1,0 0-1,9 8 0,-13-10-390,0 1 0,0-1-1,0 1 1,-1 0 0,1 0-1,0 0 1,-1 0 0,1 0-1,-1 0 1,0 0-1,0 1 1,0-1 0,0 0-1,1 5 1,-2 7 186,0-1 0,-2 0-1,1 1 1,-2-1 0,-7 26 0,2-6 131,3-15-186,0-1-1,-1 1 1,-10 20 0,6-20 322,6-14 6,3-11 237,2 1-714,1 0 1,0 0 0,0-1-1,1 1 1,0 0 0,0 1 0,0-1-1,1 1 1,4-7 0,1 1 44,1 0 0,0 1 0,13-10 1,4 0 136,1 2 0,1 0 1,1 2-1,47-18 0,-45 21-400,-1-1 1,-1-2-1,0 0 0,36-29 0,-63 42-335,0 0 0,1 0 0,-1 0 0,-1 0 0,1-1 0,0 0 0,-1 1 0,4-8 0,-4 6-697,0 0 1,-1 0-1,0 1 1,1-7-1,2-13-2734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3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40 4064,'0'-1'186,"-1"-1"1,1 1-1,0 0 0,1-1 1,-1 1-1,0 0 1,0 0-1,1-1 0,-1 1 1,0 0-1,1 0 0,-1 0 1,1 0-1,0-1 1,-1 1-1,1 0 0,0 0 1,0 0-1,-1 0 1,1 1-1,0-1 0,0 0 1,0 0-1,0 0 0,0 1 1,0-1-1,1 0 1,1 0-1,10-8 3619,-13 10-3669,1-1 1,-1 1-1,1-1 0,-1 1 0,1-1 0,-1 1 0,1-1 0,-1 1 0,0-1 0,1 1 1,-1-1-1,0 1 0,1 0 0,-1-1 0,0 1 0,0 0 0,0-1 0,0 1 1,1 0-1,-1 0 0,0 5 163,1-1 0,-1 1 0,0 0 0,0 0 0,-1 0 1,1 0-1,-3 8 0,-15 42 570,13-43-638,-7 23-16,1 0 0,-10 62 0,16-66-200,-3 26-188,-2 68 1,12-107-496,-1-11-1216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4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6560,'-5'-8'1529,"7"3"463,1 4-1549,-1 0 1,0 1-1,1-1 0,-1 1 0,1-1 0,4 1 1,58-7 2803,41-3-921,-52 9-2019,22-2-754,102 9 0,-137 2-3546,-14 0-3422,-10 0 4109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9:5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5152,'0'0'2336,"14"5"-2048,-9-5 992,3 3-768,10-3-64,5 0-288,4 0-192,5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4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6048,'0'-1'64,"0"1"1,0 0-1,0 0 1,0 0-1,0 0 1,0 0-1,0-1 1,0 1-1,1 0 1,-1 0-1,0 0 1,0 0-1,0 0 1,0 0-1,1 0 1,-1-1-1,0 1 1,0 0 0,0 0-1,0 0 1,1 0-1,-1 0 1,0 0-1,0 0 1,0 0-1,0 0 1,1 0-1,-1 0 1,0 0-1,0 0 1,0 0-1,0 0 1,1 0-1,-1 0 1,0 0-1,0 1 1,0-1-1,0 0 1,1 0-1,-1 0 1,0 0-1,7 10 1558,2 15 1540,-7-7-2300,0 1 0,-2 0-1,-2 30 1,-13 57 267,2-16-399,7-50-506,3-26 230,-1 28-1,4-42-444,0 0 0,0 0 0,0 1 1,0-1-1,0 0 0,0 0 0,0 0 0,0 0 0,0 0 0,0 0 1,0 0-1,0 1 0,0-1 0,0 0 0,0 0 0,0 0 0,0 0 1,0 0-1,0 0 0,0 0 0,0 0 0,0 1 0,0-1 0,0 0 1,0 0-1,1 0 0,-1 0 0,0 0 0,0 0 0,0 0 0,0 0 1,0 0-1,0 0 0,0 0 0,0 0 0,1 0 0,-1 1 0,0-1 1,0 0-1,0 0 0,0 0 0,0 0 0,0 0 0,0 0 0,1 0 1,-1 0-1,0 0 0,0 0 0,0 0 0,0 0 0,0-1 0,0 1 1,0 0-1,1 0 0,7-6 394,11-16-18,34-49-120,-9 9-686,87-94 1,-122 148 284,1-1 1,10-7-1,-16 13 55,0 0-1,0 1 0,0 0 1,0 0-1,1 0 0,-1 0 1,1 1-1,6-2 0,-10 3 85,0 0 0,-1 0 0,1 0 0,0 0 0,-1 0 0,1 0 0,-1 0 0,1 1-1,0-1 1,-1 0 0,1 0 0,-1 0 0,1 1 0,0-1 0,-1 0 0,1 1 0,-1-1-1,1 1 1,-1-1 0,1 0 0,-1 1 0,1-1 0,-1 1 0,0-1 0,1 1 0,-1-1-1,0 1 1,1 0 0,-1-1 0,0 1 0,0-1 0,1 1 0,-1 0 0,0-1 0,0 1-1,0 0 1,0-1 0,0 1 0,0 0 0,0 0 0,-2 29 368,1-29-359,-12 55 249,9-40-97,0-1 1,1 1-1,0 0 0,0 16 0,5-24 209,4-10 2,9-19 167,-6 8-514,4-1-60,1 0 1,0 1-1,32-23 1,-37 30 14,0 0-1,0 1 1,1 1 0,-1 0-1,1 0 1,0 0 0,0 1 0,1 1-1,11-2 1,-19 4 28,0-1-1,0 1 1,0 0 0,0 0-1,0 1 1,0-1 0,0 0-1,-1 1 1,1 0 0,0 0-1,0 0 1,0 0 0,-1 0-1,1 0 1,-1 1 0,1-1-1,-1 1 1,1 0 0,-1 0-1,0 0 1,0 0 0,0 0-1,0 0 1,0 0 0,0 1-1,-1-1 1,1 1 0,-1-1-1,0 1 1,2 3 0,-1 2 14,0-1 0,0 0 0,-1 0 0,0 1 0,0-1 0,-1 1 0,1-1 0,-2 1 0,0 7-1,-3 10-60,-10 32-1,3-12-678,7-36-2088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4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8 7296,'9'-4'1765,"-1"0"2398,-23 4-1057,-8 4-2547,1 1 1,0 1-1,0 0 0,0 2 0,1 0 0,-31 18 1,38-17-379,1 0 1,0 1-1,0 0 1,0 1-1,2 0 0,-1 1 1,2 0-1,-11 15 1,14-16-53,0 0 0,0 0-1,1 1 1,1 0 0,0 0 0,0 1 0,1-1 0,1 1 0,0 0-1,-1 15 1,4-21-36,0-1-1,0 0 0,0 0 1,1 0-1,-1 0 0,2 0 1,-1 0-1,1 0 0,0 0 1,3 7-1,-3-10-62,0 1 0,0 0 0,1-1-1,-1 0 1,1 1 0,0-1 0,0 0 0,0-1 0,0 1-1,1 0 1,-1-1 0,1 0 0,-1 0 0,1 0 0,6 2 0,6 1-3,-1-1 1,0 0 0,1-1 0,0-1 0,17 0-1,82-4-2230,-113 2 2112,2-1-99,10 1-1829,23-5 0,-33 4 844,1 0-1,-1 0 1,0 0 0,-1-1-1,8-4 1,3-2-1662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4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75 6304,'-1'-2'372,"0"1"-1,-1 0 1,1 0 0,0-1 0,0 1-1,-1 0 1,1-1 0,0 1 0,-1-4-1,2 4-201,0 1-1,-1-1 0,1 0 0,0 1 0,0-1 0,0 0 0,0 1 1,0-1-1,0 0 0,0 1 0,0-1 0,0 0 0,0 1 0,1-1 0,-1 0 1,0 1-1,0-1 0,1 1 0,-1-2 0,3 0 325,-1-1 1,1 0-1,0 1 0,0-1 0,0 1 0,0 0 0,0 0 0,3-1 1,4-3-102,-6 4-202,-1 0 1,1 0-1,0 0 1,0 0-1,0 1 1,0 0-1,1 0 1,-1 0-1,0 0 1,0 1-1,5-1 1,-7 1-170,-1 0 0,1 1 0,-1-1 0,1 0-1,-1 0 1,0 1 0,1-1 0,-1 1 0,1-1 0,-1 1 0,0 0 0,1 0 0,-1-1 0,0 1 0,0 0 0,0 0 0,0 0 0,0 0 0,0 0 0,0 1 0,0-1 0,0 0 0,0 0 0,0 1 0,-1-1 0,1 0 0,-1 1 0,1-1 0,-1 0 0,1 1 0,-1-1-1,0 1 1,0-1 0,1 4 0,-1 2 13,0 1 0,-1 0 0,1-1-1,-1 1 1,-1-1 0,1 1-1,-1-1 1,-4 9 0,-4 8 252,-15 24-1,17-35-121,6-9-85,1 0 0,-1-1-1,0 1 1,1 0 0,0 0 0,0 0-1,0 0 1,0 0 0,1 0 0,-1 0 0,1 7-1,1-9-45,-1 0 0,0 0 0,1 0 0,0 0 0,-1 0 0,1-1 0,0 1 0,0 0 0,0 0 0,0-1 0,0 1 0,0-1 0,1 1 0,-1-1 0,0 1-1,1-1 1,-1 0 0,1 1 0,0-1 0,-1 0 0,1 0 0,0 0 0,0-1 0,-1 1 0,4 1 0,3 0-293,-1-1 1,1 1-1,-1-1 0,0 0 1,12-1-1,2 0-664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47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0 571 1568,'5'-6'2976,"-4"6"-2874,-1 0 0,0 0 0,0 0 0,1 0-1,-1-1 1,0 1 0,1 0 0,-1 0-1,0-1 1,0 1 0,1 0 0,-1 0-1,0-1 1,0 1 0,0 0 0,1-1 0,-1 1-1,0 0 1,0-1 0,0 1 0,0 0-1,0-1 1,3-44 2922,-1 23-2691,1 0 1,2 0-1,9-30 0,-9 39-328,0 1 0,1 0 0,0 0 0,1 1-1,0-1 1,1 2 0,1-1 0,-1 1 0,12-10-1,-18 19-18,-1-1 0,1 1-1,0 0 1,0 0-1,0 0 1,0 0-1,0 0 1,0 0 0,0 1-1,0-1 1,0 1-1,0-1 1,0 1 0,0 0-1,0 0 1,0 0-1,0 0 1,4 0 0,2 2-19,0 0 0,0 0 1,12 5-1,3 2 96,-9-5 89,1-1 1,-1 0-1,1-1 1,0 0-1,0-1 1,0-1-1,0-1 1,0 0-1,0 0 1,0-2-1,-1 0 1,1-1-1,-1 0 1,0-1-1,0 0 1,0-1-1,-1-1 1,0 0-1,0-1 1,-1-1-1,0 0 1,0 0-1,-1-1 1,0 0-1,-1-1 1,12-16-1,-9 6 33,18-35 1,-8 12-18,-11 19-157,-11 13-2374,-9 23-6538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48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1 380 1824,'4'-3'4982,"-1"-10"-4004,0 0-677,3-2 48,19-44 838,-17 41-926,1 1 1,1 1-1,1 0 0,0 0 1,1 1-1,25-25 0,-35 39-269,-1-1 1,1 1-1,0-1 0,0 1 0,0 0 0,0 0 0,0 0 1,0 0-1,5-1 0,-6 1 6,1 1 0,-1 0 1,1 0-1,-1 0 0,0 0 0,1 1 1,-1-1-1,1 0 0,-1 1 0,1-1 0,-1 1 1,0-1-1,1 1 0,-1 0 0,0-1 1,0 1-1,1 0 0,0 1 0,20 16 344,-8-7 44,17 12 0,-25-20-281,-1 0 1,0 0-1,1-1 1,0 1-1,-1-1 1,1-1-1,9 3 1,-6-3 124,0 0 0,1-1 1,-1 0-1,1 0 1,-1-1-1,0 0 0,13-3 1,-8 0-15,-1-1 1,1 0-1,24-15 1,-23 12-150,0 0-1,-1-1 1,0-1 0,-1 0-1,0-1 1,0 0-1,15-19 1,-10 10 141,-13 15-284,0-1 1,-1 1-1,1-1 1,-1 0-1,5-10 1,-7 9-1104,2 6 305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6:4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12 1056,'-1'0'102,"0"0"0,1 0 0,-1-1 0,0 1-1,0 0 1,0 0 0,0 1 0,0-1 0,0 0 0,1 0 0,-1 0 0,0 1-1,0-1 1,0 0 0,0 1 0,1-1 0,-1 0 0,0 1 0,0-1 0,1 1 0,-1 0-1,0-1 1,1 1 0,-1 0 0,1-1 0,-1 1 0,0 0 0,1-1 0,0 1-1,-1 0 1,1 0 0,-1 0 0,1-1 0,0 1 0,0 0 0,-1 0 0,1 0 0,0 0-1,0 1 1,-7 19 575,2-7-351,1 0 0,0 0 0,0 1 1,2-1-1,-2 26 0,5 75 394,0-94-443,1 0 0,1-1 0,0 0 1,2 0-1,0 0 0,11 26 0,-12-37-131,1 0-1,-1-1 1,2 1 0,-1-1 0,1 0-1,0 0 1,1-1 0,0 0 0,0 0-1,0-1 1,1 0 0,0 0 0,0 0-1,1-1 1,14 6 0,-16-8-3,0-1 0,1 0 0,-1 0 0,0-1 0,1 0 0,0 0-1,-1-1 1,1 0 0,-1 0 0,1-1 0,0 0 0,-1 0 0,0-1 0,14-4 0,-15 4-61,1-1 0,-1 0 0,0 0 0,-1 0 0,1 0 0,-1-1 0,1 0 0,-1 0-1,0-1 1,4-5 0,1-1 33,-1-1 0,-1 0-1,10-17 1,-8 8-17,0 0-1,-1 0 1,-1-1 0,-2-1 0,0 1-1,-1-1 1,-1 0 0,-1 0 0,-2 0 0,0-1-1,-4-39 1,2 55-110,0 1 1,0-1-1,-1 1 0,0-1 0,0 1 1,-1 0-1,0 0 0,0 0 1,-1 1-1,0-1 0,0 1 0,0 0 1,-7-7-1,7 8-60,-1 1 0,0 0 1,0 0-1,0 0 0,-1 1 1,1-1-1,-1 1 0,0 1 0,0-1 1,0 1-1,0 0 0,0 0 0,0 1 1,-1 0-1,-10-1 0,6 2-38,0 0 0,-1 0 1,1 1-1,-16 4 0,22-4-337,-1 1 0,1 0 0,0-1 0,0 2 0,-1-1 0,2 1 0,-1-1 0,0 1 0,0 1 0,-7 6 0,1 7-1761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1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2400,'-3'0'10298,"1"8"-4300,2-3-8145,0 4 2383,0 0-1,0 0 1,-1 1 0,0-1-1,-1-1 1,0 1 0,0 0 0,-1 0-1,-4 9 1,-5 16 359,9-25-454,0 0 1,-6 11-1,-14 36 3,19-45 8,4-10-137,0-1 0,0 0 0,0 0 0,0 0 1,0 1-1,0-1 0,0 0 0,0 0 0,0 0 0,0 0 0,0 1 0,0-1 0,0 0 0,0 0 0,1 0 1,-1 0-1,0 1 0,0-1 0,0 0 0,0 0 0,0 0 0,1 0 0,-1 0 0,0 0 0,0 0 0,0 1 0,0-1 1,1 0-1,-1 0 0,0 0 0,15-2 745,-11 1-967,33-1 96,58-10 0,-58 6 158,60-2 0,39 2-169,2 0 47,2 2 69,-118 3 30,22 4-1,6-1 90,149 11-94,-82-2-70,-41-1 105,24-2 70,74 1-152,19-5 956,-193-4-914,0 0 1,1-1 0,-1 1 0,0 0-1,1 0 1,-1 0 0,0 0 0,0-1-1,1 1 1,-1 0 0,0 0-1,0 0 1,1-1 0,-1 1 0,0 0-1,0 0 1,0-1 0,1 1 0,-1 0-1,0-1 1,0 1 0,0 0 0,0 0-1,0-1 1,0 1 0,1 0 0,-1-1-1,0 1 1,0 0 0,0-1-1,0 1 1,0 0 0,0-1 0,0 1-1,-1 0 1,1-1 0,0 1 0,0-1-1,-3-16 457,1 12-455,0-6 47,1-1 0,0 1 0,0-1 0,1 0 0,2-13 0,-2 20-110,1 1 0,0 0-1,0-1 1,1 1 0,-1 0-1,1-1 1,0 1 0,0 0-1,0 0 1,0 0-1,1 1 1,0-1 0,0 0-1,0 1 1,0 0 0,5-4-1,-4 4-174,30-20-3435,-32 22 2595,0 0 0,1 0 0,-1 0-1,0 0 1,0 1 0,1-1-1,-1 1 1,4-1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14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1 652 2976,'0'-1'116,"0"1"1,0 0-1,0 0 1,1 0-1,-1-1 0,0 1 1,0 0-1,0 0 1,0-1-1,1 1 0,-1 0 1,0 0-1,0 0 1,1 0-1,-1-1 0,0 1 1,0 0-1,1 0 1,-1 0-1,0 0 0,0 0 1,1 0-1,-1 0 1,0 0-1,1 0 0,-1 0 1,0 0-1,0 0 1,1 0-1,-1 0 0,0 0 1,1 0-1,0 0 155,0 0 1,0 0-1,0 0 0,0 0 0,0 0 0,0-1 1,0 1-1,0 0 0,-1-1 0,1 1 0,0 0 0,0-1 1,0 1-1,1-2 0,7-9 62,0-1 0,0-1 1,-1 1-1,-1-1 0,0-1 0,7-19 0,4-7-94,-17 38-236,77-147 879,-71 138-807,2-4 101,0 1 0,1 0 0,11-12 0,18-14 432,-39 40-577,1 0 1,-1-1 0,0 1 0,0 0 0,1 0 0,-1 0 0,0 0-1,0 0 1,1 0 0,-1-1 0,0 1 0,1 0 0,-1 0 0,0 0 0,1 0-1,-1 0 1,0 0 0,0 0 0,1 0 0,-1 0 0,0 0 0,1 0-1,-1 1 1,0-1 0,1 0 0,-1 0 0,0 0 0,0 0 0,1 0 0,-1 1-1,0-1 1,0 0 0,1 0 0,-1 0 0,0 1 0,0-1 0,0 0-1,0 0 1,1 1 0,-1-1 0,0 0 0,8 13 611,-8-12-683,5 10 185,-2 1 1,1-1-1,-1 1 1,-1-1-1,0 1 1,0 15-1,4 20 138,1 1-118,6 26-174,-10-64 37,-1-1-1,2 1 0,0-1 0,0 0 1,8 13-1,-9-18-32,0 0-1,0-1 1,0 0 0,1 0 0,-1 0-1,1 0 1,0 0 0,0-1-1,0 0 1,0 1 0,0-1-1,0-1 1,0 1 0,1-1-1,-1 0 1,1 0 0,-1 0-1,8 0 1,-3 0-23,0-1-1,-1 0 1,1 0 0,0-1 0,-1-1-1,1 1 1,-1-1 0,1-1-1,7-3 1,-9 4-65,0-1 0,-1 0 0,0-1 0,0 1-1,0-1 1,0-1 0,-1 1 0,1-1 0,-1 0 0,0 0 0,0 0 0,7-11-1,-7 8-9,0 0 1,-1 1-1,0-2 0,0 1 0,0 0 0,-1-1 0,-1 0 0,1 0 0,-1 0 0,-1 0 0,0 0 0,0-18 0,0 13 145,-1 3-21,0 1 1,0-1-1,-1 0 1,0 1-1,-1-1 0,0 1 1,-6-20-1,7 29-7,1 0 0,0 0 0,-1 0 0,1 0 0,-1 1 0,1-1 0,-1 0 0,1 0 1,-1 0-1,1 1 0,-1-1 0,0 0 0,1 1 0,-1-1 0,0 0 0,0 1 0,0-1 0,1 1 0,-1-1 0,0 1 0,0-1 0,0 1 0,0 0 0,0 0 0,0-1 0,0 1 0,0 0 0,0 0 0,0 0 0,0 0 0,0 0 0,0 0 0,0 0 1,-1 1-1,0 0 16,0 0 1,0 0-1,0 0 1,0 0 0,1 0-1,-1 0 1,1 1 0,-1-1-1,1 1 1,-1-1-1,1 1 1,0 0 0,0 0-1,0-1 1,-1 3-1,-2 5 56,0 0 0,2 0 0,-1 1 0,1-1 0,0 1 0,1-1 0,-1 20 0,3 0 186,4 38 0,-4-57-214,1 1-1,0-1 1,0 0 0,1-1-1,0 1 1,0 0-1,1-1 1,1 0-1,0 0 1,0 0-1,0 0 1,1-1-1,12 13 1,-16-20-33,0 1 1,0 0-1,0-1 0,1 0 1,-1 0-1,0 1 0,1-1 1,-1-1-1,1 1 1,-1 0-1,1-1 0,0 1 1,-1-1-1,1 0 0,0 1 1,-1-1-1,1-1 1,-1 1-1,1 0 0,0-1 1,-1 1-1,1-1 1,-1 0-1,1 0 0,-1 0 1,1 0-1,3-3 0,2 0-94,-1-1-1,0 1 1,0-2-1,-1 1 1,0-1-1,0 0 1,8-10-1,0-5-4,-1 0-1,-2-1 0,15-35 1,5-12 202,-24 56-81,-5 7-78,0 1-1,1-1 1,0 1 0,0 0-1,0 1 1,1-1 0,-1 0-1,7-5 1,-9 10 25,-1-1-1,1 1 1,-1 0-1,1-1 1,0 1-1,-1 0 1,1 0-1,0-1 1,-1 1-1,1 0 1,0 0-1,-1 0 1,1 0-1,0 0 1,-1 0 0,1 0-1,0 0 1,-1 0-1,1 1 1,0-1-1,-1 0 1,1 0-1,0 1 1,-1-1-1,1 0 1,-1 1-1,1-1 1,0 0-1,-1 1 1,1-1-1,-1 1 1,1-1 0,-1 1-1,0-1 1,1 1-1,-1-1 1,1 2-1,1 1 27,0 0 0,0 0-1,0 1 1,-1-1-1,2 7 1,2 5 102,-2 0-1,0 1 1,-1-1-1,-1 1 0,0 0 1,-1 0-1,0 0 1,-5 24-1,4-34-82,-1-1 0,1 0 1,-1 0-1,0 1 0,0-1 0,0 0 0,-1-1 0,0 1 0,0 0 0,-6 5 0,7-7-41,-1-1 0,1 1 0,-1-1 0,0 0 0,0 0 0,0-1 0,0 1 0,-1 0 0,1-1 1,0 0-1,-1 0 0,1 0 0,0 0 0,-1-1 0,1 1 0,-1-1 0,-4 0 0,-1 0-65,-1 0 0,1-1 0,0 0 0,0-1 0,-1 1 0,1-2 0,0 0 0,-14-6 0,12 3-427,14 9 7,19 12 338,-4-6 233,0-1 0,0-1 0,1-1 0,0 0 0,0-1 0,0-2 0,1 0 0,-1 0 0,1-2 1,0-1-1,-1 0 0,1-1 0,-1-2 0,1 0 0,-1 0 0,19-8 0,-30 8-107,0 0 0,0-1 1,-1 0-1,1 0 0,-1-1 0,0 0 0,0 0 0,10-10 0,-8 5-1,-1 0-1,0-1 0,0 0 1,12-22-1,-5-1-10,-2 0 0,-1-1 0,8-36 0,-5 15 184,-3-1 0,7-82 1,-19 52 954,2 110-603,-1 37 1,-1 5 15,19 289 496,-13-302-1052,-3-30-139,0 28 0,2-23-3416,0-55-14187,-2 6 16245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14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26 6656,'-18'-8'2464,"13"8"-1536,15 0 864,3 0-1056,5-5 1600,4 5-1312,5 0 255,9-4-735,1 1-480,-3-2-64,8 5-96,-2 0 32,-4 0-1855,-4 0 1055,-5 5-4000,-1-2 2688,-3 14-2400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14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18 219 2720,'-16'6'2371,"14"-1"735,11 0-1373,2-2-1225,0-1 0,0 0 0,0-1 0,0 0 0,0-1 0,0 0 0,16-2 0,-24 1-454,1 1-1,-1-1 1,0 0-1,1 0 1,-1 0-1,0 0 1,1-1-1,-1 0 1,0 1-1,0-1 1,0 0-1,-1 0 1,1 0 0,0-1-1,-1 1 1,4-5-1,-3 3-106,0 0 0,0-1 0,-1 1-1,0 0 1,0-1 0,0 1 0,0-1 0,-1 0 0,1 0 0,-1 0-1,0-6 1,0 3 65,-1-1 0,0 1 0,-1-1 0,1 1 0,-2-1 0,1 1 0,-1 0-1,0-1 1,-1 1 0,0 0 0,0 0 0,-7-10 0,9 16 36,0 0 0,-1 1 0,1-1 0,-1 0 0,1 1 1,-1-1-1,0 1 0,1 0 0,-1 0 0,0-1 0,0 1 0,0 0 0,0 0 1,0 1-1,0-1 0,0 0 0,0 1 0,0-1 0,0 1 0,0 0 0,-1-1 0,1 1 1,0 0-1,0 0 0,0 1 0,0-1 0,-1 0 0,1 1 0,0-1 0,0 1 1,0 0-1,0 0 0,0 0 0,0 0 0,0 0 0,0 0 0,1 0 0,-1 1 0,0-1 1,1 0-1,-1 1 0,1 0 0,-1-1 0,-1 4 0,0 1 15,-1 0-1,2 1 0,-1-1 1,1 1-1,0-1 1,0 1-1,0 0 0,1-1 1,0 1-1,1 0 1,0 0-1,0 0 1,0 0-1,1 0 0,0 0 1,0 0-1,0-1 1,1 1-1,4 9 0,-1-3-9,0-1-1,1-1 0,1 1 0,0-1 1,0 0-1,1 0 0,1-1 0,-1 0 1,16 12-1,-23-20-22,1-1 1,-1 0 0,1 0 0,0 0-1,0 1 1,0-2 0,-1 1-1,1 0 1,0 0 0,0 0-1,0-1 1,0 0 0,0 1-1,0-1 1,1 0 0,-1 0-1,0 0 1,0 0 0,0 0 0,3-1-1,-2 0-34,-1 0-1,1 0 1,0 0-1,-1 0 0,1-1 1,0 1-1,-1-1 1,0 0-1,1 0 1,-1 0-1,0 0 0,0 0 1,0 0-1,1-3 1,72-117-265,-41 61 74,-22 42 176,19-21 1,-16 22 17,-15 17 6,1 0-1,0 0 0,-1 1 1,1-1-1,0 0 0,-1 0 1,1 1-1,0-1 0,0 0 1,0 1-1,-1-1 0,1 1 1,0-1-1,0 1 0,0-1 1,0 1-1,0 0 0,2-1 1,-3 1 6,1 1 1,0-1 0,-1 0 0,1 1 0,0-1 0,-1 1 0,1-1 0,-1 1-1,1-1 1,-1 1 0,1-1 0,-1 1 0,0-1 0,1 1 0,-1 0 0,0-1 0,1 1-1,-1-1 1,0 1 0,0 0 0,1-1 0,-1 1 0,0 0 0,0 0 0,0-1-1,0 1 1,0 0 0,0 0 0,1 18 234,0 0-1,-1 0 1,-2-1 0,-4 27-1,0 5 4,6-14-217,0-36-30,0 1-1,1-1 0,-1 0 1,0 0-1,1 0 0,-1 0 1,0 0-1,1 0 0,-1 0 1,0 0-1,1 0 0,-1 0 1,1 0-1,-1 0 0,0 0 1,1 0-1,-1 0 0,0 0 1,1 0-1,-1 0 0,0 0 1,1 0-1,0-1 0,4-2-85,0 0-1,0 0 0,0 0 0,-1-1 0,1 0 0,-1 0 1,0 0-1,0 0 0,0-1 0,5-7 0,8-10-166,2 2 117,0 0 0,1 2-1,1 1 1,34-23-1,-51 38 139,-1 0-1,1 0 0,0 0 1,0 0-1,0 1 0,0-1 1,0 1-1,6-1 0,-8 2 11,-1 0-1,1 0 1,-1 0-1,0 0 1,1 0 0,-1 0-1,0 1 1,1-1-1,-1 0 1,0 1-1,0-1 1,1 1 0,-1-1-1,0 1 1,0 0-1,0 0 1,0-1-1,0 1 1,0 0 0,0 0-1,0 0 1,0 0-1,0 0 1,0 0-1,0 0 1,-1 1 0,1-1-1,0 0 1,-1 0-1,1 0 1,0 3-1,1 5 67,0 0-1,-1 0 0,0 0 0,0 1 1,-2 10-1,1-8 52,1 0 0,2 21 1,-1-23-102,0-1 33,0 1-1,1 0 1,0-1-1,5 12 1,-7-19-61,0 0 1,0 0 0,0 0-1,0-1 1,1 1 0,-1 0 0,1 0-1,-1-1 1,1 1 0,0-1-1,-1 1 1,1-1 0,0 0 0,0 0-1,0 0 1,0 0 0,0 0-1,0 0 1,0 0 0,0-1 0,1 1-1,-1-1 1,0 0 0,4 1-1,-1-2-56,0 1 0,0-1 0,0 0 0,0 0 0,0-1 0,0 1 0,0-1 0,0 0 0,-1-1 0,8-4 0,-3 1-8,0-1-1,0 0 1,-1 0-1,8-9 1,-12 11 27,0 0 1,-1-1-1,0 1 0,0-1 1,0 1-1,0-1 1,-1 0-1,0 0 1,0 0-1,-1 0 0,2-7 1,-1-9 56,0-38 1,-2 58-21,0-3 2,0 0 0,-1 0 0,1 0 0,-1 0 0,-1 0 0,-1-7 0,3 11 4,-1 0 0,1 1 0,0-1 0,0 0 1,-1 1-1,1-1 0,0 1 0,-1-1 0,1 0 0,-1 1 1,1-1-1,0 1 0,-1-1 0,0 1 0,1-1 0,-1 1 1,1-1-1,-1 1 0,1 0 0,-1-1 0,0 1 1,1 0-1,-1 0 0,0-1 0,1 1 0,-1 0 0,0 0 1,1 0-1,-1 0 0,0 0 0,0 0 0,1 0 0,-1 0 1,0 0-1,1 0 0,-1 0 0,0 0 0,1 1 0,-1-1 1,0 0-1,1 0 0,-1 1 0,0-1 0,1 0 1,-1 1-1,1-1 0,-1 1 0,1-1 0,-1 1 0,1-1 1,-1 1-1,1-1 0,-1 2 0,-5 3 38,1 1 0,0 1 0,0-1 0,1 1 0,0 0 0,0 0 0,0 0 0,1 0 0,0 1 0,1 0 0,-4 12 0,4-5 35,-1 0 1,2 0-1,0 0 0,0 1 1,3 19-1,-1-30-68,0 0-1,0-1 1,0 1 0,1 0 0,-1-1-1,1 1 1,0-1 0,1 0-1,3 6 1,-5-8-10,0 0 0,0-1 0,1 1 1,-1-1-1,0 0 0,1 1 0,-1-1 0,1 0 0,-1 0 0,1 0 0,0 0 0,-1 0 1,1 0-1,0 0 0,0-1 0,0 1 0,-1 0 0,1-1 0,0 0 0,0 1 0,0-1 1,0 0-1,0 0 0,0 0 0,3-1 0,0-1-27,1 0 0,-1 0-1,-1-1 1,1 0 0,0 0 0,-1 0-1,1 0 1,-1-1 0,0 1 0,0-1-1,0 0 1,-1-1 0,4-4 0,9-10-5,20-27-49,-29 35 62,1 0-1,1 0 1,0 1 0,12-12-1,-18 20-8,-3 2 24,1-1 0,-1 1 0,1-1 0,-1 1 0,1-1 0,-1 1 0,1 0 0,-1-1 0,1 1 0,-1 0 0,1-1 0,0 1 0,-1 0-1,1 0 1,-1 0 0,2-1 0,-2 2 19,1 0-1,-1 0 0,1-1 1,-1 1-1,1 0 0,-1 0 1,0 0-1,1 0 0,-1 0 1,0 0-1,0-1 0,1 3 1,-1-3-9,1 11 139,0 0-1,-1 1 1,-1 11-1,0-10-7,2 27-1,0-36-120,-1 0 0,1 0 0,0 0 0,0 1 0,1-2 0,-1 1 0,1 0 0,0 0-1,0 0 1,3 4 0,-2-5 4,0 0-1,0 0 1,0-1-1,0 1 1,0-1-1,1 0 1,-1 0-1,1 0 0,-1 0 1,1-1-1,0 0 1,0 1-1,0-1 1,-1 0-1,1-1 1,6 1-1,4 0-68,0-1 0,0 0 0,19-3 0,-14 0-23,0 0 0,0-2 0,0 0 1,0-1-1,-1-1 0,27-15 1,-33 16-24,-1-1 1,1-1-1,-1 0 0,-1-1 1,1 0-1,-2 0 1,1-1-1,-1 0 1,-1-1-1,9-14 1,-8 12 3,7-12 231,-15 23-120,0 1 0,0 0-1,-1-1 1,1 1 0,-1 0-1,1-1 1,-1 1 0,1-1 0,-1 1-1,0-1 1,0 1 0,0-1-1,0-1 1,0 2-21,0 1 0,0 0 0,0-1 0,0 1-1,0 0 1,0-1 0,0 1 0,-1 0 0,1-1 0,0 1 0,0 0 0,0-1-1,0 1 1,-1 0 0,1 0 0,0-1 0,0 1 0,0 0 0,-1 0 0,1-1-1,0 1 1,0 0 0,-1 0 0,1 0 0,0-1 0,-1 1 0,1 0 0,0 0-1,-1 0 1,1 0 0,0 0 0,-1 0 0,1 0 0,0 0 0,-1 0 0,1 0-1,0 0 1,-1 0 0,1 0 0,0 0 0,-1 0 0,1 0 0,0 0 0,-1 0-1,1 0 1,0 1 0,0-1 0,-1 0 0,1 0 0,0 0 0,-1 1 0,-14 12 111,15-12-95,-120 137 606,118-135-617,-1 1 0,1 0 0,0 0 0,0 0 0,0 0 1,1 1-1,-1-1 0,1 0 0,0 1 0,-1 5 0,2-9-5,0 0 0,0 0 0,0 0 1,0 1-1,0-1 0,1 0 0,-1 0 0,0 0 1,0 1-1,1-1 0,-1 0 0,1 0 1,-1 0-1,1 0 0,-1 0 0,1 0 0,0 0 1,0 0-1,-1 0 0,1 0 0,0 0 1,0 0-1,0-1 0,0 1 0,0 0 0,0-1 1,0 1-1,0-1 0,0 1 0,0-1 1,0 1-1,1-1 0,-1 0 0,0 1 0,0-1 1,0 0-1,1 0 0,-1 0 0,0 0 1,0 0-1,2 0 0,0 0-8,0 0 1,1-1-1,-1 1 0,0-1 1,0 1-1,0-1 0,0 0 1,0 0-1,0-1 0,0 1 1,0 0-1,0-1 0,0 0 1,-1 0-1,1 0 0,-1 0 1,1 0-1,2-4 0,2-2-34,-2-1-1,1 0 1,-1 0 0,6-13-1,10-18-60,-21 40 94,0 0 0,0 0 0,0 0-1,0 0 1,0 0 0,0 0 0,0 0-1,0 0 1,0 0 0,0-1 0,0 1-1,0 0 1,0 0 0,1 0 0,-1 0-1,0 0 1,0 0 0,0 0-1,0 0 1,0 0 0,0 0 0,0 0-1,0 0 1,1 0 0,-1 0 0,0 0-1,0 0 1,0 0 0,0 0 0,0 0-1,0 0 1,0 0 0,1 0 0,-1 0-1,0 0 1,0 0 0,0 0 0,0 0-1,0 0 1,0 0 0,0 0 0,0 0-1,1 0 1,-1 0 0,3 7-99,2 12 108,-4-16-41,3 15 152,-2 0 0,0 1-1,0-1 1,-2 0 0,0 1 0,-2-1-1,0 1 1,0-1 0,-2 0 0,0 0-1,-2 0 1,1-1 0,-12 22 0,14-33-108,0 0 1,0 0 0,-1 0-1,0-1 1,-1 1-1,1-1 1,-1 0 0,0 0-1,0 0 1,0-1 0,-1 1-1,0-2 1,0 1-1,0 0 1,0-1 0,0 0-1,-1-1 1,1 1 0,-1-1-1,-13 2 1,5-2-22,1-1 1,-1 0-1,1-1 1,-1 0-1,0-1 1,1-1-1,0-1 0,-1 0 1,-13-5-1,-17-9-529,41 15 487,0 0 0,0 0 0,1-1 0,-1 1 0,0-1 0,1 0 1,0 0-1,-4-4 0,6 6 43,1 1 1,-1-1 0,0 0 0,1 0-1,-1 0 1,1 0 0,0 0-1,-1 0 1,1 0 0,0 0-1,-1 0 1,1 0 0,0-1 0,0 1-1,0 0 1,0 0 0,0 0-1,0 0 1,0 0 0,1 0-1,-1 0 1,0 0 0,1 0 0,-1 0-1,0 0 1,1 0 0,-1 0-1,1 0 1,0 0 0,-1 0 0,1 0-1,0 1 1,-1-1 0,1 0-1,0 0 1,0 1 0,0-1-1,0 0 1,1 0 0,4-3 1,0 1 0,1-1-1,0 1 1,9-4 0,-13 6 43,36-11 122,64-12 1,-65 16-76,72-23-1,-83 20 11,0 0-1,-1-2 0,-1-1 0,0-1 0,43-34 1,-60 42-31,-1 0 0,-1-1 0,1 0 0,-2 0 0,10-15 1,18-46 166,-30 61-179,0 0 0,-1 0 0,0-1 0,0 1 1,-1 0-1,0-11 0,-1 18-81,-3 14 234,0 1-131,1 1-1,1-1 1,0 1-1,1 0 1,0-1 0,5 24-1,-2-8 95,-3-27-114,0 1 0,1-1 0,-1 1 0,1-1 1,0 1-1,0-1 0,0 0 0,1 0 0,-1 0 0,1 1 1,-1-1-1,1 0 0,0-1 0,1 1 0,2 3 0,-3-4-5,1 0-1,0 0 0,0 0 1,-1-1-1,1 1 0,0-1 1,0 0-1,0 0 0,0 0 0,1 0 1,-1-1-1,0 1 0,0-1 1,0 0-1,1 0 0,5 0 1,0-1-9,0-1 0,0 0 0,0 0 0,0-1 1,0 0-1,-1-1 0,12-6 0,2-2-33,30-24 1,-11-1-8,3-1 58,-35 30-57,-5 4-20,1 1 0,-1-1-1,10-4 1,-13 7 19,-1 1 0,1 0-1,-1-1 1,1 1 0,0 0-1,0 0 1,-1-1 0,1 1-1,0 0 1,-1 0 0,1 0-1,0 0 1,0 0 0,-1 0-1,1 0 1,0 0 0,0 0-1,-1 0 1,1 0 0,0 1-1,0-1 1,-1 0 0,1 0-1,0 1 1,-1-1 0,1 1-1,-1-1 1,1 0 0,0 1-1,-1-1 1,1 1 0,-1-1-1,1 1 1,-1 0 0,1 0-1,2 4-9,0 1-1,-1 0 1,0-1-1,0 1 1,0 0-1,-1 0 1,0 0-1,0 1 1,0-1-1,-1 0 1,0 10-1,-1 0 107,-1 0-1,0-1 1,-7 22-1,4-22-28,0 0-1,-2-1 0,1 0 0,-2-1 1,0 1-1,0-1 0,-1-1 1,-1 0-1,0 0 0,0-1 1,-1 0-1,-1 0 0,0-2 1,-20 14-1,27-20-24,0-1-1,-1 1 1,1-1 0,-1 0 0,0 0 0,1 0-1,-1-1 1,0 0 0,0 0 0,0-1 0,-7 1-1,10-2-37,-1 1-1,1-1 1,-1 1-1,1-1 1,-1 0-1,1 0 1,-1-1-1,1 1 1,0-1-1,-1 1 1,1-1-1,0 0 1,0 0-1,1-1 1,-1 1-1,0-1 1,1 1-1,-5-6 1,6 6 14,0 1-1,0 0 1,1 0 0,-1-1 0,0 1-1,0-1 1,1 1 0,-1-1-1,1 1 1,-1-1 0,1 1 0,0-1-1,0 1 1,0-1 0,-1 1 0,1-1-1,1 0 1,-1 1 0,0-1 0,0 1-1,1-3 1,0 1 5,1 1 0,-1-1 0,1 1 0,-1 0 1,1 0-1,0-1 0,-1 1 0,1 0 0,0 0 0,0 1 0,4-3 0,3-2 82,1 0 0,0 1 0,0 0-1,0 1 1,11-3 0,78-19 350,-42 12-355,90-18-546,-65 17-2971,-28 11-4403,-28 8 3663,-2 2-2176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0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8384,'0'3'3808,"8"5"-3328,-3-8 960,8 4-896,5 1-160,6-2-224,2 2-352,1 2 96,-1-2-1568,3 3 896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14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32 353 3136,'1'-2'969,"2"-11"9208,-7 16-9985,1 1 0,0-1 1,1 1-1,-1-1 0,1 1 0,-1 0 0,1 0 0,0 0 0,1 0 0,-1 1 0,1-1 1,0 0-1,-1 8 0,-1 5 71,2 1 0,0 20 0,1-33-153,0 9 58,1-1 0,1 1 0,3 17 0,-3-24-90,-1-1-1,1 0 0,1 0 1,-1 0-1,1 0 0,0 0 1,0 0-1,1-1 0,5 7 1,-8-11-64,-1 0 0,1-1 0,-1 1 0,1-1 0,-1 1 0,1-1 0,0 1 0,-1-1-1,1 1 1,0-1 0,-1 1 0,1-1 0,0 0 0,0 1 0,-1-1 0,1 0 0,0 0 0,0 0 0,-1 0 0,1 1 0,0-1 0,0 0 0,0 0 0,-1 0 0,1-1 0,0 1 0,0 0 0,-1 0 0,1 0 0,0-1 0,0 1 0,-1 0 0,1-1 0,0 1 0,0 0 0,-1-1 0,1 1 0,-1-1 0,1 1 0,0-1 0,-1 1 0,1-1-1,-1 0 1,1 1 0,-1-1 0,0 0 0,1 0 0,3-5-19,-1 1 0,0-1 0,0 0 0,2-9 0,1-4-22,0-1-1,-2 0 1,0-1-1,0-21 1,-1-85 86,-4 84 3,2 40-81,-1 0 0,1 0 0,-1 1 0,1-1 0,0 0 0,0 0 0,0 1 0,0-1 0,1 0 1,-1 1-1,1-1 0,2-2 0,27-30 167,-14 17 25,92-93 1512,-89 92-1449,0 1 1,32-21-1,-51 38-231,0 1-1,0-1 1,0 1 0,0-1-1,0 1 1,0-1-1,0 1 1,1-1-1,-1 1 1,0 0-1,0 0 1,0 0 0,0-1-1,0 1 1,0 0-1,1 0 1,-1 1-1,0-1 1,0 0-1,0 0 1,0 0 0,0 1-1,0-1 1,0 1-1,0-1 1,0 1-1,0-1 1,0 1-1,0-1 1,0 1 0,0 0-1,0 0 1,0 0-1,-1-1 1,1 1-1,0 0 1,0 0-1,-1 0 1,1 0 0,-1 0-1,1 0 1,-1 0-1,1 2 1,2 4 41,0 1 1,-1-1 0,0 1-1,-1 0 1,2 10-1,1 35 17,-3 79 0,-16 50 110,12-146-98,-2 0-1,-1-1 1,-2 1 0,-14 40-1,16-62 34,-2 8 215,-19 35 0,24-52-279,-1 0 1,1 0-1,0 0 0,-1-1 1,0 1-1,0-1 0,-1 0 0,1 0 1,-1 0-1,0-1 0,-8 6 1,12-9-47,0 0 1,0 1 0,0-1-1,0 0 1,0 1 0,0-1 0,0 0-1,0 0 1,0 0 0,0 0-1,0 1 1,0-2 0,0 1 0,1 0-1,-1 0 1,0 0 0,0 0-1,0-1 1,0 1 0,0 0 0,0-1-1,0 1 1,0 0 0,0-2-1,-1 1-4,1 0 0,-1-1 0,1 1 0,0-1 0,0 1 0,0-1 0,0 0 0,0 1 0,0-1 0,0 0 0,-1-3 0,1 2 2,0-1 1,0 0-1,0 0 1,1 0 0,-1 0-1,1 0 1,0 0-1,0 0 1,0 0-1,1 0 1,-1 0 0,2-4-1,1 3-7,0 0 0,0 0 0,0 0 1,0 0-1,1 1 0,0-1 0,0 1 0,0 0 0,0 0 0,1 0 0,-1 1 0,1 0 0,0 0 0,0 0 0,0 0 0,1 1 1,7-3-1,0 1-243,0 0 0,0 2 0,1-1 0,-1 2 1,0 0-1,22 1 0,-21 1-866,0 1 1,0 1-1,0 1 0,0 0 1,14 6-1,27 8-4791,-14-9 354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14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31 138 1248,'-12'0'-49,"-6"-2"8258,30 5-7225,1 1 0,-1-2 0,1 0 1,0 0-1,20-1 0,-17-1-879,0-2 0,0 0 0,0 0 1,0-2-1,-1 0 0,0-1 0,20-8 0,-28 9-36,0 0 0,-1 0-1,1-1 1,-1 0 0,0 0 0,0-1-1,0 1 1,5-8 0,-10 12-60,0-1-1,-1 1 1,1-1 0,0 1 0,0-1 0,-1 0-1,1 1 1,-1-1 0,1 0 0,-1 0 0,1 1 0,-1-1-1,0 0 1,0 0 0,0 1 0,0-1 0,-1 0-1,1 0 1,0 1 0,-1-1 0,1 0 0,-1 1-1,1-1 1,-1 0 0,0 1 0,0-1 0,0 1-1,0-1 1,0 1 0,0-1 0,0 1 0,0 0-1,0 0 1,-1-1 0,1 1 0,-1 0 0,1 0-1,0 0 1,-1 1 0,0-1 0,1 0 0,-3 0-1,-4-1 128,1 1 0,0 1 0,-1-1-1,1 1 1,0 1 0,-1-1 0,1 1-1,0 0 1,0 1 0,0 0-1,-9 3 1,7-2 25,1 1-1,-1 0 0,1 0 1,0 1-1,0 0 0,0 0 1,1 1-1,-11 9 0,17-13-138,-1 0 0,1-1 0,-1 1 0,1 0 0,0 0 0,0 0 0,0 0 0,0 0 0,0 0 0,0 0 0,0 0-1,1 1 1,-1-1 0,1 0 0,-1 0 0,1 1 0,0-1 0,0 0 0,0 3 0,2 1 11,-1 0-1,1 0 1,0 0 0,1 0-1,3 9 1,3 1 63,0 0 0,1 0 0,1-1 0,0 0 0,1-1 0,1 0 0,0-1 0,1 0 0,0-1 0,1-1 0,0 0 0,19 9 0,-30-18-64,0 0 0,1-1 0,-1 1-1,0-1 1,1 0 0,-1-1 0,1 1 0,-1-1 0,1 0 0,0 0 0,-1 0 0,1-1-1,-1 1 1,1-1 0,-1 0 0,0-1 0,1 1 0,3-3 0,0 1-13,-1-1-1,0 0 1,0 0 0,0-1 0,-1 0 0,1 0 0,-1-1 0,0 1 0,5-9 0,-8 11-204,4-5-617,-1-1-1,7-12 1,-11 19 239,-1 0 1,0 0-1,0-1 1,0 1-1,-1 0 1,1-1-1,0 1 1,-1 0-1,1-1 1,-1 1-1,0-1 1,0 1-1,0-1 1,0 1-1,-1-1 1,0-2-1,0-1-2333,8 5-1434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14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71 356 4064,'1'-1'3172,"1"0"-2558,0 1 0,-1-1 0,1 0 0,-1 0 0,1 0 0,-1 0 0,1 0 0,1-3 0,24-27 5153,-23 27-5492,0 1 1,0-1-1,1 1 0,-1 0 0,7-4 1,-10 6-252,-1 1 1,1 0-1,0 0 1,-1 0-1,1-1 1,0 1-1,-1 0 1,1 0-1,0 0 1,0 0-1,-1 0 1,1 0-1,0 0 1,-1 0-1,1 1 1,0-1 0,-1 0-1,1 0 1,0 0-1,-1 1 1,1-1-1,-1 0 1,1 1-1,0-1 1,-1 1-1,1-1 1,-1 1-1,1-1 1,-1 1-1,0-1 1,1 1-1,-1-1 1,1 1-1,-1-1 1,0 1-1,1 0 1,-1 0-1,10 27 250,-10-28-269,6 30 83,-2-1 0,-2 0-1,-1 56 1,-1-52-44,-1 32 210,-3 1 0,-18 92 1,20-144-207,-1-1 1,-1 0 0,0 0-1,-1-1 1,0 1 0,-1-1-1,-9 16 1,13-26-48,1 0 1,-1-1-1,1 1 1,-1 0-1,0 0 0,0-1 1,1 1-1,-1-1 0,0 1 1,-1-1-1,1 0 1,0 0-1,0 0 0,0 0 1,-4 0-1,4 0-25,1-1 0,-1 0 0,0 0 0,0 0-1,0-1 1,1 1 0,-1 0 0,0-1 0,0 1 0,1-1-1,-1 1 1,0-1 0,1 0 0,-1 0 0,1 0 0,-1 0 0,1 0-1,-1 0 1,1 0 0,0 0 0,0-1 0,-2-1 0,-3-4-16,1 0 1,0 0-1,1-1 1,-1 1-1,1-1 1,1 0-1,-5-14 1,6 16-2,0-1 1,1 1 0,0-1 0,0 0 0,0 0 0,1 0 0,0 1 0,0-1 0,1 0-1,2-10 1,2-3-52,1 1-1,1 0 1,18-35 0,-22 49 88,0-1 0,1 1 0,-1 0 1,1 0-1,0 0 0,1 1 0,-1 0 1,1 0-1,0 0 0,0 0 0,0 1 1,0-1-1,1 1 0,-1 1 0,1-1 1,0 1-1,7-2 0,9-2-7,0-1 0,-1 0 1,31-16-1,57-39 227,-56 31-69,-33 19-137,37-27 0,-52 34-5,0 1-1,0-1 1,0 0-1,-1 0 1,0 0-1,0-1 1,0 1-1,0-1 1,-1 0 0,0 0-1,3-9 1,-6 14 3,0 0 1,0 0-1,1-1 1,-1 1-1,0 0 0,0 0 1,-1-1-1,1 1 1,0 0-1,0 0 1,-1-1-1,1 1 1,0 0-1,-1 0 1,1 0-1,-1 0 1,0 0-1,1 0 0,-1-1 1,0 1-1,1 1 1,-1-1-1,0 0 1,0 0-1,0 0 1,0 0-1,0 1 1,0-1-1,0 0 0,-2 0 1,-1-1 7,1 0 1,-1 1-1,1-1 1,-1 1-1,0 0 1,0 0-1,1 1 1,-9-1-1,2 1-54,1 0-1,-1 1 0,-14 3 1,23-4 43,0 1 1,1-1 0,-1 0 0,0 1 0,1-1-1,-1 1 1,1-1 0,-1 0 0,1 1-1,-1 0 1,0-1 0,1 1 0,0-1 0,-1 1-1,1-1 1,-1 1 0,1 0 0,0-1 0,0 1-1,-1 0 1,1 0 0,0-1 0,0 1-1,0 0 1,0-1 0,-1 1 0,1 0 0,0 0-1,0-1 1,1 1 0,-1 0 0,0 0-1,0-1 1,0 1 0,0 0 0,1-1 0,-1 1-1,1 0 1,0 3 31,0-1-1,0 0 1,0 0-1,1 0 1,-1-1-1,1 1 0,2 3 1,27 26-42,37 32-1,-64-61 13,1 1-1,-1-1 1,1 0-1,-1 0 0,1 0 1,0 0-1,0-1 1,1 0-1,-1 0 0,0 0 1,1-1-1,-1 0 1,1 0-1,-1 0 0,1-1 1,0 0-1,-1 0 1,1 0-1,-1-1 0,1 1 1,-1-1-1,1-1 1,-1 1-1,9-4 0,12-8-10,-1 0-1,40-30 0,-15 9-23,-19 13 348,-31 21-321,0 1 1,0-1 0,-1 0-1,1 0 1,0 0 0,0 0 0,0 0-1,0 0 1,0 0 0,0 0-1,0 0 1,0 0 0,0 0 0,-1 0-1,1-1 1,0 1 0,0 0-1,0 0 1,0 0 0,0 0-1,0 0 1,0 0 0,0 0 0,0 0-1,-1 0 1,1 0 0,0 0-1,0 0 1,0 0 0,0 0 0,0 0-1,0-1 1,0 1 0,0 0-1,0 0 1,0 0 0,0 0 0,0 0-1,0 0 1,0 0 0,0 0-1,0-1 1,0 1 0,0 0-1,0 0 1,0 0 0,0 0 0,0 0-1,0 0 1,0 0 0,0 0-1,0 0 1,0-1 0,0 1 0,0 0-1,0 0 1,0 0 0,0 0-1,0 0 1,0 0 0,0 0-4,-10 5 59,1 2 0,1-1 0,-1 2 0,1-1 0,-13 17-1,18-22-41,-3 6 46,1 0 1,0 0 0,0 0 0,1 1-1,0-1 1,0 1 0,1 0-1,0 0 1,-3 14 0,6-21-61,0 1 0,0 0 0,0 0 0,0-1 1,0 1-1,0 0 0,1-1 0,-1 1 0,1 0 0,0-1 0,0 1 0,0-1 1,1 4-1,-1-5 1,0 0 0,0 1 0,0-1 0,0 0 0,0 0 0,0 0 0,0 0 0,0 0 0,0 0 0,1-1 0,-1 1 0,0 0 0,0-1 1,1 1-1,-1 0 0,0-1 0,1 0 0,-1 1 0,1-1 0,-1 0 0,1 0 0,-1 1 0,1-1 0,-1-1 0,2 1 0,12-2-22,0-1 0,0-1 0,-1 0 0,1 0 0,-1-2 0,16-8 0,3-4 96,40-30 1,-44 27-48,-1-1-1,-2-1 1,48-54 0,-64 65-86,34-44-21,-42 51 63,-1 0-1,1 1 1,-1-1 0,0 0-1,0 0 1,-1 0 0,1-9-1,-1 13 114,1-14-501,2 11 303,-2 3 93,-1 1 0,1 0 0,-1-1 0,0 1-1,1 0 1,-1-1 0,0 1 0,1 0 0,-1-1 0,0 1 0,0-1 0,1 1 0,-1-1-1,0 1 1,0-1 0,0 1 0,0 0 0,0-1 0,1 1 0,-1-2 0,5-13 99,-5 14-106,0 0 1,0 0-1,1 0 0,-1 0 0,0 0 0,1 0 0,-1 0 1,1 0-1,-1 0 0,1 0 0,1-2 0,-1 2 18,-1 0-1,1 0 1,0 0-1,0 0 1,-1-1-1,1 1 1,-1 0-1,1 0 1,-1 0-1,0-1 1,1 1-1,-1-2 1,0-17-85,1 5 118,-2 0 0,1 0 1,-4-16-1,3 24-35,-1-9 0,2 16 0,-1 0 0,1-1 0,0 1 0,0 0 0,0 0 0,0-1 0,0 1 0,-1 0 0,1-1 0,0 1 0,0 0 0,-1 0 0,1-1 0,0 1 0,0 0 0,-1 0 0,1 0 0,0-1 0,-1 1 0,1 0 0,0 0 0,0 0 0,-1 0 0,1 0 0,0 0 0,-1-1 0,1 1 0,0 0 0,-1 0 0,1 0 0,-1 0 0,1 0 0,0 0 0,-1 1 0,1-1 0,0 0 0,-1 0 0,1 0 0,-1 1 1,-1 0-1,1 0 0,0 0 0,0 0 0,1 1 1,-1-1-1,0 0 0,0 0 0,1 1 1,-1-1-1,0 0 0,1 1 0,0-1 1,-1 1-1,1-1 0,0 1 0,-1-1 1,1 3-1,-2 6 27,-4 9 63,-1 4 182,0 0 1,-3 30-1,9-52-262,-11 162 1495,13-61-1128,1 2-3896,-2-104 3321,0 1 1,0-1-1,0 1 0,0-1 0,0 0 0,-1 1 0,1-1 0,0 0 1,0 1-1,0-1 0,0 0 0,0 1 0,-1-1 0,1 0 1,0 0-1,0 1 0,-1-1 0,1 0 0,0 0 0,0 1 0,-1-1 1,1 0-1,0 0 0,-1 1 0,1-1 0,0 0 0,-1 0 0,1 0 1,0 0-1,-1 0 0,1 0 0,0 0 0,-1 0 0,1 0 0,-1 0 1,1 0-1,0 0 0,-1 0 0,1 0 0,0 0 0,-1 0 0,1 0 1,0 0-1,-1 0 0,1 0 0,0 0 0,-1-1 0,1 1 1,0 0-1,-1 0 0,1 0 0,-1-1 0,-2-1-1103,0 1 0,0-1 0,0 0 0,1 0 0,-5-3 0,-6-8-667,-5 0 677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14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44 4640,'-22'-9'2096,"22"9"-1948,1 0 1,-1 1 0,1-1-1,-1 0 1,1 0-1,-1 0 1,1 0-1,-1 1 1,1-1 0,-1 0-1,1 0 1,-1 0-1,1 0 1,0 0-1,-1 0 1,1-1 0,-1 1-1,1 0 1,-1 0-1,2-1 1,14-5 1808,-3 1-933,26-3 1376,65-5 0,51 11-1809,-78 3-2654,-43 4-1781,-13-2-696,-8 0 1964,0 8-389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14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1 385 2400,'0'0'93,"-1"1"1,1 0-1,0 0 0,0-1 0,0 1 1,0 0-1,1 0 0,-1 0 1,0-1-1,0 1 0,0 0 1,1 0-1,-1-1 0,0 1 1,1 0-1,-1-1 0,0 1 1,1 0-1,-1-1 0,1 1 0,-1 0 1,2 0-1,0 0 208,-1-1-1,1 1 1,0-1-1,0 0 1,0 1-1,-1-1 1,1 0-1,3-1 1,-2 1-86,1 0 24,0 0-1,0-1 0,0 0 0,0 0 1,0 0-1,0 0 0,-1-1 0,1 1 1,0-1-1,-1 0 0,1 0 0,3-3 1,-2 1-53,0 0 0,0-1 0,-1 1 0,1-1 0,-1 1 1,-1-1-1,5-8 0,-7 13-132,0-1-1,-1 0 1,1 0-1,-1 0 1,0 1 0,1-1-1,-1 0 1,0 0 0,1 0-1,-1 0 1,0 0-1,0 0 1,0 0 0,0 0-1,0 0 1,0 0 0,0 1-1,0-1 1,0 0-1,0 0 1,0 0 0,-1 0-1,1 0 1,0 0 0,-1 0-1,1 0 1,-1 1 0,1-1-1,-1 0 1,1 0-1,-1 1 1,1-1 0,-1 0-1,0 0 1,-1 0 0,0 0 86,1 0 0,-1 0 0,0 0 0,0 1 1,0-1-1,0 1 0,0-1 0,0 1 1,0 0-1,0-1 0,0 1 0,0 0 1,0 0-1,0 1 0,0-1 0,-3 1 1,3 0-16,-1-1 1,0 1 0,1 0 0,-1 0 0,1 0-1,-1 0 1,1 0 0,-1 1 0,1-1 0,0 1-1,0-1 1,0 1 0,0 0 0,0 0 0,0 0-1,0 0 1,0 0 0,1 1 0,0-1 0,-1 0-1,1 1 1,0-1 0,0 1 0,0-1 0,0 1-1,0 0 1,1-1 0,-1 1 0,1 0 0,0 0-1,0-1 1,0 1 0,0 5 0,1-1-19,1 0 0,-1 0 1,1 0-1,0 0 0,1-1 0,0 1 1,6 10-1,0-1 77,22 27 0,-28-40-231,0 0 1,0 0-1,0-1 0,0 1 0,1-1 0,-1 1 0,1-1 0,-1 0 0,1-1 1,0 1-1,0-1 0,0 1 0,0-1 0,0 0 0,0 0 0,0-1 0,0 0 1,1 1-1,-1-1 0,0 0 0,0-1 0,5 0 0,10-3-999,0 0 1,0-1-1,27-12 0,-33 12 404,201-83-5529,-185 74 6749,-1-1 0,28-20-1,-55 34-448,0 1 0,0-1 1,0 0-1,-1 1 0,1-1 0,0 0 0,0 1 0,-1-1 0,1 0 0,0 0 0,-1 0 0,1 0 0,-1 0 0,2-1 0,-3 2-77,1-1 0,0 1 0,0 0 0,0 0 0,0-1-1,0 1 1,0 0 0,0 0 0,0-1 0,-1 1-1,1 0 1,0 0 0,0-1 0,0 1 0,0 0 0,-1 0-1,1 0 1,0 0 0,0-1 0,-1 1 0,1 0-1,0 0 1,0 0 0,-1 0 0,1 0 0,0 0 0,0 0-1,-1 0 1,1-1 0,0 1 0,0 0 0,-1 0-1,1 0 1,-4 0 183,1 0-1,-1 0 1,1 0-1,-1 1 0,1-1 1,-1 1-1,-5 1 0,-1 2 141,-1 0-1,1 1 0,-1 0 0,2 1 1,-15 10-1,19-12-299,0 0 0,0 1 0,0-1 0,1 1 0,0 0 1,0 0-1,0 0 0,0 1 0,1-1 0,0 1 0,-3 8 0,5-12-54,1 1-1,-1-1 1,1 1-1,0 0 1,-1-1-1,1 1 1,1-1-1,-1 1 1,0 0 0,1-1-1,-1 1 1,1-1-1,0 1 1,0-1-1,0 1 1,0-1-1,0 0 1,0 0 0,1 1-1,-1-1 1,1 0-1,-1 0 1,1 0-1,0 0 1,0-1-1,0 1 1,0 0-1,3 1 1,-2-1 4,1 0-1,-1 1 1,1-1-1,0 0 1,0-1-1,0 1 1,0-1-1,0 0 1,1 0 0,-1 0-1,0 0 1,0-1-1,1 0 1,-1 0-1,0 0 1,8-1-1,-6-1-4,0 0 0,0-1 0,0 0 0,0 0-1,-1 0 1,1-1 0,-1 1 0,0-1 0,0-1 0,0 1-1,7-10 1,1-1 43,-2-1 0,17-29 0,-19 28-20,-1 0 0,-1 0 0,-1 0 0,-1 0 0,6-32 0,4-92 572,-13 116-405,-2 15 0,0 0 1,0 0 0,-1 0-1,-1 0 1,1 0 0,-2 0-1,-3-11 1,6 21-191,0-1 0,0 1 0,0 0 1,0 0-1,0-1 0,0 1 0,0 0 0,0 0 0,0-1 1,-1 1-1,1 0 0,0 0 0,0-1 0,0 1 0,0 0 1,0 0-1,-1 0 0,1-1 0,0 1 0,0 0 0,0 0 1,-1 0-1,1 0 0,0 0 0,0-1 0,0 1 0,-1 0 1,1 0-1,0 0 0,0 0 0,-1 0 0,1 0 1,0 0-1,0 0 0,-1 0 0,1 0 0,0 0 0,0 0 1,-1 0-1,1 0 0,-9 10 499,-3 17-14,7-11-294,1 0 1,1 0 0,-3 28 0,2 51-169,6-69-1854,4 27 0,-4-41 244,2 4-2716,1-3 1340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14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8800,'-27'5'3264,"12"-2"9695,25-3-20287,4-3 5249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14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19 906 3072,'-3'5'364,"0"1"-1,1 0 1,-1 0 0,1 0 0,1 1-1,-1-1 1,1 0 0,0 1-1,0 6 1,2 3 1242,0-11-633,-1 1 0,0-1-1,0 0 1,-2 9-1,11-26 996,-2-8-1349,-2 0 0,0 0 0,-1-1 0,2-37 0,3-15 275,-5 54-747,15-77 645,-4 38-335,-6 18-147,17-43 0,48-91 244,-52 129-153,52-75-1,-50 83-249,20-26 119,-34 51-257,-4 5 42,0-1 0,0 1-1,14-11 1,-18 17-47,0-1-1,0 1 1,0 0-1,0-1 1,0 1 0,0 0-1,1 0 1,-1 1 0,0-1-1,1 0 1,-1 1-1,1-1 1,-1 1 0,1 0-1,-1 0 1,1 0-1,-1 0 1,0 0 0,5 2-1,-5-2-3,-1 1-1,1-1 1,-1 1 0,0 0-1,1 0 1,-1 0-1,0 0 1,0 0-1,0 0 1,1 0 0,-1 0-1,0 0 1,0 0-1,-1 1 1,1-1-1,0 0 1,0 1 0,-1-1-1,1 0 1,-1 1-1,1-1 1,-1 1-1,1-1 1,-1 3 0,1 1 10,-1 0 1,1-1 0,-1 1 0,0 0 0,-1-1 0,1 1-1,-2 5 1,-1 5 153,-1 0-1,-1 0 1,0-1-1,-10 21 1,6-20-251,-1 0 0,-1 0 1,-12 13-1,22-28 61,0 1 0,1 0 0,-1 0 0,0 0 0,1 0 0,-1 0 0,1 0 0,-1 1 0,1-1 0,-1 0 0,1 0 0,0 0 0,-1 0 0,1 1 0,0-1 0,0 0 0,0 0 0,0 0 0,0 1 0,0-1 0,1 0 0,-1 0 0,0 0 0,0 0 0,1 1 0,-1-1 0,1 0 0,1 2 0,1 2-7,1 0 1,0 0-1,0 0 0,8 7 0,7 9-32,-13-11 124,-1 1-1,0 0 1,0 0-1,-2 1 1,1-1 0,-1 1-1,-1-1 1,0 1-1,-1 0 1,0 18-1,-1-22 25,0-1 0,-1 0 0,0 1 0,0-1-1,-1 0 1,1 0 0,-2 0 0,1 0 0,-1 0-1,-4 8 1,5-12-31,-1 0 0,1 1 1,0-1-1,-1 0 0,0-1 0,1 1 0,-1 0 0,0-1 0,0 0 0,-1 0 0,1 1 1,0-2-1,-1 1 0,1 0 0,-1-1 0,0 0 0,1 0 0,-1 0 0,0 0 0,-7 0 1,-8-1-73,0-1 1,0-1 0,0 0-1,-31-10 1,9 3-874,-9-4-556,44 12 838,1-1 1,0 0-1,-1-1 0,1 1 1,0-1-1,1 0 0,-6-4 1,9 7 489,1-1 0,0 1 0,0 0 0,-1-1 0,1 1 0,0 0 0,0 0 0,-1-1-1,1 1 1,0-1 0,0 1 0,0 0 0,0-1 0,0 1 0,-1 0 0,1-1 0,0 1 0,0-1 0,0 1 0,0 0 0,0-1 0,0 1 0,0-1 0,0 1 0,0 0 0,0-1 0,1 1 0,-1 0 0,0-1 0,0 1 0,0-1 0,0 1 0,1 0 0,-1-1 0,0 1 0,0 0 0,1-1 0,-1 1 0,0 0 0,0 0 0,1-1 0,-1 1 0,0 0-1,1 0 1,-1-1 0,21-10-3393,-16 9 3017,28-14-4637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14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 8544,'-13'0'3168,"13"8"1248,5-4-3073,3-4 1377,11 5-1600,12-2 512,6 2-928,3-5-192,-4-5-320,4 2-256,-3-2 0,-6 1-2144,-4-4 1184,4 0-5887,19 1 3839,-10-10-3392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37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22 2240,'-15'-3'9016,"15"3"-8770,0-7 1244,0 4-2045,0 3 607,0 0 1,0-1-1,0 1 0,0 0 0,0 0 1,0-1-1,0 1 0,0 0 1,0-1-1,0 1 0,0 0 0,0-1 1,0 1-1,0 0 0,0-1 1,-1 1-1,1 0 0,0-1 0,0 1 1,0 0-1,0 0 0,-1-1 1,1 1-1,0 0 0,0 0 0,0-1 1,-1 1-1,1 0 0,0 0 1,-1 0-1,1 0-26,0 0 0,0 0 1,0 0-1,0 0 0,0 0 0,0 0 1,0 0-1,0 0 0,0 0 0,0 0 1,0 0-1,0 0 0,0 0 0,0 0 1,0 0-1,0 0 0,0 0 0,0 0 1,0 0-1,0 0 0,0 0 0,0 0 1,0 0-1,0 0 0,0 1 237,0-1-237,0 0 0,0 0 1,0 0-1,0 0 0,0 0 0,0 0 1,0 0-1,0 0 0,0 0 0,0 0 1,0 0-1,0 0 0,0 0 0,0 0 1,-1 0-1,2 0 513,-2 0-399,1 0 0,-1 0 0,0 0-1,0 0 1,0 0 0,1 0 0,-1 1 0,0-1 0,0 0 0,0 1 0,1-1 0,-1 0 0,0 1 0,1-1 0,-2 2 0,-2 2-94,1 0-1,0 1 0,0 0 0,0-1 0,1 1 0,0 0 0,0 0 0,0 1 0,-2 8 1,3-6-29,-1 0 0,1 0 0,0 0 0,1 0 0,0 0 0,1 9 0,-1-7 24,0-1-1,0 1 1,0 0 0,-1-1-1,-1 1 1,-2 9 0,2-11-3,0 1-1,0 0 1,1 0 0,1 0 0,0 18 0,2-15 24,-2 1-1,0 15 1,-1-4 724,1-148 775,0 13-6418,0 105 3412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43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29 2496,'0'0'784,"19"-8"7853,-15 16-6640,-4-7-1924,1 1-1,-1 0 1,1 0-1,-1 0 1,0 0 0,0 0-1,0 0 1,0 0-1,-1 3 1,1 0 23,-1 14 219,-3 24 1,3-41-275,-1 21 217,2-16-150,-1-1 0,0 1 0,0 0-1,0-1 1,-1 1 0,-3 6 0,3-4-62,-1-1 1,1 1-1,0-1 1,0 10-1,-4 16 122,5-32-187,1-1 71,0 0-1,0 0 0,0 0 0,0 0 0,0 1 1,-1-1-1,1 0 0,0 0 0,-1 0 1,1 0-1,-1 0 0,1-1 0,-1 1 0,0 0 1,1 0-1,-1 0 0,0 0 0,-1 1 0,9-2 41,-1 0 0,0-1 0,12-2 0,36-17 335,63-6-251,-41 16-27,95 0 1,25 17 74,-134-5-120,30-1 122,5-10-54,108-4 78,-147 11-201,-29 1-55,40 2 0,-54 0-38,0-1-1,0-1 1,18-2 0,-6-1 98,23-2 120,-32 2-194,1 2 1,-1 0 0,30 2-1,82 5 239,-91-2-95,38 7-269,-39-8 140,-32-2 38,1 0 0,-1 0 1,0 0-1,1 1 0,-1 0 0,0 1 1,12 3-1,7 3 10,-24-8-65,13 4 177,-12-3-117,-1-1-1,1 1 1,0-1 0,0 0 0,-1 0-1,1 1 1,0-1 0,0-1-1,0 1 1,-1 0 0,1 0 0,0-1-1,2 0 1,-3 1-40,1-1 44,-1 1 0,1-1 0,0 0 0,-1 0 0,1 1 0,-1-1 0,0 0 0,1 0 0,-1 0 0,0-1 0,1 1 0,-1 0 0,0 0 0,0-1 0,0 1 0,0-1-1,0 1 1,0-1 0,0-2 0,7-12 244,-1 0-1,9-26 0,3-9-378,-16 44 17,-1-1 0,0 1 0,0-1 0,0 0 0,-1 1 0,0-11 0,0 8-501,2-7-149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0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7136,'0'-5'3232,"13"10"-2816,-8-5 1056,3 0-896,7 0 128,7 0-416,9 0-352,1 0 32,5 0-1984,-3 0 1120,3 0-2656,-5 8 1984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48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5 595 2656,'-4'9'8753,"9"-11"-7565,1-3-978,1 1 0,-1-1 1,-1-1-1,1 1 0,-1-1 0,7-9 1,25-44 293,-22 36-293,102-158 770,-86 143-965,-32 63-91,-4 1 171,2 0 0,-1 54 0,4-72-18,0 0 0,1 0-1,0 0 1,1 0 0,0 0 0,0-1 0,0 1 0,1-1 0,1 1 0,-1-1 0,1 0-1,0 0 1,0 0 0,8 8 0,-9-12-32,0-1 1,0 0-1,0 0 0,0 0 0,0 0 1,1-1-1,-1 1 0,1-1 0,-1 0 0,0 0 1,1 0-1,0-1 0,-1 1 0,1-1 1,-1 1-1,1-1 0,0-1 0,-1 1 1,6-1-1,6-2 29,0 0 1,0 0-1,15-7 1,-15 5-37,-2 0 1,1-1 0,0 0-1,-1-1 1,0 0-1,17-15 1,60-63 509,-82 76-502,0 0 0,9-14 0,-15 19-41,0 1 1,0 0 0,0-1-1,-1 0 1,1 1 0,-1-1-1,0 0 1,0 0-1,0 0 1,0-5 0,-1 8-15,0-1 0,0 1 0,0-1 0,0 1 0,0-1 0,0 1 0,-1-1 0,1 1 0,0-1 0,-1 1 0,1 0 0,-1-1 0,0 1 0,1 0 0,-1-1 0,0 1 0,0 0 0,0 0 0,0 0 0,0 0 0,-1-1 0,0 1-12,0 0 0,1 0 0,-1 1 0,0-1 0,0 0 1,0 1-1,0 0 0,1-1 0,-1 1 0,0 0 0,0 0 0,0 0 0,0 0 0,-2 1 0,-5 0-89,0 1-1,1 1 1,-1 0 0,1 0-1,-14 8 1,14-6 74,-1 0-1,2 0 1,-1 1 0,1 1-1,0-1 1,0 1 0,1 0-1,-1 0 1,2 1 0,-1 0-1,1 0 1,-6 13-1,8-15 51,1 1 0,-1-1-1,1 1 1,0 0-1,0 0 1,1 0-1,0-1 1,0 2 0,1-1-1,0 0 1,0 0-1,1 0 1,-1 0-1,2 0 1,-1 0 0,1 0-1,4 11 1,-4-14 33,0 0 0,1 0 1,-1 0-1,1 0 0,0-1 1,0 1-1,0-1 0,1 0 0,-1 0 1,1 0-1,0 0 0,-1 0 1,1-1-1,0 0 0,1 0 0,-1 0 1,0 0-1,1 0 0,-1-1 1,7 1-1,-3 0-5,1-1-1,0-1 1,0 1-1,0-2 1,0 1-1,-1-1 1,1 0 0,0-1-1,16-5 1,-16 4-4,1-2 1,-1 1 0,1-1 0,-1 0-1,-1-1 1,1 0 0,-1-1 0,0 0-1,0 0 1,12-15 0,-1-4 24,-1 0-1,17-34 1,-4 7-138,-26 44 11,0 0 1,0 1-1,-1-1 0,4-12 0,-8 21 59,0 0 1,0 0-1,0 0 1,0 0-1,0 0 1,0 0-1,0 0 1,0 0-1,1 0 1,-1 0-1,0 0 1,0 0-1,0 0 1,0 0-1,0 0 1,0 0-1,0 0 0,0 0 1,0 0-1,0 0 1,0 0-1,0 0 1,1 0-1,-1 0 1,0 0-1,0 0 1,0 0-1,0 0 1,0 0-1,0 0 1,0 0-1,0 0 1,0 0-1,0 0 1,0 0-1,0 0 1,1 0-1,-1 0 1,0 0-1,0 0 1,0 0-1,0 0 1,0 0-1,0 0 1,0 0-1,0 0 1,0-1-1,0 1 1,0 0-1,0 0 1,0 0-1,0 0 1,0 0-1,0 0 0,0 0 1,0 0-1,0 0 1,0 0-1,0 0 1,0 0-1,0-1 1,0 1-1,0 0 1,0 0-1,0 0 1,0 0-1,0 0 1,3 9-148,1 15-83,-1 44 271,-8 109 0,4-149 28,2-21 55,-1-1 1,-1 1-1,1-1 1,-4 12-1,4-18-107,0 0 0,0 1 0,0-1 0,0 0 0,0 0 0,0 1 0,0-1-1,0 0 1,0 0 0,0 0 0,0 1 0,0-1 0,-1 0 0,1 0 0,0 0 0,0 1 0,0-1 0,0 0 0,0 0 0,-1 0 0,1 0-1,0 1 1,0-1 0,0 0 0,-1 0 0,1 0 0,0 0 0,0 0 0,0 0 0,-1 0 0,1 0 0,0 0 0,0 0 0,-1 0 0,1 1-1,0-1 1,0-1 0,-1 1 0,1 0 0,0 0 0,0 0 0,0 0 0,-1 0 0,1 0 0,0 0 0,0 0 0,-1 0 0,1 0 0,0 0-1,0 0 1,0-1 0,-1 1 0,1 0 0,-9-12 212,6 6-215,1 0 0,0 1 0,1-1 0,-2-10 1,2 11-72,0-1 0,0 0 1,-1 0-1,0 0 1,0 1-1,-5-9 0,6 11-256,1 4-32,2 10-51,-2-7 400,1 1 0,-1-1 1,1 0-1,0 1 0,0-1 1,0 0-1,1 0 0,-1 1 1,1-1-1,0 0 1,0-1-1,0 1 0,4 5 1,-4-7 13,0-1 0,-1 1 0,1 0 0,0-1 0,0 1 0,0-1 0,0 1 0,0-1 0,0 0 0,0 0 0,0 0 0,1 0 0,-1 0 0,0 0 0,1-1 0,-1 1 0,1-1 0,-1 0 0,0 0 0,1 0 0,-1 0 1,1 0-1,-1 0 0,1 0 0,-1-1 0,3 0 0,4-2 47,-1-1 1,0 0 0,1 0-1,-1 0 1,-1-1-1,1-1 1,7-6 0,49-48 191,-45 40-178,8-7-40,205-216 117,-165 160-70,-56 68-103,-2 0 1,0 0-1,13-31 1,1-12-18,-57 176-484,10-1 524,16-67-58,-20 151 520,13-79-2938,15-112-1158,3-15 177,5-18-1730,-5 7 2764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49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39 5472,'-33'-17'1760,"32"16"-1601,-1 1 0,0-1 0,0 0 0,0 1 0,1 0 0,-1-1 1,0 1-1,-3 0 0,2 0 1324,7 1 1831,145-2 178,72-6-3011,-59-1-2971,-117 5-1702,-4 5 1216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52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3 341 3712,'-2'-1'3191,"2"1"-3016,1 1 1,0-1-1,0 1 1,0-1-1,0 1 1,0-1-1,-1 0 1,1 1-1,0-1 1,0 0-1,0 0 1,0 0-1,1 1 1,8-2 98,-1 0 0,1 0 0,-1 0 0,0-1 0,0-1 0,0 0-1,0 0 1,0 0 0,-1-1 0,1-1 0,-1 1 0,0-1 0,0-1 0,9-8 0,-9 7-189,-1 0 0,0-1 1,0 0-1,-1 0 0,0 0 0,0-1 0,-1 1 0,0-1 0,-1-1 0,0 1 1,0-1-1,-1 0 0,2-11 0,-4 15-73,0 0 0,0 0-1,-1 0 1,0-1 0,0 1 0,-3-10 0,3 14-33,0 1 0,0-1 0,-1 0 0,1 0 0,-1 0 1,0 1-1,0-1 0,1 0 0,-1 1 0,0-1 0,0 0 1,-1 1-1,1 0 0,0-1 0,0 1 0,-1 0 0,1-1 0,-1 1 1,1 0-1,-1 0 0,1 0 0,-1 0 0,0 0 0,1 1 1,-1-1-1,-3 0 0,0 0 10,1 1 0,-1 0-1,1 0 1,-1 0 0,1 0 0,0 1 0,-1 0 0,1 0 0,0 0-1,-1 1 1,1-1 0,0 1 0,0 0 0,0 0 0,0 0-1,1 1 1,-1 0 0,0-1 0,-3 5 0,-3 3 143,0 1 0,1 0 0,1 0 0,-14 24 0,16-24-37,0-1 0,1 2 0,0-1 0,1 0 0,1 1 0,0 0 0,0 0 0,1 0 0,-1 17-1,3-24-34,0 1 0,0 0 0,1-1 0,-1 1 0,1-1-1,0 1 1,1-1 0,0 1 0,-1-1 0,2 0 0,-1 0-1,1 0 1,-1 0 0,1 0 0,0-1 0,1 1 0,-1-1-1,1 0 1,0 0 0,0 0 0,1 0 0,6 4-1,-6-5 16,1 1-1,0-1 1,0-1-1,0 1 1,1-1-1,-1 0 1,0 0-1,1-1 1,-1 0-1,1 0 1,-1 0-1,1-1 1,0 0-1,-1-1 1,1 1-1,0-1 0,-1 0 1,1-1-1,-1 0 1,0 0-1,0 0 1,9-5-1,0-1-8,-1-1 0,-1 0 0,1-1 0,-2 0 0,1-1 0,-1-1 0,19-23-1,72-105-235,-103 139 149,0 0 1,1 0-1,-1 0 1,1 0 0,-1 1-1,1-1 1,0 0-1,-1 1 1,1-1-1,0 0 1,0 1-1,-1-1 1,1 1 0,0-1-1,0 1 1,0-1-1,-1 1 1,1 0-1,0 0 1,0-1 0,1 1-1,-1 1 29,0 0 0,-1 0-1,1 0 1,-1 0 0,1 1 0,-1-1 0,0 0-1,1 0 1,-1 0 0,0 1 0,0-1 0,0 0-1,1 0 1,-2 1 0,1-1 0,0 0 0,0 2-1,-2 30 144,-10 56 0,7-59-234,4-25 111,0 0 0,1 1 0,0-1-1,0 1 1,0-1 0,1 1 0,0-1 0,1 6 0,-2-11-10,0 1-1,1-1 1,-1 1 0,0-1 0,0 0-1,1 1 1,-1-1 0,0 0 0,1 1 0,-1-1-1,0 0 1,1 0 0,-1 1 0,1-1 0,-1 0-1,0 0 1,1 0 0,-1 0 0,1 1-1,-1-1 1,1 0 0,-1 0 0,1 0 0,-1 0-1,0 0 1,1 0 0,-1 0 0,1 0 0,-1 0-1,1 0 1,-1-1 0,1 1 0,-1 0-1,0 0 1,1 0 0,0-1 0,17-9 118,-14 7-66,40-24-51,-2-3 1,55-48 0,-48 37-149,-43 36 64,-5 4 45,0 0-1,0-1 1,1 1-1,-1 0 1,1 0-1,-1 0 1,1 0-1,-1 0 1,1 0-1,0 0 0,-1 1 1,1-1-1,0 1 1,0-1-1,-1 1 1,1-1-1,0 1 1,0 0-1,0 0 1,2 0-1,-3 1 16,0-1-1,0 1 0,-1-1 0,1 1 0,0-1 1,-1 1-1,1 0 0,0 0 0,-1-1 0,1 1 1,-1 0-1,1 0 0,-1-1 0,1 1 0,-1 0 0,0 0 1,1 0-1,-1 0 0,0 0 0,0 0 0,1 0 1,-1 0-1,0 0 0,0-1 0,-1 3 0,0 31-33,1-27 0,-5 29 75,3-23-70,0 0 0,0 22 0,2-32 44,0 1 0,1 0 0,-1 0 0,1-1 0,0 1 0,0-1 0,0 1 0,0-1 0,1 1 1,-1-1-1,1 0 0,0 1 0,4 4 0,-4-6 24,-1-1-1,1 0 1,-1 0 0,1 1 0,-1-1-1,1 0 1,-1 0 0,1-1 0,0 1-1,0 0 1,0 0 0,-1-1 0,1 1-1,0-1 1,0 0 0,0 0 0,0 1-1,0-1 1,0 0 0,0-1 0,-1 1-1,1 0 1,0 0 0,0-1 0,0 1-1,2-2 1,4-1 18,0 0 0,0-1 1,-1 0-1,9-6 0,-14 9-62,5-4 33,-1 0-1,0 0 1,0 0-1,0-1 0,-1 0 1,0 0-1,7-10 1,24-49 250,-34 61-262,11-23-1,-1-1 0,-1-1-1,-2 0 1,6-31-1,-14 56-54,0 1-1,-1 0 1,0 0-1,0 0 1,0 0-1,0-1 1,-1 1-1,1 0 0,-3-6 1,3 9 29,0-1 0,0 1-1,0-1 1,-1 0 0,1 1 0,0-1 0,-1 1 0,1-1 0,0 1-1,-1-1 1,1 1 0,-1 0 0,1-1 0,-1 1 0,1-1-1,-1 1 1,1 0 0,-1-1 0,1 1 0,-1 0 0,0 0 0,0 0 2,0 0 1,0 0-1,0 0 1,0 0-1,0 0 1,0 0-1,0 1 1,0-1-1,0 0 1,0 1-1,0-1 1,1 1 0,-1-1-1,0 1 1,0-1-1,0 1 1,1-1-1,-2 2 1,-3 3-1,1 0-1,0 0 1,0 0 0,0 1 0,0-1 0,1 1 0,0 0-1,0 0 1,-3 10 0,-2 8-62,-4 27 0,9-35 93,0 1 1,1-1-1,0 1 0,2 0 0,1 17 0,-1-28 14,1 1 0,0-1 0,0 0 0,1 0 0,0 0 0,0 0 0,0-1 0,0 1 0,1 0 0,0-1 0,0 0 0,1 0 0,0 0 0,-1 0 0,1 0 0,9 7 0,-10-10 11,-1-1-1,1 1 1,0-1 0,-1 0 0,1 1-1,0-1 1,0-1 0,0 1 0,0 0 0,0-1-1,0 1 1,0-1 0,-1 0 0,1 0 0,0 0-1,0 0 1,0-1 0,0 1 0,0-1 0,0 0-1,0 0 1,0 0 0,0 0 0,-1 0 0,1-1-1,0 1 1,2-3 0,6-4 20,0 0 1,0 0-1,-1-2 1,13-14-1,85-100-21,5-6-87,-103 119-9,8-7-135,-23 58-370,5-39 562,-8 108 95,8-95-64,1 0 0,0 0 0,1-1 1,1 1-1,7 25 0,-9-37-8,0 1 0,0-1-1,0 1 1,1-1 0,-1 0-1,1 1 1,-1-1 0,1 0-1,0 0 1,-1 0 0,1 0-1,0 0 1,0-1 0,1 1-1,-1-1 1,0 1 0,1-1-1,-1 0 1,0 0 0,1 0-1,-1 0 1,1 0 0,0 0-1,-1-1 1,1 1 0,0-1-1,-1 0 1,1 0 0,0 0-1,-1 0 1,6-1 0,2-1 17,0-1 0,-1 0 0,1-1 0,0 0 0,-1 0 0,17-11 0,-8 3-18,-1-1 1,21-20 0,30-40-62,-28 27 79,-22 27 15,-1-2 0,19-28 0,-26 35-139,-9 12-159,-9 10 84,-10 16 172,-31 51-1,43-66-27,-12 22-58,2 1 1,1 1-1,1 0 1,-10 41 0,23-72 81,1 0 0,-1-1 0,1 1 0,0 0 0,-1 0 0,1 0 0,0-1 0,0 1 0,0 0 0,1 0 0,-1 0 0,0-1 0,1 1 0,-1 0 0,1 0 0,0-1 0,-1 1 0,3 2 0,-3-3 5,1-1-1,-1 1 0,0-1 1,1 1-1,0-1 0,-1 0 1,1 1-1,-1-1 1,1 1-1,0-1 0,-1 0 1,1 0-1,0 1 0,-1-1 1,1 0-1,0 0 0,-1 0 1,1 0-1,1 0 0,-1 0 8,1 0 0,-1 0-1,0-1 1,1 1-1,-1 0 1,1-1 0,-1 0-1,0 1 1,1-1-1,-1 0 1,0 1 0,2-3-1,2-1-2,0-1 0,0 0 0,0 0 0,-1 0 0,0 0 0,0-1 0,6-11 0,17-46-207,-24 57 166,51-157 261,-53 160-291,0 0 0,0-1 0,0 1 0,-1-1 0,0 1 0,1-6 0,-3 11-3,1 0 1,0 1-1,0-1 1,1 0-1,-1 0 1,0 1-1,1-1 1,-1 4-1,-1 6 3,-8 21 70,2-1 1,-3 36 0,5-31-109,-12 43 1,11-55 115,-1 0 0,-2 0-1,0-1 1,-25 42 0,24-48 47,-2 0 1,0-1 0,-1 0-1,-31 28 1,39-40-67,0 0 0,0-1 0,0 1 0,-1-2-1,1 1 1,-1-1 0,0 0 0,0 0 0,0-1 0,-1 1-1,1-2 1,0 1 0,-1-1 0,1 0 0,-1-1 0,1 0 0,-1 0-1,-9-2 1,10 1 41,0-1 0,1 1 0,-1-2 0,0 1 0,1-1 0,-11-5 1,15 7-54,0 0 0,0-1 0,1 1 1,-1 0-1,1 0 0,-1-1 1,1 1-1,-1-1 0,1 1 1,-1-1-1,1 0 0,0 0 1,0 1-1,0-1 0,0 0 1,0 0-1,1 0 0,-1 0 1,1 0-1,-1 0 0,1 0 0,-1 0 1,1 0-1,0 0 0,0 0 1,0 0-1,1-4 0,0 4-19,0-1-1,0 1 0,0 0 0,0-1 1,1 1-1,-1 0 0,1 0 0,-1 0 1,1 0-1,0 0 0,0 0 1,0 1-1,0-1 0,3-2 0,32-16 89,-37 20-62,90-36-69,-58 25 80,37-20 1,-46 20-31,-1-2 0,-1-1 0,-1 0 0,30-27 0,-15 5 78,52-73 0,-11 14 38,-19 24-261,10-11 242,-61 76-27,-5 6-66,0-1 0,-1 1 0,1-1 0,-1 1 0,1-1 0,0 0 0,-1 1 0,0-1 0,1 0 0,-1 1 1,1-1-1,-1 0 0,0 1 0,1-1 0,-1 0 0,0 0 0,0 1 0,1-1 0,-1 0 0,0-1 0,-3 8-100,1 1-1,-1-1 1,0 0 0,-6 7 0,-4 10 182,5-7-26,-27 57-98,31-64 74,1-1 0,1 1-1,-1 0 1,1 0 0,1 0-1,-1 14 1,2-22-12,0 0-1,-1 0 1,1 0-1,1 1 1,-1-1 0,0 0-1,0 0 1,0 0-1,0 0 1,1 0-1,-1 0 1,0 0 0,1 0-1,-1 0 1,1-1-1,-1 1 1,1 0 0,1 1-1,-2-1 8,1-1 0,-1 0 0,1 0 0,0 0 0,-1 1 0,1-1 0,-1 0 0,1 0 0,0 0 0,-1 0 0,1 0 0,-1 0 0,1 0 0,0 0-1,-1-1 1,1 1 0,-1 0 0,1 0 0,0 0 0,-1-1 0,1 1 0,-1 0 0,1-1 0,5-3 90,0 0 0,0-1 0,0 0 1,5-6-1,-4 4-185,24-23 103,61-53 90,-78 72-176,-1 1-1,2 1 1,0 0-1,0 1 1,19-7-1,-32 14 47,1 0 0,0 0-1,0 0 1,-1 1 0,1-1 0,0 1 0,0 0-1,0 0 1,0 0 0,-1 0 0,1 0 0,4 2-1,-5-2 13,0 1 0,-1 0-1,1-1 1,-1 1 0,1 0-1,-1 0 1,1 0 0,-1 0-1,1 0 1,-1 1 0,0-1-1,0 0 1,1 1-1,-1-1 1,0 0 0,0 1-1,-1 0 1,1-1 0,0 1-1,1 2 1,0 5-1,0-1 1,-1 1-1,0 0 0,0-1 1,-1 1-1,0 0 0,0 0 1,-3 15-1,-3 7-32,-11 30-1,9-37 55,-1-1 1,-1 0-1,-2 0 1,0-1-1,-1-1 0,-1 0 1,-1-1-1,-1 0 1,-1-2-1,0 0 1,-1 0-1,-22 14 0,28-22 88,0-1 0,-1-1-1,0 0 1,-1-1-1,0-1 1,-28 10 0,38-15-79,1 0 1,-1-1-1,1 1 1,-1-1 0,1 0-1,-1 0 1,1 0-1,-1-1 1,-4 0 0,7 1-10,0 0 0,0-1 0,0 1 0,0 0 0,0-1-1,0 1 1,0-1 0,0 1 0,0-1 0,0 0 0,1 1 0,-1-1 0,0 0 0,0 0 0,1 1 0,-1-1 0,0 0 0,1 0 0,-1 0 0,1 0 0,-1 0 0,1 0 0,-1 0 0,1 0 0,0 0 0,-1 0 0,1 0 0,0 0 0,0 0 0,0-1 0,0-1 11,0 0 1,0 0-1,0 0 0,1 0 1,-1 0-1,1 0 0,0 1 1,2-6-1,-1 3-3,1 0 0,1 0 0,-1 1 1,1-1-1,0 1 0,7-7 0,-7 7-6,9-7-13,-1 1 0,2 0 0,-1 1 0,1 1 0,1 0 0,20-8 1,94-28-221,-124 43 218,139-42-30,-138 41-266,0 0-1,1 1 1,7-2 0,-12 3-121,0 0 0,0 0 0,0 0 0,0 0 1,0 0-1,0 0 0,0 1 0,-1-1 0,1 1 0,0-1 0,0 1 0,0 0 1,-1 0-1,4 1 0,4 6-1911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53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139 299 4480,'1'-11'2407,"-2"3"1944,-11 11-2939,4 1-1181,0 0-1,0 0 1,1 1-1,-1 0 1,1 0-1,1 1 1,-1 0-1,1 0 1,0 0-1,0 1 1,0 0-1,1 0 0,0 1 1,1-1-1,0 1 1,-6 16-1,6-16-156,2 1-1,-1-1 0,1 1 0,0 0 0,1 0 1,0 0-1,0 0 0,1 0 0,0 0 0,1 0 1,0-1-1,0 1 0,1 0 0,0 0 0,1-1 1,6 15-1,-8-20-18,0-1 0,0 0 0,0 0 0,1 0 0,-1 0 0,1 0 0,-1 0 0,1-1 0,0 1 0,0 0 0,0-1 0,0 0 0,0 1 0,0-1 0,0 0 0,3 1 1,-3-1-16,-1-1 0,1 0 0,0 1 0,0-1 1,-1 0-1,1 0 0,0 0 0,0-1 1,0 1-1,-1 0 0,1-1 0,0 1 1,-1-1-1,1 1 0,0-1 0,-1 0 1,1 0-1,-1 0 0,1 0 0,-1 0 1,1 0-1,1-2 0,9-10 54,0-1 1,-1 0-1,0-1 0,-1 0 0,11-25 0,-17 35-90,-2-1-1,1 0 0,-1 0 1,0 0-1,0-1 0,0 1 1,-1 0-1,0-1 0,0 1 1,-1-1-1,0 1 0,0-1 1,0 1-1,-1 0 0,-2-11 1,2 15-33,1 0 1,-1 0-1,0 1 1,0-1-1,0 0 1,0 0-1,0 0 1,0 1-1,0-1 1,0 1-1,0-1 1,-1 1-1,1-1 1,-1 1-1,1 0 0,-1 0 1,0 0-1,1 0 1,-1 0-1,0 0 1,-2-1-1,-3 0-30,1 1 0,-1-1 0,1 2 0,-1-1 0,-13 0 0,27 2 351,0 0 0,0-1 0,13-2 0,0-3-170,-1-1 0,0-1 0,19-9 0,4-2 68,4-1-12,0-2 0,49-30 0,-70 35-75,-1 0 0,0-2 0,-2-1 0,0-1 0,20-24 0,-31 30-137,-7 9-55,0 0 0,1 0-1,-1 0 1,9-7 0,-13 12 83,0 0-1,0 0 1,0 0 0,0 0 0,0 0 0,0 0 0,0 0-1,1 0 1,-1 0 0,0 0 0,0-1 0,0 1 0,0 0-1,0 0 1,0 0 0,0 0 0,1 0 0,-1 0 0,0 0-1,0 0 1,0 0 0,0 0 0,0 0 0,0 0 0,0 0-1,1 0 1,-1 0 0,0 0 0,0 0 0,0 0 0,0 0-1,0 0 1,0 0 0,1 0 0,-1 0 0,0 1 0,0-1-1,0 0 1,0 0 0,0 0 0,0 0 0,0 0 0,0 0-1,0 0 1,0 0 0,1 0 0,-1 1 0,0 8-214,-6 15 38,5-21 186,-1 8 5,-25 73 105,-17 26-189,-6-3 1,-76 123-1,80-161 386,-2-3 0,-73 77 0,118-139-263,-13 12 347,15-15-363,1-1 1,-1 1-1,1-1 0,-1 1 0,0-1 1,1 1-1,-1-1 0,0 1 0,0-1 1,1 0-1,-1 1 0,0-1 0,0 0 0,0 0 1,1 0-1,-1 1 0,0-1 0,0 0 1,0 0-1,1 0 0,-2-1 0,2 1-24,0 0 0,-1 0 0,1 0 0,0 0 0,0 0 0,0-1 0,0 1 0,0 0 0,0 0 0,0 0 0,0 0 0,0-1 0,0 1-1,-1 0 1,1 0 0,0 0 0,0 0 0,0-1 0,0 1 0,0 0 0,0 0 0,0 0 0,0 0 0,1-1 0,-1 1 0,0 0 0,0 0 0,0 0 0,0-1 0,0 1 0,0 0-1,0 0 1,0 0 0,0 0 0,0 0 0,1-1 0,-1 1 0,0 0 0,0 0 0,0 0 0,9-10 109,13-10-102,1 1 0,1 1 0,0 1 1,1 1-1,33-14 0,143-57-37,-62 39-1015,-118 43-26,-1 1-1,1 0 0,0 1 1,0 2-1,21 0 1,5 5-1262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58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218 583 1984,'1'-1'1274,"0"1"-1019,-1-1 0,0 1 0,0 0 0,0-1 0,0 1 0,1 0 0,-1-1 0,0 1-1,0 0 1,0-1 0,0 1 0,0 0 0,0-1 0,0 1 0,0 0 0,0-1 0,0 1 0,0 0-1,0-1 1,0 1 0,0 0 0,0-1 0,-1 1 0,1 0 0,0-1 0,0 1 0,0 0-1,-1-1 1,0 0-80,1 1 0,-1-1 1,0 1-1,0 0 0,0-1 0,0 1 0,0 0 0,0 0 0,0 0 0,1-1 0,-1 1 0,-2 0 0,-25 3 312,13 3-140,0 0-1,1 0 1,-19 12 0,24-13-241,0 1 0,1 0 0,0 0 0,0 1 0,0 0 0,1 1 0,0 0 1,-11 15-1,16-19-71,-1 1 0,1-1 0,0 0 0,0 1 0,0 0 0,1-1 0,0 1 0,-2 10 0,3-12-2,0 0 1,0 0-1,0 1 0,1-1 1,-1 0-1,1 0 0,0 0 1,0 0-1,0 1 0,0-1 1,0-1-1,1 1 0,-1 0 1,4 5-1,-4-7 5,0 1 0,0-1 0,1 1 0,-1-1 0,0 0 0,1 1 0,-1-1 1,0 0-1,1 0 0,0 0 0,-1 0 0,1 0 0,0 0 0,-1 0 0,1-1 0,0 1 0,0-1 0,0 1 0,-1-1 0,1 0 0,0 1 0,0-1 0,0 0 0,0 0 0,0-1 0,0 1 0,0 0 0,-1-1 1,1 1-1,0-1 0,0 1 0,0-1 0,-1 0 0,1 0 0,0 0 0,-1 0 0,1 0 0,2-2 0,5-4 187,0-1 0,0-1 0,-1 0 0,13-17-1,-14 18-85,7-10 10,0-1 0,12-22 0,-22 33-179,0 1 1,0-1-1,-1 1 0,-1-1 0,1 0 0,-1 0 0,0 0 1,-1-1-1,1-10 0,-2 19 12,0-1-1,0 1 1,0-1-1,0 1 1,0-1-1,0 1 1,0-1 0,0 1-1,0 0 1,-1-1-1,1 1 1,0-1-1,0 1 1,0-1 0,0 1-1,-1 0 1,1-1-1,0 1 1,0 0-1,-1-1 1,1 1 0,0-1-1,-1 1 1,1 0-1,0 0 1,-1-1-1,1 1 1,0 0-1,-1-1 1,0 1-10,1 0-1,0 0 1,-1 1 0,1-1-1,0 0 1,-1 0-1,1 0 1,0 0 0,-1 0-1,1 0 1,0 1-1,-1-1 1,1 0 0,0 0-1,-1 1 1,1-1 0,0 0-1,0 0 1,-1 1-1,1-1 1,0 0 0,0 0-1,-1 1 1,1-1-1,0 0 1,0 1 0,0-1-1,0 1 1,0-1 0,0 0-1,-1 1 1,-1 8-2,0 0 1,0 0-1,1 0 1,0 0 0,0 1-1,1-1 1,1 0-1,-1 0 1,3 12-1,-2-18 71,0 0 0,0 1 0,0-1 1,0 0-1,0 0 0,1 0 0,-1 0 0,1 0 0,0 0 0,0 0 0,0 0 0,0 0 0,0-1 0,1 1 0,-1-1 0,1 0 0,-1 0 0,1 0 0,0 0 0,0 0 0,0-1 0,0 1 0,0-1 1,1 0-1,-1 0 0,0 0 0,1 0 0,4 0 0,2 0 80,1-1 1,0 0 0,-1-1-1,19-3 1,43-14-32,-33 7 12,-33 10-90,153-43-116,-131 35 107,-1-2 0,0-1 0,40-24 0,-45 20 266,-17 11-409,-15 11-427,-15 8 330,-48 20 0,53-26 181,1 0 1,0 2 0,1 0 0,0 1 0,-24 18 0,40-27 61,-1 1-1,1-1 0,0 1 1,0 0-1,0 0 1,0 0-1,0 0 1,1 0-1,-1 0 0,1 1 1,-1 3-1,1-6 18,1 0 0,0 0 1,-1 0-1,1 0 0,0 1 0,0-1 0,0 0 0,0 0 0,0 0 0,0 1 0,0-1 0,1 0 0,-1 0 0,0 0 0,1 0 1,-1 0-1,1 0 0,-1 1 0,1-1 0,-1 0 0,1 0 0,0 0 0,0-1 0,-1 1 0,1 0 0,0 0 0,0 0 0,0 0 1,0-1-1,0 1 0,0-1 0,0 1 0,0 0 0,0-1 0,1 1 0,1 0 8,1-1 1,-1 1-1,0-1 1,0 1-1,0-1 0,0 0 1,1 0-1,-1 0 1,0-1-1,0 1 0,0-1 1,0 0-1,6-2 1,3-2 64,23-12 0,-29 14-67,10-7 26,-1-1 0,0 0 0,0-1-1,-1 0 1,-1-1 0,0-1-1,-1 0 1,13-20 0,-6 6-20,-2-1 1,0 0-1,21-58 1,-10 14-23,37-108 11,-61 167-37,3-13-183,6-38 0,-13 63 166,0 1 0,0 0 0,1-1 0,-1 1 0,-1-1 0,1 1 0,0-1 0,0 1 0,0-1 0,-1 1 0,0-2 0,1 3 22,0 0 1,0-1-1,0 1 1,-1 0-1,1 0 0,0 0 1,0 0-1,0-1 0,-1 1 1,1 0-1,0 0 0,0 0 1,0 0-1,-1 0 0,1 0 1,0 0-1,0-1 1,0 1-1,-1 0 0,1 0 1,0 0-1,0 0 0,-1 0 1,1 0-1,0 0 0,0 0 1,-1 0-1,-11 8-218,4 1 177,0 1 0,0 1 0,1-1 0,0 1 0,1 0 0,1 1 0,-5 12 0,4-10 52,-13 31 13,2 2 0,2 0 0,3 1 0,1 0 0,-4 51 0,13-81 12,1-1 1,2 20-1,-1-33 10,0 0 0,1 0 0,-1 1 0,1-1 0,0 0 0,0 0 0,0 0 0,1 0 1,0-1-1,-1 1 0,1 0 0,0-1 0,1 1 0,3 4 0,-4-6 4,1 0 1,-1-1-1,1 0 0,-1 1 1,1-1-1,0 0 1,0 0-1,-1 0 0,1-1 1,0 1-1,0-1 1,0 1-1,0-1 0,4 0 1,6-1 63,25-4-1,-26 3-78,62-12-107,102-36 0,-168 47 74,0 1-17,-1 0-1,0 0 1,0-1 0,0 0 0,-1 0 0,1-1 0,8-5-1,-84 29-1010,46-13 961,1 2 0,0 0 1,0 1-1,0 1 0,1 1 1,1 1-1,-25 20 0,41-30 54,0 2-1,1-1 0,-1 0 0,1 1 0,0 0 0,0-1 1,0 1-1,-3 10 0,5-13 36,0 0 1,0 0-1,1 0 1,-1 0-1,1 1 1,0-1-1,-1 0 1,1 0 0,0 0-1,0 0 1,0 0-1,0 0 1,1 1-1,-1-1 1,1 0-1,-1 0 1,1 0-1,0 0 1,0 0-1,0 0 1,0 0-1,0-1 1,0 1-1,0 0 1,3 2-1,-3-3 31,0 0-1,1 0 1,-1 0 0,0 0-1,1-1 1,-1 1-1,1 0 1,-1-1 0,1 1-1,0-1 1,-1 1-1,1-1 1,0 0 0,-1 0-1,1 0 1,-1 0 0,1 0-1,2 0 1,28-9 258,-27 7-232,19-8 18,0-1-1,0-2 1,-1 0 0,33-26-1,-40 26-58,0 0-1,-1-2 0,-1 1 0,0-2 0,-1 0 0,-1 0 1,0-1-1,-1-1 0,15-34 0,-5 2-3,-2 0-1,16-78 1,-29 106-55,2-10-81,0 0 0,-3 0 0,4-53 0,-12 71-238,3 15 337,0-1-1,0 0 1,0 0 0,0 0 0,0 0-1,0 0 1,0 1 0,0-1 0,0 0 0,0 0-1,0 0 1,-1 0 0,1 0 0,0 1 0,0-1-1,0 0 1,0 0 0,0 0 0,0 0 0,-1 0-1,1 0 1,0 0 0,0 0 0,0 0 0,0 0-1,-1 0 1,1 1 0,0-1 0,0 0 0,0 0-1,0 0 1,-1 0 0,1 0 0,0 0 0,0 0-1,0-1 1,0 1 0,-1 0 0,1 0 0,0 0-1,0 0 1,0 0 0,0 0 0,0 0 0,-1 0-1,1 0 1,0 0 0,0 0 0,0-1-1,0 1 1,0 0 0,0 0 0,-1 0 0,1 0-1,0 0 1,0-1 0,0 1 0,0 0 0,0 0-1,0 0 1,0 0 0,0 0 0,0-1 0,0 1-1,0 0 1,-8 16-178,-7 29 185,2 1 0,2 0 0,2 1 0,-5 67-1,10-60-29,3 70 0,2-105 208,2 0 0,0-1 0,9 26 0,-12-44-148,0 1-1,0 0 1,1 0-1,-1 0 1,1 0-1,-1-1 0,0 1 1,1 0-1,-1 0 1,1-1-1,0 1 1,-1 0-1,1-1 0,-1 1 1,1-1-1,0 1 1,0-1-1,-1 1 1,1-1-1,0 1 0,0-1 1,0 0-1,-1 1 1,1-1-1,0 0 1,0 0-1,0 0 0,0 0 1,0 1-1,0-1 1,-1 0-1,1-1 1,0 1-1,0 0 0,0 0 1,0 0-1,0 0 1,0-1-1,-1 1 1,1 0-1,0-1 0,0 1 1,0-1-1,5-2 42,-1 0 0,0 0 0,0 0 1,0-1-1,5-4 0,1-2-96,0-1 0,-1 0 1,16-23-1,-22 28-28,1-1 0,-1 2 0,2-1 1,-1 1-1,0 0 0,12-9 0,-26 62-404,7-39 467,1 1-1,0 0 1,0 0-1,1 14 0,0-8 132,0-11-139,0-1-1,1 1 1,-1-1-1,1 1 0,0-1 1,0 0-1,2 6 1,-2-9 15,-1 0 1,1 0 0,-1 0 0,1 0 0,-1 0 0,1 0-1,0 0 1,-1 0 0,1-1 0,0 1 0,0 0 0,0 0-1,0-1 1,0 1 0,0 0 0,-1-1 0,1 1 0,1-1-1,-1 0 1,0 1 0,0-1 0,0 0 0,0 1 0,0-1-1,0 0 1,0 0 0,0 0 0,0 0 0,1 0 0,-1 0-1,0-1 1,0 1 0,0 0 0,1-1 0,10-1-7,-10 1 13,1 1 0,0-1 0,0 1 0,-1-1 0,1 0 0,-1 0 0,1 0 0,-1-1 0,4-1 0,-5 2-22,0 0-1,0 0 1,0 0 0,0 0-1,0 0 1,0 1 0,1-1-1,-1 0 1,0 1 0,1-1-1,-1 0 1,1 1-1,-1 0 1,0-1 0,1 1-1,-1 0 1,1 0 0,-1 0-1,1 0 1,-1 0 0,3 0-1,-3 0 9,15-5 5,-5 1-69,-3 2 99,1 0 0,-1-1 0,0-1 0,13-6 0,7-3 94,3-1 6,-1-1-1,34-23 0,-53 32-132,-1-1-1,1 0 1,-1-1-1,-1 0 1,0-1 0,0 0-1,0 0 1,-1 0-1,12-21 1,10-26-37,-4-1 1,36-111-1,-26 28 86,-35 136-88,-1 0 1,1-1 0,-1 1 0,0 0 0,-1-7-1,1 10 21,0 1-1,0-1 0,0 1 0,0-1 0,0 1 0,0-1 0,0 1 0,-1-1 0,1 1 1,0-1-1,0 1 0,0-1 0,-1 1 0,1-1 0,0 1 0,-1 0 0,1-1 1,0 1-1,-1 0 0,1-1 0,0 1 0,-1 0 0,1-1 0,-1 1 0,1 0 0,-1 0 1,1-1-1,-1 1 0,1 0 0,-1 0 0,1 0 0,-1 0 0,1 0 0,-1-1 1,1 1-1,-1 0 0,1 0 0,-1 0 0,1 1 0,-1-1 0,1 0 0,-1 0 0,1 0 1,-1 0-1,1 0 0,-1 1 0,1-1 0,0 0 0,-1 0 0,1 1 0,-1-1 1,1 0-1,-1 0 0,1 1 0,-1 0 0,-4 2 1,1 0 0,-1 1 0,1 0 0,0 0 0,0 1 0,0-1 0,0 1 0,1-1 0,-3 7 0,-4 7 4,-10 27-1,17-37-7,-13 28-67,-23 59 65,-46 161 0,82-247 34,1 1-1,1 0 1,-1-1 0,2 1 0,0 18-1,0-25 10,1 0-1,-1-1 1,1 1-1,-1 0 1,1-1-1,0 1 1,0-1-1,0 1 1,0-1-1,0 1 1,1-1-1,-1 0 0,1 0 1,0 0-1,-1 0 1,1 0-1,0 0 1,0 0-1,0 0 1,0-1-1,1 1 1,-1-1-1,0 0 1,1 1-1,3 0 1,-2-1 13,-1 0 0,0-1 0,0 0 1,0 1-1,0-1 0,1-1 0,-1 1 0,0 0 1,0-1-1,0 1 0,4-2 0,33-14 148,-37 15-177,8-5-10,-1 0-1,0 0 1,0-1 0,-1 0-1,11-11 1,0 0-248,-43 77-209,22-56 436,0 1 0,-1 0 0,1 0 0,1 0-1,-1 0 1,0 0 0,1 0 0,0 0 0,0 5 0,0-7 24,0-1 1,1 0 0,-1 0-1,0 0 1,0 1 0,1-1-1,-1 0 1,1 0 0,-1 0-1,1 0 1,-1 0 0,1 0-1,0 0 1,0 0 0,-1 0-1,1 0 1,0 0 0,0 0-1,0-1 1,0 1 0,0 0-1,0-1 1,0 1 0,0 0 0,0-1-1,0 1 1,0-1 0,0 0-1,1 1 1,-1-1 0,0 0-1,0 0 1,0 0 0,1 0-1,0 0 1,6-1 50,0 0-1,0-1 1,-1-1 0,1 1-1,-1-1 1,1 0-1,-1-1 1,7-4 0,5-2-82,-1 2 59,46-26-41,-58 30-34,-6 4 37,0 0 1,0 0-1,0 0 0,0 0 0,1 0 0,-1 0 0,0 0 0,0 0 0,0-1 1,0 1-1,0 0 0,0 0 0,0 0 0,0 0 0,1 0 0,-1 0 0,0 0 1,0 0-1,0 0 0,0 0 0,0 0 0,0 0 0,0 0 0,0 0 1,0-1-1,0 1 0,0 0 0,0 0 0,0 0 0,0 0 0,1 0 0,-1 0 1,0 0-1,0 0 0,0-1 0,0 1 0,0 0 0,0 0 0,0 0 0,0 0 1,0 0-1,0 0 0,0 0 0,0-1 0,-1 1 0,1 0 0,0 0 0,0 0 1,0 0-1,0 0 0,0 0 0,0 0 0,0 0 0,0 0 0,0-1 1,0 1-1,-5 3-48,1 0 1,0 0 0,0 0 0,-5 5 0,7-6 37,1-1 0,-1 0 1,1 1-1,0 0 0,-1-1 1,1 1-1,0 0 0,0 0 1,0-1-1,1 1 0,-1 0 1,0 0-1,1 0 0,-1 0 0,1 0 1,-1 0-1,1 0 0,0 0 1,0 0-1,0 2 0,1-2 23,-1 0-1,0-1 0,1 1 0,-1-1 0,1 1 0,0-1 0,-1 0 0,1 1 0,0-1 0,0 0 0,0 1 0,0-1 0,0 0 0,0 0 0,0 0 1,1 0-1,-1 0 0,0 0 0,1 0 0,-1 0 0,0-1 0,1 1 0,-1 0 0,1-1 0,-1 1 0,3 0 0,3 0 30,0 0-1,0 0 1,0-1-1,0 1 1,0-2-1,0 1 1,0-1 0,0 0-1,0 0 1,0-1-1,0 0 1,11-5-1,-12 5-22,-1-1-1,1 0 0,-1 0 1,0 0-1,0-1 1,0 0-1,0 0 0,0 0 1,-1-1-1,0 1 1,0-1-1,0 0 0,-1 0 1,5-8-1,-8 12-14,1 0 1,0 0-1,-1-1 0,1 1 0,-1 0 0,1 0 0,-1 0 0,0 0 0,0-1 1,1 1-1,-1 0 0,0 0 0,0-1 0,0 1 0,0 0 0,0 0 1,-1 0-1,1-1 0,0 1 0,0 0 0,-1 0 0,1 0 0,-1-1 0,1 1 1,-1 0-1,0 0 0,1 0 0,-1 0 0,0 0 0,0 0 0,1 0 0,-1 1 1,0-1-1,0 0 0,0 0 0,0 1 0,0-1 0,0 0 0,-1 1 1,-1-1-1,-5-3-43,-1 1 1,1 1-1,-1 0 1,0 0 0,0 1-1,0 0 1,-15 0 0,8 2 29,0 0 0,0 2 1,-21 4-1,37-7 5,0 0 0,-1 0 0,1 0 0,-1 0 0,1 0 0,0 0-1,-1 0 1,1 0 0,0 0 0,-1 1 0,1-1 0,-1 0 0,1 0 0,0 0-1,-1 1 1,1-1 0,0 0 0,0 0 0,-1 1 0,1-1 0,0 0 0,0 1-1,-1-1 1,8 4-63,17 0 108,12-4 53,55-4-1,-30-1-215,-27 3 137,0 1 0,1 2-1,55 9 1,-86-10-19,-1 1 0,1 0 0,0 0 0,-1 1 1,1-1-1,-1 1 0,0 0 0,1-1 0,-1 2 0,4 2 0,-5-4 1,-1 1-1,1 0 0,-1 0 1,1-1-1,-1 1 1,0 0-1,0 0 0,0 0 1,0 0-1,0 1 0,-1-1 1,1 0-1,0 0 1,-1 0-1,0 1 0,1-1 1,-1 4-1,0-3 28,0 1 1,0-1-1,0 0 0,-1 0 0,1 0 1,-1 0-1,0 1 0,1-1 0,-3 3 1,7-7 44,1 0-1,-1-1 1,0 1 0,0-1 0,4-2 0,-5 3-67,15-12-58,1 2 1,1 1-1,35-14 1,-37 21-79,-18 3 127,1 0 1,-1 0-1,1 0 1,-1 0-1,1 0 1,-1 1-1,1-1 1,-1 0-1,0 0 1,1 0-1,-1 1 1,1-1-1,-1 0 1,0 1-1,1-1 1,-1 0-1,0 1 1,1-1-1,0 1 1,-1 1 2,1-1 1,-1 1-1,0 0 0,1-1 1,-1 1-1,0 0 0,0 0 0,0-1 1,0 1-1,0 0 0,-1 0 1,0 2-1,0 4-14,0-5 41,0 0 0,1 0 0,0 0 0,-1-1 0,1 1 1,0 0-1,1 5 0,-1-7-9,1 0 0,-1-1 0,0 1 0,1 0 0,-1 0 0,1-1 0,-1 1 0,1 0 0,0-1 0,-1 1 0,1-1 0,0 1 1,-1 0-1,1-1 0,0 0 0,0 1 0,-1-1 0,1 1 0,0-1 0,0 0 0,0 0 0,-1 1 0,1-1 0,0 0 0,0 0 0,0 0 0,0 0 0,0 0 1,0 0-1,1 0 0,48-3 57,1-2 0,69-16 0,-31 5 153,-24 0-203,-23 6-34,-39 9-53,-8 0-41,-10 3 47,-78 24 37,81-23-2,0 1-1,0 0 1,0 0 0,0 1-1,-13 8 1,25-13 34,-1 0 0,1 1-1,-1-1 1,1 0 0,0 0 0,-1 1 0,1-1 0,-1 1-1,1-1 1,0 0 0,-1 1 0,1-1 0,0 1-1,-1-1 1,1 1 0,0-1 0,0 1 0,-1 0 0,1-1-1,0 0 0,0 0 1,0 1-1,1-1 0,-1 0 1,0 0-1,0 1 1,0-1-1,0 0 0,0 0 1,0 0-1,1 1 1,-1-1-1,0 0 0,0 0 1,0 0-1,1 0 1,-1 1-1,0-1 0,0 0 1,0 0-1,1 0 0,-1 0 1,0 0-1,0 0 1,1 0-1,19 3 277,-3-4-229,0-1 1,0-1 0,0 0 0,18-6-1,12-3-1,-35 9-92,18-4-201,-19 6 101,-11 1 139,0 0 0,0 0 0,0 0 1,0 0-1,0 0 0,0 0 0,0 0 0,0 0 0,1 0 0,-1 0 0,0 0 0,0 0 0,0 0 0,0 0 0,0 0 0,0 0 0,0 0 0,0 0 0,0 0 0,0 0 0,0 0 0,1 0 0,-1 0 0,0 0 0,0 0 0,0 0 0,0 0 0,0 0 0,0 0 0,0 0 0,0 0 0,0 1 0,0-1 0,0 0 0,0 0 0,0 0 0,0 0 0,0 0 0,0 0 0,0 0 0,0 0 0,0 0 0,0 0 0,1 0 0,-1 1 0,0-1 0,0 0 0,0 0 0,0 0 0,0 0 1,-1 0-1,1 0 0,0 0 0,0 0 0,0 0 0,0 0 0,0 1 0,-14 42 44,13-41-39,0 0 0,0-1 0,0 1 0,0 0 0,0 1-1,1-1 1,-1 0 0,1 0 0,0 0 0,-1 0 0,1 0 0,0 0-1,0 1 1,1-1 0,-1 0 0,0 0 0,1 0 0,-1 0 0,1 0-1,0 0 1,-1 0 0,1 0 0,0 0 0,0 0 0,1 0 0,-1 0-1,2 1 1,-2-2 9,0-1 0,0 1 0,0-1 0,0 0 0,0 0 0,1 0 0,-1 0 0,0 0 0,0 0 0,0 0 1,0 0-1,0 0 0,0 0 0,0-1 0,1 1 0,-1 0 0,0-1 0,0 1 0,1-1 0,3-1-29,4-1 60,0 0-1,0 0 0,0-1 1,-1-1-1,1 1 0,-1-1 1,0-1-1,7-6 0,6-7 168,26-29 1,-42 42-191,19-23-76,-2-1 0,-1-1 0,28-55 0,17-60 203,-38 82-150,-22 50-160,7-24 0,-13 31-49,-4 13 69,-8 15 29,-2 10 140,1 0 0,2 0 0,1 1 0,1 1-1,2 0 1,-4 43 0,11-65 78,0 1 0,0-1 0,1 1 0,1-1-1,0 1 1,0-1 0,1 0 0,7 16 0,-7-20-284,1 0 0,-1-1-1,1 1 1,1-1 0,7 10 0,-7-11-674,-1-1 1,1 0-1,-1 0 0,1 0 1,0-1-1,1 0 0,8 5 1,-1-1-1515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59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 7968,'-9'-32'4448,"18"32"-4384,4 0 32,5 9-32,5-3 32,-1 3-64,1 2 192,4 3-128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5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 7040,'-8'-17'3200,"34"22"-2752,-7-1 352,2 0-512,19 0 800,10-1-608,23 2-224,3 3-160,9-1 96,-3 1-96,-16-3-256,-8 2 96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7:5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20 7136,'-42'-20'3648,"47"20"-2944,9 3-480,9 2-384,7 2 96,11-2-1920,4 3 1088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11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239 621 2560,'0'-5'4715,"-11"7"-3473,4-2-789,-7-1 146,0 1-1,0 1 1,0 1-1,-24 4 0,23-1-299,2-1-210,1 0-1,-1 1 0,-19 10 1,29-13-95,0 0 0,0 0 0,0 0 0,0 0 0,1 0 0,-1 1 0,1-1 0,0 1 0,-1 0 0,1 0 0,0 0 0,1 0 0,-1 0 0,0 0 0,1 0 0,0 0 0,0 1 1,0-1-1,-1 5 0,2-4 16,0-1 0,1 1 1,-1 0-1,1 0 0,-1-1 1,1 1-1,1 0 0,-1-1 0,0 1 1,1-1-1,-1 0 0,1 1 1,0-1-1,0 0 0,1 0 1,-1 0-1,3 3 0,0-2 50,-1 1-1,0-1 0,1 0 1,0 0-1,0-1 0,0 1 0,1-1 1,-1 0-1,11 4 0,-8-5 35,-1 0-1,1-1 1,0 0-1,-1 0 0,1-1 1,0 0-1,0 0 1,-1-1-1,1 0 1,0 0-1,-1-1 1,1 0-1,9-4 0,-11 4-8,0-1 0,-1 0-1,0 0 1,1 0 0,-1-1-1,0 1 1,-1-1-1,1-1 1,-1 1 0,1 0-1,-1-1 1,-1 0-1,1 0 1,-1 0 0,0-1-1,5-10 1,-7 14-59,0 0 0,-1 0 0,1 0 0,-1 0 0,1-1 0,-1 1 0,0 0 0,0 0 0,0 0 0,0-1 0,0 1 0,0 0 0,-1 0 0,1 0 0,-1-1 0,0-1 0,-1 1-6,1 0-1,-1 1 1,0-1 0,1 1-1,-1 0 1,0-1-1,-1 1 1,1 0-1,0 0 1,-1 0 0,-4-2-1,0-1-44,0 1 0,-1 1 0,1 0 0,-1 0 0,0 0 0,0 1 0,-11-2 0,-2 1-339,-35 2 0,43 1 136,23-1 279,-6 1 42,0 0 1,1 0 0,-1 0-1,0-1 1,6-2-1,-10 5 168,6-3-157,11-4-125,-7 2 34,4-2 80,-13 4-78,0 1-1,0-1 0,1 1 1,-1-1-1,0 1 0,0-1 1,1 1-1,-1 0 0,1 0 1,0-1-1,27-4-91,-8 1 31,56-10-100,-57 9 93,1 1 0,0 0 0,0 2 0,0 1 0,31 1 0,-37 1 79,-14-1-8,1 0-1,-1 0 1,1 0-1,-1 0 0,1 0 1,-1 1-1,1-1 1,-1 0-1,3 2 1,-4-2-5,1 1 0,-1-1 1,1 1-1,-1-1 0,1 1 1,-1 0-1,1-1 0,-1 1 1,0 0-1,1 0 0,-1-1 1,0 1-1,0 0 0,1 0 1,-1-1-1,0 1 0,0 0 1,0 0-1,0-1 0,0 1 1,0 0-1,0 1 0,-1 1-8,1 1 0,-1 0 0,0 0 0,0-1 0,-2 5 0,-3 14 24,5-18-15,1-2-43,-1 1 1,1 0 0,0 0-1,0-1 1,0 1-1,0 0 1,1 5-1,0 7-163,-1-14 193,0 0 1,0 0-1,0 0 0,0 0 0,0 0 1,0 1-1,0-1 0,1 0 1,-1 0-1,0 0 0,0 0 1,1-1-1,-1 1 0,1 0 0,-1 0 1,1 0-1,-1 0 0,1 0 1,0 0-1,0 0 0,0 1 45,1-1-1,-1 0 0,0 0 1,0 1-1,1-1 0,-1 0 1,1 0-1,-1 0 0,1-1 0,0 1 1,-1 0-1,1 0 0,0-1 1,-1 1-1,1-1 0,0 0 1,0 1-1,-1-1 0,1 0 1,0 0-1,0 0 0,0 0 1,1-1-1,2 0 22,-1 0 0,0 0 0,1 0 0,-1-1 0,0 0 0,0 0 0,0 0-1,5-4 1,28-24 233,-16 12-114,3-1 40,-1-1 0,31-37 0,-45 47-202,0-2 0,-1 1 0,0-1 0,-1-1 0,0 1 0,-1-1-1,8-25 1,-9 18-22,0-1-1,-2 1 0,2-37 1,-7 44-503,1 13 487,1 0 0,0 0-1,0 0 1,0 0 0,0 0 0,0 0 0,-1 0 0,1 0 0,0-1 0,0 1 0,0 0 0,-1 0-1,1 0 1,0 0 0,0 0 0,0 0 0,0 0 0,-1 0 0,1 0 0,0 0 0,0 0-1,0 1 1,0-1 0,-1 0 0,1 0 0,0 0 0,0 0 0,0 0 0,0 0 0,-1 0-1,1 0 1,0 0 0,0 1 0,0-1 0,0 0 0,0 0 0,-14 20-441,8-7 411,0 0 0,2 0 0,-1 0 0,2 1 0,0 0 0,0 0 0,1-1 0,1 1 0,1 0 0,0 0 0,2 19 0,-1-25 61,1 0-1,1 0 0,-1-1 0,1 1 1,0-1-1,1 0 0,-1 0 0,2 0 1,-1 0-1,1-1 0,0 0 0,7 7 0,-9-9 39,1 0 0,0-1-1,1 0 1,-1 0-1,1 0 1,-1 0 0,1-1-1,0 1 1,0-1-1,0-1 1,0 1-1,0-1 1,0 1 0,0-1-1,1-1 1,-1 1-1,0-1 1,10-1-1,-9 1 41,1-1 0,-1 0-1,1-1 1,-1 0 0,0 0-1,0 0 1,0-1 0,0 1-1,0-2 1,0 1 0,-1 0-1,0-1 1,0 0 0,0-1-1,6-5 1,-11 9-98,1 0-1,0 0 1,0 0 0,-1 0 0,1-1-1,0 1 1,-1 0 0,1-1-1,-1 1 1,0 0 0,1-1-1,-1 1 1,0-1 0,0 1-1,0 0 1,0-1 0,0 1 0,0-1-1,-1 1 1,1 0 0,0-1-1,-1 1 1,1 0 0,0-1-1,-1 1 1,0 0 0,1-1-1,-1 1 1,0 0 0,0 0-1,0 0 1,-1-2 0,1 2-31,0-1-1,-1 1 1,1 0 0,0 0 0,-1-1-1,1 1 1,0 0 0,-1 0 0,0 0-1,1 1 1,-1-1 0,1 0 0,-1 1-1,0-1 1,0 0 0,1 1 0,-1 0-1,0 0 1,0-1 0,1 1 0,-1 0-1,0 0 1,0 1 0,-3-1 0,1 2-37,-7 3-731,11-1 449,8 1 309,1 0 88,0-2-1,1 1 1,0-2-1,0 1 1,16 1-1,52 0 304,-21-9-150,-45 3-217,0 0 0,-1 1 0,1 1-1,23 1 1,-35-1 29,1 0 0,0 0 0,0 0-1,0 1 1,-1-1 0,1 0 0,0 0 0,0 1-1,-1-1 1,1 0 0,0 1 0,-1-1-1,1 1 1,0-1 0,-1 1 0,1-1-1,-1 1 1,1-1 0,0 1 0,-1-1 0,0 1-1,1 0 1,-1-1 0,1 1 0,-1 0-1,0 0 1,1-1 0,-1 1 0,0 0-1,0 0 1,0-1 0,0 1 0,1 0-1,-1 0 1,0 0 0,0-1 0,-1 2 0,0 3 38,0 0 0,0-1 1,-1 1-1,1-1 1,-4 7-1,-1 3-131,3-8 34,-4 16-135,7-21 196,0 0 0,-1-1 0,1 1 0,0 0 0,0 0 0,0-1 0,0 1 0,0 0 0,0 0 0,0-1 1,1 1-1,-1 0 0,0 0 0,0-1 0,1 1 0,-1 0 0,0-1 0,1 1 0,-1 0 0,0-1 0,1 1 0,-1-1 0,1 1 1,-1-1-1,1 1 0,0 0 0,0 0 10,1-1 1,-1 0 0,0 0 0,0 1-1,0-1 1,0 0 0,0 0 0,0 0-1,1 0 1,-1 0 0,0-1-1,0 1 1,0 0 0,2-1 0,18-7 248,-18 7-237,182-84 313,-165 73-302,0 0 1,-1-1-1,0-1 0,-1-1 0,-1 0 1,29-33-1,-24 18-15,-2-1-1,0-1 1,-2 0 0,-2-1-1,-1-1 1,-1-1 0,12-50-1,-21 58-171,-5 26 105,1-1 1,-1 1-1,0-1 0,0 1 0,0-1 1,0 1-1,0-1 0,-1 1 0,1-1 1,0 1-1,-1-1 0,1 1 1,-1 0-1,0-2 0,1 3 27,-1-1 1,1 1-1,0 0 0,0 0 0,-1 0 1,1 0-1,0 0 0,0 0 1,-1-1-1,1 1 0,0 0 0,-1 0 1,1 0-1,0 0 0,-1 0 0,1 0 1,0 0-1,-1 0 0,1 0 1,0 0-1,0 1 0,-1-1 0,1 0 1,0 0-1,-1 0 0,1 0 0,0 0 1,0 0-1,-1 1 0,1-1 1,0 0-1,-1 1 0,-6 6-46,-1 2-7,1 1-1,0 1 1,1-1-1,-8 20 1,3-8 2,-12 26-11,2 2 0,2 1-1,-18 80 1,34-121 97,2 0-1,-1-1 0,1 1 1,1 0-1,0 0 1,0 0-1,1 0 1,0-1-1,3 11 1,-3-18-10,-1 0-1,1-1 1,0 1 0,0 0 0,0-1 0,0 1 0,1-1 0,-1 1-1,0-1 1,1 0 0,-1 0 0,1 1 0,-1-1 0,1 0-1,-1 0 1,1 0 0,0-1 0,-1 1 0,1 0 0,0-1 0,0 1-1,0-1 1,0 1 0,-1-1 0,1 0 0,0 0 0,3 0 0,5 0 79,0-1 0,0 0 0,17-4 0,-25 5-80,19-5 14,0 0-1,-1-1 1,31-14 0,-30 11-67,0 0 0,0 1 0,1 1 0,0 1 0,1 1 0,-1 1 0,37-2 0,-14 9 104,-53 4 162,-13 5-175,-35 15-44,41-21-26,1 1 0,0 0 0,1 0 0,-1 2 0,-19 15 0,25-17-71,-7 7-35,15-13 128,-1-1 0,1 1 0,0-1 0,0 1 0,-1-1 0,1 1 0,0-1 0,0 1 0,-1-1 0,1 1 0,0-1 0,0 1 1,0-1-1,0 1 0,0 0 0,0-1 0,0 1 0,0-1 0,0 1 0,0-1 0,0 1 0,0 0 0,1-1 0,-1 1 0,0-1 0,1 2 0,-1-2 16,1 0 0,0 1 0,-1-1 0,1 0 0,0 0 0,-1 0 1,1 0-1,0 0 0,-1 0 0,1 0 0,0 0 0,-1 0 0,1 0 0,0 0 0,-1 0 0,1 0 0,0 0 0,-1 0 0,1-1 0,-1 1 0,1 0 0,0-1 1,-1 1-1,2-1 0,2-1 80,5-2-27,1 0 0,-1-1 0,0 0 0,0-1 0,0 0 0,13-12 0,-13 10-193,0 1 0,1-1 0,0 2 0,21-11 0,-31 17 114,1 0 0,-1 0-1,0 0 1,0 1 0,1-1 0,-1 0 0,0 0 0,0 0 0,1 1 0,-1-1 0,0 0 0,0 0 0,0 0 0,1 1 0,-1-1-1,0 0 1,0 1 0,0-1 0,0 0 0,0 0 0,0 1 0,0-1 0,1 0 0,-1 1 0,0-1 0,0 0 0,0 0-1,0 1 1,0-1 0,0 0 0,0 1 0,-1-1 0,1 1 0,1 19 11,0-6-141,-1-10 146,1 0 0,0 0 0,0 0 0,1-1 0,-1 1-1,1 0 1,0 0 0,0-1 0,3 5 0,-3-6-16,0 0 1,0 0 0,1 0-1,-1 0 1,1-1 0,-1 1 0,1-1-1,0 0 1,-1 1 0,1-1-1,0 0 1,0 0 0,4 0-1,-1 0 36,1 0 0,-1-1 0,1 0 0,-1 0 0,1 0-1,-1-1 1,1 0 0,7-2 0,4-2 102,30-12 1,-30 9-71,-1 0 1,1-1-1,-1-1 0,-1-1 1,0 0-1,-1-1 0,28-27 1,-29 22-25,0-2 0,-1 0-1,0-1 1,-2 0 0,11-27 0,38-113 222,-49 128-238,-3 8-23,9-23-109,11-60 0,-27 105 55,0-1 0,-1 1-1,1-1 1,-1 0 0,0 1 0,0-1-1,0 0 1,0 1 0,-1-1 0,0-3-1,1 6 50,0 0 1,0 0-1,0-1 0,0 1 0,0 0 0,0 0 0,0 0 0,0 0 0,0 0 0,0-1 0,0 1 0,0 0 0,0 0 0,-1 0 0,1 0 0,0 0 1,0 0-1,0-1 0,0 1 0,0 0 0,0 0 0,-1 0 0,1 0 0,0 0 0,0 0 0,0 0 0,0 0 0,0 0 0,0 0 0,-1 0 0,1 0 1,0 0-1,0 0 0,0 0 0,0 0 0,-1 0 0,1 0 0,0 0 0,0 0 0,0 0 0,-7 5-76,-5 14 18,4 1 37,1 0 0,1 1-1,0-1 1,-4 42 0,3 88 313,8-112-199,2-1-1,2 1 0,14 58 0,7-9-5732,-25-84 4890,-1-3 585,0 0 1,0 0-1,1 1 0,-1-1 1,0 0-1,0 0 1,0 1-1,0-1 1,0 0-1,0 0 1,0 1-1,0-1 1,0 0-1,0 0 1,0 1-1,0-1 1,0 0-1,0 1 1,0-1-1,0 0 1,0 0-1,0 1 0,0-1 1,0 0-1,-1 0 1,1 0-1,0 1 1,0-1-1,0 0 1,0 0-1,-2 2-857,-3 1-1968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1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29 3552,'-58'-8'1632,"45"8"-1440,18 0 1184,3 0-800,15 0 416,7 0-608,17 0 160,1 0-320,10-4 224,2 4-256,3-5 256,-1 5-256,1-3 96,-3-2-160,-12 2-768,-7 3 352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0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7712,'-14'-3'3520,"23"3"-3072,-4 0 960,0 0-864,3 0 192,0 0-416,2 0-832,4 0 256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12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17 4160,'-23'-17'1856,"23"29"-1600,10-15-288,8 3-32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27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7 831 1984,'-7'-3'8693,"14"-11"-6581,-4 3-1680,0 0 1,0 0-1,1 0 1,11-19-1,-8 13-125,2 0-170,1 0-1,1 1 0,0 0 0,1 0 1,0 1-1,1 1 0,1 0 1,0 1-1,1 0 0,26-16 1,12-3 167,110-49 1,-137 69-281,3-1 15,-6 1 169,1 1-1,0 2 1,29-8 0,-52 17-199,-1 0 0,1 0 0,0 0 1,0 0-1,-1-1 0,1 1 0,0 0 0,0 0 1,-1 0-1,1 0 0,0 1 0,-1-1 0,1 0 1,0 0-1,0 0 0,-1 1 0,1-1 0,0 0 1,-1 0-1,1 1 0,0-1 0,-1 1 0,1-1 1,-1 1-1,1 0 0,0 0 8,0 0-1,-1 0 1,0 0-1,1 0 1,-1 0 0,0 0-1,1 0 1,-1 1-1,0-1 1,0 0 0,0 0-1,0 0 1,0 0-1,0 2 1,-1 3 63,0-1 1,-1 1-1,1-1 1,-1 1-1,-4 6 0,-46 79 512,52-91-582,1 0-1,-1 0 1,0 0-1,0 0 1,0 0-1,0 0 1,0 0-1,0 0 1,0 0-1,0 0 1,0 0-1,0 0 1,1-1-1,-1 1 1,0 0-1,0 0 1,0 0-1,0 0 1,0 0-1,0 0 1,0 0-1,0 0 1,1 0-1,-1 0 1,0 1-1,0-1 1,0 0-1,0 0 1,0 0-1,0 0 1,0 0-1,0 0 1,0 0-1,1 0 1,-1 0-1,0 0 1,0 0-1,0 0 1,0 0-1,0 0 1,0 0-1,0 1 1,0-1-1,0 0 1,0 0-1,0 0 1,0 0-1,0 0 1,0 0-1,0 0 1,0 0-1,0 1 1,0-1-1,0 0 1,0 0-1,0 0 1,0 0-1,0 0 1,0 0-1,0 0 1,0 0 0,0 0-1,0 1 1,0-1-1,16-7 284,16-12-57,7-6-109,-15 9-226,1 0-1,1 2 0,35-14 0,-60 27 98,0 0 0,0 1 0,0-1-1,0 1 1,0 0 0,0-1 0,0 1 0,0 0-1,0 0 1,0 0 0,0 0 0,0 0 0,0 0 0,1 0-1,-1 0 1,0 0 0,0 0 0,0 1 0,0-1 0,0 0-1,0 1 1,0-1 0,0 1 0,0-1 0,0 1 0,0-1-1,0 1 1,0 0 0,0 0 0,-1-1 0,1 1-1,1 1 1,-2 0 15,1-1 0,0 1-1,-1 0 1,0-1 0,1 1-1,-1 0 1,0-1 0,0 1-1,0 0 1,0 0-1,0-1 1,0 1 0,-1 0-1,1-1 1,-1 1 0,1 0-1,-1-1 1,1 1 0,-2 2-1,-23 45 298,31-53-198,1 0 0,0 1 0,0-1 0,14-3-1,6-4-52,-18 7-91,8-5-7,0 2 0,1 0 0,0 0 0,0 2 0,33-6 0,-49 11 22,0-1 0,0 1 0,0 0 0,0 0 0,0 1 0,0-1 0,1 0 1,-1 1-1,0-1 0,2 2 0,-3-2 20,-1 1-1,1-1 1,0 1 0,0-1 0,-1 1 0,1 0 0,0-1 0,-1 1-1,1 0 1,-1 0 0,1-1 0,-1 1 0,1 0 0,-1 0-1,0 0 1,1 0 0,-1 0 0,0-1 0,0 1 0,0 0-1,1 0 1,-1 0 0,0 0 0,0 0 0,-1 1 0,-3 41 116,3-32-147,0 0-1,0-1 1,1 17-1,0-26 37,0 1-1,1 0 1,-1 0 0,0 0-1,1 0 1,0 0 0,-1 0 0,1 0-1,0-1 1,0 1 0,0 0-1,0-1 1,0 1 0,1-1-1,-1 1 1,0-1 0,1 1-1,-1-1 1,3 2 0,-1-2 15,-1 0 1,1 0-1,0 0 0,-1 0 1,1 0-1,0-1 1,0 1-1,0-1 0,-1 1 1,1-1-1,6-1 0,5-1 61,0-1 0,1 0-1,-2-1 1,19-7 0,-18 5-100,20-6 40,-1-2-1,-1-2 1,0 0-1,57-42 1,-86 56-43,8-6 230,-10 5-159,-6 5-195,-7 5-8,0 0 0,-21 18 1,18-13-6,-7 5 58,-27 28 0,40-35 110,0 0 1,1 0-1,0 1 1,-12 21 0,16-17 86,4-15-91,0 1 1,0-1-1,0 0 1,0 1-1,0-1 1,0 0-1,0 1 0,0-1 1,0 0-1,0 1 1,1-1-1,-1 0 1,0 1-1,0-1 0,0 0 1,1 1-1,-1-1 1,0 0-1,0 0 1,1 1-1,-1-1 0,0 0 1,1 0-1,0 1 7,0-1-1,0 0 0,0 0 1,0 0-1,0 0 0,0 0 1,0 0-1,0 0 0,1 0 1,-1 0-1,0-1 0,0 1 1,0 0-1,0-1 0,0 1 1,0-1-1,0 1 0,0-1 1,-1 1-1,3-2 0,16-13 23,0-1 0,-1-1-1,-1-1 1,19-25-1,-31 37-43,-3 4 7,20-20-120,-21 21 112,-1 1 1,1-1 0,-1 1-1,1-1 1,0 1-1,-1-1 1,1 1-1,0 0 1,-1-1-1,1 1 1,0 0 0,0 0-1,-1-1 1,1 1-1,0 0 1,0 0-1,-1 0 1,1 0 0,0 0-1,0 0 1,0 0-1,-1 0 1,1 0-1,0 1 1,0-1-1,-1 0 1,1 0 0,0 1-1,-1-1 1,1 0-1,0 1 1,-1-1-1,2 1 1,-1 1-5,-1 0 0,1 0 1,-1 0-1,0 1 0,1-1 0,-1 0 0,0 0 0,0 0 1,0 0-1,-1 4 0,0 0-71,1 0 84,1 0 0,-1 0 0,1 0 0,0 0 0,1 0 0,-1 0 0,5 9 0,-5-13 6,0 0 1,0 0-1,0 0 1,0 0-1,0-1 1,0 1-1,0 0 1,1-1-1,-1 1 1,1-1-1,-1 1 1,1-1-1,0 0 0,0 0 1,-1 0-1,1 0 1,0 0-1,0 0 1,0 0-1,0 0 1,0-1-1,0 1 1,0-1-1,0 0 1,3 1-1,1-2 29,1 1-1,-1-1 0,0-1 0,0 1 1,0-1-1,8-3 0,39-20 175,-49 23-208,44-22 22,0 0 99,49-32 1,-82 46-102,0-1-1,-1-1 1,0 0-1,-1-1 0,-1 0 1,0-1-1,12-18 1,-10 9-48,-1 0 1,-1-1 0,8-26-1,23-82 73,-37 116 34,-4 9-87,-1 1 0,1 0 0,-1 0 0,0-1 0,-1 1 0,0-1 0,0-12 0,0 19 5,0 1-1,0-1 0,0 0 1,0 0-1,0 0 0,0 0 1,0 0-1,0 0 0,0 0 1,0 0-1,0 0 1,0 0-1,0 0 0,0 0 1,0 0-1,0 0 0,0 0 1,0 1-1,-1-1 0,1 0 1,0 0-1,0 0 0,0 0 1,0 0-1,0 0 1,0 0-1,0 0 0,0 0 1,0 0-1,0 0 0,0 0 1,0 0-1,0 0 0,0 0 1,0 0-1,0 0 0,0 0 1,0 0-1,0 0 1,0 0-1,-1 0 0,1 0 1,0 0-1,0 0 0,0 0 1,0 0-1,0 0 0,0 0 1,0 0-1,0 0 0,0 0 1,0 0-1,0 0 0,0 0 1,0 0-1,0 0 1,0 0-1,0 0 0,-1 0 1,1 0-1,0 0 0,0 0 1,0 0-1,0 0 0,0 0 1,0 0-1,0 0 0,0 0 1,0-1-1,-5 10-53,-4 15-31,-68 196 129,54-169-34,-33 58 1,11-25 296,19-40 590,30-51-836,1 0 0,0 1 0,0-1 0,0 1 0,1 0 0,0 0 0,1 1 0,11-8 0,0 0-131,1 1-1,31-15 1,-44 24 33,-1 1 0,0 1 1,1-1-1,10-1 1,-14 2 13,1 1 1,-1 0-1,1 0 0,-1 0 1,1 0-1,-1 0 1,1 1-1,-1-1 1,1 1-1,-1 0 1,1-1-1,-1 1 1,4 3-1,-5-4 34,0 1 0,0 0 0,0-1-1,-1 1 1,1 0 0,0 0 0,-1 0-1,1 0 1,-1 0 0,1 0 0,-1-1 0,1 1-1,-1 0 1,0 0 0,1 0 0,-1 0-1,0 1 1,0-1 0,0 0 0,0 0 0,0 0-1,0 0 1,0 0 0,0 0 0,0 0-1,-1 0 1,1 0 0,0 0 0,-1 0 0,1 0-1,0 0 1,-1 0 0,0 1 0,-2 4 36,-1 0 1,0 0-1,-6 9 1,8-13-32,-3 4 4,-1 1 1,0-1 0,-9 6-1,13-10-47,0 0 0,-1 0-1,1 0 1,-1-1 0,1 1-1,-1-1 1,0 0 0,-4 2 0,9-3 29,0 1 0,0-1 0,0 1 1,0-1-1,0 1 0,0 0 0,0 0 1,3 1-1,7 4 41,-7-4-45,0 0 1,0 0-1,1 0 0,-1-1 1,0 0-1,1 0 0,-1 0 1,1-1-1,0 1 0,-1-1 1,1-1-1,-1 1 0,1-1 1,-1 0-1,11-3 0,-8 0 35,0 1-1,-1-2 1,1 1-1,11-10 0,-5 3 95,29-22 58,-40 29-161,1 1-1,0-1 1,-1 0 0,0 0 0,0 0 0,0-1 0,-1 1-1,4-9 1,-6 13-26,1-1 0,-1 0 0,0 0 0,1 1 0,-1-1 0,0 0 0,0 0 0,0 1-1,0-1 1,0 0 0,0 0 0,0 0 0,0 0 0,0 1 0,0-1 0,0 0 0,0 0 0,0 0 0,-1 1-1,1-1 1,0 0 0,-1-1 0,0 2 0,0-1 0,1 1-1,-1 0 1,1-1 0,-1 1-1,0 0 1,0-1 0,1 1 0,-1 0-1,0 0 1,1-1 0,-1 1-1,0 0 1,0 0 0,1 0 0,-1 0-1,0 0 1,0 0 0,0 0-1,-2 1-5,0-1-1,0 1 1,1 0-1,-1 0 1,0 0-1,1 0 0,-1 0 1,0 0-1,1 1 1,0-1-1,-1 1 0,-1 2 1,2-3 10,1 1 0,-1 0-1,1 0 1,-1 0 0,1 0 0,0 0 0,0 1 0,0-1-1,0 0 1,0 0 0,1 1 0,-1-1 0,1 1 0,-1-1 0,1 0-1,0 1 1,0-1 0,0 1 0,0-1 0,1 1 0,-1-1-1,1 0 1,-1 1 0,1-1 0,0 0 0,0 1 0,1 1-1,0 1 18,1 0 0,0-1 1,0 0-1,1 1 0,-1-1 0,1 0 0,0-1 0,0 1 0,0-1 0,0 0 0,8 5 0,4 0 27,0-1 0,0-1 0,0 0 0,1-1 0,-1-1 0,30 3 1,-14-4-196,0-2 0,56-4 1,-44-4-2267,-8-1 618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16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1 706 2720,'0'0'34,"0"0"1,0 0-1,0 0 1,0 0-1,0 0 1,0 0-1,0 1 1,0-1-1,0 0 1,0 0-1,0 0 1,0 0-1,0 0 1,0 0-1,0 0 1,0 1-1,0-1 0,0 0 1,0 0-1,0 0 1,1 0-1,-1 0 1,0 0-1,0 0 1,0 0-1,0 0 1,0 1-1,0-1 1,0 0-1,0 0 1,1 0-1,-1 0 1,0 0-1,0 0 1,0 0-1,0 0 1,0 0-1,0 0 1,1 0-1,-1 0 0,0 0 1,0 0-1,0 0 1,0 0-1,0 0 1,2 0 1216,6 0 274,13-1-580,-1 0-1,0-1 1,1-2-1,21-5 0,-17 1-725,-1 0 1,0-2-1,0-1 0,-1-1 0,24-16 1,-32 17-109,-1 0 1,0-2-1,0 0 0,-1 0 1,-1-1-1,-1-1 1,0 0-1,0 0 1,14-33-1,-23 45-65,0-1 0,-1 0 0,0 0 0,0 0 0,0-1 0,0 1 0,-1 0 0,1 0 0,-1 0 0,0-1 0,-1-5 0,1 8-54,-1 1 1,1 0-1,0-1 0,-1 1 0,1 0 1,0 0-1,-1 0 0,0-1 0,1 1 1,-1 0-1,1 0 0,-1 0 0,0 0 1,0 0-1,0 0 0,0 0 1,0 0-1,0 1 0,0-1 0,0 0 1,0 0-1,0 1 0,0-1 0,0 1 1,-1-1-1,1 1 0,0-1 0,0 1 1,-1 0-1,1 0 0,0-1 0,0 1 1,-1 0-1,1 0 0,0 0 1,-1 0-1,1 1 0,0-1 0,0 0 1,-3 1-1,-2 1 11,0 1 0,0-1 0,0 1 1,0 0-1,0 1 0,1-1 0,0 1 0,0 0 1,0 1-1,0-1 0,0 1 0,1 0 0,0 0 1,0 0-1,-4 7 0,3-3 43,-1 0 0,2 0 0,-1 1-1,1 0 1,1 0 0,0 0 0,0 0 0,-2 19 0,4-23-20,1 0 1,0 0-1,0 0 1,1 0 0,0 0-1,0 0 1,0 0-1,1-1 1,-1 1-1,1 0 1,1-1-1,-1 1 1,1-1-1,0 0 1,0 0-1,1 0 1,-1 0-1,8 7 1,-6-8 56,0 1 0,1-1-1,-1 0 1,1 0 0,0-1 0,1 0 0,-1 0 0,0 0-1,1-1 1,0 0 0,-1 0 0,1-1 0,0 1 0,0-2-1,13 1 1,-13-1-44,-1-1 0,1 0 0,0-1-1,-1 1 1,1-1 0,-1-1 0,1 1 0,-1-1 0,0 0-1,0 0 1,0-1 0,-1 0 0,1 0 0,4-5 0,10-9 132,-1-2 0,19-24 0,-28 33-104,69-79 167,21-25 233,-78 87-265,-1-2 0,20-36-1,-33 51-170,-1 0-1,-1-1 0,0 0 1,4-21-1,-8 26-37,0 1 0,-1-1 0,0-1 0,0 1 0,-1 0 0,-1 0 0,-2-17 0,2 26-51,1 0 0,-1 0 0,1 0 0,-1 0 0,0 0-1,0 0 1,0 0 0,0 0 0,0 0 0,-2-1 0,3 2 25,-1 1 1,0-1 0,1 1-1,-1-1 1,0 1 0,1-1-1,-1 1 1,0 0-1,0-1 1,0 1 0,1 0-1,-1 0 1,0-1 0,0 1-1,0 0 1,0 0 0,1 0-1,-1 0 1,0 0 0,0 0-1,0 0 1,0 0 0,0 1-1,1-1 1,-1 0 0,0 0-1,0 1 1,0-1-1,1 1 1,-2 0 0,-13 8-35,0 0 0,1 1 0,1 1 0,-1 1 0,2-1 0,0 2 0,0 0 0,1 0 0,1 1 0,-11 19 0,8-10 128,1 0 0,0 1 0,3 0 0,0 1 0,1 0 0,-6 32 0,10-29-17,0 0-1,2 1 0,1 0 1,1-1-1,2 1 0,0-1 1,8 33-1,-9-57-23,0 1-1,1-1 1,-1 0 0,1 0-1,-1 0 1,1 0-1,1 0 1,-1 0 0,0-1-1,1 1 1,0-1-1,0 1 1,0-1 0,0 0-1,7 5 1,-4-5 9,-1 0 1,1 0-1,-1-1 1,1 0-1,0 0 0,0 0 1,0-1-1,0 0 1,0 0-1,8 0 0,4-1 49,0-1-1,-1-1 0,1-1 1,-1 0-1,1-1 0,32-13 1,-33 10-4,-1 0 0,0-1 1,0-1-1,-1-1 1,0 0-1,14-13 0,-20 14 9,1 0-1,-1 0 0,-1-1 1,0 0-1,-1 0 0,0-1 1,0 0-1,-1-1 0,5-13 1,-9 21-80,0-1 1,-1 1-1,0-1 1,0 0-1,0 0 1,0 1-1,-1-1 1,0 0-1,0 0 1,-2-9-1,2 12-12,0 0 1,-1 0-1,0 0 0,0 0 0,1 1 1,-1-1-1,0 0 0,0 1 0,-1-1 1,1 0-1,0 1 0,0 0 0,-1-1 1,1 1-1,-1 0 0,1-1 0,-1 1 1,0 0-1,1 0 0,-1 1 0,0-1 1,0 0-1,1 0 0,-1 1 0,0-1 1,0 1-1,0 0 0,0-1 0,-2 1 1,-2 0-55,0 0 1,0 1 0,1 0-1,-1 0 1,0 0-1,1 1 1,-1-1 0,1 1-1,-1 1 1,1-1 0,0 1-1,0 0 1,0 0-1,0 0 1,1 1 0,-1 0-1,1-1 1,-7 10 0,3-4-14,-1 1 1,2 1 0,0 0 0,0 0 0,1 0-1,0 1 1,-7 19 0,12-26 83,-1 0-1,1 0 1,0 0 0,1 1-1,-1-1 1,1 0 0,0 1-1,0-1 1,1 0 0,-1 0-1,1 1 1,0-1-1,1 0 1,-1 0 0,1 0-1,0 0 1,0 0 0,1 0-1,-1-1 1,1 1 0,0-1-1,0 0 1,1 0 0,-1 0-1,1 0 1,0 0-1,0-1 1,0 0 0,1 1-1,5 2 1,-3-2 32,0 0 1,0-1-1,0 0 1,1 0-1,0 0 1,-1-1-1,1 0 0,0-1 1,0 1-1,0-2 1,0 1-1,0-1 0,0 0 1,0-1-1,0 0 1,0 0-1,0 0 1,0-1-1,10-4 0,-5-1-20,0-1 0,-1 0 0,0 0 0,-1-1 0,0-1 0,0 0 0,9-11 0,36-32-30,-19 26 25,-22 17 52,26-23 0,-46 34 9,0 1 0,0-1 1,0 1-1,0 0 0,0 0 0,-7 5 0,1 2-90,0 0-1,1 0 1,0 1-1,1 0 1,0 1-1,1 0 1,0 1-1,1-1 0,0 2 1,-9 21-1,13-28-6,1-1-1,1 1 0,-1-1 1,1 1-1,0 0 0,0 0 0,0 0 1,1-1-1,0 1 0,0 0 1,1 0-1,0 0 0,1 8 0,-1-13 35,-1 0-1,1 1 1,0-1-1,-1 0 1,1 0 0,0 0-1,0 0 1,0 0-1,0 0 1,0 0-1,0 0 1,0 0-1,0 0 1,0-1-1,0 1 1,0 0-1,0-1 1,1 1-1,-1-1 1,0 1-1,0-1 1,1 1-1,-1-1 1,0 0-1,3 0 1,0 1 27,-1-1 0,1 0 0,-1-1 0,1 1 0,-1-1 0,1 0 0,-1 1 0,0-1 0,6-3 0,12-6-1,1 0 1,-1-2-1,-1-1 1,34-26-1,151-152 126,-79 43 182,-111 126-254,0-1 0,-2 0-1,14-34 1,-21 44-85,-1 1-58,1 0 0,-2-1 0,0 1 0,0-1 0,-1 0 0,-1 0 0,1-23 0,-3 35 16,1-1 0,-1 1 0,0 0 0,-1-1 0,1 1 1,0 0-1,0-1 0,-1 1 0,1 0 0,0-1 0,-1 1 1,-1-2-1,2 3 24,0 0 0,0-1 0,0 1 0,-1 0 0,1 0 0,0 0 0,0 0 1,-1-1-1,1 1 0,0 0 0,-1 0 0,1 0 0,0 0 0,0 0 0,-1 0 1,1 0-1,0 0 0,-1 0 0,1 0 0,0 0 0,0 0 0,-1 0 0,1 0 0,0 0 1,-1 0-1,1 0 0,0 1 0,0-1 0,-1 0 0,1 0 0,0 0 0,0 0 1,-1 0-1,1 1 0,-2 1-23,-1 0 0,1 1 0,0-1 0,0 1 0,0 0 0,0-1 0,0 1 0,-2 4 0,-22 48-76,3 0-1,2 1 1,-23 94 0,20-20 396,21-103-283,0 0 0,3 52-1,0-74 6,1 0 1,0 1-1,0-1 0,0 0 0,1 0 0,0 1 0,0-1 0,0 0 0,0-1 0,4 6 0,-5-8 1,1-1 0,-1 1-1,0-1 1,0 1 0,1-1 0,-1 0-1,1 0 1,-1 1 0,1-1-1,-1 0 1,1-1 0,0 1 0,-1 0-1,1 0 1,0-1 0,0 1-1,0-1 1,-1 1 0,1-1 0,0 0-1,0 0 1,0 0 0,0 0-1,0 0 1,0 0 0,0 0-1,-1-1 1,1 1 0,0-1 0,0 1-1,2-2 1,3-2 33,0 1 0,0-1-1,-1-1 1,0 1 0,0-1 0,0 0-1,-1-1 1,1 1 0,6-11 0,5-7 37,15-30 0,-31 51-81,21-39-106,18-45 0,-30 71 182,-10 14-90,0 1 1,0 0-1,0-1 1,0 1-1,0 0 1,1-1-1,-1 1 1,0 0 0,0-1-1,0 1 1,1 0-1,-1-1 1,0 1-1,0 0 1,1 0-1,-1-1 1,0 1-1,0 0 1,1 0-1,-1 0 1,0-1 0,1 1-1,-1 0 1,0 0-1,1 0 1,-1 0-1,1 0 1,-1 0 11,0 1-1,1-1 1,-1 1 0,0 0 0,1-1 0,-1 1 0,0-1-1,1 1 1,-1-1 0,1 1 0,-1-1 0,0 1-1,1-1 1,-1 0 0,1 1 0,-1-1 0,1 0 0,1 1-1,2 2 27,-3 0-1,0 0-1,0 0 0,0 1 0,0-1 0,-1 0 0,1 1 0,-1-1 1,0 0-1,0 1 0,0-1 0,0 4 0,-1 1-24,0 17 59,-1 0 0,-1 0 0,-9 36 0,11-61-55,-3 19 8,-2 20 1,5-34 17,1-1 0,0 1 0,0-1 1,0 0-1,0 1 0,1-1 0,0 0 1,-1 1-1,2-1 0,-1 0 0,2 5 1,-2-8-18,-1-1 1,1 1-1,0 0 1,-1-1-1,1 1 1,0-1-1,-1 1 1,1-1-1,0 1 0,0-1 1,-1 1-1,1-1 1,0 0-1,0 1 1,0-1-1,-1 0 1,1 0-1,0 1 1,0-1-1,0 0 1,0 0-1,0 0 1,0 0-1,-1 0 1,1 0-1,1-1 1,24-6 62,-24 6-67,117-52-66,-38 16 190,-53 21-136,-31 25-55,-1 0 0,-1 0-1,-5 8 1,7-12 53,0-1-1,0 1 1,1 0 0,0 0 0,0 0-1,0 1 1,0-1 0,1 0 0,-1 10-1,1-13 5,1 0 0,0 0 0,0 0 0,0 0 0,1 0 0,-1 0 0,0 0 0,1 0 0,-1 0 0,1 0 0,0 0 0,0 0 0,0 0 0,0 0 0,0 0 0,0-1 0,0 1 0,0 0 0,1-1 0,-1 1 0,1-1 0,-1 1 0,1-1 0,0 0 0,-1 0 0,1 0 0,0 0 0,0 0 0,3 1 0,-2-1 39,0 0-1,0-1 0,0 1 1,0-1-1,0 0 0,0 0 0,0 0 1,0 0-1,0-1 0,0 1 1,0-1-1,0 0 0,-1 0 1,1 0-1,4-2 0,-3 1-14,-1 1 1,0-1-1,1 0 0,-1 0 0,0-1 0,0 1 0,-1-1 0,1 1 0,0-1 1,-1 0-1,0 0 0,4-6 0,-2 2 1,-1-1-1,-1 0 1,0 0 0,0-1-1,0 1 1,-1 0 0,0-1-1,-1 1 1,1-1 0,-2 1-1,-1-15 1,1 18-30,0 0 0,-1 0 0,1 0 0,-1 0 0,0 0 0,0 0 0,-1 1 0,1-1 0,-4-4 0,3 7-12,1-1-1,0 0 1,-1 1-1,0 0 0,1-1 1,-1 1-1,0 0 1,0 1-1,0-1 1,-1 0-1,1 1 0,0 0 1,0 0-1,-6-2 1,9 3 20,-28-4-127,26 4 108,1 0 0,0 0 0,-1 0 0,1 0 0,-1 0 0,1 0 0,-1 1 0,1-1 0,0 0 0,-1 1 0,1-1 0,-1 1 0,1 0 0,0-1-1,0 1 1,-2 1 0,3-2 19,0 1 0,0-1-1,0 0 1,0 0 0,0 0-1,0 0 1,0 1 0,0-1-1,0 0 1,0 0 0,0 0-1,0 0 1,1 0-1,-1 1 1,0-1 0,0 0-1,0 0 1,0 0 0,0 0-1,0 0 1,0 0 0,1 1-1,-1-1 1,0 0 0,0 0-1,0 0 1,0 0 0,1 0-1,-1 0 1,0 0 0,0 0-1,0 0 1,0 0 0,1 0-1,-1 0 1,0 0-1,0 0 1,10 2 58,16-4-47,0-1 1,0-2 0,0 0 0,36-14-1,-14 5-42,-20 5 81,-20 6-26,0 0 0,0 1 0,0 0 0,1 0 0,11 0 0,-19 2-20,0 0 0,1 0 1,-1 0-1,0 0 1,0 1-1,1-1 0,-1 0 1,0 1-1,0-1 0,1 1 1,-1-1-1,0 1 1,0 0-1,0-1 0,0 1 1,0 0-1,0 0 0,0 0 1,0 0-1,0 0 1,0 0-1,0 0 0,-1 0 1,1 0-1,0 0 0,-1 0 1,1 0-1,-1 1 0,1-1 1,-1 0-1,0 0 1,1 1-1,-1-1 0,0 0 1,0 1-1,0-1 0,0 0 1,0 2-1,-1 6 78,1-1-1,-1 1 0,-1 0 0,-3 10 1,5-18-81,-9 30 213,-22 47 1,14-37-44,15-38-141,2-2-15,-1 0-1,1-1 1,0 1 0,-1 0 0,1 0-1,0-1 1,-1 1 0,1 0-1,0 0 1,0 0 0,0 0 0,-1-1-1,1 1 1,0 0 0,0 0 0,0 0-1,0 0 1,1 0 0,-1 0 0,0-1-1,1 2 1,1-3 7,0 1 1,0-1-1,0 0 0,0-1 1,0 1-1,0 0 0,0 0 0,0-1 1,0 1-1,0-1 0,1-2 1,-1 2-6,12-12-43,23-30 0,6-6-175,-40 47 193,10-11 43,19-13 0,-31 26-38,0 0 1,-1 1-1,1-1 1,0 1 0,-1-1-1,1 1 1,0 0-1,0-1 1,0 1 0,-1 0-1,1 0 1,0-1 0,0 1-1,0 0 1,0 0-1,0 0 1,-1 0 0,1 0-1,0 0 1,0 0-1,0 0 1,0 0 0,0 1-1,-1-1 1,1 0-1,0 1 1,0-1 0,0 0-1,-1 1 1,1-1-1,0 1 1,-1-1 0,1 1-1,0-1 1,-1 1-1,1 0 1,-1-1 0,1 1-1,0 0 1,-1-1-1,0 1 1,1 0 0,0 1-1,2 5 66,0-1 0,-1 1 0,0 0 0,2 10 0,0-2-14,-2-9-22,0-1 0,1 0 1,0 1-1,-1-1 1,2 0-1,-1 0 1,1 0-1,-1-1 1,1 1-1,0-1 0,1 0 1,-1 0-1,1-1 1,0 1-1,0-1 1,8 5-1,-3-4-3,0 0 0,0-1 0,1 0 0,-1-1 0,1 1 0,-1-2 0,1 0 0,15 0 0,-14-1-515,1-1 1,-1-1-1,0 0 1,0 0 0,0-1-1,13-5 1,2-4-1195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16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 4224,'-14'-8'1920,"18"5"-1664,6-1 2048,3 8-1312,27-4 1440,5 0-1408,28 0 320,-2 3-800,19-3 32,-9 0-320,17 0-32,-8 0-128,15 0-704,-21 0 352,-12 0-5632,-9 8 3232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19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1 755 3328,'0'0'1061,"8"0"1254,-1-2-1781,-1 0-1,0-1 1,0 0 0,0 0 0,0 0-1,-1-1 1,1 0 0,5-5-1,39-41 563,-42 42-905,126-150 705,20-20-117,-125 149-611,-1-2 1,-2-1-1,-1-1 1,32-56 0,-51 74-52,0 0 0,-1 0 1,6-26-1,-10 40-120,-1-1 0,0 0 1,1 1-1,-1-1 0,0 0 0,0 1 1,0-1-1,0 0 0,0 1 0,-1-1 1,1 0-1,-1-2 0,1 4-4,0 0-1,0-1 0,-1 1 1,1 0-1,0 0 1,0 0-1,0-1 0,0 1 1,-1 0-1,1 0 0,0 0 1,0 0-1,0-1 1,-1 1-1,1 0 0,0 0 1,0 0-1,0 0 1,-1 0-1,1 0 0,0 0 1,0 0-1,-1 0 0,1 0 1,0 0-1,0 0 1,-1 0-1,1 0 0,-11 6-194,-65 75 329,63-66-126,1-3 52,1 1 0,1 0-1,0 1 1,0 0 0,2 1 0,0 0-1,0 0 1,-7 24 0,4-7 124,2 0 0,1 0 0,-5 48 1,11-68-145,1 0 0,1 0 0,0 1 1,1-1-1,1 0 0,-1 0 1,2 0-1,0 0 0,0 0 0,1 0 1,0-1-1,11 20 0,-12-27 29,0 1-1,0-1 1,1 0-1,-1 0 1,1 0-1,0-1 0,0 1 1,0-1-1,0 0 1,0 0-1,1 0 1,0-1-1,-1 1 1,1-1-1,0 0 1,0-1-1,0 1 1,0-1-1,1 0 1,-1 0-1,0-1 1,0 1-1,1-1 0,-1-1 1,0 1-1,6-2 1,0 0 3,1 0 1,-1-1-1,-1-1 0,1 0 1,0 0-1,-1-1 0,0-1 1,0 1-1,0-2 0,16-14 1,-9 6 2,-2-2 0,0 0 0,-1 0 0,0-1 0,-2-1 1,0-1-1,-1 1 0,10-29 0,-15 26-304,-6 22 221,0-1 0,0 1 0,0 0-1,0-1 1,0 1 0,0 0 0,0 0-1,0-1 1,0 1 0,0 0 0,0-1 0,-1 1-1,1 0 1,0 0 0,0-1 0,0 1-1,0 0 1,0 0 0,-1-1 0,1 1 0,0 0-1,0 0 1,0 0 0,-1-1 0,1 1-1,-1 0 1,1 0-1,-1 0 0,0 0 0,1 0 0,-1 0 0,1 0 0,-1 1 0,1-1 1,-1 0-1,0 0 0,1 0 0,-1 1 0,1-1 0,-1 0 0,1 1 0,0-1 0,-1 0 1,0 2-1,-3 1-13,1 1 0,-1 0 0,1 0-1,0 0 1,0 0 0,0 1 0,-3 8 0,-13 36-378,17-44 364,-3 9 42,1 0 0,0 0 0,2 1 0,-1-1 0,2 1 0,0 0 0,0-1 0,1 1 0,4 25-1,-3-38 32,-1 0 0,0-1 0,1 1 1,-1-1-1,1 1 0,0 0 0,-1-1 0,1 1 0,0-1 0,0 0 0,0 1 0,0-1 0,0 0 0,0 1 0,1-1 0,-1 0 0,2 1 0,-2-1 10,0-1 1,0 1-1,0-1 1,1 0-1,-1 1 1,0-1-1,0 0 1,1 0-1,-1 0 1,0 0-1,0 0 1,1 0-1,-1 0 0,0 0 1,0 0-1,0-1 1,1 1-1,0-1 1,1-1 0,1 1 1,-2-1 0,1 0-1,0 0 1,0 0-1,-1 0 1,1 0-1,-1-1 1,1 1-1,-1-1 1,0 0 0,0 1-1,0-1 1,0 0-1,-1 0 1,2-4-1,0-2 25,-1 1-1,0-1 0,-1 0 0,0 1 0,-1-1 0,1 0 0,-1 0 1,-3-17-1,2 18-121,-1 1 0,0-1 1,0 0-1,0 1 0,-1 0 0,0 0 1,0 0-1,-1 0 0,0 0 0,-8-10 1,0 2-418,8 9 151,9 11 39,-2-1 294,0-1-1,1 0 0,-1 0 1,1 0-1,0 0 0,0-1 1,0 1-1,0-1 0,1 0 1,-1-1-1,0 1 0,1-1 1,0 1-1,-1-1 0,1-1 1,0 1-1,-1-1 1,1 0-1,0 0 0,-1 0 1,1 0-1,5-2 0,10-2 190,0-1-1,-1-1 0,35-15 1,-46 17-180,11-6 99,36-22 0,1-2-90,-43 27 48,0 0 0,-1-1-1,0-1 1,13-11 0,-23 16 117,-3 13-308,-5 75-92,3-43 215,1-20 52,-2 0 0,0 0 0,0 0 0,-2-1 0,-1 1 0,-1-1 0,0-1 0,-16 27 0,23-44-48,-1 1 1,0 0-1,0-1 0,-1 1 1,1-1-1,0 1 0,-1-1 1,1 0-1,-1 0 0,0-1 1,1 1-1,-1 0 0,0-1 1,0 1-1,0-1 0,-1 0 1,1 0-1,0-1 0,0 1 1,0 0-1,-1-1 0,1 0 1,0 0-1,-1 0 0,1 0 1,0-1-1,0 1 0,-1-1 1,1 0-1,0 1 0,0-2 1,0 1-1,0 0 0,0-1 1,0 1-1,0-1 0,0 0 1,1 0-1,-1 0 0,1 0 1,-3-3-1,-3-3 14,1 0 0,0-1 1,-11-18-1,15 23-43,1-1 0,-1 0 1,1 0-1,0 0 0,0 0 1,1-1-1,0 1 0,0 0 1,-1-9-1,2 13 6,0 1-1,0-1 1,0 0-1,0 1 1,0-1 0,0 1-1,0-1 1,0 1 0,0-1-1,0 1 1,0-1-1,1 1 1,-1-1 0,0 1-1,0-1 1,1 1-1,-1-1 1,0 1 0,0 0-1,1-1 1,-1 1 0,1-1-1,-1 1 1,0 0-1,1-1 1,-1 1 0,1 0-1,-1 0 1,1-1 0,-1 1-1,1 0 1,-1 0-1,1 0 1,-1-1 0,1 1-1,-1 0 1,1 0-1,-1 0 1,1 0 0,-1 0-1,1 0 1,-1 0 0,1 0-1,-1 0 1,1 1-1,-1-1 1,1 0 0,0 0-1,4 2-21,1 0-1,-1 0 0,9 5 1,-7-3 36,11 5 20,-1-1 1,2-1-1,-1-1 0,1 0 0,0-2 0,0 0 0,27 2 0,-37-5 7,-1-1-1,0 0 1,1-1 0,-1 0-1,0 0 1,0-1-1,0 0 1,0 0 0,0-1-1,0 0 1,0 0 0,-1-1-1,0 0 1,1 0-1,-2-1 1,1 1 0,0-2-1,-1 1 1,9-11 0,13-20 39,40-71 0,-6 8 78,28-38 150,-60 87-349,-7 11-111,-21 30 150,-2 9 12,0 0 0,0 0 1,0 0-1,0-1 0,-1 1 0,1 0 0,0 0 0,0 0 0,0 0 0,0 0 0,0 0 0,0 0 0,0 0 0,0 0 0,0 0 0,0 0 0,-1 0 0,1 0 0,0 0 0,0 0 0,0 0 0,0 0 0,0 0 0,0 0 0,0 0 0,-1 0 0,1 0 0,0 0 0,0 0 0,0 0 0,0 0 0,0 0 0,0 0 0,0 0 0,0 0 0,0 0 0,-1 0 0,1 0 0,0 0 0,0 0 0,0 0 0,0 0 0,0 1 0,0-1 0,0 0 0,0 0 0,0 0 0,0 0 0,0 0 0,0 0 0,0 0 0,0 0 0,0 0 0,-1 1 0,1-1 0,0 0 0,0 0 0,0 0 0,0 0 0,0 0 0,0 0 0,0 0 0,0 0 0,0 1 0,0-1 0,1 0 0,-1 0 0,0 0 0,-16 37-22,2 1 0,2 0-1,2 0 1,-8 51-1,15-64 39,-28 236 432,30-247-449,0-10-76,1 0-1,-1 0 0,1 0 0,0 0 0,0 0 0,1 0 0,0 5 0,-1-8-287,2 4-1904,0-21-2355,2-2 1776,-1-1 0,1-19 0,-2 9 811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19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32 4736,'-12'-4'906,"9"3"250,11 1 3891,108-2-940,59-8-3716,-39 3 167,-49 3-2265,-54 0 593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23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3 742 3328,'-2'2'1054,"6"-4"2564,-2 2-3361,1 0 1,-1-1-1,0 1 1,0-1-1,1 0 1,-1 1-1,0-1 1,0 0-1,0-1 1,4-1-1,19-18 969,-2-3-641,0-1-1,28-43 1,-22 30-269,132-165 462,-147 187-671,8-12 29,0 0 1,-2-2-1,-1-1 0,-1 0 1,-2-1-1,16-44 1,-26 58-41,6-14-4,-12 30-106,1 0 1,-1 0 0,1 0 0,-1 0-1,0 0 1,0 0 0,0 0 0,0 0-1,0 0 1,0-1 0,-1 1 0,0-2 0,1 4 5,0-1 0,0 1 1,-1 0-1,1 0 0,0 0 1,0 0-1,0 0 1,0 0-1,0 0 0,0 0 1,-1 0-1,1 0 0,0 0 1,0 0-1,0 0 1,0 0-1,-1 0 0,1 0 1,0 0-1,0 0 1,0 0-1,0 0 0,0 0 1,-1 0-1,1 0 0,0 0 1,0 0-1,0 0 1,0 1-1,0-1 0,0 0 1,-1 0-1,1 0 1,0 0-1,0 0 0,0 0 1,0 0-1,0 1 0,0-1 1,0 0-1,0 0 1,-5 5-164,-27 67-240,2-19 269,15-29 287,1 1 1,1 0 0,2 1 0,-12 36 0,19-44-201,0 1 0,-2 34 0,6-44 103,0 1 0,1-1 0,0 0 0,0 0 0,1 0 0,0 0 0,5 15 0,-6-21 2,0 0 0,1 0 1,-1-1-1,0 1 0,1-1 1,-1 1-1,1-1 0,0 0 1,0 0-1,0 0 1,0 0-1,0 0 0,0 0 1,1 0-1,-1-1 0,1 1 1,-1-1-1,1 0 1,-1 1-1,1-1 0,0-1 1,0 1-1,-1 0 0,1 0 1,0-1-1,4 0 0,-1-1 19,0 0-1,0 0 0,0-1 0,-1 0 0,1 0 0,-1-1 0,1 1 0,7-7 0,43-33-10,-28 19-46,97-61-92,-103 65 187,-24 39-390,-3-1 135,0 0 1,2 0-1,-2 31 0,5-45 153,0 1 0,0 0 0,1 0 0,-1 0 0,1-1 0,1 1 0,-1 0 0,1-1 0,0 1 0,0-1 0,1 1 0,-1-1 0,1 0 0,0 0 0,1 0-1,5 6 1,-8-10 56,1 1-1,-1-1 0,1 0 0,-1 1 0,1-1 0,0 0 0,-1 0 0,1 0 0,0-1 0,0 1 0,0 0 0,0-1 0,0 1 0,0-1 0,0 1 0,0-1 0,0 0 0,0 0 0,2 0 0,-2 0-20,-1-1 0,0 1-1,0-1 1,1 1 0,-1-1 0,0 1 0,0-1-1,0 0 1,0 0 0,0 0 0,0 0 0,0 1-1,0-1 1,0 0 0,0-1 0,0 1 0,-1 0-1,1 0 1,0 0 0,-1 0 0,1-1 0,-1 1-1,1 0 1,-1 0 0,0-1 0,1 1 0,-1 0-1,0-1 1,0-2 0,0-3-39,0 0 0,0-1 0,-1 1-1,0 0 1,-1 0 0,1-1 0,-2 1 0,1 0-1,-1 0 1,1 1 0,-2-1 0,1 1 0,-1-1 0,0 1-1,0 0 1,-1 1 0,0-1 0,0 1 0,0 0-1,-1 0 1,0 0 0,1 1 0,-2 0 0,1 0 0,-12-5-1,8 6-938,21 10 826,2-2 195,1 0 0,-1-1 0,1-1 0,27 4 0,58-1 125,-79-5-122,-3-1-103,64 1 454,-70-2-682,-1 0 1,0 0 0,1-1 0,-1-1 0,16-5 0,-24 7-57,0 0 0,0 0 0,0 0 1,0 0-1,-1 0 0,1 0 0,0-1 1,0 1-1,-1-1 0,1 1 0,-1-1 1,2-2-1,-2 4 157,-1-1 0,0 0 0,0 0 1,1 0-1,-1 1 0,0-1 0,0 0 0,0 0 0,0 0 1,0 0-1,0 1 0,0-1 0,0 0 0,0 0 0,0 0 1,0 0-1,-1 1 0,1-1 0,0 0 0,-1 0 0,1 0 1,0 1-1,-1-1 0,1 0 0,-1 1 0,1-1 1,-1 0-1,0 1 0,1-1 0,-1 1 0,1-1 0,-1 1 1,0-1-1,0 1 0,0-1 0,-23-14-3237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2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65 4736,'-63'-12'2144,"44"16"-1856,19-8 1952,9 4-1280,14-5-480,13 5-320,23-3-224,7-5 0,29-1 416,21-2-192,7 2-288,-17 6 64,-11-2-6048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32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284 510 4224,'0'0'169,"0"-1"0,0 0 0,0 0 0,0 0 0,0 1 0,0-1 0,0 0 0,0 0 0,0 1 0,0-1 0,-1 0 0,1 0-1,0 1 1,-1-1 0,1 0 0,0 1 0,-1-1 0,1 1 0,-1-1 0,1 0 0,-1 1 0,1-1 0,-1 1 0,1-1 0,-1 1 0,0-1 0,0 0 0,-1 1-16,1 0-1,-1 0 1,0-1 0,1 1 0,-1 0-1,1 0 1,-1 1 0,1-1 0,-1 0-1,1 0 1,-1 1 0,1-1-1,-3 1 1,-4 3 122,-1 0 0,1 1 1,0 0-1,-10 7 0,1 2 53,1 0-1,0 1 1,2 1 0,-22 29-1,12-11 33,-29 57-1,49-83-316,0 1 1,0 0-1,1 0 0,-3 16 1,5-22-12,0 0 1,1 1-1,0-1 0,-1 0 1,1 1-1,0-1 1,1 1-1,-1-1 1,1 0-1,-1 1 1,1-1-1,0 0 1,0 1-1,1-1 1,2 5-1,-3-7-4,-1 0 1,1 0-1,0 0 0,0 0 0,0 0 0,0 0 0,0-1 1,0 1-1,0 0 0,0 0 0,0-1 0,0 1 0,0-1 1,0 1-1,0-1 0,1 1 0,-1-1 0,0 0 0,0 0 1,1 1-1,-1-1 0,0 0 0,0 0 0,1 0 1,-1 0-1,2-1 0,1 0 42,0 0 1,0-1-1,0 0 0,0 1 1,0-1-1,4-3 0,1-2 15,0 1 0,-1-2 0,1 1 0,-2-1 0,11-12 0,31-49 90,-24 32-113,44-48 103,-12 15 6,-36 43-33,4-4-33,-2-1 1,-1-1 0,25-51-1,-39 68-93,0-1 0,-2-1-1,0 1 1,7-36 0,-13 51-43,0-1 0,0 1 1,0-1-1,0 1 1,0 0-1,-1-1 0,0-2 1,1 4 15,0 1 1,0 0-1,-1-1 1,1 1-1,0-1 1,0 1 0,-1 0-1,1-1 1,0 1-1,-1-1 1,1 1-1,0 0 1,-1 0 0,1-1-1,-1 1 1,1 0-1,0 0 1,-1-1 0,1 1-1,-1 0 1,1 0-1,-1 0 1,1 0-1,-1-1 1,1 1 0,-1 0-1,1 0 1,-1 0-1,1 0 1,-1 0-1,1 0 1,0 1 0,-1-1-1,1 0 1,-1 0-1,1 0 1,-1 0-1,1 0 1,-1 1 0,1-1-1,0 0 1,-1 0-1,0 1 1,-6 4-61,-1-1 0,1 2 1,0-1-1,0 1 1,0 0-1,1 0 0,0 1 1,-9 11-1,-2 7 259,-17 32 0,25-40-67,1 0 0,0 0 0,1 0 0,1 1 0,1 0-1,-6 35 1,10-46-87,1 1-1,-1-1 1,1 1-1,1-1 1,-1 1-1,1-1 1,0 1-1,1-1 1,0 1-1,0-1 1,1 0-1,0 0 0,0 0 1,0 0-1,1-1 1,0 1-1,0-1 1,1 0-1,7 8 1,-7-10 27,0 0 1,0 0-1,0-1 0,1 0 1,-1 0-1,1 0 0,-1-1 1,1 1-1,0-2 0,0 1 1,0 0-1,0-1 1,8 0-1,4 1 31,1-2 1,0 0 0,18-4-1,-2-1-49,0-2 0,-1-2 0,0-1 0,-1-1 1,33-17-1,-43 16 116,0 0 0,35-28 1,-39 26-174,-3 1-32,-12 10 20,-12 10-82,-13 15 90,1 1 1,1 1 0,1 1-1,-20 34 1,20-25 44,1 0 0,-23 69 0,39-100 20,0 0-1,0 0 1,1 0 0,-1 0-1,1 0 1,0 0-1,0 3 1,0-5-25,0-1 1,0 1-1,0-1 1,0 0-1,0 1 1,0-1-1,0 1 1,1-1-1,-1 0 1,0 1-1,0-1 1,0 0 0,1 1-1,-1-1 1,0 0-1,0 0 1,1 1-1,-1-1 1,0 0-1,1 0 1,-1 1-1,1-1 1,-1 0 2,1 0-1,0 0 1,-1 0 0,1 0 0,0 0 0,0 0 0,-1 0-1,1 0 1,-1 0 0,1 0 0,0 0 0,-1-1 0,1 1-1,0 0 1,-1-1 0,1 1 0,0-1 0,5-4 41,0 1 1,0-1-1,-1 0 1,0 0-1,0-1 1,0 0-1,-1 0 1,0 0-1,0 0 1,4-9-1,4-11-20,10-35-1,-16 43-33,5-11-10,15-51 52,-26 78-58,1 0 0,-1 1 0,0-1-1,1 0 1,-1 0 0,0 0 0,0 0-1,0 0 1,-1 0 0,1-2 0,0 4-2,0 0 0,0 0-1,0 0 1,0 0 0,0 0 0,-1 0 0,1 0 0,0 0 0,0 0 0,0 0 0,0 0 0,0 1 0,0-1 0,0 0 0,0 0 0,0 0-1,0 0 1,0 0 0,0 0 0,0 0 0,0 0 0,0 0 0,0 0 0,0 0 0,0 0 0,0 0 0,0 0 0,0 0 0,0 0-1,-1 0 1,1 0 0,0 0 0,0 0 0,0 0 0,0 0 0,0 0 0,0 0 0,0 0 0,0 0 0,0 0 0,0 0 0,0 0 0,0 0-1,0 0 1,0 0 0,0 0 0,0 0 0,0 0 0,-1 0 0,1 0 0,0 0 0,0 0 0,0 0 0,0 0 0,0 0 0,0-1 0,0 1-1,0 0 1,0 0 0,0 0 0,0 0 0,0 0 0,0 0 0,0 0 0,0 0 0,-4 8-282,-3 11 123,3 1 99,0 0-1,1-1 0,1 1 0,1 0 0,1 0 0,3 23 0,-3-33 153,1 0 1,1-1-1,0 1 0,4 13 0,-5-21-48,-1 1 1,1-1-1,0 0 1,1 0-1,-1 0 1,0 0-1,0 0 0,1 0 1,-1 0-1,1 0 1,0-1-1,0 1 1,-1 0-1,1-1 1,0 0-1,0 1 1,0-1-1,1 0 0,-1 0 1,0 0-1,0 0 1,1 0-1,3 0 1,-4-1-24,0 0 1,0 0 0,0 0 0,0 0 0,0-1 0,0 1-1,0-1 1,-1 1 0,1-1 0,0 0 0,0 1-1,-1-1 1,1 0 0,0 0 0,-1 0 0,1-1-1,-1 1 1,1 0 0,1-3 0,6-3-14,39-33 178,62-66-1,-40 36-104,-60 61-49,15-15-116,34-25 0,-47 43 100,-12 6-9,0 0 0,1 0 1,-1 0-1,0 0 1,0 0-1,0 0 0,0 0 1,1 0-1,-1 0 0,0 0 1,0 0-1,0 0 1,0 0-1,0 0 0,1 0 1,-1 0-1,0 0 1,0 0-1,0 0 0,0 0 1,0 0-1,0 0 0,1 0 1,-1 0-1,0 1 1,0-1-1,0 0 0,0 0 1,0 0-1,0 0 0,0 0 1,0 0-1,0 1 1,1-1-1,-1 0 0,0 0 1,0 0-1,0 0 1,0 0-1,0 1 0,0-1 1,0 0-1,0 0 0,0 0 1,0 0-1,0 0 1,0 1-1,0-1 0,0 0 1,0 0-1,0 0 0,-1 0 1,1 0-1,0 1 1,0-1-1,0 0 0,-3 7 26,1-1 0,-2 1-1,-6 10 1,-3 5 78,6-9-119,1 0 0,0 1-1,1-1 1,0 1-1,1 0 1,1 0 0,1 0-1,-2 23 1,3-36 36,1 1 0,0 0 0,0-1-1,1 1 1,-1-1 0,0 1 0,0-1 0,1 1 0,-1-1-1,1 1 1,-1-1 0,1 0 0,0 1 0,0-1 0,-1 0-1,1 1 1,0-1 0,0 0 0,2 2 0,-2-3 6,0 1 0,0-1 0,0 1 0,0-1 0,1 0 0,-1 1 0,0-1 0,0 0 0,0 0 0,1 0 0,-1 0 0,0 0 0,0 0 0,0 0 0,1 0 0,-1-1 0,0 1 0,0 0 0,0-1 0,0 1 0,0-1 0,1 1 0,-1-1 0,0 1 0,1-2 0,11-8 26,1-1-1,-1 0 1,-1-1 0,0-1-1,17-24 1,-7 11 31,-18 21-67,8-9-115,0 0 0,1 1 0,26-22 1,-39 35 94,0 0 1,0 0 0,1 0-1,-1 0 1,0 0 0,0 0-1,0 0 1,0-1 0,0 1-1,0 0 1,1 0 0,-1 0-1,0 0 1,0 0 0,0 0-1,0 0 1,0 0 0,0 0-1,1 0 1,-1 0 0,0 0-1,0 0 1,0 0 0,0 0-1,0 0 1,1 0 0,-1 0-1,0 0 1,0 0 0,0 0-1,0 0 1,0 0 0,0 0-1,1 1 1,-1-1 0,0 0-1,0 0 1,0 0 0,2 8-73,-5 16 100,1-13-36,1 2-44,1 0-1,0-1 1,3 21 0,-2-29 59,0 0 1,0 0-1,0 0 1,0 0 0,0 0-1,1 0 1,0-1-1,0 1 1,0 0 0,0-1-1,0 0 1,1 1-1,-1-1 1,1 0 0,5 4-1,-6-6 17,0 0-1,1 1 0,0-1 0,-1 0 0,1 0 1,-1-1-1,1 1 0,0 0 0,0-1 1,-1 0-1,1 0 0,0 0 0,0 0 1,0 0-1,-1 0 0,1-1 0,0 1 1,0-1-1,-1 0 0,1 0 0,3-1 1,7-4 32,0 0 0,24-16 0,-26 15-41,45-30 0,2 4 0,118-51 0,-158 78 4,-13 5 9,1-1-1,-1 1 1,1-2-1,-1 1 1,0 0-1,0-1 1,0 0 0,-1 0-1,1-1 1,7-5-1,-12 9-24,0-1 0,0 1 0,0 0 0,0 0 0,0 0-1,0 0 1,1 0 0,-1 0 0,0-1 0,0 1 0,0 0-1,0 0 1,0 0 0,0 0 0,0-1 0,0 1 0,0 0 0,0 0-1,0 0 1,0 0 0,0-1 0,0 1 0,0 0 0,0 0-1,0 0 1,0-1 0,0 1 0,0 0 0,0 0 0,0 0 0,0 0-1,0-1 1,0 1 0,0 0 0,0 0 0,0 0 0,0 0-1,-1 0 1,1-1 0,0 1 0,0 0 0,0 0 0,0 0-1,0 0 1,-1 0 0,1 0 0,0 0 0,0 0 0,0-1 0,0 1-1,-1 0 1,1 0 0,0 0 0,0 0 0,0 0 0,0 0-1,-1 0 1,1 0 0,-18 0-307,0 3 262,0 1-1,0 0 0,0 1 1,0 1-1,1 1 0,0 1 1,-25 15-1,33-17 24,1 0 0,-1 1 0,1 1 0,1-1 1,-1 1-1,1 1 0,1-1 0,-1 1 0,2 0 0,-1 1 0,-4 9 0,9-15 22,0-1-1,0 1 1,0-1 0,0 1-1,1-1 1,-1 1-1,1 0 1,0-1-1,0 1 1,0 0 0,0-1-1,1 1 1,1 7-1,-1-9 13,0 0-1,-1 0 1,1 0 0,0 0-1,1 0 1,-1 0-1,0 0 1,0 0 0,1-1-1,-1 1 1,1 0-1,0-1 1,-1 1-1,1-1 1,0 0 0,0 1-1,0-1 1,0 0-1,0 0 1,0 0-1,0-1 1,3 2 0,2-1 18,-1 1 0,1-1 1,0-1-1,0 0 1,0 1-1,0-2 0,-1 1 1,1-1-1,0 0 1,0-1-1,-1 0 0,1 0 1,-1 0-1,0 0 1,11-7-1,-7 3 1,-1-1 0,0 0-1,0 0 1,0-1 0,-1-1-1,0 1 1,-1-1 0,9-14 0,-11 16 35,32-51 125,-33 50-177,0 0 1,-1 0-1,0 0 1,0 0-1,3-15 1,-7 8-103,1 15 86,0 0 0,-1 0 0,1-1 0,0 1 0,0 0 0,0-1 0,-1 1-1,1 0 1,0 0 0,0 0 0,-1-1 0,1 1 0,0 0 0,-1 0 0,1 0 0,0-1 0,-1 1 0,1 0 0,0 0 0,-1 0 0,1 0 0,0 0 0,-1 0 0,1 0-1,0 0 1,-1 0 0,1 0 0,0 0 0,-1 0 0,1 0 0,0 0 0,-1 0 0,1 0 0,0 0 0,-1 1 0,1-1 0,0 0 0,-1 0 0,1 0 0,0 1 0,0-1 0,-1 0-1,1 0 1,-18 12-151,5 2 52,1 1 0,0 0-1,1 1 1,-13 24 0,14-24 103,-123 223 141,112-199-147,-41 61 57,16-29 87,44-69-104,0 0 1,0 0 0,0-1-1,-1 1 1,1 0 0,-1-1-1,1 1 1,-1-1 0,0 0 0,-4 3-1,6-5-29,0 1 0,0-1-1,0 1 1,-1-1 0,1 0 0,0 0-1,0 1 1,0-1 0,-1 0 0,1 0-1,0 0 1,0 0 0,0 0 0,-1 0-1,1-1 1,0 1 0,0 0-1,0 0 1,0-1 0,-1 1 0,1-1-1,0 1 1,0-1 0,0 0 0,0 1-1,0-1 1,0 0 0,0 0 0,1 0-1,-1 0 1,0 1 0,0-1-1,0 0 1,0-2 0,0 1-29,-1 1 0,1-1 1,0 0-1,-1 0 0,1 0 0,0 0 0,0 0 1,0 0-1,1 0 0,-1 0 0,1 0 1,-1-1-1,1 1 0,-1 0 0,1 0 0,0-1 1,0 1-1,0 0 0,1 0 0,-1-1 1,0 1-1,1 0 0,0 0 0,-1 0 0,1 0 1,0-1-1,0 1 0,0 0 0,0 1 0,0-1 1,1 0-1,-1 0 0,4-3 0,5-6-8,1 0-1,1 1 0,0 0 1,1 1-1,13-8 0,75-36-92,-3 2 129,-50 21 42,69-56 1,141-164 118,-199 189-67,-30 30-60,-1-1 1,-2-2-1,-1 0 0,-1-2 1,-3-1-1,22-47 0,-41 81-55,-1-1-1,0 1 0,0 0 1,0 0-1,0-1 0,0 1 1,0-7-1,-1 10 16,0 0-1,0 0 1,0 0-1,0 0 1,0-1-1,0 1 1,0 0 0,0 0-1,0 0 1,0 0-1,0 0 1,0 0-1,0 0 1,0-1 0,0 1-1,0 0 1,0 0-1,-1 0 1,1 0-1,0 0 1,0 0-1,0 0 1,0 0 0,0 0-1,0-1 1,0 1-1,-1 0 1,1 0-1,0 0 1,0 0 0,0 0-1,0 0 1,0 0-1,0 0 1,-1 0-1,1 0 1,0 0 0,0 0-1,0 0 1,0 0-1,0 0 1,0 0-1,-1 0 1,1 0 0,0 0-1,0 0 1,0 0-1,0 1 1,0-1-1,0 0 1,0 0 0,-1 0-1,1 0 1,0 0-1,0 0 1,0 0-1,-8 6-67,-12 14 4,0 1-1,-20 30 0,18-23 63,-14 18 35,3 1-1,1 1 0,-38 81 1,64-116 104,0 1 1,1 1 0,-5 20-1,10-35-129,0 0 0,0 0 0,0 0-1,0 0 1,0 0 0,0 0-1,0 1 1,0-1 0,0 0 0,0 0-1,0 0 1,0 0 0,0 0 0,0 0-1,0 0 1,0 0 0,0 1-1,0-1 1,0 0 0,0 0 0,0 0-1,0 0 1,0 0 0,0 0 0,0 0-1,0 0 1,0 0 0,0 1 0,1-1-1,-1 0 1,0 0 0,0 0-1,0 0 1,0 0 0,0 0 0,0 0-1,0 0 1,0 0 0,0 0 0,1 0-1,-1 0 1,0 0 0,0 0 0,0 0-1,0 0 1,0 0 0,0 0-1,0 0 1,1 0 0,-1 0 0,0 0-1,0 0 1,0 0 0,0 0 0,0 0-1,0 0 1,5-2 29,4-5 1,-1 0 0,12-14-1,-11 12-70,0 0-1,13-11 1,-11 12 27,0 1 1,1 0-1,0 1 0,17-7 1,-25 12-19,-1-1 0,0 1 1,1 0-1,0 0 1,-1 0-1,1 1 0,0-1 1,-1 1-1,1 0 0,0 0 1,-1 0-1,1 1 0,0-1 1,-1 1-1,1 0 1,-1 0-1,1 0 0,-1 0 1,1 1-1,-1 0 0,5 2 1,26 28 9,-25-22 26,2 0 0,13 11 0,-20-18 15,-1-1-1,1 0 0,-1 0 1,1 0-1,0-1 1,0 1-1,0-1 0,0 0 1,0 0-1,0 0 1,0 0-1,5-1 0,0 0 14,0-1 0,-1 0 0,1-1 0,-1 0 0,1 0 0,12-6 0,48-25 228,-58 26-255,2 0-4,-2-1 0,1 0 1,-1-1-1,0 0 1,-1-1-1,0 0 1,0-1-1,-1 0 0,-1 0 1,8-14-1,4-11 26,-1-1-1,18-50 1,30-114 96,-64 192-201,-1 0-1,-1 0 1,2-11 0,-3 20 68,0 0 1,0 0-1,0 0 0,0 0 1,0 0-1,0 0 1,0-1-1,0 1 1,0 0-1,0 0 1,0 0-1,0 0 1,0 0-1,0 0 1,0 0-1,0 0 1,0 0-1,0-1 0,0 1 1,0 0-1,0 0 1,0 0-1,0 0 1,0 0-1,0 0 1,0 0-1,0 0 1,0-1-1,0 1 1,0 0-1,0 0 1,0 0-1,0 0 0,0 0 1,0 0-1,0 0 1,0 0-1,0 0 1,-1 0-1,1 0 1,0 0-1,0-1 1,0 1-1,0 0 1,0 0-1,0 0 1,0 0-1,0 0 1,0 0-1,-1 0 0,1 0 1,0 0-1,0 0 1,0 0-1,0 0 1,0 0-1,0 0 1,0 0-1,0 0 1,-1 0-1,1 0 1,0 0-1,-6 9-163,-8 25 86,1 2-1,1-1 1,-7 43-1,17-69 77,-7 28 77,1 0 0,3 1-1,-2 45 1,7-78-37,0 1 0,1-1 0,-1 0 0,1 0 1,0 0-1,1 0 0,-1 0 0,1 0 0,0 0 0,0-1 0,5 8 0,-5-10-17,-1 1 0,1-1 0,0 0 0,0 0-1,1 0 1,-1 0 0,0 0 0,1 0 0,-1-1 0,1 1-1,-1-1 1,1 1 0,0-1 0,-1 0 0,1 0-1,0 0 1,0-1 0,0 1 0,0-1 0,5 1 0,4-2 10,-1 0 1,0 0 0,0-1-1,17-5 1,43-19 178,-39 13-177,-28 12-37,5-2 46,-1 0 0,1 0 0,-1-1 1,0 0-1,0-1 0,0 0 0,0 0 1,7-7-1,-14 12-42,-1-1 0,1 1 0,-1 0 0,1-1 0,-1 1 0,0 0 0,1-1 0,-1 1 0,1-1 0,-1 1 0,0-1 0,0 1 0,1-1 0,-1 1 0,0-1 0,0 1 0,1-1 0,-1 1 1,0-1-1,0 1 0,0-1 0,0 1 0,0-1 0,0 0 0,0 1 0,0-1 0,0 1 0,0-1 0,0 1 0,-1-2 0,1 2-8,-1-1 1,0 1-1,0 0 0,0-1 1,0 1-1,0 0 0,0 0 1,1-1-1,-1 1 1,0 0-1,0 0 0,0 0 1,0 0-1,0 0 0,-2 1 1,-5 0-45,0 1 0,0-1 0,-11 5 0,6 0 13,-1 1 0,1 0 1,1 1-1,-1 0 0,1 1 1,1 1-1,-16 15 0,27-25 46,-1 0 0,1 1 0,0-1 0,-1 0-1,1 1 1,0-1 0,0 0 0,-1 1 0,1-1 0,0 0 0,0 1-1,0-1 1,-1 0 0,1 1 0,0-1 0,0 1 0,0-1-1,0 0 1,0 1 0,0-1 0,0 1 0,0-1 0,0 0-1,0 1 1,0-1 0,0 1 0,0-1 0,0 0 0,0 1-1,0-1 1,0 1 0,1-1 0,-1 1 0,1 0 13,0-1 0,0 1 0,0 0 0,0-1 0,0 1 0,0-1 0,0 1 0,0-1 0,0 1 0,0-1 0,2 1 0,5 0 21,-1 0 0,15 1 0,13-4 33,38-6 1,-49 4-58,1 1 1,-1 1-1,1 2 1,33 2-1,-50 0-9,0 0 0,1 0-1,-1 1 1,0 0 0,0 0 0,-1 1-1,10 5 1,46 37 317,-46-33-250,-15-11-132,0-1 0,1 1 1,-1-1-1,1 0 0,-1 0 1,1 0-1,0 0 0,-1 0 1,1-1-1,3 1 0,-5 0-234,0-1 0,0 0 0,0 0-1,-1 0 1,1 0 0,0 0 0,0 0 0,0 0-1,0 0 1,0 0 0,-1-1 0,1 1 0,0 0 0,0 0-1,0-1 1,-1 1 0,1-1 0,0 1 0,0 0-1,-1-1 1,1 0 0,0 1 0,-1-1 0,1 1-1,-1-1 1,1 0 0,-1 1 0,1-1 0,-1 0-1,1-1 1,4-6-2387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32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23 145 9312,'-23'-17'4192,"28"17"-3616,0-3 1504,8 0-1249,19-6 225,8 1-640,31-12-192,11 8-128,17-8-96,-9 4 32,-5-4-832,-14 3 448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42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6 1728,'10'-5'19359,"-7"22"-17513,-2 11-793,7 47 0,-6-53-746,-1-1-1,-2 28 0,0-9 237,1-37-514,0-1 1,0 1 0,1 0 0,0 0 0,-1 0 0,2 3 0,2 15 241,-4 220 779,0-239-1046,0-1 0,0 0-1,-1 1 1,1-1 0,-1 1 0,1-1-1,-1 0 1,1 1 0,-1-1 0,-1 1-1,1 0 3,1-1 0,-1 0 0,0 0 0,1 0 0,-1 1 0,1-1 0,0 0 0,-1 1 0,1 2 0,2 2 48,-1-5 324,-9-5 209,-8-41-48,14 41-522,1 0 0,-1 1 1,-1-1-1,1 0 1,0 1-1,-1 0 0,0 0 1,0 0-1,0 0 0,0 0 1,0 0-1,-4-2 0,1 1-44,1-1 0,0 1 0,-6-9 0,10 12 37,0 0 0,1 1-1,-1-1 1,0 0 0,0 1 0,0-1-1,1 1 1,-1-1 0,0 1-1,0-1 1,0 1 0,0-1 0,0 1-1,-1-1 1,0 1-21,1 0 0,0-1 1,-1 1-1,1-1 0,0 1 0,0-1 0,-1 0 0,1 0 0,0 1 1,-1-3-1,2 3 8,0 0 1,0 0 0,-1 0-1,1 0 1,0 0 0,0 0-1,0-1 1,0 1 0,0 0-1,0 0 1,0 0 0,-1 0-1,1 0 1,0 0 0,0 0-1,0 0 1,0 0 0,0 0-1,0 0 1,-1 0 0,1 0-1,0 0 1,0 0 0,0 0-1,0 0 1,-1 0 0,1 0-1,0 0 1,0 0 0,0 0-1,0 0 1,0 0 0,-1 0-1,1 0 1,0 0 0,0 0-1,0 0 1,0 0 0,0 0-1,0 0 1,-1 0 0,1 1-1,0-1 1,0 0 0,0 0-1,0 0 1,0 0 0,2-6-116,-2 9 86,0 0-1,1 1 1,0-1-1,-1 0 1,1 0-1,1 0 0,-1 0 1,0 0-1,3 3 1,-2 0 27,52 97 101,-36-71 197,-14-30-272,-4-2-20,0 0 0,1 0 0,-1 0-1,1 0 1,-1 0 0,0 0 0,1 0 0,-1 0 0,1 1-1,-1-1 1,0 0 0,1 0 0,-1 0 0,0 1 0,0-1-1,1 0 1,-1 0 0,0 1 0,1-1 0,-1 0 0,0 1-1,0-1 1,0 0 0,1 1 0,-1 0 0,1-1 47,-1 0-47,-1 0 0,1 0 0,0 0 0,0 0 0,0 0 0,0 0 0,0-1 0,0 1 0,0 0 0,0 0 0,0 0 0,0 0 0,0 0 0,0 0 0,0-1 0,0 1 0,0 0 0,0 0 1,0 0-1,0 0 0,0 0 0,0 0 0,1 0 0,-1-1 0,0 1 0,0 0 0,0 0 0,0 0 0,0 0 0,0 0 0,0 0 0,0 0 0,0 0 0,0 0 0,1 0 0,-1-1 0,0 1 0,0 0 0,0 0 0,0 0 0,6-2 15,10-9 214,-10 5-180,-1 0 1,-1-1 0,1 1 0,-1-1-1,-1 0 1,1 0 0,-1 0-1,3-10 1,6-13 5,11-21-216,-22 46-1352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35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1 834 4224,'6'0'773,"-3"0"-479,-1 0 1,0 0-1,1 0 1,-1 0-1,0 0 1,1 0-1,-1-1 1,0 1 0,0-1-1,0 0 1,1 0-1,-1 1 1,0-1-1,0-1 1,0 1-1,0 0 1,3-3-1,66-65 3768,-7 5-3121,74-69-168,-131 127-758,-1 1 0,1 0 1,0 0-1,1 0 0,11-5 0,-19 10-9,1 0 0,-1 0 0,0 0 0,1 0 0,-1 0 0,0 0 0,1-1 0,-1 1 0,0 0-1,1 0 1,-1 0 0,0 0 0,1 0 0,-1 0 0,0 0 0,1 0 0,-1 1 0,0-1 0,1 0 0,-1 0 0,0 0 0,1 0 0,-1 0 0,0 0 0,1 1 0,-1-1 0,0 0 0,0 0 0,1 1 0,-1-1 0,0 0 0,0 0 0,1 1 0,1 13 184,-6 18 94,-3-14-86,0 0-1,-1-1 0,-12 21 1,-4 8 399,24-45-528,-1 1-1,0-1 1,1 1 0,-1-1 0,1 1 0,0-1 0,0 1-1,-1-1 1,1 3 0,4 1 378,5-7-158,2-6-171,1 0 1,-1 0-1,13-14 0,3-2-74,3-1-100,1-1-84,36-23 0,-67 48 130,1 1-1,-1 0 0,0 0 1,0 0-1,0 0 1,1 0-1,-1-1 1,0 1-1,0 0 1,0 0-1,1 0 1,-1 0-1,0 0 1,0 0-1,0 0 0,1 0 1,-1 0-1,0 0 1,0 0-1,1 0 1,-1 0-1,0 0 1,0 0-1,1 0 1,-1 0-1,0 0 1,0 0-1,1 0 0,-1 0 1,0 0-1,0 0 1,0 0-1,1 1 1,-1-1-1,0 0 1,2 10-32,-9 19 248,6-24-231,-3 8-18,2-5 38,0 0 1,0 0 0,-1 15 0,3-21 15,0-1-1,0 1 1,0-1-1,0 1 1,0-1-1,0 1 1,0-1-1,1 0 1,-1 1-1,1-1 1,-1 1-1,1-1 1,-1 0-1,1 1 1,0-1 0,0 0-1,-1 1 1,1-1-1,0 0 1,0 0-1,0 0 1,1 0-1,-1 0 1,0 0-1,0 0 1,0-1-1,2 2 1,4 0 66,0 0 0,0 0 1,1-1-1,-1 0 0,0 0 0,0 0 1,11-2-1,52-5 161,-70 6-236,23-3 76,-1-1-1,0-1 1,0-1-1,41-17 1,-54 19-51,0-1 1,0 0-1,-1 0 1,1-1 0,-1 0-1,0 0 1,-1-1-1,0 0 1,0-1-1,0 1 1,-1-1 0,0-1-1,6-10 1,-10 15-25,0-1 1,0 1 0,-1 0 0,0-1 0,1-5-1,-1 9-11,-1 1 0,0-1-1,0 0 1,0 1 0,0-1 0,1 0-1,-1 0 1,0 1 0,0-1 0,0 0-1,-1 1 1,1-1 0,0 0-1,0 0 1,0 1 0,0-1 0,-1 0-1,1 1 1,0-1 0,-1 0 0,1 1-1,0-1 1,-1 1 0,1-1 0,-1 1-1,1-1 1,-1 1 0,1-1-1,-1 1 1,0-1 0,1 1 0,-1-1-1,1 1 1,-1 0 0,0-1 0,1 1-1,-1 0 1,0 0 0,1 0-1,-1-1 1,0 1 0,0 0 0,0 0-1,-5 1-63,1 0 0,0-1 0,-1 2-1,1-1 1,0 1 0,0 0 0,0 0-1,-7 4 1,-40 26-34,43-26 84,-9 6-34,-31 27 0,44-35 55,1 0 1,0 0-1,0 1 1,0 0-1,1 0 1,0 0 0,-1 0-1,2 0 1,-1 0-1,1 1 1,-4 9-1,6-14 5,0 1-1,0 0 1,0 0-1,0-1 1,0 1-1,1 0 0,-1-1 1,1 1-1,-1 0 1,1-1-1,-1 1 1,1 0-1,0-1 0,0 1 1,-1-1-1,1 1 1,0-1-1,1 0 1,-1 1-1,0-1 0,0 0 1,1 0-1,-1 0 1,0 0-1,4 2 1,0 0 51,0 0 0,1 0 1,0 0-1,-1-1 0,12 3 1,-5-2 33,-1-1 1,1-1-1,-1 0 1,1 0-1,-1-1 0,1-1 1,21-3-1,-17 0-7,0 0-1,0-1 0,0-1 0,26-14 0,-5-1-89,-1-3-1,-2-1 1,43-39 0,-82 79-175,-7 10 216,-7 8-91,11-21 38,1 1-1,1-1 1,0 1-1,0 1 1,-5 20-1,11-33 40,0 0 0,0 0 0,-1-1 0,1 1 0,0 0 0,0 0 0,0 0 0,0-1-1,0 1 1,0 0 0,0 0 0,0 0 0,1-1 0,-1 1 0,0 0 0,0 0 0,1-1 0,-1 1 0,0 0 0,1 0 0,0 0 0,0 0-2,-1-1-1,1 0 1,0 1 0,-1-1 0,1 0 0,0 0 0,-1 0 0,1 0 0,0 0 0,0 0-1,-1 0 1,1 0 0,0 0 0,-1 0 0,1 0 0,0 0 0,-1 0 0,1 0 0,0-1-1,0 1 1,7-4 98,0 1-1,-1-2 1,11-6-1,-6 3-47,51-32-38,4-2-293,-67 41 257,0 1-1,0 0 0,0 0 0,1 0 0,-1 0 1,0 0-1,0 0 0,0 0 0,0 0 0,0-1 1,0 1-1,0 0 0,0 0 0,0 0 0,0 0 1,0 0-1,1 0 0,-1 0 0,0 0 1,0 0-1,0 0 0,0 0 0,0 0 0,0 0 1,0 0-1,0 0 0,1 0 0,-1 0 0,0 0 1,0 0-1,0 0 0,0 0 0,0 0 0,0 0 1,1 0-1,-1 0 0,0 0 0,0 0 1,0 0-1,0 0 0,0 0 0,0 0 0,0 0 1,0 0-1,1 0 0,-1 0 0,0 0 0,0 0 1,0 0-1,0 1 0,0-1 0,0 0 1,0 0-1,0 0 0,0 0 0,0 0 0,0 0 1,0 0-1,0 0 0,0 1 0,1-1 0,-1 0 1,0 0-1,0 0 0,-6 11-147,-11 13 118,12-19 33,1 0 1,0 0-1,0 0 0,1 0 1,0 1-1,0 0 1,0-1-1,-4 13 1,7-18-1,0 1 0,0 0-1,0-1 1,-1 1 0,1 0 0,0-1 0,0 1 0,0-1 0,0 1 0,1 0 0,-1-1 0,0 1 0,0 0 0,0-1-1,0 1 1,1-1 0,-1 1 0,0-1 0,0 1 0,1 0 0,-1-1 0,1 1 0,-1-1 0,0 1 0,1-1 0,-1 0 0,1 1-1,-1-1 1,2 1 0,-1 0 19,1 0 1,0-1-1,0 1 0,0-1 0,-1 0 1,1 1-1,0-1 0,0 0 0,0 0 1,2 0-1,6-2 135,0 1 0,18-6 1,8-3-52,-1-2 1,0-2 0,43-23 0,-64 29-104,0 0 0,-1-2 0,0 0 1,0 0-1,-1-1 0,0-1 0,-1 0 0,0 0 1,-1-1-1,10-17 0,4-14 100,25-64 0,9-52 22,-14 39-225,-36 101 57,-1-1 0,6-28 0,-13 39-81,-4 8-49,4 2 165,-1 0-1,0 0 1,0 1-1,1-1 1,-1 1-1,0-1 1,1 1-1,-1-1 1,0 1-1,1-1 0,-1 1 1,1-1-1,-1 1 1,0 0-1,-6 9-41,0-1 0,1 1 0,0 0 0,1 1 0,0-1 0,-5 19 0,-14 71 4,14-51 41,-6 28-23,3 0-1,-3 95 1,15-157 147,1-1 0,0 1 0,1-1 0,1 0 0,4 21 0,-6-34-103,1-1 1,-1 1-1,0-1 1,0 1-1,1 0 1,-1-1-1,0 1 1,1-1-1,-1 1 0,0-1 1,1 1-1,-1-1 1,1 0-1,-1 1 1,1-1-1,-1 1 1,1-1-1,0 0 1,-1 1-1,1-1 1,-1 0-1,1 0 1,0 0-1,-1 1 1,1-1-1,1 0 1,-1 0 27,1 0 1,0 0-1,0-1 1,0 1 0,0-1-1,-1 1 1,1-1-1,0 1 1,2-2 0,2-2 84,1 0 0,-1 0 0,10-9 0,138-129-160,-130 118-276,-24 43 95,-4-3 131,-1 0 0,-10 22 0,9-24 72,0 1 1,1 0 0,-3 16 0,6-22 24,0-1 23,1 1 0,-1-1 1,1 1-1,1-1 0,-1 1 0,2 0 0,-1-1 0,1 1 0,4 16 0,-5-24-20,1 1 0,0-1-1,-1 0 1,1 0 0,0 0 0,0 0-1,-1 0 1,1 0 0,0 0 0,0 0-1,0 0 1,0 0 0,1 0 0,-1-1-1,0 1 1,0 0 0,0-1-1,0 1 1,1-1 0,-1 1 0,0-1-1,1 0 1,-1 1 0,0-1 0,1 0-1,1 0 1,5 0 60,-1 0-1,1-1 1,11-2-1,-15 3-55,127-32 81,-89 21 35,-4-1-62,69-33 0,-90 38-114,-15 5 78,1 1 1,0 0-1,0-1 0,-1 0 0,1 0 0,-1 0 0,0 0 0,1 0 0,1-2 1,-8 7-87,0 0 0,0 0 0,-1 0 0,1-1 0,-1 0 1,1 0-1,-8 3 0,-19 8-99,1 3 51,21-12 107,0 0-1,0 1 1,0 0 0,1 1-1,0 0 1,-12 11 0,16-11 70,5-3-24,7-4 32,-7 1-60,17-3 43,1-1 1,-1-1-1,-1-1 1,1 0-1,16-9 1,-26 11-77,-1-1-1,1 0 1,9-8 0,7-4-98,-24 17 101,0-1 1,0 1-1,0 0 1,0 0-1,0 0 1,1 0-1,-1-1 1,0 1-1,0 0 1,0 0-1,0 0 1,1 0-1,-1 0 1,0 0-1,0 0 1,0 0-1,0-1 1,1 1-1,-1 0 1,0 0-1,0 0 1,0 0-1,1 0 1,-1 0-1,0 0 1,0 0-1,0 0 1,1 0-1,-1 0 1,0 0-1,0 1 1,0-1-1,1 0 1,-1 0-1,0 0 1,0 0-1,0 0 1,1 0-1,-1 0 1,0 0-1,0 1 1,0-1-1,-2 10-117,-9 13 33,9-20 69,0 1 0,1 0 1,-1 0-1,1 0 0,-1 0 0,1 0 1,0 4-1,1-7 28,-1 0 0,1 0-1,0 0 1,0 0 0,0 0 0,0 0 0,0 0-1,0 0 1,0 0 0,1-1 0,-1 1 0,0 0-1,0 0 1,1 0 0,-1 0 0,0 0 0,1 0-1,-1 0 1,1-1 0,-1 1 0,1 0 0,0 0-1,-1-1 1,1 1 0,0 0 0,-1-1 0,1 1-1,0-1 1,0 1 0,0-1 0,-1 1 0,1-1-1,0 0 1,0 1 0,0-1 0,0 0-1,2 1 1,0-1 16,0 0-1,0-1 0,0 1 1,0 0-1,0-1 0,0 0 1,0 0-1,-1 0 0,1 0 1,0 0-1,4-3 0,29-21 1,61-59-16,-77 64 50,-2 0 0,28-39 0,0-16 74,48-110 1,-70 135-132,16-42-209,-38 89 188,-1 0 0,0-1 1,-1 1-1,1 0 0,0-1 0,-1 1 0,0-7 0,0 9 12,0 0 0,0 0 0,-1 1 0,1-1 0,0 0 0,-1 0 0,1 1 1,0-1-1,-1 0 0,1 0 0,-1 1 0,1-1 0,-1 1 0,1-1 0,-1 1 0,0-1 0,1 0 0,-1 1 0,0 0 0,1-1 0,-1 1 0,0-1 0,1 1 0,-1 0 0,0 0 0,0-1 0,0 1 0,1 0 0,-1 0 1,0 0-1,0 0 0,0 0 0,1 0 0,-1 0 0,0 0 0,0 0 0,0 0 0,-1 1 0,-2 0 0,0 0-1,0 0 1,1 0 0,-1 1 0,0-1-1,0 1 1,1 0 0,-1 0 0,1 0-1,0 1 1,-1-1 0,1 1 0,0-1-1,-3 6 1,-4 4 10,0 0 0,-10 20 1,3-3-45,1 1 0,2 0 1,-11 33-1,18-41 37,1 1 0,0-1 0,2 1 0,1 0-1,-1 33 1,3-49 24,2 0 1,-1-1-1,1 1 0,0 0 0,0 0 0,1 0 0,-1 0 1,2-1-1,-1 1 0,1-1 0,0 1 0,0-1 0,1 0 0,0 0 1,0-1-1,0 1 0,0-1 0,1 0 0,0 0 0,0 0 0,7 4 1,-3-4-316,1 0 0,1 0 0,-1-1 0,0 0 0,1-1 0,14 2 0,-15-3-555,-1 0-1,1-1 0,0-1 0,-1 0 1,1 0-1,0-1 0,13-2 1,-21 2 383,0 1 0,0-1 1,0 1-1,0-1 0,-1 0 1,1 0-1,0 0 0,-1 0 1,3-2-1,-3 3 283,0-1 0,-1 0-1,1 1 1,-1-1 0,1 0 0,-1 0 0,1 0 0,-1 0-1,0 0 1,1 0 0,-1 1 0,0-1 0,0 0 0,0 0-1,1 0 1,-1 0 0,0 0 0,0 0 0,0 0 0,-1-1-1,-6-24-3584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35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36 120 8384,'-35'-17'3104,"43"26"-2400,32-1-224,10-8 1184,36 0-1024,4-4 224,18-9-512,35 2-1,15-4-223,-19-2 352,-17-3-256,-9 0-4415,-5 4 2271,-19 12-4512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54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48 2560,'-3'2'1001,"1"0"-1,0 0 1,-1 0 0,1 0-1,0 0 1,1 0 0,-1 0-1,0 1 1,1-1 0,-3 10 4184,5-12-5092,-1 0 0,0 0 0,0 0 0,0 0 0,0 0 0,0 0 0,0 0 0,0 0 0,1 0 0,-1 0 0,0 0 0,0 0 0,0 0-1,0 0 1,1 0 0,12-4 785,19-10-1401,-11 5 558,0 0 0,1 1 0,0 2 0,0 0 1,35-4-1,117-4-187,-61 14 206,-94 1-89,1 1 0,-1 1 0,35 11 0,-27 0 34,-4-1 114,-23-12-119,1-1 1,-1 0-1,1 0 0,-1 1 0,1-1 0,-1 0 0,0 0 0,1 1 0,-1-1 0,1 0 0,-1 1 0,0-1 0,1 1 0,-1-1 0,0 1 0,0-1 0,1 0 1,-1 1-1,0-1 0,0 1 0,0-1 0,0 1 0,1 0 0,-3 13-179,0-6 288,-1-2-65,1 1-1,-1-1 1,0 0 0,0 0-1,0-1 1,-1 1-1,0-1 1,0 1-1,-6 4 1,-7 11-30,3-3-57,-1-1 0,0-1 0,-1-1-1,0 0 1,-37 25 0,-101 49 44,55-35 151,78-42-106,1 1 1,0 1 0,1 1-1,1 1 1,0 0-1,1 1 1,1 1 0,1 0-1,0 1 1,1 1-1,1 0 1,-11 25 0,14-19 47,8-19-39,0-1 0,0 1 1,-1-1-1,0 0 0,-7 10 1,10-16-44,0 0 0,0 0 0,0 0 0,0 0 0,0 0 0,0 0 0,1 0 0,-1 0 1,0 0-1,0 0 0,0 0 0,0 0 0,0 0 0,0 0 0,0 0 0,0 0 0,0 0 0,0 0 1,0 0-1,0 1 0,0-1 0,0 0 0,0 0 0,0 0 0,1 0 0,-1 0 0,0 0 0,0 0 1,0 0-1,0 0 0,0 0 0,0 0 0,0 0 0,0 1 0,0-1 0,0 0 0,0 0 0,0 0 1,0 0-1,0 0 0,0 0 0,0 0 0,0 0 0,0 0 0,0 0 0,-1 0 0,1 1 0,0-1 0,0 0 1,0 0-1,0 0 0,0 0 0,0 0 0,0 0 0,0 0 0,0 0 0,0 0 0,0 0 0,0 0 1,0 0-1,0 0 0,0 0 0,0 0 0,-1 0 0,1 0 0,0 0 0,0 0 0,0 0 0,0 0 1,10-1 431,15-8-221,-20 7-168,36-15 91,1 1 0,60-14 1,233-12-136,-272 42-149,-62 0 37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54.6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0 4992,'0'1'7023,"5"5"-2895,-4-3-4144,1-1 0,-1 0 0,0 1 0,0-1 0,1 1 0,-2 0 0,1-1 0,1 4 1,-2 6 286,0 0 0,-3 12 1,1 16 60,-28 401 1657,27-429-1492,2-10-872,3-7-2051,2-6-1268,2 0 0,5-10 0,2 5 1465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55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 5888,'-8'-9'6101,"8"9"-6042,122 5 3026,-106-3-2923,0 1-1,0 0 0,-1 1 0,0 1 1,25 10-1,-29-10-51,-1 1 0,0 0 0,0 0-1,0 1 1,-1 0 0,0 1 0,-1 0 0,1 0 0,-1 1 0,-1 0 0,0 0 0,0 1 0,-1 0 0,0 0-1,-1 1 1,0-1 0,-1 1 0,0 0 0,0 0 0,-1 1 0,-1-1 0,2 18 0,-4-20-43,0 0 0,-1 0 0,0-1 0,0 1 1,-1 0-1,0-1 0,0 1 0,-1-1 0,0 1 1,-1-1-1,0 0 0,0-1 0,-1 1 0,1-1 0,-2 0 1,1 0-1,-10 9 0,-9 6 61,0-1 1,-2-1-1,-39 24 0,52-36-101,-36 23-35,-61 26 0,94-51-1624,5-3 437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58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 2496,'2'5'16266,"3"-3"-16135,0-1-1,0-1 1,0 1-1,1-1 1,-1 0 0,0 0-1,7-1 1,42-8 222,-39 6-274,34-4 87,1 3-1,90 3 0,-67 2 118,75 6 133,-147-7-123,0-7-5860,3-5 276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8:59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39 4224,'10'-9'14200,"-9"9"-13723,5 0 1488,1 0-3610,85-10 3314,-22 5-1386,174-10-49,-154 19-431,-69-3 199,-1 1-4287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9:00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10 3328,'-9'-4'870,"7"4"-582,1-1 0,0 0 0,0 1 0,-1-1 0,1 1 0,-1-1 0,1 1-1,0 0 1,-1-1 0,1 1 0,-3 0 0,-15 2 7135,15-3-3724,15 1-1467,148 7-1687,1 1-188,-103-9-240,69-8 0,-106 7-154,37 1-1,-25 2 156,-33 1-117,-1 1 1,1-1-1,-1 0 0,1 1 0,0-1 1,0 1-1,0 0 0,-1 3 0,2-3-17,-19 45 26,-49 88 1,63-126-2,-2 1 1,0-1-1,0 0 1,-1 0-1,0-1 1,0 0-1,-1 0 1,-12 8-1,-210 138 210,194-133-230,0 2 1,1 1-1,-40 37 0,62-50 86,10-8-21,-1 0 1,1 0-1,0 0 1,-6 9-1,10-13-51,-1 2 4,0-1 0,0 1 0,0-1 0,0 1 0,0-1 0,-1 1 0,1-1 0,0 0 0,-1 0 0,1 0 0,-1 0 0,1 0 0,-3 1 0,36-4 475,51-11-1,-8 1-308,-22 5-210,5-2 115,0 3 0,80 2 1,-75 4 56,-37 0-4308,-18 13-6936,-3-9 8795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9:01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3392,'9'-10'2439,"-9"10"-2366,0 0-1,0 0 1,0 0-1,0 0 0,1 0 1,-1-1-1,0 1 1,0 0-1,0 0 0,0 0 1,1 0-1,-1 0 1,0 0-1,0 0 1,0 0-1,1 0 0,-1 0 1,0 0-1,0 0 1,0 0-1,1 0 1,-1 0-1,4 3 3044,9-1 1835,-12-1-4773,0 0 0,-1 0 1,1 0-1,0 0 0,0 0 1,-1 0-1,1 0 1,0 0-1,-1 0 0,1 0 1,-1 0-1,1 3 0,0-2 30,2 10 224,-1 0 0,0 1-1,-1-1 1,0 0 0,-2 24 0,1-15-154,-22 326 1050,20-325-1275,2-17-236,0 0 1,-1 0-1,-1 10 1,0-8-1621,10-20-8212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9:01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76 5472,'-3'-19'1760,"3"18"-1713,0 0 1,0 1 0,0-1-1,0 0 1,0 0-1,0 0 1,0 1 0,0-1-1,1 0 1,-1 0 0,0 1-1,0-1 1,1 0-1,-1 0 1,0 1 0,1-1-1,-1 0 1,1 1-1,-1-1 1,1 0 0,-1 1-1,2-1 1,-1-1 201,1 0 58,1 0-1,-1-1 1,1 1 0,-1 0 0,1 1 0,0-1 0,0 0 0,0 1 0,0 0-1,0-1 1,0 1 0,0 0 0,0 1 0,5-2 0,0 0 135,1-1-106,1 1 1,-1 0-1,0 0 1,1 1-1,0 0 0,-1 0 1,1 1-1,0 1 1,-1 0-1,1 0 0,-1 0 1,15 5-1,-16-3-80,-1 1-1,1-1 1,-1 1-1,0 0 1,0 1-1,0 0 1,0 0-1,-1 0 1,0 1-1,9 10 1,-12-12-79,1 1 1,-1 0 0,0 0-1,-1 0 1,1 0 0,-1 0-1,0 0 1,0 1 0,-1-1-1,0 1 1,0-1 0,0 1-1,0 0 1,-1-1 0,0 11-1,-1-9-56,0 1 0,-1-1 0,1 1 0,-1-1 0,-1 0 0,1 0 0,-1 0 0,-1 0 0,1 0 0,-5 6 0,5-9-164,0-1 0,0 1-1,0-1 1,0 0-1,-1 0 1,1 0-1,-1 0 1,0-1-1,0 1 1,0-1 0,0 0-1,0 0 1,0 0-1,-1-1 1,1 0-1,-1 0 1,-5 1 0,8-1-119,-1-1 1,1 0-1,-1 0 1,1 0 0,-1 0-1,1 0 1,-1-1-1,1 1 1,0-1-1,-1 0 1,1 1 0,-1-1-1,1 0 1,-4-3-1,-9-4-1038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45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35 416 4160,'-1'1'311,"0"0"0,-1-1 0,1 1 0,-1 0 0,1 0 0,0 0 1,0 0-1,0 0 0,-1 0 0,1 0 0,-5 5 3627,1-4-2585,-5 0 2810,14-2-1664,-4-1-2285,1 0-1,0 0 1,-1 0-1,1 0 1,0 1-1,0-1 0,-1 0 1,1 0-1,0 0 1,0 1-1,0-1 1,0 1-1,2-2 1,20-11-9,-18 11 25,74-35 627,-56 27-586,0 0 1,-1-2-1,0 0 0,31-24 1,-7 0 192,-44 35-458,-1 0 0,1 0 1,0 0-1,-1 0 1,1 0-1,0 0 1,0 0-1,0 0 1,0 1-1,0-1 1,-1 1-1,1 0 0,0-1 1,0 1-1,0 0 1,0 0-1,0 0 1,0 0-1,0 1 1,0-1-1,0 0 1,0 1-1,0 0 1,0-1-1,0 1 0,0 0 1,-1 0-1,1 0 1,0 0-1,-1 0 1,1 0-1,0 1 1,-1-1-1,0 0 1,1 1-1,-1-1 0,2 3 1,20 32 697,26 52 0,-47-83-672,2 0-1,-1-1 1,0 1 0,1-1-1,0 1 1,0-1 0,0-1 0,1 1-1,-1 0 1,8 3 0,-3-2 2,-1 0 0,1-1 1,0 0-1,1 0 0,12 3 0,-12-6 56,0 0 0,0-1-1,0 0 1,0-1-1,0 0 1,0 0-1,11-4 1,-9 3-55,1-1 10,-1 0 0,0-1-1,0 0 1,-1-1-1,1-1 1,-1 0-1,20-14 1,-17 9-40,0 0 1,-1 0-1,-1-2 1,0 1-1,12-18 1,35-49-150,-58 78 138,0 0 1,0 0-1,0-1 1,0 1-1,0 1 1,0-1 0,0 0-1,0 0 1,1 0-1,-1 1 1,0-1-1,1 0 1,-1 1-1,1-1 1,-1 1-1,0 0 1,1-1-1,-1 1 1,1 0-1,-1 0 1,1 0 0,-1 0-1,1 0 1,-1 0-1,1 1 1,-1-1-1,1 0 1,-1 1-1,0-1 1,1 1-1,-1-1 1,0 1-1,1 0 1,-1 0-1,0 0 1,0-1 0,0 1-1,1 0 1,0 3-1,12 8-50,-11-9 65,0-1 0,0 1 1,0 0-1,0 0 1,4 7-1,15 23-85,-13-20 119,13 24 1,1 11-7,-21-44-27,0 0 0,0 0 0,1-1 0,-1 1 0,1 0-1,0-1 1,0 1 0,0-1 0,0 0 0,1 0 0,-1 0 0,1-1 0,-1 1-1,1-1 1,4 2 0,-2-2 7,-1-1-1,1 1 1,0-1 0,-1-1-1,1 1 1,0-1-1,-1 0 1,1 0 0,0-1-1,-1 1 1,8-3-1,-7 2 29,9-1 74,-1-1 0,0-1 0,0 0 0,16-7 0,-3-3-107,-1-1-1,36-26 0,-46 28-13,-1 0 1,0-1 0,-1-1-1,19-25 1,30-56 102,-59 91-144,-1 1 0,1-1 0,0 1 0,0 0 0,1 0-1,-1 0 1,10-6 0,-12 9 42,-1 1 0,-1-1-1,1 1 1,0 0 0,-1 0 0,1-1 0,0 1 0,-1 0 0,1 0-1,0 0 1,-1 0 0,1 0 0,0 0 0,-1 0 0,1 0 0,0 0 0,-1 0-1,1 0 1,0 1 0,-1-1 0,1 0 0,0 0 0,-1 1 0,1-1-1,-1 0 1,1 1 0,0-1 0,-1 0 0,1 1 0,-1-1 0,1 1-1,-1-1 1,0 1 0,1-1 0,-1 1 0,1 0 0,-1-1 0,0 1-1,1 0 1,11 26-86,-11-26 85,35 100 98,-26-74-124,-5-12 66,0-1 0,1 1 0,11 17 0,-15-28-36,1 1 0,0-1 0,1 0 0,-1-1 0,1 1 0,-1-1 0,1 1 1,0-1-1,0 0 0,1-1 0,-1 1 0,0-1 0,1 1 0,8 1 0,-9-3 19,1 0 0,-1 0-1,1-1 1,0 1 0,-1-1 0,1 0 0,7-2-1,34-7 145,-41 7-155,19-3-1,127-37 308,-85 20-523,34-13 412,-70 23-283,-9 3-26,22-13 0,-36 19 111,0-1 0,0 1 0,1 0 1,-1 1-1,1-1 0,0 1 0,11-1 0,2 2 60,30 1 1,8-1 33,-61-2 232,-5-2-385,-2-2 113,-1 0-1,2-1 1,-1 0 0,-12-16 0,-32-46-234,-15-15 3,64 80 175,-1 0-1,0 1 1,0 0 0,-9-6 0,9 7 45,110 84-173,-64-48 345,26 15-319,-50-35 115,-10-9-4,0 1 1,-1 1 0,0-1-1,0 1 1,0 0-1,7 9 1,-9-8-6,-2-6-7,-1 0 0,0 0 0,0 1 0,0-1 0,0 1 0,0-1 0,0 1 0,-1-1 0,1 1 0,0-1 0,-1 1-1,1 0 1,-1-1 0,0 1 0,1 0 0,-1 0 0,0-1 0,0 1 0,0 2 0,-2 0-72,1-1 91,0 1 1,0-1-1,-1 1 0,1-1 0,-1 1 1,0-1-1,0 0 0,0 0 1,0 0-1,-4 3 0,-22 22 27,-35 25-1,17-14-33,37-31 4,5-5-18,-1 1 1,1-1-1,0 1 0,0 0 1,-6 10-1,0-2-150,10-12 167,-1 0 0,1 1 0,-1-1 0,1 0 0,0 0 0,-1 1 0,1-1 1,-1 0-1,1 0 0,-1 0 0,1 1 0,-1-1 0,1 0 0,-1 0 0,1 0 0,-1 0 0,1 0 0,-1 0 1,1 0-1,-1 0 0,1 0 0,-1 0 0,1-1 0,0 1 0,-1 0 0,1 0 0,-2-1 0,2 1 0,0 0 1,-1-1-1,1 1 0,0-1 0,-1 1 0,1 0 0,0-1 0,0 1 0,0-1 0,-1 1 0,1-1 0,0 1 0,0-1 0,0 1 0,0-1 0,0 1 1,0-1-1,0 1 0,0-1 0,0 1 0,0-1 0,0 1 0,0-1 0,0 1 0,0-1 0,1 0 0,-1-5 92,-1-25 222,-1 20-264,2 0 1,0-20 0,1-18-35,-1 33-31,0 0 0,3-17 0,-2 0-872,0 23 304,-2 3 313,1 7 243,-1 0 0,1 0 0,0 0 0,0 0 0,0 0 0,0 0 0,-1 0 0,1 0 0,0 0 0,0 0-1,0 0 1,0 0 0,-1 0 0,1 0 0,0 0 0,0 0 0,0 0 0,0 0 0,0 0 0,-1 0 0,1 1 0,0-1 0,0 0 0,0 0 0,0 0 0,0 0 0,0 0 0,-1 0 0,1 0 0,0 1 0,0-1-1,0 0 1,0 0 0,0 0 0,0 0 0,0 0 0,0 1 0,0-1 0,0 0 0,-3 5-12,1 0-1,0 0 1,0 0-1,1 0 1,0 0-1,0 1 1,0-1 0,0 0-1,1 1 1,0-1-1,1 7 1,-2 14 22,0-7 222,1 22 0,1-10-7250,9-35-280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9:02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52 5472,'-16'-4'11491,"10"5"-7260,44-3-2115,51-8 1,47-14-2121,-93 16 532,-25 6-685,0 0-1,22 1 1,-40 1 144,1 0-211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09:03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95 229 6560,'5'5'7866,"-2"-4"-6939,-1 0-668,0 0-1,0 0 1,0 0 0,0-1 0,0 1-1,0-1 1,0 0 0,0 1-1,0-1 1,0 0 0,0 0 0,0 0-1,0 0 1,0-1 0,0 1-1,0-1 1,0 1 0,0-1 0,0 0-1,0 1 1,3-3 0,15-10 165,-1-1 1,0-1 0,32-34-1,-21 20-234,-14 13-106,21-29 1,7-7 98,-45 51-47,-3 8-235,-4 16 3,-39 120 155,-32 94 501,60-189-299,2 1 0,-16 73 1,29-101-182,0-5-20,2 1 1,-2 17-1,4-32-54,-2 10 168,-9-2-29,9-10-145,-7 6-10,0 0-10,0 0 1,-12 5-1,-30 16 159,45-23-229,5-4 95,0 1-1,1-1 0,-1 1 1,1-1-1,-1 0 0,1 1 1,-1-1-1,0 0 1,1 0-1,-1 1 0,0-1 1,1 0-1,-1 0 0,0 0 1,1 0-1,-1 0 1,-1 0-1,-1 0 956,-24 0 149,26-7-752,46-13 289,42 5-515,-11 3 90,-60 9-225,1 1 1,30 1-1,-37 1-193,-9 1-32,-1-1 1,0 0 0,0 1-1,1-1 1,-1 0 0,0 1-1,0-1 1,0 0-1,0 1 1,0-1 0,0 1-1,0-1 1,1 0 0,-1 1-1,0-1 1,0 1-1,0-1 1,-1 0 0,1 1-1,0-1 1,0 0 0,0 1-1,0-1 1,0 1 0,0-1-1,0 0 1,-1 1-1,1-1 1,0 0 0,-1 1-1,-6 16-3363,-6 3-3805,-4 3 2256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1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60 2240,'-1'-1'68,"1"1"1,0 0-1,-1 0 0,1-1 0,0 1 1,0 0-1,-1-1 0,1 1 1,0 0-1,0-1 0,-1 1 1,1 0-1,0-1 0,0 1 0,0-1 1,0 1-1,0 0 0,0-1 1,0 1-1,-1-1 0,1 1 0,0 0 1,0-1-1,0 1 0,1-1 1,-1 1-1,0-1 0,0 1 1,0 0-1,0-1 0,0 1 0,0 0 1,1-1-1,-1 1 0,0-1 1,1 0-1,1-3 1812,-6 13 337,-5 16-1895,1 1 0,1-1 0,-5 30 1,-5 85 742,6-45-534,-12 46 88,-8 77 298,31-192-246,0-15 9,0-10-163,1-2 154,3-163 134,1-10-629,5-42-382,-8 196 183,2-1 0,0 1-1,1 0 1,1 0-1,0 0 1,2 1 0,0 0-1,16-25 1,-21 40-5,0-1 1,0 1-1,1 0 1,-1 0-1,1 0 1,0 0-1,0 1 1,0 0-1,1 0 1,-1 0-1,7-4 1,-6 6-1,-1 0 1,0-1 0,0 1-1,1 1 1,-1-1-1,1 1 1,-1-1-1,0 1 1,1 1 0,-1-1-1,1 1 1,-1-1-1,0 1 1,5 2 0,4 1 63,0 1 0,0 1 0,-1 0 1,1 1-1,-2 0 0,1 1 0,-1 0 1,0 0-1,-1 2 0,0-1 0,0 1 1,-1 1-1,0-1 0,11 20 1,-7-7 45,-1 0 1,-2 1 0,0 1 0,10 42 0,-11-31 28,-3 1-1,5 65 1,-11-85-25,0-1-1,-1 1 1,-1-1-1,0 1 1,-1-1-1,-9 28 1,8-34 16,0 0 0,0-1 0,-1 1 0,-1-1 0,1 0 1,-1-1-1,-1 1 0,0-1 0,0 0 0,0-1 0,-13 10 0,7-8 42,0 0-1,-1-1 1,0 0-1,0-1 1,-30 10-1,22-11-112,0-1 1,-1-1-1,-33 2 1,40-5-233,-41 3 210,19-3-3081,78-5-8256,-9 3 8603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1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4 256 4384,'-1'-2'310,"-1"-2"946,5 5-470,-3-1-205,15 8 1670,-11-6-2057,0 1 0,0-1 1,0-1-1,1 1 0,-1-1 1,1 1-1,-1-1 0,1 0 0,-1-1 1,1 1-1,0-1 0,-1 0 1,1 0-1,0-1 0,-1 1 0,1-1 1,5-2-1,-7 2-115,1 0-1,-1 0 0,0-1 1,1 1-1,-1-1 1,0 0-1,0 0 0,0 0 1,0-1-1,-1 1 1,1-1-1,-1 1 1,1-1-1,-1 0 0,0 0 1,0 0-1,0 0 1,0 0-1,-1-1 1,1 1-1,-1 0 0,1-6 1,0-6 23,-1 0 1,-1 0-1,0 0 0,-4-24 1,3 32-139,1 0 0,-2-1 0,1 1-1,-1 0 1,0 0 0,-1 0 0,1 0 0,-2 0 0,1 1 0,0-1 0,-1 1 0,-9-10 0,13 15 21,-1 0 0,0 0 0,1 1 0,-1-1 0,0 0 0,0 0 1,0 1-1,0-1 0,1 1 0,-1-1 0,0 1 0,0-1 0,0 1 1,0 0-1,0-1 0,0 1 0,0 0 0,-1 0 0,1 0 0,0 0 1,0 0-1,-2 0 0,2 0 22,-1 1 0,1 0 0,0-1 1,-1 1-1,1 0 0,0 0 0,-1 0 0,1 0 0,0 0 1,0 0-1,0 0 0,0 0 0,-2 3 0,-1 2 80,0 1-1,1 0 1,-1 0-1,1 0 0,-2 9 1,-2 9 132,1 1 0,1-1 1,-3 53-1,8-61-103,0 1 0,1-1 1,1 1-1,0-1 0,2 0 0,10 34 0,-12-46-34,0 0-1,1 0 1,0 1-1,0-2 1,0 1-1,0 0 0,1 0 1,-1-1-1,1 0 1,1 0-1,3 4 1,-5-7-28,-1 1 0,1 0 0,-1-1 0,1 0-1,0 0 1,-1 0 0,1 0 0,0 0 0,0 0 0,0 0 0,-1-1 0,1 0 0,0 1 0,0-1 0,0 0 0,0-1 0,0 1 0,0 0 0,0-1 0,-1 0 0,1 1 0,5-3 0,10-7 80,0-1-1,0 0 1,-1-1 0,-1-1-1,21-19 1,33-27-307,-37 36-27,1 1 0,1 1 0,74-30 0,-103 48 182,1 1 0,0 0 0,0 1 0,1-1 0,-1 1 0,0 1-1,0-1 1,0 1 0,10 1 0,-9 0-83,-9-6 572,-10-6 71,8 9-555,-1 0 1,0 1-1,0-1 0,0 0 0,0 1 0,0 0 1,-1 0-1,1 0 0,0 1 0,0-1 1,-1 1-1,1 0 0,0 0 0,-1 1 0,1-1 1,-6 2-1,-3 2-75,-1-1 0,2 2 1,-1 0-1,-13 7 0,10-4 46,0 1 0,0 1 0,1 0 0,-16 15 0,25-19 38,0 0 1,0 0-1,1 0 0,0 0 0,0 1 0,0 0 0,1 0 0,0 0 1,0 1-1,1-1 0,-5 15 0,8-19 32,-1 0-1,1 0 1,0-1-1,0 1 1,0 0 0,0 0-1,0 0 1,0 0-1,1-1 1,-1 1-1,1 0 1,0 0 0,0-1-1,0 1 1,0-1-1,1 1 1,-1-1-1,0 1 1,1-1 0,0 0-1,0 1 1,0-1-1,0 0 1,0 0-1,0-1 1,0 1 0,0 0-1,4 1 1,4 2 47,0 1 1,0-2 0,1 0-1,-1 0 1,19 4-1,-13-5 22,1 0 0,0-2-1,0 0 1,0 0-1,0-2 1,0 0 0,31-6-1,6-6-29,54-20-1,-82 24 10,16-6-98,-1-2 0,0-2-1,-1-1 1,-1-2 0,-2-2 0,67-55 0,-86 60-303,-99 95-742,62-60 1147,-9 6-43,1 2 1,1 1-1,-33 41 0,57-63-23,0-1-1,1 0 0,-1 1 0,1-1 0,0 1 0,0 0 0,0-1 1,0 1-1,0 3 0,1-6 2,0 1 1,-1-1-1,1 0 0,0 1 1,0-1-1,1 0 0,-1 1 1,0-1-1,0 0 0,0 1 1,0-1-1,0 0 1,0 1-1,0-1 0,0 0 1,1 1-1,-1-1 0,0 0 1,0 1-1,0-1 0,1 0 1,-1 0-1,0 0 0,0 1 1,1-1-1,-1 0 1,0 0-1,1 1 0,0-1 20,0 0 0,1 0 0,-1 0 0,0 0 0,0 0 0,0 0 0,0 0 0,0 0 0,1 0 0,-1-1 0,0 1 0,0 0 0,2-1 0,6-3 4,0-1-1,-1 0 0,1 0 1,-1 0-1,0-1 1,-1 0-1,1-1 1,-1 1-1,0-1 1,11-16-1,-8 8-43,0 1-1,-1-2 0,-1 1 1,0-1-1,6-22 0,-13 34 15,0 3-48,0-1-1,0 0 1,-1 0-1,1 1 1,-1-1 0,0 0-1,0 0 1,1 0 0,-1 0-1,0 0 1,-1-2-1,1 4 30,0-1 0,0 1-1,0 0 1,0 0 0,0 0-1,0 0 1,0-1 0,0 1-1,0 0 1,0 0 0,0 0-1,0 0 1,-1-1 0,1 1-1,0 0 1,0 0 0,0 0-1,0 0 1,0 0 0,0 0-1,-1-1 1,1 1 0,0 0-1,0 0 1,0 0 0,0 0-1,0 0 1,-1 0 0,1 0-1,0 0 1,0 0 0,0 0-1,0 0 1,-1 0-1,1 0 1,0 0 0,0 0-1,0 0 1,-1 0 0,1 0-1,0 0 1,0 0 0,0 0-1,0 0 1,-1 0 0,1 0-1,0 0 1,0 0 0,0 0-1,0 1 1,0-1 0,-1 0-1,1 0 1,0 0 0,0 0-1,0 0 1,0 1 0,-9 9-212,6-2 204,0 1 0,0 0-1,1 0 1,0 0 0,1 0 0,0 0 0,0 0-1,1 0 1,0 0 0,0 1 0,4 13-1,-4-19 59,1-1-1,1 1 0,-1-1 0,0 0 0,1 0 1,-1 0-1,1 1 0,0-1 0,0-1 0,0 1 1,1 0-1,-1 0 0,1-1 0,-1 0 0,1 1 0,0-1 1,0 0-1,0 0 0,0-1 0,0 1 0,0 0 1,1-1-1,5 2 0,-2-1 56,0-1 0,0 1 0,0-1 0,0-1 0,0 1 0,0-1 0,0-1 0,0 1 0,1-1-1,-1 0 1,8-3 0,-6 1-67,0 0-1,0-1 1,-1-1-1,1 1 0,-1-1 1,0-1-1,10-8 1,3-5 38,22-26 1,-20 19-158,-22 25 89,14-12-445,-14 13 438,-1 0 0,0 0 0,1-1 0,-1 1 0,0 0 0,1 0 0,-1 0 0,1 0 0,-1 0 0,0 0 0,1 0 0,-1 0 0,1 0 0,-1 0 0,1 0 0,-1 0 0,0 0 0,1 0 0,-1 0 0,0 0 0,1 0 0,-1 1 0,1-1 0,-1 0 0,0 0 0,1 0 0,-1 1 0,0-1 0,1 0 0,-1 1 0,0-1 0,0 0 0,1 0 1,-1 1-1,0-1 0,0 0 0,1 1 0,-1-1 0,0 1 0,0-1 0,0 0 0,0 1 0,0-1 0,0 1 0,0-1 0,1 0 0,-1 1 0,1 9 43,0 0 0,-1 0 0,0 0 0,0 0 0,-1 0 0,-3 18 0,0-6 53,3-15-26,-2 16 26,3-22-58,0 0 0,0 0 1,0 0-1,0 0 0,0 0 0,0 0 1,0 0-1,0 0 0,0-1 1,1 1-1,-1 0 0,0 0 0,1 0 1,-1 0-1,1 0 0,-1-1 0,1 1 1,0 1-1,-1-2-12,1 0-1,-1 0 1,0 0 0,1 1 0,-1-1-1,1 0 1,-1 0 0,0 0 0,1 0-1,-1 0 1,0 0 0,1 0 0,-1 0-1,1 0 1,-1 0 0,0 0 0,1 0-1,-1 0 1,0-1 0,1 1 0,-1 0-1,1 0 1,-1 0 0,0 0-1,1-1 1,12-9 257,7-14 18,-20 23-285,14-18 104,-8 10-107,1-1 1,11-11-1,-16 19-31,-1 0 1,1 1-1,0-1 0,0 0 0,0 1 1,1 0-1,-1-1 0,0 1 0,0 0 1,1 0-1,-1 0 0,0 0 0,1 1 1,-1-1-1,1 1 0,3-1 0,-5 1 16,0 0 1,0 0-1,0 1 0,0-1 0,0 0 0,0 0 0,0 1 1,0-1-1,0 0 0,0 1 0,0-1 0,0 1 0,0 0 0,0-1 1,0 1-1,0 0 0,0-1 0,0 1 0,-1 0 0,1 0 1,0 0-1,-1 0 0,1 0 0,0 0 0,-1 0 0,1 0 1,-1 0-1,0 0 0,1 0 0,-1 2 0,1 2-7,0 0-1,0 0 0,-1 0 1,0 0-1,0 8 0,-4 19 4,-1 1 0,-2-1-1,-11 34 1,2-9 12,3-5 18,-23 84 122,26-106-54,-1 0 0,-20 38-1,27-60-2,0 0-1,0-1 0,-1 0 0,-8 10 1,11-16-65,1 1 1,-1-1-1,0 1 1,1-1-1,-1 0 0,0 1 1,0-1-1,0 0 1,0 0-1,0-1 1,0 1-1,0 0 1,0-1-1,0 1 1,0-1-1,0 1 1,0-1-1,-1 0 1,1 0-1,0 0 1,0 0-1,0-1 1,-4 0-1,3 0 10,0 0 1,0-1-1,0 1 0,0-1 0,0 0 0,0 0 0,1 0 0,-1 0 1,1 0-1,-1-1 0,1 1 0,0-1 0,0 1 0,0-1 0,0 0 0,1 0 1,-1 0-1,1 0 0,-1 0 0,1 0 0,0-1 0,-1-5 0,-1-5 2,1 0-1,0-1 0,0-27 0,2 30 0,0 1-1,0-1 1,1 1-1,0-1 1,1 1 0,1 0-1,0 0 1,0 0-1,6-13 1,-1 8-1,1 1-1,0 1 1,1-1 0,12-12-1,-15 19 3,1 1 0,-1 0-1,1 0 1,1 1-1,-1 0 1,1 1-1,0 0 1,12-6 0,117-38 134,-67 33-1390,-52 14-1704,33-2 0,-33 6-1514,-5 5 1455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1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24 349 2816,'-20'0'917,"16"0"-277,6 0 22,3 0-320,25 0 1101,0-1 0,-1-1 0,37-7 1,-59 7-1319,1 1 1,0-2 0,-1 1 0,0-1-1,0 0 1,1-1 0,-2 1 0,1-2-1,0 1 1,-1-1 0,0 1 0,0-2-1,0 1 1,-1-1 0,0 0-1,0 0 1,6-9 0,-8 8-100,1-1-1,-1 1 1,0 0 0,0-1-1,-1 0 1,0 0-1,0 0 1,-1 0 0,0 0-1,-1 0 1,0 0 0,0 0-1,0 0 1,-1 0 0,-1 0-1,1 0 1,-1 0 0,0 0-1,-1 1 1,-5-12 0,7 17-25,0 0 0,0 0 0,0 1 0,0-1 0,0 0 0,-1 1 0,1-1 0,0 1 0,-1 0 0,1-1 0,-1 1 0,1 0 0,-1 0 0,0 0 0,0 0 0,1 0 0,-1 0 0,0 1 0,0-1 0,0 0 1,0 1-1,0 0 0,0-1 0,0 1 0,0 0 0,0 0 0,0 0 0,0 0 0,0 0 0,0 1 0,0-1 0,1 1 0,-1-1 0,0 1 0,0 0 0,-3 1 0,-2 2 15,0 0 0,0 0 0,1 1 0,0-1-1,0 2 1,0-1 0,-9 11 0,3-1 162,2 1 0,0 0 0,1 0 0,-13 33 1,19-42-90,1 0 0,0 1 0,0-1 0,0 1 0,1-1 0,0 1 0,1 0 0,0 0 0,0-1 0,1 1 0,0 0 0,0-1 0,0 1 0,1-1 0,0 1 1,1-1-1,0 0 0,0 0 0,0 0 0,1 0 0,0 0 0,1-1 0,-1 0 0,1 0 0,0 0 0,1-1 0,-1 1 0,1-1 0,0 0 0,0-1 1,1 0-1,-1 0 0,1 0 0,0-1 0,0 0 0,1 0 0,-1 0 0,0-1 0,16 2 0,-17-3 27,1-1-1,0 0 1,-1 0 0,1-1 0,0 1-1,-1-1 1,1-1 0,-1 1-1,1-1 1,6-4 0,-4 2-62,0-1 0,-1 0 1,0 0-1,0-1 1,0 0-1,7-9 0,3-4-39,-1-1 0,15-22 0,-17 21-413,30-32-1,-45 53 381,1-1 0,-1 0 0,1 0 1,0 1-1,-1-1 0,1 0 0,0 1 0,0-1 0,0 1 0,-1-1 0,1 1 0,0-1 0,0 1 0,0 0 0,0 0 0,0-1 0,0 1 0,0 0 0,0 0 0,-1 0 0,1 0 0,2 0 0,-2 0 17,-1 1-1,1-1 1,0 1-1,-1-1 1,1 1-1,0-1 1,-1 1 0,1 0-1,-1-1 1,1 1-1,-1 0 1,1-1-1,-1 1 1,1 0-1,-1 0 1,0 0 0,1-1-1,-1 1 1,0 1-1,2 6 53,-1 1 0,0-1 0,0 15 0,-1-21-58,-2 19-4,-5 36 0,4-38 307,-2 34 1,5-53-286,0 0 1,0 0-1,0 0 1,0 1-1,0-1 1,0 0-1,0 0 1,0 0 0,0 0-1,0 0 1,0 0-1,0 0 1,0 0-1,0 0 1,0 0-1,0 0 1,0 0-1,0 0 1,0 0-1,0 0 1,0 0-1,0 1 1,0-1 0,0 0-1,0 0 1,0 0-1,0 0 1,0 0-1,0 0 1,0 0-1,0 0 1,0 0-1,0 0 1,0 0-1,0 0 1,0 0-1,0 0 1,0 0 0,0 0-1,0 0 1,0 0-1,0 0 1,1 0-1,-1 0 1,0 0-1,0 0 1,0 0-1,0 0 1,0 0-1,0 0 1,0 0-1,0 0 1,0 0-1,0 0 1,0 0 0,0 0-1,0 0 1,0 0-1,0 0 1,1 0-1,-1 0 1,0 0-1,0 0 1,3-3 119,109-136 360,-95 121-744,0 1 1,32-25-1,-47 41 227,-1-1-1,0 1 0,1 0 0,-1 0 1,1 0-1,-1 0 0,1 0 0,0 1 1,-1-1-1,1 0 0,0 1 0,-1-1 1,1 1-1,0 0 0,0-1 0,0 1 1,-1 0-1,1 0 0,0 0 0,0 0 1,0 1-1,-1-1 0,1 0 0,3 2 0,-2 0 25,0 0 0,0 0-1,0 0 1,-1 1-1,1-1 1,0 1-1,-1-1 1,0 1-1,0 0 1,0 0-1,2 4 1,19 34 216,-16-26-113,1-1 0,10 15 1,-14-24-64,-1-1 1,1 0 0,0 0 0,1 0 0,-1 0 0,0 0 0,1-1 0,0 0-1,10 5 1,-8-5 13,0-1-1,1 0 1,0 0 0,-1 0-1,1-1 1,0 0-1,0-1 1,-1 1-1,1-1 1,0-1-1,0 0 1,0 0 0,-1 0-1,1-1 1,0 0-1,-1-1 1,0 0-1,1 0 1,-1 0-1,0-1 1,-1 0 0,1-1-1,-1 1 1,0-1-1,0 0 1,10-12-1,-4 2-26,-1 0 0,-1 0 1,0-1-1,-2-1 0,1 0 0,-2 0 0,-1-1 0,0 1 0,4-22 0,-9 36-83,-1-1 0,1 0 0,-1 0 0,0 1 0,0-1 1,0 0-1,-1 0 0,1 1 0,-1-1 0,0 0 0,0 1 0,0-1 0,-3-5 0,4 8 45,0 1-1,-1 0 0,1 0 0,0-1 0,0 1 0,0 0 0,-1-1 1,1 1-1,0 0 0,0 0 0,-1-1 0,1 1 0,0 0 1,-1 0-1,1 0 0,0-1 0,-1 1 0,1 0 0,0 0 1,-1 0-1,1 0 0,0 0 0,-1 0 0,1 0 0,0 0 0,-1 0 1,1 0-1,0 0 0,-1 0 0,1 0 0,-1 0 0,1 0 1,0 0-1,-1 0 0,1 0 0,0 0 0,-1 0 0,1 1 1,0-1-1,-1 0 0,1 0 0,0 0 0,-1 1 0,-9 13-171,-8 23 169,-15 47 1,27-67 38,1 0 0,1 1 0,0 0-1,2 0 1,-1 22 0,3-34 8,0-1-1,0 0 0,1 1 0,0-1 1,0 0-1,0 0 0,0 1 0,1-1 1,2 5-1,-3-8-6,1 0 1,-1 0-1,0-1 0,1 1 1,-1 0-1,0-1 1,1 1-1,0-1 0,-1 1 1,1-1-1,0 0 0,0 0 1,0 0-1,0 0 1,0 0-1,0 0 0,0 0 1,0-1-1,0 1 0,0-1 1,0 1-1,1-1 1,-1 0-1,3 0 0,4-1 64,0 1 0,0-2-1,0 1 1,-1-1 0,1-1-1,0 1 1,12-7 0,57-34-24,-47 25-24,72-52-120,-49 31 5,-51 38 31,-1-1 0,0 1 0,0 0 0,0-1 0,1 1-1,-1 0 1,0 1 0,1-1 0,-1 0 0,1 1 0,-1-1 0,1 1 0,-1 0 0,5 0 0,-6 0 41,-1 1 0,0-1 0,1 1 0,-1 0 0,0-1 0,0 1 0,0 0 0,1-1 0,-1 1 0,0 0 0,0-1-1,0 1 1,0 0 0,0-1 0,0 1 0,0 0 0,-1 0 0,1 2-6,0 13-41,-1-1 49,2-1 1,3 29-1,-3-39 14,-1 0 0,1-1 1,0 1-1,1-1 0,-1 1 0,1-1 0,-1 0 0,1 0 0,0 1 0,0-1 0,0 0 0,1-1 0,-1 1 0,1 0 0,0-1 0,5 5 0,-1-2 67,1-1-1,0 1 1,0-2-1,1 1 1,9 2-1,-13-4-58,-1-2 1,0 1-1,0 0 0,1-1 0,-1 0 0,0 0 0,1 0 1,-1-1-1,0 0 0,1 1 0,-1-1 0,8-3 0,6-6 53,0 0-1,-1-1 0,0 0 1,-1-2-1,18-16 0,-6 5-139,-3 3 80,78-67-25,-81 67 27,0-1 1,24-32 0,-46 53-27,1 1 0,-1-1 1,1 1-1,-1-1 0,1 1 0,-1-1 1,1 1-1,-1-1 0,1 0 0,-1 1 0,0-1 1,0 0-1,1 1 0,-1-1 0,0 0 0,0 0 1,0 1-1,0-1 0,0 0 0,0 0 1,0 1-1,0-1 0,0-1 0,-1 2-6,0 0 0,0 1-1,-1-1 1,1 0 0,0 0 0,0 1-1,0-1 1,0 1 0,0-1-1,-1 1 1,1 0 0,0-1 0,0 1-1,1 0 1,-1 0 0,0 0 0,0-1-1,-1 2 1,-26 24-72,1 0 1,1 2-1,2 1 1,0 1-1,2 1 0,-26 49 1,46-77 105,-1 4 22,-1-1 0,1 1 0,-3 11 0,6-17-26,-1 0 1,1 1-1,0-1 0,0 0 1,-1 0-1,1 1 1,0-1-1,0 0 1,0 1-1,0-1 1,1 0-1,-1 0 1,0 1-1,0-1 1,1 0-1,-1 0 0,1 0 1,-1 1-1,1-1 1,-1 0-1,1 0 1,0 0-1,-1 0 1,1 0-1,0 0 1,0 0-1,0 0 1,1 0-1,0 0 4,-1-1 0,0 1 1,1-1-1,-1 0 0,0 1 0,1-1 0,-1 0 0,1 0 1,-1 0-1,0 0 0,1 0 0,-1 0 0,1-1 1,-1 1-1,0 0 0,1-1 0,-1 1 0,0-1 0,0 1 1,1-1-1,-1 0 0,0 0 0,0 1 0,0-1 1,2-2-1,3-1-18,-1-1 1,0 0-1,8-10 1,1-5 43,-1 0 0,-2 0 0,11-25 0,-15 35-287,-7 10 237,0 0-1,0 0 1,0 0-1,0 0 1,0 0-1,0 0 1,1 0-1,-1 0 0,0 0 1,0 0-1,0 0 1,0 0-1,0 0 1,0 0-1,0 0 1,0 0-1,0 0 1,0 0-1,1 0 1,-1 0-1,0 0 1,0 0-1,0 0 1,0 0-1,0 0 1,0 0-1,0 0 1,0 0-1,0 0 1,0 0-1,0 0 1,1 0-1,-1 0 1,0 0-1,0 0 1,0 0-1,0 0 1,0 0-1,0 1 1,0-1-1,0 0 1,0 0-1,0 0 1,0 0-1,0 0 0,0 0 1,0 0-1,0 0 1,0 0-1,0 0 1,0 1-1,0-1 1,0 0-1,-1 22-241,-8 16 28,-14 40-1,-4 14 193,-25 137-122,35-158 553,-40 103 0,56-172-377,0 1 0,0 0 1,0-1-1,0 1 0,-1 0 1,1-1-1,-1 0 0,0 1 1,0-1-1,0 0 1,0 0-1,0 0 0,0 0 1,0 0-1,-1-1 0,-4 4 1,6-5-16,0 0 1,0 0 0,1-1 0,-1 1 0,0 0-1,0 0 1,0 0 0,1-1 0,-1 1 0,0 0 0,1-1-1,-1 1 1,0-1 0,1 1 0,-1-1 0,0 1-1,1-1 1,-1 1 0,1-1 0,-1 0 0,1 1-1,-1-1 1,1 0 0,0 1 0,-1-1 0,1 0-1,-1-1 1,1 1 20,-3-5-31,0 1 0,1-1 0,0 1 0,0-1-1,1 0 1,0 0 0,-1-7 0,-1-41-162,3 53 155,2-30-150,1 0-1,9-37 1,-6 36 76,-4 17 49,1 1 0,1 0 0,0 0 0,1 0 0,12-23 0,-13 29 19,1 1 0,0-1 1,1 1-1,0 0 0,0 1 1,0-1-1,1 1 0,0 1 1,0-1-1,12-6 0,14-5 103,2 2 0,0 1-1,62-16 1,-55 18-70,0-1 137,0-1 0,50-26 0,-78 33-138,0-1-1,0 0 0,-1-1 0,0-1 1,-1 0-1,0-1 0,-1 0 0,0 0 1,16-23-1,-19 21-3,-1 0-1,0-1 1,5-16-1,5-10 94,-6 16-74,0-2 1,8-30-1,-18 50-180,-2 13-36,-3 16 6,-4 171 159,8-186 73,0 0-1,0 0 1,1-1 0,1 1-1,-1 0 1,6 14 0,-7-20-39,1-1 1,0 1 0,0 0-1,0 0 1,0-1 0,0 1 0,0 0-1,1-1 1,-1 1 0,0-1-1,1 0 1,-1 1 0,1-1-1,0 0 1,-1 0 0,1 0-1,0 0 1,0 0 0,-1-1-1,1 1 1,0 0 0,0-1-1,0 1 1,0-1 0,0 0 0,0 0-1,0 0 1,0 0 0,0 0-1,0 0 1,0 0 0,4-1-1,4-2 33,0-1-1,0 1 1,-1-1-1,1-1 1,-1 0-1,0 0 1,0-1-1,14-12 1,6-7 56,25-31 1,-44 46-90,10-12-57,0 0 0,17-26 0,-33 41 11,1-1 0,-1 1 0,0-1 0,0 0 0,-1 0 0,0-1 0,-1 1 0,0 0 0,0-1 0,-1 0 0,1-12 0,-2 15 89,1-12-16,-1 17-51,0 0 0,0 0 1,0 0-1,0 1 1,-1-1-1,1 0 1,0 0-1,0 0 1,-1 0-1,1 1 0,-1-1 1,1 0-1,0 0 1,-1 1-1,1-1 1,-1 0-1,0 1 0,0-2 1,1 2-82,-7-3-60,5 3 125,0 0 1,1 0 0,-1 0-1,0 0 1,1 0-1,-1 1 1,1-1 0,-1 1-1,1-1 1,-4 2 0,-2 2-2,-1 1 1,1-1 0,0 2 0,0-1 0,0 1 0,1-1 0,0 2 0,0-1 0,0 1-1,1 0 1,0 0 0,-5 10 0,-3 9-56,1 0-1,-13 39 1,23-57 82,-1-1 1,2 0-1,-1 0 0,1 1 0,0-1 1,0 1-1,1-1 0,1 14 0,-1-18 16,1 0 0,0 1-1,0-1 1,0 0-1,0 0 1,0 0 0,1 0-1,-1 0 1,1 0-1,0 0 1,0 0-1,0-1 1,0 1 0,0-1-1,1 1 1,-1-1-1,1 0 1,0 0 0,-1 0-1,1 0 1,6 2-1,0 0 15,1-1 0,-1 0-1,1 0 1,0-1-1,0-1 1,0 1 0,0-1-1,0-1 1,0 0 0,0-1-1,0 0 1,1 0-1,-2-1 1,13-3 0,-6 0-7,1-1 1,-2 0 0,1-2-1,-1 1 1,0-2-1,0 0 1,20-17 0,-4-2-2,33-38 0,-42 43-20,-21 21-50,1 1-1,0-1 1,0 0-1,0 1 1,0-1-1,1 1 1,1-1-1,-3 1 41,-1 1 1,0 0-1,1 0 1,-1 0-1,1 0 0,-1 0 1,0 0-1,1 0 1,-1-1-1,1 1 0,-1 0 1,0 0-1,1 1 1,-1-1-1,0 0 0,1 0 1,-1 0-1,1 0 0,-1 0 1,0 0-1,1 0 1,-1 1-1,0-1 0,1 0 1,-1 0-1,0 0 1,1 1-1,-1-1 0,0 0 1,1 1-1,-1-1 1,0 0-1,0 0 0,0 1 1,1-1-1,-1 0 1,0 1-1,0-1 0,0 1 1,0-1-1,1 0 1,-1 1-1,0-1 0,0 1 1,0-1-1,0 0 0,0 1 1,0-1-1,0 0 1,0 1-1,0-1 0,0 1 1,-1-1-1,1 1 1,0 10-28,-2-1-1,1 1 1,-1-1 0,0 1 0,-5 10 0,-22 50 31,23-58 52,0-1 0,-2 0 0,-14 20 0,17-26 22,0-1-1,0 1 1,-1-1-1,1-1 0,-1 1 1,0-1-1,0 0 1,-11 6-1,16-10-55,0 1-1,0-1 0,1 1 1,-1-1-1,0 0 0,0 1 1,0-1-1,0 0 0,0 0 1,0 1-1,0-1 0,0 0 1,0 0-1,0 0 0,0 0 1,0 0-1,0-1 0,0 1 1,0 0-1,0 0 0,0-1 0,0 1 1,0 0-1,1-1 0,-1 1 1,0-1-1,0 1 0,0-1 1,-1 0-1,2 0-10,0 0 0,-1 0 0,1 0-1,0 0 1,0 0 0,0 0 0,0 0 0,0 0-1,0 0 1,0 0 0,1 0 0,-1 0 0,0 0-1,0 0 1,1 0 0,-1 0 0,1 0 0,-1 0-1,1 0 1,-1 1 0,1-1 0,-1 0 0,1 0-1,0 1 1,-1-1 0,1 0 0,0 1 0,0-1-1,-1 0 1,2 0 0,10-6-10,0-1-1,1 1 1,-1 1 0,26-9-1,-22 9 0,123-45-129,0 0-7409,-117 44 5516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1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 8064,'-63'-23'3648,"45"26"-3168,10-3-544,3 0-160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4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2144,'-10'0'14938,"16"0"-14693,9 3-22,0-2 0,1 0 0,-1 0-1,24-3 1,-12 0-67,312-32 1240,-339 34-1395,38-3 18,-27 3 94,-1-1 1,1 0 0,0-1-1,20-5 1,-31 6-559,6-5-3056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4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63 3136,'-3'-3'422,"2"3"-351,1-1 0,0 1 0,-1 0-1,1-1 1,0 1 0,-1 0 0,1-1 0,-1 1-1,1 0 1,-1-1 0,1 1 0,-1 0 0,1 0 0,-1-1-1,1 1 1,-1 0 0,1 0 0,-1 0 0,0 0-1,0 0 1,22-2 10545,21-4-7671,16-1-2645,297-25 1460,-349 32-1733,118-8-102,-99 10 343,-16 2-726,-9-4 396,1 0 1,-1 0 0,0 0 0,0 0-1,0 0 1,0 0 0,0 0 0,0 0 0,1 0-1,-1 0 1,0 0 0,0 0 0,0 1-1,0-1 1,0 0 0,0 0 0,0 0-1,0 0 1,0 0 0,1 0 0,-1 1-1,0-1 1,0 0 0,0 0 0,0 0-1,0 0 1,0 0 0,0 1 0,0-1-1,0 0 1,0 0 0,0 0 0,0 0 0,0 0-1,0 1 1,0-1 0,0 0 0,0 0-1,-1 0 1,-11 13-11048,7-9 7568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4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1888,'-2'-8'8885,"2"8"-8628,1-1 0,-1 1 0,0 0 0,0-1-1,0 1 1,0 0 0,0-1 0,0 1 0,1 0 0,-1-1 0,0 0 0,1 10 1784,0-1-1786,0 1 0,0-1 0,-1 13 0,-5 42 547,5 69 1,-5 116 450,0-59-565,4-170-548,-4 20 0,0 15 76,6-48-1123,1-26-7167,-2 3 4837,0 1 1152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4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27 2912,'-2'-2'173,"0"0"0,1 0-1,-1 1 1,0-1 0,0 1 0,0-1-1,0 1 1,0 0 0,0 0 0,0-1 0,0 2-1,-1-1 1,1 0 0,0 0 0,-1 1 0,1-1-1,0 1 1,-1 0 0,-3 0 0,4 0 276,0-1 1,0 1 0,0 0-1,0-1 1,0 1-1,0-1 1,0 1-1,-8-3 6893,15 4-6233,9 1-849,26 6 530,0-2 0,49 0 0,-30-5-671,95-4-196,-74-10-6061,-54 12 4501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0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8896,'-18'-8'4032,"31"8"-3520,-3 0 96,6 0-448,21 0-64,3 3-64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46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48 4064,'-8'-22'19241,"8"28"-16835,1 25-954,10 53-1,-1-21-999,5 155 123,-8-83-292,-6-115-207,-1 1 0,-1-1 0,0 0-1,-7 27 1,7-42-65,-1 1 1,1-1-1,-1 1 0,-1-1 1,1 0-1,-1 0 0,-4 7 1,6-12-9,1 1-1,-1 0 1,0-1 0,1 1 0,-1-1 0,0 1 0,0 0 0,1-1 0,-1 0 0,0 1-1,0-1 1,0 1 0,0-1 0,1 0 0,-1 0 0,0 0 0,0 1 0,0-1-1,0 0 1,0 0 0,-1 0 0,-1-1-14,1 1 0,0-1 0,-1 1-1,1-1 1,0 0 0,0 0 0,0 0 0,-4-2 0,2 0-15,0 0 1,0-1 0,0 1-1,0-1 1,1 0 0,-1 0-1,-4-7 1,6 6 92,0 1 0,0-1 1,1 0-1,0 0 0,0 0 0,0 0 1,0 0-1,1 0 0,0 0 1,0 0-1,0 0 0,2-8 0,2-8 175,10-32 0,-13 49-230,9-27 328,17-35 0,-9 24-129,-6 16-198,0 0 0,1 2 0,2 0 0,1 0-1,0 1 1,2 1 0,0 1 0,2 0 0,0 2 0,1 0 0,42-28 0,-24 23-70,23-14-1963,-24 10-4218,-24 13-994,-3 2 2241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4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2720,'3'-20'1804,"-3"19"-1417,1 0 1,-1 0-1,1 0 0,-1 0 1,1 0-1,-1 0 0,1 0 1,0 0-1,0 0 0,-1 0 0,1 1 1,0-1-1,1-1 0,-4 11 3663,-6 25-3006,-5 24-247,-9 101 0,22-82-315,1-32-3390,-1-37 1372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4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4064,'-7'-14'1307,"7"13"-1249,0 1 1,-1-1 0,1 1 0,0-1 0,0 1 0,0-1 0,0 1 0,0-1 0,0 1 0,-1-1 0,1 1 0,0-1 0,1 1 0,-1-1 0,0 1 0,0-1-1,0 1 1,0-1 0,0 1 0,0-1 0,1 1 0,-1-1 0,0 1 0,0-1 0,1 1 0,-1 0 0,0-1 0,1 1 0,-1-1 0,0 1 0,2-1 0,13-7 2009,-12 7-1724,4-2 3,0 1 0,1 0 0,-1 1 0,0-1 0,1 1 0,-1 1-1,1 0 1,13 1 0,-8 0-10,0 1-1,-1 0 1,1 1 0,16 7-1,-22-7-210,0 1 0,0-1-1,0 2 1,-1-1 0,0 1 0,0 0-1,0 0 1,-1 1 0,1-1-1,-1 1 1,0 1 0,-1-1 0,0 1-1,6 12 1,-3-5 138,-1 0 0,-1 0 0,-1 1 0,0 0 0,0 0 0,1 23-1,-4-25-58,0 1-1,-2 0 0,1-1 0,-2 1 1,1-1-1,-2 1 0,0-1 0,-1 0 1,-10 26-1,12-34-247,0-1 1,-1 1 0,0 0-1,0-1 1,0 0-1,-1 1 1,1-1-1,-1-1 1,0 1-1,0 0 1,0-1-1,-1 0 1,1 0-1,-1 0 1,1-1-1,-1 0 1,0 1-1,0-2 1,0 1-1,-1 0 1,1-1-1,0 0 1,0 0-1,-1-1 1,1 0 0,-1 0-1,1 0 1,-7-1-1,3 0-644,1-1 0,-1 0 0,1 0 0,-1-1 0,1 0 0,0 0-1,0-1 1,0 0 0,1-1 0,-1 0 0,-7-6 0,-10-14-1766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4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1824,'-7'9'311,"1"-1"1,0 1-1,1 0 1,0 0-1,0 0 1,1 1-1,-4 13 1,-9 20 433,-16 23 325,4 2 1,-29 98-1,-10 185 236,57-259-1144,4 1-1,4 0 0,15 162 1,-8-224-141,2 0 0,0 0 0,2-1 1,22 55-1,-22-68-350,1 0 0,0 0 0,1-1 0,1 0 0,0 0 0,1-1 0,1-1 0,0 0 0,18 13 0,31 18-1175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4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4736,'11'-19'1530,"-8"16"-1139,4 6-184,139 93 3734,-122-80-3699,-1 0 0,-1 2 0,0 1 0,-1 0 0,-2 2 0,0 0 0,19 28 0,-14-10-79,-3 1 0,-1 1 0,-2 1 0,-1 1 0,-3 0 0,11 51 0,-13-35 156,-2 0 0,-3 1 0,-2 0 0,-5 81 0,-3-99-84,-2 1 0,-1-1 0,-16 50 0,13-62-131,-2 0 1,0 0 0,-2-1-1,-2-1 1,-20 31 0,0-13-468,-1-1 1,-67 63-1,51-58-522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 5056,'-8'-15'6981,"7"16"-6647,1 1 0,0 0 0,-1 0 0,1-1 0,0 1 0,0 0 0,0 0 0,1 2 0,0 2 233,-3 28 677,-13 68 1,2-15-417,5-22-346,-5 69 668,14-22-1006,-1-131-13061,0 15 10763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5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93 5152,'-11'-11'1648,"10"11"-1562,-8-3 7498,18-2-5996,105-14 1502,152-15-1791,-121 19-1704,-110 10-2064,-25 4 1120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5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4480,'-10'2'17374,"9"7"-19805,-39 524 5439,17-283-2704,23-237-2591,1-24-3623,-1-2 3916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5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49 6304,'-19'-5'3584,"163"0"6959,83-14-8411,4-1-1805,-147 20-551,-38 1-640,-53 26-8554,7-14 6698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2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60 1472,'1'-4'1259,"0"3"-622,-1-1 0,1 1 0,-1-1 0,0 0 0,0 1 0,1-1 0,-1 1 0,0-1 0,0 0 0,-1-2 0,0 3-479,1-1-1,-1 1 0,0 0 1,1-1-1,-1 1 0,0 0 1,0-1-1,0 1 0,0 0 1,0 0-1,-1 0 0,1 0 1,0 0-1,0 0 0,-3-1 1,0 0 57,0 0 0,0 0 0,-1 0 0,1 1 0,-7-2 0,3 2-20,0 0-1,0 0 1,0 0 0,0 1-1,-16 2 1,10 1 54,1 0 0,-13 6 1,-1 0 53,2-1-1,1 1 0,-1 1 1,-36 22-1,49-25-217,0 1 1,0 1-1,1 0 1,1 1-1,0 0 1,0 1-1,1-1 1,-11 17-1,6-3-16,1 0 0,1 1 0,1 0 0,-11 38 0,10-17 76,-12 81 0,21-100-175,1-1-1,1 1 1,1 0-1,6 36 1,-4-47 31,2 1 0,0-1 0,0 0 0,2-1-1,0 1 1,1-1 0,0 0 0,12 17 0,-12-23 27,0-1 0,0 0 0,1-1 0,0 1 0,0-2 0,1 1 1,0-1-1,0 0 0,0-1 0,1 0 0,0-1 0,0 0 0,0 0 0,11 2 0,-1-1 45,1-1 0,-1-1 1,1 0-1,0-2 0,0 0 0,26-4 0,-22 0 5,-1-1 0,0-2-1,-1 0 1,1-2 0,34-16-1,103-64 393,-131 70-318,-2 2-12,26-15 268,66-50-1,-113 75-343,0 0 0,-1-1 0,1 0 0,-1 0 0,-1 0 0,1-1 0,-1 0 0,-1 0 0,1 0 0,-1 0 0,-1-1 0,4-11 0,-4 7-23,0-1 0,-1 0 1,0 1-1,-1-1 0,-1 0 1,0 0-1,-4-25 1,0 13 2,-2-1-1,0 1 1,-19-47 0,19 59-49,-1 0 1,0 0-1,-1 1 0,-1-1 1,0 2-1,0-1 0,-1 2 1,-14-14-1,-1 4-45,0 1 1,-34-20-1,45 32-98,-1 0-1,0 1 1,0 1-1,0 0 1,-31-7-1,42 12 5,0 1 0,0-1 0,0 1 0,0-1 0,-1 1 0,1 1 0,0-1 0,0 1 0,0-1 0,0 1 0,0 0 0,0 1 0,0-1 0,1 1 0,-1-1 0,0 1 0,1 0 0,-1 1 0,1-1 0,-6 5 0,0 9-1019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2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4160,'-15'-19'9983,"26"25"-4539,-3-4-7186,-5-2 1751,-1 1 0,1-1 0,0 1 0,-1 0 0,1 0 0,0 0 0,-1 0 0,0 0 0,1 1 0,-1-1 0,0 1 0,4 3 0,-2-2 54,0 1 0,0 0 0,-1 0 1,1 0-1,4 8 0,0 6 318,0 1-1,-1 0 1,-2 1 0,7 36 0,-11-51-335,23 107 638,-20-99-584,0 0 0,1-1 0,1 1 0,-1-1-1,2 0 1,10 15 0,-13-22-32,0 0 1,0-1-1,1 1 0,0-1 0,0 0 1,0 0-1,0 0 0,1-1 1,-1 1-1,1-1 0,0-1 0,0 1 1,10 2-1,-13-5-149,0 1-1,1 0 1,-1-1-1,0 0 1,0 0 0,1 0-1,-1 0 1,0 0 0,1-1-1,-1 0 1,0 1-1,0-1 1,0 0 0,1-1-1,-1 1 1,-1 0 0,1-1-1,0 0 1,0 0-1,0 0 1,-1 0 0,1 0-1,-1 0 1,0-1 0,1 1-1,-1-1 1,2-3-1,9-14-1230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52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21 234 2400,'8'-68'9152,"-12"109"-7950,-1-8-975,-1 26 278,2-17-144,1 76 0,1 73 145,-3-63 102,8-31 1595,2-118-625,4-125-965,-1 62-538,-3 24-124,3 0-1,2 0 0,3 1 0,2 0 1,38-91-1,-49 142 14,0-1 1,1 1 0,0 0-1,0 0 1,10-10 0,-11 14 7,-1 0 0,1 1 1,0-1-1,0 1 0,0 0 1,1 1-1,-1-1 0,1 1 1,0-1-1,-1 2 0,6-3 1,-6 4 5,-1-1 1,1 1 0,-1 0-1,1 0 1,-1 1 0,1-1-1,-1 1 1,0-1 0,1 1-1,-1 0 1,0 0-1,1 1 1,-1-1 0,0 1-1,0-1 1,0 1 0,0 0-1,-1 0 1,5 4 0,-1 0-1,1 0 0,-1 0 0,0 1 0,0 0 0,-1 0-1,6 10 1,-8-11 31,-1-1-1,1 1 0,-1 0 0,-1 0 1,1 0-1,-1 1 0,0-1 0,0 0 1,-1 0-1,0 1 0,0-1 0,0 0 1,-1 1-1,0-1 0,0 0 0,-5 12 0,1-3 61,-1-1-1,-1 1 0,0-1 0,-1 0 1,-13 17-1,6-12 85,0 0 1,0-2-1,-21 17 1,25-24-33,0-1 0,-1 0 0,-1-1 0,1-1 0,-1 0 0,-15 6 0,10-9-46,43-9-267,30-1 122,-23 2-39,57 0 0,-74 5 71,0 0 1,0 1-1,24 6 1,-35-8 31,-1 1-1,1 1 1,-1-1 0,1 0-1,-1 1 1,0 0 0,0 0-1,0 0 1,0 0 0,0 0-1,0 0 1,0 1 0,-1 0-1,0-1 1,1 1 0,-1 0-1,0 0 1,0 0 0,0 0-1,1 6 1,-2-6 3,0 1 1,0 0-1,-1-1 1,0 1-1,0 0 0,0 0 1,0-1-1,-1 1 1,1 0-1,-1 0 0,0-1 1,0 1-1,0-1 1,-3 7-1,-3 3 15,0-1 0,-11 16 0,17-26-14,-20 26 115,-2 0 0,0-2 0,-2-1 0,-1 0 1,-1-2-1,-1-1 0,-1-2 0,-33 19 0,56-35-98,4-3-15,0 0 0,0 0 0,0 0 1,0 0-1,0 0 0,0-1 0,0 1 0,0-1 0,0 1 0,0-1 0,-1 0 0,1 0 0,0 0 0,0 0 0,-3-1 0,20 1 10,0-2-1,0 0 1,0-1 0,28-10-1,62-29 199,-68 23-89,-1-1 1,-1-1-1,44-36 0,88-89-212,-130 109 91,11-11-422,-46 48 192,-2 4 83,-3 10 5,3-11 130,-12 43-31,-7 33 47,13-46 13,2-16 53,1 0-1,1-1 1,0 1 0,1 0 0,2 22 0,-1-38-43,1 0 1,-1 0-1,0 0 1,0 0-1,1 0 1,-1 0-1,0 0 1,1 0-1,-1 0 1,1 0-1,0 0 1,-1 0-1,1 0 1,1 1-1,-1-2-8,-1 0 0,1 1-1,-1-1 1,1 0 0,-1 0 0,1 1-1,0-1 1,-1 0 0,1 0 0,0 0-1,-1 0 1,1 0 0,-1 0-1,1 0 1,0 0 0,-1 0 0,1 0-1,0 0 1,-1-1 0,1 1 0,-1 0-1,1 0 1,-1-1 0,1 1 0,0 0-1,-1-1 1,1 1 0,-1 0 0,1-1-1,0 0 1,7-8 104,1 0 0,-2 0 1,1-1-1,7-13 0,-3 4-130,111-138-44,-118 151-44,-4 4 49,0 0 0,1 0 0,-1 1 0,1-1 0,0 0 0,0 0 0,-1 1 1,1-1-1,0 1 0,0 0 0,0-1 0,1 1 0,-1 0 0,0 0 0,4-1 0,-5 2 39,-1 1 0,1-1 1,-1 0-1,0 0 0,1 0 0,-1 1 0,0-1 1,1 0-1,-1 0 0,0 1 0,1-1 1,-1 0-1,0 1 0,0-1 0,1 0 0,-1 1 1,0-1-1,0 1 0,0-1 0,0 0 0,1 1 1,-1-1-1,0 1 0,0-1 0,0 0 1,0 1-1,0-1 0,0 1 0,0-1 0,0 0 1,0 1-1,0-1 0,0 1 0,-2 21-43,1-16 19,-12 64-189,9-56 265,1 0 1,1 0 0,0 1 0,0 0 0,1-1-1,1 1 1,3 20 0,5-14 185,-8-20-210,1 0 1,-1 0-1,1 0 1,-1-1-1,1 1 1,-1 0-1,1 0 1,0-1-1,-1 1 1,1 0-1,0-1 1,0 1-1,0-1 1,-1 1-1,1-1 1,0 0-1,0 1 1,0-1-1,0 0 1,0 1-1,0-1 1,1 0-1,2 0 20,1-1 0,0 0 0,-1 0 0,1 0 0,-1 0-1,1-1 1,-1 1 0,1-1 0,-1-1 0,0 1 0,5-4 0,7-6 25,21-19 1,-37 31-63,89-91 118,-53 51-112,-8 11 11,-2 3 73,38-51-1,-42 42-87,-2 0-1,28-63 1,-17 12-140,37-163 0,-65 236 191,1-3-731,-7 32 161,-63 405 387,61-337 435,9 136-1,-4-205-398,2 0-1,-1 0 1,2 0 0,0-1-1,5 16 1,-2-22-782,-1-10-1847,4-16-3662,-6 10 5092,6-12-1637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2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1060 2080,'-1'1'159,"1"-1"0,0 1 0,0-1 0,0 0-1,1 1 1,-1-1 0,0 1 0,0-1 0,0 1 0,0-1 0,0 1 0,1-1 0,-1 1 0,0-1 0,0 0 0,1 1-1,-1-1 1,0 1 0,0-1 0,1 0 0,-1 1 0,1-1 0,-1 0 0,0 1 0,1-1 0,-1 0 0,1 1-1,0-1 22,1 0-1,-1 0 0,0 1 0,0-1 1,0 0-1,1 0 0,-1 0 0,0 0 0,0 0 1,0-1-1,2 1 0,0-1 91,1 0-1,-1 0 1,1-1 0,-1 1-1,0-1 1,0 0-1,4-2 1,-4 1-89,0 0 0,0-1 0,0 1 0,-1-1 0,1 1 0,-1-1 0,0 0 0,2-5 0,12-36 554,-12 31-550,19-71 1063,23-154 0,-10 31-469,31-109-38,-65 306-753,2-1 1,8-18-1,-10 26-25,0 0-1,0 0 0,1 0 1,0 1-1,-1-1 1,1 1-1,1-1 1,-1 1-1,0 0 1,7-4-1,-6 5 43,0 0 0,0 0 0,0 0 0,0 0 0,1 0 0,-1 1 0,0 0 0,1 0 0,-1 0 0,1 1 0,0-1 0,-1 1 0,1 0 0,-1 1 0,1-1 0,-1 1 0,1 0 0,-1 0 0,1 0 0,-1 0 0,1 1 0,-1 0 0,0 0 0,0 0 0,0 0 0,0 1 0,-1-1 0,1 1 0,6 7-1,-7-7 71,-1 1 0,1 0 0,-1 0 0,0 0 0,0 0 0,0 1-1,-1-1 1,0 0 0,1 1 0,-2-1 0,1 1 0,0 0-1,-1-1 1,0 1 0,0-1 0,0 1 0,-1 5 0,-2 6 173,0 0 1,0 1-1,-9 21 1,4-16-103,-1 0-1,-1-1 1,0 0 0,-2-1 0,-25 33-1,30-45-137,6-8-44,0 1 0,-1 0 0,1 0 0,0 1 0,0-1 0,0 0 0,0 0 0,1 0 0,-3 3 0,4-3-5,-1 0-1,1-1 1,-1 1-1,0 0 0,1-1 1,0 1-1,-1 0 0,1-1 1,-1 1-1,1-1 1,0 1-1,-1-1 0,1 1 1,0-1-1,-1 1 0,1-1 1,0 0-1,0 0 1,0 1-1,-1-1 0,2 0 1,25 8-310,-18-6 289,12 3 185,0 2 0,0 0-1,-1 1 1,0 2 0,32 19-1,-51-28-87,0-1 1,0 0-1,-1 1 0,1-1 0,0 1 0,-1-1 0,1 1 0,-1-1 0,1 1 0,0 0 0,-1-1 0,0 1 0,1 0 0,-1-1 0,1 1 0,-1 0 0,0 0 0,1-1 0,-1 1 0,0 0 0,0 0 1,1-1-1,-1 1 0,0 0 0,0 0 0,0 0 0,0 0 0,0-1 0,0 1 0,-1 0 0,1 0 0,0 0 0,0-1 0,0 1 0,-1 0 0,1 0 0,0-1 0,-1 1 0,1 0 0,-1-1 1,1 1-1,-1 1 0,-3 1 106,0 0 1,1 0-1,-1 0 1,0 0 0,-8 3-1,11-5-130,-22 10 18,-1 0-1,0-1 1,-1-2-1,0 0 1,0-2-1,0-1 0,-1-1 1,-27 1-1,14-1-1127,-25 0-4767,64-4 5802,0 0 0,0 0 0,0 0 0,-1 0 0,1 0 0,0 0 0,0 0 0,0 0 0,0 0-1,0 0 1,-1 0 0,1 0 0,0 0 0,0 0 0,0 0 0,0 0 0,-1 0 0,1 0 0,0 0 0,0 0 0,0 0 0,0 0-1,0 0 1,-1 0 0,1 0 0,0 0 0,0 0 0,0 0 0,0 0 0,0-1 0,0 1 0,-1 0 0,1 0 0,0 0 0,0 0-1,0 0 1,0 0 0,0-1 0,0 1 0,0 0 0,0 0 0,0 0 0,0 0 0,0-1 0,0 1 0,4-5-2482,8 1 365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2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 3552,'-14'-5'5984,"3"5"570,23 0-4309,60 7-1701,167-2 1299,-163-6-1030,-73 1-712,0 0 0,0 0 0,-1-1 0,1 1-1,0-1 1,0 0 0,-1 0 0,1 0 0,2-1-1,-5 1-59,1 0-352,-1 0 0,0 0 0,1 0 0,-1 0-1,0 0 1,0 0 0,0 0 0,0-1 0,0 1 0,0 0 0,0 0 0,0 0 0,0 0 0,-1 0 0,1 0 0,-1-1-1,0-1-565,1 2 361,0 0 1,-1 0-1,1 0 0,0 1 0,-1-1 0,1 0 0,-1 0 0,1 0 0,-1 0 0,0 0 0,1 1 1,-3-2-1,0 1-1516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2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4480,'-6'-4'-352,"0"2"4720,15 2 1984,77-11-3153,-44 5-2394,1 1-1,83 4 0,-70 2-619,-40-2-257,-1 2 1,1 0-1,0 1 1,25 6-1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2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196 120 1984,'0'-1'84,"0"1"1,0-1-1,0 0 0,0 0 1,0 0-1,0 1 1,0-1-1,1 0 0,-1 0 1,0 1-1,1-1 1,-1 0-1,0 1 0,1-1 1,-1 0-1,1 1 1,-1-1-1,1 1 0,-1-1 1,1 1-1,-1-1 1,1 1-1,0-1 0,-1 1 1,1-1-1,0 1 0,-1 0 1,1-1-1,1 1 1,-1-1 126,0 1 1,0-1 0,0 1 0,0-1 0,0 1-1,0-1 1,0 0 0,0 1 0,-1-1 0,1 0 0,0 0-1,0-1 1,-14 47 3591,0-1-3121,-78 277 1772,61-206-1980,-25 194 1,37-188 1626,51-331-1686,-2 28-531,5-54 276,35-104-342,-57 297 424,-13 40-234,0 0 0,0 0 0,1 0 0,-1 1 0,1-1-1,0 0 1,-1 1 0,1 0 0,0-1 0,1 1 0,2-3-1,-5 5-7,1 0-1,0-1 0,-1 1 0,1 0 1,0 0-1,0-1 0,-1 1 0,1 0 0,0 0 1,0 0-1,0 0 0,-1 0 0,1 0 0,0 0 1,0 0-1,-1 1 0,1-1 0,0 0 0,0 0 1,-1 1-1,1-1 0,0 0 0,0 1 0,-1-1 1,2 1-1,13 14 123,-8-6-70,-1 0 0,-1 1 0,0 0 0,0 0 0,5 14 0,13 58 67,-22-76-108,14 56 110,-2-3 9,3-1 1,27 67-1,-27-84 46,-13-31 9,0 1 0,2-1 0,-1 0 1,1 0-1,0 0 0,12 14 0,-17-24-168,0 1 0,0-1 0,0 0-1,1 0 1,-1 1 0,0-1 0,1 0 0,-1 0-1,0 1 1,0-1 0,1 0 0,-1 0-1,0 0 1,1 0 0,-1 0 0,0 0-1,1 1 1,-1-1 0,0 0 0,1 0 0,-1 0-1,1 0 1,-1 0 0,0 0 0,1 0-1,-1 0 1,0 0 0,1-1 0,-1 1 0,0 0-1,1 0 1,-1 0 0,0 0 0,1 0-1,-1-1 1,0 1 0,0 0 0,1 0-1,-1 0 1,0-1 0,0 1 0,1 0 0,-1-1-1,8-13 150,-7 12-94,4-9-94,0-1-1,-1 0 1,0 0-1,-2-1 1,1 1-1,1-21 1,1-6-119,26-130-382,1 38 191,-23 95-104,-9 35 415,1 1-1,-1-1 1,0 0-1,0 1 1,0-1 0,0 0-1,0 1 1,1-1-1,-1 0 1,0 1-1,1-1 1,-1 1 0,0-1-1,1 1 1,-1-1-1,1 0 1,-1 1-1,1-1 1,-1 1 0,1 0-1,-1-1 1,1 1-1,0-1 1,-1 1-1,1 0 1,0-1 0,0 2 6,0-1 1,-1 0 0,1 0 0,0 1-1,-1-1 1,1 1 0,-1-1-1,1 1 1,0-1 0,-1 1 0,0-1-1,1 1 1,-1-1 0,1 1 0,-1 0-1,0-1 1,1 1 0,-1 0 0,0-1-1,1 1 1,-1 0 0,0-1 0,0 1-1,0 0 1,0 0 0,8 39 145,4 68 1,-8-56 319,30 530 1443,-29-419-1329,-5-158-788,1 1 0,-1 0 0,1 0 0,2 6 0,-3-10-1601,1-3 1485,-1 0-1,0 0 1,1 0-1,-1 0 1,0-1-1,0 1 0,0 0 1,0 0-1,0 0 1,0 0-1,-1-2 1,1-4-840,4-45-5285,0 27 4102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2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4992,'4'10'656,"0"0"0,0 1 0,11 14 1,8 19 1096,65 163 3271,-78-179-4687,0 0-1,-2 1 1,-2 0-1,5 34 1,-10-57-260,-1-5-13,3 20-790,-1-18-1908,-2-10-363,0-1 944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3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9 205 4736,'-4'-20'586,"2"13"-278,1 0 1,0 0-1,1-1 0,0-11 1,-1 14-278,1 1 117,0 0 0,0 0-1,0-1 1,1 1 0,0 0 0,-1 0-1,1-1 1,1 1 0,-1 0 0,0 0-1,1 0 1,4-6 0,-2 5 146,0 0 0,1 0 1,0 0-1,0 1 0,1 0 1,-1 0-1,1 0 0,-1 1 1,1 0-1,0 0 0,10-3 1,-2 1 80,0 1 0,0 0 0,0 2 0,22-3 1,-27 5-174,-1-1 1,1 2 0,-1-1 0,1 1 0,0 1 0,-1 0 0,0 0 0,1 0 0,11 6 0,-16-6-59,0 0 1,1 1 0,-1-1 0,0 1-1,0 0 1,0 0 0,-1 1-1,1-1 1,-1 1 0,0-1-1,0 1 1,0 0 0,0 0 0,-1 1-1,1-1 1,-1 1 0,-1-1-1,3 6 1,-1 3 58,-1-1-1,0 1 1,-1 1 0,-1-1-1,0 0 1,0 0 0,-2 0-1,1 0 1,-2 0 0,0 0-1,0 0 1,-1-1 0,-8 17-1,9-21-104,-1-1-1,0 0 1,-1 0-1,1 0 1,-1 0-1,-9 8 1,12-13-166,0 0 1,0 0 0,0-1 0,0 1-1,0-1 1,0 1 0,-1-1 0,1 0-1,0 0 1,-1 0 0,1 0-1,-1 0 1,1-1 0,-1 1 0,1-1-1,-1 0 1,1 1 0,-1-1 0,0 0-1,1-1 1,-1 1 0,1 0 0,-1-1-1,1 1 1,-5-2 0,4 0-293,-1 0 0,0 0 0,1 0 0,-1-1 0,1 1 1,0-1-1,0 0 0,0 0 0,0 0 0,0 0 0,0-1 0,1 1 0,0-1 1,-3-5-1,2 4-303,1 0 0,0 0 0,1 0 0,-1 0 0,1 0 0,0 0 0,1-1 0,-1 1 0,1 0-1,0-1 1,1-8 0,6-12-1795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3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5408,'1'-13'12147,"49"3"-10839,97-24 159,-122 31-1417,28-1-1,-31 3-280,39-6 0,-54 4-1507,-4 7 468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3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108 127 3136,'4'-8'931,"1"3"2245,-5 5-3139,6 21 3520,-6-8-3088,1-1 1,-2 1-1,1 0 0,-2-1 1,-5 23-1,1-2 80,-89 449 2534,93-472-2933,-1 2 335,0-1 0,-2 23 0,14-46-26,1-17-485,-2-1 1,-1 0-1,4-40 1,-5 29 100,33-185-54,-30 178-43,2 1-1,1 0 0,38-88 1,-41 114-61,13-23-377,-20 41 432,0 0 1,0 0-1,0 0 0,1 1 0,-1-1 1,1 0-1,-1 1 0,1 0 0,0 0 1,6-4-1,-8 6 31,0-1 0,0 1 1,1 0-1,-1-1 0,0 1 1,1 0-1,-1 0 0,1 0 1,-1 0-1,0 0 0,1 0 1,-1 0-1,1 0 0,-1 0 1,0 1-1,1-1 0,-1 1 1,0-1-1,0 1 0,1-1 1,-1 1-1,0 0 0,0 0 1,0-1-1,0 1 0,0 0 1,0 0-1,0 0 0,0 0 1,1 2-1,2 2 24,0 0 0,-1 0 1,0 1-1,0-1 0,3 9 0,5 23 47,-1 0 0,-1 0-1,4 52 1,-6-39 15,-3-26-52,20 118 449,-16-103-297,22 60 1,-28-95-104,0 0 0,0 1 0,0-1 0,0 0 1,1 0-1,5 6 0,-8-9-71,1-1 0,-1 1 0,1 0 0,0-1 0,0 1 0,-1-1 0,1 1-1,0-1 1,0 1 0,0-1 0,0 0 0,-1 1 0,1-1 0,0 0 0,0 1 0,0-1 0,0 0 0,0 0 0,0 0 0,0 0 0,0 0 0,0 0 0,-1 0 0,1 0 0,0-1 0,0 1-1,0 0 1,0 0 0,0-1 0,0 1 0,0-1 0,-1 1 0,1-1 0,0 1 0,0-1 0,-1 1 0,1-1 0,0 0 0,-1 1 0,2-2 0,3-4-18,0 0 1,-1 0-1,1 0 1,-1-1-1,0 0 1,5-12-1,15-51-282,-18 49 220,28-95-279,14-43-86,-37 125 224,-8 20 73,2 1 1,0 0-1,0 0 1,10-17-1,-15 29 123,1 1 0,-1-1 0,1 1 0,-1-1 0,0 0 0,1 1 0,-1 0 0,1-1 0,-1 1-1,1-1 1,-1 1 0,1 0 0,0-1 0,-1 1 0,2-1 0,-2 1 6,0 0 0,1 0 1,-1 0-1,0 0 0,1 0 0,-1 0 0,0 0 0,0 0 0,1 1 1,-1-1-1,0 0 0,0 0 0,1 0 0,-1 0 0,0 0 0,0 1 1,1-1-1,-1 0 0,0 0 0,0 0 0,0 1 0,1-1 0,-1 0 1,0 1-1,1 1-2,1 0 0,-1 1 0,0-1 0,-1 1 1,1-1-1,0 1 0,0 3 0,12 180 909,-13-158-771,4 251 1126,-3 16-417,-1-163-4076,1-141-2462,5-8 1812,-2 6 1408,8-17-1405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3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2304,'1'-1'313,"-1"-1"1,1 0-1,0 0 1,0 1-1,0-1 0,0 0 1,0 1-1,0-1 1,0 1-1,0-1 0,1 1 1,-1 0-1,1 0 1,-1-1-1,1 1 1,-1 0-1,1 0 0,0 0 1,-1 1-1,1-1 1,0 0-1,0 1 0,-1-1 1,1 1-1,0-1 1,0 1-1,0 0 0,0 0 1,3 0-1,-5 0-217,1 0 0,-1 0 0,1 0 0,-1 0-1,0 1 1,1-1 0,-1 0 0,1 0 0,-1 0-1,1 1 1,-1-1 0,0 0 0,1 1 0,-1-1 0,0 0-1,1 1 1,-1-1 0,0 0 0,1 1 0,-1-1-1,0 1 1,0-1 0,1 1 0,-1-1 0,0 0-1,0 1 1,0 0 0,4 17 2271,-4-13-2249,1 13 397,0 0-1,-1 1 1,-4 18-1,1 2-135,1 20-96,9 109 0,-2-143-438,-5-24-81,0 0 0,1 1 0,-1-1 0,1 0-1,-1 0 1,1 0 0,-1 0 0,1 0 0,-1 0 0,1 0 0,0 0-1,0 0 1,0 0 0,-1 0 0,1 0 0,0-1 0,2 2 0,5 2-1508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3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4800,'0'-21'1557,"0"20"-1456,1 0-1,-1 0 0,0 0 1,0 0-1,1-1 1,-1 1-1,1 0 0,-1 0 1,1 0-1,-1 0 1,1 0-1,-1 0 1,1 0-1,0 0 0,0 1 1,-1-1-1,1 0 1,0 0-1,0 1 0,0-1 1,0 0-1,0 1 1,0-1-1,0 1 1,0-1-1,0 1 0,0-1 1,0 1-1,1 0 1,-1 0-1,2-1 0,-1 1 52,11-4 475,1 1-1,0 1 0,0 0 1,1 1-1,-1 0 0,0 1 0,0 1 1,18 3-1,-25-3-445,-1 1 0,1 0 0,0 0 0,-1 0 0,0 1 1,1 0-1,-1 0 0,0 1 0,-1 0 0,1 0 0,-1 0 0,1 1 0,-1-1 0,-1 1 0,1 1 0,-1-1 0,0 0 1,0 1-1,4 8 0,-2-1 57,0 0 1,-2 0 0,0 1-1,0 0 1,-1-1-1,-1 1 1,0 0 0,-1 0-1,0 1 1,-2 13 0,-1-9-84,0-1 1,-1 0 0,-1 0 0,0 0 0,-2 0 0,0-1 0,-10 20 0,12-30-262,0 1 0,0-1 1,0 0-1,-1-1 0,0 1 1,-1-1-1,1 0 0,-1 0 1,0-1-1,-1 0 0,0 0 1,1 0-1,-1-1 0,-1 0 1,-10 5-1,-7 0-1153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53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45 8896,'-18'-5'4032,"31"5"-3520,6 0 1280,7 0-1088,29-3 415,3 3-639,9-9-160,1 6-192,8-5 64,-8 8-128,4-9-224,-9 5 64,-5 0-3071,-5 4 1759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3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25 3648,'-8'-10'1173,"8"10"-1150,-1-1 0,1 1 0,0 0 0,0-1-1,0 1 1,0 0 0,0 0 0,0-1 0,0 1 0,0 0 0,0-1-1,0 1 1,0 0 0,0-1 0,0 1 0,0 0 0,0 0-1,0-1 1,0 1 0,0 0 0,1-1 0,-1 1 0,0 0 0,0 0-1,0-1 1,1 1 0,1-7 2731,-4 16-1444,-1-1 1,-1 0 0,-5 10-1,-9 23-110,-89 349 3369,72-246-3687,7-33-26,-22 188 1,46-253-751,2 0-1,2 0 1,2 0 0,2-1 0,2 1 0,2-1 0,14 46 0,-11-60-139,1 0 0,1 0-1,2-1 1,34 50 0,-40-66-969,2-1-1,0-1 0,0 0 1,1 0-1,1-1 1,0-1-1,22 14 0,15 5-2095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3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4480,'-5'-1'5576,"15"4"-3670,18 9-882,124 105 2230,-134-103-2967,-1 2-109,0 1 0,-2 0 0,0 0 0,-1 2 0,-1 0 0,0 0 0,14 32 0,-3 3 382,30 101 0,-40-111-226,-3 1-1,-1 0 0,-3 1 1,-1-1-1,-2 82 0,-5-88-144,-3 0 0,-1-1-1,-1 0 1,-3 0 0,-1 0-1,-1-1 1,-23 48 0,22-61-76,-1-1 0,0 0 1,-2-1-1,-1 0 0,-1-2 1,0 1-1,-35 28 0,-7-3-1438,50-40 807,0 0 0,-1-1 0,1 0 1,-20 7-1,27-12 38,0 1 1,0-1-1,0 1 1,0-1-1,0 0 1,0 0-1,-4 0 1,6 0 271,-1 0 0,1 0 1,-1 0-1,1-1 0,-1 1 0,1 0 0,0 0 1,-1 0-1,1 0 0,-1-1 0,1 1 0,-1 0 1,1 0-1,0-1 0,-1 1 0,1 0 0,0-1 1,-1 1-1,1-1 0,0 1 0,-1 0 0,1-1 1,0 1-1,0-1 0,-1 1 0,1-1 0,0 1 1,0 0-1,0-1 0,0 1 0,0-1 0,0 1 1,0-2-1,3-9-3024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3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29 4224,'5'-5'6613,"-5"5"-6343,0-1 1,0 1-1,0-1 0,-1 1 1,1-1-1,0 1 0,0-1 1,-1 1-1,1-1 0,-1 1 1,1-1-1,0 1 0,-1-1 1,1 1-1,-1 0 0,1-1 1,-1 1-1,-18-11 981,16 10-1159,0 0 0,0 1 1,0-1-1,-1 0 0,1 1 0,0 0 0,-1 0 0,1 0 1,-7 1-1,-33 8 776,25-5-551,-35 8 154,0 2 0,-63 26 0,112-38-455,1-1-1,-1 1 1,0 0-1,1 1 1,0-1-1,-1 1 1,1-1 0,0 1-1,0 0 1,1 0-1,-5 6 1,5-6 0,1-1 1,0 1-1,0-1 1,0 1-1,0 0 1,0-1 0,1 1-1,-1 0 1,1 0-1,0-1 1,0 1-1,0 0 1,0 0-1,0 0 1,0-1-1,1 1 1,0 0-1,-1 0 1,2 2-1,2 5 28,1-1 0,0 1 0,0-1 0,1-1 0,0 1 0,1-1 0,-1 0-1,2 0 1,-1-1 0,1 0 0,0 0 0,13 8 0,-2-4 66,-1 0 0,1-2 1,1 0-1,0-1 0,25 7 0,-34-12-166,-1-1-1,1 0 0,-1-1 1,1 0-1,-1-1 1,1 0-1,0-1 0,-1 0 1,1 0-1,19-6 0,-17 2-1679,1 0-1,-1 0 0,0-1 1,18-12-1,-16 9-2519,-2 4 1355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2:3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5056,'-1'0'156,"1"0"0,-1 0 0,1-1 0,-1 1 0,0 0 0,1-1 0,-1 1 0,1-1 0,-1 1 0,1-1 0,-1 1 0,1-1 0,-1 1 1,1-1-1,0 1 0,-1-1 0,1 0 0,0 1 0,-1-1 0,1 1 0,0-1 0,0 0 0,-1 1 0,1-1 0,0 0 0,0-1 0,1 1 83,-1 0 0,1 0 0,-1 1-1,1-1 1,0 0 0,0 0 0,-1 1 0,1-1-1,0 0 1,0 1 0,0-1 0,0 0 0,0 1-1,0 0 1,0-1 0,0 1 0,2-1 0,4-1 33,0 1 0,0 0 0,0 0 0,1 0 0,-1 1 0,0 1 0,0-1 0,1 1 0,10 2 0,-14-2-219,-1 0 0,0 0 0,1 0 1,-1 1-1,0-1 0,0 1 0,0-1 1,5 5-1,-7-5-42,1 0 0,-1 0 0,0 0 0,0 0 0,0 1-1,0-1 1,0 0 0,0 0 0,-1 1 0,1-1 0,0 0 0,-1 1 0,1-1 0,-1 1 0,1-1 0,-1 1 0,0-1 0,0 1-1,0-1 1,0 1 0,0 0 0,0 1 0,-1 3 81,0-1 0,-1 1 0,1-1 1,-1 1-1,-1-1 0,1 1 0,-6 8 0,-3 1 518,-13 16 1,14-19-329,0 1 1,-11 18-1,20-29-276,-2 3 38,0 0 0,1 1 0,-1 0 1,1-1-1,-2 11 0,3-15-24,1 0-1,0 0 1,0 0-1,0 0 1,0 0 0,0 1-1,0-1 1,1 0 0,-1 0-1,0 0 1,0 0 0,1 0-1,-1 0 1,1 1 0,-1-1-1,1 0 1,-1 0-1,1 0 1,0-1 0,-1 1-1,1 0 1,0 0 0,0 0-1,0 0 1,0-1 0,0 1-1,0 0 1,-1-1 0,2 1-1,-1-1 1,0 1-1,0-1 1,0 1 0,0-1-1,0 0 1,2 1 0,4 0-6,1-1 1,-1 1 0,1-1-1,-1-1 1,1 1 0,-1-1-1,0-1 1,12-3 0,10-1-846,47 0-3643,-36 5 2234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0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3328,'11'-11'1774,"-11"11"-1707,1 0-1,-1-1 0,0 1 1,1 0-1,-1 0 1,0 0-1,1-1 1,-1 1-1,0 0 1,1 0-1,-1 0 1,1 0-1,-1 0 1,0-1-1,1 1 1,-1 0-1,0 0 0,1 0 1,14-3 13045,-12 2-13084,1 0 1,-1 0-1,1 0 0,-1 0 1,1 1-1,0-1 1,-1 1-1,1 0 1,-1 0-1,6 1 0,9-1 49,32-3 145,97-12 79,-140 15 38,-2-1-149,-9-2 705,-2 1-884,0-1 1,0 2-1,-1-1 1,1 1 0,-1 0-1,0 0 1,1 1-1,-1 0 1,1 0-1,-13 2 1,-12 0-198,-18-3-297,17 0-2417,-35 4 1,66-3 2588,0 0 0,0 0 0,1 0 0,-1 0 0,0 0 0,0 0 1,0 1-1,1-1 0,-1 0 0,0 1 0,0-1 0,1 0 1,-2 2-1,0 8-2649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1 749 2144,'10'-12'12596,"2"-8"-7641,15-34-5713,-10 22 2050,16-42-808,35-109 0,-34 84-103,-26 77-280,2 0 1,0 1-1,16-25 0,-18 34-102,1 0-1,0 1 1,0 0-1,1 0 1,1 1-1,15-11 1,-24 19 10,20-14 121,31-17 1,-46 29-105,0 1 1,0 0-1,0 0 0,1 0 0,-1 1 1,1 0-1,0 1 0,-1 0 1,10-1-1,-14 2-5,0 0 1,0 0-1,0 0 0,0 1 1,0-1-1,0 0 0,0 1 1,0 0-1,-1 0 0,1 0 1,0 0-1,0 0 0,-1 1 1,1-1-1,-1 1 0,1 0 1,-1 0-1,0-1 0,0 1 1,3 4-1,-4-5-9,-1 1 1,1 0-1,-1-1 0,0 1 1,0-1-1,1 1 0,-1 0 1,0-1-1,-1 1 0,1 0 1,0-1-1,0 1 0,-1-1 0,1 1 1,-1 0-1,1-1 0,-1 1 1,0-1-1,1 0 0,-1 1 1,0-1-1,-1 2 0,-25 32 190,16-23-249,-86 104-71,96-115 85,-1 1 0,1 0 0,0 0 0,1-1 0,-1 1 0,0 0 0,0 0 0,1 0 0,-1 0 0,1 0 0,0 0 0,0 0 0,-1 0 0,1 0 0,1 0 0,-1 0 0,0 0 0,0 0 0,1 0 0,-1 0-1,2 3 1,1 4 29,1 0 0,1 0 0,7 11-1,4 7-142,-2 1 143,-9-20 36,-1 0-1,7 18 1,-10-23-4,0 0 0,0 0 1,-1 0-1,1 0 0,-1 0 0,0 0 0,0 0 0,0 0 1,0 0-1,-1 0 0,1 0 0,-1 0 0,-1 4 1,1-4 26,-1 0 1,0 1 0,1-1-1,-1 0 1,-1 0-1,1 0 1,0 0 0,-1-1-1,1 1 1,-1-1 0,0 1-1,0-1 1,0 0 0,0 0-1,0 0 1,-1-1 0,1 1-1,0-1 1,-1 0-1,1 0 1,-1 0 0,0 0-1,1 0 1,-6-1 0,-6 2 25,-1-2 0,0 0 0,0-1 1,-25-4-1,-39-14-1072,-4 0-2461,79 18 2709,1 1 0,-1-1 0,1-1 0,0 1 0,-5-2 0,3 1-1198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71 5728,'-1'-1'469,"1"0"1,-1 0 0,0 0-1,1 0 1,-1 0 0,1-1-1,-1 1 1,1 0 0,0 0-1,-1-3 1,1 4-237,0-1 0,1 0 1,-1 1-1,0-1 0,1 0 0,-1 1 1,1-1-1,-1 1 0,1-1 0,-1 1 0,1-1 1,-1 1-1,1-1 0,0 1 0,-1-1 0,1 1 1,-1 0-1,1-1 0,0 1 0,1 0 1,12-6 457,1 1 1,-1 0-1,1 2 1,1-1 0,28-1-1,-20 2-531,-10 1-221,105-10-636,-59 11-2010,-41 3-344,21 3-1,-8 2-89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4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692 104 2720,'6'-8'725,"1"-5"1260,-6 12-1854,-1 1 0,0-1 0,0 0 0,0 1 0,0-1 0,0 0 0,0 1 0,0-1 0,0 1 0,0-1 0,-1 0 0,1 1-1,0-1 1,0 1 0,0-1 0,-1 1 0,1-1 0,0 1 0,-1-1 0,1 1 0,0-1 0,-1 1 0,1-1 0,-1 0 0,-9-8 1296,7 5-997,-1 0-1,0 0 1,0 0-1,0 1 1,0 0 0,-1 0-1,-5-3 1,-2 1-65,0 0 1,0 1 0,-1 1 0,0 0 0,0 0 0,-24 0 0,7 2 118,-59 5 1,70-1-375,0 0-1,1 1 1,-1 1-1,-25 11 1,32-11-4,0 0 0,1 1 0,0 1 1,0 0-1,0 0 0,1 1 0,-12 11 0,3 2 35,1 0 0,1 2-1,1 0 1,1 0 0,1 1-1,1 1 1,-15 39 0,17-34-7,-28 83 679,35-98-718,1-1 1,0 1-1,1 0 1,1 0-1,1 27 1,1-34-50,1 1 0,0-1 0,0 0 0,0 0 0,1 0 0,7 14 0,31 44 277,-36-58-248,2 2-17,1 1 1,0-1 0,1-1-1,0 1 1,0-1 0,1-1-1,0 0 1,1 0 0,0-1-1,0-1 1,0 0 0,15 6-1,2-2 7,-1-1-1,1-1 0,1-1 1,-1-2-1,1-1 0,40 0 1,-47-4 4,1-1 1,-1-1 0,1 0-1,-1-2 1,0-1 0,0-1-1,-1-1 1,38-16 0,136-84 276,-112 67-256,-39 21-29,-1-2-1,77-53 1,-110 67-35,-1-2 0,0 1 0,-1-1 0,0 0 0,0-1 0,-1 0 0,0 0 0,-1-1 0,0 0 0,0 0 0,-1 0 0,-1-1 0,0 1 0,2-14 0,-2 9-16,-2-1 0,0 0-1,-1 1 1,-1-1-1,0 0 1,-1 0-1,-1 1 1,0-1-1,-8-25 1,7 33-22,1 1 0,-2-1 0,1 1 0,-1 0 0,-1 0 0,1 0 0,-1 1 0,-1-1 0,1 1 0,-1 0 0,0 1 0,-1 0 0,0 0 0,0 0 0,-14-9 0,-1 4-9,0 0 1,-1 1-1,0 1 1,0 2-1,-33-7 1,21 6-204,0 3 0,-1 0 0,1 3 0,-1 1 0,0 1 0,1 2 0,-1 2 0,1 1 0,-56 16 0,80-18-182,0 1 1,0 1-1,0 0 0,1 1 1,-1 0-1,1 0 0,-9 9 0,14-11-27,0 1 0,0 0 0,0 0-1,1 0 1,0 1 0,0-1-1,0 1 1,1 0 0,0 0-1,0 0 1,0 0 0,1 1 0,-3 11-1,4-7-819,-1 0 0,1 13-1,4 25-1268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4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74 6976,'-7'-11'2256,"7"11"-2202,0-1-1,0 1 1,0 0 0,0 0 0,0-1 0,0 1 0,0 0-1,0-1 1,0 1 0,0 0 0,0-1 0,0 1 0,0 0 0,1 0-1,-1-1 1,0 1 0,0 0 0,0 0 0,1-1 0,-1 1-1,0 0 1,0 0 0,1 0 0,-1-1 0,0 1 0,0 0 0,1 0-1,-1 0 1,11-7 1146,-10 7-697,19-10 500,0 2 0,1 0 0,0 1 0,32-6 0,-49 13-931,4-1 54,0 0 0,0 0 0,0 1-1,0 0 1,1 1 0,-1 0-1,0 0 1,0 1 0,0 0 0,0 0-1,-1 1 1,1 0 0,-1 1-1,1-1 1,-1 1 0,0 1 0,0-1-1,-1 1 1,0 0 0,8 8-1,1 8 401,-1 1-1,17 33 0,-19-31-268,1-1 0,23 30 0,-33-50-219,-1 0-1,1 0 1,0 0 0,-1 0-1,1-1 1,1 0-1,-1 1 1,0-1 0,1-1-1,-1 1 1,1 0 0,-1-1-1,1 1 1,0-1 0,5 1-1,-3-2-156,-1 1 1,1-1-1,-1-1 0,0 1 0,1-1 1,-1 0-1,1 0 0,-1 0 0,10-4 1,-3 0-1018,-1-1 0,0 0 0,17-12 1,22-22-8329,-36 27 4878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4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1085 3488,'-1'0'137,"1"0"0,-1 1 0,1-1-1,-1 0 1,1 0 0,-1 0 0,1 0 0,-1 0 0,1 0 0,-1-1-1,1 1 1,-1 0 0,1 0 0,-1 0 0,1 0 0,-1-1 0,1 1 0,0 0-1,-1 0 1,1-1 0,-1 1 0,1-1 0,0 1 94,0 0 0,0-1 0,0 1 0,0-1 0,1 1 0,-1 0 0,0-1 0,0 1 0,1 0 0,-1-1 0,0 1 0,1 0 0,-1-1 0,0 1 0,1 0 0,-1 0 1,0-1-1,1 1 0,-1 0 0,1 0 0,0-1-94,0 0 0,0 0-1,-1 0 1,1 0 0,0 0 0,0 0 0,-1 0 0,1 0 0,-1 0 0,1 0 0,-1 0 0,1 0 0,-1 0 0,1-2 0,2-21 1204,-2 16-992,3-28 666,0-9-100,2 0 0,20-69-1,-6 39-375,10-26-235,-9 45-69,48-123 37,-62 165-251,47-100 3,-40 88 36,1 2-1,25-33 1,-39 56-56,60-70 339,-52 61-343,1 1 0,0 0 0,1 0 0,21-12-1,-29 19-3,0 1 0,1-1 1,-1 1-1,0 0 0,1 0 0,-1 0 0,1 0 0,-1 1 0,1 0 0,5-1 0,-8 1 8,0 0 0,0 1 1,0-1-1,0 0 0,0 0 0,0 0 0,0 1 1,0-1-1,0 1 0,0-1 0,0 0 0,0 1 1,0 0-1,0-1 0,0 1 0,-1 0 0,1-1 1,0 1-1,0 0 0,-1 0 0,1-1 0,-1 1 1,1 0-1,-1 0 0,1 0 0,-1 0 0,1 0 1,-1 0-1,0 0 0,1 0 0,-1 0 0,0 0 1,0 0-1,0 0 0,0 0 0,0 2 0,-1 16 122,-2 1-1,0-1 1,-1 0 0,-1 0-1,-8 19 1,3-4 27,-44 113-340,53-145 180,1 0 0,-1 0 0,1 0-1,-1 0 1,1 1 0,0-1 0,0 0-1,0 0 1,0 0 0,1 0 0,-1 1-1,0-1 1,1 0 0,0 0 0,-1 0-1,1 0 1,2 4 0,1-1 14,-1-1 0,1 1 0,0-1 1,1 1-1,4 3 0,3 2-96,37 35 84,-49-44 39,1 0-1,0 0 1,-1 0 0,1-1 0,0 1-1,-1 0 1,1 0 0,-1 0-1,0 0 1,1 0 0,-1 0-1,0 0 1,1 1 0,-1-1 0,0 0-1,0 0 1,0 0 0,0 0-1,0 0 1,0 0 0,0 0 0,-1 0-1,1 0 1,0 0 0,0 0-1,-1 0 1,1 0 0,-1 2-1,-2 1 96,0 0 0,0-1 0,0 1 0,0-1 0,-4 5-1,-1 0 106,2-3-180,-1 0 0,1 0 0,-1 0 0,0-1 0,0 0 0,-1 0 1,1-1-1,-1 0 0,1 0 0,-15 3 0,-8 0-1149,-46 4 0,48-11 20,7 0-2596,10 3-4126,26-6 2677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54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7 203 3328,'-7'-3'1499,"11"7"1126,-2-3-2319,-1 0-1,1 1 1,0-1 0,0 0 0,0 0 0,0 0 0,2 1-1,5-2 20,-1 1-1,1-1 0,-1-1 0,1 0 1,-1 0-1,0 0 0,1-1 1,-1 0-1,0-1 0,0 0 0,0 0 1,12-7-1,7-6-38,-1-2-1,25-20 1,-48 36-239,1-2-13,1 1 0,-1-1 0,-1 0 0,1 0 0,-1 0 0,1 0 0,-1-1-1,0 1 1,2-6 0,-4 8-41,-1 1 1,1-1-1,0 0 0,-1 1 0,0-1 1,1 0-1,-1 0 0,0 1 0,0-1 1,0 0-1,0 0 0,0 1 0,0-1 1,-1 0-1,1 0 0,0 1 0,-1-1 1,0 0-1,1 1 0,-1-1 0,0 0 0,0 1 1,0-1-1,0 1 0,0-1 0,0 1 1,0 0-1,0-1 0,-1 1 0,1 0 1,-3-2-1,2 1-26,-1 1 1,0-1 0,0 1-1,0-1 1,0 1-1,0 0 1,0 0-1,0 0 1,0 0-1,-1 1 1,1-1-1,0 1 1,0 0 0,0 0-1,-1 0 1,1 0-1,0 1 1,0-1-1,-1 1 1,1 0-1,0 0 1,0 0 0,0 0-1,0 0 1,0 1-1,-3 1 1,2 0 40,-1 1 0,0-1-1,1 1 1,0 0 0,-1 0 0,1 0 0,1 0 0,-1 1 0,1-1 0,0 1 0,0 0 0,0 0 0,1 0 0,-3 6 0,1 3 176,1-1 1,0 1-1,0 0 1,2 0-1,0 0 1,0 0-1,1 1 1,1-1-1,1 0 1,0 0-1,0 0 1,1-1-1,1 1 1,8 18-1,-11-29-133,0-1 0,1 1-1,0 0 1,-1 0 0,1-1-1,0 1 1,0-1 0,1 0-1,-1 1 1,0-1 0,1 0-1,-1 0 1,1-1 0,0 1-1,0 0 1,-1-1 0,1 0-1,0 0 1,0 1 0,0-2-1,1 1 1,-1 0 0,0-1-1,0 1 1,0-1 0,0 0-1,1 0 1,-1 0 0,0-1-1,5 0 1,5-2 36,0-1 1,-1 0-1,0 0 0,0-1 0,0-1 1,12-7-1,222-147 329,-92 61-1104,-153 99 676,0-1 0,0 1 0,0-1 0,0 1 0,0-1 0,0 1 0,0 0 0,0 0 0,1-1 0,-1 1-1,0 0 1,0 0 0,0 0 0,0 0 0,0 1 0,1-1 0,-1 0 0,0 0 0,0 1 0,0-1 0,0 0 0,0 1 0,0-1 0,0 1 0,0 0 0,0-1 0,0 1 0,0 0 0,0-1 0,1 2 0,2 3 38,0 0-1,0 0 1,-1 0-1,5 9 1,-1-2 27,-2-5 18,0-1 1,0 0 0,1 0-1,0 0 1,0-1-1,9 7 1,3 0 243,24 12-1,-31-20-231,0 1 0,1-1 0,-1-1 0,1 0 0,-1 0 0,1-1 0,17 0 0,0-1 89,0-2-1,28-4 1,-55 5-352,1 0 0,-1 0 0,0-1 1,1 1-1,-1-1 0,0 1 0,1-1 0,-1 0 0,0 0 0,3-2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4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4224,'-15'-15'10760,"21"26"-7761,-4-6-2736,0 0-1,-1 0 0,0 0 0,-1 0 0,1 1 0,-1-1 0,0 0 0,-1 11 0,0 4 83,-4 230 482,5-246-1400,0 1 0,-1-1 0,0 0 0,-3 7 1,4-10 405,0-1 0,0 0 1,0 1-1,0-1 0,0 0 1,0 1-1,-1-1 0,1 0 1,0 1-1,0-1 0,0 0 1,-1 1-1,1-1 0,0 0 1,0 0-1,-1 1 0,1-1 1,0 0-1,-1 0 0,1 0 1,0 1-1,-1-1 0,1 0 0,-1 0-151,1-1 0,-1 1-1,1-1 1,-1 1 0,1-1-1,0 1 1,-1-1 0,1 1-1,0-1 1,-1 0 0,1 1-1,0-1 1,0 1 0,-1-1-1,1 0 1,0 1-1,0-1 1,0 0 0,0 0-1,-1-14-4219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4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19 105 7648,'-18'-17'3456,"18"14"-3008,8-2 1600,2 1-1216,7-4 1983,11 0-1599,7 0 192,15-4-832,5 4-512,-2 1-64,-3-6-256,-1 9 160,-14 1-2912,2-2 1633,-6 5-5121,9 5 3616,-3 2-992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5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 3072,'-2'0'14423,"9"1"-10485,10 0-4060,5-4 793,39-12 0,-12 2-279,9-3-206,-33 8-188,0 2 0,27-3 1,-18 3 97,-18 4 3,28-2-1,-43 4-108,-1 0-1,1 0 0,0 0 1,-1 0-1,1 0 0,0 0 1,-1 0-1,1 0 0,-1 0 1,1 0-1,0 0 0,-1-1 1,1 1-1,-1 0 0,1 0 1,-1-1-1,1 1 0,-1 0 1,1-1-1,-1 1 0,2-1 1,-2 0-236,-10 14-3418,-22 7-2197,11-8 1979,4-1-630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5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45 5152,'-16'0'7696,"84"-4"-1513,35-11-3588,21-2-2627,-99 14-271,40-2-713,-20 4-2913,-19 1 1759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5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3488,'-4'0'8130,"-3"12"-5482,-10 20-1245,-10 39 896,-24 89 0,13-33-1377,18-68-520,3 2 1,3 0 0,-11 102-1,19-80 67,9 127 0,0-174-359,2 1 0,1-1 0,2-1 0,2 1-1,1-2 1,16 35 0,21 55 247,-33-69-2554,-8-35-560,-7-20 2604,0 0 0,0 1-1,1-1 1,-1 0-1,0 1 1,0-1-1,0 0 1,1 0-1,-1 1 1,0-1-1,0 0 1,1 0-1,-1 1 1,0-1-1,0 0 1,1 0-1,-1 0 1,0 1 0,1-1-1,-1 0 1,0 0-1,1 0 1,-1 0-1,0 0 1,1 0-1,-1 0 1,0 0-1,1 0 1,-1 0-1,0 0 1,1 0-1,-1 0 1,0 0-1,1 0 1,-1 0 0,0 0-1,1 0 1,-1 0-1,0-1 1,1 1-1,-1 0 1,0 0-1,1 0 1,-1 0-1,0-1 1,0 1-1,1 0 1,-1 0-1,0-1 1,0 1-1,0 0 1,1-1 0,-1 1-1,0 0 1,0-1-1,0 1 1,0 0-1,0-1 1,1 1-1,-1 0 1,0-1-1,9-16-2880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5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161 120 4480,'-2'1'3537,"2"-1"-3451,1 1 166,-1 1 0,0-1 0,1 1 0,-1-1 1,0 1-1,0-1 0,0 0 0,0 1 0,-1 2 0,-32 127 4555,4-23-3065,28-102-1680,-82 370 1817,78-358-1754,3-9 124,0-1-1,0 1 1,-1 14 0,3-21 50,0-4-113,1-4-181,-1 1 0,1-1 0,1 0 0,2-9 0,1-3-67,21-101-419,33-118 551,50-84-331,-103 304 337,1-1 0,1 1 0,10-17 0,-17 34-69,-1-1 0,0 1 0,0 0 1,1-1-1,-1 1 0,0-1 0,0 1 0,1 0 0,-1-1 0,1 1 0,-1 0 1,0-1-1,1 1 0,-1 0 0,1-1 0,-1 1 0,1 0 0,-1 0 0,1 0 1,-1-1-1,1 1 0,-1 0 0,1 0 0,-1 0 0,1 0 0,-1 0 0,1 0 0,-1 0 1,1 0-1,-1 0 0,1 0 0,-1 0 0,1 1 0,-1-1 0,1 0 0,-1 0 1,1 0-1,-1 1 0,0-1 0,1 0 0,-1 0 0,1 1 0,-1-1 0,1 0 1,-1 1-1,0-1 0,1 1 0,-1-1 0,0 0 0,0 1 0,1-1 0,-1 1 1,3 3 52,0 1 0,-1-1-1,0 0 1,3 6 0,6 20 137,-2 2 1,8 39-1,-5-17-154,25 127 198,-3-4 153,-25-139 171,-3-49 208,2-15-941,-1 0 0,4-34 0,-1 1-458,41-130-364,-37 148 779,2 1 1,32-59-1,-47 99 211,0-4-20,1 1 1,0 0-1,0 0 1,1 0-1,2-3 1,-5 6 18,1 0 0,-1-1 0,1 1 0,-1 0 0,0-1 0,1 1 0,-1 0 0,1 0 0,-1-1 0,1 1 0,-1 0 0,1 0 0,-1 0 0,1 0 0,-1-1 0,1 1 0,-1 0 0,1 0 0,0 0 0,-1 0 0,1 0 0,-1 1 0,1-1 0,-1 0 0,1 0 0,-1 0 0,1 0 0,-1 0 0,1 1 0,-1-1 0,1 0 0,-1 1 0,0-1 0,1 0 0,-1 1 0,1-1 0,-1 0 0,0 1 0,1-1 0,-1 1 0,0-1 0,1 1 0,4 7 133,0-1 0,-1 1-1,0-1 1,-1 1 0,5 14-1,9 44 477,-6-14-334,5 22 85,6 79 0,-10 51-452,-11-160-3565,0 1-3668,-1-30 4990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5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6304,'5'28'8053,"16"195"-3077,-20-184-4805,7 100-598,-7-125 124,-2-12-67,1 0-1,0 0 1,0-1-1,0 1 0,1 0 1,-1 0-1,0 0 1,1 0-1,-1 0 1,1-1-1,0 1 0,0 2 1,3-16-5214,-4-7 1339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5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 5472,'-1'-1'122,"1"1"1,-1-1 0,1 0-1,-1 0 1,1 0 0,-1 0-1,1 0 1,0 0 0,-1 1-1,1-1 1,0 0-1,0 0 1,0 0 0,0 0-1,0 0 1,0 0 0,0 0-1,0 0 1,0 0 0,0 0-1,0 0 1,0 0-1,1 0 1,-1 0 0,1-1-1,0 1 98,0-1 0,1 0-1,-1 1 1,1-1-1,-1 0 1,1 1 0,-1 0-1,1-1 1,0 1 0,0 0-1,2-1 1,2-1 194,0 1 0,-1-1 0,2 1 0,-1 1 0,0-1 0,0 1 0,10-1 0,-9 3-123,0 0 0,0 0-1,0 0 1,-1 1 0,1 0 0,-1 1 0,12 5 0,2 0 277,-4-1 6,20 10-1,-31-14-357,0 0 0,0 0 0,-1 1 0,1 0 0,-1 0 0,0 0 0,6 7 0,-9-10-148,0 0-1,0 0 0,-1 1 1,1-1-1,-1 0 1,1 0-1,-1 1 1,1-1-1,-1 0 1,0 1-1,1-1 0,-1 0 1,0 1-1,0-1 1,0 0-1,0 1 1,0-1-1,0 0 1,-1 1-1,1-1 1,-1 2-1,0-1 10,0 1 0,0 0 0,-1-1 0,0 1 0,1-1 1,-1 1-1,0-1 0,0 0 0,-4 3 0,1 0-130,-1-1 1,0 0-1,0 0 1,0 0-1,0-1 1,-1 0-1,-11 4 1,12-6-311,1 0 0,-1 0 0,1-1 0,-1 1 1,1-1-1,-1-1 0,0 1 0,1-1 0,-1 0 1,-6-2-1,7 2-533,1-1 0,0 1 0,0-1 1,0 0-1,0 0 0,1-1 0,-8-5 1,6 0-4081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5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77 5056,'-19'-9'4560,"4"2"6677,90 3-10007,99-17 1,-40 2-1052,-92 11-184,-32 6-1076,0 0-1,-1 0 1,14 0-1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5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180 204 5056,'-8'-3'2522,"5"11"-751,2 0-1014,-3 4 162,0 0 0,0-1-1,-10 18 1,7-15-532,0 1 1,-4 16 0,-43 201 1806,36-144-1653,10-52-290,-15 37 0,20-57-208,2-14 6,1 0 0,0-1 0,-1 1-1,1 0 1,-1 0 0,1 0 0,-1 0 0,0-1 0,0 1-1,0 0 1,-2 2 0,3-3 100,13-49-138,9-42 32,55-304 223,-64 341 108,2 1-1,3 1 0,26-55 1,-43 104-359,-1 1-1,1-1 1,0 1 0,0-1 0,0 1 0,0 0-1,0-1 1,0 1 0,3-3 0,-4 4-8,1 0 0,-1 0 0,1 0 0,-1 0 0,1 0 0,0 0 0,-1 0 1,1 0-1,-1 0 0,1 0 0,-1 1 0,1-1 0,-1 0 0,1 0 0,0 0 0,-1 1 0,1-1 0,-1 0 1,0 1-1,1-1 0,-1 0 0,1 1 0,-1-1 0,1 1 0,-1-1 0,0 0 0,1 1 0,-1-1 1,0 1-1,0-1 0,1 1 0,-1-1 0,0 2 0,12 18 152,-2 1 0,0 0-1,8 32 1,-5-19-111,126 373 517,-136-396-555,2 7 137,1 0 0,1 0 1,1-1-1,12 22 1,-20-39-141,0 1 1,1-1-1,-1 1 1,0-1 0,0 1-1,1-1 1,-1 1-1,0-1 1,1 1 0,-1-1-1,0 1 1,1-1-1,-1 0 1,1 1 0,-1-1-1,1 0 1,-1 1-1,1-1 1,-1 0 0,1 0-1,-1 1 1,1-1-1,-1 0 1,1 0 0,0 0-1,-1 0 1,1 0-1,-1 0 1,1 0 0,-1 0-1,1 0 1,0 0-1,-1 0 1,1 0 0,0 0-1,1-2-38,-1 1 1,0 0-1,1 0 0,-1-1 0,0 1 0,0-1 1,0 1-1,0-1 0,0 1 0,0-1 0,0-2 1,9-22-510,-1 0 0,9-47 0,-10 37 229,82-373-932,-67 333 2123,-23 76-878,0 0 0,0 0-1,0-1 1,0 1 0,0 0 0,0 0-1,0 0 1,0 0 0,0-1-1,0 1 1,0 0 0,0 0 0,0 0-1,0 0 1,0 0 0,1-1-1,-1 1 1,0 0 0,0 0 0,0 0-1,0 0 1,0 0 0,0 0-1,0 0 1,0-1 0,1 1 0,-1 0-1,0 0 1,0 0 0,0 0-1,0 0 1,0 0 0,1 0-1,-1 0 1,0 0 0,0 0 0,0 0-1,0 0 1,0 0 0,1 0-1,-1 0 1,0 0 0,0 0 0,4 8 90,1 19 191,-5-23-200,57 508 1831,-55-436-1955,2 9-1118,-4-81 619,0 0 0,0 0-1,0 0 1,0 0 0,-1 0 0,-1 7-1,-3 2-3954,5-13 4419,0 0 0,0 0-1,0 0 1,0 1 0,0-1-1,-1 0 1,1 0 0,0 0-1,0 0 1,0 0 0,0 1-1,0-1 1,0 0 0,0 0-1,-1 0 1,1 0 0,0 0-1,0 0 1,0 0 0,0 0-1,0 0 1,-1 0 0,1 0-1,0 0 1,0 1 0,0-1 0,0 0-1,-1 0 1,1 0 0,0 0-1,0 0 1,0 0 0,0-1-1,0 1 1,-1 0 0,1 0-1,0 0 1,0 0 0,0 0-1,0 0 1,-1 0 0,1 0-1,0 0 1,0 0 0,-12-12-5556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54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697 6 5472,'-1'-1'117,"1"1"0,-1-1 0,1 1 0,-1-1 0,0 1 0,1 0 0,-1-1 0,0 1 0,0 0 0,1-1 0,-1 1 0,0 0 0,0 0 0,0 0 0,1 0 0,-1 0 0,0-1 0,0 1 0,0 1 0,1-1 1,-1 0-1,0 0 0,0 0 0,0 0 0,-1 1 0,-22 13 1109,6-3 89,-14 4 241,-39 13 0,-25 10-92,62-20-1125,1 1 1,1 1-1,0 2 1,2 2-1,1 0 1,1 2-1,1 1 1,-33 42-1,-37 50 435,76-98-629,11-12-1026,8-7-186,11-9-3023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0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24 1984,'-1'0'33,"1"0"1,0 0-1,0 0 0,0 0 1,0 0-1,-1 0 1,1 0-1,0 0 0,0 0 1,0 0-1,0 0 0,-1 0 1,1 0-1,0 0 1,0 0-1,0 0 0,0 0 1,-1 0-1,1 0 0,0 0 1,0-1-1,0 1 0,0 0 1,0 0-1,0 0 1,-1 0-1,1 0 0,0 0 1,0-1-1,0 1 0,0 0 1,0 0-1,0 0 1,0 0-1,0 0 0,0-1 1,0 1-1,0 0 0,0 0 1,-1 0-1,1 0 1,0-1-1,0 1 0,0 0 1,0 0-1,1 0 0,-1 0 1,0-1-1,0 1 1,0 0-1,0 0 0,0 0 1,6-11 3952,-2 4 2211,-4 26-3238,-2 11-1917,-1-1 0,-8 37 0,0-2-749,-1 66-229,11-74-4021,9-80-8624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0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5472,'-10'-7'2584,"6"3"-299,13 4 163,22 1-1686,0 1 0,-1 2 0,1 1-1,-1 2 1,0 1 0,46 18 0,-55-17-484,-1 1-1,23 13 0,-36-18-117,0 0-1,0 0 1,-1 0-1,0 0 0,0 1 1,0 0-1,0 1 1,-1-1-1,4 8 1,-7-10-44,0 0-1,0-1 1,-1 1 0,0 0 0,0 0-1,0 0 1,0 0 0,-1 0 0,1 0 0,-1 0-1,-1 8 1,0-6-12,0 1 0,0 0 0,-1-1 0,0 1 0,-1-1 0,-4 10 0,-1-3-35,0 1 0,-1-1 1,-1 0-1,0-1 1,-14 13-1,11-12-220,0-2 1,-1 1 0,0-2-1,-1 0 1,0-1-1,-27 13 1,35-19-120,1-1 1,-1 1-1,1-1 1,-1-1-1,0 1 1,0-1-1,0 0 1,0-1-1,0 0 1,0 0 0,1 0-1,-1-1 1,0 0-1,0-1 1,0 1-1,0-1 1,1 0-1,-1-1 1,-10-5-1,12 5-276,0 0 0,0-1-1,0 1 1,1-1-1,-1 0 1,1 0-1,0-1 1,0 1-1,1-1 1,-1 0 0,1 0-1,-4-8 1,5 7-497,1-1-1,-1 1 1,2 0 0,-2-8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0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1984,'-4'0'19722,"46"0"-19016,91 3 311,-124-2-1916,18 1 2385,-18-1-4762,9 3-11576,-13 0 13865,12 1-1994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0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163 124 3328,'0'0'77,"-1"0"0,0 0 0,1 0 0,-1 0 0,1 0 0,-1 0-1,0 0 1,1 0 0,-15-9 12104,15 10-12046,1-8 1000,3-2-810,-1 1 0,1 0 0,1 1 0,-1-1-1,1 1 1,0 0 0,1 0 0,0 0 0,11-9-1,-14 13-319,0 1 0,0-1 0,0 1 0,0 0 0,0 0 0,0 0-1,1 1 1,-1-1 0,0 1 0,1 0 0,-1 0 0,1 0 0,4 0-1,-6 1-6,1 0 0,-1 0-1,1 0 1,-1 1-1,1-1 1,-1 1-1,1 0 1,-1 0-1,0 0 1,0 0-1,1 0 1,-1 0-1,0 1 1,0-1-1,0 1 1,0 0-1,0-1 1,-1 1-1,1 0 1,2 3-1,-1-1 31,0 0-1,0 1 1,0-1-1,-1 1 1,0 0-1,1 0 1,-2 0-1,1 0 0,-1 1 1,1-1-1,-1 0 1,-1 0-1,1 9 1,-1-5 7,-1 0 0,0 0 1,0 0-1,-1 0 0,0 0 0,0 0 1,-6 11-1,-15 41 203,10-26-18,-19 40-1,26-64-170,-64 111 474,59-105-472,0-1 0,-2 0 0,0-1 0,-28 26 0,-36 19 194,136-75 235,-51 13-424,36-5 441,83-4 1,-52 16-654,-57-3 147,6-1-978,-16-1-3194,-7-1 3647,0 0 0,-1 1 1,1-1-1,-1 0 1,0 0-1,1 0 0,-1 0 1,0 0-1,1 0 0,-1 1 1,0-1-1,0 0 1,0 0-1,0 0 0,0 0 1,0-1-1,0-10-2031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0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6720,'-1'4'5299,"1"-4"-5183,5 8 2125,7 12-1225,-10-18-488,2 5-277,0-1 1,-1 0 0,0 1-1,-1 0 1,1-1 0,-1 1 0,-1 0-1,1 0 1,0 14 0,-1 5 301,-3 38 1,-1-11-147,4-42-403,-1-10 33,0 1 1,0 0 0,0 0 0,0 0 0,0 0 0,0 0 0,0 0 0,0 0 0,-1-1 0,1 1 0,-1 0-1,-1 2 1,2-3-150,0 7 182,-1-2-65,0 1 0,-1-1 1,0 0-1,-3 8 1,-3 10 335,4-5-231,-19 62 276,18-67-62,6-12 276,3-7-506,1-4-176,-1 0-1,0 0 1,-1 0 0,0 0-1,0-1 1,2-14-1,-1 3-38,0 5 97,12-56-159,32-86 0,-46 153 186,0 0-1,0 1 0,1-1 1,0 1-1,0 0 0,0 0 1,0 0-1,0 0 0,1 0 0,5-4 1,-7 7 17,1-1 1,-1 0-1,0 1 1,1-1 0,0 1-1,-1 0 1,1 0-1,0 0 1,0 0-1,0 0 1,0 1-1,-1-1 1,1 1 0,0 0-1,0 0 1,0 0-1,0 0 1,5 1-1,-7 0-1,1 0-1,-1-1 0,1 1 0,-1 0 1,0 0-1,1-1 0,-1 1 0,0 0 1,0 0-1,1 1 0,-1-1 0,0 0 1,0 0-1,0 0 0,-1 1 0,1-1 1,0 1-1,0-1 0,0 3 1,1 1 67,0 1 0,0 0 0,1 10 0,4 46 540,0 106 1,-7-166-478,4-12-239,10-33-516,-5 11 279,2 0 0,2 1 0,16-31 0,-25 54 339,0 1 1,1 0 0,0-1 0,0 2 0,1-1 0,0 1-1,0-1 1,1 2 0,-1-1 0,1 1 0,1 0 0,-1 0-1,1 1 1,-1 0 0,1 0 0,15-4 0,-19 7 18,0 0 1,1 0 0,-1 1 0,0-1 0,1 1 0,-1 0-1,0 0 1,1 0 0,-1 1 0,6 1 0,-7-1 16,0 0 1,0 0 0,0 0 0,-1 1 0,1-1-1,-1 1 1,1 0 0,-1 0 0,0 0 0,0 0-1,1 0 1,-1 0 0,-1 1 0,1-1-1,3 5 1,0 3 92,-1 0 0,0 0 0,0 0 0,-1 1 0,0-1 0,0 1 0,1 20 0,-2 80 185,-3-66-222,1-30-105,0 6-293,-3 24 0,2-38-342,0 0 1,0 0 0,-1 0 0,-3 7-1,5-13 364,-1 0-1,1 0 0,0-1 0,-1 1 1,1 0-1,-1 0 0,1-1 0,0 1 1,-1 0-1,0-1 0,1 1 0,-1-1 1,1 1-1,-1-1 0,0 1 1,0-1-1,1 1 0,-1-1 0,0 1 1,0-1-1,1 0 0,-1 1 0,0-1 1,0 0-1,0 0 0,1 0 0,-1 0 1,-2 0-1,2 0-246,0 0 1,0 0 0,-1-1-1,1 1 1,0-1-1,0 1 1,0-1 0,0 1-1,0-1 1,0 0-1,0 0 1,0 1-1,0-1 1,0 0 0,0 0-1,0 0 1,0 0-1,0-2 1,-8-11-1690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1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 2656,'0'0'66,"-1"0"0,1 0 0,-1 0 0,0 0 0,1 0 0,-1 0-1,1 0 1,-1 0 0,0 0 0,1 1 0,-1-1 0,1 0 0,-1 0 0,-4 4 4381,-7-1 5090,6-2-9527,6-1 358,-3 0-222,-4 0-155,7 0 30,0 0 0,0 0 0,0 0 0,0 0 0,0 0 0,0 0 0,0 0 0,0 0 0,0 0 0,0 0 0,0 0 0,-1 0 0,1 0 0,0 0 1,0 0-1,0 0 0,0 0 0,0 0 0,0 0 0,0 0 0,0-1 0,0 1 0,0 0 0,0 0 0,0 0 0,0 0 0,0 0 0,0 0 0,0 0 0,0 0 0,-1 0 0,1 0 0,0 0 1,0 0-1,0 0 0,0 0 0,0 0 0,0 0 0,0 0 0,0-1 0,0 1 0,0 0 0,0 0 0,0 0 0,0 0 0,0 0 0,0 0 0,0 0 0,0 0 0,0 0 0,0 0 0,0 0 1,0 0-1,0 0 0,0 0 0,0-1 0,1 1 0,-1 0 0,0 0 0,0 0 0,0 0 0,0 0 0,0 0 0,0 0 0,0 0 0,0 0 0,0 0 0,0 0 0,0 0 0,1-1 209,0 0-290,0 0 161,1 0 0,-1 1 0,1-1-1,-1 0 1,1 0 0,-1 1 0,3-1-1,-3 1-104,1 1-1,0 0 0,-1 0 0,1 1 1,-1-1-1,1 0 0,-1 1 0,1-1 1,-1 0-1,0 1 0,0-1 0,0 1 1,0 0-1,0 0 0,0-1 0,0 1 1,0 0-1,0 2 0,3 8-75,3 22 1,-3-13 120,10 62-42,-6-28-110,7 85 11,-7-43 195,-3-31 248,-4 69 0,-2-69-165,-13 225 329,11-264-319,-1 0 1,-16 52-1,15-65-139,-2 0-1,1 0 1,-2-1 0,0 0 0,0 0-1,-1-1 1,-1 0 0,0-1 0,-22 20-1,-10 3 194,-63 41-1,105-75-240,-9 6-444,0-1 0,0 0 1,-1 0-1,1-1 0,-1 0 1,-11 3-1,21-7 342,-1 0-1,1 0 1,0 0-1,-1 0 1,1 0-1,0 0 1,-1 0-1,1 0 1,-1 0-1,1 0 1,0 0-1,-1 0 1,1 0-1,-1 0 1,1 0 0,0 0-1,-1 0 1,1 0-1,0 0 1,-1-1-1,1 1 1,-1 0-1,1 0 1,0 0-1,0-1 1,-1 1-1,1 0 1,0 0-1,-1-1 1,1 1 0,0 0-1,0-1 1,-1 1-1,1-1 1,0 0-115,0 0 1,-1 0 0,1-1 0,0 1 0,0 0-1,0 0 1,1 0 0,-1-1 0,0 1 0,0 0 0,1-2-1,1-2-1050,0-1-1,1 0 1,6-9-1,11-14-1842,-1-2-224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1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64 640,'0'-1'74,"0"1"0,0-1 0,0 1-1,0-1 1,0 1 0,1-1 0,-1 1 0,0-1 0,0 1 0,1-1 0,-1 1-1,0-1 1,1 1 0,-1-1 0,1 1 0,-1 0 0,0-1 0,1 1-1,-1 0 1,2-1 0,-2 1 73,0-1 0,1 1 0,-1 0 1,1-1-1,-1 1 0,0 0 0,1-1 0,-1 1 0,1 0 0,-1-1 0,0 1 0,0-1 0,1 1 0,-1-1 0,0 1 0,0-1 1,1 1-1,-1-1 0,0 1 0,0-1 0,5-12 5207,-5 12-4991,0-1-1,0 1 0,0 0 0,0-1 0,-1 1 1,1-1-1,0 1 0,-1 0 0,1-1 0,-1 1 0,1 0 1,-1 0-1,-1-3 0,1 3-215,0 0 1,-1 0-1,1 0 1,0 0-1,0 1 1,-1-1-1,1 0 0,0 1 1,-1-1-1,1 0 1,-1 1-1,1 0 1,-1-1-1,1 1 0,-1 0 1,1 0-1,-1-1 1,-2 2-1,-5-1 72,-1 1 0,1 1 0,0-1 0,0 2 0,0-1 0,0 1 0,0 0 0,1 1 0,-11 6 1,4-1-67,1 0 1,-1 1 0,2 1 0,-14 12 0,16-11-43,1 0 0,0 0 0,1 1 0,0 1 0,1-1 0,0 1 0,1 1-1,1-1 1,0 1 0,1 0 0,1 1 0,0-1 0,1 1 0,-1 16 0,3-28-64,1 0 1,0 0-1,0 0 0,0 0 1,1 0-1,-1 0 1,1 0-1,0 0 0,0 0 1,0 0-1,1 0 1,-1 0-1,1-1 0,0 1 1,0-1-1,0 1 0,1-1 1,-1 0-1,1 0 1,-1 0-1,1 0 0,0 0 1,5 3-1,-2-2 68,0-1 1,0 0-1,1 0 1,-1 0-1,1-1 0,-1 0 1,1 0-1,0-1 0,0 0 1,0 0-1,0 0 0,0-1 1,7-1-1,17-2 99,0-2 0,54-16 0,-35 7-237,-1-3-124,-22 6-501,-25 11 214,-1-1 0,0 1 0,1-1 0,-1 0 0,1 0 0,-1 1 0,0-1 1,0 0-1,3-2 0,-3 0-1625,-1 3 1716,0-1-1,1 1 1,-1-1 0,0 1 0,0 0 0,0-1 0,0 1 0,0-1-1,0 1 1,0-1 0,0 1 0,0-1 0,0 1 0,0-1-1,0 1 1,0-1 0,-1 1 0,1 0 0,0-1 0,0 1-1,0-1 1,-1 1 0,-2-3-2059,-4-7-889,-2-8-95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1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4160,'-4'-3'13373,"12"-6"-10689,16-7-3174,-16 11 610,1 1-1,0 0 0,1 0 0,-1 1 1,1 0-1,-1 1 0,1 0 1,0 0-1,0 1 0,17 0 0,-24 1-119,-1 0-1,0 1 1,0-1-1,0 1 1,0-1-1,0 1 1,0-1-1,0 1 0,0 0 1,0 0-1,0 0 1,-1 0-1,1 1 1,0-1-1,0 0 1,-1 1-1,1-1 1,-1 1-1,2 1 1,-2 0 6,1-1 0,-1 1 1,0 0-1,0 0 0,0-1 1,-1 1-1,1 0 1,-1 0-1,1 0 0,-1 0 1,0-1-1,0 6 1,-1 2 48,-1-1 1,0 1 0,-1 0-1,0-1 1,0 1-1,-1-1 1,-5 10 0,-2-1 70,-1-1 1,0-1-1,-1 0 1,-16 15-1,11-13 139,-29 40 0,30-38 39,16-19-170,16 7 911,169 1-209,-83-7-2093,-11-1-6524,-66-1 4965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2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1568,'5'-7'17679,"13"10"-16143,1-4-1285,0-1-1,0-2 1,29-8-1,-4 1 44,250-35 486,-294 46-776,98-3 403,-79 3-334,-17 0-259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2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95 4896,'-25'0'2906,"49"-1"5510,1 0-3735,104-18-1250,76-11-2760,-73 12-611,-39 10-434,-3 1-3796,-47-3-2033,-29 9 3665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5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236 518 3712,'1'-7'6205,"-11"10"-4485,0 0-1171,1 1-1,-1 0 1,1 0 0,-1 1-1,-13 10 1,5-2-3,-28 28 0,36-31-449,0 0 0,1 1 0,0 0 0,1 0-1,0 1 1,1 0 0,-9 23 0,13-27-44,0-1-1,1 1 1,0 0-1,0 0 1,1 0-1,0 0 1,0 0 0,1 0-1,0 0 1,1 0-1,0 0 1,0 0-1,0-1 1,1 1-1,3 8 1,-4-13 21,1 0 0,-1 0 1,0-1-1,1 1 0,0 0 0,-1-1 1,1 1-1,0-1 0,0 0 0,1 0 1,-1 0-1,3 2 0,-3-3-45,-1 0 1,1 0-1,0 0 1,0 0-1,-1-1 1,1 1-1,0-1 1,0 1-1,0-1 1,0 0-1,0 1 1,-1-1-1,1 0 1,0 0-1,0 0 0,0-1 1,0 1-1,0 0 1,0-1-1,3-1 1,2-1 28,-1 0 1,1-1-1,-1 0 0,0 0 1,9-8-1,28-31 48,-11 10-77,-9 12-36,119-103 121,-97 90-530,-45 34 404,0 0 0,0 0 0,0 0 0,0 0 0,0-1 0,0 1 0,0 0 0,0 0 0,0 0 0,0 0 0,1 0 0,-1 0 0,0 0 0,0-1 0,0 1 0,0 0 0,0 0 0,0 0 0,0 0 0,1 0 0,-1 0 0,0 0 0,0 0 0,0 0 0,0 0 0,0 0 0,1 0 0,-1 0 0,0 0 0,0 0 0,0 0 0,0 0 0,0 0 0,1 0 0,-1 0 0,0 0 0,0 0 0,0 0 0,0 0 0,0 0 0,1 0 0,-1 0 0,0 0 0,-2 9-278,-10 16 188,9-20 147,-3 10 16,0 0 1,1 0-1,1 1 0,1 0 1,0-1-1,0 1 0,1 18 1,2-28-27,0-1 1,0 1 0,1-1-1,-1 0 1,1 1 0,1-1-1,2 8 1,-4-11-13,1-1-1,0 0 0,0 1 1,0-1-1,0 0 1,0 0-1,0 1 1,0-1-1,0 0 1,0 0-1,1 0 0,-1 0 1,0-1-1,1 1 1,-1 0-1,0-1 1,1 1-1,-1 0 1,1-1-1,-1 0 1,1 1-1,-1-1 0,1 0 1,0 0-1,-1 0 1,1 0-1,-1 0 1,1 0-1,-1 0 1,3-1-1,3 0 42,1-1 1,-1 0-1,0-1 1,0 0-1,0 0 0,7-4 1,41-28 77,-29 18-68,-16 11-64,12-7 26,-1-1 0,-1-1 0,32-30 0,-26 24-99,-22 18 61,-1 1 1,1-1-1,-1 0 1,1 0-1,-1 0 1,0 0-1,0-1 1,0 1-1,-1-1 1,3-4-1,4-7-254,-9 13 443,8-3-126,0 0 1,-1-1-1,7-7 0,2-9-34,0 0 0,-2-2-1,0 1 1,-2-1 0,18-51-1,31-138-118,-49 163 51,-5 18-15,5-38 0,-12 69 14,0-1 1,0 1-1,0 0 1,0-1-1,0 1 1,0 0-1,0 0 0,0-1 1,0 1-1,-1 0 1,1-1-1,0 1 1,-1 0-1,1 0 0,-1 0 1,0-2-1,0 3 25,1 0-1,0-1 0,0 1 1,0 0-1,-1 0 0,1 0 1,0 0-1,0 0 1,-1 0-1,1 0 0,0-1 1,0 1-1,-1 0 0,1 0 1,0 0-1,-1 0 0,1 0 1,0 0-1,0 0 0,-1 0 1,1 0-1,0 1 1,0-1-1,-1 0 0,1 0 1,0 0-1,0 0 0,-1 0 1,-10 11-146,5-1 134,0 0 0,1 0 0,0 0 0,1 1 0,0-1 0,-2 13 0,-4 9-30,-65 208 259,52-161-26,12-42-17,2 2 0,-8 67 0,15-78-67,2-1 0,0 1 1,2 0-1,8 45 0,-8-63-24,-1-3 22,0 0 0,1 0-1,0-1 1,0 1 0,4 7 0,-5-13-63,-1 0 0,1 1-1,0-1 1,0 0 0,0 0 0,-1 0 0,1 0 0,0-1 0,0 1 0,0 0-1,0 0 1,0 0 0,1-1 0,-1 1 0,0-1 0,0 1 0,0-1 0,1 1-1,-1-1 1,0 0 0,0 1 0,1-1 0,-1 0 0,0 0 0,1 0 0,-1 0-1,0 0 1,1 0 0,-1-1 0,0 1 0,0 0 0,3-1 0,3-2 12,0 0 1,0 0-1,0 0 1,-1-1-1,1 0 1,9-8-1,35-34-13,-30 25 47,-1 0-26,0 0 1,20-33-1,-17 22-32,-13 20-33,16-23 52,-25 33-57,0 0 0,0 0 0,0 0 0,-1 0 0,1 0-1,0 0 1,-1 0 0,1 0 0,-1 0 0,0 0 0,0 0 0,1 0 0,-2-1 0,1 1 0,0-4 0,-1 6 9,1-1 0,-1 1-1,1-1 1,0 1 0,-1 0 0,1-1 0,-1 1-1,1-1 1,-1 1 0,1 0 0,-1 0-1,1-1 1,-1 1 0,1 0 0,-1 0 0,0 0-1,1 0 1,-1-1 0,1 1 0,-1 0-1,0 0 1,1 0 0,-1 0 0,1 0 0,-1 1-1,1-1 1,-1 0 0,0 0 0,1 0 0,-1 0-1,1 1 1,-1-1 0,1 0 0,-1 1-1,-22 10-162,15-6 193,-1 2-1,1-1 1,0 1-1,1 1 0,0-1 1,0 1-1,1 1 1,-10 14-1,12-17-3,1 0 0,0 0 0,0 0 0,1 1 0,0-1 1,0 1-1,0-1 0,1 1 0,0 0 0,0 0 0,1-1 0,0 1 0,0 0 0,1 8 0,0-13 13,-1 0-1,1 1 1,-1-1-1,1 0 1,0 0 0,0 1-1,0-1 1,0 0-1,0 0 1,1 0-1,-1 0 1,1 0-1,-1-1 1,1 1-1,0 0 1,3 2-1,-2-2 15,0-1-1,0 0 0,0 0 0,0 0 1,0 0-1,0 0 0,0 0 0,0-1 1,0 1-1,1-1 0,-1 0 0,0 0 1,3-1-1,15-1 64,0-1 1,-1-2-1,36-11 0,58-30-64,-51 16 113,62-42 1,-11 6-214,-106 61 21,-2 2-416,-12 11 262,-6 4 111,6-5 80,0-1 0,0 1-1,1 0 1,-6 10 0,-8 19 36,-17 40 0,31-63-9,0 1-1,1 0 0,1 0 1,0 1-1,1-1 0,0 23 1,1-34 11,2 0 1,-1 0 0,0-1 0,0 1-1,1 0 1,0 0 0,-1-1-1,2 3 1,-1-4-19,-1 0 0,0-1 0,1 0 0,-1 1 0,0-1-1,1 1 1,-1-1 0,1 1 0,-1-1 0,0 0 0,1 1 0,-1-1 0,1 0 0,-1 0-1,1 1 1,-1-1 0,1 0 0,0 0 0,-1 0 0,1 1 0,-1-1 0,1 0 0,-1 0-1,1 0 1,0 0 0,-1 0 0,1 0 0,-1 0 0,1 0 0,-1-1 0,1 1 0,-1 0-1,1 0 1,0 0 0,-1-1 0,1 1 0,-1 0 0,1 0 0,-1-1 0,0 1 0,1 0-1,-1-1 1,1 1 0,-1-1 0,1 0 0,6-5 68,-1-1 0,1-1-1,-1 1 1,-1-1 0,0 0 0,6-12 0,0 2-52,113-157 11,-36 54 19,-67 89-97,-2-2-1,0 0 1,23-63 0,-32 68-9,0 0 1,-2 0 0,6-46-1,-14 70 36,1 2-28,0 0-1,-1 0 0,1 0 0,-1 1 1,0-1-1,0 0 0,0 0 1,0 0-1,-1 0 0,1 0 1,-1 0-1,0 0 0,0 0 0,0 1 1,-2-5-1,3 7 31,0-1-1,0 1 1,-1 0-1,1-1 1,0 1-1,0 0 1,-1 0 0,1 0-1,0-1 1,0 1-1,-1 0 1,1 0-1,0 0 1,0 0 0,-1-1-1,1 1 1,0 0-1,-1 0 1,1 0 0,0 0-1,-1 0 1,1 0-1,0 0 1,-1 0-1,1 0 1,0 0 0,-1 0-1,1 0 1,0 0-1,-1 0 1,1 0-1,0 1 1,0-1 0,-1 0-1,1 0 1,0 0-1,-1 1 1,-4 3-42,-1 0 0,1 1 0,0 0 0,1 0 1,-1 0-1,1 1 0,-5 8 0,7-11 44,-27 40-78,-27 54 0,42-69 111,1 2 0,1 0 1,-10 38-1,19-54 13,1 0 0,0 1 0,1-1 0,0 1 0,1-1 0,1 1 0,0-1 0,4 19 0,-2-21-657,1 0 1,-1-1-1,7 14 0,-3-15-944,1-5-3347,0-4 1954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3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2656,'1'4'10517,"-2"4"-8528,1-9-1754,-5 8-43,5-5-59,-3-2 182,2 0-308,1 0 1,0 0-1,0 0 1,0 0 0,0-1-1,0 1 1,-1 0 0,1 0-1,0 0 1,0 0 0,0 0-1,0 0 1,-1 0-1,1 0 1,0 0 0,0 0-1,0 0 1,0 0 0,-1 0-1,1 0 1,0 0 0,0 0-1,0 0 1,0 1 0,-1-1-1,1 0 1,0 0-1,0 0 1,0 0 0,0 0-1,0 0 1,0 0 0,-1 0-1,1 1 1,0-1 0,0 0-1,0 0 1,0 0-1,0 0 1,0 0 0,0 0-1,0 1 1,0-1 0,-1 0-1,1 0 1,0 0 0,0 0-1,0 1 1,0-1 0,0 0-1,0 1-4,0-1 0,0 1 0,0-1 0,0 1 0,0-1 0,0 1 0,0-1 0,-1 1 0,1-1 0,0 0 0,0 1 0,0-1 1,-1 1-1,1-1 0,0 1 0,-1-1 0,1 0 0,0 1 0,-1-1 0,1 0 0,-1 1 0,1-1 0,0 0 0,-1 0 0,1 1 0,-1-1 0,1 0 0,-1 0 0,1 0 0,-1 0 0,1 0 0,-1 0 0,1 1 0,-1-1 0,1 0 0,-1 0 0,-4 12 466,-4-5-260,0-1 0,0 2-1,-11 11 1,-6 6-78,20-19-14,0 0-1,0 1 1,1-1 0,0 2 0,0-1-1,1 0 1,0 1 0,0 0 0,-3 10 0,-21 80 406,19-63-401,2-6 105,1 0-1,1 1 1,2-1-1,1 1 1,2 40-1,2-49-14,0-1 1,1 1-1,2-1 0,0 0 0,0 0 1,2-1-1,1 1 0,14 27 0,4-4 68,-2 1 0,-2 1 0,28 86 0,-47-110-198,-3-18-279,0-1 0,0 1 0,1 0 1,-1 0-1,1 0 0,0-1 0,0 1 0,1 3 0,0-4-1640,-4-16-5850,2 14 7867,-1-8-2313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3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 5472,'-1'-11'7771,"3"18"-6140,4 39 238,-1 0-1,-2 67 1,-1-3-595,0 34-387,-3-81-686,1-50-216,-1-1 0,0 1 0,-4 18 0,-5-5-2853,8-25 1077,1-1 1592,1 0 0,0 1 0,0-1 0,-1 0 0,1 0 0,0 0 0,0 0 0,-1 0 0,1 0 0,0 0 0,-1 0 0,1 0 0,0-1 0,0 1 0,-1 0 0,1 0 0,0 0 0,0 0 0,-1 0 0,1 0 0,-2-2-1195,-7-7-1172,8 8 1990,-24-23-4971,14 12 3286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3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62 112 7392,'-14'-10'874,"10"6"-524,0 1 0,-1 0-1,1 0 1,-1 1 0,0 0 0,-7-3-1,4-1 1215,9-1 1172,0 6-2356,0-1 1,1 1 0,-1 0 0,1 0 0,0 0 0,-1 0 0,1 0 0,3-1 0,7-3 311,0 2 0,1-1 0,-1 2 0,22-3 1,54 1 858,-63 4-1182,81-2 729,201-8 199,-227 10-2246,-82-10-6931,1 9 7466,1 0-1,-1 1 1,0-1 0,0 0 0,0 0 0,0 1 0,0-1 0,0 0 0,0 1 0,0-1 0,0 1 0,0 0 0,-1-1 0,1 1 0,0 0 0,0 0 0,-2-1 0,-10 1-4050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3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7232,'0'0'194,"-1"0"0,1 0-1,-1 1 1,1-1 0,-1 0 0,1 0 0,-1 1 0,1-1 0,0 0 0,-1 1 0,1-1-1,0 0 1,-1 1 0,1-1 0,0 0 0,-1 1 0,1-1 0,0 1 0,0-1 0,-1 1 0,1-1-1,0 0 1,0 1 0,0-1 0,0 1 0,0-1 0,0 1 0,0-1 0,0 1 0,0 0-1,-1 23 2928,1-11-1746,-13 174 3286,11-98-3501,0-44-2716,1-1-7909,3-55 4861,3-1 2992,-1 4 549,9-20-2020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3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6048,'-1'-1'104,"0"1"-1,1-1 1,-1 0 0,1 1 0,0-1-1,-1 0 1,1 0 0,0 1 0,-1-1 0,1 0-1,0 0 1,0 0 0,-1 0 0,1 1-1,0-1 1,0 0 0,0 0 0,0 0 0,0 0-1,0 1 1,1-1 0,-1 0 0,0 0-1,0 0 1,1 0 0,-1 1 0,0-1 0,1 0-1,-1 0 1,1 1 0,-1-1 0,1 0-1,-1 1 1,1-1 0,-1 1 0,1-1-1,-1 0 1,1 1 0,0-1 0,0 1 0,-1 0-1,1-1 1,0 1 0,0-1 0,-1 1-1,1 0 1,1-1 0,8-3 720,-5 1-392,0 0-1,0 1 1,1 0 0,-1 0-1,1 0 1,0 0 0,10 0-1,1 0-25,1 0 1,0 2-1,0 0 0,0 1 1,0 1-1,0 1 0,0 0 1,-1 1-1,0 1 0,32 14 0,-43-16-305,0 0-1,0 0 0,-1 1 1,1 0-1,-1 0 0,0 0 1,0 1-1,0 0 0,0 0 0,-1 0 1,0 0-1,0 1 0,4 7 1,-5-6-7,1 1 1,-1 0 0,-1 1-1,1-1 1,-1 0 0,-1 1 0,0-1-1,0 1 1,-1 13 0,0-9-49,-1-1 0,-1 1 0,-1-1 1,1 1-1,-2-1 0,0 0 0,0 0 1,-1-1-1,0 0 0,-1 1 1,-1-2-1,0 1 0,0-1 0,-13 14 1,10-15-296,0 1 0,-1-2 0,0 1 0,-1-2 1,0 1-1,0-2 0,-1 1 0,-17 5 0,18-8-836,0-1 0,0 0-1,0-1 1,0 0-1,-21 1 1,7-3-2744,3 0 1269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3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3808,'-1'0'43,"1"0"0,0-1 0,-1 1 0,1 0 0,0-1 0,0 1 0,-1 0 0,1-1 0,0 1 0,0 0 0,-1-1 0,1 1 0,0-1 0,0 1 0,0-1 0,0 1 1,-1 0-1,1-1 0,0 1 0,0-1 0,0 1 0,0-1 0,0 1 0,0 0 0,0-1 0,0 1 0,0-1 0,1 1 0,-1-1 0,0 1 0,0 0 0,0-1 0,0 1 0,1-1 0,-1 1 0,0 0 0,0-1 0,1 1 0,-1 0 0,0-1 0,1 1 0,-1 0 0,0-1 1,1 1-1,-1 0 0,0 0 0,1-1 0,-1 1 0,1 0 0,-1 0 0,0 0 0,1 0 0,-1 0 0,1-1 0,-1 1 0,1 0 0,0 0 0,1 0 320,1 0 0,0 0 1,-1 0-1,1 0 0,0 0 0,-1 1 0,1-1 0,-1 1 1,5 1-1,6 5 730,-1 0 0,1 0 0,18 17 0,1 0 284,0-2-600,61 47 841,-80-59-1459,-1 1 0,-1 1 0,0 0 0,0 1 0,9 16 0,-5-2 8,-1 1 1,-2 1-1,-1 0 0,-1 0 1,-2 1-1,0 0 0,4 46 1,-11-56-7,1 0 1,-2 0-1,-1 0 0,-1 0 1,0 0-1,-9 33 1,1-18 115,-3 0 1,-26 57-1,-184 324-1423,184-356-1010,-2-5-3491,36-49 4895,-11 19-6026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3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4480,'-5'-12'8346,"5"16"-7626,0 8 211,1 23 995,-2 1 0,-1-1 0,-13 62 0,-38 141-1334,53-237-663,-4 15-4707,-1-60-11295,5 33 14830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3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73 4992,'-7'-7'1683,"3"3"1379,10 1 166,65-8 3398,1 1-3715,144-3-3168,-189 15-2013,-18-2 281,0 1 0,14-2 0,-21 1 1212,1-1-1,0 1 0,-1-1 1,1 0-1,0 1 0,-1-1 1,1-1-1,-1 1 0,0 0 1,1-1-1,-1 1 0,4-4 1,3-6-1714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3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16 2912,'0'-1'96,"0"1"0,0-1 0,0 1 0,0-1 0,0 1 0,0-1 0,0 1 0,1-1 0,-1 0 1,9-8 8275,-6 17-5215,-3-1-2662,0-1-1,0 1 1,0 0-1,-1 0 1,0 0-1,-2 8 1,-1 3-48,-66 345 4007,58-311-4126,-27 148-6,35-175-381,2-11-1653,-1 22 1,16-55-7713,-3-3 6811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3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41 5888,'-9'-4'738,"7"3"-590,0 1 0,0-1 0,1 0-1,-1 0 1,0 0 0,1 0 0,-1 0 0,1 0 0,-1 0 0,1 0 0,0-1 0,1-6 5882,9 4-4979,-8 4-725,11-3 799,0 0 1,0 1-1,0 1 1,18-1 0,-8 1-440,351 0 3357,-165 5-5441,-181-6-1467,-21 29-17277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5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5632,'10'-8'2560,"25"8"-2208,-12-5 1760,4 5-1216,18-8 640,10 4-928,24-7 96,-2 6-416,4 1-256,-4 4-32,-14 0 64,-10 4-32,-12-4-1088,-9 0 608,-14 0-3808,-1 0 2368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3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9 782 1984,'-2'2'299,"1"1"-1,0 0 1,0 0 0,0 0 0,0 0-1,0 0 1,1 0 0,0 0 0,-1 0-1,1 0 1,0 0 0,1 4-1,-1 6 8588,5-18-5784,6-11-2560,0-1-1,14-30 0,-14 26-188,21-33 1,143-218 773,-152 233-1043,93-139 524,-96 148-359,2 1 0,2 0 1,30-27-1,-49 51-173,1 0 0,0 1 1,0-1-1,10-4 0,0 0 306,-15 8-341,0 0 0,0 1-1,0-1 1,-1 1 0,1-1 0,0 1 0,0-1 0,0 1 0,0 0 0,0 0 0,0-1 0,0 1 0,0 0 0,0 0 0,1 0 0,-1 0 0,0 0 0,1 0 0,-1 1-20,0-1-1,-1 1 1,1-1 0,0 0 0,-1 1 0,1-1 0,-1 1 0,1-1 0,-1 1 0,1 0 0,-1-1 0,1 1 0,-1-1-1,0 1 1,1 0 0,-1-1 0,0 1 0,0 0 0,1 1 0,0 3 1,0 0 0,-1 0 0,0 0 0,0 1 0,-1 8 0,-3 8 50,-1 0 0,0 0 0,-12 28 0,-19 30-296,23-53 81,10-23 74,1 0 0,-1 0 0,1 1 0,0-1 0,1 1 0,-1-1 0,1 1 1,0 0-1,-1 4 0,3-6 9,-1-1 1,1 0 0,-1 0 0,1 0-1,0 0 1,0 0 0,0 0 0,0 0-1,0 0 1,0 0 0,0 0 0,3 2-1,19 19-87,-15-15 209,0 1-1,0-1 0,-1 2 1,0-1-1,7 15 0,-13-22-29,0 0 0,0 0 0,0 0 0,0 0 0,-1 1 0,1-1 0,-1 0 0,1 0 0,-1 0 0,0 1 0,0-1 0,0 0 0,0 0 0,0 1 0,-1-1 0,1 0 0,-1 0 0,1 0 0,-1 1 0,0-1 1,0 0-1,0 0 0,0 0 0,0 0 0,0 0 0,-1-1 0,1 1 0,-1 0 0,1-1 0,-1 1 0,0-1 0,-2 3 0,-1 0-3,0-1 0,0 0 1,0 0-1,0 0 0,-1 0 0,1-1 1,-1 0-1,1 0 0,-1 0 1,0-1-1,-9 1 0,-30 0-473,-66-7-1,9-8-3300,99 13 3267,0 0 1,0-1 0,0 1-1,0-1 1,0 0 0,0 0-1,0 0 1,0 0 0,-4-4 0,7 5 390,0 0 0,-1 0 1,1 0-1,0 0 0,0 0 1,0-1-1,0 1 0,0 0 1,0 0-1,0 0 0,0 0 1,0 0-1,0-1 0,0 1 1,0 0-1,0 0 0,0 0 1,0 0-1,0-1 0,0 1 1,0 0-1,0 0 1,0 0-1,0 0 0,0 0 1,0-1-1,0 1 0,0 0 1,0 0-1,1 0 0,-1 0 1,0 0-1,0 0 0,0-1 1,0 1-1,0 0 0,0 0 1,0 0-1,1 0 0,-1 0 1,0 0-1,0 0 0,0 0 1,0 0-1,0 0 0,1 0 1,-1 0-1,0-1 1,0 1-1,0 0 0,0 0 1,0 0-1,1 0 0,9-3-1383,55-9-4855,-24 1 4304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3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 4896,'1'-7'11354,"0"9"-11115,-1-1-1,1 1 1,0 0-1,-1-1 1,0 1 0,1 0-1,-1-1 1,0 1-1,0 0 1,0-1 0,0 1-1,0 0 1,-1-1-1,0 4 1,-9 27 1220,4-15-860,-6 31 80,-7 59-1,10-49-765,3-33-516,0-1-2167,5-8-4310,4-31-2648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3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 9216,'-9'-3'3424,"13"3"-2656,6-5-224,-2 5 2719,10-3-1887,9-2 800,14 2-1312,8-2-416,5 1-288,0 1-992,0-2 448,-9 2-2880,-10-2 1825,-3 5-4801,-1 8 3488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4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3552,'0'0'51,"-1"-1"1,1 0-1,0 0 1,0 0-1,0 1 1,0-1-1,0 0 1,0 0-1,0 0 1,0 0-1,0 1 1,0-1-1,1 0 1,-1 0-1,5-11 10291,0 34-6955,-8 195 1396,1 3-3438,-2-185-1631,1-19-1185,2 1-3690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4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40 5984,'-24'-3'6757,"135"0"-232,56-9-3755,-56 3-1943,-12 8-949,-59 1-3564,-13-2-12889,-8-8 14767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4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 5216,'-4'-3'946,"-2"-3"116,6 6-1049,0 0 0,1 0 0,-1 0 0,0 0-1,0 0 1,0 0 0,0 0 0,0 0 0,0 0-1,0 0 1,0 0 0,0 0 0,0 0 0,0 0-1,0 0 1,0 0 0,0 0 0,0 0 0,0 0 0,1 0-1,-1 0 1,0 0 0,0 0 0,0 0 0,0 0-1,0 0 1,0 0 0,0 0 0,0 0 0,0-1 0,0 1-1,0 0 1,0 0 0,0 0 0,0 0 0,0 0-1,0 0 1,0 0 0,0 0 0,0 0 0,0 0 0,0 0-1,0 0 1,0 0 0,0 0 0,0 0 0,0 0-1,0-1 1,0 1 0,0 0 0,0 0 0,0 0 0,0 0-1,0 0 1,0 0 0,0 0 0,0 0 0,0 0-1,0 0 1,0 0 0,0 0 0,0 0 0,0 0 0,-1 0-1,1 0 1,0 0 0,0 0 0,1 20 4776,-5 150 2768,-5 0-4793,-5 168-1464,12-318-1427,2-18-94,-1 0 1,1 0-1,-1 0 1,1 0-1,0 1 1,0-1-1,0 0 1,0 0-1,0 0 1,0 0-1,1 0 1,-1 0-1,1 0 1,1 4-1,14-50-14269,0 14 10789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4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99 5888,'-3'0'473,"-10"-3"825,13 3-1240,-1 0-1,1 0 1,0-1-1,-1 1 1,1 0-1,0 0 0,-1 0 1,1-1-1,0 1 1,-1 0-1,1 0 1,0-1-1,-1 1 1,1 0-1,0 0 0,0-1 1,-1 1-1,1 0 1,0-1-1,0 1 1,0 0-1,-1-1 1,1 1-1,0-1 0,0 1 1,0-1-1,11 1 2951,63-3 2604,38-8-2307,-35 4-1747,501-49 879,-509 48-3743,-51 5-3591,-45 7-980,5 0 3451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4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33 4896,'-6'-6'470,"-8"-20"5792,14 27-6161,10-3 2703,15 5-729,-15 0-1874,0 1 1,0 0 0,0 1 0,-1 0 0,1 0-1,-1 1 1,0 0 0,-1 1 0,0 0 0,0 0 0,0 1-1,-1 0 1,0 1 0,-1-1 0,0 1 0,0 0-1,-1 1 1,8 19 0,-11-22-143,0 1 0,-1-1 0,0 1 0,0 0-1,-1-1 1,0 1 0,0 0 0,-1-1 0,0 1 0,0-1 0,-1 1-1,0-1 1,0 1 0,-1-1 0,0 0 0,-6 11 0,-6 6 140,0-1 0,-2 0 1,-24 24-1,-3 7-50,39-49-103,0 0 0,0 0 0,-9 8 0,-3 1-113,13-9-46,1-2 11,2-5 18,13-3-124,-7 1 171,1 0 0,-1-1 0,0 1 0,4-7 0,-5 6 61,1 1 0,0-1-1,-1 1 1,1 0 0,11-7 0,19-6-7,2 0 1,67-20 0,-72 28-5,0-3 1,-1-1-1,45-24 0,-60 28-6,2-1-56,-1 0-1,28-22 1,-41 28-141,1-1 1,-1 1-1,0-1 1,0 1-1,0-1 1,-1 0-1,1-1 1,-1 1-1,-1 0 1,1-1-1,-1 0 1,0 0-1,2-7 1,-3 7-481,-1-1 1,0 1 0,0-1-1,0 1 1,-1-1 0,0 1 0,0 0-1,0 0 1,-1-1 0,0 1-1,0 0 1,-1 0 0,1 1-1,-2-1 1,1 0 0,0 1-1,-1 0 1,0 0 0,0 0-1,-1 0 1,-8-7 0,-21-12-2147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4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74 2400,'-2'-1'349,"0"0"0,1 0 0,-1 1 0,0-1 0,0 0 1,0 1-1,0-1 0,0 1 0,0 0 0,0-1 0,0 1 0,0 0 0,-2 1 0,1-1 1708,3-1-1768,0 1 0,0-1 1,0 1-1,1-1 0,-1 1 1,0-1-1,0 1 0,0-1 1,0 1-1,1 0 0,-1-1 1,0 1-1,0-1 0,1 1 1,-1 0-1,0-1 0,1 1 1,-1 0-1,1-1 0,6-3 355,1 0-1,0 0 0,0 1 1,1 0-1,14-3 0,49-5 782,-64 10-1238,157-15 1218,230 9 1,-346 9-1692,82 15 1,-127-16-1237,-6 0-47,-14-1-1595,-21-2-2447,23-3 1355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4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5984,'-9'-1'1618,"13"0"-451,16-1 1168,1 1 42,28-4 1,6-2-552,31 1-370,57-5-109,142 9-1,-263 4-1909,21 5-1,-3 0-2080,-31-4 118,-7 1-922,-2-4 3232,0 1 1,0-1-1,0 0 1,0 1-1,0-1 1,0 0-1,0 0 1,0 1-1,0-1 1,0 0-1,0 0 1,0 1-1,0-1 1,0 0-1,-1 0 1,1 2-432,-5 5-3699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57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37 6720,'-31'-20'3456,"41"15"-3072,8 5-288,17-8-256,6 5 96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4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13 140 4160,'-1'0'160,"0"-1"0,0 0-1,0 1 1,0-1 0,0 0 0,1 0 0,-1 0 0,0 0-1,0 0 1,1 0 0,-1 0 0,1 0 0,-1 0 0,1 0-1,-1 0 1,1 0 0,-1-1 0,1 0 64,1 1 1,-1 0-1,1 0 1,-1 0-1,0 0 1,1-1-1,0 1 1,-1 0-1,1 0 1,0 0-1,-1 0 1,1 0-1,0 0 1,0 1-1,0-1 1,2-1-1,3-4 366,1 1 0,1 1 0,-1-1 0,1 1 0,0 0 0,10-3 0,49-14 1280,-32 12-632,0 2 1,1 1 0,47-3-1,-78 10-1071,0-1 0,0 0-1,0 1 1,0 0 0,0 0-1,-1 1 1,1-1 0,0 1-1,4 2 1,2 3 326,0-1 0,11 11 0,11 6 233,-29-20-653,0-1 0,0 0 0,1-1 1,-1 1-1,1-1 0,0 0 0,-1 0 0,1 0 0,0-1 0,0 1 0,-1-1 0,1 0 0,0-1 0,0 1 1,-1-1-1,1 0 0,0 0 0,5-2 0,4-2-908,0-1 1,0-1-1,-1 0 1,19-13-1,-12 6-1708,-14 8 120,0 1 0,1 1 1,13-8-1,-6 8-462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4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5632,'-5'-7'1659,"9"2"-734,2 0 1515,8 19 3282,-11-6-5259,-1 0 0,1 1 1,-1-1-1,-1 0 0,1 1 0,-2-1 0,1 1 0,-2 15 1,2 7-4,2 93 812,-16 147 0,10-238-1331,-8 58-660,9-82 620,2-7-536,0 1 0,0-1 0,-1 0 0,0 0 0,1 1 0,-1-1 0,0 0 0,-2 4 0,-5-26-11972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4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14 108 7136,'-3'0'603,"3"0"-513,-1 0-1,1 0 1,-1 0 0,1-1 0,0 1-1,-1 0 1,1 0 0,-1 0-1,1 0 1,-1 0 0,1 0 0,0-1-1,-1 1 1,1 0 0,-1 0 0,1-1-1,0 1 1,-1 0 0,1 0-1,0-1 1,-1 1 0,1 0 0,0-1-1,0 1 1,-1-1 0,1 1 0,0 0-1,0-1 1,0 0 529,1 0 527,21-7 2118,25-6-1,26 0-420,76-3-1972,-87 12 51,467-19 267,-384 21-1784,0 1-5466,-139 2 5510,-4 0 77,0 0 0,1 0 0,-1 0 0,1 0 0,-1 0 0,0-1 0,1 1 0,-1-1 0,0 1 0,4-2 0,0-6-1899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5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2 956 5216,'0'0'136,"0"-1"1,-1 1-1,1-1 1,0 0 0,0 1-1,0-1 1,0 0-1,0 1 1,0-1-1,0 1 1,0-1-1,0 0 1,0 1-1,0-1 1,0 0-1,1 1 1,-1-1 0,0 1-1,0-1 1,0 0-1,1 1 1,-1-1-1,0 1 1,1-1-1,0 0 1,15-26 2385,-2 5-1341,-1-2-23,18-24 1,10-15 145,-21 21-504,25-66 0,3-47 128,5-11-293,-44 145-563,1 1 0,1-1 0,18-25 0,-20 33 22,0 1 1,0 0 0,2 0-1,-1 1 1,1 0 0,1 1-1,24-17 1,-21 18 16,0 0-1,1 1 1,0 0-1,0 2 1,1-1-1,0 2 1,0 1-1,0 0 1,1 1-1,29-2 1,-46 5-84,1 0 1,-1 0-1,1 0 0,-1 0 0,1 1 1,-1-1-1,0 0 0,1 1 0,-1-1 1,1 1-1,-1-1 0,0 1 0,1 0 1,0 1-1,-1-2-16,0 1 0,-1 0 0,1-1 0,-1 1 0,1 0 0,0 0 0,-1-1 1,0 1-1,1 0 0,-1 0 0,0 0 0,1 0 0,-1-1 0,0 1 0,0 0 0,0 0 0,1 2 0,-2-1-6,1 0 0,0 1 0,-1-1 0,1 0 0,-1 1 0,0-1 0,0 0 0,0 0 0,0 1 0,0-1 0,0 0 0,0 0 0,-1 0 0,1-1 0,-3 4 0,-5 3 48,0-1-1,-1 0 1,-17 10-1,2-1-27,-67 41-196,-9 7-586,93-56 268,9-3-101,15 2-290,-2-3 988,4 3 7,0 2 1,-1 0-1,0 1 0,0 1 1,-1 0-1,-1 1 0,26 26 1,-39-36-67,0 0-1,0 0 1,-1 0 0,1 0 0,-1 0 0,0 0-1,1 1 1,-1-1 0,0 0 0,0 1 0,0-1 0,-1 1-1,1-1 1,-1 1 0,1-1 0,-1 1 0,0-1-1,0 1 1,0 0 0,0-1 0,0 1 0,-1-1 0,1 1-1,-1-1 1,0 1 0,0-1 0,0 1 0,0-1-1,0 0 1,0 1 0,0-1 0,-1 0 0,1 0 0,-1 0-1,-3 3 1,-3 3 10,-1 0 0,0 0 0,0-1 0,-1 0 0,0-1 0,-14 7 0,6-4-257,0-1 0,-1-1 1,0-1-1,-1 0 0,1-2 0,-1 0 0,0-1 0,-28 1 0,5-10-2554,13 2-784,29 4 3162,-1 0 0,1 0-1,-1 0 1,1 0 0,-1 0-1,1-1 1,-1 1 0,1-1-1,-1 1 1,1-1 0,-1 0 0,-1-1-1,2 2 184,1-1 0,0 0 0,0 0 1,-1 1-1,1-1 0,0 0 0,0 0 0,0 1 0,0-1 0,0 0 0,0 0 0,0 0 0,0 1 0,0-1 0,0 0 0,1 0 0,-1 1 1,0-1-1,0 0 0,1 1 0,-1-1 0,0 0 0,1 0 0,-1 1 0,1-1 0,0 0 0,13-22-2614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5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4320,'0'-8'5696,"-1"26"-708,-1 1-3880,-6 88 2497,1 1-4475,7-103 146,0-1 0,0 1-1,0 0 1,1 0-1,2 8 1,-4-3-3035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5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7296,'-18'-17'2720,"13"22"-2112,10-10-192,3 5 1280,5 0-1024,6-3 2399,4-2-1727,-1 2-32,4-1-832,2 4-448,4 0-64,-5 0-480,-6-5 256,-3 5-2271,1 0 1407,-6 5-2976,-3-5 2304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5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 2400,'0'-8'10604,"0"14"-9059,-1 25-299,-2-1 1,-12 52-1,-1 1-345,-3 13-597,17-89-390,1-10 59,1 2 17,6-12-223,12-21 1,-1 2 36,7-22 87,12-25 126,-29 66 218,0 1 0,1 0 0,18-21 0,-26 32-172,1 0 0,-1 1 1,1-1-1,-1 0 0,1 1 1,0-1-1,0 1 0,-1-1 0,1 1 1,0-1-1,0 1 0,-1-1 1,1 1-1,0 0 0,0-1 1,0 1-1,0 0 0,0 0 0,0-1 1,0 1-1,1 0 0,-1 1-18,-1-1-1,1 0 0,0 1 1,0-1-1,-1 1 0,1-1 1,0 1-1,-1-1 0,1 1 1,-1-1-1,1 1 0,0 0 1,-1-1-1,0 1 0,1 0 1,-1-1-1,1 1 0,0 1 1,1 4 29,0 0 1,-1 0-1,1 1 1,0 11 0,3 67 522,-5-53-326,-1-27-272,1 0-1,0 1 1,0-1 0,0 0 0,1 0 0,0 0-1,1 7 1,-1-12-36,-1 0-1,1 0 0,-1 0 0,1 0 0,-1 0 1,1 0-1,-1 0 0,1 0 0,-1 0 0,1 0 1,-1 0-1,0 0 0,1-1 0,-1 1 0,1 0 1,-1 0-1,1 0 0,-1-1 0,0 1 0,1 0 1,-1-1-1,1 1 0,2-4-154,0-1 0,1 1 0,-2 0 0,1-1 0,0 1 0,2-8 0,4-6-59,-2 4 326,2 0 0,-1 1-1,2 0 1,0 0 0,16-15-1,-25 27-37,-1 1 0,0-1-1,1 1 1,-1-1-1,1 1 1,-1-1 0,1 1-1,-1-1 1,1 1 0,0 0-1,-1-1 1,1 1-1,-1 0 1,1-1 0,0 1-1,-1 0 1,1 0 0,0 0-1,0-1 1,-1 1-1,1 0 1,0 0 0,-1 0-1,1 0 1,0 0 0,-1 0-1,1 1 1,0-1-1,-1 0 1,1 0 0,0 0-1,-1 1 1,1-1 0,0 0-1,-1 1 1,1-1-1,-1 0 1,1 1 0,0-1-1,-1 1 1,1-1-1,-1 1 1,0-1 0,1 1-1,-1-1 1,1 1 0,-1 0-1,3 4 125,-1-1 1,-1 1-1,1-1 0,-1 1 0,2 9 1,1 15 387,1 38 1,-4-35-311,0 105 841,-1-77-9178,2-75 1928,7-6 2673,-2 5 1788,-2 2 437,0 1 0,1 0 0,9-14 0,12-13 195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5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 3712,'0'0'79,"1"-1"0,0 1 1,-1 0-1,1-1 0,0 1 1,-1 0-1,1 0 0,0 0 0,0 0 1,-1 0-1,1 0 0,0 0 1,-1 0-1,1 0 0,0 0 0,0 0 1,-1 0-1,15 2 12445,-26 2-11770,0 1 0,1 0 0,-1 0-1,1 1 1,-10 7 0,10-5-539,-1 0 0,1 1 0,0 1-1,1 0 1,0 0 0,0 1 0,1 0 0,1 0 0,0 1 0,-8 18-1,9-16-154,0 0-1,1 1 0,1 0 0,0-1 0,1 1 0,1 0 0,0 1 0,1-1 0,1 19 1,1-28-45,0 0 1,0 1-1,0-1 1,1 0-1,0 0 1,0 0-1,0 0 1,1 0-1,3 5 1,-4-7-79,0-1 1,1 0 0,-1 0-1,1 0 1,0-1-1,-1 1 1,1 0-1,0-1 1,1 0-1,-1 0 1,0 0-1,1 0 1,-1 0-1,1-1 1,-1 1-1,5 0 1,-6-1-29,0-1 0,1 0 0,-1 0 0,0 0 0,0 0 0,0 0 0,0 0-1,1 0 1,-1-1 0,0 1 0,0-1 0,0 1 0,0-1 0,0 0 0,0 0 0,0 0 0,0 0 0,0 0 0,0-1 0,-1 1 0,1 0 0,-1-1 0,1 1 0,-1-1 0,1 0 0,-1 1-1,2-4 1,2-3-159,0-1-1,-1 1 1,-1-1-1,6-18 0,3-23 558,-2 0-1,4-56 1,-10 75 677,-3 20 512,-2 31-629,3 24-59,15 81 0,-16-118-832,1 1 0,0-1 1,0 0-1,5 9 0,-6-13-311,0-1 0,0 0-1,0 0 1,1 1 0,-1-1 0,1 0 0,0 0 0,-1 0-1,1 0 1,0-1 0,0 1 0,0 0 0,1-1 0,3 3-1,0-4-3959,7-11-59,-12 10 3537,10-11-2335,4-4-1557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5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8896,'-4'-4'4114,"9"18"-1375,12 15-169,66 111 1900,-63-111-4477,1-1 0,40 43-1,-22-38-1397,-11-15-2806,-27-17 3835,0 0 0,1 0-1,-1-1 1,1 1-1,-1-1 1,0 0-1,1 1 1,-1-1-1,1 0 1,-1 0-1,1 0 1,-1 0-1,1 0 1,-1 0-1,1 0 1,-1 0-1,1-1 1,-1 1-1,1 0 1,-1-1 0,2 0-1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5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7 8480,'0'-1'165,"-1"1"-1,0-1 1,0 0 0,0 1 0,0-1 0,0 1 0,0-1 0,0 1 0,0 0-1,0-1 1,0 1 0,0 0 0,0 0 0,-1 0 0,1 0 0,0 0 0,-2 0-1,2 1 57,-1 0-1,0 0 0,1 0 0,-1 0 0,1 0 0,0 0 0,-1 1 0,1-1 0,-2 3 0,-3 3 862,-15 13 853,-1-1 0,-45 30 1,29-23-953,-143 105 1583,103-71-2219,-12 8-5526,84-64 4455,1-1-1108,0 1 0,0 0-1,-6 6 1,9-8 1207,1-1 341,0 0 0,0 0 0,1 0 0,-1 0-1,0 0 1,0-1 0,0 1 0,-1 0 0,1-1 0,-1 2 0,0-2-46,1 0 0,0 0 0,0 0 0,0-1 0,-1 1 0,1 0 0,0 0 0,0-1 0,0 1 0,-1 0 0,1-1 0,-2 0 0,3 0 306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59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295 886 2816,'-13'3'5504,"13"-6"-5141,0-1 1,1 1-1,-1-1 1,1 1-1,0-1 1,0 1-1,0-1 1,0 1-1,1 0 1,0-1-1,-1 1 1,1 0-1,0 0 1,4-4 0,3-2-297,0 0 1,19-14 0,4-4 372,-16 11-318,0-1 1,0 0 0,-2-2-1,0 1 1,-1-2 0,18-37-1,42-125-157,-11-10 325,-52 160-182,-1 4-34,16-59 252,-24 81-817,-1 9 227,-6 17 91,-27 93 71,-2 8 177,6-42 115,-60 114-1,-90 113 471,-12-11 279,166-258-757,22-33-167,-3 7 196,-2 0 1,1 0-1,-1-1 0,-1-1 0,0 1 0,-14 11 0,23-21-191,-1 1-1,1-1 1,-1 1-1,1-1 1,-1 0-1,0 1 1,1-1-1,-1 0 1,0 1-1,1-1 1,-1 0-1,0 0 1,1 0-1,-1 1 1,0-1-1,0 0 1,1 0-1,-1 0 1,0 0-1,0-1 1,0 1-7,1 0 0,-1 0 0,1-1-1,0 1 1,-1 0 0,1-1 0,0 1 0,-1-1 0,1 1 0,0 0-1,0-1 1,-1 1 0,1-1 0,0 1 0,0-1 0,0 1 0,-1-1-1,1 1 1,0-1 0,0 1 0,0-1 0,0-4 22,0 1 0,0 0-1,0 0 1,1-1 0,1-4 0,0 3-28,0 1 0,0-1 1,1 1-1,-1 0 0,1-1 1,0 1-1,6-7 0,30-31 8,-25 29-14,20-20 79,69-54 0,47-18-143,-11 7 25,-22 18 60,13-11 367,-54 39-160,-68 48-187,-8 5-48,1 0 0,-1-1 1,0 1-1,1 0 0,-1 0 0,1 0 0,-1-1 0,0 1 1,1 0-1,-1 0 0,0-1 0,1 1 0,-1 0 0,0-1 1,0 1-1,1-1 0,-1 1 0,0 0 0,1-1 0,-17 13-340,0 3 299,0 1 1,0 1 0,-18 27-1,30-38 76,0 0 0,0 0 0,1 0 0,0 1 0,0-1 0,0 1 0,1 0 0,0 0 0,1 0 0,0 0-1,0 0 1,0 0 0,1 0 0,0 0 0,1 11 0,-1-17-4,0 0 0,0 0 1,0 0-1,0 0 0,1 0 0,-1 0 0,0 0 1,1-1-1,-1 1 0,0 0 0,1 0 0,-1 0 1,1-1-1,-1 1 0,1 0 0,0-1 0,-1 1 1,1 0-1,0-1 0,-1 1 0,1-1 0,0 1 1,0-1-1,-1 1 0,1-1 0,0 1 0,0-1 1,0 0-1,0 0 0,0 1 0,0-1 0,-1 0 0,1 0 1,0 0-1,0 0 0,0 0 0,0 0 0,1 0 1,4-2 62,0 1 0,0-1 0,-1 0 0,1-1 0,5-2 1,-3 1-6,236-104 365,-144 59-575,-59 27 147,-35 19-77,0 0-1,0 1 1,8-3-1,-12 5 29,-1-1 0,0 1 0,1 0-1,-1 0 1,0 0 0,0 0-1,1 0 1,-1 0 0,0 0-1,3 1 1,-3-1 20,-1 0-1,1 0 0,-1 1 1,1-1-1,-1 0 0,0 1 1,1-1-1,-1 0 1,1 1-1,-1-1 0,0 1 1,1-1-1,-1 0 0,0 1 1,0-1-1,1 1 1,-1-1-1,0 1 0,0-1 1,0 1-1,0-1 0,0 1 1,1-1-1,-1 1 1,0-1-1,0 1 0,0 0 1,-1 4 9,1 1 0,-1-1 0,0-1 0,0 1 0,-1 0 0,0 0 0,-4 9 0,-20 33 262,14-29-162,6-5-36,5-10 7,-1 0 0,1 0-1,-1-1 1,0 1 0,0 0-1,0 0 1,-3 3 0,2-4 666,6-3-491,7-5-136,18-19 23,0 1-251,1 0 1,0 1 0,48-26 0,-56 42-211,-20 6 318,-1 1 0,1 0 0,-1 0 0,1 0 0,-1 0 0,1 0 0,-1 0 0,1 0 1,-1 0-1,1 0 0,-1 0 0,1 0 0,-1 1 0,1-1 0,-1 0 0,1 0 0,-1 0 1,0 1-1,1-1 0,-1 0 0,1 0 0,-1 1 0,0-1 0,1 0 0,-1 1 0,0-1 1,1 1-1,-1-1 0,0 0 0,1 1 0,-1-1 0,0 1 0,0-1 0,0 1 1,1-1-1,-1 1 0,0-1 0,0 0 0,0 1 0,0-1 0,0 1 0,0-1 0,0 1 1,0 0-1,-1 8 0,0-1 1,-1 1 0,0-1 0,0 1-1,-6 13 1,4-11 38,3-10-8,1 1-1,-1-1 1,1 1-1,0 0 1,-1-1-1,1 1 1,0 0 0,0-1-1,0 1 1,0 0-1,1-1 1,-1 1-1,0 0 1,1-1 0,-1 1-1,1 1 1,0-2-2,0 0 1,-1 0 0,1 0-1,0 0 1,-1-1 0,1 1-1,0 0 1,0 0 0,0-1-1,0 1 1,0-1-1,-1 1 1,1-1 0,0 1-1,0-1 1,1 1 0,-1-1-1,0 0 1,0 1 0,0-1-1,0 0 1,0 0-1,0 0 1,0 0 0,0 0-1,2 0 1,22-4 111,34-9 0,-32 7-148,299-86 108,-298 79-158,-24 11 31,-1 0 0,1 0 1,0 0-1,0 1 0,0-1 0,0 1 0,0 0 0,5-1 1,-9 2 28,0 0 0,0 0 1,0 0-1,0 0 1,0 0-1,0 0 0,1 0 1,-1 0-1,0 0 1,0 0-1,0 0 0,0 0 1,0 0-1,0 0 0,0 0 1,1 0-1,-1 0 1,0 0-1,0 0 0,0 0 1,0 0-1,0 0 1,0 0-1,0 0 0,0 0 1,1 0-1,-1 0 1,0 1-1,0-1 0,0 0 1,0 0-1,0 0 0,0 0 1,0 0-1,0 0 1,0 0-1,0 0 0,0 0 1,0 0-1,0 1 1,0-1-1,0 0 0,0 0 1,0 0-1,0 0 1,0 0-1,1 0 0,-1 0 1,-1 0-1,1 1 0,0-1 1,0 0-1,0 0 1,0 0-1,0 0 0,0 0 1,0 0-1,0 0 1,0 1-1,0-1 0,0 0 1,0 0-1,0 0 1,0 0-1,0 0 0,0 0 1,0 0-1,-7 7 14,4-5-50,-7 8 0,0-1-1,-1-1 1,-1 0-1,0-1 1,-18 10-1,-26 16-48,49-28 99,1-1 1,0 1 0,1 1 0,-1-1 0,1 1 0,-7 9 0,3 5 61,9-19-57,-1-1-1,1 1 1,0-1 0,0 1-1,0 0 1,-1-1 0,1 1-1,0-1 1,0 1 0,0 0-1,0-1 1,0 1-1,0 0 1,0-1 0,0 1-1,0-1 1,1 1 0,-1 0-1,0-1 1,0 1-1,0-1 1,1 1 0,-1-1-1,0 1 1,1 0 0,-1-1-1,0 1 1,1-1-1,-1 0 1,1 1 0,-1-1-1,1 1 1,2 0 30,0-1 0,-1 1 0,1-1 0,0 0 0,0 0 0,0 0 0,-1 0 0,1 0 0,0 0 0,0-1 1,-1 0-1,1 1 0,4-3 0,3-1 33,0 0 1,12-8 0,-5 1-43,0-1-1,-1 0 1,0-1-1,-1 0 1,-1-2 0,0 0-1,-1 0 1,14-21-1,-25 32-142,1 0 0,0 1 0,0-1-1,0 1 1,4-3 0,-11 23-370,1-10 457,-11 28-185,14-32 214,-1-1 1,0 1-1,1-1 0,0 1 0,-1-1 1,1 1-1,0-1 0,0 1 1,1 0-1,-1-1 0,0 1 0,2 3 1,-1-4 16,-1-1 1,1 0 0,0 1 0,-1-1-1,1 0 1,0 0 0,0 0 0,0 1-1,0-1 1,0 0 0,0 0 0,0 0-1,1-1 1,-1 1 0,0 0 0,0 0-1,1-1 1,-1 1 0,2 0 0,0 0 8,-1-1 1,1 1 0,-1-1 0,1 0 0,0 0 0,-1 0 0,1 0-1,0-1 1,-1 1 0,4-2 0,6-1 42,0-2 1,-1 0-1,20-11 1,-17 9-110,19-10 68,0-2 0,-2 0 0,0-3 0,34-29 0,-40 27-28,-1-2-1,-1 0 0,-1-2 1,-2 0-1,22-39 0,43-103 54,-65 126-96,-7 18-64,-2 0 1,-1-1 0,-1 0 0,6-32-1,-14 57 50,-1 0 0,1 0 0,-1 0-1,0 0 1,0 0 0,0 0 0,0 0 0,-1-2-1,1 4 39,0 0 0,0 0-1,0-1 1,0 1-1,-1 0 1,1 0-1,0-1 1,0 1-1,0 0 1,0 0-1,-1 0 1,1-1 0,0 1-1,0 0 1,0 0-1,-1 0 1,1 0-1,0 0 1,0-1-1,-1 1 1,1 0-1,0 0 1,0 0 0,-1 0-1,1 0 1,-12 4-355,2 2 321,0 1 0,0 0 0,1 1 0,0 0 1,0 1-1,1 0 0,0 0 0,-10 15 0,2 1 44,1 1-1,-15 35 1,11-18 49,3 1 0,1 1 0,2 1 1,2-1-1,-7 80 0,16-105 178,2 35 1,6-19-1282,-4-29-91,0-1 0,1 1 0,5 8 0,-1-3-1390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5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 6048,'-40'-3'2240,"21"9"-1728,-12 11-160,18-1 2144,-11 11-1440,3 18 1760,-2 23-1601,4 12 641,11-4-1088,3-4-288,5-4-288,13-8-288,10-4 32,17-9-1952,32-3 1120,19-9-3583,7-10 2495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5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9568,'0'-8'3520,"-4"16"-2720,13 15-256,-1 2 1216,5 10-1089,2 5 2337,-1 21-1696,-6 19 960,-8 15-1344,0-7 128,0-8-640,-5-7-576,-3-10 64,-1-3-1152,-1-7 704,-8-7-3776,-4 3 2400,-1-1-6335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1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4576,'0'-1'205,"-1"1"0,-10-15 13219,11 15-13264,-2 2-27,0 0-1,1 1 1,-1-1 0,0 1-1,1-1 1,0 1 0,0-1 0,-2 6-1,0 0 93,-4 9-54,1 0 0,1 0 0,-4 26 1,5-21-15,-13 98 351,5-21-328,-11 57-297,23-155-32,-1 0-7,1 0 0,0 0 0,0 0 0,0 0 0,0 0 1,0 0-1,0 0 0,0 0 0,0 0 0,0 0 0,0 0 0,1 1 0,9-9-8862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1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78 4224,'-19'-3'6176,"24"-1"-2595,8-2-2650,-11 5-435,24-10 251,1 1 1,0 1-1,0 2 1,47-8-1,-18 9-1424,77 0 0,-95 9-1118,-26-2-508,-1 0 0,0-1 0,12-1 0,-9 0-769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1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 2656,'-3'0'279,"3"0"-242,0 0 0,-1 0 1,1 0-1,0 1 1,-1-1-1,1 0 1,0 0-1,-1 0 1,1 0-1,-1 0 1,1 0-1,0 0 0,-1 0 1,1 0-1,0 0 1,-1-1-1,1 1 1,0 0-1,-1 0 1,1 0-1,0 0 0,-1 0 1,1-1-1,0 1 1,0 0-1,-1 0 1,1 0-1,0-1 1,0 1-1,-1 0 1,1-1-1,0 1 0,0-1 1,-2 18 10084,-6 15-7454,-2 15-2568,-33 140 1100,32-127-914,-27 112 452,6-50-580,17-60-284,8-41 88,5-13-588,-1 0 0,1-1 0,1 1 0,-2 11 0,4-19 263,-1 0 272,0 0 0,0 0 0,0 0 0,0 0 0,1 0 0,-1-1 0,0 1 0,0 0 1,0 0-1,0 0 0,0 0 0,0 0 0,1 0 0,-1 0 0,0 0 0,0 0 0,0 0 0,0 0 1,0 0-1,0 1 0,1-1 0,-1 0 0,0 0 0,0 0 0,0 0 0,0 0 0,0 0 1,1 1-1092,-1-1 1091,0 1 0,0-1 0,0 0 0,0 0 0,0 0 1,0 0-1,1 0 0,-1 1 0,-1-1 0,1 0 0,0 0 0,0 0 0,0 0 0,0 0 1,8-11-2522,-6 9 1819,10-15-1671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1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 7136,'-1'0'68,"1"0"1,-1 0 0,1-1-1,0 1 1,-1 0-1,1 0 1,0 0-1,-1-1 1,1 1 0,0 0-1,0-1 1,-1 1-1,1 0 1,0 0-1,0-1 1,-1 1 0,1 0-1,0-1 1,0 1-1,0-1 1,0 1-1,0 0 1,-1-1 0,1 1-1,0-1 1,0 1-1,0 0 1,0-1-1,0 1 1,0-1 0,0 1-1,0 0 1,1-1-1,-1 1 1,0 0-1,0-1 1,0 1 0,0-1-1,0 1 1,1 0-1,-1-1 1,0 1 0,0 0-1,1-1 1,-1 1-1,0 0 1,0 0-1,1-1 1,-1 1 0,0 0-1,1 0 1,-1-1-1,0 1 1,1 0-1,-1 0 1,1 0 0,1-2-69,1 0 403,1 0-1,-1 0 1,0 0-1,0 1 1,1 0-1,-1-1 1,1 1-1,0 0 1,5 0-1,3-1 240,61-13 1108,143-7 0,-161 18-1629,5-1-23,114-6-628,-116 11-1274,-20 0-2248,-16 0 1887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1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8 110 2656,'-8'-5'14765,"14"2"-12182,10 2-4975,-11 2 3777,-2-1-1377,1 1 1,-1 0-1,1 0 1,-1 0-1,0 0 1,1 1-1,-1-1 1,0 1 0,0 0-1,0 0 1,0 0-1,0 0 1,4 5-1,-3-3 0,-1 1-1,1-1 1,-1 1-1,0 0 1,-1 0-1,1 0 1,3 11-1,-2-1 39,0 0 0,-1 1-1,-1 0 1,-1 0-1,0 20 1,-2-18 65,-1 0 0,-1 0 0,-1 0 0,0 0 0,-1 0 0,-1-1 0,-1 0 0,-1 0-1,-17 28 1,18-32 321,4-8 160,11-12-304,-2 3-314,142-130 1231,-130 117-1141,-16 16-56,117-118 349,-103 101-350,-1-1 0,-1 0 0,0-1 0,20-40 0,-33 56-190,0 0 1,1 0-1,-1 0 1,-1 0-1,1 0 0,-1-1 1,1 1-1,-1 0 1,0 0-1,-1 0 1,0-6-1,1 8-90,-1 1-1,1-1 1,-1 0 0,1 0-1,-1 0 1,0 0-1,1 1 1,-1-1 0,0 0-1,0 1 1,0-1 0,-1 1-1,1-1 1,0 1 0,0-1-1,-1 1 1,1 0 0,-1 0-1,1 0 1,-1 0-1,0 0 1,1 0 0,-1 0-1,0 0 1,0 1 0,1-1-1,-3 0 1,2 1-188,1 0 1,0 0-1,-1 0 1,1 0-1,0 0 0,-1 0 1,1 1-1,0-1 1,0 0-1,-2 1 0,-7 7-3021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1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3712,'-8'-9'12997,"16"9"-11941,3 0-607,18 1 278,-1-2-1,1-1 0,40-8 0,-49 7-660,0 0-1,37 0 0,-6 0-26,-23 3-532,-19 1-3937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1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2656,'0'3'4272,"9"-3"-918,131-7 4331,-79 3-7341,70 3 0,-106 1-639,-18 0-573,1 0 1,-1 0-1,1 1 1,-1 0-1,1 0 1,11 5 0,1 2-3304,2 0 1366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2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 2144,'-2'-2'139,"1"2"-112,1-1 1,0 1-1,0 0 0,-1 0 1,1 0-1,0 0 0,0 0 1,0 0-1,-1-1 1,1 1-1,0 0 0,0 0 1,0 0-1,-1-1 1,1 1-1,0 0 0,0 0 1,0 0-1,0-1 1,0 1-1,0 0 0,-1 0 1,1-1-1,0 1 0,0 0 1,0-1-1,0 1 1,0 0-1,0 0 0,0-1 1,0 1-1,0 0 1,0 0-1,0-1 0,0 1 1,0 0-1,1 0 1,-1-1-1,0 1 0,0 0 1,0 0-1,0-1 1,1 1-1,18 0 11482,-19 4-9952,-1 6-1131,0 0 1,-1-1-1,-2 11 0,-1 3-83,-37 307 958,30-213-1082,8-25 4,3-61-137,-7 57 0,4-48-168,3-30-560,1 0 0,-2 0-1,-2 11 1,3-14-2026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0:59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80 7552,'-58'-36'3424,"50"24"-2976,8 4 320,8 5-512,11-6-224,7 6-64,14-5-1472,7 8 800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2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5216,'-2'0'327,"2"0"-269,-1 0 1,1 0 0,0 0 0,0 0 0,-1 0 0,1 0 0,0 0 0,0 0-1,0 0 1,-1 0 0,1 0 0,0 0 0,0 0 0,-1 0 0,1 0-1,0 0 1,0 0 0,0 0 0,-1 0 0,1 0 0,0 0 0,0-1 0,-1 1-1,1 0 1,0 0 0,0 0 0,0 0 0,0 0 0,-1-1 0,1 1 0,0 0-1,0 0 1,0 0 0,0-1 0,0 1 0,0 0 0,-1 0 0,1 0 0,0-1-1,0 1 1,0 0 0,0 0 0,0-1 0,0 1 0,2 1 504,-1 0 0,1 0-1,-1-1 1,1 1 0,0-1 0,0 1 0,-1-1 0,1 1 0,0-1 0,0 0 0,-1 0 0,4 0-1,30 2 1278,151-4 2097,93 1-2813,-214 2-1056,82 5-173,-123-6-789,-11 0-2730,-28 4-1634,-5 1 2063,0 7 1089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2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12 144 2240,'0'-1'38,"0"1"1,0 0 0,0 0-1,-1 0 1,1 0-1,0 0 1,0 0-1,0 0 1,0 0-1,-1 0 1,1 0-1,0 0 1,0 0-1,0 0 1,0 0 0,0 0-1,0-1 1,-1 1-1,1 0 1,0 0-1,0 0 1,0-6 5017,-8-8-1995,11-6-144,-3 19-2834,0 0-1,0 0 1,1 1-1,-1-1 1,0 0-1,1 0 1,-1 0 0,0 0-1,1 0 1,-1 1-1,1-1 1,0 0-1,-1 0 1,1 1-1,-1-1 1,1 0-1,1 0 1,21-13 611,28-4 81,-2 3-893,1 3 1,1 2 0,-1 2-1,66-1 1,-109 9-873,-1 0 0,1 1 0,-1-1-1,1 2 1,-1-1 0,0 1 0,0 0 0,11 5-1,1 1-1851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2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3136,'1'-2'706,"1"0"1,-1 0-1,1 0 1,0 0-1,0 0 1,0 0-1,0 0 1,0 1-1,0-1 1,5-2-1,0-1 184,26-22 1477,-15 12-996,33-22 0,-35 27-978,-1 1-1,1 1 0,0 0 1,1 1-1,0 1 0,30-7 1,-44 12-318,0 1 0,1 0 0,-1 0 0,0 0 0,0 1 0,1-1 1,-1 1-1,0 0 0,0 0 0,0 0 0,0 0 0,4 2 0,4 3 330,-1 0 1,11 9-1,-14-9-223,1 0 1,0-1-1,17 8 1,-23-12-247,1 0 1,0 0-1,0 0 0,-1-1 1,1 1-1,0-1 0,0 0 0,0 0 1,0 0-1,0 0 0,-1 0 1,1-1-1,0 1 0,0-1 1,0 1-1,-1-1 0,5-2 1,-6 2-289,1 0-1,-1 0 1,1 0 0,-1 0 0,0 0 0,1 0 0,-1-1 0,0 1 0,0 0 0,1-3 0,-1 3-407,1-1 0,-1 0 0,0 1 0,0-1 1,1 1-1,-1-1 0,1 1 0,0 0 0,2-2 1,10-1-2394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3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1 750 1408,'0'0'448,"6"10"2527,2 0 3575,-6-10-6419,-1 0-1,1-1 1,-1 1 0,1 0 0,-1-1-1,1 1 1,-1-1 0,0 0 0,1 1-1,-1-1 1,0 0 0,0 0 0,0 0-1,1 0 1,-1 0 0,0 0 0,0 0-1,0 0 1,-1 0 0,1-1 0,0 1-1,0 0 1,-1-1 0,1 1-1,0-2 1,2-5 225,0-1-1,0 0 0,1-9 1,-2 7-30,18-55 479,0-2-5,-17 54-626,4-18 358,1 0 0,14-38 0,-11 44-422,-1-2-38,2 1 0,1 0 0,0 1 0,23-30 0,-21 35 5,-6 7-16,1 1 1,14-14-1,-2 6 40,-7 5 102,34-26 0,-40 36-173,-1 0 21,0 0 1,0 1-1,1 0 0,0 0 0,0 1 1,12-4-1,-14 6-55,7-2 45,0 0 0,1 0 0,24-1 0,-39 5-27,1 0 0,-1 0 0,0 0 0,0 0 0,0 0 0,1 0 0,-1 0 0,0 0 0,0 0 0,1 0 0,-1 0 0,0 0 0,0 0 0,0 0 0,1 1 0,-1-1 0,0 0 0,0 0 0,0 0 0,0 0 0,1 0 0,-1 1 0,0-1 0,0 0 0,0 0 0,0 0 0,0 1-1,0-1 1,1 0 0,-1 0 0,0 0 0,0 1 0,0-1 0,0 0 0,0 0 0,0 1 0,-3 11 214,-11 15-88,6-19-159,0 1 0,-18 14-1,4-4-34,-36 33-105,-6 4-66,63-55 210,0 0 0,0 0 0,0 0 0,0 1 0,0-1 0,0 0 0,1 1 0,-1-1 0,0 0 0,1 1 0,-1-1 0,1 1 0,-1-1 0,1 1 0,0-1 0,0 1 0,-1-1 0,1 1 0,0-1 0,0 1-1,1 0 1,-1-1 0,0 1 0,0-1 0,1 1 0,-1-1 0,1 1 0,-1-1 0,1 0 0,0 1 0,0-1 0,0 0 0,-1 1 0,1-1 0,0 0 0,2 2 0,4 4 11,0-1 1,0 1-1,1-2 1,12 9-1,-16-11 2,33 20 14,-24-17 55,-1 1 0,0 1 0,-1 0 0,1 1-1,-2 0 1,13 14 0,-23-23-55,0 0 0,1 0 0,-1 0 0,0 1-1,0-1 1,0 0 0,0 0 0,1 1 0,-1-1 0,0 0-1,0 1 1,0-1 0,0 0 0,0 0 0,0 1-1,0-1 1,0 0 0,0 1 0,0-1 0,0 0 0,0 0-1,0 1 1,0-1 0,0 0 0,0 1 0,0-1 0,0 0-1,-1 0 1,1 1 0,0-1 0,0 0 0,0 1-1,0-1 1,0 0 0,-1 0 0,1 0 0,0 1 0,0-1-1,-1 0 1,1 0 0,0 0 0,0 1 0,-1-1-1,1 0 1,0 0 0,0 0 0,-1 0 0,1 0 0,0 0-1,-1 0 1,1 0 0,0 0 0,0 0 0,-1 0 0,-22 4 626,17-4-561,-14 2-18,1-2-1,-1-1 1,-20-3 0,26 3-182,-2-1-273,1-1 0,-1 0 1,0-1-1,-18-8 1,-26-15-5131,50 22 3777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3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2560,'5'-14'11008,"-5"14"-10890,0-1 0,0 1 0,0-1 0,0 1 0,1-1 0,-1 1 1,0-1-1,0 1 0,1-1 0,-1 1 0,0-1 0,1 1 1,-1-1-1,0 1 0,1 0 0,-1-1 0,1 1 0,-1 0 0,1-1 1,-1 1-1,1 0 0,-1-1 0,1 1 0,-1 0 0,1 0 1,-1 0-1,1 0 0,-1-1 0,1 1 0,-1 0 0,1 0 0,0 0 1,24 0-157,-18 0 299,22 3-1125,-24 11-7482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3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2240,'-15'-8'14337,"44"7"-11133,-1 1-2530,-11-1-643,27 3 0,-42-2-121,-1 0-1,0 0 1,0 0 0,0 1 0,1-1 0,-1 0 0,0 1 0,0-1-1,0 1 1,0-1 0,0 1 0,0-1 0,0 1 0,0 0 0,0 0 0,0-1-1,0 1 1,0 0 0,0 0 0,-1 0 0,1 0 0,1 2 0,-2-2-407,0 1-1,1-1 1,-1 0 0,0 1 0,0-1 0,0 1 0,0-1 0,0 0 0,0 1 0,-1-1 0,1 0 0,0 1 0,-1-1 0,1 0 0,-1 1-1,1-1 1,-1 0 0,0 0 0,1 1 0,-2 0 0,-3 5-2228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3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2496,'0'0'4362,"1"4"-2511,1 3-1368,-1 0 0,0 0-1,0 0 1,0 0 0,-1 1 0,0-1-1,-1 0 1,0 0 0,-1 9 0,-1 7 289,0-6-296,-7 29 1,4-22-155,2-13-40,4-11-283,0 0 1,0 0 0,1 0 0,-1 0 0,0 0-1,0 0 1,0 0 0,0 0 0,0 0-1,0 0 1,0 0 0,0 0 0,0 0-1,0 0 1,0 0 0,0 0 0,0 0-1,0 0 1,0 0 0,0 0 0,0 0 0,0 0-1,1 0 1,-1 0 0,0 0 0,0 0-1,0 0 1,0 0 0,0 0 0,0 0-1,0 1 1,0-1 0,0 0 0,0 0-1,0 0 1,0 0 0,0 0 0,0 0 0,0 0-1,0 0 1,0 0 0,0 0 0,0 0-1,0 0 1,0 0 0,0 0 0,0 0-1,0 0 1,0 1 0,0-1 0,0 0-1,0 0 1,0 0 0,-1 0 0,1 0 0,0 0-1,0 0 1,0 0 0,0 0 0,0 0-1,0 0 1,0 0 0,0 0 0,0 0-1,0 0 1,1 0 544,0-2-490,0 0 0,0-1 0,0 1 0,0 0 0,1 0 0,-1 0 0,0 0 0,1 0 0,0 1 0,3-4 0,2-3-45,15-20-259,-13 16 273,1-1 0,15-14 0,-22 25 10,-1-1 0,1 1 0,0 0 0,0-1 0,0 1 0,1 1 0,-1-1 0,0 0 0,1 1-1,-1 0 1,1 0 0,-1 0 0,1 0 0,-1 1 0,6-1 0,-8 1 0,0 0 0,1 0 0,-1 0 0,1 1 0,-1-1 0,0 0 0,1 1 0,-1-1 0,0 1 0,1 0-1,-1-1 1,0 1 0,0 0 0,1 0 0,-1 0 0,0 0 0,0 0 0,0 0 0,0 0 0,0 0-1,-1 0 1,1 0 0,0 1 0,0-1 0,-1 0 0,1 1 0,-1-1 0,1 0 0,-1 1 0,1 1 0,0 4 122,1 1 1,-2 0 0,1 0 0,-1 9 0,0-15-121,0-2-21,0 1 0,0-1 0,0 0 0,0 0 0,0 0 0,0 0 0,0 0 0,0 0-1,0 1 1,0-1 0,0 0 0,1 0 0,-1 0 0,0 0 0,0 0 0,0 0 0,0 0 0,0 1 0,0-1 0,0 0 0,0 0 0,0 0 0,0 0 0,1 0-1,-1 0 1,0 0 0,0 0 0,0 0 0,0 0 0,0 0 0,0 0 0,1 0 0,-1 0 0,0 0 0,0 0 0,0 0 0,0 0 0,0 0 0,0 0-1,1 0 1,7-2 121,12-8-543,-16 8 249,34-21-443,-22 12 424,20-9-1,-30 17 210,-1 1 0,1 0 1,-1 0-1,1 1 0,0-1 1,-1 1-1,1 1 0,7-1 0,-11 1 32,0 0 0,0 0 0,0 1-1,0-1 1,0 1 0,0-1 0,0 1-1,0 0 1,0 0 0,-1 0-1,1 0 1,0 0 0,0 0 0,-1 1-1,1-1 1,-1 0 0,1 1 0,-1-1-1,0 1 1,1 0 0,-1-1 0,0 1-1,0 0 1,0 0 0,0 0-1,0 2 1,2 3 95,-1-1 0,-1 1 0,1-1 0,-1 1 0,0 0 0,0 10 0,-1 12 130,0-29-394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3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4800,'0'-3'10762,"-7"15"-7509,3-1-2637,3-8-532,0 0-1,0-1 1,0 1 0,0 0 0,0 0-1,-1-1 1,-1 4 0,0-1-25,0 0 0,0 0 0,1 0 0,-1 0 0,2 0 0,-1 1 0,0-1 0,1 1 0,0-1 0,0 1 1,1 0-1,0 9 0,0-14 79,0-2-173,1 0-1,-1 0 0,1 1 0,0-1 1,-1 1-1,1-1 0,0 1 0,0-1 0,-1 1 1,1-1-1,0 1 0,1-1 0,0 0-22,-1 1 0,1-1 0,-1 0 0,1 0 0,-1 0 0,1 0 0,-1 0 0,0 0 0,2-1 0,14-29-398,-16 27 426,1 1 0,0-1 0,0 0 0,0 1 0,0-1 0,1 1 0,-1-1 1,6-4-1,12 29 1438,62 66-406,-71-72-807,-5-7-1643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3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5056,'5'-1'554,"0"-1"0,0 1 1,0 1-1,0-1 0,1 1 0,-1 0 0,0 0 1,8 1-1,-1 1 791,0 0 0,18 6 1,-11-1-461,0 1 1,-1 0 0,-1 2-1,0 0 1,21 15 0,-23-13-684,0 0 0,-2 1 1,1 0-1,-2 1 0,19 26 0,-29-37-445,-1-1 69,0-1 0,-1 0 0,1 0 0,0 0 0,0 0 0,0 0 0,-1 0 0,1-1 0,0 1 1,0 0-1,3 1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3:3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0 7648,'-1'0'252,"0"1"1,0-1-1,1 0 0,-1 1 1,0-1-1,0 1 1,1-1-1,-1 1 1,0-1-1,0 1 0,1 0 1,-1-1-1,1 1 1,-1 0-1,1-1 1,-2 2-1,-7 14 1166,9-15-1058,-6 8 370,-1 0 0,1-1 0,-1 0 0,0 0 0,-17 13 0,9-7-65,-2 0-437,-1-1-1,-1-1 0,0 0 1,-35 15-1,42-21-271,-22 8-542,-68 21 0,44-18-2748,1 5-3338,24-7 3211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1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42 498 4064,'-11'-19'1636,"11"18"-1471,0 1 0,-1-1 0,1 0-1,-1 1 1,1-1 0,0 0 0,0 1 0,-1-1 0,1 0-1,0 0 1,0 1 0,0-1 0,0 0 0,0 1-1,0-1 1,0 0 0,0 0 0,0 0 0,5 51 3605,-3-3-2754,-3 1 0,-9 63 1,1 5-183,7-59-383,-10 111 1951,12-152-901,1-32-330,2-25-965,1 0 0,11-48 1,-9 64-223,1 0 0,1 1 1,12-26-1,39-66 70,-20 41-24,46-73-203,-76 134 133,-3 2 102,-3 6-123,1 1-1,-1-1 1,1 1-1,0-1 0,0 1 1,6-5-1,-9 9 42,0 0 1,0 1-1,0-1 1,-1 1-1,1-1 1,0 1-1,0-1 1,0 1-1,0 0 1,0-1-1,0 1 1,0 0-1,0 0 1,0 0-1,0 0 1,0 0-1,0 0 1,2 0-1,-1 1 0,-1-1 0,1 1 0,0 0 0,-1 0 0,1 0 0,-1 0 0,0 0 0,1 0 0,-1 0 0,0 0 0,1 1 0,-1-1 0,0 1 0,1 2 0,3 3 45,-1 0 0,0 0 1,0 1-1,0-1 0,-1 1 0,-1 0 1,1 0-1,-1 1 0,-1-1 1,0 0-1,0 1 0,0-1 0,-1 0 1,0 1-1,-1-1 0,0 1 0,0-1 1,-1 0-1,0 0 0,0 0 1,-1 0-1,0 0 0,0 0 0,-1 0 1,0-1-1,-5 7 0,4-7 33,-1 0 1,1 0-1,-1 0 0,0-1 0,-1 0 0,0-1 0,0 1 0,0-1 1,-8 4-1,11-7 1,0 0 0,0 0 0,0 0 0,0 0 0,-1-1 0,1 1 0,0-1 0,-1 0 0,1-1 0,-1 1 0,1-1 0,0 0 0,-1 0 0,1 0 0,-8-2 0,12 2-58,0 0 1,0 0 0,0 0 0,0 0 0,-1 0-1,1 0 1,0 0 0,0 0 0,0 0-1,0 0 1,0 0 0,0 0 0,0 0 0,0 0-1,0 0 1,-1 0 0,1 0 0,0-1 0,0 1-1,0 0 1,0 0 0,0 0 0,0 0-1,0 0 1,0 0 0,0 0 0,0 0 0,0 0-1,0-1 1,0 1 0,0 0 0,0 0 0,0 0-1,0 0 1,0 0 0,0 0 0,0 0-1,0 0 1,0-1 0,0 1 0,0 0 0,0 0-1,0 0 1,0 0 0,0 0 0,0 0 0,0 0-1,0 0 1,0-1 0,0 1 0,0 0-1,0 0 1,0 0 0,1 0 0,7-6-59,14-4-96,62-13 3,-12 5 12,66-32 156,-8 3-228,-130 46 201,1 1 1,-1 0-1,1-1 1,-1 1-1,1 0 1,-1 0-1,1 0 1,-1 0-1,1 0 1,0 0-1,-1-1 1,1 1-1,-1 0 1,1 1-1,0-1 1,-1 0-1,1 0 1,-1 0 0,1 0-1,0 0 1,-1 1-1,1-1 1,-1 0-1,1 0 1,-1 1-1,1-1 1,-1 0-1,1 1 1,-1-1-1,0 1 1,1-1-1,-1 0 1,1 1-1,-1-1 1,0 1-1,1-1 1,-1 1-1,0-1 1,0 1-1,1 0 1,-1-1-1,0 1 1,0-1 0,0 1-1,0-1 1,0 1-1,0 0 1,0-1-1,0 1 1,0-1-1,0 1 1,0 0-1,0-1 1,0 1-1,-1 0 1,1 5-18,-1-1 1,-1 0-1,1 1 1,-5 8-1,-4 7 4,-10 24 134,19-41-106,0-1 0,0 1 0,0-1 0,0 1-1,1 0 1,0-1 0,-1 1 0,1-1 0,1 1 0,0 6 0,-1-9 6,0 0 1,0 0-1,1 0 0,-1 0 1,0-1-1,1 1 1,-1 0-1,0 0 1,1-1-1,-1 1 1,1 0-1,0 0 1,-1-1-1,1 1 0,-1-1 1,1 1-1,0 0 1,-1-1-1,1 1 1,0-1-1,0 0 1,0 1-1,-1-1 0,1 0 1,1 1-1,0-1 27,0 0-1,0 0 0,0 0 0,0 0 0,0 0 1,0 0-1,0-1 0,0 1 0,0-1 1,4-1-1,0-1 58,1 0 1,-1-1-1,0 0 0,0 0 1,8-7-1,-9 6-68,0-1-1,-1 0 1,1 1-1,-1-1 1,0-1-1,-1 1 1,0-1 0,0 1-1,0-1 1,3-13-1,-5 17-53,-1 0 1,1 0-1,-1-1 0,1 1 1,-1 0-1,0 0 0,0 0 1,0 0-1,-1-1 0,1 1 1,-1 0-1,1 0 0,-1 0 1,0 0-1,0 0 0,-1 0 1,1 0-1,-1 0 0,1 1 1,-1-1-1,0 1 0,0-1 1,0 1-1,0-1 0,0 1 1,-1 0-1,-4-3 0,7 4 6,-1 1 0,0-1 0,0 1 0,0-1 0,0 1 0,0 0 0,-1-1 0,1 1-1,0 0 1,0 0 0,0 0 0,0 0 0,0 0 0,0 0 0,0 0 0,0 0 0,-1 0 0,0 1 0,2-1 12,-1 0 0,1 1 0,-1-1 0,1 0 0,0 1 0,-1-1 1,1 0-1,-1 1 0,1-1 0,0 1 0,0-1 0,-1 0 0,1 1 1,0-1-1,0 1 0,-1-1 0,1 1 0,0-1 0,0 1 0,0-1 0,0 1 1,0-1-1,0 1 0,0 0 0,0-1 0,0 1 0,0-1 0,0 1 1,0-1-1,0 1 0,0-1 0,0 1 0,1-1 0,-1 1 0,0-1 1,0 1-1,1-1 0,-1 0 0,0 1 0,1 0 0,1 1 10,-1 0 0,1 1 0,0-1 0,0 0 0,0 0 0,1-1 0,-1 1 0,0 0-1,1-1 1,-1 1 0,0-1 0,1 0 0,0 0 0,-1 0 0,4 1 0,6 1 84,1 0-1,12 2 1,-10-3-39,0-1 0,0-1 0,1 0 0,-1-1 0,0-1 0,0 0 0,0-1-1,-1 0 1,1-1 0,-1-1 0,1 0 0,20-12 0,-17 7-2,-1-1 1,0-1-1,-1-1 1,0 0-1,-1-1 1,0 0-1,-2-1 1,23-31-1,36-64-200,-68 103 155,4-5-504,-5 14 226,0 7 138,1 21 130,-2-1 1,0 1 0,-5 52-1,-2-37 45,-16 73 0,18-104 5,2-9-2,0 0 1,0 0-1,-1 0 0,1 0 0,-1 0 0,0-1 0,0 1 0,-4 6 1,4-9 28,0 0 0,0 0 1,0 1-1,0-1 1,0-1-1,-1 1 0,1 0 1,-1 0-1,1-1 0,-1 1 1,1-1-1,-4 1 1,4-1-51,0-1 1,0 0 0,0 0 0,0 0 0,0 0-1,0 0 1,0 0 0,1 0 0,-1 0 0,0-1-1,0 1 1,0-1 0,0 1 0,0-1 0,1 0-1,-1 0 1,0 0 0,1 0 0,-1 0 0,1 0-1,-1 0 1,-1-2 0,-16-17-4,9 9-96,10 11 76,0 0 0,0 0 0,0 0 1,0 0-1,0 0 0,0 0 0,0 0 0,-1 0 0,1 0 0,0 0 0,0-1 0,0 1 0,0 0 1,0 0-1,0 0 0,0 0 0,0 0 0,0 0 0,0 0 0,0 0 0,0-1 0,-1 1 0,1 0 1,0 0-1,0 0 0,0 0 0,0 0 0,0 0 0,0-1 0,0 1 0,0 0 0,0 0 0,0 0 1,0 0-1,0 0 0,1 0 0,-1 0 0,0-1 0,0 1 0,0 0 0,0 0 0,0 0 0,0 0 1,0 0-1,0 0 0,0 0 0,0 0 0,0-1 0,1 1 0,17 5-282,-14-4 279,1-1-1,0 1 1,0 0-1,-1 1 1,1-1-1,6 3 1,-6-1 20,1-1 0,0 0 0,0-1 0,7 2 1,-7-3 21,1 0 0,-1 0 0,1 0 0,-1-1 0,0 0 0,0 0 0,1-1 0,-1 1 0,0-2 0,0 1 0,-1 0 0,1-1 0,0 0 0,-1-1 0,7-4 0,4-6 10,1 0-1,-2-1 1,16-20-1,4-4 28,-17 19-85,-5 6-151,18-16 0,-31 30 156,1-1 0,-1 1 1,0 0-1,0 0 0,1-1 1,-1 1-1,0 0 0,0 0 0,1 0 1,-1-1-1,0 1 0,1 0 1,-1 0-1,0 0 0,1 0 0,-1 0 1,0 0-1,0 0 0,1 0 1,-1-1-1,1 1 0,-1 0 0,0 0 1,1 1-1,-1-1 0,0 0 1,1 0-1,-1 0 0,2 9-157,-7 20-7,4-25 130,-11 37-7,-3 11 105,14-47-31,1 0-1,-1 0 0,1-1 0,-1 1 0,1 0 0,1 0 1,-1 0-1,2 6 0,-1-8 6,0 0 1,0 0-1,1 0 0,-1 0 1,1 0-1,-1 0 1,1 0-1,0 0 0,3 2 1,-4-3-9,0-1-1,1 0 1,-1 1 0,1-1-1,-1 0 1,1 0 0,0 0-1,-1 0 1,1 0 0,0-1-1,-1 1 1,1 0 0,0-1 0,0 1-1,0-1 1,3 0 0,7 0 60,0-1 1,-1-1-1,1 0 1,-1 0-1,1-2 0,-1 1 1,0-1-1,0-1 1,-1 0-1,12-7 1,-7 2-71,-1 0 0,0-1-1,-1 0 1,0-1 0,-1-1 0,0 0 0,-1 0 0,0-1 0,-2-1-1,1 0 1,-2 0 0,11-26 0,6-24 97,71-156-118,-82 193 23,-2-1 1,13-39-1,-22 48-449,-3 20 422,0 0 0,0 0 0,0 0 0,0 0 1,0 0-1,0 0 0,0 0 0,0 0 0,0 0 1,0 0-1,0 0 0,0 0 0,0 0 0,0 0 0,0 0 1,0 0-1,0 0 0,0 0 0,0 0 0,0 0 1,0 0-1,0 0 0,0 0 0,0 0 0,0 0 0,0 0 1,0 0-1,0 0 0,-2 11-222,-2 5 188,1 0 0,-7 15 0,-4 18-12,1 35 199,-4 113-1,13-136-108,3-46-1,0 1-1,1 0 1,1 0-1,1 0 0,0 0 1,5 17-1,-7-32 7,0 1-1,1-1 0,-1 1 1,1-1-1,-1 0 0,1 1 1,0-1-1,0 0 0,-1 0 1,1 1-1,0-1 0,0 0 1,0 0-1,0 0 1,0 0-1,1 0 0,1 1 1,-2-1-20,1-1 0,-1 0 0,0 1 0,0-1 1,1 0-1,-1 0 0,0 0 0,0 0 1,1 0-1,-1 0 0,0 0 0,0 0 0,1-1 1,-1 1-1,0 0 0,2-2 0,1 0 11,1 0-1,-1 0 1,0-1 0,-1 0-1,1 0 1,0 0-1,-1 0 1,1 0 0,3-6-1,46-67 99,-47 67-131,0 1 0,0-1 0,-1 0 0,-1-1 0,0 1 0,0-1 0,3-12 0,-6 20-10,0 0 0,0 1 0,0-1 0,0 0 0,0 1 0,0-1 0,0 1 0,0-1 0,1 1 0,-1 0-1,1 0 1,-1-1 0,1 1 0,-1 0 0,1 0 0,0 1 0,-1-1 0,1 0 0,0 0 0,0 1 0,0-1 0,-1 1 0,1 0 0,0 0 0,0-1 0,0 1 0,0 0 0,2 1 0,0-1-2,0 0-1,-1 0 1,0 1 0,1-1-1,-1 1 1,1 0 0,-1 0-1,0 0 1,1 1 0,-1-1-1,0 1 1,0 0 0,0 0 0,0 0-1,3 3 1,-3-2 11,-1 1 1,1-1-1,0 1 1,-1 0-1,0 0 1,0 0-1,0 1 1,0-1-1,-1 0 1,1 1-1,-1-1 1,0 1-1,-1-1 1,1 8-1,-1 3-13,-1 0 0,0 0 1,-5 16-1,1-1-46,5-23 80,-1-6 11,0 1-1,1 0 1,0 0 0,-1 0-1,1-1 1,0 1-1,0 0 1,0 0 0,0 0-1,0 0 1,1-1 0,-1 1-1,1 0 1,-1 0-1,1 0 1,-1-1 0,1 1-1,0 0 1,0-1-1,0 1 1,0-1 0,0 1-1,2 2 1,-2-4-3,0 1 1,-1-1 0,1 0-1,0 0 1,-1 1-1,1-1 1,0 0 0,0 0-1,-1 0 1,1 0-1,0 0 1,-1 0 0,1 0-1,0 0 1,0 0-1,-1 0 1,1 0 0,1-1-1,2 1 16,12-3-23,0 1 1,0-2-1,-1 0 1,25-10 0,58-33 62,-29 2-252,-69 45 166,1 0 1,0-1 0,-1 1 0,1-1 0,0 1-1,0 0 1,-1 0 0,1-1 0,0 1 0,0 0-1,-1 0 1,1 0 0,0 0 0,0 0 0,0 0-1,-1 0 1,1 0 0,1 0 0,-1 1-3,-1-1 0,0 0 1,1 1-1,-1-1 0,0 0 1,0 1-1,1-1 0,-1 1 1,0-1-1,0 0 0,0 1 1,1-1-1,-1 1 0,0-1 1,0 1-1,0-1 0,0 1 1,0-1-1,0 0 0,0 1 1,0-1-1,0 1 0,0-1 1,-1 1-1,0 6-89,-1 0-1,0 0 1,-5 10 0,1-3 269,5-10-153,0 1 0,0 0 0,0 0 1,1 0-1,-1 0 0,1 0 0,0 0 1,1 8-1,0-12-4,-1 1-1,1-1 1,-1 1 0,1-1-1,-1 0 1,1 0 0,0 1 0,0-1-1,-1 0 1,1 0 0,0 0-1,0 0 1,0 0 0,0 0-1,1 0 1,-1 0 0,0 0 0,0 0-1,0-1 1,1 1 0,-1 0-1,0-1 1,1 1 0,-1-1 0,1 0-1,-1 1 1,0-1 0,1 0-1,-1 0 1,1 0 0,-1 0 0,2 0-1,1 0 16,-1-1 0,0 1 0,0-1 0,0 0 0,0 1 0,0-2 0,0 1 0,0 0 0,0 0 0,-1-1 0,1 0 0,0 1 1,-1-1-1,1 0 0,-1 0 0,3-3 0,0-1-1,0 0 1,0 0 0,-1-1 0,1 1 0,3-9 0,-6 10-40,0 1 1,-1-1 0,1 0 0,-1-1 0,0 1 0,0 0 0,-1 0 0,0 0 0,0 0 0,0-7 0,0 10-2,0-1 1,-1 1-1,1 0 0,0 1 1,-1-1-1,1 0 1,-1 0-1,0 0 1,1 0-1,-1 0 1,0 0-1,0 1 1,0-1-1,-1 0 1,1 1-1,0-1 1,-1 1-1,1-1 0,-1 1 1,1 0-1,-1 0 1,1-1-1,-1 1 1,0 0-1,0 0 1,0 1-1,1-1 1,-5-1-1,2 1 8,-2 1 22,-15 1-108,28-2 114,0 0 0,0-1-1,0 1 1,-1-1 0,1-1 0,9-3 0,16-6 20,-28 11-34,11-3-17,0 0 0,26-2-1,-38 5-6,0 1-1,0 0 1,0 0-1,1 0 1,-1 0-1,0 0 1,0 1-1,0 0 1,0-1-1,0 1 1,0 0-1,0 0 1,0 1-1,0-1 1,0 1-1,0 0 1,-1-1-1,1 1 1,3 4-1,-4-3 3,0-1-1,-1 1 1,1 0 0,-1-1-1,0 1 1,0 0-1,0 0 1,0 0 0,0 0-1,-1 0 1,1 4-1,-1 39 244,0-28-121,0-18-102,0 0 0,0 1 0,0-1 0,0 0 0,0 1 0,0-1 1,0 0-1,0 0 0,0 1 0,0-1 0,0 0 0,0 1 1,0-1-1,0 0 0,1 0 0,-1 1 0,0-1 0,0 0 0,0 0 1,0 1-1,1-1 0,-1 0 0,0 0 0,0 0 0,0 0 1,1 1-1,-1-1 0,0 0 0,0 0 0,1 0 0,-1 0 0,0 0 1,1 0-1,-1 1 0,0-1 0,0 0 0,1 0 0,-1 0 1,0 0-1,1 0 0,-1 0 0,0 0 0,0 0 0,1 0 0,-1-1 1,1 1-1,16-6 281,-10 3-228,144-45-298,-148 47 224,1 0 0,-1 0-1,0 1 1,0 0 0,0 0-1,0 0 1,0 0 0,1 0-1,-1 0 1,0 1 0,0 0-1,0-1 1,0 1 0,0 0-1,0 1 1,0-1 0,0 0-1,-1 1 1,6 3 0,2 3 51,-1 0 0,0 1 0,15 18 0,-17-17-34,1-1 0,1 0 1,10 8-1,-14-14 42,-1 0-1,1 0 1,0-1 0,0 1 0,0-1 0,0-1-1,0 1 1,1-1 0,-1 1 0,0-2-1,1 1 1,-1-1 0,1 1 0,-1-1-1,1-1 1,9-1 0,-9 1-656,0-1 1,0 1-1,-1-1 0,1-1 0,7-3 1,0-2-1282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02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1101 4320,'-16'2'1392,"8"2"233,8-4-1596,-1 0 0,1 0 0,0 0 0,0 0 0,0 0 0,0 0 0,0 0 0,0 0 0,0 0 0,0 0 0,0 1 0,0-1-1,0 0 1,0 0 0,0 0 0,0 0 0,0 0 0,0 0 0,0 0 0,0 0 0,0 0 0,0 0 0,0 0 0,0 0 0,0 0 0,0 0 0,1 1-1,-1-1 1,0 0 0,0 0 0,0 0 0,0 0 0,0 0 0,0 0 0,0 0 0,0 0 0,0 0 0,0 0 0,0 0 0,0 0 0,0 0 0,0 0-1,0 0 1,0 0 0,0 0 0,1 0 0,-1 0 0,0 0 0,0 0 0,0 0 0,0 0 0,0 0 0,0 0 0,0 0 0,0 0 0,0 0 0,0 0-1,0 0 1,0 0 0,0 0 0,0 0 0,1 0 0,-1 0 0,17-3 3972,8-7-2314,-8 4-1146,2-1-301,-1-1 0,0-1 1,0 0-1,-1-1 0,0-1 0,0-1 0,15-14 0,-13 8-136,-1-1 0,-1 0 0,0-1-1,-2-1 1,15-26 0,33-72 248,-18 30 64,-22 52-96,-15 26-354,-1-1 1,8-16-1,-15 28 18,0-1 0,0 1 0,0 0 0,0 0 0,0-1-1,0 1 1,0 0 0,0 0 0,1-1 0,-1 1 0,0 0 0,0 0 0,0-1 0,0 1 0,0 0 0,0 0 0,1 0 0,-1 0 0,0-1 0,0 1 0,0 0 0,1 0 0,-1 0 0,0 0 0,0-1 0,1 1 0,-1 0 0,0 0-1,0 0 1,1 0 0,-1 0 0,3 8-298,-1 19 107,-18 210 298,-16-80 239,30-150-239,0 1 0,-1-1 0,0 0 0,-4 8-1,5-13-50,1 0 0,0 0 0,0 0 0,-1 0 0,1-1 0,-1 1 0,0 0 0,-2 1 0,3-2-12,0-1 0,1 0-1,-1 1 1,0-1 0,0 0-1,0 1 1,1-1 0,-1 0-1,0 0 1,0 0 0,0 0 0,1 0-1,-1 0 1,0 0 0,0 0-1,0 0 1,0 0 0,1 0-1,-1 0 1,0-1 0,0 1-1,-1-1 1,0 0-11,0-1 0,0 1 0,1-1-1,-1 1 1,0-1 0,1 0 0,-1 0 0,1 1-1,0-1 1,0 0 0,-1 0 0,0-5 0,-10-28-134,9 26 132,2 5 4,-5-19-106,6 15-115,0 8 192,1 0-1,-1 0 1,0-1 0,0 1-1,0 0 1,0 0-1,0 0 1,1 0 0,-1 0-1,0 0 1,0 0-1,0-1 1,0 1 0,1 0-1,-1 0 1,0 0-1,0 0 1,0 0 0,1 0-1,-1 0 1,0 0-1,0 0 1,0 0 0,1 0-1,-1 0 1,0 0-1,0 0 1,0 0-1,0 0 1,1 1 0,-1-1-1,0 0 1,0 0-1,9 3-9,-1-1 0,1 0 0,0-1 0,0 0 0,-1 0 0,1-1 0,16-1 0,1-1 164,33-9 0,-17 1-100,-2-2 0,1-1 0,-2-2 0,71-38 0,-82 36-6,0-1-1,-1-1 0,-1-1 0,-1-1 0,-1-2 0,38-46 0,-27 27 62,-13 14-47,26-38 0,-27 31-53,32-71 0,-46 89-25,-1 0 0,0-1-1,-1 1 1,-2-1-1,1 0 1,0-33-1,-4 47-29,0 0 0,0 0 0,0 0 0,-1-1 0,1 1 0,-1 0 0,-2-6 0,3 10 46,0-1 0,0 1 0,0 0 0,0 0 0,0 0 0,0 0 0,-1-1 0,1 1 0,0 0 0,0 0 0,0 0 0,0 0 0,0 0-1,0 0 1,-1-1 0,1 1 0,0 0 0,0 0 0,0 0 0,0 0 0,-1 0 0,1 0 0,0 0 0,0 0 0,0 0 0,0 0 0,-1 0 0,1 0-1,0 0 1,0 0 0,0 0 0,-1 0 0,1 0 0,0 0 0,0 0 0,0 0 0,-7 6-209,-4 13 34,10-17 161,-18 39-93,3 0 0,-23 87-1,30-77 175,2 0 0,1 104 0,4-74 18,0-39 9,1 71 205,2-94-51,-1 0 1,-3 31-1,3-33 220,0-12-311,1-6-160,-3-21-1571,-6-36 0,5 37 1232,-2-9 137,-2 0 0,0 0 0,-2 1 0,-18-39 0,18 49 214,0 1 1,-2 0 0,0 0 0,-1 1-1,-1 1 1,0 0 0,-20-18 0,21 23 288,1 2 0,-2 0-1,-18-11 1,41 24 152,0-1-1,1 0 0,17 3 1,44 3 80,185-3-162,-160-7-316,203 1-138,-299 0 91,3 0-6,0 0 1,0 0-1,0 0 0,0 0 1,0 1-1,0 0 0,-1-1 0,1 1 1,0 1-1,5 2 0,-8-4 13,-1 0 1,0 1-1,1-1 0,-1 0 1,0 1-1,0-1 0,1 1 1,-1-1-1,0 1 0,0-1 0,0 1 1,0-1-1,0 0 0,1 1 1,-1-1-1,0 1 0,0-1 1,0 1-1,0-1 0,0 1 1,-1-1-1,1 1 0,0-1 0,0 1 1,0-1-1,0 0 0,0 1 1,-1-1-1,1 1 0,-9 16 62,-15 11-47,-1 0-1,-1-2 1,-37 30-1,54-49-2,-78 66 223,-48 42 209,115-92-189,14-9 40,6-14-285,0 0 1,0 1 0,0-1-1,0 1 1,0-1 0,0 0-1,0 1 1,0-1-1,0 1 1,0-1 0,0 0-1,1 1 1,-1-1 0,0 0-1,0 1 1,0-1 0,1 0-1,-1 1 1,0-1 0,0 0-1,1 1 1,-1-1 0,0 0-1,1 0 1,-1 1 0,0-1-1,1 0 1,-1 0 0,1 0-1,2 1 25,-1 0-1,1 0 1,0-1-1,0 1 1,0-1-1,0 0 0,-1 0 1,1 0-1,0 0 1,0 0-1,0-1 1,4 0-1,34-14 236,-31 11-175,257-127-108,-265 130-16,0 0-1,0 0 1,-1 0-1,1 0 1,0 0 0,0 1-1,0-1 1,0 1-1,2-1 1,-3 1 15,-1 1 0,1-1 0,-1 0 0,1 0 0,-1 0 0,1 0 0,-1 1 1,1-1-1,-1 0 0,1 1 0,-1-1 0,1 0 0,-1 1 0,1-1 0,-1 1 1,1-1-1,-1 1 0,0-1 0,1 0 0,-1 1 0,0 0 0,0-1 0,1 1 1,-1-1-1,0 1 0,0-1 0,0 1 0,1-1 0,-1 1 0,0 0 0,0-1 1,0 2-1,1 13-20,0 0 1,-2 26-1,1-9 116,-1-31-74,1 0 0,0 0 0,0 0 0,0 0 0,0 0 0,1 0 0,-1 0 0,0-1 0,0 1 0,0 0 0,1 0 0,-1 0 0,1 0 0,-1 0 0,1 0 0,-1 0 0,1-1 0,-1 1 0,1 0 0,0 0 0,-1-1 0,1 1 0,0 0 0,0-1 0,-1 1 0,1-1 0,0 1 0,0-1 0,0 1 0,0-1 0,0 1 0,0-1 0,0 0 0,-1 0 0,1 0 0,2 1 0,-1-1 22,1-1 0,-1 1 0,0 0 0,0-1 0,1 1-1,-1-1 1,0 0 0,0 1 0,0-1 0,0 0 0,0 0 0,0-1 0,0 1-1,0 0 1,0-1 0,2-1 0,13-18 5,0-1-1,-1-1 1,-1 0-1,20-41 1,-20 36 31,104-157-26,-31 55 17,-55 76-119,-3-1 1,-2-1-1,-2-2 0,28-95 0,-37 99-270,-18 47-95,-4 13 186,-5 14 60,-79 215 62,66-169 138,-1 9 163,-20 106 0,17 11 181,19-120 33,7-68-404,-1 18 571,2-22-562,0 0 0,0 1 1,0-1-1,0 0 1,0 0-1,0 0 1,0 0-1,0 0 1,0 0-1,0 0 1,0 0-1,0 0 1,0 0-1,0 0 1,0 0-1,0 1 0,0-1 1,0 0-1,0 0 1,0 0-1,0 0 1,0 0-1,0 0 1,0 0-1,0 0 1,0 0-1,0 0 1,0 0-1,0 0 1,0 0-1,1 0 0,-1 0 1,0 1-1,0-1 1,0 0-1,0 0 1,0 0-1,0 0 1,0 0-1,0 0 1,0 0-1,0 0 1,0 0-1,0 0 1,0 0-1,1 0 0,-1 0 1,0 0-1,0 0 1,0 0-1,0 0 1,0 0-1,0 0 1,0 0-1,0 0 1,0 0-1,0 0 1,0 0-1,0 0 1,0 0-1,1 0 0,-1 0 1,0 0-1,7-12-154,-4 4-342,-1 0-1,1 0 1,-1 0 0,0 0-1,-1-1 1,0 1 0,-1-1-1,0-14 1,-1 3-269,-2-1 1,-6-27-1,6 37 631,0-1 0,-1 1-1,-1 0 1,1 0 0,-2 0 0,1 0 0,-2 1 0,1 0 0,-1 1 0,-1-1 0,0 1-1,-15-13 1,14 15 330,-1 0 0,1 0 0,-1 1 0,0 0 0,-1 1 0,0 0-1,0 1 1,-11-3 0,22 7-171,-1 0 0,1 0-1,0-1 1,-1 1 0,1 0-1,0 0 1,0 0 0,-1 0-1,1 0 1,0 0 0,-1 0-1,1 0 1,0 0 0,-1 0-1,1 0 1,0 0 0,-1 0-1,1 0 1,0 0 0,0 0-1,-1 0 1,1 0 0,0 1-1,-1-1 1,1 0 0,0 0 0,0 0-1,-1 1 1,4 6 717,-1-5-625,0 0 0,-1 0 1,1-1-1,0 1 0,0 0 0,0-1 0,1 0 0,2 2 0,14 3 162,1-1 0,0-2 0,30 3 0,-23-3-178,31 5-62,118 11 312,-146-18-197,-1-1 0,1-1 0,55-10 0,-75 8-85,0 0-1,1 0 1,-1-1 0,0 0-1,-1-1 1,1 0-1,-1 0 1,0-1-1,0 0 1,-1-1-1,9-8 1,-17 15-63,1 0 0,-1-1 1,1 1-1,-1-1 0,1 1 0,-1 0 1,1-1-1,-1 1 0,0-1 0,1 1 0,-1-1 1,0 0-1,1 1 0,-1-1 0,0 1 0,1-1 1,-1 0-1,0 1 0,0-1 0,0 1 1,0-1-1,0 0 0,0 1 0,0-1 0,0 0 1,0 1-1,0-2 0,-1 2-20,1-1 1,-1 1-1,0 0 0,0-1 0,1 1 1,-1 0-1,0 0 0,0-1 0,0 1 1,1 0-1,-1 0 0,0 0 0,0 0 1,0 0-1,1 0 0,-1 0 1,-1 0-1,-6 2-65,0-1-1,0 1 1,-9 3 0,6 0 113,0 1 1,0 0-1,1 1 0,-1 0 0,1 1 1,1 0-1,0 0 0,0 1 1,0 1-1,1-1 0,1 1 0,0 0 1,0 1-1,1 0 0,0 0 1,-4 12-1,6-15 61,1 1 0,1 0 1,0-1-1,0 1 0,1 0 1,0 0-1,0 0 0,1 0 1,1 0-1,0 10 0,1-13-14,-1 1 0,1 0 0,0 0 0,1-1 0,-1 1 0,2-1 0,-1 1 0,0-1 0,1 0 0,0-1 0,1 1 0,-1-1 0,11 10 0,-10-11-31,1 0 1,0 0-1,0 0 1,1 0-1,-1-1 1,1 0-1,-1 0 0,1-1 1,0 0-1,0 0 1,0-1-1,0 1 1,1-2-1,-1 1 1,0-1-1,12-1 1,-1-1-346,0-1 0,-1 0 0,1-1 0,-1-2 0,24-9 0,-4 0-743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5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 3136,'-10'-5'1210,"10"5"-1025,-1-1 0,1 1 0,-1 0 0,1 0 0,-1-1 0,1 1 0,-1 0 0,1 0 0,-1 0 0,1 0 0,-1-1 0,1 1-1,-1 0 1,1 0 0,-1 0 0,0 0 0,1 0 0,-2 1 0,-13 12 2637,9-7-2222,0 1-1,1 1 1,0-1-1,-6 11 1,-9 24 1477,-28 83 0,40-101-1856,0 1-1,2 0 1,1 0-1,2 1 1,-2 51-1,5-64-300,1 0-1,1 0 1,0 1 0,0-1-1,1 0 1,1-1-1,1 1 1,-1-1-1,2 1 1,0-1 0,0-1-1,1 1 1,12 14-1,-7-12-903,1-1-1,1 0 1,0-1-1,0 0 0,1-2 1,1 1-1,33 15 0,14 3-1617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4:5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5632,'14'-3'1834,"-13"3"-1800,-1 0 0,1 0 0,-1 0 0,1 0-1,-1 0 1,1 0 0,-1 0 0,1 0-1,-1 0 1,1 0 0,-1 1 0,1-1 0,-1 0-1,1 0 1,-1 1 0,0-1 0,1 0-1,-1 1 1,1-1 0,0 1 0,10 7 516,0 0 1,-1 1 0,0 0-1,0 0 1,-1 1 0,0 1-1,9 14 1,3 9 1031,-1 1-1,-2 1 1,14 40 0,29 123 1749,-53-161-3210,-2 0 1,-1 0-1,-2 0 0,-1 1 0,-2-1 0,-6 41 0,4-58-838,-1 0-1,-1-1 0,0 1 1,-2-1-1,0 0 1,-2-1-1,0 0 0,-19 33 1,16-37-2590,-26 29 1,-13 9-1270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5:45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1084 1984,'0'0'9,"0"0"0,0-1 0,0 1 0,0 0 0,0 0 0,0 0 0,0 0 0,0 0 0,0 0 0,0 0 1,0 0-1,0 0 0,0 0 0,0 0 0,0-1 0,1 1 0,-1 0 0,0 0 0,0 0 0,0 0 0,0 0 0,0 0 0,0 0 0,0 0 0,0 0 0,0 0 0,0 0 0,0 0 0,0 0 1,0 0-1,0 0 0,1 0 0,-1 0 0,0 0 0,0 0 0,0 0 0,0-1 0,0 1 0,0 0 0,0 0 0,0 0 0,7-1 5536,0-23-4169,-4 10-1168,1 1 0,9-22 0,-7 19 67,6-21-1,33-119 1385,31-9-1084,-22 54-137,-24 40-64,20-77-1,-42 124-350,0 0 1,1 1-1,2 0 0,25-41 0,-28 51-63,0 2 0,1-1-1,1 1 1,0 0-1,0 1 1,1 1-1,1-1 1,-1 2-1,25-15 1,-31 21 23,0 0 0,-1 0 0,1 0 0,0 1 0,0-1 0,0 1 0,0 0 0,0 1-1,0-1 1,0 1 0,10 1 0,-13-1 34,0 1-1,0-1 0,0 1 0,0-1 0,0 1 1,-1 0-1,1 0 0,0 0 0,0 0 1,0 1-1,-1-1 0,1 0 0,-1 1 0,1-1 1,-1 1-1,0-1 0,1 1 0,-1-1 1,0 1-1,0 0 0,0 0 0,0 0 1,-1 0-1,1 0 0,0 0 0,-1 0 0,1 0 1,-1 0-1,0 0 0,0 0 0,0 3 1,1 4 41,-2 0 1,1 0 0,-1 1 0,-1-1 0,0 0 0,-5 16 0,-25 50 339,15-43-288,-2-1 0,-1 0 0,-45 51 0,3-3 245,45-60-236,12-14-130,0 1 0,0 0 0,1 0 0,-5 8 0,9-14 12,0 1-1,1 0 1,-1-1 0,0 1 0,1-1 0,-1 1 0,1-1-1,-1 1 1,1-1 0,-1 1 0,1-1 0,-1 1-1,1-1 1,-1 0 0,1 1 0,-1-1 0,1 0-1,0 1 1,-1-1 0,26 7-37,-4-1-51,-2 1 48,-4-2 47,-1 1 1,1 0 0,-2 1-1,1 1 1,-1 0 0,25 19 0,-38-26 29,-1 0 1,1-1-1,0 1 1,0 0-1,-1 0 1,1-1-1,0 1 1,-1 0-1,1 0 1,-1 0-1,1 0 1,-1 0-1,1 0 1,-1 0-1,0 0 1,0 0-1,1 0 1,-1 0-1,0 0 1,0 0-1,0 0 1,0 0-1,0 0 1,0 2-1,-1-2 8,0 1 1,0-1-1,1 1 0,-1-1 0,0 1 1,0-1-1,0 0 0,0 1 0,-1-1 1,1 0-1,0 0 0,-1 0 0,-1 2 0,-4 1 123,-1 0 0,0 0-1,0 0 1,-14 3 0,-2 1 41,-1-1 1,0-1 0,0-1-1,-1-2 1,-27 1 0,3-6 625,26 0-1971,0 1-5019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5:46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29 1824,'-5'-5'14751,"13"5"-14532,133-12 395,-102 6-470,-1 3 0,59 1-1,-26 5 17,-70-3 459,-7 0-560,-52 1-6160,28 3 3477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5:49.4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155 550 2720,'8'-10'1072,"1"1"0,15-13 0,-24 22-1000,1-1 1,-1 1-1,1 0 0,-1-1 1,1 1-1,-1-1 0,1 1 1,-1-1-1,0 1 0,1-1 1,-1 0-1,0 1 1,0-1-1,1 1 0,-1-1 1,0 0-1,0 1 0,0-1 1,0 0-1,1 1 1,-1-1-1,0 0 0,0 1 1,-1-1-1,1 1 0,0-1 1,0 0-1,0 1 0,0-1 1,0 0-1,-1 1 1,1-1-1,0 1 0,-1-1 1,1 0-1,0 1 0,-1-1 1,1 1-1,0-1 0,-1 1 1,1-1-1,-1 1 1,1 0-1,-1-1 0,0 1 1,1 0-1,-1-1 0,1 1 1,-1 0-1,1 0 1,-1-1-1,0 1 0,1 0 1,-1 0-1,0 0 0,1 0 1,-1 0-1,0 0 0,1 0 1,-1 0-1,0 0 1,1 0-1,-1 0 0,0 1 1,-3 0-4,0 0 0,0 1 0,0-1 0,0 1 0,1 0 0,-1 0 0,1 1 0,0-1 0,-1 1 0,-2 3 0,-30 35 416,21-21-385,2-3 84,2 0 1,0 1 0,-11 22-1,8-12-165,11-22-35,0 0 0,1 0 0,0 0 0,0 0 0,0 1 0,-1 7 0,3-12 54,0-1 0,-1 1 0,1 0 0,0 0 0,0 0 0,0 0 0,0 0 0,1 0 0,-1 0 0,0 0 0,1 0 0,0 0 0,-1-1 0,1 1 0,0 0 0,0 0 0,0-1 0,0 1 0,0 0-1,0-1 1,0 1 0,1-1 0,-1 0 0,2 2 0,-2-3 7,0 1 0,0-1-1,0 0 1,0 1 0,0-1-1,0 0 1,0 0 0,0 0-1,0 0 1,0 0 0,0 0-1,0 0 1,0 0 0,0 0-1,0 0 1,0-1-1,0 1 1,0 0 0,0-1-1,0 1 1,0-1 0,1 0-1,20-15 351,-19 14-355,24-21 140,-2-1 1,0-1 0,-1-2-1,-2 0 1,28-44 0,-23 26-78,-3-1 1,-1 0 0,17-54-1,-37 92-97,35-114 136,-35 110-147,-1-1 0,0 1 0,-1-1 0,0 0-1,-1 0 1,0 1 0,-5-26 0,4 33-21,0 1 1,-1-1-1,0 0 0,1 1 1,-2-1-1,1 1 1,-1-1-1,1 1 1,-1 0-1,0 0 0,-6-5 1,7 7-18,1 0-1,-1 1 1,0-1 0,-1 1 0,1 0 0,0 0 0,0-1-1,-1 1 1,1 1 0,0-1 0,-1 0 0,1 1-1,-1-1 1,1 1 0,-1-1 0,1 1 0,-1 0-1,1 0 1,-1 1 0,1-1 0,-1 0 0,1 1 0,-1-1-1,-3 2 1,0 1-49,0 0 0,0 0 0,1 0 0,-1 0 0,1 1 0,-1 0 0,1 0 0,1 1 0,-1 0 0,0-1 0,1 1 0,0 1 0,0-1 0,1 1 0,-4 5 0,-2 9 126,0 1-1,2 0 0,-6 24 0,6-23 0,-6 29 163,2 1 0,2 0 1,2 1-1,3 0 1,4 97-1,1-139-119,1 0-1,-1 1 1,2-1-1,0-1 1,0 1-1,1 0 1,0-1-1,10 18 1,-11-23-2,0 0 0,1 0 0,0 0 0,0 0 0,0-1-1,0 1 1,1-1 0,0 0 0,-1-1 0,2 1 0,-1-1 0,0 0 0,1 0 0,-1-1 0,1 1 0,0-1 0,9 2-1,-4-3-26,1 1 0,0-2 0,0 1 0,0-2 0,0 1 0,0-2-1,21-4 1,-8-1 68,0-2 0,34-15 0,-42 16 28,-1 0 0,-1-2 0,21-15 0,-33 23-125,-1 0-1,0 0 1,0 0 0,0 0-1,0-1 1,0 1 0,-1-1-1,1 1 1,-1-1 0,1 0-1,-1 1 1,0-1 0,0 0-1,0 0 1,0-5-1,-1 6-28,0 0 0,0 0-1,0 0 1,0 1-1,0-1 1,0 0-1,-1 0 1,1 1-1,-1-1 1,0 0-1,1 1 1,-1-1 0,0 0-1,0 1 1,0-1-1,0 1 1,0-1-1,0 1 1,0 0-1,-1 0 1,1-1-1,-1 1 1,1 0-1,0 0 1,-1 0 0,-3-1-1,3 1-44,-1 0 1,1 0-1,0 1 1,-1-1-1,1 1 0,-1-1 1,1 1-1,-1 0 1,0 0-1,1 0 0,-1 1 1,1-1-1,-1 0 1,-3 2-1,-4 1-16,0 1 0,-11 5 0,9-3 58,10-5 9,0 0 0,0 0 0,-1 0 0,1 0 1,0 1-1,1-1 0,-1 1 0,0-1 0,0 1 0,1 0 1,-1 0-1,1 0 0,-1 0 0,1 0 0,0 0 0,0 0 0,0 0 1,0 0-1,0 0 0,0 1 0,1-1 0,-1 0 0,1 1 1,-1-1-1,1 1 0,0-1 0,0 0 0,0 1 0,0-1 0,1 1 1,-1-1-1,1 0 0,-1 1 0,1-1 0,0 0 0,0 0 1,0 1-1,0-1 0,0 0 0,0 0 0,1 0 0,1 2 0,5 5 44,0 0-1,0-1 0,1 0 0,0 0 0,1-1 1,0 0-1,14 8 0,-17-12 22,-1 0 1,1 0 0,-1-1-1,1 0 1,0 0-1,0-1 1,0 0 0,0 0-1,0 0 1,0-1-1,0 0 1,0 0 0,0-1-1,9-2 1,-5 0-23,0 0-1,-1-1 1,1-1 0,-1 1 0,14-10 0,45-35 208,-48 33-272,0 1 0,33-18 0,-50 31-8,1 0-1,0 0 0,0 0 1,0 1-1,-1 0 1,2 0-1,-1 0 1,0 1-1,0-1 0,0 1 1,7 1-1,2 1-4,0 1-1,22 8 0,0-1 489,-63-17-256,-47-5 0,64 11-236,-1 1 0,1 0 0,0 0 0,0 1 0,0 1 0,0 0 0,0 0 0,-10 4 0,14-4 0,0 1 1,0-1-1,0 1 0,0 0 0,1 1 0,-1-1 0,1 1 0,0 0 0,-5 6 0,7-7 37,0 1 0,1-1 1,0 1-1,0-1 0,0 1 0,0 0 0,0-1 1,1 1-1,-1 0 0,1 0 0,0 0 1,1 0-1,-1 0 0,1 1 0,-1 4 0,1-2 9,1-1 0,-1 1 0,1 0 0,0-1 0,0 0 0,1 1 0,0-1 0,0 0 0,0 0 0,1 0 0,0 0 0,0 0 0,0 0 0,1-1 0,0 0 0,0 1 0,1-2 0,-1 1 0,1 0 0,0-1 0,0 0 0,0 0 0,1 0 0,0-1 0,-1 0 0,1 0 0,0-1 0,0 1 0,1-1 0,-1 0 0,9 1 0,1-1 37,1-1-1,-1-1 0,0 0 0,0-1 0,1-1 1,-1 0-1,16-5 0,-1-2 88,-1-1-1,48-22 0,-18 0-75,-1-2 0,70-55-1,-126 87-45,0-1 1,0 1-1,0 0 0,-1-1 0,1 0 0,-1 0 1,1 0-1,-1 0 0,0 0 0,0 0 1,1-4-1,-2 7-10,-1 0 0,0 0 0,0 0 1,0 0-1,0-1 0,0 1 0,0 0 0,0 0 1,0 0-1,0-1 0,0 1 0,0 0 0,0 0 1,0 0-1,0-1 0,0 1 0,0 0 1,0 0-1,0 0 0,0-1 0,0 1 0,0 0 1,0 0-1,-1 0 0,1 0 0,0-1 0,0 1 1,0 0-1,0 0 0,0 0 0,0 0 0,-1 0 1,1-1-1,0 1 0,0 0 0,0 0 1,-10 0-49,-10 7 94,13-3-78,-1 1 0,2 0-1,-1 1 1,0 0-1,1 0 1,-9 11-1,3-2-11,-18 33-1,25-38 45,1 0-1,0 1 0,0-1 0,1 1 0,1 0 0,0 0 0,0 0 1,1 0-1,0 0 0,1 12 0,0-22 17,0 0 0,0 0 0,0 1 0,0-1 0,0 0 0,1 0 0,-1 0 0,0 0 0,0 0 0,1 0 0,-1 0 0,0 0 0,1 0-1,-1 0 1,1 0 0,-1 0 0,1-1 0,0 1 0,-1 0 0,1 0 0,0 0 0,0-1 0,1 2 0,-1-2 3,0 1 0,0-1-1,0 0 1,0 0 0,0 0 0,1 0-1,-1 0 1,0 0 0,0 0 0,0 0-1,0 0 1,0-1 0,0 1 0,0 0-1,0-1 1,0 1 0,0-1 0,0 1 0,-1-1-1,1 1 1,0-1 0,0 0 0,0 1-1,1-2 1,13-15 41,0 0 0,0 0-1,-2-1 1,14-25 0,-10 16-111,-1 3 59,-4 7 121,-1 0 0,14-29 0,-22 35-483,-3 10 161,0 2 32,-4 10 127,1-1 1,0 0 0,1 1-1,1-1 1,-1 1-1,1 0 1,1 10 0,0-14 36,0-1 0,1 0 0,0 0 1,0 0-1,0 0 0,1 0 1,0 0-1,0 0 0,0-1 0,1 1 1,0-1-1,0 1 0,7 8 0,-8-12 22,-1-1 0,1 1-1,0-1 1,-1 0-1,1 0 1,0 1-1,0-1 1,0 0-1,0-1 1,0 1 0,0 0-1,0-1 1,0 1-1,0-1 1,0 1-1,0-1 1,1 0 0,-1 0-1,0 0 1,0 0-1,0-1 1,0 1-1,0 0 1,3-2-1,5-1 59,-1-1 0,1 0-1,17-10 1,-13 6-38,105-65-111,-27 15 44,-45 29 235,25-14-456,-70 43 183,-2 11-384,2 21 445,1 0-1,1-1 1,2 0-1,2 0 1,18 52-1,-23-75 106,0-1-1,1 1 0,-1-1 1,8 11-1,-10-17-73,0 1 0,0-1 1,0 1-1,0-1 0,0 0 0,0 0 0,1 1 0,-1-1 0,0 0 0,1 0 1,-1 0-1,1-1 0,-1 1 0,1 0 0,-1 0 0,1-1 0,0 1 0,-1-1 1,1 0-1,0 1 0,-1-1 0,1 0 0,0 0 0,-1 0 0,1 0 0,0 0 0,-1 0 1,3-1-1,1-1 7,1 0 0,-1-1-1,0 0 1,0 0 0,0 0 0,8-7 0,26-29-20,-14 13 78,18-13-888,1-2-1720,-2-2-3775,-19 15 2845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5:50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451 4 1728,'-19'-3'5776,"19"20"-4662,0-11-874,-1 0-1,1-1 1,-4 10-1,0 9 30,-5 58 288,-17 103 827,25-181-1335,-30 121 1183,26-111-991,0 0 1,-1 0-1,-1 0 0,0-1 1,-1 0-1,-13 17 1,16-25-126,1 0 1,-1 0-1,1-1 1,-1 0-1,-1 0 1,1 0-1,-1 0 1,1-1-1,-1 0 1,-12 4-1,8-4-25,1-1-1,-1 0 1,0 0-1,1-1 1,-1-1-1,-16 0 0,-40-6 249,58 5-310,0 0-1,0-1 1,0 0 0,0-1-1,1 0 1,-9-3-1,15 5-36,0 1 0,1-1 0,-1 1 0,0-1 0,0 1 0,0-1 0,0 0 0,1 1 0,-1-1 0,0 0 0,1 1 0,-1-1 0,0 0 0,1 0 0,-1 0 0,1 0 0,-1 0 0,1 0 0,0 0 0,-1-1 0,1 1 1,0 0 1,0 0-1,0 0 1,1 0-1,-1 0 1,0 1-1,0-1 1,1 0-1,-1 0 1,1 0-1,-1 0 1,1 1-1,-1-1 1,1 0-1,-1 0 1,1 1-1,1-2 1,3-2-23,-1 1 0,1-1 0,0 1 0,0 1 0,9-4 0,209-102 104,-151 76-50,2 5-3463,-45 17 995,8-6-3407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5:54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9 380 1888,'-9'3'294,"13"-3"1573,2-3 3113,2-4-4217,1 0 0,9-9-1,-6 5-479,0-1-162,-1-1 0,0-1 1,13-23-1,-14 23-14,9-15 74,-1-2 0,-2 0 1,15-39-1,-28 57-75,1-2-96,-4 15-33,0-1-1,1 1 1,-1-1 0,0 1 0,0 0-1,0-1 1,0 1 0,1 0 0,-1-1-1,0 1 1,0 0 0,1-1 0,-1 1-1,0 0 1,1 0 0,-1-1 0,0 1-1,1 0 1,-1 0 0,0 0 0,1-1-1,-1 1 1,0 0 0,1 0-1,-1 0 1,1 0 0,-4 13-569,4 11 593,0-6 25,-2 24 41,0-24 126,1 1-1,0 0 0,4 19 1,-1-14-42,-3-17-97,1 1-1,0-1 1,1 0 0,-1 1 0,2-1-1,-1 0 1,1 0 0,3 6 0,-4-10 56,-1 0 0,1 0 0,1 0 0,-1-1 0,0 1 0,1-1 0,-1 1 0,1-1 0,3 2 0,-5-3-58,1 0 0,0-1 0,0 1-1,-1-1 1,1 1 0,0-1 0,0 0 0,0 1 0,0-1-1,0 0 1,0 0 0,0-1 0,-1 1 0,1 0 0,0-1-1,0 1 1,0-1 0,3 0 0,4-3 55,1 0 1,-1-1 0,0 0-1,0 0 1,-1-1-1,1 0 1,-1-1 0,-1 1-1,1-1 1,-1-1-1,0 0 1,6-9 0,-9 12-84,-1 0 0,0-1 0,0 1 0,-1-1 0,0 0 1,1 0-1,-2 0 0,1 0 0,-1 0 0,0 0 1,0-1-1,-1 1 0,0 0 0,0 0 0,0-1 0,-1 1 1,0 0-1,0 0 0,0 0 0,-1 0 0,-3-9 0,4 14-53,1-1 0,-1 1 0,0 0-1,0-1 1,1 1 0,-1 0 0,0-1 0,0 1-1,0 0 1,0 0 0,-1 0 0,1 0-1,0 0 1,0 0 0,-1 0 0,1 0-1,0 0 1,-1 1 0,1-1 0,-1 0-1,1 1 1,-1-1 0,1 1 0,-1 0-1,-1-1 1,1 2-29,-1-1 0,1 0-1,0 0 1,0 1 0,0-1 0,0 1-1,0 0 1,0 0 0,1 0 0,-1 0-1,0 0 1,0 0 0,1 0 0,-1 0-1,0 1 1,1-1 0,-1 1 0,1-1-1,-2 4 1,-1 1 43,1 0 0,-1 1 0,2-1 0,-1 1 0,1 0 0,0 0 0,0 0 0,1 0 0,0 0 0,0 0 0,1 0 0,0 0 0,0 0 0,0 1 0,4 12 0,-4-17 42,1 0-1,0 0 1,0 0 0,0 0-1,0-1 1,1 1-1,-1 0 1,1-1-1,0 1 1,0-1 0,0 0-1,0 1 1,0-1-1,3 3 1,0-2 47,-1 0 1,1-1-1,0 1 0,0-1 0,0 0 1,0 0-1,8 2 0,5-1 74,0 0 0,0-1-1,30-1 1,-7-2-106,1-1-1,43-8 0,-64 6 3,0-1-1,0-1 0,0 0 1,-1-2-1,36-18 0,-23 7 37,0-1 0,-1-2 0,-1-1 0,-1-1 0,29-31 0,-58 54-76,0 0 0,0 0 0,-1 1 0,1-1 0,0 0-1,-1 0 1,1 0 0,-1 0 0,1 0 0,-1 0 0,0 0 0,1 0 0,-1 0-1,0 0 1,0 0 0,0 0 0,1 0 0,-1-1 0,0 2-10,0 0 1,-1 0-1,1-1 0,0 1 1,0 0-1,0 0 1,0 0-1,0 0 0,0 0 1,0-1-1,0 1 1,-1 0-1,1 0 0,0 0 1,0 0-1,0 0 1,0 0-1,0 0 0,-1-1 1,1 1-1,0 0 1,0 0-1,0 0 0,0 0 1,-1 0-1,1 0 1,0 0-1,0 0 0,0 0 1,0 0-1,-1 0 1,1 0-1,0 0 0,-11 6-202,-4 7 117,0 0 0,2 1 0,-16 21-1,-3 1 67,10-12 5,2 2 0,0 0 0,-21 37 0,38-58 39,1 1 0,0 0 0,0 0 0,0 0-1,-1 10 1,3-14 2,0-1 0,0 1-1,0-1 1,0 1 0,0-1-1,0 1 1,0-1 0,1 1 0,-1-1-1,1 1 1,-1-1 0,2 3-1,-2-3-11,1-1 0,-1 1 0,1-1 0,-1 1 0,1-1-1,0 1 1,-1-1 0,1 0 0,0 1 0,-1-1 0,1 0-1,0 1 1,-1-1 0,1 0 0,0 0 0,0 0 0,-1 0-1,1 0 1,0 1 0,-1-1 0,1 0 0,0-1 0,0 1-1,-1 0 1,1 0 0,0 0 0,0-1 0,5 0 61,-1-1 1,0 0-1,0 0 0,0 0 1,0 0-1,0-1 1,-1 0-1,1 0 0,-1-1 1,0 1-1,0-1 0,0 0 1,0 0-1,5-8 1,3-5-26,-1-1 0,13-31 0,-2 4-490,-21 44 41,-1 5 159,-4 11 104,-6 21 323,-71 183-198,65-177 164,-1-1-1,-3 0 0,-2-1 1,-1-2-1,-2 0 0,-1-1 1,-36 37-1,28-43 157,55-42-11,-4 0-287,0-1 0,-1-1 0,0 0 0,-1-2 0,-1 1 0,0-2 0,16-23 0,-1-3 54,54-72 103,-64 92-175,0 0 0,42-36 0,149-85 81,-183 126-37,80-58-66,-64 43 90,-35 27 66,-7 4-95,-1 10-646,-3-1 603,-1 0-1,1-1 1,-1 1 0,0-1-1,-7 8 1,-1 4-14,-14 18 86,18-26-11,0 0 1,-7 17-1,8-16-14,4-6-24,0-1-1,1 1 0,-1-1 0,1 1 0,0 0 0,0 0 0,-1 10 0,3-16 1,0 0-1,0 0 0,0 1 0,0-1 0,0 0 0,0 1 0,0-1 0,0 0 0,0 0 1,1 1-1,-1-1 0,0 0 0,0 0 0,0 1 0,0-1 0,0 0 0,0 0 0,1 1 0,-1-1 1,0 0-1,0 0 0,0 0 0,1 1 0,-1-1 0,0 0 0,0 0 0,0 0 0,1 0 1,-1 0-1,0 1 0,0-1 0,1 0 0,11-2 134,15-12 38,-21 11-127,117-69 259,-107 61-315,0-1-1,-1-1 1,0 0-1,-1 0 1,14-19-1,35-48 92,-57 75-449,-3 10 220,-2 15 79,-1-18 15,-1 9 29,0 0-1,-1-1 1,-3 15 0,2-14 37,1 0 1,0 0 0,-1 16-1,3 8-38,0-34 224,6-1-106,-1-1 1,1 0-1,-1 0 1,0 0-1,1 0 1,-1-1-1,0 0 1,6-3 0,38-23-145,-38 21 74,93-64-138,-70 47 121,-13 7 46,23-22 1,-26 22-212,34-25 0,-52 50 48,-5 5 56,0 0-1,0 0 1,-14 23 0,9-19 84,-8 22 0,16-35-22,0 1 1,1 0-1,0 0 0,0 0 0,0 0 0,0 1 0,1 4 0,0-9-4,0 0 0,0 0 0,0 0-1,0 0 1,1 0 0,-1 0 0,0 0 0,0 0 0,1 0-1,-1 0 1,1 0 0,-1 0 0,1 0 0,-1-1 0,1 1-1,-1 0 1,1 0 0,0-1 0,-1 1 0,1 0 0,0-1-1,0 1 1,0 0 0,-1-1 0,1 1 0,0-1 0,0 0-1,0 1 1,0-1 0,0 0 0,0 1 0,0-1 0,0 0-1,0 0 1,0 0 0,0 0 0,0 0 0,0 0 0,0 0-1,0 0 1,0 0 0,0-1 0,1 1 0,12-3 14,0 0-1,1-1 1,-1 0 0,-1-1 0,1 0 0,-1-1-1,0-1 1,0 0 0,21-17 0,-12 7-26,0-1 1,-1-2-1,-1 0 0,0-1 1,-2-1-1,16-24 1,-26 19-87,-7 26 27,0 2-59,2 7 81,0-1-1,0 1 0,-1 0 0,3 15 0,1 2-47,-5-19 100,0 1 0,0-1 0,0 9 1,-1-9-12,0 0 0,1 0 1,-1 0-1,4 8 1,-1-3-11,-1-1 0,3 17 1,-5-25-5,1 0 1,-1-1 0,1 1-1,0 0 1,-1 0 0,1-1-1,0 1 1,0 0 0,2 2 0,4 8 23,-6-10 7,0-1 0,0 1 0,1 0 0,-1-1 0,0 1 0,1-1 0,-1 1 0,1-1 0,-1 1 0,1-1 0,-1 0 0,1 0 0,0 0 0,0 0 0,0 0 0,0 0 0,-1-1 0,1 1 0,0-1 0,0 1 0,0-1 0,0 1 0,0-1 0,1 0 0,-1 0 0,0 0 0,3-1 0,7 0 18,0-1-1,0-1 1,17-5 0,-19 5-14,4-1-12,22-11 0,5-2 56,-27 12-31,0 0 1,-1-1-1,0-1 0,0 0 1,0-1-1,-1 0 0,13-12 0,-20 16-29,0-1 0,0 0 0,0 0 0,-1 0 0,0-1 0,0 0-1,-1 1 1,1-1 0,-1-1 0,0 1 0,-1 0 0,0-1 0,0 1 0,0-1-1,-1 0 1,0 1 0,1-13 0,-2 16-15,0 0 0,-1 0 1,1 0-1,-1 0 0,1 0 0,-1 0 1,0 0-1,0 0 0,0 0 0,0 0 1,-1 0-1,1 1 0,-1-1 0,0 0 0,0 1 1,0 0-1,0-1 0,-4-3 0,4 5-3,1 0 1,-1 0-1,0 0 0,0 0 0,-1 0 0,1 0 0,0 0 0,0 1 0,0-1 1,0 1-1,-1-1 0,1 1 0,0 0 0,0 0 0,-1 0 0,1 0 1,0 0-1,0 1 0,-1-1 0,1 1 0,0-1 0,0 1 0,0 0 0,0 0 1,-4 2-1,-2 2-23,1 0 0,0 1 1,0 0-1,0 0 0,1 0 0,0 1 1,0 0-1,-8 12 0,8-9 6,-1 1 0,2 0 0,0 0 0,0 0 0,-6 23-1,10-29 47,0 0 0,1 0 0,-1 0 0,1 0 0,0 0 0,0 0-1,1 0 1,0 0 0,0-1 0,0 1 0,0 0 0,1 0 0,0-1 0,-1 1-1,2 0 1,-1-1 0,1 0 0,-1 0 0,1 0 0,0 0 0,1 0 0,-1 0-1,1-1 1,-1 0 0,1 1 0,0-1 0,0-1 0,1 1 0,-1-1-1,0 1 1,1-1 0,9 2 0,-7-2 14,1 0 1,0-1-1,0 0 0,0-1 1,0 0-1,0 0 0,0-1 1,-1 0-1,1 0 0,0 0 0,0-1 1,12-5-1,-11 3-1,0-1 0,0 1 0,-1-2 0,0 1 0,0-1 0,0 0-1,-1-1 1,0 1 0,0-2 0,6-7 0,22-35 92,9-12-309,-37 53 90,4-5-160,-10 30 89,-2-7 151,1-1 1,-2 0-1,1 0 1,-1 0 0,0 0-1,-1-1 1,0 1-1,0 0 1,-7 10-1,-4 5-30,-25 32 0,21-33 241,-1-1 0,-30 26 0,46-44-141,1-1-83,3-3-30,9-2 68,83-16 756,-15 1-1175,90-9 0,-134 26-3209,-24 1 369,-17 3-2003,-7 7 1701,5-3 1732,-13 6-321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5:55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29 7456,'-81'-29'2784,"54"33"-2176,9-4-160,13 0-1792,15 0-1824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5:58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14 2400,'3'-5'9326,"-7"10"-9794,-10 14 1036,2 0 0,0 0 0,-15 33-1,-20 66 509,39-98-924,-76 219 1091,29-59-790,47-151-289,-4 31 0,10-48-71,1 3 276,2-11-32,3-9-83,14-46 98,1 3-162,21-75 0,2-53 124,6-23-683,-9 79 268,-25 82-172,-13 35 243,0 0 0,1 1 0,-1-1 0,1 1 0,0-1 0,-1 1 0,1-1 0,0 1 0,1 0 0,3-3 0,-6 4 31,1 1 0,-1 0 0,1 0 0,-1-1 0,1 1 0,0 0 0,-1 0 0,1 0 0,0-1 0,-1 1 0,1 0 0,-1 0 0,1 0 0,0 0 0,-1 0 0,1 0 0,0 0 0,-1 1 0,1-1 0,0 0 0,-1 0 0,1 0 0,0 1 0,1 0 5,0 0 0,-1 1 0,1-1-1,-1 0 1,0 1 0,1-1 0,-1 0 0,1 3-1,3 2 32,-2 1 0,1 0 0,3 10 0,42 151 214,-12-33-6,-35-128-217,54 154 387,-49-137-286,-7-20-28,1 0-1,0-1 1,0 1 0,0 0 0,1-1-1,-1 1 1,1-1 0,0 0 0,0 1 0,4 4-1,-4-15 823,7-26-713,-5 19-294,4-25 1,3-90-324,1-13 14,12-3 313,-15 111-10,-7 25-51,1-1 0,1-12 1,-4 21 110,0 0 0,0 0 1,0 0-1,1 0 1,-1 0-1,0 0 0,0 0 1,1 0-1,-1 0 0,1 1 1,-1-1-1,2-2 1,-2 3 13,0 0 1,0 0-1,0 0 1,0 0 0,1 0-1,-1 0 1,0 0-1,0-1 1,0 1-1,1 0 1,-1 0 0,0 0-1,0 0 1,1 0-1,-1 0 1,0 0 0,0 0-1,0 0 1,1 0-1,-1 0 1,0 0 0,0 0-1,1 1 1,-1-1-1,0 0 1,0 0 0,0 0-1,1 0 1,-1 0-1,0 0 1,0 0 0,0 1-1,1-1 1,0 2-20,1 0 0,0 0 1,-1 0-1,1 0 0,-1 0 1,0 0-1,0 1 0,2 3 0,1 9 137,0 1-1,0 0 1,-2 0-1,2 25 1,0 5 46,33 287 1524,-29-256-1360,9 46 147,-16-113-571,-1-8-421,-2-17-11072,9 7 6421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5:58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5568,'0'0'121,"0"0"0,-1 0 1,1 0-1,0 0 0,0 0 1,0 0-1,-1 0 0,1 0 1,0 0-1,0 0 0,0 0 1,-1 0-1,1 0 0,0 0 1,0 1-1,0-1 0,0 0 1,-1 0-1,1 0 0,0 0 1,0 0-1,0 1 0,0-1 1,0 0-1,0 0 0,-1 0 1,1 0-1,0 1 0,0-1 1,0 0-1,0 0 0,0 0 1,0 1-1,0-1 0,0 0 0,0 0 1,0 0-1,0 1 0,0-1 1,0 0-1,0 0 0,0 0 1,0 1-1,0-1 0,0 0 1,0 0-1,1 0 0,-1 1 1,0-1-1,0 0 0,4 23 346,0 1 351,-1 172 2462,-1 4-1734,2-155-1397,1 26 385,-2-44 4,-1-5-3161,-1-26 1730,-1 0 0,1 0 0,0 0 0,0 0 0,0 0 0,3-4 0,0-4-2248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05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168 440 3392,'3'-1'477,"-1"0"-1,1-1 1,-1 1 0,0-1 0,1 1 0,2-4-1,-2 1 1992,-10 8-289,-7 5-1996,0 1 0,1 1 0,0 0 0,1 1 0,1 0 0,0 0 0,0 2 0,1-1 1,1 1-1,0 1 0,1 0 0,1 0 0,0 0 0,-8 29 0,9-23 61,-5 37 0,10-51-155,0 0 0,1 1 0,0-1 1,0 0-1,0 1 0,1-1 0,0 0 1,4 13-1,-4-19-56,-1 1 0,1-1 0,0 1 0,-1-1 0,1 0 0,0 0 0,0 1 0,0-1 0,0 0 0,0 0 0,0 0 0,0 0 1,1 0-1,-1 0 0,0-1 0,0 1 0,1 0 0,-1 0 0,0-1 0,1 1 0,-1-1 0,1 0 0,-1 1 0,1-1 0,-1 0 0,1 0 0,-1 0 0,1 0 0,-1 0 0,1 0 0,-1 0 1,1 0-1,-1-1 0,1 1 0,-1 0 0,3-2 0,4-1 72,1-1 0,-1 1 1,1-2-1,13-9 0,26-20 166,60-55 1,38-53-154,-131 126-329,-15 16 184,1-1 1,-1 1-1,1-1 1,-1 1-1,1-1 1,-1 1-1,0-1 1,1 0-1,-1 1 1,0-1-1,1 1 1,-1-1-1,0 0 1,0 1-1,1-1 1,-1 0-1,0 1 1,0-1-1,0 0 1,0 0-1,0 1 1,0-2-1,-1 2-2,0 1 0,0-1 0,1 1 0,-1-1 0,0 1 0,1-1 0,-1 1 1,0 0-1,1-1 0,-1 1 0,1 0 0,-1 0 0,0 0 0,-5 9 15,0 0 1,1 1 0,0-1-1,1 1 1,0 0-1,0 1 1,2-1-1,-1 0 1,1 1-1,0 16 1,1-21 68,1 0 1,1 0-1,0-1 1,0 1-1,0 0 0,0-1 1,1 1-1,0-1 1,1 1-1,-1-1 0,1 0 1,1 0-1,-1 0 0,1-1 1,0 1-1,0-1 1,0 0-1,1 0 0,8 7 1,-11-10-30,1 0 0,-1-1 0,0 1 1,1-1-1,-1 1 0,0-1 0,1 0 0,0 0 1,-1 0-1,1 0 0,0-1 0,-1 1 0,1-1 1,0 0-1,0 1 0,-1-1 0,1 0 0,0-1 1,0 1-1,-1 0 0,1-1 0,3 0 0,0-3 28,1 1 0,-1-1 0,1 0 0,-1 0 0,0-1 0,-1 1 0,1-1 0,-1-1 0,0 1 0,0-1 0,-1 0 0,1 0 0,-1 0 0,3-9 0,5-9-27,-1 0 0,12-41 0,-22 61-44,0 0-1,0 0 1,0 0 0,-1 0-1,0 0 1,1 0 0,-2-7-1,1 9 11,0 0 0,0 0 0,-1 1-1,1-1 1,-1 0 0,0 0 0,1 1 0,-1-1 0,0 1-1,0-1 1,0 1 0,0-1 0,0 1 0,0-1-1,0 1 1,-1 0 0,1 0 0,0 0 0,-2-1-1,-15-5-438,12 7 224,12 7 170,-2-6 72,0 1 0,0-1 0,0 0-1,0 0 1,0 0 0,0-1 0,0 1-1,0-1 1,8 0 0,11-2 17,0 0 0,27-8 0,10 0-74,243-22 155,-298 33-119,-5 2-14,-11 9-37,-30 18-29,33-24 96,-15 11 31,2 1-1,0 1 0,-27 33 1,43-46-28,0 1 0,0 1 1,0-1-1,1 1 0,0 0 1,-4 13-1,6-17 5,1 1 0,0-1-1,0 1 1,0 0 0,1-1 0,-1 1 0,1 0 0,0-1 0,0 1-1,1 0 1,0-1 0,0 1 0,2 7 0,-3-11 6,1 1 1,0-1-1,-1 1 1,1-1-1,0 1 1,0-1-1,0 1 1,0-1-1,0 0 1,0 0-1,1 1 1,-1-1-1,0 0 1,1 0-1,-1 0 1,1 0-1,-1-1 1,4 2-1,-3-1 0,1 0-1,-1-1 0,1 1 1,0-1-1,-1 0 0,1 0 0,0 0 1,-1 0-1,1-1 0,-1 1 1,4-2-1,1 0 15,1-1 0,-1 0-1,0 0 1,0 0 0,0-1 0,-1 0 0,8-7-1,3-3 47,0-1-1,-1-1 1,14-18-1,-23 25-65,-1 0-1,1-1 1,-2 0-1,1 0 0,-2 0 1,1 0-1,5-22 1,-9 28-34,-1 0 0,1 0 0,-1 0 0,0 0 0,0 1 0,-1-1 0,1 0 0,-1 0 0,0 0 0,0 0 0,0 0 0,0 1 0,-1-1 0,1 0 0,-5-6 0,5 9-2,0-1 0,-1 1 0,1-1 0,0 1 1,-1-1-1,1 1 0,-1 0 0,0 0 0,1 0 0,-1 0 1,0 0-1,0 0 0,1 0 0,-1 1 0,0-1 0,0 0 1,0 1-1,0 0 0,-4-1 0,-4-1-40,3 1 34,0 0-1,0 1 1,-1-1-1,1 2 0,-8 0 1,10-1 1,1 1 0,-1 0 0,0 0 1,0 0-1,1 1 0,-1-1 1,1 1-1,-9 5 0,12-7 12,1 0-1,-1 1 0,1-1 1,-1 0-1,1 1 1,-1-1-1,1 1 1,-1-1-1,1 1 1,-1-1-1,1 1 1,0-1-1,-1 1 1,1-1-1,0 1 1,-1 0-1,1-1 1,0 1-1,0-1 1,0 1-1,-1 1 1,2-2 9,-1 1 1,0-1 0,0 1 0,0-1-1,1 1 1,-1-1 0,0 1 0,1-1-1,-1 1 1,0-1 0,1 0 0,-1 1-1,1-1 1,-1 0 0,1 1 0,-1-1-1,1 0 1,-1 0 0,1 1 0,0-1-1,5 2 69,0 0 0,0 0 0,10 0 0,-14-1-66,26 2 33,1-2 1,-1 0-1,0-2 0,1-1 0,38-8 0,-46 6-42,-1-2 0,25-10 0,9-3 225,-12 4-499,-42 15 276,0 0 0,0 0 0,0 0 0,0 0 0,0 0 0,0 0 0,1 0 0,-1 0 0,0 0 0,0 0 0,0 0 0,0 0 0,0 0 0,0 0-1,0 0 1,1 0 0,-1 0 0,0 0 0,0 0 0,0 0 0,0 1 0,0-1 0,0 0 0,0 0 0,0 0 0,0 0 0,0 0 0,1 0 0,-1 0 0,0 0 0,0 0 0,0 0 0,0 0 0,0 1 0,0-1 0,0 0 0,0 0 0,0 0 0,0 0 0,0 0 0,0 0-1,0 0 1,0 0 0,0 1 0,0-1 0,0 0 0,0 0 0,0 0 0,0 0 0,0 0 0,0 0 0,0 0 0,0 1 0,-4 10-93,-10 20-72,7-18 173,0 4 11,-20 50 81,24-58-7,1 0-1,0 1 1,0-1-1,0 1 1,1 11-1,1-21-77,0 0 0,0 1-1,0-1 1,0 1-1,0-1 1,0 0-1,0 1 1,0-1 0,0 0-1,0 1 1,0-1-1,0 0 1,0 1 0,0-1-1,0 0 1,0 1-1,0-1 1,1 0 0,-1 1-1,0-1 1,0 0-1,0 1 1,1-1 0,-1 0-1,0 0 1,0 1-1,1-1 1,-1 0-1,0 0 1,1 1 0,-1-1-1,0 0 1,1 0-1,-1 0 1,0 0 0,1 0-1,-1 0 1,0 1-1,1-1 1,-1 0 0,0 0-1,1 0 1,-1 0-1,1 0 1,-1 0-1,0 0 1,1-1 0,-1 1-1,0 0 1,1 0-1,-1 0 1,0 0 0,1 0-1,-1-1 1,22-12 211,-19 11-206,33-25 121,30-19-18,-42 29-226,-16 12 75,-1 0 0,1 0 0,-1 0 0,2 1 0,-1 0 0,0 1 0,16-5 0,-24 8 23,1 0 0,-1 0 0,1 0 0,-1 1-1,1-1 1,-1 0 0,0 0 0,1 0 0,-1 0 0,1 0 0,-1 0 0,0 1 0,1-1 0,-1 0 0,1 0 0,-1 1 0,0-1 0,1 0 0,-1 0 0,0 1 0,0-1 0,1 0 0,-1 1 0,0-1 0,0 0 0,1 1-1,-1-1 1,0 1 0,0-1 0,0 0 0,0 1 0,1-1 0,-1 1 0,0-1 0,0 1 0,0-1 0,0 0 0,0 1 0,0-1 0,0 1 0,0-1 0,-1 1 0,1-1 0,0 0 0,0 1 0,0-1 0,0 1-1,-8 28-281,6-21 259,-1 2 38,0 0 1,1 1 0,0-1-1,1 1 1,0 0 0,1-1 0,0 1-1,0 0 1,1-1 0,3 12-1,-4-20 6,1-1-1,-1 1 0,1 0 1,0-1-1,0 1 1,0 0-1,0-1 0,0 1 1,0-1-1,0 1 0,1-1 1,-1 0-1,0 0 0,1 1 1,-1-1-1,1 0 1,-1 0-1,1 0 0,0-1 1,-1 1-1,1 0 0,0-1 1,0 1-1,1 0 0,1-1 16,0 1 0,-1-1-1,1 0 1,0 0 0,-1-1-1,1 1 1,0-1-1,-1 1 1,1-1 0,-1 0-1,4-2 1,13-6 23,0-1 0,0-1 0,-2-1 0,31-24 0,-17 8 57,42-46 0,-57 53-57,0-2-1,-1 1 1,-1-2-1,20-42 1,34-106-100,-68 168 45,58-177-206,-55 170 168,-3 9-1,0-1 0,0 1 0,0-1 0,0 0 0,0 1 0,-1-1 0,1 0 0,-1 1 0,0-1 0,0 0 0,0 0 0,0 1 0,-1-5 0,1 7 35,0 0-1,0 0 1,0-1-1,0 1 0,0 0 1,0 0-1,0 0 0,-1-1 1,1 1-1,0 0 1,0 0-1,0 0 0,0 0 1,0 0-1,0-1 1,-1 1-1,1 0 0,0 0 1,0 0-1,0 0 1,0 0-1,-1 0 0,1 0 1,0 0-1,0-1 1,0 1-1,-1 0 0,1 0 1,0 0-1,0 0 1,0 0-1,-1 0 0,1 0 1,0 0-1,0 0 0,0 0 1,-1 0-1,1 1 1,0-1-1,0 0 0,0 0 1,0 0-1,-1 0 1,1 0-1,0 0 0,0 0 1,0 0-1,0 0 1,-1 1-1,1-1 0,0 0 1,0 0-1,0 0 1,0 0-1,0 1 0,0-1 1,-1 0-1,1 0 1,0 0-1,0 0 0,0 1 1,-9 12-108,9-12 99,-18 36-187,-25 77 1,24-58 172,6-22 37,-39 126 98,48-144-66,1-1 0,0 1 0,1 1 0,1-1 0,1 0 0,0 0 0,2 0 0,2 17 0,-3-30-11,-1 1 0,2-1 0,-1 1-1,0-1 1,1 0 0,-1 0 0,1 0-1,0 0 1,0 0 0,0 0 0,0 0-1,4 3 1,-4-4 0,0-1 0,0 1 0,0-1 0,0 0 0,1 1-1,-1-1 1,0 0 0,1 0 0,-1-1 0,1 1 0,-1 0 0,1-1 0,-1 1 0,1-1-1,-1 0 1,1 0 0,-1 0 0,5-1 0,13-3 47,-1-1-1,32-14 1,-17 6-68,92-27-75,40-16 75,-161 54-132,-7 3-73,-13 4-74,-1 0 198,1 0-1,-19 10 1,18-8 74,6-2-1,0 1 0,-1-1 0,2 2 0,-1-1 0,-8 9 0,14-12 0,0 1 0,1-1 0,-1 1 0,1 0 0,0 0 0,0 0 0,1 0 0,-1 1 0,1-1 0,0 1 0,0-1 0,0 1 0,1 0 0,-1 5 0,1-9 16,1 1-1,0-1 0,0 1 0,-1-1 0,1 1 1,1-1-1,-1 0 0,0 1 0,0-1 0,0 1 1,1-1-1,-1 1 0,1-1 0,-1 0 0,1 1 1,-1-1-1,1 0 0,0 0 0,0 1 0,-1-1 1,1 0-1,0 0 0,0 0 0,0 0 0,1 0 1,-1 0-1,0 0 0,0-1 0,0 1 0,1 0 1,-1-1-1,0 1 0,1-1 0,-1 1 1,0-1-1,1 1 0,-1-1 0,1 0 0,-1 0 1,0 0-1,1 0 0,-1 0 0,1 0 0,-1 0 1,1 0-1,1-1 0,5-1 20,0 0 1,1-1-1,-1 0 0,0-1 0,10-6 1,39-27 32,-40 26-65,-5 3 36,0-2 0,0 1 0,-1-1 0,0-1 0,-1 0 0,13-18 1,-12 13-17,-2 0 0,0-1 0,0-1 0,10-32 0,2-21-85,-3-1 0,10-80-1,-26 141 17,-2 10 14,1-1 1,-1 1 0,0-1-1,1 1 1,-1-1-1,0 1 1,0-1-1,0 1 1,0-1 0,-1 1-1,1-1 1,0 1-1,-1-1 1,1 1-1,-2-3 1,2 4 27,0 0-1,0 0 1,0 0-1,0 0 1,0-1-1,0 1 1,0 0-1,0 0 1,-1 0-1,1 0 1,0 0-1,0 0 1,0 0 0,0 0-1,0 0 1,0 0-1,-1 0 1,1 0-1,0 0 1,0 0-1,0 0 1,0 0-1,0 0 1,0 0 0,-1 0-1,1 0 1,0 0-1,0 0 1,0 0-1,0 0 1,0 0-1,0 0 1,-1 0-1,1 0 1,0 0-1,0 1 1,0-1 0,0 0-1,0 0 1,0 0-1,0 0 1,0 0-1,0 0 1,-1 0-1,1 0 1,0 1-1,0-1 1,0 0 0,0 0-1,0 0 1,0 0-1,0 0 1,0 0-1,0 1 1,0-1-1,0 0 1,0 0-1,0 0 1,0 0-1,0 0 1,-7 15-78,0 0 1,1 0-1,-6 28 1,5-20 92,6-20-9,-37 143 261,34-126-206,2 0-1,0 1 0,1-1 0,1 0 1,4 31-1,0-24 196,12 44-1,-13-62-481,0 1 0,1-1 0,0 1 0,1-1 0,-1-1-1,2 1 1,-1 0 0,8 7 0,-2-6-2012,0-4-3233,3 1 1806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5:59.3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52 5408,'-2'-1'237,"0"-1"0,0 0-1,1 0 1,-1 0 0,0 0 0,1 0 0,-1 0 0,-1-3 0,3 5-184,0-1 0,-1 1 1,1-1-1,0 1 1,0-1-1,0 1 0,0-1 1,0 1-1,0-1 1,0 1-1,0-1 0,0 1 1,0-1-1,0 1 1,0-1-1,0 1 0,0-1 1,1 1-1,-1-1 1,0 0-1,1 0 54,0 1-1,-1-1 1,1 0 0,0 1-1,0-1 1,-1 0 0,1 1-1,0-1 1,0 1 0,0-1-1,0 1 1,0 0 0,0-1-1,1 1 1,10-4 177,1 1 0,-1 1-1,1 0 1,-1 1 0,1 1 0,0 0-1,0 0 1,-1 1 0,1 1 0,-1 0 0,1 0-1,-1 2 1,0-1 0,0 2 0,0 0 0,-1 0-1,1 1 1,11 7 0,-19-9-156,1 0 0,0 0-1,-1 1 1,0-1 0,0 1 0,0 0 0,-1 0 0,1 0 0,-1 0 0,-1 1-1,1-1 1,-1 1 0,0 0 0,0 0 0,0 0 0,-1 0 0,0 0 0,0 0-1,0 0 1,-1 0 0,0 0 0,0 0 0,-1 0 0,0 0 0,0 0-1,0 0 1,-1 0 0,0 0 0,0 0 0,0 0 0,-1-1 0,0 1 0,0-1-1,0 0 1,-1 0 0,1 0 0,-1 0 0,0-1 0,-1 1 0,1-1-1,-9 6 1,6-7-158,0 0 0,0 0 0,0-1-1,0 1 1,0-2 0,-1 1 0,1-1 0,-1 0-1,1 0 1,-1-1 0,-9-1 0,-14-1-3209,-40-9 0,70 10 3082,-9-1-1019,1 0-935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02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12 3392,'0'-9'5471,"-5"7"-4137,4 2-1249,0 1 0,0-1 0,0 0 1,0 1-1,0-1 0,0 1 0,0 0 0,0-1 0,0 1 0,0 0 1,1-1-1,-1 1 0,0 0 0,0 1 0,-4 2 243,-57 33 1645,42-26-1159,-37 27-1,41-24-606,0 1 1,1 0-1,0 2 0,2 0 0,0 0 1,0 1-1,-18 39 0,15-23-28,3 0 0,0 0 0,-14 70-1,25-91-132,-1 1 0,2 0 0,-1-1 0,2 1 0,0 0 0,1 0 0,0-1-1,1 1 1,0 0 0,2-1 0,-1 0 0,1 0 0,1 0 0,13 25-1,91 140 757,-44-78-724,-48-73 226,2 1-3056,-20-39-5459,2 0 6044,-6-5-1630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03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82 4224,'0'-1'214,"0"0"0,0 0 0,0 0 0,0 0 0,0 0 0,0 1 0,-1-1 0,1 0 0,0 0 0,0 0 0,-1 0 0,1 0 0,0 1 0,-1-1 0,1 0 0,-1 0 0,1 1 0,-1-1 0,1 0 0,-1 1 0,0-1 0,-2-7 6873,3 8-6970,0 0-1,1 0 1,-1 0 0,0 0 0,0 0 0,0 0 0,5-2 2472,-1 1-3568,284-16 1264,-219 11-116,-59 5-138,152-19 338,-148 17-243,1 1 0,19 0 0,-29 0 356,-10 7-585,-13 18-165,2-2 287,-32 32 1,-3-8 150,-59 39 1,-62 31-122,162-108-66,-110 83-80,82-60 263,33-25-144,-1 0-1,1 1 0,1-1 1,-1 1-1,1 0 0,-7 12 0,10-17-10,-4 5-64,5-6 102,0 0 0,-1 1-1,1-1 1,-1 0 0,1 1 0,0-1-1,0 0 1,-1 1 0,1-1-1,0 0 1,0 1 0,-1-1 0,1 1-1,0-1 1,0 1 0,0-1-1,0 0 1,-1 1 0,1-1 0,0 1-1,0 0 1,11-1 356,148-5-413,75 3-112,-194 4 156,-1 2-1,41 10 1,-73-14-207,-5 0-314,-3 0-18,0 0 0,0 0 0,1 0 0,-1 0 1,0 0-1,0 0 0,0 0 0,1-1 0,-1 1 0,0 0 0,0-1 0,1 1 0,-1-1 1,0 1-1,1-1 0,-2 0 0,-6-7-2788,-2-3-1855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04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17 3552,'-1'0'101,"-4"-11"807,5 11-872,0 0 1,0 0-1,0 0 0,-1-1 0,1 1 0,0 0 0,0 0 1,0 0-1,0-1 0,0 1 0,0 0 0,1 0 1,-1 0-1,0-1 0,0 1 0,0 0 0,0 0 0,0 0 1,0 0-1,0-1 0,0 1 0,0 0 0,0 0 1,1 0-1,-1 0 0,0-1 0,0 1 0,0 0 0,0 0 1,0 0-1,1 0 0,-1 0 0,0 0 0,0-1 0,0 1 1,1 0-1,-1 0 0,0 0 0,0 0 0,0 0 1,1 0-1,-1 0 0,0 0 0,0 0 0,0 0 0,1 0 1,-1 0-1,1 0 850,0 0 186,1 1-896,0-1 1,-1 0-1,1 1 0,-1-1 1,1 1-1,-1 0 1,1-1-1,-1 1 0,1 0 1,-1 0-1,0 0 1,1 0-1,-1 0 0,0 0 1,0 1-1,2 1 1,11 10 690,32 19 678,-29-22-1215,0 2 1,-1 0-1,0 1 0,-1 1 0,0 0 0,12 17 0,-14-12-92,0 1 0,-2 1 0,-1 0 0,0 0 0,11 39-1,-13-29 180,-1 0-1,-1 0 1,2 54-1,-8-66-286,-1 0 0,-1 0 0,0-1-1,-1 1 1,-1-1 0,-10 26 0,-49 102 434,28-70-437,16-34-406,-71 159 818,25-70-7225,51-103 3182,4-7-2373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07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10 4384,'0'-1'271,"-1"0"1,0 1-1,1-1 1,-1 0-1,0 1 1,0-1-1,0 1 1,0-1-1,0 0 0,0 1 1,0 0-1,0-1 1,0 1-1,0 0 1,0-1-1,0 1 1,0 0-1,0 0 1,0 0-1,0 0 1,0 0-1,0 0 0,0 0 1,-2 1-1,-3-1 4175,6 8-3225,3-1-940,-1 0 0,1 0 0,0 0 0,0-1 0,1 1-1,4 6 1,2 2 46,-1 1-200,2 1 1,0-1-1,0-1 1,2 0-1,0-1 1,0 0-1,2-1 0,24 18 1,1-8-79,2-1-1,0-2 1,44 14 0,-14-6-20,-42-16 43,53 24 378,-82-35-438,-1-1 0,0 0 0,0 0 0,0 0-1,0 0 1,1 0 0,-1 1 0,0-1 0,0 0 0,0 0-1,0 0 1,0 0 0,0 1 0,1-1 0,-1 0 0,0 0-1,0 0 1,0 1 0,0-1 0,0 0 0,0 0 0,0 0-1,0 1 1,0-1 0,0 0 0,0 0 0,0 1-1,0-1 1,0 0 0,0 0 0,0 0 0,0 1 0,-1-1-1,1 0 1,0 0 0,0 0 0,0 1 0,0-1 0,0 0-1,0 0 1,0 0 0,-1 0 0,1 0 0,0 1 0,0-1-1,0 0 1,0 0 0,-1 0 0,1 0 0,0 0-1,-11 8 90,-11 1-11,1 0 0,-1-2 0,-1 0 0,-34 5 0,-3 0 42,-115 42 48,146-42-233,1 0 0,1 3 0,-49 32 0,62-37-197,-18 13-582,30-21 238,1-1 1,-1 1-1,1-1 1,-1 1 0,1 0-1,0 0 1,-2 3-1,18-11-7944,12 1 5008,15-2 751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08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55 2816,'0'0'382,"0"-11"-415,5 2 7769,-6 22-6296,-8 28-909,-18 54 0,19-66-126,-79 213 1440,-16 57-107,98-276-1098,11-30 502,24-44-1037,-3 0 1,-1-2 0,-4-1-1,17-57 1,69-230 48,-103 327-210,0-1 0,1 1 0,0 0 0,2 1 0,10-17 0,-17 29 56,-1 0-1,0 1 0,1-1 0,-1 1 0,1-1 0,-1 1 0,0-1 1,1 1-1,-1 0 0,1-1 0,0 1 0,-1-1 0,1 1 0,-1 0 0,1 0 1,0-1-1,-1 1 0,1 0 0,-1 0 0,1 0 0,0 0 0,-1-1 1,1 1-1,1 0 0,-1 1 5,0-1 0,0 1 1,0-1-1,0 0 0,0 1 0,-1 0 1,1-1-1,0 1 0,0-1 0,0 1 1,-1 0-1,1 0 0,0-1 1,0 2-1,3 4 46,-1 0 0,0 0 0,0 0 1,2 7-1,5 20-27,-2 0 1,-1 0-1,3 41 0,4 19 172,2-7 210,30 89 0,-45-172-331,0 0 0,1 0 0,-1-1 0,1 1 0,-1 0 0,4 3 0,-5-6-54,0 1 0,1-1 0,-1 0 0,0 1 0,1-1-1,-1 0 1,0 1 0,1-1 0,-1 0 0,0 1 0,1-1 0,-1 0 0,1 0 0,-1 1-1,1-1 1,-1 0 0,1 0 0,-1 0 0,0 0 0,1 0 0,-1 0 0,1 0-1,-1 0 1,1 0 0,-1 0 0,1 0 0,-1 0 0,1 0 0,-1 0 0,1 0-1,-1 0 1,1 0 0,-1-1 0,1 1 0,-1 0 0,1 0 0,-1 0 0,0-1-1,1 1 1,-1 0 0,0-1 0,1 1 0,-1 0 0,0-1 0,1 1 0,-1-1-1,1 0 1,2-4 22,0 0-1,0-1 1,0 1-1,-1-1 1,0 0-1,2-8 1,7-41-203,-5 26 42,21-129-109,3-12 243,-26 150-191,9-25 0,-11 34-200,0 5-162,3 17 422,1 11 264,0 0-1,-2 1 1,-1-1-1,1 31 1,0-10 0,14 349 1315,-17-225-4411,-1-167 2945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09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 6816,'-1'-3'2737,"7"8"-1687,11 14-149,-8 4 235,0 0 0,-2 0 0,8 38 0,-11-45-817,5 26 353,-2 1 0,-1-1 0,-1 59 0,-1-62-201,-3-25-6776,1-28 785,-1-1 3472,-4-15-1269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09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24 5056,'0'-1'69,"0"1"0,-1-1 0,1 1-1,0-1 1,0 1 0,0-1 0,0 1 0,0-1 0,0 1 0,-1-1 0,1 1 0,0-1-1,1 1 1,-1-1 0,0 1 0,0-1 0,0 1 0,0-1 0,0 1 0,0-1 0,1 1-1,-1-1 1,0 1 0,0 0 0,1-1 0,-1 1 0,0-1 0,1 1 0,-1-1 0,0 1-1,1 0 1,-1-1 0,1 1 0,1-1 126,0 0 1,0 0-1,0 0 0,1 0 0,-1 1 1,0-1-1,0 1 0,4-1 0,5 0 629,-1 1 0,19 2-1,-20-1-583,1 1-1,-1 0 1,1 1-1,-1 0 0,0 1 1,0 0-1,-1 0 1,1 1-1,-1 0 0,0 0 1,0 1-1,-1 0 1,1 1-1,11 13 1,-7-5 171,0 1 0,-1-1 0,-1 2 0,-1 0 0,0 0 0,9 26 0,-14-33-205,-1 0-1,-1 0 0,1 0 0,-2 0 0,1 0 0,-1 0 0,-1 1 0,0-1 0,0 0 0,-1 0 0,-3 14 0,2-18-116,0 1 0,0-1 0,0 1 0,-1-1 0,0 1 1,0-1-1,-1 0 0,0-1 0,0 1 0,0-1 0,-1 1 0,1-1 0,-1 0 0,0-1 0,-1 1 0,1-1 0,-9 4 0,9-5-230,-1-1 0,1 0 0,-1 0 0,0-1 0,1 1 0,-1-1 0,0 0 0,0-1-1,-11 0 1,3-1-1273,-1 0 0,-26-7 0,9-3-1231,5-4-2576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09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310 9 4224,'0'-2'147,"0"-4"844,4 5-86,0 2 1313,-4-1-2063,-1 0 0,1 0 0,0 0 0,-1 0 1,1 1-1,0-1 0,-1 0 0,1 0 0,0 1 0,-1-1 0,1 0 0,0 0 0,0 1 0,-1-1 0,1 0 0,0 1 1,0-1-1,0 0 0,-1 1 0,1-1 0,0 0 0,0 1 0,0-1 0,0 1 0,0-1 0,0 0 0,0 1 1,0-1-1,0 1 0,-4 9 440,-1-5-254,0 0-1,-1 0 1,1-1 0,-9 6 0,-8 6 302,10-5-326,0 1 0,0 0 1,2 1-1,-1 0 1,2 1-1,-10 16 1,-40 93 878,36-72-796,3 1 0,2 1 0,-19 95 0,33-124-329,1 0 0,2 0 0,1 1 0,3 35 0,0-42-11,0 1-1,2-1 1,0 0 0,1-1 0,0 1 0,15 27-1,-14-33-261,1 1-1,-1-2 1,2 1 0,-1-1-1,2 0 1,15 14-1,-22-22-143,1 0-1,-1-1 1,0 1-1,1-1 1,-1 0-1,1 0 1,0 0-1,-1-1 1,1 1-1,0-1 1,0 0-1,0 0 1,0 0-1,0-1 0,0 0 1,0 1-1,1-1 1,-1 0-1,0-1 1,0 1-1,0-1 1,0 0-1,0 0 1,0 0-1,0-1 1,6-2-1,21-15-5631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10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37 5888,'-9'-3'6558,"17"6"-639,11 2-2588,2-2-4537,182-16 1603,-117 6-202,-4-2-315,52-2-117,-83 6 562,-52 14-533,0-6 220,0-1 0,0 1 0,-1-1 0,1 0-1,-1 1 1,1-1 0,-1 0 0,0 0 0,0 0 0,-2 2 0,-9 9-106,-15 21 119,-2-2-1,-1-1 1,-39 30-1,-112 71-174,-15 13 416,61-29 310,136-116-565,0 0 0,0 0-1,0 0 1,0 0 0,0 0 0,0 0 0,0 1 0,0-1 0,0 0 0,0 0 0,0 0 0,0 0 0,0 0-1,0 0 1,0 0 0,0 0 0,0 0 0,0 0 0,0 1 0,0-1 0,0 0 0,0 0 0,0 0 0,0 0 0,0 0-1,0 0 1,0 0 0,0 0 0,1 0 0,-1 0 0,0 0 0,0 0 0,0 1 0,0-1 0,0 0 0,0 0 0,0 0-1,0 0 1,0 0 0,0 0 0,0 0 0,0 0 0,1 0 0,-1 0 0,0 0 0,0 0 0,0 0 0,0 0 0,0 0-1,0 0 1,0 0 0,0 0 0,0 0 0,0 0 0,1 0 0,-1 0 0,0 0 0,0 0 0,0 0 0,0 0 0,0 0-1,0 0 1,13 1 167,17-2-185,35-12 259,-41 8-301,31-4 1,238 4 171,-188 6-1089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08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59 2496,'0'-4'262,"0"0"1,0 0 0,1 1-1,0-1 1,0 0-1,0 1 1,0-1-1,1 1 1,-1-1-1,1 1 1,0-1 0,3-4-1,-3 2 2830,-3 14-1779,-1 28-348,-2 0 0,-11 42 0,6-26-244,1-11-158,-2 1 0,-1-1-1,-19 43 1,5-12 206,-19 85 1,35-120-565,-3-4-46,9-25 63,0 0-1,1 0 1,-3 16-1,4-17 295,4-13-63,3-10-174,50-97 63,-47 96-448,2 2 1,-1-1-1,2 2 0,24-25 0,-35 38 80,0 0-1,-1 0 0,1 1 0,0-1 0,0 1 1,0-1-1,-1 1 0,1-1 0,0 1 1,0-1-1,0 1 0,0 0 0,0-1 0,2 1 1,-3 0 23,1 0-1,-1 0 1,0 0 0,1 0 0,-1 0 0,0 1 0,1-1-1,-1 0 1,0 0 0,0 0 0,1 0 0,-1 1 0,0-1-1,1 0 1,-1 1 0,0-1 0,0 0 0,0 0 0,1 1 0,-1-1-1,0 0 1,0 1 0,0-1 0,0 0 0,1 1 0,-1 0-1,1 3 19,-1 0-1,1 1 1,-1-1-1,0 1 0,0 4 1,-1 0-89,1 37 62,1 58 290,-1-101-254,1 0 0,-1 0-1,1 0 1,-1 0 0,1 0-1,0 0 1,0 0 0,1 0-1,-1 0 1,1 0 0,-1-1 0,4 5-1,-4-6-2,1 1 0,-1-1 0,1 0 0,-1 0 0,1 0 0,0 0 0,0 0 0,-1 0 0,1-1 0,0 1-1,0-1 1,0 1 0,-1-1 0,1 1 0,0-1 0,0 0 0,0 0 0,0 0 0,0 0 0,0 0 0,0-1 0,2 0 0,12-3 59,-1-1 1,0-1 0,0-1 0,27-16 0,-15 8 0,31-15 69,215-128-92,-227 119-15,-41 32-188,-10 5-29,3 3 153,0-1 1,0 1-1,-1-1 0,1 1 0,0 0 0,0 0 0,-4 2 0,-99 74 71,93-67-24,1 1 0,0 0-1,1 0 1,0 1-1,1 1 1,-11 18 0,14-20 19,0 0 1,1 0-1,-6 19 0,11-27-25,-1-1-1,0 1 0,1-1 0,-1 1 0,1-1 1,0 1-1,-1-1 0,1 1 0,1-1 0,-1 1 0,0-1 1,1 1-1,-1-1 0,1 1 0,-1-1 0,1 1 1,0-1-1,0 0 0,0 0 0,1 1 0,-1-1 0,1 0 1,-1 0-1,3 2 0,-3-3 8,0 0-1,0 0 1,1-1-1,-1 1 1,0 0 0,0-1-1,1 1 1,-1-1 0,0 0-1,1 1 1,-1-1-1,0 0 1,1 0 0,-1 0-1,0 0 1,1 0 0,-1 0-1,0 0 1,1-1-1,-1 1 1,2-1 0,25-11 243,-24 10-225,6-4 22,0-1 0,0 0-1,0-1 1,-1 1 0,-1-2-1,10-10 1,41-59 103,-32 40-167,-5 2-31,-18 28-100,1 1 0,-1 0 1,1 0-1,8-8 1,-13 14 119,0 1 1,0 0-1,0 0 1,0 0-1,1 0 1,-1 0 0,0 0-1,0 0 1,0 0-1,0 0 1,0 0-1,1 0 1,-1 0-1,0 0 1,0 0-1,0 1 1,0-1 0,0 0-1,1 0 1,-1 0-1,0 0 1,0 0-1,0 0 1,0 0-1,0 0 1,0 0 0,0 0-1,1 1 1,-1-1-1,0 0 1,0 0-1,0 0 1,0 0-1,0 0 1,0 1-1,0-1 1,0 0 0,0 0-1,0 0 1,0 0-1,0 0 1,0 1-1,0-1 1,0 0-1,0 0 1,0 0 0,0 0-1,0 1-18,-6 47 84,5-36-66,0 4 82,0 0 1,1 0-1,0-1 0,1 1 0,4 19 1,-4-34-62,-1 0 0,0 1 0,1-1 1,-1 0-1,1 1 0,-1-1 0,1 0 0,-1 0 1,1 0-1,0 0 0,0 0 0,-1 0 1,1 0-1,0 0 0,2 1 0,-3-1 3,1-1 0,0 0 0,-1 0 0,1 1 1,0-1-1,-1 0 0,1 0 0,0 0 0,-1 0 0,1 0 0,0 0 0,-1 0 0,1 0 0,0 0 0,-1 0 0,1 0 0,0 0 1,-1-1-1,1 1 0,1-1 0,1-1 49,1 0 1,-1-1-1,0 1 0,0-1 1,0 0-1,0 0 0,4-5 1,27-35-26,3 1 1,74-66 0,-98 98-35,-4 2-145,1 0 1,-1 1-1,13-7 0,-22 14 120,0 0 0,0 1 1,0-1-1,1 0 0,-1 1 0,0-1 1,0 0-1,0 1 0,0-1 0,0 0 0,0 1 1,0-1-1,0 1 0,0-1 0,0 0 1,0 1-1,0-1 0,0 0 0,0 1 1,0-1-1,-1 0 0,1 1 0,0-1 0,0 1 1,-22 48 131,12-28-92,0 1 0,-7 28 0,5-8 379,12-41-377,0-1 0,0 1 1,0-1-1,-1 1 0,1-1 1,0 1-1,0-1 1,0 1-1,0 0 0,0-1 1,1 1-1,-1-1 0,0 1 1,0-1-1,0 1 0,0-1 1,0 1-1,1-1 0,0 2 1,-1-2-11,0 0 1,0 0-1,1 0 1,-1 0-1,0 1 1,1-1-1,-1 0 1,0 0-1,1 0 1,-1 0 0,0 0-1,1 0 1,-1 0-1,1 0 1,-1 0-1,0 0 1,1 0-1,-1 0 1,0-1-1,1 1 1,-1 0-1,1 0 1,20-14 306,-19 13-304,53-43 170,64-47-297,-114 88 86,32-21-142,-34 22 138,0 0-1,1 1 0,-1-1 1,1 1-1,-1 0 0,1 0 1,0 0-1,6 0 0,-7 1 6,-1 1-1,0 0 1,0 0-1,0 0 1,0 0 0,0 0-1,0 1 1,0-1-1,0 0 1,0 1-1,-1 0 1,1-1-1,0 1 1,-1 0-1,0 0 1,2 2 0,11 11 45,-3-4 56,-9-9-50,1 0 0,-1 1 0,0-1 1,1 0-1,-1 0 0,1 0 0,0-1 0,-1 1 0,1-1 1,0 1-1,0-1 0,0 0 0,0 0 0,0-1 0,4 2 1,0-2-16,0-1 1,0 1-1,0-1 1,-1 0-1,1-1 1,0 1 0,-1-1-1,1-1 1,-1 1-1,1-1 1,-1 0-1,0-1 1,0 1 0,0-1-1,-1-1 1,0 1-1,1-1 1,-2 0-1,1 0 1,0 0 0,-1 0-1,0-1 1,0 0-1,-1 0 1,0 0-1,0 0 1,4-13 0,-6 19-35,-1-1 0,0 0 0,0 0 0,0 1 0,0-1 0,0 0 0,1 1 1,-1-1-1,0 0 0,-1 0 0,1 1 0,0-1 0,0 0 0,0 1 0,-1-2 0,1 2 14,0-1-1,0 1 1,-1 0-1,1 0 1,0 0-1,0 0 1,0-1-1,-1 1 1,1 0-1,0 0 1,0 0-1,-1 0 1,1 0-1,0 0 1,0 0-1,-1 0 1,1 0-1,0 0 1,-1 0-1,1 0 1,0 0-1,0 0 1,-1 0-1,1 0 1,0 0-1,0 0 1,-1 0-1,-1 1-1,0 0-1,-1 0 1,1 0-1,0 0 1,0 0-1,0 1 1,1-1-1,-4 4 1,-2 1 10,2 1-1,-1-1 1,1 1-1,0 1 1,0-1 0,1 1-1,0-1 1,1 1-1,-4 11 1,5-15 25,1 0 1,1 0-1,-1 0 0,0 0 0,1-1 1,0 1-1,0 0 0,0 0 1,0 0-1,1 0 0,0 0 0,0 0 1,0-1-1,0 1 0,0 0 0,1-1 1,-1 1-1,1-1 0,0 1 1,0-1-1,0 0 0,1 0 0,3 4 1,-3-4 2,-1-1 1,1 0-1,0 0 1,0-1 0,0 1-1,0 0 1,0-1 0,0 0-1,1 0 1,-1 0 0,0 0-1,1 0 1,-1-1-1,0 0 1,6 1 0,5-2 59,1 0 1,19-3-1,-26 2-43,94-18-2627,-51 12 966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11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1 5312,'-1'5'7581,"1"9"-4678,0 24-1462,-19 78 917,7-50-1410,-28 140 455,34-177-1167,4-22-345,0 1 1,1 0 0,-1 12 0,2-19-703,0-21-15807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12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12 9632,'-12'-12'7230,"25"13"-3767,23 4-2289,113 15 758,1-11-4233,-148-8 1817,1-1 0,-1 0 0,0 0 0,1 0 0,-1 0 0,0-1 1,1 1-1,-1-1 0,0 1 0,1-1 0,-1 0 0,0 0 0,0 0 0,0 0 0,0 0 0,0 0 0,0 0 0,0-1 0,0 1 0,0-1 1,-1 0-1,3-3 0,6-8-4908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12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 7712,'1'0'121,"-1"0"0,0-1 0,0 1-1,1 0 1,-1 0 0,0 0 0,1 0 0,-1-1 0,0 1 0,1 0 0,-1 0 0,0 0 0,1 0 0,-1 0 0,0 0 0,1 0 0,-1 0 0,0 0-1,1 0 1,-1 0 0,1 0 0,-1 0 0,0 0 0,1 0 0,-1 1 0,0-1 0,1 0 0,-1 0 0,0 0 0,0 0 0,1 1 0,-1-1-1,0 0 1,1 0 0,-1 1 0,0-1 0,0 0 0,0 0 0,1 1 0,-1-1 0,0 0 0,0 1 0,0-1 0,0 0 0,1 1 0,-1-1-1,0 0 1,0 1 0,9 22 2466,-8-18-2044,4 13 292,0 0 0,-2 0 0,0 0-1,0 30 1,-6 75 415,1-72-754,-1 16-195,-4 101-15,0-119-1299,0-17-4427,7-31 4994,0 0 0,0 0 0,-1 0 1,1 0-1,0 0 0,-1 0 0,1 0 0,-1 0 1,1 0-1,-1 0 0,0-1 0,1 1 0,-1 0 1,0 0-1,0-1 0,1 1 0,-1 0 0,0-1 1,0 1-1,0-1 0,-2 2 0,-12-1-3719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13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17 4224,'0'-1'59,"0"1"-1,0-1 1,0 0 0,0 1-1,0-1 1,0 0 0,0 1-1,0-1 1,1 0 0,-1 1-1,0-1 1,0 1 0,1-1-1,-1 0 1,0 1 0,1-1-1,-1 1 1,1-1 0,-1 1-1,1-1 1,-1 1 0,1-1-1,-1 1 1,1 0 0,-1-1 0,1 1-1,-1 0 1,1-1 0,0 1-1,-1 0 1,1 0 0,0 0-1,-1-1 1,1 1 0,0 0-1,-1 0 1,1 0 0,0 0-1,-1 0 1,1 0 0,0 0-1,-1 0 1,1 1 0,-1-1-1,1 0 1,0 0 0,0 1-1,3 0 228,0 0 0,-1 1 0,1-1 0,-1 1 0,1 0 0,-1 0 0,4 3 0,21 20 2283,37 43 0,-54-56-2230,4 6 101,-1 1 1,-1 0-1,-1 0 1,0 1-1,13 35 0,-6-6 370,16 68-1,-29-94-554,-2 0 0,0 0 0,-2 0 0,0 1 0,-2-1 0,0 0 0,-2 1-1,-1-1 1,-8 36 0,-88 281 906,9-122-3767,78-192 122,-21 34-1,26-49 1197,0-2 0,-1 1 0,0-1-1,0 0 1,-15 12 0,16-16 28,0 0 0,-15 6 0,16-8 576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16.4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23 3552,'-1'0'59,"1"0"0,0 0-1,0 0 1,0 0 0,0 0 0,-1 0 0,1-1 0,0 1-1,0 0 1,0 0 0,0 0 0,-1 0 0,1 0 0,0 0-1,3-7 5961,1-4 1053,-5 10-6990,0 1-1,0-1 1,0 1 0,0 0 0,-1-1-1,1 1 1,0 0 0,0 0 0,0 0 0,0 0-1,0 0 1,0 0 0,0 0 0,0 0-1,-1 0 1,1 1 0,0-1 0,0 0 0,0 1-1,0-1 1,0 1 0,0-1 0,0 1-1,0-1 1,0 1 0,0 1 0,-2-1 84,1 1 1,0 0-1,0 0 0,1-1 1,-1 1-1,0 1 1,1-1-1,-1 0 0,-1 4 1,-2 5-122,2-3 76,0-1 1,0 1-1,0 0 1,1-1 0,0 1-1,-1 14 1,3-21-105,0-1 1,0 1 0,0 0-1,0 0 1,0 0-1,0 0 1,0-1 0,0 1-1,0 0 1,0 0 0,0 0-1,1-1 1,-1 1 0,0 0-1,1 0 1,-1-1-1,0 1 1,1 0 0,-1 0-1,1-1 1,-1 1 0,1 0-1,-1-1 1,1 1-1,0-1 1,-1 1 0,1-1-1,0 1 1,-1-1 0,1 0-1,0 1 1,0-1 0,-1 0-1,1 1 1,0-1-1,0 0 1,-1 0 0,1 0-1,0 1 1,0-1 0,0 0-1,0 0 1,-1 0-1,1-1 1,0 1 0,0 0-1,0 0 1,-1 0 0,1-1-1,0 1 1,0 0 0,1-1-1,0 0 5,1-1 0,0 1 0,0 0 0,-1-1 0,1 0 1,0 0-1,-1 0 0,0 0 0,1 0 0,-1 0 0,0 0 0,3-5 0,1-3-11,-1 1-1383,-3 0-3688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22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1229 1472,'-1'0'44,"-1"0"1,1 0-1,-1 0 1,1 0-1,-1 0 1,-8 3 8521,38-23-5581,-13 7-2459,-2 0 0,0-1 0,0-1 0,14-23 0,10-28 469,53-130 1,-24 45-44,-31 76-608,-3-2-1,27-100 0,-16 30-217,-32 115-150,1 0-1,26-43 1,-35 68 20,2 1-1,-1 0 1,0 0 0,1 0-1,0 0 1,1 1 0,-1 0-1,1 0 1,0 0 0,0 1-1,0 0 1,1 0 0,0 1-1,-1-1 1,1 1 0,1 1-1,-1 0 1,0 0-1,0 0 1,1 1 0,-1 0-1,1 0 1,-1 1 0,1 0-1,-1 0 1,9 2 0,-9-2 30,0 2 1,0-1-1,-1 1 1,1 0-1,0 0 0,-1 1 1,1 0-1,-1 0 1,0 0-1,0 1 1,6 4-1,-8-4 6,0-1 0,-1 1 1,0 0-1,1 0 0,-1 0 0,-1 0 0,1 0 0,0 1 1,-1-1-1,0 1 0,0 0 0,-1 0 0,1 0 0,-1 0 1,1 9-1,-1-5 53,-1 0 0,0 0 0,0 0 0,-1 0 0,0-1 0,0 1 1,-1 0-1,0-1 0,-6 14 0,2-9-7,0-1 0,-1 0 0,0-1 0,0 0 0,-16 17 0,-4-1 8,-1-1 0,-1-1 0,-49 30 1,60-43-102,-21 15 29,36-24-111,0 0 1,0 0-1,0 0 1,0 0-1,1 0 1,-1 0-1,1 1 1,-4 6-1,6-9 75,0 0 0,0 0-1,0 0 1,0 0-1,0 1 1,0-1 0,0 0-1,0 0 1,0 0 0,1 0-1,-1 0 1,0 0-1,1 0 1,-1 0 0,1 0-1,-1 0 1,1 0-1,-1 0 1,1 0 0,0 0-1,0 1 1,2 1 16,-1-1 0,1 1 0,-1 0 0,1-1 0,4 3 0,6 3 58,-1 1-1,13 10 1,-13-8-6,-9-9-33,0 0 1,0 0-1,0 1 0,0-1 0,-1 1 0,1 0 0,-1 0 0,1 0 0,-1 0 0,0 1 0,-1-1 0,1 0 0,2 7 0,-4-9 14,0 1-1,0-1 0,0 0 1,0 0-1,-1 0 0,1 0 0,0 0 1,-1 1-1,1-1 0,-1 0 1,1 0-1,-1 0 0,0 0 0,1 0 1,-1 0-1,0 0 0,1-1 1,-1 1-1,0 0 0,0 0 1,0-1-1,0 1 0,0 0 0,0-1 1,0 1-1,0-1 0,0 1 1,-2 0-1,-1 1 105,0 0 0,-1 0 0,0-1 0,0 0 0,1 1 0,-7-1 0,-2 0 19,0-1 1,0-1-1,0 0 0,0-1 0,-14-3 0,-63-23-1850,71 22 899,-22-10-2591,41 16 3277,0 0-1,-1 0 0,1 0 0,0 0 0,-1 0 0,1-1 1,0 1-1,-1 0 0,1 0 0,0 0 0,-1 0 0,1-1 0,0 1 1,0 0-1,-1 0 0,1-1 0,0 1 0,0 0 0,0 0 0,-1-1 1,1 1-1,0 0 0,0-1 0,0 1 0,0 0 0,0 0 1,0-1-1,-1 0 0,9-4-2406,21-3-2002,-23 7 2738,22-6-1078,11-1 912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22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53 4224,'0'-6'417,"1"1"1,-1-1 0,1 0-1,3-10 1,4 2 5728,-4 24-3879,-4-2-1954,0 0 0,0 1 0,-1-1 0,0 0 0,-1 0 0,1 0-1,-6 12 1,1 2 336,-52 173 1777,49-147-2570,9-43 1224,2 4-5594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23.1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26 8128,'-3'-2'426,"2"0"-239,-1 1 0,1-1 0,-1 1 0,0 0 0,1 0 0,-1 0 0,0 0-1,1 0 1,-1 0 0,0 0 0,0 1 0,0-1 0,0 1 0,0-1 0,0 1 0,0 0 0,0-1 0,0 1 0,0 0 0,-4 1 2133,8 0-1958,0-1-1,0 1 1,0-1-1,1 0 1,-1 0 0,0 0-1,0 0 1,5 0 0,7-1 233,156 5 1898,-125-4-2367,78-5-2398,-91-2-3328,-21 6 3078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26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365 436 2976,'18'-20'3704,"-17"20"-3601,-1 0 0,0 0-1,0 0 1,0 0-1,0-1 1,1 1-1,-1 0 1,0 0 0,0-1-1,0 1 1,0 0-1,0 0 1,0-1 0,0 1-1,0 0 1,0 0-1,0-1 1,0 1-1,0 0 1,0 0 0,0-1-1,0 1 1,0 0-1,0 0 1,0-1 0,0 1-1,0 0 1,0 0-1,0 0 1,-1-1-1,1 1 1,-1-1 67,0 1-1,0 0 1,1 0-1,-1-1 1,0 1-1,0 0 1,0 0-1,0 0 1,0 0 0,0 0-1,0 0 1,0 0-1,0 0 1,-1 1-1,-10 2 378,-1 0 0,1 1 0,0 0-1,-13 8 1,-5 1-107,15-7-224,-104 48 1027,105-47-1153,1 2 0,0-1 0,0 2 1,0 0-1,1 0 0,-13 15 0,21-20-75,0 1 1,0 0-1,1-1 0,-4 8 0,6-12 8,0 0 1,1 1-1,-1-1 0,1 0 0,-1 0 0,1 1 0,-1-1 0,1 0 0,0 1 0,-1-1 0,1 0 0,0 1 0,0-1 0,0 0 0,0 1 0,0-1 0,1 0 0,-1 1 0,0-1 0,1 0 0,-1 1 1,1-1-1,-1 0 0,1 0 0,-1 1 0,3 1 0,-2-2 17,1 0 1,0-1-1,-1 1 1,1 0-1,0-1 0,0 1 1,0-1-1,0 0 1,-1 1-1,1-1 1,0 0-1,0 0 1,0 0-1,0 0 0,0-1 1,0 1-1,-1-1 1,1 1-1,2-1 1,7-2-2,-6 3-38,7-2-26,0 0 0,0 0-1,0-1 1,0-1-1,-1 0 1,16-7 0,-24 9-9,29-16-291,37-26 1,-60 36 279,1 0 1,-1 0-1,0-1 0,-1 1 1,0-2-1,-1 1 0,12-19 1,-5 0-8,-2-1-1,0 0 1,-2-1 0,7-32-1,17-126 491,-29 135-333,-4 48-62,-2 0 1,1 0-1,0 1 1,-1-1-1,0 0 0,0 0 1,-1 1-1,-2-8 1,3 11-53,1 1 0,0-1 1,0 1-1,-1-1 0,1 1 1,0-1-1,0 1 0,-1-1 1,1 1-1,0 0 0,-1-1 1,1 1-1,-1 0 0,1-1 0,-1 1 1,1 0-1,0 0 0,-1-1 1,1 1-1,-1 0 0,1 0 1,-1 0-1,1-1 0,-1 1 1,1 0-1,-1 0 0,0 0 1,0 0-1,0 1 0,0-1 0,0 0 0,-1 1-1,1-1 1,0 1 0,0-1 0,0 1 0,0 0 0,0-1 0,0 1 0,-2 2 0,0 1 9,-1 0 1,0 0 0,1 1 0,-4 6-1,-3 8 65,1 1 0,1 1-1,-9 35 1,-9 67 550,24-109-481,-2 5-21,-13 100 317,16-103-392,0-1-1,1 1 1,1 0-1,1-1 1,5 25-1,-5-33 3,0-1 0,0 0 0,1 0 0,0 0 0,0 0 0,0 0 0,1 0 0,0-1-1,0 1 1,1-1 0,5 5 0,-7-7-4,0-1 0,0 0 1,0 0-1,0 0 0,0 0 0,0 0 0,0 0 0,1-1 1,-1 0-1,1 1 0,-1-1 0,1-1 0,0 1 1,-1 0-1,1-1 0,0 0 0,-1 0 0,1 0 0,0 0 1,-1-1-1,7-1 0,-3 0-62,0-1 0,0 0 0,0 0 0,-1-1 0,1 0 0,-1 0 0,0 0 0,0-1 0,0 0 0,-1 0 0,1-1 0,-1 1 0,-1-1 0,1 0 0,3-7 0,-6 10 26,0 0-1,-1-1 1,0 1 0,0 0-1,0-1 1,0 1 0,0 0-1,-1-1 1,1 1 0,-1-1-1,0 1 1,0-1 0,-1 1-1,1-1 1,-2-5 0,2 8-22,0 1 0,0-1 0,-1 1 0,1-1 0,0 1 0,0-1 0,-1 1 0,1-1 0,0 1 0,-1-1 0,1 1 1,-1-1-1,1 1 0,0 0 0,-1-1 0,1 1 0,-1 0 0,1-1 0,-1 1 0,1 0 0,-1 0 0,0-1 0,1 1 0,-1 0 0,1 0 1,-1 0-1,0 0 0,0 0 10,0 0-1,-1 0 1,1 1 0,0-1 0,0 1 0,0-1 0,0 1 0,0-1-1,0 1 1,0-1 0,0 1 0,1 0 0,-2 1 0,-2 1 24,0 1 1,1 1 0,0-1 0,-5 9 0,6-10 3,0 0-1,0 1 1,1-1 0,0 1 0,0-1 0,0 1-1,0 0 1,0-1 0,1 1 0,-1 0 0,1-1 0,1 7-1,-1-8 10,1 1-1,0-1 1,-1 1 0,1-1-1,0 1 1,0-1-1,1 0 1,-1 1-1,1-1 1,-1 0-1,1 0 1,-1 0-1,1 0 1,0 0 0,0-1-1,0 1 1,0 0-1,4 2 1,-2-3 18,-1 1 0,0-1 0,1 1 0,-1-1 1,1 0-1,-1 0 0,1 0 0,0-1 0,-1 1 0,1-1 1,0 0-1,0 0 0,-1 0 0,5-1 0,5-2-14,1 0 1,18-7-1,-8 2 4,51-13 103,118-39 37,-161 49-185,-21 8-57,-1 0 0,17-8 0,15-9 16,-32 13 55,-8 5 24,-1 1 0,1 0 0,-1 0 0,1 0 0,-1 0 0,1 0 0,-1 0 0,1 0 0,0 0 0,3 0 0,-18-4 150,0 6-184,0 0 0,0 1 0,-21 6 0,19-4-76,-101 29-290,100-27 389,1 0 0,0 1 0,0 1 0,0 0 0,-14 12 0,26-19 0,1 1 1,0 0-1,0 0 0,0 0 1,0 0-1,1 0 0,-1 0 0,0 0 1,1 0-1,0 1 0,-1-1 1,1 1-1,0-1 0,0 1 1,0 0-1,0 2 0,1-3-8,0 0 1,0 0-1,0 0 0,0-1 1,1 1-1,-1 0 0,1 0 1,-1-1-1,1 1 0,-1 0 0,1-1 1,0 1-1,0-1 0,0 1 1,0-1-1,0 1 0,0-1 1,0 0-1,1 1 0,-1-1 0,0 0 1,1 0-1,-1 0 0,3 2 1,3 0 40,0 1-1,0-2 1,0 1 0,1-1 0,-1 1 0,0-2 0,1 1 0,9-1-1,7 1 93,31-2-1,-27-1-185,1-1 0,0-1 0,-1-1 0,1-2 0,-1-1 0,-1-1 0,34-14 0,-45 15 38,18-9-30,0 0 0,-1-2 0,42-31 0,-75 49 38,0 0 0,0 0 1,-1 0-1,1 0 0,0 0 0,0 0 0,0 0 1,0 0-1,0 0 0,0 0 0,0 0 1,0 0-1,0 0 0,0 0 0,0 0 0,0 0 1,0 0-1,0 0 0,0 0 0,0 0 0,0 0 1,0 0-1,0 0 0,0 0 0,0 0 0,0 0 1,0 0-1,0 0 0,-1 0 0,1 0 1,0 0-1,0 0 0,0-1 0,0 1 0,0 0 1,0 0-1,0 0 0,0 0 0,0 0 0,0 0 1,0 0-1,0 0 0,0 0 0,0 0 0,0 0 1,0 0-1,0 0 0,0 0 0,0 0 1,0 0-1,0 0 0,0 0 0,0 0 0,0 0 1,0 0-1,0 0 0,0-1 0,0 1 0,1 0 1,-1 0-1,0 0 0,0 0 0,0 0 0,0 0 1,0 0-1,0 0 0,0 0 0,-7 0-71,-7 2-43,8 2 132,0-1 0,0 2-1,0-1 1,0 1 0,1 0-1,0 0 1,0 0-1,-4 7 1,1-4-59,4-4 22,-2 3 82,1-1 0,0 1-1,-6 8 1,9-11-16,1-1 1,-1 1-1,1-1 0,0 1 0,0 0 0,0 0 1,1-1-1,-1 1 0,1 0 0,0 4 1,1 3 21,0-10-55,-1-1 1,1 1 0,0 0-1,-1 0 1,1 0-1,0-1 1,-1 1-1,1 0 1,0 0-1,0-1 1,0 1-1,0-1 1,0 1-1,0-1 1,-1 1-1,1-1 1,0 0-1,0 1 1,0-1-1,0 0 1,0 0-1,1 0 1,-1 1-1,0-1 1,0 0 0,0-1-1,0 1 1,0 0-1,0 0 1,1-1-1,5 0 58,-1-1 0,0-1 0,11-5 0,-7 4-197,-7 2 77,0 0 0,0 0 0,0 0 0,-1 0 0,1 0 0,0-1-1,-1 1 1,0-1 0,0 1 0,0-1 0,0 0 0,0 0 0,0 0 0,-1 0-1,3-7 1,-2 3 44,1 0 0,-1-1-1,-1 1 1,0-1 0,0 1 0,0-9-1,-1 16-1,0-1-1,0 1 0,0 0 1,0-1-1,0 1 0,0 0 1,0 0-1,0-1 0,0 1 1,0 0-1,0 0 0,0-1 1,0 1-1,0 0 0,0 0 1,0-1-1,0 1 0,-1 0 1,1 0-1,0-1 1,0 1-1,0 0 0,0 0 1,-1 0-1,1-1 0,0 1 1,0 0-1,0 0 0,-1 0 1,1 0-1,0-1 0,0 1 1,-1 0-1,1 0 0,0 0 1,0 0-1,-1 0 0,1 0 1,0 0-1,0 0 0,-1 0 1,1 0-1,0 0 0,-1 0 1,1 0-1,0 0 0,0 0 1,-1 0-1,1 0 0,0 0 1,0 0-1,-1 0 1,1 1-1,0-1 0,0 0 1,-1 0-1,1 0 0,0 0 1,0 0-1,0 1 0,-1-1 1,1 0-1,0 1 0,-15 12-52,12-8 81,1 1-1,-1 0 1,1 0-1,1 0 1,-1 0 0,1 0-1,0 1 1,0 6-1,-1-1 41,2-7-19,-1-1 1,1 0-1,1 0 0,-1 1 0,1-1 1,1 8-1,-1-9 10,-1-1-1,1 0 1,0 0 0,0 1-1,0-1 1,0 0-1,0 0 1,0 0 0,1 0-1,-1 0 1,1-1 0,-1 1-1,3 2 1,-1-3-34,0 1 0,1-1 0,-1 0 0,0 0 0,1 0 0,-1 0 0,1-1-1,-1 1 1,1-1 0,-1 0 0,1 0 0,-1 0 0,1 0 0,3-2 0,8-1 221,28-9-1,-34 9-255,23-10 47,-1-1 1,0-1 0,40-27 0,24-13-69,-60 35-117,-35 20 149,0 1 1,1-1 0,-1 0 0,0 1 0,0-1 0,0 0 0,0 1 0,0-1-1,0 1 1,0-1 0,0 0 0,0 1 0,0-1 0,0 0 0,0 1 0,0-1 0,0 0-1,0 1 1,0-1 0,0 1 0,0-1 0,-4 13 59,-1-1 1,1 0-1,-2 0 0,-12 22 1,2-7 3,0-1 18,13-22-25,0 0-1,1 0 0,-1 0 1,1 0-1,0 0 0,0 0 1,0 1-1,0-1 0,1 1 1,0-1-1,-1 7 0,3-11 4,0 1 0,-1-1 0,1 0 0,0 0 0,0 0 0,0 0 0,0 0 1,0 0-1,0 0 0,0 0 0,0 0 0,2 0 0,-3 0-8,7-2-27,1 0 1,-1 0-1,0-1 1,0 1-1,0-2 0,0 1 1,9-7-1,22-10-178,-33 18 186,1-1 10,0 1-1,1 0 1,10-3-1,-16 5-44,0-1 1,0 1-1,-1 0 0,1 0 0,0 0 0,0 0 1,0 0-1,-1 0 0,1 0 0,0 0 0,0 0 0,-1 0 1,1 0-1,0 0 0,0 1 0,-1-1 0,1 0 1,0 1-1,0-1 0,-1 0 0,1 1 0,-1-1 1,1 1-1,0-1 0,-1 1 0,1-1 0,-1 1 0,1 0 1,-1-1-1,1 1 0,-1-1 0,1 1 0,-1 0 1,0 0-1,1-1 0,-1 1 0,0 0 0,0-1 1,0 1-1,1 1 0,-1 5-17,0 1 1,0 0-1,-1-1 1,0 0-1,0 1 1,-3 9-1,-2 8 2,0 6 90,-1-1-1,-2 1 1,-1-1-1,-2-1 1,-27 51 0,28-61-22,-1-2 1,0 1 0,-1-2 0,-1 0 0,-1 0 0,0-1 0,-1-1 0,-1-1 0,-30 19 0,40-28-36,-21 13 66,-47 21 1,66-35-40,0 1 1,0-2 0,0 1 0,0-1 0,-1-1 0,1 1 0,-1-2 0,1 1 0,-19-2 0,25 0-19,-1 0 1,0 1 0,1-1 0,0 0 0,-1-1 0,1 1 0,0-1 0,-1 1 0,1-1 0,0 0 0,0 0 0,0 0 0,1-1 0,-1 1 0,0-1 0,1 1 0,0-1 0,-1 0 0,1 0-1,0 0 1,1 0 0,-3-4 0,2 2-23,1 1 0,0-1 0,-1 1 0,1-1 0,1 0 0,-1 0 0,1 1 0,0-1 0,0 0 0,0 0 0,0 1 0,1-1 0,0 0 0,0 0 0,0 1 0,3-7 0,1 1 40,0 0 0,0 0 0,1 1-1,1-1 1,-1 1 0,1 0-1,1 1 1,0 0 0,0 0-1,0 1 1,1 0 0,0 0-1,1 1 1,13-7 0,42-18 5,129-42 0,-49 22-2268,-131 45 1171,28-9-3519,-40 14 3998,1 1-1,0-1 0,-1 1 1,1 0-1,0-1 1,0 1-1,-1 1 1,1-1-1,0 0 1,-1 1-1,1-1 0,0 1 1,2 1-1,14 9-6234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30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41 356 1568,'-1'0'104,"0"0"0,-1 0 0,1 1 0,0-1 0,-1 1 0,1-1 0,0 1 0,0-1 0,0 1 0,0 0 0,0 0 0,0-1 0,0 1 0,0 0 0,0 0 0,0 0 0,0 0 0,0 0 0,0 2 1,-1-1 227,1-1 0,0 1 0,0-1 0,-1 1 0,1-1 1,-1 0-1,1 1 0,-1-1 0,-3 2 0,21-18 5759,13-25-5136,-25 36-561,23-38 306,-2-1 0,-2-1 0,27-69 0,-46 101-296,5-23 1,-2 9 375,-5 22-397,-1 6-96,-1 8-178,-3 10-34,-1 2 125,-1 39 0,2-9-305,1-31 144,1 28 0,2-42 29,-1-1 0,1 1 0,1-1 1,-1 0-1,1 0 0,0 0 0,0 0 0,6 10 0,-7-13-38,1 0-1,-1 0 0,1-1 1,0 1-1,0 0 0,0-1 1,1 0-1,-1 1 0,0-1 1,1 0-1,-1 0 0,1 0 1,0-1-1,0 1 0,0-1 1,0 1-1,0-1 0,0 0 1,0 0-1,0-1 0,0 1 1,1 0-1,-1-1 0,0 0 1,5 0-1,5-2 49,0-1-1,0 0 1,0-1-1,0 0 1,20-11 0,-10 5 0,-5 3-180,0-2 0,0 0 0,-1-1 0,0-1 1,-1-1-1,16-14 0,-25 19 111,0 1 1,-1-1-1,1-1 1,-1 1-1,-1-1 1,0 0-1,0 0 1,-1-1-1,1 1 1,-2-1-1,1 0 1,-2 0-1,1 0 1,2-17-1,-5 24-3,0-1 0,0 1-1,0-1 1,0 0-1,0 1 1,0-1 0,-1 1-1,1-1 1,-1 1-1,0-1 1,-2-3 0,3 5-15,-1 0 1,1 0-1,-1 0 1,0 0 0,0 1-1,0-1 1,1 0-1,-1 0 1,0 1 0,0-1-1,0 0 1,0 1 0,0-1-1,0 1 1,0 0-1,-1-1 1,1 1 0,0 0-1,0-1 1,0 1-1,0 0 1,0 0 0,0 0-1,-1 0 1,1 0 0,0 0-1,0 0 1,-1 1-1,-5 1 1,1 0-1,0 0 0,0 0 0,0 1 1,1 0-1,-1 0 0,1 1 0,-1-1 1,1 1-1,0 1 0,-6 6 1,-1 1-10,2 0 0,-1 1 0,-11 19 0,20-29 30,0 0 0,1 0 0,-1 0 0,1 0 1,0 0-1,-1 0 0,1 0 0,1 1 0,-1-1 0,0 0 0,1 1 0,0-1 0,-1 0 0,2 1 0,-1-1 0,0 1 0,0-1 0,1 0 0,0 1 0,0-1 0,0 0 0,0 0 0,0 0 0,1 0 0,-1 0 0,1 0 0,0 0 0,0 0 0,0 0 0,0-1 0,0 1 0,1-1 1,-1 0-1,1 0 0,0 0 0,-1 0 0,1 0 0,5 2 0,0 0 22,1 0 0,1 0 0,-1-1 0,0 0 1,1-1-1,-1 0 0,21 1 0,-2-2 112,41-4 0,-53 1-127,-1 0-1,0-1 1,0-1-1,22-9 1,55-29-224,-80 37 246,0-2 1,0 0-1,-1 0 1,0-1-1,-1 0 1,0-1-1,0 0 1,14-19-1,-22 26-17,0-1 0,-1 0 0,1 1 0,-1-1 1,0 0-1,0 0 0,0 0 0,0 0 0,0 0 0,0-6 0,-1 8-28,0 0 0,0 0 0,0 0 0,0 0 0,-1 0 0,1-1 0,0 1 0,-1 0 0,1 0 0,0 0 0,-1 0 0,1 0 0,-1 0 0,0 0 0,1 1 0,-1-1 0,0 0 0,0 0 0,1 0 0,-1 1 0,0-1 0,0 0 0,0 1 0,0-1 0,0 0 0,0 1 0,0-1 1,0 1-1,0 0 0,0-1 0,0 1 0,-2 0 0,1 0-16,0 0 0,1 0 1,-1 0-1,0 0 0,1 1 0,-1-1 1,0 0-1,1 1 0,-1 0 1,1-1-1,-1 1 0,1 0 0,-1 0 1,1 0-1,-1 0 0,1 0 1,0 0-1,-2 1 0,-23 27-191,20-23 178,-65 92 413,67-92-376,2-3-11,0 1 1,0-1-1,0 1 1,1-1-1,0 1 0,-1 0 1,1 0-1,1 0 1,-1-1-1,1 1 0,-1 7 1,1-10 25,0 1 1,0 0-1,0-1 1,1 1 0,-1-1-1,0 1 1,1-1-1,-1 1 1,1-1 0,-1 1-1,1-1 1,0 0-1,0 1 1,0-1 0,-1 0-1,1 1 1,0-1-1,1 0 1,-1 0-1,0 0 1,0 0 0,0 0-1,1 0 1,-1 0-1,0-1 1,1 1 0,-1 0-1,1-1 1,-1 1-1,3 0 1,-2-1 4,0 0 1,0 0-1,1 0 0,-1 0 1,0-1-1,0 1 0,0 0 0,0-1 1,0 0-1,0 1 0,0-1 1,0 0-1,0 0 0,0 0 1,-1 0-1,4-3 0,27-25-146,-26 22 76,12-12-50,27-37 0,-64 84 93,2 2 0,2 0 0,-20 49 0,-30 113 851,36-102-580,19-61-204,-1-1 0,-2 0 0,0-1 0,-24 34 0,33-55 87,4-5-160,-1 0 1,1 0 0,0-1 0,-1 1 0,1 0 0,-1 0-1,1 0 1,-1-1 0,1 1 0,-1 0 0,0-1 0,1 1-1,-1-1 1,0 1 0,1-1 0,-1 1 0,0-1-1,0 1 1,0-1 0,-1 1 0,1-1 211,7-4-806,6-9 481,0 0-1,0 0 1,10-17-1,-14 18 106,52-77-18,-42 59 5,1 1-1,2 1 1,1 0 0,32-30 0,19-5 26,22-19 368,-75 62-418,-1 0-1,25-34 1,-36 41 77,1 0-1,-2 0 1,9-21 0,-6 13 10,-7 17-21,-1 0 0,0 0 0,-1 0 0,1 0 0,-1 0 0,2-6 0,-2 6 54,0-14-273,-1 18 202,0 0-1,0 0 1,0 0 0,0 0 0,0 0-1,0 0 1,0-1 0,0 1 0,0 0 0,0 0-1,0 0 1,0 0 0,0 0 0,0 0 0,0-1-1,0 1 1,0 0 0,0 0 0,-1 0 0,1 0-1,0 0 1,0 0 0,0 0 0,0 0 0,0 0-1,0 0 1,0 0 0,-1-1 0,1 1 0,0 0-1,0 0 1,0 0 0,0 0 0,0 0 0,-1 0-1,1 0 1,-9 6-120,2 2 93,0 1-1,1 0 0,0 0 0,0 1 1,-8 19-1,7-13 107,-30 67-16,36-80-53,0 0-1,0 0 1,1 1-1,-1-1 1,1 0 0,0 1-1,0-1 1,0 0-1,0 1 1,0-1-1,1 0 1,-1 1-1,3 5 1,-3-8 21,1 0 1,0 0-1,-1 1 1,1-1-1,0 0 1,-1 0 0,1 0-1,0 1 1,0-1-1,0 0 1,0 0-1,0-1 1,0 1-1,1 0 1,-1 0-1,0 0 1,0-1-1,1 1 1,-1-1-1,0 1 1,1-1-1,-1 1 1,0-1-1,1 0 1,-1 0-1,0 0 1,1 1-1,-1-1 1,1-1-1,-1 1 1,1 0 0,-1 0-1,3-1 1,20-4 239,-9 2-268,-1 0-1,0-1 1,0 0 0,0-1 0,0-1-1,16-9 1,-17 7-50,0-2 1,-1 0-1,0 0 0,16-18 0,-8 4 91,22-35 0,-10 8-434,-30 58 71,-2 5 254,-17 87 304,17-90-214,-1 0 1,1 1-1,1-1 0,0 1 0,0-1 0,0 0 0,6 14 0,-7-20-21,0-2 20,0-1 0,1 1 0,-1 0 0,0-1 0,0 1-1,0-1 1,0 1 0,1 0 0,-1-1 0,0 1 0,1-1 0,-1 1 0,0-1-1,1 1 1,-1-1 0,1 1 0,-1-1 0,1 0 0,-1 1 0,1-1 0,-1 1-1,1-1 1,-1 0 0,1 0 0,0 1 0,-1-1 0,1 0 0,-1 0-1,1 0 1,0 0 0,-1 0 0,1 1 0,0-1 0,-1 0 0,1 0 0,-1-1-1,1 1 1,0 0 0,-1 0 0,1 0 0,-1 0 0,1 0 0,0-1-1,-1 1 1,1 0 0,-1-1 0,1 1 0,0-1 0,3-1 4,-1 0 1,1-1-1,-1 0 0,0 1 1,0-1-1,3-4 0,104-153-92,-74 103 53,-25 36-114,-9 18-333,-5 14 347,-15 44 268,12-41-90,1 0 0,1 1-1,0-1 1,1 1 0,-2 29-1,4-41-44,1-1-1,1 1 0,-1-1 1,0 0-1,1 1 1,-1-1-1,1 1 0,0-1 1,0 1-1,-1-1 0,2 0 1,-1 0-1,2 3 1,-2-4 2,0 1 1,0-1 0,1 0-1,-1 0 1,0 0 0,1-1 0,-1 1-1,0 0 1,1 0 0,-1-1-1,1 1 1,-1-1 0,1 1 0,0-1-1,-1 0 1,1 0 0,-1 1-1,1-1 1,0 0 0,-1 0 0,1-1-1,2 1 1,9-3-37,0 0 0,-1 0 0,0-1 0,1 0 0,-1-1 0,-1-1-1,1 0 1,-1-1 0,14-10 0,-5 2-29,-1-2-1,0 0 0,29-36 1,-36 35 25,1-1 0,13-29 0,-23 42 41,5-13-156,3-3-48,-7 67-371,1 78 289,0-45 884,-5-75-603,0-1-1,0 1 1,1-1-1,-1 1 0,0-1 1,1 1-1,0-1 1,-1 1-1,1-1 1,0 0-1,0 1 0,1-1 1,-1 0-1,0 0 1,1 0-1,-1 0 1,1 0-1,0 0 0,-1 0 1,1-1-1,0 1 1,0 0-1,0-1 1,0 0-1,1 1 0,-1-1 1,0 0-1,0 0 1,1 0-1,-1-1 1,1 1-1,-1 0 0,4-1 1,0 0-13,1 0 0,-1-1 0,1 0 0,-1 0 0,1-1 0,-1 0 0,0 0 0,0 0 0,0-1 0,0 0 0,-1 0-1,1-1 1,-1 1 0,0-1 0,0 0 0,0-1 0,0 1 0,7-10 0,-6 6-40,-1 0-1,1 0 0,-1-1 1,0 0-1,-1 0 0,0-1 1,-1 1-1,0-1 0,0 0 1,-1 1-1,1-13 0,-1 12 24,-2 8 10,1 0 0,-1 0 0,0 0 0,0 0 0,0 0 0,0 0 0,0 0 0,0 0 0,0 0 0,-1 0 0,1 0 0,-1 0 0,0-2 0,1 4 3,0 0 0,0 0-1,0 0 1,0-1 0,0 1 0,0 0 0,0 0 0,-1 0-1,1 0 1,0 0 0,0 0 0,0 0 0,0 0-1,0-1 1,0 1 0,0 0 0,-1 0 0,1 0 0,0 0-1,0 0 1,0 0 0,0 0 0,0 0 0,0 0-1,-1 0 1,1 0 0,0 0 0,0 0 0,0 0 0,0 0-1,0 0 1,-1 0 0,1 0 0,0 0 0,0 0 0,0 0-1,0 0 1,0 0 0,-1 0 0,-5 6-161,-4 10-82,10-16 244,-7 12 31,1 0 1,0 0-1,1 0 1,1 1-1,0 0 1,-3 17-1,6-27-5,1 0 0,0-1 0,0 1 0,0 0 0,0 0 0,1 0 1,-1-1-1,1 1 0,0 0 0,-1-1 0,1 1 0,1 0 0,-1-1 0,0 1 0,0-1 0,1 1 0,1 1 0,-1-2 0,0 0 0,0-1 0,0 1 0,0-1 0,0 0 0,0 0-1,0 1 1,0-1 0,1 0 0,-1-1 0,0 1 0,1 0 0,-1-1 0,0 1 0,1-1 0,-1 0 0,1 0 0,-1 0 0,5 0 0,6-2-35,-1 0 0,1-1 0,-1-1 1,0 0-1,19-8 0,-2-2 106,29-20 0,-57 34-85,14-8-235,-15 8 218,0 0 0,1 0 1,-1 0-1,0 0 0,0 0 0,0 0 0,0 0 0,0 0 0,0 0 1,1 0-1,-1 0 0,0 0 0,0 0 0,0 0 0,0 0 0,0 0 1,0 0-1,1 0 0,-1 0 0,0 0 0,0 0 0,0 0 0,0 0 0,0 1 1,0-1-1,0 0 0,0 0 0,1 0 0,-1 0 0,0 0 0,0 0 1,0 0-1,0 0 0,0 1 0,0-1 0,0 0 0,0 0 0,-2 10-145,-1-3 176,-1-1 0,1 0-1,-1 0 1,-1 0 0,1 0-1,-10 10 1,-38 27 121,15-12 213,24-19-231,-28 20 0,77-31 1226,28-10-1521,99-9-7602,-156 17 6189,1 0 1,-1 0-1,11-4 0,-17 5 1435,-1 0 0,0 0 0,1 0 0,-1 0 0,0-1 0,1 1 0,-1 0 0,1 0 0,-1 0 0,0 0 0,1 0 0,-1 0 0,1 0 0,-1 0 0,0 0 0,1 0 0,-1 1 0,1-1 0,-1 0 0,0 0 0,1 0 0,-3 7-4905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09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15 731 4320,'-11'9'1392,"11"-9"-1369,0 0 1,-1 1 0,1-1-1,0 0 1,0 0 0,0 0-1,0 0 1,-1 0-1,1 0 1,0 1 0,0-1-1,0 0 1,0 0 0,0 0-1,-1 1 1,1-1-1,0 0 1,0 0 0,0 0-1,0 1 1,0-1-1,0 0 1,0 0 0,0 0-1,0 1 1,0-1 0,2 4 3631,1-8-3106,1 0 0,0 0 0,0 0 1,0 1-1,8-6 0,1-1-95,103-75 813,-35 27-1099,-46 29-147,-1-1-1,-1-1 1,-2-2 0,-2-1-1,-1-1 1,-1-1 0,39-73-1,-44 69 247,5-7 341,34-84 0,-59 127-601,0-4-147,-10 23-10,-37 80 226,-16 29 493,39-84-263,3-7 61,1 1-1,2 0 0,-15 49 0,29-77-286,1-1-1,0 1 1,0 0 0,0 0-1,1 0 1,0 0-1,0 0 1,1 0 0,0 7-1,0-10-36,0 1 0,1 0 0,-1-1 0,1 1 0,-1-1 0,1 0 0,0 1 0,0-1 0,1 0-1,-1 0 1,1 0 0,-1 0 0,1-1 0,6 5 0,-6-4 12,1-1 0,-1 0 0,1 0 0,0 0 0,0-1 0,0 1 0,0-1 0,0 0 0,1 0 0,-1 0 0,0-1 0,0 0 0,1 0 0,-1 0 0,0 0 0,8-1 0,0-2 54,-1 0 1,0-1 0,0 0-1,20-10 1,-17 6-78,1-2 0,-2 0 1,1 0-1,-2-1 0,15-16 1,-3 4-158,-12 9-145,-8 9 41,-6 10-355,-21 27 433,16-23 193,0 1-1,-11 20 1,15-25-21,1 0 1,0 0-1,1 0 1,-1 0 0,1 1-1,0-1 1,0 0-1,1 1 1,-1 5 0,2-9 9,-1 0 0,0 0 1,1 0-1,-1 0 1,1 0-1,-1-1 0,1 1 1,0 0-1,0 0 1,0-1-1,0 1 0,0-1 1,0 1-1,0-1 1,0 1-1,1-1 0,-1 0 1,1 1-1,-1-1 1,1 0-1,-1 0 0,1 0 1,0 0-1,-1 0 1,1-1-1,0 1 0,0 0 1,-1-1-1,1 0 1,3 1-1,-1 0 8,0-1 1,1 1-1,-1-1 0,0 0 1,1-1-1,-1 1 0,1-1 0,-1 0 1,0 0-1,0 0 0,0 0 1,1-1-1,-1 1 0,0-1 1,-1 0-1,6-4 0,-4 3-13,0-1-1,0 0 1,-1 0-1,1-1 1,-1 1 0,0-1-1,0 0 1,0 0-1,-1-1 1,4-6-1,-6 10-32,-1 0-1,1 0 0,-1 0 0,1 0 1,-1 1-1,0-1 0,0 0 0,0 0 0,0 0 1,0 0-1,0 0 0,0 0 0,-1 1 1,1-1-1,-1 0 0,1 0 0,-1 0 1,0 1-1,0-1 0,0 0 0,0 1 1,0-1-1,0 1 0,0-1 0,0 1 1,-1-1-1,1 1 0,0 0 0,-3-2 1,1 1-17,0-1 0,0 1 0,0 0 0,-1 0 0,1 0 0,-1 1 0,1-1 0,-1 1 0,0-1 0,0 1 0,1 1 0,-8-2 0,17 4-84,-4-1 133,1 0 0,-1 0-1,0-1 1,1 1-1,-1-1 1,5 1-1,164 5 593,4 0-3964,-161-8 1330,-8-1-476,-6 3 2389,0 0 0,0 0-1,1 0 1,-1 0 0,0 0 0,0-1-1,-1 1 1,1 0 0,0 0 0,0 0-1,0 0 1,0-1 0,0 1 0,0 0-1,0 0 1,0 0 0,0 0 0,0 0-1,0 0 1,0-1 0,-2 0-1147,2 1 1147,0 0-1,0 0 1,0 0 0,0 0 0,-1 0-1,1 0 1,0 0 0,-23-7-4520,-8 0 1547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30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33 10624,'-36'-29'3936,"31"26"-3040,-4 3-256,18 0-3744,4 0 1472,10 0 992,17 0-5280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35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23 5152,'0'0'140,"-1"-1"-1,0 1 1,1 0 0,-1-1 0,1 1-1,-1-1 1,0 1 0,1-1 0,-1 1-1,1-1 1,0 1 0,-1-1 0,1 0-1,-1 1 1,1-1 0,0 1 0,-1-1-1,1 0 1,0 1 0,0-1 0,-1 0-1,1 0 1,0 1 0,0-1 0,0 0-1,0 0 1,0 1 0,0-7 4469,-1 115-596,-5 53-2474,7-65-1367,0-37-2547,-1-58 2280,0-1 0,1 0 0,-1 0-1,0 1 1,0-1 0,0 0-1,0 0 1,0 0 0,0 1-1,0-1 1,0 0 0,0 0-1,1 0 1,-1 0 0,0 1 0,0-1-1,0 0 1,0 0 0,0 0-1,1 0 1,-1 0 0,0 1-1,0-1 1,0 0 0,1 0-1,-1 0 1,0 0 0,0 0 0,0 0-1,1 0 1,-1 0 0,0 0-1,0 0 1,1 0 0,-1 0-1,0 0 1,0 0 0,0 0-1,1 0 1,-1 0 0,8-3-2712,2-23-3145,2-1 3419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36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99 5824,'-2'-4'278,"0"-1"0,1 1-1,-1 0 1,1-1 0,0 1 0,0-1 0,0-7 0,1 10-158,0 0-1,1 1 1,-1-1 0,1 0 0,-1 0 0,1 0 0,0 0 0,-1 1 0,1-1 0,0 0 0,0 1 0,0-1 0,1 1 0,-1-1 0,0 1-1,1-1 1,-1 1 0,0 0 0,1 0 0,0 0 0,-1 0 0,3-2 0,3 0 199,-1 0 1,1 0-1,0 1 0,-1 0 1,1 0-1,0 1 0,0 0 1,0 0-1,1 0 0,-1 1 1,0 0-1,0 1 0,0-1 1,0 1-1,0 1 0,0-1 0,9 5 1,-2-1-58,0 0 0,0 2 0,0 0 0,-1 0 1,0 1-1,-1 1 0,14 12 0,-19-16-85,-1 1 1,0 1-1,0-1 0,-1 1 1,0 0-1,0 0 0,0 1 1,-1-1-1,0 1 0,5 15 1,-8-18-104,0-1 0,0 1 0,0 0 0,-1-1 0,1 1 0,-1 0 0,0-1 0,-1 1 0,1 0 0,-1-1 0,0 1 0,0 0 0,-1-1 0,1 1 0,-1-1 0,0 0 0,0 0 0,0 1 0,-1-1 0,1 0 0,-5 4 0,4-4-129,0-1 0,-1 1 0,0 0 0,1-1 0,-1 0 0,0 0 0,-1 0 0,1 0 0,-1-1 0,1 0 0,-1 0 0,0 0 0,1 0 0,-1-1 0,0 0 0,0 0 0,0 0 0,-8 0 0,9-1-317,-1-1 1,0 1 0,0-1-1,0 0 1,0 0 0,1-1-1,-1 1 1,0-1-1,1 0 1,-1-1 0,1 1-1,0-1 1,0 0-1,0 0 1,0 0 0,1 0-1,-1-1 1,-5-6 0,6 6-221,0 1 0,1-1 0,-1-1 0,1 1 0,-1 0 0,1-1 0,-1-5 0,2 7 244,0 1 0,1-1 0,0 1 0,-1-1 0,1 1 0,0-1 0,0 0 0,1 1 0,-1-1 0,0 1 0,1-1 0,-1 1 0,1-1 0,0 1 0,2-4 0,13-18-2068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41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96 124 2080,'0'-1'83,"0"1"-1,0 0 1,0 0 0,0-1-1,0 1 1,0 0 0,1 0-1,-1-1 1,0 1 0,0 0-1,0 0 1,0 0 0,1-1-1,-1 1 1,0 0 0,0 0-1,1 0 1,-1 0 0,0-1-1,0 1 1,1 0 0,-1 0-1,0 0 1,0 0 0,1 0-1,-1 0 1,0 0 0,0 0-1,1 0 1,-1 0 0,0 0-1,1 0 1,-1 0 0,0 0-1,0 0 1,1 0 0,-1 0-1,0 0 1,0 0 0,1 0-1,-1 1 1,0-1-1,0 0 1,1 0 0,-1 0-1,0 0 1,0 0 0,0 1-1,1-1 1,-1 0 0,0 0-1,0 1 1,0-1 0,0 0-1,1 0 1,-1 0 0,0 1-1,0-1 1,0 0 0,0 1-1,0-1 1,0 0 0,0 1-1,1 7 439,0 0-1,-1 0 0,0 0 0,-1-1 0,1 1 0,-4 14 0,-1 5 53,-38 210 2553,9-68-2039,29-140-727,-2 11 28,-3 74 0,10-107-277,0 2-144,0-9 56,0 0 0,0 0 1,0 0-1,0 0 0,0 0 1,0 0-1,0 0 0,0 0 1,0 0-1,0 0 0,0 0 0,0 0 1,0 0-1,0 0 0,0-1 1,0 1-1,0 0 0,0 0 1,1 0-1,-1 0 0,0 0 1,0 0-1,0 0 0,0 1 0,0-1 1,0 0-1,0 0 0,0 0 1,0 0-1,0 0 0,0 0 1,0 0-1,0 0 0,0 0 1,0 0-1,0 0 0,0 0 0,0 0 1,0 0-1,0 0 0,0 0 1,1 0-1,-1 0 0,0 0 1,0 0-1,0 0 0,0 0 1,0 0-1,0 0 0,0 0 1,0 0-1,0 1 0,0-1 0,0 0 1,3-7 52,0 0 0,0 0 0,-1-1 0,1 1 0,-2 0 0,2-12 0,4-11-171,92-436-198,-96 449 271,34-190-15,-36 206 4,6-26-336,-6 26 361,-1 0 0,0 0-1,0 1 1,1-1 0,-1 0 0,1 0-1,-1 0 1,1 0 0,-1 1 0,1-1-1,-1 0 1,1 0 0,-1 1 0,1-1-1,0 1 1,0-1 0,-1 0-1,1 1 1,0-1 0,0 1 0,0 0-1,1-1 1,-2 1-51,9 9 113,-6-6-21,-1 0 0,0 1 0,0-1 0,0 1 0,0 0 1,0 0-1,-1-1 0,3 9 0,4 37 258,-5-27-208,20 146 690,-9-61-693,-11-91 29,0 0 0,2-1 0,0 1 0,1-1 0,0 0 0,10 16 0,-10-18-93,-5-11 70,0 0 0,0 0-1,0 0 1,0 0 0,0 0-1,0 0 1,1 0 0,-1 0 0,1 0-1,0-1 1,-1 1 0,4 2-1,-4-3 182,17-2 80,-15-1-309,0 0 1,-1 0 0,1 0 0,-1-1-1,0 1 1,1 0 0,-1-1-1,0 0 1,2-4 0,2-1-5,1-2-19,-1 1 0,0-2-1,0 1 1,6-18 0,13-47-91,-15 41 51,14-46 1,-11 32-28,31-74 0,-17 49-385,-20 64 432,-7 9-1,1-1-1,-1 1 1,1-1 0,-1 0 0,1 1 0,-1-1 0,1 1 0,-1-1 0,0 0 0,1 1 0,-1-1 0,0 0 0,0 1 0,1-2 0,-1 1-373,-1 2 73,1-1 276,0 1 1,-1 0 0,1-1-1,0 1 1,-1 0 0,1 0-1,0-1 1,0 1 0,0 0-1,0 0 1,-1-1 0,1 1-1,0 0 1,1 1 0,-11 345 381,8-269 472,-18 127 0,15-133-2984,5-108-7184,0 17 6491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43.2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218 0 1984,'-15'12'9999,"2"-1"-9182,2 0 1,0 1-1,-11 15 1,2 7-65,2 1 0,-14 39 0,-19 76 678,44-126-1198,1-1 0,-4 27 0,9-41-125,1 0 0,-1 0-1,1 1 1,1-1 0,0 0 0,0 0 0,1 0 0,4 14 0,-3-14-218,1 0 0,0 0 0,0-1 0,1 0 0,0 0 0,1 0 0,-1-1 0,1 1 0,1-1 0,0-1 0,0 1 0,11 7 0,-15-12-792,-1-1 324,-1 0 0,1 0 0,-1 0 1,1 0-1,-1 0 0,0 0 1,1 1-1,-1-1 0,0 0 1,0 1-1,0-1 0,0 1 1,0-1-1,0 1 0,0-1 1,-1 1-1,1 0 0,0-1 1,-1 1-1,1 3 0,0 10-2979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44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37 4320,'-4'-2'457,"0"0"0,1 0-1,-1 0 1,0 1 0,0 0 0,0-1 0,-5 0 0,-11-3 10003,24 4-8014,-2 1-2794,72 5 1649,-62-5-1257,141-5 333,-94 3-253,-34 1-124,33-4-1,19-3-127,-60 8 224,-16 0 245,-1 1-463,0 1 115,0 0 1,0-1 0,-1 1-1,1 0 1,-1 0 0,1-1-1,-1 1 1,0 0 0,1-1-1,-1 1 1,0 0 0,0-1-1,0 0 1,-1 1 0,1-1-1,0 1 1,-3 1 0,-11 14-67,-3 8 41,-1-2 0,-2 0 0,-33 29 0,24-28 73,-1-1-1,-67 36 1,46-29-46,31-18-63,-95 61 39,96-58 100,1 0 0,1 0 0,-27 31 0,40-33 156,6-12-219,-1 0-1,-1-1 1,1 1-1,0 0 0,0-1 1,0 1-1,0-1 1,0 1-1,-1 0 0,1-1 1,0 1-1,0-1 1,-1 1-1,1 0 1,0-1-1,-1 1 0,1-1 1,-1 1-1,1-1 1,-1 0-1,1 1 0,-1-1 1,0 1-1,0-1 388,1 1-387,0-1 0,1 0 0,-1 1 0,0-1 0,0 0 0,1 1 0,-1-1 0,0 0 0,1 1 0,-1-1 0,0 0 0,1 0 0,-1 0 0,0 1 0,1-1 0,-1 0 1,0 0-1,1 0 0,-1 0 0,1 1 0,-1-1 0,0 0 0,1 0 0,-1 0 0,1 0 0,-1 0 0,1 0 0,-1 0 0,0 0 0,1 0 0,-1-1 0,1 1 0,-1 0 0,1 0 0,17-4 356,-17 4-337,18-4 201,34-3 1,-2 1-169,11-5-15,1 3-1,114 1 1,-146 6-68,-24 0-63,-1 1 0,0 0 0,0 0 0,0 1 0,0-1 1,7 3-1,-11-3-704,-9 7-3666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44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14 5312,'-3'-4'258,"-3"-6"1348,9 13 243,17 21 928,20 13-250,-23-21-1909,1 0 0,-2 1-1,0 1 1,15 24 0,-13-8-147,-1 0-1,-2 1 0,-1 1 1,14 60-1,-22-75-281,-1 1 1,-1-1-1,-1 1 0,-1 0 1,-1 0-1,0 0 0,-2 0 1,-1 0-1,0 0 0,-2 0 1,-8 28-1,-15 27 55,-3-2-1,-65 117 1,78-162-534,-28 38 0,34-54-1101,0-1 1,-16 15-1,26-27 1087,0 0 1,0 0 0,0 0-1,0 0 1,0-1-1,0 1 1,-1 0 0,1 0-1,0-1 1,0 1-1,-1-1 1,1 1 0,0-1-1,-1 1 1,1-1-1,0 0 1,-1 0-1,1 0 1,0 1 0,-1-1-1,1-1 1,-1 1-1,-1 0 1,1-1-81,1 0 0,-1 0-1,0 0 1,1 0 0,-1-1 0,1 1 0,-1 0-1,1-1 1,0 1 0,-1-1 0,1 1 0,0-1-1,0 0 1,0 1 0,-1-3 0,-12-29-2576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47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7 4480,'-9'-7'9354,"9"23"-6831,1-5-2024,0 1 1,1 0-1,0 0 1,0-1 0,2 1-1,7 19 1,1-5-198,26 43 0,-20-43-178,1-1-1,41 41 1,-51-56-122,-2-3-31,3 3 33,-1 1 1,15 19-1,-23-28-46,-1-1 96,1-1 0,-1 1 0,0 0 1,1 0-1,-1 0 0,1 0 0,-1-1 0,0 1 1,0 0-1,0 0 0,1 2 0,-5 2-6,1 0-1,-1 0 1,0 0 0,-1-1-1,1 1 1,-1-1-1,-8 6 1,-4 1 71,-20 9 0,-17 11-28,6-1-236,-33 25 455,73-49-828,0 0 0,1 1 0,0 0 0,0 0 0,1 1 0,0 0 0,-7 12 0,13-19 337,-1-1 0,1 1 0,0 0 0,-1-1 0,1 1 0,0-1 0,0 1 0,-1-1-1,1 1 1,0 0 0,0-1 0,0 1 0,0 0 0,0-1 0,0 1 0,0 0 0,0-1 0,0 1 0,0 0 0,0-1 0,0 1 0,1-1 0,-1 1-1,0 0 1,0-1 0,1 1 0,-1-1 0,1 2 0,0-2-62,-1 1 0,1-1 0,0 1 0,0-1 1,0 0-1,-1 1 0,1-1 0,0 0 0,0 1 0,0-1 0,0 0 0,0 0 0,0 0 0,0 0 0,-1 0 0,1 0 1,0 0-1,2 0 0,15-7-4397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48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185 152 4064,'-8'-4'577,"6"3"-450,1 0-1,0 0 1,-1 1 0,1-1 0,0 0 0,-1 1-1,1-1 1,-1 1 0,1 0 0,-1-1-1,1 1 1,-1 0 0,-2 0 0,4 0-17,0 0 0,-1-1 1,1 1-1,0 0 0,0 0 1,0 0-1,0 0 0,0 0 1,0-1-1,-1 1 0,1 0 0,0 0 1,0 0-1,0 0 0,0-1 1,0 1-1,0 0 0,0 0 1,0 0-1,0-1 0,0 1 1,0 0-1,0 0 0,0 0 0,0-1 1,0 1-1,0 0 0,0 0 1,0 0-1,0 0 0,0-1 1,0 1-1,0 0 0,1 0 1,-1 0-1,0-1 0,0 1 0,0 0 1,0 0-1,0 0 0,1 0 1,4-9 2066,29-25 617,-26 25-2509,1 0-1,1 0 1,-1 1-1,1 0 1,12-7-1,-13 10-211,1 0 0,-1 1 0,1-1 0,0 2 0,0 0 0,15-3 0,-22 5-69,-1 1 1,1 0 0,-1 0 0,1 0-1,0 0 1,-1 0 0,1 0 0,-1 1-1,1-1 1,-1 1 0,1-1 0,-1 1-1,0 0 1,1 0 0,-1 0 0,0 1-1,0-1 1,1 0 0,-1 1-1,0-1 1,0 1 0,-1 0 0,1 0-1,0 0 1,-1 0 0,1 0 0,-1 0-1,1 0 1,-1 0 0,0 1 0,0-1-1,1 4 1,2 8-28,-2 1 1,1 0-1,-2 0 0,0 0 1,-1 0-1,-2 18 0,2-21 27,-1 9 108,-1-1 0,0 1-1,-2-1 1,0 0 0,-13 37-1,12-46-42,0 0 0,0-1-1,-1 1 1,-1-1-1,0 0 1,0 0 0,-1-1-1,0 0 1,-1 0-1,0-1 1,-12 9 0,-232 138 1557,212-130-639,54-30-872,0 1-1,0 0 1,1 1 0,-1 0 0,18 0-1,-7 0 3,47-4-740,97 2 0,-143 5-824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49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15 5632,'-1'0'42,"1"0"1,0 0-1,0 0 1,0 0 0,0 0-1,-1-1 1,1 1-1,0 0 1,0 0-1,0 0 1,0 0-1,0-1 1,-1 1 0,1 0-1,0 0 1,0 0-1,0-1 1,0 1-1,0 0 1,0 0-1,0-1 1,0 1 0,0 0-1,0 0 1,0 0-1,0-1 1,0 1-1,0 0 1,0 0-1,0-1 1,0 1 0,0 0-1,0 0 1,0 0-1,0-1 1,0 1-1,1 0 1,-1 0-1,0 0 1,0-1 0,0 1-1,0 0 1,0 0-1,1 0 1,-1 0-1,0 0 1,0-1-1,0 1 1,1 0-1,-1 0 1,0 0 0,0 0-1,10-5 5233,-7 10-4843,0 0 0,0 0 1,0 0-1,-1 1 0,1-1 0,-2 1 0,1-1 0,0 1 0,-1 0 0,1 11 0,0-1 103,-2 0 0,-2 31-1,-1 13-58,3-29 1150,4-45-1779,1-1 1,0 1-1,1-1 1,1 1 0,0 1-1,1 0 1,16-21-1,-19 27 130,1 0 0,0 0 1,1 1-1,-1 0 0,1 0 0,1 1 0,-1-1 0,1 2 0,0-1 0,0 1 1,0 0-1,0 1 0,1 0 0,12-3 0,-19 6 36,0-1-1,-1 1 1,1 0 0,0 0-1,0 0 1,-1 0-1,1 0 1,0 0 0,0 0-1,-1 0 1,1 1-1,0-1 1,-1 1 0,1-1-1,-1 1 1,1 0 0,2 1-1,-3-1 9,0 0-1,0 0 1,0 0-1,0 1 1,0-1-1,0 0 1,-1 0-1,1 1 1,-1-1-1,1 0 1,-1 1-1,1-1 1,-1 0-1,0 1 1,1-1-1,-1 1 1,0 1-1,0 2 44,-1 1-1,1-1 0,-1 0 0,0 1 0,0-1 0,-1 0 0,0 0 0,0 0 0,0 0 1,-3 5-1,-26 42 1073,66-70-1400,1 1 0,1 2 0,70-19 0,-69 24 311,-32 8-44,0 0-1,1 0 1,-1 0-1,1 1 1,-1 0-1,1 0 1,0 1-1,0-1 1,-1 2-1,1-1 1,0 1-1,11 2 1,-13-1 30,-4-2 4,1 0 1,-1 0 0,1 1-1,-1-1 1,1 1 0,-1-1-1,1 1 1,-1-1 0,0 1-1,1 0 1,-1 0 0,0 0 0,0 0-1,1 0 1,-1 0 0,0 0-1,0 0 1,0 0 0,0 0-1,0 1 1,-1-1 0,1 0-1,0 1 1,-1-1 0,1 1-1,-1-1 1,1 3 0,1 1 42,0 3-12,0 0 0,-1 0 0,0 0 0,0 1 0,0-1 0,-1 0 0,-2 13 0,-5 22-1215,-12-42-13029,6-1 9670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09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98 125 6976,'-85'-9'3168,"72"4"-2752,18 2 2144,3 3-1472,24-8 640,5-1-1025,26-6-223,3 7-288,11-8-64,-6 4-64,15-3-128,-9 7 32,8-1-32,-9 4 0,-3 2-4927,-15 6 2687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52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6 2560,'3'-5'7568,"-1"19"-2922,-3-5-5580,-24 118 4159,7-49-2339,13-53-727,0-4 48,2 0-1,-3 41 1,7-50-258,-1 4-93,-1-4-4653,-13-20-5528,2 4 8096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52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29 8128,'-5'-3'3008,"10"3"-2336,9 3-160,-1 0 2304,14 2-1632,9-5 223,14 0-831,8 0-256,0 0-192,-5-5-288,-3 2 64,-13 0-1440,-2-2 833,-4-4-2561,-2 6 1792,-16-5-4224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53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356 54 4800,'1'-5'1882,"1"9"-290,-2-2-1313,0-1-1,1 1 1,-1 0 0,0 0 0,0 0 0,0-1 0,0 1 0,-1 3 0,-8 32 969,-3 0 1,0-1-1,-22 42 1,6-25-573,-47 68 0,39-67-151,2 2-1,-39 89 0,28-50 596,50-119-949,7-2-401,1 0 0,1 1 0,30-40 0,17-28 387,-27 23-114,49-147 0,-30 71-118,-43 121 360,25-42 1,-34 82-62,-2 109 89,2 150-146,0-253-60,2-1 1,0 1 0,1 0 0,10 29-1,-12-43-110,-1-3 50,1 1 0,-1-1 0,0 0-1,1 0 1,0 0 0,3 4 0,-5-7-33,1 0 0,-1-1 0,1 1 0,-1-1 0,1 1 0,0 0 0,-1-1 0,1 1 0,0-1 0,0 1 0,-1-1 0,1 0 0,0 1 0,0-1 0,0 0 0,-1 0 0,1 1 0,0-1 0,0 0 0,0 0 0,0 0 0,0 0 0,0 0 0,-1 0 0,1 0 0,0 0 0,0 0 0,0-1 0,0 1 0,-1 0 0,1-1 0,0 1 0,0 0 1,0-1-1,-1 1 0,1-1 0,0 1 0,-1-1 0,2 0 0,2-3-121,1-1 0,-1 0 0,0 1 0,0-1 0,-1-1 0,0 1 0,0 0 0,0-1 0,3-8 0,-1 4-93,8-24-169,-1 0-1,-2 0 0,11-67 0,3-12 137,22-56 255,-41 157-24,-4 12 7,-1 0-1,0-1 0,0 1 0,0 0 1,0 0-1,1 0 0,-1 0 0,0 0 0,0 1 1,0-1-1,0 0 0,0 0 0,1 0 1,-1 0-1,0 0 0,0 0 0,0 0 1,0 0-1,0 0 0,0 0 0,1 0 0,-1 0 1,0 0-1,0 1 0,0-1 0,0 0 1,0 0-1,0 0 0,0 0 0,0 0 1,0 0-1,0 0 0,1 1 0,-1-1 0,0 0 1,0 0-1,0 0 0,0 0 0,0 0 1,0 1-1,0-1 0,1 4 102,0 0-1,-1 0 1,1 0-1,-1 8 1,0 121 822,5 272 560,-4-282-412,-1-76-3870,-1-19-8341,1-37 8671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54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24 6816,'-19'-23'3050,"22"32"2789,3 16-5319,-4-18 65,8 56 711,5 107 0,-14-41-885,-1-74-9110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54.5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63 6816,'-11'-27'2197,"11"26"-2155,-1 1 1,1-1-1,0 0 1,0 1-1,0-1 0,0 0 1,0 1-1,-1-1 0,1 0 1,1 0-1,-1 1 1,0-1-1,0 0 0,0 1 1,0-1-1,0 0 0,1 1 1,-1-1-1,0 1 1,0-1-1,1 0 0,-1 1 1,1-1-1,-1 1 0,0-1 1,1 1-1,-1-1 1,1 1-1,-1-1 0,1 1 1,-1-1-1,1 1 0,0 0 1,-1-1-1,1 1 1,1-1-1,2 0 153,0-1-1,0 1 1,0 0 0,8 0 0,-6 0 586,4-1-532,0 0-1,0 1 1,0 0 0,1 1 0,-1 0 0,0 0 0,0 1 0,0 1 0,1 0-1,-1 0 1,-1 1 0,1 0 0,0 1 0,-1 0 0,0 0 0,0 1 0,0 0-1,0 1 1,-1 0 0,12 11 0,-9-6-31,-1 0 0,-1 1 1,0 0-1,0 1 0,-1-1 0,-1 2 0,0-1 0,8 26 0,-11-28-39,0 1-1,-1 0 0,-1 0 0,0 0 0,0 1 0,-2-1 1,1 0-1,-1 1 0,-1-1 0,0 0 0,-4 13 0,3-17-120,-1 0 0,0 0 0,-1 0-1,0 0 1,0-1 0,0 0 0,-1 0-1,0 0 1,-1 0 0,1-1 0,-1 0 0,0 0-1,-1 0 1,0-1 0,1 0 0,-2 0-1,-11 5 1,4-2-294,-1-2 0,0 0 0,0-1 0,0 0 0,-1-1 0,0-1 0,-28 2 0,34-5-561,0 0-1,0 0 1,0-1-1,-18-4 1,25 4 316,-1 0 1,1-1-1,0 1 1,-1-1-1,1 0 1,0 0-1,0 0 1,0-1-1,1 1 1,-1-1-1,1 0 1,-1 0-1,-4-6 1,4 4-612,2 0 0,-1-1-1,0 1 1,-1-8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55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21 3136,'0'-1'106,"1"0"1,-1 0-1,1 0 0,-1 0 1,1 0-1,-1 0 1,1 0-1,0 0 0,-1 0 1,1 1-1,0-1 1,0 0-1,0 0 0,0 1 1,0-1-1,0 1 1,0-1-1,0 1 0,0-1 1,0 1-1,0 0 0,0-1 1,0 1-1,0 0 1,2 0-1,9-4 1704,-21 8 820,0 0 0,0 1 0,-13 8 0,10-4-2398,0 0 0,1 1 0,0 0 0,1 1 0,0 0 0,0 1 0,2 0-1,-11 17 1,2 6 281,1 0 0,-18 59-1,-13 82 908,40-148-1226,-15 83 578,20-92-641,0 0 0,2 0 0,3 37 0,-1-39-72,1 0 0,0 0 0,2-1 0,0 1 0,0-1 0,2 0 0,8 15 0,-11-24-315,1 0 1,0 0 0,0 0 0,1-1 0,0 1-1,10 8 1,-9-11-514,-1 1-1,1-1 1,0 0 0,0-1-1,0 0 1,0 0-1,1 0 1,7 1 0,11 0-4357,1 1 1660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56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75 2560,'0'-1'42,"0"1"0,-1 0 0,1-1 1,0 1-1,0-1 0,0 1 0,-1 0 0,1-1 1,0 1-1,-1-1 0,1 1 0,0 0 0,-1 0 0,1-1 1,0 1-1,-1 0 0,1-1 0,-1 1 0,1 0 1,0 0-1,-1 0 0,1 0 0,-1-1 0,1 1 0,-1 0 1,1 0-1,-1 0 0,1 0 0,-10-2 7609,10 2-7355,0 0 0,0-1 0,0 1 0,-1-1-1,1 1 1,0 0 0,0-1 0,0 1 0,0-1 0,0 1 0,0 0 0,-1-1 0,1 1 0,0-1-1,0 1 1,0-1 0,1 1 0,-1 0 0,0-1 0,0 1 0,0-1 0,0 1 0,0 0 0,1-1-1,2-2-84,0 1 0,1 0 0,-1 1 0,1-1 0,0 0 0,-1 1 0,1 0 0,0 0 0,0 0 0,7 0-1,7-3-7,8-2-141,1 1 0,41-2 1,-26 3-83,24-1 285,-23 0-185,-37 3 250,-11 4-249,-21 20-304,7-6 67,-5 5 259,-32 37 0,14-14-58,-18 14-40,-96 70 0,-70 52 86,208-162-12,1 0 0,-17 24-1,25-31-63,7-8 11,0-1 1,0 1 0,1-1-1,-1 1 1,0 0 0,1 0-1,0 0 1,0 0 0,0 0-1,0 0 1,0 0 0,0 6-1,0-5 417,2-3 18,5-2-415,66-11 210,1 2 0,81 1 0,-87 7-259,87 7 0,-124-4-75,8 2 76,-26-2-1294,13-3-11232,-15 1 10081,7 0-2145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57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9 6560,'-8'-8'8191,"6"17"-6047,-3 11-955,1-1-1,-2 26 1,-1 6-200,-14 57 344,-25 163 241,45-233-2193,1-36-5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57.6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29 7296,'-14'-11'5419,"23"10"-2301,-3 1-2184,15 0 877,54 0 1678,99-4-2426,-56 3-2069,-72 1-1988,-32-1-496,-14 1 3273,1 0-1,-1 0 1,0 0-1,1 0 0,-1 0 1,1 0-1,-1 0 1,0 0-1,1-1 0,-1 1 1,0 0-1,0 0 1,1 0-1,-1-1 0,0 1 1,1 0-1,-1 0 0,0 0 1,0-1-1,1 1 1,-1 0-1,0-1 0,0 1 1,0 0-1,1-1 1,-1 1-1,-3-5-2507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9 7808,'-2'-7'3139,"2"7"-3096,0 0 0,0 0 1,0 0-1,0 0 1,0 0-1,0-1 0,0 1 1,0 0-1,0 0 435,0 0-435,1 0 237,-1 0-107,1 0 1,-1 1-1,0-1 0,1 1 0,-1-1 0,0 1 0,0-1 1,1 1-1,-1-1 0,0 1 0,0-1 0,0 1 0,0-1 0,0 1 1,0-1-1,0 1 0,0 0 0,1-1 81,3 50 2339,-3 64-1,-1-67-1905,-21 219 1299,11-182-1994,10-64-108,0-16-413,0 0 0,0-1 0,-1 1 0,1 0 0,-1 0 1,-2 7-1,3-11 387,0 0 0,0 0 0,0 0 1,0 0-1,0 1 0,0-1 0,-2 1-1559,1-1 1559,1 0 0,0 1 0,0-1 1,0 0-1,-1 0 0,1 0 0,0 0 0,0 0 1,0 0-1,-1 0 0,1 0 0,0 0 0,0 0 1,0-1-1,-1 1 0,1 0 0,0 0 0,0 0 1,0 0-1,-1 0 0,1 0 0,-10-2-6033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1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413 535 3072,'1'-8'1012,"-1"6"-500,0 0-1,0 0 1,0 0-1,0 0 1,0 0-1,0 0 0,0 0 1,-2-3-1,2 4-424,0 1 0,-1-1 0,1 1 0,-1-1 0,1 1 0,-1-1 0,1 1 0,-1-1 0,1 1 0,-1-1 0,0 1 0,1 0 0,-1-1 0,0 1 0,1 0 0,-1-1 0,0 1 1,1 0-1,-1 0 0,0 0 0,1 0 0,-1 0 0,0 0 0,1 0 0,-1 0 0,0 0 0,0 0 0,1 0 0,-1 0 0,0 0 0,-1 1 0,-9 3 197,-1-1 1,0 2-1,1 0 1,0 0 0,-12 8-1,-10 5 99,-15 6 105,-110 62 566,148-79-984,0 0 1,-15 15 0,22-20-20,1 1 0,-1 0 1,1-1-1,0 1 0,0 0 0,0 0 0,0 1 0,1-1 0,-1 0 0,1 1 0,0-1 0,0 0 0,-1 7 1,2-8-24,0-1 0,0 0 0,0 1 0,0-1 0,0 0 0,0 1 0,0-1 0,1 0 0,-1 0 0,0 1 0,1-1 0,-1 0 0,1 0 0,0 1 0,-1-1 0,1 0 0,0 0 0,0 0 0,-1 0 0,1 0 0,2 1 0,-1 0 18,0 0 0,1-1 1,-1 0-1,1 1 1,-1-1-1,1 0 0,0 0 1,-1-1-1,6 2 1,2-1 101,0 0 1,1-1 0,-1 0 0,18-3-1,-6-1-15,-1-1 0,1-1 0,37-16 0,56-36-30,-85 41-72,0-1 0,-1-1 0,-1-2 1,0-1-1,43-46 0,-19 9 84,58-82 0,-82 100-154,-2-2 0,-2 0 0,23-59 0,-43 92-14,11-31 158,-15 39-117,1-1 0,-1 1 0,1-1 1,-1 0-1,0 1 0,0-1 0,0 0 1,0 1-1,0-1 0,-1 0 1,1 1-1,-2-4 0,2 5-4,0 1 0,-1-1-1,1 0 1,-1 1 0,1-1-1,-1 1 1,1-1 0,-1 1 0,1-1-1,-1 1 1,1-1 0,-1 1-1,0 0 1,1-1 0,-1 1-1,0 0 1,1-1 0,-1 1 0,0 0-1,1 0 1,-1 0 0,0 0-1,0-1 1,1 1 0,-2 0 0,-20 4-260,12 0 277,-1 0-1,2 0 0,-1 1 0,0 0 0,1 1 1,-15 12-1,11-8 28,2 1 1,0 0-1,0 1 1,-9 13-1,0 6 82,2 1 0,1 0 0,1 1 0,2 1 0,1 0 0,2 1 0,-11 61 0,20-86-43,0 1 0,1 0-1,1 0 1,0-1 0,0 1-1,1 0 1,1 0 0,2 11 0,-3-17-19,0-1 1,1 0-1,-1 0 1,1 0-1,0 0 1,0 0 0,0 0-1,1-1 1,-1 1-1,1-1 1,0 1-1,0-1 1,0 0 0,0 0-1,1 0 1,-1-1-1,1 1 1,-1-1-1,1 0 1,0 0 0,0 0-1,7 2 1,3-1 40,0-1 1,-1 0-1,1-1 1,0 0 0,0-1-1,-1 0 1,1-2-1,0 1 1,0-2-1,13-3 1,-10 1-49,0-1 0,0-1-1,-1 0 1,0-1 0,0-1 0,-1 0 0,18-14 0,-27 19-46,-1 0 0,-1 0 0,1 0 0,-1-1 0,1 1 0,-1-1 0,0 0 1,-1-1-1,0 1 0,1 0 0,3-12 0,-2 3 81,4-22 0,-8 33-92,0-1 1,-1 1-1,1 0 1,-1-1 0,0 1-1,0-1 1,0 1-1,-1 0 1,1-1 0,-1 1-1,0 0 1,0 0-1,-1-4 1,1 6 1,1 0 0,-1 1 0,1-1 0,-1 1-1,1-1 1,-1 0 0,0 1 0,1-1 0,-1 1 0,0 0 0,1-1 0,-1 1-1,0 0 1,0-1 0,1 1 0,-1 0 0,0 0 0,0-1 0,0 1 0,1 0-1,-1 0 1,0 0 0,0 0 0,0 0 0,0 0 0,1 0 0,-1 1 0,0-1-1,0 0 1,0 0 0,1 0 0,-1 1 0,0-1 0,-1 1 0,-2 1-12,0 1 0,0-1 0,0 1 0,-6 5 0,-6 8-9,0 0 1,2 2-1,-16 23 0,24-33 63,0 1-1,1 1 1,0-1-1,0 1 0,-5 17 1,9-23-8,0 0 0,1 0 0,-1-1 0,1 1 0,0 0 0,-1 0 1,2 0-1,0 5 0,-1-7-4,1 0 1,-1 1-1,1-1 0,0 0 1,0 0-1,0 0 1,0 0-1,0 0 1,0 0-1,1-1 0,-1 1 1,0 0-1,1-1 1,0 1-1,2 1 0,2 1 39,1 0-1,-1-1 0,1 1 0,-1-2 0,1 1 1,0-1-1,0 0 0,0 0 0,0-1 1,1 0-1,-1 0 0,0-1 0,0 0 0,1 0 1,-1-1-1,11-2 0,11-3-21,-1-2 0,49-19 1,-41 14-85,112-37 55,-43 16 23,106-50 1,-152 53 94,-56 30-103,16-7-164,-18 8 139,0 0 1,0-1-1,-1 1 0,1 0 0,0-1 1,0 1-1,0-1 0,-1 1 0,1-1 1,0 1-1,-1-1 0,1 0 0,-1 1 1,1-1-1,-1 0 0,2-1 0,-3 2 2,1 0 1,-1 0-1,1 0 0,-1 0 0,1 0 0,-1 0 0,1 0 0,-1 0 0,1 0 0,0 0 1,-1 0-1,1 0 0,-1 0 0,1 1 0,-1-1 0,1 0 0,0 0 0,-1 0 0,1 1 1,-1-1-1,1 0 0,0 0 0,-1 1 0,1-1 0,-16 10-91,6-2 23,-92 83-10,77-68 17,-13 14 15,35-33 65,0 0-1,0 0 1,0 0-1,1 0 1,-1 0-1,1 1 1,0-1-1,-2 8 1,4-11 2,0 1 0,-1-1 0,1 0 0,0 1 0,0-1 0,0 1 1,0-1-1,0 0 0,0 1 0,0-1 0,0 1 0,1-1 0,-1 0 0,1 1 1,-1-1-1,1 0 0,-1 1 0,1-1 0,0 0 0,1 2 0,0-1 14,0 0-1,0-1 0,0 1 0,0-1 0,0 1 0,0-1 0,0 0 1,0 0-1,1 0 0,-1 0 0,3 0 0,3 1 20,0 0 0,0-1 0,0-1 1,0 1-1,0-1 0,13-2 0,18-5 138,66-20 0,35-23-131,-115 41-80,158-65 118,-135 52-121,76-50 0,-92 51-209,-54 49-319,-75 50 480,66-55 4,-42 40 0,70-60 80,-19 22 61,21-24-59,0 0 1,0 1-1,0-1 0,1 1 1,-1-1-1,0 1 1,1-1-1,-1 1 1,1-1-1,-1 1 0,1-1 1,0 1-1,0 0 1,0-1-1,0 1 0,0-1 1,0 3-1,0-3 10,1 0-1,-1 0 1,1 0-1,-1-1 1,1 1 0,0 0-1,-1 0 1,1-1-1,0 1 1,-1 0-1,1-1 1,0 1-1,0-1 1,0 1-1,-1-1 1,1 1-1,0-1 1,0 1-1,0-1 1,0 0 0,0 0-1,0 1 1,0-1-1,0 0 1,0 0-1,0 0 1,0 0-1,0 0 1,1-1-1,35-4 256,-31 4-298,7-2 37,-1 0 1,1-1-1,-1-1 1,0 0 0,0 0-1,0-1 1,-1-1 0,0 0-1,0-1 1,-1 0-1,0 0 1,0-1 0,-1 0-1,0-1 1,0 0 0,11-19-1,-4 4 19,-3 5-228,16-35-1,-49 83-440,15-18 615,1 1 0,1-1 1,0 0-1,0 1 0,1 0 1,0 0-1,0 10 0,2-17 51,0-1-1,1 0 1,-1 0-1,0 0 1,1 0-1,0 0 1,0 0-1,0 0 1,0 0-1,0 0 0,1 0 1,-1 0-1,4 4 1,-3-5-5,-1-1-1,0 0 1,1 1 0,-1-1 0,1 0-1,-1 0 1,1 0 0,0 0 0,-1 0-1,1-1 1,0 1 0,0 0 0,0-1-1,-1 1 1,1-1 0,0 0 0,0 0-1,0 0 1,0 0 0,0 0 0,0 0-1,-1 0 1,4-1 0,5-2 9,-1-1 0,1 0 0,-1 0 1,0-1-1,-1 0 0,1-1 0,13-11 0,4-2-32,136-97-73,-140 98-12,1 0 0,1 2 0,0 0 0,29-12 0,-53 28 73,0 0 1,1-1 0,-1 1-1,1 0 1,-1 0 0,1 0 0,-1-1-1,1 1 1,-1 0 0,1 0-1,-1 0 1,1 0 0,-1 0 0,1 0-1,-1 0 1,1 0 0,-1 0-1,1 0 1,-1 0 0,1 0-1,-1 0 1,1 1 0,-1-1 0,1 0-1,-1 0 1,1 1 0,-1-1-1,0 0 1,1 0 0,-1 1 0,1-1-1,-1 0 1,0 1 0,1-1-1,-1 1 1,0-1 0,1 1 0,-1-1-1,0 0 1,0 1 0,1-1-1,-1 1 1,0-1 0,0 1 0,0-1-1,0 1 1,0-1 0,0 1-1,0-1 1,0 1 0,0-1-1,0 1 1,0 0 0,0 6-1,-1-1 0,1 1 1,-4 9-1,4-11-5,-9 27 15,-1 0-1,-19 42 1,-10 30 185,38-102-136,0 1-1,1-1 0,-1 1 1,1 0-1,-1 0 0,1-1 1,0 1-1,0 0 0,0 3 1,1-5-25,-1 0 1,0 0 0,1 0 0,-1-1 0,1 1 0,-1 0 0,1-1 0,-1 1 0,1 0 0,-1-1 0,1 1 0,-1-1 0,1 1 0,0-1 0,-1 1 0,1-1-1,0 1 1,0-1 0,-1 0 0,1 1 0,0-1 0,0 0 0,0 0 0,0 1 0,-1-1 0,1 0 0,0 0 0,0 0 0,0 0 0,0 0 0,1 0 0,7-1 43,0 0 0,1-1 1,-1 0-1,0 0 1,0-1-1,0 0 0,-1 0 1,1-1-1,-1 0 1,0-1-1,9-6 0,13-10-71,40-38-1,-52 43-7,5-7-215,-15 15 109,0 0 1,1 1-1,10-8 0,-19 15 106,1-1-1,0 1 1,0-1 0,-1 1-1,1 0 1,0-1 0,0 1 0,0 0-1,0-1 1,0 1 0,-1 0-1,1 0 1,0 0 0,0 0-1,0 0 1,0 0 0,0 0 0,1 0-1,-1 0 3,0 1 0,-1-1-1,1 1 1,-1-1 0,1 0-1,-1 1 1,1-1 0,-1 1-1,1-1 1,-1 1 0,1-1-1,-1 1 1,1 0 0,-1-1-1,0 1 1,0 0-1,1-1 1,-1 2 0,1 2-4,0 0 0,-1 0-1,1 0 1,-1 0 0,0 0 0,0-1 0,-1 6 0,-2 7-7,-1 0 0,0 0 1,-1 0-1,-1-1 0,-11 22 1,-45 70-15,55-96 36,-220 299 111,224-305-112,-209 241 231,122-157 236,85-84-431,2-1 41,-1-1 1,0 0-1,0 1 0,0-1 1,0-1-1,-1 1 0,1 0 1,-1-1-1,-9 3 0,13-4-59,0-1 0,0 0 0,0 0-1,0 1 1,0-1 0,0 0 0,0 0 0,0 0-1,0 0 1,0 0 0,0 0 0,0 0 0,0-1-1,0 1 1,0 0 0,0 0 0,0-1 0,0 1-1,-1-2 1,1 2-5,0-1-1,1 0 1,-1 1 0,1-1-1,0 0 1,-1 1-1,1-1 1,0 0 0,-1 0-1,1 0 1,0 1-1,0-1 1,0 0 0,-1 0-1,1 0 1,0 1 0,0-1-1,1-2 1,-1-2 18,2-1 0,-1 1 0,0 0 0,1-1 0,4-7 1,11-18-70,1 1 0,1 1 1,2 1-1,0 1 0,36-34 1,-16 20-416,62-45 0,50-23-6194,-80 58-1455,-44 32 3705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9:16:58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30 6048,'-6'-21'1952,"6"20"-1916,0 1 0,0 0 1,0-1-1,0 1 1,0 0-1,0-1 0,0 1 1,0 0-1,0-1 0,0 1 1,1 0-1,-1-1 0,0 1 1,0 0-1,0 0 0,0-1 1,1 1-1,-1 0 0,0 0 1,0-1-1,1 1 1,-1 0-1,0 0 0,1 0 1,-1-1-1,0 1 0,1 0 1,-1 0-1,0 0 0,1 0 1,-1 0-1,0 0 0,1 0 1,-1 0-1,0 0 1,1 0-1,-1 0 0,0 0 1,1 0-1,-1 0 0,0 0 1,1 0-1,-1 0 0,0 0 1,1 0-1,17 5 1966,-1 4-667,-1 1 0,0 1-1,0 1 1,27 26 0,-16-10-277,36 49-1,-33-34-367,-2 2-1,-2 1 0,40 98 1,-58-124-576,-2 0 1,0 1 0,-1 0-1,-2 0 1,0 1 0,-1-1-1,-1 1 1,-1-1 0,-1 1-1,-1-1 1,0 1 0,-2-1-1,-8 28 1,-2-12-233,-1 0-1,-1 0 1,-2-2-1,-27 40 1,19-37-1530,-49 53 0,71-86 1219,-2 3-452,-2 0 0,1 0 0,-1 0 0,0-1 0,-1-1 1,0 1-1,0-1 0,-10 5 0,11-8-832,-1-1-1,1 0 1,-19 2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9:47.70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112 483 736,'10'-4'447,"-1"0"-249,6 1 111,0-1 1,19-7-1,-23 7 163,1 0 0,-1 1 0,1 0 0,0 1 0,19-1 0,9 5 172,74 13 0,-34-3-567,149 25 684,8 1-567,231 6-130,337-49 133,-411-25-197,-2 1 630,-183 6-492,56-5-298,156-17 432,-53 29-349,-10 1 48,-81-10 171,9-1 265,26 7-517,-5 22 244,-247-2-110,240 12 82,-128-5-175,302 5 319,-3-41 274,341-112 612,-432 75-980,-116 22-40,-147 25 72,0 6 1,120 2-1,130 25-284,-272-4 82,352 51 156,-145-4 14,-122-25 51,-44-6-108,271 43-102,-182-39 154,-167-23-100,-14-3-28,64-2 0,-90-3-15,-16 0 5,3 0 57,0 0 0,1 0 1,-1 0-1,0-1 0,0 0 1,0 0-1,8-3 187,-3 4 570,-11 1-758,0-1-1,0 1 1,1-1 0,-1 1-1,0 0 1,1-1 0,-1 1 0,1 0-1,-1 0 1,1-1 0,-1 1-1,1 0 1,-1 0 0,1 0 0,0 0-1,-1-1 1,1 1 0,0 0-1,0 1 1,-5 22-46,1-5-39,0-1 0,-1 1 0,-1-1 0,-9 19 0,14-34-24,0-1 1,0 1-1,1-1 0,0 1 1,-1 0-1,1 4 0,-1 6-39,1-5 25,-1 0 0,1-1 0,1 1 0,-1-1 0,4 15 0,-2-12 38,0 1-1,0 11 1,-2-20 4,0 0 1,0 0 0,0-1 0,0 1 0,0 0 0,1 0 0,-1-1 0,2 4 0,-17-12-369,-18-5 359,0 1 0,-39-7 1,-72-7 144,25 5 48,-19-11-38,53 11-217,-95-10 0,33 14-82,3-1 317,-162 4 0,-787 75-88,975-47-71,-27 2 9,-255 22 99,-84 7-244,176-19-55,-194 0 560,354-23-511,-218-1 125,65-2 256,49 1-547,-30 1 379,21 1 6,-561 1-316,281 1 565,-5 0-536,250-7 375,-627 4 862,719-1-917,-403 17 471,111 21-643,-21 44 208,60-9-59,442-73-113,-65 4-446,79-6 456,1 0 0,0 0 1,-1 0-1,1 0 0,-1 0 0,1 0 1,0 0-1,-1 0 0,1 0 0,0 1 0,-1-1 1,1 0-1,0 0 0,-1 0 0,1 0 1,0 0-1,0 1 0,-1-1 0,1 0 1,0 0-1,-1 0 0,1 1 0,0-1 1,0 0-1,0 0 0,-1 1 0,1-1 1,0 0-1,0 1 0,0-1 0,-1 0 1,1 0-1,0 1 0,0-1 0,0 0 0,0 1 1,0-1-1,0 1 0,0-1 0,0 0 1,0 1-1,0-1 0,0 0 0,0 1 1,0-1-1,0 0 0,0 1 0,0-1 1,1 0-1,-1 1 0,0-1 0,0 0 1,0 0-1,0 1 0,1 0 0,11 17-252,-12-17 294,6 5 8,0 1 0,0-1 0,0-1 0,1 1 0,0-1 0,0 0 0,8 4 0,56 25-26,-62-30 22,16 5-79,1 0 0,39 8 0,56 4-116,-103-18 182,104 10-16,-76-9 220,206-2 76,-174-4-346,297-20-122,-297 16 196,255-24 85,109-8-174,544 3 311,-32 83-389,32-8 277,-595-37-116,183-2 104,771-38-31,-1237 31-77,320-22-5,-133 6-220,34-2 322,494-27-174,-479 47 388,83-4-14,56-51-417,-295 19 434,-154 31-244,77-21-415,53-12 471,-103 28-128,-27 5-33,36-4 0,25-3-163,-32 4 273,-45 8-68,17 0 8,-34 4-56,0 0 1,-1 0-1,1 0 1,0 0-1,0 0 1,-1 0-1,1 0 1,0 0-1,-1-1 1,1 1-1,0 0 1,0 0-1,-1-1 1,1 1-1,-1 0 1,1-1-1,0 1 1,-1 0-1,1-1 1,-1 1-1,1-1 1,-1 1-1,1-1 1,-1 1-1,1-1 1,-1 0-1,1 1 1,-1-1-1,0 0 1,1 1-1,-1-2 17,1 2-14,-1 0 0,1 0 1,-1-1-1,1 1 1,-1 0-1,1 0 1,-1 0-1,1-1 1,-1 1-1,1 0 1,-1-1-1,1 1 1,-1 0-1,0-1 1,1 1-1,-1-1 0,0 1 1,1-1-1,-1 1 1,0-1-1,0 1 1,1 0-1,-1-1 1,0 0-1,0 1 1,0-1-1,0 1 1,1-1-1,-1 1 0,0-1 1,0 1-1,0-2 1,0-24-121,0 10 75,2-3-239,1 6 103,-1-24 0,7-74-93,-13-151-96,-1 234 336,0 7-299,4 17 327,-1 1 1,0-1-1,0 0 1,-1 1-1,1 0 1,-1-1-1,1 1 0,-7-5 1,9 8 35,-5-3-22,1 0 0,-1 0 0,0 0 0,1 1-1,-1 0 1,-1 0 0,-6-2 0,4 2 60,-31-6 407,10 3-292,-15-4 95,-86-5 0,-48 12-85,8 0-177,-246-11 355,237 12-348,-289 11 318,116 29-726,6 26 206,-174 50 97,-27-38 96,132-21 224,338-45-181,-280 37-100,74-12 114,-98-1 274,129-26-337,-83 3 50,-89 5 83,-48 18-330,17 1 555,422-33-287,-543 22 270,435-25-340,-339 3 158,-1 18-13,-171-5 812,633-16-896,-369-22 434,357 20-505,-297-44-397,62 6 136,-114-11 294,-281-24-89,598 70 133,-28-1 468,51 1-786,44 14-326,1-5 592,0 0 0,0 0-1,0 0 1,1 0 0,-1-1 0,1 0-1,0 0 1,-1 0 0,1-1-1,13 3 1,5 1-4,38 3-1,-44-7 53,102 8-22,0-4 0,139-12 1,236-56 94,-204 17 109,-259 42-268,306-25 403,-69 42-654,-5 22-99,-57-7 491,-90-13 5,161 17-87,54-2-265,-121-12 5,-98-10 420,190 11 89,-291-20-277,140 3-110,-39-3 171,367 2 258,-248-3-468,-118 3 345,115-4 322,-126-3-461,15-2-34,73-8-423,-176 14 372,136-12-499,-135 11 590,-4 1-74,13-3-22,-17 1-116,-7 0 140,-14-5-45,10 7 9,-27-12-240,0 3 0,-43-10 0,37 11 237,-46-12-16,-123-14 0,-28 15 175,-258 11 1,-23 37-318,157-9 560,22-1-111,-242 2-401,306-43 575,231 18-290,28 3-310,9-1-204,5 2 352,-1 1 0,0-1 1,1 1-1,-1-1 0,1 1 1,-1 0-1,1-1 0,-1 1 1,1 0-1,-1 0 0,3 0 1,39 2 179,67 12 0,-28-2-34,297 10 6,2-29 80,68-21 370,-54 2-158,100 42-586,-441-12 204,288 34-87,-54-5 108,-72-11-151,173 11 120,157-37-138,-368-8-842,187-39 1,-40-12-3633,-223 50 432,-63 5 2667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8:2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444 254 2144,'1'0'287,"0"0"-1,0 0 1,0 0-1,0 0 1,0 0 0,0 0-1,0-1 1,0 1 0,0 0-1,0 0 1,0-1-1,0 1 1,0-1 0,0 1-1,0-1 1,-1 1 0,1-1-1,0 0 1,0 1-1,-1-1 1,2-1 0,-1 1-168,-1 0 1,1 0 0,-1-1-1,1 1 1,-1 0 0,0 0-1,0-1 1,1 1 0,-1 0 0,0-1-1,0 1 1,0 0 0,0-1-1,-1 0 1,0-4-36,-1-1 1,1 1-1,-2 1 1,1-1-1,-4-7 1,0 3-35,1 0 0,-1 1 1,-1 0-1,0 0 0,0 1 0,-1 0 1,0 0-1,0 0 0,-1 1 1,-9-6-1,13 10-59,0 0-1,0 0 1,-1 1 0,1 0-1,0 0 1,-1 0 0,0 0-1,1 1 1,-1 0 0,0 0-1,1 1 1,-1 0 0,0 0-1,0 0 1,0 0 0,1 1-1,-1 0 1,0 0 0,1 1-1,-10 3 1,1 2 23,-1 1 0,1 0 0,0 1 0,0 0 0,1 1 1,-16 17-1,11-9-84,1 2 0,1 0 0,-20 30 0,31-41 54,0 0-1,0 0 1,1 0 0,0 1 0,1-1 0,0 1 0,1 0 0,-1 0 0,2 0 0,-1 14 0,2-17 45,0-1 0,0 0 0,1 0 1,0 0-1,0 0 0,1 0 0,0 0 1,0 0-1,0 0 0,0 0 0,1-1 1,0 1-1,1-1 0,-1 0 0,1 0 1,0 0-1,0 0 0,6 4 0,-4-4 74,0 0-1,0 0 0,1-1 1,0 0-1,0 0 0,0-1 0,0 0 1,1 0-1,-1-1 0,1 0 1,9 2-1,-11-3-12,0-1 0,1 1 1,-1-1-1,0 0 0,1-1 0,-1 0 1,0 0-1,0 0 0,0-1 0,0 1 1,0-2-1,0 1 0,0 0 0,7-5 1,-9 4 88,1 0 0,-1 0 0,0 0 1,0-1-1,5-5 0,-9 8-168,1 1 0,-1 0 0,0-1 0,1 1 0,-1-1 0,0 1 0,0-1 0,0 1 0,1-1 0,-1 1 0,0-1 0,0 1 0,0-1 0,0 1 0,0-1 0,0 1 0,0-1 0,0 1 0,0-1 0,0 1 0,0-1 0,0 1 0,0-1 1,-1 0-1,1 0-29,-1 0 0,0 0 0,0 1 0,0-1 0,0 0 0,1 1 0,-1-1 0,0 1 0,0-1 0,-1 1 0,1-1 0,0 1 0,0 0 0,0-1 0,0 1 0,-2 0 0,-1-1-44,0 1 1,-1 0-1,1 0 1,0 1-1,0-1 1,0 1-1,0 0 1,0 0-1,0 0 0,0 0 1,0 1-1,1 0 1,-1 0-1,0 0 1,1 0-1,-4 3 1,-3 3-82,0 0 1,1 0-1,-16 19 1,13-11 80,0-1 1,2 2-1,0-1 1,1 1-1,0 1 1,2-1-1,0 2 1,1-1-1,-4 20 1,8-26 105,-1 0 1,2 0-1,0 0 1,0 0-1,1 0 1,1 1-1,0-1 0,1 0 1,0 0-1,0 0 1,2 0-1,-1 0 1,2-1-1,-1 0 0,9 15 1,-11-23 9,0 1 0,1-1 0,-1 0 0,1 0 1,0 0-1,0 0 0,0 0 0,0 0 0,1-1 0,-1 1 0,1-1 1,-1 0-1,1 0 0,0-1 0,0 1 0,0-1 0,0 0 0,0 0 1,0 0-1,6 1 0,-3-2 23,0 0 1,0-1 0,0 0 0,0 0-1,0 0 1,0-1 0,0 0-1,0 0 1,-1 0 0,1-1-1,7-5 1,24-14 188,67-54 0,29-39-54,-16 13-454,-99 85 141,14-11-294,-29 26 301,-1 0 0,0 0-1,0 0 1,1 0 0,-1 1-1,1-1 1,-1 1 0,6-1 0,-8 2 78,0 0 0,0 0 0,-1 0 1,1 0-1,0 0 0,-1 0 0,1 0 0,0 0 1,-1 0-1,1 1 0,-1-1 0,1 0 1,0 1-1,-1-1 0,1 0 0,-1 1 1,1-1-1,-1 0 0,1 1 0,-1-1 1,1 1-1,-1-1 0,1 1 0,0 0 0,6 17-5,-6-2 37,0 0 1,-1 0-1,0-1 1,-1 1-1,-1 0 1,-5 17-1,0 17 215,-7 45 911,14-88-818,2-6 65,9-15 92,39-75 51,-35 59-867,2 1-1,0 1 0,36-43 1,-53 70 304,1 1 1,-1-1 0,0 1 0,1-1 0,-1 1 0,1 0 0,-1-1 0,1 1 0,-1-1-1,1 1 1,-1 0 0,1 0 0,-1-1 0,1 1 0,-1 0 0,1 0 0,0 0 0,-1 0 0,2-1-1,-2 2 15,1-1 0,-1 0-1,0 0 1,1 0-1,-1 0 1,0 1 0,1-1-1,-1 0 1,1 0-1,-1 1 1,0-1 0,0 0-1,1 1 1,-1-1-1,0 0 1,0 1 0,1-1-1,-1 0 1,0 1-1,0 0 1,5 21-255,-4-21 262,2 99-165,0-7 194,-2-80 104,1 0-1,1 0 1,0 1-1,10 23 1,-13-35-77,1 0 1,0 1 0,1-1-1,-1 0 1,0 0 0,1-1-1,-1 1 1,1 0-1,-1 0 1,1-1 0,0 1-1,0-1 1,-1 1 0,1-1-1,0 0 1,4 2-1,-2-2 9,-1 0-1,1 0 0,-1 0 1,1-1-1,-1 0 0,1 1 1,-1-1-1,1 0 0,-1-1 1,5 0-1,5-2 115,0 0-1,0-2 1,0 1 0,19-11-1,-16 6-89,-1-1-1,1 0 0,-2-1 1,0 0-1,0-1 0,-1-1 0,0 0 1,-1-1-1,-1 0 0,0-1 1,-1 0-1,-1 0 0,0-1 0,10-26 1,-16 33-79,-1 1 0,1-1 1,-1 0-1,-1 0 0,1-11 0,-1 16-40,-1 0 0,0 0-1,0 0 1,-1-1-1,1 1 1,-1 0 0,0 0-1,0 0 1,-1 0-1,1 1 1,-1-1 0,1 0-1,-6-6 1,6 8 4,0 1 0,1 0 1,-2 0-1,1 0 0,0 0 0,0 0 0,0 0 1,0 0-1,-1 1 0,1-1 0,0 0 1,0 1-1,-1-1 0,1 1 0,-1-1 1,1 1-1,-1 0 0,1-1 0,-3 1 1,2 0-18,-1 0 1,1 1-1,0-1 1,-1 1-1,1 0 0,0-1 1,0 1-1,0 0 1,0 0-1,-1 0 1,-1 2-1,-1 1-33,0 0 0,0 0 0,1 1 0,-1-1-1,1 1 1,0 0 0,1 0 0,-4 6 0,1 0 15,1 0-1,1 1 1,0-1 0,1 1 0,0 0-1,0 0 1,2 0 0,-1 0-1,2 0 1,-1 0 0,3 19 0,-1-23 117,0-1 1,0 1 0,1-1 0,0 0-1,1 0 1,-1 0 0,1 0 0,1 0-1,-1 0 1,1-1 0,0 0 0,1 0 0,-1 0-1,1 0 1,1 0 0,-1-1 0,1 0-1,-1 0 1,13 7 0,-13-10 14,-1 0 0,1 0 0,0 0 1,0-1-1,0 0 0,0 0 0,0 0 0,0 0 0,0-1 1,0 0-1,0 0 0,0 0 0,0 0 0,0-1 0,0 0 1,0 0-1,0-1 0,0 1 0,6-3 0,2-3 23,0 1 1,-1-1-1,0-1 0,0 0 0,18-17 0,-18 12-37,0 0 0,-1-1 0,0-1-1,10-17 1,1-3 1,7-13 92,-19 30-470,19-25 0,-29 42 285,0 0 0,1 1 0,-1-1-1,1 0 1,-1 1 0,1-1 0,-1 0-1,1 1 1,-1-1 0,1 1 0,-1-1 0,1 1-1,0-1 1,-1 1 0,1-1 0,0 1 0,-1 0-1,1-1 1,0 1 0,1-1 0,-2 16-887,0 1 812,0 17-5,10 61 1,-7-79 226,0 1-1,1-1 0,1 1 1,0-1-1,15 27 1,-18-40-58,-1 1 1,1-1-1,0 0 1,0 0 0,0 0-1,0 0 1,1 0 0,-1 0-1,0 0 1,1-1 0,-1 1-1,1-1 1,0 0-1,-1 0 1,1 0 0,0 0-1,0 0 1,0 0 0,0-1-1,-1 0 1,1 1 0,0-1-1,0 0 1,0 0-1,0-1 1,0 1 0,3-1-1,9-3 123,0 1-1,-1-2 0,28-12 0,-30 12-124,17-8 59,0-2 0,0-2 0,-2 0 0,45-37 0,-35 22 19,-2-2 1,48-59-1,-73 81-124,0 0-1,-1-1 1,-1 0-1,0 0 1,12-28-1,-20 41-13,0 0 0,0 0-1,0 0 1,0 0 0,0-1 0,0 1-1,0 0 1,0 0 0,0 0 0,0-1 0,0 1-1,0 0 1,0 0 0,0 0 0,0-1-1,0 1 1,0 0 0,0 0 0,0 0-1,0-1 1,0 1 0,0 0 0,0 0 0,0 0-1,0 0 1,0-1 0,-1 1 0,1 0-1,0 0 1,0 0 0,0 0 0,0 0-1,0-1 1,0 1 0,-1 0 0,1 0 0,0 0-1,0 0 1,0 0 0,-1 0 0,1 0-1,0 0 1,0 0 0,0-1 0,0 1 0,-1 0-1,1 0 1,0 0 0,0 0 0,0 0-1,-1 0 1,1 0 0,0 1 0,-11 2-493,7 1 437,0-1 1,1 1-1,-1 0 1,1 0-1,0 0 0,-3 6 1,3-7 36,-10 19-141,1 0 0,-18 44-1,-9 50-170,36-104 352,0-1 1,1 1-1,0 0 0,0 0 0,2 0 0,-1 0 0,3 15 1,-2-21 52,1 0 0,0-1 0,1 1 0,-1 0 0,1-1 0,0 1 0,0-1 0,1 0 0,0 0 0,0 0 0,0 0 0,0 0 0,1 0 0,-1-1 0,1 0 0,9 7 0,-12-10-14,0 0-1,0 0 1,0-1 0,0 1 0,1 0-1,-1-1 1,0 1 0,1-1 0,-1 0-1,1 1 1,-1-1 0,0 0 0,1 0-1,-1 0 1,1 0 0,-1 0 0,0 0-1,1 0 1,-1 0 0,1-1 0,-1 1-1,0-1 1,1 1 0,-1-1 0,0 1-1,0-1 1,1 0 0,-1 1 0,0-1-1,2-1 1,0-1 53,0 0 1,0 0-1,0-1 0,-1 1 0,1 0 1,-1-1-1,0 0 0,1 1 0,1-8 1,4-12-31,-1 0 1,-1 0-1,-1-1 1,2-35 0,-2-97-441,-6 125 84,0 18-372,1 13 645,0 0 0,0 0 1,0 0-1,0 0 1,-1 0-1,1 0 0,0 0 1,0 0-1,0 0 0,0 0 1,0 0-1,0 0 0,0 0 1,0 0-1,-1 0 1,1 0-1,0 0 0,0 0 1,0 0-1,0 0 0,0 0 1,0 0-1,0 0 0,0 0 1,0 0-1,-1 0 1,1 0-1,0 0 0,0 0 1,0 0-1,0 1 0,0-1 1,0 0-1,0 0 0,0 0 1,0 0-1,0 0 1,0 0-1,0 0 0,0 0 1,0 0-1,-1 0 0,1 1 1,0-1-1,0 0 0,0 0 1,0 0-1,0 0 0,0 0 1,0 0-1,-7 22-685,-30 187 125,8-31 503,27-165 83,-43 177 153,25-117-70,10-34 121,-1 0 0,-2-1 0,-29 58 0,39-90-85,-1 0 0,0 0 1,0 0-1,-1-1 0,0 0 1,-5 5-1,8-7-58,-1-1 1,0 0-1,0 0 0,0-1 0,0 1 1,0-1-1,0 1 0,0-1 0,0 0 1,0 0-1,-1 0 0,1 0 0,0-1 0,-6 1 1,6-1-54,-1-1 0,1 1 0,-1 0 1,1-1-1,-1 0 0,1 0 0,0 0 0,-1 0 1,1 0-1,0-1 0,0 0 0,0 1 1,0-1-1,0 0 0,0-1 0,0 1 0,1 0 1,-1-1-1,1 1 0,-1-1 0,-2-6 0,1 2-57,0 0-1,0 0 0,1-1 0,1 0 0,-1 1 1,1-1-1,1 0 0,-1 0 0,1 0 0,1 0 1,-1-1-1,1 1 0,1 0 0,0 0 0,0 0 1,0 0-1,1 0 0,0 0 0,5-10 0,-4 7-5,1 0-1,1 1 1,0-1-1,1 1 1,0 0-1,0 0 1,1 1-1,0 0 1,1 0-1,0 0 1,0 1-1,1 0 1,0 1-1,0 0 1,1 0-1,0 1 1,17-8-1,83-31-187,73-37 212,-130 54 336,73-54-1,-110 70-243,0-1-1,-1 0 1,-1-2-1,0 0 1,0 0 0,-2-1-1,0-1 1,13-24-1,-22 34-71,1-1-1,-1 0 0,-1 0 0,1 0 0,-1-1 1,-1 1-1,0-1 0,1-14 0,-2 19-41,0 1-1,0 0 0,-1 0 0,1 0 1,-1 0-1,1 0 0,-1 0 1,0 0-1,0 0 0,0 0 1,-1 0-1,1 0 0,-1 0 0,1 1 1,-1-1-1,0 0 0,0 1 1,0 0-1,0-1 0,-1 1 1,1 0-1,-1 0 0,1 0 1,-1 1-1,0-1 0,-4-1 0,5 2 1,0 0-1,0 1 1,-1 0-1,1-1 0,0 1 1,0 0-1,0 0 1,-1 1-1,1-1 0,0 0 1,0 1-1,0-1 1,-1 1-1,1-1 0,0 1 1,0 0-1,0 0 1,-3 2-1,1 0-61,-1 0 0,1 1 0,0-1 1,0 1-1,-7 7 0,5-3 46,1 0 0,1-1 0,-1 1 0,1 1 0,1-1-1,-1 1 1,1-1 0,1 1 0,0 0 0,0 0 0,-1 14 0,3-16 69,-1-1 0,1 1 0,1 0 0,-1 0 0,1 0 0,0-1 0,1 1 0,0 0 1,0-1-1,0 1 0,0-1 0,1 0 0,0 0 0,1 0 0,8 11 0,-4-9 88,1 0-1,0 0 1,1-1 0,-1 0-1,1-1 1,1 0 0,-1-1 0,1 0-1,0 0 1,0-1 0,1-1-1,-1 0 1,1 0 0,17 1-1,-23-3-28,0-1-1,0 1 1,0-1-1,0 0 1,0-1-1,0 1 1,0-1-1,0-1 1,-1 1-1,1-1 0,0 0 1,-1 0-1,1 0 1,-1-1-1,0 0 1,7-5-1,0-2 30,-1 0 0,0-1 0,-1-1 0,0 0-1,-1 0 1,10-18 0,41-89 213,-36 70-109,70-135-14,-68 131-120,29-85-1,-40 92-207,-2 0 0,-3 0-1,8-71 1,-17 110-38,-1-1 0,-1 0-1,1 1 1,-3-10 0,3 17 162,0 0 0,0 0 0,0-1 1,0 1-1,0 0 0,0 0 0,0 0 0,0-1 0,0 1 0,0 0 0,0 0 1,0 0-1,0-1 0,0 1 0,-1 0 0,1 0 0,0 0 0,0-1 0,0 1 1,0 0-1,0 0 0,-1 0 0,1 0 0,0-1 0,0 1 0,0 0 0,0 0 1,-1 0-1,1 0 0,0 0 0,0 0 0,0 0 0,-1 0 0,1 0 0,0 0 1,0 0-1,-1-1 0,1 1 0,0 0 0,0 0 0,0 0 0,-1 1 0,1-1 1,0 0-1,0 0 0,-1 0 0,1 0 0,0 0 0,0 0 0,0 0 0,-1 0 1,1 0-1,0 0 0,0 1 0,0-1 0,0 0 0,-1 0 0,1 0 0,0 0 1,0 0-1,0 1 0,0-1 0,0 0 0,0 0 0,-1 0 0,1 1 0,-10 14-473,10-15 468,-14 28-242,1 0-1,2 1 1,-13 52-1,12-40 145,8-30 132,-46 183 157,49-185-148,-27 178 534,25-148-480,-2 85 322,6-103-235,0 0 0,1 0 0,10 37 0,-11-55-93,-1 0 0,1 0 0,0-1 0,0 1-1,1 0 1,-1-1 0,1 1 0,-1-1 0,1 1 0,0-1 0,0 0 0,3 4-1,-3-5-15,-1 0 0,0-1 0,1 1 0,-1-1-1,1 1 1,-1-1 0,1 1 0,-1-1-1,1 0 1,-1 1 0,1-1 0,-1 0 0,1 0-1,-1 0 1,1-1 0,-1 1 0,1 0 0,-1 0-1,1-1 1,-1 1 0,1-1 0,-1 1-1,0-1 1,1 0 0,-1 0 0,0 1 0,2-3-1,10-6 92,-1-2 0,0 1-1,20-25 1,-15 17-116,150-183-364,-164 198 204,7-8-770,-6 13 442,-2 9 135,0 9 215,-2 0-1,-1 1 0,-3 20 1,2-19 135,0 1 0,3 30-1,-1-43 22,2-1-1,-1 1 1,1-1-1,1 0 0,-1 0 1,7 14-1,-8-21 4,0 0 1,1 1-1,-1-1 0,0 0 0,1 0 1,-1 0-1,1 0 0,-1-1 1,1 1-1,0 0 0,0-1 0,0 1 1,0-1-1,0 1 0,0-1 1,0 0-1,1 0 0,-1 0 0,0 0 1,1-1-1,-1 1 0,0-1 0,1 1 1,-1-1-1,1 0 0,-1 0 1,1 0-1,-1 0 0,1 0 0,2-1 1,3-1 23,-1 0 0,0-1 0,0 1 0,0-2 0,0 1 0,-1-1 0,12-7 1,40-39 50,-34 28-119,15-13-71,39-46-1,-70 74 109,-7 7-52,0-1 0,-1 0 0,1 1 0,0-1 0,0 0 0,0 0 0,0 1 0,-1-1 0,1 0 0,0 0 0,-1 0 0,1 0 0,0 0-1,-1 0 1,1 0 0,-1 0 0,1-2 0,-13 14-827,4 1 784,1 0 0,1 0 0,0 1 1,0-1-1,2 1 0,-1 0 0,2 1 0,0-1 0,0 1 0,1-1 0,0 16 0,2-26 70,0-1-1,0 1 0,1-1 1,-1 1-1,0-1 0,1 1 0,-1-1 1,1 0-1,0 1 0,0-1 0,0 0 1,0 1-1,0-1 0,1 0 0,-1 0 1,1 0-1,-1 0 0,3 2 1,-2-2 21,1-1 1,0 1-1,-1 0 1,1-1 0,0 0-1,0 1 1,0-1 0,0 0-1,0 0 1,0-1 0,0 1-1,5-1 1,5 1 61,-1-2 1,1 0-1,-1 0 1,1-1-1,-1-1 1,13-4-1,4-2-27,-1-1 0,-1-1 0,1-2 0,-2 0 0,0-2 0,-1-1 1,0-1-1,-1-1 0,28-27 0,-22 11 1,50-72-1,-79 104-76,8-10-41,45-68-712,-50 76 233,-4 9 254,-4 10 191,0-1 60,1-6 16,0 0 0,1-1 0,0 1 0,1 0 0,-1 0 0,2 0-1,-1 1 1,1 9 0,1-5 64,0 0-1,-1 0 1,0-1-1,-3 17 1,2-21-66,-15 95 201,14-93-163,0 0-1,0 1 0,-1-1 0,-1-1 0,-6 15 1,6-15 44,-2-4 187,3-3 170,7 4-431,-3-5-52,-2-1-140,-1 1 182,1 0-1,0-1 1,0 1-1,0 0 1,0 0-1,0 0 1,0 0-1,0 0 1,0 0 0,-1 2-1,-10 8 74,7-8-54,-1 0 0,0 0-1,0-1 1,0 1 0,-1-2 0,1 1 0,0-1 0,-1 0 0,1 0 0,-1 0 0,1-1 0,-11-1 0,12 1-59,-96 5 36,88-5-44,49 7 60,87 2 410,-41-5-379,-72-3-162,-1-1-1,1 0 1,-1-1 0,0 0-1,15-4 1,-24 5-51,1 0 1,-1 0-1,0 0 0,1 0 1,-1-1-1,0 1 1,1 0-1,-1 0 0,1 0 1,-1 0-1,0 0 0,1 0 1,-1 0-1,1 0 0,-1 1 1,0-1-1,1 0 0,-1 0 1,1 0-1,-1 0 1,0 0-1,1 1 0,-1-1-75,0 1 0,0-1 0,0 0-1,0 1 1,0-1 0,0 1 0,0-1 0,0 0 0,0 1-1,0-1 1,0 0 0,0 1 0,-1-1 0,1 0-1,0 1 1,0-1 0,0 0 0,0 1 0,-1-1-1,1 0 1,-2 2-754,-3 5-717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8:2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6816,'-13'-20'3072,"13"14"-2656,0 1-384,3 5-96,2-3-672,8 3 416,1 0-2624,-1 3 1632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8:2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89 7712,'-19'-17'3520,"33"9"-3072,-6 4-224,2 4-224,21-8 608,4 5-320,42-11 32,9 8-192,17-8 64,-8 11-128,-5-5-864,-9 8 416,-1-4-4416,-12 4 2656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8:2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165 443 3072,'-2'-2'142,"2"2"-105,-1 0 0,1 0-1,0 0 1,0-1 0,-1 1 0,1 0 0,0 0 0,0 0 0,0 0 0,-1-1-1,1 1 1,0 0 0,0 0 0,0-1 0,0 1 0,0 0 0,-1 0 0,1-1-1,0 1 1,0 0 0,0 0 0,0-1 0,0 1 0,0 0 0,0-1 0,0 1-1,0 0 1,0 0 0,0-1 0,0 1 0,0 0 0,0 0 0,0-1 0,0 1-1,0 0 1,1-1 0,-1 1 0,0 0 0,0 0 0,0 0 0,1-1 0,3-9 4082,-4 10-4052,0-1 0,0 1 0,1 0-1,-1 0 1,0-1 0,0 1 0,0 0 0,0 0 0,0-1 0,0 1 0,0 0 0,0-1 0,0 1 0,0 0 0,0 0 0,0-1 0,-1 1 0,1 0 0,0 0 0,0-1 0,0 1 0,0 0-1,0 0 1,0-1 0,-1 1 0,1 0-48,-1 0 0,0-1 0,1 1 0,-1 0 0,0 0 0,1 0-1,-1 0 1,1 0 0,-1 0 0,0 1 0,1-1 0,-1 0 0,0 0 0,1 0-1,-1 1 1,1-1 0,-1 0 0,0 1 0,-9 4 6,1 0 0,0 1 0,0 0 0,0 0 0,1 1 0,-14 15 0,8-7 23,1 1 1,-18 30-1,28-42-42,1 0 1,0 1-1,0-1 1,0 0-1,1 1 0,-1 0 1,1-1-1,0 1 1,1 0-1,-1-1 0,1 1 1,0 0-1,1 7 1,-1-10 58,0 0-1,1 0 1,-1 0 0,1 0 0,0 0 0,0 0-1,-1 0 1,1-1 0,0 1 0,1 0 0,-1-1-1,0 1 1,0-1 0,1 1 0,-1-1 0,1 1-1,-1-1 1,1 0 0,0 0 0,-1 0 0,1 0 0,0 0-1,0 0 1,0 0 0,0-1 0,-1 1 0,1-1-1,0 1 1,0-1 0,0 0 0,0 0 0,0 0-1,4 0 1,-3 0 22,0 0 0,0 0 0,0 0 0,-1-1 0,1 1 0,0-1 0,0 0 0,0 0 0,0 0 0,0 0 0,-1-1 0,1 1 0,-1-1 0,4-2-1,-4 3-42,-1-1 0,0 1 0,1-1 0,-1 1 0,0-1 0,0 0 0,0 1-1,0-1 1,-1 0 0,1 0 0,0 1 0,-1-1 0,1 0 0,-1 0 0,0 0-1,0 0 1,0 0 0,1 0 0,-2 0 0,1 0 0,0 0 0,0 1 0,-1-4 0,-1-8-104,1 9 19,1 0 1,-1 0-1,0-1 1,0 1-1,0 0 1,-1 1-1,-3-8 1,3 6 68,-1 0 1,1 0-1,0-1 1,0 1-1,1-1 1,0 1-1,0-1 1,0 0-1,0 0 1,1 1-1,0-1 1,1 0-1,-1 0 1,1 1-1,0-1 1,0 0-1,1 1 1,-1-1-1,1 1 1,1-1-1,-1 1 1,6-9 0,72-134 1965,-60 114-1904,18-35-15,-30 54-85,47-90-433,-53 103 394,0-2-55,0 0 0,0 1 1,0-1-1,1 1 0,0 0 1,0-1-1,0 1 1,0 0-1,0 1 0,6-4 1,-9 6 84,1 0-1,0 0 1,-1 0 0,1 0 0,-1 0-1,1 0 1,0 1 0,-1-1 0,1 0-1,-1 0 1,1 1 0,-1-1 0,1 0-1,-1 1 1,1-1 0,-1 0 0,1 1 0,-1-1-1,0 1 1,1-1 0,-1 1 0,1-1-1,-1 1 1,0-1 0,0 1 0,1-1-1,-1 1 1,0 0 0,0-1 0,0 1-1,1 0 1,6 24-69,-5-9 132,0-1 0,-2 0 0,-1 17 0,-9 83 225,-48 219 0,43-273-87,-3 0-1,-36 79 0,-4-10 125,42-99-58,-1-1 1,-22 30-1,35-54-35,0-1 0,0 0 0,-1-1-1,-7 8 1,11-12-162,0 1-1,0 0 1,0 0-1,0-1 1,0 1-1,0-1 1,0 1-1,0-1 0,0 1 1,-1-1-1,1 0 1,0 1-1,0-1 1,0 0-1,-1 0 1,1 0-1,0 0 1,0 0-1,0 0 0,-1 0 1,1 0-1,0 0 1,0-1-1,0 1 1,0-1-1,-2 0 1,2 0-30,0 1 0,0-1 0,0 0 0,0 0 0,0 1 0,1-1 0,-1 0 0,0 0 0,1 0 0,-1 0 0,1 0 0,-1 0 0,1 0 0,0 0 0,-1 0 0,1 0 0,0-1 0,0 1 0,-1 0 0,1 0 0,0 0 0,0 0 0,0 0 0,0 0 0,1-1 0,-1 1 0,1-2 1,0-3-11,1 0 0,0 1 0,6-11 0,-7 14 6,5-10 55,1 1 0,1-1 0,0 1 0,1 0 0,0 1-1,1 0 1,-1 1 0,18-13 0,9-3 42,51-27 1,-48 30-159,-19 11-53,37-16-1,-47 23 18,0 1 1,0 0-1,0 1 1,1 0-1,-1 0 1,13 1-1,-22 1 4,0 0 1,0-1-1,0 1 0,0 0 0,-1 1 0,1-1 0,0 0 0,0 0 1,0 0-1,0 0 0,0 1 0,0-1 0,0 0 0,-1 1 0,1-1 1,0 1-1,0-1 0,0 1 0,-1-1 0,1 1 0,0 0 0,-1-1 0,1 1 1,0 0-1,-1 0 0,1-1 0,0 2 0,-1 0-259,0-1-1,1 0 0,-1 1 1,0-1-1,0 0 1,0 1-1,0-1 0,-1 0 1,1 1-1,0-1 1,0 0-1,-1 0 1,1 1-1,-1-1 0,1 0 1,-2 2-1,-2 10-1690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8:3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0 826 3136,'0'0'1029,"6"2"2112,-4-1-2995,0 1 1,0-1-1,0 1 0,1-1 0,-1 0 0,0 0 0,0 0 0,1 0 0,-1-1 0,0 1 0,1 0 0,-1-1 0,1 0 0,-1 1 0,0-1 0,5-1 0,-4 1-3,1 0-1,-1-1 1,0 1 0,0-1-1,0 0 1,0 0 0,0 0-1,0 0 1,0 0 0,0-1-1,0 0 1,-1 1 0,4-4-1,1-1 63,-1-1 0,0 0 1,0-1-1,0 0 0,-1 0 0,6-10 0,20-57 599,-30 71-787,0 0 0,0-1 1,0 0-1,0 1 0,-1-1 0,0-8 0,0 12-63,0-1 1,0 1-1,0-1 0,0 1 0,0-1 1,-1 1-1,1-1 0,0 1 0,-1 0 1,0-1-1,1 1 0,-1 0 0,0-1 1,1 1-1,-1 0 0,0 0 0,0-1 1,0 1-1,0 0 0,0 0 0,-1 0 1,1 1-1,0-1 0,-3-1 0,3 2-12,0 0 0,0 0 0,0 0 0,0 0 0,0 0-1,0 0 1,0 1 0,-1-1 0,1 1 0,0-1 0,0 1 0,0-1-1,0 1 1,1-1 0,-1 1 0,0 0 0,0-1 0,0 1 0,0 0-1,1 0 1,-1 0 0,0 0 0,1 0 0,-2 1 0,-2 3-147,-3 4 153,1-1 1,0 1-1,0 0 1,1 1-1,0-1 1,1 1 0,0 0-1,1 0 1,0 0-1,0 0 1,-1 18-1,1-1 200,1-1 0,1 1-1,5 41 1,-3-58-16,0 1 0,2-1-1,-1 1 1,1-1 0,0 0 0,1 0-1,6 11 1,-8-18-62,-1 0-1,1 0 1,0 0 0,0 0-1,0 0 1,1-1-1,-1 1 1,1-1 0,-1 1-1,1-1 1,0 0-1,0 0 1,0 0 0,0-1-1,0 1 1,0-1-1,0 1 1,0-1 0,1 0-1,-1 0 1,1-1-1,-1 1 1,1-1 0,-1 1-1,7-2 1,-1 0 58,-1-1 0,1 0-1,-1 0 1,0-1 0,1 0 0,12-8 0,45-30 277,-57 35-350,-1 1-30,204-148 696,-173 119-545,-1 0 0,-2-3 0,42-54 0,-55 58-99,-1-1 1,-2-1-1,-1-1 0,-3 0 1,14-41-1,-18 44-55,33-98-183,-39 110 68,-1-1 0,-1 0 1,-1 0-1,0-27 0,-3 40-9,-1 0 0,1 0-1,-3-9 1,3 17 38,-1-1 0,1 0 0,-1 1 0,1-1 1,-1 0-1,1 1 0,-1-1 0,0 1 1,0-1-1,1 1 0,-1-1 0,0 1 0,-1 0 1,1-1-1,0 1 0,0 0 0,0 0 0,-1 0 1,1 0-1,-1 0 0,-2-2 0,2 3 10,1 0-1,-1 0 0,0 0 1,0 0-1,1 0 1,-1 1-1,0-1 1,1 0-1,-1 1 0,0-1 1,1 1-1,-1 0 1,0 0-1,1-1 1,-1 1-1,1 0 0,0 0 1,-1 0-1,1 1 1,0-1-1,-1 0 0,1 0 1,0 1-1,-1 2 1,-4 3-68,0 1 1,1 0-1,-4 9 1,-4 11 88,2-1-1,1 2 1,-9 39 0,16-55 48,-15 65 267,3 1-1,4 0 0,-2 141 1,13-182-58,2 0 1,1-1 0,2 0 0,2 0-1,1 0 1,19 51 0,-26-83-154,1-1 1,0 0 0,0 1-1,1-1 1,-1 0-1,1 0 1,0-1-1,0 1 1,0 0-1,1-1 1,-1 0-1,5 4 1,-5-6-9,0 1 0,0-1 0,-1 0 0,1 0-1,0 0 1,0 0 0,0 0 0,0-1 0,1 1 0,-1-1 0,0 0 0,0 0-1,0 0 1,0 0 0,0 0 0,0-1 0,0 0 0,0 1 0,0-1 0,4-2-1,11-5 33,0 0 0,0-2 0,-1 0 0,23-18 0,-8 3 206,34-35 1,24-40 269,-77 82-518,0 0 0,-1-1 1,18-40-1,-29 57-75,0 0 1,0 0 0,0 0-1,-1-1 1,1 1 0,-1 0-1,0-1 1,1 1 0,-1 0-1,0-1 1,0 1 0,0 0-1,-2-5 1,2 6-23,0 0 1,0 0-1,-1 0 1,1 0-1,0 0 0,-1 0 1,1 0-1,-1 0 0,0 1 1,1-1-1,-1 0 1,0 0-1,1 0 0,-1 1 1,0-1-1,0 0 1,0 1-1,0-1 0,1 1 1,-1-1-1,0 1 0,0-1 1,0 1-1,0 0 1,0-1-1,0 1 0,0 0 1,0 0-1,0 0 0,-1-1 1,1 1-1,0 1 1,0-1-1,-1 0 0,-4 1-113,0-1-1,0 2 1,0-1-1,-10 5 0,2-1 71,0 1 0,1 1-1,0 0 1,1 1-1,-1 0 1,2 1 0,-18 15-1,22-16 106,-1 0 1,1 0-1,1 1 0,0 0 1,0 0-1,0 0 0,1 1 0,1-1 1,0 1-1,0 0 0,-2 12 0,4-13 9,0 1-1,1-1 0,0 0 0,1 1 0,0-1 0,0 1 1,1-1-1,0 1 0,1-1 0,4 14 0,-5-18 16,1-1-1,0 0 1,0 0 0,0 0-1,0 0 1,1-1-1,-1 1 1,1 0 0,0-1-1,0 0 1,0 0-1,1 0 1,-1 0 0,1 0-1,0-1 1,0 0 0,-1 1-1,1-1 1,1-1-1,-1 1 1,0-1 0,0 1-1,1-1 1,6 1-1,1-1 71,0 0 0,0-1 0,0-1 0,0 1-1,0-2 1,0 0 0,21-6 0,-15 2-35,-1-1-1,0 0 1,0-1 0,21-15 0,6-9 24,-3-1 0,57-58 0,-85 78-51,3-1-57,1 1-1,0 1 0,1 0 1,25-12-1,-23 13-12,66-36-300,-81 45 502,-13 3-530,3-1 266,0 1-1,-1 0 0,1 0 0,0 1 0,0 0 0,0 0 1,0 0-1,0 0 0,0 1 0,0-1 0,1 1 0,-1 1 1,1-1-1,-8 8 0,5-4 103,-1 1 0,1 1-1,1-1 1,-1 1 0,1 0 0,-8 19-1,7-13-10,1 1 0,1 0-1,-5 26 1,9-37 23,0-1-1,0 1 1,1 0-1,-1 0 1,1 0-1,1 0 1,-1 0-1,1 0 1,0 0-1,0-1 1,0 1-1,0 0 1,1-1 0,0 1-1,0-1 1,4 8-1,-4-11 8,-1 1-1,1-1 0,-1 0 1,1 1-1,0-1 0,-1 0 1,1 0-1,0 0 1,0 0-1,0 0 0,0 0 1,0-1-1,0 1 1,0-1-1,0 1 0,0-1 1,0 0-1,0 0 1,0 0-1,0 0 0,4-1 1,3 0 31,0-1 0,0 0 0,16-6 0,14-10 165,72-43-1,-111 61-233,49-32 217,59-51 1,-87 65-130,-1-1-1,0-2 1,-2 0-1,26-37 1,-21 21-44,-1-2 0,-3 0 0,0-1 0,17-61 0,32-174-452,-67 271 305,0 1-1,-1-1 1,0 1-1,1-1 1,-1 0-1,0 1 0,-1-1 1,1 1-1,0-1 1,-1 1-1,0-1 1,-2-5-1,3 8 78,-1 1-1,1 0 1,0-1-1,0 1 0,-1 0 1,1-1-1,0 1 1,-1 0-1,1 0 1,0-1-1,-1 1 1,1 0-1,0 0 1,-1 0-1,1-1 1,0 1-1,-1 0 1,1 0-1,0 0 1,-1 0-1,1 0 1,-1 0-1,1 0 1,0 0-1,-1 0 1,1 0-1,-1 0 1,1 0-1,0 0 1,-1 0-1,1 0 1,-1 0-1,0 1 0,-10 9-279,7-4 279,0 1 0,1 0 0,0 0 0,0 1 0,-2 7 0,4-12 22,-21 75-117,4 1 0,-13 124 0,29-180 112,-10 104 57,11-108-27,1 0 0,1 1 0,1-1 0,6 28 0,15 44 416,-23-89-406,1-1-1,-1 1 1,0-1-1,1 1 1,-1-1-1,1 0 1,-1 1-1,1-1 1,0 0-1,-1 1 1,1-1-1,0 0 1,0 0-1,0 0 1,0 0-1,0 0 1,0 0-1,0 0 1,1 0-1,-1 0 1,0 0-1,0 0 1,1-1-1,-1 1 1,1-1-1,-1 1 1,0-1-1,1 1 1,-1-1-1,1 0 1,-1 0-1,1 0 1,-1 0-1,1 0 1,-1 0-1,1 0 1,-1 0-1,1 0 1,-1-1-1,1 1 1,-1-1-1,0 1 1,2-2-1,7-2 68,-1-1 0,0-1 1,0 1-1,15-14 0,-14 11-128,93-58 331,-26 17-79,-36 23-118,28-23-224,-68 49 27,0-1 0,0 0 0,0 1 0,0-1 0,0 0 0,-1 0 0,1 0 0,0 0 0,-1 1 0,1-1 0,-1 0 0,1 0 0,-1 0 0,1 0 0,0-2 0,-1 6 37,0 14-90,2 22-1,-1-34 146,0 1 1,1-1 0,-1 0-1,1 1 1,0-1 0,0 0-1,6 9 1,-4-7 65,1 1-1,1-1 1,-1 0 0,1-1 0,11 10 0,-14-13-34,1-1 0,-1 0 0,0 0 0,0 0 0,1 0 0,-1-1 0,1 1 0,0-1 0,-1 0 0,1 0 0,0-1 0,0 1 0,0-1 0,-1 0 0,7 0 0,1-1 54,0-1 1,0 0-1,0-1 1,0 0-1,17-8 0,51-28 112,-36 16 6,8-5-127,-28 15-205,46-19 1,-69 32 112,0 0 0,0 0 0,0 0 0,0 0 0,0 0 0,0 0 0,0 0 0,0 0 0,0 0 0,0 0 0,0 0 0,0 0 0,0 0 0,0 0 0,0 0 0,0 0 0,0 0 1,0 0-1,0 0 0,0 0 0,0 1 0,0-1 0,0 0 0,0 0 0,0 0 0,0 0 0,0 0 0,0 0 0,0 0 0,0 0 0,0 0 0,0 0 0,0 0 0,0 0 0,0 0 0,0 0 0,0 0 0,0 0 0,0 0 1,0 0-1,0 0 0,1 0 0,-1 0 0,0 0 0,0 0 0,0 0 0,0 0 0,0 0 0,0 0 0,-7 7-386,-17 16 311,-3 2 112,24-21-11,0 0 0,0 1 0,0 0 0,0 0-1,1 0 1,0 0 0,0 0 0,0 0-1,0 0 1,1 1 0,-1 7 0,1-10 13,1 0-1,0 0 1,-1 0 0,1 0 0,0 0-1,1 0 1,-1 0 0,0 0 0,1 0 0,0 0-1,-1 0 1,1 0 0,1 0 0,-1 0 0,0 0-1,1-1 1,-1 1 0,1-1 0,0 1-1,0-1 1,2 3 0,-2-4 5,0 0 0,-1 0 0,1 0 0,0-1-1,0 1 1,-1 0 0,1-1 0,0 0 0,0 1 0,0-1 0,0 0 0,0 0-1,0 0 1,0 0 0,0 0 0,0-1 0,-1 1 0,1-1 0,0 1 0,3-2-1,2-1 66,1 0-1,-1-1 0,10-6 1,-9 4 2,-1 0-1,1 0 1,-1-1 0,0 0 0,-1-1 0,1 1-1,-1-1 1,7-14 0,-12 19-104,0 1 0,0-1 0,0 0 0,-1 0 0,1 0 0,-1 1 0,1-1-1,-1 0 1,0 0 0,0 0 0,-1-4 0,1 6-18,-1-1 0,1 1 0,0 0-1,-1-1 1,1 1 0,0-1 0,-1 1-1,0 0 1,1-1 0,-1 1 0,0 0 0,0 0-1,0-1 1,0 1 0,0 0 0,0 0-1,0 0 1,0 0 0,0 0 0,0 0 0,-1 1-1,1-1 1,0 0 0,-2 0 0,-6-1-161,0 0 0,1 1 0,-11 0 1,-16-2 132,28 2 75,1 0 71,11-1 49,16-2-42,1 1-1,42 0 0,-19 2-96,-19-1-13,-1 1-1,1 2 0,0 0 0,41 9 0,-60-9-13,-1 1-1,0 0 0,0 1 0,0-1 0,0 1 1,-1 0-1,1 1 0,5 4 0,-9-7 26,-1 0-1,1 1 0,0-1 0,-1 1 1,0-1-1,1 1 0,-1 0 0,0 0 1,0 0-1,0 0 0,0-1 0,0 1 1,0 0-1,0 1 0,-1-1 0,1 0 1,-1 0-1,0 0 0,1 0 1,-1 0-1,0 0 0,0 1 0,0-1 1,-1 0-1,1 0 0,-1 4 0,-17 58 301,16-55-163,-1 2 68,4-10 42,3-4 176,10-10-399,0 0-1,1 1 1,0 0 0,1 1-1,1 1 1,0 0 0,18-7-1,-34 17-35,-1 0 0,1 0 1,0-1-1,-1 1 0,1 0 0,0 0 0,-1-1 0,1 1 0,0 0 0,0 0 0,-1 0 0,1 0 0,0 0 0,0 0 0,-1 0 0,1 1 0,0-1 1,-1 0-1,1 0 0,0 0 0,-1 1 0,1-1 0,0 0 0,-1 1 0,1-1 0,0 1 0,-1-1 0,1 0 0,-1 1 0,1-1 0,-1 1 0,1 0 1,-1-1-1,0 1 0,1-1 0,-1 1 0,0 0 0,1 1 0,1 2-18,-1 1 0,0 0 0,0 0 0,0 0 0,-1 5 0,2 2 28,0 5 56,0-2 172,0 0 0,8 27 0,-8-38-165,-1 0 0,1 1 0,0-1 0,1 0 0,-1 0 0,1 0 0,-1-1 0,1 1 0,0 0 0,0-1 0,1 0 0,-1 0 0,7 5 0,-7-7-30,0 0 0,-1 1 0,1-1-1,0 0 1,0-1 0,0 1 0,0 0 0,0-1 0,0 0 0,0 0 0,0 0-1,5 0 1,36-9 95,-33 7-99,0-2-64,0 0 1,0 0-1,13-8 1,5-2-731,-19 10-451,0-1 0,18-10 0,-25 13 256,0-1 1,0 0 0,0 1-1,0-1 1,0 0-1,3-6 1,7-8-1891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8:3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7 112 3808,'0'-1'145,"0"0"0,0 0 0,-1 1 0,1-1 0,0 0 1,0 1-1,0-1 0,-1 0 0,1 1 0,0-1 0,-1 0 0,1 1 0,0-1 0,-1 0 0,1 1 1,-1-1-1,0-2 1916,1 3-2024,2-26 5456,0 24-5401,1 0-1,0 0 0,0 1 0,0-1 1,0 1-1,0-1 0,0 1 0,6-1 1,32-7 289,-33 8-320,297-34 1534,-266 32-1489,7 2 860,-39-2-1441,-7 3 429,0 0 0,0 0 0,0 0 0,0-1 0,0 1 0,0 0 1,0 0-1,0 0 0,0 0 0,0 0 0,0 0 0,0 0 0,0 0 0,0 0 0,0 0 0,0 0 0,1 0 0,-1 0 0,0 0 0,0-1 0,0 1 0,0 0 0,0 0 0,0 0 0,0 0 1,0 0-1,0 0 0,0 0 0,0 0 0,0 0 0,0 0 0,-1 0 0,1-1 0,0 1 0,0 0 0,0 0 0,0 0 0,0 0 0,0 0 0,0 0 0,0 0 0,0 0 0,0 0 0,0 0 1,0 0-1,0 0 0,0 0 0,0 0 0,0 0 0,0-1 0,0 1 0,-1 0 0,1 0 0,0 0 0,0 0 0,0 0 0,0 0 0,0 0 0,0 0 0,0 0 0,0 0 0,0 0 0,0 0 0,-1 0 1,1 4-1683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8:4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293 742 3328,'16'-21'2188,"-5"6"632,-10 13-2688,1 1 0,-1 0 1,0 0-1,0-1 0,0 1 1,-1-1-1,1 1 0,0-1 1,0 1-1,-1-1 0,1 0 1,-1 1-1,1-1 0,-1 0 1,0 1-1,0-1 0,0 0 1,0 1-1,0-1 0,0 0 1,0 0-1,0 1 0,-1-1 1,1 0-1,-1 1 0,1-1 1,-1 1-1,0-1 0,1 1 1,-1-1-1,0 1 0,0-1 1,0 1-1,0 0 0,0-1 1,-1 1-1,1 0 0,-2-2 1,-1 0-125,0 0 0,0 1 0,0-1 0,0 1 0,0 0 0,-1 0 1,1 0-1,0 0 0,-1 1 0,0 0 0,1 0 0,-1 0 0,-6 0 0,-2 1-64,1 1-1,-1 1 0,1 0 1,0 1-1,0 0 1,0 0-1,0 1 0,-14 8 1,17-8 94,0 1 0,0 1 0,0-1 0,1 2 0,0-1 0,0 1 0,0 0 0,1 1 0,0-1 1,-7 12-1,10-11 8,0-1 0,0 1 1,1 0-1,0 0 0,0 0 1,1 0-1,0 0 0,1 1 1,0-1-1,0 1 0,1-1 1,1 15-1,-1-16 23,1 0-1,0 0 1,0 0 0,1 0-1,0 0 1,0-1 0,1 1-1,0 0 1,0-1 0,1 0-1,-1 0 1,1 0 0,1 0 0,-1-1-1,8 8 1,-7-9 29,0 1 0,1-1 0,-1-1 0,1 1 1,0-1-1,0 0 0,0 0 0,1-1 0,-1 1 0,1-1 0,-1-1 0,1 1 1,0-1-1,-1-1 0,1 1 0,0-1 0,0 0 0,-1-1 0,13-1 0,-5-2 9,0-1 0,0-1 0,0 0-1,-1-1 1,15-9 0,62-48-12,-43 29-36,15-5-91,1 2 0,77-34 0,-121 64-114,0 1 0,1 0 0,0 2 0,0 0 0,0 1 0,1 1 0,37-1 0,-47 5 178,-1 0 0,0 1 0,0 0 0,0 1 0,0 0 0,11 6 0,-21-9-19,0 0-1,1 0 1,-1 0-1,0 0 0,0 0 1,0 0-1,0 0 1,0 0-1,0 0 1,0 0-1,0 0 1,1 0-1,-1 0 0,0 0 1,0 0-1,0 1 1,0-1-1,0 0 1,0 0-1,0 0 1,0 0-1,0 0 1,0 0-1,0 0 0,0 0 1,0 0-1,0 1 1,0-1-1,0 0 1,0 0-1,0 0 1,0 0-1,0 0 0,0 0 1,0 0-1,0 1 1,0-1-1,0 0 1,0 0-1,0 0 1,0 0-1,0 0 1,0 0-1,0 0 0,0 0 1,0 0-1,0 1 1,0-1-1,0 0 1,0 0-1,-1 0 1,1 0-1,0 0 0,0 0 1,0 0-1,-9 6 437,-14 3-144,-7-2-271,0 1-1,-40 17 1,46-14-69,0 1 1,0 1-1,-41 31 0,47-30 30,0 0 0,0 1-1,2 1 1,0 1 0,-23 30-1,36-41 28,-1-1 0,1 0 0,1 1 0,-1-1-1,1 1 1,-3 10 0,5-14 5,-1-1-1,1 0 1,0 1 0,-1-1 0,1 0-1,0 1 1,0-1 0,0 1-1,0-1 1,0 1 0,0-1 0,1 0-1,-1 1 1,0-1 0,1 0 0,-1 1-1,1-1 1,-1 0 0,1 1-1,0-1 1,-1 0 0,1 0 0,0 0-1,0 0 1,0 0 0,0 0 0,0 0-1,0 0 1,0 0 0,0 0-1,0 0 1,1-1 0,-1 1 0,3 1-1,0-1 17,0-1 0,-1 1 0,1-1 0,0 0 0,0 0 0,0 0 0,0-1 0,0 1 0,0-1 0,0 0 0,0 0 0,0 0-1,-1-1 1,1 1 0,4-4 0,8-3 93,-1-2 0,14-11-1,-22 16-71,23-17 33,-1-2 0,-1-1 0,-2-1 0,30-37 0,-45 48-345,-1 1 0,-1-1 0,12-29 0,-24 54 113,1-1 0,-1 1-1,2-1 1,-1 1 0,1 0 0,1-1 0,0 1-1,0 0 1,3 17 0,-2-18 171,1 0 0,0 0 0,0 0 0,1-1-1,0 1 1,1-1 0,0 1 0,0-1 0,1 0 0,0 0 0,0-1 0,9 9 0,-13-14 3,1 0 1,0 0 0,0 0-1,0-1 1,0 1 0,0-1 0,1 0-1,-1 1 1,0-1 0,1 0-1,-1-1 1,1 1 0,-1 0-1,1 0 1,-1-1 0,1 0-1,-1 1 1,1-1 0,0 0-1,-1 0 1,1-1 0,-1 1-1,1 0 1,4-2 0,-1-1 18,0-1 1,1 0-1,-2 0 1,1 0-1,0-1 1,5-5-1,30-36 176,-22 23-163,-4 7-106,25-31 20,3 2 0,53-44 0,-85 80-203,-4 3-447,-10 17 242,-24 53 197,-32 128 0,37-114 198,-6 10 19,-12 47 124,0 10 643,71-204 831,45-109-1189,-57 127-402,77-150-22,-78 159 5,2 0 0,1 2 0,42-46 1,-51 63-45,0 2 1,1 0 0,22-15 0,-29 22-12,0 0 0,0 1 0,1 0 0,-1 0 0,1 1 1,0-1-1,0 1 0,0 1 0,0-1 0,13 0 0,-18 2 49,-1 0 0,1 0 0,0 0 0,0 1 0,0-1 0,0 0 0,-1 1 0,1-1 0,0 1 0,0 0 0,-1-1 0,1 1 1,0 0-1,-1 0 0,1 0 0,-1 0 0,1 0 0,-1 1 0,0-1 0,0 0 0,1 1 0,-1-1 0,0 1 0,0-1 0,0 1 0,0 0 0,-1-1 0,1 1 0,0 0 0,-1-1 0,1 1 0,-1 0 0,1 0 0,-1 0 0,0 0 0,0-1 0,0 4 0,0 5 44,-1-1 0,0 1 0,0-1 0,-1 0 0,0 1 0,-3 8 0,3-13 7,0 1 1,0-1-1,-1 0 0,1 0 0,-1-1 0,0 1 0,0 0 0,-1-1 0,1 0 0,-1 0 0,0 0 0,-6 5 0,6-7 2,1 0 1,-1 1-1,0-1 1,0 0-1,0-1 0,0 1 1,-1-1-1,1 0 1,0 0-1,-1 0 0,1 0 1,-1-1-1,1 0 1,0 0-1,-1 0 0,-6-1 1,-43-12-51,41 12-102,11 2-14,9-1 64,101 9-182,-93-9 288,1-1 0,20-3 0,-29 2-4,0 1 1,0-1 0,0-1 0,-1 1-1,1-1 1,0 0 0,8-6 0,79-60 258,19-13-105,-75 57-73,-2-1-1,-1-1 0,41-43 1,-53 46-112,-1-1 0,-2-1 0,0-1 0,-2-1 0,17-34 0,59-172-163,-93 231 156,34-95-833,-35 93 396,-4 6 87,-6 9 122,4 0 211,1-1 0,0 1-1,0 0 1,1 1 0,0-1 0,1 1-1,-3 14 1,-2 8-6,-63 173-60,-2 8 0,66-192 162,2 0 0,1 0 1,0 1-1,2-1 0,1 1 1,0 0-1,2-1 0,4 27 1,-5-48-47,0 0 1,0 0-1,0 0 1,0 0-1,1 0 1,-1 0 0,0 1-1,1-1 1,-1 0-1,1 0 1,-1 0-1,1 0 1,0 0-1,-1-1 1,1 1-1,0 0 1,0 0-1,0 0 1,-1-1 0,1 1-1,0 0 1,0-1-1,0 1 1,0-1-1,0 1 1,0-1-1,0 1 1,1-1-1,-1 0 1,0 1-1,0-1 1,0 0 0,2 0-1,1 0 37,0-1 1,0 1-1,0-1 1,-1 0-1,1 0 0,0-1 1,-1 1-1,6-3 1,6-5 20,-1-1 0,0 0 0,0-1 0,18-19 0,0 0-44,75-70 33,-84 71-122,-18 22-73,0 0 1,1 0 0,10-10-1,-15 16 91,-1 1 0,0 0 0,1-1 0,-1 1 0,0 0 0,1 0 0,-1-1 0,0 1 0,1 0 0,-1 0 0,0 0 0,1 0 0,-1 0 0,1-1 0,-1 1 0,0 0 0,1 0 0,-1 0 0,1 0 0,0 0 0,2 6-333,-5 16 162,1-15 137,-9 34 103,8-32-29,-1 0 0,-1 15 0,1-1-59,2-18 92,0-1 0,1 0 0,-1 1 0,1-1 0,0 1 0,0-1 0,0 1 0,0-1 0,1 0 0,0 1 0,0-1-1,3 8 1,-4-11-17,1-1 0,-1 0 0,0 1 0,0-1-1,1 0 1,-1 0 0,0 1 0,1-1 0,-1 0 0,1 0-1,-1 1 1,0-1 0,1 0 0,-1 0 0,1 0 0,-1 0-1,0 0 1,1 0 0,-1 1 0,1-1 0,-1 0-1,0 0 1,1 0 0,-1 0 0,1-1 0,-1 1 0,1 0-1,-1 0 1,0 0 0,1 0 0,-1 0 0,1 0-1,-1-1 1,0 1 0,1 0 0,-1 0 0,0-1 0,1 1-1,16-13 317,-13 9-289,141-113 431,-38 37-768,-104 78 187,-3 1 50,1 1 0,0-1 0,0 0 0,-1 1 0,1-1 0,0 1-1,0-1 1,0 1 0,0 0 0,0-1 0,0 1 0,0 0 0,1 0 0,-2 0 23,1 0 0,-1 1 0,0-1 0,0 1 0,0-1 0,0 1 0,0-1 0,0 1 0,0-1 0,1 1 0,-1-1 0,-1 1 0,1-1 0,0 1 0,0-1 0,0 1 0,0-1 0,0 1 0,0-1 0,0 0 0,-1 1 0,1-1 0,-1 2 0,1 0-47,-6 22 47,3-9-61,-1 0 0,0 22 1,4-33 150,-1 0 0,2 0 1,-1 0-1,0-1 0,1 1 0,-1 0 1,1 0-1,0 0 0,1-1 1,-1 1-1,1 0 0,-1-1 0,1 1 1,4 4-1,-5-7-31,0 0 1,0 0-1,0 0 1,0-1-1,0 1 1,0 0-1,0-1 0,0 1 1,0-1-1,1 1 1,-1-1-1,0 1 0,0-1 1,1 0-1,-1 0 1,0 0-1,0 0 0,1 0 1,-1 0-1,2 0 1,27-6 112,-24 4-89,25-8 157,-1-1-1,51-27 1,-71 33-175,7-5-64,0 0 0,17-15 0,7-4-74,-35 25 58,-6 4 22,0-1 1,0 1-1,0 0 1,0 0-1,0 0 1,1-1 0,-1 1-1,0 0 1,0 0-1,0 0 1,1 0-1,-1 0 1,0-1-1,0 1 1,1 0 0,-1 0-1,0 0 1,0 0-1,1 0 1,-1 0-1,0 0 1,0 0-1,1 0 1,-1 0-1,0 0 1,0 0 0,1 0-1,-1 0 1,0 0-1,0 0 1,1 0-1,-1 0 1,0 0-1,0 0 1,1 1-1,-1-1 1,0 0 0,0 0-1,0 0 1,1 0-1,-1 0 1,0 1-1,0-1 1,0 0-1,0 0 1,1 0-1,-1 1 1,0-1 0,0 0-1,0 0 1,0 1-1,0-1 1,0 0-1,1 1 1,4 5 58,-4-3-68,1 0 0,-1-1 1,1 1-1,-1 0 0,0 0 1,0 0-1,0 0 1,0 6-1,5 13 99,1-8-58,-4-8 20,0 1 0,0-1 0,1 0 1,7 9-1,-9-13 4,-1 0 0,1-1 1,0 1-1,0-1 0,0 0 1,0 1-1,0-1 0,0 0 1,0 0-1,0 0 0,0 0 0,1-1 1,-1 1-1,0-1 0,1 1 1,-1-1-1,0 0 0,3 0 1,10-1 15,1-2 0,-1 1 0,-1-2 0,1 0 0,15-7 0,9-1 213,-11 3-197,1-1-1,-1-1 0,40-22 1,-53 24-65,0-1 0,-1 0 0,0 0 0,-1-1 0,0-1 1,-1-1-1,16-19 0,-27 31-25,0 0 0,-1 0 0,1 0 0,0 0 0,-1 0 0,1 0 0,-1-1 0,1 1 0,-1 0 0,1 0 0,-1 0 0,1-3 0,-2 4 11,1 0 0,0-1-1,0 1 1,0 0 0,0 0 0,0-1 0,0 1-1,0 0 1,0 0 0,-1-1 0,1 1-1,0 0 1,0 0 0,0 0 0,-1-1 0,1 1-1,0 0 1,0 0 0,0 0 0,-1 0 0,1-1-1,0 1 1,0 0 0,-1 0 0,1 0 0,0 0-1,0 0 1,-1 0 0,1 0 0,0 0 0,-1 0-1,1 0 1,-1 0 0,-1 0-40,-1 0-1,1 1 1,-1-1-1,0 1 1,1 0-1,-1 0 1,1 0 0,0 0-1,-1 0 1,-3 3-1,-2 2 0,0 0 0,1 1-1,0-1 1,0 2-1,1-1 1,-8 12 0,11-16 57,1 1 0,0-1 1,0 0-1,0 1 0,1-1 0,-1 1 1,1 0-1,0-1 0,0 1 1,0 0-1,0 0 0,1 0 0,-1 0 1,1 0-1,0 0 0,1 0 1,-1 0-1,0-1 0,2 7 0,2-3 63,0 0 0,0 0 0,0 0 0,1 0 0,0 0 0,0-1 0,1 0 0,10 9 0,-8-8 10,0 0 0,1-1 0,0 0 0,0-1 0,0 0 0,16 6 0,-19-10-275,0 1 1,0-1-1,0 0 1,0 0-1,1-1 1,-1 1-1,0-1 1,0-1 0,1 1-1,-1-1 1,11-3-1,-13 2-543,1 1-1,-1-1 0,0 0 1,1 0-1,-1 0 0,0-1 1,0 1-1,0-1 0,-1 0 1,4-4-1,7-5-2175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8:4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7232,'10'-15'3264,"98"-5"-2848,-37 3 64,5 9-352,59-15 160,0-2-160,22-3 160,-12 13-192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12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55 3968,'1'-1'236,"0"0"1,0 0-1,0 0 0,0 0 1,0 0-1,-1 0 1,1-1-1,0 1 0,-1 0 1,1-1-1,-1 1 1,0 0-1,1-1 0,-1 1 1,0-1-1,0 1 0,0 0 1,0-1-1,0 1 1,0-1-1,0 1 0,0 0 1,-1-1-1,1 1 1,0 0-1,-1-1 0,1 1 1,-1 0-1,-1-2 0,1 1-65,-1 1-1,1 0 1,-1-1-1,0 1 1,0 0-1,0 0 1,0 0-1,0 0 1,1 0-1,-2 1 1,1-1-1,0 0 1,0 1-1,0 0 1,0-1-1,0 1 1,0 0-1,0 0 1,-1 0-1,-1 1 1,-11 2-94,0 0 1,0 0-1,0 2 1,1 0 0,0 1-1,0 0 1,0 1 0,-21 14-1,32-18-166,-1 0 0,0-1-1,1 1 1,0 1 0,0-1-1,-4 5 1,-5 15-4203,6 0 1263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8:4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413 634 2720,'4'-5'482,"2"1"2343,1-1-1396,-6 5-1356,-1 0 1,0 0-1,0-1 1,1 1-1,-1 0 1,0 0-1,0 0 1,1 0-1,-1-1 0,0 1 1,0 0-1,0 0 1,1 0-1,-1-1 1,0 1-1,0 0 1,0 0-1,0-1 1,0 1-1,0 0 1,0-1-1,1 1 1,-1 0-1,0 0 1,0-1-1,0 1 1,0 0-1,0 0 0,0-1 1,0 1-1,0 0 1,0-1-1,-1 1 1,-7-8 1217,5 7-1182,0 0-1,0 0 0,-1 0 1,1 0-1,0 0 0,0 1 0,-4-1 1,-12 3-52,1 0 1,-20 5-1,9-1-192,-9 1 23,-56 18 0,79-20 163,0 1-1,0 0 1,1 1 0,-16 11-1,23-14-24,1 0 0,1 0 0,-1 1 0,1-1 0,-1 1 0,1 1 0,1-1 0,-1 1 0,1 0 0,0 0 0,-6 12 0,9-16 54,0 1 1,0 0-1,1 0 0,-1-1 0,1 1 0,-1 0 0,1 0 1,0 4-1,0-7-50,0 1 0,0 0 0,1 0 0,-1-1 0,0 1 0,0 0 0,1-1 0,-1 1 0,0 0 0,0-1 0,1 1 0,-1 0 0,1-1 0,-1 1 0,1-1 0,-1 1 0,1 0 0,-1-1 0,1 0 0,-1 1 0,1-1 0,0 1 1,-1-1-1,1 0 0,0 1 0,-1-1 0,1 0 0,0 0 0,0 1 0,-1-1 0,1 0 0,0 0 0,-1 0 0,1 0 0,1 0 0,5 0 158,1-1 0,-1 0 0,0 0 0,0-1 0,0 0 0,13-5 0,43-25 450,-53 27-544,21-12 110,0-1 0,-1-1 0,27-24 0,-41 28-158,-1-2-1,-1 1 1,-1-1 0,0-1 0,-1-1-1,-1 1 1,13-33 0,45-146-36,-53 147 67,-12 39-63,24-86-158,-24 79-62,-1-1 0,-1 1 0,1-25-1,-3 40 48,0 0-1,0 0 1,0 0-1,-1-1 1,1 1-1,-1 0 0,-1-5 1,1 8 121,1 0 0,0 0 0,0-1 1,0 1-1,0 0 0,0 0 0,-1-1 1,1 1-1,0 0 0,0 0 0,-1 0 0,1-1 1,0 1-1,0 0 0,0 0 0,-1 0 1,1 0-1,0 0 0,-1-1 0,1 1 0,0 0 1,0 0-1,-1 0 0,1 0 0,0 0 1,-1 0-1,1 0 0,0 0 0,0 0 0,-1 0 1,0 1-12,0-1 0,0 1 0,0-1 0,0 1 0,0 0 0,0-1 0,0 1 1,0 0-1,0 0 0,0 0 0,-1 1 0,-4 6 27,1 0 0,0 1 0,1-1 0,0 1 0,0 0 0,1 0 0,0 0 0,-4 19 0,2-9 39,-41 182 614,38-150-322,1 0-1,1 56 1,7-86-118,0 0-1,2 0 1,0 0 0,1 0-1,1-1 1,1 0 0,16 35-1,-20-49-72,1-1 0,0 1 0,1-1 0,-1 0 0,1 0 0,0 0-1,7 7 1,-9-11-60,0 1 0,0 0 0,0-1-1,0 0 1,0 1 0,1-1-1,-1 0 1,0 0 0,1 0 0,-1 0-1,0-1 1,1 1 0,-1-1 0,1 1-1,-1-1 1,1 0 0,-1 0 0,1 0-1,-1 0 1,1 0 0,4-2-1,0 0 44,-1-1-1,1 0 1,-1 0-1,0-1 1,0 0-1,0 0 0,0-1 1,6-5-1,0-2 116,-1-1 0,15-18 0,-23 26-201,0 1 1,-1-1-1,1 0 0,-1 0 0,0 0 0,-1 0 0,2-6 0,-2 9-68,-1-1 0,1 1 0,-1-1 0,0 1 1,1-1-1,-1 1 0,-1-1 0,1 1 0,0-1 0,-1 0 0,1 1 0,-1 0 0,0-1 0,1 1 1,-1-1-1,-3-3 0,4 5 4,-1 1 1,1-1 0,-1 1 0,1-1-1,-1 1 1,0-1 0,1 1-1,-1-1 1,0 1 0,0 0 0,1-1-1,-1 1 1,0 0 0,0 0-1,0-1 1,1 1 0,-1 0 0,0 0-1,0 0 1,0 0 0,1 0-1,-1 0 1,0 0 0,0 0 0,0 1-1,1-1 1,-1 0 0,0 0-1,0 1 1,0-1 0,0 1 0,-2 1-84,0-1 1,0 1 0,0 0 0,1 0-1,-1 0 1,-3 4 0,2-2 125,0 1 0,1 0 0,0 0 0,0 0 0,0 0 0,0 1 0,1-1 0,0 1 0,0 0 0,0 0 0,1-1 0,0 1 0,0 7 0,0-8 74,1 0 0,0 0 0,0 0 0,1 0 0,-1 0 0,1 0 0,0-1 0,1 1 0,-1 0 0,1 0 0,0-1 0,0 1 0,0-1 0,1 1 0,0-1 0,3 5 0,-4-7-8,1 0 0,-1-1 0,1 1 0,-1 0 0,1-1 0,-1 0 0,1 1 0,0-1 0,0 0 0,-1 0 0,1-1 0,0 1 0,0-1 0,0 1 0,0-1 0,0 0 0,0 0 0,0 0 0,0 0 0,0-1 0,3 0 0,11-2 124,-1-2 0,25-8 0,-21 6-147,0 0 26,233-79 258,-236 80-309,123-50-211,-136 54 179,0 1 0,1 0 0,-1 0 0,0 0-1,6 0 1,-6 1-13,-1-1 0,1 1 1,-1-1-1,0 1 0,1-1 0,-1 0 0,4-2 0,-3 2-33,-12 3 266,-11-1-218,1 0 1,0 2-1,0 0 1,0 1-1,1 0 1,-1 2 0,1 0-1,0 1 1,1 1-1,-21 12 1,35-19 21,-1 1 0,1-1 0,0 1 0,0 0 0,0 0 0,0 0 0,0 0 0,0 0 0,1 0 0,-1 0 0,1 0 0,-1 1 0,1-1 0,0 1 0,0-1 0,0 1 0,0-1 0,0 1 0,1 0 0,-1-1 0,1 1 0,0 0 0,0 0 1,0-1-1,0 1 0,0 0 0,0-1 0,1 1 0,-1 0 0,1-1 0,0 1 0,0 0 0,0-1 0,0 1 0,0-1 0,1 0 0,-1 1 0,1-1 0,-1 0 0,4 4 0,2 0 74,-1 0 0,1 0 0,0 0 0,0-1 0,1 0-1,-1 0 1,1-1 0,11 5 0,-13-7-15,0 0-1,0 0 1,0 0-1,1-1 1,-1 0 0,1 0-1,-1-1 1,0 0-1,1 0 1,-1 0 0,1-1-1,7-2 1,117-39 361,-18 4-411,25 3 23,72-22-200,-115 20 171,-63 24-307,-35 17 125,0-1-1,0 0 1,0 0 0,0 0 0,-8 5 0,-46 24 102,37-21 72,-35 24-1,49-30 3,1-1-1,-1 1 0,1 1 0,0-1 0,0 1 0,1 0 0,-1 0 0,2 0 0,-7 13 0,8-14 16,0 0 0,1-1 0,-1 1-1,1 0 1,1 0 0,-1 0-1,1-1 1,-1 1 0,1 0 0,1 7-1,0-11 8,-1 0-1,0 0 0,0 1 1,1-1-1,-1 0 0,1 0 0,-1 0 1,1 0-1,-1 0 0,1 0 1,0 0-1,0 0 0,-1 0 1,1 0-1,0-1 0,0 1 1,0 0-1,0 0 0,1 0 0,-1-1 22,1 1 0,0-1-1,-1 1 1,1-1-1,0 0 1,-1 0-1,1 0 1,0 0-1,-1 0 1,1 0-1,0 0 1,-1-1-1,1 1 1,0-1-1,-1 1 1,1-1-1,2-1 1,13-7 61,1-1-1,-1-1 1,-1-1-1,22-20 1,-24 19-124,0 0 0,-1-1 1,-1 0-1,0 0 0,-1-2 1,-1 1-1,13-26 0,-16 20-958,-11 22 395,-5 9 605,8-7-13,-1-1-1,0 1 0,1-1 0,0 1 0,0 0 1,0 0-1,0 0 0,0 0 0,0 0 0,1 0 0,-1 0 1,1 0-1,0 0 0,0 0 0,0 0 0,1 0 1,-1 0-1,1 0 0,-1 0 0,1 0 0,0-1 1,0 1-1,0 0 0,1 0 0,-1-1 0,0 1 1,1 0-1,0-1 0,0 0 0,0 1 0,0-1 0,0 0 1,0 0-1,1 0 0,-1 0 0,0 0 0,1-1 1,0 1-1,-1-1 0,1 0 0,0 0 0,0 0 1,0 0-1,0 0 0,-1 0 0,7 0 0,3-1 103,-1 0-1,1-1 1,0-1-1,22-5 1,46-18 363,-40 11-372,-10 5-130,-1-2 0,0-1 0,-1-1 0,-1-1 0,0-2-1,-1-1 1,0-1 0,-2-1 0,0-1 0,21-23 0,-41 39-491,-2 5 147,-5 12-34,-11 23 252,12-30 106,-28 58-122,21-48 231,1 1 0,0 0 1,1 0-1,1 0 0,1 0 1,-4 24-1,9-40-43,0 1 1,0 0-1,0 0 0,0 0 0,0-1 1,0 1-1,0 0 0,0 0 0,1-1 1,-1 1-1,1 0 0,-1 0 0,1-1 1,0 1-1,-1-1 0,1 1 1,0 0-1,0-1 0,0 0 0,1 1 1,-1-1-1,2 3 0,-1-4 19,-1 1 1,1 0-1,0 0 0,0-1 1,-1 1-1,1-1 0,0 1 0,0-1 1,-1 0-1,1 0 0,0 1 0,0-1 1,0-1-1,-1 1 0,1 0 1,0 0-1,0-1 0,0 1 0,-1-1 1,1 1-1,2-2 0,25-13 74,-1 0-1,0-2 0,49-40 1,16-11-200,-78 57 102,11-7-161,-24 17 108,-1 0 1,1 1-1,-1-1 0,1 0 0,0 1 0,-1-1 0,1 1 0,-1-1 0,1 1 0,0 0 0,0 0 0,-1 0 0,4 0 0,-5 0 24,1 0 0,-1 0-1,0 0 1,1 0 0,-1 0 0,1 1-1,-1-1 1,0 0 0,1 0-1,-1 0 1,0 1 0,1-1 0,-1 0-1,0 1 1,1-1 0,-1 0-1,0 1 1,0-1 0,1 0-1,-1 1 1,0-1 0,0 0 0,0 1-1,0-1 1,1 1 0,-1-1-1,0 0 1,0 1 0,0-1-1,0 1 1,0-1 0,0 0 0,0 1-1,0 0 1,-4 15-98,2-11 47,-70 241-153,32-113 307,-80 183 0,102-276 38,-2-1 0,-46 68 1,62-100-52,-2 0 0,1-1 0,-1 0 1,0 1-1,0-2 0,0 1 0,-1-1 1,-10 7-1,14-11-26,0 1 1,0 0-1,0-1 0,-1 1 1,1-1-1,0 0 0,-1 0 0,-5 0 1,7-1-33,0 0 0,0 0 1,0 0-1,0 0 0,1-1 0,-1 1 1,0-1-1,0 1 0,0-1 1,1 0-1,-1 0 0,0 1 0,1-1 1,-1-1-1,1 1 0,-1 0 0,1 0 1,0 0-1,-2-2 0,0-1-5,0 1 0,0-1 0,1 1-1,0-1 1,-1 0 0,1 0 0,0 0-1,1 0 1,-1 0 0,1-1 0,0 1-1,0 0 1,0-6 0,0 3-2,1 1 0,1-1 0,-1 0 0,1 1 0,0-1 0,1 1 1,-1-1-1,4-6 0,1-3-9,2 1-1,0 0 1,1 0 0,0 1 0,1 0 0,12-12 0,16-14 61,1 2 0,55-40 0,-74 63-55,2 0-1,0 2 0,1 1 1,32-13-1,25-6-78,89-23 0,84-6 62,-230 55-769,-1 2 0,29-2 1,-10 5-572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0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44 3552,'-3'-18'1925,"2"17"-1780,1 0 0,0 0-1,-1 0 1,1 1 0,0-1-1,0 0 1,0 0 0,0 0-1,0 0 1,0 1-1,0-1 1,0 0 0,0 0-1,0 0 1,1-1 0,-1-6 2022,-1 6-1139,-2 6-997,-10 56 17,-16 53 894,-19 152 0,34-178-746,-18 149 407,32-215-412,0-18-92,0 0-1,0 0 1,0 0 0,0 0 0,0 0 0,-1 0-1,1 0 1,-1 0 0,-2 5 0,18-76 2023,6-107-2172,-11 86-96,26-113 1,1 51-116,-34 135 7,-1-1 1,0 0 0,-1-17-1,-1 34 62,2 1 190,0 0-1,0 1 1,0-1 0,0 1-1,0-1 1,-1 1 0,1 0-1,1 2 1,3 4 75,-1 1 1,-1 0-1,0 1 0,0-1 1,0 1-1,-1 0 0,2 13 1,19 128 214,-6-28 37,-14-102-199,-3-12 50,1 0 0,0 0 1,0 0-1,1 0 0,6 14 1,-9-23-148,0 1-1,0-1 1,0 0 0,0 1 0,1-1 0,-1 1 0,0-1-1,0 1 1,1-1 0,-1 0 0,0 1 0,1-1 0,-1 0-1,0 1 1,1-1 0,-1 0 0,1 1 0,-1-1 0,0 0-1,1 0 1,-1 1 0,1-1 0,-1 0 0,1 0 0,-1 0 0,1 0-1,-1 0 1,1 0 0,-1 1 0,1-1 0,-1 0 0,1-1-1,-1 1 1,1 0 0,-1 0 0,0 0 0,1 0 0,-1 0-1,1 0 1,-1 0 0,1-1 0,-1 1 0,1 0 0,-1 0-1,0-1 1,1 1 0,-1 0 0,1-1 0,-1 1 0,0 0-1,1-1 1,-1 1 0,0-1 0,0 1 0,1 0 0,-1-1-1,0 1 1,0-2 0,6-10 214,0-2 0,5-23 0,-1 5-108,120-267-263,-125 287-210,1 1 1,13-19-1,-18 30 307,-1 0 1,0-1 0,0 1-1,0 0 1,1-1-1,-1 1 1,0 0 0,0 0-1,1-1 1,-1 1-1,0 0 1,0 0 0,1-1-1,-1 1 1,0 0-1,1 0 1,-1 0 0,0 0-1,1-1 1,-1 1-1,0 0 1,1 0 0,-1 0-1,1 0 1,-1 0-1,0 0 1,1 0 0,-1 0-1,0 0 1,1 0-1,-1 0 1,1 1-1,0-1 0,-1 1 0,1-1-1,0 1 1,-1 0-1,1-1 1,0 1-1,-1 0 1,1-1-1,-1 1 1,1 0-1,-1 0 1,1 1-1,7 29-187,18 252 50,2 11 338,-1-118 961,-26-172-1176,1 11 989,-2-11-684,-3-8-679,-4-22-5169,6 17 3883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0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2 107 4480,'-2'2'4316,"2"-2"-4220,2 18 1460,6 185 1975,-2-71-2630,0-40-431,1 24 425,-7-110-788,0 16 386,0-22-438,0 1 0,0-1-1,0 1 1,0 0 0,0-1 0,0 1-1,0-1 1,0 1 0,0-1-1,0 1 1,0-1 0,0 1-1,-1-1 1,1 1 0,0-1 0,0 1-1,-1-1 1,1 1 0,0-1-1,0 0 1,-1 1 0,1-1-1,-1 1 1,1-1 0,-1 0-18,1-1-1,-1 1 1,1-1 0,0 1-1,-1-1 1,1 1 0,0-1 0,-1 0-1,1 1 1,0-1 0,0 0 0,0 1-1,0-1 1,-1 0 0,1 1 0,0-1-1,0 0 1,-3-94 735,1-37-851,2 111 62,3-43-145,12-72 0,5 43-2,-16 77 135,1-1-1,1 1 0,13-24 0,-16 33-4,1 0 0,0 0 0,1 1 0,0 0 0,0 0-1,8-9 1,-10 14 16,-1-1 1,0 1-1,0-1 0,1 1 1,-1 0-1,1 0 0,-1 0 0,1 0 1,-1 0-1,1 0 0,0 1 0,-1-1 1,1 1-1,0 0 0,0 0 0,-1 0 1,1 0-1,0 1 0,-1-1 1,1 0-1,4 3 0,-2-2 65,1 1-1,-1 0 0,0 0 1,0 1-1,0 0 1,-1-1-1,1 2 0,0-1 1,-1 0-1,7 8 1,-9-8-10,0-1 0,0 1 0,0-1 0,0 1 0,-1 0 1,1 0-1,-1 0 0,0 0 0,0 0 0,0 0 0,0 0 0,-1 1 0,1-1 1,-1 0-1,1 0 0,-1 0 0,0 1 0,-1-1 0,0 6 0,-1-2 62,0-1 0,0 1 0,-1-1 0,1 0 0,-2 0 0,1 0 0,0 0 0,-1 0 0,0-1 0,-1 1 0,1-1 0,-1-1 0,0 1 0,0 0 0,-1-1 0,1 0 0,-8 4 0,6-5-112,1 1 1,-1-1 0,0 0-1,0-1 1,0 0 0,0 0-1,0 0 1,0-1 0,0 0-1,-1-1 1,1 0 0,0 0-1,-1 0 1,1-1 0,-13-2-1,15 1-916,-15 0-4472,20 10-652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0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329 159 2560,'0'0'54,"0"0"1,0-1-1,1 1 1,-1 0-1,0 0 0,0-1 1,0 1-1,0 0 1,0 0-1,0-1 0,0 1 1,0 0-1,1 0 1,-1 0-1,0-1 0,0 1 1,0 0-1,0 0 1,1 0-1,-1 0 1,0-1-1,0 1 0,0 0 1,1 0-1,-1 0 1,0 0-1,0 0 0,1 0 1,-1 0-1,0 0 1,0-1-1,1 1 0,-1 0 1,0 0-1,0 0 1,1 0-1,-1 0 1,0 0-1,0 1 0,1-1 1,-1 0-1,0 0 1,1 0 71,-1 0 1,1 0 0,-1 0-1,0 0 1,1 0 0,-1 0 0,0 0-1,1 0 1,-1 0 0,1 0 0,-1 0-1,0 0 1,1-1 0,-1 1-1,0 0 1,1 0 0,-1 0 0,0-1-1,1 1 1,-1 0 0,0 0-1,1-1 1,-1 1 0,0 0 0,0 0-1,1-1 1,-1 0 0,1-2 88,0 0 0,-1-1 1,1 1-1,-1-1 0,0 1 0,0-1 1,0 1-1,0-1 0,-1 1 0,1-1 1,-1 1-1,0-1 0,0 1 1,0 0-1,-1-1 0,1 1 0,-1 0 1,0 0-1,-2-4 0,0 1-141,-1 1 0,1-1 0,-1 1 0,0-1 0,0 2 0,0-1 0,-1 0 0,1 1 0,-10-5 0,8 5-57,0 1 1,-1 0-1,1 0 0,-1 1 0,0 0 1,1 0-1,-1 0 0,0 1 1,-13 0-1,15 2 15,0-1 0,0 1 1,0 0-1,0 0 0,0 1 0,0 0 0,1 0 1,-1 0-1,1 1 0,-1 0 0,1 0 0,0 0 1,-6 5-1,2 0 33,0 1-1,1 0 1,0 0-1,0 0 1,1 1 0,0 0-1,1 1 1,0 0-1,0 0 1,-4 13 0,7-14 3,0-1 0,0 1 0,1 1 0,0-1 0,0 0 0,1 1 0,1-1 0,0 0 0,0 1 0,1-1 0,0 1 0,4 12 0,-4-18 6,1 0 1,1-1-1,-1 1 1,1 0-1,-1-1 1,1 1 0,1-1-1,-1 0 1,0 0-1,1 0 1,0-1 0,0 1-1,0-1 1,1 0-1,-1 0 1,1 0 0,-1-1-1,1 1 1,0-1-1,0 0 1,8 1 0,2 1 71,0-1 1,1 0-1,-1-1 1,1-1-1,-1-1 1,19-1-1,22 0-24,-42 2-206,0-1-1,0 0 1,0-1-1,0-1 1,-1 0-1,22-6 1,-33 0-5505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0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 4224,'-24'-12'7141,"24"11"-7062,0 1-1,0 0 1,-1-1-1,1 1 1,0 0-1,0-1 1,0 1 0,0 0-1,0-1 1,0 1-1,0 0 1,0-1-1,0 1 1,0 0 0,-1-1-1,2 1 1,-1 0-1,0-1 1,0 1 0,0 0-1,0-1 1,0 1-1,0 0 1,0-1-1,0 1 1,0 0 0,1 0-1,-1-1 1,0 0-1,11-11 591,16-8-383,-13 11-138,3-2 63,20-10-1,-31 18-225,-1 1-1,1 0 0,0 0 0,0 0 0,0 1 0,0 0 0,0 0 0,7 0 1,-12 1 10,0 0 0,-1 0 0,1 0 0,0 0 0,0 0 0,0 0 0,0 0 0,0 0 0,-1 1 0,1-1 0,0 0 1,0 1-1,-1-1 0,1 1 0,0-1 0,0 1 0,-1-1 0,1 1 0,0-1 0,-1 1 0,1 0 0,-1-1 0,1 1 0,-1 0 1,1-1-1,-1 1 0,1 0 0,-1 0 0,0-1 0,1 1 0,-1 0 0,0 0 0,0 0 0,0 0 0,0 0 0,0-1 1,0 1-1,0 1 0,0 3 73,0 0 1,-1-1-1,1 1 0,-1 0 1,-2 5-1,1-3-21,0-1-1,0 0 0,0 0 1,-1-1-1,0 1 1,0 0-1,-1-1 0,1 0 1,-7 7-1,-55 59 1261,64-70-1244,0 1 0,0-1 0,-1 0 0,1 1 0,1-1 0,-1 1-1,0-1 1,0 1 0,0 0 0,1-1 0,-1 1 0,1 0 0,-1-1 0,1 1 0,0 2 0,0-3-21,0 0 1,1 0-1,-1 0 0,0 0 1,1 0-1,-1 0 0,1-1 1,-1 1-1,1 0 0,-1 0 1,1 0-1,0-1 0,-1 1 1,1 0-1,0-1 0,0 1 1,-1 0-1,1-1 0,0 1 0,0-1 1,0 0-1,0 1 0,0-1 1,0 0-1,0 1 0,0-1 1,0 0-1,1 0 0,8 2 120,0-1-1,0 0 1,0 0-1,0-1 1,16-3-1,50-11-367,-65 14-583,-4 5-2496,-2 3 965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0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28 141 3904,'-3'-9'1566,"3"9"-1387,0-1 1,0 1-1,-1 0 1,1-1-1,0 1 0,0 0 1,0-1-1,0 1 0,0 0 1,-1-1-1,1 1 1,0 0-1,0-1 0,-1 1 1,1 0-1,0-1 1,0 1-1,-1 0 0,1 0 1,-1-1-1,-3-3 1398,-5-3-194,9 7-1370,0 0 0,0 0 1,0 0-1,0 0 0,0 0 0,0 0 1,0-1-1,-1 1 0,1 0 0,0 0 1,0 0-1,0 0 0,0 0 0,0 0 1,0 0-1,0 0 0,0 0 0,-1 0 1,1 0-1,0 0 0,0 0 0,0 0 1,0 0-1,0 0 0,0 0 0,0 0 1,-1 0-1,1 0 0,0 0 0,0 0 1,0 0-1,0 0 0,0 0 0,0 0 1,0 1-1,0-1 0,0 0 0,-1 0 1,1 0-1,0 0 0,0 0 0,0 0 1,0 0-1,0 0 0,0 0 0,0 0 1,0 1-1,0-1 0,0 0 0,0 0 1,0 0-1,0 0 0,0 0 0,0 0 1,0 0-1,0 1 0,0-1 0,0 0 1,0 0-1,0 0 0,0 0 0,0 0 1,0 0-1,2 0 465,-7 0-300,127-15 960,-73 8-751,46-9 509,125-38 0,-201 49-877,11-3 101,-29 8-41,0 0 1,0 0 0,0 0-1,0-1 1,-1 1 0,1 0-1,0-1 1,0 1 0,0-1-1,0 1 1,-1-1 0,1 1-1,0-1 1,0 0 0,0-1-1,1 0-614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0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1408,'-27'0'971,"27"0"-830,0 0 1,0-1 0,-1 1 0,1 0 0,0 0-1,0 0 1,0 0 0,-1 0 0,1 0 0,0 0-1,0 0 1,0 0 0,-1 0 0,1 0-1,0 0 1,0 0 0,0 0 0,-1 0 0,1 0-1,0 0 1,0 0 0,-1 0 0,1 0 0,0 1-1,0-1 1,0 0 0,-1 1 709,1-1-710,-1 0 1,1 0 0,0 0 0,0 0 0,0 1-1,11 0 5695,9-4-4870,60-10 519,125-4-1,-156 15-1407,-29 1 101,36 1-1,-33 1-859,0-1 148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1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168 116 2560,'0'-1'269,"0"1"-1,0-1 1,-1 0-1,1 1 1,0-1 0,0 0-1,0 1 1,0-1 0,0 0-1,0 1 1,0-1-1,2-7 6237,-6 15-6448,0 0 1,1 0 0,0 0-1,0 0 1,1 0 0,-3 14-1,-4 49 656,5-36-469,-5 35 385,-3-1 0,-26 79 1,16-77-63,-22 68 193,38-113 245,6-25-984,0 0-1,0-1 1,0 1 0,0 0-1,0 0 1,0 0 0,0 0-1,0 0 1,0 0 0,0 0-1,0 0 1,0 0 0,0 0 0,0 0-1,0 0 1,1 0 0,-1 0-1,0 0 1,0 0 0,0 0-1,0 0 1,0 0 0,0 0-1,0 0 1,0 0 0,0 0-1,0 0 1,0 0 0,0 0-1,0 0 1,0 0 0,0 0-1,0 0 1,1 0 0,-1 0-1,0 0 1,0 0 0,0 0 0,0 0-1,0 0 1,0 0 0,0 1-1,0-1 1,0 0 0,0 0-1,0 0 1,0 0 0,0 0-1,0 0 1,0 0 0,0 0-1,0 0 1,0 0 0,0 0-1,0 0 1,0 0 0,0 0-1,0 0 1,0 0 0,0 0-1,0 1 1,8-14 588,6-13-515,-1 3 83,-2 0 0,14-35-1,15-91-330,-9-9 26,11-9-120,-26 105-96,-9 44 162,-6 15 81,0 0 1,0 0-1,0 0 1,0 0-1,-1 0 0,1 0 1,0-5-1,-1 8 77,0-1 1,0 1-1,0-1 0,0 1 1,0-1-1,0 1 0,0-1 1,0 1-1,0 0 0,1-1 1,-1 1-1,0-1 0,0 1 1,1 0-1,-1-1 0,0 1 0,1-1 1,-1 1-1,0 0 0,1-1 1,-1 1-1,1 0 0,-1 0 1,0-1-1,1 1 0,-1 0 1,1 0-1,-1 0 0,1 0 1,-1-1-1,0 1 0,1 0 1,0 0-1,2 4 10,-3-3 12,1 0 0,-1-1 0,1 1 0,-1 0 0,1 0 0,-1 0 0,1 0 1,-1 0-1,0 0 0,0 0 0,1 0 0,-1 0 0,0 0 0,0 2 0,0 0 12,1 1 1,0-1-1,0 0 0,1 1 1,-1-1-1,1 0 0,-1 0 0,4 4 1,3 8 8,-4-4-4,0 1 0,-1-1 0,2 14 0,1 3 21,3 15 6,-7-31 66,1 0 0,0 1-1,0-1 1,6 13 0,-8-25-79,-1 1 0,0 0 0,1 0-1,-1 0 1,0 0 0,1 0 0,-1-1-1,1 1 1,-1 0 0,1 0 0,0-1-1,-1 1 1,1 0 0,0-1 0,-1 1 0,1-1-1,0 1 1,0-1 0,-1 1 0,1-1-1,0 1 1,0-1 0,0 0 0,0 0-1,0 1 1,0-1 0,-1 0 0,1 0-1,0 0 1,0 0 0,0 0 0,0 0-1,0 0 1,0 0 0,0 0 0,0-1-1,1 1 1,2-2 58,-1 0 1,1-1-1,0 1 0,-1-1 0,1 0 1,4-4-1,-5 3-84,70-67 473,-38 34-501,52-41 1,13-5 248,-93 77-355,-1 1 0,1 0 0,-1 0 0,1 0-1,1 1 1,12-5 0,-20 8 122,0 1 0,1 0 0,-1 0-1,0 0 1,0 0 0,0 0 0,1 0-1,-1 0 1,0 0 0,0 0-1,0 0 1,1 0 0,-1 0 0,0 0-1,0 1 1,0-1 0,1 0 0,-1 0-1,0 0 1,0 0 0,0 0 0,1 0-1,-1 0 1,0 0 0,0 1-1,0-1 1,0 0 0,0 0 0,1 0-1,-1 0 1,0 1 0,0-1 0,0 0-1,0 0 1,0 0 0,0 1 0,3 12-75,-3 21 164,0-25-144,-6 279 245,5-212-104,15 127 1,-13-150-634,-1-47-2605,1-16-765,3 2 1244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1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3904,'2'-11'2714,"3"17"1378,2 20-1032,-5-10-2358,-2 0 1,-2 27-1,1-23-379,1 20-1,0-16-90,-4 37 0,2-46-2,1 0-1,0 0 0,1 0 1,0-1-1,2 1 0,4 22 0,-6-30-1779,9-12-2627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1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 5312,'0'-1'100,"-1"1"0,1-1-1,0 1 1,0-1 0,-1 0 0,1 1 0,0-1 0,0 1 0,0-1 0,0 0-1,-1 1 1,1-1 0,0 1 0,0-1 0,0 0 0,1 1 0,-1-1-1,0 0 1,0 1 0,0-1 0,0 1 0,0-1 0,1 0 0,-1 0 0,1 0 52,0 0 0,0 0 1,0 0-1,0 0 1,0 0-1,0 0 1,0 0-1,0 0 1,1 1-1,1-2 0,3-1 247,1 1-1,0 0 0,9-3 0,-15 5-362,6-1 116,0 1 1,0 0-1,-1 0 0,1 0 0,0 1 0,0 0 0,0 0 0,-1 1 0,8 2 1,10 2 432,-13-3-294,1 0 1,-1 1-1,0 0 0,0 1 1,0 0-1,18 13 0,-23-14-167,0 1 1,0 0-1,0 0 0,0 1 1,-1 0-1,0 0 0,0 0 0,-1 0 1,1 1-1,-1 0 0,4 9 0,-4-5-4,-1-1-1,0 1 0,-1-1 0,0 1 0,0 0 0,-1 0 0,-1 0 0,0 0 0,0 0 1,-1 0-1,0 0 0,-1-1 0,0 1 0,-1 0 0,0-1 0,-1 0 0,0 1 0,-1-1 1,0-1-1,0 1 0,-1-1 0,0 0 0,-13 14 0,11-14-10,0 0-1,-1-1 1,0 0-1,-1 0 1,1-1 0,-2 0-1,1 0 1,-1-2-1,0 1 1,-20 6 0,-10-1-2536,33-9 436,0 0 0,-16 0 0,16-5-2542,2 2 1493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17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432 484 2656,'0'-1'136,"0"0"0,1 0 0,-1-1 1,0 1-1,0 0 0,0 0 0,1 0 0,-1 0 1,1 0-1,-1 0 0,2-2 0,-2 3 27,1-1 0,-1 0 0,1 0 0,-1 0 0,1 0 0,-1 0 0,0 0 0,0 0 0,1 0 0,-1 0 0,0 0 0,0 0 0,0 0 0,0 0 0,0 0 0,0 0 0,0 0-1,-1-1 1,1 1-108,0-1 172,-1-1 1,1 1-1,-1-1 0,0 1 1,0 0-1,0-1 0,0 1 0,-2-3 1,2 4-171,0 0 1,1 0-1,-1 0 1,0 0-1,-1 1 1,1-1-1,0 1 1,0-1 0,0 1-1,0-1 1,0 1-1,-1-1 1,1 1-1,0 0 1,0 0-1,-1 0 1,1-1 0,0 1-1,0 0 1,-1 1-1,1-1 1,-2 0-1,-12 3 109,1 1-1,-1 0 0,1 1 1,0 0-1,0 1 0,-18 11 1,-100 62 807,105-61-698,1 3-1,-42 39 1,64-55-192,-1 0 0,1 0 1,0 1-1,-7 11 0,11-15-54,-1-1 0,0 1 0,1-1-1,0 0 1,-1 1 0,1 0 0,0-1 0,-1 1-1,1-1 1,0 1 0,0-1 0,0 3 0,1-3-5,-1 0 0,0 0 1,1-1-1,-1 1 0,1 0 0,-1 0 1,1 0-1,-1-1 0,1 1 1,-1 0-1,1 0 0,0-1 0,-1 1 1,1 0-1,0-1 0,0 1 0,-1-1 1,1 1-1,0-1 0,0 0 1,0 1-1,1-1 0,7 3 127,1 0-1,-1-1 1,1 0-1,0-1 0,0 0 1,-1-1-1,1 0 1,10-1-1,10-3 101,38-10 0,-55 12-204,-1-2 1,0 0-1,0 0 0,0-1 1,-1-1-1,0 0 0,0 0 1,0-1-1,-1-1 0,0 0 1,0 0-1,-1-1 0,0 0 1,0 0-1,7-13 0,25-41-410,-37 57 329,-1 0 0,0 0-1,-1-1 1,1 1 0,-1-1-1,0 1 1,-1-1 0,2-12-1,-3 19 37,0 0 0,0 0-1,0 0 1,0 0-1,0 0 1,0 0-1,0 0 1,0 0-1,0 0 1,0 0 0,0-1-1,0 1 1,0 0-1,0 0 1,0 0-1,0 0 1,0 0-1,0 0 1,0 0-1,0 0 1,0 0 0,0 0-1,0 0 1,0 0-1,0 0 1,0 0-1,0 0 1,0-1-1,0 1 1,0 0-1,0 0 1,0 0 0,0 0-1,0 0 1,0 0-1,0 0 1,0 0-1,0 0 1,0 0-1,-1 0 1,1 0 0,0 0-1,0 0 1,0 0-1,0 0 1,0 0-1,0 0 1,0 0-1,0 0 1,0 0-1,0 0 1,0 0 0,0 0-1,0 0 1,0 0-1,-1 0 1,1 0-1,0 0 1,0 0-1,0 0 1,0 0-1,0 0 1,0 0 0,0 0-1,0 0 1,0 0-1,0 0 1,0 0-1,0 0 1,-5 6 34,-4 10-53,1 0 104,1 0-1,0 0 0,1 0 1,1 1-1,0 0 0,1 0 1,1 1-1,1-1 0,0 0 0,2 26 1,0-41-43,0-1 1,0 1-1,1-1 1,-1 1-1,0-1 1,1 1-1,-1-1 1,1 1-1,0-1 1,-1 0-1,1 1 1,0-1-1,0 0 1,0 1-1,0-1 1,0 0-1,0 0 1,0 0-1,0 0 1,0 0-1,0 0 1,1 0-1,-1 0 1,0-1-1,1 1 1,-1 0-1,1-1 1,-1 1-1,1-1 1,-1 0-1,1 1 1,-1-1-1,1 0 1,-1 0-1,1 0 1,-1 0-1,4 0 1,2-1 38,0 0-1,0-1 1,0 1-1,-1-1 1,1-1 0,0 1-1,5-4 1,41-24-5,53-39 0,-93 61-53,59-47 79,13-9-277,-85 64 172,3-2-34,0 0 0,1 0 0,-1 0-1,0 1 1,1-1 0,-1 1 0,1 0 0,-1 0 0,6-1 0,-8 2 32,-1 0 1,1 0 0,-1 0 0,1 0-1,-1 0 1,0 1 0,1-1-1,-1 0 1,1 0 0,-1 1-1,0-1 1,1 0 0,-1 1 0,0-1-1,1 0 1,-1 1 0,0-1-1,0 0 1,1 1 0,-1-1 0,0 1-1,0-1 1,0 1 0,0-1-1,1 0 1,-1 1 0,0-1-1,0 1 1,0-1 0,0 1 0,0-1-1,0 1 1,0-1 0,0 0-1,0 1 1,0-1 0,-1 1 0,1-1-1,0 1 1,0-1 0,0 0-1,-1 1 1,-7 23 69,-6-1 65,-1-1 1,-29 34 0,8-11 653,37-43-401,7-2-137,10-3-23,92-34-152,-21 5-98,-86 31-22,0 0-1,0 0 1,0 1-1,0-1 1,0 1-1,0 0 0,0 0 1,0 0-1,5 1 1,-7-1 31,0 0 1,0 1-1,0-1 1,0 0 0,0 1-1,0-1 1,0 1-1,-1 0 1,1-1 0,0 1-1,0 0 1,0-1-1,-1 1 1,1 0 0,0 0-1,-1 0 1,1-1-1,0 1 1,-1 0-1,1 0 1,-1 0 0,0 0-1,1 0 1,-1 0-1,0 0 1,1 0 0,-1 0-1,0 2 1,0 1 22,0 0 0,0 0 0,-1 0 0,0 0 0,1 0 0,-3 6 0,-2 15 34,4-22-5,1 1-1,0-1 1,0 1 0,0-1-1,0 0 1,1 1-1,0-1 1,1 6-1,-1-8-11,-1 0 1,1 0-1,0 1 0,-1-1 0,1 0 0,0 0 0,0 0 0,0 0 0,0 0 0,0-1 0,0 1 1,0 0-1,0 0 0,0-1 0,0 1 0,1 0 0,-1-1 0,0 1 0,0-1 0,1 0 1,-1 1-1,0-1 0,0 0 0,3 0 0,4 1 16,0-2-1,0 1 1,0-1-1,-1 0 1,1 0-1,11-4 1,47-20 51,-2-5-48,-1-2-1,84-58 1,-139 84-102,0 0 1,0 0-1,6-8 0,-14 14 56,1 0 1,-1 0-1,0 0 0,0 0 0,0 0 0,0 0 0,0 0 1,0 0-1,0 0 0,0 0 0,0 0 0,0 0 0,0 0 0,0 0 1,0 0-1,1 0 0,-1 0 0,0-1 0,0 1 0,0 0 1,0 0-1,0 0 0,0 0 0,0 0 0,0 0 0,0 0 0,0 0 1,0 0-1,0 0 0,0 0 0,0 0 0,0-1 0,0 1 1,0 0-1,0 0 0,0 0 0,0 0 0,0 0 0,0 0 0,0 0 1,0 0-1,0 0 0,0 0 0,0 0 0,0 0 0,0-1 1,0 1-1,0 0 0,0 0 0,0 0 0,-1 0 0,1 0 0,0 0 1,0 0-1,0 0 0,0 0 0,0 0 0,0 0 0,0 0 1,0 0-1,0 0 0,-9 3-157,-1 3 84,-105 63-305,102-59 404,0 0 0,0 1-1,2 0 1,-1 1-1,1 0 1,-12 17 0,22-27-18,0-1 1,0 0-1,1 0 0,-1 1 1,0-1-1,1 1 1,-1-1-1,1 0 1,-1 1-1,1-1 1,0 1-1,-1-1 0,1 1 1,0-1-1,0 1 1,0-1-1,0 1 1,1-1-1,-1 3 1,1-3-1,-1 0 1,1 0 0,0 0-1,0 1 1,0-1 0,-1 0-1,1 0 1,0-1 0,0 1 0,0 0-1,1 0 1,-1 0 0,0-1-1,0 1 1,0-1 0,0 1-1,1-1 1,-1 1 0,0-1 0,1 0-1,-1 1 1,2-1 0,8 1 33,-1 0 0,1-1 0,0 0 0,-1-1 0,1 0 0,-1 0 0,0-1 0,13-5 0,-6 2 17,0-1-1,-1-1 1,0-1-1,16-10 1,-19 9-22,-1 0 0,-1-1 0,0 0-1,0-1 1,-1 0 0,0 0 0,13-21 0,-6 4-21,-1-1 0,16-39-1,-6 2 12,24-96 0,-43 134-124,-1 0 0,-2 0 0,2-49 0,-6 75 70,0 0 0,0 0 0,0 0 0,0 0 0,0 1-1,-1-1 1,1 0 0,-1 0 0,1 0 0,-1 1 0,0-1-1,1 0 1,-1 0 0,0 1 0,-2-4 0,1 4 1,1 1 1,0-1-1,0 0 0,-1 0 1,1 1-1,0-1 0,-1 1 1,1-1-1,-1 1 0,1 0 1,-1 0-1,1-1 0,-1 1 1,1 0-1,-1 0 0,1 0 1,-1 1-1,1-1 1,-1 0-1,1 0 0,0 1 1,-2 0-1,-9 3-8,0 0 0,1 1 1,0 0-1,0 1 0,0 0 0,1 1 1,0 0-1,0 1 0,1 0 0,0 0 0,0 1 1,1 1-1,-13 17 0,8-8 44,1 1-1,0 0 1,2 1-1,0 1 1,1 0-1,-8 34 1,12-37 43,1 0-1,1 0 1,1 0 0,0 1 0,2-1 0,1 24 0,0-34-13,0 0 0,1-1 1,0 1-1,0-1 0,1 0 0,0 0 0,1 0 0,-1 0 1,2 0-1,-1-1 0,1 1 0,0-1 0,0 0 0,1-1 1,0 1-1,9 7 0,-3-5-393,1-1-1,-1 0 1,1-1-1,1-1 1,-1 0-1,16 5 1,-9-5-1780,0-1 0,1-1 0,35 3-1,7-3-1745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1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378 147 2496,'1'-1'207,"0"1"0,-1-1 1,1 0-1,0 0 0,-1 0 0,1 0 0,-1 0 1,1 0-1,-1 0 0,0 0 0,1 0 1,-1 0-1,0-1 0,0 1 0,0 0 0,0 0 1,0 0-1,0 0 0,0 0 0,0-2 0,-1 0 30,0 0-1,0 0 0,0-1 1,0 2-1,0-1 0,-1 0 1,-2-4-1,-1 0 21,0 1-1,0-1 1,-1 1-1,0 0 1,-8-7-1,5 7-136,0 0 0,1 1 0,-2 0 0,1 0 0,0 1 0,-1 0 0,0 0 0,0 1 0,0 1 0,-1-1 0,1 2 0,0 0 0,-1 0 0,1 0 0,-1 2 0,1-1 0,-18 4 0,21-2-108,0 1 1,0-1-1,0 1 1,0 1-1,1-1 1,-1 1-1,1 0 1,0 1-1,0 0 1,1 0-1,-1 0 1,1 0-1,0 1 1,0 0-1,1 0 1,0 0-1,0 0 1,-3 9-1,2-6 62,1 1 0,1 0 0,-1 0 0,2 0 0,-1 0 1,2 0-1,-1 0 0,1 1 0,1-1 0,0 0 0,0 1 0,3 15 0,-1-19 16,-1-1-1,2 1 1,-1 0 0,1-1-1,-1 1 1,2-1 0,-1 0-1,1 0 1,0 0 0,0-1 0,1 1-1,-1-1 1,1 0 0,0 0-1,1-1 1,6 6 0,-3-5 39,0 0 0,0 0 0,0-1 0,1 0 0,-1-1 0,1 0 0,0 0 0,0-1 0,0-1 0,16 2 0,-19-3-84,156 1 1179,-145-3-1131,0 0 0,0-1 0,0 0 0,0-2 0,-1 0 0,32-14 0,-19 1-6946,-23 17 4517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1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4480,'0'0'72,"1"-1"-1,-1 1 1,0 0 0,0 0 0,0-1-1,1 1 1,-1 0 0,0-1 0,0 1 0,0 0-1,0-1 1,0 1 0,0 0 0,0 0-1,0-1 1,0 1 0,0 0 0,0-1-1,0 1 1,0 0 0,0-1 0,0 1 0,0 0-1,0-1 1,0 1 0,0 0 0,0-1-1,-1 1 1,1 0 0,0 0 0,0-1-1,0 1 1,0 0 0,-1-1 0,3-1 443,0 0 0,0 0-1,0 0 1,0 0 0,0 1 0,1-1 0,-1 1 0,1-1 0,-1 1 0,6-2 0,0-1-327,0 0 0,1 1 0,11-4 0,-8 5-233,10-1 197,-21 3-144,0 0 0,-1 0 0,1 1 0,0-1 1,0 0-1,-1 0 0,1 0 0,0 1 0,0-1 1,-1 0-1,1 1 0,0-1 0,-1 1 1,1-1-1,0 1 0,-1-1 0,1 1 0,-1-1 1,1 1-1,-1 0 0,1-1 0,-1 1 0,1 1 1,4 6 64,-4-6-42,0 0 0,0 0 0,0 0 0,0 0 0,-1 0 0,1 0 0,0 0 1,-1 0-1,1 0 0,-1 1 0,0-1 0,0 0 0,0 0 0,0 0 0,0 3 0,-1 3 81,-1-1-1,1 0 1,-1 1-1,0-1 1,-1 0 0,0 0-1,0 0 1,0 0-1,-1-1 1,0 0-1,-9 11 1,-4 8 165,10-15-57,0-1-1,0 0 1,-1 0 0,-13 12 0,21-21-213,0 0 1,0 0-1,0 0 1,0 1-1,0-1 1,0 0-1,-1 0 1,1 0-1,0 0 1,0 0-1,0 0 1,0 0-1,0 1 1,0-1-1,0 0 1,0 0-1,0 0 1,0 0-1,0 0 1,0 1-1,0-1 1,-1 0-1,1 0 1,0 0-1,0 0 1,0 0-1,1 1 1,-1-1-1,0 0 1,0 0-1,0 0 1,0 0-1,0 1 1,0-1-1,0 0 1,0 0-1,0 0 1,6 5 614,13 0-20,-7-4-526,0-1-1,0 0 1,0-1-1,-1 0 1,20-5 0,-18 4-223,0 0 0,1 0 0,26 1 1,-18 0-1956,-18 1 1303,0 0 0,0 0 0,0 0 0,0 0-1,0 1 1,4 1 0,10 5-1686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1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40 3072,'-1'-2'235,"0"1"-1,1-1 1,-1 0 0,1 0 0,-1 0-1,1 0 1,0 0 0,0 0 0,0-3-1,1 4 17,-1-1 0,0 1 0,1 0 0,0 0 0,-1 0 0,1 0 0,0 0 0,-1 0 0,1 0 0,0 0 0,0 0 0,0 0 0,2-1 0,-3 2-188,0 0-1,0-1 1,0 1-1,0 0 1,0 0 0,1 0-1,-1 0 1,0 0-1,0 0 1,0 0-1,0 0 1,0 0 0,0 0-1,1 0 1,-1-1-1,0 1 1,0 0 0,0 0-1,0 0 1,0 0-1,1 0 1,-1 0 0,0 0-1,0 0 1,0 0-1,0 0 1,0 1-1,1-1 1,-1 0 0,0 0-1,0 0 1,0 0-1,0 0 1,0 0 0,0 0-1,1 0 1,-1 0-1,0 0 1,0 0-1,0 0 1,0 1 0,0-1-1,0 0 1,0 0-1,0 0 1,0 0 0,1 0-1,-1 0 1,0 1-1,0-1 1,0 0-1,0 0 1,2 14 1230,-4 23-754,2-33-232,-24 189 1615,1-8-1124,22-138-564,2-38-41,-1 0 0,0 0-1,-1 0 1,1-1 0,-2 1-1,0 0 1,-3 10 0,5-18-674,1-9-6275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1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35 3552,'-26'-3'9434,"27"3"-9313,0 1-1,0-1 0,0 0 1,1 1-1,-1-1 1,0 0-1,0 0 1,0 0-1,1 0 0,-1 0 1,0 0-1,0 0 1,1 0-1,1-1 0,-1 0 106,101-12 1746,-55 5-1386,0 2-1,89 2 0,-123 5-574,-1 0-1,0 1 1,0 1 0,0 0-1,0 0 1,21 10 0,-15-5-971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2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21 2304,'11'-14'3568,"-4"8"-304,-19 63-203,-38 235-435,14-67-1423,1-64-435,10-59-124,16-69-760,4-16 249,5-7-68,1-8-73,-1-1 0,0 0 0,0 1 0,0-1 0,0 0 0,0 1 0,0-1 0,-1 0 0,1 1 0,0-1 0,-2 3-1,1-1 31,0 0 0,0 1 0,0-1 0,0 0 0,1 1 0,-1-1 0,1 1 0,1 4 1056,12-16-49,-10 6-1032,0 0-1,0 0 1,0 0 0,0 0-1,-1-1 1,1 1 0,-1-1-1,1 1 1,2-6 0,14-13-71,-5 9 91,1 1 0,0 1-1,0 0 1,1 1-1,0 1 1,1 0 0,0 1-1,29-8 1,78-5-62,-51 10-97,-39 4 322,37-6 35,-63 9-207,-7 1-968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2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3552,'-14'5'5669,"15"-6"-5422,-1-1 0,1 1 0,-1 0 0,1-1-1,0 1 1,-1 0 0,1 0 0,0 0 0,0 0 0,0-1 0,0 1 0,0 0 0,0 0-1,0 1 1,0-1 0,0 0 0,0 0 0,1 0 0,-1 1 0,2-2 0,30-11 760,-20 10-659,166-39 1523,-159 39-1869,0 1 1,0 0-1,0 2 1,0 1 0,0 0-1,0 1 1,21 6 0,-38-8-117,18 8 565,-20-8-533,-1 0 0,0 0 0,1 1 1,-1-1-1,0 0 0,1 0 0,-1 1 1,0-1-1,1 0 0,-1 1 0,0-1 1,1 0-1,-1 1 0,0-1 0,0 0 1,0 1-1,1-1 0,-1 1 0,0-1 1,0 1-1,0-1 0,0 0 0,0 1 1,0-1-1,0 1 0,0-1 0,0 1 1,0-1-1,0 0 0,0 1 0,0-1 1,0 1-1,0-1 0,-1 1 0,1-1 1,0 0-1,0 1 0,0-1 0,-1 1 1,0 4-1199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2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 3552,'-1'-2'125,"0"2"-11,-5-8 6219,21 4-4270,11-2-1408,149-17 2319,-155 22-2828,320-9 637,-270 10-1416,-68 0 211,0 0 1,-1 0 0,1 0-1,-1 0 1,1 1 0,-1-1-1,1 0 1,-1 1 0,1-1-1,-1 1 1,1-1 0,-1 1-1,1 0 1,-1-1 0,0 1-1,3 2 1,1 2-1616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2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39 165 2304,'0'-1'94,"0"1"0,-1-1 1,1 0-1,0 1 0,0-1 0,0 0 0,0 1 1,0-1-1,0 0 0,0 0 0,0 1 1,1-1-1,-1 0 0,0 1 0,0-1 0,1 0 1,-1 1-1,0-1 0,1 0 0,-1 1 1,0-1-1,1 1 0,-1-1 0,1 0 0,-1 1 1,1-1-1,-1 1 0,1 0 0,-1-1 1,1 1-1,0-1 0,0 1 0,7-17 6098,-9 22-5993,-1 0 1,0 0-1,1 0 0,0 0 1,0 1-1,0 9 0,-3 14-42,-2 5 58,2 0 1,1 1-1,1-1 1,4 43-1,-1 31 788,-1-89 1482,2-57-2109,9-51-1,-2 24-422,18-122-348,-25 178 358,0 0-1,1 0 0,0 0 0,0 0 0,1 1 0,0-1 0,0 1 0,9-11 0,-9 13 11,1 1-1,-1 0 0,1 0 0,0 1 0,1-1 0,-1 1 0,1 1 0,0-1 0,-1 1 0,2 0 0,-1 0 0,9-3 0,3 0 68,-11 4-80,1-1 0,-1 1 0,1 0 0,0 0 0,0 1 0,-1 0 0,1 0 0,12 1 0,-13 1-11,0-1 26,0 1-1,0 0 1,-1 1 0,9 2-1,-13-3 24,0-1 0,0 1 0,0 0 0,0 1 0,0-1 1,-1 0-1,1 0 0,0 1 0,-1-1 0,1 1 0,-1 0 0,1-1 0,-1 1 0,0 0 0,1 0 0,-1 0 0,1 3 0,-1-1 44,0 0-1,0 0 1,-1 0-1,1 0 1,-1 0-1,0 0 1,0 0-1,0 0 1,-1 0-1,1 0 1,-1 0-1,0-1 1,0 1-1,-1 0 1,1 0-1,-1 0 1,-3 5-1,-2 4 70,-1-1-1,0 0 1,-16 18-1,5-12 52,1 0-1,-2-2 0,-1 0 0,-34 20 0,39-27-181,13-8 45,1 0 0,-1 0 1,1 1-1,0-1 0,0 1 0,-1-1 0,-3 5 0,26-2-36,-7-1-13,0 0-1,-1 1 1,1 0-1,-1 1 1,0 1-1,0 0 1,-1 0-1,0 1 1,16 13-1,-22-16 20,-1 0 0,1 1 0,-1 0 0,0 0 0,0 0 0,0 0 0,-1 1-1,0-1 1,0 1 0,0 0 0,-1 0 0,0 0 0,0 0 0,0 0 0,-1 0 0,0 1 0,0-1-1,-1 1 1,0-1 0,0 0 0,-1 11 0,0-14 49,1 1 0,-1-1 0,0 0 0,0 0 0,0 1 0,0-1 0,-1 0 0,1 0 0,-1 0 0,0 0 0,0-1 1,0 1-1,0 0 0,0-1 0,-1 0 0,-3 4 0,2-3 43,-1 0 1,0 0-1,0-1 0,0 0 1,0 0-1,0 0 1,0 0-1,-1-1 0,-6 2 1,-4-2 139,0 0 0,0-1 1,0 0-1,0-1 0,-31-7 1,23 2-250,1-1 1,-29-13-1,16 5-3924,32 15 2696,10 4-4582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2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38 2976,'2'-4'566,"-1"2"-263,0 0 0,0-1 1,-1 1-1,1 0 0,0-1 1,-1 1-1,1 0 0,-1-3 1,5-3 2499,-5 8-2781,0 0 0,0 0-1,0 0 1,0 0 0,0-1-1,0 1 1,0 0 0,0 0-1,0 0 1,1 0 0,-1 0-1,0 0 1,0 0 0,0 0 0,0 0-1,0-1 1,0 1 0,0 0-1,0 0 1,0 0 0,0 0-1,1 0 1,-1 0 0,0 0-1,0 0 1,0 0 0,0 0 0,0 0-1,0 0 1,0 0 0,0 0-1,1 0 1,-1 0 0,0 0-1,0 0 1,0 0 0,0 0-1,0 0 1,0 0 0,0 0-1,1 0 1,-1 0 0,0 0 0,0 0-1,0 0 1,0 0 0,0 0-1,0 0 1,0 0 0,0 0-1,0 1 1,1-1 0,-1 0-1,0 0 1,0 0 0,0 0-1,0 0 1,0 0 0,0 0 0,0 0-1,0 0 1,0 1 0,0-1-1,0 0 1,-7 109 4256,-21 53-3035,7-50-530,17-91-437,-12 34-1,7-27 337,8-27-522,1 0-1,0 0 1,-1 1-1,1-1 1,-1 0-1,1 0 0,-1 0 1,1 0-1,-1 0 1,0 0-1,0 0 1,0 1-1,-6 0-3198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2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 3072,'-13'-7'7070,"13"7"-6887,0 0-92,0 0 0,0 0 1,1 0-1,-1 0 92,0 0-92,0 0 1,7-3 537,1 0 1,-1 1 0,9-1 0,4-2 237,96-21 955,185-18-1,-197 26-2872,-86 18 209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20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5 555 3488,'-5'2'2978,"9"4"-831,-3-3-1966,1-1 0,-1 0 0,0 0-1,1 0 1,-1 0 0,1 0 0,0-1 0,0 1 0,0 0 0,-1-1-1,1 1 1,1-1 0,-1 0 0,0 0 0,0 0 0,0 0 0,1 0-1,-1 0 1,0 0 0,1-1 0,4 1 0,0 0 88,-1 0 1,1-1 0,0 0 0,0 0-1,0-1 1,11-2 0,-6-1-34,0 0 1,0 0 0,-1-1-1,12-7 1,40-27 441,-58 36-620,0-1-1,-1 1 1,1-1 0,-1 0-1,0 0 1,0 0 0,-1 0 0,1-1-1,-1 1 1,4-8 0,-6 10-44,0 0 1,-1 1-1,1-1 1,-1 0 0,1 0-1,-1 0 1,0 1 0,0-1-1,1 0 1,-2 0-1,1 0 1,0 0 0,0 1-1,-1-4 1,0 2-18,0 1 1,0 0-1,0 0 1,-1 0-1,1 0 1,-1 0-1,1 0 1,-1 1-1,1-1 0,-1 0 1,0 1-1,0-1 1,0 1-1,-2-2 1,0 1-10,0-1-1,-1 1 1,1-1 0,0 2 0,-1-1-1,-7-2 1,9 4-13,0-1-1,0 1 1,0 0-1,0 0 1,0 0 0,0 1-1,0-1 1,0 1-1,0-1 1,0 1 0,0 0-1,-4 2 1,-4 3 9,0 0 0,1 1-1,0 0 1,1 0 0,-1 1 0,1 0 0,1 1 0,-1 0-1,1 0 1,1 1 0,0 0 0,0 0 0,1 1 0,-5 11-1,6-11 73,1 0 0,0-1-1,0 2 1,1-1 0,0 0-1,1 1 1,1-1-1,0 1 1,0-1 0,1 1-1,0 0 1,1-1 0,1 1-1,5 20 1,-6-27 28,1 1-1,0-1 1,0-1 0,0 1 0,1 0-1,4 6 1,-6-10-56,0 0-1,0 0 0,0 0 1,0 0-1,0 0 0,0 0 1,1 0-1,-1-1 0,0 1 1,0 0-1,1-1 1,-1 1-1,0-1 0,1 1 1,-1-1-1,0 0 0,1 0 1,-1 1-1,1-1 0,-1 0 1,0 0-1,1 0 1,-1 0-1,1-1 0,-1 1 1,0 0-1,1-1 0,-1 1 1,0-1-1,2 0 0,17-9 163,-1-1 0,28-19 0,-12 6-40,300-155-150,-326 174-13,0 1-24,-1-1 1,1 1 0,0 1 0,1 0-1,-1 0 1,0 1 0,14-2-1,-23 4 37,1 0 0,0 0 0,-1 0-1,1 0 1,0 0 0,-1 0 0,1 0-1,-1 0 1,1 0 0,-1 0-1,1 1 1,0-1 0,-1 0 0,1 1-1,-1-1 1,1 0 0,-1 1 0,1-1-1,-1 0 1,1 1 0,-1-1-1,0 1 1,1-1 0,-1 1 0,1-1-1,-1 1 1,1 1 10,-1-1 1,0 0-1,0 1 0,1-1 1,-1 0-1,0 0 0,0 1 0,0-1 1,0 0-1,-1 1 0,1 2 0,-2 2 41,0 0-1,0 0 1,-1 0-1,-5 8 0,-25 53 258,10-16-274,21-48 14,-2 4 101,1 0 0,0 0 1,0 0-1,-3 14 0,5-17 84,3-4-43,5-11 54,-1 4-191,14-21-8,2 2 0,1 1 0,1 0 0,28-20-1,-47 41-92,25-19-211,-28 22 230,0 0 1,0 0 0,0 0-1,0 0 1,0 0 0,0 1 0,0-1-1,0 0 1,0 1 0,0 0-1,0-1 1,0 1 0,4 0-1,-6 0 24,1 0-1,-1 1 1,1-1-1,-1 0 1,1 0-1,-1 0 1,1 1-1,-1-1 0,0 0 1,1 1-1,-1-1 1,1 0-1,-1 1 1,0-1-1,1 0 1,-1 1-1,0-1 1,0 1-1,1-1 0,-1 0 1,0 1-1,0-1 1,0 1-1,0-1 1,1 1-1,-1-1 1,0 1-1,0-1 1,0 1-1,0-1 0,0 1 1,-2 18-6,1-17 7,-21 95 244,18-80-145,1-3 228,6-14-125,5-5-3,46-38 64,27-19-219,-63 51-121,31-17-1,-43 25 52,0 1-1,1 0 0,-1 0 1,0 0-1,0 1 0,1-1 0,-1 2 1,1-1-1,12 1 0,-18 0 24,0 0 1,0 0-1,0 0 0,-1 0 0,1 1 0,0-1 0,0 0 0,-1 0 0,1 1 0,0-1 0,-1 1 1,1-1-1,0 1 0,-1-1 0,1 1 0,0-1 0,-1 1 0,1-1 0,-1 1 0,1-1 0,-1 1 0,0 0 1,1-1-1,-1 1 0,1 0 0,-1 0 0,0-1 0,0 1 0,1 0 0,-1 0 0,0 0 0,0-1 1,0 1-1,0 0 0,0 0 0,0 0 0,0 4-16,-1 1 0,0-1 0,0 0 0,-3 7 0,3-5 31,-10 28-15,6-24 44,2-1 0,-1 1 0,2 0 0,0 0 0,0 0-1,0 1 1,2-1 0,0 14 0,0-24-23,0 0 0,0 0 0,0 0 0,1 0-1,-1 0 1,0 0 0,1-1 0,-1 1 0,0 0 0,1 0 0,-1 0 0,1-1-1,-1 1 1,1 0 0,0-1 0,-1 1 0,1 0 0,0-1 0,-1 1 0,1-1-1,0 1 1,0-1 0,0 0 0,-1 1 0,1-1 0,0 0 0,0 1 0,0-1-1,0 0 1,0 0 0,0 0 0,-1 0 0,1 0 0,0 0 0,0 0 0,0 0-1,0 0 1,0 0 0,0 0 0,0 0 0,-1-1 0,3 0 0,4-1 42,1-1 0,-1 0 0,13-7 0,-16 8-34,45-28 33,49-38 0,6-3-443,-104 71 382,0 0-1,0 0 0,1 0 0,-1 0 0,0 0 0,0 0 1,0 0-1,0 0 0,1 0 0,-1 0 0,0 0 1,0 0-1,0 0 0,1 0 0,-1 0 0,0 0 1,0 0-1,0 0 0,0 0 0,0 1 0,1-1 1,-1 0-1,0 0 0,0 0 0,0 0 0,0 0 1,0 1-1,0-1 0,0 0 0,1 0 0,-1 0 0,0 0 1,0 1-1,0-1 0,0 0 0,0 0 0,0 0 1,0 1-1,0-1 0,0 0 0,0 0 0,0 0 1,0 1-1,0-1 0,0 0 0,0 0 0,0 0 1,0 0-1,0 1 0,-1-1 0,1 0 0,0 14-17,-7 40-19,1-16 62,1 40-1,5-74 22,0 0-1,1-1 0,-1 1 0,1 0 1,0-1-1,0 1 0,2 7 0,-2-11-26,-1 1 0,1 0 0,-1 0 0,1 0 1,-1 0-1,1-1 0,-1 1 0,1 0 0,-1 0 0,1-1 0,0 1 0,0-1 0,-1 1 0,1-1 0,0 1 0,0-1 0,0 1 0,-1-1 0,1 1 0,0-1 0,0 0 1,0 0-1,0 1 0,0-1 0,0 0 0,0 0 0,0 0 0,0 0 0,0 0 0,0 0 0,0 0 0,-1-1 0,1 1 0,0 0 0,1-1 0,5-3 23,0 0 0,-1-1 0,0 0-1,0 0 1,0 0 0,0-1 0,-1 0-1,6-8 1,1 0-22,-1 1-2,17-19 51,53-47 1,87-76 139,-137 121-200,-1-2 0,-2-1 0,-1-1-1,-2-1 1,-2-2 0,-2 0 0,-1-1 0,20-65 0,-32 74-290,-8 32 279,0 1 1,0 0-1,0 0 0,0-1 0,0 1 0,0 0 0,0 0 0,0-1 1,0 1-1,0 0 0,0-1 0,0 1 0,0 0 0,0 0 1,0-1-1,0 1 0,0 0 0,0 0 0,0-1 0,0 1 0,-1 0 1,1 0-1,0-1 0,0 1 0,0 0 0,0 0 0,-1 0 1,1-1-1,0 1 0,0 0 0,0 0 0,-1 0 0,1-1 0,-1 2-13,-1-1 0,1 1-1,0 0 1,0-1-1,0 1 1,0 0 0,0 0-1,0 0 1,0 0 0,1-1-1,-1 1 1,0 1-1,0 0 1,-20 28-8,1 1 0,-25 55 0,16-30 9,21-40 38,-15 27 15,-25 63 0,43-91-4,0 0 0,1 1 0,1 0 1,0-1-1,1 1 0,1 1 0,0-1 1,2 21-1,1-24 39,0 0-1,0 0 1,1-1 0,1 1-1,0-1 1,9 19-1,-8-23-13,0 0 0,0 0 0,0 0 0,1 0 0,0-1 0,1 0 0,0 0 0,0-1 0,14 10 0,-17-13-52,0-1 0,0 0-1,0 0 1,0 0-1,0-1 1,1 0 0,-1 0-1,1 0 1,-1 0 0,1 0-1,-1-1 1,1 0-1,-1 0 1,1 0 0,-1-1-1,1 1 1,-1-1 0,1 0-1,-1-1 1,0 1-1,1-1 1,-1 1 0,8-6-1,-5 3-689,0-1 0,0 0 0,-1 0 0,1 0 0,-1-1 0,0 0 0,-1 0-1,0-1 1,0 1 0,0-1 0,0 0 0,3-10 0,-6 14 101,-1 0 0,0-1 1,0 0-1,0 1 0,-1-1 1,1 1-1,-1-1 0,0 0 1,1 1-1,-2-8 0,1 9 316,-1-19-2337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2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49 3392,'4'-4'605,"0"1"0,0 0 0,0 0 0,0 0 0,1 1 0,5-4-1,24-14 2998,-27 15-2100,-21 52 189,-48 172 364,-19 54-1150,67-236-787,-7 23 52,18-51-266,1-3-124,1-1 0,-1 1 0,0 12 0,2-20-668,0 2 409,0-1-1,0 0 1,0 0-1,0 0 1,0 1-1,0-1 1,0 0-1,1 0 0,-1 1 1,0-1-1,1 0 1,-1 0-1,0 1 1,1-1-1,-1 0 1,1 0-1,8-7-2053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3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22 108 1824,'-1'0'174,"0"-1"0,0 1 0,0-1 0,0 1 0,0-1 0,0 1 1,0 0-1,0 0 0,0 0 0,0 0 0,0 0 0,-1 0 0,-5 0 4779,7 0-4920,0 0 1,0 0 0,0 0-1,0-1 1,0 1 0,0 0-1,0 0 1,0 0 0,0 0-1,0 0 1,0 0 0,-1 0-1,1 0 1,0 0 0,0 0-1,0-1 1,0 1 0,0 0-1,0 0 1,0 0 0,0 0-1,0 0 1,0 0 0,0 0-1,0 0 1,0-1 0,0 1-1,0 0 1,1 0 0,-1 0-1,0 0 1,0 0 0,0 0-1,0 0 1,0 0 0,0 0-1,0 0 1,0 0 0,0-1-1,0 1 1,0 0 0,0 0-1,0 0 1,0 0 0,1 0-1,-1 0 1,0 0 0,0 0-1,0 0 1,0 0 0,0 0-1,0 0 1,0 0 0,0 0-1,0 0 1,1 0 0,-1 0-1,0 0 1,0 0 0,0 0-1,7-5 879,14-6-153,1 2 0,1 0 1,0 1-1,0 1 0,34-5 0,124-9-24,157 13-385,-250 9 239,-77-3-1504,2-4-6255,-8 2 4637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19:3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3808,'0'0'45,"0"0"0,1 0 0,-1 0 0,0 0 0,0-1 0,0 1 0,1 0-1,-1 0 1,0 0 0,0-1 0,0 1 0,0 0 0,1 0 0,-1 0 0,0-1 0,0 1 0,0 0 0,0 0 0,0-1 0,0 1 0,0 0 0,0 0 0,0-1 0,0 1 0,0 0 0,0 0 0,0-1-1,0 1 1,0 0 0,0 0 0,0-1 0,0 1 0,0 0 0,0 0 0,0-1 0,0 1 0,0 0 0,-1 0 0,1 0 0,0-1 0,0 1 0,0 0 0,0 0 0,-1 0 0,1-1 0,0 1-1,-1-1-34,1 1 40,0 0 0,0 0-1,1 0 1,-1 0-1,0 0 1,0 0-1,0 0 1,0 0-1,0 0 1,0 0-1,0 0 1,0 0-1,0 0 1,0 0-1,0 0 1,1 0 297,-1 0-298,0 0 1,0 0-1,0 0 1,0 0-1,0-1 1,0 1-1,0 0 1,0 0-1,0 0 1,0 0-1,0 0 1,0 0 0,0 0-1,0 0 1,0 0-1,0 0 1,0 0-1,0 0 1,0-1-1,0 1 1,0 0-1,8 2 2517,0-2-1233,2 0-743,-1 0-1,0 1 0,1 0 0,13 4 1,-20-4-559,0 0 0,0 0 0,0 0 0,-1 0 0,1 0 0,0 1 0,-1-1 0,1 1 0,-1 0 0,0 0 0,1 0 0,-1 0 0,0 0 0,0 0 0,0 1 0,-1-1 0,1 0 0,2 5 0,0 4 43,-1-1 1,0 1-1,0 0 0,-1-1 0,-1 1 0,0 0 1,0 1-1,-2 16 0,0-11 105,-2 1 0,0-1 0,-1 0 0,-11 30 0,7-24-5,-1 0 0,-1-1 0,-1 0 1,-1 0-1,-19 25 0,23-38-42,-2 3 124,9-9 68,3-5 223,18-14-108,-15 14-429,-1-1 1,1 0-1,-1-1 0,0 1 1,4-5-1,122-121 54,-28 48-111,-57 47 35,9-4 36,-40 30 130,0-1 1,-1-1-1,0 0 0,-1-1 0,11-12 1,-22 22-154,0-1 0,0 1 1,0 0-1,0 0 0,0 0 0,-1 0 1,1-1-1,0 1 0,-1 0 0,1-1 1,-1 1-1,0 0 0,1-1 1,-1 1-1,0-1 0,0 1 0,0 0 1,0-1-1,0 1 0,0-1 0,0 1 1,0 0-1,-1-1 0,1 1 0,0-1 1,-1 1-1,0 0 0,1 0 1,-1-1-1,0 1 0,1 0 0,-1 0 1,-2-2-1,0-1-377,-1 1 0,0 0 1,0 0-1,0 0 0,0 0 0,0 1 1,-1-1-1,-7-2 0,3 4-1202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10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46 1728,'0'-1'81,"0"0"0,1 0-1,-1 0 1,0 0 0,1 0 0,-1 0 0,1 0-1,-1 1 1,1-1 0,0 0 0,-1 0 0,1 0-1,0 1 1,-1-1 0,1 0 0,0 1 0,0-1-1,0 1 1,0-1 0,0 1 0,0-1 0,-1 1 0,1 0-1,0-1 1,2 1 0,4-3 1887,-6 3-1814,0-1 0,0 0-1,0 1 1,0-1 0,-1 0 0,1 0 0,0 1-1,-1-1 1,1 0 0,0 0 0,-1 0 0,1 0-1,-1 0 1,0 0 0,1-1 0,6-9 1358,-7 62-664,-27 141 1387,4 18-1154,17-139-962,0-17-19,2-25 26,2-1-1,0 1 1,4 38 0,-1-46 151,-1-15-177,0-1 1,0 1-1,1 0 0,1 5 1,-2-10-77,1 1 1,-1-1-1,1 0 1,-1 1-1,1-1 1,-1 0-1,1 0 0,0 0 1,0 0-1,0 0 1,0 0-1,0 0 1,0 0-1,0 0 1,0 0-1,0 0 1,0 0-1,0-1 0,0 1 1,1 0-1,0 0 1,9 2 43,0 0 1,0-1 0,0 0-1,18 0 1,48-2 55,-35-1-85,345 1 639,-385 0-1675,-13-3-5611,11 3 6560,-9 0-2480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11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338 13 2496,'1'-11'1192,"-1"11"-1159,0 0 0,0 0 0,0 0 0,0 0 0,0 0-1,0 0 1,0 0 0,1 1 0,-1-1 0,0 0 0,0 0 0,0 0 0,0 0 0,0 0-1,0 0 1,0 0 0,0 0 0,0 0 0,0 0 0,0 0 0,0 0 0,0 0-1,0 0 1,1 0 0,-1 0 0,0 0 0,0 0 0,0 0 0,0 0 0,0 0 0,0 0-1,0 0 1,0 0 0,0 0 0,0 0 0,0 0 0,1 0 0,-1 0 0,0 0 0,0 0-1,0 0 1,0 0 0,0 0 0,0 0 0,0 0 0,0 0 0,0 0 0,0 0-1,0-1 1,0 1 0,0 0 0,0 0 0,0 0 0,0 0 0,0 0 0,1 0 0,-1 0-1,0 0 1,0 0 0,0 0 0,0 0 0,0 0 0,0-1 0,0 1 0,0 0 0,0 0-1,0 0 1,0 0 0,-1 0 68,0 1 1,0-1-1,0 0 0,0 1 0,1-1 1,-1 1-1,0 0 0,0-1 0,1 1 0,-1-1 1,0 1-1,1 0 0,-1 0 0,1-1 1,-1 2-1,-1 0 71,-14 14 420,-1-1-1,-1-1 1,-20 12-1,-8 6 270,-108 108 888,145-130-1606,-11 8 450,11-11 197,7-5 138,6-10-468,-3 5-478,39-57 402,49-78-416,-83 129-124,1-1 0,0 1 0,14-14 0,-20 23 129,-1-1 0,1 1 0,-1-1 0,1 1 0,-1-1 0,1 1 0,-1 0 1,1-1-1,0 1 0,-1 0 0,1 0 0,-1 0 0,1-1 0,0 1 0,-1 0 0,1 0 0,0 0 0,-1 0 0,1 0 1,0 0-1,-1 0 0,1 0 0,0 0 0,-1 0 0,2 1 0,-1-1 11,1 1 0,-1 0 0,1 0 0,-1 0 0,1 0 0,-1 0 0,0 0-1,0 0 1,3 3 0,0 2 26,0 0 0,0 0 0,6 12 0,23 43 484,11 25-316,-29-52-204,10 25 73,-22-52 64,-1 0 0,0 1 0,0-1 0,-1 1 0,1 13 1,-2-20-56,0 0 0,0 0 0,0-1 0,0 1 0,0 0 0,0 0 0,0 0 0,0-1 0,0 1 0,-1 0 0,1 0 0,0-1 0,-1 1 0,1 0 0,0 0 0,-1-1 0,1 1 0,-1 0 0,1-1 0,-1 1 0,1-1 0,-1 1 0,0-1 0,1 1 0,-1-1 0,0 1 0,1-1 0,-1 1 0,0-1 1,0 0-1,1 0 0,-1 1 0,0-1 0,0 0 0,0 0 0,1 0 0,-2 0 0,-3 0 120,0 0 1,0 0-1,1-1 1,-1 0-1,-5-2 1,0 1-240,-96-27 435,38 10-302,9 2-2086,59 17 1881,-1 0 0,1 0 0,0 0 0,-1-1 0,1 1 0,-1 0 0,1 0 0,-1 0 0,1 0 0,0 0 0,-1 0 0,1 0 0,-1 0 0,1 0 0,-1 1 0,1-1 0,0 0-1,-1 0 1,1 0 0,-1 0 0,1 1 0,0-1 0,-1 0 0,1 0 0,0 1 0,-1-1 0,1 0 0,0 0 0,-1 1 0,1-1 0,0 0 0,0 1 0,-1 0 0,0 7-1705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16.2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70 3808,'0'-14'1227,"0"14"-1204,0-1 0,0 1 0,0 0 0,0 0 0,1-1 0,-1 1 0,0 0 0,0 0 0,0-1 0,0 1 0,0 0 0,0 0 0,1 0 0,-1-1 0,0 1 0,0 0 0,0 0 0,1 0 0,-1-1 0,0 1 0,0 0 0,1 0 0,-1 0 0,0 0 0,0 0 0,1 0 0,-1-1 0,0 1 0,0 0 0,1 0 0,-1 0 0,0 0 0,1 0 0,-1 0-6,0 0 1,0 0-1,0 0 1,0 0-1,1 0 1,-1 0-1,0 0 1,0 0-1,0 0 0,0 0 1,0 0-1,0 0 1,0 0-1,1 0 1,-1 0-1,0 0 0,0 0 1,0 0-1,0 0 1,0 0-1,0 0 1,0 0-1,0 0 0,1 0 1,-1 0-1,0 0 1,0-1-1,0 1 1,0 0-1,0 0 1,0 0-1,0 0 0,0 0 1,0 0-1,0 0 1,0 0-1,0-1 1,0 1-1,0 0 0,1-2 1642,1 1-1004,-2 11-870,-36 208 3276,0-19-1362,13-84-992,-17 53 786,39-162-216,6-13 44,2-4-1183,6-6-199,1 1 0,0 1 1,1 0-1,1 1 0,28-19 0,-18 16-178,1 1-1,1 1 1,34-13-1,-58 26 143,1 1 1,0-1-1,0 1 0,0 0 0,1 0 0,-1 1 1,0-1-1,0 1 0,0 1 0,9 0 0,-13-1 98,1 1 0,0-1 0,0 0-1,-1 1 1,1 0 0,0-1 0,-1 1-1,1 0 1,-1 0 0,1 0 0,-1 0-1,1 0 1,-1 0 0,0 0 0,1 1-1,-1-1 1,0 0 0,0 1 0,0-1-1,0 1 1,0-1 0,0 1 0,0 0-1,-1-1 1,1 1 0,-1 0 0,1-1-1,-1 1 1,0 0 0,1 0 0,-1-1-1,0 4 1,0-2 36,-1-1-1,1 1 1,-1 0-1,1-1 1,-1 1-1,0-1 1,0 1-1,0-1 1,-1 1-1,1-1 1,0 0-1,-1 1 1,1-1-1,-1 0 1,0 0-1,0 0 1,0 0 0,-3 2-1,-4 5 97,1-2 41,1 0-1,-1-1 1,-1 0 0,1 0-1,-1 0 1,-9 3 0,13-7-58,0 0 1,1-1 0,-1 1 0,0-1-1,0 0 1,0 0 0,0-1-1,0 0 1,0 0 0,0 0-1,0 0 1,0-1 0,-8-1 0,-2-2-79,1 0 0,0-1 0,-15-7 0,21 7 37,-9-1-1322,13 9 479,4 8 308,1-8 426,0-1 0,0 1 0,1 0-1,-1-1 1,1 1 0,-1-1-1,1 1 1,0-1 0,0 0 0,0 0-1,0 0 1,0 0 0,5 3-1,2 1 133,0 0 0,14 6 0,-8-6 13,0 0 0,0-1 0,1-1-1,0 0 1,0-1 0,0-1 0,0 0 0,0-1 0,0-1 0,31-4 0,-15-1 7,1-2 1,-1-1 0,-1-1-1,40-18 1,-51 18-72,0-1 1,0-2-1,-1 1 0,0-2 1,-2-1-1,1 0 0,20-23 1,-27 25-74,19-26 0,-17 20-2,-22 28-382,-7 11 276,-13 38-32,23-47 145,1-1 0,0 0-1,0 1 1,-4 18 0,8-24 53,-1 1 1,1-1-1,0 1 1,1-1-1,0 1 1,0-1-1,0 1 1,1 0-1,-1-1 1,3 8-1,-3-13-2,1 0-1,-1 0 0,0 0 1,0 0-1,1 0 1,-1 0-1,0 0 1,1-1-1,-1 1 1,1 0-1,-1 0 1,1 0-1,-1-1 1,1 1-1,0 0 1,-1 0-1,1-1 0,0 1 1,-1-1-1,1 1 1,0-1-1,0 1 1,0-1-1,0 1 1,-1-1-1,1 0 1,1 1-1,0-1 37,0-1 0,0 1 0,0-1 0,0 0 0,0 0 0,0 1 0,0-1-1,0 0 1,0-1 0,1 0 0,4-2-53,48-26 124,2 3-1,93-30 1,-104 40-211,-33 12-3,0 1 1,0 0-1,0 0 1,0 2-1,21-2 1,-32 3 70,-1 1 1,0 0-1,0 0 0,0 0 1,0 1-1,0-1 0,0 0 1,0 0-1,0 1 0,0-1 0,0 0 1,0 1-1,0-1 0,0 1 1,0 0-1,0-1 0,0 1 1,0-1-1,0 1 0,-1 0 1,3 1-1,-3 0-1,1-1 1,-1 1-1,1-1 0,-1 1 1,1-1-1,-1 1 1,0-1-1,0 1 0,1-1 1,-1 1-1,0-1 0,0 1 1,-1 2-1,-1 4 8,0-1 0,0 1 0,-1 0 0,-5 10 0,6-12 40,-1 0 1,2 0 0,-1 0 0,0 0 0,0 12-1,2-18-29,0 1-1,0-1 1,0 0-1,0 0 1,0 0-1,0 0 1,0 0-1,0 1 1,0-1-1,1 0 1,-1 0-1,0 0 1,0 0-1,0 0 1,0 1-1,0-1 1,0 0-1,0 0 1,1 0-1,-1 0 1,0 0-1,0 0 1,0 0-1,0 0 1,0 0-1,1 0 1,-1 0-1,0 0 1,0 1-1,0-1 1,0 0-1,1 0 1,-1 0 0,0 0-1,0 0 1,0-1-1,12 0 411,15-9 111,-21 8-522,7-4-110,21-12 0,11-5-103,-14 8 279,-20 10-154,0 0 0,17-5 0,-27 10 54,0-1 0,0 1 0,1-1 0,-1 1 0,0 0 0,1 0 0,-1 0 0,0 0 0,0 0 0,1 0 0,-1 0 0,0 0 0,1 0 0,-1 0 0,2 1 0,-2 0 11,-1 0 1,0-1-1,1 1 1,-1 0-1,0 0 1,0-1-1,0 1 1,1 0-1,-1-1 1,0 1-1,0 0 0,0 0 1,0-1-1,0 1 1,0 0-1,-1 0 1,1 0-1,0 3 33,-4 22-69,3-22 34,1 0 0,-1 0 0,0 1 0,1-1 0,0 0 0,0 1 0,1 5 0,0-2-2,-1-8 27,0 1 0,0-1 1,0 1-1,0 0 0,0-1 1,0 1-1,0-1 0,0 1 1,0-1-1,0 1 0,1 0 1,-1-1-1,0 1 0,0-1 1,1 1-1,-1-1 0,0 1 1,0-1-1,1 1 0,-1-1 0,1 0 1,-1 1-1,0-1 0,1 1 1,-1-1-1,1 0 0,-1 1 1,1-1-1,-1 0 0,1 0 1,-1 1-1,1-1 0,-1 0 1,1 0-1,0 0 0,-1 0 1,1 1-1,-1-1 0,1 0 1,0 0-1,6-1 66,-1 0 0,0 0 1,1-1-1,11-4 0,-4 2-79,135-43-25,70-17-42,-179 49 149,-52 13-1013,-4 6 873,0 0 0,-24 9 1,32-10 67,-4 2-61,-1 0 1,1 1-1,0 0 1,1 1-1,0 0 1,-12 9-1,22-15 52,0 0-1,0 0 0,0 0 1,0 0-1,0 0 1,0 0-1,0 0 1,0 0-1,0 0 1,0 0-1,1 1 1,-1-1-1,1 0 0,-1 0 1,1 1-1,-1-1 1,1 0-1,0 1 1,-1-1-1,1 0 1,0 1-1,0-1 0,0 1 1,0-1-1,0 0 1,0 1-1,1-1 1,-1 1-1,0-1 1,1 0-1,-1 1 1,1-1-1,0 2 0,1-1 15,0 0 0,0 0 0,0 0 0,0 0 0,0-1-1,0 1 1,0 0 0,0-1 0,1 0 0,-1 0-1,0 1 1,1-1 0,-1-1 0,1 1 0,0 0 0,2 0-1,6 0 39,-1 0-1,1-1 1,-1 0-1,1-1 1,-1 0-1,1-1 1,-1 0-1,0 0 1,1-1-1,9-5 1,-4 2-8,0-2 0,0 0 1,-1-1-1,0 0 1,16-14-1,-16 8 2,-1 0 0,0-1 0,-1-1 0,0 0 0,-2 0 0,15-29 0,-9 11-9,-1 1 0,10-40 0,-9 27-16,3-12-36,-2 0 0,13-87 0,-30 135-20,0 0 0,0-13-1,-1 21-17,0 1-1,0-1 0,0 0 1,-1 1-1,1-1 0,-1 0 0,0 1 1,0-1-1,0 1 0,0-1 1,0 1-1,0-1 0,-3-2 0,3 4 29,1 1-1,-1-1 0,0 0 1,-1 1-1,1-1 0,0 1 1,0-1-1,0 1 1,0 0-1,0-1 0,0 1 1,0 0-1,-1 0 0,1 0 1,0 0-1,0 0 0,0 0 1,-1 0-1,1 0 0,0 0 1,0 0-1,-2 1 0,0 0-17,0 0 0,0 0 0,0 0 0,0 1 0,0-1 0,0 1 0,-2 2 0,-2 1 7,1 1 0,0 0 0,0 1 0,0-1 0,1 1 0,-8 14 0,-20 49 54,23-46-42,-7 17-11,2 1 0,2 0 0,2 1 0,2 0 0,1 0 0,3 1-1,1 0 1,3 55 0,1-90 126,1 1 1,1 0-1,-1-1 0,1 1 1,1-1-1,0 1 0,5 11 1,-6-19-49,-1 1 0,0-1 0,0 0 0,1 1 0,0-1 0,-1 0 0,1 0 0,0 0 0,0-1 0,0 1 0,0 0 1,0-1-1,0 1 0,1-1 0,-1 1 0,0-1 0,1 0 0,-1 0 0,1 0 0,-1-1 0,1 1 0,0-1 0,-1 1 0,1-1 0,-1 0 0,1 0 0,0 0 1,-1 0-1,1 0 0,4-2 0,3-1 46,0 0 1,0-1-1,0 0 1,10-6-1,12-6-45,67-30-123,-20 9 37,-15 3-405,-64 34 444,0 0-1,0 0 1,0 0-1,0 0 1,1 0-1,-1 0 1,0 0-1,0 0 1,0 0-1,0 0 0,0 0 1,0 0-1,0 0 1,0 0-1,0 0 1,1 0-1,-1 0 1,0 0-1,0 0 1,0 0-1,0 0 0,0 0 1,0 0-1,0 0 1,0 0-1,0 0 1,0 0-1,1 0 1,-1 0-1,0 0 1,0 0-1,0 0 1,0 1-1,0-1 0,0 0 1,0 0-1,0 0 1,0 0-1,0 0 1,0 0-1,0 0 1,0 0-1,0 0 1,0 0-1,0 1 0,0 6-15,-3 7 111,-1-3-104,0-1 1,0 0 0,-1 0 0,-8 10-1,2-1 43,7-13 37,1 2 1,-5 13-1,7-18-42,0-1 0,1 1 0,-1-1 0,1 1 0,-1-1 0,1 1 0,0-1-1,0 1 1,0-1 0,0 1 0,1 4 0,0-6-1,-1 0 0,1-1 0,0 1 0,-1-1-1,1 1 1,0 0 0,-1-1 0,1 0 0,0 1 0,0-1 0,-1 1 0,1-1 0,0 0 0,0 0-1,0 1 1,-1-1 0,1 0 0,0 0 0,0 0 0,0 0 0,0 0 0,-1 0 0,1 0-1,0 0 1,0 0 0,0 0 0,0-1 0,-1 1 0,1 0 0,1-1 0,31-11 277,-23 8-196,54-18 114,15-6-417,-25 9 75,-49 18 84,0 0-1,1 0 0,-1 0 1,0 0-1,1 1 0,-1 0 0,0 0 1,7 1-1,-12-1 36,1 0 0,-1 0 1,1 1-1,0-1 0,-1 0 0,1 0 0,-1 1 1,1-1-1,-1 0 0,1 1 0,-1-1 0,1 0 0,-1 1 1,1-1-1,-1 1 0,1-1 0,-1 1 0,0-1 1,1 1-1,-1-1 0,0 1 0,1-1 0,-1 1 1,0-1-1,0 1 0,0 0 0,1-1 0,-1 1 0,0-1 1,0 1-1,0 0 0,0-1 0,0 1 0,0 0 1,0-1-1,0 1 0,-1 0 0,0 4 20,0 0 0,0 0 0,-1-1 0,-2 6-1,-1 4-93,4-10 11,-1 9 332,5-10 11,6-7 7,94-60-459,-93 58 132,-6 3 4,1 0-1,0 0 0,-1 1 1,1 0-1,0 0 1,0 0-1,0 0 0,0 1 1,1 0-1,5-1 1,-10 2 36,-1 0 1,0 0 0,1 0 0,-1 0-1,1 0 1,-1 0 0,1 0-1,-1 0 1,0 0 0,1 0 0,-1 0-1,1 0 1,-1 0 0,0 0 0,1 1-1,-1-1 1,0 0 0,1 0-1,-1 0 1,0 1 0,1-1 0,-1 0-1,0 1 1,1-1 0,-1 0 0,0 1-1,0-1 1,1 0 0,-1 1-1,0-1 1,0 0 0,0 1 0,1-1-1,-1 0 1,0 1 0,0-1-1,0 1 1,0-1 0,0 1 0,0-1-1,0 1 1,-6 19 14,3-13-18,1 1 7,-1 0 0,2 0 0,-1 1 0,1-1 0,1 0 0,-1 0 0,2 11 0,-1-18 8,0 0 0,1-1 0,-1 1 0,0 0 0,1-1-1,-1 1 1,1 0 0,-1-1 0,1 1 0,-1 0 0,1-1-1,0 1 1,-1-1 0,1 1 0,-1-1 0,1 1 0,0-1-1,0 0 1,-1 1 0,1-1 0,0 0 0,0 1 0,-1-1-1,1 0 1,0 0 0,0 0 0,0 0 0,1 0 0,26-1 219,-26 1-218,26-6 74,32-9-1,1 0-71,94-23 79,-119 28-70,-1-2 0,43-21 0,-77 32-33,0 1 0,1-1 0,-1 0 0,0 0 0,1 0 0,-1 0 0,0 0 0,0 0 0,0 0 0,0 0 0,0 0 0,0 0 0,1-2 0,-20 16-195,-8 5 15,13-9 40,1 0-1,-22 21 1,31-26 154,-1 0-1,1 0 1,0 0 0,0 1-1,0 0 1,1-1-1,-1 1 1,1 0 0,0 0-1,1 1 1,-1-1-1,0 7 1,1-4-1,0 0 1,1 1-1,0 10 0,0-16 30,1 0 0,-1 0 0,1-1 0,-1 1 0,1 0-1,0 0 1,0 0 0,0 0 0,1-1 0,-1 1 0,0 0 0,4 3-1,-4-5-7,-1-1-1,1 1 1,-1 0 0,1-1-1,0 1 1,0-1-1,-1 1 1,1-1-1,0 0 1,0 1-1,-1-1 1,1 0 0,0 1-1,0-1 1,0 0-1,0 0 1,-1 0-1,1 0 1,0 0-1,0 0 1,0 0-1,1 0 1,0-1 7,0 1 1,0-1-1,0 0 0,0 0 0,0 0 1,-1 0-1,1 0 0,0 0 1,2-2-1,3-4 35,-1 0 0,1 0 1,6-10-1,-12 14-48,63-95 160,-51 70-523,-14 34-181,-7 12 381,0 0 1,-5 21-1,-9 27 59,-87 160 387,69-160-257,-67 83 1,69-100-103,0 1 188,-73 75 1,107-121-88,-1 1-1,-1-1 1,1 0-1,-1 0 1,1-1-1,-1 1 1,-12 4-1,16-8-9,0 1 0,0 0-1,0-1 1,-1 0 0,1 0 0,0 0-1,0 0 1,0 0 0,0 0 0,-1 0 0,1 0-1,0-1 1,0 1 0,0-1 0,0 0-1,0 0 1,0 0 0,0 0 0,0 0-1,0 0 1,0 0 0,1 0 0,-1-1-1,0 1 1,1-1 0,-1 1 0,1-1 0,-2-2-1,-3-5-24,1 0 0,0 1 0,1-2 1,0 1-1,1 0 0,-1-1 0,2 0 0,-1 1 0,1-1 0,1 0 0,-1-13 0,2-2-135,0 1 0,1-1 0,8-41 1,-5 46 81,1 1 1,0 0 0,1 0 0,1 0-1,17-30 1,-19 40-127,1-1-1,0 2 1,1-1-1,0 1 1,1 0-1,0 0 1,0 1-1,0 0 0,1 0 1,0 1-1,0 0 1,13-6-1,2 2-1900,37-11-1,-20 11 257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16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1700 364 6656,'-23'-32'3008,"4"29"-2624,15-2-128,4 10-224,-4-5-384,8 0 224</inkml:trace>
  <inkml:trace contextRef="#ctx0" brushRef="#br0" timeOffset="1">59 77 5888,'-45'-35'2688,"31"26"-2336,14 1 64,9 5-288,14-10-256,7 9 64,16-1 64,3 5 32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19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6 190 3552,'-1'0'58,"1"0"-1,0 0 1,0 0-1,-1 0 1,1 0 0,0 0-1,0 0 1,0 0 0,-1 0-1,1-1 1,0 1 0,0 0-1,0 0 1,0 0 0,-1 0-1,1 0 1,0 0 0,0 0-1,0-1 1,0 1-1,-1 0 1,1 0 0,0 0-1,0 0 1,0-1 0,0 1-1,0 0 1,0 0 0,0-3 2056,19 4 286,0-2-1819,0-1-1,1-1 0,-1-1 0,29-9 1,-40 10-434,0-1 0,0 1 1,-1-1-1,1 0 0,-1-1 1,13-10-1,-16 12-107,0-1 0,0 0 0,0 0 0,-1 0 0,0 0 0,0 0 0,0-1 0,0 1 0,0-1 0,-1 0 0,0 0 1,2-6-1,-4 9-49,1 0 1,-1 0 0,0 0 0,0 0 0,0 0 0,0-1-1,0 1 1,0 0 0,0 0 0,-1 0 0,1 0 0,-1 0-1,0 0 1,1 0 0,-1 0 0,0 0 0,0 0 0,0 0-1,-1 0 1,1 1 0,0-1 0,-1 0 0,1 1 0,-1-1-1,1 1 1,-1-1 0,0 1 0,0 0 0,1 0 0,-1 0 0,0 0-1,0 0 1,0 0 0,0 0 0,0 1 0,0-1 0,-1 1-1,1 0 1,0-1 0,0 1 0,0 0 0,0 0 0,0 0-1,-1 1 1,1-1 0,0 0 0,0 1 0,-4 1 0,-3 3 83,0 0 0,0 1 1,0 0-1,1 0 1,0 1-1,-8 8 1,8-6 111,-1 0 0,2 0 0,-12 18 0,17-24-128,-1 1-1,1 1 1,0-1-1,0 0 1,0 0-1,1 1 1,-1-1-1,1 1 1,0-1-1,1 1 1,-1 0-1,1 8 1,0-11-14,0-1 1,1 1 0,-1 0-1,0 0 1,1-1-1,-1 1 1,1 0-1,0 0 1,0-1-1,0 1 1,0-1 0,0 1-1,0-1 1,0 1-1,0-1 1,0 1-1,1-1 1,-1 0-1,0 0 1,1 0 0,-1 0-1,1 0 1,0 0-1,-1 0 1,1 0-1,0-1 1,3 2-1,2-1 126,1 0 0,-1 0 0,1-1 0,0 0-1,10-1 1,-2 0-114,41-5 114,1-1-1,-1-3 1,0-3 0,88-31-1,-132 39-64,22-7 120,-32 11-198,0 1 0,0-1-1,0 1 1,0-1-1,-1 1 1,1 0 0,0 0-1,0 0 1,4 1-1,-7 0-17,1-1-1,0 1 1,0-1-1,0 1 0,-1-1 1,1 1-1,0-1 0,0 1 1,-1 0-1,1-1 0,-1 1 1,1 0-1,0 0 1,-1-1-1,0 1 0,1 0 1,-1 0-1,1 0 0,-1 0 1,0 0-1,0 0 0,1 0 1,-1-1-1,0 1 1,0 0-1,0 0 0,0 0 1,0 0-1,0 0 0,0 0 1,-1 0-1,1 0 1,0 0-1,-1 1 0,-1 6 26,0 0-1,-7 15 1,6-16-40,-6 14-75,7-16 154,-1 0 0,1 0 0,0 0 0,0 1-1,1-1 1,-2 12 0,3-17-60,0 0 0,0 0 0,0 0 0,0 0-1,1 1 1,-1-1 0,0 0 0,0 0 0,0 0-1,0 0 1,0 0 0,0 0 0,1 0 0,-1 1-1,0-1 1,0 0 0,0 0 0,0 0 0,1 0-1,-1 0 1,0 0 0,0 0 0,0 0 0,0 0-1,1 0 1,-1 0 0,0 0 0,0 0 0,0 0 0,0 0-1,1 0 1,-1 0 0,0 0 0,0 0 0,0 0-1,0 0 1,1 0 0,-1 0 0,0-1 0,0 1-1,0 0 1,0 0 0,0 0 0,1 0 0,-1 0-1,0 0 1,0-1 0,0 1 0,10-6 435,110-84-1,-116 86-539,0 1-1,1-1 1,-1 1 0,1 1 0,-1-1 0,1 1 0,0-1 0,0 1 0,0 1 0,0-1-1,10-1 1,-14 3 83,-1 0 0,1 0 0,0 0-1,-1 0 1,1 0 0,0 0 0,-1 0-1,1 0 1,-1 0 0,1 1 0,0-1-1,-1 0 1,1 0 0,0 1 0,-1-1-1,1 0 1,-1 1 0,1-1 0,-1 0-1,1 1 1,-1-1 0,1 1 0,-1-1 0,0 1-1,1-1 1,-1 1 0,1-1 0,-1 1-1,0 0 1,0-1 0,1 1 0,-1-1-1,0 1 1,0 0 0,0-1 0,0 1-1,1 0 1,-1-1 0,0 1 0,0 0-1,-1 0 1,1 4-14,-1 1 1,0-1-1,-1 0 1,-2 8-1,-2 8 220,6-18-186,0-1-1,0 0 0,0 1 1,1-1-1,-1 0 1,1 1-1,-1-1 0,1 0 1,0 0-1,0 1 0,0-1 1,0 0-1,0 0 0,1 0 1,-1 0-1,1 0 0,-1-1 1,1 1-1,2 1 1,-2-1 15,1 0 0,0 0 0,0-1 0,0 1 1,0-1-1,0 0 0,0 0 0,1 0 0,-1 0 1,0-1-1,0 1 0,1-1 0,4 0 0,16-1 69,1-1 0,-1-1 0,32-8 0,70-27-149,-110 32 123,0 0 1,-1-1-1,1-1 1,17-11-1,-27 15-72,-1 0-1,0 0 0,0-1 0,0 1 1,-1-1-1,1 0 0,-1 0 1,0-1-1,-1 1 0,1-1 1,-1 0-1,0 0 0,3-10 1,-6 15-11,0 1 0,0 0 0,0 0 1,0 0-1,1-1 0,-1 1 0,0 0 1,0 0-1,0-1 0,0 1 0,0 0 0,0 0 1,0 0-1,0-1 0,0 1 0,0 0 1,0 0-1,0 0 0,0-1 0,-1 1 1,1 0-1,0 0 0,0-1 0,0 1 0,0 0 1,0 0-1,0 0 0,0 0 0,-1-1 1,1 1-1,0 0 0,0 0 0,0 0 1,0 0-1,-1 0 0,1-1 0,0 1 0,0 0 1,0 0-1,-1 0 0,1 0 0,0 0 1,-14 2-312,-17 11 103,-3 5 117,-33 20-116,60-33 230,0 0 1,0 0-1,1 0 1,0 1 0,0 0-1,-10 13 1,15-16-13,-1-1 1,1 1-1,-1 0 1,1-1-1,0 1 1,0 0-1,0 0 1,1 0-1,-1 0 1,1 0-1,-1 0 1,1 0-1,0 0 1,0 0-1,0 0 1,1 0-1,-1 0 1,1 0-1,-1 0 1,1 0-1,0 0 1,0 0-1,3 4 1,-2-3 19,1 0 0,-1-1 0,1 1-1,0-1 1,0 1 0,0-1 0,1 0 0,-1 0 0,1 0 0,0-1 0,0 1 0,0-1 0,0 0 0,0 0-1,5 2 1,-2-2 41,1-1 0,0 1-1,-1-1 1,1 0 0,0-1-1,0 0 1,-1 0 0,1-1 0,0 1-1,0-2 1,13-3 0,5-4-55,0-1 1,25-14 0,-4 2 12,181-75 42,-191 86-427,-38 15 316,0 0 1,0 0-1,-1-1 0,1 1 1,-1-1-1,-3 6 0,0 0-61,-3 7 32,4-9 86,0 1 0,1-1 0,-3 10 0,5-15 18,0 1 1,1-1-1,-1 0 0,1 1 0,0-1 0,0 1 0,0-1 0,0 1 1,0-1-1,1 1 0,-1-1 0,1 0 0,-1 1 0,1-1 1,2 3-1,-2-3-6,0 0 0,0 0 0,1-1 0,-1 1 0,1 0 0,0-1 0,0 0 0,-1 1 0,1-1 0,0 0-1,0 0 1,0 0 0,0 0 0,0 0 0,0 0 0,0-1 0,1 1 0,-1-1 0,0 1 0,3-1 0,6 1 85,1-1 0,17-1 0,-24 1-66,32-4 13,1-1 0,-1-2-1,-1-2 1,1-1 0,-2-2-1,1-1 1,63-35 0,-46 20-98,54-33-84,-101 57 157,11-8-89,-16 10-82,-12 5-107,-12 7 150,1 0 0,0 2 0,-26 18 1,36-22 94,0 1 1,1 0 0,1 1 0,-1 0 0,2 0 0,-1 1 0,-8 14 0,11-14 61,1 1 0,-5 12 1,10-20-36,-1 0 1,1 0 0,0 0-1,0 0 1,0 0 0,1 0-1,-1 0 1,1 1 0,0 6-1,0-10-10,0-1 0,0 1 0,1 0 0,-1 0 0,0-1 0,0 1 0,0-1 0,1 1 0,-1 0 0,0-1 0,1 1 0,-1 0 0,0-1 0,1 1 0,-1-1 0,1 1 0,-1-1 0,1 1 0,-1-1 0,1 1 0,-1-1 0,1 0 0,-1 1 0,1-1 0,0 0 0,-1 1 0,1-1 0,0 0 1,-1 0-1,1 0 0,0 1 0,-1-1 0,1 0 0,0 0 0,-1 0 0,1 0 0,0 0 0,-1 0 0,1-1 0,0 1 0,-1 0 0,2 0 0,1-1 38,0-1 1,1 1 0,-1 0 0,0-1 0,0 0-1,5-4 1,7-8 19,0 0 0,-1-1 0,16-22 0,-8 9 28,6-3-63,-20 24-117,-1-1 0,0 0 0,0 0 0,-1 0 0,0-1 0,5-9 0,-11 15-72,-4 5 38,-8 9-2,4-2 95,1 0 1,-1 0-1,2 1 1,-1 0-1,2 1 1,-7 14-1,-22 69-144,-43 169-32,65-230 264,-1-1 1,-1-1-1,-2 0 0,-1 0 1,-2-2-1,-1 0 0,-29 32 1,43-54 19,0-1 0,-1 0 0,1 0 0,-1 0 0,0-1 0,-11 6 0,17-9-54,-1-1-1,-1 0 1,1 0 0,0-1 0,0 1-1,0 0 1,0-1 0,-1 1 0,1-1 0,0 0-1,0 1 1,-1-1 0,1 0 0,0 0 0,-1-1-1,1 1 1,0 0 0,0-1 0,0 0-1,-1 1 1,1-1 0,0 0 0,0 0 0,0 0-1,0 0 1,0-1 0,0 1 0,1 0 0,-4-3-1,3 2-33,1 0 0,-1-1 0,0 1 0,0 0 0,1-1 0,-1 1 0,1-1 0,0 0 0,0 1 0,0-1 0,0 0 0,0 0 0,1 0 0,-1 0 0,1 0 0,0 1 0,0-1 0,0 0 0,0 0 0,0 0 0,1 0 0,-1 0 0,1 0 0,1-3 0,2-5-79,0 1 1,1-1-1,1 1 1,12-18 0,17-21-305,43-47 1,46-34 293,-102 111 119,0 1 0,1 2 0,0 0 0,36-17-1,107-41-125,-160 72 81,159-71 316,-136 58-296,-1-1-1,0-1 1,-1-2 0,40-35 0,-65 52-45,0 0 0,1 0-1,-1 0 1,1 0 0,-1 1 0,6-3-1,-8 4 41,0 0-1,1-1 1,-1 1 0,0 0-1,0 0 1,0 0-1,0 0 1,0 0-1,1 0 1,-1 0-1,0 0 1,0 0-1,0 0 1,0 0-1,0 0 1,1 0-1,-1 1 1,0-1 0,0 0-1,0 0 1,0 0-1,0 0 1,1 0-1,-1 0 1,0 0-1,0 0 1,0 0-1,0 0 1,0 1-1,0-1 1,0 0 0,1 0-1,-1 0 1,0 0-1,0 0 1,0 0-1,0 1 1,0-1-1,0 0 1,0 0-1,0 0 1,0 0-1,0 1 1,0-1 0,0 0-1,0 0 1,0 0-1,0 0 1,0 0-1,0 1 1,0-1-1,0 0 1,0 0-1,0 0 1,0 0-1,0 1 1,-3 7-69,-17 32 14,15-33 79,1 0-1,0 1 0,0-1 1,1 1-1,0 0 0,1 0 0,-1 0 1,2 1-1,-3 11 0,4-19 5,0-1 0,0 1 0,0-1 0,0 1 0,0-1 0,0 1-1,0-1 1,0 1 0,0 0 0,1-1 0,-1 1 0,0-1 0,0 1-1,0-1 1,0 0 0,1 1 0,-1-1 0,0 1 0,1-1 0,-1 1 0,0-1-1,1 0 1,-1 1 0,0-1 0,1 0 0,-1 1 0,1-1 0,-1 0-1,1 1 1,-1-1 0,0 0 0,1 0 0,-1 0 0,1 1 0,-1-1-1,1 0 1,-1 0 0,1 0 0,-1 0 0,1 0 0,0 0 0,-1 0 0,1 0-1,-1 0 1,1 0 0,-1 0 0,1-1 0,-1 1 0,1 0 0,3-2 62,-1 1 0,1 0 1,-1-1-1,0 0 0,0 0 1,4-3-1,91-65-94,-96 70-12,-1-1 0,0 0-1,0 1 1,0-1-1,0 1 1,0-1 0,1 1-1,-1 0 1,0-1 0,0 1-1,3 0 1,-4 0 8,1 0 0,-1 0 0,1 0 1,-1 0-1,1 0 0,-1 1 0,1-1 0,-1 0 1,1 0-1,-1 0 0,0 1 0,1-1 0,-1 0 0,1 1 1,-1-1-1,0 0 0,1 1 0,-1-1 0,0 0 1,1 1-1,-1 0 0,1 1-9,-1-1 0,1 1 0,-1 0 0,1 0-1,-1 0 1,0 0 0,0 0 0,1-1 0,-2 1 0,1 0 0,0 0 0,0 0-1,-1 2 1,-62 222 168,63-225-145,-18 59 91,-3-2-1,-47 93 0,58-134-45,-1 0-1,0-1 1,-1 0 0,-23 22-1,28-31 2,-1 0 0,1-1 0,-1-1 0,0 1 0,0-1 0,0 0 0,-1-1 0,1 0 0,-1-1-1,0 1 1,-12 1 0,15-4-14,0-1-1,0 1 1,0-1-1,0-1 0,0 1 1,1-1-1,-1 0 1,0 0-1,0-1 0,0 0 1,1 0-1,-1 0 0,1-1 1,-8-4-1,10 6-16,0-1-1,0 0 0,1 0 0,-1-1 0,0 1 1,1-1-1,0 1 0,-1-1 0,1 0 1,0 0-1,0 0 0,1 0 0,-1 0 1,0 0-1,1 0 0,0-1 0,0 1 0,0 0 1,0-1-1,1 1 0,-1-1 0,1 1 1,0-1-1,0 1 0,0-6 0,3-4-13,1 0-1,0 1 1,0-1-1,1 1 1,1 0-1,0 1 1,1-1-1,0 1 1,0 0 0,1 1-1,1 0 1,0 0-1,12-10 1,5-2 0,0 2 0,1 0 0,2 2 1,35-18-1,-24 17 5,0 3-1,1 0 1,46-9 0,131-21 25,-195 42-36,-5 1-588,-1 1 0,21-1 0,-11 5-446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21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297 631 2976,'0'-8'5744,"-9"3"-4480,-1 2-962,1 0 0,-1 0 0,0 1 0,0 0 0,0 1 0,-11-1 0,-3 2 110,-32 2 0,45-1-351,1 1 0,-1-1 0,1 2 0,-1 0 0,1 0 0,0 1 1,0 0-1,-10 6 0,18-9-44,0 1 1,0-1-1,1 0 1,-1 1-1,0-1 1,1 1-1,-1-1 1,1 1-1,0 0 1,0 0-1,0 0 1,-1 0-1,2 0 1,-1 0-1,0 0 1,0 0-1,1 0 1,-1 0-1,1 0 1,-1 0-1,1 0 1,0 1-1,0-1 1,0 0-1,0 0 1,0 0-1,1 1 1,-1-1-1,1 0 1,0 2-1,1 1 44,0-1 0,0 0-1,0 0 1,0 0 0,1 0-1,-1-1 1,1 1 0,0 0-1,0-1 1,1 0 0,-1 0-1,1 0 1,3 2 0,0-1 11,-1 0 0,1-1 0,0 0 0,0 0 0,0-1 0,0 0 0,0 0 0,0 0 1,1-1-1,-1 0 0,9-1 0,-6 0 31,0-1 1,0 0-1,0-1 1,0 0-1,-1-1 1,1 0-1,15-7 0,-11 4 28,-1-2 0,1 0-1,-2-1 1,1 0 0,-1 0 0,-1-2-1,1 1 1,-2-2 0,0 1-1,15-22 1,-23 30-134,0 1-1,-1-1 1,1 0-1,-1 0 1,0 0-1,0 0 1,0 0-1,0 0 1,0 0 0,-1 0-1,1 0 1,-1 0-1,0 0 1,0-4-1,0 5-26,-1 0 1,1 1-1,-1-1 0,0 0 0,1 1 0,-1-1 0,0 0 1,0 1-1,0-1 0,-1 1 0,1-1 0,0 1 0,0 0 0,-1-1 1,1 1-1,-1 0 0,1 0 0,-1 0 0,0 0 0,1 0 1,-1 1-1,0-1 0,-2-1 0,-3 0-24,0-1 0,0 1-1,0 0 1,0 0 0,-1 1-1,1 0 1,0 0 0,0 1-1,-1 0 1,-7 1 0,0 2 304,17-4 364,26-5 351,-12 4-795,0-1 0,0-1 1,-1 0-1,1-1 0,-1-1 0,0 0 0,0-1 1,-1 0-1,0-2 0,17-13 0,-14 8-119,-2-2 0,0 0 0,-1 0 0,14-22-1,44-80 66,-21 33-86,42-48-281,-91 130 200,11-11-136,-7 13 96,-4 9-17,-2 3 43,-1 0 0,-2 11 0,-1 2-17,-5 37-89,-18 60-1,-27 63 165,13-45 218,-49 139 13,75-243-166,-1-1 1,-1-1 0,-2-1 0,-1 0-1,-42 49 1,57-74 86,-1-1-1,0 0 1,0-1-1,0 1 1,0-1 0,-1 0-1,0-1 1,-10 6-1,16-10-128,0 1 0,1-1 0,-1 0 0,1 1 0,-1-1 0,0 0-1,1 0 1,-1 0 0,0 0 0,1 1 0,-1-1 0,0 0 0,1 0-1,-1 0 1,0 0 0,0 0 0,1-1 0,-1 1 0,0 0 0,1 0-1,-1 0 1,1-1 0,-1 1 0,0 0 0,1-1 0,-1 1 0,1 0-1,-1-1 1,0 1 0,1-1 0,-1 1 0,1-1 0,0 1 0,-1-1-1,1 1 1,-1-1 0,1 1 0,-1-2 0,1 1 1,0-1 0,-1 0 0,1 1 0,0-1 0,0 0 0,0 1 0,0-1 0,0 0 1,0 1-1,1-1 0,-1 0 0,0 1 0,1-1 0,1-2 0,7-14 88,0 1 1,2 0-1,23-30 0,-14 22-153,-3 2-6,2 1 1,0 0-1,1 1 0,39-30 0,-50 44 36,0 1 0,1 0 0,-1 0 0,2 1 0,-1 0 0,0 0 0,1 1 0,0 1 0,0 0 1,0 1-1,1-1 0,-1 2 0,0 0 0,18 1 0,-23 0-311,-1 1 0,1 0 1,-1 0-1,1 0 0,-1 1 1,0-1-1,8 5 0,9 8-1207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37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1112 2496,'-6'-4'2458,"16"2"1161,-1 0-3296,-2 0 230,0 0 1,-1 0 0,1-1-1,-1 0 1,0-1 0,9-6-1,34-28 979,-41 31-1361,91-82 882,-31 28-442,30-32-67,106-127 0,61-107 875,-233 282-662,-32 44-739,1 0 0,-1 1 1,1-1-1,-1 0 0,0 0 0,1 1 0,-1-1 0,0 0 0,0 0 1,1 0-1,-1 1 0,0-1 0,0 0 0,0-1 0,-1 3-19,0-1 0,0 0 0,1 1 0,-1-1 0,0 1 0,0-1-1,1 1 1,-1-1 0,0 1 0,1 0 0,-1-1 0,1 1 0,-1 0-1,1-1 1,-1 1 0,1 0 0,-1 0 0,0 1 0,-50 77-271,-50 103 0,78-140 256,5-8 64,0 1 0,-22 65 0,38-95 4,1-1 1,0 0 0,1 1-1,-1-1 1,1 8-1,0-11-38,0 0-1,0 0 0,0 0 0,0 0 1,0 0-1,0 0 0,1 0 0,-1 0 0,0-1 1,1 1-1,-1 0 0,1 0 0,-1 0 1,1-1-1,-1 1 0,1 0 0,-1 0 0,1-1 1,0 1-1,-1-1 0,1 1 0,0 0 1,0-1-1,-1 1 0,1-1 0,0 0 0,0 1 1,0-1-1,0 0 0,0 1 0,-1-1 1,3 0-1,3 0 63,1 0 0,-1-1-1,0 0 1,0 0 0,1 0 0,-1-1 0,0 0 0,0 0 0,0-1 0,7-4 0,0 2-53,9-6 0,0 0 1,-1-1-1,-1-1 0,0-1 0,0 0 0,-1-2 0,-1 0 0,-1-1 0,-1-1 0,0-1 1,24-36-1,57-107 127,-38 60 36,26-65 372,-78 151-396,-6 15-143,0-2 3,0 0 0,1 0 1,-1 0-1,0 0 0,0 0 0,-1 0 0,1 0 0,0-3 0,-1 6-24,0 0-1,0-1 1,0 1 0,0 0-1,0 0 1,0 0-1,0 0 1,0-1-1,0 1 1,0 0-1,0 0 1,0 0 0,0-1-1,0 1 1,0 0-1,0 0 1,0 0-1,0 0 1,0-1-1,0 1 1,0 0 0,-1 0-1,1 0 1,0 0-1,0-1 1,0 1-1,0 0 1,0 0-1,0 0 1,-1 0 0,1 0-1,0 0 1,0-1-1,0 1 1,0 0-1,-1 0 1,1 0-1,0 0 1,0 0 0,0 0-1,0 0 1,-1 0-1,1 0 1,0 0-1,-9 6-83,-6 13 32,-13 39 370,-31 94 1,39-97-153,-2-1 0,-28 52 0,16-48 179,-3-2 0,-63 74 0,86-113-216,10-8 520,19-15-672,11-6-46,4-7-8,1 1 0,1 2 1,58-22-1,-88 38 52,-1-1 0,1 1 0,-1-1 1,0 1-1,1 0 0,-1 0 0,1 0 0,-1 0 1,1 0-1,-1 0 0,0 0 0,1 0 0,-1 1 1,1-1-1,-1 1 0,0-1 0,3 2 0,-3-2 28,-1 1-1,1-1 1,0 1-1,-1 0 1,1 0-1,0-1 1,-1 1-1,1 0 1,-1 0-1,1-1 1,-1 1-1,0 0 1,1 0-1,-1 0 1,0 0-1,1 0 1,-1-1-1,0 1 1,0 0-1,0 0 1,0 0-1,0 0 1,0 0-1,0 0 1,0 0-1,-1 1 1,-1 9 32,0-1 1,1 1 0,1-1 0,-1 1-1,2 11 1,1-12-76,-2-8 41,0 0 0,0 1 0,1-1 0,0 0 0,-1 1 0,1-1 0,0 0-1,0 0 1,1 3 0,-1-4 12,0-1 0,0 1 1,0 0-1,0-1 0,0 1 0,0-1 0,0 1 0,0-1 0,0 1 0,0-1 0,0 0 0,0 0 1,0 1-1,0-1 0,0 0 0,0 0 0,0 0 0,0 0 0,1 0 0,-1 0 0,0-1 0,0 1 0,2-1 1,25-6 5,-1-1 1,0-2 0,25-12 0,-30 12 12,12-10 65,-28 16-78,-9 2-38,0 2 5,1 0-1,-1 0 1,1 0 0,-1 0 0,1 1 0,-1-1 0,1 1 0,0 0 0,-1 0 0,1 0 0,0 0 0,-4 2 0,-26 19-21,27-18 19,-10 7-17,1 1-1,-16 18 1,26-26 42,1-1-1,0 1 0,1 0 0,-1 0 0,1 0 0,0 0 0,0 0 0,0 0 1,0 1-1,1-1 0,0 1 0,0-1 0,0 1 0,-1 7 0,2-12-3,0 0 0,0 1 0,0-1 0,0 0 0,0 1 0,0-1-1,0 0 1,0 1 0,0-1 0,0 0 0,0 1 0,1-1 0,-1 0 0,0 1-1,0-1 1,0 0 0,0 1 0,0-1 0,1 0 0,-1 0 0,0 1 0,0-1 0,0 0-1,1 0 1,-1 1 0,0-1 0,1 0 0,-1 0 0,0 0 0,0 1 0,1-1-1,-1 0 1,0 0 0,1 0 0,-1 0 0,0 0 0,1 0 0,-1 0 0,0 0-1,1 0 1,-1 0 0,0 0 0,1 0 0,-1 0 0,0 0 0,1 0 0,-1 0 0,0 0-1,1 0 1,-1 0 0,0 0 0,1 0 0,-1-1 0,0 1 0,0 0 0,1 0-1,-1 0 1,1-1 0,21-15 417,-15 11-434,18-15-201,42-43 0,-7 6 32,-52 50 188,-1 1-633,-6 6 604,-1 0 0,0 0 0,1 1 0,-1-1 0,1 0 0,-1 1 0,1-1 0,-1 0 0,0 1-1,1-1 1,-1 1 0,0-1 0,1 0 0,-1 1 0,0-1 0,0 1 0,1-1 0,-1 1 0,0-1 0,0 1 0,0 0 0,3 4 41,0 0 1,0 0-1,0 0 1,0 0-1,1 0 0,-1-1 1,1 0-1,1 0 1,-1 0-1,0 0 1,1 0-1,0-1 0,0 0 1,0 0-1,0 0 1,0-1-1,1 0 1,-1 0-1,1 0 0,0-1 1,-1 0-1,1 0 1,8 1-1,1-2 69,0 1-1,0-2 1,0 0 0,0-1-1,-1 0 1,1-1 0,-1-1 0,17-6-1,-19 5-67,1 0-1,-1-1 1,0 0-1,-1-1 1,1 0-1,-1-1 0,-1 0 1,0-1-1,0 0 1,16-19-1,-6-2 12,-1 0-1,26-59 1,-8-3-7,-5 11 41,-28 73-50,-3 7-28,0 0 1,-1 0-1,1 0 1,-1 0-1,1 0 1,-1 0-1,1 0 1,-1 0-1,0 0 1,0 0-1,1 0 1,-1 0-1,0-1 1,0 1-1,0 0 1,0 0-1,0 0 1,0 0-1,-1-2 1,0 1-86,0 5 13,-22 60 25,-17 76 0,9-26 159,24-91-140,2 0-1,0 0 0,2 0 0,-2 31 1,9-2-5504,-9-69-6058,0 6 9696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20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6304,'-37'9'2826,"37"-9"-2795,0 0 0,0 0 0,0 0 0,0 0 0,-1 0-1,1 0 1,0 0 0,0 0 0,0 0 0,0 0 0,-1 0 0,1 0-1,0 0 1,0 0 0,0 0 0,0 0 0,0 0 0,-1 0-1,1 0 1,0 0 0,0 1 0,0-1 0,0 0 0,0 0 0,0 0-1,-1 0 1,1 0 0,0 0 0,0 0 0,0 1 0,0-1 0,0 0-1,0 0 1,0 0 0,0 0 0,0 0 0,0 1 0,0-1-1,0 0 1,0 0 0,0 0 0,0 0 0,0 1 0,0-1 0,0 0-1,0 0 1,0 0 0,0 0 0,0 1 0,0-1 0,0 0-1,0 0 1,0 0 0,0 0 0,0 0 0,0 1 0,0-1 0,0 0-1,1 0 1,13 7 940,24 1-235,96-3 152,-38-4-560,0-1 348,-56-4-3038,-37 3 2118,-1 1-123,0 0 1,0 0-1,-1 0 0,1-1 0,0 1 1,0-1-1,-1 1 0,1-1 0,-1 0 1,1 1-1,0-1 0,-1 0 1,1 0-1,-1 0 0,2-2 0,2-5-2283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38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88 6560,'-7'-14'2117,"8"14"-1852,0-1 0,0 0 0,1 0-1,-1 1 1,0-1 0,1 1 0,-1-1 0,0 1 0,1 0 0,-1 0-1,2-1 1,2 0 386,12-3 39,0 0-1,-1 1 1,19 0-1,-8 0-289,58-3-122,5-1-146,-72 5-204,0 0-755,1 0 0,-1-2 0,0 0-1,34-13 1,-34 11-607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38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65 3904,'-37'-17'1760,"29"21"-1536,3-4 1568,10 0-1024,0 0 896,-2 5-960,12-5 1248,7 0-1120,36-5 192,5 1-640,32-7-96,0-1-160,13-4-224,-19 7 32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46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347 427 2496,'-4'-9'10962,"3"4"-10511,-1 4-320,1 0 0,-1 0 1,1 0-1,-1 0 0,0 0 0,0 0 0,0 0 1,0 0-1,1 1 0,-1-1 0,0 1 0,0-1 1,0 1-1,0 0 0,-2 0 0,-30 1 426,19 1-430,-1 2 0,1-1 0,0 2 0,1 0 0,-1 1 0,1 0 1,0 1-1,1 1 0,-1 0 0,2 1 0,-1 0 0,1 1 0,1 0 0,-1 1 0,2 0 1,0 1-1,-12 17 0,18-23-98,0 1 0,1 0-1,0 0 1,0 0 0,0 0 0,1 1 0,0-1 0,-2 13 0,4-18 2,-1 0 0,1 0 0,0 1 0,0-1 0,0 0 0,0 0 0,0 0 1,1 0-1,-1 1 0,1-1 0,-1 0 0,1 0 0,0 0 0,0 0 0,0 0 0,0 0 0,0 0 1,0 0-1,0-1 0,1 1 0,-1 0 0,1-1 0,-1 1 0,1-1 0,0 1 0,-1-1 0,1 0 0,0 0 1,0 0-1,0 0 0,0 0 0,0 0 0,3 1 0,0-2 12,-1 1 1,1-1-1,-1 1 1,1-1-1,-1-1 0,1 1 1,-1-1-1,1 1 0,-1-1 1,1-1-1,-1 1 1,0 0-1,0-1 0,0 0 1,1 0-1,-2-1 1,7-3-1,3-4-2,1-1-1,-2 0 1,17-18 0,-11 9-53,0-2 1,-2 1-1,0-2 1,-1 0-1,18-39 1,-33 60-94,6-10-68,-4 9-192,-2 7-496,-7 26 640,4-19 200,1 1 0,0 0 1,0 17-1,2-3 149,1 0 0,6 32 0,-5-47-46,1 0 0,0 0 0,1 0 0,0 0 0,0-1 0,1 1 0,11 16 0,-14-24-35,0 0 0,0-1 0,0 1 1,1 0-1,-1-1 0,1 0 0,0 1 1,0-1-1,0 0 0,0-1 0,0 1 1,5 2-1,-5-3-28,0-1-1,-1 1 1,1-1 0,0 0 0,0 1-1,0-1 1,0 0 0,0-1 0,0 1 0,0-1-1,0 1 1,0-1 0,-1 0 0,1 0-1,0 0 1,3-2 0,15-10 63,0 0 0,-1-2 1,27-25-1,-22 18-91,210-193-887,-208 187 932,-2-2 0,-1 0 0,-1-2 1,-2-1-1,-1 0 0,-2-1 0,-1-2 0,17-52 0,-29 76-51,-1 0 0,-1-1 0,0 1 0,0-1 0,0-20 0,-3 34 6,0-1-1,0 0 1,0 0 0,-1 0 0,1 1 0,0-1-1,0 0 1,0 0 0,-1 0 0,1 0 0,0 1-1,0-1 1,-1 0 0,1 0 0,0 0 0,0 0-1,0 0 1,-1 0 0,1 0 0,0 0 0,-1 0-1,1 0 1,0 0 0,0 0 0,-1 0 0,1 0-1,0 0 1,0 0 0,-1 0 0,1 0 0,0 0 0,0 0-1,-1 0 1,1 0 0,0 0 0,0-1 0,0 1-1,-1 0 1,1 0 0,0 0 0,0 0 0,0-1-1,-1 1 1,1 0 0,0 0 0,0 0 0,0-1-1,0 1 1,0 0 0,-1 0 0,1-1 0,0 1-1,0 0 1,0 0 0,0-1 0,0 1 0,0 0 0,0 0-1,0-1 1,0 1 0,0 0 0,0 0 0,0-1-1,0 1 1,0-1 0,-13 17-248,-52 99 355,35-60 38,27-48-116,-27 46 289,-33 82 0,56-117-240,2-1 0,0 1 0,0-1 0,2 1 0,0 0 0,1 1 0,1-1 0,1 0 0,2 24 0,-1-35-28,1 0-1,-1 0 0,1-1 1,0 1-1,0-1 0,1 1 1,0-1-1,0 0 0,0 0 1,1 0-1,0 0 0,0-1 1,6 6-1,-8-9-19,1 1-1,0-1 1,0 0-1,0 0 1,0 0-1,0-1 1,0 1 0,0-1-1,0 0 1,1 1-1,-1-2 1,1 1-1,-1 0 1,1-1 0,-1 1-1,1-1 1,-1 0-1,1 0 1,-1 0-1,1-1 1,-1 1-1,0-1 1,1 0 0,-1 0-1,1 0 1,5-3-1,1-1-45,0-1 1,-1 0-1,1 0 0,-1-1 0,-1-1 0,14-13 1,43-57-172,-51 60 133,-7 8-66,-2 4-166,-8 13-86,-2 4 291,-6 17-81,0-1-1,-8 39 1,17-56 240,0-1 0,1 1 0,0 0 0,1 0 0,0-1 0,0 1 0,1 0 0,1 0 0,-1-1 0,2 1 0,3 9 0,-6-16-26,1-1 0,0 0 0,0 0 0,0 0 0,0 0-1,0 0 1,1 0 0,-1 0 0,1 0 0,-1 0 0,1 0 0,-1-1 0,1 1 0,0-1 0,0 1-1,0-1 1,0 0 0,3 2 0,-4-3-21,1 0 1,-1 0-1,1 1 1,0-1-1,-1 0 0,1 0 1,-1-1-1,1 1 0,0 0 1,-1 0-1,1-1 0,-1 1 1,1-1-1,-1 0 0,1 1 1,-1-1-1,1 0 0,-1 0 1,0 0-1,1 0 1,-1 0-1,0 0 0,0 0 1,0 0-1,0 0 0,2-3 1,1-2-28,0 0 1,0 0-1,-1 0 1,0 0-1,0-1 1,-1 1-1,0-1 1,0 0-1,0 0 1,-1 0 0,1-10-1,-1 0-58,-1 1 1,0 0-1,-6-32 1,5 43 17,0 0 0,-1 0 0,0 0 0,0 0 1,-1 0-1,1 0 0,-1 1 0,0-1 0,0 1 1,0-1-1,-1 1 0,0 0 0,0 1 0,-5-5 1,-5-1-320,13 8 344,1 1 1,-1 0 0,0-1-1,1 1 1,-1 0 0,0 0 0,1 0-1,-1-1 1,0 1 0,0 0-1,1 0 1,-1 0 0,0 0-1,0 0 1,1 0 0,-1 1-1,0-1 1,1 0 0,-1 0 0,0 0-1,1 1 1,-1-1 0,0 0-1,1 1 1,-1-1 0,0 1-1,1-1 17,0 0 0,0 0 0,-1 0 0,1 0 0,0 0 0,0 0 0,0 0 0,0 0 0,0 1 0,0-1 0,0 0 0,0 0 0,0 0 0,0 0 0,0 0 0,0 0-1,0 0 1,0 0 0,0 1 0,0-1 0,0 0 0,-1 0 0,1 0 0,0 0 0,0 0 0,0 0 0,0 0 0,1 1 0,-1-1 0,0 0 0,0 0 0,0 0 0,0 0 0,0 0 0,0 0-1,0 0 1,0 0 0,0 1 0,0-1 0,0 0 0,0 0 0,0 0 0,0 0 0,0 0 0,1 0 0,6 2 103,8-1 116,60-13 182,122-4-1,-187 16-376,-1 1 0,1-1 1,-1 1-1,0 1 0,0 0 0,1 0 0,14 7 0,-21-8-4,1 1-1,-2-1 0,1 1 1,0 0-1,0 0 0,0 0 0,-1 0 1,0 1-1,1-1 0,-1 1 0,0-1 1,0 1-1,0 0 0,0 0 1,-1 0-1,1 0 0,-1 0 0,0 0 1,0 0-1,0 0 0,0 1 0,0-1 1,0 7-1,-1-2 47,0 0-1,-1 0 1,0-1-1,0 1 1,-1 0-1,0 0 1,0-1-1,-1 1 1,-6 12-1,-4 4 151,-23 32 0,25-44-167,9-11-31,1 1-1,-1-1 0,1 1 1,-1-1-1,1 1 0,0 0 1,0 0-1,-2 2 1,26-15 353,11-17-254,47-48 1,-52 46-147,1 2 0,42-30 0,-69 56 42,14-9-197,-16 11 179,-1 0 0,0 0 0,0 0 0,1-1 0,-1 1 1,0 0-1,1 0 0,-1 0 0,0 0 0,1 0 0,-1 0 0,0 0 1,1 0-1,-1 0 0,0 0 0,1 0 0,-1 0 0,0 0 0,1 0 1,-1 0-1,0 0 0,0 0 0,1 0 0,-1 1 0,0-1 0,1 0 1,-1 0-1,0 0 0,0 0 0,1 1 0,-1-1 0,0 0 0,0 0 1,1 1-1,-1-1 0,0 0 0,0 0 0,0 1 0,0-1 0,1 0 1,-1 1-1,0-1 0,0 0 0,0 0 0,0 1 0,3 15 85,-1 0-1,-1 0 0,-1 31 1,-11 49 44,10-71 22,1-24-136,0-1 0,0 0 0,0 1 0,0-1 0,0 0 0,0 1 0,0-1 0,1 0 0,-1 1 0,0-1 0,0 0 0,0 1 0,0-1-1,0 0 1,1 0 0,-1 1 0,0-1 0,0 0 0,1 0 0,-1 1 0,0-1 0,0 0 0,1 0 0,-1 0 0,0 0 0,1 1 0,-1-1 0,0 0-1,1 0 1,-1 0 0,0 0 0,1 0 0,-1 0 0,0 0 0,1 0 0,-1 0 0,0 0 0,1 0 0,-1 0 0,0 0 0,0 0 0,1 0 0,-1 0-1,0 0 1,1 0 0,-1-1 0,0 1 0,1 0 0,-1 0 0,0 0 0,0-1 0,1 1 0,-1 0 0,0 0 0,0 0 0,1-1 0,6-5 12,0 0 1,-1 0-1,1-1 0,-1 0 1,9-13-1,-3 4-45,117-132-43,-129 147 62,0 1 1,0 0-1,0 0 1,0 0-1,1-1 1,-1 1-1,0 0 0,0 0 1,0 0-1,0-1 1,1 1-1,-1 0 1,0 0-1,0 0 1,0 0-1,1-1 0,-1 1 1,0 0-1,0 0 1,1 0-1,-1 0 1,0 0-1,0 0 1,1 0-1,-1 0 0,0 0 1,0 0-1,1 0 1,-1 0-1,0 0 1,0 0-1,1 0 0,-1 0 1,0 0-1,0 0 1,1 0-1,-1 0 1,0 0-1,0 0 1,1 1-1,0 11-118,-7 18 71,0-12 93,1 1 1,0-1-1,2 1 0,0 0 1,1 0-1,1 0 0,1 21 1,0-38-25,0-1 1,0 1-1,0 0 1,1-1-1,-1 1 1,1 0-1,-1-1 1,1 1-1,-1-1 1,1 1-1,0-1 1,0 1-1,0-1 1,0 1-1,0-1 1,0 0-1,0 1 0,0-1 1,1 0-1,-1 0 1,3 2-1,-2-2 20,0-1-1,1 1 1,-1 0-1,1-1 0,-1 0 1,0 1-1,1-1 1,-1 0-1,1 0 0,-1 0 1,1-1-1,-1 1 1,4-1-1,7-3 59,0-1 1,0 0 0,-1-1-1,16-9 1,-25 14-115,99-65 66,-66 41 6,-12 9-272,33-28-1,-45 36-86,-14 20 22,0-4 262,-3 8 41,-8 21 0,8-27-6,1 0-1,1 0 0,0 0 0,0 0 1,1 1-1,-2 18 0,4-28-3,0 0 0,0 0 0,0 0-1,0 0 1,1 1 0,-1-1 0,0 0-1,0 0 1,1 0 0,-1 0 0,1 0-1,-1 0 1,1 0 0,-1 0 0,1 0-1,0 0 1,-1 0 0,1 0 0,0 0 0,0-1-1,0 1 1,-1 0 0,1 0 0,0-1-1,0 1 1,0-1 0,0 1 0,0-1-1,0 1 1,0-1 0,1 0 0,-1 1-1,0-1 1,0 0 0,0 0 0,0 0-1,0 0 1,1 0 0,-1 0 0,1 0 0,13-2 65,-1-1 1,1-1 0,-1 0-1,0-1 1,-1 0 0,1-1-1,21-14 1,63-39-180,-66 35-73,-26 19 149,1 0 1,-1 0 0,1 0-1,0 1 1,9-4 0,-26 12-408,5 0 459,0 0 0,0 1 0,0-1 1,1 1-1,0 0 0,-1 1 0,2-1 0,-1 1 0,1-1 0,-5 13 0,6-13-26,0 0 0,0 0 0,1 0-1,0 0 1,0 0 0,0 0 0,1 1 0,-1-1 0,1 0 0,1 0-1,-1 1 1,1-1 0,0 0 0,2 8 0,-2-10 7,1 0 0,-1 0 0,1 0 1,0 0-1,0 0 0,1 0 0,-1 0 0,0-1 1,1 1-1,0-1 0,-1 1 0,1-1 0,0 0 1,0 0-1,0-1 0,1 1 0,-1-1 0,0 1 1,1-1-1,-1 0 0,6 1 0,3 0-761,0 0-1,0-1 1,1 0-1,22-2 1,-28 0-307,0 1 1,0-1 0,0 0-1,0-1 1,0 0 0,0 0 0,8-4-1,3-2-1456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46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7 7392,'-19'-7'3360,"14"10"-2944,0-3 352,10 0-512,0 0-672,4 4 224,1 1-2080,-2-2 1280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47.3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 5728,'-32'0'2592,"42"5"-2240,9-5 2112,2 0-1408,47 0 1056,4 0-1216,49-5 64,-5 5-577,37-3-159,-13 6-128,13-3-1503,-22 0 799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49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0 894 3648,'10'7'4588,"10"2"-2174,-1-5-1714,1 0-1,1-2 1,-1 0-1,0-2 1,1 0-1,21-3 1,-32 1-580,0 0 0,0 0 0,-1-1 0,1 0 1,-1 0-1,0-1 0,0-1 0,0 1 0,0-2 0,-1 1 0,0-1 0,0 0 1,0-1-1,9-11 0,-8 8 91,-1-1 1,0-1-1,-1 1 0,7-15 1,-11 20-148,0 0 1,-1 0 0,0 0 0,0 0 0,0-1 0,-1 1-1,0 0 1,0-1 0,-1 1 0,0-1 0,0-6-1,0 11-62,0 1 0,0 0 0,-1 0 0,1 0 0,0 0 0,0 0-1,-1 0 1,1 0 0,-1 0 0,1 0 0,-1 0 0,1 0-1,-1 0 1,0 0 0,1 0 0,-1 1 0,0-1 0,0 0 0,0 0-1,0 1 1,1-1 0,-1 0 0,0 1 0,0-1 0,0 1 0,0-1-1,0 1 1,0 0 0,-1-1 0,1 1 0,0 0 0,0 0 0,0 0-1,0 0 1,0 0 0,0 0 0,0 0 0,-1 0 0,-1 1 0,-2 0 3,1 0 0,-1 1 1,0 0-1,0 0 1,1 0-1,-1 0 0,-6 6 1,1-1 37,1 1 1,1 0-1,-1 0 1,1 1-1,-12 17 1,9-8 82,0 0 0,-12 26 1,21-39-81,-1 1 1,1-1 0,0 1 0,1-1-1,-1 1 1,1 0 0,0 0-1,1-1 1,-1 7 0,2-8-15,-1-1 1,1 0-1,0 0 0,0 0 1,0 0-1,0 0 1,0 0-1,1 0 0,-1 0 1,1-1-1,0 1 1,0-1-1,0 1 0,0-1 1,0 1-1,0-1 1,1 0-1,4 3 0,-1-1 30,0-1 0,0 1 0,1-1 0,-1-1 0,1 1 0,0-1 0,0 0 0,0-1 0,0 0 0,0 0 0,0 0 0,0-1 0,13-1 0,0-1 24,0-1 0,0 0-1,32-11 1,-28 5-44,0-1 0,0-1 1,39-24-1,56-50-72,-53 32-210,-2-3 0,63-71 0,-110 108 188,-1-2 0,-1 0 0,0-1 0,-2-1 1,0 0-1,10-28 0,-8 14 32,-2 0 0,-2-1 1,-1 0-1,-2-1 0,-1 0 0,2-73 0,-11 84-400,2 27 394,0 0-1,0 0 1,0 0-1,0 1 1,0-1-1,0 0 1,0 0-1,0 0 1,-1 1-1,1-1 1,0 0-1,-1 0 1,1 1-1,0-1 1,-1 0-1,1 1 0,-1-1 1,1 1-1,-1-1 1,1 0-1,-1 1 1,1-1-1,-1 1 1,0-1-1,1 1 1,-2-1-1,1 1 19,1 0-1,0 0 0,-1 0 0,1 0 0,0 1 0,-1-1 1,1 0-1,0 0 0,0 0 0,-1 0 0,1 1 1,0-1-1,0 0 0,-1 0 0,1 1 0,0-1 0,0 0 1,0 0-1,-1 1 0,1-1 0,0 0 0,0 1 1,0-1-1,0 0 0,0 1 0,-23 49-173,2 0 0,-14 56-1,6-19 234,14-39 62,1 0 0,-12 86-1,22-97 60,2 1-1,1 0 0,1 0 0,8 45 1,-6-70-89,0 1 0,1-1 0,1 1 0,0-1 0,10 20 0,-12-29-35,1 1 0,-1-1 0,1 0 0,0 0 0,0 0-1,0-1 1,0 1 0,1-1 0,0 1 0,-1-1 0,1 0 0,0-1-1,1 1 1,-1-1 0,0 1 0,1-1 0,-1-1 0,10 4 0,-11-5-25,1 1 1,-1-1-1,1 0 1,0 1 0,-1-1-1,1-1 1,0 1-1,-1-1 1,1 1 0,-1-1-1,1 0 1,-1 0-1,1-1 1,4-2-1,-3 1-20,0 0 0,-1 0 1,1-1-1,-1 1 0,0-1 0,0 0 0,-1 0 0,7-9 0,-4 2-24,1-1 1,-1 0 0,-1 0-1,0-1 1,-1 1 0,0-1 0,2-17-1,-4 23-40,-1 0-1,0-1 0,0 1 0,-1 0 1,0 0-1,0 0 0,-1-1 1,0 1-1,0 0 0,-1 0 0,0 0 1,0 0-1,-5-10 0,7 16 40,-1 1 0,1-1-1,-1 0 1,1 1-1,-1-1 1,0 0-1,1 1 1,-1-1 0,0 1-1,0-1 1,1 1-1,-1 0 1,0-1-1,0 1 1,1 0 0,-1-1-1,0 1 1,0 0-1,0 0 1,0 0-1,0 0 1,1-1 0,-1 1-1,0 1 1,0-1-1,0 0 1,0 0 0,0 0-1,1 0 1,-3 1-1,1 0-5,0 0 0,0-1 0,0 1 0,0 0 0,0 1 0,0-1 1,0 0-1,0 1 0,1-1 0,-4 3 0,1 2 15,0-1 0,1 1 1,-1 0-1,1 1 0,1-1 1,-5 11-1,-7 41-10,11-39 135,0-1 0,1 1 0,1-1 1,0 1-1,3 21 0,-1-34-49,0 0 1,0 0-1,1-1 1,0 1-1,0-1 0,0 1 1,1-1-1,5 10 0,-5-11-16,0-1-1,-1 0 1,1 0-1,1 0 0,-1 0 1,0-1-1,1 1 1,-1-1-1,1 0 0,0 0 1,-1 0-1,1 0 1,8 1-1,2 1 16,0-2 0,0 0 0,1 0 0,-1-2-1,19 0 1,76-12 63,-73 8-66,24-5-57,81-22 1,-36-4 285,-128 50-1248,-2-5 792,-36 22 0,50-25 195,0 0-1,1 0 1,0 1 0,1 1-1,-14 14 1,21-21 20,0 1-1,1-1 1,-1 0 0,1 1 0,0-1-1,0 1 1,0-1 0,-1 4 0,2-5-34,-1 0 1,1 0 0,0-1-1,0 1 1,0 0 0,0 0 0,0 0-1,0 0 1,0-1 0,0 1-1,0 0 1,1 0 0,-1 0 0,0 0-1,0-1 1,1 1 0,-1 0-1,0 0 1,1-1 0,-1 1 0,1 0-1,-1-1 1,1 1 0,-1 0-1,1-1 1,0 1 0,-1-1 0,1 1-1,1 0 1,2 1 33,0-1-1,0 0 1,0 1-1,0-1 1,0-1-1,0 1 1,0-1-1,0 1 1,8-1-1,38-6 417,-36 2-429,-1 0 1,0 0-1,0-2 0,0 1 0,0-2 1,15-9-1,-18 9-95,0-1 1,-1 1 0,0-2-1,0 1 1,-1-1-1,9-11 1,-8 9-34,66-81-429,195-226-32,-228 271 513,63-92-1,-104 139 47,0-1-1,0 0 1,-1 0-1,1 0 1,-1 0 0,1 0-1,-1 0 1,1 0 0,-1 0-1,1 0 1,-1 0-1,0 0 1,0 0 0,1 0-1,-1 0 1,0 0 0,0 0-1,0 0 1,0 0-1,-1-2 1,1 3-17,-1 0 0,1-1 1,-1 1-1,1 0 0,-1 0 0,1-1 0,-1 1 1,0 0-1,1 0 0,-1 0 0,1 0 0,-1 0 1,0-1-1,1 1 0,-1 1 0,0-1 0,1 0 1,-1 0-1,1 0 0,-1 0 0,0 0 0,1 0 1,-2 1-1,-8 2-130,1 1 0,-15 8 0,24-12 147,-16 9 1,0 1 0,-20 17 0,24-18 28,-4 5 46,0-1-1,1 2 1,0 0-1,1 1 1,1 1-1,-16 25 1,11-10 86,2 0 0,-23 64 0,-4 49-140,36-117 72,2 1-1,1 0 1,1 35-1,3-58-60,0 0 0,1 0 0,-1-1 0,1 1 0,1 0 0,-1 0 0,1-1 0,0 1 0,5 9 0,-6-13-108,1 1 0,0-1 0,-1 0 0,1 1 0,0-1 0,0 0 0,0 0 0,0 0 0,0-1 0,1 1 0,-1 0 0,1-1 0,-1 1 0,1-1 0,-1 0 0,1 0 0,0 0 0,-1 0 0,1 0 0,5 0 0,-4-1-409,1 1 0,0-1 0,-1 0 0,1 0 0,0 0 0,-1-1 0,1 0 0,0 0 0,-1 0 0,1 0 1,-1-1-1,0 0 0,1 0 0,-1 0 0,0 0 0,0 0 0,0-1 0,-1 0 0,1 0 0,-1 0 0,6-6 0,3-3-1476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50.0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 7040,'-11'-6'1131,"3"0"2883,24 7-594,36 3-1646,65-4 0,-28-1-1488,11 3-1262,119 19 0,-208-20 20,0 1-1,-1 1 1,1 0-1,0 0 0,-1 1 1,0 0-1,16 9 0,-4 2-1229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51.2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25 216 6720,'-23'2'2170,"21"-1"-524,6 1 205,5-1-484,14-2-759,0-1-1,-1 0 0,1-2 1,0-1-1,31-12 0,-18 4-291,-1-2 0,51-30 0,-47 20 200,-1-1-1,34-34 1,-71 60-525,-1-1 0,1 0 0,0 1 0,0-1 0,-1 1 0,1-1 0,0 1 0,0-1 0,0 1 0,0-1 0,0 1 0,0 0 0,1-1 0,-2 1 17,0 0 0,1 0 0,-1 1 0,0-1-1,0 0 1,0 0 0,0 0 0,1 0 0,-1 0 0,0 0-1,0 0 1,0 1 0,0-1 0,1 0 0,-1 0 0,0 0-1,0 1 1,0-1 0,0 0 0,0 0 0,0 0-1,0 1 1,0-1 0,1 0 0,-1 0 0,0 0 0,0 1-1,0-1 1,0 0 0,0 0 0,0 0 0,0 1 0,0-1-1,-6 26 575,5-23-595,-7 19 263,0-2 0,-13 23 0,13-27-135,0-1 0,1 1 0,1 0 0,0 0 0,-3 20 0,8-34-89,1-1 0,0 1-1,0-1 1,0 1 0,0-1 0,0 1-1,0-1 1,0 1 0,0-1 0,0 1 0,1-1-1,-1 1 1,1-1 0,-1 0 0,1 1-1,0-1 1,-1 0 0,1 1 0,0-1-1,0 0 1,1 2 0,0-1 19,0-1-1,0 0 0,0 0 1,0 0-1,0 0 1,0 0-1,0 0 1,0-1-1,0 1 1,1-1-1,-1 0 1,0 1-1,3-1 1,7 0 91,0-1 1,-1 0-1,1-1 1,14-4-1,-26 6-136,98-26-187,143-58 1,-224 76-120,-14 5 100,-8 3-13,-11 4 125,0 0 0,1 1 0,0 0 0,-16 9 0,7-3 143,17-8-3,1 0 0,0 1 0,0-1 0,-10 10 0,13-11-22,1 0-1,0-1 1,1 1-1,-1 0 1,0 0-1,0 0 1,1 1-1,-1-1 0,1 0 1,0 1-1,0-1 1,0 0-1,0 1 1,0 0-1,0-1 1,0 5-1,1-6-5,0 0 0,1 0-1,-1 0 1,0 0 0,0 0 0,1 0-1,-1 0 1,0 0 0,1 0 0,-1 0 0,1 0-1,0 0 1,-1 0 0,1 0 0,0-1 0,-1 1-1,1 0 1,0 0 0,0-1 0,0 1 0,0 0-1,-1-1 1,1 1 0,0-1 0,0 1-1,0-1 1,0 0 0,1 1 0,4 1 63,-1-1 1,1 0-1,-1 0 0,7 0 1,8 0 17,0 0 0,0-2 0,0 0 0,0-1 1,0-1-1,0-1 0,0-1 0,-1 0 0,21-10 1,-33 11-78,-1 1 0,1-1 1,-1 0-1,10-10 0,-14 12-43,0 1-1,0-1 0,0 0 1,-1 0-1,1-1 0,0 1 1,-1 0-1,0 0 0,1-1 1,-1 1-1,0-1 1,0 1-1,-1-1 0,1 1 1,0-6-1,-1 7-8,0 0-1,-1 0 1,1-1 0,0 1 0,-1 0 0,1 0-1,-1 0 1,0 0 0,1 0 0,-1 0 0,0 0-1,0 0 1,1 0 0,-1 0 0,0 0-1,0 1 1,0-1 0,0 0 0,0 1 0,0-1-1,0 1 1,-1-1 0,1 1 0,0-1 0,-2 1-1,-32-9-287,30 8 323,-7-2-49,0 1-1,0 1 1,0 0 0,0 1-1,-19 2 1,-40-1 369,168 3 2,-69-5-321,0 2 1,32 5 0,-52-4-26,7 0-5,-1 1 1,0 1 0,18 6-1,-29-9 45,0 1 0,0-1 0,-1 1 0,1-1-1,0 1 1,0 0 0,-1 0 0,1 0 0,-1 0 0,0 0-1,0 1 1,1-1 0,-2 1 0,1 0 0,0-1 0,0 1 0,-1 0-1,0 0 1,1 0 0,0 5 0,-2-7-6,0 0 1,0 1-1,0-1 1,0 1-1,0-1 1,0 0-1,0 1 1,-1-1-1,1 0 1,-1 3-1,-3 11 231,5-10-195,-1-4-37,0 0 0,0 0-1,0 0 1,0 0 0,0 0 0,0 0 0,0 0 0,0 0 0,-1 0 0,1 0-1,0 0 1,0 0 0,-1 0 0,1 0 0,-1 0 0,1 0 0,-1 0 0,0 1 0,1-2-9,0 0 0,0 0 0,0 0 0,0 0 0,0 1 0,0-1 0,1 0 0,-1 0 0,0 0 0,0 0 0,0 0 0,0 0 1,0 1-1,1-1 0,-1 0 0,0 0 0,0 0 0,0 0 0,0 0 0,0 0 0,1 0 0,-1 0 0,0 0 0,0 0 0,0 0 1,0 0-1,1 0 0,-1 0 0,0 0 0,0 0 0,0 0 0,1 0 0,-1 0 0,0 0 0,0 0 0,0 0 0,0 0 0,0 0 1,1 0-1,-1 0 0,0-1 0,0 1 0,14-1 11,-12 1 0,15-3 0,0-1-1,25-8 0,-26 7 54,1 0-1,29-4 0,-40 8-45,-3 1-44,1 0 0,-1-1 0,0 1 0,1 0 0,-1 0 0,5 2 0,-7-2 25,0 0 0,-1 0 0,1 1 0,-1-1 0,1 0 0,-1 1 0,1-1 0,-1 1 0,1-1 0,-1 0 0,1 1 0,-1-1 0,1 1 0,-1-1 0,0 1 0,1 0 0,-1-1 0,0 1 0,0-1 1,1 1-1,-1 0 0,0-1 0,0 1 0,0-1 0,0 1 0,0 0 0,0-1 0,0 1 0,0 0 0,0-1 0,0 1 0,0-1 0,0 1 0,0 0 0,-1-1 0,1 1 0,0-1 0,0 1 0,-1 0 0,-3 11 244,-1 0 0,-7 13-1,8-19-193,1 1 1,0-1-1,0 1 0,1 0 0,-1 0 1,1 0-1,1 0 0,0 0 0,-1 9 1,2-14-72,0-1 0,0 1 0,0-1 1,1 1-1,-1 0 0,0-1 0,1 1 1,-1-1-1,1 1 0,0-1 1,0 1-1,-1-1 0,1 0 0,0 1 1,0-1-1,0 0 0,0 0 1,1 0-1,-1 1 0,0-1 0,0 0 1,1-1-1,-1 1 0,0 0 1,1 0-1,-1-1 0,4 2 0,2 0-520,0 0 0,1 0-1,-1-1 1,13 1 0,-11-2-132,43 2-5315,-32-3 1419,-1 1 1045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53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21 240 3392,'-20'0'4223,"23"1"-1604,9 5-432,-10-4-1948,0-1-1,1 0 1,-1 1 0,1-1-1,-1 0 1,1-1 0,0 1-1,0 0 1,-1-1 0,1 1-1,0-1 1,0 0 0,-1 0-1,1 0 1,0 0 0,0-1 0,4 0-1,-1-1 60,0 1-1,0-1 1,0 0-1,-1-1 1,1 1-1,10-7 0,1-3 91,0-1 0,0 0-1,-1-2 1,-1 1-1,15-19 1,59-70 273,-86 99-598,10-13 119,-8 13-305,-4 9-292,-5 13 552,-5 40 158,8-51-270,1-1 0,0 1 0,0 0 0,1-1 0,0 1 1,4 12-1,-5-17 16,1 1 0,0 0 1,0-1-1,0 1 1,0 0-1,0-1 0,1 0 1,-1 1-1,1-1 0,0 0 1,1 2-1,-1-2 4,0-1 0,0-1 0,0 1 0,-1 0 0,1 0 0,0-1 0,0 1 0,0-1 0,0 1 0,0-1 0,0 0 0,0 0 0,0 0 0,0 0 0,4-1 0,14-1 114,1-2 0,-1 0 0,33-12 0,59-28-184,-98 38 32,42-17-87,99-59 0,-155 82 65,1 0 0,-1-1-1,1 1 1,-1-1 0,1 1-1,-1 0 1,1 0 0,0-1 0,-1 1-1,1 0 1,0 0 0,-1 0-1,1 0 1,0 0 0,-1 0-1,1 0 1,0 0 0,-1 0-1,2 0 1,-2 0 6,1 0-1,-1 1 0,0-1 1,1 0-1,-1 0 0,0 1 1,1-1-1,-1 0 1,0 1-1,0-1 0,1 0 1,-1 1-1,0-1 0,0 1 1,0-1-1,0 0 1,1 1-1,-1-1 0,0 1 1,0-1-1,0 1 0,0 3-25,0 1 0,0-1 0,-1 0 0,0 6 0,0-6 35,0 2 15,-1-1-1,1 1 1,-1-1-1,0 1 1,-1-1 0,1 0-1,-1 0 1,0 0-1,-6 7 1,3-4 108,-1-1 1,0 0-1,0 0 0,-14 9 1,21-15-101,-1-1 0,1 1 0,-1-1 0,0 1 0,1-1 0,-1 1 0,0-1 0,0 0 0,1 1 0,-1-1 0,0 0 0,0 0 0,1 0 0,-1 1 0,0-1 0,0 0 0,0 0 0,1 0 0,-1 0 1,0 0-1,0 0 0,0-1 0,0 1 0,1 0 0,-1 0 0,0-1 0,0 1 0,1 0-25,-1-1 0,1 1 0,0 0-1,0 0 1,0 0 0,0-1 0,0 1 0,0 0 0,0 0 0,0 0-1,0-1 1,0 1 0,1 0 0,-1 0 0,0 0 0,0 0 0,0-1 0,0 1-1,0 0 1,0 0 0,0 0 0,0 0 0,0-1 0,1 1 0,-1 0-1,0 0 1,0 0 0,0 0 0,0 0 0,0 0 0,1-1 0,-1 1 0,0 0-1,0 0 1,0 0 0,1 0 0,-1 0 0,0 0 0,0 0 0,0 0-1,1 0 1,8-5-207,5 2 46,-1 0 0,16 0 1,12-2-64,-13 0-322,32-7-2668,-55 11 1737,1-1-1,-1 0 0,1-1 0,6-3 0,-3 5-434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53.5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 5728,'-13'-8'2592,"26"13"-2240,0-2-480,11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1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14 108 6304,'-13'-2'1763,"20"5"99,-2 0-1240,1-1 0,0 0 0,0-1 1,7 1-1,8-1 378,1-1 1,0-2 0,28-4 0,64-20-17,-36 7-670,202-44-1082,-276 62-139,9-2-2888,-19 7-1156,-7 4 2151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20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25 5056,'-36'-25'2304,"22"30"-2016,9-5 576,10 0-544,0 0 0,4 3-192,9-3 128,4 5-160,14-5-4960,4 0 2656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57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14 412 5984,'-3'-1'384,"2"1"-304,1 0-1,0 0 0,0 0 1,-1 0-1,1 0 0,0 0 0,-1 0 1,1 0-1,0 0 0,-1 0 0,1 0 1,0 0-1,-1 0 0,1 0 0,0 0 1,-1 0-1,1 0 0,0 0 0,0 0 1,-1 0-1,1 1 0,0-1 0,-1 0 1,1 0-1,0 0 0,0 1 0,-1-1 1,1 0-1,0 0 0,0 0 0,0 1 1,-1-1-1,1 0 0,0 1 1,0 0 1619,1-1-1366,0 0 0,1-1-1,-1 1 1,0-1 0,1 0-1,-1 1 1,0-1 0,0 0 0,0 0-1,1 0 1,-1 0 0,0 0-1,0 0 1,0 0 0,0-1-1,16-21 948,37-72 813,-36 61-1387,27-39-1,16-3 130,-16 21-332,-12 20-276,-22 25-598,-11 10 369,0-1 0,0 1 0,0 0 0,0 0 1,0 0-1,0 0 0,0 0 0,0 0 0,1 0 0,-1 0 0,0 0 0,0 0 0,0 0 0,0 0 0,0 0 0,0 0 0,1-1 0,-1 1 0,0 0 0,0 0 0,0 0 0,0 0 0,0 0 0,1 1 0,-1-1 0,0 0 0,0 0 0,0 0 0,0 0 0,0 0 0,1 0 0,-1 0 0,0 0 1,0 0-1,0 0 0,0 0 0,0 0 0,0 0 0,0 0 0,1 1 0,1 10 200,-2 20 170,0-31-96,9 12-326,-8-10 69,1 0 0,-1 0 0,1 0 0,-1 0 0,0 0 0,0 0 0,0 0-1,0 1 1,-1-1 0,1 0 0,0 0 0,-1 1 0,0-1 0,1 1 0,-1-1 0,0 0-1,0 1 1,-1-1 0,1 0 0,0 1 0,-1-1 0,1 0 0,-1 1 0,-1 3 0,-3 6 48,-1 1 1,0-1 0,-11 15 0,3-3-84,-50 107 580,60-122-318,6-9-63,11-15 42,-3 4-132,14-13-54,1 2 0,0 0 0,48-29-1,93-44-377,-152 87 307,-11 6 24,5-2-78,-1 0 1,14-4 0,-19 7 79,-1 1 1,1-1 0,-1 1 0,1 0-1,-1 0 1,1-1 0,-1 1 0,1 0-1,0 0 1,-1 0 0,1 1 0,-1-1-1,1 0 1,-1 0 0,1 1 0,-1-1-1,1 1 1,-1 0 0,1-1 0,1 2-1,-3-1 15,1 0 0,0 0-1,-1 1 1,1-1 0,-1 0 0,0 0-1,1 0 1,-1 0 0,0 1 0,0-1-1,0 0 1,1 0 0,-1 1 0,-1-1-1,1 0 1,0 0 0,0 2 0,-4 12 38,0 0 1,-1-1-1,-9 21 1,8-22-48,0-1-32,5-10 53,-1 0 0,1 0 0,0 0 0,0 1 0,0-1 0,0 0 0,1 1 1,-1 2-1,1-5-12,0 0 0,0 0 1,0 0-1,0 0 1,0 0-1,0 0 1,0 0-1,0 0 0,0 0 1,0 1-1,0-1 1,1 0-1,-1 0 0,0 0 1,0 0-1,0 0 1,0 0-1,0 0 1,0 0-1,0 0 0,0 0 1,1 0-1,-1 0 1,0 0-1,0 0 1,0 0-1,0 0 0,0 0 1,0 0-1,0 0 1,0 0-1,1 0 0,-1 0 1,0 0-1,0 0 1,0 0-1,0 0 1,0 0-1,0 0 0,0-1 1,0 1-1,0 0 1,0 0-1,1 0 0,-1 0 1,0 0-1,0 0 1,0 0-1,0 0 1,0 0-1,0 0 0,0-1 1,6-4 66,-5 5-26,39-29 78,-27 19-231,1 0 0,20-11 0,-23 14 107,-2 2-256,-8 5 251,-1 0-1,0 0 1,0 0 0,1 1 0,-1-1 0,0 0 0,0 0-1,1 1 1,-1-1 0,0 0 0,0 0 0,1 1 0,-1-1-1,0 0 1,0 1 0,0-1 0,0 0 0,0 1 0,0-1-1,0 0 1,1 1 0,-1-1 0,0 1 0,0-1-1,0 0 1,0 1 0,-1-1 0,1 0 0,0 1 0,0-1-1,0 1 1,3 165 475,-3-164-454,0-1 0,0 1 0,1-1 0,-1 0 0,0 1 1,0-1-1,1 0 0,-1 1 0,1-1 0,0 0 0,-1 1 1,2 1-1,3 6 179,-5-9-186,0 0 0,0 0 0,1 0-1,-1 1 1,0-1 0,0 0 0,1 0 0,-1 0 0,0 0 0,0 0 0,1 0-1,-1 0 1,0 0 0,0 0 0,1 0 0,-1 0 0,0-1 0,0 1 0,1 0 0,-1 0-1,0 0 1,0 0 0,1 0 0,-1 0 0,0 0 0,0-1 0,0 1 0,0 0-1,1 0 1,-1-1 0,11-8 148,31-34 70,-18 17-157,1 1 0,37-29 0,45-18-304,-96 66-283,-17 13 323,-8 9 222,7-5-31,1 0 0,0 0 0,1 0 0,0 1 0,-4 16 0,7-19 37,0 0 0,0 0 0,1 0 0,0 0 0,0 0 0,1 0 0,0 0 0,3 13 0,-3-20-10,0 0 0,1 0 0,-1 0-1,1 0 1,0 0 0,0 0 0,-1 0 0,1 0 0,0 0 0,0-1 0,1 1-1,-1 0 1,0 0 0,1-1 0,-1 1 0,1-1 0,-1 0 0,1 1 0,0-1-1,-1 0 1,1 0 0,0 0 0,0 0 0,0 0 0,0 0 0,0-1 0,0 1-1,0-1 1,0 1 0,0-1 0,0 0 0,0 0 0,0 0 0,1 0 0,-1 0 0,0 0-1,0 0 1,0-1 0,0 1 0,0-1 0,0 0 0,0 1 0,3-3 0,40-21 260,64-46 1,-50 30-454,-39 27 179,0-1 1,-1-1 0,26-26-1,-24 21 14,-13 13-311,-1 1 0,8-11 0,-13 16 65,-1 6 121,-1 6 67,-13 44 277,-20 57 1,15-56-219,11-33 69,-1-1 0,-19 38 0,27-60-99,0 0 1,0 0-1,0 1 0,0-1 0,0 0 0,-1 0 1,1 1-1,0-1 0,0 0 0,0 0 0,0 0 1,-1 1-1,1-1 0,0 0 0,0 0 0,0 0 1,-1 1-1,1-1 0,0 0 0,0 0 1,-1 0-1,1 0 0,0 0 0,0 0 0,-1 0 1,1 0-1,0 1 0,-1-1 0,1 0 0,0 0 1,0 0-1,-1 0 0,1 0 0,0-1 0,0 1 1,-1 0-1,1 0 0,0 0 0,-1 0 0,1 0 1,0 0-1,-1 0 0,-8-14-222,-3-17-262,11 28 447,0-1 1,0 0 0,1 1 0,-1-1 0,1 0 0,0 1 0,0-1-1,1-3 1,0-13-479,-1 20 511,0-1-1,0 1 1,0 0 0,0 0-1,0 0 1,0 0-1,0 0 1,1 0 0,-1 0-1,0 0 1,0-1 0,0 1-1,0 0 1,0 0 0,0 0-1,0 0 1,0 0 0,0 0-1,0 0 1,0 0 0,0 0-1,1 0 1,-1 0 0,0 0-1,0 0 1,0 0 0,0 0-1,0 0 1,0-1 0,0 1-1,1 0 1,-1 0 0,0 0-1,0 0 1,0 0-1,0 1 1,0-1 0,0 0-1,0 0 1,0 0 0,1 0-1,-1 0 1,0 0 0,9 3-108,13 8 298,-17-7-122,12 5 115,-9-4-124,0-1 0,0 0 0,12 4 0,-17-7-34,-1 0 1,0-1 0,1 1 0,-1-1 0,1 0 0,-1 0 0,1 0 0,0 0 0,-1 0 0,1 0 0,-1-1 0,0 1 0,1-1-1,-1 1 1,1-1 0,4-2 0,6-6 224,0-1-1,0 0 1,19-19 0,-8 6-73,142-114-83,-135 116-485,-31 21 396,0 0 1,0 0-1,0 0 0,0 0 0,1 0 0,-1 0 1,0 0-1,0 0 0,0 0 0,0 0 0,0 0 1,0 0-1,0 0 0,0 0 0,1 0 0,-1 0 1,0 0-1,0 0 0,0 0 0,0 0 0,0 0 1,0 0-1,0 0 0,0 0 0,1 0 1,-1 0-1,0 0 0,0 0 0,0 0 0,0 1 1,0-1-1,0 0 0,0 0 0,0 0 0,0 0 1,0 0-1,0 0 0,0 0 0,0 0 0,0 1 1,0-1-1,0 0 0,0 0 0,0 0 0,0 0 1,0 0-1,0 0 0,0 0 0,0 0 0,0 1 1,0-1-1,0 0 0,0 0 0,2 13 369,-2 15 41,-20 62-182,6-33-192,7-25 21,3-6 48,-2 0 0,-1 0 1,-15 36-1,22-61-92,-1 0 0,1 0 0,0 0 0,-1 0 0,1 0 0,-1-1 0,0 1 0,1 0 0,-1 0 0,1-1 0,-1 1 0,0 0 0,0-1 0,1 1 0,-1-1 0,-2 1 0,3 0-10,-1-1 0,1 0 1,-1 0-1,1 0 0,-1 0 0,0 0 1,1 0-1,-1 0 0,1 0 0,-1-1 0,1 1 1,-1 0-1,1 0 0,-1 0 0,1-1 1,-1 1-1,1 0 0,-1 0 0,1-1 0,-1 1 1,0-1-1,0-1-36,-1 1 1,0-1-1,1 0 0,0 0 1,-1 0-1,1-1 0,0 1 1,0 0-1,0 0 0,0-1 1,0-2-1,-3-18-237,1-1 0,1 1 1,3-43-1,0 18-156,-1 47 419,0 1 0,0 0-1,0 0 1,0 0 0,0-1 0,0 1 0,0 0-1,0 0 1,0-1 0,-1 1 0,1 0 0,1 0-1,-1-1 1,0 1 0,0 0 0,0 0 0,0-1-1,0 1 1,0 0 0,0 0 0,0-1 0,0 1 0,0 0-1,0 0 1,1 0 0,-1-1 0,0 1 0,0 0-1,0 0 1,0 0 0,1-1 0,-1 1 0,0 0-1,0 0 1,1 0 0,-1 0 0,0 0 0,0 0 0,0 0-1,1-1 1,-1 1 0,0 0 0,0 0 0,1 0-1,-1 0 1,0 0 0,0 0 0,1 0 0,-1 0-1,0 0 1,0 0 0,1 0 0,-1 0 0,0 1-1,0-1 1,1 0 0,-1 0 0,14 10-327,-12-8 344,7 6 47,1-1 0,0 0 0,1 0 1,-1-1-1,1-1 0,1 0 1,-1 0-1,0-1 0,1-1 0,0 0 1,0 0-1,0-1 0,0-1 1,18 0-1,-14-1 33,-1-1 0,1-1 0,0-1-1,-1 0 1,0-1 0,0-1 0,0 0 0,0-1 0,-1 0 0,26-16 0,56-48 314,-63 45-491,-23 15 156,-9 9-83,0 0-1,-1 0 1,1 0-1,0 0 1,1 0 0,-1 0-1,0 0 1,0 0 0,0 0-1,0 0 1,1 1 0,-1-1-1,3 0 1,-4 9 114,-5 18 199,-3 49-1,4-29-232,3-41-40,1 1 0,-1-1 0,1 0 0,0 1 1,1-1-1,-1 1 0,1-1 0,0 1 1,0-1-1,1 0 0,3 8 0,-5-13-16,0 1 1,1-1-1,-1 1 0,0-1 0,1 1 0,-1-1 0,1 0 1,-1 1-1,1-1 0,-1 0 0,1 1 0,-1-1 1,1 0-1,-1 0 0,1 1 0,-1-1 0,1 0 0,0 0 1,-1 0-1,1 0 0,-1 0 0,1 0 0,0 0 0,-1 0 1,2 0-1,0 0 9,0-1 1,0 1-1,0-1 1,0 1 0,0-1-1,0 0 1,3-2-1,2-2 31,1 0 0,9-10 0,-16 14-42,27-21-55,0 0-1,2 2 1,0 2 0,59-28 0,-86 45 34,0-1 0,0 1 1,0 0-1,0 0 0,0 1 1,0-1-1,4 0 0,-7 1 12,1 0 1,0 0-1,-1 0 0,1 1 1,0-1-1,0 0 0,-1 0 0,1 0 1,0 1-1,-1-1 0,1 0 1,-1 1-1,1-1 0,0 0 0,-1 1 1,1-1-1,-1 1 0,1-1 1,-1 1-1,1-1 0,-1 1 0,1 0 1,-1-1-1,0 1 0,1-1 1,-1 1-1,0 0 0,1-1 0,-1 1 1,0 0-1,0-1 0,0 1 1,0 0-1,0 1 0,1 4-8,-2 0-1,1 0 0,-1 0 1,1 0-1,-2-1 1,1 1-1,-1 0 1,-4 10-1,0 3 99,-31 108 96,36-123-192,0-1-1,0 1 1,1 0-1,-1-1 1,1 1 0,0 4-1,0-7 18,0-1 1,0 1-1,0-1 0,0 1 1,0 0-1,0-1 0,0 1 1,0-1-1,1 1 0,-1 0 1,0-1-1,0 1 0,1-1 1,-1 1-1,0-1 0,1 1 1,-1-1-1,0 1 0,1-1 1,-1 0-1,1 1 0,-1-1 1,1 1-1,-1-1 0,1 0 1,-1 1-1,1-1 0,-1 0 1,1 0-1,-1 0 0,1 1 1,0-1-1,-1 0 0,1 0 1,-1 0-1,1 0 0,0 0 1,-1 0-1,1 0 0,-1 0 1,1 0-1,0 0 0,11-4-18,0 1-1,-1-2 1,0 1 0,0-2-1,0 1 1,15-12 0,-3 3-78,86-54-75,-108 67 146,0 1 0,1-1 0,0 0 0,-1 1 0,1-1 0,-1 1 0,1-1 0,0 1 0,-1 0 0,1 0 0,0-1 0,-1 1 0,1 0 0,3 1 0,-4-1 17,0 1-1,0-1 1,0 1 0,0-1 0,0 0-1,0 1 1,-1 0 0,1-1 0,0 1-1,0 0 1,0-1 0,-1 1 0,1 0-1,0 0 1,-1 0 0,1-1 0,-1 1-1,1 0 1,-1 0 0,1 0 0,-1 0-1,0 0 1,1 0 0,-1 1 0,1 5 62,0 0 0,-1 0 0,0 0 0,0 0 1,-1 0-1,-2 11 0,2-12-38,0 0 1,0-1-1,1 1 0,-1 0 0,1-1 1,0 1-1,1 0 0,0-1 1,0 1-1,2 8 0,-2-13-23,-1 1-1,1-1 0,0 0 1,0 0-1,0 0 0,-1 0 1,1-1-1,0 1 0,0 0 1,0 0-1,1 0 1,-1-1-1,0 1 0,0-1 1,0 1-1,0-1 0,1 1 1,-1-1-1,0 1 0,0-1 1,1 0-1,-1 0 0,0 0 1,1 0-1,-1 0 1,0 0-1,0 0 0,1 0 1,-1 0-1,2-1 0,4-1 3,-1 1 0,1-1-1,-1-1 1,9-3-1,9-7-13,0-1 0,30-24 0,-8 5-150,-6 6 89,149-91-98,-174 110 156,-22 12-302,-5 4 193,0 0 0,-11 10 0,0 3 222,2 1-1,1 0 1,-24 35-1,15-14-156,-28 56 1,55-95 97,-1 0 0,1 1 0,0-1 1,0 1-1,1-1 0,0 1 1,-1 0-1,1-1 0,1 1 1,-1 6-1,1-11-26,0 1 1,0 0 0,0-1-1,0 1 1,1-1-1,-1 1 1,0-1-1,0 1 1,1-1-1,-1 1 1,0-1-1,1 1 1,-1-1 0,1 1-1,-1-1 1,1 0-1,-1 1 1,1-1-1,-1 0 1,1 1-1,-1-1 1,1 0 0,-1 1-1,1-1 1,-1 0-1,1 0 1,0 0-1,-1 0 1,1 0-1,-1 1 1,1-1 0,0 0-1,-1 0 1,1-1-1,0 1 1,23-5-63,-20 4 59,12-4-71,0-1 1,-1 0 0,0-2 0,25-14 0,52-45 176,-4 2-266,-72 57 77,-15 8 72,-1 0 1,0 0 0,0 0 0,1 0 0,-1 0 0,0 0 0,0-1 0,1 1 0,-1 0 0,0 0-1,0 0 1,1 0 0,-1 0 0,0 0 0,0 0 0,1 0 0,-1 0 0,0 0 0,0 0-1,1 1 1,-1-1 0,0 0 0,0 0 0,1 0 0,-1 0 0,0 0 0,0 0 0,1 0 0,-1 1-1,0-1 1,0 0 0,0 10 10,-2-3 5,-1 0-1,0 0 1,0 0 0,0 0-1,-1 0 1,-7 9 0,-23 21 47,-69 60 1,-98 78 92,181-157-31,-1-1-1,-1 0 1,0-2 0,-1-1-1,-36 17 1,53-28-99,-1-1 0,0 0 1,0 0-1,1-1 0,-11 1 0,15-2-49,0 0 0,0 1 0,1-1-1,-1-1 1,0 1 0,0 0 0,1 0-1,-1-1 1,0 1 0,1-1 0,-1 1 0,1-1-1,-1 0 1,0 1 0,1-1 0,0 0 0,-1 0-1,1 0 1,-1-1 0,1 1 0,0 0-1,0 0 1,0-1 0,-2-2 0,2 3-17,1-1 1,-1 0 0,1 0-1,0 1 1,-1-1 0,1 0-1,0 0 1,0 1 0,0-1-1,1 0 1,-1 0 0,0 0-1,1 1 1,-1-1 0,1 0-1,-1 1 1,2-3-1,-1 1-50,3-6-395,0 0 1,1 0 0,0 1 0,1-1 0,-1 1-1,1 1 1,13-13 0,8-11-2222,-9 6-620,0 4 1073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57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1213 333 7808,'-48'-9'3520,"43"6"-3040,0-2-608,10 10-32</inkml:trace>
  <inkml:trace contextRef="#ctx0" brushRef="#br0" timeOffset="1">125 88 8736,'-61'-51'3936,"14"31"-3424,34 12-352,9 8-192,8-9-1184,9 9 672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0:58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16 2816,'-15'-5'1223,"11"1"1783,12 1-208,-7 3-2695,-1-1-1,1 1 1,0-1 0,0 1-1,0 0 1,0-1-1,0 1 1,0 0 0,0 0-1,0 0 1,0-1-1,0 1 1,2 1 0,3 0 379,0 1 0,0 1 0,-1-1 1,1 1-1,-1 0 0,10 7 1,3 2 274,15 9 213,-2 1 1,-1 1 0,32 33-1,-55-49-901,-1 0 0,0 0 1,-1 1-1,9 16 0,8 12-388,-20-35 118,-1 1-1,0 0 0,1-1 1,0 1-1,-1-1 1,1 1-1,0-1 1,0 0-1,0 0 1,3 2-1,-3-2-360,1 0-1,-1-1 0,0 1 1,0-1-1,1 0 1,-1 1-1,0-1 1,1 0-1,-1 0 1,4-1-1,11 0-1970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00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223 856 6400,'0'-1'146,"-1"1"-1,1-1 1,0 0 0,0 0-1,0 0 1,-1 0 0,1 1 0,0-1-1,0 0 1,0 0 0,1 0-1,-1 0 1,0 0 0,0 1 0,0-1-1,0 0 1,1 0 0,-1 0-1,0 1 1,1-1 0,-1 0 0,1 0-1,-1 1 1,1-1 0,-1 0-1,1 1 1,0-1 0,-1 0 0,1 1-1,0-1 1,-1 1 0,1-1-1,1 1 1,8-10 654,66-84 1927,-3 5-1672,-15 22-225,159-189 1406,-193 223-1796,-2-1-1,-1-1 0,-2 0 1,30-77-1,-45 100-256,-1 3-43,1 0 1,0 0 0,0 1-1,7-11 1,-26 55-477,2-10 344,-2-2-1,0 0 1,-23 26 0,-62 62 269,57-66-73,-161 207 258,-43 44 292,118-166-434,128-130-297,0 0 1,0 0-1,0 0 1,0 0-1,0 0 1,0 0-1,1 0 1,-1 0-1,0 0 1,1 0-1,-1 0 1,0 1 0,1-1-1,0 0 1,-1 2-1,1-3-18,0 1-1,0-1 1,1 0 0,-1 1-1,0-1 1,0 0 0,1 0-1,-1 1 1,0-1-1,0 0 1,1 0 0,-1 1-1,0-1 1,1 0 0,-1 0-1,0 0 1,1 0-1,-1 1 1,1-1 0,-1 0-1,0 0 1,1 0 0,-1 0-1,0 0 1,1 0 0,-1 0-1,1 0 1,-1 0-1,0 0 1,1 0 0,0 0-1,5-1 31,0 0 0,0-1 0,1 1-1,9-5 1,118-57-112,-56 24 128,-51 27-35,33-16 32,97-60 0,-107 52 26,80-75 0,34-57 50,-70 74 73,-71 73-368,-26 26 189,1 1 1,0-1-1,0 1 0,0-1 0,-1 9 0,-1-1 12,-5 17 19,-9 32 182,-10 64 1,24-106-205,2-10-12,0-1 0,1 1 0,0 0 1,0 0-1,2 16 0,-1-25-1,0 1-1,0 0 0,1 0 1,-1 0-1,1 0 0,0 0 0,0-1 1,-1 1-1,1 0 0,0 0 1,0-1-1,1 1 0,-1-1 1,0 1-1,0-1 0,1 0 0,-1 1 1,1-1-1,-1 0 0,1 0 1,0 0-1,-1 0 0,1 0 1,0 0-1,0-1 0,-1 1 1,1 0-1,0-1 0,0 0 0,0 1 1,0-1-1,0 0 0,0 0 1,0 0-1,2 0 0,7-1 42,0 0-1,0 0 1,0-1 0,19-6-1,41-19 6,-66 26-57,28-14-60,-1-1-1,0-2 0,57-42 0,74-83-15,-117 103-439,-78 113-96,15-35 594,2 1-1,2 0 0,-13 61 1,25-94 57,0-1 1,1 1 0,0-1-1,0 8 1,0-12-11,0 0 0,0 0 0,0 0 0,1 1-1,-1-1 1,0 0 0,1 0 0,-1 0 0,0 0 0,1 0 0,0 0-1,-1 0 1,1 0 0,0 0 0,-1 0 0,1 0 0,0 0 0,0 0-1,0 0 1,0 0 0,0-1 0,0 1 0,0 0 0,1 0 0,0 0-17,0-1 1,0 1-1,0-1 1,0 1 0,0-1-1,0 0 1,0 0-1,0 0 1,0 0-1,0 0 1,0 0 0,0-1-1,0 1 1,0-1-1,0 1 1,0-1 0,2-1-1,-1 0-7,1 0-1,-1 0 0,-1 0 0,1-1 1,0 1-1,-1-1 0,1 0 1,-1 0-1,3-3 0,1-4-15,-1 0 1,1-1-1,-2 1 0,0-1 1,5-18-1,-5 17-87,-1 0-1,-1-1 1,0 1 0,-1-1 0,0-24 0,-1 32 22,0 1 0,-1 0 0,1-1 0,-1 1 0,0 0 0,-1 0 0,1 0 0,-1 0 0,1 0 0,-1 0 0,-5-7 0,-10-12-190,17 23 255,0-1 0,0 1 0,0 0 0,0 0 0,0-1 0,0 1 0,0 0 0,0-1 0,0 1 0,0 0 0,0 0 0,0-1 0,0 1 0,0 0 0,0-1 0,0 1 0,0 0 0,0 0 0,0-1 0,1 1 0,-1 0 0,0 0 0,0-1 0,0 1 0,0 0 0,1 0 0,-1 0 0,0-1 0,0 1 0,1 0 0,-1 0 0,0 0 0,0 0 0,1-1 0,-1 1 0,18-11-15,19-7-13,-14 11 67,0 1 1,46-6-1,-42 8-129,-13 2 101,-1 1-1,1 0 1,-1 1 0,1 0-1,-1 1 1,1 1 0,-1 0 0,16 4-1,-25-4 30,1-1 0,0 1 0,-1 0 0,1 0 0,-1 0 0,1 1 0,-1-1 0,0 1 0,0 0 0,0 0 0,-1 1 0,1-1 0,-1 1 0,0-1 0,0 1 0,0 0 0,0 1 0,-1-1 1,1 0-1,-1 1 0,0-1 0,-1 1 0,1 0 0,1 8 0,-2-4 42,-1-1 1,1 1 0,-2 0-1,1-1 1,-1 1 0,-1-1 0,1 1-1,-6 15 1,-3 2 208,-18 33-1,28-58-278,-2 1 7,1 0-1,0 0 1,0 0 0,1 1-1,-1-1 1,0 0 0,1 0-1,-1 1 1,1 3 0,0-6-9,0 0 0,0 0 0,0 1 0,0-1 0,0 0 0,0 0 0,0 1 1,0-1-1,0 0 0,1 0 0,-1 1 0,0-1 0,0 0 0,0 0 0,1 0 0,-1 1 1,0-1-1,0 0 0,0 0 0,1 0 0,-1 0 0,0 0 0,0 1 0,1-1 1,-1 0-1,0 0 0,0 0 0,1 0 0,-1 0 0,0 0 0,1 0 0,-1 0 0,0 0 1,0 0-1,1 0 0,-1 0 0,0 0 0,0 0 0,1 0 0,-1 0 0,1-1 1,4-1-4,1 0 1,0-1-1,-1 0 1,0 0-1,7-5 1,55-45-215,-27 21 102,1-4 8,-28 24 46,1 0 0,0 1 0,19-12 0,-31 22 31,-1 1 0,0-1-1,0 1 1,1-1 0,-1 1-1,0-1 1,1 1 0,-1 0-1,0-1 1,1 1 0,1 0-1,-2 0 32,-1 0 0,1 0-1,-1 0 1,1 1-1,-1-1 1,1 0-1,-1 0 1,1 0 0,-1 1-1,0-1 1,1 0-1,-1 0 1,1 1 0,-1-1-1,0 0 1,1 1-1,-1-1 1,0 1 0,1-1-1,-1 1 1,1 0-1,0 2 53,0 0 0,-1 1 0,1-1-1,0 1 1,-1-1 0,0 1 0,0 5 0,-1 12 145,-6 34 1,3-35-92,-1 35 1,5-55-112,0 1 1,0-1 0,0 0 0,0 1 0,0-1 0,0 0 0,0 1 0,0-1-1,0 0 1,0 1 0,0-1 0,0 0 0,0 1 0,0-1 0,0 0 0,0 1 0,0-1-1,0 0 1,0 0 0,0 1 0,1-1 0,-1 0 0,0 1 0,0-1 0,0 0-1,1 0 1,-1 1 0,0-1 0,0 0 0,1 0 0,-1 1 0,0-1 0,0 0 0,1 0-1,-1 0 1,0 0 0,1 0 0,-1 1 0,0-1 0,1 0 0,-1 0 0,0 0-1,1 0 1,-1 0 0,0 0 0,1 0 0,-1 0 0,0 0 0,1 0 0,-1 0 0,0 0-1,1 0 1,-1-1 0,0 1 0,1 0 0,19-14 8,-18 12-4,14-10-6,0-1 0,1 2 1,0 0-1,1 1 0,31-13 0,-47 23-2,1-1 0,-1 0 0,0 1 0,1-1 0,-1 1 0,1 0 0,-1 0 0,0 0 0,1 0 0,-1 0 0,1 0 0,-1 1 0,1-1 0,-1 1-1,0 0 1,1 0 0,-1 0 0,0 0 0,0 0 0,0 0 0,0 0 0,0 1 0,0-1 0,0 1 0,0 0 0,0-1 0,-1 1 0,1 0 0,-1 0 0,1 0 0,1 3 0,3 6-70,0 1 0,-1 0 1,0 1-1,5 20 1,-3-10-86,7 13-3382,-5-21 1722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02.1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0 997 3328,'4'3'931,"-1"0"0,0 0 0,1-1 0,0 0 0,0 1 0,0-1-1,0-1 1,6 3 0,-3-3-532,-1-1-1,0 0 0,0 0 0,1-1 1,-1 0-1,0 0 0,0 0 0,0 0 1,0-1-1,7-3 0,2-2 51,-1-1 0,22-16 0,-13 6-177,-1 0 0,0-1 0,25-30 0,49-72 621,-9 12-309,63-46 72,-95 102 32,88-109 0,-135 151-609,-2 3 21,0 0 0,11-11 0,-27 35-238,-12 14 47,-115 141 279,121-148-134,2 0 0,0 2 0,2-1 0,0 1 0,-15 51 0,19-48 68,-8 33 125,15-56-210,0 0 1,1 0-1,0 0 0,-1 0 0,2 0 0,-1 0 0,0 0 1,1 0-1,2 7 0,-3-11-16,1 0 0,-1 0 1,0 0-1,1 0 0,-1 0 1,0 0-1,1-1 0,-1 1 0,1 0 1,0 0-1,-1 0 0,1-1 0,0 1 1,-1 0-1,1-1 0,0 1 0,0-1 1,-1 1-1,1-1 0,0 1 1,0-1-1,0 1 0,0-1 0,0 0 1,0 1-1,0-1 0,0 0 0,0 0 1,0 0-1,1 0 0,2 0 16,-1-1-1,1 0 0,-1 0 1,0 0-1,0-1 0,6-2 1,-5 2-2,35-20 198,59-44 0,-31 19-160,-52 37-65,20-13 28,0-1 1,51-48-1,-51 35-23,-2-2-1,44-67 1,-27 26-8,70-146 0,-120 225-5,1 0-4,0 0 0,-1 0 1,1 0-1,0-1 0,-1 1 0,1 0 0,-1 0 0,0 0 0,1-1 0,-1 1 1,0 0-1,0-1 0,0 1 0,0 0 0,0 0 0,0-1 0,0 1 0,0 0 1,-1-1-1,1 1 0,-1-2 0,1 3 3,0 0 0,0 0 0,0 0 0,0 0 0,0-1 0,0 1 1,0 0-1,0 0 0,0 0 0,0 0 0,0 0 0,0 0 0,-1-1 0,1 1 0,0 0 0,0 0 1,0 0-1,0 0 0,0 0 0,0 0 0,0 0 0,-1 0 0,1 0 0,0-1 0,0 1 0,0 0 0,0 0 1,0 0-1,-1 0 0,1 0 0,0 0 0,0 0 0,0 0 0,0 0 0,0 0 0,-1 0 0,1 0 0,0 0 1,0 0-1,0 0 0,0 0 0,0 0 0,-1 1 0,1-1 0,0 0 0,0 0 0,0 0 0,0 0 1,0 0-1,-1 0 0,1 0 0,0 0 0,-5 5-12,1 0 1,0 0-1,-1 0 0,2 0 1,-1 1-1,0-1 0,-2 8 1,-41 87 13,11-20-45,-85 142 321,-123 204 198,240-418-371,1-5-39,1 0 0,1 1-1,-1-1 1,0 1 0,1-1-1,0 1 1,-1-1 0,1 1-1,1 0 1,-1 4 0,1-8-60,0 0 0,0 1 0,0-1 0,0 0 0,1 0 0,-1 1 0,0-1 0,0 0 0,0 0 0,1 1 0,-1-1 0,0 0 1,0 0-1,1 0 0,-1 0 0,0 1 0,1-1 0,-1 0 0,0 0 0,1 0 0,-1 0 0,0 0 0,0 0 0,1 0 0,-1 0 0,0 0 0,1 0 0,-1 0 0,0 0 0,1 0 0,-1 0 1,0 0-1,1 0 0,-1 0 0,0 0 0,1-1 0,-1 1 0,1 0 0,15-8 17,5-8-82,-1 0 1,31-34-1,33-46-177,-58 66 30,1 1 1,58-49 0,-82 76 161,-1 0 0,1 0 0,0 1 0,-1-1 1,1 0-1,0 1 0,0 0 0,3-2 0,-5 3 43,-1 0 0,0 0-1,1 0 1,-1 0 0,1 0-1,-1 0 1,0 0 0,1 0 0,-1 0-1,1 0 1,-1 1 0,0-1-1,1 0 1,-1 0 0,1 0 0,-1 0-1,0 1 1,1-1 0,-1 0-1,0 0 1,0 1 0,1-1 0,-1 0-1,0 0 1,1 1 0,-1-1-1,1 2 11,-1-1-1,1 1 1,-1-1-1,1 1 0,-1-1 1,0 1-1,1 0 1,-1-1-1,0 1 0,0 2 1,-3 34 149,-8 52 0,3-35-44,-5 102 420,13-153-497,0 0 0,0 0 1,1 0-1,0 0 0,-1 0 0,1 0 1,3 7-1,-3-9-20,0-1 0,-1 1 0,1-1 0,0 0 1,0 1-1,0-1 0,0 0 0,0 0 0,0 0 0,1 0 0,-1 0 1,0 0-1,0 0 0,1 0 0,-1 0 0,1 0 0,-1-1 0,1 1 1,-1-1-1,1 1 0,-1-1 0,3 1 0,5-1 23,0 1 0,0-1-1,0-1 1,0 0 0,16-3 0,45-17-147,-61 18 111,32-11-3,1-2 0,75-41-1,-95 44 21,-1-1 0,0-1 0,-1-1 0,-1 0 0,0-2 0,25-31 0,-32 33-48,14-30 1,-13 24-41,-11 18 34,0-1 0,1 1 0,-1-1 0,-1 0 0,1 1 0,-1-1 0,0 0 0,0 0 0,0 0 0,-1 0 0,0 0 0,0-8 0,0 12 21,0 0 1,0 0-1,-1 0 1,1 0 0,0 1-1,-1-1 1,1 0 0,0 0-1,-1 0 1,1 0-1,-1 0 1,1 1 0,-1-1-1,0 0 1,1 1 0,-1-1-1,0 0 1,0 1-1,1-1 1,-1 1 0,0-1-1,0 1 1,0-1 0,0 1-1,1-1 1,-1 1 0,0 0-1,0 0 1,0-1-1,-1 1 1,-1 0-25,1 0 0,0 1 0,0-1 0,0 1 0,0-1 0,0 1 0,0-1 0,-3 2 0,4-1-20,-3 1 35,-1 1-1,1 0 1,0 0-1,-1 0 1,1 0-1,1 1 1,-1-1 0,0 1-1,-3 5 1,-4 7 157,-9 18 0,14-26-85,-3 9 21,-1 1 0,2 0 0,0 0 1,1 1-1,-5 25 0,10-35-37,1 0 0,0-1 0,0 1 1,1 0-1,0 0 0,2 11 0,-1-15 11,0 0 1,1 0-1,-1 1 1,1-1-1,0 0 0,0 0 1,1-1-1,0 1 1,0 0-1,0-1 0,4 5 1,-3-5-73,1 1 0,0-1 1,0 0-1,0 0 0,0-1 0,1 0 1,-1 0-1,1 0 0,0 0 0,0-1 1,0 0-1,0-1 0,0 1 0,0-1 1,1 0-1,-1 0 0,0-1 0,1 0 1,-1 0-1,0-1 0,11-1 0,-3-1-930,1-1 0,-1 0 0,0 0 0,0-2 0,-1 0 0,1 0 0,24-17 0,-33 19 275,0 0 1,1 0-1,-1-1 1,-1 1-1,1-1 1,-1 0 0,1-1-1,3-6 1,13-16-1703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02.5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9216,'-5'0'4192,"45"3"-3648,-9-3 896,1 5-896,44-5-64,6 3-321,29-3-318,-3 4 63,5-4-2144,-10 5 1216,-3-5-4064,-11 3 2848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07.1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238 478 3552,'-1'-1'360,"0"0"0,-1 0 1,1 0-1,0 0 0,-1 0 0,1 0 0,0 0 1,-1 0-1,1 1 0,-1-1 0,0 0 0,1 1 1,-1-1-1,1 1 0,-1 0 0,-2-1 0,0 2-82,1-1-1,-1 1 0,0-1 0,1 1 0,-1 0 1,1 0-1,-5 3 0,1-1-61,0 0 0,0 1 0,0 0 0,0 0 0,0 1 0,1 0 0,0 0 0,0 0 0,1 1 0,-1 0 0,-7 11 0,12-15-197,-51 76 812,44-64-589,0 1 0,1 0 0,-9 27 1,15-40-179,1 0 1,0 0 0,0 1 0,0-1 0,0 0 0,0 0 0,1 5 0,-1-7-42,0 1 1,0-1 0,0 1 0,1-1 0,-1 0-1,0 1 1,0-1 0,0 1 0,0-1-1,0 0 1,1 1 0,-1-1 0,0 1-1,0-1 1,1 0 0,-1 1 0,0-1-1,1 0 1,-1 0 0,0 1 0,1-1-1,-1 0 1,0 0 0,1 1 0,-1-1-1,1 0 1,-1 0 0,0 0 0,1 0-1,-1 1 1,1-1 0,-1 0 0,1 0-1,-1 0 1,0 0 0,1 0 0,-1 0-1,1 0 1,-1 0 0,1 0 0,-1-1 0,0 1-1,1 0 1,-1 0 0,1 0 0,-1 0-1,0-1 1,1 1 0,-1 0 0,1 0-1,-1-1 1,17-9 177,-6 4-167,-1-1 0,0 1-1,15-15 1,23-28 4,42-57 0,44-45 147,-34 47-102,-87 89-44,-2-1-1,0-1 1,0 1 0,-2-2-1,10-24 1,-12 23 21,0-1-1,-2 0 1,0-1-1,-2 1 1,2-28-1,-5 48-56,0 0-1,0 0 0,1 0 0,-1 0 1,0 0-1,0-1 0,0 1 1,0 0-1,0 0 0,0 0 0,0 0 1,0 0-1,0 0 0,0 0 0,0-1 1,0 1-1,0 0 0,0 0 0,0 0 1,0 0-1,-1 0 0,1 0 1,0-1-1,0 1 0,0 0 0,0 0 1,0 0-1,0 0 0,0 0 0,0 0 1,0 0-1,0 0 0,0 0 0,0 0 1,-1-1-1,1 1 0,0 0 1,0 0-1,0 0 0,0 0 0,0 0 1,0 0-1,0 0 0,-1 0 0,1 0 1,0 0-1,0 0 0,0 0 0,0 0 1,-1 0-1,-5 6 115,-11 19 110,12-18-137,-60 79 285,-35 53 50,93-126-399,1 0 0,0 0 1,1 1-1,0-1 0,1 1 1,-3 20-1,3-4 87,1 0 0,0 31-1,3-49-51,1 0-1,-1-1 1,2 1-1,0-1 1,0 1-1,1-1 1,5 14-1,-6-20-17,1 0 0,-1 0 0,1 0 0,1 0 0,-1-1 0,0 0 0,1 1 1,0-1-1,0-1 0,0 1 0,1 0 0,-1-1 0,1 0 0,0 0 0,-1 0 0,1-1 0,7 3 0,-4-3-24,1 0 0,-1 0 0,1 0 1,-1-1-1,1 0 0,-1-1 0,1 0 0,-1 0 1,1-1-1,-1 0 0,1-1 0,-1 0 0,0 0 0,15-6 1,-3-1-67,0-1 0,0-1 0,-1 0 0,26-21 0,-10 2-9,34-38-1,-42 41 58,11-11 79,-38 38-83,1-1 0,-1 1 0,0 0 0,0 0-1,1 0 1,-1 0 0,0-1 0,0 1 0,0 0-1,1 0 1,-1 0 0,0-1 0,0 1 0,0 0-1,0 0 1,0-1 0,0 1 0,0 0 0,1-1 0,-1 1-1,0 0 1,0 0 0,0-1 0,0 1 0,0 0-1,0 0 1,0-1 0,0 1 0,0 0 0,0-1-1,-1 1 1,1 0 0,0 0 0,0-1 0,0 1 0,0 0-1,0 0 1,0-1 0,-1 1 0,1 0 0,0 0-1,0 0 1,0-1 0,0 1 0,-1 0 0,1 0-1,0 0 1,0-1 0,-1 1 0,1 0 0,0 0-1,-1 0 1,0 0-13,0-1-1,0 1 1,0 0-1,0 0 1,0 0 0,0 0-1,0 0 1,0 0-1,0 0 1,0 0-1,0 0 1,0 1-1,0-1 1,-2 1-1,-7 4-10,0 1 0,0 0 0,0 1 0,0 0-1,1 0 1,0 1 0,1 0 0,0 1 0,0 0-1,-11 18 1,-4 9 220,-29 66 1,30-56-84,6-9 118,15-34-194,0 0 0,1 0 0,-1 0 0,1 0 0,-1 0 0,1 1 0,0-1 0,0 0 0,1 0 0,0 4 0,-1-6-18,0-1 0,0 0-1,0 1 1,0-1 0,0 1 0,1-1-1,-1 0 1,0 1 0,0-1-1,1 0 1,-1 1 0,0-1 0,0 0-1,1 1 1,-1-1 0,0 0-1,1 0 1,-1 1 0,0-1 0,1 0-1,-1 0 1,0 0 0,1 0-1,-1 1 1,1-1 0,-1 0 0,1 0-1,13-2 131,-9 0-160,-1 0 1,1-1-1,-1 1 0,5-4 1,-2 0-50,0 0 1,-1-1-1,0 0 1,0 0-1,0-1 1,5-8-1,26-54 36,-22 39 22,-11 23-40,0 1 0,-1-1 0,0 0 0,0 0 1,-1 0-1,2-11 0,-16 42-809,1 9 990,0 0 28,-8 35 0,17-58-128,0-1 0,1 1-1,0-1 1,1 1 0,0-1 0,0 1-1,1 0 1,0-1 0,3 14 0,-3-20 2,-1-1-1,1 1 1,-1-1 0,1 1 0,0-1 0,0 1 0,0-1 0,0 1 0,0-1-1,0 0 1,0 1 0,1-1 0,-1 0 0,0 0 0,1 0 0,-1 0 0,0 0-1,1 0 1,0-1 0,-1 1 0,1 0 0,-1-1 0,1 1 0,0-1 0,2 1-1,3-1 31,-1 1 0,0-2-1,1 1 1,-1-1-1,8-1 1,-12 1-72,16-3-1,1-1-1,-1-1 1,0 0-1,-1-2 1,26-14-1,-7 1-81,46-38-1,-58 41 46,5-4 51,-1-1 0,25-27-1,-163 197-696,110-147 688,-19 32 176,18-31-166,1 0 0,-1 0 0,0 0 1,1 0-1,0 1 0,-1-1 0,1 0 1,0 0-1,-1 1 0,1-1 0,0 0 1,0 0-1,0 1 0,0-1 0,0 0 1,1 1-1,-1-1 0,0 0 0,0 0 1,1 1-1,-1-1 0,1 0 0,0 2 1,0-3 5,0 1 0,-1-1 0,1 1 1,-1-1-1,1 0 0,0 0 0,-1 1 0,1-1 1,0 0-1,0 0 0,-1 0 0,1 0 0,0 0 1,-1 0-1,1 0 0,0 0 0,-1 0 1,1 0-1,1 0 0,15-4 55,-12 2-34,8 0-38,5-2-56,-1 0 0,1 0 0,31-14-1,-43 15 28,-3 1-13,0 0 1,0 1 0,0-1 0,0 1 0,1 0 0,-1 0-1,5-1 1,-8 3 27,1-1 0,-1 0 0,0 0 0,1 0 0,-1 0 0,0 1 0,0-1-1,1 0 1,-1 0 0,0 0 0,0 1 0,1-1 0,-1 0 0,0 1 0,0-1-1,0 0 1,1 0 0,-1 1 0,0-1 0,0 0 0,0 1 0,0-1 0,0 0 0,0 1-1,0-1 1,0 0 0,0 1 0,0-1 0,0 0 0,0 1 0,0 0 0,0 11-184,-1-11 193,0 8 55,-1 1-1,1-1 1,1 1 0,0-1 0,0 1 0,2 9 0,-1-18-24,-1-1 1,0 1-1,1 0 1,-1 0-1,0-1 1,1 1-1,-1 0 0,1-1 1,0 1-1,-1 0 1,1-1-1,-1 1 1,1-1-1,0 1 1,-1-1-1,1 1 1,0-1-1,0 0 1,-1 1-1,1-1 1,0 0-1,0 1 1,0-1-1,-1 0 1,1 0-1,0 0 1,0 0-1,0 0 1,0 0-1,1 0 0,28-4 176,-24 3-237,20-6-48,0 0 0,36-17 0,-22 8-32,1 1 10,97-39-140,-107 41 300,-1-2-1,37-25 0,-57 33-54,-1 1-10,0 0-1,0-1 0,14-14 0,-17 12-31,-6 9 31,0 0 1,0 0 0,0-1 0,0 1 0,0 0 0,1 0 0,-1-1 0,0 1 0,0 0 0,0-1 0,-1 1 0,1 0 0,0 0 0,0-1 0,0 1 0,0 0 0,0 0 0,0-1 0,0 1 0,0 0-1,0 0 1,-1-1 0,1 1 0,0 0 0,-5 0-170,-11 7 104,0 0-1,0 2 1,1 0 0,0 1-1,-16 13 1,2-1 166,1 2 1,1 0-1,-25 30 0,51-52-62,-1 0 0,1 0 1,-1 0-1,1 0 0,0 0 0,0 0 0,0 1 0,0-1 0,0 0 0,1 1 0,-1-1 0,0 3 0,1-4-11,0 0 0,0 0-1,1 0 1,-1-1-1,0 1 1,0 0-1,0 0 1,1 0-1,-1-1 1,0 1 0,1 0-1,-1 0 1,1-1-1,-1 1 1,1 0-1,-1-1 1,1 1 0,0 0-1,-1-1 1,1 1-1,-1-1 1,1 1-1,0-1 1,0 0 0,-1 1-1,1-1 1,0 0-1,0 1 1,0-1-1,-1 0 1,1 0-1,0 0 1,0 1 0,0-1-1,0 0 1,1 0-1,7 0 47,-1 0-1,1-1 0,0 0 0,-1 0 1,1-1-1,-1 0 0,1 0 0,-1-1 0,0 0 1,0 0-1,14-9 0,-7 2-42,0 0-1,-1-1 0,0 0 1,23-24-1,-24 21-10,-4 5-114,-1 1 0,9-14 1,-19 21-433,-6 6 270,-42 39-270,-92 62 447,116-84 165,0 1 0,1 2 0,1 0 0,2 1-1,1 2 1,-35 57 0,-19 36 609,70-112-611,0 1 1,-1-2 0,-1 1-1,-12 13 1,19-22-83,-1 1 0,1-1 0,0 0 0,-1 0 0,1 0 0,0 1 1,-1-1-1,1 0 0,-1 0 0,1 0 0,0 0 0,-1 0 0,1 0 1,0 0-1,-1 0 0,1 0 0,-1 0 0,1 0 0,0 0 0,-1 0 1,1 0-1,0 0 0,-1 0 0,1 0 0,-1 0 0,1-1 0,0 1 0,-1 0 1,1 0-1,0 0 0,0-1 0,-1 1 0,1 0 0,0 0 0,-1-1 1,1 1-1,0 0 0,0-1 0,0 1 0,-1 0 0,1-1 0,0 1 1,0 0-1,0-1 0,0 1 0,-1 0 0,1-1 0,-6-16-396,5 2 259,0 0 1,1 0 0,1 1-1,0-1 1,1 0 0,4-17 0,-3 20 41,0 1 0,0-1 0,1 1-1,1 0 1,0 0 0,8-13 0,-10 19 68,0 0 0,1 0 0,0 0 0,0 0 0,0 1 0,0 0 0,1 0 0,0 0 0,0 0 0,0 1 0,0-1 0,0 1 0,11-3 0,24-5 84,1 1-1,1 3 0,70-3 1,-64 6 126,1-1-1,54-14 1,-85 15-83,0-1-1,-1-1 0,0 0 1,0-2-1,-1 1 0,1-2 1,18-13-1,-9-3-29,0-1 0,38-48 1,-56 63-50,69-90-17,30-36 129,72-49-101,-172 178-119,-8 6 24,0 2 74,-1 0-1,0 1 0,1 0 1,0-1-1,-1 1 1,1 0-1,-1 0 0,1 0 1,-3 2-1,-15 13 48,1 1 0,0 0 0,2 2 0,0 0 0,-14 21 0,-62 113 134,84-138-134,-44 72 97,18-31 46,-32 72 1,62-119-122,3-9-40,1 1-1,-1 0 0,1 0 1,-1 0-1,1 0 1,0 0-1,-1 0 1,1 0-1,0 0 1,0 0-1,0 0 1,0 0-1,-1 0 1,2 1-1,-1-1-11,1-1 0,0 0 0,0 1 0,0-1 0,0 0 0,0 0 0,0 0 0,0 0 0,0 0-1,0 0 1,0 0 0,0 0 0,0 0 0,-1 0 0,1 0 0,0-1 0,0 1 0,2-1 0,26-7-61,54-21 1,12-4-70,-81 29-15,-9 2 52,-1 1 0,1 0 0,0 0 0,0 0 1,0 0-1,0 1 0,0 0 0,6 0 1,-10 0 67,-1 0 1,1 1 0,-1-1 0,1 0 0,0 1 0,-1-1-1,1 0 1,-1 1 0,1-1 0,-1 1 0,1-1 0,-1 1-1,1-1 1,-1 1 0,1 0 0,-1-1 0,0 1 0,1-1-1,-1 1 1,0 0 0,0-1 0,1 1 0,-1 0 0,0-1-1,0 1 1,0 0 0,0-1 0,0 1 0,0 0 0,0 0-1,0-1 1,0 2 0,-5 29 124,4-22-107,0-6 14,1 1 1,-1-1-1,1 1 1,0-1-1,0 0 1,1 1-1,-1-1 1,1 1-1,0-1 1,1 4-1,-2-6 8,1 1-1,0 0 0,0-1 1,0 1-1,0-1 0,0 1 1,0-1-1,1 1 1,-1-1-1,0 0 0,1 0 1,-1 1-1,1-1 0,-1 0 1,1 0-1,-1 0 0,1-1 1,0 1-1,-1 0 1,4 0-1,2 0 10,-1 0 1,1 0-1,0-1 1,0 0-1,0 0 1,0-1-1,-1 0 1,1 0-1,0 0 1,0-1-1,-1 0 1,1 0-1,9-5 1,-3 0 3,0 0-1,-1-1 1,0 0 0,0 0 0,14-15-1,-8 4-24,-1-1-1,-1-1 1,-1-1-1,-1 0 1,13-26-1,1-3-73,25-30-38,95-114 0,-144 191 69,-1 1-32,-1 0 0,1-1 0,0 1 0,-1-1 0,0 0 0,3-6 0,-5 10 49,0-1 0,0 1-1,0 0 1,1 0 0,-1-1 0,0 1 0,0 0-1,0-1 1,0 1 0,0 0 0,0 0-1,0-1 1,0 1 0,0 0 0,0-1-1,0 1 1,0 0 0,0 0 0,-1-1-1,1 1 1,0 0 0,0-1 0,0 1-1,0 0 1,0 0 0,-1-1 0,1 1-1,0 0 1,0 0 0,0 0 0,-1-1-1,1 1 1,0 0 0,0 0 0,-1 0-1,1 0 1,0-1 0,0 1 0,-1 0-1,1 0 1,0 0 0,0 0 0,-1 0-1,1 0 1,0 0 0,-1 0 0,1 0-1,0 0 1,-1 0 0,1 0 0,-1 0-1,-1 0-4,0 0 0,0 1 0,0-1 0,0 1 0,0-1 0,0 1 0,0 0 0,0 0 0,-3 2 0,-3 2 8,0 2 1,1-1-1,-1 1 1,1 0-1,1 1 1,0-1-1,-7 11 0,-36 67 15,35-54 63,2 0-1,1 1 1,2 1 0,-9 57 0,16-80-75,1 0 0,0 0 0,0 1 1,1-1-1,1 1 0,1 10 1,-2-18 11,1-1 1,-1 1 0,1 0 0,0 0 0,0-1 0,0 1 0,0-1 0,1 1 0,-1-1-1,1 1 1,0-1 0,-1 0 0,1 0 0,0 0 0,0 0 0,0 0 0,1 0 0,-1 0-1,0-1 1,1 1 0,-1-1 0,1 1 0,-1-1 0,1 0 0,0 0 0,5 1 0,3-1 60,0 0 1,1 0-1,-1-1 1,1 0-1,-1-1 1,1-1-1,15-3 1,-2-2 11,1 0-1,25-12 1,-33 10-131,0 0 0,-1 0 0,0-2 0,0 0 0,15-14 0,-23 16 1,0 1 0,0-1 0,-1 0 0,0-1 0,0 0 0,-1 0 0,0-1 0,-1 1 0,5-14 1,-11 23 20,1 0 1,-1 0 0,0 0 0,1 0 0,-1 0 0,0 0-1,0 0 1,0 0 0,1-1 0,-1 1 0,-1 0 0,1 0-1,0-2 1,0 3 15,0-1-1,-1 1 1,1 0-1,0-1 1,0 1 0,-1 0-1,1-1 1,0 1-1,-1 0 1,1-1-1,0 1 1,-1 0-1,1 0 1,0-1-1,-1 1 1,1 0-1,0 0 1,-1 0 0,1-1-1,-1 1 1,1 0-1,0 0 1,-1 0-1,0 0 1,-2 0-9,0 0 1,0 1 0,0-1-1,0 1 1,0-1-1,0 1 1,0 0 0,0 1-1,-5 1 1,-10 7 25,1 1 0,0 1 0,0 0 0,1 1 0,1 0 0,0 2 0,1 0 1,-13 18-1,24-29 11,0 0 1,1 0 0,-1 0 0,1 0 0,0 0 0,1 1 0,-1-1 0,1 1 0,0-1 0,-1 9 0,2-11-4,0 0 1,0 0 0,0 0 0,0-1-1,0 1 1,1 0 0,-1 0-1,1-1 1,-1 1 0,1 0 0,0-1-1,0 1 1,-1 0 0,1-1-1,0 1 1,1-1 0,-1 0 0,0 1-1,0-1 1,1 0 0,-1 1-1,0-1 1,1 0 0,-1 0 0,1 0-1,0-1 1,-1 1 0,1 0-1,0 0 1,1 0 0,6 1 39,0 0 0,0 0 0,1-1 1,-1 0-1,0 0 0,11-2 0,56-6-40,-72 6-22,66-10-376,49-4-8,-114 14 402,0 1 0,0 1 0,0-1 0,0 1 0,0-1-1,-1 2 1,1-1 0,0 0 0,0 1 0,-1 0 0,1 0 0,-1 0-1,0 1 1,1-1 0,-1 1 0,0 0 0,-1 0 0,1 1 0,4 4 0,3 3 19,0 0 0,1-1 1,0 0-1,1-1 1,0 0-1,0-1 1,1-1-1,0 0 1,0-1-1,21 6 1,1-1-1717,39 7 0,-37-13-2350,1-3-3528,-33-2 5044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07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77 9632,'-45'-53'4384,"45"41"-3840,10 4 1056,3 8-993,19-4 1185,7 8-1024,43 4 96,3 4-512,36 8-352,-3-4-32,-2-8-1120,-18 4 608,7-9-3679,-16 6 2303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1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 2720,'9'-7'11674,"-19"257"-8490,9-200-2451,-10 71 1,4-88-430,5-26-240,0 0-1,0 1 0,1-1 0,1 0 1,-1 1-1,1-1 0,1 13 0,-1-18-51,0 0 0,0 0 0,0 0 0,0 0 0,0 0 0,0 0 0,-1 3 0,-4 0-1429,5-5 1209,-1 0-1,1 0 1,0 0 0,-1 0-1,1 0 1,-1-1 0,1 1-1,0 0 1,-1 0 0,1 0 0,0-1-1,-1 1 1,1 0 0,0-1-1,-1 1 1,1 0 0,0 0-1,0-1 1,-1 1 0,1-1 0,-3-5-2923,6-2 1062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1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4640,'0'0'89,"0"-1"0,0 1 0,0 0 0,0 0 0,0-1 0,0 1 0,1 0 0,-1-1 0,0 1 0,0 0 0,0-1 0,0 1 0,0 0 0,1 0 0,-1-1 0,0 1 0,0 0 0,0 0 0,1-1 0,-1 1 0,0 0 0,0 0 0,1-1 0,-1 1 0,0 0 0,1 0 0,-1 0 0,1 0 0,12-1 2492,19 7 957,-25-4-3289,29 5 1226,1-1 1,37 0 0,71-4-421,-83-3-729,172-10-1697,-230 11 569,1-1 1,-1 0-1,0 0 0,1 0 0,5-3 1,3 0-1407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21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68 4640,'-1'-6'803,"0"0"-1,-1 0 1,1 0-1,-1 1 1,-1-1 0,1 0-1,-6-9 1,7 15-636,1-1 1,-1 1-1,1-1 1,0 1-1,-1-1 1,1 1-1,0-1 0,-1 0 1,1 1-1,0-1 1,0 0-1,0 1 1,0-1-1,0 0 0,0 1 1,0-1-1,0-1 1,0 2-116,0 1 1,1-1-1,-1 1 1,0-1-1,0 0 1,1 1-1,-1-1 1,0 1-1,0-1 1,0 1-1,1-1 1,-1 1-1,0-1 1,0 1-1,0-1 1,0 1-1,0-1 1,0 0-1,0 1 1,0-1-1,0 1 1,0-1-1,0 1 1,0-1-1,-1 1 1,3 19 366,0 0 0,2-1 0,0 0 0,11 30 0,0-9 316,28 53 0,-27-63-518,-2-1-1,-2 2 1,15 50-1,-21-52-97,-1 1-1,-1-1 1,-2 1-1,-1-1 1,-1 1-1,-1 0 1,-2-1 0,-7 34-1,7-51 14,-1 0 0,0-1 0,-12 22 0,14-29-93,0 1-1,-1-1 1,1 0-1,-1 0 1,0 0-1,0-1 1,-1 1-1,1-1 1,-1 0-1,0 0 1,0 0-1,0 0 1,0-1-1,0 1 1,0-1 0,-1 0-1,1 0 1,-1-1-1,0 1 1,1-1-1,-9 1 1,6-2-3,0 0 1,0 0 0,0 0-1,0-1 1,0 0 0,0 0-1,0-1 1,0 0-1,1 0 1,-1-1 0,0 0-1,1 0 1,0 0 0,-7-6-1,4 3-32,1 0 0,0-1 0,0 0 0,1 0-1,0-1 1,0 0 0,1-1 0,0 1 0,0-1 0,1 0 0,0 0-1,1-1 1,-4-12 0,5 15 5,1-1 0,1 0 1,0 1-1,0-1 0,0 0 0,1 0 0,0 0 0,0 0 1,1 1-1,0-1 0,1 0 0,0 0 0,0 1 0,0-1 0,1 1 1,0 0-1,8-13 0,-4 10-6,0 0 0,2 0 0,-1 1 0,1 0 0,0 0 0,1 1 0,15-10 0,4 0 84,44-22-1,43-13 207,106-56 534,-204 99-765,1-1-61,29-22 0,-38 25-149,1 0 0,0 1-1,0 0 1,18-8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1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 3488,'-8'-3'6467,"-1"5"-3686,-10 14-2372,8-7 558,-29 23 1234,-69 72 0,85-78-1789,2 2-1,1 1 0,-32 57 0,-6 41 479,51-105-818,1 0-1,1 0 1,1 1 0,-3 26-1,8-38-16,0 0-1,0 0 1,1 0-1,1 0 0,-1 0 1,2-1-1,0 1 1,0-1-1,1 1 0,8 16 1,6 6 161,41 55 0,-17-27-137,-15-18-22,27 41-248,-53-82 164,25 29-1895,-25-29 1398,1 0 0,0-1-1,0 1 1,0-1 0,0 0 0,0 1 0,0-1 0,0 0 0,0 0-1,0 0 1,0-1 0,0 1 0,1 0 0,-1-1 0,4 1 0,12-3-4810,4 2 1724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1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44 6816,'0'-19'2197,"0"18"-2142,0 1 1,0-1-1,0 1 0,0-1 0,0 0 0,0 1 1,1-1-1,-1 1 0,0-1 0,0 0 1,0 1-1,1-1 0,-1 1 0,0-1 0,1 1 1,-1-1-1,0 1 0,1-1 0,-1 1 1,1-1-1,-1 1 0,1-1 0,1-1 312,5-8 4376,-7 21-1458,0 3-3281,-6 116 2245,-23 129 0,11-117-2032,13-109-262,2-19 126,1 0-1,1-1 0,0 1 1,2 26-1,0-22-553,-1-15-1094,0-14-4673,0 3 4061,1 0-1,-1 0 1,3-8 0,6-2-898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1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7136,'-5'-18'8115,"34"24"-5932,-5-4-1276,-1-1 0,37-4-1,-2 1-127,494-7 1674,-535 8-2462,-1 0 1,0-1-1,0-1 1,18-6-1,-15 5-2257,-16 3 249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1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7296,'0'0'75,"0"0"0,0 0 1,0-1-1,0 1 0,0 0 0,0 0 1,0 0-1,0 0 0,0 0 0,0 0 1,0-1-1,0 1 0,0 0 0,0 0 1,0 0-1,0 0 0,0 0 0,0 0 1,0 0-1,1 0 0,-1 0 1,0-1-1,0 1 0,0 0 0,0 0 1,0 0-1,0 0 0,0 0 0,1 0 1,-1 0-1,0 0 0,0 0 0,0 0 1,0 0-1,0 0 0,0 0 0,1 0 1,-1 0-1,0 0 0,0 0 0,0 0 1,0 0-1,0 0 0,0 0 0,1 0 1,-1 0-1,0 0 0,0 0 1,0 0-1,0 0 0,0 0 0,0 0 1,0 1-1,0-1 0,1 0 0,-1 0 1,0 0-1,0 0 0,0 0 0,0 0 1,0 0-1,0 0 0,0 1 0,0-1 1,0 0-1,0 0 0,0 0 0,0 0 1,0 0-1,7 10 5136,-6-8-4951,-1 0-1,1 1 0,-1-1 1,0 1-1,0-1 0,0 1 0,0-1 1,-1 0-1,0 5 0,-1 6 279,-14 139 1080,1-3-1748,14-79-2227,1-65 1809,0 5-4290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1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72 5824,'-8'-27'1866,"8"27"-1836,0 0-1,-1-1 1,1 1-1,0 0 1,0-1-1,0 1 1,0 0-1,0-1 0,0 1 1,0 0-1,0-1 1,0 1-1,0 0 1,0-1-1,0 1 0,0 0 1,0-1-1,0 1 1,0 0-1,0-1 1,0 1-1,0 0 1,0-1-1,1 1 0,0-3 101,-1 2-12,1-1 1,-1 0-1,1 1 0,0-1 1,-1 1-1,1 0 0,0-1 1,0 1-1,0 0 1,0-1-1,0 1 0,0 0 1,3-2-1,1 1 233,1-1 1,0 1-1,0 1 0,0-1 1,1 1-1,-1 0 0,0 1 0,0-1 1,1 1-1,-1 0 0,0 1 1,0 0-1,1 0 0,-1 0 1,0 0-1,0 1 0,0 0 0,10 5 1,-9-3-154,-1 0 0,1 0 0,-1 1 0,0 0 0,-1 0 1,1 0-1,-1 0 0,0 1 0,0 0 0,-1 0 0,1 1 0,-1-1 1,-1 1-1,1 0 0,3 13 0,1 3 278,-2 0-1,0 1 1,-2 0 0,0 0 0,-2 1-1,-1 46 1,-2-59-335,-1 0 1,0 0 0,-1 0-1,0 0 1,0-1-1,-11 21 1,10-24-105,0-1 1,-1 1 0,0-1 0,0-1-1,-1 1 1,1-1 0,-2 0 0,1 0-1,-1 0 1,-11 6 0,14-9-311,-1 0 0,0-1 0,0 1 0,-1-1 0,1-1 1,-7 3-1,8-4-543,0 1 0,-1 0 0,1-1 0,0 0 0,0 0 1,-1-1-1,-7-1 0,-3-2-1909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1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4320,'0'0'1392,"0"1"-1248,6 7 6650,5 9-5141,-3-6-878,-1 1 0,-1 0-1,8 18 1,1 20 323,-2 1 0,11 96 0,-16-91-648,4 21 416,-4 0 0,-3 147-1,-8-173-506,-2 0 0,-3-1 0,-1 0 0,-28 82 0,28-109-582,-2 0-1,0 0 1,-1-1-1,-26 35 1,27-43-721,-1 0 0,-1 0 0,0-2 0,0 0 0,-2 0 0,1-1 0,-22 12 0,16-11-1973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26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0 813 1408,'11'13'8213,"-11"-14"-8103,1-1 0,-1 1 0,1 0 0,0 0 0,-1 0 0,1 0 0,0 0 0,0 0 0,0 0 0,0 0 0,1-1 0,6-7 159,29-31 498,33-33-83,140-110 132,-189 164-539,0 0 1,-2-1-1,0-1 0,-1-1 1,14-24-1,-19 27-91,6-12-47,-19 30-171,1 0-1,-1 0 0,1 0 0,-1 0 1,1 1-1,-1-1 0,1 0 1,-1 0-1,1 1 0,0-1 1,-1 0-1,1 1 0,0-1 1,0 0-1,0 1 0,-1 0 1,1-1-1,1 0 0,21-2-86,2 1 171,336-50 690,123-22 180,18 6-405,140 8 830,-513 49-816,-61 6-335,83-11-120,-143 12-1111,-4 3 240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27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26 351 2144,'-6'-8'10432,"12"2"-9355,1-6-698,-1 0-1,0 0 1,7-23 0,-4 12-209,7-11 156,40-63-1,-8 15 235,-25 52-1467,-25 34 933,1 0-1,-1 0 1,1 0-1,-1 7 0,-3 7 62,-72 191 515,2-60 187,44-93-474,23-43-203,8-13-83,-1 1-1,1-1 0,-1 1 1,1 0-1,-1 0 0,1-1 1,-1 1-1,1 0 1,0 0-1,-1 0 0,1-1 1,0 1-1,0 0 0,0 0 1,-1 0-1,1 0 0,0 0 1,2 0-5,0-1 1,-1 0 0,1 0 0,0-1-1,-1 1 1,1 0 0,0-1 0,-1 1-1,1 0 1,0-1 0,-1 0-1,4-1 1,62-21-22,39-14 10,149-92 142,-250 126-121,37-24 172,-40 26-147,0-1 0,0 0 0,0 1 0,-1-1 0,1 0 0,0 0 0,-1 0 0,1 0 0,-1 0 0,1-1 0,-1 1 0,0 0 0,0-1 0,0 1 0,0-3 0,-1 3-26,0 1-1,0-1 1,0 0 0,0 1 0,0-1 0,-1 0 0,1 1-1,-1-1 1,1 1 0,-1-1 0,0 1 0,1-1 0,-1 1-1,0-1 1,0 1 0,0 0 0,0-1 0,0 1 0,0 0-1,-1 0 1,-1-2 0,-1 0-23,0 1-1,0-1 0,0 1 1,-1-1-1,-7-2 0,-3 0-76,-1 0 0,0 1 0,-1 1 0,1 0 0,-1 1 0,-21 1 0,27 1-812,0 1 1,1 0-1,-14 4 0,22-5 601,1 1 0,-1-1 0,0 1 0,1-1 0,-1 1 0,1 0 0,0-1 0,-1 1-1,-2 2 1,4-2 2,-1-1 1,1 1-1,0-1 0,-1 1 0,1-1 0,0 1 0,-1 0 0,1-1 0,0 1 0,0 0 0,-1-1 0,1 1 0,0 0 0,0-1 1,0 1-1,0 1 0,2 14-2956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32.0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1 421 2976,'0'-1'196,"2"-1"1766,-2 2-1765,0 0-1,0 0 0,1-1 0,-1 1 0,0 0 1,0 0-1,1 0 0,-1 0 0,0 0 1,0 0-1,1 0 0,-1 0 0,0 0 0,1 0 1,-1 0-1,0 0 0,1 0 0,-1 0 0,0 0 1,0 0-1,1 0 0,-1 0 0,0 0 1,0 0-1,1 0 0,-1 0 0,0 1 0,0-1 1,1 0-1,2 3 841,-2-2-573,1 4-308,1 1-1,-1-1 0,0 1 0,-1 0 1,1-1-1,-1 1 0,0 0 0,-1 0 1,1 6-1,-4 58 460,2-68-580,-1 31 354,4 61 1,-1-58-177,-2-30-175,1 0 0,0-1 0,0 1 0,0 0-1,1 0 1,0 0 0,0 0 0,0-1 0,5 12 0,-3-11 83,1 0 0,-1 0 1,1-1-1,0 1 0,1-1 1,0 1-1,0-2 0,5 6 1,-8-9-82,-1 0 1,1 0-1,-1 0 1,1 0 0,-1 0-1,1-1 1,0 1 0,-1 0-1,1-1 1,0 1-1,0-1 1,-1 0 0,1 1-1,0-1 1,0 0 0,0 0-1,-1 0 1,1-1-1,0 1 1,0 0 0,0-1-1,-1 1 1,1-1 0,0 1-1,-1-1 1,1 0-1,0 0 1,-1 0 0,1 0-1,-1 0 1,1 0 0,-1 0-1,0 0 1,1-1-1,0-1 1,9-10 78,-1 0 0,0 0 0,-1-1 0,12-25 0,23-66 195,-24 53-28,-12 32-289,5-29-1,-9 31-98,1 0 0,1 0-1,9-18 1,-13 33 52,-1 1 6,0-1 0,0 1 0,0 0 0,0 0 0,-1-1 1,1 1-1,0 0 0,-1-1 0,0 1 0,1-1 1,-1-3-1,-6 13-214,-2 7 137,7-12 133,-14 33 179,-18 60 1,29-79-175,-3 6-32,2 1-1,0-1 1,2 1 0,0 0-1,1 34 1,2-37 86,0-11-32,1-1-1,-1 0 1,4 14 0,-3-19-6,0 0 0,0-1 1,0 1-1,0-1 0,0 1 0,1-1 1,-1 0-1,1 1 0,0-1 0,-1 0 0,1 0 1,0 0-1,0 0 0,1-1 0,2 3 0,-2-2 14,1-1 0,-1 1 0,1-1 0,-1 0-1,1-1 1,-1 1 0,1 0 0,0-1 0,-1 0-1,7 0 1,41-5 122,-43 4-154,6-2 32,0 0-1,-1-1 1,1-1 0,-1 0 0,0 0-1,0-2 1,-1 1 0,0-2-1,0 1 1,0-2 0,16-15-1,-4 0 20,0 0-1,-2-2 0,33-50 0,17-43-289,-57 87-426,-22 157 381,1-42 308,5-63 20,-1 0 0,-1 0-1,-1-1 1,0 1 0,-1-1-1,-2 0 1,-8 20 0,13-34 39,0-1 1,-1 0 0,1 0-1,-1 0 1,1-1-1,-1 1 1,0 0 0,-7 5-1,9-8-70,-1 0 0,1 0 0,-1-1 0,1 1 1,-1 0-1,1-1 0,-1 1 0,0-1 0,0 1 0,1-1 0,-1 0 0,0 0 0,0 1 0,1-1 0,-1 0 0,0-1 0,0 1 0,1 0 0,-1-1 0,0 1 1,1 0-1,-1-1 0,0 0 0,1 1 0,-1-1 0,1 0 0,-1 0 0,-1-1 0,-41-31-455,58 32-131,0 0 0,26 4 0,-27-2 599,-1-1 0,1 0 1,-1-1-1,23-4 1,47-17 183,-64 16-138,0 0 0,-1-2 0,0 0 0,0-1 0,-1-1 0,0 0 0,0-1 1,23-23-1,-12 7-32,-1 0 0,-1-2 0,-2-1 0,-1 0 0,20-38 0,-39 63-106,-1 0 0,0 0 0,0-1 0,0 1 0,-1-1 0,2-5 0,-3 11 45,0 0 0,0 0 0,0 0 0,0-1 0,0 1 0,0 0 0,0 0 0,0 0 0,0 0 0,0 0 0,0 0-1,0 0 1,0 0 0,0 0 0,0-1 0,0 1 0,0 0 0,0 0 0,0 0 0,0 0 0,0 0 0,0 0 0,0 0 0,-1 0 0,1 0 0,0 0 0,0-1 0,0 1 0,0 0 0,0 0 0,0 0 0,0 0 0,0 0 0,0 0-1,0 0 1,0 0 0,0 0 0,-1 0 0,1 0 0,0 0 0,0 0 0,0 0 0,0 0 0,0 0 0,0 0 0,0 0 0,0 0 0,0 0 0,-1 0 0,-4 4-178,-4 7 9,-1 7 120,1-1-1,1 2 1,1-1 0,0 1 0,-7 33 0,7-23 16,-3 32 0,8-51 61,2 0 0,-1 0 0,1 1-1,1-1 1,0 0 0,4 19 0,-5-27 4,1 0 1,-1 0 0,1-1 0,0 1 0,0 0-1,0 0 1,0-1 0,0 1 0,0 0-1,0-1 1,0 1 0,0-1 0,1 0 0,-1 1-1,1-1 1,-1 0 0,1 0 0,0 0 0,-1 0-1,1 0 1,0 0 0,0 0 0,-1-1-1,1 1 1,0 0 0,0-1 0,0 0 0,0 1-1,0-1 1,0 0 0,0 0 0,0 0-1,0 0 1,0-1 0,-1 1 0,1 0 0,0-1-1,2 0 1,5-2 29,-1 0 0,1-1 0,-1 0 1,0 0-1,0 0 0,-1-1 0,10-8 0,-1 0-65,-1-1-1,-1-1 1,0-1 0,16-23-1,39-76 73,-59 95-22,-7 14-63,0 0 0,0 1 0,1-1 0,5-7 0,-15 35-485,-7 39 0,12-43 519,1 0 0,1-1 0,1 1-1,6 30 1,-7-46 6,0 1 0,-1-1 0,1 0 0,0 0-1,0 0 1,0 0 0,1 0 0,-1 0 0,0 0 0,1 0 0,2 2 0,-3-3-4,-1 0 0,1 0 0,0-1 0,0 1 0,0-1 0,0 1 0,0-1 0,0 1 0,0-1 0,0 1 0,0-1 0,0 0 0,0 0 0,0 1 0,0-1 0,0 0 0,1 0 1,-1 0-1,0 0 0,0-1 0,0 1 0,0 0 0,0 0 0,0 0 0,0-1 0,0 1 0,1-1 0,5-3 19,-1-1 0,0 1 1,0-1-1,-1 0 0,9-9 0,6-6 56,34-26-136,2 3 1,2 2-1,86-46 0,-89 55 511,-55 32-464,0 0 1,0 0-1,0 0 0,0 0 0,0 0 0,0 0 0,1 0 1,-1 0-1,0 0 0,0 0 0,0 0 0,0 0 0,0 0 1,0 0-1,0 0 0,0 0 0,0 0 0,0 0 0,0 0 1,0-1-1,0 1 0,0 0 0,0 0 0,1 0 0,-1 0 1,0 0-1,0 0 0,0 0 0,0 0 0,0 0 0,0 0 1,0 0-1,0 0 0,0 0 0,0 0 0,0 0 0,0 0 1,0 0-1,0-1 0,0 1 0,0 0 0,0 0 0,0 0 1,0 0-1,0 0 0,0 0 0,0 0 0,0 0 0,0 0 1,0 0-1,0 0 0,0 0 0,0 0 0,0 0 0,0-1 1,0 1-1,0 0 0,0 0 0,0 0 0,0 0 0,0 0 1,-1 0-1,1 0 0,0 0 0,0 0 0,0 0 0,0 0 0,0 0 1,0 0-1,-8-1-203,-14 4-118,8 1 286,0 0-1,1 1 0,0 1 0,0 0 0,0 0 0,1 2 1,-1-1-1,2 2 0,-21 18 0,12-8 11,1 1-1,0 1 1,2 0-1,-18 30 1,28-41 36,1 1 0,0-1 0,1 1 1,0 0-1,1 0 0,0 1 0,1-1 0,0 1 0,1 0 1,-1 11-1,3-22 7,0 0 1,0 0 0,0 0-1,0 0 1,0 0 0,0-1-1,0 1 1,0 0-1,0 0 1,1 0 0,-1-1-1,0 1 1,0 0 0,1 0-1,-1 0 1,1-1 0,-1 1-1,1 0 1,-1-1 0,1 1-1,-1 0 1,1-1-1,-1 1 1,2 0 0,-1 0 0,0-1-1,0 0 1,1 0 0,-1 0 0,0 0 0,0 0-1,0 0 1,0 0 0,0 0 0,0 0 0,0-1 0,0 1-1,0 0 1,0-1 0,0 1 0,2-2 0,4-2 39,1-1 1,-1-1 0,11-9-1,-15 13-65,12-12-11,-1 0 1,18-23-1,-4 3 18,25-29 196,38-40-254,-82 93-106,-5 5-75,-8 13 45,-4 9 118,1 0-1,1 1 1,1-1 0,0 1 0,-2 19-1,6-30 39,-1 3 54,0 0-1,1 0 1,1 0 0,0 0 0,0 0-1,0 0 1,2 0 0,3 19 0,-4-26-2,0 1 0,1-1 0,-1 0-1,0 1 1,1-1 0,0 0 0,0 0 0,0 0 0,0 0 0,0-1 0,1 1 0,-1-1 0,1 1 0,0-1 0,-1 0 0,1 0 0,0 0 0,0 0 0,1 0 0,-1-1 0,0 1 0,0-1 0,1 0 0,-1 0 0,1 0 0,-1-1 0,7 1 0,-2-1-12,-1 0 0,1-1 0,-1 0 0,0-1 0,1 0 0,-1 0 0,0 0 0,0-1 0,0 0 0,-1 0 0,1-1 0,-1 1 0,1-1 0,-1-1-1,10-9 1,0-2 80,0 0 0,0-2-1,22-33 1,13-25-59,96-133-532,-143 203 506,120-171-378,-96 129-61,-28 48 429,0 0-1,0 0 1,0 0 0,0 0 0,0 0 0,0 0 0,0 0 0,0 0 0,1 0-1,-1 0 1,0 0 0,0 0 0,0 0 0,0 0 0,0 0 0,0 0-1,0 0 1,0 0 0,0 0 0,0 0 0,0 0 0,0 0 0,0-1 0,0 1-1,0 0 1,0 0 0,1 0 0,-1 0 0,0 0 0,0 0 0,0 0-1,0 0 1,0 0 0,0 0 0,0-1 0,0 1 0,0 0 0,0 0 0,0 0-1,0 0 1,0 0 0,0 0 0,-1 0 0,1 0 0,0 0 0,0 0-1,0 0 1,0-1 0,0 1 0,0 0 0,0 0 0,0 0 0,0 0 0,0 0-1,0 0 1,0 0 0,0 0 0,0 0 0,0 0 0,0 0 0,-1 0-1,1 0 1,0 0 0,0 0 0,0 0 0,0 0 0,0 0 0,0 0 0,-8 4-279,-10 8 162,-1 6 68,1 1 1,1 1-1,1 0 0,1 1 1,0 1-1,2 0 1,-21 45-1,17-24 77,2 0 0,2 1 1,-12 70-1,5 54 641,19-161-545,1 1 1,0 0-1,0 0 0,1 0 1,0-1-1,0 1 1,0 0-1,5 11 0,-6-18-95,1 0 0,-1-1 0,0 1 0,1 0 0,0 0 0,-1 0 0,1-1 0,-1 1 0,1 0 0,0-1 0,-1 1 0,1 0 0,0-1 0,0 1 0,0-1 0,-1 1 0,1-1 0,0 1 0,0-1 0,0 0-1,0 0 1,0 1 0,0-1 0,0 0 0,0 0 0,0 0 0,0 0 0,0 0 0,0 0 0,-1 0 0,1 0 0,0 0 0,0-1 0,0 1 0,0 0 0,0-1 0,0 1 0,0 0 0,0-1 0,-1 1 0,2-2 0,5-2 39,0 0 1,0-1 0,11-9 0,-15 12-43,30-29 10,-1-2 1,-2-1-1,30-42 0,-18 21-111,-36 48 74,134-177-687,-111 142 575,-2-1 0,31-69 0,-39 70 87,-1-1 0,17-70 0,-34 111-7,-1 0 1,0 1-1,1-1 1,-1 0 0,0 0-1,0 0 1,0 0-1,0 0 1,-1 0-1,1 1 1,-1-3-1,1 4 38,0 0 0,0 0 0,0 0 0,0-1 0,0 1 0,0 0 0,0 0 0,0 0 0,0 0 0,-1 0 0,1 0 0,0 0 0,0 0 0,0 0 0,0 0 0,0 0 0,0 0 0,0 0 0,-1-1-1,1 1 1,0 0 0,0 0 0,0 0 0,0 0 0,0 0 0,0 0 0,-1 0 0,1 0 0,0 0 0,0 1 0,0-1 0,0 0 0,0 0 0,0 0 0,-1 0 0,1 0 0,0 0 0,0 0 0,0 0-1,0 0 1,0 0 0,0 0 0,0 0 0,0 0 0,0 1 0,-1-1 0,1 0 0,-8 14-276,-17 41 276,-47 76 0,51-101 182,-4 7 70,1 0 1,2 2-1,-27 66 1,48-103-243,-21 56 397,-21 93 0,42-147-328,1 1 0,-1 0 1,1 0-1,0-1 0,1 1 1,0 6-1,-1-9-49,0-1 0,0 0-1,1 0 1,-1 0 0,0 0 0,0 0-1,1 0 1,-1 0 0,1 0 0,-1 0-1,1 0 1,-1 0 0,1 0-1,0 0 1,-1 0 0,1 0 0,0-1-1,0 1 1,0 0 0,0-1 0,-1 1-1,1 0 1,0-1 0,0 1 0,0-1-1,0 1 1,0-1 0,0 0 0,1 1-1,0-1 1,6-2 33,-1 0 0,0-1 0,0 1-1,0-2 1,0 1 0,12-9 0,5-5-52,-2-1-1,0-1 1,-1-1 0,23-29-1,-10 13-42,-25 24 29,7-5-159,-16 17 160,0 0 0,0 0 0,1 1 0,-1-1 1,0 0-1,0 0 0,0 0 0,1 0 0,-1 0 0,0 0 0,0 0 0,0 0 0,1 0 1,-1 0-1,0 0 0,0 1 0,0-1 0,0 0 0,1 0 0,-1 0 0,0 0 1,0 1-1,0-1 0,0 0 0,0 0 0,0 0 0,0 0 0,0 1 0,1-1 0,-1 0 1,0 0-1,0 0 0,0 1 0,0-1 0,0 0 0,0 0 0,0 0 0,0 1 0,0-1 1,0 0-1,-3 37 140,-11 67 1,2-32-8,10-56-89,0-5 9,1-1 1,0 1-1,0 0 0,3 19 0,-2-30-19,0 1-1,0 0 0,0-1 1,0 1-1,0 0 0,0-1 1,0 1-1,1 0 0,-1-1 1,0 1-1,0 0 0,1-1 1,-1 1-1,1-1 0,-1 1 1,0-1-1,1 1 0,-1-1 1,1 1-1,-1-1 0,1 1 1,-1-1-1,1 0 0,0 1 1,0-1-1,0 0-6,0 1 0,0-2 1,0 1-1,0 0 0,0 0 0,0 0 1,0 0-1,0-1 0,0 1 0,0 0 0,0-1 1,-1 1-1,1-1 0,0 1 0,1-2 1,4-3 33,0 0 1,0 0 0,7-9-1,-10 11 12,7-10-28,0 0 0,-1 0-1,10-19 1,-5 7-355,-12 25 221,-1 5 135,-1 11 54,-4 5-96,-1 0 1,0 0 0,-2 0 0,-16 34 0,-48 76 68,-59 66 183,101-160-161,-1-1 0,-70 63 0,94-94 6,0 0 1,0-1-1,-1 0 0,-8 4 0,12-6-38,0-1 1,0 1-1,-1-1 0,1-1 0,0 1 0,-1 0 0,1-1 0,0 1 0,-1-1 0,1 0 0,-5-1 1,6 1-37,-1-1 0,0 0 0,1-1 1,-1 1-1,1 0 0,0-1 0,-1 1 1,1-1-1,0 0 0,0 0 0,0 0 1,0 0-1,1 0 0,-1 0 0,0 0 0,1-1 1,-1 1-1,1-1 0,0 1 0,0-1 1,-1-4-1,-2-4-35,1 1 1,0-1-1,-2-22 1,4 20 17,0 0 0,1 0 0,1-1 0,0 1 0,1 0 0,0 0 0,1 0 0,0 0 0,1 1 0,8-18 0,-8 23-15,1 0-1,0 0 1,0 0 0,0 1 0,1 0-1,0 0 1,0 1 0,1-1 0,-1 1-1,1 1 1,0-1 0,1 1-1,-1 1 1,1-1 0,-1 1 0,10-2-1,10-3-37,-1 2-1,1 1 0,43-3 0,139-1 248,-63 5-4553,-133 2 2796,-9 2 1050,1-1 1,-1 1-1,0 0 1,8 1-1,-11-1 148,0 1 0,0-1 0,0 0 0,0 1 0,0-1 0,0 1 0,1-1-1,-1 1 1,-1-1 0,1 1 0,0 0 0,0-1 0,1 2 0,4 9-2440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50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1075 1 992,'1'0'9978,"-2"5"-11135,-3 13 1491,0-1-1,-2 0 1,0 0 0,-1 0 0,0-1-1,-13 20 1,3-7-72,-1-2 0,-2 0 0,-1-1 0,-32 32 0,17-19-41,9-9-2,-296 335 1167,313-352-1332,-9 8 83,2 1 1,0 1-1,2 0 1,-24 48-1,38-69-117,0 0 0,0 0 0,1 1 0,-1-1 0,1 0 0,-1 0 0,1 1 0,0 2 0,0-5-3,0 1 1,0 0-1,0 0 1,0-1 0,0 1-1,0 0 1,1 0 0,-1-1-1,0 1 1,1 0 0,-1 0-1,1-1 1,-1 1 0,0 0-1,1-1 1,-1 1 0,1-1-1,0 2 1,2-1 18,0 0-1,-1 0 1,1 0 0,0 0 0,0-1-1,-1 1 1,1-1 0,0 1-1,0-1 1,0 0 0,0 0 0,0 0-1,0-1 1,4 0 0,50-10 49,109-34 1,-104 26-193,-52 16 65,8-3-84,31-4 0,-43 9 103,-1 0 0,1 1 0,-1 0-1,1 0 1,-1 1 0,1-1 0,-1 1-1,1 0 1,-1 1 0,7 2 0,-10-3 34,0-1 1,0 1-1,0 0 1,-1 0-1,1 0 1,0 0-1,-1 1 1,1-1-1,0 0 1,-1 1 0,0-1-1,1 1 1,-1-1-1,0 1 1,0 0-1,0 0 1,0-1-1,0 1 1,0 0-1,-1 0 1,1 0 0,0 0-1,-1 0 1,0 0-1,1 0 1,-1 0-1,0 0 1,0 0-1,0 0 1,0 0 0,-1 0-1,1 0 1,0 0-1,-1 0 1,1 0-1,-2 3 1,-3 6 129,0 0 0,0 0 0,-1-1 0,-14 18 0,20-27-138,-218 269 1018,58-79-495,-88 139-345,42-41-1983,188-260 282,15-24 173,11-9-1983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22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40 4992,'-3'-24'1589,"4"10"-102,0 12-336,0 7 792,-2 16-950,0 1 0,-1-1 0,-1 0 0,-1 0 0,-13 39-1,4-21-693,-13 38 138,20-64-340,2 1-1,-5 15 0,7-5-4347,5-12 1750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50.7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314 0 5152,'-4'6'486,"-1"-1"1,1 1-1,1-1 0,-1 1 1,1 0-1,0 1 1,-3 10-1,-10 19 743,3-9-747,-1-1 1,-1-1 0,-2-1-1,0 0 1,-30 31 0,-81 56 1405,113-102-1102,28-22-557,-3 3-295,48-52-174,14-15 33,-59 64 212,1 0 0,1 2 0,23-16 0,-34 25 12,0 0 0,1-1 1,-1 1-1,0 1 0,1-1 0,-1 1 0,1 0 0,-1 0 0,9-1 0,-12 2 19,1 0 0,0 0-1,-1 1 1,1-1 0,-1 0-1,1 1 1,0-1 0,-1 1-1,1 0 1,-1-1 0,0 1-1,1 0 1,-1 0-1,0 0 1,1 0 0,-1 0-1,0 0 1,0 0 0,0 1-1,0-1 1,0 0 0,0 1-1,0-1 1,0 0 0,0 1-1,-1-1 1,1 1 0,-1-1-1,1 1 1,-1-1 0,1 3-1,1 10 182,-1 0 0,0 0 0,0 0 0,-3 20 0,1-22-161,-3 30 36,2-33-447,1 0 1,0 0-1,1 0 0,0 0 0,0 0 0,1 0 1,1 10-1,6 9-1298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51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2028 36 1472,'23'-36'6933,"-25"42"-4075,-8 13-1759,0 0-566,2-3-93,-19 26 1,-1-5 119,-43 40 1,-42 32 328,-184 193 812,79-51-282,208-239-1369,-1-1 50,1 1 0,1 0 1,0 0-1,1 1 0,0 0 1,-9 22-1,17-35-77,0 1 0,-1 0 0,1 0 0,0 0-1,0-1 1,0 1 0,-1 0 0,1 0 0,0 0 0,0 0 0,0-1-1,0 1 1,1 0 0,-1 0 0,0 0 0,0 0 0,0-1 0,1 1-1,-1 0 1,0 0 0,1-1 0,-1 1 0,1 0 0,0 1 0,0-1-1,0-1 1,0 1 0,1 0 0,-1 0 0,0-1 0,1 1-1,-1-1 1,0 1 0,1-1 0,-1 1 0,1-1 0,-1 0-1,2 0 1,5 1 25,-1-2 0,1 1 0,-1-1 0,11-2 0,8-3 19,-16 3-176,1 1 0,-1 0 0,1 0 0,0 1 0,16 0 0,-26 1 95,1 0 0,-1 0 0,0 0 0,0 1 0,0-1 0,0 0 0,0 1 0,0-1 0,0 0 0,0 1 0,0-1 0,0 1 0,0 0 0,0-1 0,0 1 0,0 0 0,-1-1 0,1 1 0,0 0 0,0 0 0,-1 0 0,1 0 0,0 0 0,-1 0 0,1 0 0,-1 0 0,1 0 0,-1 0 0,0 0 0,1 0 0,-1 0 0,0 0 0,0 0 0,0 0 0,0 0 0,0 1 0,0 0 0,-1 3-1,1 0 0,-1 0 0,-1 0 0,1-1 0,0 1 0,-1 0 0,0-1 0,-3 6 0,-7 8 82,0 0 0,0-1-1,-30 29 1,-253 216 685,-15-39-201,216-159-403,-27 23-187,3 6-1,-161 165 1,256-234-1131,-24 33-1,40-45 90,7-12 1058,0 0 1,0 0-1,0 0 1,0 0 0,0 0-1,0 0 1,0 0-1,0 0 1,0 0-1,0-1 1,0 1-1,0 0 1,0 0-1,0 0 1,0 0 0,0 0-1,1 0 1,-1 0-1,0 0 1,0 0-1,0 0 1,0 0-1,0 0 1,0 0-1,0 0 1,0 0-1,0 0 1,0 1 0,0-1-1,0 0 1,0 0-1,0 0 1,0 0-1,0 0 1,0 0-1,0 0 1,1 0-1,-1 0 1,0 0 0,0 0-1,0 0 1,0 0-1,0 0 1,0 0-1,0 0 1,0 0-1,0 0 1,0 0-1,0 0 1,0 0-1,0 0 1,0 1 0,0-1-1,0 0 1,0 0-1,0 0 1,0 0-1,0 0 1,19-16-2820,14-16 560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52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425 1 3968,'0'1'513,"0"0"0,-1 1 0,1-1 1,-1 1-1,1-1 0,-1 0 0,0 1 0,0-1 1,1 0-1,-1 0 0,0 1 0,0-1 0,0 0 0,-2 1 1,-22 26 972,5-8-844,0-2 0,-2 0 0,0-1 0,-44 25 0,-143 59 1452,203-99-1969,-11 5 339,16-7-457,1 1 0,0-1-1,0 0 1,0 0 0,0 0 0,0 0 0,0 0 0,0 0 0,-1 0 0,1 0 0,0 0 0,0 0 0,0 0-1,0 0 1,0 0 0,0 0 0,-1 0 0,1 0 0,0 0 0,0 0 0,0 0 0,0 0 0,0 0 0,-1 0 0,1 0-1,0 0 1,0 0 0,0 0 0,0 0 0,0 0 0,0 0 0,-1 0 0,1 0 0,0 0 0,0 0 0,0 0-1,0-1 1,0 1 0,0 0 0,0 0 0,0 0 0,0 0 0,-1 0 0,1 0 0,0 0 0,0-1 0,0 1-1,0 0 1,0 0 0,0 0 0,0 0 0,0 0 0,0-1 0,0 1 0,0 0 0,0 0 0,0 0 0,0 0-1,0 0 1,7-11 96,9-5-165,1 1 0,19-14 0,-1 1 24,49-52 27,-53 50-37,-23 22-38,0 0 0,12-7 0,-17 13 65,-1 0 0,1 1 0,0-1 0,0 1 0,0 0-1,0 0 1,0 0 0,0 0 0,1 0 0,-1 1 0,6-1-1,-8 1 36,1 1-1,-1-1 0,1 0 0,-1 1 0,1-1 0,0 1 1,-1-1-1,1 1 0,-1 0 0,0 0 0,1 0 0,-1 0 1,0 0-1,1 0 0,-1 0 0,0 0 0,0 0 0,0 0 0,0 1 1,0-1-1,0 0 0,0 1 0,-1-1 0,1 1 0,0-1 1,0 4-1,2 5 142,0-1 0,-1 1 0,1 13 0,-1-10-11,5 32 183,9 48 452,-12-76-749,1-1 0,0 1 1,11 22-1,-14-36-298,0-1 0,-1 1 1,1 0-1,0-1 0,0 0 0,0 1 0,1-1 1,-1 0-1,0 0 0,1 0 0,-1 0 0,1-1 1,5 4-1,10 3-1801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01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1011 2720,'-7'2'9424,"14"-12"-8982,34-56 2604,-12 17-2012,-28 47-1002,131-196 2224,43-65-112,-151 224-1592,45-58 0,-68 95-546,0 1 0,0 0-1,1 0 1,-1 0 0,0 0 0,0 0 0,0 0-1,1 0 1,-1 0 0,1 0 0,1 0 0,-3 1-3,1 0 1,0-1 0,-1 1-1,1 0 1,0 0 0,-1 0-1,1 0 1,0 0 0,0 0-1,-1 0 1,1 0 0,0 1-1,-1-1 1,1 0 0,0 0-1,-1 1 1,1-1 0,0 1-1,1 0 11,-1 0-1,0 1 1,1-1-1,-1 0 1,0 1-1,0-1 0,0 1 1,0 0-1,0-1 1,0 1-1,-1 0 1,1 0-1,0-1 1,-1 1-1,0 0 1,1 3-1,0 9 6,0 0 0,-1 0 1,-1 0-1,0 1 0,-1-1 0,-3 14 1,-27 84 208,27-95-143,1-6-42,-23 67 181,27-78-216,0 0 0,-1 0 0,1 1 0,0-1 1,0 0-1,0 0 0,0 1 0,0-1 1,0 0-1,-1 1 0,1-1 0,0 0 0,0 1 1,0-1-1,0 0 0,0 1 0,0-1 0,0 0 1,0 1-1,0-1 0,0 0 0,1 1 0,-1-1 1,0 0-1,0 0 0,0 1 0,0-1 1,0 0-1,1 1 0,-1-1 0,0 0 0,0 0 1,0 1-1,1-1 0,0 0 15,-1 0-1,1 0 1,0 0 0,0 0-1,-1 0 1,1 0 0,0 0 0,0 0-1,-1-1 1,1 1 0,0 0-1,-1 0 1,1-1 0,0 1-1,-1 0 1,1-1 0,-1 1 0,1-1-1,0 0 1,252-176 4,-204 139-44,15-10-222,-61 46 202,0 0 0,0 0 0,0 1 0,0-1 1,0 1-1,1 0 0,4-1 0,-7 2 21,0-1-1,0 1 1,0 0-1,1 0 1,-1 0-1,0 0 1,0 0-1,0 0 0,0 1 1,0-1-1,0 0 1,0 1-1,0-1 1,0 0-1,0 1 1,0-1-1,0 1 1,-1-1-1,1 1 1,0 0-1,0-1 1,0 1-1,-1 0 1,1 0-1,0 0 1,-1-1-1,1 1 1,0 1-1,2 5-19,0 0-1,0-1 0,-1 1 1,0 0-1,-1 0 0,1 0 0,-1 8 1,1 52 189,-2-50-157,0-2 50,0 1 1,2-1-1,0 0 0,4 18 0,-4-28-25,-1 1 0,1-1 0,0 0 0,0 0 0,1 0 0,-1 0 0,1-1-1,0 1 1,1-1 0,-1 0 0,1 0 0,0 0 0,0 0 0,0 0 0,5 3 0,-7-6 17,0 0 1,0 0 0,0 0-1,0 0 1,1 0 0,-1-1 0,0 1-1,0-1 1,1 1 0,-1-1-1,0 0 1,1 0 0,-1 0 0,0 0-1,4-1 1,-2 0-2,0 0-1,0 0 1,0 0-1,-1-1 1,1 0-1,-1 0 1,1 0-1,3-3 1,3-4 21,0 1 1,-1-1 0,-1-1 0,11-14 0,-8 9-48,-1 0 0,-1-1-1,-1-1 1,0 0-1,7-21 1,-6 9-14,-2 0-1,6-40 1,-12 65-48,-1-1 0,1 1 0,-1 0 0,0 0 0,0-1 0,0 1 0,-1 0 0,0 0 0,0 0 1,-2-8-1,3 11 20,-1 0 1,1 0-1,0 0 1,-1 0 0,1 0-1,-1 1 1,1-1-1,-1 0 1,1 0 0,-1 0-1,0 1 1,1-1-1,-1 0 1,0 1 0,0-1-1,-1 0 1,1 0 4,1 1 1,-1 0-1,1 0 1,-1 0 0,1 0-1,-1 0 1,1 0-1,-1 0 1,0 0-1,1 0 1,-1 0-1,1 1 1,-1-1 0,1 0-1,-1 0 1,1 0-1,-1 1 1,1-1-1,-1 0 1,1 1-1,-1-1 1,-2 3-41,0 0 1,0 0-1,0 0 1,1 1-1,-1-1 0,-2 6 1,-3 7 74,0-1 1,1 1 0,1 0 0,0 1 0,1 0 0,1 0 0,1 0-1,0 0 1,1 0 0,1 1 0,1-1 0,3 29 0,-3-41 35,1 0 1,0 0 0,1 0 0,-1-1-1,1 1 1,0 0 0,0-1 0,1 1 0,-1-1-1,1 1 1,0-1 0,0 0 0,0 0-1,1-1 1,0 1 0,-1-1 0,1 0-1,0 0 1,0 0 0,1 0 0,-1-1-1,1 1 1,-1-1 0,1 0 0,0-1-1,0 1 1,0-1 0,0 0 0,0 0 0,10 0-1,4-2 15,1-1 0,0 0 0,-1-2 0,0-1-1,0 0 1,0-1 0,0-1 0,-1-1 0,19-10 0,15-13-85,81-61 1,-122 85-129,-11 7 142,0 0-1,0 0 1,0 0 0,0 0 0,0 0 0,0 0-1,1 0 1,-1 0 0,0 0 0,0 0 0,0 0-1,0 0 1,0 0 0,0 0 0,0 0 0,1 0-1,-1 0 1,0 0 0,0 0 0,0 0 0,0 0-1,0 0 1,0 0 0,0 0 0,0 0 0,1 0-1,-1 0 1,0 0 0,0 0 0,0 0 0,0 0-1,0 0 1,0 0 0,0 0 0,0 0 0,0 0-1,0 0 1,1 1 0,-1-1 0,0 0 0,0 0-1,0 0 1,0 0 0,0 0 0,-6 22-475,6-21 509,-6 13 75,-14 23 0,15-30-49,0 1-1,1 0 1,0-1 0,1 1-1,0 1 1,0-1-1,0 0 1,1 1 0,-1 14-1,3-22-37,-1 0 0,1-1-1,0 1 1,0 0 0,1-1-1,-1 1 1,0 0 0,0-1-1,0 1 1,0 0 0,0-1-1,1 1 1,-1 0 0,0-1-1,1 1 1,-1-1 0,0 1-1,1 0 1,-1-1 0,1 1-1,-1-1 1,1 1 0,-1-1-1,1 0 1,-1 1 0,2 0-1,-1-1 7,0 0 0,0 1 0,1-1 0,-1 0-1,0 0 1,0 0 0,1 0 0,-1 0-1,0 0 1,0-1 0,1 1 0,-1 0-1,2-1 1,4-2 17,1 0 0,-1-1-1,11-6 1,-15 8-68,13-8 17,-1 0 0,0 0 1,-1-2-1,0 1 0,18-22 0,-27 28-14,19-20-322,-21 25 171,-2 5 77,-1 10 24,-11 82 252,10-86-126,1 0 0,1 0 0,0 1-1,0-1 1,1 0 0,6 19 0,-7-29-35,-1 1 0,1-1-1,-1 1 1,1-1 0,0 1-1,0-1 1,0 0 0,0 0-1,0 1 1,0-1 0,0 0-1,0 0 1,0 0 0,0 0-1,1 0 1,-1 0 0,0-1-1,1 1 1,-1 0 0,1-1-1,-1 1 1,1-1 0,-1 1 0,1-1-1,-1 0 1,1 1 0,-1-1-1,1 0 1,-1 0 0,1 0-1,0 0 1,-1 0 0,1-1-1,2 0 1,6-2 71,-1 0 1,0 0 0,0-1-1,13-8 1,-10 5-87,189-108 330,-180 99-305,-1 0-1,-1-2 1,0 0 0,-1-2 0,-1 1-1,-1-2 1,16-26 0,0-8-107,43-101 0,-16 5 66,-33 81-139,-20 50-51,-5 19 194,-1 1 1,0-1-1,0 0 1,1 1-1,-1-1 0,0 0 1,0 1-1,0-1 0,0 0 1,0 1-1,0-1 1,0 0-1,0 1 0,0-1 1,0 0-1,0 1 1,0-1-1,-1 0 0,1 1 1,0-1-1,-1 0 1,-1 6-91,-11 42 101,3-1 0,-6 51 0,9-47 40,-17 130 177,19-130-79,4 80 0,2-126-46,-1 1 0,1 0 0,0 0 0,0 0 1,1-1-1,-1 1 0,1 0 0,0-1 0,0 0 0,6 9 1,-7-12-65,0 0 0,0 1 0,0-1 0,0 0 0,0 0 0,1 0 0,-1 0 1,0 0-1,0 0 0,1 0 0,-1-1 0,1 1 0,-1 0 0,1-1 0,-1 1 0,1-1 0,-1 0 1,1 1-1,-1-1 0,1 0 0,0 0 0,-1 0 0,1 0 0,-1 0 0,1 0 0,0-1 1,-1 1-1,1 0 0,-1-1 0,1 1 0,-1-1 0,1 0 0,-1 1 0,0-1 0,3-2 1,103-68-167,-73 45 365,32-30 1,-41 34-180,-21 19-81,1 0 0,-1 0 0,1 1 0,-1-1 0,1 1 0,0 0 0,0 1 0,0-1 0,8-1 0,1 1-5,-1 0 0,24 1-1,-34 0 34,-1 1-1,1 0 1,0 1 0,0-1-1,0 1 1,0-1-1,0 1 1,0 0 0,-1 0-1,1 0 1,0 0 0,-1 0-1,1 1 1,-1-1-1,1 1 1,-1 0 0,0 0-1,0 0 1,1 0-1,-1 0 1,3 4 0,-3-2 17,0 0 1,-1 0-1,1 0 1,-1 0-1,1 0 0,-1 1 1,0-1-1,-1 0 1,1 1-1,-1-1 1,0 0-1,0 1 1,-1 6-1,-1 3-38,1-1 0,1 1 0,0 0 0,1-1 0,3 17 0,-4-26 50,1-1 0,0 1 0,0-1 0,0 1 0,0-1 0,0 0 0,1 0 0,-1 0 0,1 1 0,0-2 0,0 1 1,0 0-1,1 0 0,-1-1 0,1 1 0,-1-1 0,1 0 0,0 1 0,0-1 0,0-1 0,0 1 0,0 0 0,0-1 0,1 1 0,4 0 1,-3-1 20,1-1 1,-1 1 0,0-1 0,0-1 0,1 1 0,-1-1 0,0 0 0,0 0 0,0 0 0,0-1 0,0 0 0,8-3-1,6-5-147,30-20-1,-47 28 101,97-70-232,-51 36 432,-45 34-168,13-11-140,-16 13 99,0 0 1,1 0-1,-1 0 1,0 0 0,0-1-1,1 1 1,-1 0-1,0 0 1,0-1-1,1 1 1,-1 0-1,0-1 1,0 1 0,1 0-1,-1-1 1,0 1-1,0 0 1,0-1-1,0 1 1,0 0 0,0-1-1,0 1 1,0 0-1,0-1 1,1 1-1,-1 0 1,-1-1-1,1 1 1,0 0 0,0-1-1,0 1 1,0-1-1,-1 1-2,1 0 1,-1 0-1,1 0 0,0 0 1,-1 1-1,1-1 0,-1 0 0,1 0 1,-1 0-1,1 1 0,-1-1 1,1 0-1,-1 0 0,1 1 0,0-1 1,-1 0-1,1 1 0,0-1 1,-1 1-1,1-1-1,-20 19-21,2 1 0,0 0 1,1 1-1,-25 42 1,33-40 143,8-22-94,1 1 0,-1-1 0,1 1 0,-1-1 1,1 1-1,0-1 0,0 1 0,0-1 0,0 1 0,0-1 0,0 1 0,0-1 1,0 1-1,1 1 0,0-2-6,-1-1 0,0 0 0,0 0 0,0 0 0,1 0 0,-1 0 0,0 0 0,0 0 0,0 0 0,1 0 0,-1 0 0,0 0 0,0 0 0,1 0 0,-1 0 0,0 0 0,0 0 1,1 0-1,-1 0 0,0 0 0,0 0 0,0 0 0,1 0 0,-1 0 0,0 0 0,0 0 0,0 0 0,1-1 0,-1 1 0,0 0 0,0 0 0,0 0 0,12-10 189,9-10 96,-20 19-287,72-65-288,-42 41 148,-14 8-496,-8 34 496,-7-15 131,-1 1 0,1 0 1,0 0-1,-1 0 0,0 0 0,2 3 0,8 17 101,-8-19-73,1 0 1,0 0-1,0 0 1,0-1 0,1 1-1,-1-1 1,1 0-1,0-1 1,0 1-1,0-1 1,0 0 0,0 0-1,0 0 1,10 1-1,-3-1 53,1 0 0,-1-1 0,1-1 0,0 0 0,16-2 0,-15 0-1,1-1 0,-1-1-1,0 0 1,0-1 0,0 0-1,-1-1 1,0 0 0,25-17 0,-29 16-42,0-1 0,0 0 0,0 0 0,-1 0 0,0-1 0,-1-1 0,0 1 0,8-15 1,-2-1 12,-1 0 0,11-34-1,71-255-31,-88 296-51,-2 4-89,0-1 1,-1 1-1,-1-1 1,2-22 0,-4 36 129,0 0 0,0 1 0,0-1 0,0 0 0,1 0 0,-1 0 1,-1 1-1,1-1 0,0 0 0,0 0 0,0 0 0,0 1 0,-1-1 1,1 0-1,0 0 0,0 1 0,-1-1 0,1 0 0,-1 1 0,1-1 1,-1 0-1,1 1 0,-1-1 0,1 1 0,-1-1 0,1 1 0,-1-1 1,0 1-1,1-1 0,-1 1 0,-1-1 0,0 1-5,1 0 0,-1 1 1,1-1-1,-1 1 0,1-1 0,0 1 0,-1-1 0,1 1 0,0 0 0,-1-1 0,1 1 0,0 0 1,0 0-1,0 0 0,0 0 0,0 0 0,0 0 0,-2 3 0,-3 4 10,0 1-1,1 0 0,0 0 1,0 0-1,1 1 1,0 0-1,-2 10 0,-17 79 23,21-88-24,-6 34 38,-5 82 1,13-103-207,0-1 1,2 1-1,1 0 1,0-1-1,10 32 1,-8-36-466,-2-8-1371,1 0 0,0 0 0,9 18 0,-12-26 1319,0-3 453,-1 0-1,0 1 1,1-1 0,-1 1 0,0-1 0,1 1-1,-1-1 1,0 1 0,0-1 0,0 1 0,0-1-1,0 1 1,1-1 0,-1 1 0,0-1 0,0 1-1,0-1 1,0 1 0,0-1 0,-1 1 0,1-1-1,0 1 1,0-1 0,0 1 0,0-1 0,-1 1-1,0 6-2469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01.4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41 137 9152,'-40'-28'4128,"43"28"-3584,16-5 416,9 5-640,25-9 992,10 3-737,40-11-191,5 9-256,27-7-128,-4 1 32,-2 0-2591,-16 5 1407,-5 1-5792,-13 5 3872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03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292 891 4480,'19'-36'7242,"-19"36"-7165,1-1 0,-1 1 0,0 0 0,0 0-1,0-1 1,0 1 0,0 0 0,0-1 0,0 1-1,0 0 1,0-1 0,0 1 0,0 0 0,0-1-1,0 1 1,0 0 0,0 0 0,0-1 0,0 1-1,0 0 1,-1-1 0,1 1 0,0 0 0,0 0 0,0-1-1,0 1 1,-1 0 0,1 0 0,0-1 0,0 1-1,0 0 1,-1 0 0,1-1 0,-15-3 1533,10 4-1330,-1 0 0,0 0 0,1 0 0,-9 2-1,1 2-37,1 0-1,0 0 0,0 1 0,0 0 0,1 1 0,0 1 0,-13 9 0,-2 4 115,-41 41-1,59-53-295,1 1 0,-1-1 0,2 1 0,-10 15 0,15-21-20,-1 0-1,0 0 1,1 0-1,0 0 1,-1 1-1,1-1 1,1 0-1,-1 1 1,0-1-1,1 1 1,0-1-1,0 0 1,0 1-1,0-1 1,0 1-1,1-1 1,-1 1-1,3 5 1,-3-9-17,1 1-1,-1 0 1,1 0 0,-1-1 0,1 1-1,-1 0 1,1-1 0,-1 1-1,1 0 1,0-1 0,-1 1 0,1-1-1,0 1 1,0-1 0,0 0-1,-1 1 1,1-1 0,0 0-1,0 1 1,0-1 0,0 0 0,-1 0-1,1 0 1,0 0 0,0 0-1,0 0 1,0 0 0,0 0 0,0 0-1,-1 0 1,1 0 0,0-1-1,0 1 1,1-1 0,4-1 52,-1 0-1,1 0 1,8-6 0,-13 7-70,15-9-55,0-1 1,-1-1 0,0-1 0,-1 0 0,0-1 0,-1 0-1,0-1 1,18-30 0,-19 20-94,-12 24 131,0 1 0,0 0 0,0 0 0,0 0 0,0-1-1,1 1 1,-1 0 0,0 0 0,0 0 0,0-1 0,0 1 0,0 0 0,0 0 0,0 0 0,0-1-1,0 1 1,0 0 0,0 0 0,0 0 0,0-1 0,-1 1 0,1 0 0,0 0 0,0 0-1,0-1 1,0 1 0,0 0 0,0 0 0,0 0 0,-1 0 0,1-1 0,0 1 0,-11 7-417,8-4 419,1 0-1,-1 0 0,1 0 1,0 0-1,0 1 0,0-1 1,0 1-1,1-1 0,-1 1 1,1 0-1,0 0 0,0 0 1,-1 7-1,2-8 41,0 0-1,-1 0 1,1 0-1,0 0 1,1-1 0,-1 1-1,0 0 1,1 0-1,0 0 1,0 0 0,0-1-1,0 1 1,0 0-1,0-1 1,1 1 0,-1 0-1,1-1 1,0 0-1,2 4 1,1-3 37,-1 0 0,1 0 0,0 0 0,0-1 0,0 0 1,0 1-1,0-2 0,0 1 0,0-1 0,1 0 0,-1 0 0,1 0 0,6 0 0,4-1 148,0 0-1,0-2 1,19-3-1,-20 3-159,-1-1 0,-1 0 0,1-2 0,0 1 0,-1-2 0,0 0 0,0 0 0,-1-1 0,17-12 0,-4-3-55,0 0 0,-1-2 0,31-41-1,55-90-58,-41 57 151,-63 88-80,175-257-190,-158 229 200,-3-2-1,-1 0 0,-2-1 1,23-80-1,-39 112-72,1 1 0,0-15 1,-2 22 43,0 0 0,0 1 1,0-1-1,0 0 0,0 1 1,0-1-1,0 0 0,-1 0 1,1 1-1,0-1 1,0 0-1,-1 1 0,1-1 1,0 1-1,-1-1 0,1 0 1,-1 0-1,0 1 1,1 0 1,-1 0-1,1-1 0,-1 1 0,1 0 1,-1 0-1,1 0 0,-1 0 0,0 0 1,1 0-1,-1 1 0,1-1 1,-1 0-1,1 0 0,-1 0 0,1 0 1,-1 1-1,1-1 0,-1 0 0,1 1 1,-1-1-1,1 0 0,0 1 0,-1-1 1,1 0-1,-1 1 0,-7 6 7,1 0 0,0 0 0,0 1 0,-7 11 0,-1 0 53,-1 1-14,-13 14 25,1 2 0,-35 62 0,32-38 68,4 1 0,-29 87 1,44-106-39,1 0-1,2 0 1,2 0 0,-4 86 0,11-119-43,0 0 0,1 0 0,0 0 0,0 0 0,1-1 0,0 1 0,7 15 0,-8-20-29,1-1-1,0 0 1,0 0-1,0 0 1,0 0-1,1 0 1,-1-1 0,1 1-1,-1-1 1,1 1-1,0-1 1,0 0-1,0 0 1,0 0-1,0-1 1,1 1-1,-1-1 1,1 0 0,-1 1-1,1-2 1,5 2-1,5-1 4,0 0-1,0-1 0,0 0 1,0-2-1,-1 1 0,24-7 0,-9 0-117,0-1-1,30-14 0,-18 3-19,-27 13 24,1 0 0,-1 1 0,19-5 0,-36 13-62,-1 1 0,0 0 1,1 1-1,0-1 0,-1 1 0,1 0 0,1 0 1,-6 6-1,-3 4 95,2-5 54,3-2 34,0-1 0,1 1 1,0 1-1,-10 14 0,15-21-8,0 1 0,0 0 0,0-1 0,1 1 0,-1 0 0,0 0 0,1 0 0,0 0-1,-1 0 1,1 0 0,0-1 0,0 1 0,0 0 0,0 0 0,0 0 0,0 0 0,1 0 0,-1 0-1,1 0 1,-1 0 0,1-1 0,0 1 0,0 0 0,-1 0 0,1-1 0,1 1 0,-1-1-1,0 1 1,2 2 0,0-2 5,-1 0 0,1 0 0,-1-1 0,1 1 1,0-1-1,0 1 0,0-1 0,-1 0 0,2 0 0,-1 0 0,0 0 0,0 0 0,0-1 0,0 0 0,0 1 0,5-1 0,-1-1 43,0 1 1,-1-1-1,1 0 0,0 0 1,-1-1-1,11-3 0,-12 2-75,0 1 0,0-1 0,-1 0 0,1 0 0,-1 0 0,0 0 0,0-1 0,0 0 0,-1 0 0,1 0 0,-1 0 0,0 0 0,0-1 0,-1 0 0,1 1 0,-1-1 0,0 0 0,0 0 0,0 0-1,-1 0 1,0 0 0,0-1 0,0 1 0,-1 0 0,1-1 0,-1 1 0,-1 0 0,1-1 0,-1 1 0,0 0 0,0 0 0,0-1 0,-3-6 0,2 10-49,1-1 0,-1 0 1,0 1-1,0-1 0,0 1 0,0 0 1,0-1-1,0 1 0,-1 0 0,1 0 0,-1 1 1,1-1-1,-1 0 0,0 1 0,0 0 1,0 0-1,0-1 0,1 2 0,-2-1 0,1 0 1,0 1-1,0-1 0,0 1 0,-5 0 1,1 1-170,7-1 216,0 0 1,0 0-1,0 0 1,0 0 0,0 0-1,0 0 1,0 0-1,0 0 1,0 0-1,0 0 1,0-1-1,0 1 1,0 0-1,0 0 1,0 0-1,0 0 1,0 0-1,0 0 1,0 0-1,0 0 1,0 0-1,0 0 1,0 0 0,0 0-1,0-1 1,0 1-1,0 0 1,0 0-1,-1 0 1,1 0-1,0 0 1,0 0-1,0 0 1,0 0-1,3-1 13,0 0 0,0 0 0,0 1 0,0-1-1,0 1 1,0-1 0,0 1 0,5 1 0,4-2 18,35-4 148,-22 2-115,35 0 0,-51 4-38,-1-1 0,0 1-1,0 0 1,0 1 0,0 0 0,0 0-1,0 1 1,10 5 0,-11-5 36,-1 1 0,1 0 0,-1 0 0,0 0 0,0 0 0,-1 1 0,1 0 0,5 8 0,-9-11-19,-1 1-1,1-1 1,-1 0 0,0 1 0,0 0 0,0-1 0,0 1 0,0 0-1,-1-1 1,1 1 0,-1 0 0,1 0 0,-1-1 0,0 1-1,0 0 1,-1 0 0,1 0 0,-1-1 0,1 1 0,-1 0 0,0-1-1,0 1 1,0 0 0,-3 4 0,-4 7 359,-14 19 1,8-13-241,16-19-71,4-2 11,10-6 26,34-17-12,2-2-176,91-32 0,-139 57 22,1 0 1,-1 0-1,1 0 0,0 0 1,-1 1-1,7 0 0,-10-1 35,-1 2-1,1-1 1,0 0-1,0 0 1,0 0 0,-1 0-1,1 0 1,0 1-1,0-1 1,0 0-1,-1 1 1,1-1 0,0 0-1,-1 1 1,1-1-1,0 1 1,-1-1-1,1 1 1,-1-1 0,1 1-1,-1 0 1,1-1-1,-1 1 1,1 0-1,-1-1 1,1 1 0,-1 0-1,0 0 1,0-1-1,1 1 1,-1 0-1,0 0 1,0 0-1,0-1 1,0 1 0,0 0-1,0 0 1,0 0-1,0-1 1,0 1-1,0 0 1,0 0 0,-1 0-1,-1 7 57,0-1-1,-1 0 0,0 0 1,-6 12-1,-3 5 174,11-23-220,1-1 0,0 1 0,-1-1 0,1 1-1,0-1 1,0 1 0,0-1 0,0 1 0,-1-1 0,1 1-1,0-1 1,0 1 0,0 0 0,0-1 0,0 1 0,0-1-1,0 1 1,1-1 0,-1 1 0,0-1 0,0 1 0,0-1-1,0 1 1,1-1 0,-1 1 0,0-1 0,1 2 0,0-2 0,0 1 1,0-1 0,-1 0 0,1 1-1,0-1 1,0 0 0,0 1 0,0-1 0,0 0-1,0 0 1,0 0 0,0 0 0,0 0-1,0 0 1,1 0 0,5-2 9,1 1 0,0-1 0,7-3 0,-12 4-12,23-9 20,26-14 1,-32 15-3,-19 8-41,0 0 0,0 0 0,1 1-1,-1-1 1,1 1 0,-1-1 0,0 1 0,1-1 0,-1 1 0,1 0 0,-1 0 0,1 0-1,-1 0 1,1 0 0,-1 0 0,1 0 0,-1 0 0,1 0 0,-1 1 0,0-1 0,1 1-1,-1-1 1,1 1 0,-1-1 0,0 1 0,1 0 0,-1 0 0,0 0 0,0 0 0,0 0-1,0 0 1,0 0 0,0 0 0,0 0 0,0 0 0,0 0 0,0 1 0,0-1 0,-1 0-1,1 1 1,-1-1 0,1 0 0,-1 1 0,1-1 0,-1 1 0,0-1 0,0 3 0,3 14 215,0 31 0,-3-48-175,0 0 0,0 0 1,0 0-1,0 0 0,0 0 0,0 0 1,0 0-1,1 0 0,-1 0 1,0 0-1,1 0 0,-1 0 1,0 0-1,1 0 0,-1 0 1,1 0-1,0 0 0,-1-1 1,1 1-1,0 0 0,-1 0 1,1-1-1,0 1 0,0 0 1,1 0-1,0 0 17,-1-1 1,1 1-1,0-1 1,0 0-1,0 0 0,-1 0 1,1 0-1,0 0 1,0 0-1,0 0 1,-1 0-1,1-1 0,3 0 1,6-3 100,1-1-1,-1 0 1,16-9 0,-21 10-156,295-197 113,-212 137-274,-85 60 128,1 1 0,-1 0 0,1 0 0,0 0 0,0 1 0,0 0 0,8-2 0,-13 3 44,1 1 0,-1 0 1,1 0-1,-1 0 0,1 0 1,-1 0-1,1 0 0,-1 0 1,1 0-1,-1 0 0,1 0 1,-1 0-1,1 0 0,-1 0 1,1 1-1,-1-1 0,1 0 1,-1 0-1,0 0 0,1 1 1,-1-1-1,1 0 0,-1 1 1,0-1-1,1 0 0,-1 1 1,0-1-1,1 0 0,-1 2 1,1-1-5,0 0 0,-1 1 0,1-1 0,-1 1 1,0-1-1,0 1 0,1-1 0,-1 0 0,0 1 0,-1 1 1,1 6-11,-2-1 1,-3 15 0,5-23 23,-4 13 31,0-1 0,-1 0 0,-1-1 0,0 0 0,0 1 0,-1-2 0,-11 14 0,-64 64 247,52-57-186,-78 65 473,96-88-386,11-8-170,1 0 0,0 1 0,0-1 0,0 0 0,0 0 0,-1 0 0,1 0 0,0 0 0,0 0 0,0 0 0,-1 0-1,1 1 1,0-1 0,0 0 0,0 0 0,0 0 0,-1 0 0,1 0 0,0 0 0,0 0 0,0 0 0,-1 0 0,1 0 0,0-1-1,0 1 1,0 0 0,-1 0 0,1 0 0,0 0 0,0 0 0,0 0 0,-1 0 0,1 0 0,0 0 0,0-1 0,0 1 0,0 0-1,0 0 1,-1 0 0,1 0 0,0 0 0,0-1 0,0 1 0,0 0 0,0 0 0,0 0 0,0-1 0,0 1 0,0 0 0,0 0-1,0 0 1,0-1 0,0 1 0,0 0 0,0 0 0,0 0 0,0-1 0,0 1 0,0 0 0,0 0 0,0 0 0,0-1 0,0 1-1,0 0 1,0 0 0,0 0 0,0 0 0,1-1 0,-1-1-6,1-1 0,1 1 1,-1 0-1,0 0 0,0 0 0,1 0 0,-1 0 0,1 0 0,0 0 0,-1 0 1,1 1-1,0-1 0,3-1 0,32-20-93,-31 19 83,16-8 0,1 2 1,0 1 0,33-10-1,77-12-2244,-111 26-553,0 2 1,36-1-1,-44 7 810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04.1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44 9056,'-27'-20'4640,"36"20"-3776,9 5-576,40-5 1248,10 0-897,40-5-127,0 1-320,32-4-448,-6 8 160,9-8-2719,-11 8 1535,-16-4-5120,-21 8 3616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56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1 764 1568,'0'0'6608,"8"-19"-2144,-9-8-1445,1 17-2696,0-1 1,0 1-1,0-1 0,2 1 1,2-15-1,7-17-62,-5 21-61,12-36 1,-7 35-145,1 0 1,0 1 0,2 0-1,0 1 1,2 1 0,0 0-1,29-26 1,251-237 407,-287 273-448,-1 1 0,2 1 0,-1-1 0,19-9 0,-28 17-10,0 0 0,1 0 1,-1 0-1,0 0 0,1-1 0,-1 1 0,0 0 0,0 0 0,1 0 1,-1 0-1,0 0 0,1 1 0,-1-1 0,0 0 0,1 0 1,-1 0-1,0 0 0,1 0 0,-1 0 0,0 0 0,0 0 1,1 1-1,-1-1 0,0 0 0,0 0 0,1 0 0,-1 1 0,0-1 1,0 0-1,1 1 0,5 12 182,0 14 78,-4 4-42,-1 0 0,-3 30 0,1-40-120,-1 0-1,-1-1 1,-1 0-1,-9 25 1,5-20 3,7-19-2,-1 1 1,0-1-1,-1 1 1,-4 7-1,31-32 492,7-5-532,53-72 29,-65 71-152,1 1 0,1 0-1,1 1 1,27-20-1,-47 40 38,1 0 1,-1 1-1,0 0 0,0-1 0,0 1 0,1 0 0,-1 0 1,1 1-1,-1-1 0,1 0 0,-1 1 0,4-1 0,-5 1 17,0 0 0,0 1 0,0-1 0,0 0 0,1 1 0,-1-1 0,0 1 0,0-1 0,0 1 0,0-1 0,0 1-1,0 0 1,-1-1 0,1 1 0,0 0 0,0 0 0,0 0 0,-1 0 0,1-1 0,0 1 0,-1 0 0,1 0 0,-1 0-1,1 1 1,-1-1 0,1 0 0,-1 0 0,0 1 0,2 4 39,0 1-1,-1-1 1,0 1 0,0 0-1,-1-1 1,0 1 0,0-1-1,-1 1 1,1 0-1,-4 10 1,-2 5 132,-17 39-1,14-40-235,-7 26 0,14-30 234,2-16-154,0-1-1,0 0 0,0 1 0,1-1 1,-1 0-1,0 1 0,0-1 1,0 0-1,0 1 0,0-1 0,1 0 1,-1 1-1,0-1 0,0 0 1,0 0-1,1 1 0,-1-1 0,0 0 1,1 0-1,-1 1 0,0-1 1,0 0-1,1 0 0,-1 0 0,1 0 1,0 1 9,1-2 1,0 1-1,-1 0 1,1 0 0,-1 0-1,1-1 1,0 1-1,-1-1 1,1 1-1,-1-1 1,0 0 0,1 0-1,-1 1 1,3-3-1,228-138-164,-221 134 87,1 1 0,12-6-1,-20 10 36,0 1 0,-1 0 0,1 0 0,0 0 0,-1 0 0,1 0-1,0 1 1,0-1 0,0 1 0,0 0 0,6 2 0,-9-2 16,0 0 0,0 0 1,0 1-1,-1-1 0,1 0 0,0 1 0,0-1 1,-1 1-1,1-1 0,0 1 0,-1-1 0,1 1 1,-1 0-1,1-1 0,0 1 0,-1 0 1,0-1-1,1 1 0,-1 0 0,1 1 0,0 1-3,0-1-1,-1 0 1,1 1-1,-1-1 1,0 1 0,0-1-1,0 4 1,-1 4 21,-1 0 1,-4 17-1,2-10 76,-4 27 1,7-38-89,0 0 0,1 0-1,0-1 1,0 1 0,1 0 0,-1 0 0,1-1 0,3 11 0,-3-15 13,-1 0-1,1 0 1,-1 0-1,1 0 1,0 0-1,0 0 1,-1 0 0,1 0-1,0 0 1,0 0-1,0 0 1,0 0 0,0 0-1,0-1 1,0 1-1,0 0 1,0-1-1,1 1 1,-1-1 0,0 1-1,0-1 1,0 0-1,1 0 1,-1 1 0,0-1-1,0 0 1,1 0-1,-1 0 1,0 0-1,2-1 1,3 0 27,0 0 0,0 0 0,0-1 0,10-4-1,-12 4-73,27-13 49,0-2 1,-2 0-1,44-35 1,-49 34 34,110-91 120,-132 107-151,0 1-1,0-1 1,0 0-1,-1 0 1,1 0-1,0 0 1,-1 0-1,1 0 1,-1 0-1,0 0 1,0-1-1,0 1 1,0-1-1,0 1 1,-1 0-1,1-4 1,-1 6-25,0 0 0,0 0-1,0-1 1,0 1 0,0 0 0,0 0 0,0-1-1,0 1 1,0 0 0,0 0 0,-1-1 0,1 1-1,0 0 1,0 0 0,0 0 0,0 0 0,-1-1-1,1 1 1,0 0 0,0 0 0,0 0 0,-1 0 0,1 0-1,0-1 1,0 1 0,-1 0 0,1 0 0,0 0-1,0 0 1,0 0 0,-1 0 0,1 0 0,0 0-1,0 0 1,-1 0 0,1 0 0,0 0 0,0 0-1,-1 0 1,1 0 0,-1 0 0,-14 4-261,13-3 250,-7 2-7,0 2 0,0-1 1,1 1-1,-1 0 0,1 1 0,0 0 0,1 0 1,-1 1-1,1 0 0,-8 10 0,-1 3-38,0 2 0,-22 40 0,34-55 85,0 0-1,1 0 1,0 1 0,1-1-1,-1 1 1,0 10 0,2-15-4,1 0 0,-1 0 1,1 0-1,0 0 0,0 0 0,1 0 1,-1 0-1,1 0 0,-1 0 0,1 0 1,0 0-1,0 0 0,0 0 0,1 0 1,-1-1-1,1 1 0,-1-1 0,1 1 1,3 3-1,-4-5-6,0-1-1,0 1 1,-1-1 0,1 1-1,0-1 1,0 0 0,-1 1 0,1-1-1,0 0 1,0 0 0,0 0-1,0 1 1,-1-1 0,1 0 0,0 0-1,0 0 1,0 0 0,0 0-1,0-1 1,-1 1 0,1 0-1,0 0 1,0 0 0,0-1 0,-1 1-1,3-1 1,22-15 394,-19 11-346,85-66 120,-80 62-189,1 0 0,-1 0 0,19-22 0,6-4-211,-35 32-151,-5 7 180,-5 39 126,7-36 45,0 1-1,0 0 1,1 0-1,1 0 1,-1 0-1,1 11 1,0-16 27,1 0 1,-1-1-1,0 1 0,1 0 1,-1 0-1,1-1 1,0 1-1,0 0 0,0-1 1,0 1-1,0-1 0,1 1 1,-1-1-1,1 1 1,0-1-1,-1 0 0,1 0 1,0 0-1,0 0 1,1 0-1,3 2 0,-4-3 25,0-1-1,0 1 0,0-1 1,1 1-1,-1-1 0,0 0 1,0 0-1,0 0 0,1 0 1,-1-1-1,0 1 1,0 0-1,1-1 0,2-1 1,31-13 324,-3-3-348,-2 0 0,44-35 0,-34 16-48,-29 26-94,0 0 0,1 0 0,26-16 0,-38 27 128,0 0 0,0-1 1,-1 1-1,1-1 0,0 1 0,0 0 0,0-1 1,0 1-1,0 0 0,0 0 0,-1 0 0,1 0 1,0 0-1,0 0 0,0 0 0,0 0 0,0 0 1,0 0-1,0 1 0,0-1 0,-1 0 1,1 0-1,0 1 0,0-1 0,0 1 0,0-1 1,-1 1-1,1-1 0,0 1 0,-1-1 0,1 1 1,0 0-1,-1-1 0,1 1 0,-1 0 0,1 0 1,-1-1-1,1 1 0,-1 0 0,1 0 1,-1 0-1,0 0 0,0-1 0,1 3 0,1 3-19,-1 0-1,0 0 1,0 1-1,0-1 1,-1 8-1,0 8 125,-1 0-1,-5 25 0,4-37-25,0 0 0,-1 0 0,0 0 0,-1-1 0,0 1 0,-9 15 0,12-24-60,0 0 0,0 1 0,0-1 0,0 0 0,0 0 0,0 0 0,0 1-1,0-1 1,-1-1 0,1 1 0,0 0 0,-1 0 0,1 0 0,-1-1 0,1 1 0,-1-1 0,1 1-1,-1-1 1,1 1 0,-1-1 0,1 0 0,-1 0 0,0 0 0,1 0 0,-1 0 0,1 0 0,-1 0-1,0-1 1,1 1 0,-1 0 0,1-1 0,-1 1 0,1-1 0,-1 0 0,1 0 0,-2-1-1,-3-1-41,0-1-1,1 0 0,-1-1 0,1 1 0,1-1 0,-1 0 0,-5-6 0,8 6-308,4 3 99,11 6-17,14 9 130,-21-10 165,-1 0 0,1-1 1,0 0-1,0 0 0,0 0 0,0-1 0,0 1 0,0-1 0,0-1 0,0 1 0,1-1 1,-1-1-1,10 0 0,-7-1 14,-1-1 0,1 1 1,0-1-1,-1-1 0,0 1 1,0-2-1,0 1 1,11-9-1,10-9 32,0-1 1,-2-2-1,-1-1 1,39-47-1,-12 14-502,-52 58 405,-1 1-1,1-1 1,-1 1 0,1 0 0,-1-1-1,1 1 1,0 0 0,-1-1 0,1 1-1,-1 0 1,1 0 0,0 0 0,0-1-1,-1 1 1,1 0 0,0 0-1,-1 0 1,1 0 0,0 0 0,-1 0-1,1 1 1,0-1 0,-1 0 0,1 0-1,0 0 1,-1 1 0,1-1 0,0 0-1,-1 1 1,1-1 0,-1 0 0,1 1-1,-1-1 1,1 1 0,-1-1 0,2 2-1,15 20-195,-13-16 224,0 1 0,-1 0-1,0 0 1,0 0 0,-1 1 0,0-1 0,0 1-1,-1-1 1,0 1 0,0 0 0,0-1 0,-1 1-1,-1 10 1,-1-9 45,1 1 0,-1 0 0,-1-1 0,0 0 0,0 1 0,-1-1 0,0 0 0,0-1 0,-1 1 0,-7 9 0,10-16-50,1 1-1,-1-1 1,0 0-1,0 0 1,0 0-1,0 0 1,0-1-1,-1 1 1,1 0-1,0-1 1,-1 0-1,1 1 1,-1-1-1,1 0 1,-1 0-1,0-1 1,0 1-1,1 0 1,-1-1-1,0 0 0,-4 1 1,2-2-16,0 0 0,0 0-1,0 0 1,1-1 0,-1 1 0,0-1 0,1 0 0,-1 0-1,1-1 1,0 1 0,-6-6 0,-23-16-316,32 23 302,0 0 0,0 0 0,-1-1-1,1 1 1,0 0 0,0 0 0,1 0 0,-1-1 0,0 1 0,0 0-1,1-1 1,-1 1 0,1-1 0,-2-2 0,5 4-22,-1 0 1,1 0-1,-1 0 0,1 0 0,-1 0 1,1 0-1,-1 1 0,3 0 1,32 8 86,0-2 0,1-1 1,0-2-1,0-2 0,0-2 1,0-1-1,41-6 0,-68 4-21,0 1-1,-1-1 1,1-1-1,-1 0 0,0 0 1,0-1-1,14-9 1,-17 9-23,-1 1 0,0-1 0,0 0 0,-1 0 0,0-1 0,0 0 0,0 0 0,0 0 0,-1 0 0,0-1 0,4-8 0,-6 3 31,-5 7-213,2 5 156,0 0 0,1 0 0,-1 0 0,0 0 0,0 0 0,0 0 0,0 1 0,1-1 0,-1 0 0,0 1 0,0-1 0,1 0 0,-1 1 0,0-1 0,1 1 0,-1-1 0,0 1 0,1 0 0,-1-1 1,1 1-1,-1 0 0,-4 5 15,0 0 0,0 0 0,1 0 0,0 1 1,0-1-1,1 1 0,0 0 0,0 0 0,1 0 0,-1 0 1,2 0-1,-1 1 0,0 10 0,2-13 26,-1 0-1,2 0 1,-1 0 0,1 0-1,-1 0 1,2 0 0,-1 0-1,0 0 1,1 0 0,0 0-1,0-1 1,0 1 0,1 0-1,0-1 1,0 0 0,0 0-1,0 0 1,0 0 0,1 0-1,7 5 1,-9-7 2,0-1 0,0 0 0,0 0 0,0 0 1,0 0-1,0 0 0,0 0 0,0-1 0,0 1 0,0 0 0,0-1 1,1 0-1,-1 0 0,0 0 0,0 0 0,0 0 0,1 0 0,-1 0 1,0-1-1,0 1 0,0-1 0,0 1 0,0-1 0,4-1 0,2-3 40,1 0-1,-1-1 0,0 1 0,9-10 0,-2 3-5,151-128 69,-156 131-200,0 0-1,1 1 1,16-10 0,-26 18 66,-1 0 0,1 0 1,-1-1-1,1 1 1,-1 0-1,1 0 1,0 0-1,-1 0 0,1 0 1,-1 0-1,1 0 1,-1 0-1,1 0 1,-1 0-1,1 0 0,-1 0 1,1 0-1,-1 1 1,1-1-1,-1 0 0,1 0 1,-1 1-1,1-1 1,-1 0-1,1 0 1,-1 1-1,1-1 0,-1 1 1,0-1-1,1 0 1,-1 1-1,0-1 1,1 1-1,-1-1 0,0 1 1,1-1-1,-1 1 1,0-1-1,0 1 1,6 22-63,-6-7 84,0 0 0,-2 0 0,0 0 0,-1-1 0,-5 20 1,3-13 1,-3 5 67,0 1 0,-18 35 0,25-60-69,0-1 1,0 1 0,-1-1 0,0 0 0,1 1 0,-1-1-1,0 0 1,0 0 0,-4 3 0,5-5 0,0 1 0,0 0 0,0-1 0,0 1 0,0-1 0,0 1 0,0-1 0,0 0 0,0 1 0,-1-1 0,1 0 0,0 0 0,0 0 0,0 0 0,0 0 0,-1 0 0,1 0 0,0 0 0,0 0 0,0-1 0,0 1 0,-1 0 0,1-1 0,0 1 0,0-1 0,-1 0 0,-2-2 9,1 1 0,0-1 0,0 0 0,1 0 0,-1 0 0,0-1 0,1 1 0,0-1 0,0 1 0,0-1 0,-2-4 0,2 3-48,0-1 0,0 0 0,0-1 1,1 1-1,0 0 0,0 0 0,0-7 1,1 12 22,0-1 1,0 1 0,0 0 0,0-1-1,0 1 1,1 0 0,-1-1 0,0 1-1,1 0 1,-1 0 0,1-1 0,0 1 0,-1 0-1,1 0 1,0 0 0,0 0 0,-1 0-1,1 0 1,2-1 0,-2 0 10,1 1 0,0 0 1,0 0-1,0 0 0,0 0 0,0 1 1,0-1-1,0 0 0,0 1 0,1 0 1,1-1-1,8 1 36,-1 0 1,0 1-1,22 4 0,-20-3-84,77 18 100,0 0 137,-76-18-506,-1 0 0,1-1 0,-1-1-1,22-1 1,-18-3-1451,-1 0-1783,0 5-4206,-6 5 4054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57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110 524 5568,'-3'-3'7872,"-11"4"-3681,10 3-3951,0-1 1,0 1-1,0 0 0,1-1 0,-5 7 0,-4 5 74,7-10-198,0 1-1,0-1 1,1 1-1,0 0 1,0 0-1,1 1 1,0-1-1,-4 12 1,2-2 33,3-8-22,0 0 1,0 0-1,0 8 0,1-14-82,1 0-1,0 0 1,0 0-1,1-1 1,-1 1-1,0 0 1,0 0-1,1 0 1,-1 0-1,1 0 1,0-1-1,0 1 1,-1 0-1,1 0 1,0-1-1,0 1 1,1-1 0,0 2-1,-2-3-27,1 1 0,-1-1 0,0 0 0,1 0-1,-1 0 1,0 0 0,1 0 0,-1 0 0,0 1 0,1-1 0,-1 0 0,1 0-1,-1 0 1,0 0 0,1-1 0,-1 1 0,0 0 0,1 0 0,-1 0 0,0 0 0,1 0-1,-1 0 1,0 0 0,1-1 0,-1 1 0,0 0 0,1 0 0,-1 0 0,1-1-1,9-8 292,-8 7-189,6-5-49,-1 0-1,0-1 1,0 0-1,0-1 1,-1 1-1,0-1 0,-1-1 1,5-10-1,-8 16-111,-1 0 0,1 0 0,-1 0 0,0 0 0,-1-1 0,1 1 0,-1 0 0,0 0 0,0-1 0,0 1 0,0 0 0,-1 0 0,0-1 0,0 1 0,0 0 0,0 0 0,-1 0 0,1 0 0,-1 0-1,0 1 1,0-1 0,-1 0 0,-3-4 0,6 7-2,-1 1-1,0-1 0,1 0 1,-1 1-1,0-1 0,1 0 1,-1 1-1,0-1 0,0 1 1,0-1-1,0 1 0,1 0 1,-1-1-1,0 1 0,0 0 1,0-1-1,0 1 0,0 0 1,0 0-1,-2 0 1,3 0 38,-1 0 0,1 0 1,-1 0-1,1 0 1,-1 1-1,1-1 1,-1 0-1,1 0 1,0 0-1,-1 1 1,1-1-1,-1 0 1,1 1-1,0-1 1,-1 0-1,1 1 1,-1-1-1,1 0 1,0 1-1,0-1 1,-1 1-1,1-1 1,0 1-1,0-1 1,-1 1-1,1-1 1,0 1-1,0-1 1,0 1-1,0-1 1,0 1-1,0-1 1,0 1-1,18-6 1585,7-8-1236,-1-1 0,0-1 0,-1-1 0,-1-2 0,25-24 0,-16 12-218,46-57 1,19-42 100,-4 4-36,-88 121-170,12-16-69,-16 20 45,0-1 0,0 1 0,0 0 0,1-1-1,-1 1 1,0 0 0,0-1 0,1 1-1,-1 0 1,0 0 0,0-1 0,1 1 0,-1 0-1,0 0 1,1-1 0,-1 1 0,1 0-1,-1 0 1,0 0 0,1 0 0,-1 0 0,0 0-1,1-1 1,-1 1 0,1 0 0,-1 0-1,0 0 1,1 0 0,-1 0 0,1 1 0,-1-1-1,0 0 1,1 0 0,-1 0 0,1 0-1,-1 0 1,0 0 0,1 1 0,0-1 0,0 5-50,0 0 1,1 0 0,-2 0 0,1 0 0,-1 1 0,0 8 0,1-1 14,0 70-84,-3 0 0,-21 127 1,-58 159 133,65-314 144,-3-1 0,-35 73 0,33-87-38,-1-1 0,-3-1 0,-43 52 0,60-80-65,0-1 0,-1 0-1,0 0 1,-1-1 0,-20 14 0,27-20-25,0-1 0,0 1-1,-1-1 1,1 1 0,0-1 0,0 0 0,-1 0-1,1-1 1,0 1 0,-1 0 0,1-1 0,-1 0-1,1 0 1,-1 0 0,1-1 0,0 1 0,-1-1-1,1 1 1,0-1 0,-1 0 0,1-1 0,0 1-1,0 0 1,0-1 0,0 0 0,-4-2 0,5 2 0,-1-1 1,1 1 0,-1 0 0,1-1 0,0 0 0,0 1 0,0-1 0,0 0 0,1 0 0,-1 0 0,1 0 0,0 0 0,0-1 0,0 1-1,0 0 1,0-1 0,1 1 0,-1 0 0,1-1 0,0 1 0,0 0 0,0-1 0,2-4 0,-1 1-5,0 1-1,1-1 1,0 0 0,0 1 0,1 0 0,0-1-1,0 1 1,0 0 0,1 0 0,0 1 0,5-6-1,0 1-66,1 1-1,0 0 0,1 1 1,0 0-1,21-12 0,66-26 54,-77 37-11,201-75-486,-168 65-101,0 0-1715,-3 10 645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05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26 440 2240,'-25'11'9610,"38"-4"-7412,-7-7-1852,0-1 0,0 1 0,0-1 1,0 0-1,0 0 0,-1 0 1,12-5-1,-8 3 9,15-6-130,-1 0 0,0-2 0,0 0 1,-2-2-1,1 0 0,-2-2 0,0 0 1,21-20-1,-1-5-80,-2-2 1,49-68 0,-7-10 478,-104 158-456,-26 59 0,40-75-24,-11 37 0,19-51-86,0 0 1,1 0 0,0 0-1,0 1 1,0-1 0,1 0-1,1 0 1,1 14 0,-1-20-10,-1 0 0,1 0 0,-1 1 1,1-1-1,0 0 0,0 0 1,0 0-1,0 0 0,0 0 0,1 0 1,-1 0-1,0-1 0,1 1 0,-1 0 1,1-1-1,0 1 0,0-1 0,2 2 1,-1-2 7,0 0 1,-1 0-1,1 0 1,0 0-1,1 0 1,-1 0-1,0-1 1,0 0-1,0 1 1,0-1-1,6-1 1,2-1 28,0 0 0,-1-1 0,1 0 0,-1-1 1,0 0-1,17-9 0,65-33 149,25-14-401,-109 55 222,0 0 0,0 0-1,0 1 1,0 0-1,1 0 1,14-4 0,-23 8-47,1 0 0,-1 0 0,0 0 0,1 0 0,-1 0 0,1 0 0,-1 0 0,0 0 0,1 0 0,-1 0 0,1 0 0,-1 0 0,0 0 0,1 0 0,-1 0 0,1 1 0,-1-1 0,0 0 0,1 0 1,-1 0-1,0 1 0,1-1 0,-1 0 0,0 0 0,1 1 0,-1-1 0,0 0 0,0 1 0,1-1 0,-1 0 0,0 1 0,0-1 0,0 0 0,0 1 0,1-1 0,-1 1 0,0-1 0,0 0 0,0 1 0,0-1 1,0 1-1,0-1 0,0 0 0,0 2 0,-3 20 142,2-19-123,-2 6 30,0 1-1,-1-1 0,-8 16 0,-5 12 173,17-37-227,-1 1 0,1-1-1,0 0 1,0 0 0,0 0 0,0 0 0,0 0 0,0 1 0,0-1-1,0 0 1,0 0 0,0 0 0,0 1 0,0-1 0,0 0-1,0 0 1,0 0 0,0 0 0,0 1 0,0-1 0,0 0 0,0 0-1,0 0 1,0 1 0,0-1 0,0 0 0,0 0 0,0 0-1,0 0 1,0 1 0,0-1 0,1 0 0,-1 0 0,0 0 0,0 0-1,0 0 1,0 0 0,0 1 0,1-1 0,-1 0 0,0 0-1,0 0 1,0 0 0,0 0 0,1 0 0,-1 0 0,0 0 0,13-3 141,16-14 44,-27 16-182,35-25-19,-29 19-22,1 0 0,0 1 0,0 0 0,1 1-1,-1 0 1,1 0 0,15-4 0,-23 8 32,1 1 0,0 0 0,0 0 0,-1 0 0,1 0 1,0 0-1,0 0 0,-1 1 0,1-1 0,0 1 0,-1 0 0,1 0 0,-1 0 0,1 0 0,-1 0 0,1 0 0,-1 1 0,0-1 0,1 1 0,-1 0 0,0-1 0,0 1 0,0 0 0,-1 0 0,1 1 0,0-1 0,-1 0 1,1 0-1,1 5 0,1 2-470,0 0 1,0 0 0,-1 0 0,-1 0-1,0 0 1,0 1 0,1 12 0,-1 21-6402,-4-14-1564,1-13 4625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22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5 2720,'2'-1'390,"1"0"1,-1 1-1,0-1 0,1 0 1,-1 1-1,1-1 0,-1 1 1,1 0-1,7 0 2582,-14 1-401,2 0-2353,0 0 1,-1 0 0,1 0 0,-1 0 0,1-1 0,-1 1 0,1-1-1,-4 1 1,-18 3 596,-12 7-297,0 2 1,0 2 0,2 1 0,0 1 0,0 2 0,-47 37-1,78-55-484,0 1-1,1 0 0,-1 1 0,1-1 1,0 0-1,0 0 0,0 1 0,0 0 1,0-1-1,0 1 0,1 0 0,0 0 1,-2 4-1,2-6-19,1 0 0,0 0 0,0 0 0,0 0 0,0 0 0,0 0 0,0 1 0,0-1 0,0 0 0,1 0 0,-1 0 0,0 0 0,1 0-1,-1-1 1,0 1 0,1 0 0,0 1 0,1 0-4,-1-1-1,0 1 0,1-1 0,-1 1 0,1-1 0,0 0 0,-1 0 1,1 0-1,0 0 0,0 0 0,3 1 0,37 11 109,77 13 1,26 7 183,-140-31-214,0-1-1,0 1 1,0 0 0,-1 1 0,1-1 0,-1 1 0,0 0 0,7 5 0,-11-7-52,1-1 0,0 1 1,-1 0-1,1 0 0,-1-1 1,1 1-1,-1 0 0,1 0 1,-1 0-1,0 0 0,1-1 1,-1 1-1,0 0 0,0 0 1,0 0-1,0 0 0,0 0 1,0 0-1,0 0 0,0 0 1,0 1-1,-1-1 13,1 1-1,-1 0 1,0 0 0,0-1-1,0 1 1,0-1-1,-1 1 1,1-1 0,0 0-1,0 1 1,-1-1 0,1 0-1,-1 0 1,-2 2 0,-17 8 63,0-1 1,0 0 0,-1-2 0,-31 8 0,-32 12 85,3 5-790,44-18 176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06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13 5408,'-5'-12'2432,"23"15"-2112,-4 2-2624,-1-1 1184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07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1120 6656,'-5'1'3845,"19"-4"-1130,23-18-1061,60-46 1,-47 31-1354,18-11-66,-30 14-70,-2-2 0,-2-1-1,55-73 1,74-139 1165,-150 228-1122,1-3 9,30-51 371,-60 124-534,-64 177 460,26-71 38,45-134-384,2 1-1,1 0 0,1 0 1,0 0-1,2 1 0,1 0 1,1 29-1,1-48-115,0 0-1,1 0 1,0 0 0,0-1 0,0 1-1,1-1 1,0 1 0,0-1-1,0 1 1,0-1 0,0 0 0,4 4-1,-5-6-15,1-1-1,-1 1 1,1-1-1,-1 0 1,1 0 0,0 0-1,-1 1 1,1-2-1,0 1 1,0 0-1,0 0 1,0-1-1,0 1 1,0-1-1,-1 1 1,1-1 0,0 0-1,0 0 1,1 0-1,-1 0 1,0 0-1,0 0 1,-1 0-1,1-1 1,0 1-1,0-1 1,0 1 0,0-1-1,0 0 1,0 0-1,-1 0 1,3-2-1,5-1 31,-2-2 0,1 1 0,0-1 1,-1-1-1,0 1 0,6-9 0,33-46 26,57-104 323,-63 97-291,12-18-35,61-101-184,-77 131-1,-2-2 0,-2-1 0,24-64 0,3-39-650,-53 149 571,-10 28 88,-9 28 133,-3-1 1,-23 46-1,-178 390 779,120-255-343,50-112 606,56-126-1174,0 0 1,1 1 0,0 0-1,1 0 1,0 1 0,2 1-1,-1 0 1,27-20 0,-35 30 41,-1-1 1,1 1 0,0 0-1,-1 0 1,1 0-1,0 0 1,0 1 0,7-2-1,-9 3 16,1-1-1,-1 1 1,1 1-1,-1-1 0,1 0 1,-1 0-1,1 1 0,-1 0 1,0-1-1,1 1 1,-1 0-1,0 0 0,0 0 1,0 1-1,4 2 1,3 2 18,0 2 0,-1-1 0,0 1 0,12 17 0,-12-14 17,1-1 0,0 0 0,11 8 0,-9-9 28,1 0 1,-1-1-1,1-1 0,1 0 0,22 9 1,-29-14 31,1 0 1,0 0-1,1-1 1,-1 1 0,0-2-1,0 1 1,0-1-1,1 0 1,-1-1-1,0 1 1,0-2-1,1 1 1,7-3 0,-7 1-48,1-1 0,-1 0 0,0-1 1,0 0-1,0 0 0,-1 0 0,0-1 1,0 0-1,0-1 0,-1 0 0,0 0 1,0 0-1,0 0 0,-1-1 0,5-11 1,-3 6-51,-1 0 1,0-1 0,-1 0 0,-1 1 0,0-1-1,-1-1 1,0 1 0,-1 0 0,0-17 0,-2 27-35,-1-1 1,1 1-1,-1 0 1,1-1 0,-1 1-1,0 0 1,-1 0-1,-1-6 1,3 10 50,-1-1 0,1 1 0,0-1 0,0 1-1,0-1 1,-1 1 0,1-1 0,0 1 0,-1-1 0,1 1 0,0-1 0,-1 1 0,1 0 0,0-1 0,-1 1 0,1 0-1,-1-1 1,1 1 0,-1 0 0,1-1 0,-1 1 0,1 0 0,-1 0 0,1 0 0,-1 0 0,0-1 0,0 1 0,0 1 1,0-1 0,0 0 0,0 1-1,0-1 1,0 0 0,1 1-1,-1-1 1,0 1 0,0-1 0,1 1-1,-1-1 1,0 1 0,0 1 0,-4 3-7,1 0 0,0 1 0,-4 8 0,-6 10 15,2 1 1,-12 35 0,20-47 10,0 0-1,1 0 1,1 1 0,0-1 0,0 1-1,2 23 1,0-32 45,1-1 1,0 1-1,0 0 1,0-1-1,0 1 1,1 0-1,0-1 1,0 0-1,0 1 1,0-1-1,4 5 0,-5-8-11,1 1-1,-1 0 1,1-1-1,0 1 1,-1-1-1,1 1 1,0-1-1,0 0 1,0 1-1,0-1 1,0 0-1,0 0 1,0-1-1,0 1 1,0 0-1,0-1 1,0 1-1,1-1 1,-1 0-1,0 0 1,0 0-1,0 0 1,1 0-1,-1 0 1,0 0-1,3-2 1,12-3 45,0 0 0,-1-2 0,28-14 0,43-34-81,-40 25 115,95-79-145,-111 84-313,-31 25 325,1-1 0,-1 1 0,0-1 0,1 1-1,-1 0 1,0-1 0,1 1 0,-1 0 0,1-1 0,-1 1-1,0 0 1,1 0 0,-1-1 0,1 1 0,-1 0 0,1 0-1,-1 0 1,1 0 0,-1 0 0,1 0 0,-1 0 0,1 0-1,-1 0 1,2 0 0,-2 0 0,0 1 0,0-1 1,0 1-1,1 0 0,-1-1 0,0 1 0,0 0 1,0-1-1,-1 1 0,1-1 0,0 1 0,0 0 1,0-1-1,0 1 0,0-1 0,-1 2 0,-15 32-150,15-31 164,-5 8 19,2 0 0,-1 0 1,-3 18-1,7-25-11,0 0 0,0 0 0,1 0 1,-1 0-1,1 0 0,0 0 0,0 0 0,1 0 1,-1 0-1,1 0 0,0-1 0,0 1 0,0 0 0,2 4 1,-2-7 5,1 1 0,-1-1 1,0 1-1,1-1 0,-1 0 1,0 1-1,1-1 0,-1 0 1,1 0-1,0 0 1,-1 0-1,1-1 0,0 1 1,0 0-1,0-1 0,-1 1 1,1-1-1,0 1 1,0-1-1,0 0 0,0 0 1,0 0-1,0 0 0,0 0 1,0 0-1,2-1 0,6-1 82,-1 0-1,0-1 0,19-7 1,13-10-49,-1-1 0,-1-3 0,47-37 0,-79 57-86,0-1 1,0 1 0,0 0 0,14-6 0,-19 9 28,0 1 0,-1-1 0,1 1 0,0-1 0,0 1-1,-1 0 1,1-1 0,0 1 0,0 0 0,0 0 0,0 0 0,-1 1 0,1-1 0,0 0 0,0 1 0,-1-1 0,1 1 0,0-1 0,0 1 0,-1 0 0,1 0 0,-1 0 0,1 0 0,-1 0 0,1 0 0,-1 0 0,0 1 0,2 1 0,1 3 62,0 1 0,-1 0 1,0 0-1,0 0 0,0 0 1,-1 0-1,-1 1 0,1-1 1,0 8-1,-1-7 0,0 0 0,0-1 0,1 0-1,0 1 1,1-1 0,-1 0 0,1 0-1,1 0 1,5 9 0,-1-6-44,0-1 0,0 0 1,1-1-1,0 0 0,20 14 1,-23-18-254,0-1 1,0 0-1,0-1 0,1 1 1,6 1-1,-8-3-445,1 0 0,0 0 0,-1-1 0,1 0 0,0 0 0,9-1 0,-8 0-1666,12-2-581,-18 3 2574,-1 0-1,1 0 0,-1 0 1,1 0-1,0-1 0,-1 1 1,1 0-1,-1-1 0,1 1 1,-1 0-1,1-1 0,-1 1 1,1-1-1,-1 1 0,1 0 1,-1-1-1,1 1 0,-1-1 1,0 0-1,1 0 0,0-8-3519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07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1992 83 8480,'-31'-8'3840,"26"8"-3360,0 0 736,10 0-768</inkml:trace>
  <inkml:trace contextRef="#ctx0" brushRef="#br0" timeOffset="1">14 92 8384,'-14'-4'3808,"33"8"-3328,16-4 1312,6 0-1088,52-4 352,7-1-641,61-10-95,-3 2-192,26-7-640,-23 9 257,20-4-4065,-24 6 2400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10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383 204 5056,'0'-2'309,"0"0"1,0 0-1,0-1 1,0 1-1,0 0 1,-1 0-1,1 0 1,-1 0-1,0-1 1,1 1-1,-1 0 1,0 0-1,-2-2 1,2 3-176,0 0 1,0 0 0,0 1 0,0-1-1,0 1 1,0-1 0,0 1-1,0-1 1,0 1 0,-1-1 0,1 1-1,0 0 1,0 0 0,0 0-1,-1 0 1,1 0 0,0 0 0,0 0-1,0 0 1,-1 0 0,1 0 0,0 1-1,0-1 1,0 1 0,0-1-1,0 1 1,0-1 0,-2 2 0,-7 2 253,0 2 1,0 0 0,1 0-1,0 0 1,0 1 0,-10 11-1,-46 52 573,52-55-749,-2 3 102,0 1 1,-24 41-1,35-54-227,0 1 0,1 0 0,0 0 0,1 0 0,-1 1 0,1-1 0,1 1-1,0-1 1,0 1 0,0-1 0,1 1 0,0 0 0,1 8 0,-1-14-47,0 0 0,0 0 0,1 0 0,-1-1 0,1 1 0,-1 0 0,1-1 0,-1 1 0,1 0 0,0-1 0,0 1 0,0-1 0,0 1 0,0-1 0,0 1 0,0-1 0,1 0 0,-1 0 0,0 1 0,1-1 0,-1 0 0,1 0 0,-1 0 0,1-1 0,0 1 0,-1 0 0,1-1 0,0 1 0,-1-1 0,1 1 0,0-1 0,0 0 0,0 0 0,-1 1 0,4-2 0,0 1 20,-1-1 1,1 0 0,-1 0 0,1-1-1,-1 0 1,1 1 0,-1-1-1,0-1 1,1 1 0,-1-1 0,-1 1-1,6-6 1,-3 2-39,0 0 1,0 0-1,-1-1 1,0 0-1,0 0 1,4-10-1,18-46-1,-24 56-18,2-6 40,0-1 0,-1 1-1,0-1 1,-1-1 0,-1 1-1,2-19 1,-4 29-57,-1 0 0,1 0-1,-1 1 1,1-1 0,-3-5 0,-10 48-941,2 2 1039,3 1 1,-7 81-1,6-31 106,-37 210 707,31-230-499,-3 0 0,-32 80-1,46-141-304,-1-1 0,-7 13 0,10-20-16,0 0 0,-1 0-1,1 0 1,-1 0 0,1 0-1,-1-1 1,0 1-1,0-1 1,-5 3 0,7-4-58,0 0 1,0-1 0,0 1 0,0-1-1,-1 1 1,1-1 0,0 1 0,0-1-1,-1 0 1,1 1 0,0-1 0,0 0-1,-1 0 1,1 0 0,0 0 0,-1 0-1,1 0 1,0-1 0,0 1 0,-1 0 0,1-1-1,-3 0 1,3 0-29,-1-1 0,1 1-1,-1 0 1,1-1 0,0 1 0,-1-1 0,1 1-1,0-1 1,0 0 0,0 1 0,0-1 0,0 0-1,-1-3 1,1 0-49,-1-1 1,1 0-1,0 1 1,0-1-1,0 0 0,1 0 1,0 0-1,0 0 1,1-7-1,5-5-78,0 0 0,1 0 0,1 0 0,1 1 0,14-22 0,-9 16 56,20-37-40,-11 19 89,29-42 1,-30 55 12,1 0 0,1 1 0,1 1 1,1 1-1,40-28 0,71-38 219,86-66 286,-207 143-338,-1-1-1,-1 0 1,0-1 0,-1 0 0,-1-1-1,0-1 1,-1 0 0,12-30 0,-22 47-148,-1 0-16,1-1 0,0 0 0,-1 0 0,1 0 1,-1 0-1,1 0 0,-1-3 0,-1 7 13,0 0-1,0 0 1,1 0 0,-1 1-1,1-1 1,-1 0 0,1 0-1,0 1 1,0 3-1,0-4-5,-3 20-5,-9 33 0,6-33 110,-3 32 1,9-47-111,-1 1 0,1 0 1,1-1-1,-1 1 0,1-1 0,1 1 0,-1-1 0,4 9 1,-4-14 17,0 0 1,0 0 0,0 0 0,0 0-1,0 0 1,0 0 0,1 0 0,-1-1 0,1 1-1,-1-1 1,1 1 0,0-1 0,-1 1-1,1-1 1,0 0 0,0 0 0,0 0 0,0 0-1,0 0 1,0-1 0,0 1 0,0 0-1,1-1 1,-1 0 0,4 1 0,4-1-3,0 0-1,1-1 1,-1 0 0,13-4-1,-13 4 16,35-10 36,88-34 0,-46 14 265,4-1-671,-106 38 294,-1 2 0,-21 14 0,31-18 40,-12 6-18,1 2-1,0 0 1,-18 17 0,31-25 43,0-1 0,1 1-1,-1 0 1,1 0 0,0 0-1,1 0 1,-1 0 0,0 1-1,1-1 1,0 1 0,0-1-1,1 1 1,-1 0 0,1 0 0,0 0-1,0 0 1,1 0 0,-1 0-1,1 7 1,1-11 4,-1 1-1,0 0 1,0 0 0,1 0-1,-1 0 1,1 0 0,0-1 0,0 1-1,-1 0 1,1 0 0,0-1-1,0 1 1,1-1 0,-1 1 0,0-1-1,0 1 1,1-1 0,-1 0-1,3 2 1,-2-2 8,1 1 1,-1-1-1,1-1 1,0 1-1,-1 0 0,1-1 1,-1 1-1,1-1 1,0 0-1,-1 0 0,1 0 1,4 0-1,3-2 36,0 0 1,0-1-1,0 0 0,0 0 1,0-1-1,11-7 0,-7 4-81,0-1 0,-1 0 0,0-2 0,-1 1 0,0-1 0,0-1 0,19-23 0,-29 30 11,1 0 1,-1-1-1,1 1 0,-1 0 0,-1-1 0,1 1 1,-1-1-1,1 1 0,-1-1 0,0 0 0,-1 0 0,1 1 1,-1-1-1,0 0 0,0 0 0,-1 0 0,-1-5 1,1 7-14,0 1 1,0-1 0,-1 1-1,1-1 1,-1 1 0,0 0 0,0 0-1,0-1 1,0 1 0,0 0 0,0 1-1,0-1 1,-1 0 0,1 1 0,-1-1-1,1 1 1,-1 0 0,1 0-1,-5-2 1,1 1 16,0 0 0,0 1 0,0 0 0,0 0-1,0 0 1,0 0 0,-10 1 0,-1 2 25,13-2-32,-1 0 0,1 0 1,0 1-1,-1-1 0,1 1 0,0 0 1,0 1-1,0-1 0,0 1 0,-4 1 1,8-2 16,-1-1 1,1 0 0,-1 0 0,1 1 0,-1-1 0,1 0 0,0 1-1,-1-1 1,1 0 0,0 1 0,-1-1 0,1 1 0,0-1 0,-1 0-1,1 1 1,0-1 0,0 1 0,0-1 0,-1 1 0,1-1-1,0 1 1,0-1 0,0 1 0,0-1 0,0 1 0,0-1 0,0 1-1,0-1 1,0 2 0,1-2 0,-1 1 0,1 0 0,-1 0 0,1 0-1,0-1 1,-1 1 0,1 0 0,0-1 0,0 1 0,-1-1 0,1 1-1,0-1 1,0 1 0,1 0 0,3 1 2,1 0 1,-1 0-1,1-1 1,8 2-1,28-1 93,-1-2 1,1-2-1,51-9 1,-80 10-67,5-2-85,30-9 1,-5 1 102,-42 10-42,0 1 1,-1 0 0,1 0 0,-1 0 0,1-1 0,0 1-1,-1 0 1,1 0 0,0 0 0,0 0 0,-1 0 0,1 0-1,0 0 1,-1 1 0,1-1 0,0 0 0,-1 0 0,1 0 0,-1 1-1,1-1 1,0 0 0,-1 1 0,1-1 0,-1 0 0,1 1-1,-1-1 1,1 1 0,-1-1 0,1 1 0,-1-1 0,1 1-1,-1-1 1,0 1 0,1 0 0,-1-1 0,0 1 0,1-1-1,-1 1 1,0 0 0,0-1 0,0 1 0,0 0 0,0-1 0,0 1-1,0 0 1,0-1 0,0 1 0,0 0 0,0-1 0,0 2-1,-1 5 98,0 1 0,-1-1-1,-5 14 1,3-9-59,-3 15 58,-7 41 1,13-56-58,0-1 1,1 0-1,0 1 0,0-1 1,2 0-1,3 19 0,-5-28-23,1 1-1,-1-1 0,1 0 1,0 0-1,0 0 0,0 0 1,0 0-1,0 0 0,0 0 1,0 0-1,1 0 0,-1-1 1,0 1-1,1 0 0,0-1 1,-1 1-1,1-1 0,0 0 1,0 1-1,0-1 0,0 0 1,0 0-1,0 0 0,0 0 1,0-1-1,1 1 0,-1-1 1,0 1-1,0-1 0,0 0 1,1 0-1,-1 0 0,0 0 1,0 0-1,1 0 0,-1-1 1,0 1-1,3-1 0,12-6 46,0 1 0,0-2 0,0-1 0,-1 0 0,23-17 0,-5 4 59,58-30 49,17-11-73,-98 55-210,0 1 0,1 0 0,21-9 0,-32 16 102,-1-1 0,0 1 0,0 0-1,1 0 1,-1 0 0,0 0 0,0 0-1,1 0 1,-1 0 0,0-1-1,1 1 1,-1 0 0,0 0 0,1 0-1,-1 0 1,0 0 0,0 0 0,1 0-1,-1 0 1,0 1 0,1-1-1,-1 0 1,0 0 0,0 0 0,1 0-1,-1 0 1,0 0 0,1 1-1,-1-1 1,0 0 0,0 0 0,0 0-1,1 1 1,-1-1 0,0 0 0,0 0-1,0 1 1,1-1 0,-1 0-1,0 0 1,0 1 0,0-1 0,0 0-1,0 0 1,0 1 0,1 0-1,-2 16-155,0-13 150,-15 70 280,9-49-103,-4 37-1,8-38-136,-4 68 147,11-79-154,-4-12-15,0-1-1,0 0 1,1 1-1,-1-1 1,0 0 0,0 0-1,1 1 1,-1-1-1,0 0 1,0 0-1,1 0 1,-1 0 0,0 1-1,1-1 1,-1 0-1,0 0 1,1 0-1,-1 0 1,0 0 0,1 0-1,-1 0 1,0 0-1,1 0 1,-1 0-1,0 0 1,1 0 0,-1 0-1,0 0 1,1 0-1,-1 0 1,0 0-1,1 0 1,-1 0 0,0-1-1,1 1 1,-1 0-1,0 0 1,0 0-1,1-1 1,-1 1 0,0 0-1,0 0 1,1-1-1,-1 1 1,0-1-1,14-13-5,0-2-1,-1 0 1,16-27-1,-16 23-35,1 0-1,23-24 0,-19 25 44,-1 0-181,39-30 0,-54 47 140,18-11-164,-20 13 196,1 0-1,-1 0 1,0 0-1,1 0 1,-1 0-1,0-1 1,1 1 0,-1 0-1,1 0 1,-1 0-1,0 0 1,1 0 0,-1 0-1,0 0 1,1 0-1,-1 1 1,1-1-1,-1 0 1,0 0 0,1 0-1,-1 0 1,0 0-1,1 1 1,-1-1 0,0 0-1,1 0 1,-1 0-1,0 1 1,0-1-1,1 0 1,-1 1 0,0-1-1,0 0 1,1 0-1,-1 1 1,0-1 0,0 1-1,0-1 1,0 0-1,1 1 1,-1-1-1,0 0 1,0 1 0,0-1-1,0 0 1,0 1-1,0-1 1,0 1 0,0-1-1,0 0 1,0 1-1,0-1 1,-1 1 0,0 13 140,0-1 0,-2 1 0,1-1 0,-8 19 1,6-21-115,1 1 0,0-1 0,1 0 1,0 1-1,1-1 0,0 1 1,1 22-1,0-34-20,0 1 1,0-1-1,1 1 1,-1 0-1,0-1 1,0 1-1,1-1 1,-1 1-1,0-1 1,1 1-1,-1-1 1,0 1-1,1-1 1,-1 1-1,1-1 1,-1 1-1,1-1 1,-1 0 0,1 1-1,-1-1 1,1 0-1,-1 1 1,1-1-1,-1 0 1,1 0-1,0 0 1,-1 1-1,1-1 1,-1 0-1,1 0 1,0 0-1,-1 0 1,1 0-1,-1 0 1,1 0-1,0 0 1,-1 0-1,1-1 1,-1 1-1,1 0 1,0 0-1,-1 0 1,1-1-1,0 1 1,5-3-17,1 1 0,-1-1 0,7-5-1,-9 5-29,87-44-374,2 4 0,125-39 0,-191 74 469,-17 5-96,0 0 1,0 0-1,0-1 0,-1-1 1,1 1-1,16-13 1,-22 15-491,-5 6 366,0-3 174,0 1 1,0-1-1,0 1 0,0-1 0,-1 0 0,1 1 0,-1-1 1,-1 1-1,-6 4 57,-2 0-7,1 1 0,-9 8 0,-6 6-25,1 2 0,-24 29 1,37-39-25,1 1 0,1 0 0,0 0 1,1 1-1,0 0 0,-7 21 0,13-32 9,1 0 0,0 0 0,0 0 0,0 0 0,1 0 0,-1 0 0,1 5 0,0-7-6,1-1 1,-1 0-1,0 1 0,1-1 1,-1 1-1,1-1 0,-1 1 0,1-1 1,0 0-1,0 0 0,0 1 0,0-1 1,0 0-1,0 0 0,0 0 1,0 0-1,0 0 0,0 0 0,0 0 1,1 0-1,1 1 0,0-1-12,-1 0 1,1-1-1,-1 1 0,1 0 1,-1-1-1,1 1 0,0-1 1,-1 0-1,1 0 0,-1 0 1,1 0-1,0 0 0,-1-1 0,1 1 1,-1-1-1,1 0 0,-1 0 1,1 0-1,-1 0 0,1 0 1,-1 0-1,4-3 0,5-4-19,0 0-1,0-1 0,10-10 1,-16 15 49,12-14-27,-1-1 0,0-1 1,-2 0-1,0-1 0,-1 0 1,18-43-1,-14 24-43,-2-1 0,13-51 1,10-86 53,-18 75 27,-15 82-24,-2 15-34,-2-1-1,1 1 0,-1-1 0,0 1 1,0-1-1,-1 1 0,0-1 0,0 1 1,-2-10-1,2 16 20,0 0 0,0 0 0,0 0 0,0 0-1,0 0 1,0 0 0,0 0 0,0 0 0,0 1 0,0-1 0,0 0 0,0 0 0,0 0 0,0 0 0,0 0 0,0 0 0,0 0 0,0 0-1,0 1 1,0-1 0,0 0 0,0 0 0,0 0 0,0 0 0,0 0 0,0 0 0,0 0 0,0 0 0,0 0 0,-1 0 0,1 0 0,0 0-1,0 0 1,0 0 0,0 0 0,0 1 0,0-1 0,0 0 0,0 0 0,0 0 0,-1 0 0,1 0 0,0 0 0,0 0 0,0 0 0,0 0-1,0 0 1,0 0 0,0 0 0,0 0 0,-1-1 0,1 1 0,0 0 0,0 0 0,0 0 0,0 0 0,0 0 0,0 0 0,0 0 0,0 0-1,0 0 1,0 0 0,0 0 0,-1 0 0,1 0 0,0 0 0,0-1 0,0 1 0,-5 12 70,0 1 0,1-1 0,1 1 0,-3 14 0,-6 55 151,12-76-202,0-4-17,-4 31 131,1-1 0,2 43-1,2-66-145,0 0-1,0 0 1,1 0-1,0 0 1,0 0-1,1-1 1,0 1-1,0-1 1,1 0-1,0 0 1,1 0-1,0-1 1,8 11-1,-8-14-284,0 1 1,0-1-1,0 0 0,1 0 0,-1-1 0,1 1 0,0-1 0,0 0 0,0-1 0,1 0 0,-1 0 0,9 2 0,4-1-2096,1-1 0,37 1 0,6-3-956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13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1059 3232,'-4'8'370,"4"-7"-287,-1 1 1,0-1 0,0 1-1,1 0 1,-1-1-1,1 1 1,-1 0-1,1-1 1,0 1-1,-1 0 1,1 0-1,0 3 1,0 1 60,-1-3 37,1-1 1,0 1 0,0-1 0,-1 1 0,2-1-1,-1 0 1,0 1 0,0-1 0,1 1 0,-1-1-1,2 3 1,-1-4 20,1 4 807,0 0 0,0-1 0,6 9 0,-8-13-866,1 1-1,-1 0 1,1 0-1,0-1 1,-1 1-1,1 0 1,-1-1-1,1 1 1,0-1 0,0 1-1,-1-1 1,1 1-1,0-1 1,0 1-1,0-1 1,-1 0-1,1 0 1,0 1 0,0-1-1,0 0 1,0 0-1,0 0 1,-1 0-1,1 0 1,0 0-1,0 0 1,0 0 0,0 0-1,0 0 1,0-1-1,1 1 1,5-5 370,0 0-1,0-1 1,-1 1 0,1-1 0,8-12-1,4-1-79,132-121 772,-103 90-827,-2-1-1,-3-3 0,70-113 1,-81 108-110,32-50 296,-54 100-508,-10 9-53,1 0 1,-1 0 0,0 0 0,0 0-1,1 0 1,-1 0 0,0 0-1,0 0 1,0 0 0,1 0 0,-1 0-1,0 0 1,0 0 0,1 0 0,-1 0-1,0 0 1,0 1 0,0-1-1,0 0 1,1 0 0,-1 0 0,0 0-1,0 0 1,0 1 0,0-1 0,1 0-1,-1 0 1,0 0 0,0 0 0,0 1-1,0-1 1,1 3 16,0 0 0,0 0 0,-1-1 0,1 1 0,-1 0 0,0 0 1,0 5-1,-1 26 88,-2 1 1,-1-1 0,-14 51-1,-37 101 215,44-154-296,-11 35 130,-32 66 0,51-127-143,1-1 6,-1 1 0,0 0 0,-5 6-1,7-11-20,0 0-1,1 0 0,-1 0 1,0 0-1,0 0 0,0 0 1,0 0-1,0 0 0,0-1 1,0 1-1,0 0 0,0-1 1,-1 1-1,1-1 1,0 1-1,0-1 0,0 1 1,-1-1-1,1 0 0,0 0 1,0 0-1,-1 0 0,-1 0 1,1 0-39,0-1 1,0 0-1,0 0 1,0 0-1,0 0 1,1 0-1,-1 0 1,0 0-1,0 0 1,1-1-1,-1 1 1,1-1-1,-1 1 1,1-1-1,0 0 1,0 0 0,-1 1-1,1-1 1,-1-4-1,-3-5-162,1 0-1,-5-16 1,8 21 132,-2-3-43,1-1 1,0 1-1,1-1 0,0 0 1,1-13-1,0 19 55,0 0 0,1 0 1,-1 0-1,1 0 0,0 0 0,0 0 0,0 0 1,1 1-1,-1-1 0,1 0 0,0 1 0,0-1 1,0 1-1,0 0 0,1-1 0,4-3 0,-4 5 43,0-1 0,1 2 0,-1-1 0,1 0 0,-1 1 0,1-1 0,0 1 0,-1 0-1,1 0 1,7 0 0,39-2 520,-48 3-486,28-1 371,0-1 0,59-13 0,53-27-3,-118 35-289,0-2 1,-1-1-1,0-1 0,-1-1 0,0 0 1,29-24-1,-36 22 4,0 0 1,-1-1-1,21-29 1,26-55 116,-20 24-126,-4-3 0,-3 0 0,-4-3-1,26-105 1,-53 175-121,-1 0 0,0 0 0,0-13 0,-4 16-44,-2 11 41,-7 21 17,7-17 3,-20 55 24,1 0 0,-18 88 0,23-61 88,-8 106-1,25-183-108,-4 90-32,5-89 72,1 1 0,0-1 0,1 1 0,1-1 0,5 19 0,-6-27 13,0 0 0,0 0 1,1-1-1,0 1 0,0 0 0,4 5 0,-5-8-12,0 0 0,0 0 0,0 0 0,0 0 0,0-1 0,0 1 0,0-1 0,1 1 0,-1-1 0,1 0 0,-1 0 0,1 0 0,0 0 0,4 1 0,0-1-31,1-1 0,-1 0 0,1 0 1,-1-1-1,14-3 0,38-12-119,-43 11 77,7-2-67,176-60-143,-174 56 162,-1 0 0,-1-1 0,0-2 0,-1 0 0,38-33 0,-33 23-179,-26 20 35,-7 6-18,-15 9-132,-236 138 681,248-143-219,0-1 0,1 1 0,-1 0 0,1 1 0,0 0 0,1 0 0,-10 11 0,17-17-71,-1 0 1,1-1-1,0 1 1,-1-1-1,1 1 1,0-1-1,-1 1 1,1 0-1,0-1 1,0 1 0,-1 0-1,1-1 1,0 1-1,0 0 1,0-1-1,0 1 1,0 0-1,0 0 1,0-1-1,0 1 1,0 0 0,0-1-1,1 1 1,-1 0-1,0-1 1,0 1-1,1 0 1,-1-1-1,0 1 1,1-1-1,-1 1 1,0-1-1,1 1 1,-1-1 0,1 1-1,-1-1 1,1 1-1,-1-1 1,1 1-1,0-1 1,-1 0-1,1 1 1,-1-1-1,1 0 1,0 1 0,-1-1-1,1 0 1,0 0-1,-1 0 1,1 0-1,0 0 1,-1 0-1,1 0 1,0 0-1,0 0 1,0 0 0,16-1 18,0-2 0,20-4 1,-15 1-102,-1-1-1,1-1 1,-1-1 0,-1-1 0,1-1 0,-2-1-1,0 0 1,0-2 0,-1 0 0,28-29 0,-20 18 47,-16 17-165,-1 0 1,14-18-1,-23 26 183,0 0 0,0 0-1,0 0 1,0 0 0,0 0 0,0 0-1,0 0 1,0 1 0,0-1-1,0 0 1,0 0 0,0 0 0,0 0-1,0 0 1,0 0 0,0 0-1,0 0 1,0 0 0,0 0 0,0 0-1,0 0 1,0 0 0,0 0-1,1 0 1,-1 0 0,0 0 0,0 0-1,0 0 1,0 0 0,0 0 0,0 0-1,0 0 1,0 0 0,0 0-1,0 0 1,0 0 0,0 0 0,0 0-1,0 0 1,0 0 0,0 0-1,1 0 1,-1 0 0,0 0 0,0 0-1,0 0 1,0 0 0,0 0-1,0 0 1,0 0 0,0 0 0,0 0-1,0 0 1,0 0 0,0 0-1,0 0 1,0 0 0,0 0 0,0 0-1,0 0 1,0 0 0,0 0-1,0 0 1,1 9-70,-4 12 158,-7 10-69,7-21 54,0 1-1,0-1 1,0 0-1,0 15 0,3-23-43,-1 0 0,1 0 1,1 1-1,-1-1 0,0 0 0,0 0 0,1 1 0,-1-1 0,1 0 0,0 0 0,0 0 0,0 0 0,0 0 0,0 0 0,0 0 0,0 0 0,1 0 0,-1-1 0,0 1 0,1 0 0,0-1 0,-1 1 0,1-1 0,0 0 0,3 2 0,-2-2 2,-1 0 1,0 0-1,1 0 0,-1-1 0,1 0 0,0 1 0,-1-1 1,1 0-1,-1 0 0,1 0 0,-1-1 0,1 1 1,-1-1-1,1 1 0,-1-1 0,1 0 0,2-1 0,5-2 12,-1-1-1,0 0 1,9-6-1,2-4-9,-1 0 0,-1-2 1,22-24-1,41-57-165,-80 96 136,170-224 10,-122 156-33,-2-2 0,67-139 1,-99 182-107,-12 26 136,-9 20 84,-21 47-20,-30 85 42,0 55 125,50-171-157,1 0 0,2 0 0,1 0 0,2 49 0,3-65-25,0 0 1,1-1 0,0 1-1,2-1 1,0 1 0,9 19 0,-11-29 3,0-1 1,0 0 0,1 0 0,-1 0 0,1-1 0,0 1-1,1-1 1,0 0 0,-1 0 0,1-1 0,1 1 0,-1-1-1,1 0 1,0-1 0,0 1 0,0-1 0,13 5 0,-14-7-35,0 0 0,0-1 0,0 1 1,0-1-1,0 0 0,1-1 1,-1 1-1,0-1 0,0 0 0,0 0 1,0 0-1,0-1 0,0 0 1,0 0-1,-1 0 0,1-1 0,-1 1 1,1-1-1,-1 0 0,5-5 1,3-2-73,-1-1 0,0-1 1,-1 0-1,0 0 1,10-19-1,-12 19 23,-2 0 0,1-1 1,-1 0-1,4-15 0,-8 21-39,0-1 1,0 1-1,-1 0 1,0-1-1,-1 1 1,1-1-1,-2 1 1,1-1-1,-2-8 1,2 16 54,0 0 0,0-1 0,0 1-1,0 0 1,0 0 0,0-1 0,0 1 0,0 0 0,0-1 0,0 1 0,0 0 0,0-1 0,0 1 0,-1 0 0,1 0-1,0-1 1,0 1 0,0 0 0,0 0 0,-1-1 0,1 1 0,0 0 0,0 0 0,0-1 0,-1 1 0,1 0-1,0 0 1,0 0 0,-1 0 0,1-1 0,0 1 0,-1 0 0,1 0 0,0 0 0,0 0 0,-1 0 0,1 0-1,0 0 1,-1 0 0,0 0 4,0 1 0,0-1-1,0 1 1,0 0 0,1-1-1,-1 1 1,0 0 0,0 0-1,1 0 1,-1-1 0,0 3-1,-15 27 156,12-21-125,1 0 0,1 0-1,-1 0 1,1 1 0,1-1 0,-1 18 0,2-24 6,0 0 1,0 0-1,1 0 1,-1 0-1,1-1 1,0 1-1,0 0 1,0 0 0,0-1-1,0 1 1,0 0-1,1-1 1,0 0-1,-1 1 1,1-1-1,0 0 1,0 0-1,0 0 1,0 0-1,0 0 1,1 0-1,-1-1 1,1 1-1,-1-1 1,1 1-1,-1-1 1,4 1 0,1 0 53,-1-1 1,1 1 0,0-1 0,0-1 0,0 1 0,0-1-1,0 0 1,13-3 0,5-1 136,28-9 0,-21 3-183,-1-1 0,39-18 0,-53 20-24,0-1 1,0 0-1,-1-1 1,-1-1 0,20-18-1,68-84-194,-98 108 127,3-4-16,2-2-309,-7 13 192,-2 8 82,-1 8 80,-2 0-1,0 0 1,-1 0-1,0 0 1,-2 0-1,0 0 1,0-1 0,-2 0-1,-11 20 1,12-24 70,-1-1 1,-1 1 0,1-2 0,-2 1 0,0-1 0,0-1-1,-1 1 1,0-2 0,0 1 0,-1-1 0,0-1 0,-21 11-1,11-5 76,20-11-95,-1-1 0,0 0 0,0 1 0,1-1 0,-1 0 0,0 0 0,-1 0 0,1 0 0,0 0 0,0 0 0,-4 0 0,20-15 176,8 5-510,-1 0-1,1 2 0,26-6 1,17-6-2767,-55 15 2209,51-19-4590,-56 20 4459,1 1-1,-1-1 0,0-1 1,0 1-1,0-1 0,0 0 0,-1 0 1,6-6-1,4-10-1887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13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10624,'0'0'4832,"68"7"-4192,-18-2 1663,0 3-1375,30-8 0,1 4-576,32-4-256,-1 0-64,5-4-1088,-13 4 576,-23-5-2623,-15 2 1727,-16-5-3072,-10 8 2528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14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9 9984,'-55'-8'4512,"55"16"-3936,18-5 544,4 6-737,46-1 833,13 4-704,40-4-96,1 0-256,39-4-1376,-8 4 640,31-5-6943,-13 2 4127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2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633 231 4992,'-11'-14'1589,"9"11"358,-3-4 2805,1 2-3942,0-1 0,1 1 0,-1 0 1,-3-10-1,-13-18 749,17 27-1517,-2 1 0,1 0-1,0 0 1,-1 0 0,0 0-1,0 1 1,-1 0 0,1 0 0,-1 0-1,0 0 1,1 1 0,-2 0-1,1 1 1,0-1 0,-1 1 0,1 0-1,-1 1 1,1 0 0,-1 0-1,0 0 1,0 1 0,1 0 0,-1 0-1,0 0 1,0 1 0,1 0-1,-12 4 1,-5 3-12,-1 2-1,2 0 1,0 2-1,0 1 1,1 0-1,1 2 0,0 0 1,1 1-1,0 1 1,2 1-1,0 0 1,1 1-1,1 1 1,0 1-1,2 0 1,-13 28-1,12-20-1,1 2-1,-15 49 1,25-67 48,0-1 0,1 1 0,1 0 0,0 0 0,0 0 0,2 0 0,-1 0 0,2 0 0,3 20 0,-1-19 4,0 1-1,0-1 1,1 0-1,1-1 1,0 1-1,1-1 1,1 0-1,0-1 1,0 0-1,17 17 1,-11-16-39,0 0 0,2-1 0,-1-1 0,1-1 0,1 0 0,0-1 0,0-1 0,1 0 0,0-2-1,0 0 1,1-1 0,32 5 0,-33-8 19,0-1-1,0 0 0,0-1 0,0-1 0,-1-1 0,1-1 0,0 0 0,-1-1 0,0-1 0,0-1 0,0 0 0,-1-1 1,29-17-1,102-75-18,-74 48-40,-58 41 4,9-5 55,-1-1 0,-1-1 0,0-2-1,19-21 1,-29 25-55,-1-1 0,0 0-1,-2-1 1,0 0 0,0 0 0,-2-1-1,0 0 1,6-26 0,-7 22 8,-1 0 0,-1 1-1,-1-1 1,-1-1 0,-1 1 0,0 0 0,-2 0-1,-1-1 1,-9-42 0,8 53-21,0 0-1,-2 0 1,-8-17-1,10 23-11,0 0-1,-1 1 1,0 0-1,0-1 1,-1 2-1,1-1 0,-1 0 1,-8-5-1,1 2-61,0 1 0,0 0-1,-1 1 1,0 1-1,0 0 1,0 0 0,-26-4-1,20 6-39,0 0 0,0 2 0,0 0 0,0 1-1,-28 4 1,37-2-107,2-1 0,-1 1-1,0 1 1,0-1 0,1 2-1,-1-1 1,1 1 0,0 0-1,0 1 1,0 0 0,-8 7-1,13-10-275,1 0-1,0 1 1,0-1-1,1 0 0,-1 1 1,0-1-1,1 1 1,0-1-1,-1 1 1,1 0-1,0 0 0,0 0 1,1-1-1,-2 7 1,1 7-1719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2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6560,'-1'-4'390,"-7"-19"2793,17 35 2488,2 1-4868,-1 1 1,-1 0 0,10 19-1,38 115 327,-39-95-927,59 133-203,-69-173-1733,-8-13 1594,0 0 1,1 0-277,-1 1 277,0-1 0,0 0 0,1 0 0,-1 0-1,0 0 1,0 0 0,0 0 0,1 0-1,-1 0 1,0 0 0,0 0 0,0 1-1,1-1 1,-1 0 0,0 0 0,0 0 0,1 0-1,-1-1 1,0 1 0,0 0 0,0 0-1,1 0 1,-1 0 0,1-1-601,0 0 1,0 0 0,0-1-1,0 1 1,0 0-1,0-1 1,0 1 0,-1-1-1,1 1 1,0-2-1,-1 2 663,9-14-3006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2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4384,'0'3'10575,"3"-1"-11710,13 0 1740,0 0 0,0 0 1,0-2-1,-1 0 1,25-3-1,-14 1-275,-16 1-201,0 0 0,0 0 1,0-2-1,0 1 0,-1-1 0,14-5 0,-19 6-96,0 0 0,0 0 0,0-1 1,0 1-1,0-1 0,-1 0 0,1 0 0,-1 0 0,0 0 0,0-1 0,0 1 0,0-1 0,0 0 0,-1 0 1,0 0-1,2-4 0,-3 5-17,-1 0 0,1 1 1,-1-1-1,1 1 0,-1-1 1,0 0-1,0 1 0,0-1 1,-1 0-1,1 1 0,-1-1 1,1 0-1,-1 1 0,0-1 0,0 1 1,0-1-1,0 1 0,0 0 1,-1-1-1,1 1 0,-1 0 1,1 0-1,-1 0 0,0 0 1,0 0-1,0 0 0,0 1 1,0-1-1,0 1 0,-1-1 0,1 1 1,0 0-1,-5-2 0,-2 1 21,0 0-1,0 0 0,0 1 1,0 0-1,0 0 0,-1 1 1,1 0-1,0 1 0,0 0 1,-1 0-1,1 1 0,0 1 0,0-1 1,1 1-1,-1 1 0,1-1 1,-1 2-1,1-1 0,0 1 1,-12 10-1,18-14 0,0 1 0,1-1 1,0 0-1,-1 0 0,1 1 0,0-1 0,0 1 0,-1-1 1,1 1-1,0 0 0,1-1 0,-1 1 0,0 0 0,0 0 1,1 0-1,-1-1 0,1 1 0,0 0 0,-1 0 0,1 0 1,0 0-1,0 0 0,0 0 0,0 0 0,1 0 0,-1 0 1,0-1-1,2 4 0,1 3 97,1 0 0,0-1 0,0 1 1,0-1-1,7 8 0,-3-4-2,7 13-30,2-2 0,0 0 1,1-1-1,32 29 0,-47-48-297,0 1-1,1-1 0,-1 0 1,1 0-1,7 3 1,-8-4-630,1 0 0,0 0 0,0-1 0,0 1 0,0-1 0,0 1 0,0-1 0,8-1 0,-1-1-3755,1 4 1504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35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31 4896,'2'-2'11371,"1"4"-12630,-2 0 1711,-1-2-419,0 0 1,0 0-1,0 0 1,0 0 0,0 0-1,0 0 1,0 1-1,0-1 1,0 0-1,0 0 1,0 0-1,0 0 1,0 0-1,0 0 1,0 0-1,1 0 1,-1 0-1,0 0 1,0 1-1,0-1 1,0 0-1,0 0 1,0 0 0,0 0-1,0 0 1,0 0-1,0 0 1,0 0-1,0 0 1,0 0-1,1 0 1,-1 0-1,0 0 1,0 0-1,0 0 1,0 0-1,0 0 1,0 0-1,0 0 1,0 0-1,0 0 1,1 0 0,-1 0-1,0 0 1,0 0-1,0 0 1,0 0-1,0 0 1,0 0-1,0 0 1,0 0-1,0 0 1,1 0-1,-1 0 1,0 0-1,0 0 1,0 0-1,0 0 1,0 0-1,2-1 18,-1 0 0,1 1 0,-1-1 0,1 0 0,-1 0 0,1 0 0,-1 0 0,0 0-1,1 0 1,-1 0 0,0-1 0,0 1 0,0 0 0,0-1 0,0 1 0,0-1 0,0 1-1,0-1 1,-1 0 0,1 1 0,-1-1 0,1 1 0,0-4 0,-1 5-51,0 0 1,0-1 0,0 1-1,-1 0 1,1 0 0,0 0-1,0 0 1,0 0 0,0 0-1,0 0 1,0 0 0,0 0-1,0 0 1,0 0 0,0 0-1,0 0 1,0-1 0,0 1-1,0 0 1,0 0-1,-1 0 1,1 0 0,0 0-1,0 0 1,0 0 0,0 0-1,0 0 1,0 0 0,0 0-1,0 0 1,0 0 0,0 0-1,-1 0 1,1 0 0,0 0-1,0 0 1,0 0 0,0 0-1,0 0 1,0 0 0,0 0-1,0 0 1,0 0-1,0 1 1,-1-1 0,1 0-1,0 0 1,0 0 0,0 0-1,0 0 1,0 0 0,0 0-1,0 0 1,0 0 0,0 0-1,0 0 1,0 0 0,0 1-1,-9 6-18,-8 14 3,11-11 65,-5 9 90,11-19-135,0 0 0,1 0 0,-1 0 0,0 0 0,0 0 0,0 0 0,0 0 0,0 0 0,0 0 0,0 0 0,0 1 0,0-1-1,0 0 1,0 0 0,0 0 0,0 0 0,0 0 0,0 0 0,0 0 0,0 0 0,0 0 0,0 0 0,0 0 0,0 0-1,0 0 1,0 0 0,0 0 0,0 0 0,0 0 0,0 0 0,0 0 0,0 0 0,0 0 0,0 0 0,0 1 0,0-1 0,0 0-1,0 0 1,0 0 0,0 0 0,0 0 0,0 0 0,0 0 0,0 0 0,0 0 0,0 0 0,0 0 0,0 0 0,0 0-1,0 0 1,0 0 0,0 0 0,0 0 0,0 0 0,9-8 515,-6 4-531,0 1-1,-1-1 0,1 0 0,0 0 1,-1 0-1,0 0 0,0 0 1,0 0-1,2-8 0,-4 12 8,0 0 0,0 0 0,0-1 0,0 1 0,-1 0 0,1 0-1,0 0 1,0-1 0,0 1 0,0 0 0,0 0 0,0 0 0,0 0 0,0-1 0,0 1 0,0 0 0,-1 0-1,1 0 1,0 0 0,0-1 0,0 1 0,0 0 0,0 0 0,-1 0 0,1 0 0,0 0 0,0 0 0,0 0 0,0 0-1,-1 0 1,1 0 0,0-1 0,0 1 0,0 0 0,-1 0 0,1 0 0,0 0 0,0 0 0,0 0 0,-1 0-1,1 0 1,0 1 0,0-1 0,0 0 0,0 0 0,-1 0 0,1 0 0,0 0 0,0 0 0,0 0 0,0 0 0,-1 0-1,1 0 1,0 1 0,0-1 0,0 0 0,-1 0 0,-8 8-20,4-3-56,2-3 60,1 1 0,-1 0 0,1 0 0,0 0 0,0 0 1,0 0-1,0 0 0,1 0 0,-1 0 0,-1 6 0,1-2 48,2-7-25,0 1 0,0-1 0,0 1 0,-1-1 0,1 1 0,0-1-1,0 1 1,0-1 0,0 1 0,0 0 0,0-1 0,0 1-1,0-1 1,0 1 0,0-1 0,1 1 0,-1 0 0,0-1 0,1 2-1,-1-1 537,1-1-523,-1-1 1,0 1-1,0 0 0,0 0 1,0-1-1,0 1 0,0 0 1,0 0-1,0-1 0,1 1 1,-1 0-1,0 0 0,0 0 1,0-1-1,1 1 0,-1 0 1,0 0-1,0 0 0,0 0 1,1-1-1,-1 1 0,0 0 1,0 0-1,1 0 0,-1 0 1,0 0-1,1 0-27,-1-1 0,1 1 0,-1 0 0,1 0 0,-1 0 0,1-1 0,-1 1 0,0 0 0,1-1 0,-1 1 0,1 0 0,-1-1 0,0 1 0,1-1 0,-1 1 0,0 0 0,0-1 0,1 1 1,-1-1-1,0 1 0,0-1 0,0 1 0,0-1 0,1 1 0,-1-1 0,0 1 0,0-1 0,0 0 0,-2 2-6,1 0 3,0 0-1,0-1 1,0 1 0,0 0-1,0-1 1,0 1-1,0-1 1,0 1-1,0-1 1,-1 1-1,1-1 1,0 0 0,-2 1-1,1-1 47,4 0 80,-2 0-75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2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8800,'-3'3'4000,"-2"5"-3488,5-3 1632,5 2-1280,-5 1 223,3 4-671,-3-4-320,0 0-96,0 1-704,5-1 384,14-13-11935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68 4896,'0'-2'286,"0"0"229,0-1-1,0 1 0,0-1 0,0 0 1,1 1-1,-1-1 0,1 1 1,0 0-1,1-4 0,-2 5-271,0 0 0,0-1-1,0 1 1,0 0 0,1 0 0,-2-1 0,1 1 0,0 0-1,0 0 1,0-1 0,0 1 0,-1 0 0,1 0-1,-1 0 1,1 0 0,-1 0 0,1-1 0,-1 1 0,0 0-1,1 0 1,-1 0 0,0 1 0,0-1 0,0 0-1,1 0 1,-1 0 0,0 0 0,0 1 0,-1-1 0,1 1-1,0-1 1,0 0 0,-1 1 0,-4-2 15,-1 1-1,1 1 1,0-1 0,0 1 0,0 0 0,-1 1 0,1 0 0,0 0 0,0 0-1,0 0 1,0 1 0,0 0 0,-10 5 0,11-4-217,0-1 0,0 1 0,0 0 0,1 0 0,-1 1 1,1-1-1,0 1 0,0 0 0,0 0 0,0 0 0,1 1 0,0-1 0,-1 1 1,2 0-1,-1 0 0,-2 5 0,5-6 2,-1 0 0,0 0 0,1-1-1,-1 1 1,1 0 0,0 0 0,1-1 0,-1 1 0,1 0-1,-1 0 1,1-1 0,2 6 0,1 1-9,0 0 0,0-1 0,8 12 0,-8-16-470,1 0 0,-1 0-1,1-1 1,-1 0 0,1 1-1,1-2 1,-1 1-1,0-1 1,1 0 0,8 4-1,4 1-1227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8896,'-5'12'4032,"10"3"-3520,-5-7 1920,4 4-1441,-4 1 289,0 2-736,0-7-352,0 4-128,0-4-2048,5 0 1089,8-8-6881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46 100 2656,'-1'-1'182,"0"0"0,-1 1 1,1-1-1,0 1 0,-1-1 0,1 1 1,0-1-1,-1 1 0,1 0 0,0 0 1,-1 0-1,1 0 0,-1 0 0,1 0 1,0 0-1,-1 0 0,1 1 1,0-1-1,-1 0 0,1 1 0,0-1 1,-2 2-1,-8 1 5272,11-3-5392,0 0 1,0 0-1,1 0 1,-1 0-1,0 0 1,0 0-1,0 0 1,0 0-1,0-1 1,0 1-1,0 0 1,0 0-1,0 0 1,0 0-1,0 0 1,0 0-1,0 0 1,0 0-1,0-1 0,0 1 1,0 0-1,0 0 1,0 0-1,0 0 1,0 0-1,0 0 1,0 0-1,0 0 1,-1-1-1,1 1 1,0 0-1,0 0 1,0 0-1,0 0 1,0 0-1,0 0 1,0 0-1,0 0 1,0 0-1,0 0 1,0 0-1,-1 0 0,1 0 1,0 0-1,0-1 1,0 1-1,0 0 1,0 0-1,0 0 1,0 0-1,-1 0 1,1 0-1,0 0 1,0 0-1,0 0 1,0 0-1,0 0 1,0 1-1,0-1 1,0 0-1,-1 0 1,3-4 1565,2 0-281,8-1-617,-7 2-609,1 1 0,-1 0 0,1 1 0,-1-1 0,11 0 0,90-16 383,-52 8-234,5 0 20,15-4-175,0 4 0,78-1-1,-94 16 764,-41-4-2599,-5 0-3963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32 7136,'-26'-7'2309,"14"8"-142,10 1-1122,6-1 79,13-1 312,89-1 3689,54-7-3052,198-9-2179,-313 15-1665,-7 2 496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 7552,'-2'-3'576,"0"-4"1372,2 7-1912,0 0 0,0 0 1,0 0-1,0 0 0,0 0 0,0-1 0,0 1 0,0 0 0,0 0 1,0 0-1,0 0 0,0 0 0,0 0 0,0 0 0,0-1 0,0 1 0,0 0 1,0 0-1,0 0 0,0 0 0,0 0 0,0 0 0,0 0 0,0 0 1,1 0-1,-1 0 0,0-1 0,0 1 0,3 0 2370,-7 109 4338,-21 144-4048,-2 80-2483,26-300-366,-2 45 239,1-66-1231,1-1-1,-5 15 0,2-20-1488,3 0 821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14 256 7232,'-11'-24'2314,"10"24"-2221,1-1 0,0 0 0,-1 1 0,1-1 0,0 0 0,0 1 0,0-1 0,-1 0 0,1 0 0,0 1 0,0-1 0,0 0 0,0 0 0,0 0 0,0 1 0,0-1 0,0 0 0,1 0 0,-1 1 0,0-1 0,0 0-1,1 1 1,-1-1 0,0 0 0,1 1 0,-1-1 0,1 0 0,-1 1 0,1-2 0,1 1 220,1-1 0,-1 1 1,0-1-1,0 1 0,1 0 0,3-1 0,3-2 386,9-4 131,0 0-1,1 1 1,19-4 0,58-9 1165,-94 19-1928,209-32 2704,-60 12-1739,163-23-1056,-298 42-69,-1-1-692,1 0 1,21-7 0,6-6-4496,-32 12 3244,12-1-908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6560,'-4'-2'620,"-2"0"829,6 2-1380,-1 0 0,1 0 0,0 0 0,0 0 0,0 0 0,0 0 0,0 0 0,0 0 0,-1 0 0,1 0 0,0 0 0,0 0 0,0 0 0,0 0 0,0 0 0,0 0 0,0 0-1,-1 0 1,1 1 0,0-1 0,0 0 0,0 0 0,0 0 0,0 0 0,0 0 0,0 0 0,0 0 0,0 1 0,0-1 0,0 0 0,0 0 0,0 0 0,-1 0 0,1 0 0,0 0 0,0 1 0,0-1 0,0 0 0,0 0-1,0 0 1,0 0 0,1 1 0,4-1 2326,3 0-1881,0 1 0,0 0 0,0 0 0,-1 1 0,1 1 0,0-1 0,7 4 0,3 3 342,29 18 0,-42-24-754,0 0 0,0 1 0,0 0 0,-1 0 1,1 1-1,-1-1 0,0 1 0,-1 0 0,1 0 1,-1 0-1,0 0 0,0 1 0,0-1 0,-1 1 0,0 0 1,0 0-1,0 0 0,-1 0 0,0 0 0,0 0 1,-1 0-1,1 0 0,-1 0 0,-2 9 0,1-2 24,0 1 2,-1 0 1,-1 0-1,-6 21 1,8-32-116,0 0 0,0 0 0,-1 0 0,1 0 0,-1 0 0,0 0 0,0 0 0,0-1 1,0 1-1,0-1 0,-1 1 0,1-1 0,-1 0 0,0 0 0,1 0 0,-1 0 0,0-1 0,0 1 1,-6 1-1,7-2 11,1-1 1,-1 1 0,1-1 0,-1 1 0,1-1-1,-1 0 1,1 0 0,-1 0 0,1 0 0,-1 0-1,0 0 1,1-1 0,-1 1 0,1 0 0,-1-1-1,1 1 1,-1-1 0,1 0 0,-3-1 0,4 2-23,0 0 1,0 0 0,0 0 0,0-1 0,-1 1 0,1 0 0,0 0-1,0 0 1,0-1 0,0 1 0,0 0 0,0 0 0,0-1 0,0 1-1,0 0 1,0 0 0,0-1 0,0 1 0,0 0 0,0 0-1,0-1 1,0 1 0,0 0 0,0 0 0,0-1 0,0 1 0,0 0-1,0 0 1,0 0 0,1-1 0,-1 1 0,0 0 0,0 0-1,0 0 1,0-1 0,1 1 0,-1 0 0,8-9 15,-7 8-11,11-9 35,-1 1 1,2 0-1,25-14 1,-5 4 246,97-48 507,-1-1-131,-122 64-828,0-1 0,0 0 0,0 0 0,9-10 0,-14 12-130,0 1 0,0-1 0,0 0 0,0 0 0,-1 0 0,0 0 0,1 0 0,-1 0 0,0-1 0,0 1-1,-1 0 1,1-1 0,-1 1 0,1 0 0,-1-5 0,-2-21-3307,1 2 1126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 1472,'0'-3'502,"1"0"-1,0 0 1,0 1-1,1-1 1,-1 0-1,0 1 1,1-1 0,0 1-1,-1-1 1,1 1-1,0 0 1,0 0-1,3-3 1,8-9 2380,-13 13-2672,0 1 0,0-1 0,0 1 0,1-1 0,-1 1 0,0 0 0,0-1 0,1 1 0,-1-1 0,0 1 0,1 0 0,-1-1 1,0 1-1,1 0 0,-1 0 0,0-1 0,1 1 0,-1 0 0,1 0 0,-1-1 0,1 1 0,-1 0 0,0 0 0,1 0 0,-1 0 0,1 0 1,-1 0-1,1 0 0,-1-1 0,1 2 0,0-1-30,-1 1 1,1 0-1,-1 0 1,0-1-1,1 1 1,-1 0-1,0 0 1,0 0-1,1-1 1,-1 1-1,0 0 1,0 0-1,0 0 1,0 1-1,-4 47 493,2-38-27,-17 107 430,8-57-995,-5 70-699,15-111-346,1-17 433,0 0 1,0 0-1,0 0 1,0 0-1,0 0 1,-1 0-1,0 0 1,-1 4-1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54 7968,'0'-13'2565,"0"13"-2487,0 0-1,0 0 1,0 0 0,0-1-1,0 1 1,-1 0 0,1 0-1,0 0 1,0 0 0,0 0-1,0-1 1,0 1 0,-1 0-1,1 0 1,0 0 0,0 0-1,0 0 1,0 0-1,0 0 1,-1 0 0,1-1-1,0 1 1,0 0 0,0 0-1,-1 0 1,1 0 0,0 0-1,0 0 1,0 0 0,-3 1 2066,5-2-1386,4-1-101,0 0 1,-1 0-1,1 1 0,0 0 1,0 0-1,0 0 0,0 1 1,6 0-1,3 0-168,87-11 405,14-1-748,10 7-2717,-94 7 1227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3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14 109 1568,'0'-3'364,"0"1"0,0-1-1,0 1 1,0-1 0,1 1 0,-1 0 0,1-1-1,-1 1 1,1-1 0,2-3 0,0-1 972,-2 5-893,-1 0 0,1 0-1,-1 0 1,0-1 0,0 1-1,1 0 1,-2-5 0,3-14 2698,-1 13-73,-6 26-2307,0 18-433,-8 80 149,9 177-93,4-61 1622,0-240-1377,0-416-202,6 309-502,1-4 182,-7 118-97,0 1 0,-1-1 0,1 1 1,0-1-1,0 0 0,0 1 0,0-1 0,0 1 1,0-1-1,0 1 0,0-1 0,0 1 1,1-1-1,-1 0 0,0 1 0,0-1 1,0 1-1,1-1 0,-1 1 0,0-1 0,1 1 1,-1 0-1,0-1 0,1 1 0,-1-1 1,0 1-1,1 0 0,-1-1 0,1 1 0,-1 0 1,1-1-1,0 1-4,0 1 1,0-1-1,0 1 1,-1-1-1,1 1 1,0 0-1,-1-1 1,1 1-1,0 0 0,-1 0 1,1-1-1,-1 1 1,1 0-1,-1 0 1,0 0-1,1-1 1,-1 1-1,0 0 1,1 0-1,-1 0 1,0 1-1,22 90 122,-4-9 21,-9-51-156,41 133 30,-39-135 49,1-1 0,2-1 0,26 42 0,-39-70-69,7 14 95,1-2 0,0 1 0,22 21 0,-30-34-62,0 1 0,-1-1 0,1 1 0,0-1 0,0 1 0,0-1 0,-1 0 0,1 1 0,0-1 0,0 0 0,0 0 0,0 0-1,-1 0 1,1 1 0,0-1 0,0 0 0,0 0 0,0-1 0,0 1 0,-1 0 0,1 0 0,0 0 0,0-1 0,0 1 0,0 0 0,-1-1 0,1 1 0,0 0 0,0-1 0,-1 1 0,1-1 0,0 0 0,-1 1 0,1-1 0,-1 1 0,1-1 0,0 0 0,0-1 0,2-2 58,0-1 1,1 0 0,-2 0 0,5-9 0,-3 4-26,-1 0 1,0 1-1,-1-1 0,0 0 0,1-12 1,2-16-16,7-29-81,23-113-125,-24 133 103,33-83-1,-40 122-882,-1 0-1,0-1 1,0 1-1,-1-1 1,0 0-1,0-9 0,-2 18 771,0-1-1,0 1 0,0 0 0,0 0 0,0-1 1,0 1-1,0 0 0,1-1 0,-1 1 1,0 0-1,0 0 0,0-1 0,0 1 0,0 0 1,1 0-1,-1-1 0,0 1 0,0 0 0,0 0 1,1 0-1,-1-1 0,0 1 0,0 0 1,1 0-1,-1 0 0,0 0 0,1-1 0,11-1-4679,-10 1 3715,11 1-1721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5 3904,'-7'-4'10494,"-7"17"-8413,2-3-1564,0 1-1,1 0 1,0 1-1,1 0 1,-16 24-1,-84 154 1153,104-177-1557,-112 222 1211,103-201-1115,3 2 0,1-1 0,1 1 0,2 1 0,2 0 0,-2 44 0,7-56-151,1 1 0,1-1 0,1 0 1,2 0-1,0 0 0,2-1 0,1 1 1,1-1-1,0-1 0,14 25 0,-12-28-246,2-1 1,22 29-1,-26-39-490,-1 0 1,2-1-1,-1 0 0,1-1 0,0 0 1,20 12-1,-3-7-948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6560,'0'-1'210,"1"0"-1,-1-1 1,1 1 0,-1 0-1,1 0 1,0 0 0,0 0-1,-1 0 1,1 0 0,0 0 0,2-2-1,-2 3-73,-1 0-1,0 0 1,1 0-1,-1 0 1,1-1-1,-1 1 1,0 0 0,1 0-1,-1 0 1,1 0-1,-1 0 1,1 0-1,-1 0 1,0 0-1,1 0 1,-1 0 0,1 0-1,-1 1 1,1-1-1,-1 0 1,0 0-1,1 0 1,0 1-1,0 0 270,1 0 0,-1 1 0,1-1 0,-1 1 0,1 0 0,-1-1 0,0 1 0,0 0 0,0 0 0,0 0 0,1 2 0,2 7 297,0 0 1,0 1-1,-1-1 1,-1 1-1,0 0 1,1 15-1,-2 2 20,-1 0 0,-5 38 0,-15 60-277,2-17-379,13-63-317,-12 76-662,-1-46-5805,15-70 3651,2 1 1009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9888,'0'-25'4480,"53"2"-3904,-6 6 1599,-2 10-1311,26-13 1056,1 4-1088,14-4 32,-9 3-512,16 2-512,-7 2 96,4-2-736,-9 7 480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6656,'0'-2'406,"0"0"0,0 0 0,0 0-1,-1 1 1,1-1 0,-1 0 0,1 0 0,-2-2 0,3 8 971,1-1 0,0 1 0,-1 0-1,0 0 1,0 0 0,0 4 0,1 30 921,-4-13-2287,-6 31-1,5-34-142,1 0 0,0 33 1,7 9-4658,-4-47 210,-2-9-63,1-3 2221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6720,'-4'-21'2170,"4"21"-2143,0 0-1,0 0 1,0-1-1,-1 1 1,1 0-1,0 0 1,0-1-1,0 1 1,0 0-1,0 0 1,0-1-1,0 1 1,0 0-1,0 0 1,1-1-1,-1 1 1,0 0-1,0 0 1,0-1-1,0 1 1,0 0-1,0 0 1,0 0-1,1-1 1,-1 1-1,0 0 1,0 0-1,0 0 1,0-1-1,1 1 1,-1 0-1,2-2-46,0-1 259,1 0-1,0 1 0,-1-1 1,1 1-1,1-1 1,-1 1-1,0 0 1,0 0-1,1 0 1,4-1-1,4 0 248,0 0 1,1 1-1,-1 0 1,1 1-1,0 0 1,-1 1-1,1 1 1,17 2-1,-1 2 490,0 2 0,42 14 0,-61-17-690,0 0 0,0 0 0,-1 1 0,0 0-1,0 1 1,12 9 0,-18-13-200,0 1 1,-1-1 0,1 0-1,-1 1 1,0 0-1,0-1 1,0 1 0,0 0-1,0 0 1,-1 0-1,1 0 1,-1 1 0,0-1-1,0 0 1,0 1-1,-1-1 1,1 0-1,-1 1 1,1-1 0,-1 1-1,0-1 1,0 1-1,-1-1 1,0 6 0,-3 1 74,1 0 0,-1 0 0,-1 0 1,0-1-1,0 1 0,-14 16 1,-47 50-80,49-59-125,-16 19-1152,-56 44 0,85-76 771,-1-1 0,1 1 0,-1-1 0,0 0 0,0 0 0,0-1 0,-1 1 0,1-1 0,-10 3 0,14-5 228,0 0-1,0 1 1,0-1-1,0 0 1,0 1-1,0-1 1,0 0-1,-1 0 1,1 0-1,0 0 0,0 0 1,0 0-1,0 0 1,0 0-1,0-1 1,0 1-1,0 0 1,0-1-1,0 1 1,0-1-1,0 1 0,0-1 1,0 1-1,0-1 1,0 0-1,0 1 1,0-1-1,0 0 1,1 0-1,-1 0 0,0 0 1,1 0-1,-1 1 1,1-1-1,-1 0 1,1 0-1,-1 0 1,1-1-1,0 1 1,-1-2-1,-4-20-3376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3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8 7136,'11'-7'2309,"-10"7"-2279,-1 0 0,0 0 0,0 0 0,1-1-1,-1 1 1,0 0 0,0 0 0,1 0 0,-1 0 0,0 0 0,1 0-1,-1 0 1,0 0 0,0 0 0,1 0 0,-1 0 0,0 0 0,1 0-1,-1 1 1,0-1 0,0 0 0,1 0 0,-1 0 0,0 0 0,0 0 0,1 0-1,-1 1 1,0-1 0,1 0 0,9 5 579,0 0 0,0 1 0,0 0-1,-1 0 1,13 11 0,-14-10-157,-1 1 0,0 0 0,-1 0-1,0 0 1,0 1 0,8 15 0,-2 4 297,-1 0 0,10 44 0,6 63 790,-13-54-605,-4 0-1,-1 89 0,-10-93-369,-4 0-1,-22 112 1,21-159-548,-2-1 0,-1 0 0,-1-1 0,-2 0 0,-1 0 0,-1-1 0,-1-1 0,-23 29 0,-66 77-1050,9-11-1911,61-75-1375,-41 42 1,28-38 223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37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41 672 1824,'-5'6'6106,"1"-1"-4116,1-3-1596,1-1 0,-1 0 0,0 0 0,-1 0 0,1 0 0,0 0 0,0-1 0,-4 1 0,21-14 2642,19-28-2855,-29 36-70,23-28 79,80-109 111,-86 112-253,2 0 0,48-47 0,-71 77-41,1 0 0,-1 1 0,0-1 0,0 0 0,1 0 0,-1 0 0,0 1 0,0-1 0,1 0 0,-1 0 0,0 1 0,0-1 0,1 0 0,-1 0 0,0 1 0,0-1 0,0 0 0,0 1 0,0-1 0,0 0 0,1 1 0,-1-1 0,0 0 0,0 1 0,0-1-1,0 0 1,0 1 0,0-1 0,-1 8 83,0 0-1,0-1 0,-1 1 0,-3 8 0,-1 8 164,-29 111 171,11-44 69,23-89-463,0 5 153,-1 0 1,1 0-1,-1 12 0,2-19-170,0 0-1,0 0 1,0 0-1,0 1 1,0-1 0,0 0-1,0 0 1,1 0-1,-1 0 1,0 0-1,0 1 1,0-1 0,0 0-1,0 0 1,1 0-1,-1 0 1,0 0-1,0 0 1,0 0 0,0 0-1,1 0 1,-1 0-1,0 0 1,0 0-1,0 0 1,0 0 0,1 0-1,-1 0 1,0 0-1,0 0 1,0 0-1,1 0 1,-1 0 0,0 0-1,0 0 1,0 0-1,0 0 1,1 0 0,-1 0-1,0 0 1,0 0-1,0 0 1,1-1-1,11-4 180,-9 4-153,76-39-104,-2-4-1,-2-3 1,87-70 0,-89 68-146,-60 41 155,-13 8 54,0 0 0,0 0 0,1 0 0,-1 0 0,0 0 0,0 0 0,0 0 0,1 0 0,-1 0-1,0 0 1,0 0 0,0 0 0,0 0 0,1 0 0,-1 0 0,0 0 0,0 0 0,0 0 0,0 1 0,1-1 0,-1 0 0,0 0 0,0 0 0,0 0 0,0 0 0,0 1-1,0-1 1,0 0 0,1 0 0,-1 0 0,0 0 0,0 1 0,0-1 0,0 0 0,0 0 0,0 0 0,0 1 0,0-1 0,0 0 0,0 0 0,0 0 0,0 0 0,0 1-1,0-1 1,0 0 0,0 0 0,0 0 0,0 1 0,0-1 0,0 0 0,-1 0 0,1 14-51,-3 2 85,-1 1-1,-1-1 1,0 0-1,-12 24 1,7-16-99,-14 29 103,-4 11 306,14-35-272,8-20 3,6-8-65,-1 0-1,1-1 0,-1 1 0,1 0 0,-1-1 0,1 1 1,0 0-1,-1-1 0,1 1 0,0 0 0,0 0 0,-1-1 1,1 1-1,0 0 0,0 0 0,0 0 0,0 0 0,0 18 591,6-6-1068,-4-11 453,1 0 0,-1 0 0,1 0 0,-1-1 0,1 1 0,0-1 0,0 0 0,0 0 0,4 1 0,7 2 72,0-1 0,0-1 0,1-1 0,-1 0 0,1 0 0,-1-1 0,1-1 1,27-6-1,-26 2 0,0 0 0,-1-2 0,0 0 1,0 0-1,24-18 0,-34 22-8,6-4-2,0-1 1,-1 0-1,0 0 0,0-1 0,-1 0 0,14-19 0,-19 23-36,-1 0 1,1 0-1,-1 0 0,-1-1 0,1 0 1,-1 1-1,0-1 0,0 0 0,-1 0 1,1 0-1,-1 0 0,-1 0 1,1 0-1,-1 0 0,-1-12 0,0 11-71,0 3 23,1-1-1,-1 0 0,0 1 0,0-1 1,-1 0-1,1 1 0,-1 0 1,-3-6-1,5 9 21,-1 1 1,0-1-1,0 0 0,0 0 1,1 0-1,-1 0 1,0 1-1,0-1 1,0 0-1,0 1 0,-1-1 1,1 1-1,0-1 1,0 1-1,-1-1 1,-1 1-37,0 0 0,1 0 0,-1 0 1,1 0-1,-1 0 0,0 0 1,1 1-1,-1-1 0,-3 2 0,3-1 41,-1 1-1,1-1 1,0 1-1,-1 0 1,1 0 0,0 0-1,0 1 1,0-1-1,1 0 1,-1 1-1,0 0 1,1 0-1,0 0 1,-1 0-1,1 0 1,-2 5-1,-3 7-38,1-1 0,-7 27-1,2-8 34,8-22 14,0 0 1,1 0 0,0 0-1,1 0 1,1 1 0,-1-1-1,2 1 1,1 14 0,-2-24 26,1 0 0,-1 0 0,0 1 0,1-1-1,-1 0 1,1 0 0,0 0 0,0 0 0,0 0 0,0 0 0,0 0 0,0 0 0,0 0 0,1-1 0,-1 1 0,1 0 0,-1-1 0,1 1 0,0-1 0,-1 0 0,1 1 0,0-1 0,0 0-1,0 0 1,0 0 0,0 0 0,0-1 0,0 1 0,0-1 0,3 1 0,6 1 55,0-2 0,0 1 1,0-2-1,0 1 0,11-3 0,5 0 23,54-3-90,0-3 0,120-30 0,-182 34 17,0-1-1,-1-2 1,22-11 0,-29 14 53,-1-2 0,0 1 0,0-1 0,-1-1 0,0 1 0,13-16 0,-9 1 70,-12 21-158,-1 1-1,1-1 0,-1 0 1,0 0-1,1 1 0,-1-1 0,0 0 1,0 0-1,0 0 0,1 1 1,-1-1-1,0 0 0,0 0 1,0 0-1,0 0 0,-1 1 1,1-1-1,0 0 0,0 0 1,0 0-1,-1 1 0,1-1 0,0 0 1,-1 0-1,1 1 0,-1-2 1,-6 2-189,-4 3 95,0 0-1,1 1 1,0 1-1,0 0 0,0 0 1,0 1-1,-15 12 1,7-3 78,1 0 1,-28 32 0,42-45 31,1 1 0,0-1-1,0 1 1,0 0 0,0 0 0,1-1 0,-1 1-1,1 0 1,0 0 0,0 1 0,0-1 0,0 0-1,0 0 1,1 0 0,-1 1 0,1-1 0,0 0 0,0 0-1,0 1 1,1-1 0,-1 0 0,1 1 0,-1-1-1,1 0 1,0 0 0,1 0 0,-1 0 0,3 4-1,-3-4 49,1 0 0,0-1 0,0 1-1,1-1 1,-1 0 0,0 0-1,1 0 1,-1 0 0,1 0 0,4 2-1,-5-3-27,0 0 0,0 0-1,0 0 1,-1-1 0,1 1-1,0 0 1,0-1 0,1 0 0,-1 1-1,0-1 1,0 0 0,0 0-1,0 0 1,0-1 0,0 1 0,0 0-1,4-2 1,0-1 2,1-1-1,-1 0 1,0 0-1,0 0 1,0-1-1,-1 0 1,0 0-1,0 0 1,0-1-1,4-6 1,-3 3-50,0 0 1,-1 0-1,0 0 1,-1-1 0,0 1-1,4-16 1,-7 15-131,-7 15 20,-14 23-90,14-19 132,-32 47-45,-40 85 0,-4 4 308,65-119-87,0-1 1,-2-1-1,-32 32 1,44-49 48,0-1 1,0 0 0,0 0 0,-1-1 0,-9 6-1,15-10-103,1-1-1,-1 1 0,1 0 0,-1-1 0,1 0 0,-1 1 0,0-1 0,1 0 0,-1 0 0,0 0 0,1 0 1,-1 0-1,1 0 0,-1 0 0,-2-1 0,2 0-26,1 1 0,-1-1 0,1 0 0,0 0 0,-1 0 0,1 0 1,0 0-1,0-1 0,0 1 0,0 0 0,0 0 0,0-1 0,0 1 0,0-1 0,1 1 0,-1-1 0,0 1 0,1-1 1,-1-1-1,-1-4-37,1 0 1,0 0-1,0 0 1,0 0 0,1 0-1,0 0 1,0 0-1,1 0 1,0 0-1,0 0 1,5-12 0,-2 5-100,2 0 0,0 0 1,0 0-1,14-20 0,-13 25 98,-1 1-1,2 0 0,-1 0 0,1 1 1,0-1-1,1 2 0,0-1 1,0 1-1,0 1 0,1 0 0,11-5 1,17-5 42,68-16 1,-42 13-157,33-17-3,-22 8 250,-19 8-33,78-39 0,-112 47-44,-1-1 0,0-1 0,-1-2 0,-1 0 0,0 0 0,26-29 0,-24 17-1,0-1-1,-2 0 1,18-36-1,42-99-139,-72 149 101,-3 5-1,41-94-90,-39 86 130,-1 0 0,0 0 0,4-36 0,-8 50-84,-1 0-1,0 0 1,0 0-1,0 0 1,0 0-1,-1-4 1,0 7 39,1 0 1,0-1-1,0 1 0,0 0 1,0-1-1,0 1 0,0 0 0,-1 0 1,1-1-1,0 1 0,0 0 1,-1 0-1,1-1 0,0 1 1,0 0-1,-1 0 0,1 0 1,0-1-1,0 1 0,-1 0 1,1 0-1,0 0 0,-1 0 1,1 0-1,-1 0-8,0 0 0,0 0 0,0 0 0,0 0-1,0 0 1,0 1 0,1-1 0,-1 0 0,0 1 0,0-1 0,0 0 0,1 1 0,-1-1-1,0 1 1,-4 4-5,0 0-1,0-1 0,1 1 0,0 1 1,-6 10-1,0-2 96,-3 7-59,1 1 1,1 0 0,1 0 0,1 1 0,-9 35-1,-30 128 146,40-144 19,3 0 0,-2 63 1,7-101-144,0 12 74,0 0 0,5 26-1,-4-38-47,0 1 1,0-1-1,0 0 0,1 0 0,0 0 0,-1 0 0,1 0 0,1 0 0,-1 0 1,1-1-1,-1 1 0,1-1 0,0 1 0,6 3 0,-6-5-18,0 0 0,0-1 0,0 1-1,1-1 1,-1 0 0,0 0-1,1 0 1,-1-1 0,1 1 0,-1-1-1,1 0 1,-1 0 0,6 0 0,0-1 26,-1 0 1,1-1 0,-1 1 0,13-6 0,0-2-10,-1-1-1,26-16 0,1-1-61,-39 22 6,9-3-53,19-15 0,-32 21 83,-1 0 0,0-1 1,0 1-1,0-1 0,0 0 1,-1 0-1,1 0 1,-1 0-1,0 0 0,1-1 1,-2 1-1,4-6 0,-5 9-27,0-1 0,0 1-1,0 0 1,0-1 0,0 1-1,1-1 1,-1 1-1,0-1 1,0 1 0,0 0-1,0-1 1,0 1 0,0-1-1,-1 1 1,1-1 0,0 1-1,0 0 1,0-1 0,0 1-1,0-1 1,-1 1-1,1 0 1,0-1 0,0 1-1,-1-1 1,1 1 0,0 0-1,0-1 1,-1 1 0,1 0-1,0 0 1,-1-1 0,1 1-1,-1 0 1,1 0 0,0 0-1,-1-1 1,1 1-1,-1 0 1,1 0 0,0 0-1,-1 0 1,1 0 0,-1 0-1,1 0 1,-1 0 0,1 0-1,-1 0 1,1 0 0,0 0-1,-1 0 1,0 0-1,-26 6-291,25-5 302,-5 1-8,1 1 0,-1 0 0,1 0 0,0 0-1,0 1 1,0 0 0,-9 8 0,-33 37-112,48-49 111,-3 4-3,0-1 0,1 0 0,0 1 0,0-1 0,0 1 0,0 0-1,0 0 1,1 0 0,0 0 0,-1 5 0,1-8 11,1 0 0,0 1 0,0-1 0,-1 0 0,1 0 0,0 1 0,0-1 0,1 0-1,-1 0 1,0 1 0,0-1 0,1 0 0,-1 0 0,0 0 0,1 1 0,-1-1 0,1 0 0,0 0 0,-1 0 0,1 0 0,0 0 0,0 0 0,-1 0 0,1 0 0,0 0 0,0 0 0,0-1 0,0 1 0,0 0 0,0-1 0,1 1-1,-1 0 1,0-1 0,0 0 0,2 1 0,5 1 41,-1-2-1,0 1 1,1-1-1,-1 0 0,1 0 1,8-2-1,7 0-8,289-29 140,-242 22-128,-68 9-35,20-2 15,-17 3 4,-12 3 55,-13 3-47,-37 17-126,52-21 57,-1 0-1,1 1 1,-1-1-1,1 1 0,0 0 1,1 1-1,-7 6 0,10-11 32,1 0-1,0 0 0,0 1 1,0-1-1,-1 0 0,1 0 1,0 0-1,0 0 0,0 1 1,0-1-1,-1 0 0,1 0 1,0 1-1,0-1 0,0 0 1,0 0-1,0 1 0,0-1 1,0 0-1,0 0 0,-1 1 1,1-1-1,0 0 0,0 0 1,0 1-1,0-1 0,0 0 1,1 0-1,-1 1 0,0-1 1,0 0-1,0 0 0,0 1 1,0-1-1,0 0 0,0 0 1,0 1-1,1-1 0,-1 0 1,0 0-1,0 0 0,0 1 1,0-1-1,1 0 0,-1 0 1,0 0-1,0 0 0,1 1 1,-1-1-1,0 0 0,0 0 1,0 0-1,1 0 0,-1 0 1,0 0-1,0 0 0,1 0 1,-1 0-1,0 0 0,1 0 1,-1 0-1,0 0 0,0 0 1,1 0-1,-1 0 0,0 0 1,1 0-1,10 2 28,1-1-1,-1 0 1,1-1 0,-1 0-1,1-1 1,-1-1 0,16-3-1,-9 1 16,0-2-1,-1 0 0,1-1 1,-1-1-1,-1 0 0,0-2 1,29-20-1,-45 30-35,1-1 1,0 0-1,0 0 0,0 1 1,-1-1-1,1 0 1,0 0-1,-1 0 0,1 0 1,0 0-1,-1 0 1,1 0-1,0-1 0,6-5-29,1 2 0,15-10 0,29-20 4,-37 21 65,0 0 0,0-1-1,-1-1 1,-1 0 0,-1-1 0,14-23-1,47-112 170,-46 90-138,-18 43-59,-2 5-135,-1-1 0,0 1 0,-1-1 0,5-22 0,-10 36 94,0 0 0,0 0 0,0 0 0,0 0 1,0 0-1,0 0 0,0 0 0,0 0 0,0 0 0,0 0 0,-1 0 0,1-1 1,-6 0-91,-5 9 34,1 4 58,-1-1-1,2 1 1,-1 1-1,-12 21 0,-29 59 69,40-71-48,-108 237 47,107-225 28,1-1 1,2 2-1,2-1 0,1 1 0,1 1 0,1 39 1,4-68-53,0-1 0,0 0 0,1 1 0,1 5 0,-2-10-57,1 1 0,-1-1 0,1 1 0,0-1 0,-1 1 0,1-1 0,0 0-1,0 1 1,0-1 0,0 0 0,0 1 0,0-1 0,0 0 0,0 0 0,0 0 0,1 0 0,1 1 0,-1-1-114,0-1 1,-1 0-1,1 0 1,-1 0-1,1 0 0,0 0 1,-1 0-1,1 0 1,-1 0-1,1-1 0,0 1 1,-1 0-1,1-1 1,-1 1-1,1-1 0,-1 0 1,3-1-1,24-18-2974,-23 15 2192,1-1 0,0 0-1,-1 0 1,0 0 0,-1-1-1,1 0 1,-1 0 0,-1 0-1,1 0 1,-1 0 0,2-9-1,-4 13 555,-1-1 0,1 1 0,-1-1 0,0 1 0,0-1-1,0 1 1,0-1 0,0 0 0,-1 1 0,-1-5 0,0 3 313,0-1 0,0 1 0,0 0 0,-1 0 0,-5-8 0,-4-2 1592,-1 0 0,-26-23 0,16 17 154,-24-34 1956,13 15-357,24 27-2138,10 12-1089,0 1 0,-1-1 0,1 1 1,0 0-1,0-1 0,0 1 0,0-1 0,0 1 1,0 0-1,0-1 0,0 1 0,0-1 1,0 1-1,0-1 0,0 1 0,0 0 1,0-1-1,0 1 0,0-1 0,1 1 0,0-1 47,0 0 0,0 0 0,0 0 0,0 0 0,1 0 0,-1 0 0,0 1 0,1-1 0,-1 1 0,1-1 0,-1 1 0,0 0 0,1-1 0,-1 1 0,3 0 0,40-5 738,0 2-1,73 4 1,-108-1-776,59 2-9,133 21 0,-198-22-355,1-1 0,-1 1 0,0 0 1,1 0-1,4 3 0,-7-3-68,0 0 0,0-1-1,0 1 1,0 0-1,0 0 1,0 0 0,-1 0-1,1 0 1,0 0 0,-1 0-1,1 0 1,-1 0-1,1 0 1,-1 0 0,1 1-1,-1-1 1,1 2 0,3 9-2353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1:38.3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114 417 5632,'-20'-1'2544,"33"0"-1143,55-11 2556,-59 10-3639,0-1 1,0 1-1,-1-2 1,1 1-1,12-8 1,-21 11-289,1 0 0,-1-1 0,1 1 0,-1 0 1,1 0-1,-1-1 0,1 1 0,-1 0 0,0-1 0,1 1 0,-1 0 1,1-1-1,-1 1 0,0-1 0,1 1 0,-1-1 0,0 1 0,0-1 1,1 1-1,-1 0 0,0-1 0,0 0 0,0 1 0,0-1 0,1 1 1,-1-2-1,-1 2 10,1-1 0,0 1 1,-1-1-1,1 1 0,-1 0 1,1-1-1,-1 1 0,1-1 1,-1 1-1,1 0 1,-1-1-1,0 1 0,1 0 1,-1 0-1,1 0 0,-1-1 1,0 1-1,0 0 0,-4-1 170,1 1-1,-1-1 1,0 1-1,1 0 1,-8 1-1,-13 4 701,-44 15 0,58-16-776,1 0 0,-1 1 0,1 0 0,0 1 0,0 0 0,-12 10-1,20-14-117,0 0-1,0 0 0,0 0 1,0 0-1,0 0 0,1 0 1,-1 1-1,1-1 0,-1 0 0,1 1 1,0-1-1,0 1 0,0 0 1,0-1-1,0 1 0,0 3 1,1-3 8,1 0 1,-1-1 0,0 1 0,1 0 0,0-1 0,-1 1 0,1-1-1,0 1 1,0-1 0,1 1 0,-1-1 0,0 0 0,1 0-1,0 1 1,-1-1 0,4 3 0,2 1 7,0 1 0,1-2 0,-1 1-1,1-1 1,0 0 0,0-1 0,0 0 0,1 0 0,0-1 0,-1 0-1,1 0 1,13 1 0,-6-1-11,0-1 0,0-1 0,1 0-1,-1-2 1,0 1 0,20-5 0,16-6-65,64-23 1,-46 12 247,-47 13-128,-20 8-143,-15 3 0,-1 3 34,1 0 0,-1 1 0,1 1 0,0 0 1,0 0-1,1 1 0,0 1 0,1 0 0,0 0 0,0 1 1,1 0-1,-12 16 0,10-7-27,1 0 0,-9 22-1,12-24 71,5-14-9,-2 7 57,0 0-1,-6 21 0,10-29-37,-1 0 0,1-1 0,-1 1 0,1 0 0,0 0 0,0 0 0,0 0 0,0 0 0,0 0 0,0-1 0,1 1 0,-1 0 0,0 0 0,1 0 0,0-1 0,-1 1 0,1 0-1,0 0 1,0-1 0,0 1 0,0-1 0,0 1 0,0-1 0,3 3 0,-2-3 4,-1 0 0,1 0 0,-1-1 0,1 1 0,0-1 1,-1 1-1,1-1 0,0 0 0,0 0 0,-1 0 0,1 0 0,0 0 0,-1 0 0,1 0 0,0 0 0,0-1 0,-1 1 0,1-1 0,0 1 0,-1-1 0,1 0 0,-1 1 0,1-1 0,1-2 0,5-2 29,0 0-1,-1-1 1,8-6-1,126-124 204,-114 111-241,149-145 98,-157 146-128,0-2 1,-2 1-1,0-2 1,-2 0 0,14-37-1,44-146-542,-57 160 268,-16 50 287,0 1 1,-1-1 0,1 0 0,0 0 0,0 0-1,0 0 1,0 0 0,0 0 0,0 0 0,0 0-1,0 0 1,0 0 0,0 0 0,-1 0 0,1 0 0,0-1-1,0 1 1,0 0 0,0 0 0,0 0 0,0 0-1,0 0 1,0 0 0,0 0 0,0 0 0,0 0-1,0 0 1,0 0 0,-1 0 0,1 0 0,0 0-1,0 0 1,0 0 0,0-1 0,0 1 0,0 0-1,0 0 1,0 0 0,0 0 0,0 0 0,0 0-1,0 0 1,0 0 0,0 0 0,0-1 0,-10 12 22,6-7-14,-144 155 420,127-137-411,1 1 1,1 1 0,2 0 0,0 2 0,1 0 0,2 0-1,1 2 1,1-1 0,1 2 0,1-1 0,2 2-1,-5 33 1,7-24-421,2 0 0,2 59 0,3-64-4035,10 50 0,-3-51 962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47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209 519 2144,'0'0'215,"0"-1"0,-1 1 0,1 0 0,0-1 0,0 1 0,0 0 0,-1-1 0,1 1 0,0 0 1,0-1-1,-1 1 0,1 0 0,0 0 0,0-1 0,-1 1 0,1 0 0,0 0 0,-1 0 0,1-1 0,-1 1 0,1 0 0,-1 0-101,-1-1 0,1 1-1,0-1 1,0 1 0,-1 0 0,1-1-1,0 1 1,-1 0 0,1 0-1,0 0 1,-3 0 0,-10 3 446,10-2-484,0 0 0,0-1-1,0 1 1,0 1-1,0-1 1,0 1-1,1-1 1,-1 1 0,1 0-1,-6 4 1,-33 42 361,31-36-403,0 0-1,2 1 1,-1 0-1,-11 24 1,17-30-21,1 1-1,1-1 1,-1 1 0,1 0-1,0 0 1,1-1 0,0 1-1,0 0 1,1 1 0,0-1-1,1 11 1,-1-16 26,1 0 0,0 1 0,0-1 0,0 0 0,0 0 0,0 0 0,0 0 0,4 5 0,-5-7-26,1 0 0,0 0 0,-1-1 0,1 1 0,0 0 0,0 0 0,-1-1 0,1 1 0,0-1 0,0 1 0,0-1 0,0 1 0,0-1 0,-1 1 0,1-1 0,0 0-1,0 1 1,0-1 0,0 0 0,0 0 0,0 0 0,0 0 0,0 0 0,0 0 0,1 0 0,-1 0 0,0 0 0,-1-1 0,1 1 0,0 0 0,0-1 0,0 1 0,0 0 0,2-2 0,5-4 98,1 0-1,-2 0 1,12-11 0,0-1 60,-11 12-130,18-16 86,0 0 0,-2-2 1,0 0-1,26-37 0,-32 32-118,0-1 1,-2 0-1,21-60 0,20-100-8,-49 154-3,-1 0 1,-2-1-1,0-48 1,-5 82-41,0 0 0,0 1 0,0-1 0,-1 0 0,1 1 0,-1-1 0,1 1 0,-1-1 0,0 1 0,-1-3 1,1 4 21,1 1 0,0-1 1,-1 1-1,1 0 0,0-1 1,-1 1-1,1 0 0,0-1 1,-1 1-1,1 0 0,-1-1 1,1 1-1,0 0 0,-1 0 1,1 0-1,-1-1 0,1 1 1,-1 0-1,1 0 1,-1 0-1,1 0 0,-1 0 1,0 0-1,0 0-8,0 1-1,-1-1 1,1 0 0,0 1-1,-1-1 1,1 1 0,0 0-1,0-1 1,0 1 0,0 0-1,0 0 1,-2 1 0,-7 9 98,0-1 0,0 1 0,1 1 1,0 0-1,1 0 0,-12 26 0,-29 88 245,31-75-161,-48 164 643,57-173-631,1 1 0,3-1 0,-1 55 0,6-87-117,1-1 0,-1 1 0,2 0-1,-1-1 1,1 1 0,1-1 0,0 0 0,7 17 0,-8-23-17,0 1 0,0-1 1,0 0-1,0 0 0,1 0 1,-1 0-1,1 0 0,0 0 1,0-1-1,0 1 0,0-1 1,1 0-1,-1 0 0,0 0 1,1 0-1,0 0 0,-1-1 1,1 0-1,0 0 0,0 0 1,-1 0-1,1-1 0,0 1 1,5-1-1,6-1 50,-1 0 0,1-1 0,-1-1-1,0-1 1,0 0 0,24-10 0,79-44 108,-108 53-169,106-65 252,-104 62-172,0-1 0,0 0 1,0-1-1,-2 0 0,1-1 0,-1 1 0,10-18 0,-16 23-92,12-23 4,-14 27-30,-1 0 0,1 0 0,-1 0-1,1 0 1,-1 0 0,0 0 0,1 0 0,-1 0 0,0 0-1,0 0 1,0 0 0,0 0 0,0 0 0,0-1 0,0 1-1,0 0 1,0 0 0,0 0 0,-1 0 0,1 0 0,0 0-1,-2-1 1,2 1 0,-1 1-1,0 0 1,0 0 0,1 0-1,-1 0 1,0 0-1,0 0 1,0 0 0,1 0-1,-1 0 1,0 0-1,0 0 1,0 0 0,1 1-1,-1-1 1,0 0-1,0 0 1,1 1 0,-1-1-1,0 1 1,1-1-1,-2 1 1,2-1 1,-16 11-312,-16 13-1,1 0 85,16-13 216,0 0-1,-21 22 1,30-27 39,1 0-1,1 0 1,-1 0 0,1 0-1,0 1 1,0 0-1,1 0 1,0 0 0,-2 8-1,1-4 33,2 1-1,-1 0 1,-1 19-1,4-28-9,0-1 0,0 1 1,0-1-1,0 1 0,0-1 0,1 1 0,-1-1 0,1 1 0,-1-1 0,1 1 0,0-1 0,0 0 0,0 1 1,0-1-1,1 0 0,-1 0 0,0 0 0,1 0 0,0 0 0,-1 0 0,1 0 0,0 0 0,0-1 0,3 3 1,-3-3-2,0-1 0,-1 1 0,1 0 1,0-1-1,-1 1 0,1-1 1,0 0-1,0 0 0,0 1 1,-1-1-1,1 0 0,0-1 1,0 1-1,0 0 0,3-1 1,-2 0 13,1-1-1,0 0 1,-1 1 0,1-1 0,-1 0 0,7-5 0,-1-1 38,0-1 0,-1 1-1,13-18 1,-10 11 30,48-68 370,-51 70-453,0-1 0,-1 0-1,0 0 1,5-20 0,-11 34-56,-1-1 0,0 0 0,1 0 0,-1 1 0,0-1 0,0 0 0,0 0 0,0 1 0,1-1 0,-1 0 1,0 0-1,0 1 0,0-1 0,-1 0 0,1 0 0,0 0 0,0 1 0,0-1 0,0 0 0,-1 0 0,1 1 0,0-1 0,-1 0 0,0 0 1,1 1-8,-1 0 0,0 0 0,1 0 0,-1 0 0,0 0 1,1 0-1,-1 0 0,1 0 0,-1 0 0,0 0 0,1 0 1,-1 1-1,1-1 0,-1 0 0,0 0 0,1 1 0,-1-1 1,1 1-1,-1-1 0,1 0 0,-1 1 0,1-1 0,-1 1 1,1-1-1,0 1 0,-1-1 0,1 1 0,-9 9 7,1 0 0,0 0 0,1 1 0,0 0 0,0 0 0,2 1-1,-1 0 1,1 0 0,1 0 0,0 1 0,1-1 0,0 1 0,1 0 0,1 0 0,0 0 0,1 14 0,0-22 83,0 0 0,0 0 0,1-1 0,0 1 1,2 7-1,-3-11-40,0-1-1,0 1 1,0 0-1,1 0 1,-1-1 0,0 1-1,1 0 1,-1-1 0,1 1-1,-1 0 1,1-1-1,-1 1 1,1 0 0,-1-1-1,1 1 1,-1-1 0,1 1-1,0-1 1,-1 1-1,1-1 1,0 0 0,0 1-1,-1-1 1,1 0 0,0 0-1,0 1 1,-1-1-1,1 0 1,0 0 0,0 0-1,0 0 1,-1 0-1,1 0 1,0 0 0,0 0-1,0 0 1,-1 0 0,1-1-1,0 1 1,1-1-1,4-2 46,-1-1 0,1 0 0,-1 0-1,0-1 1,0 1 0,0-1-1,6-9 1,-1 2-15,21-17 202,66-51 0,-64 55-105,-3 2-77,35-28-669,-59 47 153,-8 9 27,-10 10 175,2-5 218,1 0 1,0 1-1,1 0 1,0 0-1,1 1 0,0 0 1,1 0-1,-7 22 0,9-23 70,0 0 0,1 1 0,1-1 0,0 1 0,0 0 0,1 0 0,1 0 0,0 0 0,1 0 0,2 14 0,-3-25-14,0 0 0,0 0 0,0 0 0,0 0 0,1 0 0,-1 0 0,0 0 0,1 0 0,-1 0 0,1 0 0,-1 0 0,1 0 0,-1 0 0,1 0 0,0 0 0,-1 0 0,1 0 0,0-1 0,0 1 0,0 0 0,0 0 0,-1-1 0,1 1 0,0-1 0,0 1 0,0-1 0,0 1 0,0-1 0,0 0 0,1 1 0,-1-1 0,0 0 0,0 0 0,0 0 0,0 0 0,0 0 0,0 0 0,0 0 0,0 0 0,1 0 0,-1-1 0,0 1 0,0 0 0,0-1 0,0 1 0,1-2 0,6-2 102,0 0-1,-1 0 1,1-1 0,10-10-1,-18 15-130,128-117 188,-95 90-240,-17 14 48,21-21-1,-23 20-526,-20 23-449,-5 8 862,6-8 72,1 0 1,0-1-1,1 2 1,0-1-1,0 0 0,-2 17 1,4-20 42,0-1 0,1 0 0,0 0 0,0 0 1,0 0-1,1 0 0,-1 0 0,1 0 0,0 0 0,1 0 0,-1 0 0,1 0 1,0 0-1,3 5 0,-3-8 39,-1 0 1,0-1 0,1 1-1,-1-1 1,1 0-1,-1 1 1,1-1 0,-1 0-1,1 0 1,0 0-1,0 0 1,0 0 0,-1 0-1,1-1 1,0 1-1,0-1 1,0 1 0,0-1-1,0 0 1,0 1-1,0-1 1,0 0 0,0 0-1,0-1 1,0 1-1,0 0 1,0-1 0,0 1-1,0-1 1,0 0-1,3-1 1,3-2 28,0 0 1,0 0-1,0-1 0,-1 0 0,0-1 1,7-6-1,81-89 211,-52 53-267,-37 41-39,0-1-1,0 1 1,0-1 0,-1 0 0,-1 0-1,5-9 1,-9 17 22,0 0 0,0 0 0,1 0 0,-1 0 0,0-1 0,0 1 0,0 0 0,0 0 0,0 0 0,0 0 0,0 0 0,0 0 0,0 0 0,0 0 0,0-1 0,0 1 0,0 0 0,0 0 0,0 0 0,0 0 0,1 0 0,-1 0 0,0 0 0,0-1 0,-1 1 0,1 0 0,0 0 0,0 0 0,0 0 0,0 0 0,0 0 0,0-1 0,0 1 0,0 0 0,0 0 0,0 0 0,0 0 0,0 0 0,0 0 0,0 0 0,0 0 0,0-1 0,-1 1 0,1 0 0,0 0 0,0 0 0,0 0 0,-7 4-418,-8 13-53,-1 6 408,1 1 0,1 1 0,-17 42 0,-21 83 129,35-98-28,13-35 29,4-15 1,-1 1 0,1-1 1,-1 1-1,1-1 0,-1 1 0,0-1 1,0 1-1,0-1 0,-3 4 0,4-7 365,2-2-341,0-1 1,-1 0-1,0 0 1,0 0-1,0 0 1,0-8-1,1 6-95,-4 0-280,-20 30-598,19-19 830,0 0 1,0 0-1,1 0 1,0 0-1,0 0 0,0 1 1,0-1-1,1 0 1,0 1-1,0-1 1,0 10-1,1-14 71,0-1-1,0 1 1,0-1 0,0 1-1,0-1 1,0 1-1,0-1 1,0 1-1,0-1 1,1 1 0,-1-1-1,0 1 1,0-1-1,0 1 1,1-1 0,-1 1-1,0-1 1,0 1-1,1-1 1,-1 0 0,0 1-1,1-1 1,-1 1-1,1-1 1,-1 0-1,0 0 1,1 1 0,-1-1-1,1 0 1,0 1-1,0-1 17,1 0-1,-1 0 1,0 0-1,0 0 0,1 0 1,-1 0-1,0-1 1,0 1-1,0 0 0,1-1 1,-1 1-1,2-2 1,1 0 35,1 0 1,-1-1-1,0 0 1,0 0-1,0 0 1,4-5-1,4-8 64,-2 0-1,0-1 0,-1 0 0,-1-1 0,10-30 0,-7 20 36,-2 5-93,43-121-440,-52 144 371,1-1-21,-1 1 0,0-1-1,1 0 1,-1 1 0,0-1 0,0 0-1,1 0 1,-1 1 0,0-1 0,0 0-1,0 1 1,0-1 0,0 0 0,0 0-1,0 1 1,0-1 0,-1 0 0,1 0 0,0 1-1,0-1 1,-1-1 0,-8 13-645,4 1 561,1 0-1,0 0 1,-2 13-1,-4 13 42,6-28 50,-14 50-4,-36 81 1,45-123 66,0-1 1,-1 1-1,-1-2 1,0 1-1,-2-2 1,0 1-1,0-2 1,-28 24-1,25-26 107,-25 19 382,36-28-442,1 0 0,-1 0 0,0-1 0,0 0-1,0 0 1,0-1 0,-8 3 0,10-4-81,-2 1 21,1 0 0,-1-1 0,0 0 0,1 0 0,-10-1 0,13 1-45,0 0 1,0 0-1,0-1 0,0 1 1,0 0-1,0-1 0,0 1 0,0-1 1,0 0-1,0 1 0,1-1 0,-1 0 1,0 1-1,0-1 0,1 0 1,-1 0-1,0 1 0,1-1 0,-1 0 1,1 0-1,-1 0 0,1 0 0,-1 0 1,1 0-1,0 0 0,-1 0 1,1 0-1,0 0 0,0 0 0,0 0 1,0 0-1,0 0 0,0-2 0,0 0-44,1-1 0,0 1-1,0-1 1,0 1-1,0 0 1,0-1 0,1 1-1,-1 0 1,1 0-1,0 0 1,0 0-1,0 0 1,0 0 0,1 1-1,4-6 1,4-1-113,-1 0 0,21-12 1,21-12-131,214-123 44,-132 95 246,36-17 117,-8-14 321,-144 79-343,-2-1 0,0-1 0,0 0 0,-1-1 0,-1 0 1,-1-1-1,0-1 0,-1 0 0,-1-1 0,12-28 0,1-11-43,-2-1 0,18-79 0,-35 121-65,-2 5-74,1 1 0,-2-1-1,0 0 1,0 0 0,-1-1 0,0 1 0,-2-17-1,1 29 83,0 0 0,0-1 1,0 1-1,0 0 0,1-1 0,-2 1 0,1 0 0,0-1 0,0 1 0,0 0 0,0-1 0,0 1 0,0-1 0,0 1 0,0 0 0,0 0 0,-1-1 0,1 1 0,0 0 0,0-1 0,0 1 0,-1 0 0,1 0 0,0-1 0,0 1 0,-1 0 0,1 0 0,0-1 0,-1 1 0,1 0 0,0 0 0,0 0 0,-1 0 0,1 0 0,0-1 0,-1 1 0,1 0 0,-1 0 0,1 0 0,0 0 0,-1 0 0,1 0 0,0 0 0,-1 0 0,-1 1-28,1 0-1,-1 1 1,1-1 0,-1 0-1,1 1 1,0-1-1,-1 0 1,1 1 0,0 0-1,0-1 1,-1 3-1,-5 11-59,1-1-1,-5 18 0,-1 1 46,-97 229 200,-18 47 339,117-280-300,-10 48 0,19-72-89,0-1-1,0 1 1,1 0-1,0 0 1,0 6-1,0-11-78,1 1-1,-1 0 0,0-1 1,0 1-1,0-1 1,0 1-1,0-1 0,1 1 1,-1 0-1,0-1 1,0 1-1,1-1 0,-1 1 1,0-1-1,1 0 1,-1 1-1,1-1 0,-1 1 1,0-1-1,1 0 1,-1 1-1,1-1 0,-1 0 1,1 1-1,-1-1 1,1 0-1,0 0 0,-1 1 1,1-1-1,-1 0 1,1 0-1,-1 0 0,1 0 1,0 0-1,-1 0 1,1 0-1,-1 0 0,1 0 1,0 0-1,-1 0 1,1-1-1,-1 1 0,1 0 1,-1 0-1,1 0 1,0-1-1,6-3 23,0 0 0,-1 0 0,1 0 0,-1-1 0,0 1 0,-1-2 0,1 1-1,-1-1 1,0 1 0,5-8 0,0 0 9,48-69 283,-40 55-610,34-41 1,-52 68 249,1 0 0,-1-1 0,0 1 1,0 0-1,0 0 0,0-1 0,0 1 1,0 0-1,1 0 0,-1 0 0,0 0 1,0-1-1,0 1 0,1 0 0,-1 0 1,0 0-1,0 0 0,0 0 0,1-1 1,-1 1-1,0 0 0,0 0 0,1 0 1,-1 0-1,0 0 0,0 0 0,1 0 0,-1 0 1,0 0-1,0 0 0,1 0 0,-1 0 1,0 0-1,0 0 0,1 0 0,-1 0 1,0 1-1,1-1 0,1 12-421,-6 27 516,3-28-97,-1 12 137,0-5-46,0 0 0,2 0 0,0 0 0,3 19 0,-3-36-24,0 0 0,0 0 0,0 0 1,1 0-1,-1 0 0,0 0 0,1 0 0,-1 0 0,1 0 0,-1 0 0,1 0 1,1 1-1,-2-2-12,1 1 0,-1-1 1,1 0-1,-1 0 0,1 1 0,-1-1 1,1 0-1,-1 0 0,1 0 1,-1 0-1,1 0 0,-1 1 0,1-1 1,0 0-1,-1 0 0,1 0 1,-1-1-1,1 1 0,-1 0 1,1 0-1,0 0 0,-1 0 0,1 0 1,-1-1-1,1 1 0,-1 0 1,1 0-1,-1-1 0,1 1 0,0-1 1,26-24 244,-13 10-195,20-18 57,52-49 124,-35 43-185,-18 14-80,53-50 1,-62 48 53,-2-1-1,0-1 1,-2-1 0,-1-1-1,17-40 1,1-13-88,26-92-1,-55 153 29,-5 15-85,0 0 0,-1 1 0,0-1 1,0 0-1,-1 0 0,0 0 1,0-1-1,0-8 0,-1 17 86,0 0 0,0-1 0,0 1-1,0 0 1,0 0 0,0 0 0,-1-1 0,1 1-1,0 0 1,0 0 0,0 0 0,0 0 0,0-1-1,0 1 1,0 0 0,0 0 0,0 0 0,-1 0-1,1-1 1,0 1 0,0 0 0,0 0 0,0 0 0,0 0-1,-1 0 1,1 0 0,0 0 0,0 0 0,0 0-1,-1-1 1,1 1 0,0 0 0,0 0 0,0 0-1,-1 0 1,-7 4-331,-9 15-8,3 6 198,1 0 1,-18 49 0,15-36 161,-14 34 253,3 1-1,-20 86 1,44-143-172,1-1 0,0 0 0,1 0 0,0 1 0,1-1 0,1 1 0,1-1 0,3 18 0,-3-25-32,0-1 0,0 1-1,1-1 1,0 0-1,1 0 1,-1 0-1,1 0 1,0-1-1,1 0 1,0 1 0,0-2-1,0 1 1,0 0-1,1-1 1,0 0-1,0-1 1,1 1 0,6 3-1,-9-6-21,0-1 1,0 1-1,0-1 0,0 1 1,0-1-1,1 0 0,-1-1 1,0 1-1,0-1 0,1 0 1,-1 0-1,7-1 0,-5 0 1,1-1-1,-1 0 1,1 0 0,-1 0-1,0-1 1,0 0 0,8-5-1,0-2 83,1-1-1,-1 0 0,-1-2 1,23-26-1,-29 30-53,0 1 0,0-1 0,-1-1 0,8-15-1,-13 24-76,-1 0-1,1-1 1,0 1-1,-1 0 1,0 0 0,1 0-1,-1-1 1,0 1-1,1 0 1,-1 0-1,0-1 1,0 1-1,0 0 1,0-1-1,0 1 1,0 0-1,-1 0 1,1-1-1,0 1 1,-1 0 0,1 0-1,-1-1 1,1 1-1,-1 0 1,1 0-1,-1 0 1,0 0-1,0 0 1,0 0-1,1 0 1,-1 0-1,0 0 1,-1 0-1,0 0-35,0 0 0,0 0 0,0 1 0,0-1 0,0 1 0,0 0 0,0-1 0,0 1 0,0 0 0,0 0 0,0 0 0,0 0 0,0 1 0,0-1-1,0 0 1,1 1 0,-1 0 0,0-1 0,0 1 0,-3 2 0,-1 0 30,0 1 0,1 0-1,-1 0 1,1 1 0,0-1 0,0 1 0,1 0-1,-1 1 1,1-1 0,0 1 0,1-1 0,-1 1-1,1 0 1,-2 7 0,1-2 47,1-1 0,0 0 0,0 1 1,1-1-1,1 1 0,0 0 0,0-1 0,2 17 0,-1-22 12,1 0 0,0 0 0,0 0 0,0 0 0,1 0 0,-1 0 0,4 5 0,-5-9-13,1 1-1,0-1 0,0 0 0,0 1 1,0-1-1,0 0 0,0 0 0,0 0 1,0 0-1,0 0 0,0 0 1,1 0-1,-1 0 0,0 0 0,1 0 1,-1-1-1,1 1 0,-1-1 0,1 1 1,-1-1-1,1 1 0,-1-1 0,1 0 1,-1 0-1,1 0 0,-1 0 0,1 0 1,2 0-1,8-4 24,0 0 0,0 0 0,-1-1 0,0 0 0,18-12 0,3-1 87,7 1-79,1 1-1,1 2 1,76-15 0,-112 28-72,0 0 1,1 0 0,-1 0 0,1 1-1,-1 0 1,1 0 0,-1 0-1,1 1 1,-1 0 0,8 2 0,-9-1 18,0 0 1,0 0 0,0 0 0,0 0 0,0 1 0,-1-1 0,1 1 0,-1 0 0,0 0-1,0 1 1,0-1 0,0 0 0,2 5 0,41 71 49,-20-30-120,8 18-480,-14-19-2918,-11-27 115,-8-19 2750,2 4-478,-3-6 988,0 1-1,0-1 1,0 0-1,0 0 1,0 0-1,0 0 1,0 0-1,0 0 1,0 0-1,0 1 1,0-1-1,0 0 1,-1 0-1,1 0 1,-8 1-4990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47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17 6304,'-68'-16'2848,"55"16"-864,21 5-1344,20-2 640,7 5-736,28 1 416,9-1-544,19-8-96,-1 3-192,26-6-32,-8 3-32,13-5-256,-13 5 96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39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75 4992,'-1'0'490,"-7"6"6371,7-5-6371,1 1-264,-1-1-1,0 1 1,1 0-1,0-1 1,-1 1-1,1 0 1,0-1 0,0 4-1,-2 10 720,-1-8-471,0 3-25,0 0-1,0 1 1,1-1 0,-1 13 0,3-20-372,0-1 1,0 1 0,0-1 0,0 0 0,0 1-1,0-1 1,1 0 0,-1 1 0,1-1 0,0 0-1,0 0 1,0 1 0,0-1 0,0 0 0,0 0 0,1 0-1,-1 0 1,0 0 0,1-1 0,0 1 0,-1 0-1,1-1 1,0 1 0,0-1 0,3 2 0,-4-2-8,1 0 1,0-1-1,0 1 1,-1 0-1,1-1 1,0 0-1,0 1 1,0-1-1,0 0 1,0 0-1,0 0 1,0 0-1,0 0 1,0 0-1,0-1 1,2 0-1,0 0 21,0-1-1,-1 1 1,1-1-1,0 0 0,-1 0 1,0-1-1,5-3 1,1-2 66,-1 0 1,-1-1-1,1 0 1,8-15-1,-13 19-150,0 0-1,-1-1 1,0 0 0,0 1-1,-1-1 1,1 0 0,-1 0-1,0 0 1,-1 0 0,1 0-1,-1 0 1,-1 0 0,1 0-1,-1 0 1,0 0 0,0 0-1,-1 1 1,1-1 0,-1 0-1,-1 1 1,1-1 0,-1 1-1,-6-10 1,7 13-29,1 1 0,-1-1 0,1 0 0,-1 1 0,0 0 0,1-1 0,-1 1 0,0 0 0,0 0 0,0 0 0,0 0-1,0 0 1,0 1 0,0-1 0,0 0 0,-1 1 0,-3-1 0,3 1-6,-1 1 0,1-1-1,-1 1 1,1-1-1,-1 1 1,1 0 0,0 0-1,-1 1 1,1-1 0,-4 3-1,-4 3-95,0 1 0,1 0 1,0 0-1,-17 19 0,18-18-514,2 0 0,0 0-1,0 1 1,0 0 0,-5 11 0,6-1-984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50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0 560 3712,'3'0'409,"0"0"1,-1-1-1,1 1 0,-1-1 1,1 0-1,0 0 1,-1 0-1,0 0 0,1 0 1,-1 0-1,4-3 0,24-22 1419,-30 26-1816,95-97 2564,-64 66-2151,162-152 1246,-174 165-1507,50-41-110,-69 59-52,0 0 0,0-1 0,1 1 1,-1 0-1,0 0 0,0-1 0,0 1 0,1 0 0,-1 0 0,0 0 0,0 0 0,1-1 0,-1 1 0,0 0 0,0 0 0,1 0 1,-1 0-1,0 0 0,1 0 0,-1 0 0,0 0 0,0 0 0,1 0 0,-1 0 0,0 0 0,1 0 0,-1 0 0,0 0 1,0 0-1,1 0 0,-1 0 0,0 0 0,1 0 0,-1 1 0,0-1 0,0 0 0,1 0 0,-1 0 0,0 13 214,-1-7-112,0 0 1,-1 0-1,-4 8 1,0-2-4,0 0 1,1 1-1,0-1 0,1 1 0,0 0 1,1 0-1,-2 19 0,4-24-56,0 4 93,0 0-1,0 1 0,1-1 1,1 1-1,3 17 1,-4-29-114,0 0 0,0 0 0,1 1 0,-1-1 0,0 0 0,1 0 0,-1 0-1,1 0 1,-1 0 0,1 0 0,-1 0 0,1 0 0,0 0 0,0 0 0,-1 0 0,1 0 0,0 0 0,0-1 0,0 1 0,0 0 0,0-1 0,0 1 0,0 0 0,0-1 0,0 1 0,0-1 0,0 0 0,1 1 0,-1-1 0,0 0 0,0 0-1,0 0 1,1 0 0,-1 0 0,0 0 0,0 0 0,0 0 0,0 0 0,1 0 0,1-1 0,4-2 53,0 0 1,0 0-1,0-1 0,0 0 0,7-5 0,-6 4-56,22-15 91,-3 3 78,33-16-1,34-10-38,-36 18-32,76-45 0,-131 68-141,22-16 145,-24 17-129,0 0 1,0 1-1,-1-1 1,1 0-1,0 0 1,-1 1-1,1-1 1,-1 0-1,1 0 1,-1 0-1,1 0 1,-1 0-1,1 0 1,-1 1-1,0-1 1,0 0-1,1 0 1,-1 0-1,0 0 1,0 0-1,0 0 1,0 0-1,0 0 1,-1-2-1,1 2-7,0 1 0,-1-1 0,1 0 0,-1 1 0,1-1 0,0 1-1,-1-1 1,1 0 0,-1 1 0,0-1 0,1 1 0,-1-1 0,1 1 0,-1 0 0,0-1 0,1 1 0,-1-1 0,0 1-1,0 0 1,1 0 0,-2-1 0,-18-1-108,14 2 77,-17-2-86,1 1 1,-1 1 0,1 2-1,0 0 1,0 1 0,0 1-1,-38 13 1,54-15 118,0 1 0,1-1 0,-1 2-1,1-1 1,0 1 0,-1-1 0,2 2 0,-1-1 0,0 0 0,1 1-1,0 0 1,0 0 0,0 0 0,-3 6 0,5-7 43,0 0 0,1 0 1,-1 0-1,1 0 0,-1 0 1,1 0-1,0 0 0,1 0 1,-1 1-1,1-1 0,0 0 1,0 0-1,0 1 0,0-1 1,1 0-1,0 0 0,-1 1 1,2-1-1,-1 0 0,0 0 1,5 7-1,-4-8 20,1 1 0,-1-1-1,1 0 1,0 0 0,0 0 0,0-1-1,0 1 1,1-1 0,-1 1 0,1-1-1,-1 0 1,1 0 0,0-1 0,5 2-1,0 0-37,0 0 0,0-2 0,1 1-1,-1-1 1,13 0 0,23-3 73,-1-2 1,0-3-1,-1-1 1,45-14-1,-69 15-81,0 0 1,36-20-1,-41 19-40,1 1 0,-1 0-1,1 1 1,0 1 0,32-7-1,-46 12 33,23-3-192,-22 3 198,-1 0-1,0 0 0,1 0 0,-1 0 0,1 0 0,-1 0 0,0 1 0,1-1 0,-1 0 1,0 1-1,1-1 0,-1 1 0,0-1 0,2 2 0,-3-2 296,0 0-274,-1 0 1,0 0-1,1 0 1,-1 0-1,0 0 1,1-1-1,-1 1 1,0 0-1,1-1 1,-1 1-1,1 0 0,-1-1 1,1 1-1,-1-1 1,0 0-1,0 0-32,0 1 0,1-1 0,-1 0 0,0 1 0,0-1 0,0 1 0,0-1 0,0 1 0,0-1 0,-3 0 0,0 1-44,0-1-1,0 1 1,0-1-1,0 1 0,0 0 1,0 1-1,0-1 1,0 1-1,0 0 1,0 0-1,0 0 0,0 0 1,1 1-1,-1-1 1,-4 4-1,4-2 22,-1 0 0,1 1 0,0-1 0,0 1 0,0 0 0,0 1-1,1-1 1,0 0 0,0 1 0,-3 5 0,1 1 27,0 0-1,1-1 1,1 1-1,0 1 1,0-1-1,1 0 1,0 1-1,1-1 1,1 1-1,0 15 1,1-19 71,0 1 0,0-1 1,1 1-1,0-1 1,1 1-1,6 14 0,-7-20-41,0 0 0,-1 0 0,1 0-1,0 0 1,0-1 0,1 1-1,-1-1 1,1 1 0,-1-1 0,1 0-1,0 0 1,-1 0 0,1 0 0,0-1-1,1 1 1,-1-1 0,0 0-1,0 1 1,0-1 0,1-1 0,2 1-1,14 0-12,-1-1 0,0-1 0,1-1-1,22-6 1,-24 5 8,44-8 31,-1-3 1,114-42-1,-154 47 1,35-23-1,-13 7 160,-42 25-228,0-1 0,0 1 0,0-1 0,1 0 0,-1 1 0,0-1 0,0 0 0,0 0 0,0 0 0,0 0-1,0-1 1,-1 2-11,-1 0 0,0 0 0,0 0 0,0 0 0,1 0-1,-1 0 1,0 0 0,0 1 0,1-1 0,-1 0 0,0 0-1,0 1 1,1-1 0,-1 0 0,0 1 0,1-1 0,-1 1-1,0-1 1,0 1 0,-13 8-7,0 0 0,0 1-1,1 1 1,0 0 0,-15 17-1,21-21 22,1 1-1,0 0 0,0 0 0,0 1 0,1 0 0,1-1 0,0 2 0,0-1 0,0 0 1,-3 16-1,7-21 24,0-1 0,0 0 0,0 1 1,0-1-1,0 1 0,1-1 0,-1 1 0,1-1 0,0 0 1,0 0-1,0 1 0,0-1 0,1 0 0,0 0 1,-1 0-1,1 0 0,0 0 0,0-1 0,1 1 1,-1 0-1,0-1 0,1 0 0,0 0 0,-1 0 1,1 0-1,0 0 0,0 0 0,0 0 0,0-1 1,0 0-1,5 2 0,-5-2 24,1 0 1,-1 0-1,1 0 1,-1 0-1,1-1 1,0 1-1,-1-1 1,1 0-1,0 0 1,0 0-1,-1-1 1,1 1-1,-1-1 0,1 0 1,0 0-1,-1 0 1,1 0-1,-1-1 1,0 1-1,1-1 1,-1 0-1,0 0 1,0 0-1,0-1 1,-1 1-1,1-1 0,0 1 1,4-7-1,-3 1-3,1 1 1,-2-1-1,1-1 0,-1 1 0,0 0 0,0-1 0,-1 1 1,2-18-1,-4 19-62,1 0 0,-1 1 0,-1-1-1,1 0 1,-1 1 0,-1-1 0,1 0 0,-1 1 0,0 0 0,0-1 0,-1 1 0,-6-10 0,6 10-14,-1 1 0,1 0 1,-1 0-1,-1 0 0,1 1 0,-1-1 0,1 1 0,-9-5 0,11 8 16,1 0 0,-1 0 0,0 0 0,1 1 0,-1-1 0,0 0 0,1 1 0,-1-1 0,0 1 0,0 0 0,0-1 0,1 1-1,-1 0 1,0 0 0,0 0 0,0 1 0,1-1 0,-1 0 0,0 1 0,0-1 0,1 1 0,-1-1 0,0 1 0,1 0-1,-1 0 1,0 0 0,1 0 0,-1 0 0,1 0 0,0 0 0,-1 0 0,1 1 0,-1 0 0,1-1 31,0 0 0,0 0 0,0 0 0,1 0 0,-1 1 1,0-1-1,1 0 0,-1 0 0,1 0 0,-1 1 0,1-1 1,0 0-1,0 0 0,-1 1 0,1-1 0,0 0 0,0 1 0,0-1 1,0 0-1,1 2 0,-1 0 2,1-1 1,0 0-1,0 0 0,0 0 1,0 0-1,0 0 1,1 0-1,-1 0 0,0 0 1,4 3-1,-2-2 26,0 0-1,0-1 1,1 1-1,-1-1 1,1 1-1,-1-1 1,1 0 0,0-1-1,0 1 1,0 0-1,0-1 1,5 1-1,-1-2 2,-1 0 0,1 0 0,0-1 0,0 0 0,-1 0-1,1-1 1,-1 0 0,1-1 0,12-5 0,4-4-13,34-24 0,-10 6 83,-27 17-107,3-1 60,1 0 0,30-11 0,-52 23-39,1 1 0,-1-1 0,0 0 0,0 0 0,5-3 0,0-1-123,-32 64-293,8-26 485,0 0 3,-21 58 1,32-73-105,0-3 6,-5 27 0,9-38 28,1 1 1,-1 0-1,1-1 0,0 1 1,0 0-1,1-1 0,-1 1 1,1-1-1,-1 1 0,1-1 1,0 1-1,3 5 0,-3-8-8,0 1-1,-1-1 0,1 0 1,0 0-1,0 0 0,0 0 1,1 0-1,-1 0 0,0 0 0,0 0 1,0 0-1,1-1 0,-1 1 1,0 0-1,1-1 0,-1 1 1,1-1-1,-1 1 0,3-1 1,2 1 41,1-1 1,-1 0 0,9 0-1,-8-1-1,11-1 9,0 0 0,-1-2 1,1 0-1,-1-1 0,0 0 0,-1-1 1,1-1-1,24-15 0,-23 11-67,0-1-1,-1-1 1,0 0 0,-1-2-1,0 1 1,22-30 0,17-30 76,29-36 221,81-80-444,-160 184 117,0 0 0,-1-1 1,0 0-1,0 0 0,0 0 0,-1-1 0,0 1 0,2-11 0,-3 2-199,-2 15 228,0 1 0,0 0 1,0-1-1,0 1 0,-1 0 1,1 0-1,0-1 1,0 1-1,0 0 0,0-1 1,-1 1-1,1 0 0,0 0 1,0-1-1,0 1 1,-1 0-1,1 0 0,0 0 1,0-1-1,-1 1 0,1 0 1,0 0-1,-1 0 1,1 0-1,0 0 0,-1-1 1,1 1-1,0 0 0,-1 0 1,1 0-1,0 0 1,-1 0-1,1 0 0,0 0 1,-1 0-1,1 0 0,0 0 1,0 0-1,-1 1 1,1-1-1,0 0 0,-1 0 1,1 0-1,0 0 0,-1 0 1,1 1-1,0-1 1,0 0-1,-1 0 0,1 1 1,-12 5-38,0 1 1,1 1-1,0 0 1,0 0 0,1 1-1,0 1 1,0-1-1,-12 18 1,12-13 45,0 0 1,1 0-1,1 1 1,0 1-1,1-1 1,-9 28-1,7-10 80,2 0 0,1 1 0,-2 43 0,7-58 27,1 1 1,1-1-1,1 1 0,1-1 1,0 0-1,2 0 1,7 22-1,-9-34-79,0 0 0,0 0 0,0-1 0,1 1 1,0-1-1,0 0 0,0 0 0,1 0 0,0-1 0,0 0 0,0 1 0,1-2 1,0 1-1,0-1 0,0 0 0,0 0 0,1 0 0,0-1 0,-1 0 0,1-1 1,12 4-1,-2-3-102,0-1 1,0-1 0,1 0-1,-1-1 1,20-2 0,-15-1-1518,38-10 0,-25 5 151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51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54 10560,'-53'-42'4768,"43"36"-4128,10 1-640,5 5-128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5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1984,'-1'-1'22672,"31"-11"-25809,86-2 3306,-63 9-87,124-6 242,-30 4-339,-108 4 37,0 2-1,1 1 0,65 10 1,-85-4 327,-4-1-911,-6-4-3775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2:5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 3328,'0'-1'78,"0"1"-1,0-1 1,0 1-1,-1-1 1,1 1 0,0-1-1,0 1 1,0-1 0,-1 1-1,1-1 1,0 1 0,-1-1-1,1 1 1,0-1 0,-1 1-1,1 0 1,0-1 0,-1 1-1,1-1 1,-1 1-1,1 0 1,-1 0 0,0-1-1,-10 0 5771,8 1-3026,20 1 4248,42 1-5687,84-6 113,122-7-955,-249 10-661,107-2 196,-109 3-609,0 2 0,0 0 0,0 0 0,0 1 0,-1 1-1,21 8 1,-31-10-148,1-1 0,-1 1 0,0 0 0,0 0 0,0 1 0,0-1 0,0 0 0,0 1 0,-1 0 0,1 0 0,-1 0-1,0 0 1,0 0 0,0 0 0,0 0 0,1 5 0,7 12-2972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0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16 2912,'6'-12'13695,"-7"9"-12585,-2 3-873,0 0 0,1 1 1,-1-1-1,0 1 0,0 0 1,0 0-1,1 0 0,-1 0 1,-3 2-1,-2 3-115,1 0 0,0 1 0,-8 9 0,-6 6-2,-115 134 827,91-102-651,-67 92 423,98-126-592,2 2 0,0-1 0,2 2 1,0-1-1,-8 34 0,9-22-23,3 0 0,0 0-1,3 1 1,1-1 0,1 1-1,2 0 1,1-1 0,8 38 0,-4-48-347,1 0 1,1-1 0,1 0 0,1-1 0,1 1 0,1-2 0,1 0 0,0 0-1,19 19 1,-27-34-737,0-1-1,0 0 1,10 9-1,-8-9-1216,0-1-1,0 0 1,9 5 0,2-1-1276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0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231 222 4224,'0'-1'268,"0"1"-1,-1 0 1,1 0 0,-1 0 0,1 0-1,0 0 1,-1 0 0,1 0 0,-1 0-1,1 0 1,0 1 0,-1-1 0,1 0-1,0 0 1,-1 0 0,-2 3 2409,2-3-2409,-12 16 2278,-7 17-1009,-14 35-263,4 1 1,-31 105-1,49-135-1131,5-11 130,-3 0-1,-22 49 0,31-77-291,1-3-10,2-4-35,9-22 27,-1-1-1,11-54 0,-2 7 39,39-103 271,-41 137 23,1 1 0,25-43 1,-11 27-11,-19 32 91,1 2 0,24-34 0,-37 57-376,0 0 0,-1 0 0,1 0 0,0 0 0,0 0-1,0 0 1,0 0 0,0 1 0,0-1 0,1 0 0,-1 1 0,-1 0 1,1 0-1,-1 0 0,1 0 1,-1 0-1,1 0 1,-1 0-1,0 0 0,1 0 1,-1 0-1,1 0 0,-1 1 1,1-1-1,-1 0 0,0 0 1,1 0-1,-1 1 1,1-1-1,-1 0 0,0 1 1,1-1-1,-1 0 0,0 1 1,0-1-1,1 0 0,-1 1 1,0-1-1,0 1 1,0-1-1,1 0 0,-1 1 1,5 9 59,-1-1 0,0 1 1,-1-1-1,0 1 1,2 11-1,6 54 235,-5-32-179,0-7 1,1-1 1,2 0-1,2 0 0,19 43 1,-29-76-113,0 0 1,-1-1-1,1 1 0,0 0 1,0 0-1,1-1 1,-1 1-1,0-1 1,0 1-1,1-1 1,-1 1-1,1-1 0,-1 0 1,1 0-1,0 1 1,0-1-1,-1 0 1,1-1-1,0 1 1,2 1-1,-1-2 16,-1 0 0,0 0 0,1 0 0,-1 0-1,1 0 1,-1-1 0,1 1 0,-1-1 0,1 1 0,-1-1 0,0 0-1,0 0 1,1 0 0,1-2 0,7-4-75,-1 0 1,0-1 0,0 0-1,15-18 1,0-1-221,-2 0 1,-2-2 0,25-41-1,-22 29 132,34-56 130,-58 96 10,0 0 0,1 1 0,-1-1-1,0 1 1,1-1 0,-1 1 0,0-1 0,1 1 0,-1-1 0,1 1 0,-1 0 0,1-1 0,-1 1 0,1 0 0,-1-1 0,1 1 0,-1 0 0,1-1 0,0 1 0,-1 0 0,1 0 0,0 0 0,0 0 6,-1 0 0,1 0 0,-1 1 0,1-1 0,-1 0 0,1 0 1,-1 1-1,0-1 0,1 0 0,-1 1 0,0-1 0,1 1 0,-1-1 0,0 1 0,1-1 0,-1 0 1,0 1-1,0-1 0,1 1 0,-1 0 0,2 6 71,0-1 1,-1 1-1,1 8 0,-1-10-26,14 175 1351,-14 1-1122,-2-84-217,-3-19 21,1-48-538,2 0 0,3 36 0,-1-32-2184,-1-19-1584,5-7-1087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0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90 205 5408,'0'0'1728,"5"9"1466,-3 6-2052,0 0 0,-1-1 0,-1 1 0,-1 0 0,-2 17 1,-17 79 418,8-50-999,-42 270 195,53-326-774,-3 18-100,0 30 1,5-45-167,1-8 257,4-16 274,-3 8-203,61-183 904,3-12-960,57-107 833,-116 290-674,0-3 112,0 0-1,2 0 0,1 1 1,16-25-1,-25 44-223,0 0-7,0 0 0,0 1 1,0-1-1,1 1 0,4-5 1,-7 7-25,1 0 1,0-1-1,-1 1 1,1 0-1,0-1 1,-1 1-1,1 0 1,0 0-1,-1 0 1,1 0-1,0 0 1,-1 0 0,1 0-1,0 0 1,-1 0-1,1 0 1,0 0-1,-1 0 1,1 0-1,0 0 1,-1 0-1,1 1 1,0-1-1,-1 0 1,1 1-1,-1-1 1,1 0 0,0 1-1,-1-1 1,1 1-1,-1-1 1,1 1-1,-1-1 1,1 1-1,3 6 87,0-1-1,0 1 0,0 0 1,-1 0-1,0 0 1,-1 0-1,0 0 0,3 14 1,-3-11-13,2 9 162,-1 0 1,-2 0-1,0 1 1,-1-1-1,0 0 1,-7 34-1,6-48-222,0 0 1,0 1-1,0-1 0,-1 0 1,0 0-1,0 0 0,0-1 0,0 1 1,-1 0-1,0-1 0,0 0 0,0 0 1,-1 0-1,1 0 0,-5 4 0,5-6-127,0 0 0,0 0 0,0 0-1,0 0 1,0-1 0,0 1 0,0-1 0,-1 0-1,1 0 1,-1 0 0,1 0 0,-1-1-1,1 1 1,-1-1 0,1 0 0,-1 0-1,1 0 1,-1 0 0,1-1 0,-1 0-1,1 1 1,-6-3 0,-86-37-7225,75 31 5472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0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5824,'-18'-11'9045,"24"11"-6187,32 2-331,62 12 0,-78-11-2311,12 6-336,-26-6-668,0-1 0,0 0-1,11 1 1,-16-2-334,0-1-1,0 0 1,0-1 0,0 1 0,0 0 0,0-1 0,4-1-1,6-2-2263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0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385 116 3808,'-2'-1'104,"2"1"-49,0 0-1,-1 0 0,1-1 0,0 1 0,-1 0 0,1 0 1,0 0-1,-1-1 0,1 1 0,0 0 0,0-1 1,-1 1-1,1 0 0,0-1 0,0 1 0,-1 0 1,1-1-1,0 1 0,0 0 0,0-1 0,0 1 0,0-1 1,-1 1-1,1 0 0,0-1 0,0 1 0,0 0 1,0-1-1,3-4 4181,-6 13-37,-4 12-1401,-2-6-2107,0 0-1,-18 21 1,-10 12-12,-3 19-9,-57 122 1,21-34-63,5-17 337,68-129-1045,6-10-154,10-16 115,84-167-40,38-62 238,13 35 699,-119 173-314,-29 39-442,0 0 1,0 0 0,0 0 0,0-1-1,1 1 1,-1 0 0,0 0 0,0-1-1,1 1 1,-1 0 0,0 0 0,0 0-1,1 0 1,-1 0 0,0-1 0,0 1-1,1 0 1,-1 0 0,0 0 0,1 0-1,-1 0 1,0 0 0,0 0 0,1 0-1,-1 0 1,0 0 0,1 0 0,-1 0-1,0 0 1,0 0 0,1 0 0,-1 0-1,0 1 1,1-1 0,-1 0 0,9 11 141,2 16 147,-5 13-88,2 60 1,-7-68-58,2 0 0,1 1 1,12 45-1,-16-76-151,6 10 269,-6-12-256,0 0 0,1 0 1,-1 0-1,0 1 1,1-1-1,-1 0 1,1 0-1,-1 0 1,0 0-1,1 0 1,-1 0-1,0 0 1,1 0-1,-1 0 0,1 0 1,-1 0-1,0 0 1,1 0-1,-1-1 1,0 1-1,1 0 1,-1 0-1,0 0 1,1 0-1,-1-1 0,0 1 1,1 0-1,-1 0 1,0-1-1,1 1 1,-1 0-1,0-1 1,0 1-1,0 0 1,1-1-1,-1 1 1,0 0-1,0-1 0,0 1 1,8-12-38,0 0 1,-1 0 0,5-13-1,1-2-124,21-31 10,3 2 0,1 2 0,73-77 0,-95 110 60,-13 16 73,0 1-1,0 0 1,0 0-1,1 0 1,0 1 0,0-1-1,0 1 1,6-5-1,-9 8 14,0-1 0,0 1 1,0 0-1,-1 0 0,1 0 0,0-1 0,0 1 0,0 0 0,0 0 0,-1 0 0,1 0 0,0 0 1,0 1-1,0-1 0,-1 0 0,1 0 0,0 0 0,0 1 0,0-1 0,-1 0 0,1 1 0,0-1 0,-1 1 1,1-1-1,0 1 0,-1-1 0,1 1 0,0-1 0,-1 1 0,1 0 0,-1-1 0,1 1 0,-1 0 1,0 0-1,1-1 0,-1 1 0,0 0 0,1 0 0,-1 1 0,3 4 49,-1 1 1,-1-1-1,3 12 0,-4-17-41,2 26 157,-1 1 0,-1-1 0,-5 35-1,2-19-92,-21 255 499,14-179-287,-4 16-1470,14-123 622,-2 12-1768,-1-13-2559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0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3808,'17'-17'9552,"-17"18"-9316,0 0 1,0 0-1,0 0 1,0 0-1,0 0 1,0 0 0,0-1-1,0 1 1,1 0-1,-1 0 1,0 0-1,1 0 1,0 0 0,0 4 205,0 8 312,0 0 0,0 1 1,-4 25-1,1 5 69,-5 122 116,-2-57-3261,9-106 2148,-2 14-2173,5-4 721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52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334 560 2496,'0'0'784,"1"-7"576,1 6-444,-2 0-757,1 1 0,0-1 0,-1 1 0,1-1 0,0 1 0,-1-1 1,1 1-1,-1-1 0,1 1 0,-1-1 0,1 0 0,-1 1 0,0-1 1,1 0-1,-1 0 0,0 1 0,1-1 0,-1 0 0,0 0 1,0 1-1,0-1 0,0 0 0,0 0 0,0 0 0,0 1 0,0-1 1,0 0-1,0 0 0,0 1 0,0-1 0,-1 0 0,1 0 1,0 1-1,0-1 0,-1-1 0,-3-6 172,1 1 0,-1 0 0,0 0 0,-1 0 0,1 0 0,-2 1 0,1 0 0,0 0 0,-1 0 0,0 1 0,-1-1 0,1 2 0,-12-8 1,12 9-256,0 0 0,-1 1 0,1-1 0,-1 1 1,1 0-1,-1 1 0,0 0 0,0 0 1,0 0-1,0 1 0,0 0 0,1 0 1,-1 1-1,0 0 0,0 0 0,0 0 1,1 1-1,-1 0 0,1 0 0,-1 1 1,1 0-1,0 0 0,0 1 0,0-1 1,0 1-1,-6 6 0,3-2-26,0 1 1,1 0-1,0 1 0,0 0 1,-9 15-1,14-20-23,1 0 0,-1 0 0,1-1 1,0 1-1,0 0 0,1 1 0,0-1 0,0 0 0,0 0 1,0 1-1,1-1 0,0 1 0,0-1 0,1 10 0,1-9-1,-1-1-1,1 1 0,0-1 1,0 1-1,1-1 0,0 0 0,0 0 1,0 0-1,0-1 0,1 1 0,6 6 1,-4-6 29,1 0 1,-1 0-1,1-1 0,0 0 1,0 0-1,0 0 1,12 4-1,-1-3 64,-1-1 0,1-1 0,0 0 0,-1-1-1,1-1 1,33-1 0,-31-2-34,-1 0-1,1-1 1,-1-1-1,0-1 1,-1-1-1,25-10 1,-31 10-33,-1 0 0,0 0 1,0-1-1,0 0 1,-1-1-1,0 0 0,-1 0 1,0-1-1,0-1 1,12-18-1,-19 26-71,-1 0 0,0 0-1,0 0 1,0 0 0,0-1 0,0 1 0,0 0-1,-1-1 1,1-2 0,-1 5 10,0-1 0,0 1 0,0 0 1,0 0-1,0 0 0,0 0 0,0 0 0,0 0 0,0 0 0,0 0 0,0 0 1,0 0-1,0 0 0,-1 0 0,1 0 0,0-1 0,0 1 0,0 0 1,0 0-1,0 0 0,0 0 0,0 0 0,0 0 0,-1 0 0,1 0 0,0 0 1,0 0-1,0 0 0,0 0 0,0 0 0,0 0 0,0 0 0,0 0 1,0 0-1,-1 0 0,1 1 0,0-1 0,0 0 0,0 0 0,0 0 0,0 0 1,0 0-1,0 0 0,0 0 0,0 0 0,0 0 0,-1 0 0,1 0 1,0 0-1,0 0 0,0 1 0,0-1 0,0 0 0,0 0 0,0 0 0,0 0 1,0 0-1,0 0 0,-5 5-155,5-5 163,-4 7-35,0-1-1,0 1 1,1 0 0,-1-1-1,2 2 1,-1-1 0,1 0-1,0 0 1,0 1 0,1-1-1,0 1 1,1-1 0,-1 1-1,1 0 1,2 7 0,-2-12 57,0-1 0,1 0 0,-1 0 0,1 0 0,0 1 0,-1-1 0,1 0 0,0 0 0,0 0 0,1 0 0,-1 0 0,0-1 0,1 1 0,-1 0 0,1-1 0,-1 1 0,1 0 0,0-1 1,0 0-1,-1 1 0,5 0 0,-4-1 59,1 0 0,0 0 0,0 0 0,0-1 0,0 1 0,0-1 0,0 0 0,0 0 0,0 0 0,0 0 0,0-1 0,0 1 0,0-1 1,0 0-1,5-1 0,-8 1-58,1 1 0,0 0 0,0-1 1,-1 1-1,1 0 0,0-1 0,-1 1 0,1-1 1,-1 1-1,1-1 0,0 0 0,-1 1 0,1-1 1,-1 1-1,0-1 0,1 0 0,-1 0 1,1 1-1,-1-1 0,0 0 0,0 0 0,1 1 1,-1-1-1,0-1 0,0 0 0,0-1 1,0 1-1,0-1 0,0 1 1,-1-1-1,1 1 0,-1-1 1,0-2-1,-3-4-45,0 0 1,0 0 0,-8-12-1,8 16-22,0 0 1,0 0-1,-1 1 0,1-1 0,-1 1 0,-9-7 1,10 9-10,1 0 0,-1 0 0,0 0 0,0 0 0,1 0 0,-1 1 0,0 0 0,0-1 0,-1 2 1,-5-2-1,34-12-293,-8 6 338,5-4 87,0 2-1,42-15 1,-38 18-44,0 2-1,0 0 1,1 2-1,-1 1 1,1 1-1,40 3 1,-59-1 15,0 0-1,1 0 1,-1 1 0,0 0 0,13 5 0,-18-6-26,0 0 1,0 0 0,0 0-1,0 0 1,-1 0 0,1 0 0,0 1-1,-1-1 1,1 0 0,-1 1-1,0-1 1,1 1 0,-1 0-1,0-1 1,0 1 0,0 0-1,0 0 1,0 0 0,0 0 0,-1 0-1,1 0 1,-1 0 0,1 0-1,0 3 1,-2-3-10,1 0 0,0 0 0,0 1 0,-1-1 0,1 0 0,-1 0 0,0 0 0,1 0 0,-1 0 0,0 0 0,0 0 0,-1 0 0,1 0 0,-3 2 0,-1 2 32,0-1 0,-1 0 0,-6 4 0,8-6-14,0 0 0,0 0 0,0 0 0,1 1 0,-1-1 1,-4 7-1,8-10-24,0 0 0,0 0 1,0 0-1,0 1 0,0-1 0,0 0 1,0 0-1,0 0 0,1 0 1,-1 0-1,0 0 0,0 1 1,0-1-1,0 0 0,0 0 1,0 0-1,0 0 0,0 0 0,0 0 1,0 0-1,0 0 0,1 0 1,-1 1-1,0-1 0,0 0 1,0 0-1,0 0 0,0 0 1,0 0-1,1 0 0,-1 0 0,0 0 1,0 0-1,0 0 0,0 0 1,0 0-1,0 0 0,1 0 1,-1 0-1,0 0 0,0 0 1,0 0-1,0 0 0,0 0 1,0 0-1,1 0 0,-1 0 0,0 0 1,0-1-1,0 1 0,0 0 1,16-10 34,20-16 1,7-5-3,-28 20-44,-9 7-42,0 0 0,0 0 0,0 0 0,0 1 0,0 0 0,1 0 0,10-2 0,-16 5 31,-1 0 0,1 0 0,0 0 0,0 0 0,0 0 0,-1 0 0,1 1 0,0-1 0,0 0 0,-1 0-1,1 1 1,0-1 0,0 1 0,-1-1 0,1 1 0,0-1 0,-1 1 0,1-1 0,-1 1 0,1-1 0,-1 1 0,1 0 0,-1-1 0,1 1 0,-1 0 0,0-1 0,1 1 0,-1 0 0,0 0 0,1-1 0,-1 1 0,0 0 0,0 0 0,0 1-1,3 30 14,-3-31-2,-2 28 128,1-20-121,0 0 0,0-1 0,1 1-1,1 13 1,0-20 18,-1 0-1,1 0 0,-1 0 1,1 0-1,0 0 0,-1 0 1,1 0-1,0 0 0,0 0 1,0 0-1,1-1 0,-1 1 1,0 0-1,1-1 0,-1 1 0,1-1 1,-1 0-1,1 1 0,0-1 1,0 0-1,-1 0 0,1 0 1,4 1-1,-4-1-11,1-1 1,-1 1 0,1-1-1,-1 0 1,1 0-1,-1 0 1,1 0-1,-1 0 1,1-1-1,-1 1 1,1-1-1,3-1 1,30-14 252,-32 13-216,1 0 0,0-1 0,-1 1 0,0-1 0,1 0 0,6-9 0,18-28 120,-2-8-93,-2-1 0,30-87 0,-37 90-13,3-7 1,-3 10-15,-2 0-1,15-66 1,-30 104-105,1-1-1,-1 1 0,0-1 1,-1 0-1,0 1 0,0-1 1,-1 0-1,1 1 0,-1-1 1,-3-8-1,4 14 45,0 1 0,0-1 0,-1 1 0,1-1 0,0 1 0,0-1 1,-1 1-1,1 0 0,0-1 0,-1 1 0,1-1 0,0 1 0,-1 0 0,1-1 0,0 1 0,-1 0 0,1 0 1,-1-1-1,1 1 0,-1 0 0,1 0 0,-1 0 0,1-1 0,-1 1 0,1 0 0,-1 0 0,1 0 0,-1 0 0,1 0 1,-1 0-1,1 0 0,-1 0 0,1 0 0,-1 0 0,1 0 0,-1 1 0,1-1 0,-1 0 0,1 0 0,-1 0 1,1 1-1,0-1 0,-1 0 0,0 1 0,-2 1 2,0 0 0,0 0 0,0 0-1,0 0 1,-3 3 0,3-1 17,0-1 0,1 1 0,-1 0 0,1 0 0,-1 0 0,1 0-1,-3 9 1,-4 7-12,0 2-33,1 0 1,0 0-1,2 0 0,-5 29 0,-4 96 298,16-49-94,2-29-189,-3-64 56,1 0 0,-1-1 0,1 1 0,0 0 0,1-1 0,-1 1 0,1-1 0,0 0 0,3 6 0,7 16 5,-12-24-30,1 0 0,0 0-1,0 0 1,0 0 0,0 0 0,0 0-1,0-1 1,1 1 0,-1 0 0,1-1-1,-1 1 1,1-1 0,-1 1 0,1-1-1,0 0 1,0 0 0,2 2 0,0-2 19,0 0 0,0 0 0,0 0 1,0 0-1,0 0 0,0-1 0,0 1 1,7-2-1,0 0 22,1 0 0,-1-2 1,0 1-1,0-1 0,-1-1 0,12-5 1,5-5 4,0-1 0,-1-1 0,-1-1 1,26-23-1,-45 36 0,-8 9-162,-4 10 51,4-8 52,0-1 1,1 1 0,0 0 0,0-1-1,1 1 1,-1 0 0,2 0 0,-1 0 0,1-1-1,0 1 1,3 11 0,-3-14 21,1 1-12,0 0 0,0-1 1,1 1-1,-1 0 1,1-1-1,4 6 0,-6-9 21,0 0 0,1 0 0,-1 0 0,0 0 0,0 0 0,1 0 0,-1 0 0,1-1 0,-1 1 0,1 0 0,-1-1 0,1 0 0,-1 1 0,1-1 0,-1 0 0,1 0 0,0 1 0,-1-1 0,1-1 0,-1 1-1,1 0 1,0 0 0,-1-1 0,1 1 0,2-2 0,4-1 19,-1-1-1,1 0 0,-1 0 1,0-1-1,0 1 0,0-2 1,-1 1-1,0-1 0,10-12 1,-8 10-50,0-1-1,1 1 1,15-11 0,-19 16-10,5-2-265,-8 16 132,-2-5 210,0 2 26,-1 0 0,0 1 1,0-1-1,-2 9 1,3-8 78,1-1-96,-1-7 33,5-9 63,3 0-133,0 0-1,8-12 1,-9 11-103,0 1 0,12-12 1,-5 6 23,-13 12 25,1-1-1,0 1 1,-1 0-1,1 0 0,0 0 1,1 0-1,-1 1 1,0-1-1,4-2 1,-5 22 160,1 8-73,-1 26 0,-1-35-40,0-16-7,1 0 0,-1 0 1,0 0-1,1 0 0,-1 0 1,1 0-1,-1 0 0,1 0 0,0 0 1,-1 0-1,1 0 0,0-1 1,0 1-1,0 0 0,-1-1 0,1 1 1,0 0-1,0-1 0,0 1 1,0-1-1,0 1 0,0-1 0,0 0 1,0 1-1,0-1 0,0 0 1,2 0-1,5-2 3,-1 0 1,0-1-1,0 1 0,0-2 1,0 1-1,-1-1 0,1 0 1,-1-1-1,0 1 0,0-1 1,5-6-1,15-15 22,0-1-32,29-38-1,-54 64-18,16-20-76,-16 20 71,0 0-1,0 0 1,0-1 0,0 1 0,0 1-1,0-1 1,0 0 0,0 0 0,1 0 0,-1 0-1,0 1 1,1-1 0,1 0 0,-2 3-28,-1 0 1,0 1-1,1-1 1,-1 0-1,0 0 1,0 0-1,-1 3 1,1-2 17,0 26 34,0 29-56,0-53 77,0 0 1,1 0 0,0 1 0,0-1 0,1 0 0,0 0-1,-1-1 1,5 8 0,-5-11-22,0 1 0,-1-1 0,2 0 0,-1 1 0,0-1 0,0 0 0,0 0 0,1 0 0,-1 0 0,0 0 0,1 0 0,-1 0-1,1 0 1,-1 0 0,1-1 0,-1 1 0,1-1 0,1 1 0,0-1 14,0 1 0,0-1 0,0 0-1,0 0 1,0-1 0,0 1 0,0-1-1,0 1 1,5-2 0,1-2 8,0 0 1,0-1-1,-1 1 0,1-2 1,8-6-1,-3 0-53,0-1 1,-1-1-1,0 0 0,12-20 0,-3 5 55,-21 29-42,-1 0 1,0 0-1,0-1 0,0 1 0,0 0 0,0 0 0,0 0 1,0 0-1,0 0 0,0-1 0,0 1 0,1 0 1,-1 0-1,0 0 0,0 0 0,0 0 0,0 0 0,0-1 1,1 1-1,-1 0 0,0 0 0,0 0 0,0 0 1,0 0-1,1 0 0,-1 0 0,0 0 0,0 0 0,0 0 1,0 0-1,1 0 0,-1 0 0,0 0 0,0 0 1,0 0-1,0 0 0,1 0 0,-1 0 0,0 0 0,0 0 1,0 0-1,0 0 0,1 0 0,-1 0 0,0 1 1,0-1-1,0 0 0,0 0 0,0 0 0,1 0 0,-1 1 1,3 13-125,-3 30 159,0-34-40,0 1 82,0-5-71,-1 0 1,2-1-1,-1 1 0,1 0 1,0-1-1,0 1 0,0 0 1,4 7-1,-5-12 18,0 0 1,0 0-1,1 0 1,-1-1-1,0 1 1,1 0-1,-1 0 0,1 0 1,-1-1-1,1 1 1,-1 0-1,1 0 1,0-1-1,-1 1 1,1 0-1,0-1 0,0 1 1,-1-1-1,2 1 1,0-1 15,-1 0 1,0 0 0,1-1-1,-1 1 1,0 0 0,1-1-1,-1 1 1,0-1-1,0 1 1,1-1 0,-1 0-1,0 0 1,0 1 0,2-3-1,2-1-42,0 0 1,0-1-1,0 0 0,-1 0 1,1 0-1,-1-1 0,0 1 1,2-7-1,1 0-21,-2 1 0,0-1 1,5-16-1,-8 23-180,0 7 100,0 14 22,-2-10 5,12 33 147,-4-13-82,-3-9 116,-4-16-80,0 0-1,-1-1 1,1 1-1,0-1 0,0 1 1,0-1-1,-1 0 1,1 1-1,0-1 1,0 0-1,0 1 1,0-1-1,0 0 1,0 0-1,0 0 0,0 0 1,-1 0-1,1 0 1,0 0-1,0 0 1,0 0-1,0 0 1,0-1-1,0 1 1,1-1-1,1 1-16,0-1 0,0 1 0,0-1 0,0 0 0,0 0 0,-1-1 0,1 1 0,0 0 0,2-3 0,16-15 15,35-43 0,-55 60-19,0 1-1,-1-1 1,1 1-1,0 0 0,-1-1 1,1 1-1,-1-1 1,0 1-1,1-1 1,-1 0-1,0-2 1,2-8-62,-2 4 60,0 1 5,-4 2-27,3 5 15,0-1-1,0 1 1,0 0-1,0-1 1,0 1-1,0 0 0,0 0 1,0 0-1,0 0 1,0 0-1,0 0 1,-1 0-1,1 0 0,0 0 1,0 1-1,0-1 1,0 0-1,0 1 1,0-1-1,0 0 0,0 1 1,0-1-1,0 1 1,-1 1-1,0 0-8,-1 0 1,1 0-1,0 0 0,0 0 0,-1 0 1,2 1-1,-1-1 0,-2 4 0,-6 12 43,3-5-70,0 0 0,1 0 0,-5 15 0,10-25 54,1 0 1,-1 0-1,0 0 1,1 0-1,0 0 1,-1 0-1,1 0 1,0 1-1,1-1 1,-1 0 0,1 0-1,-1 0 1,1 0-1,0 0 1,0 0-1,0 0 1,0 0-1,1-1 1,-1 1-1,1 0 1,3 4 0,-2-6 37,0-1 0,-1 1 0,1-1 0,0 0 0,-1 0 0,1 0 0,0 0 0,0 0 1,-1 0-1,6-2 0,-3 0-14,0 0 0,-1 0 0,1-1 0,-1 1 0,1-1 0,7-6 0,-10 7-7,0 0 1,0 0 0,0 0-1,-1 0 1,1 0-1,-1-1 1,1 1-1,-1 0 1,0-1-1,0 1 1,0-1-1,0 0 1,0 1-1,-1-1 1,1-3-1,0-1-46,-2 0-1,1 0 1,-1 0-1,0 0 1,0 0-1,-1 0 0,0 0 1,0 1-1,-1-1 1,0 1-1,-5-9 0,6 11 1,-1 1-1,1-1 0,-1 1 1,0-1-1,0 1 0,0 0 0,0 1 1,0-1-1,-5-2 0,6 3 5,-1 1-1,1 0 1,0 0-1,-1 0 1,1 0-1,-1 1 1,0-1-1,1 1 1,-1-1-1,1 1 1,-1 0-1,0 0 1,1 0-1,-1 0 1,-4 2 0,5-2 16,1 1 0,-1 0 0,1 0 0,-1 0 0,1 0 0,-1 0 0,1 0 0,0 0 0,0 0 0,-1 1 1,1-1-1,0 0 0,0 1 0,0-1 0,1 1 0,-1-1 0,0 1 0,0-1 0,1 1 0,-1 3 1,0-4-4,1 0 1,0 0-1,-1 1 1,1-1-1,0 0 1,0 0 0,0 0-1,0 0 1,0 0-1,0 1 1,0-1-1,0 0 1,1 0 0,-1 0-1,0 0 1,1 0-1,-1 0 1,1 1 0,-1-1-1,1 0 1,0 0-1,-1-1 1,1 1-1,0 0 1,0 0 0,-1 0-1,1 0 1,0-1-1,0 1 1,0 0 0,0-1-1,0 1 1,0 0-1,2 0 1,5 0 28,0 1 0,0-1 0,1-1 0,-1 0 0,0 0 1,0 0-1,1-1 0,12-3 0,4-2 2,0-1 0,0-1 0,0-1 0,24-13 0,91-56 202,-123 67-234,11-7 36,-26 17-46,-1 0 0,1 0 0,0 0 0,0 1 0,0-1 1,0 1-1,0-1 0,0 1 0,0 0 0,0 0 0,0-1 0,3 2 1,-4-1 16,0 0 1,-1 1 0,1-1 0,0 0-1,-1 1 1,1-1 0,-1 1 0,1-1 0,0 1-1,-1-1 1,1 1 0,-1-1 0,1 1-1,-1-1 1,0 1 0,1 0 0,-1-1 0,0 1-1,1 0 1,-1-1 0,0 1 0,0 0-1,0-1 1,1 1 0,-1 0 0,0 0 0,0-1-1,0 2 1,-1 26 218,0-21-178,-3 38 48,-2 32 57,6-69-112,1 0 1,2 15-1,-3-21-32,0-1-1,0 1 0,1-1 0,-1 1 1,0-1-1,1 0 0,-1 1 1,1-1-1,0 0 0,-1 0 1,1 1-1,0-1 0,0 0 0,0 0 1,0 0-1,0 0 0,0 0 1,0 0-1,0 0 0,0 0 1,0 0-1,2 0 0,-2-1 27,0 0 1,0 0-1,0-1 0,0 1 0,0 0 1,-1-1-1,1 1 0,0-1 0,0 1 0,0-1 1,-1 1-1,1-1 0,0 0 0,0 1 1,-1-1-1,1 0 0,0-1 0,3-2-3,7-6-24,0-1 0,0 0-1,-1 0 1,0-2 0,-1 1-1,-1-1 1,11-22 0,-19 34-1,1 1 0,-1-1 1,0 0-1,1 0 0,-1 0 0,1 0 1,-1 0-1,1 1 0,-1-1 0,1 0 1,-1 0-1,1 1 0,0-1 1,0 0-1,-1 1 0,1-1 0,0 1 1,0-1-1,1 0 0,-2 1-6,0 0-1,1 0 1,-1 0-1,0 1 1,0-1-1,0 0 1,1 0-1,-1 0 1,0 0-1,0 0 1,0 1-1,1-1 0,-1 0 1,0 0-1,0 0 1,0 1-1,0-1 1,0 0-1,1 0 1,-1 0-1,0 1 1,0-1-1,0 0 1,0 0-1,0 1 1,0-1-1,0 0 1,0 0-1,0 1 1,0-1-1,0 0 1,0 1-1,1 10-29,0-8 4,1 16 96,0 23 0,-2-38-38,0 1 0,1 0 0,-1 0 0,1-1 0,0 1-1,1-1 1,-1 1 0,1-1 0,0 1 0,0-1 0,0 0-1,1 0 1,-1 0 0,1 0 0,0 0 0,0 0-1,1-1 1,3 4 0,-6-7-7,0 1 0,0-1-1,0 0 1,0 1 0,0-1 0,0 0-1,0 0 1,0 0 0,0 0 0,0 0-1,0 0 1,0 0 0,0 0 0,0 0-1,0-1 1,-1 1 0,1 0 0,0-1-1,0 1 1,0-1 0,2 0 0,17-15 208,7-14-202,-2-1 1,41-67-1,-19 26-106,-34 51 34,-9 14-1,1 0 1,-1 1 0,1 0 0,8-8 0,-12 13 42,-1 1 1,0-1-1,0 1 0,1 0 1,-1-1-1,0 1 0,1 0 1,-1-1-1,0 1 0,1 0 0,-1 0 1,0-1-1,1 1 0,-1 0 1,1 0-1,-1 0 0,0-1 0,1 1 1,-1 0-1,1 0 0,-1 0 1,1 0-1,-1 0 0,1 0 1,-1 0-1,1 0 0,-1 0 0,0 0 1,1 0-1,-1 0 0,1 0 1,-1 1-1,1-1 0,-1 0 1,0 0-1,1 0 0,-1 1 0,1-1 1,-1 0-1,0 0 0,1 1 1,-1-1-1,0 0 0,1 1 1,-1-1-1,0 0 0,0 1 0,1-1 1,-1 1-1,0-1 0,0 0 1,0 1-1,0-1 0,1 1 1,-1-1-1,0 1 0,0-1 0,0 1 1,0-1-1,0 0 0,0 1 1,1 6-21,0 0 1,0 0-1,-1 8 1,-1 7 34,0-1 0,-2 1 0,0-1 0,-11 37 0,9-42 25,-1-1-1,0 1 1,-1-1 0,-1-1 0,0 0-1,-19 25 1,25-37 9,1 0 0,-1 1 0,0-1 0,0 0 0,0 0-1,-1-1 1,1 1 0,0 0 0,-1-1 0,1 0 0,-1 1 0,-3 0 0,16-10 84,42-14-1235,0 2 0,56-13 1,-92 28 266,7-1-1166,30-11-5838,-50 17 7173,6-4-2146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0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6304,'-7'-12'2032,"7"11"-1983,-1 1 0,1 0 0,0-1-1,0 1 1,0 0 0,0 0 0,0-1 0,0 1 0,0 0 0,0-1 0,0 1 0,0 0 0,0-1 0,0 1 0,0 0 0,0-1 0,0 1 0,0 0-1,0-1 1,0 1 0,0 0 0,0 0 0,0-1 0,1 1 0,-1 0 0,0 0 0,0-1 0,0 1 0,1 0 0,-1 0 0,0-1 0,0 1 0,0 0-1,1 0 1,-1 0 0,0-1 0,1 1 0,10-4 1505,-9 3-1277,2-1-29,0 1-1,0-1 1,0 1 0,0 0-1,1 0 1,-1 1-1,0-1 1,0 1-1,0 0 1,1 0-1,-1 0 1,0 1-1,0 0 1,6 1 0,-4 0 9,0 0 0,0 1 0,0-1 0,0 1 0,-1 1 0,1-1 0,-1 1 0,9 8 0,-7-5 22,1 1-1,-1 0 0,-1 0 0,0 1 0,0 0 0,0 0 1,-1 0-1,-1 1 0,1-1 0,-2 1 0,6 19 0,-8-15-7,1 1-1,-1-1 1,-1 1-1,-1-1 1,-3 21-1,-1-4 228,-14 44 0,16-61-596,-2 0 0,0-1 1,0 0-1,-1 0 0,-1 0 0,0-1 1,0 1-1,-13 13 0,18-24-71,1 0 1,-1-1-1,0 1 1,0-1-1,0 0 0,0 0 1,0 1-1,0-1 1,0 0-1,0-1 1,0 1-1,-1 0 0,1-1 1,0 1-1,-1-1 1,1 0-1,0 1 0,-1-1 1,-3-1-1,4 1-166,0-1-1,-1 1 0,1-1 1,0 0-1,0 0 0,0 0 1,0 0-1,-1 0 0,1 0 0,1-1 1,-1 1-1,0-1 0,0 1 1,0-1-1,1 0 0,-1 1 1,1-1-1,0 0 0,-1 0 1,-1-4-1,1 2-603,1 0 1,0 0-1,0 0 0,-2-8 1,2-17-2214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0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6048,'-1'0'349,"1"0"-228,-1 0 0,1 0-1,-1 0 1,1-1 0,-1 1 0,1 0 0,0 0 0,-1 0 0,1 0-1,-1-1 1,1 1 0,0 0 0,-1-1 0,1 1 0,0 0 0,-1-1-1,1 1 1,0 0 0,0-1 0,-1 1 0,1 0 0,0-1 0,0 1 0,-1-1-1,2 1 50,0 0 0,0 0-1,0 1 1,-1-1 0,1 1 0,0-1-1,0 0 1,-1 1 0,1 0-1,0-1 1,-1 1 0,1-1 0,0 1-1,-1 0 1,1-1 0,-1 1-1,1 1 1,5 4 823,7 8-418,0 0 0,-1 1-1,0 0 1,-1 0 0,9 19 0,40 89 718,-44-86-867,20 41 410,-3 1-1,22 87 1,-35-80-365,-4 0 0,-3 1 1,-4 1-1,-5-1 0,-2 1 1,-5 0-1,-23 145 0,19-199-404,-1-1 0,-1-1 0,-2 1-1,-29 59 1,30-72-300,-2-1 0,0-1-1,-1 0 1,0 0 0,-2-2 0,0 1-1,0-2 1,-30 23 0,31-28-139,1 0-1148,0-1-1,-1-1 1,-19 10 0,32-18 1133,0 1 0,0-1 0,-1 0-1,1 1 1,0-1 0,-1 0 0,1 0 0,0 0 0,-1 0 0,1 0 0,-2 0 0,-8-4-2765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1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48 5056,'0'-1'567,"0"0"1,0 0-1,1 0 0,-1 0 1,0 0-1,0 0 1,0 0-1,1 0 0,-1 0 1,1 0-1,-1 0 0,1-1 1,0 0-162,0 1 1,-1 0-1,1 0 1,-1-1 0,1 1-1,-1 0 1,0-1-1,1 1 1,-1-1-1,0 1 1,0 0-1,0-2 1,0 2-341,0 0 0,-1 1 0,1-1 0,0 1 0,0-1 0,0 0 0,-1 1 1,1-1-1,0 1 0,-1-1 0,1 1 0,0-1 0,-1 1 0,1-1 0,-1 1 0,1-1 0,-1 1 0,1 0 1,-1-1-1,1 1 0,-1 0 0,1-1 0,-1 1 0,0 0 0,1 0 0,-1 0 0,1-1 0,-1 1 0,0 0 1,0 0-1,-22-2 226,13 3-70,0 0 0,0 0 0,0 1 0,0 0 0,-15 6 0,-50 24 655,34-14-414,15-7-191,-34 19-1,49-23-150,0 0 0,1 1 0,0 0 0,0 1 0,-10 11 0,17-17-26,-1 1 0,1 0 0,1 0 0,-1 1 0,0-1 0,1 1 0,-2 5 0,3-8-72,0 0-1,1 0 1,0 0 0,-1 0-1,1 0 1,0 0 0,0 0-1,0 0 1,0 0 0,1 0-1,-1 0 1,0 0 0,1 0-1,-1 0 1,1 0 0,0 0 0,0 0-1,0-1 1,0 1 0,0 0-1,1 1 1,3 3 22,1-1 1,-1 1-1,1-1 1,0-1-1,0 1 1,0-1-1,1 0 1,-1-1-1,1 1 1,0-1-1,0-1 1,10 3-1,8 2-123,0-2 0,30 2 0,-39-6-422,0 0-1,0-1 1,0 0 0,0-1-1,23-6 1,-27 4-1310,0 0 0,0-1-1,-1 0 1,16-9 0,-8 4-872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1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 5056,'-20'-5'11775,"93"0"-6857,19-1-4259,-79 6-611,0 1 1,0 0-1,1 1 1,21 5-1,-30-6-46,0 1 0,0 0 0,0 0 1,0 1-1,6 3 0,-10-5 3,0 0-1,0 0 1,0 0 0,0 0 0,0 0 0,0 0 0,0 0-1,0 0 1,0 0 0,0 0 0,0 1 0,-1-1-1,1 0 1,0 1 0,-1-1 0,1 0 0,-1 1 0,0-1-1,1 1 1,-1-1 0,0 1 0,0-1 0,0 1-1,0 1 1,-1 2 33,0 0 1,-1 0-1,1-1 0,-1 1 0,0 0 0,0 0 0,-1-1 0,-5 8 0,-4 4 38,-15 14-1,24-27-62,-99 99 596,-36 38 243,135-136-824,1-2 51,0 0 1,1 0-1,-1 0 0,1 0 1,-1 1-1,-1 3 0,3-5-57,0 0 0,0-1 0,0 1 1,-1 0-1,1-1 0,0 1 0,0 0 0,1-1 0,-1 1 0,0-1 0,0 1 0,0 0 0,0-1 0,0 1 1,1 0-1,-1-1 0,0 1 0,1-1 0,-1 1 0,0-1 0,1 1 0,-1-1 0,1 1 0,-1-1 0,1 1 1,-1-1-1,1 1 0,-1-1 0,1 0 0,-1 1 0,1-1 0,0 1 0,8 3 61,1 1-1,-1-2 1,1 1 0,-1-1-1,19 3 1,52 4-589,-70-9 367,97 5-2640,-57-3-879,-22 0 1716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1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2400,'-8'-5'14693,"32"6"-12476,-13 0-1837,-1-1 1,0-1-1,12-1 0,150-12 2097,-116 11-1924,123 1 497,36-2-591,-168 4-683,-29 1-1013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 5824,'3'-4'7425,"3"5"-3667,-5-1-3566,0 0 0,-1 1 0,1-1 0,0 1 0,0-1 0,-1 1 0,1-1 0,0 1 0,0 0 0,-1-1 0,1 1 0,-1 0 0,1 0 0,1 4 35,0 1-1,-1-1 0,0 0 0,0 1 0,0-1 1,-1 1-1,0-1 0,0 8 0,-8 46 237,7-49-338,-5 27 171,-1 0 0,-2 0 0,-25 66 0,17-66 56,-39 64 0,-30 38 101,74-116-443,1 0 0,1 0-1,1 1 1,-7 32 0,11-35 8,2-12 34,1 1-1,0-1 1,0 0 0,1 1 0,1-1-1,-1 1 1,2 11 0,0-4 175,-1-16-210,0 0 1,0 0-1,0 0 1,-1 0 0,1 0-1,0 0 1,0 0-1,1 0 1,-1 0-1,0 0 1,0-1-1,0 1 1,1 0 0,-1 0-1,0 0 1,1 0-1,-1 0 1,0-1-1,1 1 1,0 0-1,-1 0 1,1 0 0,-1-1-1,1 1 1,0 0-1,-1-1 1,1 1-1,0-1 1,0 1 0,-1-1-1,1 1 1,0-1-1,0 0 1,0 1-1,0-1 1,0 0-1,0 0 1,1 1 0,8 0 21,0-1 0,0 0 1,-1-1-1,1 0 0,0 0 1,18-6-1,-25 7-37,129-36-71,13-3 319,-134 36-265,1 1 0,-1 0 0,1 1 0,0 0 0,20 2 0,1 1-937,-21-3-427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1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4384,'-10'-3'14367,"17"3"-12009,37-9-44,-23 6-1752,0-1-1,26-8 0,-30 7-547,0 1 1,1 0-1,-1 1 0,22 0 0,-28 4-284,1-1-652,-4-3-2569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1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 4736,'0'0'151,"-1"-1"1,1 1-1,-1 0 0,1-1 1,0 1-1,-1-1 0,1 1 1,0-1-1,-1 1 1,-4-4 4123,5 4-4217,0 0 1,0-1-1,0 1 1,0 0-1,0 0 1,0 0-1,0 0 0,0 0 1,0 0-1,0 0 1,0 0-1,9 0 6545,21 4-3006,0 0-2474,0-3 237,47-4 0,-21 0-752,61-5 132,-66 3-673,97 3 0,-88 3-1559,-38-1-2888,-48 31-13587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1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91 276 4480,'1'-3'353,"0"0"-1,0 1 1,0-1 0,1 1 0,-1-1-1,0 1 1,1-1 0,0 1 0,0 0-1,0 0 1,0 0 0,0 0 0,0 0-1,0 0 1,1 1 0,-1-1 0,5-2-1,3-2 3992,-10 6-4299,0 0 1,0 0-1,0 0 1,0 0-1,0 0 1,0 0-1,0 0 1,0 0-1,0 0 0,0 0 1,1 0-1,-1 0 1,0 0-1,0 0 1,0 0-1,0 0 1,0 0-1,0 0 1,0 0-1,0 0 1,0 0-1,0 0 0,0 0 1,0 0-1,1 0 1,-1 0-1,0 0 1,0 0-1,0 0 1,0 0 181,0 0-182,0 0 1,0 0-1,0 0 1,0 1-1,0-1 1,0 0-1,0 0 1,0 0-1,0 0 1,0 0-1,0 0 0,0 0 1,0 0-1,0 0 1,0 0-1,0 0 1,0 0-1,0 1 1,1 6 1103,-4 12-517,3-15-250,-2 10-41,-1 0-1,0-1 0,-1 1 0,-1-1 0,-6 14 0,-37 63 521,7-13-243,38-69-554,1-3 30,0 0 0,-1-1 0,1 1 0,-5 5 0,26-34-1369,21-43 1232,-15 20-74,9-22 42,64-176 390,-94 234-204,1 1 1,1-1-1,0 1 1,1 0-1,8-10 1,-13 17-96,1 0 1,-1 1 0,1-1-1,-1 0 1,1 1 0,0 0-1,0 0 1,0 0-1,0 0 1,0 0 0,1 1-1,-1-1 1,1 1 0,-1 0-1,1 0 1,-1 0-1,1 0 1,-1 1 0,1 0-1,0-1 1,3 2 0,-5-1-19,0 0 0,0 1 0,-1 0 0,1 0 0,0-1 0,-1 1 0,1 0 0,0 0 0,-1 0 0,1 1 0,-1-1 0,0 0 0,1 0 0,-1 1 0,0-1 0,0 1 0,0-1 0,0 1 0,0 0 0,0-1 0,0 1 0,0 0 0,0 2 0,1 2-33,-1 1-1,1-1 0,-1 0 1,0 1-1,0 9 0,-3 18 442,-6 40-1,6-66-373,0 0-1,0-1 1,-1 1 0,0 0-1,0-1 1,-1 0 0,1 0 0,-2 0-1,-9 12 1,5-7 36,-1-1 0,-1-1-1,0 0 1,-17 12 0,27-21-121,-1 1 0,0-1 0,1 0 0,-1 0 0,0 0 1,0 0-1,0 0 0,0-1 0,0 1 0,0 0 0,-2 0 0,6-1-12,1 1 0,-1 1 0,0-1 0,0 0 0,0 0 0,0 1 0,0 0 0,0-1-1,0 1 1,0 0 0,0 0 0,-1 0 0,3 3 0,27 38 13,-27-38 29,0 1 85,0 0 0,-1 0 0,1 1 1,-1-1-1,-1 1 0,1-1 0,-1 1 1,0 0-1,1 10 0,-3-15 4,1 1 0,-1-1 1,-1 1-1,1-1 0,0 1 0,-1-1 0,1 1 1,-1-1-1,0 1 0,1-1 0,-1 1 0,-1-1 0,1 0 1,0 0-1,0 1 0,-1-1 0,1 0 0,-1 0 1,0-1-1,0 1 0,1 0 0,-1 0 0,0-1 0,0 1 1,-1-1-1,1 0 0,0 0 0,0 1 0,-4 0 1,-1 0-52,1 0 1,-1 0 0,0-1-1,0 0 1,0 0 0,0 0 0,-1-1-1,-9-1 1,-58-9-2046,57 7 916,11 2 263,0-1 0,1 1 0,-1-1 0,1 0 0,0 0 0,0-1 0,0 0 0,-9-5 1,-10-12-2942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42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24 183 1472,'-3'-6'574,"8"6"-729,-5 0 366,1 0-1,0 0 1,-1 1-1,1-1 1,-1 0-1,1 0 1,0 0-1,-1 0 1,1 0-1,0 0 1,-1 0-1,1 0 1,-1-1-1,1 1 1,0 0-1,-1 0 1,1 0-1,-1-1 1,1 1-1,-1 0 1,2-1-1,-2 1-146,0 0-1,0-1 1,0 1-1,0 0 1,1 0-1,-1 0 1,0-1-1,0 1 1,0 0-1,1 0 1,-1 0-1,0 0 1,0 0-1,0 0 1,1 0-1,-1-1 1,0 1-1,0 0 1,1 0-1,-1 0 1,0 0-1,0 0 1,1 0-1,-1 0 1,0 0-1,0 0 1,1 0-1,-1 0 1,0 0-1,0 0 1,1 1-1,-1-1 1,0 0-1,1 0 1,3 9 2645,-1 12-809,-2-6-1334,-1-9-418,0-1 0,0 0 0,0 1 0,0-1 0,-1 0 0,0 1 0,-3 9 0,-27 73 289,18-53-362,12-27 45,1-7-111,0-1 0,0 0 0,0 0 0,0 1 0,0-1 0,0 0 0,0 1 0,-1-1 1,1 0-1,0 1 0,0-1 0,0 0 0,0 1 0,0-1 0,0 0 0,-1 1 0,1-1 0,0 0 0,0 0 0,0 1 0,-1-1 0,1 0 0,0 0 0,-2 1 773,15-1-446,158-12 1096,-61 1-1173,605-17 424,-704 28-675,385-13 160,-221 6 216,-108-1 192,-65 8-582,3-8 1057,21-13-587,-16 10-396,-2 0-1,1 0 1,-2-1-1,1 0 1,9-23-1,21-67-129,-28 70-94,7-24-2452,-16 42-356,-2 14 2860,1 0 0,0 0 0,0-1 0,0 1 0,0 0 0,0-1 1,0 1-1,-1 0 0,1 0 0,0-1 0,0 1 0,0 0 0,-1 0 0,1-1 0,0 1 0,0 0 1,-1 0-1,1 0 0,0-1 0,0 1 0,-1 0 0,1 0 0,0 0 0,-1 0 0,1 0 1,0 0-1,0 0 0,-1 0 0,1 0 0,0 0 0,-1 0 0,1 0 0,0 0 0,-1 0 0,1 0 1,0 0-1,-1 0 0,1 0 0,-1 0 0,-19 9-6621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52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57 8896,'-27'-17'4032,"27"14"-3520,5-2 1056,8 2-960,11-6-384,2 6-160,6-10-928,-1 9 448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44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0 202 2080,'0'-7'7378,"1"7"-7123,8-10 3450,17-10-1713,-17 12-421,25-22 471,-18 15-1412,20-15-1,-27 24-471,0 1-1,1 0 1,9-3 0,15-8 182,-19 8-258,1 0 1,0 0 0,31-8-1,-36 15-124,-10 1 41,0 0 1,-1 0-1,1 0 1,0 0-1,0 0 1,0 0 0,0 0-1,0 0 1,0 0-1,0 1 1,0-1-1,0 0 1,-1 0-1,1 1 1,0-1-1,0 1 1,0-1 0,-1 1-1,1-1 1,0 1-1,0 0 1,-1-1-1,1 2 1,0-1 10,-1 0 0,0-1-1,1 1 1,-1 0 0,0 0 0,0 0 0,0 0 0,0 0 0,0 0-1,0 0 1,0 0 0,0 0 0,-1 1 0,1 1 49,1 15 230,-1-14-217,1 1 0,-1-1 0,0 0-1,0 0 1,-1 5 0,0-7-26,1-1-1,-1 1 1,1-1-1,0 1 1,0-1-1,0 1 1,0-1-1,0 1 1,0-1-1,0 1 1,0-1-1,1 1 1,-1-1-1,1 1 1,-1-1-1,1 1 0,-1-1 1,1 1-1,0-1 1,0 0-1,0 1 1,-1-1-1,1 0 1,0 0-1,1 0 1,1 2-1,0-2 34,-1 1 1,1-1-1,-1 0 0,1 0 0,0 0 0,0-1 1,-1 1-1,1-1 0,0 0 0,0 1 0,0-1 1,-1 0-1,1-1 0,4 0 0,126-28 410,-14 3-476,-114 25-231,0 0 1,0-1 0,0 1 0,6-3 0,7-7-7769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46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72 3072,'-5'-5'15878,"11"2"-11150,10-2-7309,-9 3 3814,15-5-941,0 1-1,45-6 1,49 3-82,-82 7-303,24-3-4,62-2 109,0-1-92,-118 8 170,-3 1-239,-2 3 149,1-1 0,-1 0 0,0 0 1,0 0-1,0-1 0,0 1 0,0-1 0,-1 1 1,1-1-1,-5 2 0,-41 16-7,41-17 7,-124 35 15,26-9 3,86-22-17,0 1 0,0 0 0,-21 14 0,25-13 17,0 1 1,1 1-1,0 1 0,1 0 0,0 1 1,-23 28-1,25-26-57,1 0 1,1 1-1,-15 29 0,-21 48 29,43-85 56,-1 1 0,0-1 0,-1 0 0,1-1 0,-1 1 0,-1-1 0,-7 9 0,-14 12 151,81-33 667,172-18-720,154 15-612,-350 8 88,-28 0-137,-4-2-805,1-1 1,-1 1 0,0 0 0,0 0 0,0 0 0,0 0 0,0 0-1,0 0 1,-1 0 0,-4-2 0,2 0-391,-8-7-2304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48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10 3136,'3'-2'418,"1"1"0,-1-1 0,1 1 0,-1 0 0,1 1-1,0-1 1,-1 0 0,1 1 0,0 0 0,5 0 4693,-15 5-3223,-162 106 2559,131-84-4182,1 2 0,-44 47 1,73-67-272,5-7-399,1-1 0,-1 1 1,1 0-1,-1 0 0,0 0 0,0-1 1,0 1-1,0-1 0,-4 2 1,6-2 218,0-1 1,0 0 0,-1 0 0,1 0-1,0 0 1,0 0 0,-1 0 0,1 0-1,0 0 1,-1 0 0,1 0 0,0 0-1,0-1 1,-1 1 0,1 0 0,0 0-1,-1 0 1,1 0 0,0 0 0,0 0 0,-1-1-1,1 1 1,0 0 0,-1-1-741,1 0 740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49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17 8640,'-5'-6'1089,"5"5"-915,-1 1 1,0-1 0,0 0-1,1 0 1,-1 0-1,0 1 1,0-1 0,0 0-1,0 1 1,0-1-1,0 1 1,0-1 0,0 1-1,0-1 1,0 1 0,0 0-1,0 0 1,0-1-1,-3 1 1185,13 0 1345,10 2-1730,-1 0 1,1 1 0,32 10-1,47 19-364,38 9-2500,-121-37-1576,27 11-1,0 1-2991,-15-7 3914,4 2 256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49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603 33 3808,'-9'-5'422,"6"3"-305,0 0 1,1 1-1,-1 0 0,0-1 0,0 1 1,0 0-1,0 1 0,-1-1 0,1 1 1,-4-1-1,-31-5 1227,-19-2 1221,-249 6 4269,160 3-13417,136-1 3079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50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9 7872,'2'-9'2258,"0"13"-862,3 14-256,-4-14-816,-1-1 0,-1 1 0,1-1 0,0 1 0,-1 0 0,0-1 0,0 1-1,0-1 1,0 1 0,-1-1 0,1 0 0,-3 4 0,-6 17 809,-1 23-521,2 1 0,2 0 0,-2 59 0,9-102-706,-1 16 196,1 25 1,1-40-647,-1 0 0,1 0 0,0 0 1,1 0-1,-1-1 0,1 1 0,0-1 0,1 1 0,3 6 0,4 1-1818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51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24 4160,'0'-1'111,"0"0"0,0 1 0,-1-1 1,1 0-1,0 1 0,0-1 0,0 0 0,0 1 0,0-1 1,0 0-1,0 1 0,0-1 0,0 0 0,0 1 0,0-1 1,10-12 10039,-10 14-10113,0-1-1,1 0 1,-1 0-1,0 0 1,1 1-1,-1-1 1,0 0-1,0 0 0,0 1 1,1-1-1,-1 0 1,0 1-1,0-1 1,0 0-1,1 1 1,-1-1-1,0 0 1,0 1-1,0-1 1,0 0-1,0 1 1,0-1-1,0 0 1,0 1-1,0 0 1,1 10 251,-1-11-225,-2 31 567,-1 0 0,-12 51-1,3-25-469,3 2 135,-1 3-81,-20 66 0,17-71-721,0-1-4412,7-32 2529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51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20 2496,'0'0'136,"0"0"0,-1-1-1,1 1 1,0 0 0,-1-1 0,1 1 0,0-1 0,0 1-1,-1-1 1,1 1 0,0 0 0,0-1 0,0 1-1,0-1 1,0 1 0,-1-1 0,1 1 0,0-1 0,0 1-1,0-1 1,0 1 0,0-1 0,1 1 0,-1-1 0,0 1-1,0-1 1,0 1 0,0-1 0,0 1 0,1-1-1,-1 1 1,0 0 0,0-1 0,1 1 0,-1-1 0,0 1-1,1 0 1,-1-1 0,0 1 0,1 0 0,-1-1 0,1 1-1,-1 0 1,0 0 0,1-1 0,-1 1 0,1 0-1,-1 0 1,1 0 0,-1 0 0,1 0 0,-1-1 0,1 1-1,-1 0 1,1 0 0,0 0 0,2 0 473,1 0 1,-1 0-1,1 1 1,-1-1 0,1 1-1,-1-1 1,5 3-1,0 0 5,28 10 808,-1-1 0,74 14 0,120-5-2069,-67-9-5516,-65-2 2131,-9-5-1184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53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4 111 3808,'-1'-1'217,"1"0"1,-1 0-1,1 0 1,-1 0-1,1 0 1,0 0-1,0 0 1,0 0-1,0 0 1,-1 0-1,1 0 0,1-1 1,-1 1-1,0 0 1,0 0-1,0 0 1,0 0-1,1 0 1,-1 0-1,1 0 1,0-1-1,0 0 204,1 0 0,-1 1 0,1-1-1,-1 1 1,1 0 0,0-1 0,-1 1 0,1 0-1,0 0 1,3-1 0,22-9 1474,0 1-1,49-11 1,61-2-694,-74 18-886,116 4-1,-169 2-326,0-1-1,1 2 0,-1 0 1,11 2-1,-20-3 20,1 0 0,0-1 0,0 1 0,0 0 0,-1 0 0,1 0 0,-1 0 0,1 0 0,0 0 0,-1 0 0,0 1 0,1-1 0,1 3 0,-3-3-1,1 0 1,-1 0-1,0 0 1,1 0-1,-1 1 1,0-1-1,0 0 1,1 0-1,-1 0 1,0 0 0,0 1-1,-1-1 1,1 0-1,0 0 1,0 0-1,0 0 1,-1 1-1,1-1 1,-1 0-1,1 0 1,-1 0-1,1 0 1,-1 0-1,-1 1 1,-1 3 20,-1 0 0,0 0-1,0 0 1,-1-1 0,0 0 0,1 0 0,-8 4 0,-42 24 288,26-16-200,-128 74 466,154-89-575,0 0 1,0 1-1,1-1 0,-1 0 0,1 1 0,-1-1 0,1 1 1,-1-1-1,0 3 0,2-4-4,-1 1 0,1-1-1,0 1 1,0-1 0,0 1 0,0 0 0,0-1-1,-1 1 1,1-1 0,0 1 0,0-1-1,0 1 1,1-1 0,-1 1 0,0 0 0,0-1-1,0 1 1,0-1 0,0 1 0,1-1 0,-1 1-1,0-1 1,1 1 0,-1-1 0,0 1 0,1-1-1,-1 0 1,0 1 0,1-1 0,-1 1 0,1-1-1,-1 0 1,1 1 0,-1-1 0,1 0 0,0 1-1,14 8 93,67 49 112,-73-51-271,-2-1 0,1 2 0,-1-1 1,0 1-1,-1 1 0,0-1 0,8 14 1,-13-19 85,0-1 1,0 1-1,0-1 1,0 1-1,0-1 1,0 1-1,-1-1 1,1 1 0,-1 0-1,0-1 1,0 1-1,0 0 1,0 0-1,0-1 1,0 1-1,-1 0 1,0-1 0,1 1-1,-1-1 1,0 1-1,0-1 1,0 1-1,-1-1 1,1 0-1,0 1 1,-1-1-1,0 0 1,1 0 0,-1 0-1,0 0 1,0 0-1,0-1 1,0 1-1,-4 1 1,-2 3 53,-1-1 0,0-1 0,0 0 0,-1 0 0,1-1 0,-1 0 0,-19 3 0,10-3-53,0-1-1,0 0 0,-32-3 1,42 0-429,0 0 1,0-1 0,-16-5 0,19 5-420,0 0 0,1-1-1,-1 0 1,1 0 0,0 0 0,-8-7 0,13 10 678,-1-1 1,1 1-1,-1-1 1,1 1-1,0-1 1,-1 1-1,1 0 0,-1-1 1,1 0-1,0 1 1,-1-1-1,1 1 1,0-1-1,0 1 1,-1-1-1,1 0 0,0 1 1,0-1-1,0 1 1,0-1-1,0 0 1,0 1-1,0-2 1,10-19-6589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53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16 10464,'-23'-15'3872,"18"15"-3008,-3 8-224,3-5 607,-4 6-799,-4-1 544,3 3-576,-3-2-384,4 2-32,0-2-256,0 2 160,4-2-608,2-1 416,-2-5-2783,0-3 1695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53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37 122 10144,'-36'-20'5184,"41"20"-3137,3 0-1247,15-5 1152,4 2-1120,49-9-96,14 4-416,28-9-160,-2 9-96,16-7-672,-16 6 320,13-7-3968,-16 8 2337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54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57 9632,'-4'-15'1528,"2"9"-674,0-1 0,1 1 0,-2-12 0,5 13 1209,-6 7-644,-6 5-1119,1 1-1,0 0 0,1 1 1,-12 14-1,8-9-84,-9 12 278,1 0 0,-23 41 0,-24 62 209,54-103-596,1 2-1,1 0 0,2 0 1,-10 44-1,18-62-67,0 1 0,0 0 0,1 0 0,0-1 0,1 1 0,3 18 0,-2-22 5,0 0 1,0 0-1,1 0 0,0 0 1,0 0-1,1-1 0,0 1 1,0-1-1,0 0 0,10 9 1,-9-10 19,0 0 0,1 0-1,-1 0 1,1-1 0,0 0 0,1 0 0,-1-1 0,14 6 0,-18-8-55,1-1-1,0 1 0,-1 0 1,1-1-1,-1 0 1,1 1-1,0-1 0,-1 0 1,1-1-1,0 1 0,-1 0 1,1-1-1,0 1 1,-1-1-1,1 0 0,-1 0 1,1 0-1,-1 0 0,0 0 1,1 0-1,-1-1 1,0 1-1,0-1 0,0 0 1,0 0-1,0 1 1,3-5-1,-1 0-27,0-1 0,0 0 0,0 0 0,-1 0 0,0 0 0,-1 0 0,1-1 0,-1 1-1,-1-1 1,1 1 0,-1-1 0,0-8 0,-1 9-55,0 0-1,0 0 0,-1 1 0,0-1 0,0 0 1,0 0-1,-1 1 0,0-1 0,-1 1 1,1-1-1,-1 1 0,0 0 0,-1 0 0,-3-6 1,3 8 19,0 0 1,0 1 0,0-1 0,-1 1-1,1 0 1,-1 0 0,1 1 0,-1-1-1,0 1 1,0 0 0,0 0 0,0 1-1,-1-1 1,1 1 0,0 0 0,-1 1-1,-5-1 1,6 1-164,-1 0 0,0 0 0,1 1 0,-1-1-1,1 1 1,-1 0 0,1 1 0,0-1 0,-1 1 0,1 0 0,0 1-1,0-1 1,0 1 0,0 0 0,1 0 0,-7 6 0,10-8-7,0 0-1,-1 0 1,1 1 0,0-1 0,0 1 0,0-1-1,0 1 1,0-1 0,1 1 0,-1-1-1,0 1 1,1 0 0,-1-1 0,1 1 0,-1 0-1,1 0 1,0-1 0,0 1 0,0 0-1,0 0 1,0-1 0,0 1 0,1 2 0,7 20-2142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54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67 240 7712,'-13'-14'2506,"13"14"-2466,0-1 0,0 1 0,0 0 0,0 0 0,0 0 0,0 0 0,-1 0-1,1 0 1,0 0 0,0 0 0,0 0 0,0-1 0,0 1 0,0 0 0,0 0 0,0 0 0,0 0-1,0 0 1,0 0 0,0-1 0,0 1 0,0 0 0,0 0 0,0 0 0,0 0 0,0 0-1,0 0 1,0-1 0,0 1 0,0 0 0,0 0 0,0 0 0,0 0 0,0 0 0,0 0-1,0-1 1,0 1 0,1 0 0,-1 0 0,0 0 0,0 0 0,0 0 0,0 0 0,0 0 0,0 0-1,0 0 1,0 0 0,1-1 0,-1 1 0,0 0 0,0 0 0,0 0 0,0 0 0,9-1 1654,-5 1-1537,32-6 1092,0-3 0,53-18 0,-79 23-1186,0 0 0,0 0-1,-1-1 1,0-1-1,0 0 1,0 0-1,0-1 1,-1 0 0,0 0-1,-1-1 1,0 0-1,0 0 1,8-13-1,-13 18-43,-1 1-1,0-1 0,0 0 0,0 1 0,0-1 0,0 0 0,0 0 0,-1 1 0,1-1 0,-1 0 0,0 0 0,0-5 0,0 7-5,-1-1 0,1 1 0,-1-1-1,1 1 1,-1-1 0,0 1-1,1-1 1,-1 1 0,0 0-1,0-1 1,0 1 0,0 0 0,0 0-1,0 0 1,0-1 0,0 1-1,-1 0 1,1 1 0,0-1 0,-1 0-1,1 0 1,-1 0 0,1 1-1,-1-1 1,-1 0 0,-4 0-17,0-1 0,0 2 0,0-1 0,1 1 0,-1 0 0,0 0 0,0 0 0,0 1 0,0 0 0,1 1 0,-12 3 0,2 1 118,0 0-1,1 1 0,-26 17 0,23-13 178,1 2 0,1 0-1,0 0 1,-21 25 0,31-32-150,1 1-1,0-1 1,0 1-1,0 0 1,1 0-1,0 1 1,1-1 0,0 1-1,0 0 1,0 0-1,1 0 1,1 0-1,-1 1 1,0 9 0,2-14-78,1-1 0,-1 1 0,0 0 0,1 0 1,0-1-1,0 1 0,0 0 0,1-1 0,-1 1 0,1-1 1,0 1-1,0-1 0,0 0 0,0 0 0,0 0 0,1 0 1,-1 0-1,1 0 0,0-1 0,0 1 0,0-1 1,6 4-1,4 0-40,1 1-1,-1-1 1,1-1 0,21 5 0,-19-6-38,21 6-281,1-1 0,50 4 0,-55-10-2257,46-3-1,-72-1 1492,1 0 0,0 0 0,-1-1-1,0 0 1,13-5 0,4-2-1647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55.2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3 9376,'-1'-1'115,"1"1"1,0 0 0,0 0-1,-1 0 1,1 0-1,0-1 1,-1 1 0,1 0-1,0 0 1,0 0-1,-1 0 1,1 0 0,0 0-1,-1 0 1,1 0-1,0 0 1,-1 0 0,1 0-1,0 0 1,0 0-1,-1 0 1,1 0 0,0 0-1,-1 0 1,1 0-1,0 1 1,0-1 0,-1 0-1,1 0 1,0 0-1,0 0 1,-1 1 0,1-1-1,0 0 1,0 0-1,0 0 1,-1 1 0,1-1-1,0 0 1,0 0 0,0 1-1,0-1 1,-1 0-1,1 1 1,-4 19 1753,0-2-530,0-9-807,-9 23 532,1 2-1,-7 34 1,-4 45 216,-12 174 0,35-273-1170,0 0 1,0-1-1,4 20 1,-3-26-46,1 0 0,0-1 0,0 1 1,0-1-1,1 1 0,0-1 0,0 0 1,7 9-1,-8-13-12,0 0-1,0 0 1,0 0-1,0 0 1,1 0 0,-1-1-1,1 0 1,-1 1 0,1-1-1,0 0 1,-1 0-1,1 0 1,0 0 0,0-1-1,0 1 1,0-1 0,-1 0-1,1 0 1,0 0-1,0 0 1,0 0 0,0-1-1,4 0 1,6-2 107,0-1 0,0 0 1,20-9-1,-20 7-129,-1-1 1,0 0-1,0 0 0,-1-1 1,0-1-1,-1 0 0,0-1 1,16-18-1,-1-5-49,33-57 0,-47 71 33,76-112-589,-45 70-2075,38-71 0,-78 129 2159,0 0-1,0-1 0,-1 1 1,1 0-1,-1-1 0,0 1 1,0-1-1,0 1 0,0-1 1,-1 1-1,1-1 1,-1 0-1,0 1 0,0-5 1,-9-6-6982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56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14 2560,'2'-1'268,"-1"1"-236,-1 0 1,0 0-1,1 0 1,-1 0-1,0-1 1,1 1-1,-1 0 1,0 0 0,1 0-1,-1-1 1,0 1-1,0 0 1,1 0-1,-1-1 1,0 1-1,0 0 1,0-1 0,1 1-1,-1 0 1,0-1-1,0 1 1,0 0-1,0-1 1,0 1-1,0 0 1,1-1 0,-1 1-19,0-1 0,0 1 1,0 0-1,0-1 1,0 1-1,1 0 1,-1 0-1,0-1 0,0 1 1,0 0-1,1 0 1,-1-1-1,0 1 1,0 0-1,1 0 1,-1 0-1,0 0 0,1-1 1,-1 1-1,0 0 1,1 0-1,-1 0 1,0 0-1,0 0 0,1 0 1,-1 0-1,0 0 1,1 0-1,-1 0 1,1 0-1,17 0 5960,-18 3-5678,0-1 0,-1 1 0,1-1 0,-1 1 0,0-1 0,0 1 0,0-1 0,0 0 0,0 1 0,0-1 0,-4 4 0,-20 23 643,15-18-550,-26 28 405,17-19-522,0 2 0,-25 37 0,40-52-292,-12 18-55,1 0 0,2 0 0,-18 48 0,30-70-409,0 0 0,0 0 0,0 1 0,1-1 0,-1 0-1,1 0 1,0 1 0,0 5 0,4-3-2428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57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 4064,'-13'-8'7818,"15"9"-6538,4 3-787,139 91 5033,-110-70-5292,-2 1-1,33 35 1,-43-39-197,23 27-40,-40-42-209,-1 0 0,0 0 0,0 0 1,-1 1-1,6 12 0,-9-18-185,0 0 0,-1 0 1,1 0-1,-1 0 0,1 0 1,-1-1-1,1 1 0,-1 0 1,0 0-1,0 0 0,0 0 1,0 0-1,0 0 0,-1 0 0,1 0 1,-1 0-1,1 0 0,-1 0 1,1 0-1,-3 3 0,-10 4-2173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57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716 0 2720,'0'1'425,"0"-1"-378,0 0 0,0 0 1,1 0-1,0-1 1275,-1 1-1275,0 0 93,0 1 0,0-1 0,0 0 0,0 1-1,0-1 1,0 0 0,0 1 0,0-1 0,0 1-1,0-1 1,0 0 0,0 0 0,0 1 0,0-1 0,0 0-1,-1 1 1,1-1 0,0 0 0,0 1 0,0-1 0,-1 0-1,1 0 1,0 1 0,0-1 0,0 0 0,-1 0 0,0 1-1,-11 5 789,-1 1-1,0-2 0,-1 0 0,-18 4 0,-5 2 144,-2 4 124,-63 33-1,-35 31 157,61-33-931,-124 69-186,175-98-799,11-7-6587,34-21 1174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3:58.6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0 3648,'3'2'5970,"-3"10"-5492,-1 3 772,0 0 1,-6 23-1,-2 10 103,6-22-1117,-10 121 683,12-124-1085,1-1 0,1 1 0,2-1 0,6 33 0,-8-51-243,0 1-143,0 1 0,1-2 1,-1 1-1,1 0 1,0 0-1,0 0 0,1-1 1,-1 1-1,5 5 1,-5-9-29,-1 1 1,1-1-1,0 0 1,0 0-1,1 0 0,-1 0 1,0 0-1,3 1 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01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38 1056,'-2'-1'81,"-2"-1"85,1-1 1,-1 1 0,0 0 0,0 0-1,0 1 1,-8-3 0,-36-7 1844,31 7-979,-1 2-1,1 0 1,-1 0 0,1 2 0,-1 0 0,0 1 0,1 1 0,-1 1 0,-31 9 0,89-12 184,135-13-3882,-106 10-2710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11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32 2400,'0'0'60,"-1"-1"0,1 1 0,0-1 0,0 1 0,0-1 0,0 1 0,0-1 0,0 1-1,0-1 1,0 1 0,0-1 0,0 1 0,0-1 0,0 1 0,0-1 0,0 1 0,0-1 0,0 1 0,0-1 0,1 1 0,-1-1 0,0 1 0,0-1 0,1 1 0,-1-1 0,0 1-1,1 0 1,-1-1 0,0 1 0,1-1 0,-1 1 0,1 0 0,0-1 0,16-14 7518,-18 16-7332,1 1 0,0 0 0,-1 0 0,1 0 0,-1 0 0,1 0 0,-2 2 0,-22 44 1237,14-28-873,-10 26 0,5-8-7,11-29-485,0-1 0,1 0 0,0 1 0,0 0-1,1 0 1,0 0 0,1 0 0,0 0 0,0 0-1,1 13 1,0-21-87,0 1 1,0-1-1,1 1 0,-1-1 0,0 0 1,1 1-1,-1-1 0,1 0 0,0 0 1,-1 1-1,1-1 0,0 0 1,-1 0-1,1 0 0,0 0 0,0 0 1,0 0-1,0 0 0,0 0 0,0 0 1,1 0-1,-1-1 0,0 1 0,0 0 1,1-1-1,-1 1 0,0-1 1,0 1-1,1-1 0,-1 0 0,1 1 1,-1-1-1,2 0 0,5 0 146,0 0 0,0-1-1,-1 0 1,15-4 0,-17 4-199,20-6 228,32-13 0,-24 8-111,60-24 3,-78 29-97,0-1 0,-1 0 0,25-20-1,-32 22-2,7-5 5,19-19 0,-29 26-8,-1-1 1,1 0-1,-1 0 1,0 0-1,0 0 1,0 0-1,0-1 1,1-7-1,0 3-571,-3 16 189,-5 19 411,-7 12-46,5-19 209,1 1 0,0-1 0,2 1 0,-3 32-1,6-47-141,1-1 0,0 1-1,0-1 1,0 1 0,0-1-1,0 0 1,1 1 0,0-1 0,-1 0-1,1 0 1,0 0 0,1 0-1,-1-1 1,0 1 0,1 0-1,0-1 1,-1 0 0,1 1-1,0-1 1,0 0 0,0-1 0,1 1-1,-1-1 1,0 1 0,1-1-1,-1 0 1,1 0 0,6 1-1,-5-2 18,1-1 0,-1 1 0,1-1 1,-1-1-1,1 1 0,-1-1 0,0 1 0,0-1 0,8-5 0,2-2 38,24-19 1,7-6-133,-27 23 57,0-1 1,-1-1-1,-1-1 1,28-28 0,-19 18-682,-25 24 506,-1 8-378,-1 5 499,-1 0-1,0 0 0,-7 22 0,0 7-91,-2 30 405,8-42-204,-2 0 0,-1 0-1,-1-1 1,-11 30 0,18-58-59,0-1 1,-1 1-1,1-1 0,0 0 0,0 1 1,0-1-1,0 1 0,-1-1 0,1 0 1,0 1-1,0-1 0,-1 0 0,1 1 1,0-1-1,0 0 0,-1 1 1,1-1-1,0 0 0,-1 0 0,1 1 1,-1-1-1,1 0 0,0 0 0,-1 0 1,1 0-1,-1 0 0,1 1 0,0-1 1,-1 0-1,0 0 0,0 0 7,1-1-1,-1 1 1,0-1-1,0 1 1,1 0-1,-1-1 1,0 1-1,1-1 1,-1 0-1,0 1 1,1-1-1,-1 1 1,1-1-1,-1-1 1,-15-26 292,15 25-337,-43-108-323,39 99 319,4 9-1,0 1 0,0 0 0,0 0 0,0 0 0,0-1 0,1 1 0,-1-1 0,0-2 0,1 1-101,1-1-529,9 8 512,-7-2 276,19 5-84,0 0 0,0-1-1,1-1 1,-1-2 0,43 1 0,112-16 736,-159 11-727,0-1 0,-1-1-1,1 0 1,28-12 0,-38 12-59,-1 0 1,0-1-1,0 1 1,0-2-1,7-7 1,4-2-205,-11 7 238,-7 8-49,1 0 0,-1 0 0,0 0 0,0 0 0,0 0 0,0 0 0,1-1 0,-1 1 0,0 0 0,0 0 0,0 0 0,0 0 0,0 0 0,1-1 0,-1 1 0,0 0 0,0 0 0,0 0 0,0 0 0,0-1 0,0 1 0,0 0 0,0 0 0,0 0 0,0 0 0,0-1 0,0 1 0,0 0 0,0 0 0,0 0 0,0-1-1,0 1 1,0 0 0,0 0 0,0 0 0,0-1 0,0 1 0,0 0 0,0 0 0,0 0 0,0 0 0,0-1 0,0 1 0,0 0 0,-1 0 0,1 0 0,-1 0-6,0 0-1,1 1 0,-1-1 1,0 1-1,0-1 0,0 1 0,1 0 1,-1-1-1,0 1 0,1 0 1,-1-1-1,0 1 0,1 0 0,-1 0 1,0 1-1,-10 18-46,8-15 186,-4 9 9,1 0-1,0 0 1,0 1-1,-3 19 1,7-27-60,0 0 0,1 0 0,1 0 0,-1 0 0,1 0 0,0 0 1,0 0-1,1 0 0,0 0 0,1 0 0,3 11 0,-5-18-56,0 1 0,0 0 0,1-1 0,-1 1 0,0 0 0,1-1 0,-1 1 0,0 0 0,1-1 0,-1 1 0,1-1 0,-1 1 0,1-1 0,-1 1 0,1-1 0,0 0 0,-1 1 0,1-1 0,-1 1 0,1-1 0,0 0-1,-1 0 1,1 1 0,0-1 0,0 0 0,-1 0 0,1 0 0,0 0 0,-1 0 0,1 0 0,0 0 0,0 0 0,-1 0 0,1 0 0,0 0 0,-1-1 0,1 1 0,0 0 0,-1 0 0,1-1 0,0 1 0,-1 0 0,1-1 0,0 1 0,-1-1 0,1 1 0,0-1 0,4-3 1,0-1 0,-1 1 0,1-1 1,4-5-1,-7 7-15,44-59 6,-31 40 73,26-30-1,-32 39-135,0 0-134,-8 12 101,-1 9-357,-8 92 581,8-93-95,0-2-20,-1 0 0,1 1 0,1-1 1,-1 0-1,1 1 0,0-1 0,0 0 0,1 0 1,-1 0-1,1 0 0,3 6 0,-3-8 4,-1 0-1,1 0 1,0 0-1,0 0 1,0 0-1,1-1 1,-1 1-1,1-1 1,3 3 0,-4-4-1,0 0 0,-1 0 0,1-1 0,0 1 1,0-1-1,0 1 0,0-1 0,0 0 1,0 0-1,0 0 0,0 0 0,0 0 0,0 0 1,0 0-1,0-1 0,0 1 0,4-2 1,13-5-4,0-2 0,0 0 0,34-22 1,-22 12 4,41-19-86,94-36 0,-164 73 55,28-10-72,-28 10 11,-1-2-219,-1 3 283,0 0-1,0 0 1,0 0 0,0 0-1,0 0 1,0 0 0,-1 0-1,1 0 1,0 0 0,0 0-1,0 0 1,0 0 0,0 0-1,0 0 1,0 0 0,-1 0-1,1 0 1,0-1 0,0 1-1,0 0 1,0 0 0,0 0-1,0 0 1,0 0 0,0 0-1,-1 0 1,1 0 0,0 0-1,0 0 1,0-1 0,0 1-1,0 0 1,0 0 0,0 0-1,0 0 1,0 0 0,0 0-1,0 0 1,0-1 0,0 1-1,0 0 1,0 0 0,0 0-1,0 0 1,0 0 0,0 0-1,0 0 1,0-1 0,0 1-1,-28 13-120,0 2-1,-50 34 0,63-37 153,1 0 1,0 0-1,1 2 0,0-1 0,1 2 0,-14 21 0,19-25-28,0 0-1,1 0 1,0 0 0,1 1 0,0-1-1,-4 18 1,9-28 7,-1-1-1,1 1 1,0 0 0,0 0-1,0 0 1,0-1 0,0 1 0,0 0-1,0 0 1,0 0 0,0-1-1,1 1 1,-1 0 0,0 0-1,0 0 1,1-1 0,0 2-1,-1-2 6,0 0-1,0 1 0,1-1 0,-1 0 1,1 0-1,-1 1 0,0-1 0,1 0 1,-1 0-1,0 0 0,1 0 0,-1 0 1,1 1-1,-1-1 0,1 0 0,-1 0 0,0 0 1,1 0-1,-1 0 0,1 0 0,-1 0 1,1-1-1,2 1 1,-1-1 1,0 0-1,0 0 0,0 0 1,1 0-1,-1 0 0,0-1 1,0 1-1,-1-1 0,3-1 1,14-17-17,-2 0 0,21-33 1,-20 28-312,29-35 0,-45 60 302,-1-1 1,0 1-1,1-1 1,-1 1-1,0-1 1,1 1-1,-1-1 0,1 1 1,-1-1-1,1 1 1,-1-1-1,1 1 1,-1 0-1,1-1 1,-1 1-1,1 0 0,0 0 1,-1-1-1,1 1 1,-1 0-1,1 0 1,0 0-1,-1 0 1,1 0-1,-1 0 0,1 0 1,0 0-1,-1 0 1,1 0-1,0 0 1,-1 0-1,1 0 1,-1 1-1,1-1 0,0 0 1,-1 0-1,1 1 1,-1-1-1,1 0 1,-1 1-1,2 0 0,0 2-57,0 0-1,0 0 0,-1 0 0,1 0 0,0 0 0,1 5 1,-1-2 46,16 42 159,-15-35-57,1-1 0,1 0 0,0-1 0,0 1 0,1-1 0,1 0 1,13 18-1,-19-28-54,0 0 0,0 0 0,1 0 1,-1 0-1,0 0 0,0 0 0,1 0 1,-1 0-1,1-1 0,-1 1 0,1-1 1,-1 1-1,1-1 0,-1 1 0,1-1 1,-1 0-1,1 1 0,0-1 0,2 0 1,-1-1-4,-1 1 1,1-1-1,0 0 1,-1 0-1,1 0 1,-1 0-1,1 0 1,-1-1-1,1 1 1,2-3-1,4-4 29,0-1-1,0 0 1,-1 0-1,7-11 1,-15 19-39,29-37-23,2 2 0,58-57 0,28-16-171,-51 47 172,-55 52-153,1-2 0,-1 1 0,-1-2-1,0 1 1,12-22 0,-22 29-241,-6 5 86,-12 9-119,17-8 413,-24 15 31,0 1-1,2 1 0,0 1 0,-38 42 0,50-48 57,1 1-1,0 1 0,1-1 0,0 1 1,1 1-1,1 0 0,1 0 1,0 0-1,1 0 0,1 1 1,0 0-1,1 0 0,1 0 0,1 1 1,0-1-1,3 23 0,-1-36-23,-1 1 0,1-1 0,1 1-1,-1-1 1,0 0 0,1 1-1,0-1 1,3 4 0,-4-6-9,0-1 0,0 1 0,0-1 0,0 1 0,1-1 0,-1 0 0,0 0 0,1 0 0,-1 0 0,1 0 0,-1 0 0,1 0 0,-1 0 1,1 0-1,0-1 0,0 1 0,-1-1 0,1 1 0,0-1 0,0 0 0,-1 0 0,1 1 0,2-2 0,3 1 33,0-1 0,0-1 0,0 1 0,-1-1 0,1-1 0,-1 1 0,10-6-1,42-28 103,-53 33-142,45-34-107,-1-1 0,52-54 0,-81 70 28,-2 0 1,0-2-1,-2 0 0,-1-1 1,0 0-1,-2-1 0,-1-1 1,10-33-1,-18 47-96,0 1 1,0-1-1,-2 0 0,3-24 1,-5 37 147,0 1 1,0-1 0,-1 0 0,1 0 0,0 0-1,0 0 1,0 0 0,0 0 0,0 0-1,0 0 1,-1 0 0,1 0 0,0 0 0,0 0-1,0 0 1,0 0 0,0 0 0,-1 1-1,1-1 1,0 0 0,0-1 0,0 1 0,0 0-1,0 0 1,-1 0 0,1 0 0,0 0 0,0 0-1,0 0 1,0 0 0,0 0 0,-1 0-1,1 0 1,0 0 0,0 0 0,0 0 0,0 0-1,0-1 1,0 1 0,0 0 0,0 0-1,-1 0 1,1 0 0,0 0 0,0 0 0,0-1-1,0 1 1,0 0 0,0 0 0,0 0-1,0 0 1,0 0 0,0-1 0,0 1 0,0 0-1,0 0 1,0 0 0,0 0 0,0 0 0,0-1-1,0 1 1,0 0 0,0 0 0,0 0-1,-8 11-26,-37 76 103,28-59 26,1 1 0,1 1 0,1 0 0,2 1 0,1 1 0,2 0 0,-8 47 0,17-76-81,-11 98 387,10-86-348,1-1 0,0 1 0,1 0 0,6 26 1,-6-35-21,1 0 0,0 0 0,0 0 0,1 0 0,-1-1 0,1 1 1,4 5-1,-6-9-19,1-1 0,-1 1 0,0-1 0,1 0 0,-1 1 0,1-1 0,-1 0 0,1 0 0,0 0-1,-1 0 1,1 0 0,0-1 0,0 1 0,0 0 0,0-1 0,0 1 0,-1-1 0,1 0 0,0 0 0,0 0 0,0 0 0,0 0 0,0 0 0,0 0 0,0-1 0,2 0 0,1 0 11,0-1 1,0 0-1,0 0 1,0 0-1,0-1 1,-1 0 0,1 0-1,-1 0 1,0-1-1,0 1 1,6-8-1,3-4 51,20-31 1,-20 26-151,55-79 217,-68 99-151,0-1 1,0 1 0,0 0-1,0 0 1,0 0 0,0 0-1,0 0 1,0 0-1,0 0 1,0 0 0,0 0-1,0 0 1,0 0-1,0 0 1,0 0 0,0 0-1,0-1 1,1 1-1,-1 0 1,0 0 0,0 0-1,0 0 1,0 0-1,0 0 1,0 0 0,0 0-1,0 0 1,0 0-1,0 0 1,0 0 0,0 0-1,0 0 1,1 0-1,-1 0 1,0 0 0,0 0-1,0 0 1,0 0-1,0 0 1,0 0 0,0 0-1,0 0 1,0 0-1,0 0 1,0 0 0,0 0-1,0 0 1,1 0-1,-1 0 1,0 0 0,0 1-1,0-1 1,0 0-1,0 0 1,0 0 0,0 0-1,0 0 1,0 0 0,0 0-1,0 0 1,0 0-1,0 0 1,0 0 0,0 0-1,1 9-128,-1 11 35,-10 50-4,5-44 229,2 1 1,0 0-1,2-1 0,3 43 1,-2-68-111,0-1 0,0 0 0,0 1 0,0-1 0,0 0 0,0 1 0,0-1 0,1 0 1,-1 1-1,0-1 0,0 0 0,0 0 0,1 1 0,-1-1 0,0 0 0,0 0 0,1 1 0,-1-1 0,0 0 0,1 0 0,-1 0 1,0 0-1,0 1 0,1-1 0,-1 0 0,0 0 0,1 0 0,-1 0 0,0 0 0,1 0 0,-1 0 0,0 0 0,1 0 0,-1 0 1,0 0-1,1 0 0,-1 0 0,0 0 0,1 0 0,-1 0 0,0-1 0,1 1 0,-1 0 0,0 0 0,1 0 0,-1 0 0,0-1 1,0 1-1,1 0 0,-1 0 0,0-1 0,1 1 0,18-14 49,-18 13-31,30-30 212,8-7-284,-35 34 36,1 1 1,-1 0-1,0 1 0,1-1 0,0 1 1,-1-1-1,1 2 0,7-3 0,-11 4-11,0-1 0,1 1 0,-1 0 1,1 0-1,-1 0 0,0 0 0,1 0 0,-1 0 0,1 0 0,-1 0 0,0 0 0,1 1 0,-1-1 0,0 1 1,1-1-1,-1 1 0,0-1 0,1 1 0,-1 0 0,1 1 0,0-1 3,0 1 0,-1 0 0,1 0 0,-1 0-1,1 0 1,-1 0 0,0 0 0,0 0 0,0 1 0,1 3 0,0 2-29,0-1 0,0 1 0,-1 0 0,-1 0 1,1 0-1,-2 8 0,0-3 59,-1 1-1,0-1 1,-2 0 0,1 0-1,-1 0 1,-9 18 0,2-9 104,-1-1 1,-25 34-1,9-13-5,21-30-93,0-1 1,0 0 0,-1 0 0,-1-1 0,0 0 0,-15 13 0,23-22-19,0-1 1,0 1-1,0 0 1,0-1-1,0 1 1,0-1 0,0 1-1,0-1 1,0 1-1,-1-1 1,1 0-1,0 1 1,0-1-1,-1 0 1,1 0-1,0 0 1,0 0-1,-1 0 1,1 0-1,0-1 1,0 1-1,-1 0 1,1-1-1,0 1 1,0-1-1,0 1 1,0-1-1,0 1 1,0-1-1,-1 0 1,1 0-1,1 1 1,-1-1 0,0 0-1,0 0 1,-1-2-1,-3-3 24,1-1 0,-1 1 1,2-1-1,-6-13 0,5 13 47,2 0-81,-1 0 0,1 0 0,0 0 0,0 0 0,1 0 0,0 0 0,0-1-1,1 1 1,0-1 0,1-9 0,-1 13 7,1 0 0,0 0 1,0 0-1,0 0 0,0 0 0,0 0 0,1 0 0,0 1 0,0-1 0,0 0 0,0 1 0,1 0 0,-1-1 0,1 1 0,0 0 1,0 0-1,0 0 0,0 1 0,7-5 0,-3 3 10,2 1-1,-1-1 1,0 1 0,0 1 0,13-3 0,47-3-52,-44 6 46,130-7-379,-77 5-836,-66 3 180,1 1 0,-1 0 1,0 1-1,0 0 0,0 1 1,1 0-1,17 6 0,-28-8 687,0 1 0,0-1 0,0 0 0,-1 0 0,1 1 0,0-1 0,0 1 0,0-1 0,0 1 0,0-1 0,0 1 0,-1-1 0,1 1 0,0 0-1,-1 0 1,1-1 0,0 1 0,-1 0 0,1 0 0,-1 0 0,1-1 0,-1 1 0,1 0 0,-1 0 0,0 0 0,1 0 0,-1 0 0,0 0 0,0 0-1,0 0 1,0 0 0,0 0 0,0 1 0,-4 8-3425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16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0 429 2720,'3'0'399,"-1"1"-1,0-1 1,1 1 0,-1 0-1,0-1 1,1 1-1,-1 0 1,0 0 0,4 3-1,-1-2 1029,-2-1-349,-1 0 1,1 0-1,0 0 0,0 0 0,0-1 1,-1 1-1,5-1 0,18-3 2222,-14-1-3376,-1 0 0,19-11 0,-7 3 884,0 0-682,-1-1 0,0 0 0,0-2-1,-2 0 1,1-1 0,25-29-1,23-36 45,35-35-126,-89 103-72,6-7-81,31-22 0,-51 41 102,1 0-1,0 0 0,0 1 0,0-1 0,0 0 0,1 1 1,-1-1-1,0 1 0,0-1 0,0 1 0,0 0 1,1 0-1,-1-1 0,0 1 0,0 0 0,0 0 1,1 0-1,1 1 0,-2-1 12,0 0-1,0 1 1,-1-1 0,1 1 0,0-1 0,0 1-1,-1-1 1,1 1 0,0 0 0,-1-1-1,1 1 1,-1 0 0,1 0 0,0 0 0,-1-1-1,0 1 1,1 0 0,0 2 0,0 2 34,1 1 0,-1-1 1,-1 1-1,1 0 1,-1-1-1,0 11 0,-3 9 106,0 1-1,-2-1 0,-12 37 0,-33 74-144,8-23 480,32-85 49,11-28-501,-1 0 0,0 0 0,1 1-1,-1-1 1,0 0 0,1 0 0,-1 0 0,1 0 0,-1 0 0,1 0 0,-1 0 0,0 0-1,1 0 1,-1 0 0,1 0 0,-1 0 0,0 0 0,1 0 0,-1 0 0,1 0-1,-1 0 1,0-1 0,1 1 0,0 0 0,10-6 111,0 1-1,13-11 1,11-5-98,7-2-96,21-13-311,124-50 1,-182 85 293,0-1 0,0 1 0,0 0 1,0 0-1,0 0 0,0 1 0,6-1 0,-9 1 61,-1 0-1,1 1 1,-1-1-1,1 0 1,-1 1-1,0-1 1,1 0-1,-1 1 0,1 0 1,-1-1-1,0 1 1,0 0-1,1 0 1,-1 0-1,0-1 1,0 1-1,0 1 1,0-1-1,0 0 1,0 0-1,0 0 1,0 0-1,-1 1 1,1-1-1,0 0 1,-1 1-1,1 0 1,1 7 16,-1-1 1,0 1 0,0-1 0,-1 1 0,0-1-1,0 1 1,-1-1 0,0 1 0,-1-1-1,-2 9 1,1-3 138,0 0-1,0 23 1,2-32-89,1-1 1,1 1 0,-1-1-1,1 0 1,-1 1 0,1-1-1,2 6 1,-2-8-49,0 0 0,0-1 1,1 1-1,-1 0 0,0-1 0,1 1 0,-1 0 0,1-1 1,-1 0-1,1 1 0,0-1 0,-1 0 0,1 0 0,0 0 1,0 0-1,0 0 0,0 0 0,3 0 0,0 1 57,0-1 0,0 0-1,0 0 1,1-1 0,-1 0-1,0 0 1,1 0-1,-1 0 1,0-1 0,1 0-1,-1 0 1,6-2 0,8-4-106,35-18-1,-40 19 90,24-14-26,49-31 1,-75 43-55,0-1 0,-1 0 0,0-1 1,0 0-1,-1 0 0,0-2 0,14-21 0,-23 32 21,9-18-113,-9 18 103,-1-1 0,1 1 0,-1 0 0,0 0-1,1 0 1,-1 0 0,0 0 0,0 0 0,1-1 0,-1 1 0,0 0 0,0 0 0,0 0 0,-1-2 0,1 2 6,0 1-1,0 0 1,-1 0 0,1 0 0,0-1 0,0 1-1,0 0 1,-1 0 0,1 0 0,0 0-1,0-1 1,0 1 0,-1 0 0,1 0-1,0 0 1,0 0 0,-1 0 0,1 0 0,0 0-1,0 0 1,-1 0 0,1 0 0,0 0-1,0 0 1,-1 0 0,1 0 0,0 0-1,0 0 1,-1 0 0,1 0 0,0 0-1,0 0 1,-1 1 0,-10 4-98,8-4 32,-15 9-46,1 0 0,0 1 0,0 1-1,-23 23 1,30-26 173,1 1 0,0 0 0,0 0 0,1 1 0,1 0 0,0 1 0,0 0-1,-5 12 1,11-20-14,0-1 1,0 1-1,0-1 0,1 1 0,-1-1 0,1 1 0,0 0 0,0-1 0,0 1 1,0 0-1,1-1 0,-1 1 0,1-1 0,1 4 0,-1-4-17,0-1 0,0 0-1,0 0 1,1 1 0,-1-1-1,0 0 1,1 0 0,-1 0-1,1-1 1,0 1 0,0 0-1,0-1 1,0 1 0,0-1-1,0 1 1,0-1 0,0 0-1,0 0 1,1 0 0,-1 0-1,4 1 1,3-2 21,-1 1 1,1-1-1,0 0 0,-1-1 1,1 0-1,15-3 0,-14 2-2,73-17 133,111-42 1,-177 56-184,-1-2 0,1 0 0,-2-1 0,1-1 1,24-18-1,-33 22-4,5-5-889,-12 10 901,0 0 0,0 0 0,0 0 0,0 0 1,0 0-1,0 0 0,0 0 0,0 0 0,0 0 1,0 0-1,0 0 0,0 0 0,0 0 0,-1 0 0,1 0 1,0 0-1,0 0 0,0 0 0,0 0 0,0 0 0,0 0 1,0 0-1,0 0 0,0 0 0,0 0 0,0 0 1,0 0-1,0 0 0,0 0 0,0 0 0,0 0 0,0 0 1,0 0-1,0 0 0,0 0 0,0 0 0,0 0 0,0 0 1,0 0-1,0 0 0,0 0 0,0 0 0,0 0 1,0 0-1,0 0 0,0-1 0,0 1 0,0 0 0,0 0 1,0 0-1,0 0 0,0 0 0,0 0 0,0 0 0,0 0 1,-11 4-375,-8 5 349,-1-2-1,-34 9 1,30-10 32,-27 12 0,46-17-60,5-1 58,-1 0 1,0 0-1,0 1 1,1-1-1,-1 0 1,0 0 0,0 1-1,1-1 1,-1 0-1,0 1 1,1-1-1,-1 0 1,1 1-1,-1-1 1,0 1-1,1-1 1,-1 1-1,1 0 1,0-1 0,-1 1-1,1-1 1,-1 1-1,0 1 1,1-1-6,0 0 1,0 1 0,0-1-1,1 0 1,-1 1 0,0-1-1,0 0 1,1 0 0,-1 0-1,1 1 1,-1-1 0,1 0-1,-1 0 1,1 0 0,0 0-1,-1 0 1,2 1 0,3 7-58,0 8 175,-4-13-125,0-1 0,0 1 0,0-1 0,0 1 0,0 6-1,-2 8 74,0 0-1,-1 0 1,0-1-1,-11 35 1,13-49-41,-1 0 1,0 0 0,1 0 0,-1 0-1,1 0 1,0 0 0,0 0 0,0 0-1,0 0 1,0 0 0,2 5 0,-2-8 13,1 1-1,-1 0 1,0 0 0,1-1 0,-1 1 0,1 0 0,-1 0 0,1-1 0,-1 1 0,1-1-1,-1 1 1,1 0 0,0-1 0,-1 1 0,1-1 0,0 1 0,0-1 0,0 1-1,1-1 4,-1 0 0,0 1 0,1-1 0,-1 0 0,1 0 0,-1 0 0,0 0 0,1 0-1,-1 0 1,1-1 0,-1 1 0,0 0 0,1-1 0,1 0 0,1-1 23,1 0 0,-1 0 0,0-1 0,1 0 1,-1 0-1,-1 0 0,7-6 0,22-28 131,-23 26-152,68-101 350,-42 58-395,-33 51 4,0 0 0,-1 0-1,1-1 1,0 1 0,-1 0-1,0-1 1,2-6 0,6-8-408,-5 14-104,-4 10-9,-10 44 352,-6 82-1,6-35 360,3-50 8,-1 0 1,-2 0-1,-29 80 1,31-108-41,-1-1 1,-1 1 0,0-2-1,-21 28 1,21-34-82,0 0 0,-1 0 0,0-1 0,0 0 1,-1-1-1,-1 0 0,-14 8 0,21-14-27,0 0 0,0-1 0,0 0 1,0 0-1,0 0 0,0 0 0,0-1 0,-1 0 0,1-1 0,0 1 1,-1-1-1,1 0 0,-7-2 0,8 1-61,1 0-1,-1 0 1,0 0-1,1-1 1,-1 0-1,1 0 1,0 0-1,0-1 1,0 1 0,0-1-1,0 0 1,0 0-1,1-1 1,-1 1-1,1-1 1,0 1-1,-5-9 1,5 7-28,0 1 0,1-1-1,-1 0 1,1 0 0,0 0 0,0-1 0,1 1 0,-1 0 0,1-1-1,1 1 1,-1-1 0,1 1 0,0-1 0,0 1 0,0-1-1,1 1 1,0-1 0,0 1 0,0-1 0,1 1 0,-1 0 0,2 0-1,-1 0 1,0 0 0,6-7 0,-1 1-35,1 1 1,1 0-1,0 0 0,0 1 0,1 0 1,0 1-1,1 0 0,12-7 1,13-5 95,47-19 0,-66 31-7,95-44-13,55-23-22,201-108 758,-351 173-680,-1 0 0,0-1 1,0-1-1,19-19 0,-26 22-45,0-1 0,-1 0 0,0 0 0,0-1 0,-1 0 0,-1 0 0,9-21 0,-3-1-88,0-1 1,-2-1 0,9-64-1,-18 86-36,0 0-1,-1 0 1,-1 0 0,-3-18-1,4 31 113,0-1 1,0 1-1,1 0 0,-1-1 0,-1 1 0,1 0 0,0 0 1,0-1-1,0 1 0,0 0 0,0-1 0,0 1 0,0 0 0,0-1 1,0 1-1,-1 0 0,1 0 0,0-1 0,0 1 0,0 0 1,0 0-1,-1 0 0,1-1 0,0 1 0,0 0 0,-1 0 0,1 0 1,0-1-1,0 1 0,-1 0 0,1 0 0,0 0 0,-1 0 0,1 0 1,0 0-1,0 0 0,-1 0 0,1 0 0,0 0 0,-1 0 1,1 0-1,0 0 0,-1 0 0,1 0 0,0 0 0,0 0 0,-1 0 1,1 0-1,0 0 0,-1 0 0,1 0 0,0 1 0,0-1 1,-1 0-1,1 0 0,0 0 0,0 1 0,-1-1 0,1 0 0,0 0 1,0 0-1,0 1 0,-1-1 0,1 0 0,0 1 0,0-1 1,-14 20-57,-94 158 41,89-148 176,0 1 1,3 0-1,-20 49 1,31-65-123,1-1 0,0 1 0,1 0 0,0 0 0,2 0 1,-1 1-1,2-1 0,0 0 0,1 0 0,4 26 0,-1-26 55,0 1 1,0 0-1,2-1 0,0 0 0,1 0 0,16 26 0,-20-36-50,1 1-1,0-1 1,0-1-1,0 1 0,0 0 1,1-1-1,0 0 1,0 0-1,0-1 0,1 1 1,-1-1-1,1 0 1,-1-1-1,1 1 0,0-1 1,0 0-1,0-1 1,1 1-1,-1-1 0,0 0 1,7-1-1,-5 0-25,0-1-1,0 0 0,-1-1 1,1 0-1,0 0 0,-1-1 1,1 0-1,-1 0 0,0-1 1,0 0-1,9-7 0,9-7-143,34-34 0,-55 48 127,19-17-33,0 1-33,-2-1 0,29-36 0,-48 54 72,0 0-1,0 0 1,0 0-1,-1 0 1,1 0 0,-1-1-1,0 1 1,0 0-1,0-1 1,0-5-1,0 8-19,-1 0-1,0 0 0,-1-1 1,1 1-1,0 0 1,0 0-1,0-1 1,-1 1-1,1 0 0,-1 0 1,1 0-1,-1-1 1,1 1-1,-1 0 1,0 0-1,1 0 0,-1 0 1,0 0-1,0 0 1,0 0-1,0 1 1,0-1-1,0 0 0,0 0 1,0 1-1,0-1 1,0 0-1,0 1 1,0-1-1,-1 1 0,1 0 1,-2-1-1,-2 0-15,0 0 0,0 1 0,1 0 0,-1 0 0,0 0 0,0 0 0,0 1 0,1 0 0,-1 0 0,0 0 0,1 0 0,-1 1 0,1 0 0,-1 0 0,1 0 0,-5 3-1,1 1 164,0-1 0,0 1 0,1 1 0,-1-1-1,1 1 1,-11 16 0,14-17-102,0 0-1,0 0 1,1 1 0,0 0 0,0-1 0,1 1-1,0 0 1,0 1 0,1-1 0,0 0 0,-1 13-1,2-17-11,0 0 0,0 0-1,0 0 1,1 0 0,-1 0-1,1 0 1,-1 0 0,1-1-1,0 1 1,0 0 0,0 0-1,1-1 1,-1 1 0,1-1-1,-1 1 1,1-1 0,0 0-1,0 1 1,0-1 0,0 0-1,0 0 1,1-1 0,-1 1-1,0 0 1,1-1 0,-1 1-1,1-1 1,0 0 0,-1 0-1,1 0 1,5 1 0,3 0 38,1-1-1,0 0 1,-1-1 0,1 0 0,17-3 0,61-14-22,-70 13-51,118-28-119,99-19-120,-237 51 259,0 0 0,0 0 0,1 0 0,-1-1 0,0 1 0,1 0 0,-1 0 0,0 0 0,0 0 0,1 0 1,-1 0-1,0 0 0,1 0 0,-1 0 0,0 1 0,0-1 0,1 0 0,-1 0 0,0 0 0,0 0 0,1 0 1,-1 0-1,0 0 0,0 1 0,1-1 0,-1 0 0,0 0 0,0 0 0,1 1 0,-3 8-65,-12 15-85,9-18 118,-33 46-58,5-10 124,29-36-73,-5 6 17,1 1-1,-6 13 0,12-23 38,1 1 0,-1-1 0,1 1 0,0-1 0,0 1 0,1-1 0,-1 1 0,1-1 0,-1 1 0,1 0 0,0-1 0,0 1 0,2 6 0,-2-8-5,1 0 1,0-1-1,-1 1 1,1 0-1,0 0 0,0-1 1,0 1-1,0-1 1,0 1-1,0-1 0,1 1 1,-1-1-1,0 0 1,1 0-1,-1 0 1,1 1-1,2 0 0,0 0 23,-1-1-1,1 0 0,-1 0 0,1 0 0,0 0 1,-1 0-1,1-1 0,5 1 0,0-1 20,-1-1 0,1 0 0,-1 0 0,0 0 1,1-1-1,-1 0 0,11-5 0,-6 0-98,0 0 1,-1 0 0,0-2-1,14-11 1,42-43-138,-36 32 130,85-75-79,100-102 21,-195 181 95,-1-1-1,-1-1 1,-2 0 0,-1-2-1,-1 0 1,-2 0 0,16-52-1,-28 76-38,0 1 0,0-1 0,-1 1 0,0-1 0,0 0 0,-1 1 0,0-8 0,0 13 45,0 1 0,0-1-1,0 1 1,0-1-1,0 1 1,0-1 0,0 1-1,0-1 1,0 1-1,0 0 1,0-1 0,-1 1-1,1-1 1,0 1 0,0-1-1,-1 1 1,1 0-1,0-1 1,-1 1 0,1 0-1,0-1 1,-1 1 0,1-1-1,-1 1 6,1 0 0,-1 0-1,1 0 1,-1 0 0,1 0 0,-1 0-1,1 0 1,0 1 0,-1-1-1,1 0 1,-1 0 0,1 0 0,0 0-1,-1 1 1,1-1 0,-1 0-1,1 0 1,0 1 0,-1-1 0,1 1-1,-18 20-54,17-19 58,-107 126 245,20-26-223,73-81 26,0 1 0,2 0-1,0 1 1,1 0 0,2 1-1,0 0 1,1 1 0,2 0-1,1 0 1,0 1 0,2 0-1,1 0 1,1 0 0,2 0-1,4 52 1,-2-70-12,-1 1-1,1 0 1,1-1 0,-1 1-1,1-1 1,1 0 0,0 0 0,0 0-1,6 8 1,-6-10 10,0-1 0,1 0 0,-1-1 0,1 1 0,0-1 0,0 0 0,1 0 0,-1 0-1,1-1 1,0 0 0,0 0 0,11 3 0,-6-2-13,1-1 0,-1-1-1,1 0 1,-1-1 0,1 0-1,0-1 1,0 0 0,0-1 0,-1 0-1,1 0 1,0-2 0,10-3-1,-12 3-89,-1 0-1,1-1 1,-1 0-1,0-1 0,-1 0 1,1 0-1,-1-1 1,0 0-1,-1-1 0,1 0 1,-1 0-1,0 0 1,-1-1-1,7-10 1,-5 5 110,-1 0 1,-1-1-1,8-22 1,-11 29-86,-1-1 1,0-1-1,0 1 0,-1 0 1,0 0-1,-1-1 1,0-13-1,0 21 22,0-1 1,0 1-1,0 0 1,-1-1-1,1 1 1,0 0-1,0-1 1,-1 1-1,1 0 1,-1 0-1,1-1 0,-1 1 1,0 0-1,1 0 1,-1 0-1,0 0 1,0 0-1,0 0 1,0 0-1,0 0 1,0 0-1,0 0 1,-2-1-1,2 2 18,-1 0-1,1 0 0,0 0 1,-1 0-1,1 1 1,-1-1-1,1 0 1,0 1-1,-1-1 1,1 1-1,0-1 1,-1 1-1,1-1 1,0 1-1,0 0 0,0 0 1,0 0-1,-1 0 1,1 0-1,0 0 1,-1 2-1,-5 4 3,0 2-1,0-1 1,1 1-1,0 0 1,0 0-1,1 0 1,-7 20-1,10-23 12,0-1 0,0 0 0,1 1 0,0-1 0,0 1-1,1-1 1,-1 1 0,1-1 0,0 1 0,1 0 0,-1-1 0,1 1-1,0-1 1,1 0 0,-1 1 0,1-1 0,3 6 0,-3-9-4,0 1 1,0 0 0,0-1-1,0 0 1,1 0 0,-1 1-1,1-1 1,-1-1 0,1 1-1,0 0 1,0-1 0,0 1-1,0-1 1,0 0 0,0 0-1,4 1 1,5 1 53,1-1 0,23 1 0,25-3-65,0-3 1,80-14 0,63-29-257,-127 26-1,-75 19 73,-4 3-54,-11 7 194,0 0 1,0-1 0,-1-1-1,0 0 1,0-1-1,-28 8 1,-7 4 83,18-6-3,-54 23 85,72-28-104,-1 0 1,1 1-1,-23 19 1,34-25-13,0-1 1,0 1-1,1 0 1,-1-1 0,1 1-1,-1 0 1,1 0-1,-1 0 1,1 0 0,0 1-1,0-1 1,-1 4-1,2-5-3,0-1 0,0 1-1,0 0 1,0-1 0,0 1-1,0 0 1,0-1 0,0 1-1,0 0 1,0-1 0,0 1-1,1-1 1,-1 1-1,0 0 1,0-1 0,1 1-1,-1-1 1,1 2 0,0-1 0,0 0 1,0 0-1,1 0 0,-1-1 1,0 1-1,0 0 1,0-1-1,1 1 1,-1-1-1,0 1 0,3 0 1,11 2 77,0 0 0,0-2 1,0 1-1,0-2 0,0 0 0,0-1 0,0 0 1,0-2-1,0 1 0,24-9 0,-25 7-52,0-2 0,-1 1-1,0-1 1,-1-1 0,1 0-1,-1-1 1,-1-1 0,1 0-1,-1 0 1,-1-1 0,15-18 0,-1-6-58,38-73 1,2-6-68,83-81-77,-10 14 137,-135 178 48,-1 1 0,0-1 0,0 0 0,0 0 1,0 0-1,0 0 0,0 0 0,-1 0 0,2-4 0,-2 6-15,0 0-1,0 0 0,0 0 1,0 0-1,0-1 0,0 1 0,0 0 1,0 0-1,-1 0 0,1 0 1,0 0-1,0-1 0,0 1 1,0 0-1,0 0 0,0 0 0,0 0 1,-1 0-1,1 0 0,0 0 1,0-1-1,0 1 0,0 0 1,0 0-1,-1 0 0,1 0 0,0 0 1,0 0-1,0 0 0,0 0 1,-1 0-1,1 0 0,0 0 1,0 0-1,0 0 0,0 0 0,-1 0 1,1 0-1,-15 6-182,0 2 205,0 1 0,1 1-1,0 0 1,0 1 0,1 1-1,1 0 1,0 0 0,1 1 0,0 1-1,1 0 1,0 1 0,1-1-1,-9 23 1,4-3 150,1 1 1,-13 60-1,-6 76-2437,18-87-2792,13-78 3881,0 0 1,0 0-1,-1 0 0,0 0 0,0 0 0,-5 8 1,6-12 730,-1 1 1,1-1 0,-1 0 0,0 0-1,0 0 1,0 0 0,0-1 0,-1 1-1,1-1 1,0 1 0,-1-1-1,1 0 1,-1 1 0,1-1 0,-1-1-1,1 1 1,-1 0 0,-3 0 0,-36 4-1503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1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42 7968,'-45'-28'3616,"40"23"-3136,5 1 160,10 4-448,3-5-576,4 5 192,19 0-1696,4 9 1056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55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1000 4160,'1'6'6386,"0"-5"-6193,9 5 2025,15 1-311,-14-6-1177,-1-1 1,1 0 0,-1 0 0,1-1 0,-1-1 0,13-2 0,-14 1-566,0 0-1,0 0 1,-1 0 0,1-1 0,-1-1 0,0 0-1,0 0 1,-1 0 0,1-1 0,-1 0-1,0 0 1,6-9 0,0 0-69,-2-1 0,0-1 0,-1 0 0,-1-1 0,9-22-1,30-100 298,-33 91-204,30-95 3,-44 140-195,5-12-6,-6 15 4,0 0 0,0 1 0,0-1 0,1 1 0,-1-1 0,0 0 0,1 1 0,-1-1 0,0 1 0,1-1 0,-1 1 0,0-1 0,1 1 0,-1-1 0,1 1 0,-1 0 0,1-1 0,-1 1 0,2-1 0,-2 1 3,0 1 0,0-1 0,1 0 0,-1 0-1,0 0 1,0 0 0,1 1 0,-1-1 0,0 0-1,0 0 1,0 0 0,1 1 0,-1-1 0,0 0-1,0 0 1,0 1 0,0-1 0,0 0 0,1 1-1,-1-1 1,0 0 0,0 0 0,0 1 0,0-1 0,0 0-1,0 1 1,0-1 0,0 1 0,0 11 5,0-9-7,-7 208 104,3-164 29,-2 0-1,-18 66 1,18-97-48,1-1 0,-2-1 1,-10 19-1,16-31-68,1 0 6,-1 0-1,0-1 1,0 1 0,1-1-1,-1 1 1,0-1-1,0 1 1,0-1-1,-1 0 1,1 1-1,0-1 1,0 0 0,-1 0-1,1 0 1,-1 0-1,1 0 1,-1 0-1,1 0 1,-1 0 0,1-1-1,-1 1 1,0-1-1,1 1 1,-1-1-1,-3 1 1,2-2-24,0 1 0,1 0 0,-1-1-1,0 1 1,0-1 0,1 0 0,-1 0 0,0 0 0,1-1 0,-1 1 0,1 0 0,0-1-1,-1 0 1,1 1 0,0-1 0,0 0 0,0 0 0,-3-5 0,3 4-34,-1 0 0,1-1 0,0 1 0,0-1 0,1 0 0,-1 1 1,1-1-1,0 0 0,0 0 0,0 0 0,0 0 0,0-7 0,1 10 17,0 0 0,0 0 1,0 0-1,1 0 0,-1 0 0,0 0 0,0 0 0,1 0 0,-1 0 0,1 0 0,-1 0 0,1 0 0,-1 1 1,1-1-1,0 0 0,-1 0 0,1 0 0,0 1 0,-1-1 0,1 0 0,0 1 0,0-1 0,0 1 0,0-1 0,0 1 1,0-1-1,-1 1 0,1 0 0,2-1 0,4-1 31,-1 1 0,1 0 0,12 1 0,-1-1-86,5-3 124,1 0 1,-1-2 0,0 0 0,-1-2 0,39-18-1,-30 10 27,-2-1 0,0-2-1,37-31 1,-56 41-93,-6 5-4,-1 1-1,1-1 1,0 1-1,0 0 1,0 0-1,1 1 1,-1-1-1,1 1 1,-1 0-1,8-2 1,-11 4 17,0 0 0,0 0 0,-1 0 1,1 0-1,0 0 0,0 1 0,-1-1 1,1 0-1,0 1 0,0-1 0,-1 0 1,1 1-1,0-1 0,-1 1 0,1-1 1,-1 1-1,1-1 0,-1 1 0,1-1 1,-1 1-1,1 0 0,-1-1 0,1 1 1,-1 0-1,0 0 0,1-1 0,-1 1 1,0 0-1,0 0 0,1-1 0,-1 2 1,1 3-16,0 0 0,0 0 0,-1 1 0,1 5 1,-2 7 27,0-1 0,-2 1 0,-6 25 0,-20 54 73,17-60-34,-110 352 930,88-286-656,28-89-61,6-14-252,0 0-1,0 0 0,-1 0 0,1 0 1,0 0-1,0 0 0,0 0 0,0 0 1,0 0-1,0 0 0,0 0 0,0 0 0,0 0 1,0 0-1,-1 0 0,1 0 0,0 0 1,0 0-1,0 0 0,0 0 0,0 0 1,0 0-1,0 0 0,0 0 0,0 0 1,-1 0-1,1 0 0,0 0 0,0 0 1,0 0-1,0 0 0,0 0 0,0 0 0,0 0 1,0 0-1,0 0 0,0 0 0,0 0 1,0 0-1,0-1 0,0 1 0,-1 0 1,1 0-1,0 0 0,0 0 0,0 0 1,0 0-1,0 0 0,0 0 0,0 0 0,0-1 1,0 1-1,0 0 0,0 0 0,0 0 1,0 0-1,0 0 0,0 0 0,0 0 1,0 0-1,0 0 0,0 0 0,1-1 1,0-33 577,3 3-538,2 0 0,1 0-1,2 1 1,1 0 0,24-52 0,-7 31-191,2 1 0,46-60 0,8-6-74,64-81-85,-142 191 249,0 0 0,0 1 1,1 0-1,-1 0 0,10-6 0,-14 10 44,0 0 1,0 1-1,0-1 1,0 1-1,0-1 1,1 1-1,-1 0 1,0-1-1,0 1 1,0 0-1,0 0 0,1 0 1,-1 0-1,0 0 1,0 0-1,0 0 1,2 1-1,-2-1 7,1 1 0,-1-1 0,0 1 0,0 0-1,0 0 1,0 0 0,0 0 0,0 0 0,-1 0-1,1 0 1,0 0 0,0 0 0,-1 0 0,1 0-1,0 0 1,-1 1 0,0-1 0,1 0 0,0 3 0,1 6 43,-1 1 0,0 0 0,0 0 0,-1 0 0,-2 13 0,1-12 4,1-2-11,-1 0-1,-1 0 1,0 0 0,0 0-1,-1 0 1,-1 0 0,1 0-1,-1-1 1,-8 14 0,8-18-23,1 0 0,-1 0 0,0 0 1,0 0-1,-1-1 0,1 0 1,-1 0-1,0 0 0,0 0 0,0-1 1,0 1-1,-1-2 0,0 1 1,1 0-1,-1-1 0,-12 3 1,10-4-36,1 0 0,-1-1 0,0 1 0,0-2 0,1 1 0,-1-1 0,-12-3 0,28 1-62,1 1 1,0 0-1,0 0 1,13 0-1,-11 2 78,89-3 125,-82 1-70,-1 0-1,0-1 0,31-10 1,-25 5 55,1-1-1,-1-2 1,40-24 0,-55 30-57,-1-1 1,1 0-1,-1 0 1,0 0-1,0-1 1,-1 0-1,0 0 1,0-1-1,-1 0 1,1 0-1,-2 0 1,1 0-1,4-14 1,-8 17-28,1 1-33,0-1 0,-1 0 0,0 1 0,1-1 0,-2 0 0,1 0 0,-1 0 0,1 0 0,-1 0 0,-1-8 0,0 13-1,1-1 1,0 0-1,0 0 0,-1 1 0,1-1 0,0 0 1,-1 1-1,1-1 0,-1 0 0,1 1 0,-1-1 1,1 1-1,-1-1 0,1 0 0,-1 1 0,0-1 1,1 1-1,-1 0 0,0-1 0,1 1 0,-1 0 1,0-1-1,0 1 0,1 0 0,-1 0 0,0-1 1,0 1-1,1 0 0,-1 0 0,0 0 0,0 0 1,0 0-1,1 0 0,-1 0 0,0 1 0,0-1 1,0 0-1,1 0 0,-1 0 0,0 1 0,1-1 1,-1 0-1,0 1 0,0-1 0,0 2 0,-3 0 6,0 1-1,0 0 1,1 0-1,-1 0 1,1 0-1,-4 5 1,0 1 0,1 0 0,0 1 0,1-1 1,0 1-1,0 0 0,1 1 0,-3 12 1,5-18 14,1 0 1,0 0 0,0 0 0,0 1-1,1-1 1,0 0 0,0 1 0,0-1-1,1 0 1,-1 1 0,1-1 0,1 0-1,-1 0 1,1 0 0,0 0-1,0 0 1,4 6 0,-4-7 10,1-1-1,0 0 1,0 0 0,0 0 0,0-1-1,1 1 1,-1-1 0,1 0-1,-1 0 1,1 0 0,0 0 0,0 0-1,0-1 1,7 2 0,3 0 141,1-1 1,28 2-1,-23-4-123,0-1 1,0-1-1,0 0 1,0-2-1,0 0 0,-1-1 1,1-1-1,-1-1 1,-1-1-1,1 0 0,-1-1 1,27-19-1,75-61 91,-109 81-117,-7 8-50,-6 15-22,-1-6 106,-24 66 218,17-53-232,2 0 0,-5 23 0,11-40-3,1 0 1,0 0 0,1 0-1,-1 11 1,1-15-3,1 1 0,-1-1 0,0 1 0,1 0 0,-1-1 0,1 1 0,0-1 0,-1 1 0,1-1 0,0 1 0,0-1 0,0 0 0,0 1 0,0-1 0,0 0 0,1 0 0,-1 0 0,0 0 0,2 1 1,-2-1-6,1 0 0,-1-1 1,1 1-1,-1-1 1,1 0-1,-1 1 1,1-1-1,-1 0 1,1 0-1,-1 0 0,1 0 1,-1 0-1,1 0 1,-1-1-1,1 1 1,-1 0-1,1-1 1,-1 1-1,2-2 0,30-14 191,-26 12-161,9-5-35,0-1 0,-1 0 1,-1-1-1,14-14 0,46-55 71,-18 10 30,48-81 0,-71 98-100,-2-1 0,31-76 0,-46 89-102,-2-1 1,-1-1 0,-2 0 0,4-45 0,-5 7-87,-10 80 171,1 0 0,-1 0 0,0-1 0,0 1 0,0 0 0,0 0 0,0 0 0,0 0 0,0 0 0,0 0 0,0 0 0,-1 0 0,1 0 0,0 0 0,-1-2 0,-1 4-6,1 0-1,0 0 1,0 1-1,0-1 1,0 0-1,0 1 1,1-1-1,-1 1 1,0-1-1,1 1 1,-1-1-1,0 3 1,-18 45-20,-62 171 206,66-164-172,-13 103 1,9 59 13,5-44-2148,11-128-4434,3-46 6428,0 0 0,0 1 1,0-1-1,0 0 1,0 1-1,0-1 0,0 0 1,0 1-1,0-1 0,0 0 1,-1 1-1,1-1 0,0 0 1,0 0-1,0 1 0,0-1 1,-1 0-1,1 0 1,0 1-1,0-1 0,-1 0 1,1 0-1,0 0 0,0 1 1,-1-1-1,1 0 0,0 0 1,0 0-1,-1 0 0,1 0 1,0 0-1,-1 1 0,1-1 1,0 0-1,-1 0 1,1 0-1,0 0 0,-1 0 1,1 0-1,0 0 0,-1 0 1,1 0-1,0-1 0,0 1 1,-1 0-1,1 0 0,0 0 1,-1 0-1,1 0 1,0 0-1,-1-1 0,-19-10-4165,-24-26 48,24 17 4416,-23-29 0,-34-37 5715,-1 1 1749,76 83-7370,0-1-1,0 1 1,1 0 0,-1-1-1,1 1 1,0 0-1,0-1 1,0 0 0,0 1-1,0-1 1,0-3 0,1 4-154,0 1 1,0-1-1,0 1 1,0-1 0,1 1-1,-1-1 1,0 1 0,1-1-1,-1 1 1,1 0-1,0-1 1,0 1 0,-1 0-1,1-1 1,0 1 0,0 0-1,0 0 1,0 0-1,0-1 1,1 1 0,-1 1-1,0-1 1,3-2 0,15-9 368,2 1 1,-1 0-1,29-9 1,69-19-352,-93 32-52,123-36-659,-48 17-3724,-91 23 2794,1 1 1,14-1-1,-20 3 804,0 0 0,0 0 0,0 0 0,-1 1 0,1 0-1,0 0 1,0 0 0,0 0 0,3 2 0,16 8-2547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16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27 117 12288,'-22'-37'4575,"17"34"-3583,10-6-256,8 1 32,19 0-576,34-4 1472,42 1-928,5 2-320,14 1-256,26 0-1728,16 4 864,-11 4-7327,-5 9 4447,-14 2-1664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584 367 1888,'-3'-1'598,"4"0"-361,5-2 2736,3-5-1037,-8 6-1782,1 0 1,-1 1-1,0-1 0,1 0 1,-1 0-1,0 0 1,0 0-1,0 0 1,-1 0-1,1 0 1,0 0-1,-1 0 0,1 0 1,-1 0-1,0-5 1,-1-34 1255,1 34-1345,-2-3 167,1 1 1,-2-1-1,1 0 0,-1 1 0,-1-1 0,1 1 1,-2 0-1,1 0 0,-9-11 0,8 13-85,0 0-1,0 0 1,-1 1-1,0-1 1,0 2-1,-1-1 1,1 1-1,-1 0 1,0 0-1,-1 0 1,-10-4-1,6 5-57,0 0-1,-1 1 1,0 0 0,1 1-1,-1 0 1,0 1 0,0 0-1,0 1 1,0 1-1,-16 2 1,19-1-49,0 0 0,0 0 0,0 1 0,0 1 0,1-1 1,-1 2-1,1-1 0,0 1 0,0 1 0,1 0 0,0 0 0,0 0 0,-11 12 0,5-1-19,1 1 1,0 0-1,1 1 0,1 1 1,1 0-1,1 0 0,1 1 1,1 0-1,0 0 0,2 0 1,0 1-1,-2 39 0,6-53 5,1 0-1,0 1 1,1-1-1,0 1 1,0-1-1,1 0 1,0 0-1,5 12 1,-6-16 25,1 0 0,0-1 0,0 0 1,0 1-1,0-1 0,0 0 1,1 0-1,-1 0 0,1 0 1,0-1-1,0 1 0,0-1 1,0 1-1,0-1 0,1 0 1,-1 0-1,0-1 0,1 1 0,0-1 1,4 2-1,50 3 1762,-66-5-1869,1-1-1,-1 1 0,1 0 0,0 1 0,0 0 0,-1 0 1,1 1-1,0 0 0,1 0 0,-1 0 0,0 1 0,1 0 1,0 0-1,0 1 0,0-1 0,1 1 0,-10 11 0,8-7 18,0 0-1,0 1 0,1 0 0,0 1 0,1-1 0,0 1 0,0 0 1,1 0-1,1 0 0,-4 20 0,4-8 49,0 0-1,1 0 1,2 1 0,0-1-1,4 26 1,-2-39 7,0 0 0,0-1 0,1 1 0,1-1 0,-1 1 0,7 10 0,-6-14 46,0 0-1,-1-1 1,2 0 0,-1 1-1,1-2 1,-1 1 0,1 0 0,1-1-1,-1 0 1,9 4 0,-8-5-19,0 0-1,0-1 1,1 0 0,-1-1 0,0 0 0,1 0 0,0 0 0,-1 0 0,1-1-1,0 0 1,-1-1 0,1 1 0,-1-1 0,8-2 0,10-3 87,1-2 1,28-11-1,-22 6-70,-1 0 0,0-2 0,0-2 0,-2 0 0,0-2 0,-1-1 0,42-42 0,-32 19 186,1-4-333,68-68 0,-15 18 279,-71 73-102,0-1 0,18-32 0,-16 16-122,-2-1 0,-2-1 0,-1-1 0,19-87 0,-22 56-72,-13 67 83,0-1 0,-1 1 0,0 0 0,-1 0 0,0 0 0,0 0 0,-3-9 0,4 15-18,0 0 1,-1 1 0,1-1-1,-1 0 1,0 1 0,1-1 0,-1 1-1,0-1 1,0 1 0,0-1-1,0 1 1,0-1 0,0 1-1,-1 0 1,1 0 0,0 0 0,-1 0-1,1 0 1,-1 0 0,1 0-1,-1 0 1,1 0 0,-1 1-1,0-1 1,1 0 0,-1 1 0,0 0-1,0-1 1,1 1 0,-1 0-1,0 0 1,0 0 0,1 0-1,-1 0 1,0 0 0,0 1 0,1-1-1,-1 1 1,0-1 0,1 1-1,-1-1 1,0 1 0,-2 2-1,-3 1-13,1 1 0,0-1 0,0 2 0,0-1 0,0 1 0,1 0 0,0 0-1,0 0 1,0 1 0,1 0 0,-4 8 0,-3 8-83,2-1 1,-9 31-1,-67 310 311,78-321-115,2 0-1,2 0 0,1 0 1,3 0-1,5 42 1,-4-68 2,1 0 0,0-1 1,1 1-1,1-1 0,0 0 1,10 18-1,-12-28-12,-1 0 0,1 0-1,0 0 1,1-1 0,-1 1 0,1-1-1,0 0 1,0 0 0,0 0 0,1-1-1,-1 1 1,1-1 0,0 0 0,0-1-1,0 1 1,0-1 0,0 0 0,1 0 0,-1 0-1,11 1 1,-7-2-12,1-1 0,-1 0 0,0-1 0,1 0 0,-1 0 0,0 0 1,15-6-1,-9 2 0,-1-1 1,0 0 0,0-1-1,15-10 1,-8 1 46,0 0 1,0-1 0,-2-2-1,35-39 1,-44 45-75,0-1 1,-1 1-1,-1-1 1,0-1-1,11-28 1,-18 39-35,0 1 1,-1-1-1,1 1 1,0-1-1,-1 0 1,0 1-1,0-1 1,0 0-1,-1 1 1,0-5-1,1 7 2,0 0 0,-1 0 0,1 0-1,0 0 1,-1 0 0,1 1 0,0-1 0,-1 0 0,0 0 0,1 0-1,-1 0 1,1 1 0,-1-1 0,0 0 0,0 0 0,1 1 0,-1-1-1,0 1 1,0-1 0,0 1 0,0-1 0,1 1 0,-1-1 0,0 1-1,0 0 1,0-1 0,0 1 0,0 0 0,0 0 0,0 0 0,0 0-1,0 0 1,0 0 0,0 0 0,0 0 0,0 0 0,0 1 0,0-1-1,0 0 1,0 0 0,-1 1 0,-3 1-37,0 1-1,0-1 1,0 1-1,1 0 1,-1 0-1,1 0 1,0 0-1,-1 1 1,2 0-1,-1 0 1,0 0-1,1 0 1,0 0-1,0 1 1,0 0-1,0-1 1,1 1-1,0 0 1,0 0-1,-2 10 1,0-2 22,1 1 0,1 0 0,0-1 0,1 1-1,0 0 1,2 0 0,1 15 0,-1-17 87,2-1-1,-1 0 1,1 1-1,1-1 1,0-1-1,1 1 1,0 0-1,0-1 1,13 17 0,-15-23-24,1 0 0,-1 0 0,1-1 0,-1 1 0,1-1 1,0 0-1,0 0 0,1-1 0,-1 1 0,0-1 1,6 2-1,-6-3 21,0 0 0,-1 0 0,1 0 1,0-1-1,0 0 0,0 0 0,0 0 1,0 0-1,-1 0 0,1-1 0,0 0 1,0 0-1,0 0 0,-1 0 0,1 0 0,3-3 1,7-3 63,0-2 0,-1 0 0,18-16 0,13-8-64,229-146 116,-270 177-135,-6 2-25,-5 3-8,-10 11 52,1 1 0,1 1 0,-24 28 0,31-32-94,0 1-1,1 0 1,0 0-1,1 1 1,0-1-1,-6 21 1,12-30 20,0-1 1,0 1-1,0-1 1,1 1-1,-1 0 1,1-1 0,0 1-1,0 0 1,0 0-1,0-1 1,1 1-1,-1 0 1,1-1-1,0 1 1,0 0-1,2 3 1,-1-5 55,-1 0-1,1 1 1,0-1-1,0 0 1,0 0 0,0 0-1,0 0 1,0-1-1,1 1 1,-1-1 0,0 1-1,1-1 1,0 0-1,-1 0 1,1 0 0,-1 0-1,1 0 1,0-1-1,0 1 1,-1-1-1,1 0 1,3 0 0,4 0 18,1 0 1,-1-1 0,0 0 0,0-1-1,0 0 1,0-1 0,0 0 0,-1-1 0,1 1-1,-1-2 1,17-10 0,-6 2-56,0-1 1,-1-2 0,33-34 0,-15 9 9,-3-3 0,-2 0 0,-2-2 1,29-58-1,-40 64-58,23-66 1,1-43 43,-39 135 15,14-51-202,14-111-1,-31 154-88,-4 13-46,3 8 323,0 1-1,0 0 1,0 0-1,-1 0 1,1 0-1,0 0 1,0 0-1,0 0 1,0 0-1,-1-1 1,1 1-1,0 0 0,0 0 1,0 0-1,0 0 1,-1 0-1,1 0 1,0 0-1,0 0 1,0 0-1,-1 0 1,1 0-1,0 0 0,0 0 1,0 1-1,-1-1 1,1 0-1,0 0 1,0 0-1,0 0 1,0 0-1,-1 0 1,1 0-1,0 0 0,0 1 1,0-1-1,0 0 1,0 0-1,0 0 1,-1 0-1,1 1 1,-2 2-42,0 0-1,-1 1 1,1-1 0,1 1 0,-1-1 0,0 1 0,1 0 0,0 0 0,-2 6 0,0 1-9,-36 146-259,-3 13 643,28-118-199,1 0 0,3 1 0,3 0 0,-2 61-1,7-61-164,0 54-134,3-91 292,1 0 1,0 0 0,1 1-1,7 21 1,-10-37-88,0 1 0,1-1 0,-1 0 0,1 1-1,-1-1 1,1 0 0,0 0 0,-1 1 0,1-1 0,0 0 0,0 0 0,0 0 0,0 0 0,0 0-1,0 0 1,0-1 0,0 1 0,0 0 0,1 0 0,-1-1 0,0 1 0,3 0 0,-2 0 0,0-1 1,0 0-1,0 0 1,0-1-1,0 1 1,0 0-1,0-1 1,0 1 0,0-1-1,0 1 1,0-1-1,0 0 1,3-2-1,4-3 40,1 0-1,-2-1 0,1 0 1,10-12-1,218-231 111,-207 218-405,-36 39 186,1 1-1,-1-1 1,1 1-1,0 0 1,1 1-1,0-1 1,0 1-1,-3 14 1,0 0 4,2 0 0,-4 30 0,8-42 35,0 0 0,0 0 0,1 0 0,0 0 0,0 0 0,2-1 0,-1 1-1,1 0 1,1 0 0,0-1 0,8 19 0,-9-25 21,1-1 0,-1 0 0,0 0-1,1 0 1,0 0 0,0 0 0,0 0 0,0-1 0,0 0-1,0 1 1,1-1 0,-1 0 0,1-1 0,-1 1 0,1-1 0,0 1-1,0-1 1,0 0 0,0-1 0,0 1 0,-1 0 0,6-1 0,0 0-31,-1 0 1,1 0 0,-1-1 0,1 0 0,-1-1 0,1 1 0,-1-2 0,0 1-1,11-6 1,-4 1 9,1-1 0,-2-1-1,1 0 1,-1-1 0,0-1-1,-1 0 1,12-14 0,-10 10 59,-11 12-44,-1 0 0,0 0-1,0-1 1,0 1 0,0-1 0,3-5-1,-27 81-671,19-62 656,0 0-1,1 0 0,0 14 0,1-19-10,0 1 1,0-1-1,1 0 0,0 0 0,0 1 0,0-1 0,1 0 0,1 5 0,-2-9 33,-1 0-1,1 0 1,0 0-1,-1 0 1,1 0-1,0 0 1,-1 0 0,1 0-1,0 0 1,0-1-1,0 1 1,0 0-1,0 0 1,0-1-1,0 1 1,0-1 0,0 1-1,0-1 1,0 1-1,1-1 1,-1 0-1,0 1 1,0-1 0,0 0-1,0 0 1,1 0-1,-1 0 1,0 0-1,0 0 1,0 0 0,1-1-1,-1 1 1,2-1-1,-1 0 9,0 0 1,0 0-1,1 0 0,-1 0 0,0 0 0,0-1 0,0 1 1,0-1-1,0 1 0,-1-1 0,1 0 0,0 0 0,-1 0 1,0 0-1,2-3 0,0 0-12,0 0 0,-1 0 0,0 0 0,0 0 0,-1-1 0,1 1 0,-1 0 0,0-1 0,-1 1 0,1-1 0,-1 0 0,0 1-1,0-1 1,-1 1 0,0-1 0,0 1 0,0-1 0,-3-7 0,2 7-92,-1-1-1,0 1 0,0-1 1,0 1-1,-5-7 0,7 13 57,0-1-1,0 0 0,0 0 0,0 0 0,0 1 1,0-1-1,0 0 0,-1 1 0,1-1 1,0 1-1,0-1 0,-3 1 0,-6-5-195,11 0 174,1 3 42,3-6-30,0 1 0,1 0-1,0 0 1,0 1 0,1 0-1,0 0 1,0 0 0,0 1 0,0 0-1,1 0 1,0 1 0,0 0-1,0 0 1,1 1 0,13-4-1,-17 6 37,1-1-1,-1 1 0,1 0 0,0 1 0,0 0 0,-1 0 1,1 0-1,0 0 0,0 1 0,-1 0 0,1 0 0,-1 1 1,1-1-1,-1 1 0,1 0 0,-1 1 0,0-1 0,0 1 1,0 0-1,0 0 0,-1 1 0,1 0 0,-1-1 0,0 1 0,4 5 1,-6-5 11,1-1-1,-1 1 1,0-1 0,0 1 0,0 0 0,-1 0 0,1 0 0,-1 0 0,0 0 0,0 0-1,-1 0 1,1 0 0,-1 1 0,0 4 0,-1 4 107,0 1-1,-2-1 1,-3 14 0,-2 9 282,8-24 99,0-12-499,1 0 1,-1 0 0,0 0-1,0 0 1,0 0-1,0 0 1,0 1-1,0-1 1,0 0-1,0 0 1,1 0 0,-1 0-1,0 0 1,0 0-1,0 0 1,0 0-1,0 0 1,1 0 0,-1 0-1,0 0 1,0 1-1,0-1 1,0 0-1,0 0 1,1 0 0,-1 0-1,0 0 1,0 0-1,0-1 1,0 1-1,1 0 1,-1 0 0,0 0-1,0 0 1,0 0-1,0 0 1,18-14 63,47-57-43,12-12-84,-61 67 48,-11 9 4,1 1 0,1 0 1,-1 0-1,1 1 0,0-1 0,0 1 0,0 1 0,16-7 1,-21 10-7,0 1 0,1-1 1,-1 1-1,1 0 0,-1 0 1,1 0-1,-1 0 1,1 1-1,-1-1 0,1 1 1,-1-1-1,0 1 0,1 0 1,-1 0-1,0 0 0,1 0 1,-1 0-1,0 1 1,0-1-1,0 1 0,0-1 1,0 1-1,-1 0 0,1-1 1,2 5-1,1 0 24,0 1-1,0 0 1,-1 1-1,0-1 1,0 1-1,3 9 1,3 7 6,1 1 1,17 26-1,-22-26-1168,-5-24 949,-1 1 0,1-1 0,-1 0 1,1 1-1,-1-1 0,0 1 0,0-1 0,1 1 0,-1-1 0,0 1 0,-1-1 0,1 1 0,0-1 0,0 1 0,-1-1 0,1 1 0,0-1 0,-1 1 1,1-1-1,-2 2 0,-1 5-472,0-1-472,1 0 0,-1-1 0,0 0 0,0 0 0,-5 6 0,5-8 670,0-1 0,0 0 0,0 0 0,0 0 0,-1-1 1,1 1-1,-1-1 0,1 0 0,-1 0 0,-4 2 0,-35 12-3218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4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14 148 7872,'-14'-23'2944,"18"26"-2304,14-3-160,-5 0-64,10 5-320,9-5 1664,13-5-992,23-3 128,35-4-544,13-3-160,-8-1-129,-13-1-2238,0 6 1183,3 2-6432,-4-11 4128,-17 0 1440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5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280 549 2400,'-1'-1'48,"1"-1"-1,0 1 1,0 0-1,-1 0 1,1 0 0,0 0-1,0 0 1,0 0 0,0-1-1,0 1 1,0 0 0,1 0-1,-1 0 1,0 0-1,0 0 1,1 0 0,-1 0-1,1-2 1,15-13 1281,-7 9 463,-7 5-1397,0-1 0,0 1 0,0-1 0,0 0 0,0 0 0,-1 0-1,0 0 1,1 0 0,-1-1 0,0 1 0,0 0 0,-1 0 0,1-1 0,-1 1-1,1-1 1,-1 1 0,0 0 0,-1-1 0,1 1 0,0 0 0,-1-1-1,0 1 1,0 0 0,0-1 0,-2-3 0,2 5-325,-1 0 0,0 0 0,1 0 0,-1 0 0,0 0 0,0 0 0,0 0 0,0 1 0,-1-1 0,1 1 0,0 0 0,-1 0 0,1-1 0,-1 1 0,1 1 0,-1-1 1,1 0-1,-1 1 0,0-1 0,1 1 0,-1 0 0,0 0 0,-3 0 0,-3 1-25,-1-1 0,1 2 0,-1-1 0,1 1 1,-12 4-1,10-2 1,1 1 1,0 0-1,0 0 1,0 1-1,0 1 1,1-1-1,0 2 1,1-1-1,0 1 1,0 0-1,0 1 1,1-1-1,-11 20 1,9-13 1,1-1 1,1 1-1,1 1 1,0-1-1,1 1 1,1 0 0,0 0-1,-3 34 1,7-43-43,0 1 0,0 0 0,1 0 1,0-1-1,0 1 0,1 0 1,0-1-1,0 1 0,0-1 0,1 0 1,0 0-1,1 0 0,4 7 0,-2-6 41,0 0 0,1 0 0,0-1 0,0 0 0,1 0 0,0 0 0,0-1 0,0-1 0,12 7 0,-6-5 20,-1-1 0,1-1 0,0 0 0,0 0-1,1-2 1,0 0 0,-1 0 0,1-2 0,0 0 0,0 0-1,0-1 1,0-1 0,25-5 0,14-7-4,-1-3 1,0-2-1,-2-2 1,0-2-1,-2-3 0,0-1 1,-2-3-1,47-37 1,-83 57 4,0-1 1,-1 0-1,17-19 1,-24 25-32,0-1-1,0 1 1,-1-1 0,1 0 0,-1 1-1,0-1 1,0 0 0,0 0 0,-1 0-1,0 0 1,0-1 0,0-9 0,-1 14-47,1 1 1,-1-1-1,0 0 1,0 0-1,-1 0 1,1 1 0,0-1-1,0 0 1,0 0-1,0 1 1,-1-1-1,1 0 1,0 0-1,-1 1 1,1-1 0,-1 0-1,1 1 1,0-1-1,-1 0 1,0 1-1,1-1 1,-1 1-1,1-1 1,-2 0 0,1 1-12,0-1 1,0 1 0,-1 0 0,1 0 0,0-1 0,0 1-1,-1 0 1,1 0 0,0 0 0,0 0 0,0 1-1,-1-1 1,-1 1 0,-4 1-3,1 0 0,0 1-1,0 0 1,-8 5 0,-11 11 2,0 0-1,1 2 1,-32 36-1,49-49 113,-17 17 55,-22 32 1,36-44-129,2 0 0,-1 2 1,2-1-1,-10 24 0,16-36-4,0 0-1,1 0 0,-1 1 1,1-1-1,-1 0 1,1 0-1,0 0 0,0 1 1,0-1-1,0 0 1,0 0-1,0 1 0,0-1 1,1 0-1,-1 0 1,1 0-1,0 0 0,0 1 1,0-1-1,0 0 0,0 0 1,0-1-1,0 1 1,1 0-1,-1 0 0,0-1 1,1 1-1,0 0 1,-1-1-1,1 0 0,0 1 1,0-1-1,0 0 1,0 0-1,0 0 0,0 0 1,0 0-1,0 0 0,0-1 1,0 1-1,1-1 1,-1 0-1,0 1 0,0-1 1,0 0-1,1 0 1,-1-1-1,3 1 0,3-2-27,-1 1 0,0-1 0,0 0 0,0-1 0,-1 0 0,1 0 0,-1 0 0,1-1 0,-1 0 0,0 0 0,0 0 0,-1-1 0,1 0 0,7-9 0,-6 4-40,1 1 1,-2-1 0,1 0 0,-1-1 0,-1 1 0,0-1 0,0 0 0,3-15 0,-8 24 18,1 0 0,-1 1 0,1-1 0,0 0 0,-1 0 0,1 1 0,0-1 0,0 0 0,0 1 0,0-1 0,0 1 0,1-1 0,-1 1 0,0-1 0,3-1 0,-3 23-786,-1-15 861,1-1 0,-1 1 1,1-1-1,0 1 0,0-1 0,0 1 0,0-1 0,1 0 0,0 1 1,0-1-1,0 0 0,0 0 0,1-1 0,-1 1 0,6 5 1,-6-7 6,1 0 0,-1 0 1,0 0-1,1 0 1,-1 0-1,1-1 1,0 0-1,-1 1 1,1-1-1,0 0 1,0 0-1,0 0 1,0-1-1,0 1 1,0-1-1,0 0 1,0 0-1,0 0 0,0 0 1,0 0-1,0 0 1,0-1-1,0 0 1,4-1-1,10-3 272,-12 4-291,0-1 1,0 1-1,1-1 0,-1-1 1,-1 1-1,9-6 1,5-6-21,-2 0 1,19-21 0,7-7-62,-41 42 49,-1-1 0,0 1 1,0 0-1,0 0 0,1 0 0,-1-1 0,0 1 0,0 0 1,1 0-1,-1 0 0,0 0 0,0 0 0,1-1 1,-1 1-1,0 0 0,0 0 0,1 0 0,-1 0 1,0 0-1,1 0 0,-1 0 0,0 0 0,1 0 1,-1 0-1,0 0 0,0 0 0,1 0 0,-1 0 0,0 0 1,0 1-1,1-1 0,-1 0 0,0 0 0,0 0 1,1 0-1,-1 0 0,0 1 0,0-1 0,1 0 1,-1 0-1,0 0 0,0 1 0,0-1 0,1 0 0,-1 0 1,0 1-1,0-1 0,5 15-85,-3-3 80,-1 1 0,-1-1 1,0 0-1,0 1 0,-4 18 0,2-10 83,-30 302 412,1-28 175,31-292-627,0 0 0,0 0 0,0 0 0,1 0 0,-1-1 1,1 5-1,2 9 511,0-33-243,1 5-263,6-44-36,-5 17-43,4-10-51,35-172-53,-34 182 132,1 0 0,2 1 0,30-62 0,-21 62-198,1 1 1,35-43-1,-55 76 158,0 0 0,1 1 0,0-1 0,-1 1 0,1 0 1,1 0-1,5-3 0,-9 5 46,0 1 0,0-1 0,0 1 0,0-1 0,0 1 0,0 0 0,0 0 0,0-1 0,0 1 0,0 0 0,0 0 0,0 0 0,0 0 0,1 0 0,-1 0 0,0 1 0,0-1 0,0 0 0,0 1 0,0-1 0,0 0 0,0 1 0,0-1 0,-1 1 0,1-1 0,0 1 0,0 0 0,0-1 0,0 1 0,-1 0 0,1 0 0,0-1 0,-1 1 0,1 0 0,0 0 0,-1 0 0,1 0 0,-1 0 0,0 0 0,1 0 0,-1 1 0,2 3 34,-1 0 0,0-1 0,0 1 0,-1 0 0,1 0 0,-1 0 1,0 0-1,0 0 0,-1 0 0,0 0 0,1-1 0,-2 1 0,1 0 0,-3 6 0,1-3 18,0 0 0,-1 0 0,0-1 0,-1 1 0,1-1 0,-1 0 0,-9 10 1,9-13 1,1-1 0,-1 1 0,0-1 0,0 0 0,0 0 0,0 0 0,0-1 0,-1 1 0,1-1 0,-1-1 0,1 1 0,-1-1 0,0 0 0,-11 1 0,-9-7 130,17 3-238,-1 0 1,-15 0 0,23 2-19,0 0 0,0-1 0,0 1 0,0 0 0,0-1 0,0 1 0,0-1 0,0 0 0,0 0 0,0 1 0,0-1 0,1-1 0,-1 1 0,0 0 0,-1-2 0,2 3-370,8 9-187,-4-7 637,1-1 0,0 1 1,0-1-1,0 0 0,-1 0 0,1 0 1,0-1-1,6 1 0,35-1 202,85-17 18,-113 14-209,4-1 44,-1-1 1,0-1-1,-1 0 0,0-2 1,0 0-1,0-1 1,-1-1-1,0-1 1,23-18-1,-22 14-12,-1-2 0,-1 0 0,-1 0-1,0-2 1,-1 0 0,-1-1 0,21-39 0,112-248 62,-136 282-108,-2 0 0,-1-1 1,-2 0-1,0-1 0,-1 1 1,-2-1-1,0-30 0,-3 53-41,0 0-1,0 0 0,0 0 1,-1 1-1,1-1 0,-1 0 1,-2-5-1,3 9 35,0 0 0,0 0 0,0-1 0,0 1 0,0 0 0,0 0 0,0-1 0,0 1 0,-1 0 0,1 0 0,0-1 0,0 1 0,0 0 0,0 0 0,0 0 0,-1-1 0,1 1 0,0 0 0,0 0 0,0 0 0,-1 0 0,1-1 0,0 1 0,0 0 0,-1 0 0,1 0 0,0 0 0,0 0 0,-1 0 0,1 0 0,0 0 0,0 0 0,-1-1 0,1 1 0,0 0 0,0 0 0,-1 1 0,1-1 0,0 0 0,0 0 0,-1 0 0,1 0 0,0 0 0,0 0 0,-1 0 0,1 0 0,0 0 0,0 0 0,-1 1 0,1-1 0,0 0 0,0 0 0,0 0 0,-1 1 0,1-1 0,0 0 0,0 0 0,0 0 0,0 1 0,0-1 0,-1 0 0,1 0 0,0 1 0,0-1 0,0 0 0,-9 21-199,8-20 190,-30 88 181,4 2-1,3 1 1,5 0-1,4 2 1,-4 100-1,17-160 59,4 56-1,-1-88-192,-1 1 1,1 0-1,-1-1 0,1 1 1,0-1-1,0 0 0,2 4 1,-2-6-20,0 1 1,0-1-1,-1 0 1,1 0-1,0 0 1,-1 0 0,1 0-1,0 0 1,0 0-1,-1-1 1,1 1-1,0 0 1,-1 0-1,1-1 1,0 1 0,-1 0-1,1-1 1,1 0-1,-2 1 8,4-2-7,-1 0-1,0 0 0,1-1 0,-1 0 1,0 1-1,-1-1 0,1 0 1,0 0-1,-1 0 0,2-4 0,23-41-12,-11 18-50,17-29-53,41-64-158,-74 123 259,0-1 0,0 1 0,0 0 0,0 0 0,0-1 0,0 1 0,0 0 0,1-1 0,-1 1 0,0 0 0,0 0 0,0-1 0,0 1 0,1 0 0,-1 0 1,0 0-1,0-1 0,1 1 0,-1 0 0,0 0 0,0 0 0,1 0 0,-1 0 0,0-1 0,1 1 0,-1 0 0,0 0 0,0 0 0,1 0 0,-1 0 0,0 0 0,1 0 0,-1 0 0,1 11-220,-1-7 242,-1 29-81,-8 41 0,4-45 48,2-1 0,0 49 0,4-70 61,-1 0 0,1 0 0,0 1 1,1-1-1,3 11 0,-4-16-21,0-1 0,-1 1 0,1-1 0,0 1 1,0-1-1,0 1 0,0-1 0,0 0 0,0 0 0,0 1 0,0-1 0,1 0 1,-1 0-1,0 0 0,1 0 0,-1 0 0,1 0 0,-1-1 0,1 1 0,0 0 1,-1-1-1,1 0 0,-1 1 0,1-1 0,0 0 0,-1 1 0,1-1 1,0 0-1,0 0 0,2-1 0,4-1-18,0 1 0,0-2 0,0 0 0,0 0 0,0 0 0,-1-1 0,0 0 1,1 0-1,-1-1 0,-1 0 0,8-6 0,9-10-133,31-37 1,-50 54 142,86-104 20,-72 85-341,-18 23 303,0-1 0,0 1-1,0 0 1,0 0 0,0 0 0,0 0 0,1-1 0,-1 1 0,0 0-1,0 0 1,0 0 0,0 0 0,1-1 0,-1 1 0,0 0 0,0 0-1,0 0 1,1 0 0,-1 0 0,0 0 0,0 0 0,1 0 0,-1 0-1,0 0 1,0 0 0,0 0 0,1 0 0,-1 0 0,0 0 0,0 0-1,1 0 1,-1 0 0,0 0 0,0 0 0,0 0 0,1 0 0,-1 0-1,0 0 1,0 0 0,0 1 0,1-1 0,-1 0 0,0 0 0,0 0-1,0 0 1,0 0 0,1 1 0,-1-1 0,0 0 0,0 0 0,0 0-1,0 1 1,0-1 0,0 0 0,0 0 0,0 0 0,1 1 0,-1-1-1,0 0 1,0 0 0,0 1 0,0-1 0,0 0 0,0 0 0,0 0 0,0 1-1,0-1 1,0 0 0,-1 1 0,3 11 3,-1 0 0,-1 1 0,-1 15 0,0 1-58,1-19 90,0 4-30,-1-1 1,2 1-1,0 0 1,1-1-1,0 1 0,1-1 1,7 21-1,-9-32 5,-1-1 0,0 0-1,1 0 1,-1 0 0,1 1-1,0-1 1,-1 0 0,1 0-1,0 0 1,0 0 0,0 0-1,0-1 1,0 1 0,0 0-1,0 0 1,0 0 0,0-1 0,0 1-1,0-1 1,0 1 0,0-1-1,1 1 1,-1-1 0,0 0-1,0 1 1,1-1 0,-1 0-1,0 0 1,0 0 0,1 0-1,-1 0 1,0 0 0,0 0-1,1 0 1,-1-1 0,0 1 0,2-1-1,3-2 13,0 0-1,0 0 0,0 0 1,0-1-1,8-6 1,-9 5-132,4-2 61,0-1 0,-1 0 0,-1-1 1,1 1-1,6-13 0,-5 9 21,17-19-1,-22 24-28,5-5-33,-8 11-74,0 9 218,6 14 147,-5-17-217,0 0 0,0 1 0,-1-1-1,0 1 1,0 0 0,0 10 0,8 73-239,-9-82 278,1-1 1,0 1-1,1-1 0,2 10 1,-3-14-7,0 5 21,-1-6-38,0-1-1,0 0 0,0 0 0,0 1 1,1-1-1,-1 0 0,0 0 0,0 1 1,0-1-1,1 0 0,-1 0 0,0 0 1,0 1-1,1-1 0,-1 0 0,0 0 1,0 0-1,1 0 0,-1 0 0,0 0 1,1 1-1,-1-1 0,0 0 0,1 0 1,-1 0-1,0 0 0,0 0 0,1 0 1,10 0-7,16-5 53,-1-2 1,0 0 0,0-1-1,-1-2 1,0 0 0,39-23 0,-50 24-81,-1 0 0,0 0 0,-1-2 1,0 1-1,18-21 0,-23 23 42,-1 0 0,0-1 0,0 1 0,-1-1 0,0-1 0,-1 1 0,0-1 0,0 0 0,3-17 0,-6 24-17,0 0 0,-1 0 0,0-1 0,0 1 0,0 0 0,0-1 0,0 1 0,-2-6 0,2 9-2,0-1-1,-1 1 1,1-1-1,0 1 1,0-1 0,0 1-1,-1-1 1,1 1-1,0 0 1,-1-1-1,1 1 1,0 0 0,-1-1-1,1 1 1,0 0-1,-1-1 1,1 1 0,-1 0-1,1 0 1,-1-1-1,1 1 1,-1 0 0,1 0-1,-1 0 1,0 0-15,0 0 1,-1 0 0,1 0-1,0 0 1,0 1 0,0-1 0,0 0-1,0 1 1,0-1 0,0 1-1,0 0 1,0-1 0,0 1-1,0 0 1,-1 0 0,-5 5 63,0 0 0,0 0 0,1 1 0,0 0 1,0 0-1,1 0 0,0 0 0,-9 17 1,13-21 4,0 0 0,0 0 0,0 0 0,0 0 0,0 0 0,1 0 0,-1 0-1,1 1 1,0-1 0,0 0 0,0 0 0,0 0 0,1 1 0,-1-1 0,1 0 0,0 0 0,0 0 0,0 0 0,0 0 0,0 0 0,1 0 0,-1 0 0,1-1 0,0 1 0,0-1 0,0 1 0,0-1 0,0 1 0,3 1 0,3 2 1,-1-1-1,1 1 0,1-2 1,-1 1-1,1-1 1,0 0-1,0-1 1,0 0-1,0 0 0,10 1 1,6 0-115,0-1 0,40-1 0,44-7-3270,-40-6-3225,-63 10 5273,-1 0-1493,-14-2-1324,-4-4-214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5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80 9568,'-42'-20'3520,"39"20"-2720,16-3-256,14-1 160,23-1-512,13 2 959,8-5-607,11-1-192,34 1-224,19 2-128,-1 1 32,-16-4-5471,-2 9 2975,1 0-3168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5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349 241 1728,'1'-3'381,"1"0"1,0 0-1,1 0 1,-1 0-1,0 1 0,1-1 1,0 1-1,-1 0 1,1-1-1,3-1 0,-3 3-4,-1-1-1,0 1 0,1-1 0,-1 0 1,0 1-1,0-1 0,0 0 0,0 0 1,-1-1-1,1 1 0,-1 0 0,1 0 1,-1-1-1,0 1 0,0-1 0,2-3 1,-2-5 408,0-1 1,-1 1 0,0 0 0,0-1-1,-1 1 1,-4-17 0,4 24-681,0 0-1,0 0 1,-1 0 0,1 0-1,-1 1 1,0-1 0,0 1 0,0-1-1,-1 1 1,1 0 0,-1 0 0,0 0-1,0 0 1,0 0 0,0 1 0,0-1-1,-1 1 1,1 0 0,-1 0-1,1 0 1,-1 1 0,-5-3 0,1 2-78,0 1 1,0 0-1,0 0 1,0 0-1,0 1 1,1 1-1,-1-1 1,0 1 0,0 0-1,0 1 1,0 0-1,0 0 1,1 1-1,-1 0 1,1 0-1,0 0 1,-13 9-1,6-2 58,0 0 0,1 1-1,0 0 1,0 1 0,1 1 0,1 0-1,-13 19 1,11-14 11,2 1 0,0 0 0,2 1 1,-11 29-1,17-41-68,1 1 1,0 0 0,0 0 0,1 0-1,0 16 1,1-20-17,1 0-1,-1 1 0,1-1 1,0 0-1,1 0 1,-1 0-1,1 0 0,0 0 1,0 0-1,5 8 1,-3-9 23,0 1 1,0-1-1,0 0 1,1 0-1,0 0 1,-1 0-1,1-1 1,0 0-1,1 0 1,-1 0-1,0-1 1,1 0 0,-1 0-1,9 2 1,7 1 125,1-1 1,29 1 0,-26-4-143,-1-1-1,0-1 0,0-1 1,0-1-1,0-1 0,44-15 1,133-62-13,-125 48 121,162-73-538,-216 99 315,-13 8 59,-3 5 31,-6-6 19,0 1-1,1-1 1,-1 1-1,0-1 0,0 1 1,1-1-1,-1 1 1,0 0-1,0-1 0,0 1 1,0-1-1,0 1 1,0 0-1,0-1 1,0 1-1,0-1 0,0 1 1,0-1-1,0 1 1,0 0-1,-1-1 1,1 1-1,0-1 0,0 1 1,-1-1-1,1 1 1,0-1-1,-1 1 0,1-1 1,0 1-1,-1-1 1,1 0-1,-1 1 1,1-1-1,-1 1 0,1-1 1,-1 0-1,1 0 1,-1 1-1,1-1 1,-1 0-1,1 0 0,-1 0 1,1 1-1,-1-1 1,1 0-1,-2 0 0,-3 1 91,0 0 0,0 0-1,0-1 1,-6 0 0,-9 2-160,1 0 1,-1 0 0,1 2 0,0 0-1,0 2 1,1 0 0,-1 1 0,1 1-1,1 0 1,-32 20 0,39-20-1,0 0 1,0 1-1,0 0 0,1 0 0,1 1 1,0 0-1,0 0 0,0 1 0,2 0 1,-9 17-1,14-26 78,0 0 1,0 1-1,0-1 1,1 1-1,-1-1 1,1 1-1,-1-1 1,1 1-1,0-1 1,0 1-1,0-1 1,0 1-1,0-1 1,1 1-1,-1-1 1,1 3-1,0-3 6,0-1 0,0 1 1,-1-1-1,1 0 0,0 1 0,0-1 1,0 0-1,1 0 0,-1 1 0,0-1 0,0 0 1,1 0-1,-1 0 0,0-1 0,1 1 0,-1 0 1,1 0-1,-1-1 0,1 1 0,-1-1 0,1 1 1,0-1-1,-1 0 0,4 0 0,6 1 61,0-1 0,-1-1 0,1 0 0,0 0-1,-1-1 1,1-1 0,14-5 0,-6 1-69,-2 0 0,1-2 0,19-12 0,-20 9-66,-2 0 1,1-1-1,-2 0 1,0-1 0,0-1-1,13-20 1,-23 30-82,0 0 0,0 0 0,0 1 0,0-1 0,7-4 0,-9 11 60,-1-1 0,1 1 0,-1 0 0,0 0 1,0 0-1,2 4 0,2 16 254,-5-19-184,1 1 0,-1-1 0,1 1 0,0-1 0,0 0 0,1 1 1,2 4-1,3 3 116,1 0 0,0 0 1,1-1-1,15 14 1,-23-22-89,1-1 0,0 0 0,0 0 0,0 0 1,0 0-1,0 0 0,0-1 0,0 1 0,0 0 0,0-1 1,0 0-1,1 1 0,-1-1 0,0 0 0,0 0 1,0 0-1,0-1 0,0 1 0,1 0 0,-1-1 1,0 1-1,0-1 0,0 0 0,2-1 0,5-2 115,0 0 0,0-1-1,13-10 1,-11 7-149,0-2 1,-1 1-1,15-19 0,-16 17-28,2-1-1,17-13 1,-23 21-9,1-1 32,0 0 0,1 0 1,14-7-1,-20 12 4,1-1-1,-1 1 1,0-1 0,0 1 0,1-1-1,-1 1 1,0 0 0,1-1-1,-1 1 1,0 0 0,1 0 0,-1 0-1,0 0 1,1 0 0,-1 0-1,1 1 1,-1-1 0,0 0-1,1 1 1,-1-1 0,0 1 0,0-1-1,0 1 1,1 0 0,-1 0-1,0-1 1,0 1 0,0 0 0,0 0-1,1 1 1,0 1 28,1 1 0,-1-1 1,0 1-1,0-1 0,-1 1 1,1-1-1,-1 1 0,0 0 0,0 0 1,0 0-1,0 0 0,0 4 1,-1 4 226,0 1 1,-3 18 0,0 7 225,3-38-472,0 1 1,0-1-1,0 0 1,0 0-1,0 1 1,0-1-1,0 0 1,0 0-1,0 0 1,0 1-1,0-1 1,0 0-1,1 0 1,-1 1-1,0-1 1,0 0-1,0 0 1,0 0-1,0 0 1,0 1 0,1-1-1,-1 0 1,0 0-1,0 0 1,0 0-1,0 1 1,1-1-1,-1 0 1,0 0-1,0 0 1,0 0-1,1 0 1,-1 0-1,0 0 1,0 0-1,1 0 1,-1 0-1,12-3 49,11-10 169,-22 12-194,37-25-102,76-38-1,-111 63 54,0 0 0,0 0 1,1 0-1,-1 1 0,0-1 0,0 1 1,0 0-1,1 0 0,-1 0 0,0 0 1,0 0-1,1 1 0,-1-1 0,0 1 1,0 0-1,0 0 0,5 3 0,4 2 120,-1 0 0,0 1 0,12 10 0,-7-5 215,5 4-156,-12-9-120,20 13 0,-26-18-81,1-1 1,-1 1-1,1-1 0,0 1 1,0-1-1,0 0 1,-1-1-1,1 1 0,7 0 1,-2-1-537,19-1-2331,-17-4-1578,-8 1 868,-3 3 3167,1 1 1,-1-1-1,0 0 1,0 1-1,0-1 1,0 0-1,1 1 1,-1-1-1,0 0 1,-4-14-5500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5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158 110 3232,'0'-1'551,"-1"0"0,0 1 0,1-1 1,-1 0-1,0 0 0,0 1 0,0-1 0,1 0 1,-1 1-1,0-1 0,0 1 0,0-1 0,0 1 1,0-1-1,-2 0 0,1 1-68,-1-1 0,1 1-1,-1 0 1,1 0 0,-1 0-1,-3 0 1,1 1-82,0 0-1,0 0 1,-1 0-1,1 1 1,0 0 0,-5 2-1,4-1-279,0 1-1,1 0 1,0 0 0,0 0-1,0 0 1,0 1 0,0 0-1,1 0 1,0 0-1,0 0 1,0 1 0,1 0-1,0 0 1,0 0 0,0 0-1,1 0 1,0 0-1,0 1 1,0-1 0,0 7-1,2-11-98,0 0 0,0 0 0,0 0 0,0 1 1,0-1-1,0 0 0,1 0 0,-1 0 0,1 0 0,-1 0 0,1 0 0,0-1 0,0 1 0,0 0 0,0 0 0,0 0 0,0-1 0,0 1 0,1 0 0,-1-1 0,1 1 0,-1-1 0,1 0 0,-1 0 0,1 1 0,2 0 0,0 0 39,0 0-1,0 0 1,0 0 0,0-1-1,0 0 1,0 0 0,0 0-1,0 0 1,1 0 0,-1-1-1,7 0 1,14-3-92,-1-1 0,0-1 0,-1-2 0,46-17 0,-52 16 17,-1-1-1,-1 0 0,22-16 1,-35 23 25,0 0 1,-1 0-1,1 1 0,0-1 1,-1-1-1,1 1 1,-1 0-1,1 0 1,-1 0-1,0-1 1,0 1-1,0-1 1,-1 1-1,1 0 0,0-1 1,0-5-1,-1 7-6,0-1 0,0 0 0,0 1 0,0-1-1,0 1 1,-1-1 0,1 0 0,0 1 0,-1-1 0,1 1 0,-1-1-1,0 1 1,1-1 0,-1 1 0,0-1 0,0 1 0,0-1-1,0 1 1,0 0 0,0 0 0,0 0 0,0 0 0,-1 0-1,1 0 1,0 0 0,-3-1 0,-4-2 2,0 0-1,-1 0 1,0 1-1,0 1 1,0-1-1,0 1 1,0 1 0,-1 0-1,1 0 1,0 1-1,-1 0 1,-12 2-1,20-2 2,2 0-8,-1 0-1,0 0 1,1 0 0,-1 0-1,1 1 1,-1-1 0,1 0-1,-1 0 1,1 1-1,-1-1 1,1 0 0,-1 1-1,1-1 1,-1 0 0,1 1-1,-1-1 1,1 1-1,0-1 1,-1 1 0,1 0-1,8 3 103,-1-2-47,1 0 1,-1-1-1,1 0 1,-1 0-1,1 0 1,-1-1-1,1-1 1,-1 1-1,12-3 1,14 0-62,211-21-90,-190 19 59,1 2-1,0 3 1,0 2 0,68 11-1,-66-6 150,61-1 0,-103-6 540,-13 0 180,-10 0-502,-8 0-371,-1 2 1,1 0-1,0 1 1,0 1 0,1 0-1,-23 9 1,-8 4 123,-52 21 26,96-37-117,-1 1 0,0 0 0,1-1 0,-1 1 0,1 0 0,0 0 0,-1 1 0,1-1 0,0 0 1,0 1-1,1-1 0,-1 1 0,0 0 0,1-1 0,0 1 0,-1 0 0,1 0 0,0 0 0,1 0 0,-2 5 0,2-5 21,0-1 1,-1 0-1,1 1 0,1-1 0,-1 0 0,0 1 0,0-1 1,1 0-1,0 0 0,-1 1 0,1-1 0,0 0 1,0 0-1,0 0 0,0 0 0,0 0 0,1 0 1,-1 0-1,1 0 0,-1 0 0,1-1 0,0 1 1,-1-1-1,1 1 0,0-1 0,0 0 0,4 2 1,4 2 41,1-1 1,0-1 0,0 0 0,0-1 0,0 0 0,0 0 0,17-1 0,83-7-48,-65 2-47,13-1 127,1-3 1,62-16 0,-93 14-59,-1-1 0,0-1 0,51-31-1,-59 31-4,2 0 110,-2 0 0,0-2-1,35-30 1,-27 7-92,-27 37-54,-1 0 0,0-1 1,0 1-1,1 0 0,-1-1 1,0 1-1,0 0 0,1-1 1,-1 1-1,0 0 0,0-1 1,0 1-1,0 0 0,0-1 1,0 1-1,1-1 0,-1 1 1,0-1-1,0 1 0,0 0 1,0-1-1,-1 1 0,1-1 1,0 1-1,0-1 1,0 1 0,0 0 0,0 0 0,0 0 0,-1 0 0,1 0 0,0 0 0,0 0 0,0-1 0,0 1 0,-1 0 0,1 0 0,0 0 0,0 0 0,0 0 0,-1 0 0,1 0 0,0 0 0,0 0 0,0 0 0,-1 0 0,1 0 0,0 0 0,0 0 0,0 0 0,-1 0 0,1 0 0,0 0 0,0 0 0,0 1 0,0-1 0,-1 0-1,1 0 1,0 0 0,0 0 0,0 0 0,0 0 0,0 1 0,-1-1 0,1 0 0,0 0 0,0 0 0,0 0 0,0 0 0,0 1 0,0-1 0,0 0 0,0 1 0,-5 3-29,2 1-14,-1 0 0,-1-1 0,1 1 0,-1-1 0,-6 4 0,5-3 89,0-1 0,1 1-1,0 0 1,-7 8 0,-12 11 14,19-21-136,5-3 94,0 0 1,0 0-1,0 0 1,0-1-1,0 1 1,0 0-1,0 0 0,0 0 1,0 0-1,0 0 1,0 0-1,0 0 0,0 0 1,0 0-1,0 0 1,0 0-1,0 0 1,0 0-1,0 0 0,0 0 1,0 0-1,0 0 1,0 0-1,0 0 1,0 0-1,0 0 0,0 0 1,0 0-1,0-1 1,0 1-1,0 0 1,0 0-1,0 0 0,0 0 1,0 0-1,-1 0 1,1 0-1,0 0 0,0 0 1,1 0 434,5-5-422,-4 5-44,0-1 1,0 1-1,-1 0 0,1-1 1,0 1-1,0-1 0,-1 0 1,3-1-1,-2 1 50,0 0-1,0 1 1,0-1 0,0 0 0,0 1 0,0-1 0,0 1-1,3-1 1,279 1-288,-308-3 586,-8 3-570,0 2 0,-38 7-1,-1 1 106,41-7 143,-52 13 1,73-13-19,0 0 0,0 1 0,-16 8 0,23-11 3,0 0-1,0 0 1,0 1 0,1-1-1,-1 0 1,0 1 0,1-1-1,-1 1 1,1 0 0,-1 0 0,1-1-1,0 1 1,-1 0 0,1 0-1,0 0 1,0 0 0,1 0-1,-1 0 1,0 1 0,1-1 0,-1 3-1,1-3 23,-1-1 1,1 1-1,0 0 0,0 0 0,1-1 0,-1 1 0,0 0 0,1 0 0,-1-1 1,1 1-1,-1 0 0,1-1 0,0 1 0,0 0 0,-1-1 0,1 1 0,0-1 1,1 1-1,-1-1 0,0 0 0,0 0 0,0 1 0,1-1 0,-1 0 1,1 0-1,-1 0 0,1 0 0,-1-1 0,4 2 0,7 3 38,0 0 0,0-1 0,1-1 0,-1 0 0,1 0 0,18 0 0,77-3 316,-70-1-226,-31 0-139,142-7 74,-125 5-93,-1-1 0,0-1 1,0-1-1,29-12 0,-21 5-29,0-2-1,50-32 1,-62 33-13,0 0 0,-1-1 0,-1-1-1,28-33 1,-26 28 66,-14 16-90,0 0 0,0-1 0,0 0 0,-1 0 0,6-10 0,-10 10-197,-4 10 193,-76 133 202,65-110-68,9-16-65,-1 0 1,2 0-1,0 1 0,0-1 0,1 1 0,-3 13 1,7-24 34,-1 0 0,1 0 1,0 0-1,0 0 1,0 0-1,0 0 1,0 0-1,0 1 0,0-1 1,1 0-1,-1 0 1,0 0-1,0 0 0,1 0 1,-1 0-1,1 0 1,-1-1-1,1 1 1,-1 0-1,1 0 0,0 0 1,-1 0-1,2 1 1,0-1-6,-1 0 1,1 0-1,0 0 1,0 0-1,0-1 1,0 1-1,0 0 1,0-1-1,0 1 1,0-1-1,3 0 1,3 1 31,1-2 0,-1 1 1,1-1-1,14-3 0,0-1-93,0-2-1,-1 0 1,1-1-1,-1-2 1,-1 0 0,0-1-1,0-1 1,-1-1-1,-1-1 1,0-1-1,19-19 1,35-46-92,-75 84 121,0 0-1,0 0 1,0 0 0,0 0-1,-1 4 1,-1 3 19,1-2 36,-1 0 0,1 0 0,1 0 0,0 1 0,0-1 0,1 0 0,0 1 0,1-1 0,0 15 0,1-21-14,-1-1 1,1 0-1,0 0 0,0 1 1,-1-1-1,2 0 0,-1 0 1,0 0-1,0 0 0,1 0 1,-1 0-1,1-1 1,-1 1-1,1 0 0,0-1 1,-1 1-1,1-1 0,0 0 1,0 0-1,0 1 0,0-1 1,1 0-1,-1-1 0,0 1 1,0 0-1,0-1 1,5 1-1,-3 0 1,1-1 0,0 1 0,0-2 0,-1 1-1,1 0 1,0-1 0,-1 0 0,1 0 0,-1 0 0,1-1 0,-1 1 0,1-1 0,4-3 0,4-3-34,0-1 1,-1-1-1,21-20 1,31-40-147,-34 35 33,-20 23 116,16-15 72,-21 21-213,-5 6 37,0 3 49,0 1 72,-1 10 3,0-1-1,-6 22 0,-1 13 222,7-41-133,1 0 0,0 1 0,0-1 0,0 0 0,1 1 0,0-1 0,4 13 1,-3-16-73,0 0 1,-1 0-1,1-1 1,1 1 0,-1-1-1,0 1 1,1-1 0,0 0-1,0 0 1,0 0-1,0-1 1,0 1 0,0 0-1,1-1 1,5 3 0,0-1-38,0 0 0,1-1 0,-1 0 1,1 0-1,0-1 0,0 0 0,10 0 1,75-1-1983,-58-1 422,-24 0 479,4 0-697,-1 0 1,1-1 0,17-4 0,-26 3-146,0 0 0,-1-1 0,8-4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5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27 776 4320,'-11'-3'934,"11"3"-854,-1 0 0,0-1 0,0 1 0,1 0 0,-1-1 0,0 1 0,0 0 0,1 0 0,-1 0-1,0 0 1,0 0 0,-6 2 5899,9-1-5642,0-1 0,-1 1 0,1-1 0,0 1 0,0-1 0,0 0 0,0 0 0,-1 0 0,1 0 0,2 0 0,-4 0-210,20-1 595,-1-2 0,0 0 0,0-1 0,0-1 0,32-14 0,-35 14-547,20-9 110,-1-2 0,44-26 0,62-49 113,-138 89-408,-1 0-1,1 0 1,0 1 0,0-1-1,0 1 1,5-2-1,-8 3 6,1 0 0,-1 0 0,0 0 0,1 0 0,-1-1 0,0 2 0,1-1 0,-1 0 0,0 0 0,1 0 0,-1 0 0,0 0 0,1 0 0,-1 0 0,0 0 0,1 0 0,-1 1 0,0-1 0,0 0 0,1 0 0,-1 0 0,0 1 0,0-1 0,1 0 0,-1 1 0,1 0 4,-1 0 0,0 0 1,1-1-1,-1 1 0,0 0 0,0 0 0,0 0 1,1 0-1,-1 0 0,0 0 0,0 0 0,-1 2 1,0 6 25,-1 0 0,0-1 1,-4 12-1,-3 14 71,0 0 128,5-21-100,1 0 0,1-1 0,-2 24 0,4-34-79,0 1 0,0-1 0,0 1 0,1-1 0,-1 1 0,1-1 0,0 1 0,0-1 0,0 0 0,0 1 1,0-1-1,1 0 0,-1 0 0,0 0 0,1 0 0,0 0 0,-1 0 0,1 0 0,0 0 0,0-1 0,0 1 0,0-1 0,1 1 0,-1-1 0,0 0 0,0 0 0,1 0 0,-1 0 0,1-1 1,-1 1-1,1 0 0,-1-1 0,1 0 0,-1 1 0,1-1 0,-1 0 0,5-1 0,3-2 10,0 0 0,0-1 0,0 0 1,-1-1-1,0 0 0,0 0 0,0-1 0,0 0 1,-1-1-1,0 1 0,8-10 0,9-11-37,39-54 1,120-187 375,-2-13-714,-127 192-245,-50 82 80,-7 13 190,-1 0 275,-39 75 265,6-1-328,-26 87 0,24-60 41,29-84 41,-125 366-8,-6 85 1102,131-446-477,-18 40 0,22-61-273,2-9-211,2-15-244,7-22-32,2 0 0,18-51 0,-21 76 39,0 0 0,1 1 1,1 0-1,0 0 0,1 0 1,0 1-1,1 0 0,0 1 1,1 0-1,0 0 0,1 1 1,0 1-1,20-14 0,-16 13-397,1 1 0,0 1 0,0 1 0,24-8 0,-21 9-730,-1 2 1,1 0-1,-1 1 1,21 0 0,-3 4-3527,-12 6 1532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5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 6656,'-13'-19'2464,"16"19"-1920,7-5-160,4 1-704,-1 4 96,0 0-2496,6 9 1472,12 10-1920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5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8 3072,'7'-8'5462,"-17"8"-646,8 0-4780,-21 0 804,0 2-1,-1 0 1,1 1-1,0 1 1,-32 11-1,39-9-686,0 0-1,1 1 1,0 1 0,0 0-1,0 1 1,1 1 0,0 0-1,-14 15 1,8-4 20,0 2 1,1 0 0,1 1 0,-23 41-1,22-30-31,2 0-1,2 1 1,-12 42-1,22-62-34,1 0-1,0 0 1,2 0-1,0 1 0,1-1 1,0 1-1,1-1 1,5 29-1,-4-36-49,2 0-1,-1 0 1,1 0-1,0 0 1,1 0 0,0-1-1,1 0 1,-1 1-1,2-2 1,-1 1 0,1-1-1,0 1 1,1-2-1,-1 1 1,1-1 0,13 9-1,-7-6-3,0-2 0,1 1-1,1-2 1,-1 0 0,1 0 0,0-1-1,0-1 1,0-1 0,1 0-1,18 1 1,-13-4-9,-1 0 0,1-1 1,0-1-1,-1 0 0,1-2 0,-1-1 0,28-9 1,-11 0 4,300-119 472,-315 122-439,0-1-1,-1-1 1,0-1-1,-1-1 1,23-21-1,-31 24-38,0-1 0,-1 0 0,0 0 0,-1-1-1,-1-1 1,0 0 0,-1 0 0,7-20 0,-8 17 8,-1-1 1,-1 0-1,0 0 1,2-27-1,-6 40-38,-1-1 0,0 0 0,0 0-1,0 1 1,-1-1 0,0 0 0,0 1-1,-1-1 1,1 0 0,-1 1 0,-1 0 0,0-1-1,1 1 1,-2 0 0,1 1 0,-5-7 0,3 6-29,-1 1 0,-1-1 0,1 1 1,-1 0-1,1 1 0,-1-1 0,-1 2 0,1-1 1,-1 1-1,-10-4 0,-1 2-63,1 0 0,-1 1-1,-23-1 1,25 4 20,-1 0 0,1 1 0,0 0 0,-1 2 0,1 0 0,0 1 0,0 0 0,0 2 0,0 0 0,1 1 0,0 0 0,0 2 0,1 0 0,0 0 0,0 1 0,-14 12 0,10-5-424,0 0-1,-28 32 1,40-39-223,-1 1 1,1 0 0,0 0-1,1 1 1,1-1 0,-1 1-1,-5 21 1,9-25-131,1 0 1,1 0-1,0 0 0,0 0 0,0 0 0,1 1 1,0-1-1,0 0 0,0 0 0,6 12 0,0 10-1943,-2 0-362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56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8 443 6304,'0'0'108,"-1"1"0,1-1-1,-1 0 1,1 0 0,0 0 0,-1 1 0,1-1 0,-1 0 0,1 0-1,0 1 1,-1-1 0,1 0 0,0 1 0,-1-1 0,1 0-1,0 1 1,0-1 0,-1 1 0,1-1 0,0 0 0,0 1 0,-1 0-1,2-1-41,-1 1 0,0-1-1,0 0 1,0 1 0,0-1-1,0 0 1,1 1 0,-1-1-1,0 0 1,0 0-1,1 1 1,-1-1 0,0 0-1,0 0 1,1 1 0,-1-1-1,0 0 1,1 0-1,-1 0 1,0 0 0,1 1-1,2 0 301,0 0 0,0 0 0,-1-1 0,1 1-1,0-1 1,5 1 0,0-1-70,0 0 0,0-1 1,-1 1-1,1-2 0,-1 1 0,1-1 0,-1 0 1,1-1-1,-1 0 0,0 0 0,0 0 0,9-7 0,1-5 49,-1 0 0,-1-1 0,-1-1 0,0 0 0,16-27 0,-9 14-25,136-197 2021,-123 177-1290,-45 82 10,-7 17-710,2 0-1,2 1 1,-9 60 0,23-104-334,-1 0 0,1 0 0,0 0 0,0 0 0,1 1 0,0-1 0,0 0 0,0 0 0,4 8 1,-4-11 1,0-1 1,0 1 0,1-1 0,-1 1 0,1-1 0,0 1 0,0-1 0,-1 0 0,1 0 0,1 0 0,-1 0 0,0-1 0,0 1 0,1 0-1,-1-1 1,1 0 0,-1 1 0,1-1 0,0 0 0,-1-1 0,1 1 0,4 0 0,4 1 9,1-2 1,0 1-1,0-2 0,0 1 1,0-2-1,0 0 1,0 0-1,14-5 0,0-2-181,-1 0 0,39-22 0,-34 12 84,0-1 0,-2-1 0,48-47 0,-56 49-17,-16 16 73,-2 5 11,-5 11 35,-8 17 174,-2-4 164,-18 31 1,-10 16-19,40-71-335,1 0 1,-1 0 0,0 0-1,0 0 1,1 1 0,-1-1 0,1 0-1,0 0 1,0 0 0,0 1 0,0-1-1,0 0 1,0 1 0,1-1-1,-1 0 1,1 0 0,-1 0 0,1 0-1,2 5 1,-2-6 9,-1 0 0,2 0 0,-1 1 0,0-1 0,0 0 0,0 0 1,0 0-1,1 0 0,-1 0 0,0-1 0,1 1 0,-1 0 0,1-1 0,-1 1 0,1-1 0,-1 1 0,1-1 0,-1 1 0,1-1 0,-1 0 0,1 0 0,0 0 0,-1 0 1,1 0-1,-1 0 0,1-1 0,0 1 0,2-1 0,0-1-19,1 1 1,-1-1-1,0 0 0,0 0 1,0-1-1,0 1 1,0-1-1,-1 0 0,1 0 1,-1 0-1,0 0 0,0-1 1,0 1-1,0-1 1,0 0-1,2-4 0,1-4-30,-1 1 0,0-1-1,0 0 1,4-19-1,-8 27-34,-1 1-1,1-1 0,-1 1 0,0-1 1,0 1-1,0-1 0,0 1 0,-1-1 0,1 1 1,-1 0-1,0-1 0,0 1 0,-2-6 0,2 7 43,0 1-1,1 0 0,-1 0 1,0-1-1,0 1 0,0 0 1,0 0-1,0 0 0,0 0 1,0 0-1,0 0 0,-1 0 1,1 0-1,0 1 0,0-1 1,-1 0-1,1 1 0,-1-1 1,1 1-1,0-1 0,-1 1 1,1 0-1,-1 0 0,1-1 1,-1 1-1,1 0 0,-1 0 1,1 1-1,-1-1 0,1 0 1,0 0-1,-3 1 1,-10 3 7,6-4 6,8-3 1,4-3 30,18-15 39,0 1-1,28-20 0,-44 36-73,1 0 0,-1 0 0,1 0 0,-1 1 0,1 0 0,0 0 0,0 1 0,1-1 0,-1 2 1,0-1-1,1 1 0,-1 0 0,1 1 0,12 0 0,-15 1 41,-1-1 0,1 1 0,0 0 0,-1 1 0,1-1 1,-1 1-1,0 0 0,0 0 0,1 0 0,-1 0 0,0 1 1,-1 0-1,1-1 0,0 2 0,-1-1 0,0 0 0,0 1 0,0-1 1,0 1-1,0 0 0,-1 0 0,0 0 0,1 0 0,1 6 1,-2-3 20,0-1 1,-1 0 0,0 1 0,0-1-1,0 1 1,0-1 0,-1 1 0,-1 0 0,1-1-1,-1 1 1,0-1 0,0 1 0,-3 7 0,-1 1 97,-1-1 0,0-1 1,0 1-1,-16 21 1,22-35-154,0 0-1,0 0 1,0 0 0,0 0 0,0 0 0,0 0-1,1 0 1,-1 0 0,0 0 0,0 0 0,0 0-1,0 0 1,0 0 0,0 0 0,0 0 0,0 0-1,0 0 1,0 0 0,1 0 0,-1 0 0,0 0 0,0 0-1,0 0 1,0 0 0,0 0 0,0 0 0,0 0-1,0 0 1,0 0 0,0 0 0,0 0 0,0 0-1,1 1 1,-1-1 0,0 0 0,0 0 0,0 0-1,0 0 1,0 0 0,0 0 0,0 0 0,0 0-1,0 0 1,0 0 0,0 0 0,0 1 0,0-1-1,0 0 1,0 0 0,0 0 0,0 0 0,0 0 0,0 0-1,0 0 1,0 0 0,0 0 0,0 0 0,0 1-1,15-8 44,23-15-60,-3-4-151,50-47-1,-51 41 84,46-32-1,-78 62 80,0 1 0,0-1 0,0 1 0,0 0 0,0 0 0,0 0 0,0 0 0,0 0 0,1 1 0,-1-1 0,0 0 0,1 1 0,-1 0 0,0 0 0,1-1 0,3 2 0,-4-1 13,-1 1 0,0 0 0,1-1 0,-1 1 0,0 0 0,0 0 0,1 0 0,-1 0 0,0 0 0,0 0 0,0 1 0,0-1 0,-1 0-1,1 0 1,0 1 0,0-1 0,-1 0 0,1 1 0,-1-1 0,1 1 0,-1-1 0,1 1 0,-1-1 0,0 1 0,0 1 0,1 7 41,0-1-1,-1 1 1,0 0 0,0-1-1,-1 1 1,-1-1 0,1 1-1,-5 10 1,-2 6 108,-19 40-1,18-40-31,9-26-125,0 1 0,0-1 0,-1 0 0,1 1 0,0-1 1,0 1-1,0-1 0,0 1 0,0-1 0,0 0 0,0 1 0,0-1 0,0 1 0,0-1 0,0 0 0,0 1 0,0-1 0,0 1 0,1-1 0,-1 1 0,0-1 0,0 0 0,0 1 0,0-1 0,1 0 0,-1 1 0,0-1 0,1 0 0,-1 1 1,0-1-1,0 0 0,1 1 0,-1-1 0,0 0 0,1 0 0,-1 0 0,1 1 0,-1-1 0,0 0 0,1 0 0,-1 0 0,1 0 0,-1 0 0,0 0 0,1 0 0,-1 0 0,1 0 0,-1 0 0,1 0 0,-1 0 0,0 0 0,1 0 1,-1 0-1,1 0 0,-1 0 0,0 0 0,1-1 0,8-2-45,-1-1 1,0 0 0,-1 0 0,1-1-1,-1 0 1,0 0 0,10-10-1,-8 7-5,1 0-1,0 1 0,15-9 0,-23 15 59,0 0 0,-1 0 0,1 0 0,0 0 0,0 1 0,0-1 0,0 1 0,0-1 0,0 1 0,0 0 0,0 0 0,0 0 0,0 0 0,0 0 0,0 1 0,0-1 0,-1 0 0,1 1 0,0-1 0,0 1-1,0 0 1,0 0 0,0 0 0,-1 0 0,1 0 0,0 0 0,-1 0 0,1 0 0,-1 1 0,0-1 0,1 1 0,-1-1 0,0 1 0,0-1 0,2 3 0,2 6 140,1 0 1,-2 0-1,1 1 1,5 20-1,-8-24-130,0-1-18,-1-1 0,2 1-1,-1-1 1,1 1 0,-1-1 0,1 0 0,6 7-1,-8-10-233,1-1 0,-1 1 0,1-1 0,0 0 0,-1 1 0,1-1 0,0 0 0,0 0 0,0 0 0,0 0 0,0 0 0,0-1 0,0 1 0,0 0 0,0-1 0,0 0 0,0 1 0,0-1 0,0 0 0,1 0 0,-1 0 0,0-1 0,0 1 0,3-1 0,-1 0-916,0-1 1,1 1-1,-1-1 1,0 0 0,0 0-1,0 0 1,0-1-1,-1 1 1,1-1 0,-1 0-1,1 0 1,-1 0-1,5-7 1,15-14-3674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5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9056,'-5'-6'2624,"3"7"-1287,3 0-1181,-1 0 0,0 0 0,0 0 0,1-1 0,-1 1 0,0 0 0,1 0 0,-1 0 0,1 0 0,-1 0 0,1-1 0,1 2 0,3 5 869,-1 0 0,1 0 1,5 14-1,4 5 356,19 29-308,26 45-567,-56-94-488,-1 0 0,0 0-1,2 9 1,2 8-2788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4:5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3 135 4224,'-2'-2'4855,"15"6"-2650,22 9-241,-27-10-1662,1 0 0,0 0 1,0-1-1,0-1 1,0 0-1,0 0 0,1 0 1,-1-1-1,0-1 1,0 1-1,10-3 1,-13 2-229,1-1 1,-1 0-1,0 0 1,0 0-1,0 0 1,0-1-1,0 0 1,0 0-1,-1-1 1,1 0-1,-1 0 1,0 0-1,0 0 1,-1-1-1,1 0 1,5-8-1,-8 10-54,-1 0-1,1 0 1,-1 0-1,0 0 1,0 0-1,0 0 1,0-1-1,-1 1 1,1 0-1,-1-1 1,0 1-1,1-1 0,-2 1 1,1 0-1,0-1 1,-1 1-1,-1-4 1,2 5-40,-1 0 1,0 0-1,0 0 0,0 0 1,0 0-1,0 0 0,0 0 1,0 1-1,-1-1 1,1 0-1,0 1 0,-1-1 1,0 1-1,1 0 0,-1 0 1,0-1-1,0 1 1,1 0-1,-1 0 0,0 1 1,0-1-1,0 0 0,0 1 1,0-1-1,-1 1 1,1-1-1,0 1 0,-4 0 1,-4 1 139,0 0 1,0 1 0,0 0-1,0 1 1,0 0-1,1 0 1,-1 1-1,1 0 1,0 1 0,0 0-1,1 1 1,-1-1-1,1 2 1,1-1-1,-1 1 1,1 0 0,0 1-1,0-1 1,1 1-1,0 1 1,1-1-1,-6 12 1,9-16-51,1 1 1,-1-1-1,1 1 0,0 0 0,0 0 1,0 0-1,1-1 0,-1 1 0,1 0 1,1 0-1,-1 0 0,1 0 0,-1 0 1,1-1-1,1 1 0,-1 0 0,1-1 1,0 1-1,0-1 0,0 1 0,0-1 1,4 5-1,0-2 18,-1 0 0,1-1 0,0 1 0,1-1 0,0-1 0,0 1 0,0-1 0,0 0 0,1-1 0,0 0 0,13 5 0,-13-6-345,1 0 0,0 0 0,0-1-1,0-1 1,0 1 0,0-1 0,1-1 0,12-1 0,-8 0-2979,0-1 1,22-7-1,-15 4-2929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5:0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47 8960,'-2'-4'323,"0"1"0,0-1 0,-1 1 0,1-1 0,-1 1 0,0 0 0,0 0 0,0 0 0,0 1 0,-7-5 0,7 6-184,0 0 0,0 0 0,-1 0 0,1 0-1,0 0 1,-1 0 0,1 1 0,-1 0 0,1 0 0,-1 0 0,1 0 0,0 0 0,-1 1 0,-3 0 0,-2 1 188,0 1 0,1 0 0,-1 0 0,1 1 0,0 0 0,0 0 0,0 1-1,1 0 1,-1 1 0,1-1 0,0 1 0,1 0 0,-1 1 0,2 0 0,-1 0 0,0 0 0,1 1 0,1 0 0,-1 0 0,1 0 0,1 0 0,-6 16 0,9-20-275,-1-1 0,0 0 0,1 1 0,-1-1 1,1 1-1,0-1 0,0 0 0,1 1 0,-1-1 1,1 1-1,-1-1 0,1 0 0,0 1 0,0-1 1,3 4-1,-2-3 23,1 0 0,-1 0 0,1-1 0,0 1 0,0-1 0,1 0 0,-1 0 0,1 0 0,-1 0 0,6 3 0,4 0-11,0 0 1,0 0-1,0-2 1,1 1-1,0-2 1,18 3 0,14 1-985,64 0 0,-7-11-5272,-70 0 3819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5:0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54 4320,'0'-3'357,"1"-1"0,-2 0 0,1 1 0,0-1 0,-2-6 1,1 9 10,0-1 0,0 1 0,0-1 0,0 1 0,0-1 0,0 1 0,0 0 0,0 0 0,0-1 0,-1 1 0,1 0 0,0 0 0,-1 0 1,-1-1-1,2 2-107,0-1 1,0 0 0,0 1-1,0-1 1,-1 1 0,1-1-1,0 1 1,0 0-1,-1-1 1,1 1 0,0 0-1,0 0 1,-1 0 0,1 0-1,0 0 1,-1 0 0,1 0-1,0 0 1,0 1 0,-1-1-1,1 0 1,-2 2 0,0-1 29,0 1 1,0 0 0,1 0 0,-1 0 0,1 1 0,0-1 0,-1 1 0,-1 2 0,3-4-196,0 0 1,0 0 0,0 0-1,1 1 1,-1-1 0,0 0-1,1 0 1,-1 1 0,1-1-1,-1 0 1,1 1 0,-1-1-1,1 0 1,0 1 0,0-1-1,0 2 1,0-1-16,1 0-1,-1-1 1,1 1 0,0-1-1,-1 1 1,1-1 0,0 1 0,0-1-1,0 0 1,0 1 0,1-1 0,-1 0-1,3 2 1,7 6 115,0 0-1,0-1 1,1-1 0,1 0-1,19 9 1,-6-6-60,50 12-1,18-2-188,-8-5 74,-78-13 33,2 1-39,-10-3-16,0 0 1,0 0-1,0 0 0,0 0 0,1 0 0,-1 1 0,0-1 1,0 0-1,0 0 0,0 0 0,0 0 0,0 1 0,0-1 1,0 0-1,0 0 0,0 0 0,0 1 0,0-1 0,0 0 0,0 0 1,0 0-1,0 1 0,0-1 0,0 0 0,0 0 0,0 0 1,0 0-1,0 1 0,0-1 0,0 0 0,0 0 0,0 0 0,-1 0 1,1 1-1,0-1 0,0 0 0,0 0 0,0 0 0,0 0 1,-1 0-1,1 0 0,0 1 0,0-1 0,-8 7 18,-1-1 0,1 0-1,-1 0 1,0-1 0,0 0 0,-18 6-1,13-5 171,-45 18 232,-80 20 0,34-12-1468,4 8-4900,101-40 5706,-1 1 0,0-1 0,1 0 0,-1 0 0,0 1 0,1-1 0,-1 0 0,1 1 0,-1-1 0,1 0 0,-1 1 0,1-1 0,-1 1 0,1-1 0,-1 1 0,1-1 0,-1 1 0,1 0 0,0-1 0,-1 1 0,1-1-1,0 1 1,0 0 0,-1-1 0,1 1 0,0 1 0,0-1-117,1 0-1,-1 0 1,0 0-1,1-1 1,-1 1-1,1 0 1,0 0-1,-1 0 1,1 0-1,0-1 1,-1 1-1,1 0 1,0 0-1,0-1 1,1 1-1,11 7-3580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25:0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57 8128,'-7'-3'862,"4"2"-501,1 0 1,0 0-1,-1 0 0,1 0 1,-1 0-1,1 1 0,-1-1 1,1 1-1,-1-1 0,0 1 1,1 0-1,-1 0 0,0 0 1,1 1-1,-1-1 0,1 1 1,-1-1-1,-3 2 1,-10 6 383,0 0 0,1 0 1,0 2-1,1 0 1,-18 15-1,28-21-659,0 0-1,1 0 0,-1 0 0,1 0 0,-1 0 0,1 1 1,1 0-1,-1 0 0,1 0 0,0 0 0,0 0 0,0 0 1,0 0-1,1 0 0,0 1 0,0-1 0,1 1 0,-1-1 1,1 1-1,0-1 0,2 8 0,0-5-21,0-1 1,0 1-1,1 0 1,0-1-1,1 1 1,0-1-1,0 0 1,0-1-1,1 1 1,0-1-1,0 0 1,1 0-1,0 0 1,0-1-1,0 1 1,10 5-1,-9-7-32,0 1 1,1-1-1,-1-1 0,1 0 0,-1 0 0,1 0 0,0-1 0,0 0 1,0 0-1,0-1 0,0 0 0,1-1 0,-1 0 0,0 0 0,0 0 0,12-3 1,-3-2 52,0-1-1,0-1 1,0 0 0,-1-1 0,30-20 0,69-60 398,-104 79-435,0-1 0,-1 0 0,0-1 0,15-20 0,-23 28-41,0 0 0,-1 0 0,1 0 0,-1-1 0,1 1 0,-1-1 0,0 1 0,0-1 0,-1 1 0,1-6 0,-1 6-9,0 1 0,0-1 1,-1 1-1,1-1 0,-1 1 0,0-1 1,0 1-1,0-1 0,0 1 1,0-1-1,0 1 0,-1 0 0,1 0 1,-1-1-1,1 1 0,-3-2 1,-4-3-36,0 1 0,-1-1 1,0 1-1,0 1 0,-1 0 1,0 0-1,1 1 0,-1 0 1,-12-3-1,19 6 30,-9-3-155,-1 0 1,0 0-1,-1 2 0,1-1 0,0 2 1,-1-1-1,-13 2 0,20 1-376,-1 0 0,0 0 0,1 0 0,-1 1 0,1 1 0,0-1 0,0 1 0,0 0 0,0 1 0,0 0-1,0 0 1,1 0 0,0 1 0,-6 5 0,-5 8-2430,1 0 0,0 0 0,-19 33 1,-1 8 444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00:30:42.45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0 299 1984,'2'0'640,"3"0"-611,204-8 1025,-10 1 1102,-25 2-1171,35-6-159,-178 9-712,0 3-1,0 0 0,36 7 0,-9-1-75,93 14-71,-12-2 23,557 38 175,4-25-238,-435-21 109,132-5 20,-157-5-208,-64 2 124,293 4 122,-2-17 6,-116-2-94,51-3-39,190-12 166,-150 19-229,217-13 379,-319-1-228,317-15 338,-271 19-273,67-1-16,-329 16-224,247-5 400,497-24-205,-189-1 698,-106 6-384,-314 14-223,-248 13-164,365-9-40,-304 11 80,0 4 0,-1 2 1,82 22-1,-44 6 172,-46-13-60,-40-15 45,0 0 1,38 21-1,-54-25-115,0 1-1,0 0 1,0 0-1,0 1 1,-1-1-1,0 2 1,0-1-1,-1 1 1,1 0-1,-1 0 0,4 9 1,6 14 111,24 41-390,-32-60 146,0-1 0,0 0 0,1-1 0,12 13 0,-13-16-17,1-1 0,15 9 1,12 9-106,-15-7 186,-13-12-43,-1 1-1,1 0 0,-1 0 0,10 12 1,-14-14 14,14 17-128,-1 0 0,-1 1 0,15 31 0,-20-38-35,-6-9 133,0-1-1,0 1 0,-1-1 1,4 10-1,-6-14 45,0 1-1,0 0 0,0-1 0,1 1 1,-1 0-1,0-1 0,0 1 0,0 0 0,0-1 1,0 1-1,0 0 0,0 0 0,-1-1 0,1 1 1,0 0-1,0-1 0,0 1 0,-1 0 1,1-1-1,0 1 0,-1-1 0,1 1 0,-1 0 1,1-1-1,0 1 0,-1-1 0,1 1 1,-1-1-1,0 1 0,1-1 0,-1 0 0,1 1 1,-1-1-1,0 0 0,1 1 0,-1-1 0,0 0 1,1 0-1,-1 1 0,0-1 0,-17 3-29,-1 0 0,1-1-1,-1-1 1,1 0-1,-1-2 1,-21-2 0,10 0 104,-297-35 933,201 21-958,-9-1-102,-234-32-246,-312-29 208,354 66-45,-5 14-100,278-1 235,-368 18 95,73-1-338,-348-6 218,48 1 269,616-11-220,-142 5 116,-208 4 80,-891-14 613,1270 4-833,-715 8-30,283 7 148,-241-7 694,208-41-722,322 19-61,-68-9 156,-141-9 91,-588-1-334,631 25-58,9 1 170,0 3-104,-292 7 246,213 2-223,231-6-24,90 2 146,6 0-155,-100-11 1,75-8 276,58 12-128,16 3-69,-1 0 1,-12-6-1,12 5-20,1 1 0,-1-1 0,-10-1 0,5 1-81,-2 0 56,0 1 0,-1 1 0,-17-2 1,28 4 13,1 0 1,-1 0-1,0 1 1,0 0-1,0 0 1,1 0-1,-1 0 1,0 1-1,1-1 1,-1 1-1,1 1 1,0-1-1,0 0 1,-6 5-1,-7 6 22,1 1 0,0 1 0,1 0 0,1 0 0,0 2 0,-12 18 0,25-33-24,0 1 0,1-1 0,-1 0 0,0 1 1,1-1-1,0 0 0,-1 1 0,1-1 1,0 1-1,0-1 0,1 4 0,1-1-1,1 0 0,0 1-1,0-1 1,0 0 0,1-1-1,0 1 1,0 0 0,0-1-1,0 0 1,9 6 0,16 18-25,-6-5-39,1-1 0,0-1 0,32 20-1,11 9-189,60 38-222,-101-72 491,0-1 31,0-1 1,0-2-1,2 0 1,33 9-1,117 22 6,-70-20-210,-22-6 116,0-4 1,174 4-1,-192-16 73,317-1 304,-189-6-246,170-9 28,271-34 121,218-15-276,-674 52 179,681-33 132,-265 34-311,331 25 330,-431 0-159,-218-4-228,-72-2 76,-118-7 30,130 7 29,521 39-41,206-11 272,-751-32-185,87 1-51,-6-1-194,121-1 332,242 9-225,-264 1 155,-239-10-36,171 2 152,-262-4-160,-20 0 78,45-4 0,81-8-123,-54 6 151,-29 1-85,61-7-114,-20 2 67,-20 3-62,172-7 166,-244 12-41,-1-1-1,17-3 0,-4 0-102,-21 3-57,1 0 0,0-1 0,0 0 0,-1-1-1,10-4 1,13-7-59,-23 12 118,-1 0 0,1-1 0,-1 0 0,0-1 0,-1 0 0,1 0 0,-1 0 0,0-1 1,0 0-1,0 0 0,8-12 0,-9 9-40,1 1 1,-2-1 0,1-1-1,-1 1 1,0-1-1,-1 0 1,0 0 0,3-19-1,-3 7-99,-1 18 116,-1-1 0,-1 0 0,1 0-1,-1 0 1,0 0 0,0 1 0,0-1-1,0 0 1,-1 0 0,-1-6 0,-2 0-59,0 0 1,-1 0-1,0 1 1,-1-1 0,0 1-1,-1 0 1,0 1-1,0-1 1,-11-9 0,3 5 69,0 1 0,-2 0 0,1 1 0,-28-14 0,15 10 40,0 1 0,-2 2 0,-36-12 0,27 13-269,0 2 0,-48-7-1,-507-14-506,503 29 747,-355 1-64,238 2 42,-548 7-58,501-6 91,-128 0-92,-478-14 374,-293 16-518,974 0 236,-665 8-6,451-10 50,-195 0-90,-1162-7-66,473 2 618,743-21 28,317 12-248,-212-14 159,-59-3-102,-205-24-40,653 46-381,0-2 0,1-2 0,0-2 0,0-1 0,-59-31 0,23 5 669,149 56-549,32 3-212,114 6 1,-69-10 165,379 33 451,-255-39 187,168-5-553,-268-5-99,171-1 243,344 4-371,-217 6 257,-84-11 105,0-17-263,-252 13 171,47-2-153,565-27-94,-167 39 114,-172 2-58,-13-4-84,375-2 455,-478-1-300,45-1 7,-27-7-66,191-4 423,489-15-388,-831 22 113,278-39-156,-278 25 56,747-67 145,-745 74-100,244-16 45,589 14 263,-986 16-310,-1 1-1,1-1 1,-1 1-1,0 0 1,14 4 0,-18-4-24,-1 0 1,0 0 0,1 0 0,-1 0 0,0 1 0,0-1-1,0 1 1,0-1 0,0 1 0,0 0 0,0 0 0,-1 0-1,1 0 1,-1 0 0,1 0 0,-1 0 0,0 0 0,0 0 0,0 1-1,1 3 1,3 9 42,-2-9-8,-2 0 0,1 0 0,-1 0 0,1 8 0,4 34 118,-3-28-93,-1 0 0,-1 41 0,-1-41-217,2 38 0,1-7 134,-3 89 53,5-103 65,1 0-257,-5-34 128,-1-1 0,0 1 0,-1-1 0,1 1 0,0-1 0,-1 1 0,1-1 0,-1 1-1,0-1 1,0 1 0,-1 3 0,-17 34-330,14-34 288,0 0 0,0 0 0,-1-1 1,0 0-1,0 0 0,0 0 1,0-1-1,-1 0 0,0 0 0,1 0 1,-1-1-1,-1 0 0,-8 2 0,-9 2 75,1-1 0,-44 4 0,-510 23 117,268-22-86,96 0-72,-405 26-171,277-9 16,-295 19-458,545-41 561,-419 20 77,-112-2 122,-237 1 69,-206 10 528,40-2-299,834-29-343,-585 8-188,193-6 509,-178-1-104,523-7-237,-718-12 262,243-13-373,359 2 38,48 3 82,-1 17-50,-204 21-113,301-8 246,210-8-137,-7 0 17,-1 0 0,1 0 0,0-1 0,0 0 0,0 0 1,-12-4-1,6 1-36,12 4 9,0-1 0,-1 1 0,1-1 0,-1 0 0,1 0 1,0 0-1,0 0 0,-1 0 0,1 0 0,0 0 0,-4-4 1,1-1 10,0 0-1,0-1 1,0 0 0,0 0 0,1 0 0,0 0 0,1-1 0,-4-11 0,-1-8 9,-5-32-1,2 10 0,11 47-4,-2-4 147,1 14 59,1-1-162,6 275-704,-5-273 660,0 9-22,0 0-1,2 0 1,0 0 0,8 26 0,-10-42-103,-1-1 0,1 0 0,-1 1 0,1-1 0,-1 1 0,1-1 1,0 0-1,-1 1 0,1-1 0,0 0 0,0 0 0,0 1 0,0-1 0,0 0 1,1 0-1,-1 0 0,0 0 0,0-1 0,1 1 0,-1 0 0,0 0 0,1-1 1,-1 1-1,1-1 0,-1 1 0,0-1 0,1 0 0,-1 0 0,1 1 1,0-1-1,-1 0 0,1 0 0,2-1 0,0 0-200,0-1-1,0 1 0,0-1 1,0 0-1,0 0 1,-1-1-1,1 1 1,-1-1-1,1 0 1,-1 0-1,0 0 0,5-5 1,38-56-2557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2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220 100 2496,'0'-4'302,"-1"1"0,1-1 0,-1 0 0,1 1 1,0-1-1,1 0 0,-1 1 0,1-1 0,-1 0 0,3-6 0,-1 5 114,-1 1 0,1-1 0,-1 1 0,1 0 0,1 0 0,-1 0 0,3-4-1,1-6 3447,-11 34 1173,-11 39-4698,6-27 45,-55 177 935,46-146-1035,3 2-1,-12 103 0,-4 20 342,31-184-526,0 0 1,0-1-1,0 1 1,-1 0-1,1-1 1,-1 1-1,-2 3 1,3-6-209,1 0 1,-1-1-1,0 1 1,1-1-1,-1 1 0,0 0 1,1-1-1,-1 1 1,0-1-1,0 0 0,0 1 1,1-1-1,-1 0 1,0 1-1,0-1 0,0 0 1,0 0-1,0 0 1,0 1-1,1-1 1,-1 0-1,0 0 0,0-1 1,0 1-1,0 0 1,0 0-1,0 0 0,1 0 1,-1-1-1,0 1 1,0-1-1,0 1 0,0 0 1,1-1-1,-1 1 1,-1-2-1,1 0-479,0 1 1,-1-1-1,1 0 1,0 0-1,0 0 0,0 0 1,1 0-1,-1 0 0,0 0 1,1 0-1,0 0 0,-1 0 1,1 0-1,0 0 0,0-3 1,3-11-2163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2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16 248 6880,'-2'-4'490,"0"-1"1,0 1-1,0-1 0,0 0 1,1 0-1,-1 0 1,1 0-1,1 0 0,-1 0 1,1 0-1,-1 0 1,2 0-1,-1 0 0,0 0 1,1 0-1,0 0 1,0 0-1,1 0 0,-1 0 1,4-5-1,-2 4-342,1 1 0,0 0 1,0 0-1,0 0 0,1 0 0,-1 1 0,1-1 0,0 1 0,1 0 0,-1 1 0,1-1 1,-1 1-1,1 1 0,0-1 0,8-2 0,12-3 30,1 1 0,33-5 1,-39 8-33,16-3 19,120-18 277,-133 23-358,0 0-1,1 2 0,-1 1 0,34 5 1,-35 0-16,-17-5-59,0 1 0,0-1-1,0 0 1,7 0 0,-13-1-127,1 0 0,-1 0 0,0-1 0,1 1 0,-1 0 0,0 0 1,1 0-1,-1-1 0,0 1 0,1 0 0,-1 0 0,0-1 0,0 1 0,1 0 1,-1-1-1,0 1 0,0 0 0,0-1 0,1 1 0,-1 0 0,0-1 1,0 1-1,0 0 0,0-1 0,0 1 0,0-1 0,0 1 0,0 0 0,0-1 1,0 1-1,0-1 0,0 1 0,0 0 0,0-1 0,0 1 0,0 0 0,0-1 1,-1 0-1,2-8-4912,3 8 2508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3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6400,'-6'13'4422,"3"14"-3091,2-17-775,-7 57 1164,-22 91 1,-32 65 66,-22 109-919,49-131-431,10-70 32,24-127-417,0 0-1,0 0 0,0 0 1,-1 0-1,1-1 0,-4 6 0,-1 3 273,6-11-299,0-1 0,0 0 0,0 0 0,0 0 0,0 0 0,-1 0 0,1 0-1,0 0 1,0 0 0,0 0 0,0 0 0,0 0 0,0 0 0,0 0 0,-1 0 0,1 0 0,0 0 0,0 0 0,0 0 0,0 0-1,0 0 1,0-1 0,0 1 0,0 0 0,-1 0 0,1 0 0,0 0 0,0 0 0,0 0 0,0 0 0,0 0 0,0 0 0,0 0-1,0 0 1,0 0 0,0-1 0,0 1 0,0 0 0,0 0 0,0 0 0,0 0 0,-1 0 0,1 0 0,0 0 0,0-1 0,0 1-1,0 0 1,0 0 0,0 0 0,0 0 0,0 0 0,0 0 0,1-1 0,-4-6 277,3 2-223,1-1 1,0 1-1,0 0 1,0 0-1,0 0 1,4-8-1,2-7-32,10-31-98,2 0 1,2 2 0,2 0 0,50-76 0,-65 114-78,1 0 1,0 0-1,12-10 1,-17 17 61,0 1 1,1-1-1,-1 1 0,1 0 1,-1 0-1,1 1 1,0-1-1,0 1 0,0 0 1,9-2-1,-13 4 51,1 0 0,0 0-1,-1 0 1,1 0 0,0 0 0,-1 0-1,1 0 1,-1 1 0,1-1 0,0 1-1,-1-1 1,1 1 0,-1-1 0,1 1 0,-1 0-1,1 0 1,-1 0 0,0 0 0,0 0-1,1 0 1,-1 0 0,0 0 0,0 0-1,0 1 1,0-1 0,0 0 0,0 1 0,0-1-1,-1 1 1,1-1 0,0 1 0,0 3-1,2 4 43,-1 0 0,0 1 0,-1 0 0,1 12 0,1 43 29,6 62-17,-6-112 6,0 0 0,0 0 0,2 0 0,0 0 0,0-1 1,10 17-1,-13-27 7,1 0 0,0 1 0,0-1 0,0-1 0,1 1 0,0 0 0,-1-1 0,1 0 0,1 0 0,-1 0 0,0 0 0,1 0 0,-1-1 0,6 2 0,-6-2 0,0-1 0,0 0 0,0 0-1,1 0 1,-1-1 0,0 1 0,0-1-1,0 0 1,0 0 0,1-1-1,-1 1 1,0-1 0,0 0 0,0 0-1,0 0 1,0 0 0,4-3 0,2-1 10,-1-1 0,1 0 0,-1-1 1,-1 0-1,1-1 0,-1 1 0,0-1 0,-1-1 1,0 0-1,0 0 0,-1 0 0,0-1 1,-1 0-1,6-14 0,1-6-78,-1 0 0,-2-1 0,-1 0 0,7-55 0,-14 77-131,0 0 1,-1 1-1,-2-14 0,2 21 135,1 1-1,-1-1 0,0 1 1,0-1-1,0 1 0,-1-1 1,1 0-1,0 1 0,0-1 1,0 1-1,0 0 1,0-1-1,-1 1 0,1-1 1,0 1-1,0-1 0,-1 1 1,1-1-1,0 1 0,-1 0 1,1-1-1,0 1 0,-1-1 1,1 1-1,0 0 0,-1 0 1,1-1-1,-1 1 0,1 0 1,-1 0-1,1-1 1,-1 1-1,1 0 0,-1 0 1,1 0-1,-1 0 0,1 0 1,-1 0-1,1 0 0,-1 0 1,1 0-1,-1 0 0,1 0 1,-1 0-1,1 0 0,-1 0 1,1 0-1,-1 1 1,1-1-1,-1 0 0,1 0 1,-1 1-1,1-1 0,0 0 1,-1 0-1,1 1 0,-1 0 1,-3 2-21,0 0 1,0 0-1,0 1 1,-4 5-1,1 1 61,0 0-1,1 0 0,0 1 1,0-1-1,1 1 0,-6 18 1,-14 70 468,23-87-360,0-1 1,0 1-1,2 0 0,-1 0 0,1 0 0,1 0 0,2 12 1,-2-19-74,0 0 0,1 1 0,0-1 0,0 0 0,0 0 0,0 0 0,1-1 0,0 1 0,0 0 0,0-1 0,1 0 0,-1 0 0,1 0 0,0 0 0,0 0 0,0-1 0,6 4 0,-1-2-7,0 0-1,1-1 0,-1 0 1,1-1-1,0 0 0,0-1 1,0 0-1,0 0 0,17 0 1,2-2 19,-1-1 0,34-5 0,-44 3-649,30-9 0,-6-3-3323,-40 14 3334,1 1 1,-1-1 0,1 0 0,-1 0 0,0-1-1,1 1 1,-1 0 0,0-1 0,0 1-1,0-1 1,0 0 0,0 0 0,0 0-1,-1 0 1,1 0 0,0 0 0,-1 0 0,2-4-1,8-19-4279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3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15 195 4160,'-3'-9'1046,"0"0"0,0-1 0,1 1 0,1-1 0,0 0 0,0-13 0,2 12 218,0 9-188,-1 4-153,3 20-356,2 11 143,1 51 0,-4-47-419,0 212 1186,-3-135-1076,1 90 1764,0-204-2153,0 0-1,0 0 1,0 0 0,0 0-1,-1 0 1,1 0 0,0 0-1,0 0 1,0 0 0,0 0-1,0 0 1,0 0-1,0 0 1,0 0 0,0 0-1,0 0 1,0 0 0,0 0-1,0 0 1,0 0 0,0 0-1,0 0 1,0 0 0,0 0-1,0 0 1,0 0 0,0 0-1,0 0 1,0 0-1,0 0 1,0 0 0,0 0-1,0 0 1,0 0 0,0 0-1,-1 0 1,1 0 0,0 0-1,0 1 1,0-1 0,0 0-1,0 0 1,0 0 0,0 0-1,1 0 1,-1 0-1,0 0 1,0 0 0,-3-6 415,-1-9-92,-7-301 281,11 245-709,5-133 162,0 53-319,4 160-102,2 13 350,16 43 0,-2-3 134,-20-51-116,49 95-6,-43-87-14,1 0 0,1 0 0,18 19 0,3 0 231,53 77 0,-68-87-159,-3-6 18,16 34 0,-2 6 26,45 88 80,-71-141-137,-4-8-16,0 1 1,1-1-1,-1 0 1,0 0-1,1 0 1,-1 1 0,1-1-1,-1 0 1,1 0-1,0 0 1,0 0-1,-1 0 1,1 0-1,0 0 1,0 0-1,0 0 1,0-1-1,0 1 1,0 0-1,2 1 1,-2-13 680,4-15-63,-1 7-439,28-170 310,-4 17-182,24-203-618,-39 225-234,-12 135 84,-1 15 383,0 0-1,0 0 1,0 1-1,0-1 1,0 0-1,0 0 1,0 0-1,0 0 1,0 0 0,0 0-1,0 0 1,0 0-1,1 0 1,-1 0-1,0 0 1,0 0-1,0 0 1,0 0-1,0 0 1,0 0-1,0 0 1,0 0-1,0 0 1,0 0 0,1 0-1,-1 0 1,0 0-1,0 0 1,0 0-1,0 0 1,0 0-1,0 0 1,0 0-1,0 0 1,0 0-1,0 0 1,0 0-1,1 0 1,-1 0 0,0 0-1,0 0 1,0 0-1,0-1 1,0 1-1,0 0 1,0 0-1,0 0 1,0 0-1,0 0 1,0 0-1,0 0 1,0 0-1,0 0 1,0 0 0,0-1-1,6 10-1232,-3 0-133,-1-1-1,1 1 1,-1-1 0,1 15 0,-1-11-265,0 0-1,4 13 1,8 6-2778,8-2 1520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57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40 3136,'-5'-8'13379,"-2"22"-8761,-6 20-2333,3 19-971,-8 41-313,12-68-509,-6 52 0,11-66-259,0 1 0,2-1-1,-1 1 1,2-1 0,-1 1-1,6 15 1,-7-25-141,1-1 1,0 0-1,0 1 1,0-1-1,0 0 0,0 0 1,1 0-1,-1 0 1,1 0-1,-1 0 1,1 0-1,-1 0 1,1-1-1,0 1 1,4 2-1,-5-3-52,1-1 1,-1 1-1,1-1 0,0 1 1,-1-1-1,1 0 0,-1 0 0,1 0 1,-1 0-1,1 0 0,0 0 1,-1 0-1,1 0 0,-1-1 1,1 1-1,-1-1 0,1 1 1,-1-1-1,1 1 0,-1-1 1,1 0-1,-1 0 0,0 0 0,1 0 1,-1 0-1,0 0 0,1-1 1,10-9 44,-1-1 1,0 0-1,-1-1 1,-1 0-1,12-20 1,33-76-228,-47 93 101,7-14-332,12-40 0,-23 59-235,-1 1 0,0 0 0,0-1 0,-1 0 0,0 1 0,-1-1 0,-2-19 0,-4 6-1873,6 23 2252,0 0-1,-1 0 1,1 0 0,-1 1 0,1-1 0,-1 0 0,1 1 0,-1-1 0,0 1 0,1-1 0,-1 0 0,0 1 0,1-1 0,-1 1 0,0 0 0,0-1 0,0 1 0,1 0 0,-1-1 0,0 1 0,0 0 0,0 0 0,-1 0-1,-15 2-3193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3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85 7392,'-25'0'7824,"30"-2"-6994,0 1 0,0 0 1,0 1-1,10-1 0,2-1-96,44-8 770,64-19 1,-105 23-1352,102-21 242,-113 25-463,0 0 0,15 0-1,-7 4-4542,-10 5-467,-6-5 3986,10 6-4199,6-1 1686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3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6560,'-6'-4'2933,"8"5"-2677,0 1 0,0 0 0,-1 0 0,1-1 0,-1 1 0,1 0 0,-1 0 0,1 1 0,-1-1 0,0 0 0,1 3 0,6 29 1526,32 180 2900,20 378-1290,-52-528-3312,-4-35 469,1 34 0,-2-67-1478,-2 4 830,-1-1 1,0 1 0,1 0-1,-1 0 1,1-1-1,-1 1 1,0 0 0,1-1-1,-1 1 1,0 0-1,1-1 1,-1 1-1,0-1 1,0 1 0,1 0-1,-1-1 1,0 1-1,0-1 1,0 1-1,0-1 1,1 1 0,-1 0-1,0-1 1,0 1-1,0-1 1,0 1 0,0-1-1,8-39-5943,-3 25-1334,-5 11 5200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3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249 147 6048,'-1'-1'419,"-1"0"0,0 0 0,0 0 0,0 0 0,0 0 0,1 0 0,-1 0 0,1-1 0,-1 1 0,1-1 0,-1 1 0,-1-3 0,-11-11 3664,6 9-3428,1 0 1,-1 0-1,0 1 0,-1 1 0,1-1 1,-19-6-1,20 9-487,-116-37 1776,122 39-1943,1 0 1,0 0 0,0 0 0,-1 0-1,1 0 1,0 0 0,-1-1 0,1 1-1,0 0 1,0 0 0,-1 0-1,1 0 1,0 0 0,0-1 0,0 1-1,-1 0 1,1 0 0,0 0 0,0-1-1,0 1 1,0 0 0,-1 0 0,1-1-1,0 1 1,0 0 0,0 0-1,0-1 1,0 1 0,0 0 0,0 0-1,0-1 1,0 1 0,0 0 0,0 0-1,0-1 1,0 1 0,0 0 0,0-1-1,0 1 1,0 0 0,0 0 0,0-1-1,0 1 1,0 0 0,0 0-1,0-1 1,1 1 0,-1 0 0,0 0-1,0-1 1,0 1 0,1 0 0,-1 0-1,0 0 1,0-1 0,0 1 0,1 0-1,-1 0 1,0 0 0,1 0-1,14-9-69,-11 7 41,0 1 0,-1-1 0,1 1 0,0 0 0,1 1 1,-1-1-1,0 1 0,0-1 0,0 1 0,0 0 0,0 1 0,0-1 0,0 1 0,0 0 1,0 0-1,0 0 0,0 0 0,0 1 0,0 0 0,0-1 0,-1 1 0,5 4 0,4 2 65,-1 0-1,-1 1 1,0 0-1,0 0 0,13 17 1,-21-22 16,1-1 0,-1 1 1,0 0-1,0 0 0,0 0 1,-1 0-1,1 0 0,-1 0 0,0 0 1,0 0-1,0 1 0,-1-1 0,0 0 1,0 1-1,0-1 0,0 0 1,0 1-1,-1-1 0,0 0 0,0 0 1,-2 6-1,-13 32 215,-22 39 1,25-45-250,5-12-3128,6-12 1422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3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27 224 5472,'-2'-2'354,"1"0"-1,0-1 1,-1 1 0,1 0 0,-1 1-1,0-1 1,0 0 0,-3-2 0,4 3-170,1 1-1,-1 0 1,1-1 0,-1 1 0,1 0 0,-1-1 0,1 1-1,-1 0 1,1-1 0,-1 1 0,1-1 0,0 1 0,-1-1-1,1 1 1,0-1 0,0 0 0,-1 1 0,1-1 0,0 1-1,0-1 1,0 1 0,-1-1 0,1 0 0,0 1 0,0-1-1,0 0 1,0 1 0,0-1 0,0 1 0,1-1 0,-1 0-1,0 1 1,0-1 0,0 1 0,0-1 0,1 1 0,-1-1-1,0 0 1,1 1 0,-1-1 0,0 1 0,1-1 0,3-3 413,0 0 0,0 0 1,0 0-1,6-3 0,1-2 37,8-7-195,0 1-1,1 0 1,1 2 0,1 0 0,0 2-1,0 0 1,38-12 0,-31 15-321,0 1 0,1 1 0,0 1 0,0 2 0,56 0 0,-72 3-65,1 1-1,-1 1 0,0 0 0,0 1 1,0 0-1,-1 1 0,1 1 0,22 11 1,-29-12-1,0 0 0,0 1 0,0 0 0,0 1 0,-1-1 0,0 1 0,0 0 0,-1 1 0,1 0 0,-2-1 0,1 2 0,-1-1 0,0 0 0,0 1 0,-1 0 0,3 9 0,-4-11 15,0 1 0,-1 0 0,0 0 0,0 0 0,0 1 0,-1-1 0,0 0 0,-1 0 0,1 0 0,-2 0 0,-1 8 0,0-5-13,0-1 0,-1 0 0,0 0 0,-1-1 0,1 1 0,-2-1 0,-8 11 0,1-4-13,-1-1-1,-1 0 1,0-1 0,0-1 0,-2-1 0,1 0 0,-29 14-1,0-4-1157,-76 25 0,92-33-190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4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517 662 3328,'-3'-1'252,"2"1"-158,1 0-1,-1 0 0,1 0 1,-1-1-1,1 1 1,-1 0-1,1-1 1,-1 1-1,1 0 1,-1-1-1,1 1 1,-1 0-1,1-1 0,-1 1 1,1-1-1,0 1 1,-1-1-1,1 1 1,0-1-1,0 1 1,-1-1-1,1 1 1,0-1-1,0 1 1,0-1-1,-1 0 0,1 1 1,0-1-1,0 0 1,0 0 150,0 0 1,0 0 0,0 0-1,-1 0 1,1 0-1,0 1 1,0-1-1,-1 0 1,1 0 0,-1 0-1,1 0 1,-1 0-1,1 1 1,-1-1 0,0 0-1,1 1 1,-1-1-1,0 0 1,1 1-1,-1-1 1,0 1 0,0-1-1,0 1 1,0-1-1,-1 0 1,-24-6 1850,22 7-1744,-16-3 127,0 2-1,0 1 1,0 0 0,0 1-1,0 1 1,-24 6 0,26-4-267,0 0 1,0 1-1,1 1 0,0 1 1,-21 11-1,28-12-150,0 0 0,1 0 0,0 1 0,0 0 0,0 1-1,1 0 1,0 1 0,1-1 0,-10 16 0,5-5 68,1 2 0,-14 39 0,20-47-28,0 1 1,1 1 0,1-1 0,1 0 0,-2 25-1,4-36-63,0 0-1,0-1 0,0 1 0,1 0 1,-1-1-1,1 1 0,-1-1 0,1 1 1,0-1-1,0 1 0,0-1 0,0 1 1,1-1-1,-1 0 0,1 0 0,-1 0 1,1 0-1,0 0 0,0 0 0,0 0 1,2 1-1,-2-1 1,0-1 0,1 0 1,-1 0-1,1 0 0,-1-1 1,1 1-1,-1-1 1,1 1-1,-1-1 0,1 0 1,-1 0-1,1 0 0,0 0 1,-1 0-1,1-1 0,-1 1 1,1-1-1,-1 1 0,1-1 1,-1 0-1,1 0 0,1-2 1,10-4 63,-1-1 1,-1 0-1,0-1 1,0 0-1,0-1 1,-1 0-1,-1-1 1,0 0-1,10-14 1,-12 14-111,-1-1 1,0 0 0,0 0-1,-1 0 1,-1-1 0,0 0-1,-1 0 1,0 0-1,-1-1 1,1-17 0,-3 27-30,-1 0 1,0 0 0,0 0 0,-1 0-1,1 0 1,-1 0 0,0 0-1,0 0 1,0 0 0,0 0 0,-1 0-1,0 1 1,0-1 0,0 1 0,0-1-1,0 1 1,-5-5 0,2 2-78,-1 1 1,0 0-1,-1 1 1,1-1-1,-1 1 1,0 0-1,0 1 1,-11-4-1,-12-1-153,28 7 58,7 1 98,17 1 149,164-17 1007,-171 15-983,-1-1 1,1-1-1,-1 0 0,1-1 1,-1 0-1,0-2 0,0 1 0,-1-2 1,0 0-1,0 0 0,0-1 1,-1-1-1,0 0 0,-1 0 1,0-1-1,0-1 0,-1 0 1,11-16-1,0-4 75,-2-1 0,27-61 0,17-96 150,-46 130-334,-14 50 17,-1 0 0,0 0 0,0 0 0,0-18 0,-2 27 19,0-1 0,0 1 0,0 0 0,0-1-1,0 1 1,0 0 0,0-1 0,0 1 0,0 0-1,0-1 1,0 1 0,0 0 0,0-1 0,0 1 0,0 0-1,-1-1 1,1 1 0,0 0 0,0-1 0,0 1 0,-1 0-1,1-1 1,0 1 0,0 0 0,-1-1 0,0 2-13,1-1 1,-1 1 0,0 0 0,1-1-1,-1 1 1,1 0 0,-1 0-1,1 0 1,-1-1 0,1 1-1,0 0 1,-1 0 0,1 0 0,-1 1-1,-17 50-171,-17 83 0,1 62 249,29-167-64,-28 264 548,30-252-417,2-27-33,0 0 0,0 1 0,1-1-1,3 18 1,-2-32-68,-1 0 0,0 0-1,0 0 1,0 0-1,0 0 1,1 0 0,-1-1-1,0 1 1,1 0 0,-1 0-1,0 0 1,1 0 0,-1-1-1,1 1 1,0 0 0,-1 0-1,1-1 1,0 1 0,-1 0-1,2 0 1,-2-1 0,1 0 0,-1 0 1,0 0-1,1 0 0,-1 0 0,0 0 1,1 0-1,-1 0 0,0 0 0,1 0 1,-1 0-1,0 0 0,1-1 0,-1 1 1,0 0-1,1 0 0,-1 0 0,0 0 1,1-1-1,-1 1 0,1-1 0,8-12 322,27-55 167,35-62-538,-50 100-283,35-40 0,-56 69 289,1 0-1,0 0 0,-1 0 1,1 1-1,0-1 1,-1 0-1,1 1 0,0-1 1,-1 1-1,1-1 1,0 1-1,0-1 0,0 1 1,0-1-1,0 1 1,0 0-1,-1 0 0,1-1 1,0 1-1,0 0 1,0 0-1,0 0 0,0 0 1,0 0-1,0 0 0,0 0 1,0 0-1,0 1 1,0-1-1,0 0 0,0 0 1,0 1-1,-1-1 1,1 1-1,0-1 0,0 1 1,0-1-1,-1 1 1,1-1-1,0 1 0,0 0 1,-1-1-1,1 1 1,-1 0-1,1 0 0,-1-1 1,1 1-1,-1 0 1,1 0-1,-1 0 0,1 0 1,-1 0-1,0 1 1,3 6 33,1 0 0,-1 0 0,1 0 0,1-1 0,-1 0 0,1 1 0,0-2 0,1 1 0,0-1 0,0 1 0,0-2 0,9 7 0,-5-4 65,2-1 0,-1 1 0,1-2 0,0 0 0,0 0 0,1-1 0,13 3 0,-19-6 1,0-1 0,-1 0 0,1 0-1,0-1 1,0 1 0,0-1 0,0-1 0,0 0-1,0 0 1,-1 0 0,12-4 0,-9 2-28,-1-1 1,1 0 0,0-1-1,-1 0 1,0 0-1,0-1 1,10-9 0,1-5-24,-1 0 0,-1-2 0,-1 0 0,25-44 0,-39 62-128,0 0 0,0 0 0,0 0 0,0 0 0,-1 0 0,0-1-1,0 1 1,1-8 0,3 206-638,-5-173 792,1 8 48,-2 0 1,-1 1-1,-9 47 0,10-74-95,0 3 90,-1 0-1,0-1 1,0 1 0,-3 6-1,5-12-86,0 1 0,-1-1 1,1 1-1,0-1 0,-1 1 0,1-1 0,0 1 0,-1-1 0,1 1 0,0-1 0,-1 1 0,1-1 0,-1 0 1,1 1-1,-1-1 0,1 0 0,-1 1 0,1-1 0,-1 0 0,1 0 0,-1 1 0,1-1 0,-1 0 0,0 0 1,1 0-1,-1 0 0,1 0 0,-1 0 0,1 0 0,-1 0 0,0 0 0,1 0 0,-1 0 0,1 0 0,-1 0 0,1-1 1,-1 1-1,0 0 0,1 0 0,-1-1 0,1 1 0,-1 0 0,1-1 0,0 1 0,-1 0 0,1-1 0,-1 1 1,1-1-1,0 1 0,-1-1 0,1 1 0,0-1 0,-1 1 0,1-1 0,0 0 0,-8-11 63,1-1-1,-7-18 0,0-14-35,11 35-142,0 0 0,0 1 0,-1-1 0,-6-11 0,46 52-431,-27-26 612,0 0 0,20 7-1,-24-11-42,-1 1-1,1-1 0,0-1 1,0 1-1,-1-1 0,1 0 1,0 0-1,0 0 1,5-2-1,19-5 165,-1-1-1,40-17 1,-6-1 44,60-35-1,-110 54-236,-1 0-1,1 0 1,-1-1 0,0-1-1,-1 0 1,0 0 0,11-14-1,-20 22-21,0-1 1,0 1-1,0 0 0,0-1 0,0 1 0,0-1 1,-1 1-1,1-1 0,-1 1 0,1-1 0,-1 1 1,1-1-1,-1 0 0,0 1 0,0-1 0,0 1 0,0-1 1,0 0-1,0-1 0,-1 2-9,1-1 0,-1 2 0,0-1 0,0 0 0,1 0 0,-1 0-1,0 0 1,0 0 0,0 1 0,0-1 0,0 0 0,0 1 0,0-1 0,0 1 0,0-1 0,0 1 0,0-1-1,0 1 1,-1 0 0,1-1 0,0 1 0,0 0 0,0 0 0,0 0 0,-1 0 0,1 0 0,-1 1 0,-8-1-44,1 1 0,0 0 0,0 1 1,0 0-1,0 1 0,0 0 1,-12 6-1,-59 35 162,74-40-79,0 0-1,0 0 0,1 1 0,-1-1 1,1 1-1,1 1 0,-1-1 1,1 1-1,0-1 0,0 1 0,-5 11 1,7-12 3,0 0 1,0-1 0,1 1 0,0 0 0,0 0 0,0 0 0,0 0-1,1 0 1,0 0 0,0 0 0,1 0 0,-1 0 0,1 0 0,0 0-1,0 0 1,1 0 0,2 7 0,-1-6 28,0 0-1,0 0 1,1 0 0,0-1-1,0 0 1,0 1 0,1-1-1,-1-1 1,1 1 0,0-1-1,1 0 1,-1 0 0,1 0-1,0-1 1,0 0 0,0 0-1,0 0 1,0-1 0,1 0-1,-1 0 1,1-1 0,-1 1-1,1-2 1,-1 1 0,1-1-1,0 0 1,0 0-1,-1 0 1,1-1 0,-1 0-1,11-4 1,-2 0 22,0-1 0,0 0 0,-1-1 0,0-1 0,0-1-1,-1 0 1,0 0 0,12-13 0,-1 0-3,-1-2 1,38-51-1,-54 67-73,-1-1-1,0 0 1,0 0 0,-1-1-1,0 0 1,-1 0 0,4-11-1,-7 14-124,0 0-1,0 1 0,0-11 1,1 20 108,1-1 0,-1 0 1,0 0-1,1 0 1,0 0-1,0 0 1,3 2-1,2 1-47,0 0-1,10 11 0,-3 1 83,12 21 0,11 13 153,-33-45-123,0-1 0,1 1-1,-1-1 1,1 0 0,1-1-1,5 5 1,-9-8-3,0 0 0,0 0 0,0 0 1,-1 0-1,1 0 0,0-1 0,0 1 0,0-1 1,0 0-1,0 0 0,0 0 0,0 0 0,0-1 1,0 1-1,0-1 0,4-1 0,5-2 78,0-1-1,19-10 0,-9 4 24,2-1-131,0 0 0,0-2 1,-2 0-1,0-2 0,0-1 1,20-20-1,-17 8-386,-29 41 204,0 1 0,1 0 0,-2 22 0,4-19 239,1-1 1,0 1 0,1-1-1,1 0 1,4 18-1,-5-30-11,-1-1 1,1 1-1,0-1 0,0 0 0,0 1 0,0-1 1,1 0-1,2 4 0,-3-5-24,-1-1 0,1 1 0,-1-1-1,1 1 1,-1 0 0,1-1 0,0 1 0,-1-1 0,1 0 0,0 1-1,0-1 1,-1 0 0,1 1 0,0-1 0,0 0 0,-1 0 0,1 0-1,0 1 1,0-1 0,0 0 0,-1 0 0,1 0 0,0 0-1,0-1 1,0 1 0,-1 0 0,1 0 0,0 0 0,0-1 0,1 1-1,3-4 34,1-1-1,-1 1 0,0-1 0,0 0 1,0 0-1,-1-1 0,1 1 0,-2-1 1,1 0-1,3-6 0,3-5-61,0 3-21,0-1 1,-1 0 0,-1-1-1,-1 0 1,0 0 0,-1 0-1,7-34 1,-13 48-36,0 0 0,1 0 0,-1 0 0,1 0-1,-1 0 1,1 0 0,-1 0 0,1 0 0,0 0 0,0 0 0,0 0 0,2-3-1,0 12-64,0-1-1,1 0 0,5 8 1,-7-10 146,1-1 1,0 1 0,0-1-1,0 0 1,1 1 0,-1-1-1,1-1 1,-1 1-1,1-1 1,0 1 0,0-1-1,0 0 1,1 0 0,5 1-1,8 2 65,0-1-1,0-1 1,1-1-1,-1-1 1,1 0-1,0-1 0,-1-1 1,1-1-1,27-6 1,-30 4-46,0 0 0,0-1 0,0-1 0,-1-1 0,0 0 0,0-1 0,-1 0 1,0-1-1,0-1 0,21-19 0,-33 28-59,-1-1 1,1 1 0,-1-1-1,1 1 1,-1-1-1,0 0 1,1 0 0,-1 1-1,0-1 1,0 0-1,0 0 1,-1 0 0,1 0-1,0 0 1,-1 0-1,1 0 1,-1 0 0,0 0-1,0 0 1,0-1 0,0-3-1,0 6 3,-1-1 0,1 1 0,0-1 0,-1 1 0,1-1-1,0 1 1,-1-1 0,1 1 0,-1 0 0,1-1 0,-1 1 0,1 0 0,-1-1 0,1 1 0,-1 0-1,1 0 1,-1-1 0,1 1 0,-1 0 0,0 0 0,1 0 0,-1 0 0,1 0 0,-1 0 0,0 0-1,1 0 1,-1 0 0,1 0 0,-1 0 0,0 1 0,-25 4-243,24-4 234,-23 8-12,0 1 0,1 1-1,1 1 1,0 2 0,-28 20 0,46-30 54,0 0 1,0 0-1,1 1 1,-1-1-1,1 1 1,0 0-1,-4 7 1,7-11-9,1 0 0,-1 0 0,0 1 1,1-1-1,-1 0 0,1 1 0,0-1 1,-1 0-1,1 1 0,0-1 0,0 1 1,0-1-1,0 1 0,0-1 0,0 0 1,0 1-1,0-1 0,1 1 0,-1-1 0,0 0 1,1 1-1,-1-1 0,1 0 0,0 1 1,-1-1-1,1 0 0,0 0 0,0 0 1,0 0-1,0 1 0,0-1 0,0 0 1,0-1-1,0 1 0,0 0 0,0 0 1,1 0-1,1 0 0,8 5 38,0-1 1,0-1-1,1 0 0,-1-1 1,1 0-1,0 0 0,0-1 1,0-1-1,13 0 0,14-1 147,60-7-1,-49-1-143,48-15 1,23-4-277,-104 23 128,-11 3-79,-15 5 76,-5 3 57,1 0 0,0 0-1,1 2 1,-1-1 0,2 2-1,-1-1 1,1 2 0,1-1-1,0 2 1,0-1 0,-13 23-1,19-27 62,0 0-1,0 1 0,1 0 1,0 0-1,1 0 0,0 0 1,0 0-1,1 0 0,0 1 1,0-1-1,1 1 0,0-1 1,0 0-1,1 1 0,3 14 1,-3-21 3,-1 0 0,1 0 0,0 0 0,0 0 0,0 0 0,1 0 0,0 2 1,-1-4-11,-1 1 1,1-1 0,-1 1 0,1-1 0,-1 1 0,1-1 0,-1 0 0,1 1 0,-1-1 0,1 0 0,0 0 0,-1 1 0,1-1 0,-1 0 0,1 0 0,0 0 0,-1 0 0,1 0 0,0 0 0,-1 0 0,1 0 0,0 0 0,-1 0 0,1 0 0,-1 0 0,1 0-1,0-1 1,-1 1 0,1 0 0,-1 0 0,1-1 0,0 1 0,-1 0 0,1-1 0,5-3 38,0-1 0,-1 1 0,0-1 0,0 0 0,0 0 0,6-9 0,23-41 81,-3 5 73,-12 24-130,0 2-82,-2-1 0,22-43 0,-7-6-216,26-87-1,-21 31 83,-31 106 37,-2-1 1,0 0-1,0-30 0,-4 51 62,0 0 0,0 1 0,0-1 0,-1 0 0,1 0 0,-1 1 0,0-1-1,0 1 1,0-1 0,0 1 0,-1-1 0,-3-5 0,4 8 25,1 0 0,-1 0 0,0 0 0,1 0 0,-1 1 1,0-1-1,0 0 0,0 1 0,0-1 0,1 0 0,-1 1 0,0-1 0,0 1 1,0-1-1,0 1 0,0 0 0,0-1 0,0 1 0,-1 0 0,1 0 0,0 0 0,0 0 1,0 0-1,0 0 0,0 0 0,-2 0 0,1 1 0,-1 0 0,1 0-1,0-1 1,0 2 0,0-1 0,-1 0-1,1 0 1,1 1 0,-1-1 0,0 1-1,0-1 1,-2 4 0,-4 5 9,0 1 0,1 0 0,1 1 0,-1 0 0,2 0 0,0 0 0,-5 18-1,-1 9 49,-6 46-1,13-62-31,1-1-1,1 1 1,1 0 0,1 0 0,0-1 0,2 1-1,1 0 1,1-1 0,7 24 0,-1-16-184,1 0 0,2-1 0,1 0 1,2-1-1,26 38 0,-25-44-1182,1 0 0,0-1 0,37 31 0,-6-13-2858,-3-5 1409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4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13 420 3808,'-12'5'7788,"29"-14"-2890,32-18-2747,94-78 425,-39 28-1959,-85 61-514,0-1 0,-2-1 0,17-21 0,-25 25 22,0 1-1,-1-1 1,7-19 0,-2 6 144,-9 15-471,-4 9-7,-4 8-52,-8 13 212,2 2 0,0-1 0,1 1 0,-13 42 0,21-56 115,0 1-1,0-1 0,0 1 0,1-1 0,0 1 0,0 0 0,0-1 1,1 1-1,2 8 0,-2-10 22,1-1 0,0 0 1,0 0-1,0 0 0,0 0 0,1 0 1,-1 0-1,1 0 0,0-1 0,0 0 0,0 1 1,1-1-1,-1 0 0,1-1 0,4 4 1,-6-5-37,1 0 0,-1 0 1,1 0-1,-1-1 0,1 1 1,-1 0-1,1-1 1,-1 0-1,1 0 0,-1 0 1,1 0-1,-1 0 0,1 0 1,-1 0-1,1-1 1,-1 0-1,1 1 0,-1-1 1,1 0-1,-1 0 0,4-2 1,4-3 64,0 0 0,0-1 0,13-10 0,237-181 300,-254 195-436,-4 1 0,0 0-1,0 1 1,0-1-1,0 1 1,0 0-1,1-1 1,-1 1-1,1 0 1,-1 1-1,1-1 1,-1 0 0,1 1-1,-1-1 1,1 1-1,-1 0 1,6 0-1,-8 0 11,0 0 1,1 0-1,-1 0 0,0 1 0,1-1 0,-1 0 0,0 0 1,1 0-1,-1 0 0,0 1 0,1-1 0,-1 0 0,0 0 1,0 1-1,1-1 0,-1 0 0,0 0 0,0 1 1,0-1-1,1 0 0,-1 1 0,0-1 0,0 0 0,0 1 1,0-1-1,0 0 0,0 1 0,0-1 0,1 1 0,-4 15-94,-9 15 227,12-30-119,-43 75-44,-3 7 448,41-65-225,5-8 100,0-10-270,0 0-1,0 0 1,0 0-1,0 0 1,0 0-1,0 1 1,0-1 0,0 0-1,0 0 1,0 0-1,1 0 1,-1 0-1,0 0 1,0 0-1,0 1 1,0-1-1,0 0 1,0 0-1,1 0 1,-1 0-1,0 0 1,0 0-1,0 0 1,0 0-1,1 0 1,-1 0-1,0 0 1,0 0-1,0 0 1,0 0-1,1 0 1,-1 0-1,0 0 1,0 0 0,0 0-1,0 0 1,0 0-1,1 0 1,-1 0-1,0 0 1,0 0-1,12-6 282,0 0 1,14-10-1,4-2-169,137-78-56,-99 56-250,-64 37 158,8-4-134,21-9-1,-30 15 125,0 0 1,0 0-1,0 0 1,0 0-1,0 0 0,0 1 1,0 0-1,0-1 1,0 1-1,0 1 0,0-1 1,1 0-1,2 1 1,-4 0 24,0 0 1,-1 0 0,1 0 0,-1 0 0,1 0 0,-1 1 0,0-1 0,1 0 0,-1 1 0,0-1 0,0 1 0,0-1 0,1 2 0,1 2 4,2 2 11,-1 1 0,0 1-1,-1-1 1,0 1 0,0-1 0,0 1-1,-1 0 1,-1 0 0,2 15 0,3 16 16,3 15-2378,-5 1-6663,-4-52 7801,0-1 0,0 1 0,-1 0 0,0 0 0,-1 4 0,1-4-1594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4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45 7968,'-50'-36'3616,"28"32"-3136,12-1 224,10 10-480,5-1-672,5-1-160,4 10 352,7 7-5440,11 8 3136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5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13 905 3712,'-13'11'8664,"14"-11"-8506,-1 0 184,1 1 0,0-1 0,0 0 0,0 0 0,0 0 0,0 0 0,-1 0 0,1 0 0,0 0 0,0 0 0,0-1 0,0 1 0,1-1 0,1-1 178,4-2 8,-1 0 1,0 0-1,0-1 0,0 0 1,-1 0-1,6-7 1,122-119 1378,-69 71-1473,-29 30-192,-24 22-214,-1 0 0,10-11-1,-14 11-237,-6 8 202,0 0 0,0 0-1,0 0 1,0 0 0,0 0 0,0 0 0,0 0 0,0 0 0,0 0 0,0 0 0,0 0 0,0 0 0,0 0 0,0 0 0,0 0 0,0 0 0,0 0 0,0 0 0,0 0 0,0 0 0,0 0 0,-1 0 0,1 0 0,0 0 0,0 0 0,0 0 0,0 0 0,0 0 0,0 0 0,0 0 0,0 0 0,0 0 0,0 0 0,0 0 0,0 0 0,0 0 0,0 0 0,0 0 0,0 0 0,0 0 0,0 0 0,0 0 0,0 0 0,0 0 0,0 0 0,0 0 0,0 0 0,0 0 0,0 0 0,0 0 0,0 0 0,0 0 0,0 0 0,0 0 0,-14 12-333,-1 7 261,0 0 0,2 1 1,-16 29-1,25-41 121,0 0 0,1 0 0,0 0 0,0 1 0,1-1 0,0 1 0,1 0 0,0-1 0,0 1 0,1 0 0,0-1 0,2 15 0,-2-21 21,0 0 0,1 0 0,-1 0 0,1 0 0,0 0 1,0 0-1,0 0 0,0 0 0,0 0 0,0 0 1,0-1-1,0 1 0,1 0 0,-1-1 0,1 1 0,-1-1 1,4 3-1,-2-3 0,0 0 0,-1 0 0,1 0 0,0 0 0,-1 0 1,1-1-1,0 1 0,0-1 0,0 0 0,0 0 0,-1 0 1,1 0-1,4-1 0,6-1 61,-1-1-1,0 0 1,0-1 0,0 0 0,0-1-1,12-6 1,63-44 28,-74 47-94,34-28-73,-1-1 0,62-66 0,-102 97 9,-3 2-73,1 0 0,0 0 0,0 1 1,0-1-1,0 1 0,1 0 0,-1 0 0,7-3 0,-10 6 68,-1 0 0,1 0 0,-1 0 0,1 0 1,0 0-1,-1 0 0,1 0 0,-1 0 0,1 0 0,0 0 0,-1 0 0,1 1 0,-1-1 0,1 0 0,-1 0 0,1 1 0,-1-1 0,1 0 0,-1 1 0,1-1 1,-1 0-1,1 1 0,-1-1 0,0 1 0,1-1 0,-1 1 0,0-1 0,1 1 0,-1-1 0,0 1 0,0-1 0,1 1 0,-1-1 0,0 1 0,0 0 0,0 0 1,3 23-294,-4-4 235,-1 0 0,0-1 0,-7 23 0,-19 61 133,13-53 10,10-35-51,0 8 38,-2 1-1,-1-2 1,-1 1-1,-21 37 1,30-58-48,-1 0 1,-1-1 0,1 1 0,0 0 0,0-1 0,-1 1 0,1-1 0,-1 0 0,1 1 0,-1-1 0,1 0 0,-1 0-1,0 0 1,0 0 0,1 0 0,-1 0 0,0-1 0,-2 2 0,3-2 10,0 0 0,0 0 0,0 0-1,0 0 1,0 0 0,0 0 0,0-1 0,0 1 0,0 0 0,0 0 0,0-1-1,0 1 1,0-1 0,0 1 0,0-1 0,0 1 0,0-1 0,0 1 0,1-1-1,-1 0 1,0 1 0,0-1 0,1 0 0,-1 0 0,0 0 0,1 1 0,-1-1-1,1 0 1,-1 0 0,1 0 0,-1-1 0,-1-4 38,0 0-1,0 0 1,-2-9 0,4 15-65,-2-11-64,1 1 0,0-1 0,0 1 1,1 0-1,0-1 0,1 1 0,0-1 1,1 1-1,3-11 0,-5 19 49,1 0 0,1 0-1,-1 0 1,0 0 0,0 0 0,1 0-1,-1 0 1,1 1 0,-1-1 0,1 0-1,0 1 1,0-1 0,0 1 0,0 0-1,0-1 1,0 1 0,0 0 0,0 0-1,1 1 1,2-2 0,7-1 23,0 0 0,22-1 0,-4 0-38,105-30 183,129-33 6,-218 53-667,-55 17 458,1 1 1,0 1 0,0-1-1,0 1 1,1 1 0,0-1-1,0 1 1,-7 8 0,8-7 58,0 0 0,0 1 0,1-1 0,0 1 0,1 1 0,-1-1 0,2 1 0,-1-1 0,1 1 1,-3 14-1,5-18 1,1-1 1,-1 1-1,1-1 1,0 1-1,0-1 1,1 1 0,-1-1-1,1 1 1,0-1-1,0 1 1,1-1-1,-1 0 1,1 0-1,0 1 1,0-1-1,0 0 1,1-1 0,-1 1-1,1 0 1,0-1-1,0 0 1,0 1-1,7 4 1,-7-6 57,0 1 1,1-1-1,-1 0 0,1 0 0,-1 0 1,1-1-1,0 1 0,-1-1 1,1 0-1,0 0 0,0 0 1,0 0-1,0-1 0,0 0 1,0 0-1,7 0 0,-4-3 7,-1 0 1,1 0-1,-1 0 0,0-1 1,0 0-1,0 0 0,0-1 0,-1 1 1,0-1-1,7-9 0,-5 9-41,-2-2 0,1 1 0,-1 0 0,0-1 0,0 0-1,-1 0 1,0-1 0,0 1 0,4-15 0,-4 10-127,-1 1 1,0-1-1,1-16 0,-4 24 62,0 0 0,0 0 0,0 0 0,0 0-1,-1 0 1,0 0 0,0 1 0,0-1 0,0 0 0,0 0-1,-1 1 1,0-1 0,0 1 0,0 0 0,-3-5 0,1 4-47,-1-1 0,0 1 1,0 0-1,0 1 1,-1-1-1,1 1 1,-1 0-1,0 1 0,0-1 1,0 1-1,0 0 1,0 0-1,0 1 1,-1 0-1,1 0 0,-10 0 1,-22 7 97,37-6-16,1 0 0,0 0-1,0 0 1,0 0 0,-1 0 0,1 0 0,0 0 0,0 0 0,0 0-1,-1 0 1,1 0 0,0 0 0,0 0 0,0 0 0,0 0-1,-1 0 1,1 0 0,0 0 0,0 0 0,0 0 0,0 1-1,-1-1 1,1 0 0,0 0 0,0 0 0,0 0 0,0 0 0,0 1-1,-1-1 1,1 0 0,0 0 0,0 0 0,0 0 0,0 1-1,0-1 1,0 0 0,0 0 0,0 0 0,0 0 0,0 1 0,0-1-1,0 0 1,0 0 0,0 0 0,0 1 0,0-1 0,0 0-1,0 1 1,0-1-1,1 1-1,-1-1 0,1 0 1,-1 1-1,1-1 1,0 1-1,-1-1 0,1 0 1,-1 1-1,1-1 0,0 0 1,-1 0-1,1 1 1,1-1-1,16 3 110,0 0 1,0-2 0,0 0-1,0-1 1,0-1-1,0 0 1,0-2-1,0 0 1,0-1 0,-1 0-1,1-2 1,-1 0-1,25-13 1,-37 16-87,43-21 138,73-49-1,-93 52-126,-1-1 0,0-1 0,-2-1 0,0-1 0,21-30 0,-3-7-188,68-125 0,-106 179 123,-4 6-11,0 1 0,0-1 1,-1 0-1,1 1 1,0-1-1,0 0 0,-1 1 1,1-1-1,-1 0 0,0 0 1,1 0-1,-1 0 1,0-3-1,0 5 35,0 0 0,0 0 0,0-1 0,0 1 0,0 0 0,0-1 0,0 1 0,-1 0 1,1 0-1,0-1 0,0 1 0,0 0 0,0 0 0,0 0 0,0-1 0,-1 1 0,1 0 0,0 0 0,0-1 0,0 1 0,0 0 0,-1 0 0,1 0 1,0 0-1,0-1 0,-1 1 0,1 0 0,0 0 0,0 0 0,-1 0 0,1 0 0,0 0 0,0 0 0,-1 0 0,1 0 0,0 0 0,0 0 0,-1 0 1,-3 0-16,0 1 0,1 0 0,-1 0 0,1 0 0,-1 1 0,1-1 1,0 1-1,-1-1 0,1 1 0,0 0 0,0 1 0,0-1 0,-4 4 1,-24 22 14,2 2 1,0 1-1,2 0 1,1 3-1,2 0 1,1 1-1,2 1 1,1 1-1,-22 62 1,38-89 15,1-1 1,0 1-1,1 0 0,0 0 1,1 0-1,0 0 0,1 20 1,0-25 13,1 1 0,0-1 0,0 1 0,1-1 0,-1 0 1,1 1-1,0-1 0,1 0 0,-1 0 0,1 0 0,0-1 1,0 1-1,1-1 0,-1 1 0,9 6 0,-5-5 61,0 0 0,1-1 0,-1 0 0,1-1 0,0 0 0,0 0 0,1-1 0,15 5 0,-10-5 0,0 0 0,0-1 1,0-1-1,29-1 0,-12-3-4,0-1 0,-1-2 0,1-1 0,40-15 0,-65 20-72,5-2-9,0 0 0,1 0 0,-2-1 1,1 0-1,0-1 0,12-10 0,-22 16-17,0-1 1,0 0-1,-1 1 0,1-1 1,0 0-1,0 0 0,0 0 0,-1 0 1,1 0-1,-1 0 0,1 0 0,0-1 1,-1 2 8,0 0 1,0 0-1,0-1 1,0 1-1,-1 0 1,1 0-1,0 0 1,0 0-1,0-1 0,0 1 1,0 0-1,0 0 1,-1 0-1,1 0 1,0 0-1,0 0 1,0-1-1,0 1 1,-1 0-1,1 0 1,0 0-1,0 0 1,0 0-1,0 0 1,-1 0-1,1 0 1,0 0-1,0 0 1,0 0-1,-1 0 1,1 0-1,0 0 0,0 0 1,0 0-1,-1 0 1,1 0-1,0 0 1,-5 1-57,0 0 1,1 0-1,-1 0 0,-6 3 1,-6 5 31,-28 17-1,4-2 147,32-19-82,0 0 0,0 1 0,1 0 0,-1 0 0,1 1 0,-10 12 1,16-17-19,0 0 1,0 1 0,0 0 0,1-1 0,-1 1-1,1 0 1,0 0 0,0 0 0,0-1 0,0 1-1,-1 5 1,2-6 3,0 0 0,0 1 0,1-1 0,-1 0 0,0 0-1,1 0 1,-1 0 0,1 1 0,0-1 0,-1 0 0,1 0 0,0 0 0,1-1 0,-1 1 0,0 0-1,0 0 1,1 0 0,1 1 0,-1-2 23,0 1 0,-1 0 0,1-1 0,1 0 0,-1 0 0,0 1 0,0-1 0,0 0 0,1-1 0,-1 1 0,0 0 0,1-1 0,-1 1 0,1-1 0,-1 0 0,0 0 0,1 0 0,-1 0 0,1 0 0,-1 0 0,1-1 0,-1 1 0,0-1 0,1 0 0,-1 0 0,4-1 0,1-1-12,-1-1 0,1 1 0,-1-1 0,1 0 0,-1-1 0,-1 1 0,10-11 0,3-5 69,18-25-1,-30 36-177,0 0 0,-1 0 0,0 0 0,0-1 0,-1 0 0,3-10-1,-7 10-287,-6 11 40,-9 16 23,10-10 317,0 1 0,1 0 1,0 0-1,0 0 1,1 1-1,0-1 0,0 1 1,1-1-1,0 1 1,1 0-1,0 0 0,0 0 1,1 0-1,0 0 1,1 0-1,0 0 0,0 0 1,1 0-1,3 11 1,-4-17 16,0 1 0,0-1 1,1 0-1,-1 0 1,4 5-1,-4-7-4,0 0 0,0 0 0,-1 0 0,1 0 0,0 0 0,0 0 0,0 0-1,0 0 1,1-1 0,-1 1 0,0 0 0,0-1 0,0 1 0,0-1 0,1 1-1,-1-1 1,0 0 0,1 0 0,-1 1 0,2-1 0,4-1 12,-1 0 1,0-1 0,0 0-1,1 0 1,-1 0-1,0-1 1,-1 0 0,1 0-1,0 0 1,4-5-1,8-3 6,145-72 167,-135 68-156,-1-2 0,0-1 1,-1 0-1,43-43 0,-52 42-36,-1 0-1,-1-2 1,18-30-1,26-70-56,68-223-236,-119 317-24,8-42-1,-16 68 280,1 1-1,-1-1 0,0 0 0,0 1 1,0-1-1,0 1 0,0-1 0,0 1 0,0-1 1,0 0-1,0 1 0,0-1 0,0 1 0,0-1 1,-1 1-1,1-1 0,0 1 0,0-1 0,-1 1 1,1-1-1,0 1 0,-1-2 0,1 2 8,-1 0-1,1 0 0,-1 0 1,1 0-1,-1 0 0,1 0 1,-1 0-1,1 0 0,0 0 1,-1 0-1,1 0 0,-1 0 1,1 0-1,-1 0 0,1 0 0,-1 1 1,1-1-1,0 0 0,-1 0 1,1 0-1,-1 1 0,-2 1-17,0 0 0,0 0-1,1 1 1,-1-1 0,1 1-1,-1-1 1,-1 4 0,-10 16 1,1 0 0,2 2 1,-17 43-1,-14 77 253,36-124-182,-8 34 52,2 0 0,-6 81 0,16-110-14,2 0-1,0 1 1,2-1-1,1 0 1,1 0-1,1-1 1,13 42-1,-16-62-27,-1 0 0,1 0 0,0 0 0,1-1 0,-1 1 1,4 4-1,-5-7-13,0 0 0,0 1 0,0-1 0,1 0 0,-1 0 0,1 0 0,-1 0 0,1 0 0,-1 0 1,1 0-1,0-1 0,-1 1 0,1-1 0,0 1 0,0-1 0,-1 1 0,1-1 0,2 0 0,0 0 0,-1-1-1,1 1 0,0-1 1,0 0-1,-1-1 0,1 1 0,-1 0 1,1-1-1,-1 0 0,5-3 1,34-27 27,-25 18-35,6-3 12,64-53-149,-81 65-23,-4 3 60,-1 0 0,1 1 1,0-1-1,0 0 0,0 1 0,0-1 0,0 1 0,0 0 0,1 0 0,2-1 0,-37 40-471,29-34 563,0 1 1,0-1 0,1 1 0,-1 0 0,1 0 0,0 0 0,1 0 0,-1 0 0,1 0 0,0 0 0,0 1 0,0 8 0,1-12-5,0 1 0,1-1 0,-1 0 0,0 0 0,1 0 0,-1 0 0,1 1 0,0-1 0,0 0 0,0 0 0,0 0 0,0 0 0,0-1 0,1 1 0,-1 0 0,0 0 0,1-1 0,0 1 0,-1-1 0,1 1 0,0-1 0,0 0 0,0 0 0,-1 0 0,1 0 0,1 0 0,-1 0 0,0 0 0,0-1 0,0 1-1,4 0 1,2 0 9,0 0-1,-1-1 0,1 0 1,-1-1-1,1 1 0,12-4 0,44-14 75,-54 15-80,33-10-55,1-2 0,-2-2 0,0-2-1,39-25 1,-75 41-179,-10 7 6,-11 7-76,8-7 263,0 0-1,0 1 1,1-1 0,-1 1-1,1 1 1,0-1 0,1 1 0,-7 8-1,10-11 39,0 0-1,0 0 0,0 1 1,0-1-1,1 0 1,-1 1-1,1-1 0,0 1 1,0-1-1,0 1 1,1 0-1,-1-1 0,1 1 1,0 0-1,0 0 1,0-1-1,0 1 0,1 0 1,0-1-1,1 6 1,-1-7 9,-1 1 1,1-1 0,0 0-1,0 1 1,0-1 0,0 0-1,1 0 1,-1 0 0,1 0-1,-1 0 1,1 0 0,0 0 0,-1-1-1,1 1 1,0 0 0,0-1-1,0 0 1,0 1 0,1-1-1,-1 0 1,0 0 0,1 0-1,-1 0 1,0-1 0,4 1 0,-3-1 6,1 0 1,-1 0 0,1 0 0,-1-1 0,1 1-1,-1-1 1,1 0 0,-1 0 0,0 0 0,0-1-1,1 1 1,-1-1 0,0 1 0,0-1 0,-1 0 0,1 0-1,3-3 1,0-1-30,1-1-1,-1 1 1,0-1-1,0 0 1,-1 0 0,0-1-1,0 0 1,-1 0-1,5-11 1,-8 16-25,0 0-1,0-1 1,0 1 0,-1 0 0,1 0 0,-1-1 0,0 1-1,0 0 1,0 0 0,0-1 0,-1 1 0,1 0-1,-1 0 1,0 0 0,0-1 0,0 1 0,-1 0-1,1 0 1,0 0 0,-1 1 0,0-1 0,0 0-1,0 1 1,0-1 0,0 1 0,-1-1 0,1 1 0,-1 0-1,-3-2 1,0 0-8,0 0-1,-1 1 1,1 0 0,-1 0-1,0 1 1,0 0-1,0 0 1,0 0 0,-11 0-1,9 0-24,8 2 58,0 0 0,0-1 0,0 1 0,0 0 0,0 0 0,0 0 0,0 0 0,0 0 0,0 0-1,0 0 1,0 0 0,0 0 0,0 0 0,0 0 0,0 1 0,-2 0 0,3-1 2,0 0 0,1 0 1,-1 1-1,0-1 0,0 0 1,0 0-1,0 0 0,0 1 1,1-1-1,-1 0 0,0 0 1,0 0-1,0 0 0,1 1 1,-1-1-1,0 0 0,0 0 1,1 0-1,-1 0 0,0 0 1,0 0-1,1 0 0,-1 0 1,0 0-1,1 0 0,24 3 64,0-1 0,1-1 0,25-3-1,-29 1-110,1 0 0,-1 2 0,0 0 0,39 8-1,-58-8 35,0 0-1,-1-1 0,1 1 0,0 0 0,-1 1 0,1-1 0,-1 0 1,1 1-1,-1-1 0,0 1 0,0 0 0,1 0 0,-1 0 0,0 0 1,-1 0-1,1 0 0,0 0 0,-1 1 0,1-1 0,1 4 0,-2-2 10,0-1 0,-1 1 0,1 0 0,0-1 1,-1 1-1,0 0 0,0 0 0,0-1 0,0 1 0,-1 0 0,0-1 0,1 1 0,-1 0 0,-3 6 0,2-5 25,1-3-3,0 0 0,0 0 0,0 1 0,1-1 0,-1 0 0,0 1-1,1-1 1,0 0 0,0 1 0,0-1 0,0 1 0,0-1 0,1 3-1,-1-4-8,0-1 0,0 0-1,0 1 1,0-1 0,1 0-1,-1 1 1,0-1-1,0 0 1,1 0 0,-1 1-1,0-1 1,0 0-1,1 0 1,-1 1 0,0-1-1,1 0 1,-1 0-1,0 0 1,1 0 0,-1 1-1,0-1 1,1 0-1,-1 0 1,0 0 0,1 0-1,-1 0 1,1 0 0,-1 0-1,0 0 1,1 0-1,-1 0 1,0 0 0,1 0-1,0-1 1,17-3 280,-14 2-275,119-37 235,78-24-578,-195 61 305,1 0-22,0 0-1,0 0 1,0 1 0,12-1-1,-17 1 42,-1 2-1,1-1 1,0 0-1,-1 0 1,1 0-1,0 1 1,-1-1-1,1 1 0,-1-1 1,1 1-1,-1 0 1,1-1-1,-1 1 1,1 0-1,-1 0 1,0 0-1,1 0 1,-1 1-1,0-1 1,0 0-1,0 0 1,0 1-1,0-1 1,0 0-1,1 3 0,2 7 11,-1 0 0,0 0-1,-1 1 1,0-1 0,-1 0-1,0 19 1,3 16-2285,0-16-3800,-4-16 3280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32 10400,'-40'-23'4704,"22"18"-4096,8 2 927,10 6-959,-4-3 416,13 5-2400,1-2-1151,-2 2 1439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5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2059 92 9792,'-36'-7'4448,"32"7"-3872,13 0 3007,4 0-2079,13-8 448,6 3-1152,18-7-32,5 4-448,29-4-544,1 4 128,10 1 128,-5 2 0,-17 5-3168,-7 5 1728,-16-2-5183,-14 6 3711</inkml:trace>
  <inkml:trace contextRef="#ctx0" brushRef="#br0" timeOffset="1">14 65 13472,'-13'-20'6079,"26"3"-5279,-5 9-288,6 5-448,4-9-448,0 7 192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1:59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259 518 4576,'-7'-6'7652,"-4"5"-4663,-13 6-1033,12 1-1593,-1 0-1,2 0 1,-1 1 0,1 1 0,0 0 0,1 0 0,0 1 0,0 0-1,0 1 1,-8 12 0,5-5-153,1 1 1,0 1-1,1-1 0,1 2 1,-12 31-1,21-45-125,-1 0 1,0-1-1,1 1 0,0 0 1,0-1-1,1 1 0,0 12 1,0-17-67,0 1 1,0-1 0,1 1 0,-1 0 0,0-1 0,1 1 0,-1-1 0,1 1 0,0-1-1,0 0 1,-1 1 0,1-1 0,0 0 0,0 1 0,0-1 0,0 0 0,0 0-1,0 0 1,1 0 0,-1 0 0,0 0 0,1 0 0,-1 0 0,0 0 0,1-1-1,-1 1 1,1-1 0,-1 1 0,1-1 0,0 1 0,-1-1 0,3 0 0,2 1-42,0-1 0,0-1 0,1 1 1,-1-1-1,0 0 0,0 0 1,0 0-1,0-1 0,0 0 0,0-1 1,0 1-1,-1-1 0,1 0 0,-1 0 1,0-1-1,0 0 0,0 0 1,6-6-1,-6 5 3,0-1-1,0 1 1,-1-1 0,0 0 0,0 0 0,-1 0-1,1-1 1,-1 1 0,-1-1 0,1 0 0,-1 0-1,0 0 1,-1 0 0,0 0 0,1-12 0,-2 15-7,0 0 0,-1 0 0,1 0 0,-1 1 0,0-1 0,0 0 0,0 0 0,-3-4 0,4 7 8,0 0-1,-1 0 0,1 1 1,-1-1-1,1 0 0,-1 0 1,0 0-1,1 1 1,-1-1-1,0 0 0,1 0 1,-1 1-1,0-1 0,0 1 1,0-1-1,0 1 1,1-1-1,-1 1 0,0 0 1,0-1-1,0 1 0,0 0 1,0-1-1,0 1 1,0 0-1,0 0 0,0 0 1,0 0-1,0 0 0,0 0 1,0 0-1,0 1 1,0-1-1,-2 1 0,3-1 12,-1 0 0,0 0 0,1 1 0,-1-1 0,1 0 0,-1 1 1,1-1-1,-1 0 0,0 1 0,1-1 0,0 1 0,-1-1 0,1 1 0,-1-1 0,1 1 0,-1-1 0,1 1 0,0 0 0,0-1 0,-1 1 0,1-1 0,0 1 0,0 0 0,0-1 0,-1 1 0,1 0 0,0-1 0,0 1 0,0 0 0,0-1 0,0 1 0,0 0 0,0-1 0,1 1 0,-1 0 0,0 1 0,1-1 31,0 1 0,-1-1 0,1 1 0,0-1 0,0 1 0,0-1 0,0 1 0,0-1 0,0 0 0,0 1 0,0-1 0,2 1 0,1 0 63,-1 0 0,0-1 1,0 1-1,1-1 0,-1 0 0,1 0 1,-1-1-1,1 1 0,-1-1 1,1 0-1,0 1 0,-1-2 0,1 1 1,-1 0-1,1-1 0,-1 1 1,1-1-1,-1 0 0,7-3 0,2-1 189,-1-1 0,0 0 0,0 0 0,11-9 0,0-4 40,0 0-1,-1-1 1,-2-1 0,35-46 0,-16 16-56,-2-2-1,-2-2 1,47-106 0,-80 158-259,75-164 174,-75 166-179,-1 0-1,0 1 1,0-1-1,1 0 1,-1 1-1,0-1 1,1 0-1,-1 1 0,1-1 1,-1 1-1,1-1 1,-1 1-1,1-1 1,-1 1-1,1-1 1,0 0-1,0 16-78,-7 25 87,-17 63 0,19-84-22,-22 83-65,-75 188 0,-102 100 403,14-82 144,140-246-274,22-29-1,19-22-131,6-8-11,0 0 0,-1 0 0,1 0 1,-1-1-1,1 1 0,-1 0 0,0-1 0,0 0 1,0 0-1,0 0 0,-4 2 0,6-4-39,1 1-1,0-1 1,0 0-1,0 0 1,-1 0-1,1 0 1,0 0-1,0 0 1,-1 0-1,1 0 1,0 0-1,0 0 0,-1 0 1,1 0-1,0 0 1,0 0-1,-1 0 1,1 0-1,0 0 1,0 0-1,-1 0 1,1 0-1,0 0 1,0 0-1,-1 0 1,1 0-1,0 0 1,0-1-1,0 1 1,-1 0-1,1 0 1,0 0-1,0 0 1,0-1-1,0 1 1,-1 0-1,1 0 1,0 0-1,0-1 1,0 1-1,0 0 1,0 0-1,0-1 1,0 1-1,0 0 1,-1 0-1,1-1 1,0 1-1,0 0 1,0 0-1,0-1 1,0 1-1,0 0 1,0 0-1,1-1 1,-1 1-1,0 0 1,0 0-1,0-1 1,4-19 161,3 5-137,-1-1 0,2 2 0,0-1 0,18-25 0,-11 21-79,0-1 0,2 2 0,24-22 1,61-41-205,-70 59 181,0 2 0,2 1 0,51-22 0,-61 32-722,0 1 0,29-5 0,-34 9-1032,-1 2 0,1 0 0,29 1 1,-41 1 592,0 1 0,0 0 1,8 2-1,20 12-2075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5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70 163 2144,'-1'-3'126,"0"0"-1,1 0 1,0 0 0,0 0 0,0 0-1,0 0 1,0 0 0,0 0 0,1 0-1,0 0 1,-1 0 0,3-3 0,1-9 1290,1-11 571,4-17 1332,-8 40-3139,1-3 724,0 1 0,0-1 1,1-11-1,-7 22 51,-1 17-615,0 1 1,2 0-1,1 0 0,0 41 1,0 11 213,-44 373 1307,40-363-1501,-18 125 987,23-201-376,3-19 271,2-4-1119,54-145-129,-48 136-78,1 0 0,18-28 0,-22 41 2,0-1 1,2 1 0,-1 0 0,1 0-1,1 1 1,12-9 0,-20 16 36,1 1 1,-1-1-1,1 1 1,-1 0-1,1-1 1,0 1-1,0 0 1,-1 1-1,1-1 1,0 0-1,0 1 1,4 0-1,-5 0 27,-1 0-1,1 0 0,0 0 0,-1 0 0,1 1 1,0-1-1,-1 1 0,1-1 0,0 1 1,-1 0-1,1 0 0,-1-1 0,1 1 0,-1 0 1,0 0-1,1 1 0,-1-1 0,0 0 1,0 0-1,0 1 0,0-1 0,0 0 0,1 3 1,2 5 50,0-1 0,-1 0 0,-1 1-1,1 0 1,-2 0 0,1 0 0,-1 0 0,0 0 0,-1 11 0,-1 6 144,-1-1 0,-6 26 1,2-23 80,0 0 0,-2-1 0,-1-1 0,-15 30 0,21-48-152,-1-1 0,-1 0 0,1 0 0,-1 0 0,0-1 0,-12 12 0,14-15-76,-1 0-1,0 0 1,0 0 0,-1-1 0,1 1 0,0-1-1,-1 0 1,1 0 0,-1-1 0,0 1 0,0-1-1,-8 1 1,12-2-36,-6 1 15,-1 0 0,1-1 0,-1 0 0,1 0-1,0 0 1,-13-3 0,13 2 18,6 1-30,-1-1 0,1 1-1,0 0 1,0 0 0,0 0-1,0-1 1,0 1 0,0 0 0,0-1-1,-2 0 1,2 1-5,-7-2-156,5 3 56,7 1 19,-1 0 89,2 0 7,0 1 0,0-1 0,1 0 0,-1 0 0,0 0 0,1-1 0,-1 1 0,7-1 0,0-1 35,0-2-1,0 1 1,0-1-1,0-1 1,0-1 0,-1 1-1,21-10 1,-3-2 50,43-29 0,-1-4-60,-3-3-1,-2-4 1,-2-1 0,66-78 0,-111 114-70,-13 15-6,-1-1 0,0 1 1,0-1-1,-1 0 0,1 0 1,3-7-1,-26 64-43,2 1 0,3 0 0,-9 74 0,19-72 168,3-48-49,0-1 0,0 1-1,1-1 1,0 1 0,0-1-1,1 0 1,2 7 0,-4-11-20,0 0 0,1 0 0,-1 0 1,1 0-1,0-1 0,-1 1 0,1 0 0,0 0 1,-1-1-1,1 1 0,0 0 0,0-1 1,0 1-1,0-1 0,-1 1 0,1-1 1,0 1-1,0-1 0,0 0 0,0 1 1,0-1-1,0 0 0,0 0 0,0 0 1,0 0-1,0 0 0,0 0 0,0 0 0,0 0 1,0 0-1,0 0 0,0-1 0,0 1 1,2-1-1,1-1 26,0 1 0,1-1-1,-2-1 1,1 1 0,0-1 0,0 1 0,3-5 0,4-3 10,0-2 1,-1 0 0,14-20 0,23-45-103,-17 25 100,-14 27-36,-3 4-174,28-37 1,-31 50 4,-10 8 155,1 0 0,-1 0 0,0 0 0,0 0 0,0 0 0,0 0 0,1 0 1,-1 0-1,0 0 0,0 0 0,0 0 0,1 0 0,-1 0 0,0 1 0,0-1 0,0 0 0,0 0 0,0 0 0,1 0 1,-1 0-1,0 0 0,0 1 0,0-1 0,0 0 0,0 0 0,0 0 0,0 0 0,0 1 0,0-1 0,1 0 0,-1 0 0,0 0 1,0 1-1,0-1 0,0 0 0,0 0 0,0 0 0,0 0 0,0 1 0,1 7-17,-5 59-70,1-42 93,2 45 0,2-60 5,0 1 1,1-1-1,0 0 1,1 1-1,0-1 1,8 18-1,-10-26 11,0 1 1,0-1-1,0 0 1,1 0-1,-1 1 1,1-1-1,-1 0 1,1 0-1,0-1 0,0 1 1,0 0-1,0 0 1,0-1-1,1 0 1,-1 1-1,0-1 1,1 0-1,-1 0 0,0 0 1,1 0-1,0 0 1,-1-1-1,1 1 1,-1-1-1,1 0 1,0 0-1,-1 0 0,1 0 1,-1 0-1,1 0 1,0-1-1,-1 1 1,1-1-1,2-1 1,9-3 69,-1-1 0,0-1 1,0 0-1,0-1 1,-1 0-1,21-19 1,60-67 33,-89 89-92,32-34 6,-2-1 0,-2-3-1,28-47 1,-44 59 11,-1-1 0,-1-1-1,13-48 1,15-103-177,-29 124 90,13-66-226,-25 106-348,-1 20 608,0 0 1,0 0 0,0 0 0,0 1 0,0-1 0,0 0 0,0 0 0,0 0 0,0 0 0,0 0 0,0 0 0,0 0-1,0 0 1,0 0 0,0 0 0,0 0 0,0 0 0,0 0 0,0 0 0,0 0 0,0 0 0,0 0 0,0 0-1,0 0 1,0 0 0,0 0 0,0 0 0,0 0 0,-1 0 0,1 0 0,0 0 0,0 0 0,0 0 0,0 0-1,0 0 1,0 0 0,0 0 0,0 0 0,0 0 0,0 0 0,0 0 0,0 0 0,0 0 0,0 0 0,0 0 0,0 0-1,0 0 1,0 0 0,0 0 0,0 0 0,-2 12-92,-13 463 54,15-348 136,5 85 797,-2-119-1748,-2-12-4670,-4-118-2026,-8-17 834,3 17 3798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5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60 8480,'-36'-8'3840,"36"4"-3360,5 1 2080,8-2-1504,14-3 863,9 8-1151,9-9-64,5 9-416,3-6-64,2 1-128,8-4-128,0 9 0,4-3-32,-4 3 0,0 0-4383,-8 8 2431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49:5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1107 4640,'-3'2'307,"3"-2"-262,0 0 0,-1 0 0,1 0 0,0 1 0,0-1 0,0 0 0,-1 0 1,1 0-1,0 0 0,0 0 0,0 0 0,-1 0 0,1 0 0,0 1 0,0-1 0,0 0 0,-1 0 0,1 0 0,0 0 0,0 1 0,0-1 0,0 0 1,0 0-1,0 0 0,0 1 0,-1-1 0,1 0 0,0 0 0,0 1 0,0-1 0,0 0 0,0 0 0,0 0 0,4 6 5038,-3-5-4837,0 0-1,0 0 0,0 0 0,0 0 0,0 0 1,1-1-1,-1 1 0,0-1 0,0 1 0,1-1 1,-1 1-1,0-1 0,1 1 0,-1-1 0,0 0 1,1 0-1,-1 0 0,1 0 0,-1 0 0,3 0 1,-1-1 40,0 0 1,1 0 0,-1 0 0,0-1 0,0 1-1,0-1 1,0 0 0,4-2 0,5-6 214,0-1 1,21-22 0,-26 25-250,103-126 515,-72 85-484,87-87 0,-63 78-688,-65 62 346,0 1 0,0-1 1,1 1-1,0 0 0,0-1 0,-2 7 0,-11 36 119,-13 89 35,25-113 15,1 1-1,1 0 1,4 43-1,-2-61-49,0-1-1,1 1 1,-1-1-1,1 0 1,0 1-1,0-1 1,1 0-1,0 0 1,3 5-1,-5-9-22,0 1-1,0 0 0,1 0 1,-1-1-1,1 1 1,0-1-1,-1 1 1,1-1-1,0 0 0,0 1 1,-1-1-1,1 0 1,0 0-1,0 0 1,1-1-1,-1 1 1,0 0-1,0-1 0,0 0 1,0 1-1,0-1 1,1 0-1,-1 0 1,0 0-1,0 0 1,3-1-1,1-1 45,-1 0 0,1 0 0,-1-1-1,0 1 1,0-1 0,0 0 0,0-1 0,0 1 0,-1-1 0,8-8 0,5-6 72,18-27 0,-23 28-96,30-39 58,54-70-32,16-1 119,-91 106-159,19-22 10,-11 2-27,-3-1-1,-1-2 0,35-84 1,43-178 75,-102 300-136,1 2-21,-1-1-1,0 1 1,0-1 0,0 1 0,0-1-1,-1 0 1,0 0 0,0 1 0,-1-9 0,1 13 52,0 0 1,0 0 0,0 0 0,0 0-1,0 0 1,0 0 0,0 0 0,0-1 0,0 1-1,0 0 1,0 0 0,0 0 0,0 0 0,0 0-1,-1 0 1,1 0 0,0 0 0,0 0-1,0 0 1,0 0 0,0 0 0,0 0 0,0 0-1,0 0 1,0 0 0,0 0 0,0 0-1,0 0 1,0 0 0,-1 0 0,1 0 0,0 0-1,0 0 1,0 0 0,0 0 0,0 0-1,0 0 1,0 0 0,0 0 0,0 0 0,0 0-1,0 0 1,0 0 0,-1 0 0,1 0 0,0 0-1,0 0 1,0 0 0,0 0 0,0 0-1,0 0 1,0 0 0,0 0 0,0 0 0,0 1-1,0-1 1,0 0 0,0 0 0,0 0-1,-6 8-57,-5 16 54,0 11-15,2 0-1,-7 59 0,14-80 6,-4 20 23,3 0 0,0 1 0,2-1 0,2 0 0,1 1 0,2-1 0,15 64 0,64 158 202,-53-171-149,-26-72-243,12 30 204,-14-39-614,0 0 1,0 0 0,1 0-1,3 4 1,4-2-2491,-9-6 2952,-1 0 0,0 1-1,0-1 1,1 0 0,-1 0 0,0 0 0,1 0-1,-1 0 1,0 0 0,0 0 0,1 0-1,-1 0 1,0 0 0,1 0 0,-1 0-1,0 0 1,0 0 0,1 0 0,-1-1 0,0 1-1,1 0 1,-1 0 0,0 0 0,0 0-1,1 0 1,-1-1 0,0 1 0,0 0-1,0 0 1,1 0 0,-1-1 0,0 1 0,0 0-1,0 0 1,0-1 0,1 1 0,-1 0-1,0 0 1,0-1 0,-2-16-4433,2-3 1525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0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9056,'0'0'106,"-1"-1"0,1 1 1,0 0-1,0 0 0,0 0 0,0-1 1,0 1-1,-1 0 0,1 0 0,0 0 1,0-1-1,0 1 0,0 0 1,0 0-1,0-1 0,0 1 0,0 0 1,0 0-1,0 0 0,0-1 0,0 1 1,0 0-1,0 0 0,0-1 1,0 1-1,0 0 0,0 0 0,0-1 1,0 1-1,0 0 0,1 0 0,-1 0 1,0-1-1,0 1 0,0 0 0,11-4 1741,21 3-588,-25 1-761,120-4 1547,60 2-1424,110 18-2503,-291-16 1076,-1 1-1,0-1 1,1 1 0,-1 0 0,8 3 0,-4 0-1258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0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71 8384,'-42'-39'3808,"24"27"-3328,15 4 288,3-1-896,3 9 64,7-3-480,3 3 288,19 0-3808,5 8 2208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0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55 119 4640,'18'-23'3235,"-17"20"-2367,1 0 1,0-1-1,1 2 0,-1-1 0,0 0 0,1 0 1,6-2 3317,-8 5-4124,-7 11 1278,-12 19-964,14-23-107,-7 11-106,1 1 0,0 0 0,2 1 0,0 0 0,-5 24 0,10-33-77,1 1 1,0-1-1,1 0 1,0 1-1,1-1 1,0 1-1,1-1 1,0 1-1,1-1 1,0 0-1,6 15 1,-8-23-52,1-1 1,0 0-1,0 0 1,0 1-1,0-1 1,1 0-1,-1 0 0,1 0 1,-1 0-1,1-1 1,-1 1-1,1 0 1,0-1-1,3 3 1,-4-3 9,1-1 0,-1 1 0,1 0 0,0-1 0,-1 0 0,1 1 0,0-1 0,0 0 0,-1 1 0,1-1 0,0 0 0,0-1 0,0 1 0,-1 0 0,4-1 0,0-1 33,1 0 0,0-1 0,-1 1 0,1-1 0,-1 0 0,0-1 0,0 0 0,0 1 0,7-8 0,28-31 141,62-80-1,-87 102-298,38-54-880,-51 70 588,-6 10 213,-6 12 216,6-4-8,1 1 0,1 0 0,0 0 1,1 0-1,0 0 0,3 20 0,-2-29 6,1 0-1,0 0 1,0 0 0,1-1-1,-1 1 1,1 0-1,1-1 1,-1 1-1,1-1 1,0 0-1,0 0 1,0 0 0,1 0-1,0-1 1,0 1-1,0-1 1,0 0-1,10 7 1,-10-9-2,0 0 1,1 0-1,-1 0 1,1-1 0,-1 0-1,1 0 1,-1 0-1,1 0 1,0-1-1,-1 0 1,1 0-1,0 0 1,0 0-1,-1-1 1,1 0-1,-1 0 1,1 0-1,-1-1 1,8-2-1,8-5 157,-1-1 0,36-23 0,-36 20-134,6-1-46,-2-2 0,0-1 0,0-1 0,-2-1 0,0 0 0,-2-2 0,18-23 0,53-92-286,-88 132 236,-1 1 2,1 0 1,0 0 0,0 1-1,0-1 1,0 0 0,0 1-1,0-1 1,4-1 0,-6 3 15,0 1 1,1 0 0,-1 0-1,0 0 1,1 0-1,-1-1 1,0 1-1,1 0 1,-1 0 0,0 0-1,1 0 1,-1 0-1,0 0 1,1 0-1,-1 0 1,0 0 0,1 0-1,-1 0 1,1 0-1,-1 1 1,0-1-1,1 0 1,-1 0 0,0 0-1,1 0 1,-1 0-1,0 1 1,0-1-1,1 0 1,-1 0 0,0 1-1,0-1 1,1 0-1,-1 0 1,0 1-1,0-1 1,0 0 0,1 1-1,-1-1 1,0 0-1,0 1 1,0-1-1,0 0 1,0 1 0,0-1-1,0 0 1,1 1-1,-1-1 1,0 1-1,-1 0 1,3 18-198,-3 3 164,-2-1-1,0 0 1,-8 26 0,4-17 245,-49 172 379,44-164-543,10-30 45,-1 0-1,0 0 1,-7 12 0,9-18-45,0-1-31,1 0 0,0-1-1,-1 1 1,1-1-1,0 1 1,-1-1-1,1 1 1,-1 0-1,1-1 1,0 1-1,-1-1 1,0 0-1,1 1 1,-2 0-1,2-1-5,-1 0 0,0-1 0,1 1 0,-1 0-1,1 0 1,-1-1 0,0 1 0,1 0 0,-1-1-1,1 1 1,-1 0 0,1-1 0,-1 1 0,1-1-1,-1 1 1,1-1 0,0 1 0,-1-1 0,1 1 0,0-1-1,-1 0 1,-5-8 34,1 1-1,1-1 1,-1 0-1,1 0 1,-5-18-1,4 7-127,1 1 0,-2-22 0,5 29 15,0 11 53,1-1 1,0 0 0,-1 1-1,1-1 1,0 1 0,0-1-1,0 0 1,0 1 0,1-1-1,-1 0 1,1-2 0,-1 4 0,1-1 1,-1 1 0,1-1 0,-1 1 0,1 0-1,-1-1 1,1 1 0,-1 0 0,1-1-1,0 1 1,-1 0 0,1 0 0,-1-1 0,1 1-1,0 0 1,-1 0 0,1 0 0,-1 0 0,1 0-1,0 0 1,-1 0 0,1 0 0,0 0 0,-1 0-1,1 0 1,-1 0 0,1 1 0,0-1 0,-1 0-1,1 0 1,-1 1 0,1-1 0,-1 0 0,2 1-1,28 17 12,-16-10-57,-1-1 115,2 0 1,-1-1-1,1-1 0,0 0 0,0-1 1,0 0-1,0-2 0,1 0 0,-1 0 0,1-1 1,20-2-1,-11-2 34,-1-2 1,0 0-1,0-2 1,31-12-1,-4-1 11,46-21 130,-82 34-148,1-2-1,-1 0 1,26-20 0,-38 26-58,9-6-197,-12 11 39,-6 8 80,0-1 68,1 0 0,1 1 0,-1-1 0,2 1 0,-1 1 0,1-1 0,1 0 0,-3 18 0,4-20 10,1-1 0,-1 1 0,1-1 0,1 1 0,0 0-1,0-1 1,0 1 0,1-1 0,0 1 0,0-1 0,1 0-1,0 0 1,4 7 0,-6-11 4,1-1 0,-1 0 0,1 0-1,0 0 1,-1 0 0,1 0 0,0 0 0,0-1-1,0 1 1,0-1 0,0 1 0,0-1-1,1 0 1,-1 0 0,0 0 0,1 0 0,-1 0-1,1 0 1,-1-1 0,1 1 0,-1-1 0,1 0-1,0 0 1,-1 0 0,1 0 0,-1 0 0,1 0-1,-1-1 1,1 1 0,-1-1 0,1 0 0,-1 0-1,1 0 1,-1 0 0,0 0 0,0 0 0,1 0-1,-1-1 1,0 0 0,2-1 0,89-83 42,-67 61-124,-15 14-2,0 1 0,0 0 0,25-16 0,-35 25 41,0 0 0,1 0-1,-1 1 1,0-1-1,0 1 1,0-1-1,1 1 1,-1 0-1,0-1 1,0 1-1,1 0 1,-1 0-1,0 0 1,2 0-1,-2 0 10,-1 0-1,1 1 0,-1-1 1,1 0-1,-1 0 0,1 1 1,-1-1-1,1 0 0,-1 1 0,0-1 1,1 0-1,-1 1 0,1-1 1,-1 1-1,0-1 0,1 1 1,-1-1-1,0 1 0,0-1 1,0 1-1,1-1 0,-1 1 0,0 0 1,1 3 0,-1 1 0,0-1 0,1 1 0,-2 0 0,1-1 0,-1 6 0,0-1 98,-1 10-13,1-2-58,-5 26-1,1-5 237,4-38-252,1 0 0,0 0 0,0 1 0,0-1-1,0 0 1,0 0 0,0 1 0,0-1-1,0 0 1,0 1 0,0-1 0,0 0 0,0 0-1,0 1 1,0-1 0,0 0 0,0 0-1,0 1 1,0-1 0,0 0 0,0 0-1,0 1 1,1-1 0,-1 0 0,0 0 0,0 0-1,0 1 1,0-1 0,0 0 0,1 0-1,-1 0 1,0 1 0,0-1 0,1 0 0,-1 0-1,0 0 1,0 0 0,0 0 0,1 0-1,-1 1 1,0-1 0,0 0 0,1 0 0,-1 0-1,0 0 1,0 0 0,1 0 0,-1 0-1,0 0 1,1 0 0,-1 0 0,0 0 0,12-9 145,-11 8-109,34-29 34,41-26 0,-57 44-86,-1 1 1,1 1-1,1 1 1,30-11-1,-28 13 22,20-6-105,-39 12 48,1 0 0,0 0 1,-1 1-1,1 0 0,0-1 0,0 1 0,-1 1 1,6 0-1,-7-1 43,-1 1 0,0-1 0,0 1-1,0 0 1,0-1 0,0 1 0,0 0 0,0 0 0,0-1 0,0 1 0,0 0 0,0 0 0,-1 0 0,1 0-1,0 0 1,-1 0 0,1 1 0,0-1 0,-1 0 0,1 1 0,6 29-43,-4-19 41,0 1 21,-2-7 21,0 0 1,1-1-1,-1 1 1,1-1-1,6 11 1,-7-14-27,0-1 0,0 1 0,1-1 0,-1 0 0,0 1 0,1-1 0,-1 0 0,1 0 0,0 0 0,-1 0 0,1 0 0,0 0 0,-1 0 0,1-1 0,0 1 0,0-1 0,0 1 0,0-1 0,0 0 0,0 0 0,-1 1 0,4-2 0,3 1 25,-1-1 0,1 0 0,-1 0 0,1-1 0,-1 0 0,13-5 0,42-24 87,-39 19-105,150-89 4,-166 97-10,21-15-178,-22 14-88,-16 8-160,-1 2 384,1 1 1,0 0-1,0 0 1,1 1-1,0 1 1,0-1-1,1 1 1,0 1-1,-12 15 1,16-18 46,-1 1 0,1-1 1,0 1-1,0 0 1,1 0-1,0 0 0,0 1 1,1-1-1,0 1 1,0-1-1,1 1 0,0 0 1,0-1-1,1 1 1,1 11-1,-1-18-2,0 0-1,0 1 1,0-1 0,0 0-1,1 0 1,-1 0-1,0 0 1,1 0 0,-1 0-1,1 1 1,0-1-1,-1 0 1,1 0 0,0 0-1,-1-1 1,1 1-1,1 1 1,-1-1-4,0-1 0,-1 0 0,1 0 0,0 1 1,-1-1-1,1 0 0,0 0 0,0 0 0,0 0 0,-1 0 0,1 0 0,0 0 0,0 0 0,-1 0 0,1 0 1,0 0-1,0 0 0,-1-1 0,2 1 0,3-3 26,0 0 0,0 0-1,-1 0 1,1 0 0,5-7 0,-7 8-31,31-29 95,66-53-174,-88 79-91,-11 5 160,-1 0 0,0 0 1,1 0-1,-1 0 0,0 0 1,1 0-1,-1 0 1,0 0-1,1 0 0,-1 0 1,0 0-1,1 0 0,-1 0 1,0 1-1,0-1 0,1 0 1,-1 0-1,0 0 1,1 0-1,-1 1 0,0-1 1,0 0-1,1 0 0,-1 0 1,0 1-1,0-1 0,0 0 1,0 0-1,1 1 1,-1-1-1,0 0 0,0 1 1,0-1-1,0 0 0,0 1 1,0-1-1,0 0 0,1 1 1,-1 11-50,-1 1 1,0-1 0,-1 0-1,0 0 1,0 1-1,-8 18 1,4-10 48,-94 293-91,25-83 155,68-207-48,-53 157 164,46-146-112,-1-1-1,-1-1 1,-23 34 0,34-61-33,0 0 0,0 0 0,0 0 0,0-1 0,-1 0 0,0 0 0,0-1 1,0 1-1,-1-1 0,1 0 0,-1-1 0,-12 5 0,15-7-19,0 0 1,0 0 0,0 0-1,0 0 1,0-1 0,0 1 0,0-1-1,-1 0 1,1 0 0,0-1-1,0 1 1,0-1 0,-1 0-1,1 0 1,0 0 0,0-1-1,1 1 1,-1-1 0,0 0-1,0 0 1,1-1 0,-1 1-1,1-1 1,-6-5 0,2 0 16,-1-2 0,1 1 0,1-1 0,0 0 0,1 0 0,-1-1 0,2 1 0,0-1 0,0-1 0,1 1 0,0 0 0,1-1 0,0 1 0,1-1 0,0-12 0,1 14-79,0-1 0,1 1 0,0 0-1,1 0 1,0-1 0,0 1-1,1 0 1,1 1 0,0-1-1,0 0 1,0 1 0,1 0 0,1 0-1,0 1 1,0-1 0,0 1-1,12-10 1,-6 8-391,1 0 0,0 2 0,0-1 0,1 2 0,0-1 0,19-5 0,94-25-6630,-94 29 4193,-28 8 2360,0-1-371,0 1-1,0 0 1,1 0-1,8 0 1,-13 1 237,1 0-1,0 0 1,0 1-1,0-1 1,0 1-1,-1-1 1,1 1-1,0 0 1,0-1-1,1 2 1,5 2-1854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0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65 10208,'-22'-57'4640,"12"54"-4032,7-2-64,3 10-416,-5-5-672,5 7 288,5 6-1408,8 7 928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0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91 3072,'0'0'36,"0"0"-1,0 0 1,-1 0-1,1 0 1,0 0 0,0 0-1,0 0 1,0 0 0,0-1-1,0 1 1,0 0-1,0 0 1,0 0 0,0 0-1,0 0 1,0 0 0,0-1-1,0 1 1,0 0-1,0 0 1,0 0 0,0 0-1,0 0 1,0 0 0,0-1-1,0 1 1,0 0-1,0 0 1,0 0 0,0 0-1,0 0 1,0 0 0,0-1-1,0 1 1,0 0 0,0 0-1,1 0 1,-1 0-1,0 0 1,0 0 0,0 0-1,0 0 1,0 0 0,0 0-1,1-1 1,8-6 1640,-7 6-1295,0 0-1,0 0 1,-1-1-1,1 1 1,0-1 0,0 1-1,-1-1 1,0 0-1,1 0 1,-1 1 0,2-3-1,-3 1 157,1 1-1,0-1 0,-1 1 0,1-1 0,-1 1 1,0-1-1,0 1 0,0-1 0,0 1 1,-1-5-1,1 5-379,-1 1-1,0-1 1,1 1 0,-1 0 0,0 0-1,0-1 1,0 1 0,0 0 0,0 0-1,0 0 1,0 0 0,0 0 0,0 0-1,-1 1 1,1-1 0,0 0 0,-1 0-1,1 1 1,0-1 0,-1 1 0,1-1-1,-2 1 1,-4-2-35,1 1 1,-1 0-1,0 1 0,1 0 1,-1 0-1,0 0 0,1 1 1,-1 0-1,1 0 0,-1 0 1,1 1-1,-1 0 0,1 0 1,-9 6-1,2-2-84,0 2 0,1-1 0,0 2 1,0-1-1,-20 22 0,24-22 11,-1 2 0,2-1 1,0 1-1,0 0 0,1 0 0,0 1 0,-5 11 1,9-15 18,-1-1 1,1 1 0,1 0-1,-1 0 1,1 0-1,0 0 1,1 0 0,0 0-1,0 0 1,0 0 0,1 0-1,0 0 1,4 13 0,-4-17-19,0 0 1,0 0-1,0 0 1,1 0-1,-1 0 1,1 0-1,0-1 1,0 1-1,0-1 1,0 1-1,5 3 1,-6-5-21,1 1 0,0-1 1,0 0-1,0 0 0,0-1 0,0 1 0,0 0 1,0-1-1,0 1 0,0-1 0,0 1 1,1-1-1,-1 0 0,0 0 0,0 0 0,0 0 1,0-1-1,1 1 0,2-1 0,3-2 53,1 0-1,-1-1 0,0 0 1,0 0-1,0 0 1,8-7-1,40-34 178,-54 44-254,169-162 412,-149 141-372,-12 15 214,-7 17-82,-1-3-157,3 11 3,1-1 1,0 1 0,2-1 0,0-1 0,11 19 0,4 0-12,33 38 1,-38-52-239,1-1 1,1-1-1,25 20 1,-31-28-1637,1-1 0,0-1 0,23 10 0,-2-2-1242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0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12 8128,'0'0'152,"0"-1"0,0 1 0,0-1 0,0 0 0,0 1 1,-1-1-1,1 1 0,0-1 0,0 1 0,0-1 0,-1 1 0,1-1 1,0 1-1,-1-1 0,1 1 0,0-1 0,-1 1 0,1 0 0,-1-1 1,1 1-1,-1 0 0,1-1 0,-1 1 0,0-1 0,0 2 276,0-1-1,0 0 1,0 1-1,0-1 1,1 1 0,-1-1-1,0 1 1,0-1-1,0 1 1,0-1-1,-1 2 1,-4 4 397,-48 33 1499,13-10-1446,-45 42 0,74-59-896,0 1 0,0 0 0,1 1 0,1 0 0,0 1 0,1 0 0,-9 20 0,12-21-98,-12 30 141,17-41-292,0 1 0,1 0 0,-1 0 0,1 0 0,-1-1-1,1 1 1,0 0 0,1 0 0,-1 0 0,1 4 0,10 16-1504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0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 11136,'-19'-4'5056,"1"28"-4417,0-13 1505,10 6-1312,-16 3 576,11 0-832,-9 8-448,9 0-128,-2 7-96,7 2 32,-1 6-288,9 2 192,-4 6-3264,8 1 1889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01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4736,'0'-2'434,"-1"0"0,1 1 0,0-1 0,0 0 0,0 1 0,0-1 0,1 0 0,-1 1 1,0-1-1,1 0 0,-1 1 0,1-1 0,0 1 0,-1-1 0,1 1 0,0-1 0,0 1 0,0-1 0,0 1 0,0 0 0,0-1 0,2 0 1,3 7 2895,-1 1-3021,-1 0 0,0 0-1,5 10 1,14 47 556,23 115 1,-31-113-485,13 60 356,-23-93-469,-1 0 0,0 33 0,-4-53-171,-1 1 0,0-1 0,-1-1-1,-3 15 1,4-22-44,-1 1 0,1-1 0,-1 0 0,1 0 0,-1 0 1,0 0-1,-1 0 0,1 0 0,-1-1 0,0 1 0,0-1 0,0 0 0,0 0 0,-4 4 0,5-6-26,1-1 1,-1 1-1,0 0 1,1 0-1,-1-1 1,0 1-1,1-1 0,-1 1 1,0-1-1,1 0 1,-1 1-1,0-1 1,0 0-1,1 0 1,-1 0-1,0-1 0,0 1 1,1 0-1,-1-1 1,0 1-1,1-1 1,-1 1-1,0-1 1,1 0-1,-1 0 0,1 0 1,-1 0-1,1 0 1,-1 0-1,1 0 1,0 0-1,0-1 1,0 1-1,-2-3 0,-2-2-24,1 0 0,0 0-1,1 0 1,-1-1-1,1 0 1,1 1 0,-4-13-1,2 6-13,1 0 0,0 1-1,1-1 1,1-1 0,0 1 0,0 0-1,1 0 1,3-16 0,0 12 30,2-1 0,0 1-1,1 0 1,0 0 0,2 1 0,0 0 0,0 0 0,2 1-1,0 0 1,1 1 0,0 0 0,1 1 0,21-19 0,-6 9 9,2 1 0,0 1 0,1 2 0,1 1 0,61-26 0,-26 15-326,34-14 240,-81 36-1796,33-6 0,-39 12 3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1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533 767 8544,'-2'-11'2532,"2"9"-2116,0 1 0,-1-1 0,1 0 0,0 1 0,-1-1 0,1 0 0,-1 1 0,1-1 0,-1 1 0,0-1 0,0 0 0,1 1 0,-1 0 0,0-1 0,-1 1 0,1 0 1,0-1-1,0 1 0,0 0 0,-3-2 0,0 2-184,0 0 1,-1 0-1,1 0 0,0 1 1,0 0-1,-1-1 1,1 1-1,0 1 1,-6 0-1,-44 12 165,42-9-244,-27 7 132,1 3 1,0 1-1,-37 20 0,59-26-185,0 0 1,1 1-1,1 1 0,0 0 1,0 1-1,1 1 0,1 0 1,0 0-1,-17 26 0,21-27-62,1 0-1,1 1 0,0 0 0,0 0 1,1 0-1,1 1 0,0 0 1,-2 23-1,5-32-11,1 0 0,0 1 0,0-1 0,0 0 0,1 0 1,0 0-1,0 1 0,0-1 0,1 0 0,-1 0 0,1 0 0,1-1 0,-1 1 0,0 0 0,1-1 0,0 0 0,0 1 0,1-1 1,-1 0-1,1-1 0,0 1 0,0-1 0,0 1 0,0-1 0,0 0 0,10 4 0,3 0 27,0 0 0,0-1 0,1-1 0,0-1 0,0 0 0,0-1 0,1-1 0,-1-1 0,0-1-1,1 0 1,-1-1 0,36-7 0,-21-1-37,-1-1 1,57-27-1,59-41-2,-59 30-13,37-16 39,129-71 107,-252 134-158,0-1 0,0 0 0,0 0-1,-1 0 1,1 0 0,0 0 0,-1 0 0,1-1 0,-1 1 0,0-1 0,3-4 0,-5 7 7,0 0 0,0 0 0,0-1 0,0 1 1,0 0-1,0 0 0,0 0 0,0 0 0,0 0 1,0 0-1,0-1 0,0 1 0,0 0 1,0 0-1,0 0 0,0 0 0,0 0 0,0-1 1,0 1-1,0 0 0,0 0 0,0 0 0,0 0 1,0 0-1,0 0 0,0-1 0,0 1 0,0 0 1,0 0-1,0 0 0,-1 0 0,1 0 1,0 0-1,0 0 0,0 0 0,0 0 0,0-1 1,0 1-1,0 0 0,-1 0 0,1 0 0,0 0 1,0 0-1,0 0 0,0 0 0,0 0 1,0 0-1,-1 0 0,1 0 0,0 0 0,0 0 1,0 0-1,0 0 0,0 0 0,0 0 0,-1 0 1,1 0-1,0 0 0,0 0 0,0 0 1,0 0-1,0 0 0,0 1 0,-1-1 0,1 0 1,0 0-1,0 0 0,-19 9-122,-14 12 195,1 2 1,0 1 0,-50 52-1,44-35 38,1 1-1,-36 56 0,66-87-19,-13 19 98,19-28-151,0 0 0,0 0 0,0 0 0,0 0 0,0 0 0,1 0 0,-1 0 0,1 1 0,-1-1 0,1 0 0,0 0 0,0 4 0,0-5-22,1-1-1,-1 1 0,0 0 0,1-1 0,-1 1 0,0 0 0,1-1 0,-1 1 0,1 0 0,-1-1 0,1 1 0,-1-1 0,1 1 0,-1-1 0,1 1 0,0-1 0,-1 1 0,1-1 0,0 0 0,-1 1 0,1-1 0,0 0 0,-1 0 0,1 0 0,0 1 1,0-1-1,-1 0 0,1 0 0,0 0 0,0 0 0,1 0 0,1 0 19,0-1 0,0 1 0,0-1 0,0 1 0,0-1 0,0 0 0,0 0 0,4-2 0,13-8 65,0-1 0,-1-1-1,-1 0 1,24-23 0,62-72-202,-17 18-212,-77 78 179,-9 11 102,1-1 0,-1 0 1,1 0-1,0 1 0,0-1 1,-1 1-1,1-1 0,2 0 0,-3 2 24,-1-1-1,0 1 0,1 0 1,-1 0-1,0 0 0,1 0 1,-1 0-1,0 0 0,1 0 1,-1 0-1,0 0 0,1 0 1,-1 0-1,0 0 0,1 0 0,-1 0 1,0 0-1,1 0 0,-1 0 1,0 0-1,1 0 0,-1 0 1,0 0-1,0 0 0,1 1 1,-1-1-1,0 0 0,1 0 1,-1 0-1,0 1 0,0-1 0,1 0 1,-1 0-1,0 1 0,0-1 1,0 0-1,0 1 0,1-1 1,-1 0-1,0 0 0,0 1 1,0-1-1,0 0 0,0 1 0,0-1 1,0 0-1,0 1 0,0-1 1,0 0-1,0 1 0,0-1 1,-1 21-47,1-18 16,-3 25 89,-1 13-81,2 42 0,2-71 116,1 0-1,0 0 1,1 0 0,0-1-1,1 1 1,0-1-1,1 1 1,7 13-1,-11-24-59,1 0 0,-1 0 0,1 0 0,-1 0 0,1 0 0,-1 0 0,1 0 0,0 0-1,0 0 1,-1-1 0,1 1 0,0 0 0,0 0 0,0-1 0,0 1 0,0 0-1,0-1 1,0 1 0,0-1 0,0 1 0,0-1 0,1 0 0,-1 1 0,0-1 0,0 0-1,0 0 1,2 0 0,-1 0 4,0-1 0,1 0 0,-1 0-1,0 1 1,0-1 0,0-1 0,-1 1 0,1 0-1,0 0 1,0-1 0,-1 1 0,1-1 0,1-1-1,19-22 91,35-56 0,-19 26-61,86-98 165,-37 48-141,-48 52-135,-2-2 1,49-97-1,97-267-810,-180 413 803,-2 5 29,-1-1 0,1 1 1,-1 0-1,1 0 0,-1 0 0,0 0 0,1-1 0,-1 1 0,0 0 0,0 0 0,0-1 0,0 1 0,0 0 0,0 0 0,0-1 0,-1-1 0,1 3 31,0-1 0,0 1-1,-1 0 1,1 0-1,0-1 1,0 1 0,0 0-1,0 0 1,0 0-1,-1-1 1,1 1-1,0 0 1,0 0 0,-1 0-1,1 0 1,0-1-1,0 1 1,0 0-1,-1 0 1,1 0 0,0 0-1,-1 0 1,1 0-1,0 0 1,0 0-1,-1 0 1,1 0 0,0 0-1,0 0 1,-1 0-1,1 0 1,0 0 0,0 0-1,-1 0 1,1 0-1,0 0 1,0 0-1,-1 0 1,1 0 0,0 1-1,0-1 1,-1 0-1,1 0 1,0 0-1,0 0 1,0 1 0,-1-1-1,1 0 1,0 1-1,-14 13 9,6-4-22,1 2 0,1-1 0,-10 22 0,-23 56 17,-89 183-10,97-209 240,-27 71 0,47-103-152,2 0 1,1 1-1,1 0 1,-4 50-1,11-77-33,-1 0-1,1 0 1,1 0-1,-1 0 0,1 0 1,-1-1-1,1 1 0,1 0 1,-1 0-1,3 5 0,-3-8-23,0-1-1,1 1 0,-1 0 0,0 0 1,1 0-1,0-1 0,-1 1 0,1-1 0,0 1 1,0-1-1,0 0 0,-1 0 0,1 1 0,1-1 1,-1-1-1,0 1 0,0 0 0,0 0 1,0-1-1,1 0 0,-1 1 0,0-1 0,0 0 1,5 0-1,6-1 25,1 0 1,-1-1-1,1 0 1,-1-1-1,0-1 0,0 0 1,-1-1-1,16-8 1,96-60 6,-86 48-96,144-75 127,-177 98-109,-1 0 1,1 0-1,-1-1 1,0 1 0,1-1-1,-1 0 1,-1 0-1,5-5 1,-8 8 24,0 0 0,0 0 0,0 0 0,0 0 0,-1 0 0,1 0 0,0 0 1,0 0-1,0 0 0,0 0 0,0 0 0,0 0 0,0 0 0,0 0 0,0 0 0,-1 0 0,1 0 0,0 0 1,0 0-1,0 0 0,0-1 0,0 1 0,0 0 0,0 0 0,0 0 0,0 0 0,0 0 0,0 0 0,0 0 0,0 0 1,0 0-1,0-1 0,0 1 0,0 0 0,0 0 0,0 0 0,0 0 0,0 0 0,0 0 0,0 0 0,0 0 1,0-1-1,0 1 0,0 0 0,0 0 0,0 0 0,0 0 0,0 0 0,0 0 0,0 0 0,0 0 0,0 0 1,0-1-1,0 1 0,0 0 0,1 0 0,-1 0 0,0 0 0,-15 4-123,5 1 137,1 0 0,-1 0-1,1 1 1,0 0 0,0 0-1,1 1 1,-1 1-1,2-1 1,-1 1 0,1 0-1,0 1 1,1 0 0,-7 11-1,-3 8 31,2 1-1,0 1 1,-11 37 0,7 1 35,16-59-21,1 0 0,0 0 0,0 0 0,1 1 1,1 11-1,-1-20-32,0 0 0,0 0 1,0 0-1,0 0 0,1 0 1,-1 0-1,0 0 0,1 0 0,-1 0 1,1 0-1,-1 0 0,1 0 1,1 1-1,-2-1-12,1-1-1,-1 0 1,0 0-1,1 1 1,-1-1 0,0 0-1,1 0 1,-1 0 0,1 0-1,-1 0 1,0 1 0,1-1-1,-1 0 1,1 0-1,-1 0 1,0 0 0,1 0-1,-1 0 1,1-1 0,-1 1-1,0 0 1,1 0 0,-1 0-1,1 0 1,2-2 16,-1 1 1,0-1-1,0 0 0,0 0 0,0 1 1,0-1-1,0 0 0,0-1 1,-1 1-1,3-3 0,60-107-197,9-14-335,-54 96 389,-11 16-219,19-23 0,-25 33 40,-5 3 19,2 2 259,0-1-1,1 0 0,-1 1 0,0-1 1,0 1-1,0-1 0,1 1 1,-1 0-1,0-1 0,1 1 0,-1 0 1,1-1-1,-1 1 0,0 1 0,-4 8 23,1 1 0,0-1-1,1 1 1,0-1-1,1 1 1,0 0-1,0 0 1,1 0-1,1 0 1,0 0 0,0 0-1,1 0 1,1 0-1,5 21 1,-6-29 19,0 0 0,1 0 0,-1 0 0,1 0 0,-1 0 0,1 0 0,0 0 0,0-1 0,1 1 0,-1-1 0,0 1 0,5 3 0,-4-5 2,-1 0-1,0 0 1,1 1-1,-1-1 0,1-1 1,-1 1-1,1 0 1,0-1-1,-1 1 1,1-1-1,0 0 0,-1 0 1,1 0-1,0 0 1,-1 0-1,4-1 0,6-2 15,-1 0-1,1-1 0,-1-1 0,0 1 0,18-12 1,49-36-21,-72 47-15,22-15 36,-2-1-1,-1-1 1,0-1 0,-2-2-1,0 0 1,-2-1 0,22-36-1,68-140-373,-77 135 190,163-248-340,-92 162-261,-101 147 659,-3 5 67,-1 1 0,1-1 0,0 0 0,-1 0 0,1 1-1,-1-1 1,1 0 0,-1 0 0,1 0 0,-1 0 0,0 0 0,1 0 0,-1 0-1,0 0 1,0 0 0,0 0 0,0 0 0,0 0 0,0 0 0,0 0-1,0 0 1,-1-2 0,1 3 14,0 0-1,0 0 1,0-1 0,0 1-1,-1 0 1,1 0-1,0-1 1,0 1-1,-1 0 1,1 0 0,0-1-1,0 1 1,-1 0-1,1 0 1,0 0-1,0-1 1,-1 1 0,1 0-1,0 0 1,-1 0-1,1 0 1,0 0-1,-1 0 1,1 0 0,0 0-1,-1 0 1,1 0-1,0 0 1,-1 0 0,1 0-1,0 0 1,-1 0-1,1 0 1,0 0-1,-1 0 1,1 0 0,0 1-1,-1-1 1,-17 9-57,12-6 35,-15 10 44,0 1 0,-32 29 0,41-31-8,0 0 0,1 1 1,0 0-1,1 1 0,0 0 1,-8 16-1,0 6 85,-18 51 1,-3 33 282,-31 167 0,62-249-283,2 1 0,1 0 0,2 0 0,2 0 0,2 1 0,6 42 0,-7-78-36,1 0 0,0 0 0,1 0 1,-1 0-1,1 0 0,-1 0 0,5 5 0,-6-8-40,1 0 0,-1 0-1,1 0 1,0 0 0,-1 0-1,1 0 1,0-1 0,0 1-1,0 0 1,-1 0 0,1-1-1,0 1 1,0-1 0,0 1 0,0-1-1,0 1 1,0-1 0,0 1-1,1-1 1,-1 0 0,0 0-1,0 0 1,0 0 0,0 1-1,0-1 1,0-1 0,0 1-1,0 0 1,1 0 0,-1 0-1,0-1 1,1 1 0,6-5 43,0 0 1,0-1 0,-1 1 0,0-1-1,0-1 1,7-8 0,-1 2-38,35-29 22,3 1 0,69-42 1,-112 77-49,34-21-146,55-25-1,-84 44-71,-12 8 191,-1-1 1,1 1-1,-1-1 1,1 1-1,0-1 0,-1 1 1,1 0-1,-1 0 0,1-1 1,0 1-1,-1 0 0,1 0 1,0 0-1,-1-1 0,1 1 1,1 0-1,-2 2-6,0-1 1,-1 1-1,1-1 0,0 1 1,-1-1-1,1 1 0,0-1 1,-1 0-1,0 1 0,1-1 1,-1 0-1,-1 2 0,-9 20-46,-9 18 158,-28 80-1,37-84 29,-18 69 87,26-91-81,0 1-1,1 0 1,1 0-1,1 28 1,0-41-63,1 0 0,-1 0-1,1 0 1,0 0 0,-1 0-1,1-1 1,1 1 0,-1 0 0,2 3-1,-2-5-27,0 0 0,0 0 0,-1 0-1,1 0 1,0 0 0,0 0 0,0 0-1,0 0 1,1-1 0,-1 1 0,0 0-1,0-1 1,0 1 0,1-1 0,-1 1 0,0-1-1,0 0 1,1 1 0,-1-1 0,0 0-1,2 0 1,0 0 5,0 0 0,0-1 1,0 0-1,0 1 0,0-1 0,0 0 0,0 0 0,-1-1 1,1 1-1,0-1 0,-1 1 0,1-1 0,-1 0 0,4-3 0,3-4 21,-1 0-1,10-13 1,-13 14-24,122-187-94,-53 74-30,-41 76-441,-32 45 253,-2 7 113,-6 17 13,-1-1 135,-99 263-31,39-144 191,-7-3 0,-171 238-1,183-303-22,58-69-60,2-2-113,0 1 1,1-1 0,-2-1 0,-5 6 0,9-8 33,-1 1 0,0-1 0,0 0 0,0 1 0,1-1-1,-1 0 1,0 1 0,0-1 0,0 0 0,0 0 0,0 0 0,0 0-1,0 0 1,1 0 0,-1 0 0,0 0 0,0 0 0,0 0 0,0 0 0,0 0-1,0-1 1,0 1 0,1 0 0,-1-1 0,0 1 0,0-1 0,-1 0-1,0-1-35,-1-1 0,1 1 0,0-1 1,0 1-1,0-1 0,0 0 0,0 0 0,1 0 0,-1 0 0,1 0 0,0 0 0,0 0 0,0-1 0,0-3 0,-2-9-91,-1-29 1,4 31 92,-2-6 6,2-1 0,0 1-1,2 0 1,0-1 0,1 1 0,1 0 0,9-27 0,-10 39 69,0 1 0,0-1 0,1 1 0,0-1 0,1 1 0,-1 1 0,1-1 0,1 1 0,-1-1 0,1 2 0,0-1 0,0 1 0,1-1 0,0 2 0,0-1 0,0 1 0,0 0 0,1 1 0,-1-1 0,1 1 0,11-2 0,132-23 586,-40 9 63,-86 13-542,-1 0-1,-1-2 0,1-1 1,-1-1-1,-1-1 0,38-23 1,-32 14 0,-1 0 1,-2-2 0,0-1 0,30-35 0,50-66 156,104-117 286,-127 158-697,-61 67-50,-11 11 98,-10 5 89,0 0-1,0 0 1,0 0-1,0 0 1,1 0 0,-1 0-1,0 0 1,0 0-1,0 0 1,0 0-1,0 0 1,0 0-1,0 0 1,1 0 0,-1 0-1,0 0 1,0 0-1,0 0 1,0 0-1,0 0 1,0 0-1,1 0 1,-1 0-1,0 0 1,0 0 0,0 0-1,0 0 1,0 0-1,0 0 1,0 0-1,0 0 1,1 0-1,-1 0 1,0 0-1,0 0 1,0 0 0,0 1-1,0-1 1,0 0-1,0 0 1,0 0-1,0 0 1,0 0-1,-2 31-50,-1-1-1,-2 0 0,-17 59 1,16-67 33,-2 9 23,-21 48-1,22-64 35,-1 0 0,0-1 0,-1 1 0,-20 22 0,25-32-12,-1 0 0,0-1-1,0 0 1,0 0-1,0 0 1,-1-1-1,0 0 1,0 0-1,-9 3 1,12-5-33,0 0 1,1 0 0,-1 0-1,0-1 1,0 1 0,1-1-1,-1 0 1,0 1-1,0-1 1,0-1 0,0 1-1,1 0 1,-1-1 0,0 1-1,0-1 1,1 0-1,-1 0 1,0 0 0,1 0-1,-1-1 1,1 1 0,0-1-1,-1 1 1,-3-4-1,-18-27-274,22 30 283,0-1 0,0 0 0,1 0 0,0-1 0,-1 1 0,1 0 0,0 0 0,0-1 0,-1-5 0,3 8-12,-1 0 0,0 0 0,0 0 0,1 0 0,-1 0 1,0 0-1,1 0 0,-1 0 0,1 1 0,-1-1 0,1 0 0,0 0 0,-1 0 0,1 1 0,0-1 0,-1 0 0,1 1 0,0-1 0,0 1 0,0-1 1,0 1-1,-1-1 0,1 1 0,0 0 0,0-1 0,2 1 0,1-2 20,0 1 0,0 0 0,1 1 0,-1-1 0,5 1 0,39 1 102,-23 0-51,0-1-1,33-3 0,-42-1-28,0 1 0,-1-2 0,1 0 0,18-9-1,56-33 207,-66 34-139,185-98 563,-167 89-600,0-2 1,-2-1 0,44-38-1,-67 49-48,-1-2 0,-1 0 0,24-33-1,28-61-30,-37 48 86,-3 0 0,30-99 1,-54 152-105,-2 6-40,0-1 0,0 1 0,0 0 0,-1-1 0,1-6-1,-4 11-177,-5 9 200,-10 18 55,-27 74-79,13-28 69,-51 91 94,69-138-65,-5 11 44,2 0 0,2 1 1,-12 45-1,15-36 42,-7 74 0,17-97-148,0 0 1,3 0-1,0 0 0,8 47 1,-8-65-288,1-1 1,0 1 0,6 11-1,-7-16-110,0 0-1,0 0 1,0 0-1,0 0 1,1 0 0,-1 0-1,1 0 1,-1-1-1,1 1 1,0-1-1,0 1 1,0-1-1,0 0 1,0 0-1,2 2 1,-3-3 283,-1 0 0,1 0 0,-1 1 0,1-1 0,0 0 1,-1 0-1,1 0 0,-1 0 0,1 0 0,-1 0 0,1 0 0,-1 0 1,1 0-1,-1 0 0,1 0 0,-1 0 0,1 0 0,-1-1 0,1 1 1,-1 0-1,1 0 0,-1-1 0,2 1 0,6-12-4436,-7 8 3715,12-15-3017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1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 13216,'-4'-28'5983,"34"24"-5215,-1 1 2208,2 6-1792,17-3 160,7 4-832,3 1-128,0 3-224,11-5-320,-3 2 96,10-1-2592,-12-1 1440,-20 2-5695,-7 3 3871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1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22 176 10464,'-21'-3'4736,"26"3"-4096,16-5 3231,6 2-2239,41-9 1184,3 4-1664,29-12-224,-2 3-576,33-6-320,-9 3-32,4-5-1344,-15 10 736,-8-2-7008,-11 9 4193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1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49 4800,'-1'-2'281,"-7"-11"1554,8 12-1742,-1 1 0,1 0 0,0-1 1,0 1-1,0 0 0,0 0 0,0-1 1,0 1-1,0 0 0,0-1 0,0 1 1,0 0-1,0-1 0,0 1 0,0 0 1,0 0-1,0-1 0,0 1 0,0 0 0,0-1 1,0 1-1,1 0 0,-1 0 0,0-1 1,0 1-1,0 0 0,0 0 0,1-1 1,-1 1-1,0 0 0,0 0 0,1 0 1,-1-1-1,0 1 0,0 0 0,1 0 0,-1 0 1,0 0-1,0 0 0,1-1 0,-1 1 1,2 0 339,-1-1 1,0 0 0,0 1 0,0-1 0,0 0-1,0 0 1,0 0 0,0 0 0,0 0 0,0 0-1,1-2 1,-2 3-265,0-1 0,1 0-1,-1 1 1,1-1 0,-1 0-1,0 1 1,1-1 0,-1 1-1,1-1 1,-1 1 0,1-1-1,-1 1 1,1-1 0,0 1-1,-1 0 1,1-1 0,0 1-1,-1 0 1,1-1 0,0 1-1,-1 0 1,1 0 0,0 0-1,-1 0 1,1-1 0,0 1-1,0 0 1,-1 0 0,1 1-1,0-1 1,0 0 0,-1 0-1,1 0 1,0 0 0,-1 0-1,1 1 1,0-1 0,-1 0-1,1 1 1,0-1 0,-1 1-1,2 0 1,-1 0 3,0 0-1,0 0 1,1 0-1,-1 1 1,0-1-1,0 0 1,0 1 0,0-1-1,0 1 1,-1-1-1,1 1 1,0 0 0,0 2-1,5 25 1015,-3-17-742,-1 8 35,1 0 0,-2 30 0,1 6-901,-2-46-518,2-1-1,-1 1 1,6 14-1,-3-15-2200,5-2 1002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1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9216,'0'0'4192,"0"8"-225,0 4-2527,-5 8 2016,5 11-1984,-14 6 864,6-1-1376,-15-1-160,9-2-480,-7-1-320,3-4 0,-1-4-768,11 0 384,-2 0-3328,10-4 2048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1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15136,'-13'9'6847,"13"-6"-5951,-5-3 2240,1 8-1888,-6-3 288,10 2-928,-5-7-1312,10 0 352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4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 2144,'0'-12'14927,"0"9"-15433,0 45 2201,5 284 210,-1-111-1425,-1 53 545,-5-144 307,2-220-857,-15-110-1,3 42-634,7-18 32,4 90 49,-3-55 52,5 87 112,3 48-65,0-4-29,0 20 33,0-1 0,-1 1 1,0 0-1,1 0 1,-2 0-1,6 9 0,8 23 68,-1 0-1,12 47 1,0 2 49,-15-53-88,2-1-1,1 0 1,1-1-1,2-1 0,28 37 1,-14-25-2,-16-18 4,0-1 0,2-1-1,1-1 1,37 32 0,21 8 52,-76-59-16,4 12-22,1 1-76,-5-13 11,0 1-1,0-1 1,0 1-1,-1 0 1,1-1-1,-1 1 1,1 0-1,-1 0 1,0-1-1,1 4 1,-1 2-10,1 1-1,0-1 1,1 1-1,3 10 1,-2-11 43,-2-5 849,-1-3-845,0 0 0,0 1 0,0-1 0,0 0 0,0 1 0,0-1 0,0 0 0,0 1 0,0-1 0,0 0 0,0 1 0,0-1 0,0 0 0,1 0 0,1-7 117,0-35 486,1-14-494,11-48-112,28-169-300,-38 253 277,2-15-75,2 0 0,22-59 0,7-5-425,-33 89 341,1-1 0,7-10 0,-10 20-154,-3-5-44,1 7 45,-1 5 90,-4 9 178,4-12-88,2-2 117,-1 0-1,0 0 1,0 0 0,0 0 0,0 0-1,0 0 1,0 0 0,0 0 0,0 0-1,0 0 1,0 0 0,1 0 0,-1 0-1,0 0 1,0 0 0,0 0 0,0 0-1,0 0 1,0 0 0,0 0 0,0 0-1,0 0 1,0 0 0,0 0 0,1 0 0,-1 0-1,0 0 1,0 0 0,0 0 0,0 0-1,0 0 1,0 0 0,0 0 0,0 1-1,0-1 1,0 0 0,0 0 0,0 0-1,0 0 1,0 0 0,0 0 0,0 0-1,0 0 1,0 0 0,0 0 0,0 0-1,0 1 1,0-1 0,0 0 0,0 0 0,0 0-1,0 0 1,0 0 0,0 0 0,0 0-1,0 0 1,0 0 0,0 0 0,0 1-1,0-1 1,0 0 0,0 0 0,0 0-1,0 0 1,0 0 0,0 0 0,-1 0-1,1 0 1,0 1-2,0-1 0,0 0 0,0 1 0,-1-1 0,1 1 0,0-1 0,0 0 0,0 1-1,-1-1 1,1 0 0,0 1 0,-1-1 0,1 0 0,0 1 0,-1-1 0,1 0 0,-1 0 0,1 1 0,0-1 0,-1 0-1,0 0 1,0 1 43,1 0-62,-6 1 526,5-2-88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4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51 4992,'0'-30'5751,"0"16"-1774,-2 8-539,1 6-3369,1 0 0,-1-1 0,1 1 0,-1 0 1,1 0-1,-1 0 0,1 0 0,-1 0 0,1 0 0,0 0 1,-1 0-1,1 0 0,-1 1 0,1-1 0,-1 0 1,1 0-1,-1 0 0,1 0 0,-1 1 0,1-1 0,0 0 1,-2 1-1,-2 3 59,0 1 1,0-1-1,1 1 1,0 0-1,-1 0 1,1 0-1,1 1 1,-1-1-1,1 1 1,0-1 0,0 1-1,1 0 1,0 0-1,-1 11 1,1-8-82,0-1 0,1 1 0,1 0 0,0 0 1,0-1-1,0 1 0,1 0 0,0-1 0,6 14 1,-6-18-2,0-1 0,0 0 0,0 0 0,0 0 0,1 0 1,-1 0-1,1 0 0,0 0 0,0-1 0,0 0 0,0 1 0,0-1 1,0 0-1,1-1 0,-1 1 0,1 0 0,-1-1 0,1 0 1,0 0-1,5 1 0,-2-1 95,-1 0 1,0-1-1,1 0 1,-1 0-1,1 0 1,-1-1-1,1 0 0,-1 0 1,0-1-1,0 0 1,9-3-1,-13 4-102,1 0 0,-1-1 0,1 1-1,-1 0 1,0-1 0,0 0 0,0 1-1,0-1 1,0 0 0,0 0 0,0 0 0,-1-1-1,1 1 1,-1 0 0,1-1 0,-1 1-1,0 0 1,0-1 0,0 0 0,0 1 0,-1-1-1,1 1 1,-1-1 0,1 0 0,-1 0 0,0 1-1,0-1 1,0 0 0,-1 1 0,0-5-1,0 2-31,0 0 0,0 0 0,-1 1 0,0-1 0,0 0 0,0 0-1,-1 1 1,0 0 0,1-1 0,-1 1 0,-1 0 0,1 0 0,-1 0-1,1 1 1,-7-5 0,5 5-67,-1-1 0,1 2 1,-1-1-1,1 0 0,-1 1 0,0 0 0,0 0 0,0 1 0,0 0 0,0 0 0,-12 0 0,14 1-198,1 0-1,-1 0 1,0 1-1,0-1 1,1 1-1,-1 0 0,0 0 1,1 0-1,-1 1 1,1-1-1,-1 1 0,1 0 1,0 0-1,0 0 1,0 0-1,0 1 0,0-1 1,0 1-1,1 0 1,-5 6-1,6-9-30,0 1 0,1 0 1,-1 0-1,1 0 0,0 0 0,-1 0 0,1-1 0,-1 1 1,1 0-1,0 0 0,0 0 0,0 0 0,0 0 0,-1 0 1,1 0-1,1 0 0,-1 0 0,0 2 0,4 5-2009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4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4224,'-1'-3'490,"0"1"-239,1 0-1,-1 0 1,1 0 0,-1 0-1,1 0 1,0 0 0,0 0 0,0 0-1,0 0 1,0 0 0,0 0-1,1 0 1,0-3 0,1 3 565,1 0 0,0 0 0,0 0 0,0 0 0,0 0 0,0 1 0,1 0 0,5-3 0,-8 5-641,0-1 1,0 0-1,0 1 1,0-1-1,0 1 1,0-1 0,0 1-1,0 0 1,-1-1-1,1 1 1,0 0-1,0 0 1,0-1 0,-1 1-1,1 0 1,0 0-1,-1 0 1,1 0-1,-1 0 1,1 0 0,-1 0-1,1 2 1,8 25 1327,-7-7-884,-1 0 0,0 1 1,-2-1-1,0 0 0,-8 35 0,3-12-334,6-35-236,0 0 1,0 0 0,2 11-1,0 12-349,-2-30-91,1-1-1,-1 1 1,0 0-1,0-1 1,1 1-1,-1-1 0,1 1 1,-1-1-1,1 1 1,-1-1-1,2 2 1,2 1-1423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4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44 6048,'-4'-16'1952,"4"15"-1783,0 0 0,-1-1 0,1 1 0,1 0 0,-1 0 0,0 0 0,0 0 0,0 0 0,1 0 0,-1 0 0,0-1 0,1 1 0,-1 0 1,1 0-1,-1 0 0,6-8 7872,-5 13-7674,0-1 0,0 1 0,0 0-1,-1-1 1,0 1 0,0 0 0,0 0 0,-1 4-1,1 1-72,-27 231 2806,18-176-2894,1 5-166,2 133 0,7-185-651,-1 1 0,0-1 0,-2 1-1,-4 24 1,4-35-1137,3-18-7053,-1 4 6279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02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 10304,'0'0'4672,"18"-4"-4064,-9-1 1087,4 2-1055,14-9-256,9-1-256,4-2-640,5 7 288,-4-4-3199,-6 4 1855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4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 7136,'-6'-7'9006,"22"9"-3159,138-21-1322,79-3-3776,-190 18-778,-14 1-448,1 1-1,57 3 1,-86-1 231,0 0-1,0 0 1,0 1 0,0-1 0,0 0-1,-1 0 1,1 0 0,0 1 0,0-1-1,0 0 1,0 1 0,0-1-1,-1 1 1,1-1 0,0 1 0,0-1-1,0 2 1,-1-2-59,1 1-1,-1 0 0,0 0 1,0-1-1,0 1 0,0 0 1,0 0-1,0 0 1,0-1-1,0 1 0,0 0 1,0 0-1,0-1 0,0 1 1,-1 0-1,1 0 0,0-1 1,-1 2-1,-4 13-3064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4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15 233 4736,'-1'-1'372,"1"1"0,-1-1 0,1 1 0,-1-1 1,1 0-1,-1 1 0,1-1 0,-1 0 0,1 0 0,0 1 0,-1-1 1,1 0-1,0 0 0,0 0 0,0 1 0,0-1 0,-1 0 0,1 0 1,0 0-1,0 1 0,1-1 0,-1 0 0,0 0 0,0 0 1,0 0-1,1-11 1429,0 4-1466,-1 1 0,1 0 0,1 0 0,0 0 1,0 0-1,0 0 0,1 0 0,0 0 0,0 1 0,1-1 0,-1 1 1,1 0-1,1 0 0,8-9 0,-1 3-238,0 0 0,1 1 1,0 0-1,1 2 0,21-13 0,-31 20-33,0 0-1,0 0 1,0 0-1,0 1 1,1 0-1,-1-1 1,0 2-1,0-1 1,6 0-1,-9 1-35,0 0-1,0 0 0,0 0 0,0 0 0,1 1 1,-1-1-1,0 0 0,0 0 0,0 1 0,0-1 1,0 1-1,0-1 0,0 1 0,0-1 0,0 1 0,0 0 1,-1-1-1,1 1 0,0 0 0,0 0 0,0 0 1,-1 0-1,1-1 0,0 1 0,-1 0 0,1 0 0,-1 0 1,1 0-1,-1 0 0,0 1 0,1-1 0,-1 0 1,0 0-1,0 0 0,0 0 0,0 0 0,0 0 1,0 0-1,0 2 0,-1 10 71,-1 1-1,-1-1 1,0 0-1,0 0 1,-8 18 0,-1 3-17,-5 17 80,-2 0 0,-2-2 1,-52 87-1,68-127-94,-1 0-1,0-1 1,-1 0 0,0-1-1,0 1 1,0-1 0,-13 9-1,32-17 352,0 1 1,15 1-1,-1-1-142,39-1 298,-31-1-440,53 5 0,-54-3-965,-22 9-8666,-9-8 8624,-1 0-1,5 1 1,6 2-1495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41 5152,'0'0'83,"0"0"1,0 0-1,-1 0 1,1 0-1,0-1 0,0 1 1,0 0-1,0 0 1,0 0-1,0-1 0,0 1 1,0 0-1,0 0 1,-1 0-1,1-1 1,0 1-1,0 0 0,0 0 1,0-1-1,0 1 1,0 0-1,1 0 1,-1 0-1,0-1 0,0 1 1,0 0-1,0 0 1,0 0-1,0-1 1,0 1-1,0 0 0,0 0 1,1 0-1,-1-1 1,0 1-1,0 0 0,0 0 1,0 0-1,1 0 1,-1 0-1,0-1 1,0 1-1,0 0 0,0 0 1,1 0-1,13-9 2798,-8 4-1109,-5 5-1614,-1 0 0,0-1 0,0 1 0,1 0-1,-1-1 1,0 1 0,0 0 0,0-1 0,0 1 0,1 0-1,-1-1 1,0 1 0,0 0 0,0-1 0,0 1 0,0-1-1,0 1 1,0 0 0,0-1 0,0 1 0,0 0 0,0-1-1,0 1 1,0-1 0,0 1 0,-1 0 0,1-1 0,0 1 0,0 0-1,0-1 1,0 1 0,-1 0 0,1-1 0,0 1 0,0 0-1,-1 0 1,1-1 0,0 1 0,-1 0 0,1 0 0,-1-1-1,0 1-42,1-1-1,-1 0 1,0 1-1,0 0 0,0-1 1,0 1-1,0-1 1,0 1-1,0 0 0,0 0 1,0-1-1,0 1 1,0 0-1,0 0 1,0 0-1,0 0 0,0 0 1,0 1-1,0-1 1,-1 0-1,-21 9 763,14-6-686,0 2 0,0-1 0,1 1 0,0 0 0,0 0 0,0 1 0,0 0 0,1 1 1,0 0-1,-9 11 0,3 3-93,1 0 1,0 0 0,1 1-1,2 0 1,-10 32 0,7-7-14,-12 81 0,23-119-35,1 1 0,0-1 0,0 1 0,1-1 0,0 1 0,0-1 1,1 0-1,1 0 0,-1 1 0,1-1 0,1-1 0,6 12 0,-9-18-16,0 1 1,1-1 0,-1 0-1,1 0 1,-1 0-1,1 0 1,0-1-1,0 1 1,0 0 0,0-1-1,0 1 1,0-1-1,0 0 1,1 0 0,-1 0-1,0 0 1,1 0-1,-1 0 1,1-1-1,-1 1 1,1-1 0,-1 1-1,1-1 1,-1 0-1,1 0 1,0 0-1,-1-1 1,1 1 0,-1 0-1,1-1 1,3-1-1,-2 1-23,1-1 0,-1 0 0,0 0 0,0 0 0,0-1-1,0 1 1,0-1 0,0 0 0,0 0 0,-1 0 0,0 0-1,0-1 1,0 1 0,0-1 0,5-8 0,-8 11-18,1-1 0,-1 1-1,1-1 1,-1 1 0,1-1 0,-1 1 0,0-1 0,0 1 0,1-1 0,-1 1 0,0-1-1,-1 0 1,1 1 0,0-1 0,0 1 0,-1-1 0,1 1 0,-1-1 0,1 1 0,-1 0-1,0-1 1,1 1 0,-1 0 0,0-1 0,0 1 0,0 0 0,0 0 0,0-1 0,0 1-1,0 0 1,0 0 0,-1 1 0,1-1 0,0 0 0,-1 0 0,1 0 0,-1 1 0,1-1-1,0 1 1,-1-1 0,1 1 0,-1 0 0,0-1 0,1 1 0,-1 0 0,1 0 0,-1 0-1,1 0 1,-1 1 0,1-1 0,-1 0 0,1 0 0,-3 2 0,-11 3-100,-26 11 0,15 1-1476,24-15 745,-1 0-1,1 0 1,-1 1 0,1-1 0,0 1 0,-2 3 0,3-3-1061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4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 6656,'5'-11'14261,"-5"27"-10923,0-13-3314,-13 468 2310,4-312-1970,3-35-136,5-85-127,1-23-109,-3 28 0,2-33-257,2-10-622,-1-6-2462,6-35-3051,-3 24 4293,2-8-303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5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32 106 5472,'-18'-38'3141,"4"3"11232,16 35-14220,-1 1-1,0-1 1,0 1 0,0-1-1,1 0 1,-1 0 0,0 1 0,0-1-1,1 0 1,-1 0 0,0 0-1,1 0 1,1-1 0,1 1 88,191-9 1434,-46 1-1340,-148 8-334,259-14 382,-251 12-447,-8 2 24,-1 0-1,1 0 0,0-1 0,0 1 0,-1 0 0,1 0 0,0 0 0,0 0 0,-1 0 0,1 0 1,0 0-1,0 0 0,-1 0 0,1 0 0,0 1 0,0-1 0,0 1 0,-10 2-8086,-4 3 4242,5-2 1498,-2 3 163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5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5888,'-26'13'1898,"26"-12"-1751,-1-1-1,0 0 0,1 0 1,-1 0-1,1 1 0,-1-1 1,1 0-1,-1 0 0,1 1 1,-1-1-1,1 1 1,-1-1-1,1 0 0,-1 1 1,1-1-1,0 1 0,-1-1 1,1 1-1,0-1 0,-1 1 1,1-1-1,0 1 0,0-1 1,-1 1-1,1 0 0,0-1 1,0 1-1,0-1 0,0 1 1,0 0-1,0-1 0,0 1 1,0-1-1,0 1 0,0 0 1,0-1-1,0 1 0,0-1 1,1 1-1,-1 0 0,2 5 3523,-2-5-3410,1-1 0,0 1 0,-1-1 0,1 1 0,0-1 0,0 1 0,0-1 0,-1 0 0,1 1 0,0-1 0,0 0 0,0 0 0,0 1-1,0-1 1,0 0 0,0 0 0,0 0 0,-1 0 0,3-1 0,181-7 4616,-55 0-4294,-74 3-484,-41 3-483,0 0 0,0 1 0,0 0 0,0 1 0,22 3 0,-35-3 261,8 4-1215,-8 3-4059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5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72 159 6400,'-6'0'5764,"22"-2"290,-5 1-5281,6 0-121,0-2-1,0 0 0,-1 0 1,1-2-1,-1 0 0,0-1 1,17-9-1,-19 7-481,37-23 148,-47 28-273,0 0-1,0 0 1,0-1 0,0 0 0,-1 1-1,0-1 1,1-1 0,3-7 0,-6 11-54,-1 1 0,0-1 0,1 0 0,-1 0 0,0 1 0,0-1 0,0 0 0,1 0 0,-1 0 0,0 1 0,0-1 0,0 0 0,0 0 0,-1 0 0,1 1 0,0-1 0,0 0 0,0 0 0,-1 1 0,1-1 0,0 0 0,-1 0 0,1 1 0,0-1 0,-1 0 0,1 1 0,-1-1 0,1 0 0,-1 1 0,0-1 0,1 1 0,-1-1 0,0 1 0,1-1 0,-1 1 0,0 0 0,1-1 0,-2 1 0,-1-2-36,0 1 1,0 0-1,0 0 1,0 0-1,0 0 0,-1 1 1,1-1-1,-4 1 1,-10 0 184,-1 2 0,1 0 1,1 0-1,-1 2 1,0 0-1,1 1 1,0 1-1,0 0 1,0 1-1,1 1 0,-22 14 1,30-17-34,0 1 0,0 0 0,1 0-1,0 1 1,0-1 0,0 1 0,1 1 0,0-1 0,0 1 0,1 0 0,-5 10-1,7-12-39,0 0 0,0 0 0,1 1 0,0-1 0,0 0 0,0 0 0,1 1 0,0-1 0,0 0 0,0 1 0,1-1 0,0 0 0,1 1 0,-1-1 0,1 0 0,5 11 0,-2-7 43,0-1 1,1 0-1,1 0 0,-1-1 1,1 0-1,1 0 0,0-1 1,0 1-1,0-2 0,1 1 1,0-1-1,0-1 0,0 1 1,20 7-1,-18-9-370,0 0-1,1-1 1,-1 0 0,1-1-1,-1 0 1,1-1 0,0 0 0,-1-1-1,1 0 1,0-1 0,0 0-1,-1-1 1,18-5 0,-10 1-2961,-1 4 1007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5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14 3712,'0'-13'14048,"-26"51"-12587,18-19-1245,0 0 0,2 0 0,0 1 0,1 0 0,-3 24 0,3-14-35,-23 101 1350,28-131-1513,0 1 0,0-1 0,0 1 1,0-1-1,0 0 0,0 1 0,0-1 1,0 0-1,0 1 0,0-1 0,0 0 1,0 1-1,0-1 0,0 1 0,0-1 1,0 0-1,1 1 0,-1-1 0,0 0 1,0 0-1,0 1 0,1-1 0,-1 0 1,0 1-1,0-1 0,1 0 0,-1 0 1,0 1-1,0-1 0,1 0 0,-1 0 1,0 0-1,1 0 0,-1 1 0,0-1 1,1 0-1,-1 0 0,1 0 0,-1 0 1,0 0-1,1 0 0,-1 0 0,0 0 1,1 0-1,-1 0 0,0 0 0,1 0 1,-1 0-1,1-1 0,24-4 135,-18 2-72,14-2-84,135-28 56,-131 29-42,1 2 1,0 0-1,0 1 1,30 4-1,-46-1 33,1 0-1,-1 0 1,0 1 0,0 0-1,18 9 1,-23-9 25,0-1 0,0 1-1,0 1 1,0-1 0,0 1 0,-1 0 0,1 0 0,-1 0 0,0 1 0,-1-1 0,1 1-1,3 6 1,-6-9-17,-1 0 0,1 0 0,0 0 0,0 0 0,-1 1 0,1-1 0,-1 0 0,0 0 0,0 1 0,0-1 0,0 0 0,0 1 0,0-1 0,0 0 0,-1 1 0,1-1 0,-1 0 0,0 0 0,0 1 0,0-1 0,0 0 0,0 0 0,0 0 0,0 0 0,-1 0 0,1-1 0,-1 1 0,1 0 0,-1-1 0,-2 3 0,-5 3 75,0 0-1,0-1 1,-1 0 0,-17 9 0,-16 5 195,0-2 0,-63 18 1,83-30-527,0-1 0,-31 2 0,38-6-667,0 0 0,0-2 0,0 0 0,-19-4 0,32 4 221,0 1 0,0-1-1,1 0 1,-1 0 0,0 0 0,1 0 0,-1 0 0,-3-3 0,1 0-1920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 7712,'-18'-17'4352,"30"16"2477,26-6-3419,-15 2-2620,32-2 28,1 3 0,63 2 0,50-4-851,-86-6-498,-31-2-6031,-38 12 4461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0:5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0 6816,'-4'1'9763,"-5"7"-6058,-16 18-3800,16-17 1287,-302 337 2946,299-331-4035,1-1-1,0 1 0,1 0 1,0 1-1,-6 17 0,14-27-79,-1 0-1,2 0 1,-1 0-1,1 0 1,0 0-1,0 1 0,1-1 1,0 7-1,0-9 13,0 0-1,1 1 1,0-1-1,0 0 1,1 0-1,-1 0 0,1 0 1,-1 0-1,1 0 1,1 0-1,-1 0 1,6 6-1,-5-7 7,1 1-1,0 0 1,1-1-1,-1 0 1,0 0-1,1 0 1,0-1-1,-1 1 1,1-1 0,0 0-1,1-1 1,-1 1-1,0-1 1,0 0-1,0 0 1,1-1-1,5 1 1,8-1 62,-1-1 0,1-1 0,30-6-1,-37 5-50,0 0-1,0-1 1,0 0-1,14-7 0,-23 9-27,1 1 0,-1-1 0,0 0 0,0 0-1,0 0 1,0-1 0,0 1 0,-1-1 0,1 1-1,-1-1 1,0 0 0,1 0 0,-1 0 0,0 0 0,-1 0-1,1-1 1,-1 1 0,2-5 0,-3 8-30,0-1 1,0 0 0,0 1-1,0-1 1,0 0-1,0 1 1,0-1-1,0 1 1,0-1 0,0 0-1,0 1 1,0-1-1,-1 1 1,1-1-1,0 0 1,-1 1 0,1-1-1,0 1 1,-1-1-1,1 1 1,0-1-1,-1 1 1,0-1 0,-1-1-17,0 1 0,1 0 0,-1 0 0,0 0 0,0 1 1,0-1-1,-3-1 0,-5 0-81,0 1 1,-14-1-1,19 1 76,-19 0-110,0 1 0,0 1 0,-1 1 0,1 1 0,1 2 0,-30 8 0,36-8-985,1 1 0,-28 15 0,23-7-2292,10 1 1078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05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19 389 6976,'-5'-5'3007,"7"6"-2717,-1-1 0,0 1 0,0-1 0,0 1 0,1-1 1,-1 1-1,0-1 0,0 0 0,1 0 0,-1 1 0,0-1 0,3 0 0,5-2 180,17-2 722,26-7-1,-43 8-1045,0 0 1,0-1-1,0 1 0,-1-2 1,0 1-1,13-10 0,-15 9-84,0 1-1,0-1 0,-1 0 0,0-1 0,0 1 0,-1-1 0,1 0 0,-1 0 0,0-1 0,-1 1 0,1-1 0,-1 1 0,-1-1 0,1 0 0,-1 0 0,-1-1 0,2-9 0,-2 9-17,-1 0 1,-1 0-1,0 0 1,0 1-1,-3-14 0,3 18-23,0 0 0,0 0 0,0 0-1,0 0 1,0 0 0,-1 1 0,1-1 0,-1 0-1,0 1 1,0 0 0,0-1 0,0 1 0,0 0-1,0 0 1,-1 0 0,1 0 0,-1 0 0,-4-2-1,3 3 1,0 0-1,1 0 1,-1 1-1,0-1 0,0 1 1,0 0-1,0 0 1,1 0-1,-1 1 0,0-1 1,0 1-1,1 0 1,-1 0-1,0 0 0,1 0 1,-1 1-1,1 0 1,-1-1-1,1 1 0,0 0 1,-6 5-1,0 1 83,0 0 0,0 1 0,0-1 0,1 2 0,-11 16 0,7-6 197,1 1-1,1 1 1,1-1 0,-13 46 0,20-60-212,1 0 0,-1 1 0,2-1 0,-1 1 0,1-1 0,0 0 0,0 1 0,1-1 0,0 0 0,0 1 0,3 9 0,-2-13-25,-1 0-1,1-1 1,-1 1 0,1-1-1,0 0 1,0 0 0,1 0-1,-1 0 1,1 0 0,-1 0-1,1 0 1,0-1 0,0 1-1,0-1 1,0 0-1,1 0 1,-1 0 0,1-1-1,-1 1 1,1-1 0,-1 0-1,1 1 1,6-1 0,4 1 87,0-1 0,0 0 0,0-2 0,0 1 0,0-2 0,26-6 0,-3-1 37,47-20 0,-62 21-233,1-1 1,-2-1 0,1-1-1,-2-1 1,28-20 0,9-18 28,21-17 172,-77 66-163,-1 1 0,1-1 1,-1 1-1,1-1 0,-1 1 0,1-1 0,0 1 0,-1 0 0,1-1 0,-1 1 0,1 0 1,0-1-1,-1 1 0,1 0 0,0 0 0,-1 0 0,1 0 0,0-1 0,0 1 0,-1 0 1,1 0-1,0 0 0,-1 0 0,1 1 0,0-1 0,0 0 0,-1 0 0,1 0 1,0 0-1,-1 1 0,1-1 0,0 1 0,0 0 7,0 0 0,-1 1 0,1-1-1,0 1 1,-1-1 0,1 1 0,-1-1 0,0 1 0,1-1 0,-1 1-1,0-1 1,0 1 0,0-1 0,0 2 0,-1 13 100,-1-1-1,-1 1 1,0-1-1,-9 27 1,-6 25 165,13-48-165,4-15-73,0-1 0,0 1 0,0-1 0,0 1 0,1 0 0,-1 0-1,1 0 1,0-1 0,0 1 0,1 5 0,-1-9-21,0 0 0,0 0 0,0 1 1,0-1-1,0 0 0,1 0 0,-1 0 0,0 1 0,0-1 0,0 0 0,0 0 0,1 0 0,-1 1 0,0-1 1,0 0-1,0 0 0,1 0 0,-1 0 0,0 0 0,0 1 0,0-1 0,1 0 0,-1 0 0,0 0 1,0 0-1,1 0 0,-1 0 0,0 0 0,0 0 0,1 0 0,-1 0 0,0 0 0,0 0 0,1 0 0,-1 0 1,0 0-1,0 0 0,1 0 0,-1-1 0,0 1 0,0 0 0,1 0 0,-1 0 0,0 0 0,0 0 0,0-1 1,1 1-1,-1 0 0,0 0 0,0 0 0,0-1 0,0 1 0,0 0 0,1 0 0,-1 0 0,0-1 1,15-16 71,-10 10-135,26-26-222,54-47 0,-83 79 277,1-2-2,0 0 0,0 1 0,1-1 1,-1 1-1,1-1 0,-1 1 0,1 0 0,0 1 1,0-1-1,0 1 0,0-1 0,0 1 0,0 0 1,7 0-1,-10 1 0,-1 0 0,1 0 0,0 0 0,0 0 1,-1 0-1,1 1 0,0-1 0,-1 0 0,1 0 0,0 1 0,0-1 0,-1 0 1,1 1-1,-1-1 0,1 1 0,0-1 0,-1 1 0,1-1 0,-1 1 0,1-1 1,-1 1-1,1-1 0,-1 1 0,1 1 0,0 0 17,0 0 0,-1 0 0,1 0 0,0 1 0,-1-1 0,0 0 0,1 0 0,-1 3 0,0 4 98,-1 0 0,0 0 0,-2 9 1,-5 6 199,7-20-279,-1 0 0,1 0 0,0 0 0,0 0 0,1 0 0,-1 4 1,1-7-23,0-1 0,0 1 1,0-1-1,0 0 1,0 1-1,0-1 1,0 1-1,0-1 1,0 1-1,0-1 1,0 0-1,0 1 1,1-1-1,-1 0 1,0 1-1,0-1 1,0 0-1,1 1 1,-1-1-1,0 0 1,1 1-1,-1-1 1,0 0-1,0 0 0,1 1 1,-1-1-1,1 0 1,-1 0-1,0 0 1,1 1-1,-1-1 1,0 0-1,1 0 1,-1 0-1,1 0 1,-1 0-1,0 0 1,1 0-1,-1 0 1,1 0-1,0 0 1,19-5 40,-15 3-45,21-9-115,0 0 1,-1-2 0,44-30-1,30-15-332,-95 56 417,-1 0 1,1 1 0,-1 0-1,1-1 1,-1 1 0,1 1-1,0-1 1,0 0-1,-1 1 1,1 0 0,6 0-1,-9 1 32,1-1-1,-1 0 0,1 1 0,0-1 1,-1 1-1,1 0 0,-1 0 1,0-1-1,1 1 0,-1 0 1,0 0-1,1 0 0,-1 1 0,0-1 1,0 0-1,0 0 0,0 1 1,0-1-1,0 0 0,0 1 0,0-1 1,-1 1-1,1-1 0,-1 1 1,1-1-1,0 4 0,1 7 225,0 0-1,-1 0 1,-1 22-1,0-20-96,0-11-114,0 0-1,1-1 1,-1 1-1,1 0 1,-1-1-1,1 1 1,0 0-1,0-1 1,0 1-1,1-1 1,-1 1-1,1-1 1,1 3-1,-2-4 8,0 0-1,0 0 1,0 0-1,0 0 1,0 0-1,0 0 0,0-1 1,0 1-1,0 0 1,1 0-1,-1-1 0,0 1 1,0-1-1,1 1 1,-1-1-1,1 1 1,-1-1-1,0 0 0,1 0 1,-1 0-1,1 0 1,-1 0-1,0 0 1,1 0-1,-1 0 0,3-1 1,2-1 3,0-1-1,0 0 1,0-1 0,0 1 0,-1-1-1,1 0 1,-1 0 0,0-1 0,0 1-1,-1-1 1,1 0 0,-1 0 0,6-11 0,5-8-67,-2-1 0,10-28 0,-5 14-45,-13 28 24,-1 2 6,0 1 0,1-1-1,8-11 1,-14 20 46,1 0 0,0 1 0,0-1 1,0 0-1,0 0 0,0 0 0,0 1 0,0-1 0,0 0 0,0 0 0,0 1 0,0-1 0,0 0 0,1 0 1,-1 0-1,0 1 0,0-1 0,0 0 0,0 0 0,0 0 0,0 0 0,0 1 0,1-1 0,-1 0 1,0 0-1,0 0 0,0 0 0,0 1 0,0-1 0,1 0 0,-1 0 0,0 0 0,0 0 0,0 0 0,1 0 1,-1 0-1,0 0 0,0 0 0,0 0 0,1 0 0,-1 0 0,0 0 0,0 0 0,1 0 0,-1 0 1,0 0-1,0 0 0,0 0 0,1 0 0,-1 0 0,0 0 0,0 0 0,0 0 0,1 0 0,-1 0 0,0 0 1,0 0-1,0-1 0,0 1 0,1 0 0,-1 0 0,0 0 0,0 0 0,0-1 0,0 1 0,0 0 1,1 0-1,-1-1 0,1 21-206,-1-20 202,-1 45-53,0-16 380,4 44-1,-3-69-287,1 0 0,0 0 0,0-1 0,0 1 0,0 0 0,1 0 0,1 3 0,-2-6-14,0 0 0,0 1 0,-1-1 0,1 0-1,0 0 1,0 0 0,0 0 0,0 0-1,0 0 1,0 0 0,1-1 0,-1 1 0,0 0-1,0-1 1,1 1 0,-1-1 0,0 1-1,1-1 1,-1 1 0,0-1 0,1 0 0,-1 0-1,2 1 1,5-2 25,-1 0-1,1-1 1,-1 0 0,1 0-1,-1 0 1,0-1 0,0 0-1,0 0 1,0-1 0,0 0-1,9-7 1,9-8-51,30-31-1,-27 21-36,-1-2 0,36-55 0,16-20-133,-78 105 158,0-1 1,1 0-1,-1 1 1,1 0-1,-1-1 0,1 1 1,0 0-1,-1 0 1,1 0-1,0 0 0,0 0 1,3-1-1,-4 2 15,0 0-1,0 0 0,0 0 1,0 0-1,0 0 1,0 1-1,-1-1 1,1 0-1,0 1 1,0-1-1,0 0 1,-1 1-1,1-1 0,0 1 1,-1-1-1,1 1 1,0-1-1,-1 1 1,1 0-1,0-1 1,-1 1-1,1 0 1,-1 0-1,0-1 0,1 1 1,-1 0-1,1 0 1,-1 0-1,0-1 1,0 1-1,0 0 1,1 2-1,3 17 16,0 1 0,-2 0-1,0 0 1,-2 30 0,0-49-4,0 18 46,-1 0 1,-8 38-1,7-48-23,0-1 1,-1 0 0,0 0 0,-1 0 0,0 0 0,-1 0 0,-9 14 0,12-21-35,0 0 1,0 0-1,0 0 0,0-1 0,0 1 0,0 0 1,0-1-1,-1 0 0,1 1 0,0-1 0,-1 0 1,1 0-1,-1 0 0,0-1 0,1 1 1,-1 0-1,0-1 0,1 0 0,-4 0 0,2 0-69,1 0 0,-1 0 0,0-1-1,1 1 1,-1-1 0,1 0 0,-1 0-1,1-1 1,0 1 0,-1-1 0,1 1-1,0-1 1,-5-4 0,-11-11-485,18 16 442,3 1 38,11 9 99,-4-3 39,0-1 0,1 0 0,-1 0 0,1-1 0,20 6 0,-23-8 14,-1-1 0,1 0-1,0 0 1,-1 0 0,1-1 0,0 0 0,-1 0 0,1-1-1,0 0 1,10-2 0,-9 0-15,-1 0 0,1 0 0,-1-1 0,0 0 0,0 0 0,0 0 0,-1-1 0,0 0 0,10-10 0,-9 6-23,1 0 0,-2 0 0,1 0 0,-1-1 0,-1 0-1,7-16 1,24-76 76,2-6-222,-30 89 62,0 0 1,2 1-1,17-25 0,-27 42 44,1-1-1,0 1 0,0 0 1,0 0-1,0 0 1,0 0-1,0 0 1,0 0-1,0 0 1,0 0-1,0 0 1,0 1-1,1-1 0,-1 0 1,2 0-1,-3 1 8,1 0-1,-1 0 0,1 1 0,-1-1 0,1 0 0,-1 0 0,1 0 1,-1 0-1,0 0 0,1 1 0,-1-1 0,1 0 0,-1 0 1,0 1-1,1-1 0,-1 0 0,0 1 0,1-1 0,-1 0 1,0 1-1,1-1 0,-1 1 0,0-1 0,0 0 0,1 1 0,-1-1 1,0 1-1,0 0 0,2 5 10,0 1 0,-1-1 0,0 1 1,0 11-1,-4 134 178,1-121-122,1-9-28,-1 0 0,0 0 0,-2 0 0,-1 0 0,-1-1 0,-1 0 0,-14 31 0,21-50-58,-1-1-1,0 1 0,0-1 0,0 1 1,0-1-1,0 1 0,-1-1 0,1 0 1,0 0-1,0 0 0,-1 1 1,1-1-1,-1-1 0,1 1 0,-1 0 1,1 0-1,-1 0 0,0-1 0,1 1 1,-4 0-1,3-1-27,1 0 0,-1-1 0,1 1 0,-1 0 0,1 0-1,0-1 1,-1 1 0,1-1 0,0 1 0,-1-1 0,1 0 0,0 1 0,-1-1 0,1 0 0,0 0 0,0 0 0,0 0 0,0 0 0,0 0 0,0 0 0,0 0-1,0 0 1,1-1 0,-1 1 0,0 0 0,0-2 0,-10-24-311,11 26 353,0 1 1,0-1-1,-1 0 1,1 1-1,0-1 1,0 0 0,0 0-1,0 1 1,0-1-1,0 0 1,0 1-1,1-1 1,-1 0-1,0 1 1,0-1-1,0 0 1,1 1-1,-1-1 1,0 1-1,1-1 1,-1 0-1,0 1 1,1-1-1,-1 1 1,1-1-1,-1 1 1,1-1 0,2 0 29,-1 1 1,1 0 0,0 0 0,0 0 0,-1 0 0,1 0 0,-1 1 0,1-1 0,0 1 0,-1-1 0,4 2-1,15 3 184,-1-4-73,1-1 1,-1-1-1,1 0 1,-1-2-1,27-6 1,-16 1 15,-1-1 0,51-24-1,-61 22-142,0 0-1,-1-1 0,0-1 1,-2 0-1,1-2 0,-2 0 1,0-1-1,26-33 0,-34 38-12,-3 4-6,-1 1-1,1 0 0,0 0 0,1 1 0,11-10 0,-17 15 15,0 0 0,0-1 1,0 1-1,1 0 0,-1 0 0,0 0 1,0 0-1,0-1 0,1 1 0,-1 0 1,0 0-1,1 0 0,-1 0 1,0 0-1,0 0 0,1 0 0,-1 0 1,0 0-1,0 0 0,1 0 0,-1 0 1,0 0-1,1 0 0,-1 0 0,0 0 1,0 0-1,1 0 0,-1 0 1,0 0-1,0 0 0,1 0 0,-1 0 1,0 1-1,0-1 0,1 0 0,-1 0 1,0 0-1,0 1 0,0-1 0,1 0 1,-1 0-1,0 0 0,0 1 0,0-1 1,0 0-1,0 0 0,1 1 1,-1-1-1,0 0 0,0 0 0,0 1 1,0-1-1,0 0 0,0 0 0,0 1 1,0-1-1,0 0 0,0 1 0,0-1 1,0 27 201,-1-15-104,0 11 141,-9 43-1,6-42-38,-2 45-1,5-65-183,2 0-1,-1 1 1,0-1-1,1 0 0,0 0 1,2 8-1,-2-11-13,-1 0 1,1 0-1,-1 0 0,1 0 1,0 0-1,-1 0 0,1 0 0,0 0 1,0 0-1,-1 0 0,1 0 1,0-1-1,0 1 0,0 0 0,0-1 1,0 1-1,0-1 0,0 1 1,0-1-1,0 1 0,1-1 0,-1 0 1,0 1-1,0-1 0,0 0 1,0 0-1,1 0 0,-1 0 0,2 0 1,4-1-34,0-1 1,0 1-1,0-2 0,0 1 1,-1 0-1,10-6 0,38-25-127,-18 10 132,62-27-348,-96 49 358,-1 0-1,0 1 0,1-1 1,-1 1-1,1-1 1,-1 1-1,1-1 0,-1 1 1,0 0-1,3 0 1,-3 0 12,-1 0 0,1 0 1,-1 0-1,1 0 1,-1 0-1,0 1 0,1-1 1,-1 0-1,1 0 1,-1 0-1,0 1 0,1-1 1,-1 0-1,1 0 1,-1 1-1,0-1 0,0 0 1,1 1-1,-1-1 1,0 0-1,1 1 0,-1 0 1,1 0 8,-1 1 1,0-1-1,0 1 0,1-1 1,-1 0-1,0 1 0,0-1 1,-1 1-1,1-1 1,0 1-1,0-1 0,-1 1 1,1-1-1,0 0 1,-1 1-1,-1 1 0,-9 19 122,7-15-106,0 0 0,1 0 0,-1 1 0,2-1 0,-1 1 0,1 0 0,0-1 0,-2 15 0,5-20-16,-1 0 0,0-1 1,0 1-1,1 0 0,-1-1 0,1 1 1,0 0-1,-1-1 0,1 1 1,0-1-1,0 1 0,0-1 0,0 0 1,0 1-1,0-1 0,1 0 1,-1 0-1,0 0 0,1 0 0,-1 0 1,1 0-1,2 2 0,0-1 4,1 0 0,0 0 0,-1 0 0,1-1-1,0 0 1,8 2 0,-5-3-11,0 0 1,-1 0-1,1-1 0,0 0 0,-1 0 1,1-1-1,-1 0 0,0 0 0,0-1 0,0 0 1,0 0-1,0 0 0,0-1 0,-1 0 1,1 0-1,-1-1 0,0 0 0,-1 0 1,1 0-1,5-8 0,-9 10-16,-1 0 0,1 0 0,-1 0 0,1 0 0,-1 0 0,0 0 0,0 0 0,0 0 0,-1-1 0,1 1 0,-1 0 0,1-5 0,-1 6 5,-1-1 0,1 1 0,0 0 0,-1-1 0,1 1 1,-1 0-1,1 0 0,-1-1 0,0 1 0,0 0 0,0 0 0,0 0 0,-1 0 1,1 0-1,0 0 0,-1 1 0,1-1 0,-1 0 0,-3-2 0,-1 0 5,0 1-1,0-1 1,0 1-1,-1 0 1,1 0-1,-1 1 1,0 0-1,1 0 0,-1 1 1,-8-2-1,-6 2-12,0 1 0,-22 1 0,-5 1 46,53-3-13,-1 0 0,0 0 0,0 0 0,0-1 0,0 1 0,-1-1 0,6-3 0,9-4-74,275-110 13,-282 114 51,0-1-25,0 2 1,0-1-1,19-3 0,-28 7 19,0 0 0,1 1-1,-1 0 1,0-1 0,1 1 0,-1 0-1,1 0 1,-1 0 0,0 1 0,1-1-1,-1 1 1,0-1 0,1 1-1,-1 0 1,0 0 0,0 0 0,1 0-1,-1 0 1,0 0 0,0 0 0,0 1-1,-1-1 1,1 1 0,2 2-1,-1 1 42,0 0-1,0 0 1,0 0-1,-1 1 1,1 0-1,-1-1 1,-1 1-1,1 0 1,-1 0-1,0 0 1,0 0-1,-1 0 1,0 6-1,-1 13 305,-7 44-1,6-55-306,-2 10 120,4-24-163,0 0 0,0 0 0,0 1 1,1-1-1,-1 0 0,0 0 0,0 0 1,0 0-1,1 0 0,-1 1 0,0-1 0,0 0 1,1 0-1,-1 0 0,0 0 0,0 0 1,1 0-1,-1 0 0,0 0 0,0 0 0,1 0 1,-1 0-1,0 0 0,0 0 0,0 0 1,1 0-1,-1 0 0,0 0 0,0-1 0,1 1 1,-1 0-1,0 0 0,0 0 0,0 0 1,1 0-1,-1 0 0,0-1 0,1 1-38,27-37-567,-21 28 593,-1 1-21,1 1 1,-1 0 0,1 1 0,8-7 0,-13 12 42,-1 0 0,1 0 0,-1 0 0,1 0 0,-1 0 1,1 0-1,-1 1 0,1-1 0,0 0 0,-1 1 0,1 0 0,0-1 0,-1 1 0,1 0 1,0 0-1,0 0 0,-1 0 0,1 0 0,0 0 0,0 1 0,-1-1 0,1 1 0,0-1 1,-1 1-1,1-1 0,0 1 0,-1 0 0,3 1 0,1 3 40,0-1 0,0 1-1,-1 0 1,1 0 0,-1 1-1,4 6 1,21 40-2,-19-31-127,-5-12 148,-1-2-553,0 0 0,0 0 0,4 14 1,-8-19 25,1 0 1,-1 0 0,0 0-1,1 0 1,-1 0-1,0 0 1,0 0 0,0 0-1,-1 0 1,1 0 0,0 0-1,-1-1 1,1 1-1,-1 0 1,1 0 0,-1 0-1,0 0 1,0-1 0,0 1-1,-2 2 1,-12 12-5652,1 3 1989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2720,'11'-19'17407,"-9"32"-11844,-1 3-4809,4 22 0,0-1-396,3 8-1,-5-36-298,-1 1 0,0 0 0,0 19-1,-2-13-2324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0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43 1728,'0'-2'254,"-1"1"-1,0-1 1,1 0 0,0 0-1,-1 1 1,1-1 0,0 0-1,0 0 1,0 0 0,0 0-1,1 1 1,-1-1 0,1-2-1,0-11 6137,-1 93 413,0 59-1566,-6 188-3437,6-125-1075,1-93-613,2-65-30,-2-31-158,0-1 0,-1 1 0,0 0 0,-1 0 0,-2 14 1,2-20-864,0-1-1295,2-28-4838,0 0 3226,3-1 1308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0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5216,'2'-1'265,"-1"0"0,0-1 0,1 1 0,-1 0 0,1 0-1,-1-1 1,1 1 0,0 1 0,-1-1 0,1 0 0,0 0 0,0 0 0,-1 1 0,3-1 0,2 0 862,-1 1 1,0 0-1,10 1 1,5 0 2003,-19-1-2912,1 0 1,-1 0-1,0 0 0,0 0 0,0 0 0,0 1 0,0-1 0,1 0 0,-1 1 0,0-1 0,0 1 0,0-1 0,0 1 0,0 0 0,0-1 0,-1 1 0,1 0 0,0 0 0,1 1 0,0 1 39,-1-1 1,1 0-1,-1 1 0,0-1 1,0 1-1,0 0 1,0-1-1,0 5 1,1 5 280,-1 1 0,0 26 0,-2-28-207,-5 340 1935,4-252-2121,1 54 140,-2-12-233,0-87-53,4 60 0,0-72-1338,-1-28-4060,1-24 1596,3-2 1301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0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38 5056,'-22'-7'1642,"21"7"-1402,-1 0 0,1 0 0,-1 0 0,1 0 0,-1 0-1,1 0 1,-1 0 0,1 0 0,-1 0 0,-6 2 6001,10-4-5401,0 1 0,0 0-1,0 0 1,0 0 0,0 0-1,1 0 1,1 0 0,41-10 1333,-44 11-2019,27-5 800,1 1 1,32 1-1,59 4-132,-63 3-896,77 15-1,-130-18-188,-1 0 0,1 1 0,0-1 0,5 4-1,5 2-3079,-1-4-6728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0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41 2816,'0'-2'293,"1"-1"0,-1 0 0,0 1 0,1-1 0,0 1 0,-1-1 0,1 1 0,0-1 1,2-3-1,7-5 5698,-10 18 217,0 17-3563,-8 22 821,-14 52 0,11-54-2780,-10 73 0,21-41-1225,-1-75 197,1 7 555,9-2-7065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1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57 3136,'0'-5'524,"1"0"1,-1 0 0,1 1-1,2-9 1,4-4 4804,-5 9-1629,-3 14-121,0 16-1754,-4 23-1,3-29-1217,-11 63 1314,-5 65-215,13-55-1525,-2 77-202,5-136-441,1-26-147,0 0 0,1 1 0,-1-1 0,1 0 0,0 1 0,1-1 1,0 8-1,-5-31-12468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1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87 7232,'-10'-6'3358,"10"6"-3267,-1 0 1,1 0-1,0 0 1,0-1-1,0 1 1,0 0-1,0 0 1,0 0 0,0 0-1,0 0 1,0 0-1,0-1 1,0 1-1,0 0 1,0 0-1,0 0 1,0 0-1,0 0 1,0-1 0,0 1-1,0 0 1,0 0-1,0 0 1,0 0-1,0 0 1,0 0-1,0 0 1,1-1 0,-1 1 182,0 0-182,17-8 5032,-9 6-4676,34-13 2640,76-14-1,-60 20-2461,2 2 0,73 1 0,-112 7-658,-1 1-1,37 8 0,-50-8-39,7 4-124,-8 4-5165,-6-8 3847,0 1 1,0 0-1,0-1 1,0 1 0,0 0-1,-1 0 1,1-1-1,-2 5 1,-1 12-2663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1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50 184 2912,'-28'3'12549,"28"-3"-12359,-1-1 0,1 0 0,-1 1 0,1-1 0,0 1 0,-1-1 0,1 0 0,0 1 0,-1-1-1,1 0 1,0 0 0,0 1 0,0-1 0,0 0 0,0 1 0,0-1 0,0 0 0,0 0 0,0 1 0,0-1 0,0 0 0,0 0 0,0 1 0,1-1 0,-1 0 0,0 1 0,1-1 0,-1 0 0,0 1 0,1-2 0,2-6 75,0 2-85,0 0 0,0 0 0,0 0 0,1 1 0,0-1 0,0 1 0,10-10-1,0-2 57,-4 5-48,0 1 0,22-20 0,-28 27-144,1 1 0,0 0 1,0 0-1,0 0 0,0 0 0,1 1 1,-1 0-1,0 0 0,1 0 0,9-1 1,-13 3-21,0 0 1,-1 0-1,1 0 1,0 0 0,0 0-1,-1 0 1,1 1 0,0-1-1,-1 1 1,1-1-1,0 1 1,-1 0 0,1 0-1,-1-1 1,1 1 0,-1 0-1,1 0 1,-1 1-1,0-1 1,1 0 0,-1 0-1,0 1 1,0-1 0,0 0-1,0 1 1,0-1-1,0 1 1,-1 0 0,1-1-1,0 1 1,-1 0 0,1 2-1,1 3 61,0 1 0,0-1 0,-1 1 0,-1 0 0,1-1 0,-2 11 1,-1 9 79,-2-1 0,0 0 1,-2 0-1,-1 0 0,-17 40 0,7-28-33,-2-2 0,-44 66-1,-25 24 301,85-121-390,-4 5 246,7-8-47,5-3 63,32-16 470,4-3-665,46-14 0,-80 32-169,14-4-2146,1 4-3416,-18 1 3536,1 1-1,-1-1 1,1 0-1,6-3 1,-9 4 1377,12-4-1984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1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9 8384,'1'-8'2753,"0"12"809,-3 18 992,-1-13-3863,0 1 0,0-1 0,-1 0 0,-1-1 0,-5 10 0,-31 40 1500,12-19-1072,27-37-1079,1 0 1,0-1 0,0 1 0,-1 0 0,2 0 0,-1 0 0,0 0 0,0 0-1,0 0 1,1 0 0,-1 0 0,1 4 0,0-5-26,0 0-1,1 0 1,-1 0-1,1 0 1,-1 0 0,1 0-1,-1-1 1,1 1-1,-1 0 1,1 0 0,0-1-1,-1 1 1,1 0-1,0-1 1,0 1-1,-1 0 1,1-1 0,0 1-1,0-1 1,0 0-1,0 1 1,0-1 0,0 0-1,0 1 1,0-1-1,0 0 1,0 0 0,1 0-1,11 2-8,1 0 0,25-1 0,-23-1 41,25 4 0,-30-3-3,3 1 227,-1 1 0,23 7 0,-33-9-201,0 0 1,-1 0 0,1 0-1,0 0 1,-1 1-1,1 0 1,-1-1-1,1 1 1,-1 0-1,0 0 1,1 0 0,-1 0-1,-1 1 1,1-1-1,0 1 1,0-1-1,-1 1 1,2 3-1,-2-3-5,-1-1-1,1 1 0,-1 0 1,0 0-1,0 0 0,0 0 1,-1 0-1,1 0 1,0 0-1,-1 0 0,0 0 1,0 0-1,0 0 0,0 0 1,0-1-1,-1 1 0,1-1 1,-4 5-1,-3 4 61,0 0 0,-15 15 0,21-25-123,-62 61 117,55-53-1131,-1-1 1,-1-1 0,1 0-1,-21 10 1,30-17 725,1 1 1,-1-1 0,0 0-1,1 1 1,-1-1-1,0 0 1,1 1 0,-1-1-1,0 0 1,1 0-1,-1 0 1,0 0 0,0 0-1,1 0 1,-1 0-1,0 0 1,0 0 0,1 0-1,-1 0 1,0 0-1,1-1 1,-1 1-1,0 0 1,1-1 0,-1 1-1,0 0 1,1-1-1,-1 1 1,1-1 0,-1 1-1,0 0 1,1-1-1,-1 0 1,0 0 0,1 0-244,-1 0 0,1 0 0,0 0 1,0 0-1,-1 0 0,1-1 0,0 1 1,0 0-1,0 0 0,0 0 1,0 0-1,0 0 0,0-1 0,1 1 1,-1 0-1,0 0 0,1 0 0,-1 0 1,1 0-1,0-1 0,8-8-2964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1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43 152 8800,'-37'-13'2842,"36"13"-2747,1 0-1,0 0 1,-1-1-1,1 1 1,0 0-1,0 0 1,-1-1-1,1 1 1,0 0 0,0 0-1,-1-1 1,1 1-1,0 0 1,0-1-1,0 1 1,-1 0-1,1-1 1,0 1-1,0-1 1,0 1-1,0 0 1,0-1-1,0 1 1,0-1-1,0 1 1,0 0-1,0-1 1,0 1-1,0 0 1,0-1-1,0 1 1,0-1 0,0 1-1,0 0 1,1-1-1,-1 1 1,0 0-1,0-1 1,0 1-1,1 0 1,-1-1-1,0 1 1,0 0-1,1 0 1,-1-1-1,1 1 1,19-17 4798,15-4-1911,-11 6-1759,-9 7-851,1 1 0,-1 0-1,1 1 1,0 1 0,24-5 0,30-10-3696,-56 14 44,-1 4 997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05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1444 385 10208,'-68'-17'4640,"46"11"-4032,12 1 1151,7 1-1087,-7-9 160,10 6-512,0-9-2112,10 7 961,-2-6-3617,2 7 2464</inkml:trace>
  <inkml:trace contextRef="#ctx0" brushRef="#br0" timeOffset="1">95 1 10976,'-82'0'4960,"69"3"-3297,23-3-1343,22 0-1472,8 5 609,23-1-4609,0 4 2848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1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250 121 3136,'-5'-13'2000,"3"39"7505,-5 23-6739,-1 1-1694,-41 196 1738,-21-4-1345,53-184-1345,2-8 104,-40 115 453,55-165-675,0 1 0,0-1-1,0 0 1,0 0 0,0 1 0,0-1-1,0 0 1,0 1 0,0-1 0,0 0-1,0 0 1,0 1 0,0-1 0,-1 0-1,1 0 1,0 1 0,0-1 0,0 0-1,0 0 1,-1 0 0,1 1 0,0-1-1,0 0 1,-1 0 0,1 0 0,0 0-1,0 0 1,-1 1 0,1-1 0,0 0-1,0 0 1,-1 0 0,1 0-1,0 0 1,0 0 0,-1 0 0,1 0-1,0 0 1,-1 0 0,1 0 0,0 0-1,0 0 1,-1 0 0,1 0 0,0 0-1,0 0 1,-1-1 0,1 1 0,0 0-1,0 0 1,-1 0 0,1 0 0,0 0-1,0-1 1,-1 1 0,1 0 0,0 0-1,0 0 1,0-1 0,0 1 0,-1 0-1,1 0 1,0-1 0,0 1 0,0-1-1,-2-1-25,1-1-1,0 1 1,0-1 0,0 1-1,1-1 1,-1 0 0,0-3-1,0-20-120,1-1 0,1 0 0,2 0 0,9-45 0,46-161 76,22-181 1679,-54 281 182,-26 132-1741,0 0 0,0 1-1,0-1 1,0 1 0,0-1-1,0 1 1,0-1 0,1 1 0,-1-1-1,0 1 1,0-1 0,0 1-1,0-1 1,1 1 0,-1 0-1,0-1 1,0 1 0,1-1 0,-1 1-1,0 0 1,1-1 0,-1 1-1,1-1 1,0 1 0,0 0 30,0 1 0,1 0 0,-1 0 0,0 0 0,0 0 0,0 0 1,0 0-1,0 1 0,0-1 0,1 2 0,2 3-17,0-1-1,-1 1 1,0 1-1,0-1 1,0 0-1,-1 1 1,0-1 0,0 1-1,0 9 1,2 10 57,-1 28 1,-3-50-105,15 210 463,-6-110-75,-7-82-392,1 0-1,9 36 1,-11-53 70,1-2-69,4-7-79,-3 2 37,0 0 1,-1 0 0,1 0-1,-1-1 1,0 1 0,0-1 0,0 1-1,0-1 1,0 0 0,2-5-1,12-36-239,-8 21 147,15-46-205,1-6 220,4 2 0,40-78 0,-54 127 139,-6 10 72,11-25-1,-19 39-102,0 0 1,0 0-1,0 0 1,0-1-1,0 1 0,0 0 1,0 0-1,0 0 1,0 0-1,1 0 0,-1 0 1,0 0-1,0 0 1,0 0-1,0 0 0,0-1 1,0 1-1,0 0 1,0 0-1,0 0 0,0 0 1,0 0-1,0 0 1,1 0-1,-1 0 0,0 0 1,0 0-1,0 0 0,0 0 1,0 0-1,0 0 1,0 0-1,0 0 0,0 0 1,1 0-1,-1 0 1,0 0-1,0 0 0,0 0 1,0 0-1,0 0 1,0 0-1,0 0 0,0 0 1,0 0-1,0 0 1,1 0-1,-1 0 0,0 0 1,0 0-1,0 1 1,0-1-1,0 0 0,0 0 1,0 0-1,0 0 0,0 0 1,0 0-1,0 0 1,0 0-1,0 0 0,0 0 1,0 0-1,0 1 1,0-1-1,0 0 0,4 7 261,-3-2-211,1 0 0,-1 0 0,-1 1 0,1-1 0,-1 9 0,1 3 2,5 146 516,22 215 85,-15-232-522,-11-85-3399,-4-76-9209,1 12 11157,0-1-1,1 1 1,-1-1 0,1 1-1,0 0 1,0-7 0,5 0-955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1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4224,'15'0'15346,"-14"1"-14685,0-1-584,0 1 1,-1-1-1,1 1 0,0 0 1,-1-1-1,1 1 0,0 0 1,-1 0-1,1-1 0,-1 1 1,0 0-1,1 0 1,-1 0-1,1 2 0,2 11 1011,-1 0-1,0 0 1,-1 0-1,-1 1 1,-1 16-1,0 2-631,1 180 808,0-206-1228,1 0 0,0-1 0,2 10 0,-1-10-14,1-10-102,11-36-690,38-99-708,-39 109 1385,1 2-1,28-45 1,-27 49 160,-11 17 42,1 0 0,0-1 0,0 2 1,9-10-1,-13 15-81,-1 1 0,0 0 0,0 0-1,0-1 1,0 1 0,1 0 0,-1 0-1,0-1 1,0 1 0,0 0 0,1 0 0,-1 0-1,0-1 1,0 1 0,1 0 0,-1 0 0,0 0-1,1 0 1,-1 0 0,0 0 0,0-1 0,1 1-1,-1 0 1,0 0 0,1 0 0,-1 0 0,0 0-1,1 0 1,-1 0 0,0 0 0,1 1 0,-1-1-1,0 0 1,0 0 0,1 0 0,-1 0-1,0 0 1,1 0 0,-1 0 0,0 1 0,0-1-1,1 0 1,-1 0 0,0 0 0,0 1 0,0-1-1,1 0 1,-1 0 0,0 1 0,0-1 0,0 0-1,0 1 1,1-1 0,-1 0 0,0 0 0,0 1-1,0-1 1,0 0 0,0 1 0,0-1-1,0 0 1,0 1 0,1 24 805,-1-21-686,-3 80 466,0 30 54,6-42-1930,3 43-3474,-5-103 54,3-3 1499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1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4384,'1'-1'255,"0"0"0,0 0 0,0 0 0,0 0 0,0 0 0,0 0 0,0 0-1,0 1 1,0-1 0,0 0 0,1 1 0,-1-1 0,0 1 0,0 0 0,1-1 0,-1 1 0,2-1 0,26 1 4958,-18 1-3314,-10-1-1752,0 0 1,-1 0 0,1 0-1,0 0 1,0 0 0,-1 0-1,1 0 1,0 1 0,0-1-1,-1 0 1,1 0-1,0 1 1,-1-1 0,1 1-1,0-1 1,-1 0 0,1 1-1,0-1 1,-1 1-1,1-1 1,-1 1 0,1 0-1,-1-1 1,1 1 0,-1 0-1,0-1 1,1 1 0,-1 0-1,0-1 1,1 1-1,-1 0 1,0 0 0,0-1-1,0 2 1,1 1 99,-1 0 1,0 0-1,0 0 1,-1 0-1,1 0 0,-1 0 1,-1 4-1,-6 13 375,0 0 0,-2 0-1,-1-1 1,0-1 0,-1 0-1,-16 17 1,28-34-614,-1 0 0,0 0 0,1 0 0,-1 0 0,0-1 0,1 1 0,-1 0 0,1 0 0,-1 0 0,1 0 0,0 0 0,-1 1 0,1-1 0,0 0 0,0 1 0,0-1-3,0-1 0,0 1 0,0-1 0,1 0 0,-1 1 0,0-1 0,0 0 0,0 1 0,1-1 0,-1 1 1,0-1-1,1 0 0,-1 0 0,0 1 0,1-1 0,-1 0 0,0 0 0,1 1 0,-1-1 0,0 0 0,1 0 0,-1 0 1,1 1-1,-1-1 0,1 0 0,4 1 21,0-1-1,-1 0 1,1 0 0,0 0 0,5-1 0,-4 1-30,47-9 56,-37 6-14,24-2 0,-25 4-30,-6 0 1,-1 0 0,1 1 0,0 0 0,0 1 0,0 0 0,0 0 0,16 5 0,-20-4 91,1 0 1,-1 1-1,0 0 0,0 0 1,0 0-1,0 0 1,6 8-1,-8-9-43,-1 1 0,0 0 0,0-1 0,0 1 0,0 0 0,-1 0 0,1 0 0,-1 1 0,0-1 0,1 0 0,-1 1 0,-1-1 0,1 0 0,0 5 0,-1 2 5,0 0-1,-1 0 0,0 1 0,-1-1 0,0 0 0,-1 0 0,0-1 0,0 1 0,-1 0 0,0-1 0,-1 0 0,0 0 1,0 0-1,-1-1 0,0 0 0,0 0 0,-1 0 0,0-1 0,-1 0 0,1 0 0,-13 7 0,15-11-171,0-1 0,0 1 1,-1-1-1,1 0 0,-1 0 0,1-1 0,-1 0 0,0 0 0,0 0 0,1 0 0,-12-1 0,13-1-269,0 1 1,0-1-1,1 0 1,-1 1-1,0-2 1,1 1-1,-1 0 1,-3-3-1,5 3-122,0 0 0,0-1 0,0 1-1,0-1 1,0 0 0,0 0 0,0 1-1,1-1 1,-1 0 0,1 0 0,0 0-1,-1-1 1,0-1 0,2 3 206,-1 0 0,1 0 0,0-1 0,0 1 0,-1 0 0,1 0 0,0 0 0,0 0 0,0 0 0,0 0 0,0 0 0,1 0 0,-1-1 0,0 1 0,0 0 0,1 0 0,-1 0 0,1 0-1,0-1 1,14-17-3568,-14 18 3574,17-16-4260,4 4 1578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1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 5152,'-14'-5'1779,"-14"4"5066,27 1-6439,1 0 1,-1 0 0,0 0-1,0 0 1,1 0 0,-1 0 0,0 1-1,1-1 1,-1 0 0,1 0-1,-1 1 1,0-1 0,1 0-1,-1 1 1,0-1 0,0 1 0,2 0-119,-1-1 0,1 1 0,0-1 0,-1 1 0,1-1 1,0 1-1,0-1 0,-1 0 0,1 1 0,0-1 0,0 0 0,0 0 1,-1 1-1,1-1 0,0 0 0,0 0 0,0 0 0,1 0 1,13 2 1253,28-1-1,-7 0-715,31-1 164,-42 0-890,1 0 0,47 8 0,-60-5-320,7 2-192,-8-4-3467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1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4 7392,'9'-3'14145,"-15"11"-12584,3-3-975,-1 0 0,0 0 1,-1 0-1,1 0 0,-7 5 1,-7 7 508,-66 58 1001,64-59-1912,0 1 0,2 1 0,-1 0 0,2 1 0,-17 26 0,21-26-122,2 1 0,1 1 0,0 0 0,2 0 0,0 1 0,2 0 0,-5 26 0,10-42-41,0 0 0,1 0-1,0 0 1,0 0 0,1 0 0,-1 0 0,1 0-1,1 0 1,-1 0 0,1 0 0,0 0 0,4 8-1,-3-10-6,-1 0-1,0 0 1,1-1-1,0 1 1,0-1-1,0 0 0,0 0 1,0 0-1,1 0 1,-1 0-1,1-1 0,0 0 1,0 0-1,0 0 1,0 0-1,0 0 1,7 1-1,-3-2-48,-1 0 0,1 0-1,0-1 1,0 0 0,-1 0 0,1-1-1,0 0 1,0 0 0,-1-1 0,1 0 0,-1 0-1,1-1 1,-1 0 0,0 0 0,0-1-1,0 1 1,7-7 0,-7 5-93,0 0 1,-1 0-1,0-1 0,0 0 1,0 0-1,-1 0 0,0-1 0,0 0 1,-1 0-1,1 0 0,-2 0 1,1-1-1,-1 1 0,0-1 0,4-16 1,-7 21 106,1-1 0,-1 1 0,0-1 0,0 0 0,0 0 0,0 1 0,0-1 0,-1 0 1,0 1-1,0-1 0,-2-5 0,2 7 21,0 0 1,0 0 0,-1 1 0,1-1-1,0 0 1,-1 1 0,1-1-1,-1 1 1,0-1 0,1 1 0,-1 0-1,0 0 1,0 0 0,0 0-1,0 0 1,0 0 0,0 0 0,0 1-1,0-1 1,0 1 0,0 0-1,-4-1 1,-5 1-21,0 0 0,0 1-1,1 0 1,-1 1 0,0 0-1,1 1 1,-12 4 0,-5 3-486,-37 20 1,46-21-28,-37 22-2893,48-27 1916,1 0-1,0 1 1,-6 7 0,1 2-1284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2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490 150 2240,'0'-1'100,"1"0"0,-1 0 0,0 0 0,0-1 0,0 1 0,0 1 0,1-1 0,-1 0 0,0 0 0,1 0-1,-1 0 1,1 0 0,-1 0 0,1 0 0,0 0 0,-1 1 0,1-1 0,0 0 0,-1 0 0,1 1 0,0-1 0,0 1 0,0-1 0,0 0 0,0 1 0,-1 0 0,1-1 0,0 1 0,0-1 0,2 1 0,12-9 2667,-15 9-2635,0 0 0,1-1 0,-1 1 0,0-1 0,0 1 0,0-1 0,0 1 0,1-1 0,-1 1 0,0-1 0,0 1 0,0-1 0,0 1 0,0-1 0,0 1 0,0-1 0,0 1 0,-1-1 0,1 1 0,0-1 0,0 1 0,0-1 0,0 1 0,-1-1 0,1 1-1,0 0 1,-1-1 0,1 1 0,0-1 0,0 1 0,-1 0 0,1-1 0,-1 1 0,1 0 0,0-1 0,-1 1 0,0 0 0,0-2 169,0 1 0,-1 0 0,1 0 0,-1 0-1,1 1 1,-1-1 0,1 0 0,-4-1 0,-20 1 1591,-38-7 1,10 0-713,23 5-42,-55 1 0,73 3-912,0 0 0,0 1 1,0 0-1,0 1 0,0 0 0,1 1 0,-20 9 0,25-9-53,-1 0-1,1 1 1,0-1-1,0 1 0,0 1 1,1-1-1,0 1 1,-6 9-1,-1 3 639,-18 35-1,24-40-617,0 1-1,1-1 1,1 1-1,0 0 1,1 0-1,1 0 1,0 0-1,1 1 1,0-1-1,2 15 1,0-3-97,1 0 0,1 0 0,2 0 0,9 33 0,-8-43-93,1 6 83,0 0 0,17 31 0,-20-47-70,-1 0 0,1-1 0,0 1 0,0-1 0,1 1 0,0-1 0,0-1 0,0 1 0,0-1 0,1 0 0,0 0 0,12 6 0,-3-4-3,0-1-1,1 0 1,-1-1 0,1-1-1,24 2 1,0-3 5,40-2 0,69-12-87,-132 11 66,0-1 1,0-1 0,0 0 0,-1-2-1,1 1 1,-1-2 0,0 0 0,-1-1 0,0-1-1,0 0 1,0-1 0,-1-1 0,0 0-1,-1-1 1,0 0 0,-1-1 0,0 0-1,9-15 1,96-125-201,-109 142 164,-1 0 1,0-1-1,-1 1 0,0-1 0,-1-1 0,8-21 0,-12 28 29,0-1 0,0 0 1,0 1-1,-1-1 0,0 0 0,0 1 1,0-1-1,-1 0 0,0 0 0,0 1 1,0-1-1,-1 1 0,0-1 0,0 1 1,0 0-1,-1-1 0,-3-5 0,-3-2-17,0 1-1,-1 0 1,-21-21-1,-42-29 32,15 13 70,50 42-48,1 1 0,-1 0 0,-1 0 0,1 1-1,-1 0 1,0 0 0,-1 1 0,1 0-1,-1 0 1,1 1 0,-1 1 0,0 0-1,0 0 1,0 1 0,0 0 0,-1 0 0,-11 2-1,2 0-100,0 1-1,1 1 1,-1 1-1,0 0 1,-27 11-1,26-6-902,-1 1 0,2 1 0,-27 17-1,40-23 146,1 0 0,0 0 0,0 0-1,0 1 1,1 0 0,-1 0 0,2 1-1,-1-1 1,1 1 0,0 0 0,0 0-1,1 1 1,-4 10 0,1 14-2164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2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9 116 1728,'-2'0'91,"2"1"-71,0-1 0,0 0 0,-1 0 0,1 0 0,0 0 0,0 0 0,0 0-1,-1 0 1,1 0 0,0 0 0,0 0 0,0 0 0,-1 0 0,1 0 0,0 0 0,0 0 0,0 0 0,-1 0 0,1-1 0,0 1 0,0 0 0,0 0 0,-1 0 0,1 0 0,0 0 0,0 0 0,0 0 0,0-1 0,0 1 0,-1 0 0,1 0 0,0 0 0,0 0 0,0-1 0,0 1 0,0 0 0,0 0 0,0 0-1,0-1 1,0 1 0,0 0 0,0 0 0,0 0 0,-1-1 0,1 1 0,1 0 0,-1-19 11862,0 31-10585,0 20 6,8 47 1,-3-21-736,-4-38-236,8 38 0,-4-38-199,12 63 172,-5-29-258,-6-28 98,-6-25-144,0-1 0,0 0 1,0 0-1,0 1 1,0-1-1,0 0 0,0 0 1,0 1-1,0-1 1,0 0-1,0 0 0,0 1 1,0-1-1,0 0 1,0 0-1,1 0 0,-1 1 1,0-1-1,0 0 0,0 0 1,0 0-1,0 1 1,1-1-1,-1 0 0,0 0 1,0 0-1,0 1 1,1-1-1,-1 0 0,0 0 1,0 0-1,0 0 1,1 0-1,-1 0 0,0 0 1,0 0-1,1 1 0,4-10 90,2-16 22,-2-19-125,-1 0 1,-3-63 0,-2 63 109,1-127 835,0 171-916,0 0-1,0-1 0,0 1 1,0 0-1,0 0 1,0-1-1,0 1 1,0 0-1,0-1 1,0 1-1,0 0 1,0 0-1,0-1 1,0 1-1,0 0 1,1 0-1,-1-1 1,0 1-1,0 0 1,0 0-1,0-1 1,1 1-1,-1 0 1,0 0-1,0 0 1,0-1-1,1 1 1,-1 0-1,0 0 1,1 0-1,6 3 782,10 14-187,-2 4-636,0 1 0,16 31 0,26 82 154,9 18 766,-66-152-877,10 14 141,-10-15-155,0 0 0,0 1 0,0-1 0,0 0-1,0 0 1,0 1 0,1-1 0,-1 0 0,0 0-1,0 0 1,0 1 0,1-1 0,-1 0 0,0 0-1,0 0 1,1 1 0,-1-1 0,0 0 0,0 0-1,1 0 1,-1 0 0,0 0 0,1 0 0,-1 0-1,0 0 1,0 0 0,1 1 0,-1-1 0,0 0-1,1-1 1,-1 1 0,0 0 0,0 0 0,1 0-1,-1 0 1,0 0 0,1 0 0,-1 0 0,0 0-1,0 0 1,1-1 0,-1 1 0,0 0 0,0 0 0,1 0-1,-1 0 1,0-1 0,0 1 0,0 0 0,1 0-1,-1-1 1,0 1 0,3-8 129,0 0 0,0 0 0,-1 0 0,2-14 1,-2 7-117,24-132 349,21-87-3970,-38 189-1520,-9 41 4302,4-10-1855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44.86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443 39 3904,'-11'-26'9152,"4"24"-8960,1 1 0,-1-1 0,1 1 1,-1 0-1,0 1 0,1 0 0,-1 0 1,0 0-1,1 1 0,-1 0 1,0 0-1,1 0 0,-1 1 0,-9 4 1,1 0-148,-1 1 0,1 1 0,0 0 0,-24 19 0,35-23-73,-1-1-1,1 1 1,0 0 0,0 1-1,1-1 1,-1 0 0,1 1-1,0 0 1,0 0 0,1 0-1,-4 9 1,5-11 15,0-1 0,0 1-1,1 0 1,-1 0 0,1 0 0,0 0 0,0 0 0,0 0-1,0 0 1,0 0 0,1 0 0,-1 0 0,1 0 0,0 0-1,0 0 1,0 0 0,0-1 0,0 1 0,1 0 0,-1-1-1,1 1 1,0-1 0,1 3 0,3 0 50,0 0 0,0 0 0,0 0 0,1-1 0,-1 0 0,1 0 0,0 0-1,0-1 1,0 0 0,1-1 0,-1 0 0,1 0 0,0 0 0,-1-1 0,1 0 0,0-1 0,-1 1 0,1-2 0,0 1 0,0-1 0,-1 0 0,1-1 0,0 1 0,-1-2 0,1 1 0,-1-1 0,13-7-1,-18 9 56,1-1 0,-1 1 0,0-1 0,0 0 0,0 0 0,0 0 0,0 0 0,-1-1 0,1 1 0,0 0 0,-1-1 0,0 1 0,1-1 0,-1 1 0,0-1 0,-1 0-1,1 1 1,0-1 0,-1 0 0,1-3 0,-1 4-45,0 0 0,0-1 0,-1 1 0,1 0 0,-1-1 0,1 1 0,-1 0 0,0 0 0,0 0 0,0 0 0,0-1 0,0 1 0,0 0 0,0 1 0,-1-1 0,1 0 0,-1 0 0,1 1 0,-1-1 0,0 0 0,0 1 0,0 0-1,0-1 1,0 1 0,-3-1 0,0-1-61,0 1 0,-1 0 0,0 0 1,1 1-1,-1 0 0,0 0 0,0 0 0,0 1 0,0-1 0,0 1 0,1 1 0,-1-1 0,0 1 0,0 0 0,0 0 0,1 1 0,-1 0 0,0 0 0,1 0 0,-8 5 0,13-7 15,-5 2-50,0 1 0,0 0 0,0 0 0,1 0 0,-1 0 0,-5 7-1,9-9 19,-1 0 1,1 1-1,1 0 0,-1-1 0,0 1 0,0 0 0,1-1 0,-1 1 0,1 0 1,-1 0-1,1-1 0,0 1 0,-1 0 0,1 0 0,0 0 0,0 0 0,1-1 1,-1 1-1,0 0 0,1 0 0,-1 0 0,1-1 0,-1 1 0,2 2 0,0 0 37,1 1 0,-1 0-1,1-1 1,1 0 0,-1 1-1,0-1 1,1 0 0,0-1-1,0 1 1,0-1 0,0 0-1,1 0 1,-1 0 0,1 0-1,0-1 1,9 4 0,-10-4 22,0-1 1,0 0-1,-1 0 1,1 0-1,0 0 0,0 0 1,0-1-1,0 0 1,0 0-1,0 0 1,0 0-1,0-1 0,0 1 1,0-1-1,-1 0 1,1 0-1,0 0 1,0-1-1,-1 1 0,1-1 1,-1 0-1,1 0 1,3-3-1,-3 1 74,-1 0-1,1 1 1,-1-1-1,0 0 1,0-1-1,0 1 1,-1 0-1,0-1 1,1 1 0,-2-1-1,1 0 1,0 0-1,1-9 1,-3 10-48,0 0-1,0-1 1,0 1 0,0 0 0,-1-1-1,0 1 1,0 0 0,0 0 0,0 0-1,0 0 1,-1 0 0,0 0 0,0 0-1,0 0 1,0 1 0,-1-1 0,-3-4-1,2 4-57,-1 0-1,1 0 0,-1 0 0,0 1 1,0 0-1,0 0 0,0 0 0,-1 0 1,1 1-1,-1 0 0,0 0 0,1 0 1,-1 1-1,0 0 0,0 0 1,0 1-1,0-1 0,-10 2 0,8-1-63,0 1-1,1 0 0,-1 0 1,0 1-1,1 0 0,0 0 1,-1 1-1,1 0 0,0 0 1,1 1-1,-1 0 0,0 0 1,1 0-1,-9 9 0,12-10 22,1 0 0,0 0 0,-1 1 0,1-1 0,1 0-1,-1 1 1,0 0 0,1-1 0,0 1 0,0 0 0,0 0-1,0 0 1,0 0 0,1 0 0,0 0 0,0 0 0,0 0-1,0 0 1,1 0 0,-1-1 0,1 1 0,0 0-1,0 0 1,1 0 0,2 5 0,-1-3 46,-1 0 0,1-1 0,0 1 0,1-1 0,-1 0 0,1 0 0,0 0 0,0-1 0,1 1 0,0-1 0,-1 0 0,1 0 0,0-1 0,1 1 0,10 4 0,-11-6 32,-1-1 1,1 0-1,0 0 1,-1 0 0,1 0-1,0-1 1,0 0-1,0 0 1,-1 0 0,1-1-1,0 1 1,0-1-1,0 0 1,-1 0-1,1-1 1,-1 0 0,1 0-1,-1 0 1,0 0-1,0 0 1,1-1 0,-2 0-1,1 0 1,0 0-1,4-5 1,0-1 84,-1 1 0,0-2 1,0 1-1,-1-1 0,0 0 1,-1 0-1,0-1 0,-1 1 0,5-18 1,-7 22-64,-1 3-4,0 0-1,0 0 0,0 1 1,-1-1-1,1 0 0,-1 0 0,1 0 1,-1 0-1,0 0 0,0 0 0,-1 0 1,1 0-1,-1 0 0,1 1 1,-1-1-1,0 0 0,-2-4 0,1 3-37,-1 0 0,0 0-1,0 1 1,0-1-1,0 1 1,-1 0 0,0 0-1,1 0 1,-1 0-1,0 0 1,0 1 0,0 0-1,-1 0 1,1 0-1,-1 0 1,1 1 0,-1 0-1,1 0 1,-1 0 0,-9 0-1,0 0-132,-1 0-1,0 2 1,1 0-1,-1 1 1,-21 4-1,24-2 55,-1-1 0,0 2 0,1 0-1,0 0 1,0 1 0,1 1 0,0-1-1,0 2 1,0 0 0,1 0 0,-12 13 0,16-15 41,1 0 0,0 0 0,1 0 0,0 0 1,0 1-1,0 0 0,1 0 0,0 0 0,0 0 1,1 0-1,-1 1 0,2-1 0,-1 1 1,1-1-1,0 1 0,1 0 0,0-1 0,0 1 1,1 0-1,2 12 0,-2-14 32,1 0 0,0 0 0,1 0 0,-1-1-1,1 1 1,0-1 0,0 1 0,1-1 0,0 0 0,0 0 0,0-1-1,0 1 1,1-1 0,0 0 0,0 0 0,0-1 0,0 1 0,1-1 0,-1 0-1,1 0 1,-1-1 0,1 0 0,0 0 0,0 0 0,12 1 0,-10-2 52,-1 0 0,1 0-1,-1-1 1,1 0 0,0 0 0,-1-1 0,1 0 0,-1-1 0,1 1 0,-1-1 0,1-1 0,-1 1 0,0-1 0,0-1 0,0 1 0,-1-1 0,1 0 0,-1-1 0,0 1 0,10-11 0,-9 6 57,1 0 0,-1 0 1,-1-1-1,0 0 0,0 0 1,-1-1-1,-1 0 0,0 1 1,0-2-1,3-14 0,-6 21-96,0 0 0,-1 1-1,0-1 1,0 0 0,0 0 0,0 0-1,-1 1 1,1-1 0,-1 0 0,0 0-1,-1 1 1,1-1 0,-1 1 0,0-1 0,0 1-1,-1 0 1,1 0 0,-1 0 0,0 0-1,0 0 1,0 1 0,0-1 0,-1 1-1,1 0 1,-1 0 0,0 0 0,-6-3-1,2 2-70,0 0 0,0 1 0,0 0 1,-1 0-1,1 1 0,-1 1 0,0-1 0,1 1 0,-1 0 0,0 1 0,0 0 0,1 1 0,-1 0 0,0 0 0,0 1 0,-9 3 0,8-3-5,0 2-1,0-1 0,0 2 0,0-1 0,1 1 1,0 1-1,0-1 0,0 2 0,1-1 1,-1 1-1,2 0 0,-15 17 0,19-18 7,-1-1 1,1 1-1,0 0 0,0 0 0,0 1 0,1-1 0,0 0 0,1 1 0,-1-1 0,1 1 0,0 0 0,1-1 0,0 1 0,0 0 1,0-1-1,1 1 0,2 10 0,-2-12 58,0 0 1,1-1 0,0 1-1,0-1 1,0 0-1,0 0 1,1 0 0,-1 0-1,1 0 1,0 0 0,0-1-1,1 1 1,-1-1-1,1 0 1,0 0 0,-1 0-1,1 0 1,0-1-1,1 0 1,-1 0 0,0 0-1,1 0 1,-1 0-1,1-1 1,8 1 0,-5-1 44,-1 0 0,1-1 1,-1 1-1,1-2 0,-1 1 1,1-1-1,-1-1 0,0 1 1,13-6-1,-8 3 16,-1-1-1,-1-1 1,1 0 0,-1 0-1,14-12 1,-2-1 57,-2-1-1,0-1 0,-2-1 1,22-32-1,-33 45-15,-1 0 1,0 0-1,-1 0 0,0-1 0,-1 0 0,5-15 1,-8 22-84,-1 1 1,1 0-1,-1 0 1,0 0 0,0 0-1,0 0 1,0-1 0,0 1-1,0 0 1,-1 0-1,1 0 1,-1 0 0,1 0-1,-1 0 1,-2-3 0,3 4-26,-1-1 2,0 0-1,0 1 0,-1-1 0,1 0 1,-1 0-1,1 1 0,-1-1 1,0 0-1,1 1 0,-1 0 0,0-1 1,0 1-1,0 0 0,0 0 0,0 0 1,0 0-1,-1 1 0,1-1 1,0 0-1,-3 1 0,-4-2-64,-1 1-1,0 0 1,-10 1 0,20 0 60,-23 0-77,1 2-1,-1 0 1,1 2-1,0 1 1,0 0-1,0 1 1,1 2-1,0 0 1,0 1 0,1 2-1,-37 24 1,53-32 11,0 0 1,0 1-1,0-1 0,0 1 1,1 0-1,0 1 1,-1-1-1,2 0 1,-1 1-1,0 0 1,1 0-1,0-1 1,-2 7-1,3-7 47,1 0 0,-1-1 0,1 1 0,0-1 0,0 1-1,0-1 1,0 1 0,0 0 0,1-1 0,0 1 0,0-1 0,0 1 0,0-1-1,0 0 1,1 1 0,-1-1 0,1 0 0,0 0 0,0 0 0,3 3 0,0-1 22,0 0 1,0 0-1,1-1 0,-1 0 1,1 0-1,0 0 1,0-1-1,0 0 0,1 0 1,-1 0-1,13 2 1,-3-1 26,0-1 1,0-1 0,1 0 0,15-1 0,-19-1 32,-1 0 1,1-1 0,-1 0-1,1-1 1,-1-1-1,0 0 1,0-1 0,0 0-1,-1 0 1,14-8-1,-13 4 10,0 0-1,0-1 0,-1 0 1,0 0-1,-1-1 0,0-1 1,-1 0-1,0 0 0,0-1 1,-2 0-1,1 0 0,-1-1 1,-1 0-1,0 0 0,-1-1 1,5-22-1,-9 30-60,0 0-1,0 1 1,-1-1-1,0 0 1,0 1 0,-1-1-1,1 0 1,-1 1 0,-1-1-1,1 1 1,-1-1-1,-3-6 1,5 10-63,-1 1-1,0 0 1,0-1-1,0 1 1,0 0-1,-1 0 1,1-1-1,0 1 1,-1 0 0,1 0-1,0 0 1,-1 1-1,1-1 1,-1 0-1,1 1 1,-1-1-1,0 0 1,1 1 0,-3-1-1,3 1 8,1 0-1,-1 0 1,0 0-1,1 0 1,-1 0-1,1 0 0,-1 0 1,1 0-1,-1 0 1,1 0-1,-1 0 1,1 1-1,-1-1 1,1 0-1,-1 0 1,1 1-1,-1-1 1,1 0-1,-1 0 1,1 1-1,-1 0 1,1-1 19,-1 1 1,1-1 0,0 1-1,0 0 1,0-1 0,0 1 0,-1-1-1,1 1 1,0 0 0,0-1-1,0 1 1,0-1 0,1 1 0,-1 0-1,0-1 1,0 1 0,0-1-1,0 1 1,1 0 0,-1-1 0,0 1-1,0-1 1,1 1 0,7 12-114,-1-1 0,17 19 0,8 12 820,-32-39-675,0 0-1,0 1 1,0-1 0,-1 0 0,1 0 0,-2 4 0,0 4-362,-16 64-6703,8-37 4384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1:5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21 259 3712,'-1'0'90,"0"0"0,1 0 0,-1 0 0,0 0-1,1 0 1,-1 0 0,1 1 0,-1-1 0,0 0 0,1 0 0,-1 1 0,1-1 0,-1 0 0,1 1 0,-1-1 0,1 0 0,-1 1-1,1-1 1,-1 1 0,1-1 0,-1 1 0,1-1 0,0 1 0,-1-1 0,1 1 0,0-1 0,0 1 0,-1 0 0,1-1-1,0 1 1,0-1 0,0 1 0,0 0 0,0-1 0,0 1 0,0 0 0,0-1 0,0 1 0,0-1 0,0 1 0,0 0 0,0 0-1,1 0 78,-1-1 0,0 0 0,0 1-1,0-1 1,0 0 0,0 1-1,0-1 1,0 0 0,0 1-1,0-1 1,0 0 0,0 1-1,0-1 1,0 0 0,0 1-1,0-1 1,0 0 0,0 1 0,-1-1-1,1 0 1,0 1 0,0-1-1,0 0 1,0 1 0,-1-1-1,1 0 1,0 0 0,0 1-1,-1-1 1,1 0 0,0 0 0,0 0-1,-1 1 1,-1-1 1310,7-4 248,-3 3-1619,-1 0 1,0 1-1,1-1 1,-1 0 0,0 0-1,0 0 1,0 0 0,0 0-1,0 0 1,0-1 0,0 1-1,0 0 1,-1 0 0,1-1-1,0 1 1,-1 0 0,1-1-1,-1 1 1,1-1 0,-1 1-1,0 0 1,0-1 0,0 1-1,1-3 1,48 4 298,-16-6-165,-22 4-75,-1 0 1,22-1-1,164 4 122,389-7 280,-413 4-411,25-1-136,-8 2 491,-84 3-286,401-2-7,-304-10-146,59 2-112,-174 9 126,0-3-1,158-27 0,-185 22-36,97 2-1,-96 4 26,92-11 1,-93 3-45,0 2 0,95 2 0,-62 7-105,79 6 166,-73-1 1120,-100-16-464,-29-24-465,14 22-274,0 0 0,-1 1-1,-23-10 1,-55-17 131,80 31-47,6 4-155,0-1 1,0 1-1,-17-1 1,-7-2-8,25 4-36,0 1 1,-17 1 0,-1 0-529,34-1 112,13 2 426,5 4 112,0 0 0,1-2 0,28 1 1,43 6 56,-49-3-139,-36-7 93,0 0 1,1 2 0,-1-1 0,0 2 0,0 0-1,15 7 1,-28-11 0,0 1 0,1-1 0,-1 0 0,0 1 0,1-1 0,-1 1-1,0-1 1,0 1 0,0-1 0,1 0 0,-1 1 0,0-1 0,0 1 0,0-1 0,0 1-1,0-1 1,0 1 0,0-1 0,0 1 0,0-1 0,0 1 0,0-1 0,0 1 0,0-1-1,-1 1 1,1-1 0,0 1 0,0-1 0,0 1 0,-1-1 0,1 1 0,0-1 0,-1 0-1,1 1 1,-1 0 0,-16 21 95,11-14-140,-8 10 60,0-1 0,-1 0 0,-28 23 0,22-21 135,-29 34 0,45-47-142,3-3 46,0 0 1,-1 1 0,1-1 0,-1 0 0,0-1-1,0 1 1,0-1 0,0 1 0,-5 2 0,7-5-68,1 0 1,0 1 0,-1-1-1,1 0 1,-1 0 0,1 0-1,0 0 1,-1 0 0,1 0-1,-1 0 1,1 0 0,0 0-1,-1 0 1,1-1 0,-1 1-1,1 0 1,0 0 0,-1 0-1,1 0 1,0-1 0,-1 1-1,1 0 1,0 0 0,-1-1-1,1 1 1,0 0 0,-1-1 0,-2-12 236,7-21-45,-3 29-177,1-10 4,0 4-75,0 0 1,0 0-1,8-18 1,3 2-377,-7 15-680,-1 1 0,0-1-1,6-21 1,-10 30 120,-1-1 0,1 1 0,-1-1 0,0 1 0,0-1-1,0 1 1,-1-1 0,0-5 0,-4-8-3172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0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280 174 1568,'0'0'501,"18"4"1286,-16-4-1449,0 0 0,-1 0 0,1-1 1,0 1-1,0 0 0,-1-1 0,1 1 0,0-1 0,0 1 0,-1-1 1,1 0-1,-1 0 0,1 1 0,-1-1 0,1 0 0,-1-1 1,1 1-1,1-2 0,-1 1-113,-1-1 1,0 1-1,1 0 1,-1 0-1,0 0 1,0-1-1,-1 1 1,1 0-1,0-1 1,-1 1-1,0-1 1,1-3-1,-1 1-60,0 0-1,-1 0 0,0 0 0,1 0 0,-1 0 1,-1 1-1,1-1 0,-1 0 0,0 1 0,0-1 1,0 1-1,-1 0 0,1 0 0,-1-1 0,-3-2 1,0 1-21,0 1 0,0 1 0,0-1 0,-1 1 0,0 0 0,0 0 0,0 1 0,0 0 0,-1 0 0,1 1 0,-11-3 0,10 4-100,0-1 1,-1 1-1,1 0 1,-1 1 0,1 0-1,-1 1 1,1-1-1,-1 1 1,1 1 0,-14 4-1,21-6-37,-11 4-43,0 1 0,0 0 0,1 1 0,-22 14 0,30-18 16,0 0 0,0 1 0,1-1 0,-1 1 0,1 0 1,0 0-1,0 0 0,0 0 0,0 0 0,0 0 1,0 1-1,1-1 0,0 0 0,-1 1 0,1 0 1,1-1-1,-1 1 0,0-1 0,1 1 0,0 0 0,0 0 1,1 6-1,1 5 37,1 0 1,0 0-1,2-1 0,-1 0 1,12 23-1,41 64 251,-1-1 448,-54-95-589,0 1 0,0-1 0,-1 1 0,0 0 0,0-1 0,0 1 0,-1 0 0,1 0 0,-2 0 0,1-1 0,-1 1 0,1 0 0,-1 0 0,-1-1 0,1 1 0,-4 6 0,0 0 56,-1 1 1,0-1-1,-1 0 0,0-1 0,-14 17 0,-10 6-1011,24-28-2093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06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37 421 4320,'-18'0'1392,"18"0"-1373,-1 0 1,1 0-1,0 0 1,0 0-1,-1 0 0,1 0 1,0 0-1,0 0 1,0 0-1,-1 0 1,1 0-1,0 0 0,0 0 1,-1 0-1,1 1 1,0-1-1,0 0 1,0 0-1,-1 0 0,1 0 1,0 0-1,0 0 1,0 1-1,0-1 1,-1 0-1,1 0 0,0 1 1,-3 1-60,3-1 153,-1-1 0,0 1-1,0 0 1,1-1 0,-1 1 0,1 0-1,-1-1 1,0 1 0,1 0-1,0-1 1,-1 1 0,1 0 0,-1 0-1,1 0 1,0 0 0,-1 0 0,1-1-1,0 1 1,0 0 0,0 0-1,0 0 1,0 0 0,0 0 0,0 1-1,2 8 2156,-2-10-2179,0 0 1,0 1-1,0-1 1,1 1 0,-1-1-1,0 1 1,0-1-1,0 1 1,0-1-1,0 0 1,1 1-1,-1-1 1,0 1-1,0-1 1,1 0 0,-1 1-1,0-1 1,1 0-1,-1 1 1,0-1-1,1 0 1,-1 1-1,0-1 1,1 0 0,-1 0-1,1 0 1,-1 1-1,1-1 1,-1 0-1,0 0 1,1 0-1,-1 0 1,1 0-1,-1 0 1,1 0 0,-1 0-1,1 0 1,0 0-1,9 1 755,1 0 0,0-1 0,-1 0 0,1-1 0,0 0 0,13-3 0,-8 0-212,0-1-1,0-1 1,23-11 0,-14 3-349,-1-1 0,0-1 0,-1-1 0,29-27 1,-34 26-138,0-2 1,-1 0 0,18-31-1,-25 36-21,9-22-1,-13 23-67,18-26 0,-18 35-50,-4 11-10,-4 21 15,1-17 20,-4 40 262,2-22-159,0 57 1,3-77-97,1 0-1,0 1 1,0-1 0,1 0-1,0 1 1,1-1 0,0-1-1,0 1 1,1 0 0,0-1-1,6 10 1,-9-15 3,0 0-1,1 0 1,-1 0-1,1 0 0,0 0 1,0 0-1,0-1 1,0 1-1,0-1 1,0 1-1,0-1 1,0 0-1,1 0 1,-1 0-1,0 0 1,1 0-1,-1 0 0,1 0 1,-1-1-1,1 0 1,-1 1-1,1-1 1,-1 0-1,1 0 1,-1 0-1,1-1 1,-1 1-1,1 0 1,-1-1-1,4-1 0,1-1-3,-1-1 0,0 0 0,0-1 0,0 1 0,0-1-1,-1 0 1,0-1 0,6-7 0,3-5 10,18-31 1,35-77 48,-44 82-136,62-100-510,-85 143 540,0 1-1,1-1 1,-1 0 0,1 0-1,-1 1 1,1-1-1,0 1 1,-1-1-1,1 0 1,0 1 0,-1-1-1,1 1 1,0-1-1,0 1 1,-1 0 0,1-1-1,0 1 1,0 0-1,0 0 1,0-1 0,0 1 6,0 1 0,-1-1 1,1 0-1,0 1 1,-1-1-1,1 0 1,-1 1-1,1-1 0,-1 1 1,1-1-1,-1 1 1,1-1-1,-1 1 1,1-1-1,-1 1 0,0-1 1,1 1-1,-1 0 1,0-1-1,0 1 1,1 0-1,-1-1 1,0 1-1,0 0 0,0-1 1,0 1-1,0 0 1,0 1-1,2 12-26,-1 0 0,-1 1 0,0-1 1,-1 0-1,-4 24 0,-2-6 54,-15 46 0,10-49 39,0 0 0,-2 0 0,-1-1 0,-35 48 0,26-49 65,16-19-146,19-12-89,1 1-1,0 1 0,20-2 1,83-2-1119,-29 3-2014,-46 1-89,-3 5 1045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0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5888,'-14'0'2622,"24"0"1693,14-1-575,-12 1-4204,61-3 2768,122 11 0,-175-8-2104,-1 0 0,0-1 0,32-6 0,-34 4-1914,26-10 1,4-1-6343,-28 13 5486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0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81 5408,'0'0'41,"0"0"1,0 0-1,0 0 0,0 0 1,0 0-1,0 0 1,0 0-1,0 0 0,0 0 1,-1-1-1,1 1 1,0 0-1,0 0 0,0 0 1,0 0-1,0 0 0,0 0 1,0 0-1,0 0 1,0 0-1,0 0 0,0 0 1,0-1-1,0 1 1,0 0-1,0 0 0,0 0 1,0 0-1,0 0 1,0 0-1,0 0 0,0 0 1,0-1-1,0 1 0,0 0 1,0 0-1,0 0 1,0 0-1,0 0 0,0 0 1,0 0-1,0 0 1,0 0-1,0-1 0,0 1 1,0 0-1,0 0 1,0 0-1,0 0 0,0 0 1,0 0-1,0 0 0,0 0 1,1 0-1,-1 0 1,0 0-1,0 0 0,0 0 1,0 0-1,0-1 1,0 1-1,0 0 0,0 0 1,0 0-1,1 0 1,-1 0-1,0 0 0,0 0 1,12 1 1538,0-1-70,9-3-451,-14 2-796,-1 0 0,0 0 1,0 0-1,0-1 0,0 0 0,10-4 1,-13 4-75,1 0 0,-2 0 1,1 0-1,0 0 0,0-1 1,-1 1-1,1-1 0,3-5 0,-5 7-168,-1 1-1,1-1 1,-1 0-1,0 1 0,1-1 1,-1 0-1,0 0 1,0 1-1,1-1 0,-1 0 1,0 0-1,0 0 1,0 1-1,0-1 0,0 0 1,0 0-1,0 0 0,0 1 1,0-1-1,-1 0 1,1 0-1,0 1 0,0-1 1,-1 0-1,1 0 1,0 1-1,-1-1 0,1 0 1,-1 1-1,1-1 1,-1 0-1,1 1 0,-1-1 1,1 1-1,-1-1 0,0 1 1,1-1-1,-1 1 1,0 0-1,1-1 0,-1 1 1,0 0-1,0-1 1,1 1-1,-1 0 0,0 0 1,-1-1-1,-1 0 7,0 1 0,-1-1 0,1 0 0,-1 1 1,1 0-1,-1 0 0,1 0 0,-1 0 0,0 0 0,1 1 0,0-1 0,-1 1 0,1 0 0,-1 0 0,-3 2 0,-6 3 370,1 1 0,-19 13 0,13-8-106,12-9-153,1 1-1,-1 1 1,1-1 0,-7 8 0,10-10-96,0 0 0,1 1-1,-1-1 1,1 0 0,-1 0 0,1 1 0,0-1 0,0 1 0,0-1 0,0 1 0,0-1-1,1 1 1,-1 0 0,1 3 0,0-5-24,0 0 0,0 0 0,0 1 0,1-1 0,-1 0 0,1 0 0,-1 0-1,1 0 1,-1 0 0,1 1 0,-1-1 0,1 0 0,0 0 0,0-1 0,0 1 0,-1 0 0,3 1 0,20 13 293,-14-9-161,0-1 14,0 0 1,0-1-1,1 1 1,-1-2-1,1 0 1,0 0-1,20 3 0,0-3-1036,42-1-1,-55-2-430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0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6880,'4'-11'3393,"0"10"-509,6 5-969,-7-2-1716,1 0 1,-1 0 0,0 0-1,0 1 1,0-1 0,-1 1 0,1-1-1,0 1 1,-1 0 0,3 4 0,19 35 1435,-2-3-1030,-11-22-291,-7-11-126,0 0 0,0 0 1,1 0-1,5 6 0,-9-11-122,1 0 0,-1 0-1,0 0 1,1 0-1,-1 0 1,1 0-1,-1 0 1,1-1-1,-1 1 1,1-1-1,-1 1 1,1-1-1,0 1 1,-1-1-1,1 0 1,0 0-1,-1 0 1,1 0-1,0 0 1,-1 0-1,1 0 1,3-1-1,4-3 20,0 0-1,-1 0 0,1-1 1,-1 0-1,0-1 1,0 0-1,0 0 0,-1-1 1,11-11-1,12-11-154,-15 15 42,-8 7-79,2-1 1,-1 1 0,16-9-1,-24 16 84,1-1 0,0 0 0,0 1 0,-1 0 0,1-1 0,0 1 0,0-1 0,0 1 0,0 0 0,-1 0 0,1 0 0,0-1 0,0 1 0,0 0 0,0 0 0,0 0 0,0 0 0,0 0 0,-1 0 0,1 1 0,0-1 0,0 0 0,0 0 0,0 1 0,0-1 0,-1 0 0,1 1 0,0-1 0,0 1 0,-1-1 0,1 1 0,1 0 0,0 2-15,-1 0-1,1 0 1,-1 0 0,1 0-1,-1 1 1,0-1 0,1 4-1,8 19 337,-8-23-164,0 1 1,1-1-1,0 1 0,4 4 0,-6-7-72,0-1 1,0 1-1,0 0 1,0 0-1,1-1 1,-1 1-1,0-1 1,0 1-1,1-1 1,-1 1-1,0-1 1,0 0-1,1 1 0,-1-1 1,0 0-1,1 0 1,-1 0-1,0 0 1,3-1-1,1 0 29,0-1-1,0 1 0,0-2 0,0 1 0,0 0 1,0-1-1,0 0 0,-1 0 0,0 0 1,1-1-1,-1 1 0,-1-1 0,5-5 0,6-8-144,21-36 0,-26 38 115,28-51-65,-16 26-1520,2 2-4318,-19 56-7139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0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66 103 4480,'7'-10'1974,"-3"4"238,3 3 392,-7 3-2545,0 0 1,1 0-1,-1 0 0,0 0 1,0 0-1,0 0 1,1 0-1,-1 0 0,0 0 1,0-1-1,0 1 1,1 0-1,-1 0 0,0 0 1,0 0-1,0 0 1,0 0-1,1 0 1,-1 0-1,0-1 0,0 1 1,0 0-1,0 0 1,0 0-1,1 0 0,-1 0 1,0-1-1,0 1 1,0 0-1,0 0 0,0 0 1,0-1-1,0 1 1,0 0-1,1 11 1876,-1-5-1621,0 0 0,0 0-1,0 0 1,-2 7 0,-60 352 2368,38-213-1764,23-147-813,1-5-93,0 0 1,0 1 0,0-1 0,0 0 0,0 0 0,0 1 0,0-1 0,0 0-1,0 1 1,0-1 0,0 0 0,0 1 0,0-1 0,0 0 0,0 1 0,0-1-1,0 0 1,0 0 0,0 1 0,0-1 0,1 0 0,-1 1 0,0-1 0,1 1 591,0-8-102,3-5-431,-1 0 0,0 0 0,-1-1 0,2-22 0,-3 15-48,62-325-65,-57 318 308,2 0 1,1 0 0,18-39-1,-26 64-245,7-10 35,-7 12-58,-1 0-1,1 0 1,-1 0 0,1 1-1,-1-1 1,1 0 0,-1 0 0,1 1-1,-1-1 1,0 0 0,1 1-1,-1-1 1,1 1 0,-1-1-1,0 0 1,1 1 0,-1-1 0,0 1-1,1 0 1,4 6 19,10 14 14,-2 0 1,0 1-1,-1 1 0,-1 0 0,9 29 0,-16-38-7,-3-10 1,0-1 1,0 0 0,0 0 0,0 0 0,0 0 0,3 5-1,-3-7-8,-1-1-1,1 1 0,-1-1 1,1 1-1,-1-1 1,1 0-1,0 1 0,-1-1 1,1 0-1,-1 0 0,1 1 1,0-1-1,-1 0 0,1 0 1,0 0-1,-1 0 1,1 0-1,0 1 0,-1-1 1,1-1-1,0 1 0,-1 0 1,1 0-1,0 0 0,-1 0 1,1 0-1,0-1 1,-1 1-1,1 0 0,0 0 1,-1-1-1,1 1 0,-1 0 1,1-1-1,-1 1 1,1-1-1,-1 1 0,1-1 1,138-110 585,-16 11-842,-106 86 111,11-8 23,-26 20 69,0 1-1,0 0 0,0 0 0,0 0 1,0 0-1,0 0 0,1 0 0,-1 1 1,0-1-1,1 1 0,2-1 0,-5 1 24,1 1-1,0-1 1,0 0 0,0 1-1,-1-1 1,1 1-1,0-1 1,0 0 0,-1 1-1,1 0 1,0-1-1,-1 1 1,1-1 0,-1 1-1,1 0 1,-1 0-1,1-1 1,-1 1-1,1 0 1,-1 0 0,0-1-1,1 1 1,-1 0-1,0 0 1,0 0 0,0 0-1,0-1 1,0 1-1,0 0 1,0 0 0,0 2-1,-1 29 39,-4 21 277,0 100 1,8-53-191,1 32-9,0-8-134,-4-123-624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0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9 181 6976,'0'0'106,"0"0"0,1 0 0,-1 0 1,0 0-1,0 0 0,0 0 0,1 0 0,-1 0 0,0 0 1,0 0-1,0 0 0,1 0 0,-1 1 0,0-1 0,0 0 1,0 0-1,1 0 0,-1 0 0,0 0 0,0 0 1,0 1-1,0-1 0,1 0 0,-1 0 0,0 0 0,0 0 1,0 1-1,0-1 0,0 0 0,0 0 0,0 0 1,0 1-1,0-1 0,0 0 0,0 0 0,1 0 0,-1 1 1,0-1-1,0 1-9,0-1 1,0 0-1,0 0 1,0 1-1,0-1 1,0 0 0,0 1-1,0-1 1,0 0-1,0 0 1,0 1-1,1-1 1,-1 0-1,0 0 1,0 1-1,0-1 1,1 0-1,-1 0 1,0 0-1,0 1 1,0-1 0,1 0-1,-1 0 1,0 0-1,0 0 1,1 0-1,-1 0 1,0 1-1,1-1 1,-1 0-1,0 0 1,0 0-1,1 0 1,-1 0 0,0 0-1,1 0 1,-1 0-1,0 0 1,1 0-1,2-1 108,0 1 1,0-1-1,0 1 0,0-1 0,0 0 0,0 0 0,0 0 1,0-1-1,0 1 0,0-1 0,-1 1 0,1-1 1,-1 0-1,1 0 0,-1 0 0,0-1 0,0 1 1,4-5-1,2-4 129,0-1 0,11-23 1,-14 26-42,-2 3-212,-1-1 1,1 1 0,-1 0-1,2-9 1,-4 12-48,1 0 0,-1 0 0,1 0 0,-1 0 0,0 0 0,0 0 0,0 0 0,-1 0 0,1 0 0,-1 0 0,-1-3 0,2 5-43,0 0 0,-1 0 1,1 0-1,-1 0 1,1 1-1,-1-1 0,1 0 1,-1 0-1,1 1 1,-1-1-1,0 1 0,0-1 1,1 0-1,-1 1 1,0-1-1,0 1 0,1-1 1,-1 1-1,0 0 0,0-1 1,0 1-1,0 0 1,0 0-1,1 0 0,-1-1 1,0 1-1,0 0 1,0 0-1,0 0 0,0 0 1,0 1-1,0-1 0,0 0 1,0 0-1,1 0 1,-3 1-1,0 1 10,0-1 0,0 0 0,0 1 0,0 0 0,0 0 0,0 0 0,0 0 0,-4 4 0,1 2 155,0 0-1,0 0 0,1 1 0,0 0 0,0 0 0,-6 18 0,3-6 134,2 1 0,-4 24-1,9-41-239,1 0-1,-1-1 1,1 1-1,0 0 1,0-1 0,1 1-1,-1 0 1,1-1-1,0 1 1,1-1-1,-1 1 1,1-1-1,2 6 1,-1-4 24,1-1-1,-1 0 1,1 0 0,1 0 0,-1 0 0,0 0-1,1-1 1,10 7 0,-5-4-19,0-1-1,1 0 1,0-1 0,0-1 0,0 0-1,1 0 1,-1-1 0,1 0 0,23 2-1,-34-5-46,63 2-1967,-20-7-4646,-23 0 4030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0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9056,'0'0'2922,"2"-1"-1780,-1 1-1020,-1 0 0,1-1 0,-1 1 0,1 0 1,-1 0-1,1 0 0,0 0 0,-1 0 0,1 0 1,-1 0-1,1 0 0,-1 0 0,1 0 1,0 0-1,-1 0 0,1 1 0,0-1 0,8 12 2533,-8-11-2630,7 13 665,0 1-1,-1 0 1,-1 1-1,8 26 0,-7-13-151,5 52 0,20 242 1243,-26-293-1597,-4-24-70,-1 1 0,1 0 0,-1 12 0,0-19-95,-1 0 0,0 0 0,0 0 0,0 0-1,0 0 1,0 0 0,0 0 0,0 0 0,0 0 0,0 0-1,0 0 1,0 0 0,1 0 0,-1 0 0,0 0 0,0 0-1,0 0 1,0 0 0,0 0 0,0 0 0,0 0 0,0 0-1,0 0 1,1 0 0,-1 0 0,0 0 0,0 0 0,0 0-1,0 0 1,0 0 0,0 0 0,0 0 0,0 0 0,0 0-1,0 0 1,0 0 0,1 0 0,-1 0 0,0 0 0,0 0-1,0 0 1,0-1 0,0 1 0,0 0 0,0 0 0,0 0-1,0 0 1,0 0 0,0 0 0,0 0 0,0 0 0,0 0-1,0 0 1,0-1 0,0 1 0,0 0 0,0 0 0,0 0-1,0 0 1,0 0 0,0 0 0,0 0 0,6-15 624,11-43-142,-4 12-342,8-32-9,-5 34-178,3 2 0,1 0 0,2 0-1,1 2 1,2 1 0,32-36 0,6 1-220,-10 12-4176,-46 55 1239,-8 21-7134,-3 5 5749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1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1516 191 3136,'0'0'157,"0"0"0,0 1 0,0-1 0,0 0 0,0 0 0,0 1 0,0-1 0,-1 0 0,1 0 0,0 1 0,0-1 0,0 0 1,0 0-1,-1 0 0,1 1 0,0-1 0,0 0 0,0 0 0,-1 0 0,1 0 0,0 1 0,0-1 0,-1 0 0,1 0 0,0 0 0,-1 0 0,1 0 0,0 0 0,0 0 0,-1 0 0,1 0 0,0 0 0,0 0 0,-1 0 1,1 0-1,0 0 0,-1 0 0,1 0 0,0 0 0,0 0 0,-1-1 0,-17-3 544,10 1 226,-15 0 169,-27 0 0,28 2-374,-36-6 1,38 3-394,0 0 1,0 2-1,0 0 0,0 1 0,0 0 1,0 2-1,-32 5 0,7 7 558,-64 26 0,-14 5-229,62-28-377,21-7-74,2 2 0,-1 2 1,-69 34-1,14 10 258,59-34-120,-14 2 172,33-17-490,1 0 0,-16 10 0,3 2 27,-43 40 1,60-49-42,0 1 1,1 0-1,1 0 0,0 1 1,1 0-1,-10 19 0,18-31-13,-70 162 283,50-109-136,3 2-1,2-1 1,-9 68 0,18-63 63,1 95 1,5-111 1,0-23-177,1-1 0,0 1-1,2 0 1,0 0 0,8 27 0,-4-29 7,1 0-1,0-1 1,2 0-1,0 0 1,16 21-1,-6-14 22,0-1 0,42 36 0,-43-42-42,-1 0 0,-1 2 0,-1 0 1,17 28-1,47 93 53,-73-128-62,3 7 37,2 0 1,0-1-1,21 24 1,-25-34 22,0-1-1,0 0 1,1-1-1,-1 0 1,2 0 0,-1-1-1,1 0 1,19 8-1,12 1 27,1-2 0,1-2 0,80 11 0,135-9 113,-220-15-25,0-1 1,42-11-1,-16 3-180,139-27-52,-156 26 202,-1-2 0,58-25-1,-84 29-88,-1 0-1,0-2 0,-1 0 0,32-29 0,105-88-57,-139 116-2,32-23 60,73-40 0,2-1 108,-108 65-179,0 0-1,0-1 0,-2 0 1,1-1-1,-2-1 0,0 0 1,-1 0-1,0-1 0,9-19 0,0-10 66,-1 0-1,17-65 0,-33 100-53,50-199 82,-47 176-167,2-53 1,-12-137-66,0 151 52,-16-74 0,8 94-43,-4-1 1,-25-61 0,31 92 140,-1 0 0,-1 1 1,-15-21-1,24 37-10,-22-30-194,-44-45 0,50 61 148,0 2 0,-1 1-1,0 0 1,-1 1 0,-1 2 0,-1 0 0,0 1 0,0 1 0,-1 2-1,-1 0 1,1 1 0,-1 2 0,-51-7 0,55 12-35,1 1 1,-1 1-1,1 1 0,0 1 0,0 0 1,-37 12-1,-113 52-397,136-50-700,-58 36 0,77-43-851,9 1 634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1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57 1888,'-15'-5'1131,"15"-2"3417,0 5-3971,-1 0 1,1-1 0,0 1-1,0 0 1,0-1 0,0 1 0,1-1-1,-1 1 1,1 0 0,-1 0-1,1-1 1,1-3 0,-1 6-393,-1-1 0,1 1 1,-1-1-1,1 1 0,-1-1 0,1 1 1,-1-1-1,0 0 0,1 1 0,-1-1 1,0 1-1,1-1 0,-1 0 0,0 0 1,1 0-1,-2 13 1309,2-3-1288,0 0 0,3 15-1,2 10 69,-1 65 691,0 90 14,-5-134-950,-1-42 20,-4 27-1,2-27 18,0 24 1,6-13 39,-3-23-543,1-11-8384,4-4 4501,3 2 1435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1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7 111 6560,'-1'-1'145,"-5"-7"1850,11 1-423,-2-4 6123,8 10-5837,-9 0-1552,0 1 0,0-1 0,0 1-1,0 0 1,0 0 0,0 0 0,3 1-1,0 0-165,0-1 0,-1 0-1,1 0 1,-1 0 0,1 0-1,0-1 1,-1 0 0,6-1-1,2 0 34,75-20 478,-14 3-465,-18 7-223,61-8-145,-106 18 91,-9 2 30,0-1-1,0 1 1,0 0-1,0 0 1,0 0-1,0 0 1,0 0-1,0 0 1,0 0-1,0 0 1,0 0-1,0 0 1,0 0-1,1 1 1,-14 20-12973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1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6304,'-8'-2'9468,"31"3"-6297,84-14-90,-34 3-3675,82-1 1,-133 11-1754,-3 3 656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07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48 7040,'-32'-31'3200,"32"22"-2752,10 6-544,3-2-32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1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24 124 4640,'0'-1'349,"1"1"0,0-1 0,-1 1 0,1-1 1,0 1-1,-1-1 0,1 1 0,0 0 0,0-1 0,0 1 0,-1 0 1,1-1-1,0 1 0,0 0 0,0 0 0,0 0 0,0 0 0,0 0 1,1 0-1,30-3 2193,-21 4-2286,-1-1 1,1 0 0,0 0-1,0-2 1,0 1-1,-1-1 1,1-1 0,-1 0-1,1 0 1,-1-1-1,0 0 1,0-1 0,-1 0-1,0-1 1,0 0-1,0 0 1,11-11-1,-19 17-255,-1-1-1,1 1 0,-1-1 0,0 0 0,1 1 1,-1-1-1,1 1 0,-1-1 0,0 0 0,1 0 1,-1 1-1,0-1 0,0 0 0,0 1 0,0-1 0,1 0 1,-1 0-1,0 0 0,0 1 0,0-1 0,-1 0 1,1 0-1,0 1 0,0-1 0,0 0 0,0 1 1,-1-1-1,1 0 0,0 0 0,-1 1 0,1-1 1,-1 0-1,1 1 0,-1-1 0,1 1 0,-1-1 1,0 0-1,-1-1-24,1 0 0,-1 1 0,0-1 0,0 0 0,0 1 0,-1 0 0,1-1 0,0 1 0,0 0 0,-5-1 0,-8-1 167,0 2 0,-1 0 0,1 0 0,-1 1 0,1 1 0,-1 1 0,1 0 0,0 1 0,-27 9 0,38-11-39,0 0 0,0 1 0,0 0 0,0 0 0,1 0 0,-1 0 0,1 0 0,-1 1 0,1 0 0,-6 5 0,8-6-44,-1-1 1,1 1-1,0 0 1,0-1-1,0 1 1,0 0 0,1 0-1,-1 0 1,0 0-1,1 0 1,0 0-1,-1 0 1,1 0-1,0 0 1,0 0-1,0 0 1,0 0-1,0 0 1,0 0 0,1 0-1,-1-1 1,1 1-1,-1 0 1,1 0-1,0 0 1,1 2-1,3 5 98,0-1-1,0 0 0,1 0 0,0-1 0,1 1 0,7 6 1,49 36 424,-54-43-489,21 17 60,-12-9-328,0-1 1,1-1 0,21 11 0,-36-22-426,-1 0 0,1-1 0,-1 0 0,1 0 0,6 1 0,3-1-3538,0-1 1573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1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3648,'2'-3'6035,"4"-2"-3020,3-5-743,-8 9-2104,0 0 0,0 0 0,0 0 0,0 0 0,0 0 0,0 0 0,0 0 0,0 1 0,0-1 0,1 0 0,0 0 0,13-6 6,0 2 0,0 0 0,0 0 0,0 1 0,1 1 0,0 1 0,18-1 0,-31 3-122,1 1-1,0-1 1,-1 0-1,1 1 1,-1 0-1,0 0 1,1 0 0,-1 0-1,0 1 1,1 0-1,-1-1 1,0 1-1,0 0 1,0 0-1,3 4 1,-4-5-9,-1 0 0,0 1 0,0-1 0,1 1 0,-1-1-1,0 1 1,0 0 0,0-1 0,-1 1 0,1 0 0,0 0 0,-1 0 0,1-1 0,-1 1 0,0 0 0,1 0 0,-1 0 0,0 0-1,0 0 1,0 0 0,0 0 0,-1-1 0,1 1 0,0 0 0,-1 0 0,1 0 0,-2 3 0,-4 6 59,-1-1 1,0 1 0,0-1 0,-1 0-1,0-1 1,-1 0 0,0 0 0,-11 7-1,-82 54 993,95-65-1013,-3 0-253,17-8 97,5-1 269,1 1 1,0 0 0,18-1-1,-7 1-28,2-1-114,0 2 1,0 0-1,30 3 0,-40 0-610,-1 1 0,-1 0-1,19 5 1,-31-6 114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1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7 7808,'-1'-1'699,"0"0"1,-1 0 0,1 1-1,0-1 1,-1 1 0,1-1 0,-1 1-1,1-1 1,-1 1 0,1 0-1,-1 0 1,-2 0 0,1 0-227,1 0 0,-1 1 0,0 0 1,1-1-1,-1 1 0,-4 2 0,1 0-241,1 1-1,-1-1 1,0 1-1,1 0 0,-5 6 1,-8 6 489,1 2 1,-23 31-1,34-42-681,2 1 0,-1 0 0,1 0 0,0 0-1,1 0 1,0 1 0,0 0 0,0-1 0,2 1-1,-3 14 1,4-14 13,-1 0 1,2-1-1,-1 1 0,1 0 0,2 9 1,-2-15-36,0 0 0,0 0 1,0 0-1,0 0 1,1 0-1,-1 0 0,1 0 1,0 0-1,0-1 1,0 1-1,0-1 0,0 1 1,0-1-1,1 0 1,-1 0-1,1 0 0,3 3 1,-4-5-41,0 1 1,0-1 0,0 0-1,0 1 1,0-1-1,0 0 1,0 0-1,0 0 1,0-1 0,0 1-1,0 0 1,0-1-1,-1 1 1,1-1-1,0 0 1,0 1-1,0-1 1,-1 0 0,1 0-1,0 0 1,-1 0-1,1-1 1,-1 1-1,1 0 1,1-2 0,0 0-25,0 0 1,0 0 0,0 0-1,-1-1 1,1 1 0,-1-1-1,0 1 1,0-1 0,0 0-1,0 0 1,-1 0 0,2-5-1,-2 6 18,-1 1-1,0-1 1,1 1-1,-1-1 1,0 1-1,-1-1 1,1 1-1,0-1 1,-1 1 0,1-1-1,-2-3 1,1 5 9,0-1 0,1 1 1,-1 0-1,0 0 0,0 0 1,0 0-1,0 0 0,0 0 1,0 1-1,0-1 0,0 0 1,0 0-1,0 1 0,0-1 1,0 1-1,0-1 0,-1 1 1,1-1-1,0 1 1,0 0-1,-1-1 0,1 1 1,0 0-1,-1 0 0,-1 0 1,-1 0-116,1 0 0,-1 1 1,1-1-1,-1 1 0,1-1 1,-1 1-1,1 0 0,0 1 0,-1-1 1,1 0-1,0 1 0,0 0 1,0 0-1,-4 3 0,-2 1-878,-7 5-1381,16-10 2223,-1-1-1,1 0 0,0 0 1,-1 1-1,1-1 1,0 0-1,-1 0 1,1 1-1,0-1 0,0 0 1,-1 1-1,1-1 1,0 0-1,0 1 1,0-1-1,-1 1 0,1-1 1,0 0-1,0 1 1,0-1-1,0 1 1,0-1-1,0 0 0,0 1 1,0-1-1,0 1 1,0-1-1,0 1 1,14 0-8390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1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2720,'-5'-3'15189,"5"137"-12325,0-134-2850,0 1 1,-1-1 0,1 1 0,0-1 0,0 1-1,0-1 1,0 1 0,0-1 0,0 0 0,0 1-1,0-1 1,0 1 0,1-1 0,-1 1 0,0-1-1,0 0 1,0 1 0,0-1 0,0 1 0,1-1-1,-1 0 1,0 1 0,1-1 0,-1 0 0,0 1-1,0-1 1,1 0 0,-1 1 0,0-1 0,1 0-1,-1 0 1,1 1 0,-1-1 0,0 0 0,1 0-1,-1 0 1,1 0 0,0 1 0,1-2 34,0 1 0,0-1 0,0 1 0,0-1 0,0 0 0,-1 0 0,4-1 0,6-4-186,14-5 25,-18 7 33,1 1 0,14-5 0,-19 7 67,-1 1-1,1-1 1,-1 1-1,0 0 1,1 0-1,-1 0 1,1 0 0,-1 0-1,1 0 1,-1 0-1,1 1 1,-1 0-1,5 1 1,-6-1 15,1 0-1,-1 0 1,0 0 0,1 0-1,-1 0 1,0 0 0,0 1 0,0-1-1,0 0 1,0 1 0,0-1-1,0 0 1,-1 1 0,1-1-1,0 1 1,-1 0 0,0-1-1,1 1 1,-1-1 0,0 1-1,1 0 1,-1-1 0,0 1-1,0 2 1,-1 4 207,1 0 0,-1 1 0,-3 9 0,0 0 51,-2-1 0,0 1 1,-1-1-1,-12 21 0,16-33-295,0 0-1,0 0 1,-1 0-1,1-1 1,-1 1 0,0-1-1,0 0 1,-1 0-1,1 0 1,-1-1-1,0 0 1,-7 5-1,10-8-255,1 0-1,-1 0 0,1 1 1,-1-1-1,1 0 0,0 0 1,-1 0-1,1-1 0,-1 1 1,1 0-1,-1-1 0,1 1 1,0 0-1,-1-1 0,-2-1 1,-2-1-1268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1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 7232,'-11'-7'2314,"11"5"-1890,1 0-1,1 1 0,-1-1 1,0 0-1,0 1 0,0-1 1,3-1-1,1 0 228,0 1 0,0 0 1,0 1-1,0-1 0,9-1 0,5-1 711,-3-1-699,-4 1-119,0 1-1,20-3 0,-28 5-606,1 1-1,0 0 1,0 0-1,-1 1 1,1-1-1,0 1 1,-1 0-1,1 0 1,0 0-1,6 4 1,7 3-2801,-8-3 1355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1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0 8640,'-2'7'6688,"2"-7"-6516,-14 11 3049,-15 7-1281,4-4-1326,-75 46 1160,87-52-1602,1 2 1,0 0 0,0 0-1,1 1 1,-14 19 0,16-18-131,1 1-1,0 1 1,0-1 0,1 1 0,1 0 0,1 1 0,0 0 0,0 0 0,2 0 0,0 0 0,1 1-1,0-1 1,1 21 0,1-31-7,1 0-1,-1-1 1,1 1 0,1 0-1,-1 0 1,1 0 0,-1-1-1,1 1 1,1-1-1,-1 1 1,1-1 0,-1 0-1,1 0 1,4 4-1,-4-5-28,-1-1-1,1 1 0,0-1 0,0 0 1,0 0-1,0 0 0,0-1 0,0 1 1,0-1-1,1 1 0,-1-1 0,0 0 1,1 0-1,-1-1 0,1 1 0,-1-1 1,1 1-1,0-1 0,-1 0 0,5-1 1,-4 0-34,0 0 0,0 0 1,0-1-1,0 1 0,0-1 1,0 0-1,-1 0 1,1 0-1,-1-1 0,0 1 1,1-1-1,-1 0 0,0 0 1,-1 0-1,1 0 1,0-1-1,-1 1 0,0-1 1,0 1-1,0-1 0,2-4 1,-2 2 10,1-1 1,0 0-1,-1 0 1,-1 0-1,1 0 1,-1-1-1,0 1 1,-1 0-1,0-1 1,-1-13-1,1 18 15,-1-1-1,0 0 0,0 1 1,0-1-1,-1 0 1,1 1-1,-1-1 1,0 1-1,0 0 0,0 0 1,0-1-1,-1 1 1,1 1-1,-1-1 0,-5-4 1,4 4-2,0 1 0,0-1-1,-1 1 1,1 0 0,-1 0 0,0 0 0,1 0 0,-1 1-1,0 0 1,-10-1 0,8 1-210,0 1-1,1 0 1,-1 0-1,0 1 1,1 0 0,-1 0-1,0 1 1,1-1-1,-1 1 1,1 1 0,0-1-1,0 1 1,0 0-1,0 1 1,0 0 0,1-1-1,-9 9 1,11-9-392,1-1 1,0 0-1,0 1 1,0-1-1,1 1 1,-1 0-1,1 0 1,-1-1-1,1 1 1,0 0-1,0 0 0,-1 6 1,1 6-1848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2:44.47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1015 475 1888,'3'-6'225,"1"-3"327,-1 0 0,1 0 0,-2 0-1,1 0 1,1-14 0,-4 18-291,-1-1 0,1 1 0,-1 0-1,0 0 1,-1 0 0,1 0 0,-1 1 0,0-1 0,0 0 0,-1 1 0,1-1 0,-1 1 0,-6-7 0,-2-2 421,-1 2 1,-24-21 0,30 27-631,-1 1 1,-1-1-1,1 1 1,-1 1-1,1-1 0,-1 1 1,0 1-1,0-1 1,-1 1-1,1 1 0,0 0 1,-1 0-1,1 0 1,-9 1-1,4 1-46,1 0-1,-1 1 1,1 0 0,0 1 0,0 0-1,0 1 1,0 0 0,-21 12-1,8-1 67,2 0 0,-33 29 0,-36 42 136,80-74-184,-7 6 69,1 2-1,1 0 0,1 0 0,1 2 0,0 0 1,2 0-1,1 1 0,1 1 0,0 0 1,2 1-1,1 0 0,1 0 0,1 1 1,1 0-1,2 0 0,-1 35 0,4-38-27,1 0-1,1 1 0,1-1 1,1 0-1,1-1 0,15 40 1,-15-49-36,1 1 0,1-1 1,1-1-1,-1 1 0,2-1 1,0-1-1,0 0 0,1 0 1,1 0-1,-1-2 1,2 1-1,12 8 0,-4-5 65,2-1-1,-1 0 0,1-2 1,1-1-1,0 0 0,0-2 1,1 0-1,29 3 0,-36-8-20,0 0-1,1-1 1,-1-2-1,1 1 0,-1-2 1,1 0-1,-1-1 1,0-1-1,0-1 0,0 0 1,-1-1-1,21-11 0,-14 5 3,-1-2-1,0-1 1,-1 0-1,-1-2 0,0 0 1,18-22-1,-27 27 23,0 0-1,-1-1 1,-1-1-1,0 0 1,-1 0 0,-1 0-1,0-1 1,-1 0 0,-1-1-1,0 1 1,3-17-1,-7 25-53,0 0 0,-1 0-1,1 0 1,-1 0-1,-1 0 1,1 0-1,-1 0 1,0 1 0,-1-1-1,0 0 1,-3-9-1,1 9-40,0 0 0,0 0-1,-1 0 1,0 1 0,0-1 0,0 1-1,-1 0 1,0 1 0,-10-8-1,-2 0-64,-2 0 0,0 2 0,0 0 0,-1 1 0,-1 1 0,0 1 0,0 1 0,0 0 0,-24-2 0,-2 2-63,0 2-1,-1 2 1,-67 6-1,-14 10-134,111-10 127,1 0 0,0 2 0,0 0-1,0 2 1,-20 9 0,32-13 82,1 1 0,-1-1 1,1 1-1,0 0 0,0 1 1,0-1-1,1 1 0,0 0 0,-1 0 1,-5 11-1,5-7-8,1 0 0,0 0 0,1 0 0,0 0 0,0 1 0,-2 17 0,3-10 12,1 0 0,1 0-1,0 0 1,2 0-1,0 1 1,0-1 0,2-1-1,5 19 1,-5-24 60,1 0-1,0-1 1,0 1 0,1-1 0,0-1-1,0 1 1,1-1 0,1 0 0,-1-1-1,1 0 1,1 0 0,0 0 0,0-1-1,0-1 1,15 9 0,-12-9 47,1 0 1,-1-1-1,1-1 0,0 0 1,0 0-1,0-1 1,0-1-1,1-1 0,-1 1 1,1-2-1,-1 0 0,27-4 1,-32 3-37,0-1 0,-1-1 0,1 1 0,0-1 0,-1-1 0,0 1 0,0-1 0,0-1 0,0 1 0,-1-1 0,7-6 0,1-2-164,-1-1 0,-1 0 0,17-25 0,-15 16 20,-1-1 0,-1 0-1,-1-1 1,-2 0 0,0 0 0,8-42 0,-14 54 162,-1 0 0,0-1 1,-1 1-1,-1-1 0,0 1 0,0-1 0,-2 1 1,0-1-1,0 1 0,-7-21 0,8 30-53,-1 0 1,1 0-1,-1 0 0,0 1 0,0-1 0,0 0 0,-1 1 0,1 0 1,-1-1-1,0 1 0,0 0 0,0 1 0,0-1 0,0 0 1,-4-2-1,2 3-35,-1-1 0,1 1 1,-1 0-1,1 0 0,-1 0 1,0 1-1,0 0 1,0 0-1,-9 0 0,0 2-39,0 0 0,-1 0 0,1 2 0,1 0 0,-17 5-1,24-6 55,-15 4-39,0 2 0,0 0 0,0 1 0,1 1 0,1 2 0,-35 23 0,40-23 28,1 0 1,0 1-1,1 0 1,1 1-1,0 0 1,1 1-1,0 1 0,-16 30 1,-3 26-201,26-62 254,1 0 0,1 0 0,0 0 0,0 0 1,0 15-1,2-24-3,0-1 1,0 0 0,0 1-1,-1-1 1,1 1-1,0-1 1,0 0-1,0 1 1,0-1-1,0 0 1,0 1-1,0-1 1,0 1 0,0-1-1,1 0 1,-1 1-1,0-1 1,0 0-1,0 1 1,0-1-1,0 0 1,1 1-1,-1-1 1,0 0-1,0 1 1,1-1 0,-1 0-1,0 0 1,0 1-1,1-1 1,-1 0-1,0 0 1,1 0-1,-1 1 1,0-1-1,1 0 1,-1 0 0,0 0-1,1 0 1,-1 0-1,0 0 1,1 0-1,-1 1 1,1-1-1,-1 0 1,0 0-1,1-1 1,0 1-1,1-1 38,0 0 0,0 0-1,0 0 1,0 0 0,-1-1-1,1 1 1,0 0-1,-1-1 1,3-3 0,23-28 258,22-40 0,-36 55-225,-2 0 0,-1-1 0,0 0 0,-1-1 1,-1 0-1,7-26 0,-14 42-49,0-1-1,-1 1 0,1-1 1,-1 0-1,0 1 1,0-1-1,-1 0 0,0 1 1,1-1-1,-1 1 1,-1-1-1,1 1 0,-1 0 1,1-1-1,-1 1 1,-1 0-1,-3-6 0,2 5-39,0 0-1,0 1 0,-1-1 0,0 1 1,0 0-1,0 1 0,0-1 0,-1 1 1,1 0-1,-1 0 0,0 0 0,-7-1 1,1 0-49,0 0 1,0 2 0,-14-3 0,22 5 38,-1 0 1,0-1-1,0 2 0,1-1 0,-1 0 1,0 1-1,0 0 0,1 0 0,-1 0 1,1 1-1,-7 3 0,4-2-32,1 1 0,0 0 1,1 0-1,-1 0 0,1 1 0,0 0 0,0 0 0,0 0 0,1 0 0,-5 7 1,-9 21 103,14-25-8,-1 0 0,1 0 0,-1 0 0,-9 10 0,19-25 240,0-1 0,7-14 1,-6 8-236,1 1 1,-2-1-1,0-1 0,-1 1 1,0-1-1,-1 0 0,-1 0 1,-1 0-1,0 0 0,0 0 1,-3-18-1,2 32-71,0 0 1,0 0 0,0 0-1,0 0 1,-1 0 0,1 0-1,0 0 1,-1 0 0,1 0-1,0 0 1,-1 0 0,1 0-1,-1 0 1,0 0 0,1 0-1,-1 0 1,-1-1 0,1 2 7,0 0 0,1 0 0,-1 0 0,0 0 0,1-1 0,-1 1 0,0 1 0,1-1 0,-1 0 0,1 0-1,-1 0 1,0 0 0,1 0 0,-1 1 0,0-1 0,1 0 0,-1 0 0,1 1 0,-1-1 0,0 0 0,1 1 0,-1-1 0,1 1 0,-1-1 0,1 1 0,-1 0 0,-16 13-37,12-11 26,0 1 0,0 0 0,0 1 0,-7 8 0,-3 11 4,1-1 0,1 2-1,1 0 1,-10 30 0,14-32 87,-5 30 1,-2 7 130,12-54-137,2-1 0,-1 1 0,1 0 0,0 0-1,0 0 1,0 0 0,1 0 0,0 11 0,2 4 33,0 1-1,-4 29 1,1-9 29,0 3-78,0-23-25,1 1 0,3 31 0,1-40-26,0 0-1,0 0 1,13 25-1,-6-13 65,-3-12-5,0 0 0,0-1 1,1 0-1,12 13 0,33 39 39,-34-40 133,36 33 0,-45-50-173,0 0 1,1-1 0,-1 0-1,2-1 1,19 8 0,9 4-256,-13-4 256,1-2 0,58 18-1,-71-27 41,1-1-1,-1-1 0,1-1 1,-1 0-1,1-1 1,16-4-1,41 0-320,-57 4 285,1-1 0,-1-1 0,0 0 0,1-1 0,22-9 0,-35 11-61,0 0 0,0 0 0,9-7 0,6-2-77,40-20 266,-29 15-215,63-24 1,62 1 181,-61 18 34,-54 12-181,-20 5 79,33-11 1,-38 9-167,-4 2 120,-1 0 0,1-1-1,-1 0 1,17-12 0,-19 11-36,-2 0 1,1 0-1,9-11 0,-10 11-13,-1 0 1,2 1-1,-1 0 0,9-5 0,13-8 45,-22 13-26,0 1 1,13-7-1,8-4 3,-9 2 74,-1-1-1,-1-2 1,27-28 0,-15 14-57,-6 6-51,25-34 0,51-64 215,-51 65-56,30-34-167,-66 79 136,-9 10-114,-1-1 1,1 1-1,-1-1 1,0 1-1,0-1 1,3-4-1,-2 0 106,2 0-84,-1 0 0,-1 0 0,1-1 0,-1 1 0,-1-1 0,1 0 0,0-9 0,0-7-1,0-41-1,-10 32-20,6 26 7,0 1-1,0-1 1,0 0 0,-1 0 0,-2-7 0,-5-18 144,3 8-37,4 18-98,1-1 0,-1 1 0,1-1 0,0-7 0,1 5-28,0-1 1,0 1 0,-1 0-1,0 0 1,-1-1 0,0 1-1,-1 0 1,-7-17 0,6 18 4,-3-9 97,-12-17 1,2 5-93,13 20-2,-1 1-1,0 0 1,-7-8-1,0 2-1,0 0-1,-1 1 0,0 0 1,-1 1-1,-1 0 0,0 2 1,-28-16-1,-26 1-59,25 10-19,39 14 112,1 0-1,0 0 0,-1 0 0,1 0 1,-1 1-1,1 0 0,-7 0 0,-17-1-76,18 0 77,5 1-10,-1-1 0,1 0 0,0 0 0,0 0 0,-1-1 0,1 0 0,0 0 0,-6-3 0,0-2 7,-1 1 0,-21-8 0,27 12-38,-1 0 0,1 0-1,0 0 1,0 1-1,0 0 1,-1 0-1,1 1 1,-1 0-1,1 0 1,0 0 0,-13 3-1,-19 0 45,27-3-14,0 1 0,-16 3-1,-2 2 13,-40 3 0,-4 1-16,-18 6-25,34-7 15,-77 22 1,85-14 37,-50 13 63,-13 2-27,35-8-25,-49 12 76,106-30-124,-12 2 84,0 2 0,-40 18 0,59-22-55,1-1-32,1 1-1,-1 0 0,1 1 0,0 0 0,1 0 1,-1 1-1,-10 12 0,11-9-2,0-1-38,1 0-1,0 1 1,1 0-1,0 0 1,0 1-1,-10 24 1,17-34 51,0-1 0,1 0 0,-1 1 1,1-1-1,0 1 0,-1-1 0,1 1 0,0-1 0,0 1 1,0-1-1,0 1 0,0-1 0,0 1 0,0-1 1,0 1-1,1-1 0,-1 0 0,1 1 0,-1-1 1,1 1-1,1 1 0,-1-2 5,0 0 1,0 0-1,0 0 1,1 0-1,-1-1 1,0 1-1,0-1 1,1 1-1,-1-1 1,0 1-1,1-1 1,-1 0-1,1 0 0,-1 0 1,0 0-1,1 0 1,-1 0-1,3 0 1,6-2 28,1 0-1,-1 0 1,0-1 0,16-7 0,291-127 227,-182 76-293,-87 41-3,1 2-1,0 3 0,1 1 0,1 3 0,0 2 1,60-3-1,-85 10 7,38 4 1,-54-1-12,0 0 0,-1 1 0,1 0 0,0 1 0,-1 0 1,18 8-1,-23-9 32,-1 0 0,1 1 0,-1-1 0,1 1 0,-1 0 0,0 0 0,0 0-1,0 0 1,-1 1 0,1-1 0,2 7 0,-1-4 2,-1 1-1,-1 0 0,1 0 1,-1 0-1,0 1 0,0 7 1,0 4 10,-1 1 0,-1-1 0,0 0 0,-5 23 0,-16 55 64,14-74-43,2 0-1,0-1 0,-2 45 0,7-66-4,-1 0-1,1-1 0,0 1 1,0 0-1,0 0 1,1-1-1,-1 1 0,0 0 1,0 0-1,0-1 0,0 1 1,1 0-1,-1 0 0,0-1 1,1 1-1,-1 0 1,1-1-1,-1 1 0,0-1 1,1 1-1,0-1 0,-1 1 1,1 0-1,-1-1 0,1 0 1,-1 1-1,1-1 0,0 1 1,-1-1-1,1 0 1,0 1-1,0-1 0,-1 0 1,1 0-1,0 0 0,0 0 1,-1 0-1,1 1 0,0-1 1,0 0-1,-1-1 1,1 1-1,0 0 0,1 0 1,4-1 75,-1-1-1,1 0 1,0 0 0,8-4 0,-10 4-118,10-5 45,25-17-1,-32 18-90,0 1 1,1 0-1,0 0 0,0 1 0,1 0 0,-1 1 0,1-1 0,-1 2 1,14-3-1,-21 5 53,0-1 0,0 1 0,0 0 0,0 0 1,0 0-1,1 0 0,-1 1 0,0-1 0,0 0 0,0 0 1,0 1-1,0-1 0,0 1 0,0-1 0,0 1 0,0-1 1,0 1-1,0-1 0,0 1 0,-1 0 0,1 0 0,0-1 0,0 1 1,0 0-1,-1 0 0,1 0 0,-1 0 0,1 0 0,-1 0 1,1 0-1,-1 0 0,1 0 0,-1 0 0,0 0 0,1 0 1,-1 0-1,0 0 0,0 0 0,0 2 0,0 4 20,0 1 0,0-1 0,-1 0 0,-3 13 0,1-6 53,-1 0 0,-1 0 0,0 0 0,-1-1 0,0 0 0,-1 0 0,-1 0-1,-11 14 1,13-20 51,-7 11 129,-2 0 1,0-1 0,-1-1 0,-23 19-1,39-35-231,0 0 0,0 0-1,0 0 1,0 0 0,0-1-1,0 1 1,0 0 0,0 0-1,0 0 1,0 0 0,0 0-1,0-1 1,0 1 0,0 0-1,0 0 1,0 0-1,0 0 1,0 0 0,0-1-1,0 1 1,0 0 0,0 0-1,0 0 1,0 0 0,0 0-1,0-1 1,0 1 0,0 0-1,0 0 1,0 0 0,-1 0-1,1 0 1,0 0 0,0 0-1,0-1 1,0 1 0,0 0-1,0 0 1,0 0 0,-1 0-1,1 0 1,0 0 0,0 0-1,0 0 1,0 0 0,0 0-1,-1 0 1,1 0-1,0 0 1,0 0 0,0 0-1,0 0 1,0 0 0,-1 0-1,1 0 1,0 0 0,0 0-1,0 0 1,0 0 0,0 0-1,-1 0 1,1 0 0,0 0-1,0 0 1,0 1 0,0-1-1,0 0 1,5-17 63,0 9-68,0 0 1,0 1-1,1-1 1,0 1 0,1 0-1,12-10 1,7-7-40,42-37-437,-62 56 311,1-1-1,-1 1 0,12-6 1,9-3-3203,40-41-5519,-41 33 6811,2 1 806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3:0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894 314 1248,'-3'0'424,"6"0"2203,-16-6 151,-12-9-954,-19-5-459,-26-11 155,-35-3 653,58 20-1039,42 12-1060,-1 1-1,0-1 1,1 1 0,-1 0-1,0 1 1,0 0 0,0 0-1,0 0 1,1 0 0,-1 1-1,0 0 1,0 0 0,1 1-1,-1-1 1,-5 4 0,-11 7 183,5-2 27,0 0 0,-26 21 0,-14 17 385,-47 42 64,-76 76 862,176-162-1565,1 0 0,0 1 1,0 0-1,0-1 0,0 1 0,1 0 1,-4 11-1,-9 39 364,14-53-374,-3 27 158,1 0 0,1 0 0,1 0 1,6 46-1,-1-40-22,1 1 1,17 56-1,-18-78-134,1 0-1,1-1 1,0 0-1,15 23 1,-16-29 21,0 0 0,0 0 0,1-1 0,0 0 0,0 0 0,0 0 0,1-1 1,0 0-1,11 7 0,4-2-5,0-1-1,0-1 1,1-1 0,-1-1 0,2-1 0,-1-1 0,1-1 0,27-1 0,-18-1-74,0-3 1,-1-1-1,60-12 0,93-36 149,-124 33-195,-24 7 109,-1-2 0,-1 0 1,39-23-1,-58 28 13,-1-2-1,-1 0 1,1 0 0,-2-2 0,1 1-1,-2-2 1,0 0 0,0 0 0,11-18 0,-9 6-2,0-1 0,-2 0 0,-1-1 0,-1 0 0,-1 0 0,-1-1 0,5-38 0,-10 33-29,-2 1 0,-1 0 0,-5-46 1,1 32-47,2 6-12,-2 1 0,-2-1 0,-2 1 0,-2 0 0,-25-68 0,30 98 33,1 0-1,-1 0 0,-1 0 0,0 1 0,0 0 1,0 0-1,-1 0 0,0 1 0,-1 0 1,0 0-1,0 1 0,0 0 0,-13-6 1,2 3-11,-1 0 0,1 2 1,-1 0-1,0 2 0,-25-4 1,21 6-70,1 1 1,-1 1 0,0 1 0,-46 6 0,54-4-240,0 2 1,0 0-1,0 0 1,1 2-1,0 0 1,0 0-1,-26 16 1,34-16-388,0 0 1,1 0 0,0 0-1,0 1 1,0 0 0,1 0 0,0 1-1,0-1 1,1 1 0,0 0-1,0 0 1,1 0 0,0 1-1,1-1 1,-1 1 0,2 0-1,-1 0 1,1 0 0,0 11-1,4 20-1848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3:0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 1568,'0'-12'14453,"0"16"-13637,1 61 1043,-2 83 415,-13 109-781,10-220-1373,-11 47 0,8-51 72,7-32-173,-1 0-1,1 1 1,0-1-1,0 0 0,-1 1 1,1-1-1,-1 0 1,1 0-1,-1 1 0,1-1 1,-1 0-1,0 0 1,1 0-1,-1 0 0,0 0 1,0 0-1,0 0 1,0 0-1,-2 1 0,-1 3-228,4-5 124,0 1 1,-1-1 0,1 1 0,0-1-1,0 0 1,-1 1 0,1-1 0,0 0-1,-1 1 1,1-1 0,-1 0 0,1 1-1,0-1 1,-1 0 0,1 1 0,-1-1-1,1 0 1,-1 0 0,1 0 0,-1 0-1,1 1 1,-1-1 0,1 0-1,0 0 1,-1 0 0,1 0 0,-1 0-1,1 0 1,-1 0 0,1 0 0,-1 0-1,1-1 1,-1 1 0,1 0 0,-1 0-1,0-1 1,0 1-374,0-1 0,0 1 0,1-1 0,-1 1 0,0-1 0,0 0 0,1 0 0,-1 1 1,1-1-1,-1 0 0,0 0 0,1 0 0,0 0 0,-1 1 0,1-1 0,-1 0 0,1-1 0,-1-6-1962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3:0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19 183 4992,'-16'-19'1589,"13"12"-960,3 2-555,0 4-9,0-1 0,0 0 0,0 0-1,0 0 1,1 0 0,-1 0-1,0 0 1,1 0 0,-1 0 0,1 1-1,0-1 1,0 0 0,-1 0-1,1 1 1,2-3 0,3-5 542,-1-1 0,5-11 0,-5 11 30,-1 1 0,1 0 0,1-1 0,8-10-1,-12 18-543,0 0 0,-1 0 0,1 0 0,0 1 0,0-1 0,0 1 0,0-1 0,1 1 0,-1 0 0,0 0 0,0 0 0,1 0 0,-1 0 0,1 0 0,-1 1 0,1-1 0,-1 1 0,1 0 0,-1 0 0,1 0 0,-1 0 0,1 0 0,2 1 0,2 1 45,-1 0 1,0 0-1,0 0 1,0 1-1,0 0 1,0 1-1,-1-1 1,1 1-1,-1 0 0,0 0 1,6 6-1,6 9 677,22 30 0,-36-45-730,3 3 255,0 1 0,-1 1 1,0-1-1,-1 1 1,0 0-1,0 0 0,2 10 1,-5-15-215,0-1 1,0 1 0,-1-1-1,1 1 1,-1 0 0,0-1-1,0 1 1,0-1-1,-1 1 1,1 0 0,-1-1-1,0 1 1,0-1 0,0 1-1,-1-1 1,1 0 0,-1 1-1,1-1 1,-1 0 0,0 0-1,-4 4 1,3-3-76,0-1 0,0-1 0,-1 1 0,1 0 0,-1-1 0,1 0 0,-1 1 0,0-1 0,0-1 0,0 1 0,0-1 0,0 1 0,0-1 0,0 0 0,-5 0 0,0-1-597,-1 0 0,1 0 1,-1-1-1,1-1 0,-16-3 0,18 3-710,1 1 0,-1 0 0,-9 0 1,14 1 862,0 0 1,0 0 0,0 0-1,0 1 1,0-1 0,0 0-1,-1 1 1,1 0 0,0-1-1,0 1 1,0 0 0,1 0-1,-1 0 1,0 0 0,-3 3-1,-12 18-4433,3 5 1594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1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10 262 4224,'0'0'62,"0"0"1,0 0-1,0-1 0,0 1 1,0 0-1,-1 0 1,1 0-1,0 0 1,0-1-1,0 1 0,0 0 1,-1 0-1,1 0 1,0 0-1,0 0 0,0 0 1,0 0-1,-1 0 1,1-1-1,0 1 0,0 0 1,-1 0-1,1 0 1,0 0-1,0 0 0,0 0 1,-1 0-1,1 0 1,0 0-1,0 0 0,0 0 1,-1 0-1,1 1 1,0-1-1,0 0 0,0 0 1,-1 0-1,1 0 1,0 0-1,0 0 1,0 0-1,0 1 0,-1-1 1,1 0-1,0 0 1,0 0-1,0 0 0,0 0 1,0 1-1,-1-1 1,1 0-1,0 0 0,0 0 1,0 1-1,0-1 1,0 0-1,0 0 0,0 0 1,0 1-1,0-1 1,0 0-1,0 0 0,0 1 1,0-1-1,0 0 1,0 0-1,3 9 2417,-3-8-2383,0-1 1,0 1-1,0-1 1,0 0-1,0 1 0,0-1 1,1 1-1,-1-1 1,0 0-1,0 1 1,0-1-1,0 0 0,1 1 1,-1-1-1,0 1 1,0-1-1,0 0 1,1 0-1,-1 1 0,0-1 1,1 0-1,-1 1 1,0-1-1,1 0 1,-1 0-1,0 0 0,1 1 1,-1-1-1,1 0 1,-1 0-1,0 0 0,1 0 1,-1 0-1,1 0 1,-1 0-1,0 0 1,1 0-1,-1 0 0,1 0 1,4 0 251,0-1 0,-1 0 0,1 0 0,0 0 0,-1-1 0,1 1 0,-1-1 0,0 0 0,1 0 0,-1-1 0,0 1 0,6-7 0,5-3 68,21-24 1,-34 34-382,25-27 299,-1 0 1,-1-2 0,35-57-1,-55 76-291,4-5-440,-7 17 133,-3 9 45,-12 49 80,8-39 255,1 1 0,0 0 0,-1 29 0,6-46-68,-1 1-1,0-1 1,1 0-1,-1 0 1,1 0-1,0 0 1,2 4-1,-3-5-11,1-1-1,-1 0 0,1 0 1,0 0-1,-1 0 0,1 0 1,0 0-1,0 0 0,0 0 1,-1 0-1,1-1 0,0 1 1,0 0-1,0 0 0,1-1 1,-1 1-1,0-1 0,0 1 1,0-1-1,0 1 0,2-1 1,3 1 68,-1-1 0,1-1 0,-1 1 0,1-1 0,-1 0 0,0 0 0,1 0 1,7-4-1,44-22 289,-32 15-331,61-36-170,1 0-328,-86 47 420,0 1 0,0-1 1,0 1-1,1-1 0,-1 1 0,0-1 1,0 1-1,0 0 0,0-1 1,1 1-1,-1 0 0,0 0 0,0 0 1,0 0-1,1 0 0,-1 0 1,0 0-1,0 1 0,1-1 1,0 1-1,-1-1 5,-1 1 1,1-1-1,-1 1 1,1 0-1,-1-1 0,1 1 1,-1 0-1,0-1 1,1 1-1,-1 0 1,0-1-1,0 1 0,1 0 1,-1 0-1,0 0 1,0-1-1,0 1 1,0 0-1,0 0 1,0-1-1,0 1 0,-1 1 1,0 3-4,0 1 0,0-1 1,-1 0-1,1 0 0,-1-1 0,-1 1 1,-4 8-1,-8 6 73,0-1-1,-1 0 1,-33 27 0,45-42 13,1 0 0,-1 0 0,0-1 1,1 0-1,-1 0 0,0 0 0,-1 0 1,1-1-1,0 1 0,-8 0 0,12-2-70,0 0-1,0 0 0,0 0 1,0 0-1,1 0 0,-1 0 1,0 0-1,0 0 0,0 0 1,0 0-1,0 0 0,0-1 1,0 1-1,0 0 0,0 0 1,0 0-1,0 0 0,0 0 1,0 0-1,0 0 0,0-1 1,0 1-1,0 0 0,0 0 1,0 0-1,0 0 0,0 0 1,0 0-1,0 0 0,0-1 1,0 1-1,0 0 0,0 0 1,0 0-1,0 0 0,0 0 1,0 0-1,0 0 0,0-1 1,0 1-1,0 0 0,0 0 1,-1 0-1,1 0 0,0 0 1,0 0-1,0 0 1,0 0-1,0 0 0,0 0 1,0 0-1,0 0 0,-1 0 1,1 0-1,0 0 0,0 0 1,0 0-1,0-1 0,0 1 1,0 0-1,0 0 0,-1 1 1,1-1-1,0 0 0,11-8 19,5 3-88,-1 2 0,0-1 0,1 2-1,0 0 1,26 0 0,-24 1 125,2 0-103,80-6-931,-78 4-1813,21-6 0,-20 4 503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1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268 717 7968,'-13'2'1987,"7"-1"-1162,0-1 1,-1 2-1,1-1 1,0 1-1,0 0 0,-9 4 1,-109 69 3456,115-70-3924,-2 0 56,-1 2 0,-10 7 0,20-12-373,0-1 1,0 0-1,1 1 0,-1-1 0,0 1 1,1 0-1,-1 0 0,1-1 1,0 1-1,0 0 0,-1 0 0,1 0 1,0 0-1,1 0 0,-1 0 0,0 1 1,1-1-1,-1 4 0,1-5-10,0 0-1,0-1 1,0 1-1,0 0 0,0 0 1,0 0-1,1 0 1,-1 0-1,0 0 1,1 0-1,-1-1 0,1 1 1,-1 0-1,1 0 1,-1-1-1,1 1 0,-1 0 1,1-1-1,0 1 1,-1 0-1,1-1 1,1 2-1,19 5 268,-17-6-218,7 1-59,-1 0 0,1-1 1,0 0-1,-1-1 0,1 0 1,0-1-1,0 0 0,-1-1 1,1 0-1,-1-1 0,1 0 1,-1 0-1,0-1 0,0 0 1,-1-1-1,1 0 0,9-8 1,-13 9-64,-1-1 1,0 0 0,0 0-1,0 0 1,-1-1-1,0 0 1,0 0 0,0 0-1,-1 0 1,0-1 0,0 1-1,3-12 1,-3 9-1,-1 0-1,0 0 1,-1 0 0,0-1 0,0 1 0,-1 0-1,-1 0 1,1-1 0,-3-10 0,2 18 20,1 0-1,-1 0 1,1 1 0,-1-1 0,1 0 0,-1 0 0,0 1 0,0-1 0,0 1 0,0-1-1,0 1 1,0-1 0,-1 1 0,1 0 0,0-1 0,-1 1 0,1 0 0,-2-1-1,0 1 2,1 0 0,-1 0 0,0 0 0,1 0 0,-1 1 0,1-1 0,-1 1 0,0-1 0,0 1 0,1 0 0,-1 0 0,-4 1 0,2 0 28,-1 0 0,1 0-1,0 1 1,-1 0 0,1 0-1,0 0 1,1 0 0,-1 1-1,0 0 1,1 0 0,-1 0-1,1 1 1,0-1 0,0 1-1,-7 8 1,11-11-2,-1 0 1,0 1-1,1-1 0,-1 0 1,1 0-1,0 0 1,-1 0-1,1 0 0,0 1 1,0-1-1,0 0 0,0 0 1,0 0-1,0 1 0,0-1 1,0 0-1,0 0 1,1 0-1,-1 0 0,0 1 1,1-1-1,-1 0 0,1 0 1,-1 0-1,1 0 1,0 0-1,-1 0 0,1 0 1,0 0-1,0 0 0,0-1 1,1 2-1,1 1 36,0-1 0,0 1-1,0-1 1,1 0 0,-1 0 0,0-1-1,1 1 1,7 1 0,-6-1 40,0-1 1,1-1 0,-1 1-1,1-1 1,-1 0-1,1 0 1,-1 0-1,0-1 1,1 0-1,-1 0 1,6-2-1,-3 0 10,0 0 0,-1-1 0,1 0 0,-1 0 0,1-1 0,8-8 0,5-6 13,0-2 0,-2-1 1,22-29-1,-37 45-109,131-151 666,-115 136-629,116-122 537,-115 118-485,-1-1 1,-2-1 0,0-1-1,13-29 1,-15 24-115,13-28-79,-27 51 73,-5 11 55,-11 17 25,2 0-18,-26 40-18,-44 87 1,66-107 67,1 1 1,1 1 0,3 0-1,1 0 1,2 1 0,2 0-1,-2 75 1,8-114-83,-1 9 50,2-1-1,0 1 1,2 11-1,-3-20-54,0 0 1,1-1-1,-1 1 0,0 0 0,1-1 1,0 1-1,-1 0 0,1-1 0,0 1 0,0-1 1,0 0-1,0 1 0,0-1 0,0 1 1,0-1-1,0 0 0,0 0 0,1 0 0,-1 0 1,0 0-1,1 0 0,-1 0 0,1 0 1,-1 0-1,1-1 0,0 1 0,2 0 1,-2-1-33,0 0 1,0 0-1,1-1 1,-1 1-1,0-1 1,0 1 0,0-1-1,0 0 1,0 0-1,0 1 1,0-2 0,0 1-1,0 0 1,0 0-1,3-3 1,1-2-74,0 1 1,-1-1-1,8-10 0,68-112-925,-45 66 786,-35 60 254,3-4-17,-1 1 0,1-1-1,-1 1 1,1 0 0,1 0 0,6-6 0,-11 11 26,1-1 0,-1 1 0,0 0-1,0 0 1,0 0 0,1 0 0,-1 0 0,0 0-1,0 0 1,0 0 0,1 0 0,-1 0 0,0 0-1,0 0 1,1 0 0,-1 0 0,0 0 0,0 0-1,1 0 1,-1 0 0,0 0 0,0 0 0,0 0-1,1 0 1,-1 0 0,0 0 0,0 1 0,0-1-1,1 0 1,-1 0 0,0 0 0,0 0 0,0 0-1,0 1 1,1-1 0,-1 0 0,0 0 0,0 0-1,0 1 1,0-1 0,0 0 0,0 0 0,0 0-1,0 1 1,1-1 0,-1 0 0,0 1-1,2 13 98,-2-12-82,2 11 44,0-1 0,0 1 1,1 0-1,1-1 0,0 0 1,9 18-1,-10-25-36,-1-1 1,1 1-1,0-1 0,0 0 0,1 0 1,-1-1-1,1 1 0,6 4 0,-8-6-6,1 0-1,0-1 1,0 1-1,0-1 1,0 1-1,0-1 1,1 0-1,-1-1 1,0 1-1,0 0 1,1-1-1,-1 0 1,0 0-1,5 0 1,-5-1 8,1 1 0,0-1-1,0 0 1,-1 0 0,1-1 0,-1 1 0,1-1 0,-1 1 0,0-1 0,1 0 0,3-4 0,4-3-4,16-18-1,-17 15-22,82-89 136,-22 22 266,-63 72-412,-1 0 1,0 0 0,0 0 0,-1-1 0,0 0 0,4-9 0,-1 4-158,-8 12 153,1 1-1,0-1 1,0 0 0,-1 0-1,1 0 1,0 0 0,-1 0 0,1 0-1,-1 0 1,0 0 0,1-1-1,-1 1 1,0 0 0,0 0 0,1 0-1,-1 0 1,0-1 0,0 1-1,0 0 1,0 0 0,-1 0-1,1-2 1,-12 6 134,6-1 15,15 85 301,-7-18-218,0-36-109,-2 39 0,-2-47-38,-1-1-1,0 0 1,-2 0 0,-15 42 0,18-60-67,-1-1 0,0 0-1,0 0 1,-1 0 0,1 0 0,-1-1 0,0 1 0,0-1 0,-1 0-1,1 0 1,-6 3 0,6-4-4,0-1 1,0 0-1,0 0 0,0 0 1,0 0-1,0-1 0,0 1 1,-1-1-1,1 0 0,0 0 1,-1-1-1,1 1 0,-1-1 1,-6-1-1,9 1-38,-1-1 1,0 0-1,0 0 0,0 0 1,1 0-1,-1 0 0,1-1 0,-1 1 1,1-1-1,-1 0 0,1 0 1,0 1-1,-3-5 0,0 0-122,1 1-1,0-1 1,0 0 0,-4-8-1,8 12-163,5 7 204,-2-1 136,0 0-1,1 0 0,-1-1 1,7 5-1,-2-3 38,1-2 0,0 1 0,-1-1 0,2 0 0,-1-1 0,0 0 0,0 0 0,16 0 0,3-2 76,44-4-1,-49 1-91,-1 0 0,0-2 1,0 0-1,39-15 0,-47 14-28,-1-1-1,0 0 1,0 0-1,-1-1 1,0-1-1,-1 0 1,0-1-1,14-15 0,-13 12-8,0-1-1,-1 0 0,0-1 1,-2 0-1,0-1 0,0 0 1,-1 0-1,-1 0 0,-1-1 1,8-35-1,-13 48-45,-1 0-1,1 1 1,-1-1-1,0 0 1,0 1-1,0-1 1,-1 0-1,1 1 0,-1-1 1,-2-6-1,3 9 32,-1 0-1,1 0 1,-1 0-1,1 0 1,-1 0-1,0 0 1,1 0-1,-1 0 1,0 0-1,0 0 0,1 1 1,-1-1-1,0 0 1,0 0-1,0 1 1,0-1-1,0 1 1,0-1-1,0 1 1,0-1-1,-1 1 0,1 0 1,0-1-1,0 1 1,0 0-1,0 0 1,0 0-1,-1 0 1,1 0-1,0 0 1,0 0-1,0 0 0,0 0 1,0 1-1,-2 0 1,0 0 16,1 0 1,-1 0 0,1 0 0,0 1-1,0-1 1,0 1 0,0-1-1,0 1 1,0 0 0,0 0-1,-2 3 1,-1 1 33,-7 8 9,0 1-1,2 0 1,-1 1-1,2 0 1,-14 30-1,18-34-6,0 1 1,1 0-1,0 1 1,1-1-1,1 1 1,0-1-1,1 1 1,0 18-1,1-26-5,1-1-1,0 0 1,0 0 0,0 0-1,0 0 1,1 0-1,0 0 1,0 0-1,0-1 1,1 1 0,0-1-1,0 1 1,0-1-1,0 0 1,1 0 0,-1 0-1,1-1 1,0 1-1,5 3 1,-5-5-22,-1 0 1,1 0-1,0 0 1,0-1-1,0 0 1,-1 1-1,1-1 0,1-1 1,-1 1-1,0-1 1,0 1-1,0-1 1,0 0-1,0 0 0,0-1 1,0 0-1,0 1 1,0-1-1,0 0 1,0-1-1,0 1 0,0-1 1,0 0-1,6-4 1,6-5-45,0-1-1,-1 0 1,-1-1 0,22-25-1,44-66-64,-72 93 49,-1 0 0,-1 0-1,1 0 1,4-15 0,-9 22 30,-1 0 0,0-1 0,0 1 0,0 0 0,0 0 0,-1 0 0,1-1 0,-1 1 0,0 0 0,-1 0 0,1-1 0,-1 1 0,1 0 0,-1 0 0,-1 0 0,-2-7 0,0 2 20,-10-22-60,14 31 57,0-1-1,0 1 1,0-1-1,-1 1 0,1-1 1,0 1-1,0-1 1,0 1-1,0 0 0,0-1 1,1 1-1,-1-1 0,0 1 1,0-1-1,0 1 1,0 0-1,0-1 0,1 1 1,-1-1-1,0 1 0,0 0 1,1-1-1,-1 1 1,0 0-1,0-1 0,1 1 1,-1 0-1,1-1 1,0 0-11,1 1 1,-1-1 0,0 1-1,1-1 1,-1 1 0,1-1 0,-1 1-1,0 0 1,3 0 0,36 1-227,-32 0 221,3 0 20,0 1 0,0 1 0,0-1 0,-1 1-1,1 1 1,-1 0 0,0 1 0,0 0 0,16 10 0,-22-11-14,1 0 0,-1 0 0,0 0 0,0 0 0,-1 1 0,1 0 0,-1 0 0,0 0 1,0 0-1,0 0 0,3 10 0,0 6-24,8 40 0,-8-34-16,-1 0 115,-2-12-87,0 0 1,6 17 0,-8-28 38,1-1 1,-1 1 0,1-1 0,0 1 0,0-1 0,0 0-1,1 0 1,-1 0 0,1 0 0,0 0 0,-1 0-1,1-1 1,4 3 0,-5-3-2,0-1-1,0 0 1,0 0-1,1-1 1,-1 1-1,0 0 1,0-1-1,0 1 1,1-1-1,-1 0 1,0 0-1,1 0 1,-1 0 0,0 0-1,0 0 1,1 0-1,-1-1 1,0 1-1,0-1 1,1 0-1,-1 0 1,0 0-1,0 0 1,0 0-1,2-2 1,1 0 4,0-1 1,-1 0-1,1 0 1,-1 0-1,0-1 1,0 1-1,0-1 1,5-10-1,18-39-314,-2 0-1,32-109 1,-64 191 494,2 0 0,-4 56 0,7-44-41,7 78 0,-5-115-128,0 0 1,1 0-1,-1 0 0,1 1 0,0-1 0,0 0 1,0 0-1,4 5 0,-5-7-24,1 0 0,-1-1 0,1 1 0,0 0 0,0-1 0,-1 1 0,1-1 0,0 1 0,0-1 0,0 1 0,0-1 1,0 1-1,0-1 0,-1 0 0,1 0 0,0 0 0,0 1 0,0-1 0,0 0 0,0 0 0,0 0 0,0 0 0,0 0 0,0-1 0,0 1 0,0 0 0,0 0 0,0-1 0,0 1 0,0 0 0,1-2 0,1 1-20,0-1 0,-1 1-1,1-1 1,-1 0-1,1 0 1,-1 0-1,0 0 1,0-1-1,0 1 1,0 0-1,0-1 1,1-2 0,19-39-25,-16 29 24,13-25-69,66-159-283,-78 176 175,-6 18 182,0 0 0,0 1 0,1-1 0,3-7 0,-4 11 5,-1 1 0,1 0 1,-1-1-1,1 1 0,-1 0 1,1 0-1,-1-1 0,1 1 1,0 0-1,-1 0 1,1 0-1,-1 0 0,1 0 1,0 0-1,-1 0 0,1 0 1,0 0-1,-1 0 0,1 0 1,-1 0-1,1 1 0,-1-1 1,1 0-1,0 0 0,-1 1 1,1-1-1,0 1 0,22 11 184,-17-9-166,13 6 31,-1-1 1,2 0-1,-1-2 0,1 0 0,-1-1 1,41 4-1,-50-9-23,0 1 0,0-1 1,0-1-1,-1 0 0,1 0 1,0-1-1,0 0 0,-1 0 1,1-1-1,-1-1 0,0 0 1,0 0-1,0 0 0,-1-1 0,0-1 1,11-7-1,-17 11-26,0 0 0,0-1 0,0 1-1,-1 0 1,1 0 0,-1-1 0,1 1 0,-1-1 0,2-3-1,-3 4-11,1 1-1,-1-1 0,0 1 0,1 0 0,-1-1 1,0 1-1,0-1 0,0 1 0,0-1 0,0 1 0,0-1 1,0 1-1,-1-1 0,1 1 0,-1 0 0,1-1 1,-1 1-1,1 0 0,-2-3 0,1 3 13,0 1 0,0-1 0,0 1 0,0-1 0,0 1 0,0-1 0,0 1 0,0 0 0,0-1 0,0 1 0,0 0 0,0 0 1,0 0-1,0 0 0,0 0 0,0 0 0,-1 0 0,1 0 0,0 0 0,0 1 0,0-1 0,0 0 0,-2 1 0,-4 1 29,0 0-7,0 0 0,1 1-1,-1-1 1,1 1 0,-1 1-1,1-1 1,0 1-1,0 0 1,1 0 0,-1 1-1,1 0 1,0 0 0,0 0-1,1 0 1,0 1 0,0 0-1,0 0 1,-6 12-1,8-13-9,0-1 0,1 1 0,-1 0-1,1 0 1,0-1 0,0 1 0,0 0-1,1 0 1,0 0 0,0 0 0,0 0-1,1 7 1,0-8 1,0 0 0,1 0 0,-1 0 0,1 0 0,0-1 0,0 1 0,0-1 0,0 1 0,1-1 0,-1 0 0,1 0 0,0 0 0,0 0 0,0 0 0,0-1 0,7 5 0,-2-3-1,1 0-1,-1 0 0,1-1 0,0 0 0,0 0 1,0-1-1,0 0 0,0-1 0,0 0 0,18 0 0,6-3 19,54-8 0,-74 8-28,281-48 10,-235 39 37,-50 11-288,-13 6 80,-24 14 1,17-12 131,-24 18 94,1 2 1,-47 49-1,63-57-32,1 0 1,2 1-1,0 0 1,1 1-1,-20 43 0,32-62-34,1-1-1,0 1 0,1 0 0,-1-1 0,0 1 0,1 0 0,0-1 0,-1 1 0,1 0 1,0-1-1,1 1 0,-1 0 0,0-1 0,1 4 0,0-4 13,0 0-1,0 0 1,0-1-1,0 1 1,0 0-1,0-1 1,0 1-1,0-1 1,1 1-1,-1-1 1,1 0-1,-1 0 1,1 1-1,-1-1 1,1 0-1,0 0 1,-1 0-1,1-1 1,0 1-1,0 0 1,2 0-1,2 0-6,-1 0-1,1 0 1,0 0-1,0-1 0,0 0 1,11-1-1,37-9 35,-42 8-17,0-1 0,1-1 0,-1 0 1,-1-1-1,1 0 0,-1-1 0,1 0 0,-2-1 1,1 0-1,-1 0 0,12-12 0,-5 1 7,-1 0 0,-2-1-1,25-38 1,27-68-106,-49 91 47,55-123-186,-51 106 139,15-60 0,-34 103 35,0 1 0,0-1 0,0 1 1,-1-1-1,0-13 0,-1 21 43,0 0 0,0 0 0,0-1 0,0 1 0,0 0 0,0-1 0,0 1 0,0 0 0,-1-1 0,1 1 0,0 0 0,0 0 0,0-1 0,0 1 0,0 0 0,0 0 0,-1-1 0,1 1 0,0 0 0,0 0 0,0-1 0,-1 1 0,1 0 0,0 0 0,0 0 0,0 0 0,-1-1 0,1 1 0,0 0 0,-1 0 0,1 0 0,0 0 0,0 0 0,-1 0 0,1 0 0,-1 0 0,0 0 6,0 0-1,0 1 0,-1 0 1,1-1-1,0 1 0,0 0 1,0-1-1,0 1 0,0 0 0,-1 1 1,-28 26 49,1 1-1,2 2 1,1 1 0,-22 35 0,16-16-82,2 0 1,-26 66-1,25-36-156,27-69-50,1 0 1,1-1 0,0 1 0,-2 24 0,4-33-76,0 0 0,1 1 0,-1-1 0,0 1 0,1-1 0,0 0 0,0 1-1,0-1 1,0 0 0,1 0 0,-1 0 0,1 0 0,-1 0 0,1 0 0,0 0 0,0 0 0,1-1 0,-1 1 0,1-1 0,-1 1 0,1-1 0,0 0 0,-1 0 0,1-1 0,0 1 0,0 0 0,0-1 0,1 0 0,-1 1 0,0-2 0,1 1 0,-1 0-1,0 0 1,7-1 0,0 1-1636,-1-1 0,18-2 0,19-6-2019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3:0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1058 1568,'-5'-3'760,"8"2"1379,-1-8 802,-2 9-2893,0 0 1,0 0-1,0 0 1,0 0-1,0 0 1,0 1-1,0-1 1,0 0-1,0 0 1,1 0-1,-1 0 0,0 0 1,0 0-1,0 0 1,0 1-1,0-1 1,0 0-1,0 0 1,1 0-1,-1 0 1,0 0-1,0 0 1,0 0-1,0 0 1,0 0-1,1 0 1,-1 0-1,0 0 1,0 0-1,0 0 1,0 0-1,0 0 1,1 0-1,-1 0 0,0 0 1,0 0-1,0 0 1,0 0-1,0 0 1,1 0-1,-1 0 1,0 0-1,0 0 1,0-1-1,0 1 1,0 0-1,11-5 2538,-4 2-1840,15-13 1532,-17 13-2102,1 0 1,-1-1 0,0 0 0,0 0 0,-1 0 0,1-1 0,3-5 0,12-10 215,9-3 70,2 1-1,48-27 1,-69 43-396,358-190 819,-305 166-763,77-24 0,70-12-230,47-16 223,-154 45 76,50-18 77,-130 44-225,0-1 1,0 0-1,-1-2 0,0 0 1,-2-2-1,32-29 1,-44 38-6,13-14 213,-20 19-230,0 1 1,0 0 0,0-1-1,0 1 1,0-1 0,0 1-1,0-1 1,-1 1-1,1-1 1,-1 0 0,1 1-1,-1-1 1,1-2 0,-1 3-16,-1-1 0,1 1 0,0 0 0,-1-1 0,1 1 0,-1 0 0,1 0 0,-1 0 0,0 0 0,0-1 1,1 1-1,-1 0 0,0 0 0,0 0 0,0 0 0,0 1 0,0-1 0,0 0 0,0 0 0,0 1 0,0-1 0,-3 0 0,-27-11 136,29 11-93,-132-29-113,110 25 97,20 5-43,-1-1 0,1 1 0,0-1 0,0-1 0,0 1 0,-7-4 0,10 5 15,1 0 0,0 0-1,0 0 1,0 0 0,0 0 0,0 0-1,0 0 1,-1 0 0,1 0 0,0 0 0,0-1-1,0 1 1,0 0 0,0 0 0,0 0-1,0 0 1,0 0 0,0 0 0,0-1-1,0 1 1,0 0 0,0 0 0,0 0 0,0 0-1,-1 0 1,1-1 0,0 1 0,1 0-1,-1 0 1,0 0 0,0 0 0,0 0-1,0-1 1,0 1 0,0 0 0,0 0 0,0 0-1,6-6 75,10-3-46,14-4-34,1 2 0,0 2 0,53-10 0,-66 15-27,14-1 137,0 2 0,-1 0 0,1 2 0,39 4-1,-67-3-47,1 1-1,0-1 0,0 1 1,-1 0-1,1 1 0,7 2 1,-10-3-29,0 0 0,0 0 0,0 0 0,-1 0 1,1 1-1,0-1 0,-1 1 0,1-1 1,-1 1-1,1-1 0,-1 1 0,0 0 1,0-1-1,0 1 0,0 0 0,0 0 1,1 2-1,-1 2 56,1-1 0,-1 1 0,-1-1 0,1 1 0,-1 0-1,0-1 1,0 1 0,0 0 0,-1-1 0,-2 8 0,-2 6 335,-12 30 0,10-31-188,-8 20-67,-28 51 0,23-46-1293,12-13-5915,8-14 3691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3:1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1390 367 1248,'2'-1'271,"-2"0"-212,1 1-1,-1 0 1,1 0 0,-1 0 0,1-1 0,-1 1 0,0 0 0,1-1 0,-1 1 0,1 0 0,-1-1 0,0 1 0,1-1 0,-1 1-1,0-1 1,0 1 0,1 0 0,-1-1 0,0 1 0,0-1 0,0 1 0,0-1 0,0 1 0,0-1 0,1 0 0,1-6 1760,-1 6-1662,0 0 0,0-1 0,-1 1 0,1 0 0,-1 0 0,1-1 0,-1 1 0,0 0 0,0-1 0,1-2 0,-1 1 46,0 0 0,-1 0-1,1-1 1,-1 1 0,0 0 0,1 0 0,-1 0-1,-1 0 1,1 0 0,0 0 0,-1 0-1,0 0 1,1 0 0,-1 1 0,0-1 0,0 1-1,-1-1 1,1 1 0,0 0 0,-6-4-1,-3-1 66,0 1 1,-1 0-1,0 1 0,-13-5 0,-3-1 384,-16-5 59,-1 2 1,0 2 0,-57-7 0,64 12-343,4 2-88,0 1 0,0 2 0,0 1 0,-1 2 0,1 2 0,0 0 0,0 3 1,0 0-1,1 2 0,0 2 0,0 1 0,1 2 0,-43 23 0,48-20-37,0 3 0,1 0 0,0 1 0,-32 35 0,-78 104 1199,132-155-1386,-12 17 208,1 1-1,1 0 1,1 1-1,-12 30 0,8-10 158,-18 72 0,26-82-215,-3 12 220,2 0 0,-6 67 0,15-90-321,1 0 1,1 0 0,1-1-1,1 1 1,0 0 0,2-1-1,13 36 1,18 45 41,67 172 328,-96-256-452,2 0 0,0-1 0,1 0 1,1-1-1,0 0 0,1 0 0,1-2 0,1 1 1,0-2-1,0 0 0,1 0 0,27 16 0,74 37 46,162 68-1,-246-120-35,45 13 0,-59-22-22,1-1 0,-1-1 0,1-1 0,25 1 0,-10-5 28,0-1 0,-1-1 0,60-16 1,96-41-234,24-29 142,-160 65-31,-11 5-32,0-1 0,68-50 0,-73 41 16,-2-2-1,-1-1 0,43-54 1,-39 39-69,-1-2 0,56-101 0,-77 120 137,-2 0 1,-1-1-1,-2-1 0,-1 0 0,-2-1 0,8-60 1,-11 36-129,-4-94 1,-18 11-159,11 112 181,-1 0 1,-19-48-1,8 36 92,-1 0 1,-26-38-1,23 44 134,-2 2-1,-1 0 1,-34-35 0,32 41-105,-1 2 1,-1 0 0,-1 2 0,-1 1 0,-1 2 0,-1 1 0,0 1 0,-2 2-1,0 1 1,0 2 0,-2 2 0,-73-14 0,68 19-181,-1 2 0,-73 2 1,92 3-44,0 1 0,1 1 1,-1 1-1,-31 10 0,43-9-354,0-1 1,0 2-1,1-1 0,-12 9 1,16-9-304,-1 0 0,1 1 0,0 0 0,1 1 0,0 0 0,-9 10 0,13-13 234,0-1 0,0 1 0,0 0 0,0 0 0,0 0 0,1 0 0,0 0 0,0 0 0,0 0 0,0 0 0,0 9 0,4 15-2614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3:3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2400,'0'0'223,"0"-1"0,-1 1 0,1 0 0,0-1 0,-1 1 0,1 0-1,-1 0 1,1 0 0,-1-1 0,1 1 0,0 0 0,-1 0 0,1 0 0,-1 0 0,1 0 0,-1 0 0,1 0 0,-1 0 0,1 0 0,-1 0-1,1 0 1,-1 0 0,1 0 0,-1 0 0,1 0 0,0 0 0,-1 1 0,1-1 0,-1 0 0,1 0 0,-1 1 0,1-1 0,-16 4 4505,41 0-155,54 21-3472,-56-18-973,-1 1 0,-1 2 0,0 0 0,0 1 0,-1 1 0,0 0 0,-1 2 0,34 31 0,-6 6 123,59 82 1,24 28 163,-113-145-350,1 0 0,0-2 0,27 17 1,-4-2 334,-34-23-331,-5-4-63,8 5 260,-7-3 694,2-16-464,-6-3-405,-1 1-1,0-1 1,-1 0-1,-9-24 0,-3-17-163,5-19-69,-9-37 284,17 106-210,2 5 23,-1 0-1,1 0 1,-1 0-1,1 0 1,0 0 0,-1-1-1,1 1 1,0 0-1,0 0 1,0 0-1,0 0 1,0-1-1,0 0 1,47 50-958,-27-29 983,-1 2 0,0 1-1,-2 0 1,25 41 0,-37-53-63,1 0 42,-1 1-1,8 18 0,-12-25 78,0 0 0,0-1 0,0 1 0,-1 0 1,1 0-1,-1 0 0,0 0 0,0 0 0,-1-1 0,1 1 0,-1 0 0,-1 5 0,0-5 38,0 0 0,0 0 0,0 0 0,-1 0 0,0 0 0,1 0 0,-1-1 0,0 0 0,-1 1 0,1-1 0,-1 0-1,1-1 1,-1 1 0,0 0 0,-6 2 0,-6 3 8,0-1 0,-26 7 1,16-7-32,1-2 1,-47 5 0,52-8-261,-7 2-2349,-34 10 1,54-12 1667,4-1 282,-1 0 0,1 1 0,0-1 0,0 1 0,0 0 0,0-1 0,0 1 0,0 1 0,0-1 0,1 0 0,-1 1 0,-2 3 0,-10 17-2922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3:45.27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572 163 1056,'-18'-18'10098,"-5"10"-7658,19 6-2371,-1 1 0,0 0-1,-1 1 1,1-1 0,0 1-1,0 0 1,-8 1 0,-44 18 664,18-4-224,11-5-322,1 1 0,1 1-1,-31 20 1,51-29-176,0 1-1,1 0 1,-1 1 0,1-1-1,-5 7 1,8-9-15,0 0 0,1 0 1,-1 0-1,1 0 0,0 1 0,0-1 0,0 0 1,0 1-1,0-1 0,1 1 0,-1-1 1,0 1-1,1-1 0,0 1 0,0 0 1,0 4-1,1 2 41,1 0 0,0-1 0,0 1 0,1 0 0,0-1 0,0 1 0,1-1 0,0 0 0,1 0 0,7 10 0,-10-15 9,0 0 1,0 0-1,1-1 0,-1 1 0,1-1 0,-1 0 1,1 0-1,0 0 0,0 0 0,0 0 1,0-1-1,0 1 0,0-1 0,1 0 0,-1 0 1,0 0-1,1 0 0,-1 0 0,0-1 0,1 0 1,-1 1-1,1-1 0,-1-1 0,1 1 0,-1 0 1,1-1-1,-1 0 0,0 0 0,1 0 1,3-1-1,28-16 232,-1-2 0,49-36 0,-52 34-56,-12 9-100,-1 0 1,32-32-1,-45 41-92,-1-1 1,0 0-1,-1 0 0,1 0 0,-1 0 0,0-1 0,0 1 0,-1-1 0,1 0 0,-1 1 0,0-1 0,-1 0 0,0 0 0,0 0 0,1-9 0,-3 11-29,1 0 0,-1 0 0,0 0 1,0 0-1,0 0 0,0 1 0,-1-1 0,0 0 1,0 1-1,0-1 0,0 1 0,0 0 1,-1 0-1,1 0 0,-1 0 0,0 0 0,0 0 1,0 1-1,0 0 0,-5-4 0,2 2-12,0 1-1,0 0 1,-1 0-1,1 0 1,0 0-1,-1 1 1,0 0-1,0 1 0,1 0 1,-13-1-1,11 2 4,-1 1 0,1 1 0,-1 0 0,1 0 0,0 0 1,0 1-1,0 0 0,0 1 0,0 0 0,1 0 0,0 0 0,-10 8 0,7-3-33,-1-1 0,2 1 0,-1 1 0,1-1-1,1 2 1,0-1 0,-8 15 0,13-18 38,0-1 0,0 1 0,1-1-1,0 1 1,1 0 0,-1 0-1,1 0 1,1 0 0,-1 0 0,2 12-1,-1-15 40,1 1-1,-1-1 1,1 0-1,0 1 1,1-1-1,-1 0 1,1 0-1,2 4 1,-3-6-6,1 1 1,-1-1-1,1 0 1,-1-1-1,1 1 1,0 0-1,0 0 1,0-1-1,0 1 1,0-1 0,0 1-1,0-1 1,0 0-1,5 2 1,-5-3 8,1 1 1,-1-1 0,1 1-1,-1-1 1,1 0-1,-1 0 1,1 0 0,-1 0-1,1-1 1,-1 1-1,1-1 1,2 0 0,5-2 90,11-2-72,-1 0-1,-1-2 1,1 0-1,-1-1 1,-1-1 0,1-1-1,-2-1 1,1 0-1,26-24 1,-38 30-40,0-1 1,-1 0-1,1 0 1,-1 0-1,6-10 0,-10 13-22,1 0 0,-1 0 0,1 0 0,-1 0 0,0 0-1,0-1 1,0 1 0,-1 0 0,1 0 0,-1-1 0,0 1-1,0 0 1,0-1 0,-1-5 0,1 7-12,-1 0 0,0 0 0,0 0 0,1 0 0,-1 0 0,-1 0 0,1 0 1,0 1-1,0-1 0,-1 0 0,1 1 0,-1-1 0,0 1 0,1-1 0,-1 1 0,0 0 0,0-1 0,0 1 0,1 0 0,-1 0 0,-1 1 0,-2-2 1,-2 0-35,0 0 1,-1 1 0,1 0 0,0 0 0,-9 1 0,3 0 15,0 2 0,1 0 0,-1 0 0,1 1 0,-1 1 0,1 0 1,0 1-1,0 0 0,-17 11 0,-2 2 21,2 2-1,-34 29 1,49-37-62,0 0 0,1 1 0,0 1 0,-14 21 0,23-31 88,1 1 0,0 0 0,0 1 0,1-1-1,-1 0 1,1 1 0,0 0 0,1-1 0,-1 1 0,1 0-1,0 0 1,1 0 0,-1 0 0,1 0 0,1 0-1,-1 0 1,3 10 0,-3-14 9,0 0 0,1 0 0,-1 0 0,1-1 0,0 1 0,-1 0 0,1-1 1,0 1-1,0 0 0,0-1 0,0 1 0,0-1 0,1 1 0,-1-1 0,0 0 0,1 1 0,-1-1 0,1 0 0,-1 0 0,1 0 0,0 0 0,-1 0 0,1-1 0,0 1 0,0 0 1,-1-1-1,1 1 0,0-1 0,0 0 0,0 0 0,0 1 0,3-2 0,1 1 2,0-1 1,0-1-1,-1 1 0,1-1 0,-1 0 1,1 0-1,-1 0 0,0-1 0,6-4 1,31-22-107,41-37 0,-46 35 32,66-60-153,-89 76 257,0 0-1,-1-1 0,0 0 1,15-29-1,-25 39-40,0 0 0,0-1 0,-1 1 0,0 0 0,0-1 0,1-9 0,-3 14-22,1 0 1,-1 0-1,0 0 1,0 0-1,0 0 1,0 0-1,0 0 1,-1 0-1,1 0 1,-1 0-1,1 0 1,-1 0-1,0 0 1,0 1-1,1-1 1,-1 0 0,0 0-1,-1 1 1,1-1-1,0 1 1,0-1-1,-1 1 1,1-1-1,-1 1 1,1 0-1,-3-2 1,1 2-20,0 0 1,0-1 0,0 1 0,0 1-1,1-1 1,-2 0 0,1 1 0,0-1-1,0 1 1,0 0 0,0 0 0,-6 1-1,2 1-3,0-1 0,1 1 0,-1 0 0,0 1-1,-7 3 1,-5 5-19,1 0-1,-28 22 0,25-16 32,2 0-1,0 1 1,1 1-1,-19 25 1,27-31-7,1 1 1,1 0 0,0 1 0,1 0 0,0 0 0,1 0 0,-6 29 0,7-23 73,1 0 0,0 26 1,3-39-12,1-1 0,1 1 0,0-1 1,0 1-1,0-1 0,1 1 0,0-1 1,0 0-1,1 1 0,3 6 0,-5-12 11,1 1 0,0 0 0,0-1 0,0 1-1,0-1 1,1 1 0,3 2 0,-5-4-27,0 0 0,0 0 0,0-1 0,1 1 1,-1 0-1,0-1 0,0 1 0,1-1 0,-1 1 0,0-1 0,1 0 1,-1 0-1,0 1 0,1-1 0,-1 0 0,1 0 0,-1 0 1,0 0-1,1-1 0,1 1 0,0-2-1,0 1 0,0-1 0,0 1 0,0-1 0,0 0 0,-1 0 0,1 0 0,-1-1 0,4-2 0,19-28 10,-18 24-25,13-19-7,43-62-121,-56 78 106,0 0-1,-1-1 1,0 1-1,-1-1 1,5-23-1,-9 31 21,0-1 0,0 1-1,-1-1 1,0 1 0,0-1-1,-1 1 1,0-1 0,1 1-1,-2-1 1,1 1 0,-1 0-1,0-1 1,0 1 0,-3-6-1,4 9-32,-1 0 0,1-1-1,-1 1 1,0 0-1,0-1 1,0 1-1,0 0 1,0 0 0,0 1-1,0-1 1,-1 0-1,1 1 1,-1 0-1,1-1 1,-1 1-1,0 0 1,1 0 0,-1 0-1,0 1 1,0-1-1,1 1 1,-1-1-1,0 1 1,0 0-1,0 0 1,0 0 0,1 1-1,-6 0 1,-6 2 2,1 2-1,0-1 1,0 2 0,0-1 0,0 2 0,-12 8 0,7-3 26,0 1 1,0 2-1,-19 20 1,30-28-28,0 0 0,1 1 0,0-1-1,1 1 1,-7 13 0,9-15 36,1 0 0,0 0-1,0 0 1,0 0 0,1 0 0,0 0 0,0 1 0,1-1 0,0 12-1,0-12 35,1 0 0,0 0 0,0 0 0,0-1 0,1 1 0,0 0 0,5 10 0,-6-14-13,0 1-1,1-1 0,0 1 1,-1-1-1,1 0 1,0 0-1,0 0 1,0 0-1,0 0 0,1 0 1,-1 0-1,1-1 1,-1 1-1,1-1 0,-1 1 1,1-1-1,5 1 1,-4-1 16,0-1 0,0 1 0,1-1 0,-1 0 1,0-1-1,0 1 0,0-1 0,0 1 0,0-1 1,0-1-1,0 1 0,0 0 0,5-4 0,6-2 39,27-21 0,-35 23-67,38-27-86,-1-3 1,50-51 0,-89 81 68,0 0 1,0-1-1,-1 0 1,6-10-1,-8 13-2,-1 0 0,1 0 0,-1 0 0,0 0 0,0-1 0,-1 1 0,1 0-1,-1-1 1,1 1 0,-1-1 0,0 1 0,-1-6 0,0 5-29,1-1 1,-1 1-1,0 0 0,-1-1 1,1 1-1,-1 0 0,0 0 1,0 0-1,0 0 0,0 1 1,-1-1-1,0 0 0,1 1 1,-1 0-1,-1 0 0,1 0 0,0 0 1,-1 0-1,1 0 0,-1 1 1,0 0-1,0 0 0,0 0 1,0 0-1,-8-2 0,2 2-11,0 0 0,0 0-1,0 1 1,0 1-1,0 0 1,0 0-1,0 1 1,-1 0 0,2 1-1,-14 3 1,-7 5 58,1 0 0,0 2 0,0 2-1,-43 27 1,64-36-32,0 1-1,-1 0 0,2 1 1,-1-1-1,1 2 0,0-1 1,0 1-1,1 0 0,0 0 1,1 1-1,0 0 0,0 0 1,-5 15-1,7-16 28,1-1 0,1 0 1,-1 1-1,1-1 0,1 1 0,-1-1 1,1 1-1,1-1 0,-1 1 0,1-1 0,1 1 1,-1-1-1,1 1 0,1-1 0,-1 0 0,1 0 1,0 0-1,7 11 0,-6-12 57,0-1-1,1 1 0,-1-1 1,1 1-1,0-1 1,0-1-1,1 1 1,7 4-1,-9-6-24,1-1 0,-1 0 0,0 0 0,1 0-1,-1 0 1,1-1 0,0 0 0,-1 0 0,1 0 0,0-1-1,0 1 1,-1-1 0,6 0 0,-3-1-17,-1-1 1,0 1-1,1-1 0,-1 0 1,0 0-1,0-1 0,8-4 1,38-28 62,-40 26-64,203-158-462,-200 154 455,-1 0-1,0-1 1,-1-1-1,0 0 1,-1-1 0,-1 0-1,0-1 1,-2 0-1,13-30 1,-19 41-14,-1 0 0,-1 0 1,1 0-1,-1-1 0,0 1 1,0-9-1,-1 12-17,0 0 0,0 0-1,-1 0 1,1 1 0,-1-1 0,1 0-1,-1 0 1,0 1 0,0-1 0,0 0-1,-1 1 1,1-1 0,-1 1 0,1 0-1,-1-1 1,-3-2 0,2 2-6,0 1 1,0 0-1,0 0 1,-1 0-1,1 1 1,-1-1-1,1 1 1,-1 0-1,1 0 1,-1 0-1,0 0 0,1 0 1,-1 1-1,-6 0 1,-1 0-55,1 0 1,-1 1 0,-20 5-1,11 0 58,1 0-1,-1 2 1,2 0-1,-31 18 1,9-5 45,-159 87 126,170-91-149,2 1 1,0 1-1,-26 25 1,42-34-5,1 0 0,1 1 0,-1 0 0,1 1 1,1 0-1,1 0 0,-1 1 0,2 0 0,-7 16 1,12-24-5,-1 0 0,1 0 0,0 0 0,0 0 0,0 0 0,1 0 0,0 1 0,0-1 0,0 0 0,1 0 0,-1 0 0,3 9 0,-2-11-68,1 0 0,-1 0 0,1 0 0,-1 0 1,1 0-1,0 0 0,0 0 0,0-1 0,0 1 0,1-1 0,-1 0 0,1 1 0,-1-1 1,1 0-1,0 0 0,0-1 0,0 1 0,0 0 0,0-1 0,5 2 0,2-1-458,0 0-1,0-1 0,0 0 0,0-1 1,0 0-1,0 0 0,0-1 0,0 0 1,0-1-1,-1 0 0,1 0 0,0-1 1,12-6-1,36-15-1732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3:2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3328,'-5'-11'1504,"10"11"-1312,0 0 320,3 0-320,0-5 192,6 5-224,4-4-128,0 4-64,0-5-544,4 5 320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3:2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2976,'0'0'971,"12"1"9190,-9-1-10781,6-4 829,0 0 1,12-8 0,16-8-23,-20 13-157,1 1 1,1 0-1,-1 1 0,1 1 1,0 1-1,28-2 1,-46 5-21,0 0 0,1 0 0,-1 0 0,1 0 0,-1 1 0,0-1 0,1 0 0,-1 1 0,0-1 0,1 1 0,-1-1 0,0 1 0,0-1 0,1 1 0,-1 0 0,0 0 0,0 0 0,0 0 0,0 0 0,1 1 0,-1 0 19,0 0-1,0 0 0,0 0 0,0 0 1,0 0-1,-1 0 0,1 0 0,-1 0 1,0 0-1,1 0 0,-1 0 0,0 3 1,-1 4 71,0 0-1,-1 1 1,0-1 0,-5 17 0,-30 61 162,10-35-61,7-16-24,11-20-143,-16 23-1,17-27 48,0 0 0,-11 23-1,18-34-37,1 0-1,-1 0 1,1 0-1,-1-1 0,1 1 1,-1 0-1,1 0 0,0 0 1,0 0-1,-1 0 1,1-1-1,0 1 0,0 0 1,0 0-1,0 0 0,0 0 1,0 2-1,1-3 22,21 0 560,2-1-253,-1-1-1,0-1 1,32-8 0,-45 8-382,-1 2 0,1-1 1,0 1-1,0 0 0,-1 1 1,1 1-1,0-1 0,0 1 1,-1 1-1,1 0 0,13 4 1,-21-5 47,-2 11-3103,0-9 1754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3:2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2496,'0'0'216,"1"0"1,-1 0-1,1 1 0,-1-1 0,1 0 1,-1 1-1,1-1 0,-1 0 1,1 1-1,-1-1 0,0 1 1,1-1-1,-1 1 0,0-1 1,1 1-1,-1-1 0,0 1 1,1-1-1,-1 1 0,0-1 0,0 1 1,0-1-1,0 1 0,1 0 1,-1-1-1,0 1 0,0-1 1,0 1-1,0 0 0,1 24 1568,-2-20-1465,0 27 489,-1 1 1,-3-1-1,0 0 1,-12 37-1,17-68-795,-1 1 0,1-1 0,-1 1 0,1-1 0,0 1 0,0-1 0,0 1-1,0 0 1,0-1 0,0 1 0,0-1 0,0 1 0,1-1 0,-1 1 0,0-1 0,1 1 0,0-1 0,-1 1-1,1-1 1,0 0 0,0 1 0,-1-1 0,1 0 0,0 1 0,0-1 0,3 2 0,1 0-49,0 1 0,0-1 1,1 0-1,0-1 0,9 4 1,-10-5 76,0 1 1,0 0 0,-1 0 0,1 0 0,-1 1 0,0 0 0,8 5 0,-10-6 39,-1 0 1,0-1-1,0 1 1,0 0-1,0 0 1,0 0-1,0 0 1,0 0-1,0 0 1,-1 0-1,1 0 1,-1 0-1,1 0 1,-1 0-1,0 0 1,0 0-1,0 0 1,0 0-1,0 0 1,-1 1-1,1-1 1,-1 0-1,1 0 1,-1 0-1,0 0 1,0 0-1,1-1 1,-1 1-1,-1 0 1,1 0-1,-2 2 1,-2 3 37,-1 0 1,0 0-1,-1-1 1,1 0 0,-1 0-1,-9 6 1,11-10-348,1 1 1,0-1-1,0 0 1,-1-1-1,1 1 1,-1-1 0,-7 2-1,-8 2-5301,19-3 3433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3:3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4800,'0'-8'2176,"8"8"-1888,-3-4 1280,0 4-928,3-5 704,11 10-768,-6-5 64,0 0-384,0 0-256,2 0 0,-6 0-160,4 4 96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3:3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101 123 2912,'0'0'34,"0"0"0,0 0-1,0 0 1,0 0 0,0 0 0,0 0 0,0 0 0,0 0 0,0 0-1,0 0 1,0-1 0,0 1 0,0 0 0,0 0 0,0 0 0,0 0-1,0 0 1,0 0 0,0 0 0,0 0 0,-1 0 0,1 0-1,0 0 1,0 0 0,0 0 0,0 0 0,0 0 0,0 0 0,0 0-1,0 0 1,0 0 0,0 0 0,0 0 0,0 0 0,0 0 0,0 0-1,-1 0 1,1 0 0,0 0 0,0 0 0,0 0 0,0 0-1,0 0 1,0 1 0,0-1 0,0 0 0,0 0 0,0 0 0,0 0-1,0 0 1,0 0 0,0 0 0,0 0 0,0 0 0,0 0 0,0 0-1,0 0 1,0 0 0,0 0 0,0 0 0,0 0 0,0 1-1,0-1 1,0 0 0,0 0 0,0 0 0,0 0 0,0 0 0,0 0-1,-2 10 1390,-1 23-228,1-17-748,-47 288 3105,40-262-3230,-15 59 540,14-63-33,10-31 21,6-24-187,19-58-554,26-95 54,-27-11-34,-7 31 147,-11 81-409,-5 66-123,0 9 130,-1 14 44,8 133 52,0-28 422,1 8 166,-3-58-140,-5-67-267,-2-6-102,1-1-1,0 1 0,0 0 0,0-1 0,0 1 0,0 0 1,1-1-1,-1 1 0,0-1 0,1 1 0,-1-1 0,1 1 1,0-1-1,-1 1 0,1-1 0,0 1 0,0-1 0,0 0 0,0 0 1,1 2-1,-1-3-24,-1 0 0,1 1 0,-1-1 0,1 0 1,-1 0-1,1 0 0,-1 0 0,1 0 0,-1 0 0,1 0 1,-1 0-1,1 0 0,-1 0 0,1 0 0,-1 0 0,1-1 0,-1 1 1,1 0-1,-1 0 0,0 0 0,1-1 0,-1 1 0,1 0 1,-1 0-1,0-1 0,1 1 0,-1 0 0,0-1 0,1 1 1,-1-1-1,0 1 0,1 0 0,-1-1 0,0 0 0,11-21 411,12-48-222,17-100-624,-3 13 123,3 28-464,-38 120 80,-5 20-5,-3 73 584,-1 13 399,-7 185 228,7-213-2283,10-54 485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3:3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4224,'-1'1'79,"1"-1"0,-1 1 0,1 0-1,-1 0 1,1 0 0,0 0 0,-1 0 0,1 0 0,0 0 0,0 1 0,0-1-1,0 0 1,0 0 0,0 0 0,0 0 0,0 0 0,0 0 0,0 0 0,1 0-1,-1 0 1,0 0 0,1 0 0,-1 0 0,1 0 0,0 1 0,2 4 259,-1 7 427,-1-1-1,0 0 1,0 0 0,-1 1-1,-1-1 1,-4 24 0,2-17-66,0 22 1,7 40 932,-4-81-1618,0 0 0,0 0 0,0 0 0,0 0 0,0 0 0,0 0 0,0 0 0,0 0 0,0 0 0,0 0 0,0 0 0,0 0 1,0 1-1,0-1 0,0 0 0,0 0 0,0 0 0,1 0 0,-1 0 0,0 0 0,0 0 0,0 0 0,0 0 0,0 0 0,0 0 0,0 0 0,0 0 0,0 0 0,0 0 0,0 0 0,0 0 1,0 0-1,1 0 0,-1 0 0,0 0 0,0 0 0,0 0 0,0 0 0,0 0 0,0 0 0,0 0 0,0-1 0,0 1 0,0 0 0,0 0 0,0 0 0,0 0 0,0 0 0,0 0 0,1 0 0,-1 0 1,0 0-1,0 0 0,0 0 0,0 0 0,0 0 0,0 0 0,0 0 0,0-1 0,0 1 0,8-8 430,14-18-231,-10 11-133,-9 12-57,58-63-239,-52 58 123,0 0 0,0 1 0,1 0 0,-1 0 0,20-8 0,-28 14 113,0 1 0,0-1 0,0 1 0,0-1 0,1 1 0,-1 0 0,0-1 0,0 1 0,0 0 0,0 0 0,1 0 0,-1 0 0,0 0 1,0 0-1,0 0 0,0 0 0,1 1 0,-1-1 0,0 0 0,0 1 0,0-1 0,0 1 0,0-1 0,0 1 0,0-1 0,0 1 1,0 0-1,0 0 0,0-1 0,0 1 0,0 0 0,-1 0 0,1 0 0,0 0 0,0 0 0,-1 0 0,1 0 0,0 2 0,2 5 103,-1-1 0,0 1 0,0-1 0,1 16 0,-1-11-107,-1-6 24,-1 0 0,0-1 0,0 1 0,-1 0 0,0-1 0,-1 8 0,-2 20-2027,7-21 873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10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0 13312,'-26'24'6015,"-11"1"-5247,24-14 2080,5 1-1728,-11-4-448,11 1-448,-2-6-2336,7 2 1152,16-5-9343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4:1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 1888,'0'-8'3616,"-7"13"-758,6-3-2574,0 0-1,0 0 0,0-1 0,0 1 0,-1 0 0,1 0 0,-3 2 0,1-1-135,0 0 0,0 0 0,1 1 0,-1 0-1,-2 5 1,-7 24 542,6-17-381,0 1 0,-4 21-1,6-25-64,4-12-202,0 0 0,-1 0 0,1 0 1,0 0-1,0 0 0,-1 0 0,1 0 1,0 0-1,0 0 0,0 0 0,0 0 1,0 2-1,1-3-4,-1 0 1,1 1-1,-1-1 1,1 0-1,0 1 1,-1-1-1,1 0 0,-1 0 1,1 1-1,-1-1 1,1 0-1,0 0 1,-1 0-1,1 0 0,0 0 1,-1 0-1,1 0 1,-1 0-1,1 0 1,0 0-1,-1 0 0,1 0 1,-1-1-1,1 1 1,0 0-1,41-10 101,-29 6-302,0 1 1,1 0-1,24-1 0,-36 4 180,0 0 0,0 0 0,0 0 0,0 0-1,0 1 1,0-1 0,0 1 0,0-1 0,0 1 0,0 0-1,-1 0 1,1-1 0,0 1 0,0 1 0,-1-1 0,1 0-1,-1 0 1,1 1 0,-1-1 0,0 0 0,1 1-1,-1 0 1,0-1 0,0 1 0,0 0 0,0-1 0,0 1-1,-1 0 1,1 0 0,0 0 0,-1 0 0,1 0 0,-1 0-1,0 0 1,0 2 0,1 2 108,-1 0 1,0 0-1,0 0 0,-1 0 0,0 0 1,0 0-1,-1 0 0,1 0 1,-1-1-1,-4 8 0,2-3-17,0-1 0,-1 0 0,-1 0 0,0-1 0,0 1 0,-1-1 0,1 0 0,-2-1 0,1 0 0,-1 0 0,-12 8 0,15-11-242,0-1 0,-1 1 0,1-1 0,-1 0-1,0-1 1,0 1 0,0-1 0,0 0 0,0-1 0,-1 1-1,1-1 1,-10 0 0,2-4-4105,13 3 4091,1 0 1,0 0-1,0 0 0,-1 0 0,1 0 0,0 0 1,0 0-1,-1-1 0,1 1 0,0 0 1,0 0-1,0 0 0,0 0 0,-1-1 1,1 1-1,0 0 0,0 0 0,0 0 0,0-1 1,0 1-1,-1 0 0,1 0 0,0-1 1,0 1-1,0 0 0,0 0 0,0 0 1,0-1-1,0 1 0,0 0 0,0 0 0,0-1 1,0 1-1,0 0 0,0 0 0,0-1 1,0 1-1,0 0 0,0 0 0,1-1 0,-1 1 1,0 0-1,0-1 0,8-7-2753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4:1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72 3392,'-1'0'123,"1"0"1,-1 0-1,1-1 1,-1 1-1,1 0 1,-1-1-1,1 1 1,-1 0-1,1-1 1,-1 1-1,1-1 1,-1 1-1,1-1 1,0 1-1,-1-1 1,1 1-1,0-1 1,-1 0-1,1 0-2,0 1-1,0-1 1,0 1-1,1 0 1,-1-1 0,0 1-1,0 0 1,0-1-1,1 1 1,-1 0-1,0-1 1,0 1-1,1 0 1,-1-1-1,0 1 1,1 0-1,-1 0 1,0-1-1,1 1 1,-1 0 0,1 0-1,-1 0 1,0 0-1,1 0 1,-1-1-1,1 1 1,-1 0-1,0 0 1,2 0-1,100-36 4072,-81 30-4042,1 2-1,0 0 0,35-1 1,-53 5-251,0 1 0,-1-1 1,1 1-1,0 0 1,-1 0-1,1 0 1,-1 1-1,1-1 0,-1 1 1,0 0-1,0 0 1,0 0-1,4 4 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4:1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 3904,'0'-10'2324,"0"8"-865,0 5 944,-10 5-104,0-1-1854,0 0-1,1 1 1,0 0-1,0 1 1,1 0 0,-14 20-1,16-22-359,1 1-1,1 1 1,-1-1-1,1 1 1,1-1-1,0 1 1,0 0-1,1 1 1,-3 16-1,4-14-36,1 0 0,0 1 0,1-1 0,0 0-1,6 22 1,-5-27 14,0 0 0,1 0-1,0 0 1,0 0-1,1-1 1,0 1 0,0-1-1,0 0 1,1 0 0,8 8-1,-11-12-13,0 0-1,0-1 1,1 1-1,-1-1 1,0 1-1,1-1 1,-1 0-1,0 0 1,1 0-1,-1 0 0,1 0 1,0-1-1,-1 1 1,1-1-1,-1 0 1,1 0-1,0 0 1,-1 0-1,1 0 0,0 0 1,-1-1-1,1 1 1,0-1-1,-1 0 1,1 0-1,-1 0 1,3-1-1,-2 0-9,0 0-1,0 1 1,0-1-1,0-1 1,0 1 0,0 0-1,0-1 1,-1 0-1,0 1 1,1-1-1,-1 0 1,0 0 0,0 0-1,-1 0 1,1-1-1,0 1 1,-1 0 0,2-7-1,-3 9-35,0 0-1,0 0 1,0 0-1,0 0 0,0 0 1,0 0-1,0 0 1,0 0-1,-1 0 1,1-1-1,0 1 1,-1 0-1,1 0 1,0 0-1,-1 0 1,1 0-1,-1 0 1,0 1-1,1-1 1,-2-1-1,0 0-26,1 1 1,-1-1-1,0 1 0,0-1 0,0 1 1,0 0-1,0 0 0,-1 0 0,-2-1 1,1 1-42,0 0-1,0 0 1,0 0 0,0 0 0,-1 1 0,1 0 0,0 0 0,0 0-1,-1 0 1,-4 2 0,3 0-8,-1 0 0,1 1 0,0 0 0,0 0 0,0 0 0,0 1 0,1 0 0,-1 0 0,1 1 0,0-1 0,-8 10 0,8-7-83,-1 1-1,1 0 1,1 0 0,-1 0-1,1 0 1,1 1 0,0 0-1,-2 8 1,3-13-310,2 0 1,-1 1-1,0-1 0,1 0 0,0 0 0,0 0 0,0 0 1,0 1-1,1-1 0,1 6 0,7 12-4099,5-2 1489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4:20.41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1160 146 2400,'11'-37'7723,"-12"33"-7489,-3-2 25,1 1 0,-1-1 0,0 1 0,0 0-1,0 0 1,0 0 0,-1 1 0,0-1 0,0 1 0,0 1 0,-1-1 0,0 1-1,-8-5 1,-1 1-50,-1 0-1,-1 1 1,-32-7 0,37 11-131,1 1 0,-1 0 1,0 1-1,0 0 1,1 1-1,-21 4 1,25-3-82,0-1 1,0 2-1,0-1 0,0 1 1,1 0-1,-1 0 0,-10 8 1,-44 36 298,35-26-107,13-11-7,0 0 1,0-2-1,-1 1 0,-15 5 1,-72 35 30,85-42-143,0 0 1,-21 5-1,-15 6 12,-27 20-105,-40 17 398,110-52-328,-1 2-1,1-1 1,1 1-1,-1 0 0,0 1 1,-9 9-1,3-1 141,-25 31 0,30-33-125,1 0 0,1 1 0,0 0 0,-11 28-1,9-10-77,-3 7 171,6-21-132,1 0 0,-7 33 0,12-45-23,-3 15 30,0 0 0,2 1 0,1-1-1,0 1 1,1 0 0,4 22-1,-3-27 15,1-1 0,1 0-1,1 0 1,0 0-1,9 22 1,-2-11 202,-9-19-215,1 0 0,0-1-1,0 1 1,7 9 0,34 46 230,12 26 97,-44-66-346,1-1 0,1 0 0,32 36-1,-35-46 26,-5-4 25,0-1 0,0-1 0,1 1 0,6 4 0,-10-8-59,10 6 21,0 1 0,12 10 0,-17-13 9,-1-1 1,1-1 0,0 0-1,1 0 1,-1 0-1,1-1 1,-1 0 0,1-1-1,11 2 1,24 9-210,-31-8 229,1-1 0,0 0 0,-1-1 0,20 1 0,-25-3-19,0-1 0,1 0 0,-1-1 0,0 0 0,1 0 0,-1 0-1,0-1 1,10-4 0,14-2-101,-25 7 60,-1 0 0,1-1 0,8-3-1,5-5 193,29-20 0,-34 20-189,1 1 0,33-15 0,69-30 64,-47 19-8,-42 20 95,30-20 0,-8 3-137,17-8-85,-9-4 155,-40 29-131,-16 12 53,0 0 1,0 1-1,0 0 1,1-1-1,-1 1 0,1 1 1,-1-1-1,1 0 1,4-1-1,-6 3 13,-1-1 0,0 1-1,0-1 1,1 0 0,-1 1 0,0-1-1,0 0 1,0 0 0,0 0-1,0 0 1,0 0 0,0 0 0,0 0-1,2-3 1,6-7-22,-6 10 24,-1-1 0,0 0 0,1 1 1,-1-1-1,0 0 0,0 0 0,0-1 0,-1 1 1,1 0-1,0 0 0,-1-1 0,2-4 1,11-11-17,-12 16-7,0 0-1,0-1 1,0 0-1,0 1 1,0-1 0,0 0-1,-1 0 1,1 0-1,-1 0 1,2-6-1,0-4 48,0 0-1,8-16 1,4-18 56,-5 17-87,3-19-105,20-73-3,-3 15 41,-26 86 37,-2 0 1,1-42-1,-3 59 21,-1-1 0,1 0 0,-1 1-1,0-1 1,0 1 0,0-1 0,-1 1-1,1-1 1,-1 1 0,-5-8 0,-1 1-19,0 0 1,-14-14-1,17 20-34,1 0 74,-1 2 0,1-1 1,-1 0-1,-7-3 0,6 4-71,1-1 0,0 1 0,-1-1 1,-7-9-1,-17-12-111,29 24 174,0 0 1,-1 0-1,1 1 0,-1-1 0,1 0 1,-1 1-1,1-1 0,-1 1 1,-2-1-1,2 1-18,1 0 0,0-1 0,-1 1-1,1 0 1,-1-1 0,1 1 0,0-1 0,0 1 0,-1-1 0,1 0 0,0 0 0,0 1-1,-2-2 1,1-2-10,-1 2-1,1-1 0,-1 0 1,0 1-1,0-1 0,0 1 1,-1 0-1,1 0 0,-1 0 1,1 0-1,-1 1 0,1-1 1,-1 1-1,0 0 0,0 0 1,1 0-1,-1 1 0,0-1 0,0 1 1,-4 0-1,-9 1-88,0 0 0,0 1 1,-21 6-1,13-3 76,-172 41-352,163-35 276,1 0 1,0 3-1,-52 29 0,74-36 83,1 1 0,0-1 0,0 2 0,1-1 0,0 1 0,0 1 0,1-1-1,0 2 1,1-1 0,-7 14 0,5-6-9,0 1 0,2 0 0,0 0 0,1 1 1,-5 31-1,3-6 76,-10 72 18,17-108-50,0-6-12,0 1 0,1-1 0,0 1 0,0 0 1,0-1-1,1 6 0,0 7 73,-1-8 19,-2-5-53,-2 1-28,4-4-8,0 1 0,0-1 0,0 1 0,1-1 0,-1 1 0,0-1 0,0 1 0,0-1 0,1 1 0,-1-1 0,0 1 0,0-1 0,1 0 0,-1 1 0,0-1 0,1 1 0,-1-1 0,1 1 0,0-1 16,0 1 1,-1-1-1,1 0 0,0 1 0,-1-1 0,1 0 0,0 0 0,0 1 0,-1-1 0,1 0 0,0 0 1,0 0-1,-1 0 0,1 0 0,0 0 0,0 0 0,-1 0 0,1 0 0,0-1 0,0 1 0,-1 0 1,1 0-1,0-1 0,0 1 0,-1 0 0,1-1 0,0 0 0,21-15 225,-19 14-179,58-47 183,191-138 31,-170 134-200,89-54-25,-149 94-65,-15 8 5,1 1 0,0-1-1,0 1 1,0 1 0,0-1-1,1 1 1,-1 1 0,11-2-1,-13 3-3,-4 0 15,1 1 0,-1-1-1,1 1 1,-1 0-1,1 0 1,-1 0 0,1 0-1,-1 0 1,3 1 0,-3 0-99,7-1-16,-6 1 107,0 0 0,0 0 0,0 0 0,1 0 0,-1 0 0,0 1 0,0-1 0,-1 1 0,1 0 0,0 0 0,0 0 0,-1 0 0,5 5 0,10 7 0,-6-5-81,-1 0 0,14 16 0,-19-19 52,2 2 19,-1 0 0,0 0 0,0 1-1,-1 0 1,0 0 0,-1 0 0,0 1-1,0-1 1,-1 1 0,0 0 0,-1 0-1,2 20 1,-3-13 9,0 0-1,-1 0 1,-5 28-1,0 22 29,5-62-26,1 10-6,-2 0 1,1 0 0,-2 0-1,-6 28 1,-1-11 473,11-33-423,0-1-1,0 1 1,0 0-1,0 0 1,0 0-1,0 0 0,1 0 1,-1 0-1,3 0 1,12-5 33,24-19-92,-31 18-20,0 0 0,22-9 0,-31 15-9,0 1 0,0-1 0,0 1 0,1-1 0,-1 1 0,0-1 0,0 1 0,1 0 0,-1 0 0,0 0 0,1 0 0,-1 0 0,0 0 0,1 0 0,1 0 0,-3 8-35,-1-1-1,0 1 1,0-1 0,-5 13 0,-1 11 169,-4-1 532,12-32-590,0-1-1,-1 1 0,1-1 1,0 1-1,0-1 0,0 1 1,0 0-1,1-1 0,-1 1 1,1 0-1,1-2 1,9-15-83,-11 19 45,1-5-44,0 1 1,0 0 0,-1-1-1,3-6 1,-4 10 34,0-1-1,0 1 1,0-1-1,0 1 1,0 0 0,0-1-1,0 1 1,0-1-1,0 1 1,-1-1 0,1 1-1,0 0 1,-1-1-1,0 1 1,1 0 0,-1-1-1,0 1 1,1 0-1,-1 0 1,-1-2 0,-6-4-63,-1-1 1,1 2-1,-1-1 0,0 1 1,0 0-1,-1 1 1,0 0-1,0 1 1,0 0-1,-17-4 1,1 2-63,-2 0 1,-52-2 0,58 6 123,0 2 0,0 0 0,-1 2 1,-28 5-1,-97 25-174,126-27 184,-246 69-503,246-64 500,20-8 40,-1-1 0,1 0 1,-1 1-1,1-1 1,0 0-1,-1 0 1,0-1-1,1 1 1,-1 0-1,0-1 1,1 0-1,-1 1 1,0-1-1,1 0 1,-6-1-1,-11-2 400,14 2-410,1 1 0,-1-1-1,1 0 1,-1 0 0,1 0-1,-9-4 1,-1-3 88,1 0 1,-14-12-1,18 13-167,1 1 0,-1 0 1,0 0-1,0 1 0,-1 0 0,1 0 1,-20-5-1,26 9 16,-1 1-1,0 0 1,1 0 0,-1 0-1,0 0 1,1 1 0,-1-1-1,1 1 1,-1 0-1,1 0 1,-1 0 0,1 1-1,0-1 1,-1 1 0,-3 2-1,-4 4-159,0 0 0,-15 14-1,25-21 184,-7 6-23,0 1-1,0 1 1,1-1 0,0 1-1,1 1 1,-8 13-1,14-22 40,-1 0-1,1 0 1,-1 1-1,1-1 0,0 0 1,-1 0-1,1 0 0,0 0 1,0 1-1,0-1 1,0 0-1,0 0 0,0 0 1,0 0-1,0 1 1,0-1-1,1 0 0,-1 0 1,0 0-1,1 0 0,-1 1 1,2 0-1,-1 0 21,1 0 0,-1-1 1,1 1-1,-1-1 0,1 1 0,0-1 0,0 0 0,0 0 0,0 0 0,-1 0 0,5 2 1,1-1 55,0 0 0,-1 0 1,1-1-1,0 0 1,0 0-1,14-1 0,-4-2 94,-1-1 0,0 0 0,0-1 0,24-9 0,62-32 131,-63 27-266,42-19 37,111-51-414,-169 76-1076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4:4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19 207 2656,'0'-1'41,"0"1"0,0 0 0,0 0 0,-1 0 1,1-1-1,0 1 0,0 0 0,0 0 0,0-1 0,0 1 0,-1 0 1,1 0-1,0 0 0,0 0 0,0-1 0,-1 1 0,1 0 0,0 0 0,0 0 1,-1 0-1,1 0 0,0 0 0,0 0 0,-1-1 0,1 1 0,0 0 1,0 0-1,-1 0 0,1 0 0,0 0 0,0 0 0,-1 0 0,1 0 0,0 0 1,0 1-1,-1-1 0,1 0 0,0 0 0,0 0 0,-3 0 1995,3 0-1979,0-1 226,1 0-1,-1 0 0,0 1 0,0-1 0,0 0 0,0 0 0,1 0 0,-1 1 0,0-1 0,0 0 0,-1 0 0,1 0 0,0 1 0,0-1 0,0 0 0,0 0 0,-1 1 0,1-1 0,0 0 1,-1 1-1,1-1 0,-1 0 0,0 0 0,-3-14 1786,5 7-1734,0 0 1,1 0 0,0 0 0,1 1 0,0-1 0,0 1 0,0-1 0,1 1 0,5-7 0,-5 8-241,1 0 1,0 1-1,0-1 1,1 1-1,-1 0 1,1 1-1,0-1 1,12-6-1,-5 5 47,0 0 0,0 0-1,22-6 1,-34 12-116,0-1 0,0 1-1,0 0 1,0 0 0,0-1-1,-1 1 1,1 0 0,0 0 0,0 0-1,0 0 1,0 0 0,0 0 0,0 0-1,0 0 1,0 0 0,0 1-1,-1-1 1,1 0 0,0 0 0,0 1-1,0-1 1,0 1 0,-1-1-1,1 1 1,0-1 0,0 1 0,-1-1-1,1 1 1,0 0 0,-1-1 0,1 1-1,-1 0 1,1-1 0,-1 1-1,1 0 1,-1 0 0,1 0 0,-1 0-1,0-1 1,0 1 0,1 0 0,-1 2-1,1 3 112,-1 0-1,0 1 1,0-1-1,0 0 1,-2 8-1,0-3-54,-4 47 427,-21 90-1,19-119-379,-1 0 0,-2-1-1,0 0 1,-29 50 0,29-59-55,9-14 9,-1 0-1,0 0 1,0-1 0,0 1 0,0 0 0,-1-1 0,0 0 0,-6 6 0,51-26 950,-10 5-490,-20 8-461,0 0 0,0 0 0,0 1 0,0 0 0,1 1 0,-1 0 0,0 1 0,1 0 0,21 4 0,-33-4-124,1 0 1,-1 0-1,1 0 0,-1 0 0,1 0 0,-1 1 1,1-1-1,-1 0 0,0 0 0,1 1 0,-1-1 1,1 0-1,-1 0 0,0 1 0,1-1 0,-1 0 1,1 1-1,-1-1 0,0 1 0,0-1 0,1 0 1,-1 1-1,0-1 0,0 1 0,1-1 0,-1 1 1,0-1-1,0 1 0,0-1 0,0 0 0,0 1 1,0-1-1,0 1 0,0-1 0,0 1 0,0-1 1,0 1-1,0-1 0,0 2 0,0-1-704,-1 0 1,1 0-1,0 0 1,-1 0-1,1 0 0,-1 0 1,1 0-1,-1 0 0,0 0 1,1 0-1,-1 0 1,-1 1-1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4:4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68 4992,'-7'-17'1589,"7"17"-1569,0 0-1,-1 0 1,1-1 0,0 1-1,0 0 1,0 0 0,0 0-1,0 0 1,0-1 0,0 1-1,0 0 1,0 0 0,0 0-1,0 0 1,0-1 0,0 1-1,0 0 1,0 0 0,0 0-1,0-1 1,0 1 0,0 0-1,0 0 1,0 0 0,0 0-1,0-1 1,0 1 0,0 0-1,0 0 1,1 0 0,-1-1-1,2-2 455,0 0 0,0 0-1,0 0 1,1 0 0,-1 0-1,1 0 1,-1 1 0,1-1-1,0 1 1,0 0-1,1 0 1,-1 0 0,0 0-1,1 1 1,-1-1 0,1 1-1,-1 0 1,1 0 0,0 0-1,3 0 1,-6 1-359,0 0 0,0 0 0,-1 0 0,1 0 0,0 1 0,0-1 0,-1 0 0,1 1 1,0-1-1,-1 0 0,1 1 0,0-1 0,-1 1 0,1-1 0,-1 1 0,1 0 0,0-1 0,-1 1 0,0-1 0,1 1 0,-1 0 0,1-1 1,-1 1-1,0 0 0,1 0 0,-1-1 0,0 1 0,0 1 0,5 26 1407,-5-20-1219,3 27 813,-4 47-1,0-29-386,1-50-699,0 0-1,0 0 1,1 0-1,-1 0 1,1 0-1,1 5 1,-2-7-36,0 0 0,1-1 1,-1 1-1,1 0 0,-1 0 1,1-1-1,-1 1 0,1 0 1,0-1-1,-1 1 0,1-1 1,0 1-1,-1 0 0,1-1 1,0 0-1,0 1 0,-1-1 1,1 1-1,0-1 0,0 0 1,0 0-1,0 1 0,0-1 1,-1 0-1,1 0 1,0 0-1,2 0 0,18-1-77,38-7 0,-45 5 99,1 1-1,-1 0 0,1 1 1,-1 1-1,1 0 0,18 3 1,-27-2 94,0 0 1,-1 0 0,1 1 0,0 0 0,-1 0 0,1 1 0,-1 0 0,6 3 0,-9-4-38,0-1 0,-1 0 1,1 1-1,-1-1 0,1 1 1,-1 0-1,1-1 1,-1 1-1,0 0 0,0 0 1,0 0-1,0 0 0,0 0 1,-1 0-1,1 0 0,-1 0 1,1 0-1,-1 0 0,0 0 1,1 0-1,-1 1 0,0-1 1,-1 0-1,1 4 0,-2 6 217,2-9-217,0 0 0,0 0 0,-1 0 0,1 0 0,-1 0 0,0 0 1,0 0-1,0 0 0,0-1 0,-3 5 0,-2 1 28,-1 0 0,-1 0-1,1 0 1,-1-1 0,0 0 0,-18 10 0,5-5-118,0 0 1,-22 7-1,14-10-381,27-9-80,0 1-1,0-1 0,1 0 1,-1 0-1,0 0 1,0 0-1,0 0 0,1 0 1,-1-1-1,0 1 0,0-1 1,1 1-1,-4-2 0,5 2 234,-1-1 0,1 1 0,0 0-1,-1-1 1,1 1 0,0 0 0,-1 0 0,1-1-1,0 1 1,0-1 0,-1 1 0,1 0-1,0-1 1,0 1 0,0 0 0,0-1 0,-1 1-1,1-1 1,0 1 0,0-1 0,0 1-1,0 0 1,0-1 0,0 1 0,0-1 0,0 1-1,0-1 1,0 1 0,1 0 0,-1-1-1,0 0 1,7-12-3414,-6 12 2750,7-8-1555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4:4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 8896,'-21'-8'7376,"27"10"-6237,0 0 0,0 0 0,1-1 0,-1 0 0,10 0 1,4 1 72,93 6 920,-16-3-3490,-76-5-1314,-18 0 1810,1-1 0,-1 1 0,1 0 0,-1 1 0,1-1 0,-1 1 0,1-1-1,-1 1 1,1 0 0,3 2 0,11 11-3180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4:4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82 3488,'-3'-3'454,"3"2"-379,-11 1 9579,9 11-6547,-5 27-2099,-20 299 2816,21-219-2923,-2-6 73,-4 81 122,12-60-606,0-132-489,-1 23 152,-1-19-26,-1-18-8,-1-18-536,-1-59-1,9-35 203,-3 93 177,43-481-170,-37 450 686,28-106-1,-35 169-443,0-1 1,0 0-1,0 1 0,0-1 1,1 0-1,-1 1 1,0-1-1,1 0 0,-1 1 1,0-1-1,1 1 0,-1-1 1,0 1-1,1-1 1,-1 1-1,1-1 0,-1 1 1,1-1-1,-1 1 1,1 0-1,0-1 0,-1 1 1,1 0-1,-1-1 0,1 1 1,0 0-1,0 0 1,0 0-6,0 0 1,0 0 0,-1 1 0,1-1 0,0 0 0,-1 1-1,1-1 1,0 1 0,-1-1 0,1 1 0,0-1 0,-1 1 0,1-1-1,-1 1 1,1 0 0,-1-1 0,1 1 0,-1 0 0,0 0-1,1-1 1,-1 1 0,0 0 0,1 0 0,-1-1 0,0 2 0,15 60 492,22 123-287,-21-93 162,46 148 0,-61-239-393,7 23 254,1-1 1,14 26-1,-23-49-255,0 1 1,0-1-1,1 1 1,-1-1-1,0 1 0,0-1 1,1 1-1,-1-1 0,0 1 1,1-1-1,-1 0 1,0 1-1,1-1 0,-1 1 1,1-1-1,-1 0 0,1 1 1,-1-1-1,0 0 0,1 0 1,-1 1-1,1-1 1,0 0-1,-1 0 0,1 0 1,-1 0-1,1 1 0,-1-1 1,1 0-1,-1 0 0,1 0 1,0 0-1,-1 0 1,1 0-1,-1-1 0,1 1 1,-1 0-1,1 0 0,-1 0 1,1 0-1,-1-1 1,1 1-1,-1 0 0,1-1 1,-1 1-1,1 0 0,-1-1 1,1 1-1,-1 0 0,0-1 1,1 1-1,-1-1 1,0 1-1,1-1 0,-1 1 1,0-1-1,0 1 0,1-2 1,2-4-138,0 0 1,0 0-1,3-11 1,-5 13 63,54-216-940,-8 21 329,-1 66 847,-35 113-45,-11 19-113,0 1-1,0 0 0,0-1 0,0 1 1,0 0-1,1 0 0,-1-1 0,0 1 1,0 0-1,0-1 0,1 1 0,-1 0 0,0 0 1,1-1-1,-1 1 0,0 0 0,0 0 1,1 0-1,-1-1 0,0 1 0,1 0 1,-1 0-1,0 0 0,1 0 0,-1 0 1,0 0-1,1 0 0,-1 0 0,1 0 1,-1 0-1,0 0 0,1 0 0,-1 0 1,0 0-1,1 0 0,-1 0 0,0 0 1,1 0-1,-1 0 0,0 1 0,1-1 1,-1 0-1,0 0 0,1 0 0,-1 1 1,0-1-1,0 0 0,1 0 0,-1 1 1,0-1-1,0 0 0,1 0 0,-1 1 1,0-1-1,0 0 0,0 1 0,0-1 1,1 1-1,2 8 78,1 1 1,-1 0-1,-1-1 1,0 1-1,0 1 0,0 16 1,0-7-12,9 91 293,17 136 738,-2-31-599,-16-143-433,-4-34-13,2 56-1,-5-62-2293,-2-73-17915,3 24 17024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4:4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4480,'-3'-5'1027,"6"3"313,-3 2-1190,1 0 1,-1 0-1,1 0 1,-1 0-1,0 0 1,1 1-1,-1-1 1,0 0-1,1 0 1,-1 0-1,0 0 1,1 1-1,-1-1 0,0 0 1,1 0-1,-1 0 1,0 1-1,0-1 1,1 0-1,-1 1 1,0-1-1,0 0 1,1 1-1,3 15 2817,3 25-1,-1 46-1106,-5-59-1162,4 182 1744,-5-112-1274,1-92-1047,2-10-151,29-117-1047,2-10 787,-27 106 281,2 1 0,1 0 0,15-24 0,-20 39 286,0 1 1,1 0-1,0 0 0,1 0 0,0 1 0,13-11 0,-18 16-117,1 0 0,-1 0 0,1 1 0,0-1 0,0 1 0,0 0-1,0 0 1,-1 0 0,1 0 0,1 1 0,2-1 0,-4 1-45,0 0 0,1 0 0,-1 0 0,0 0 1,0 1-1,0-1 0,0 1 0,0 0 0,0-1 0,0 1 0,0 0 0,0 0 0,-1 0 0,1 1 1,0-1-1,0 0 0,2 4 0,1 0 68,-1 0 0,0 1-1,0-1 1,-1 1 0,0 0 0,0 0 0,0 0 0,2 9 0,13 55 500,-16-61-655,29 193-135,-30-160-1206,-1-14-2424,0 0-5319,0-17 5254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4:4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47 4576,'0'-5'641,"0"-14"609,0 18-1103,0 0 1,1 1 0,-1-1-1,0 0 1,0 1-1,0-1 1,0 1-1,1-1 1,-1 0 0,0 1-1,0-1 1,1 1-1,-1-1 1,0 1-1,1-1 1,-1 1 0,1-1-1,-1 1 1,1-1-1,-1 1 1,1 0-1,0-1 1,0 0 203,0 1 0,-1-1-1,1 1 1,0-1 0,0 1-1,-1-1 1,1 1 0,-1-1 0,1 0-1,0 1 1,-1-1 0,3-2 2096,-5 11-1135,-4 14-85,0-1-1,-2-1 1,-18 37 0,15-34-712,1-1 1,-13 42-1,23-63-509,0 0 0,0-1-1,0 1 1,0 0 0,0 0 0,0-1-1,0 1 1,0 0 0,0-1 0,1 1 0,-1 0-1,0 0 1,0-1 0,1 1 0,-1-1 0,0 1-1,1 0 1,-1-1 0,0 1 0,1-1 0,-1 1-1,1-1 1,-1 1 0,1-1 0,-1 1 0,1-1-1,0 1 1,-1-1 0,1 0 0,-1 1 0,1-1-1,0 0 1,-1 1 0,1-1 0,0 0-1,0 0 1,-1 0 0,1 0 0,0 0 0,-1 0-1,2 0 1,4 1-53,0-1-1,0 0 0,10 0 1,-14-1 47,30-1-137,-2-1 246,0 1 0,1 1 0,48 7 0,-75-6-13,0 1 1,0 1-1,0-1 1,0 1-1,0-1 0,3 4 1,-5-5-56,-1 1-1,-1-1 1,1 1 0,0-1-1,0 1 1,0 0 0,0-1 0,0 1-1,0 0 1,-1 0 0,1 0-1,0 0 1,-1-1 0,1 1-1,-1 0 1,1 0 0,-1 0 0,1 0-1,-1 0 1,0 1 0,1-1-1,-1 0 1,0 0 0,0 0 0,0 2-1,-1 1 105,-1 0 0,0 0-1,0 0 1,0 0 0,-1-1-1,0 1 1,1-1 0,-1 1 0,0-1-1,0 0 1,-4 3 0,-4 4 59,-7 7 87,-23 18 0,33-29-342,0 0-1,-1 0 0,0-1 1,0-1-1,-17 7 0,23-10-246,0 0-1,1-1 0,-1 1 1,0-1-1,0 0 0,0 0 1,1 0-1,-1 0 0,0 0 1,0-1-1,0 1 0,1-1 1,-1 0-1,0 0 0,-3-1 1,4 1-531,-1-1 1,1 1 0,-1-1-1,1 0 1,0 1-1,0-1 1,0 0 0,0 0-1,0-1 1,0 1-1,0 0 1,1-1-1,-1 1 1,-1-5 0,1-2-1716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13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445 315 2912,'1'-1'97,"-1"1"0,0-1 1,1 1-1,-1-1 0,1 1 0,0-1 1,-1 1-1,1 0 0,-1-1 0,1 1 0,0 0 1,-1-1-1,1 1 0,0 0 0,-1 0 1,1-1-1,1 1 0,-2 0 12,1 0 0,0 0 1,-1 0-1,1 0 0,-1-1 0,1 1 0,0 0 0,-1 0 0,1-1 1,-1 1-1,1 0 0,-1-1 0,1 1 0,-1 0 0,1-1 0,-1 1 1,1-1-1,0 0 0,8-11 1924,-8 11-1795,0-1 0,0 1 0,1-1 0,-1 1 0,0-1 0,-1 1 0,1-1 0,0 1 0,0-1 0,-1 0 0,1 0 0,-1 1 0,1-4 0,0-3 314,-1 0 0,0 0-1,0 0 1,0 1 0,-1-1 0,-1 0 0,-2-10 0,-2-3 555,-12-26 0,9 27-374,-18-29-1,24 44-640,1 1-43,1 1 0,-1 0-1,-1 0 1,1 0 0,0 0 0,-1 0-1,0 0 1,1 0 0,-1 1-1,0 0 1,0-1 0,-1 1-1,1 0 1,0 1 0,-1-1-1,1 0 1,-1 1 0,1 0 0,-1 0-1,0 0 1,0 0 0,-4 0-1,-1 2-21,-1 0 0,1 0-1,0 1 1,-1 0 0,1 1 0,0-1-1,0 2 1,0 0 0,1 0 0,-11 6-1,-10 9 70,-39 34-1,43-33-30,4-3-22,2-3 17,-18 18 1,33-28-49,0 0 1,1 0 0,-1 1 0,1-1-1,0 1 1,0 0 0,0 0-1,0 0 1,1 0 0,-2 6 0,3-9-2,1 1 1,0-1 0,-1 1-1,1-1 1,0 1 0,0-1 0,0 1-1,1-1 1,-1 0 0,0 1-1,1-1 1,0 1 0,0-1-1,-1 0 1,1 1 0,1-1 0,-1 0-1,0 0 1,0 0 0,1 0-1,-1 0 1,1 0 0,0 0-1,0-1 1,-1 1 0,1 0-1,3 1 1,5 3 28,0 0 1,0-1-1,1 0 0,16 5 0,-14-5-19,189 55 71,-82-28-152,-107-28 115,0 1-1,-1 0 1,1 1 0,-1 0 0,16 11-1,-24-15 7,-1 1 1,1 0-1,-1 0 0,0 0 0,1 0 0,-1 0 0,-1 0 0,1 1 0,0 0 0,-1-1 0,0 1 0,0 0 0,0 0 0,0 0 0,0 1 0,-1-1 0,0 0 0,0 0 0,0 1 1,0 4-1,-2-4 0,0 0 0,1 0 1,-2 0-1,1 0 0,0-1 1,-1 1-1,0-1 0,0 1 1,-1-1-1,1 0 0,-1 0 0,0 0 1,0 0-1,0 0 0,-7 6 1,-1 0 131,-1 0 0,0-1 1,-27 16-1,32-21-195,-1 0 0,0 0 0,0-1 0,0 0-1,0 0 1,-1-1 0,1 0 0,-1 0 0,1-1 0,-1 0 0,0-1-1,1 0 1,-11-1 0,10 0-536,0-1 0,0 0 0,1-1 0,-14-5 0,19 7 4,2 0 131,-1 1 0,1-1-1,-1 1 1,0-1 0,1 0 0,0 1-1,-1-1 1,1 0 0,-1 0 0,1 0-1,0-1 1,0 1 0,-1 0-1,1 0 1,-2-3 0,7 2-1698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4:4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8544,'0'0'181,"-1"0"1,1-1 0,0 1-1,0 0 1,-1-1-1,1 1 1,0 0 0,0-1-1,-1 1 1,1-1 0,0 1-1,0 0 1,0-1-1,0 1 1,0-1 0,-1 1-1,1-1 1,0 1 0,0-1-1,0 1 1,0-1-1,0 1 1,1-1 0,-1 1-1,0 0 1,0-1 0,0 0-1,13-2 6738,1 0-5809,5-1-1,0 1 0,29-3 0,-27 6-1179,0 0 0,0 1-1,0 1 1,27 6 0,13 4-4288,-16-4-3497,-24-4 5002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4:4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10 7552,'-5'-9'2647,"5"9"-2594,0 0 1,-1 0-1,1 0 0,0-1 0,0 1 1,0 0-1,0 0 0,-1 0 0,1 0 0,0 0 1,0 0-1,0 0 0,-1 0 0,1 1 0,0-1 1,0 0-1,0 0 0,0 0 0,-1 0 1,1 0-1,0 0 0,0 0 0,0 0 0,0 0 1,0 0-1,-1 1 0,1-1 0,0 0 0,0 0 1,0 0-1,0 0 0,0 1 0,-10 20 2382,6-12-1215,-49 98 5467,-37 51-2302,79-141-4093,1 1 1,0 1 0,1-1-1,-6 22 1,14-34-271,-1-1 0,1 0 0,0 0 0,0 0 0,1 1 0,-1-1 0,1 0 0,1 0 0,-1 1 0,1-1 0,-1 0 0,2 0 0,-1 1 0,0-1 0,1 0 0,0 0 0,0-1 0,1 1 0,-1 0-1,1-1 1,5 7 0,-4-6-16,1-1-1,-1 1 1,1-1-1,0 0 0,0-1 1,0 1-1,1-1 0,-1 0 1,1-1-1,10 4 0,-13-4-33,1-1 0,-1-1 0,0 1 0,1 0-1,-1-1 1,1 0 0,-1 0 0,1 0 0,-1 0-1,1 0 1,-1-1 0,1 0 0,-1 1 0,0-1-1,1-1 1,-1 1 0,0 0 0,0-1 0,0 1-1,5-5 1,-3 2-49,0 0 0,-1 0 0,0-1-1,0 1 1,-1-1 0,1 0 0,-1 0 0,0 0 0,0-1-1,0 1 1,-1-1 0,0 0 0,0 1 0,-1-1 0,1 0-1,0-6 1,-2 10 68,0 0 0,0 1 0,0-1 0,-1 0 0,1 0 0,0 0 0,-1 1 0,1-1 0,-1 0 0,1 1 0,-1-1 0,0 0 0,0 1 0,0-1 0,1 1 0,-2-1 0,0-1 0,0 2-5,1 0 0,0 0 0,-1 1 0,1-1 0,-1 0 0,1 1 0,-1-1 0,1 1 0,-1-1 0,1 1 0,-1 0 0,0 0 0,1 0 0,-1 0 0,1 0 0,-1 0 0,1 0 0,-1 0 0,-2 1 0,-6 2-130,-1 1 0,1-1 0,0 2 0,0-1 1,-15 10-1,-20 18-3388,25-12 1681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1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44 4320,'1'-17'1930,"-1"17"-1795,0-1 1,0 1 0,1-1 0,-1 0 0,0 1-1,0-1 1,0 1 0,1-1 0,-1 0 0,0 1-1,0-1 1,1 1 0,-1-1 0,0 1 0,1-1-1,-1 1 1,1-1 0,-1 1 0,1 0-1,-1-1 1,2 0 0,-1 1 206,0-1 0,0 0-1,1 0 1,-1 0 0,0 0 0,0 0 0,0-1-1,0 1 1,1-1 0,4-1 4602,-5 7-3344,1-2-1461,-1 1-1,0-1 0,0 1 0,0-1 0,0 1 1,0-1-1,0 1 0,-1-1 0,1 1 1,-1 0-1,0 2 0,-1 35 594,-1-14-392,-24 263 1755,17-203-1369,-1 130 837,15-179-1653,-3-28 45,-1 0 0,1 14 1,7 166-271,-10-180 106,0-8-499,-2-18-1519,1 10 1430,-2-16-1674,-23-100-8060,15 76 5827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1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2976,'10'-11'16975,"-2"11"-14932,80 3 1120,-25-3-2881,208 4 982,-204-2-1036,33 3 83,-91-4-264,-6-1-17,-1 0 1,1 1 0,-1-1-1,1 0 1,0 1 0,3 1-1,-5-1 13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1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4576,'-23'9'20218,"24"-8"-20134,1 0 0,-1 0-1,0 0 1,1 0 0,-1 0 0,1 0 0,-1-1-1,1 1 1,0 0 0,-1-1 0,1 1 0,-1-1-1,3 1 1,15 1 261,0-1 0,23 0-1,8-1 46,163 5 222,-161-5-525,15-9-103,-66 9-31,0 1 1,0-1-1,0-1 0,0 1 1,0 0-1,1 0 1,-1 0-1,0 0 1,0-1-1,0 1 0,0-1 1,0 1-1,0-1 1,0 1-1,0-1 1,0 1-1,0-1 0,1-1 1,0-7-4002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2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144 112 3648,'-6'-7'6119,"22"12"2289,-6-2-6775,-3-1-3458,7-1 2292,7 3-169,0-2 0,0 0 1,0-2-1,0 0 0,26-4 0,-35 2-175,-1-1-1,1 0 0,0-1 0,19-8 1,-29 10-91,0 1 0,1 0 0,-1-1 0,0 0 0,0 1 0,0-1 0,0 0 1,0 0-1,0 0 0,0 0 0,2-5 0,-3 6-23,-1-1-1,1 0 0,-1 1 1,1-1-1,-1 0 1,0 0-1,1 1 0,-1-1 1,0 0-1,0 0 1,-1 1-1,1-1 0,0 0 1,0 0-1,-1 1 1,1-1-1,-1 0 0,0 1 1,1-1-1,-2-1 1,0 0-10,1 1 1,-1 0 0,1 0-1,-1 0 1,0 0 0,0 1 0,0-1-1,0 0 1,-1 1 0,1-1-1,0 1 1,0 0 0,-1 0-1,1 0 1,-1 0 0,1 0-1,-1 0 1,-3 0 0,-3 0 97,0 0 1,0 0-1,-19 1 1,-3 3 150,0 2 0,0 1 0,1 2 0,0 1 0,-36 15 0,54-19-74,0 0 0,1 1 0,0 0 0,0 1 0,-17 14 1,25-18-135,-1 0 0,1 0 1,0 0-1,1 1 1,-1-1-1,1 1 0,-1 0 1,1-1-1,0 1 1,0 0-1,1 0 0,-1 1 1,1-1-1,0 0 1,0 0-1,0 1 0,1-1 1,-1 0-1,1 1 1,0 4-1,1-2 21,0-1 1,0 0-1,1 1 1,0-1-1,0 0 1,0 0-1,1 0 1,-1 0-1,1-1 1,1 1-1,-1-1 1,1 0-1,0 0 1,8 8-1,-5-7 48,1 1-1,0-2 1,0 1-1,1-1 1,-1 0-1,1-1 1,1 0-1,17 6 0,-6-5 9,1 0 0,-1-1-1,1-1 1,0-1 0,42-2-1,-47-1-435,-1-1-1,0 0 1,0-1-1,-1-1 1,1-1-1,-1 0 1,0-1-1,25-13 1,-33 14-919,-1 1 1,0-1 0,0 1-1,-1-2 1,1 1 0,-1-1 0,5-7-1,1-2-1988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2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5888,'-1'-2'523,"2"-7"6890,-1 10-6667,0 4-597,1 71 2694,-16 118 0,15-192-2751,0 0-1,-1 0 1,1 0 0,0 0 0,0 0 0,0 0-1,1 0 1,-1 0 0,0 0 0,1 0 0,0 4-1,0-6-57,-1 1 1,1-1-1,-1 1 0,1 0 0,-1-1 0,1 1 0,0-1 0,-1 0 0,1 1 0,0-1 0,-1 1 0,1-1 0,0 0 0,-1 0 1,1 1-1,0-1 0,0 0 0,-1 0 0,1 0 0,0 0 0,0 0 0,-1 0 0,1 0 0,0 0 0,0 0 0,-1 0 1,1 0-1,0 0 0,-1-1 0,1 1 0,0 0 0,0-1 0,-1 1 0,1 0 0,0-1 0,0 0 0,49-18 73,-46 18-143,0 0 0,0 0 1,1 1-1,-1-1 0,0 1 0,0 0 0,0 1 0,0-1 1,0 1-1,0-1 0,0 1 0,0 0 0,0 1 1,0-1-1,0 1 0,-1 0 0,1 0 0,0 0 0,4 3 1,-2-1 113,-1 1 1,1-1 0,-1 1-1,0 0 1,0 0 0,0 1 0,-1-1-1,0 1 1,0 0 0,5 10-1,-8-13-30,0-1 0,0 0 1,-1 1-1,1-1 0,-1 0 0,1 1 0,-1-1 0,0 1 0,0-1 0,0 0 0,0 1 0,0-1 0,-1 1 0,1-1 0,-1 0 0,1 1 1,-1-1-1,-2 4 0,1-2 19,0-1 0,0 0 0,-1 0 0,1 0 0,-1 0 0,0 0 0,0 0 0,0-1 0,0 1 0,-7 3 0,4-3-11,-1 1 0,0-1 0,0 0 1,0-1-1,0 0 0,-1 0 0,1 0 1,-1-1-1,1 0 0,-1-1 0,-14 0 1,14-2-30,0 0 0,0 0 1,-13-7-1,-15-4-926,33 13 549,0-1 0,0 0 0,0-1-1,0 1 1,0 0 0,-4-3 0,-8-9-6062,15 13 6279,0 0 1,-1 0 0,1-1 0,0 1 0,0 0 0,0 0 0,-1-1-1057,1 1 1057,0-1 0,-1 1 0,1 0 0,0 0-1,0 0 1,0-1 0,0 1 0,0 0 0,0 0 0,0 0 0,0 0 0,0-1 0,0 1 0,0 0-1,0 0 1,0 0 0,0-1 0,0 1 0,1 0 0,-1 0 0,0 0 0,0-1 0,0 1 0,0 0-1,0 0 1,0 0 0,2-1-1057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22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 5824,'-23'-15'14297,"28"15"-15475,117 3 6101,-5-10-4188,51-2-835,-147 10 39,-4-1-1582,-43 22-15682,12-20 14125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2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19 7808,'3'-19'9991,"-14"24"-8681,5-1-1014,0 0 0,1 1 1,0 0-1,0 0 0,0 1 1,0-1-1,1 1 0,-5 8 1,-26 56 1022,17-31-735,-35 76 487,48-100-1039,0 0 0,1 0 0,1 0 1,0 1-1,1-1 0,1 18 0,1-24-2,0 0 0,1 0-1,0-1 1,1 1-1,0 0 1,4 12 0,-5-19-1,0 0 1,-1 0-1,1 0 1,0 0-1,1 0 1,-1 0-1,0 0 1,0 0-1,1 0 1,-1 0 0,1-1-1,0 1 1,-1-1-1,1 1 1,0-1-1,0 0 1,0 0-1,0 0 1,0 0-1,0 0 1,0 0-1,0 0 1,0-1-1,1 1 1,-1-1-1,0 1 1,0-1 0,1 0-1,2 0 1,1-1 44,0 0 0,0-1 0,0 0 0,0 0 1,0 0-1,-1-1 0,1 0 0,-1 0 1,1 0-1,-1-1 0,7-6 0,-11 9-76,0 0-1,0 1 0,0-1 0,0 0 1,0 0-1,-1 0 0,1 0 1,0 0-1,-1 0 0,1 0 1,0 0-1,-1-1 0,1 1 1,-1 0-1,0 0 0,1 0 1,-1 0-1,0-1 0,0 1 1,0 0-1,0 0 0,0-1 1,0 1-1,0 0 0,0 0 1,0-1-1,-1 1 0,1 0 1,0 0-1,-1 0 0,1-1 1,-1 1-1,0 0 0,1 0 1,-1 0-1,-1-1 0,1 0-30,-1-1-1,0 1 1,0 0-1,0 0 1,0 1-1,-1-1 1,1 0-1,0 1 1,-1 0-1,1-1 1,-1 1-1,1 0 1,-1 0 0,0 0-1,-4 0 1,1 0-10,0 1 1,0 0-1,-1 1 1,1-1-1,0 1 1,0 0-1,0 1 1,0-1-1,-6 4 1,2-1-226,0 0-1,1 1 1,0 0 0,-14 11 0,23-16-10,-1 1 1,0-1-1,1 1 0,-1-1 0,0 1 0,1-1 0,-1 1 0,1 0 1,-1-1-1,1 1 0,-1 0 0,1-1 0,0 1 0,-1 0 0,1 0 1,0-1-1,0 1 0,-1 0 0,1 0 0,0-1 0,0 1 0,0 0 1,0 0-1,0 0 0,0-1 0,0 1 0,0 0 0,0 0 0,1 0 1,-1-1-1,0 1 0,0 0 0,1 0 0,-1-1 0,1 1 0,-1 0 0,0 0 1,1-1-1,0 2 0,11 9-6863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2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2656,'-2'-6'799,"9"7"5308,-6 11 4480,6-15-10503,-1 0 0,1 1 0,0 0 0,-1 0 0,1 0 0,0 1 0,0 0 1,0 0-1,0 1 0,1 0 0,-1 0 0,8 2 0,-12-2-87,-1 0 1,1 1-1,-1-1 0,1 1 0,-1 0 0,1 0 1,-1 0-1,0 0 0,1 0 0,-1 0 1,0 1-1,0-1 0,0 1 0,0-1 1,0 1-1,0 0 0,0 0 0,-1 0 1,1 0-1,-1 0 0,1 0 0,-1 0 1,0 1-1,2 3 0,-2-2 22,0 0 0,0 0 1,0 1-1,-1-1 0,0 0 0,1 0 0,-2 0 0,1 0 1,0 1-1,-1-1 0,0 0 0,0 0 0,0 0 1,-3 6-1,1-2 56,-1 0 0,0 0 1,0 0-1,-1-1 0,0 0 1,0 0-1,-8 8 0,11-13-56,-10 9 165,1 1 0,-13 18 0,24-29-128,-1 0 0,0 0 1,0 0-1,0 1 0,0-1 0,0 0 1,0 0-1,0 0 0,0-1 0,0 1 1,-1 0-1,1 0 0,0-1 0,0 1 1,-1 0-1,1-1 0,0 1 0,-1-1 1,1 0-1,-1 0 0,-2 1 0,3-1 168,21-1 134,24-9 209,-33 7-480,1 0 0,-1 1 0,1 0 0,13 0 0,37 2 31,-62 0-138,0 0 0,1 0 0,-1 0 0,0 0 0,1 0 0,-1 1 0,0-1 0,1 0 0,-1 0 0,0 0 0,0 1 0,1-1 0,-1 0 0,0 1 0,0-1 0,0 0 1,1 0-1,-1 1 0,0-1 0,0 0 0,0 1 0,0-1 0,0 0 0,0 1 0,0-1 0,1 0 0,-1 1 0,0-1 0,0 0 0,0 1 0,-1 0 0,2 3-2846,38-4-13422,-15-2 13799,8-3 318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13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46 5824,'10'-19'12006,"-11"19"-11831,0 0-75,0 0 1,1 0 0,-1 1-1,0-1 1,0 0 0,0 0-1,0 1 1,1-1 0,-1 1-1,0-1 1,0 1-1,1-1 1,-1 1 0,0-1-1,1 1 1,-1 0 0,1-1-1,-1 1 1,1 0-1,-1-1 1,0 2 0,-3 3 154,-3 3-143,0 0 0,1 1 0,0 0 0,0 0 0,1 1 0,0-1 0,1 1 0,0 0 0,0 1 0,1-1 0,1 1 0,0-1 0,0 1 0,1 0 0,0 0 0,1-1 0,1 16 0,0-21-59,0 0 1,0-1-1,1 1 0,-1 0 1,1-1-1,0 1 0,0-1 1,1 0-1,-1 0 0,1 0 1,0 0-1,0 0 0,0-1 1,1 1-1,-1-1 0,1 0 1,0 0-1,0 0 0,5 3 1,-5-4-14,-1 0 0,0-1 0,1 1 0,-1-1 0,1 0 0,-1 0 0,1 0 1,0-1-1,0 1 0,-1-1 0,1 0 0,0 0 0,-1 0 0,1-1 0,0 1 0,0-1 0,-1 0 1,1 0-1,-1 0 0,1 0 0,-1-1 0,1 1 0,-1-1 0,5-3 0,-1-1-20,-1 1-1,0-1 1,-1-1-1,1 1 1,-1-1-1,0 0 1,-1 0-1,0 0 1,0 0-1,0-1 1,-1 0-1,3-9 1,-3 6-21,0-1 0,-1 0 0,0 0 0,0 0 0,-2 0 0,1 0 0,-3-24 0,0 29-42,0 1 0,0-1 1,0 1-1,-1-1 0,0 1 1,0 0-1,-1 0 0,1 0 1,-7-7-1,9 11 8,-1 0 1,0 0-1,1 0 1,-1 0-1,0 0 1,0 1-1,0-1 1,0 0-1,0 1 0,-1 0 1,1-1-1,0 1 1,-1 0-1,1 0 1,-1 1-1,1-1 1,-1 0-1,-2 1 1,1-1-32,0 1 0,1 1-1,-1-1 1,0 1 0,0-1 0,1 1 0,-1 0 0,0 0 0,1 1 0,-1-1 0,-4 3 0,1 0-376,0 1 0,1-1 1,-1 1-1,1 1 0,0-1 0,0 1 0,0 0 0,1 0 0,0 1 1,-8 14-1,11-18-55,1 1 1,-1 0-1,1 0 1,0 0 0,0 0-1,0 0 1,0 0-1,1 0 1,0 0-1,0 1 1,0-1 0,0 0-1,1 0 1,-1 0-1,1 0 1,0 0-1,1 0 1,-1 0 0,0 0-1,1-1 1,0 1-1,0 0 1,4 4-1,10 12-2073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21 5312,'0'0'95,"0"-1"0,0 1 0,0-1 1,0 1-1,0 0 0,0-1 0,0 1 0,0 0 0,-1-1 1,1 1-1,0 0 0,0-1 0,0 1 0,-1 0 1,1-1-1,0 1 0,0 0 0,-1-1 0,1 1 0,0 0 1,-1-1-1,1 1 73,-1 0-1,1 0 1,0-1 0,-8-10 9721,8 11-9681,0 0 1,-1 0-1,-1 1-50,-1-1 0,1 1 0,0 0 0,-1 0-1,1 0 1,0 0 0,0 0 0,0 1-1,0-1 1,0 1 0,0-1 0,-2 3-1,-10 7 550,3-4-467,0 1 0,1 0 0,0 0 0,0 1 0,1 0 0,-11 14 0,16-17-214,0-1-1,1 1 1,0-1-1,0 1 1,0 0 0,1 0-1,0 0 1,0 1-1,0-1 1,1 0-1,0 1 1,0-1-1,1 1 1,0 11 0,1-7 41,1 1 1,0-1 0,0 0-1,8 18 1,-9-26-32,0 1-1,1-1 1,-1 0-1,1 0 1,0 0 0,-1 0-1,1 0 1,1-1 0,-1 1-1,0 0 1,1-1-1,-1 0 1,1 1 0,0-1-1,0 0 1,0-1-1,0 1 1,0 0 0,5 1-1,-5-3-12,0 0-1,0 0 1,0 0 0,1 0-1,-1 0 1,0-1-1,0 0 1,0 0 0,0 0-1,-1 0 1,1 0-1,0 0 1,0-1 0,-1 1-1,1-1 1,0 0-1,-1 0 1,5-4-1,1-2 18,0 0-1,0-1 1,10-14-1,-17 21-42,0 0 0,0 0 0,0 0-1,0 0 1,0 0 0,-1 0 0,1 0 0,-1 0 0,1-1 0,-1 1 0,0 0-1,0 0 1,0 0 0,0-1 0,-1-2 0,1 4-19,0 0 0,-1 0 1,1 0-1,0 0 0,0 0 1,-1 0-1,1 0 0,-1 1 1,1-1-1,-1 0 0,1 0 0,-1 0 1,0 1-1,1-1 0,-1 0 1,0 1-1,1-1 0,-1 0 1,0 1-1,0-1 0,0 1 0,0 0 1,1-1-1,-1 1 0,0 0 1,0-1-1,0 1 0,0 0 1,0 0-1,0 0 0,0 0 0,0 0 1,0 0-1,0 0 0,0 0 1,0 0-1,-1 0 0,-5 2-47,1 0 0,0 1 0,0-1-1,0 1 1,0 0 0,-10 8 0,-15 7-28,6-2-340,17-10-1879,29-16-7763,3 2 4277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3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 4896,'9'-6'11282,"-9"13"-8549,-31 92 835,9-4-1818,-13 137-1,29-173-1605,6-58-198,1-1 0,-1 1 0,0 0 0,0-1 0,0 1 0,0-1 0,0 1 0,0-1 0,0 1 0,0-1 0,-1 1 0,1-1 0,0 1 0,0-1 0,0 1 0,-1-1 0,1 1 0,0-1 0,0 1 0,-1-1 1,1 1-1,0-1 0,-1 1 0,1-1 0,-1 0 0,1 1 0,0-1 0,-1 0 0,1 1 0,-1-1 0,1 0 0,-1 0 0,1 1 0,-1-1 0,1 0 0,-1 0 0,1 0 0,-1 0 0,0 0 0,-1 0-733,1 0-1,0 0 1,0-1 0,-1 1-1,1-1 1,0 1-1,0-1 1,-1 1 0,1-1-1,0 0 1,0 0 0,0 1-1,0-1 1,0 0-1,-1-2 1,-3-4-2290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3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17 109 4640,'0'-1'73,"0"0"1,0 1 0,0-1-1,-1 0 1,1 1 0,0-1-1,0 1 1,-1-1 0,1 1-1,0-1 1,-1 1-1,1-1 1,-1 1 0,1-1-1,-12-6 10399,15 3-9627,1 2-224,0 0 0,0 0 1,0 0-1,1 1 0,-1-1 1,0 1-1,1 0 0,6 0 1,2-2 42,40-9 538,97-18-426,55 1-808,-174 29-2293,-30 0 1960,-1 0 1,1 1 0,-1-1-1,0 0 1,1 1-1,-1-1 1,1 1-1,-1-1 1,0 1-1,1-1 1,-1 1-1,0-1 1,0 1-1,0 0 1,1-1-1,-1 1 1,0-1-1,0 1 1,0 0-1,0-1 1,0 1-1,0-1 1,0 1-1,0 0 1,0-1-1,0 1 1,0-1-1,0 1 1,0 0-1,-1-1 1,1 1-1,-9 13-3293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3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1147 3392,'-6'2'285,"6"-2"-233,-1 0 0,0 0 1,0 1-1,0-1 0,1 0 0,-1 0 0,0 1 0,0-1 1,0 0-1,1 1 0,-1-1 0,0 1 0,1-1 1,-1 1-1,0-1 0,1 1 0,-1-1 0,1 1 1,-1 0-1,1-1 0,-1 1 0,1 0 0,-1 0 1,1-1-1,0 1 0,-1 0 0,1 0 0,0-1 1,0 1-1,0 0 0,-1 0 0,1 0 0,0 0 1,0 0-1,0 1 311,0 0-1,0-1 1,-1 1 0,1 0-1,0-1 1,-1 1 0,0 0 0,1-1-1,-1 1 1,-1 2 0,-4 8 3225,5-2 3100,15-27-3163,-4-15-3004,0 0 0,-2-1 0,-2 0 0,4-46 0,4-22-166,62-214 1307,-61 261-1623,1-9 60,-4 12-92,3 1-1,25-62 0,-33 98 14,0-1 0,1 1 0,1 0 0,0 0 0,1 1 0,1 1 0,-1-1 0,2 2 0,0 0 0,0 0 0,22-14 0,-15 13-81,2 1 1,-1 1-1,39-13 1,-46 19-8,0 1 0,0 0 0,1 0 1,0 2-1,-1-1 0,1 2 1,20 1-1,-28-1 47,-1 1 0,0 0 0,1 1 0,-1-1 0,0 1 0,0 0 0,0 0 0,0 0 0,0 1 0,-1 0 0,1 0 0,-1 0 1,0 0-1,0 1 0,0 0 0,0-1 0,5 9 0,-5-6 2,-1-1 0,1 1 0,-2 1 1,1-1-1,-1 0 0,0 0 0,0 1 1,0 0-1,-1-1 0,0 1 0,-1 0 0,1-1 1,-2 13-1,0-7 32,-1-1-1,0 1 1,0-1 0,-1 1 0,-1-1-1,0 0 1,0-1 0,-1 1 0,-1-1 0,-13 20-1,10-18 31,-2 0-1,1-1 1,-1 0-1,-1-1 1,0 0-1,0-1 0,-24 13 1,17-11-15,-1-2-1,0 0 1,-1-1 0,-33 8-1,41-12 12,5-2-18,0 0 0,1-1 0,-15 1 0,21-2-90,14 5-176,29 8 146,78 37 0,-113-46 73,0 1-1,-1-1 1,11 9-1,-15-11 30,-1-1-1,1 0 1,-1 1 0,1-1-1,-1 1 1,1 0-1,-1-1 1,0 1 0,0 0-1,0 0 1,0-1 0,0 1-1,-1 0 1,1 0 0,0 0-1,-1 0 1,0 0 0,1 0-1,-1 4 1,0-5 26,-1 0-1,0 1 1,1-1-1,-1 0 1,0 1 0,0-1-1,0 0 1,0 0 0,0 0-1,0 0 1,0 0 0,0 0-1,0 0 1,-1 0 0,1 0-1,0 0 1,-1-1 0,1 1-1,0-1 1,-3 2 0,-31 7 275,1-4-634,-1-1-1,1-2 1,-1-1-1,1-2 0,0-2 1,-46-8-1,77 11-78,1 0 0,-1-1-1,0 0 1,1 1 0,-1-1 0,1 0 0,-1 0 0,1 0-1,0 0 1,-1-1 0,1 1 0,0-1 0,0 1-1,0-1 1,0 0 0,0 0 0,-2-3 0,4 5 191,-1-1 1,1 1 0,0 0-1,0 0 1,-1-1 0,1 1-1,0 0 1,0-1 0,0 1-1,0-1 1,0 1-1,0 0 1,0-1 0,0 1-1,-1 0 1,1-1 0,0 1-1,0-1 1,1 1 0,-1 0-1,0-1 1,0 1-1,0-1 1,0 1 0,0 0-1,1-1 1,8-7-2111,-2 3 1042,22-21-3748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3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76 6048,'-22'-16'13802,"37"12"-10970,18-2-1436,52-3 0,-30 4-1052,54-9-174,14-1-829,-41 8-4095,-81 7 4735,19 1-4070,-19-1 3868,-1 0 0,1 0 0,0 0 0,-1 0 0,1 0-1,-1 1 1,1-1 0,0 0 0,-1 0 0,1 1 0,-1-1-1,1 0 1,-1 1 0,1-1 0,-1 1 0,1-1 0,-1 0-1,1 1 1,-1-1 0,1 1 0,-1 0 0,0-1 0,1 1-1,-1 0 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3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70 1408,'-13'-16'14229,"11"15"-13467,-1 1 0,0-1 0,1 0 0,-1 1 0,0-1 0,0 1 0,-4 0 1360,17 0-1050,329-16 1131,-290 12-2033,84-12 59,-72 8 27,-42 8-243,-17 0-25,1 0 1,0 0-1,0-1 0,0 1 1,-1 0-1,1-1 1,3 0-1,-6 0-99,4 0-2780,-4 1 2779,0 0 1,0 0 0,0 0 0,0 0 0,0 0-1,1 0 1,-1 0 0,0 0 0,0 0 0,-4 12-7141,2-10 6283,0 1 0,0-1 1,0 0-1,0 0 0,-1 0 1,1-1-1,-1 1 0,-2 1 0,-11-1-2945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3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5888,'-7'-14'2569,"6"11"221,4 9-405,1 4-1538,-1 1 1,1-1 0,-2 1 0,0 0-1,0 0 1,0 11 0,1 8 412,1 14 479,-3 65 1,-1-61-1416,-2-25 64,-1 8-4536,12-31-802,-7 0 3916,35 0-7073,-22 0 4209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5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4480,'-5'-7'642,"-9"-9"13030,24 25-12211,-2-3-1178,1-1 0,-1 1 0,1-2-1,0 1 1,18 5 0,20 10 186,-39-15-386,32 16 224,62 46 0,-92-59-238,0 0-1,-1 0 1,0 0-1,-1 2 1,0-1-1,0 1 1,-1 0-1,0 0 1,-1 1 0,0 0-1,6 15 1,-11-22-26,0 1 0,-1-1 0,1 0 0,-1 0 1,0 0-1,0 0 0,0 1 0,-1-1 1,0 0-1,0 0 0,0 0 0,0 0 0,0 0 1,-1 0-1,1 0 0,-1-1 0,-4 7 0,-3 3 47,-1 1-1,0-1 1,-13 12 0,12-14-64,-1-1 0,-20 14 0,11-9 82,-5 1-132,21-14 63,-1 1 0,1 0 0,0 1 0,-7 5 0,0-3 361,19-7-341,322-80 1242,-267 64-1022,59-18 124,-106 29-257,-1 0 0,1-1 0,-1 0-1,0-1 1,22-18 0,-33 24-147,0-1 0,0 0-1,0 1 1,0-2 0,0 1 0,0 0-1,-1 0 1,0-1 0,0 1 0,0-1-1,0 0 1,0 0 0,-1 0 0,1 1-1,-1-1 1,0-1 0,0 1 0,-1 0-1,1 0 1,-1 0 0,0 0 0,0 0 0,0-1-1,-1 1 1,1 0 0,-1 0 0,0 0-1,-1 0 1,-1-5 0,-3-5-548,-1 1 1,0 0-1,-17-22 0,5 6-3229,18 29 3325,1-1 1,-1 0 0,0 0 0,1 0 0,-1 0 0,1 0-1,-1 0 1,1 0 0,0 0 0,-1 0 0,1 0 0,0 0-1,0 0 1,0 0 0,0-3 0,0 3-272,1-1 1,0 1 0,0 0-1,-1-1 1,1 1-1,0-1 1,1 1-1,-1 0 1,2-2-1,-3 3 725,13-16-4945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6:23.8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23 2496,'26'-23'14389,"-26"38"-13173,0 33-617,1 46 725,0-83-1199,0 0-1,2 0 1,-1 0-1,1 0 0,1 0 1,6 13-1,-3-11-13,0 0 1,2-1-1,-1 0 0,12 12 0,10 12 357,-20-24-308,0-1 0,20 17-1,9 8 136,-11-10-186,1-1 1,2-1 0,64 39-1,-74-50-83,376 195 603,-342-183-278,1-2-1,1-3 1,90 19 0,-128-36-396,0-1 0,29-1 0,-40-1-167,-25-13-6971,11 10 5352,-12-5-1,-12-5-4148,2-8 1900,-3-6 1392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6:24.8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120 268 1664,'15'-60'3717,"-14"47"-1567,1-2 68,0 10-128,-3 15-1727,0 13 58,-1 1-1,-1-1 1,-1 1-1,-10 30 0,0-9 497,-25 52 0,-1-10 86,36-78-789,1-1 964,10-13-298,-1-1-772,0-1 0,0 0 1,-1 0-1,0 0 1,0-1-1,-1 0 0,0 0 1,6-15-1,0-7-70,6-34 0,-11 43 31,2-11-53,13-50 61,14-125 0,-29 151 147,-5 55-304,1 2 65,0 0 0,0 0-1,0-1 1,-1 1 0,1 0-1,0 0 1,0 0 0,-1 0-1,1 0 1,-1 0 0,1 1-1,0-1-2,11 24 23,-1 0 1,-1 0 0,8 32-1,-8-22-49,32 132 156,-39-155-11,-1 0 0,-1 0-1,0 1 1,-1-1-1,0 1 1,-3 14-1,3-24-47,-1 0 0,0 0-1,-1-1 1,1 1-1,0 0 1,-1 0 0,0 0-1,1-1 1,-1 1 0,0-1-1,0 0 1,-1 1-1,1-1 1,0 0 0,-1 0-1,1 0 1,-1-1 0,0 1-1,-4 1 1,-3 2 10,-1-1 1,1 0 0,-1-1-1,-12 3 1,-4 0-146,-1-2 0,-47 2 1,68-6-378,1 1 1,0-1-1,-10 3 1,2 1-3298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14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88 6304,'-15'-19'2032,"15"19"-1862,0 0 0,1 0 0,-1 0 1,0 1-1,1-1 0,-1 0 0,0 0 0,1 0 1,-1 0-1,0 0 0,1 0 0,-1 0 0,0 0 1,1 0-1,-1 0 0,0-1 0,1 1 0,-1 0 1,0 0-1,1 0 0,-1 0 0,0 0 0,1-1 1,-1 1-1,0 0 0,0 0 0,1 0 0,-1-1 1,0 1-1,0 0 0,1 0 0,-1-1 0,0 1 1,0 0-1,0-1 0,0 1 0,1 0 0,-1-1 1,0 1-1,0 0 0,0-1 0,0 1 0,0 0 1,0-1-1,0 1 0,0 0 0,0-1 0,0 1 1,0 0-1,0-1 0,0 1 0,0 0 0,0-1 1,0 1-1,0 0 0,-1-1 0,1 1 0,2 2 105,0 1 0,-1 0 0,1-1 0,-1 1 0,1 0-1,-1 0 1,0 0 0,0 1 0,1 4 0,1 31 554,-2-29-535,0 24 497,-6 48 0,3-51-248,2 60-1,0-89-506,0-1 0,0 1 0,0 0 1,1 0-1,-1-1 0,1 1 0,-1 0 0,1-1 0,0 1 0,-1-1 1,3 3-1,-3-3-19,0-1 1,1 0 0,-1 0-1,0 1 1,0-1 0,1 0-1,-1 0 1,1 0 0,-1 1-1,0-1 1,1 0 0,-1 0-1,0 0 1,1 0 0,-1 0-1,1 0 1,-1 0 0,0 0-1,1 0 1,-1 0 0,1 0-1,12-8 238,2-7-297,0-1 0,-2 0-1,0-1 1,11-20 0,8-11 40,-25 39 18,148-190-43,-153 198 29,1-4 16,1 1 0,0 0 0,-1 1 0,2-1 1,-1 1-1,0 0 0,1 0 0,8-5 1,-12 8 0,-1 0-1,1 0 1,-1 0 0,1 0 0,-1 0 0,1 0 0,-1 0 0,1 0 0,-1 0 0,1 0 0,-1 0 0,1 0 0,-1 0 0,1 1 0,-1-1 0,1 0 0,-1 0 0,1 1 0,-1-1 0,0 0 0,1 1 0,-1-1 0,0 0 0,1 1 0,-1-1 0,0 0 0,1 1 0,-1-1 0,0 1 0,1 0 0,5 15 194,-6-14-156,2 5 44,-1 0-1,0 1 1,-1-1-1,0 1 1,-1 13 0,-7 38 240,5-46-331,-3 19 47,2-16-14,1 1 0,-1 26 0,4-43-39,0 1-1,0-1 0,0 0 0,0 1 0,0-1 0,0 0 0,0 1 0,0-1 0,0 1 0,0-1 1,0 0-1,0 1 0,1-1 0,-1 0 0,0 1 0,0-1 0,0 0 0,0 1 0,1-1 0,-1 0 0,0 1 1,0-1-1,1 0 0,-1 0 0,0 1 0,1-1 0,-1 0 0,1 1 0,0-1-5,-1-1 0,1 1 0,0 0 0,-1 0 0,1 0 0,-1 0 0,1-1 0,0 1 0,-1 0 0,1-1 0,-1 1 0,1 0 0,-1-1 0,1 1 0,-1-1 0,1 1 0,-1-1 0,1 1 0,-1-1 0,1 0 0,8-12-251,0-1 0,9-18 0,3-7 95,-10 20 142,-8 13 14,0 0 0,0 0 0,1 1 0,0 0 0,0-1 0,0 1 0,9-8 0,-13 13 6,1 0 0,-1 0-1,1-1 1,-1 1 0,1 0-1,-1 0 1,1 0 0,-1 0 0,1 0-1,-1-1 1,1 1 0,-1 0-1,1 0 1,-1 0 0,1 0-1,-1 0 1,1 1 0,-1-1 0,1 0-1,-1 0 1,0 0 0,1 0-1,-1 0 1,1 1 0,-1-1 0,1 0-1,-1 0 1,0 1 0,1-1-1,-1 0 1,1 1 0,-1-1-1,0 0 1,1 1 0,-1-1 0,0 1-1,0-1 1,1 0 0,-1 1-1,0-1 1,0 1 0,10 23 442,-10-21-445,4 12 129,-1 0-1,-1 0 1,1 22 0,-1-5-36,-1-5-107,-1-20-29,0 0-1,0 0 1,1 0 0,2 9 0,1-7-5686,-3-9 5361,-1 0-1,1 0 1,0 0-1,-1 0 1,1 0 0,-1 0-1,1 0 1,-1 0-1,1-1 1,-1 1 0,1 0-1,-1 0 1,1 0-1,-1-1 1,1 1-1,-1 0 1,0 0 0,1-1-1,20-10-6496,-7 5 4246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6:29.9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345 442 1984,'-3'-13'8678,"-5"12"-9276,-4 0 910,-1 0 0,1 1 0,-1 0 0,0 1 1,1 1-1,-1 0 0,1 0 0,0 2 0,0-1 0,0 1 1,0 1-1,1 0 0,-1 1 0,-19 13 0,21-11-229,0-1 0,0 1 0,1 0 0,1 1 0,-1 0 0,1 1 0,1 0 0,-1 0 0,2 0 0,-1 1 0,2 0 0,-1 0 0,2 1 0,-1 0 0,-3 16 0,5-12 1,0-4-41,1 1 0,-2 15 0,4-24-8,0 0 0,0 0-1,1 0 1,-1 0 0,1 0-1,0 0 1,0 0 0,0-1-1,0 1 1,1 0 0,2 3-1,-3-3 33,1-1 0,0 0 0,0 1 0,0-1 0,0 0 0,1 0 0,-1-1-1,1 1 1,0 0 0,0-1 0,0 0 0,0 0 0,0 1 0,0-2 0,1 1-1,-1 0 1,1-1 0,-1 0 0,1 1 0,-1-1 0,1-1 0,0 1-1,0-1 1,-1 1 0,5-1 0,16-1 152,0-2-1,40-9 1,-10-5-191,-23 6 35,4-2-80,0-2 1,42-25-1,-34 17-168,-23 13 116,49-24-184,-61 31 204,0 0 0,1 1-1,-1 0 1,1 0 0,-1 0 0,15 1-1,-15 1 18,-1 0 0,1 1 0,0 0 0,-1 0 0,1 1 0,-1 0 0,1 0 0,-1 0 0,10 6 0,-16-7 64,-1-1-1,1 1 1,-1-1-1,1 0 1,0 1-1,-1-1 1,1 0-1,0 1 1,-1-1-1,1 0 1,0 0-1,-1 0 1,1 0-1,0 0 1,0 0-1,-1 0 1,1 0-1,0 0 1,-1 0-1,1 0 1,0 0-1,0 0 1,-1 0-1,1-1 1,0 1-1,-1 0 1,1 0-1,0-1 1,-1 1-1,1-1 0,-1 1 1,1 0-1,-1-1 1,1 1-1,-1-1 1,2 0-1,-2 0-8,0 0-1,0 0 0,1-1 0,-1 1 0,0 0 0,0 0 1,0 0-1,0 0 0,0 0 0,0 0 0,-1 0 0,1 0 0,0 0 1,0 0-1,-1 0 0,1 0 0,-1 0 0,1 0 0,-1 0 1,1 0-1,-1 0 0,-1-2 0,1 2-54,0-1 0,-1 1 1,1-1-1,0 1 0,-1 0 0,1 0 1,-1 0-1,1 0 0,-1 0 0,1 0 0,-1 0 1,0 0-1,1 0 0,-1 1 0,0-1 0,0 1 1,0-1-1,0 1 0,1 0 0,-1 0 0,0 0 1,0 0-1,0 0 0,0 0 0,0 0 0,1 0 1,-1 1-1,0-1 0,0 1 0,0 0 0,1-1 1,-1 1-1,0 0 0,1 0 0,-1 0 0,1 0 1,-3 2-1,-5 5 23,-1 0 0,1 1-1,0 0 1,-11 15 0,10-11 31,5-7-24,0 1 1,0 1-1,1-1 0,0 0 1,0 1-1,0 0 0,-2 10 1,5-16 27,0 1 1,0 0-1,1-1 1,-1 1-1,1 0 1,0 0 0,-1-1-1,1 1 1,0 0-1,1 0 1,-1-1-1,0 1 1,1 0 0,0 0-1,-1-1 1,1 1-1,0 0 1,0-1-1,1 1 1,-1-1 0,0 0-1,1 1 1,0-1-1,-1 0 1,4 3-1,-2-2 53,0-1 0,0 0 0,-1 0-1,1 0 1,1 0 0,-1 0 0,0-1-1,6 3 1,-7-4-84,-1 0 0,1 0 0,-1 0 1,1 0-1,0 0 0,-1-1 0,1 1 0,-1 0 0,1-1 1,-1 1-1,1-1 0,-1 1 0,1-1 0,-1 0 0,0 0 1,1 0-1,-1 0 0,0 0 0,0 0 0,0 0 0,0 0 1,2-3-1,4-4-66,-1-1 1,-1 0 0,0 0-1,0 0 1,-1-1-1,0 1 1,0-1 0,-1 0-1,3-18 1,-5 16 37,-1 10 20,0 0-1,0 0 1,0 0-1,0 0 1,1 0-1,-1 1 1,0-1-1,1 0 1,0 0-1,1-3 0,4-2-235,-6 15 98,-1 7 253,2-7-59,1 0 0,-1-1 0,1 1 0,1-1 0,-1 1 0,1-1 0,1 0 0,-1 0 0,6 7 1,-6-10 0,-1-1 0,1 0 1,0 0-1,0 0 1,0 0-1,1 0 0,-1-1 1,1 1-1,-1-1 1,1 0-1,0 0 1,0 0-1,0-1 0,0 1 1,0-1-1,0 0 1,0 0-1,6 0 0,4 0 72,1-1 0,0-1-1,-1 0 1,1-1 0,23-6-1,-11 1-96,51-23-1,-66 25-19,0-1 0,0-1 1,0 0-1,-1 0 0,0-1 0,-1 0 0,0-1 0,0-1 1,0 1-1,-1-1 0,-1-1 0,12-17 0,-5-2-84,-1 0 0,14-44-1,14-69-26,-27 88 139,-5 19-2,-2 0 0,5-40 0,-4-72-276,-13 132 6,0 13-7,-3 10-24,-3 11 353,0 2 0,-9 26 0,1-3-58,10-22 41,0 0-1,-8 45 1,-1 46 103,10-54 93,1 114 0,7-159-173,1 0 1,1 1-1,0-1 0,1 0 1,0 0-1,1-1 0,1 1 1,0-1-1,0 0 1,11 13-1,-15-21-25,-2-3-49,0 0-1,1 0 0,-1 0 0,0 0 1,1 0-1,-1-1 0,1 1 0,0 0 1,-1 0-1,1-1 0,-1 1 0,1 0 1,0-1-1,0 1 0,-1 0 0,1-1 1,0 1-1,0-1 0,0 1 0,-1-1 1,3 1-1,0 0 74,1 0 0,-1 0-1,1 0 1,-1 0 0,8 0 0,-5-1-120,1-1 1,-1 0-1,1 0 0,-1-1 1,0 0-1,0 0 1,1 0-1,-1-1 0,-1 1 1,1-2-1,9-6 1,5-4-351,31-32 0,-34 29 452,-12 13-49,0-1-1,-1 0 1,7-9-1,-10 13-15,0 0 1,0-1-1,-1 1 0,1 0 0,0-1 1,-1 1-1,1-1 0,-1 1 0,1-1 1,-1 0-1,0 1 0,1-1 1,-1 1-1,0-1 0,0 0 0,0 1 1,-1-1-1,1 1 0,0-1 0,-1-2 1,1 4-11,-1-1 1,1 1-1,0 0 1,0-1-1,-1 1 1,1 0-1,0-1 1,-1 1-1,1 0 1,0 0-1,-1 0 1,1-1-1,0 1 1,-1 0-1,1 0 1,-1 0-1,1 0 1,0 0-1,-1 0 1,1 0-1,-1 0 1,1 0 0,0 0-1,-1 0 1,1 0-1,-1 0 1,1 0-1,0 0 1,-1 0-1,1 0 1,-1 1-1,-13 6-277,6 2 288,0 0 0,1 0 0,0 1 0,1 0 0,0 1 0,0-1 0,-7 22 1,1-6 3,9-18 104,1 0 1,-1 0-1,1 0 1,1 0-1,0 0 1,0 0-1,0 0 1,2 13-1,8-22-23,-7 0-113,0-1 0,-1 0 0,1 1 0,0-1 0,0 0 0,-1 0 0,1 0 0,-1 0 0,0 0-1,1-1 1,-1 1 0,1-4 0,-1 4-1,49-118-531,-49 117 466,0 1 1,0-1 0,0 0-1,-1 0 1,1 0 0,-1 0-1,0-4 1,0 7-72,0 7-65,0-2 240,1 1-1,0-1 1,0 0-1,0 0 0,0-1 1,1 1-1,0 0 0,0 0 1,5 8-1,1-1 46,19 25-1,-24-35-8,0 1 1,-1-1-1,1 0 0,0 0 1,0 0-1,1 0 0,-1 0 0,0-1 1,1 1-1,-1-1 0,1 0 1,-1 0-1,1 0 0,-1 0 0,1-1 1,6 1-1,2-1 76,0-1 0,0 1 0,20-5 0,-16 2-130,-1 0-1,0-1 1,0-1 0,0-1 0,-1 0 0,0 0-1,0-1 1,0-1 0,-1-1 0,0 0 0,-1 0 0,0-1-1,0-1 1,19-22 0,-18 13-41,0 0 0,-1-1 1,14-31-1,21-72-38,-28 72 113,-4 11-58,-1 0 0,-3-2 0,8-45 0,-16 63 97,0 15-103,-2-1 1,1 1 0,-2-1-1,1 1 1,-1-1-1,-1 1 1,-3-18-1,4 27 24,0 1-1,0 0 0,0 0 1,0 0-1,0-1 0,0 1 1,0 0-1,0 0 0,0 0 1,0-1-1,0 1 0,0 0 1,-1 0-1,1 0 1,0 0-1,0-1 0,0 1 1,0 0-1,0 0 0,-1 0 1,1 0-1,0 0 0,0 0 1,0 0-1,0-1 0,-1 1 1,1 0-1,0 0 0,0 0 1,0 0-1,-1 0 0,1 0 1,0 0-1,0 0 0,0 0 1,-1 0-1,1 0 0,0 0 1,0 0-1,0 0 0,-1 0 1,1 0-1,0 0 0,-10 9-206,-6 15 122,6-4 128,0 2-1,-7 27 1,9-29-24,1 7 76,1 0 0,1 0 0,-2 32 0,2-11-96,-4 41 314,3 104-1,7-179-140,0 1-1,1-1 0,0 0 1,1 0-1,6 14 0,-9-26-132,1-1 1,0 0-1,-1 0 0,1 0 0,0 0 0,0 0 0,0 0 0,0 0 0,0 0 0,0 0 0,0 0 0,0-1 0,1 1 1,-1 0-1,0-1 0,0 1 0,1-1 0,-1 1 0,0-1 0,1 0 0,-1 1 0,0-1 0,2 0 0,9 4 99,-11-4-117,0 0 0,0 1 0,0-1-1,0 0 1,0 0 0,0 0 0,0 0 0,0 0 0,0 0 0,0 0 0,0 0 0,0-1 0,0 1 0,0 0 0,0-1 0,0 1 0,2-1 0,16-11 289,-13 6-248,0 0-1,-1 0 1,0 0 0,7-12-1,-6 9-137,0 1 0,9-11 0,-14 19-118,-1 11-576,0 2 741,0 1 86,0 0 0,3 20 1,-2-31 18,-1 0 0,1 0 0,0 0 0,-1 0 0,1 0 0,1-1 0,-1 1 0,0 0 0,1 0 0,0-1 0,-1 1 0,1-1 0,0 1 0,0-1 0,0 0 0,5 4 0,-3-5 8,-1 0-1,1 0 1,-1 0-1,1-1 1,-1 1-1,1-1 1,0 0-1,-1 0 1,1 0-1,-1 0 1,1-1-1,-1 1 1,6-2-1,-5 1 46,10-3 1,0 0 0,0-1-1,0-1 1,22-12-1,10-5-111,-25 14-23,-15 6-85,-1 0 0,1 0-1,-1 1 1,1 0-1,0 0 1,0 1 0,10-2-1,-15 3 90,0 0 0,-1 0 0,1 0 0,0 0 0,0 0 0,-1 0 0,1 0 0,-1 1 0,1-1-1,0 0 1,-1 1 0,1-1 0,0 0 0,-1 1 0,1-1 0,-1 0 0,1 1 0,-1-1 0,1 1 0,-1-1 0,0 1 0,1 0-1,-1-1 1,1 1 0,-1-1 0,0 1 0,0 0 0,1-1 0,-1 1 0,0-1 0,0 1 0,0 0 0,0 0 0,1-1-1,-1 1 1,0 0 0,0-1 0,-1 2 0,1 4-31,-1-1 0,1 1-1,-4 9 1,2-8-29,-2 6 66,-1 0-1,0 0 0,-1 0 0,-8 13 0,-2 4-74,-52 92 78,38-69 87,-21 33-35,40-71 44,0 0-1,0-1 1,-21 19 0,29-30-35,-1 0 0,1 0 0,0-1 0,-1 1 0,0-1 0,1 0 0,-8 2 0,10-3-58,-1-1 0,1 0 0,-1 1 0,1-1 0,-1 0 0,1 0 0,-1 0 0,1 0 0,-1 0 0,1 0 0,-1-1 0,1 1 0,-1 0 0,1-1 0,-1 1 0,1-1 0,0 0 0,-1 1 0,1-1 1,0 0-1,-1 0 0,1 0 0,0 0 0,0 0 0,-2-2 0,-1-2-30,0 0 1,0 0 0,0 0 0,0-1-1,1 0 1,0 0 0,1 0-1,-1 0 1,1 0 0,0 0 0,0 0-1,1-1 1,0 1 0,0-1-1,1 1 1,-1-1 0,2 1 0,0-9-1,0 10-10,1 1 0,-1 0 0,1 0 0,0 0 0,1 0 0,-1 0 0,1 0 0,0 0 0,0 1 0,0 0 0,0-1 0,0 1 0,1 0-1,-1 0 1,1 1 0,7-4 0,6-4 66,2 1 1,26-9-1,-35 14-22,105-35 282,-16 4-8,-72 28-185,-1-2 0,0-1 0,-1-1 0,45-26 0,-56 25-32,0 1 1,-1-2-1,-1 0 0,0 0 1,10-16-1,14-15-563,-36 44 497,2-2-50,-1 0-1,0 1 1,1-1 0,-1 1 0,1 0 0,0-1-1,3-1 1,-5 3 43,1 0 0,-1 0 0,1 0 0,-1 0 0,1 0 0,0 0 0,-1 0 0,1 0 0,-1 0 0,1 0 0,-1 0 0,1 0 0,-1 0 0,1 1 0,-1-1 0,1 0 0,-1 0 0,1 1 0,-1-1 0,1 0 0,-1 1 0,1-1 0,-1 0 0,0 1 0,1-1 0,-1 1 0,1-1 0,-1 0 0,0 1 0,0-1 0,1 1 0,-1-1 0,0 1 0,0-1 0,0 1 0,1 0 0,3 8 22,-1 1 0,0-1 0,0 1-1,-1 0 1,0-1 0,-1 1 0,0 0 0,-1 0 0,0 0 0,0 0-1,-1 0 1,0 0 0,-3 10 0,0-1 257,3-15-205,1 1 0,-1-1 0,0 1 0,-1-1 0,1 0-1,-4 8 1,4-12-50,0 1 0,0 0-1,1 0 1,-1 0 0,0 0-1,0-1 1,0 1-1,0 0 1,0-1 0,0 1-1,0 0 1,0-1 0,0 0-1,0 1 1,-1-1-1,1 0 1,0 1 0,0-1-1,0 0 1,0 0 0,-1 0-1,1 0 1,0 0 0,0 0-1,0 0 1,0-1-1,-1 1 1,1 0 0,0-1-1,-2 0 1,-3-1-45,0-1-1,1 0 1,-1 0 0,1-1 0,-10-7-1,-12-8-54,23 18 79,1-1 0,-1 0 1,1-1-1,0 1 0,0-1 1,0 1-1,0-1 1,0 0-1,0 0 0,-2-4 1,5 7 3,0-1 1,0 1-1,0 0 1,0 0-1,0 0 1,0 0 0,0 0-1,0 0 1,0 0-1,0 0 1,0-1-1,0 1 1,0 0 0,0 0-1,0 0 1,0 0-1,0 0 1,0 0-1,0 0 1,0 0 0,0-1-1,0 1 1,0 0-1,0 0 1,0 0-1,0 0 1,0 0-1,0 0 1,0 0 0,1 0-1,-1 0 1,0 0-1,0-1 1,0 1-1,0 0 1,0 0 0,0 0-1,0 0 1,0 0-1,0 0 1,1 0-1,-1 0 1,0 0 0,0 0-1,0 0 1,0 0-1,10-1-73,10 2 96,-2 1 89,0-1 1,0 0 0,0-2 0,1 0-1,-1-1 1,0-1 0,0 0-1,21-8 1,-11 2 92,0-2-1,-1 0 1,-1-2-1,35-23 1,-47 27-163,-1-2-1,0 0 1,0-1-1,-1 0 1,-1 0 0,0-1-1,-1-1 1,-1 0 0,14-26-1,1-10 37,27-84 0,-43 113-77,18-48-1,19-63 171,-43 109-387,-3 16 1,-4 14-82,0 8 308,1 0 0,0 0-1,1 0 1,-2 25 0,1 65 74,3-60 3,1-29-62,-18 280 17,17-274-435,1-16-344,0 0 1,0 0-1,-1-1 0,-2 9 0,3-12 297,-1 0 0,1-1 1,-1 1-1,0 0 0,0-1 0,0 1 1,0-1-1,0 1 0,0-1 0,0 1 0,0-1 1,-1 0-1,1 0 0,0 0 0,-1 1 1,1-1-1,-1-1 0,-3 3 0,-34 9-7248,17-7 5556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6:30.2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28 233 9792,'-27'-39'3648,"27"22"-2848,3-3-224,12 8 768,7-8-865,9 0 1345,9-4-1024,15 4 128,3 0-576,5 5-416,-4 1 0,-5 8-288,-14 1 224,-3 5-3040,-11 5 1729,-4 1-4065,-9 11 3104,-16 0-1952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6:30.9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27 149 4736,'-10'-14'1760,"2"14"-1376,0 5 2976,21-5-32,5-5-1920,17-1 1055,23-8-1471,24 0 320,4-3-768,-6 2-384,1-2-128,14-3-960,16 4 512,10 7-4703,-8 3 2847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6:35.6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19 510 3328,'9'-10'6373,"-22"191"-1441,-1 3-3352,14-181-1538,0 4 65,0 1 0,0-1 0,1 0 0,0 0 0,2 7 0,-2-12-48,0 0-1,-1 0 1,1 0-1,0 0 1,0 0 0,0-1-1,0 1 1,0 0-1,1-1 1,-1 1 0,1-1-1,-1 1 1,1-1-1,-1 0 1,1 0 0,0 0-1,-1 1 1,1-2-1,0 1 1,0 0 0,0 0-1,0 0 1,3 0-1,1 0 0,0-1-1,0 1 1,0-1-1,0 0 1,0-1-1,0 0 1,0 0-1,0 0 0,10-4 1,6-3 6,25-13 1,-25 10-38,0 2-25,-1-2 0,0 0-1,-1-2 1,0 0 0,-1-1 0,0 0 0,-1-2-1,19-22 1,-31 31-27,13-15 85,0-1 0,26-44 0,-40 58-7,-5 9-52,0 0-1,0 0 1,0 0 0,0 0-1,0 0 1,0 0 0,0 0 0,0 0-1,0 0 1,0 0 0,0-1-1,0 1 1,0 0 0,0 0-1,0 0 1,1 0 0,-1 0-1,0 0 1,0 0 0,0 0-1,0 0 1,0 0 0,0 0-1,0 0 1,0 0 0,0 0-1,0 0 1,0 0 0,1 0-1,-1 0 1,0-1 0,0 1 0,0 0-1,0 0 1,0 0 0,0 0-1,0 1 1,0-1 0,1 0-1,-1 0 1,0 0 0,0 0-1,0 0 1,0 0 0,0 0-1,0 0 1,0 0 0,0 0-1,0 0 1,0 0 0,0 0-1,1 0 1,-1 0 0,0 0-1,0 3 3,0 0-1,0 0 1,0 0-1,0 0 1,0 0-1,0 0 1,-1 0-1,0 0 1,1 0-1,-1 0 1,0 0-1,-2 3 0,-2 10 9,1-1 26,2 0 0,-1 0 0,2 0 0,0 0 0,2 22-1,-1-28 18,1-1 0,1 1-1,-1-1 1,1 0-1,1 0 1,-1 0-1,1 0 1,1 0-1,0 0 1,0-1 0,6 9-1,-9-14-19,1 0 1,-1-1-1,1 0 0,-1 1 0,1-1 1,-1 0-1,1 1 0,0-1 0,0 0 1,-1 0-1,1-1 0,0 1 0,0 0 1,0 0-1,0-1 0,0 0 0,0 1 1,0-1-1,0 0 0,0 0 0,0 0 1,0 0-1,0 0 0,0 0 0,0-1 1,0 1-1,0-1 0,0 1 0,0-1 1,0 0-1,0 0 0,0 0 0,0 0 1,1-1-1,4-2-9,-1-1 1,0 1-1,0-1 1,-1 0-1,1-1 1,-1 1-1,9-14 1,13-26-213,28-61 0,-54 103 165,1 0 0,0 0-1,0 0 1,1 0-1,-1 0 1,1 0 0,2-2-1,-4 5 19,-1-1-1,0 1 1,1-1 0,-1 1-1,1 0 1,-1 0 0,1-1-1,-1 1 1,1 0-1,-1 0 1,1 0 0,-1-1-1,1 1 1,-1 0 0,1 0-1,-1 0 1,1 0-1,-1 0 1,1 0 0,0 0-1,0 0 1,0 1 1,-1-1 1,1 1-1,-1 0 0,1-1 0,-1 1 0,1-1 1,-1 1-1,1 0 0,-1-1 0,0 1 1,1 0-1,-1-1 0,0 1 0,0 0 1,0 0-1,1-1 0,-1 1 0,0 0 1,0 0-1,0-1 0,0 2 0,2 18 80,-1 1-1,-3 37 1,1-47-14,1 0 0,0 0 0,0 0 0,1 0 0,3 12 0,-4-22-36,0 0 0,0-1 0,0 1-1,0-1 1,1 1 0,-1 0-1,0-1 1,0 1 0,1-1 0,-1 1-1,0-1 1,1 1 0,-1-1-1,1 1 1,-1-1 0,1 1 0,-1-1-1,1 0 1,-1 1 0,1-1 0,-1 0-1,1 1 1,-1-1 0,1 0-1,0 0 1,-1 1 0,1-1 0,-1 0-1,1 0 1,0 0 0,-1 0-1,1 0 1,0 0 0,-1 0 0,1 0-1,-1 0 1,1 0 0,0 0-1,-1-1 1,1 1 0,0 0 0,4-2-47,0 0-1,0-1 1,-1 1 0,6-4 0,-2 1 17,43-25-324,1 3 0,57-22 0,-102 46 264,0 1-1,0 0 1,0 1 0,0-1 0,10 0 0,-14 2 31,0 0 0,0 0 0,-1 0 0,1 1 0,0-1 0,0 1 0,0 0 0,-1-1 0,1 1 0,0 1 0,-1-1 0,1 0 0,-1 0 0,1 1 0,3 3 0,1 1 153,-1 1 0,-1 0 0,1 0 0,7 16-1,0-3 204,-6-6-49,-7-12-250,1-1 0,-1 0-1,1 1 1,-1-1 0,1 0-1,0 0 1,0 0 0,-1 1-1,1-1 1,0 0 0,0 0-1,0 0 1,0 0 0,2 1-1,-1-1 5,0 0 0,0-1 0,0 1 0,0 0-1,0 0 1,0-1 0,0 1 0,0-1 0,1 0-1,-1 0 1,0 0 0,0 0 0,0 0 0,1 0-1,-1 0 1,0-1 0,0 1 0,4-2 0,4-2-48,1 0 0,13-8 0,-16 8-61,0-1-76,1 0 0,9-8 0,6-4-37,24-15 41,56-31 138,-28 19-12,-67 39 27,-15 4-46,-15 8-253,-5 9 185,-41 35-1,56-40 174,-1 0 0,2 1 0,-1 0 0,2 1 1,-11 16-1,15-20-67,0-2 41,1 0 1,0 0-1,0 1 1,1-1-1,-4 14 1,6-20-16,1 1 0,0-1 0,0 1 0,0-1 1,0 1-1,0 0 0,0-1 0,0 1 0,0-1 0,1 1 0,-1-1 0,0 1 0,1-1 0,-1 0 1,2 3-1,-1-3 9,0 1 0,1-1 0,-1 0 1,0 1-1,1-1 0,-1 0 1,1 0-1,-1 0 0,1 0 0,-1-1 1,1 1-1,0 0 0,-1-1 0,1 1 1,0-1-1,2 1 0,14 1 22,1-1 1,-1-1-1,0 0 0,0-1 0,31-7 0,-34 6-164,34-5-72,81-23 0,-115 26 132,1-2-1,-1 0 1,0-1-1,-1 0 0,0-1 1,0-1-1,0 0 1,-1-1-1,14-15 1,-11 9-49,-2-1-1,0-1 1,20-37 0,27-67-385,-5 11-25,-21 50 427,28-54 162,-45 79-35,71-158-194,-81 173 101,6-14-360,-25 56 437,-11 32 0,2-5 63,-12 20 112,-25 84 0,-3 81 273,22-76-82,15-52 212,22-83-112,1-20-139,1-3-313,1 0 0,-1 0 0,0 1 0,0-1 0,0 0 0,0 0 1,-1 0-1,1-1 0,0 1 0,0 0 0,0-2 0,1-1-44,7-11-321,13-31 1,-18 35 233,1 0 0,0 0-1,1 0 1,0 1 0,1 0 0,15-18 0,-20 26 92,0 0-45,0 0-1,0 0 1,0 0 0,1 0 0,-1 0-1,4-2 1,-5 4 38,-1 0 0,1 0 0,-1 0 0,1 0 0,0 0 0,-1 0 0,1 0 0,-1 0 0,1 0 0,0 0 0,-1 0 0,1 0 0,-1 0 0,1 0 0,-1 0 1,1 0-1,0 1 0,-1-1 0,1 0 0,-1 0 0,1 1 0,-1-1 0,1 0 0,-1 1 0,0-1 0,1 1 0,-1-1 0,1 1 0,-1-1 0,0 0 0,1 1 0,-1-1 0,0 1 0,0 0 0,1-1 0,-1 1 0,0 0 0,3 6 54,-1 0 0,-1 0 0,1 0 0,-1 1 0,-1-1-1,1 0 1,-2 14 0,1-9 26,0-6-55,0 1-1,1 0 1,-1-1 0,1 1-1,1-1 1,-1 0-1,4 10 1,-4-13 10,0-1 0,1 0 0,-1 0 0,0 0 0,1 0 0,-1 0 0,1 0 0,0-1 1,0 1-1,-1 0 0,1-1 0,0 1 0,0-1 0,1 0 0,-1 0 0,0 0 0,0 0 0,1 0 0,-1 0 1,0 0-1,1-1 0,-1 1 0,1-1 0,2 0 0,14 1 101,1-1-1,-1-1 1,1 0 0,-1-2-1,35-9 1,-24 3-240,-1-1-1,55-27 0,-64 26 141,-1 0 0,-1-2-1,19-15 1,-29 21 13,0 0 1,0 0-1,-1-1 0,0-1 1,0 1-1,-1-1 1,0 0-1,6-15 0,-9 12-444,-3 12 393,0 0-1,0 0 0,0 0 0,0 0 1,0 0-1,0-1 0,-1 1 1,1 0-1,0 0 0,0 0 1,0 0-1,0 0 0,0 0 1,-1 0-1,1 0 0,0 0 0,0 0 1,0 0-1,0 0 0,0 0 1,0 0-1,-1 0 0,1 0 1,0 0-1,0 0 0,0 0 0,0 0 1,0 0-1,-1 0 0,1 0 1,0 0-1,0 1 0,0-1 1,0 0-1,0 0 0,0 0 0,0 0 1,-1 0-1,1 0 0,0 0 1,-17 18-264,-94 132 172,105-141 131,0 1 0,1 0 1,0 0-1,1 0 0,-6 20 0,9-29-9,1 1 0,0-1 1,0 0-1,0 0 0,0 1 0,0-1 0,0 0 0,0 1 0,0-1 0,0 0 0,0 0 0,1 1 0,-1-1 0,1 0 1,-1 0-1,1 0 0,-1 0 0,1 1 0,0-1 0,0 0 0,-1 0 0,1 0 0,0 0 0,0 0 0,0-1 0,0 1 0,0 0 1,0 0-1,0-1 0,0 1 0,0 0 0,1-1 0,-1 1 0,0-1 0,0 0 0,2 1 0,0 0-31,0-1-1,-1 0 1,1 1 0,0-1-1,-1 0 1,1 0-1,0-1 1,-1 1-1,1-1 1,0 1 0,-1-1-1,1 0 1,-1 0-1,1 0 1,-1 0-1,5-3 1,0-1-33,-1-1 1,0 0-1,0-1 0,0 0 1,0 0-1,6-11 0,22-49-172,-28 56 217,-5 9-59,0-1 1,0 1-1,-1-1 1,1 1-1,0-1 1,-1 1-1,0-1 1,0 1-1,1-4 1,-6 19-398,4 4 523,1-10 13,-1-1 1,1 1 0,1 0 0,-1-1-1,1 1 1,0-1 0,1 1 0,0-1 0,2 7-1,-3-10-38,0-1 1,0 0-1,0 1 0,1-1 0,-1 0 0,1 0 1,-1 0-1,1 0 0,0 0 0,-1 0 0,1 0 0,0-1 1,0 1-1,1-1 0,-1 1 0,0-1 0,0 0 0,1 0 1,-1 0-1,1 0 0,-1 0 0,1-1 0,-1 1 0,1-1 1,-1 1-1,1-1 0,-1 0 0,1 0 0,0 0 0,-1-1 1,1 1-1,-1 0 0,1-1 0,-1 0 0,1 1 0,-1-1 1,1 0-1,3-3 0,19-9 95,46-34 1,-49 31-269,1 1 1,40-20-1,-62 35 121,0 0 1,-1-1-1,1 1 0,0-1 0,0 1 0,-1 0 0,1 0 1,0 0-1,0-1 0,0 1 0,-1 0 0,1 0 0,0 0 1,0 0-1,0 0 0,0 0 0,-1 0 0,1 0 0,0 1 1,0-1-1,-1 0 0,1 0 0,1 1 0,-2 0 7,1-1-1,-1 1 1,1 0-1,-1-1 0,0 1 1,1 0-1,-1 0 1,0-1-1,0 1 1,0 0-1,1-1 1,-1 1-1,0 0 1,0 0-1,0 0 0,0-1 1,0 1-1,0 0 1,-1 1-1,0 5 41,-1 0 1,0 0-1,-5 12 0,7-18-30,-3 6 12,0 0-1,0 0 1,0 0-1,1 1 1,0-1-1,-1 12 1,3-18 54,8-1-109,0-1 0,0 0 1,0 0-1,0-1 0,0 0 1,13-5-1,43-25-366,-50 24 285,1 1 0,-1 0 0,2 1 0,24-8 0,-38 14 91,0-1 0,0 1 0,0 0 0,0-1 0,0 1 0,0 0 0,0 0 0,0 0-1,0 0 1,0 1 0,0-1 0,0 1 0,0-1 0,0 1 0,0-1 0,2 2 0,-2 0 49,0-1 0,-1 1 0,1 0 0,0 0 0,-1 0-1,1 0 1,-1 0 0,0 0 0,0 0 0,0 1 0,0-1 0,1 5 0,4 23 419,-2-9-179,-4-20-246,0 0 0,0 0 1,1 0-1,-1 0 0,0 0 0,1 0 0,-1 0 1,1 0-1,-1 0 0,1-1 0,0 1 0,-1 0 1,1 0-1,0 0 0,0-1 0,-1 1 0,1 0 1,0-1-1,0 1 0,0-1 0,0 1 1,0-1-1,0 1 0,0-1 0,0 0 0,0 0 1,0 1-1,0-1 0,0 0 0,0 0 0,1 0 1,4 0 9,-1 0 0,1-1 0,0 0 1,9-3-1,-5 2-166,3-2-46,0 0-1,-1 0 1,0-2-1,13-6 1,5-2-47,3-2 150,-1-2-1,-1-1 0,-1-1 1,0-1-1,-2-2 0,0-1 1,26-29-1,-51 49 72,0 2-3,-1-1 0,1 1 0,-1-1 0,0 0 0,1 0 0,-1 0 0,0 0 0,-1 0 0,1 0 0,-1 0 0,1-1 0,1-5 0,-3 8 6,0 1 0,0 0 0,-1 0 0,1-1 0,0 1 0,0 0 0,0 0 0,0 0 0,0-1 0,0 1 0,-1 0 0,1 0 0,0 0 0,0-1 0,0 1 1,-1 0-1,1 0 0,0 0 0,0 0 0,-1 0 0,1 0 0,0-1 0,0 1 0,0 0 0,-1 0 0,1 0 0,0 0 0,0 0 0,-1 0 0,1 0 0,0 0 0,0 0 0,-1 0 0,1 0 1,0 0-1,0 0 0,-1 0 0,1 1 0,0-1 0,0 0 0,-1 0 0,-11 4-176,-6 7 176,0 1-1,1 1 1,0 0 0,2 2 0,-1-1 0,-25 34 0,31-35 18,0 0-1,1 0 1,1 1-1,0 0 1,-6 18-1,13-30 6,0 0-1,1 0 0,-1 1 1,1-1-1,0 0 0,0 0 1,0 0-1,0 0 0,0 1 0,0-1 1,0 0-1,1 0 0,-1 0 1,1 0-1,-1 0 0,1 0 1,0 0-1,0 0 0,0 0 1,0 0-1,0 0 0,0 0 1,1-1-1,-1 1 0,1 0 0,-1-1 1,1 1-1,-1-1 0,1 0 1,0 0-1,0 1 0,0-1 1,0 0-1,0 0 0,0-1 1,0 1-1,0 0 0,0-1 1,0 1-1,0-1 0,0 0 1,0 1-1,1-1 0,-1 0 0,0-1 1,0 1-1,0 0 0,0 0 1,0-1-1,3 0 0,10-5-96,0-1 0,0 0-1,0-1 1,-1-1-1,18-14 1,21-12-67,-45 30 97,-6 4 27,0-1 0,0 1-1,1 0 1,-1 0-1,1-1 1,-1 2-1,1-1 1,2-1-1,-5 2 22,1 0-1,-1 0 0,1 0 0,-1 0 0,1 0 1,-1 1-1,0-1 0,1 0 0,-1 0 0,1 0 0,-1 0 1,1 0-1,-1 1 0,0-1 0,1 0 0,-1 0 1,0 1-1,1-1 0,-1 0 0,0 1 0,1-1 1,0 1 3,-1 1 1,1-1 0,-1 0-1,1 0 1,-1 1 0,1-1-1,-1 0 1,0 0 0,1 1-1,-1 1 1,0 3 0,0 1 1,0-1-1,-1 0 1,0 0-1,0 1 1,0-1-1,-1 0 1,0 0-1,0 0 1,-3 6-1,-6 9 133,-18 27 1,21-35-87,-97 172 453,67-112-137,-88 126 0,118-189-298,-1 0 1,1-1 0,-14 12 0,19-19-24,0 0 0,0 1 0,0-1 0,0 0 0,0 0 0,-1-1 0,1 1 0,-1-1 0,1 1 0,-1-1 0,0 0 0,1-1 0,-1 1 1,0-1-1,-5 1 0,7-2-54,0 0 1,-1 1-1,1-1 1,0 0-1,0 0 1,0-1-1,0 1 1,0 0-1,1-1 1,-1 1-1,0-1 1,1 0-1,-1 1 1,1-1-1,-1 0 1,1 0-1,0 0 1,0 0-1,0 0 1,0 0-1,-1-4 1,-3-6-165,1 0 0,-4-20 0,5 8-78,1 0 0,1-1 0,3-44 0,-1 60 234,0-1 0,1 0-1,1 1 1,-1-1 0,2 1 0,-1 0 0,1 0 0,1 0-1,-1 1 1,1-1 0,1 1 0,0 0 0,0 1 0,0-1-1,1 1 1,0 0 0,1 1 0,-1 0 0,1 0 0,0 1-1,1 0 1,-1 0 0,1 1 0,0 0 0,0 0 0,10-2-1,146-31 58,-97 23 30,71-23-1,-127 33-9,0-1 0,0 0-1,-1 0 1,0-2 0,0 1 0,20-17-1,-24 17-38,0-1 0,-1 0-1,0-1 1,0 1 0,0-1 0,-1-1-1,0 1 1,-1 0 0,7-17-1,-9 19-12,2-4 24,0 0 0,-1-1 0,0 1 0,-1-1 0,0 0 0,0-14 0,-1-1 8,0 15-92,-1 0 0,-1 0 1,1 1-1,-1-1 1,-5-16-1,6 27 49,0-1 0,0 1 0,0 0 0,0 0 0,0 0-1,0-1 1,0 1 0,0 0 0,0 0 0,0 0 0,0-1 0,0 1 0,0 0 0,0 0 0,-1 0 0,1 0-1,0-1 1,0 1 0,0 0 0,0 0 0,0 0 0,-1 0 0,1 0 0,0-1 0,0 1 0,0 0-1,-1 0 1,1 0 0,0 0 0,0 0 0,0 0 0,-1 0 0,1 0 0,0 0 0,0 0 0,0 0 0,-1 0-1,1 0 1,0 0 0,0 0 0,-1 0 0,1 0 0,0 0 0,0 0 0,0 0 0,-1 0 0,1 0 0,0 1-1,0-1 1,0 0 0,0 0 0,-1 0 0,1 0 0,0 0 0,0 1 0,0-1 0,0 0 0,0 0 0,-1 0-1,1 0 1,0 1 0,-8 13-19,3 2 64,0 1 0,1 0 0,1 0 0,0 0 0,1 1 0,2 29 1,0-42 3,1 1 1,0-1 0,0 0 0,0 1 0,1-1 0,0 0-1,0 0 1,0 0 0,1-1 0,-1 1 0,1 0 0,0-1-1,1 0 1,-1 0 0,1 0 0,7 7 0,-6-8-8,0 1 1,1-1 0,-1 0 0,1 0-1,0-1 1,-1 0 0,1 0-1,0 0 1,0 0 0,1-1 0,-1 0-1,0-1 1,0 1 0,9-2 0,215-17-625,-188 11 567,-1-1 0,1-2 0,57-23 0,-81 26 41,-2-1-1,1-1 0,-1-1 1,-1 0-1,0-1 0,0 0 1,-1-1-1,18-21 0,-19 13-203,-12 11-58,-1 9 230,0 0 1,-1-1-1,1 1 1,0 0 0,0 0-1,-1 0 1,1 0-1,0-1 1,0 1-1,-1 0 1,1 0-1,0 0 1,0 0-1,-1 0 1,1 0-1,0 0 1,-1 0-1,1 0 1,0 0 0,0 0-1,-1 0 1,1 0-1,0 0 1,-1 0-1,1 0 1,0 0-1,0 0 1,-1 0-1,1 0 1,0 1-1,-1-1 1,-5 2-3,1 1 0,-1 0 0,1 0 0,0 0 0,0 1 0,0 0 0,-5 5 0,-10 7 87,-26 17 21,24-18-131,0 0 1,1 2-1,-32 33 0,51-48 48,0 0 0,0 1 0,0-1 0,0 0 0,1 1 1,-1-1-1,1 1 0,0-1 0,-1 1 0,1 0 0,0 0 0,1-1 0,-1 1 0,0 0 0,1 0 0,0 0 1,-1 0-1,1 0 0,1 0 0,-1-1 0,0 1 0,1 0 0,-1 0 0,1 0 0,0 0 0,0-1 0,0 1 1,0 0-1,0-1 0,1 1 0,-1-1 0,4 5 0,-1-2 22,0-1-1,0 1 1,0-1-1,0 0 1,0 0-1,1-1 1,0 0 0,0 0-1,0 0 1,0 0-1,0 0 1,10 2-1,-10-4-42,-1 0 1,1-1-1,0 1 0,-1-1 0,1 0 0,0 0 0,-1 0 0,1-1 0,0 0 0,-1 0 0,1 0 0,-1 0 0,1-1 0,-1 0 0,0 0 1,7-3-1,-3-1-33,0 1 1,-1-1 0,1-1 0,-1 1-1,0-1 1,-1 0 0,1-1 0,5-8 0,-2-1-74,0 0 1,-1-1-1,9-22 1,23-68-215,29-73-32,-40 115 369,20-53-38,-41 96 125,-2-1-1,-1 1 1,4-30-1,-9 50-79,-1-1 0,0 1-1,0 0 1,0-1 0,0 1-1,0-1 1,-2-5 0,1 8-19,1 1 1,0-1 0,0 0 0,-1 0-1,1 1 1,-1-1 0,1 0 0,0 1-1,-1-1 1,1 1 0,-1-1 0,0 1-1,1-1 1,-1 1 0,1-1 0,-1 1-1,0-1 1,1 1 0,-1 0 0,0-1-1,0 1 1,1 0 0,-1 0 0,0-1-1,0 1 1,1 0 0,-1 0-1,0 0 1,0 0 0,1 0 0,-1 0-1,0 0 1,0 0 0,1 1 0,-1-1-1,0 0 1,0 0 0,0 1 0,-5 1 26,0 1 0,0 0 0,0 0 0,0 0 0,1 1 0,0 0 0,0 0 0,0 0 0,0 0 0,-5 8 1,2-3 10,1 0-1,0 0 1,1 1 0,0 0 0,-6 15 0,5-2 3,0 0 0,2 0 0,0 1 0,2 0 0,1 0 0,0 0 0,3 26 0,0-32-12,0 1 1,2-1-1,0 0 0,1 0 0,10 27 0,-10-33-205,2 0 0,-1 0 0,2-1-1,-1 0 1,2-1 0,-1 1 0,1-1 0,18 17-1,1-6-1963,1-1 0,0-2 0,57 28 0,-71-38 1340,49 24-5981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6:5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86 277 832,'0'-6'179,"0"5"-128,0 0 0,0-1 0,0 1 0,0 0 1,0-1-1,0 1 0,0-1 0,0 1 0,0 0 0,1 0 1,-1-1-1,1 1 0,-1 0 0,1-1 0,0 0 0,0 0 98,0 1-1,1-1 1,-1 0 0,0 0-1,-1 0 1,1 0 0,0 0-1,0 0 1,0-3-1,7-17 697,-5 18-566,-1-1 0,0 0 0,1 0-1,1-7 1,5-13 1057,-7 13-698,-2 11-456,0 0 1,0 0 0,0 0 0,0 0 0,0 0 0,0 0 0,0 0 0,1 0-1,-1 0 1,0 0 0,1 0 0,-1 0 0,1 0 0,-1 0 0,1 0 0,-1 0 0,1 0-1,1-1 1,-2 15 617,-2 45 716,-14 86 0,-21 56 409,33-183-1687,-27 98 626,21-68-555,-16 90 416,21-106-571,1-10 180,-1 39 640,5-70-638,1-1-294,0 0 0,1 0 0,0 0 0,5-12 1,2-13-52,-2-6 1,5-22 91,-1 20-42,6-70-1,-5-46-53,-7 78-28,-3 57 22,1-24-133,1 1 0,23-93 0,-26 136 146,1 0-1,0 0 0,1 1 1,-1-1-1,1 1 1,0-1-1,0 1 1,0 0-1,1 0 1,-1 1-1,1-1 1,0 1-1,0 0 1,0-1-1,1 2 1,-1-1-1,8-3 1,-11 5 107,1 1 1,0-1 0,-1 0 0,1 1 0,0-1-1,0 1 1,-1 0 0,1 0 0,0-1-1,0 1 1,1 1 0,2 5 122,0 0 0,-1 0 0,6 13 0,17 69 124,24 145-1,-48-217-285,-1-1-19,1 0 117,0 1 0,0-1 0,12 29 0,-14-42-97,0 0 0,0 0 0,0 0 0,-1 0 0,1 0 0,-1 0 0,1 0 0,-1 0 0,0 0 0,0 3 0,0-5-57,0 0-1,0 0 0,0 0 0,1 0 1,-1 0-1,0 0 0,0 1 0,0-1 1,0 0-1,0 0 0,0 0 0,0 0 1,0 0-1,1 0 0,-1 0 0,0 0 1,0 1-1,0-1 0,0 0 0,0 0 1,0 0-1,1 0 0,-1 0 0,0 0 1,0 0-1,0 0 0,0 0 0,0 0 1,1 0-1,-1 0 0,0 0 0,0 0 1,0 0-1,0 0 0,1 0 1,-1 0-1,0 0 0,0 0 0,0 0 1,0 0-1,0 0 0,0-1 0,1 1 1,-1 0-1,0 0 0,0 0 0,7-6 20,1-17 25,-1 0 0,-1-1 0,-2 1-1,3-27 1,6-33-112,-4 39 170,-3 14-201,1-1 0,15-40 0,-20 66 69,0 0-1,-1 1 1,1-1 0,-1 0-1,0 0 1,0-11 0,-1 16 11,-1 0 0,1-1 0,0 1 0,0-1 1,0 1-1,0-1 0,1 1 0,-1 0 1,0-1-1,0 1 0,0-1 0,0 1 0,0 0 1,0-1-1,1 1 0,-1-1 0,0 1 0,0 0 1,1-1-1,-1 1 0,0-1 0,7 3-296,-5-1 291,-1 1 0,1-1 0,-1 1-1,0 0 1,1-1 0,-1 1 0,2 3 0,6 19-26,-1 1 0,-1 1 0,-1 0 0,3 30 0,-3-18 18,5 21-104,25 131 361,-25-148 45,1-1 0,26 59-1,-25-67-141,-10-22-82,1-1-1,7 14 0,-10-22 125,-6-15-7082,-14-24-3451,12 30 5925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6:5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3392,'13'-10'1678,"-13"10"-1595,0 0 0,0 0 0,0 0 1,1-1-1,-1 1 0,0 0 0,0 0 0,1 0 1,-1 0-1,0 0 0,0 0 0,0 0 0,1 0 1,-1 1-1,0-1 0,0 0 0,1 0 0,-1 0 1,0 0-1,0 0 0,0 0 0,1 0 0,-1 0 1,0 0-1,0 1 0,0-1 0,0 0 0,1 0 1,-1 0-1,0 0 0,0 1 0,0-1 0,0 0 1,1 3 582,0 0 1,0 1-1,-1-1 1,1 0-1,-1 0 1,0 5 0,1 6-822,1 211 4812,-4-111-4418,1-100-179,0 11-36,3-21 436,2-11 596,38-113-558,-22 57-468,-13 46-82,16-29 1,-8 18-97,-15 28 178,0-1 0,1 1 0,-1-1 0,0 1 0,1-1 0,-1 1 0,0-1 0,1 1 0,-1-1 0,0 1 0,1-1 0,-1 1 0,1 0 0,-1-1-1,1 1 1,-1 0 0,1-1 0,-1 1 0,1 0 0,-1 0 0,1-1 0,-1 1 0,1 0 0,0 0 0,-1 0 0,1 0 0,-1 0 0,1 0 0,0 0 0,1 0 67,-1 1 0,0-1 1,1 1-1,-1-1 0,0 1 1,0 0-1,0-1 0,1 1 1,-1 0-1,0 0 0,2 2 1,2 3 341,0 0 0,-1 1 1,5 7-1,67 125 1444,-68-121-1681,-3-5-758,1-5-2791,-2 15-13842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0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41 1472,'-1'0'523,"-1"0"-1,0 0 1,0 1 0,0-1-1,0 1 1,1-1 0,-1 1-1,0 0 1,1-1-1,-1 1 1,0 0 0,1 0-1,-1 0 1,1 1 0,0-1-1,-1 0 1,-4 2 4853,9-7-5307,7 0 463,0-1-1,18-5 1,-5 1-351,-8 4-110,-1 0 0,1 1 0,0 1 1,0 0-1,0 1 0,1 1 0,-1 0 0,22 2 0,-30 0 106,-1 0 0,0 1 1,12 3-1,-16-4-133,-1-1 1,1 1-1,0 0 1,-1 0-1,1-1 1,0 1-1,-1 0 1,0 1-1,1-1 1,-1 0-1,1 0 1,-1 1-1,0-1 0,0 0 1,0 1-1,0-1 1,1 3-1,-2-1-8,0-1 0,0 1-1,0 0 1,-1-1 0,1 1 0,-1-1-1,0 1 1,0-1 0,0 1-1,0-1 1,0 0 0,0 1-1,-1-1 1,1 0 0,-4 3 0,-2 6 54,-59 89 326,28-48-308,28-40 13,1 0-1,0 0 1,1 1-1,0 0 1,-9 23 0,11-22 79,5-12-114,0 0 0,0 0 0,0 0 1,0 1-1,0-1 0,1 0 0,-1 0 0,1 3 1,0-4-29,1 0 0,0-1 0,-1 1 0,1-1 0,0 0 0,0 1 0,0-1 0,0 0 0,-1 1 0,1-1 0,0 0 0,0 0 0,0 0 0,0 1 0,0-1 0,0 0 0,0 0 0,-1-1 0,3 1 0,-3 0 24,14-1 149,-1 0 0,0-2-1,0 1 1,14-6-1,4 0 89,42-11 171,29-7-94,-90 25-365,-1-1 1,0 2 0,12 0 0,-11 0-319,-11 0-103,0 1 1,0 0 0,0 0 0,0 0 0,-1-1-1,1 1 1,0 0 0,-1 0 0,1 0-1,0 0 1,0 2 0,3 4-4503,-3-6 4109,1-1 0,-1 1-1,0-1 1,0 1 0,1-1 0,-1 1 0,0-1-1,1 0 1,-1 0 0,1 0 0,-1 1-1,0-1 1,1 0 0,1-1 0,5 0-1095,2-6-186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0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2976,'0'-4'5920,"6"8"-1586,-3 0-4594,-2 0 866,-1 0 0,1 1 1,-1-1-1,0 1 0,0-1 0,-1 5 0,1 8 612,-2 3-141,0 0 0,-6 25 0,1-3-505,4-24-437,-1 12 78,-2 41-1,6-70 7,15-4 224,-11 3-468,-1-1 1,0 0-1,0 1 0,1 0 1,-1 0-1,0 0 1,0 0-1,1 0 1,4 2-1,-3-1 72,-1 0 1,1 1-1,-1 0 0,0 0 0,0 0 1,0 0-1,0 0 0,0 1 1,0 0-1,-1 0 0,1 0 0,-1 0 1,0 1-1,0-1 0,0 1 1,0-1-1,-1 1 0,0 0 0,1 0 1,-2 1-1,1-1 0,0 0 1,-1 0-1,1 1 0,-1-1 0,-1 1 1,1 0-1,-1-1 0,1 8 1,-2-5 77,1-1 0,-1 1 0,0-1 0,-1 1 0,1-1 0,-1 0 0,-1 1 0,1-1 0,-1 0 0,0 0 0,0-1 0,-1 1 0,1-1 0,-1 0 1,-1 0-1,1 0 0,-1 0 0,0-1 0,-7 6 0,8-7-83,-1 0 0,0-1 0,0 1 0,0-1 0,0 0 0,-9 2 0,11-3-176,1-1 0,-1 0 0,1 0 0,-1 0 0,1 0 0,-1 0 0,1-1 0,-1 1 0,1-1 0,-1 1 1,1-1-1,0 0 0,-1 0 0,1 0 0,0 0 0,0-1 0,-3-1 0,4 2-304,0 0 0,-1 0 1,1 0-1,0-1 1,0 1-1,0 0 1,0-1-1,0 1 1,0-1-1,0 0 0,0 1 1,0-1-1,1 1 1,-1-1-1,1 0 1,-1 0-1,1 1 1,0-1-1,0-2 1,0 1-285,0 0 0,0 0 0,0 0 0,1 0 0,-1 0 0,1 0 0,0 0 0,0 0 0,0 1 0,2-5 0,13-13-3918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0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81 6880,'-40'-27'6128,"46"24"-1911,3-2-2861,75-16 2725,46 2-4418,-105 16-2407,26 1 1,-44 2 1798,0 0-1,0 1 1,0 0 0,1 0 0,-1 1-1,0 0 1,-1 0 0,8 3-1,15 14-3864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0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 3552,'5'-22'2106,"-5"22"-1976,0 1-1,0-1 0,0 0 0,0 1 1,1-1-1,-1 0 0,0 0 0,0 1 1,0-1-1,0 0 0,0 0 0,1 0 1,-1 1-1,0-1 0,0 0 0,0 0 1,1 0-1,-1 0 0,0 1 0,0-1 1,1 0-1,-1 0 0,0 0 0,0 0 1,1 0-1,-1 0 0,0 0 0,1 0 1,-1 0-1,0 0 0,0 0 0,1 0 1,-1 0-1,0 0 0,1 0 0,-1 0 1,0 0-1,0 0 0,1 0 0,-1 0 1,0 0-1,0 0 0,1-1 0,-1 1 1,0 0-1,0 0 0,1 0 0,-1 0 1,0-1-1,0 1 0,0 0 0,0 0 1,1 0-1,-1-1 0,0 1 0,0 0 1,0 0-1,0-1 0,0 1 0,0 0 1,1-1-1,-1 1 0,0-1 0,0 9 120,1 1-1,-2-1 1,1 0-1,-1 0 1,0 0-1,-1 0 1,-4 13-1,-2 13 159,2-3-101,3-21-161,0 1 0,1 0 0,1 0 1,0 0-1,0 0 0,1 12 0,1-22-135,-1 0-1,1 0 0,-1 0 1,1 0-1,0 0 0,-1 0 1,1-1-1,0 1 0,0 0 1,0 0-1,0-1 0,-1 1 1,1 0-1,0-1 0,0 1 1,0-1-1,0 1 0,1-1 1,-1 1-1,0-1 0,0 0 1,0 0-1,0 1 0,0-1 1,0 0-1,2 0 0,11 4 70,-3 1-19,8 4-141,20 15 0,-34-22 115,-1 2 0,0-1 0,0 0 0,0 1 0,0 0 0,-1 0 0,0 0 0,1 0 0,-1 0 0,2 6 0,4 8 395,8 16 40,-17-32-382,1 1 1,0-1 0,-1 1-1,1 0 1,-1-1 0,0 1-1,0-1 1,0 1 0,0 0-1,0-1 1,-1 1 0,0 2-1,1-3-30,-1-1 0,1 0 0,-1 0 0,0 0-1,1 0 1,-1 0 0,0 0 0,1-1 0,-1 1 0,0 0-1,0 0 1,0 0 0,0-1 0,0 1 0,0 0 0,0-1-1,0 1 1,0-1 0,-2 1 0,-25 5 998,17-4-772,4-1-267,1-1 1,0 1 0,-1-1-1,1 0 1,0-1-1,-1 1 1,1-1-1,-11-3 1,-9-8-3227,25 11 2798,0 1 1,0-1 0,1 1 0,-1-1-1,1 0 1,-1 1 0,0-1-1,1 0 1,-1 1 0,1-1 0,0 0-1,-1 0 1,1 1 0,-1-1 0,1 0-1,0-1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14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1 224 5632,'0'0'426,"1"-1"1,0 1-1,0-1 1,-1 1 0,1-1-1,0 1 1,0 0-1,0-1 1,-1 1-1,1 0 1,0 0-1,0 0 1,0 0 0,0 0-1,0 0 1,-1 0-1,1 0 1,0 0-1,0 0 1,0 0-1,0 0 1,0 0-1,-1 1 1,1-1 0,1 1-1,11 1 841,-1-2-692,0-2 0,-1 1 0,1-2 1,-1 1-1,1-2 0,-1 1 0,14-8 0,-4 1-162,-1-1 0,34-23 0,-46 28-312,-1 0 1,0-1-1,0 0 1,11-14 0,-14 16-63,-1 0-1,0 0 1,0 0 0,0 0 0,-1 0 0,0-1 0,0 1 0,3-12 0,-5 15-28,0 1-1,0 0 0,0 0 0,0 0 1,0 0-1,0 0 0,0-1 1,0 1-1,0 0 0,-1 0 1,1 0-1,0 0 0,-1 0 0,1 0 1,-1 0-1,1 0 0,-1 0 1,1 0-1,-1 0 0,0 0 0,1 0 1,-1 0-1,0 0 0,-1-1 1,0 1 5,-1 0 0,1 0-1,0 0 1,-1 0 0,1 0 0,0 0 0,-1 0 0,1 1 0,-1 0 0,-4-1 0,-2 1 91,0 0 1,0 1-1,0 0 1,1 0-1,-15 4 1,14-1 26,0 0 0,0 0 0,0 1 1,1 0-1,-1 1 0,1 0 1,0 0-1,1 1 0,-1-1 1,2 2-1,-1-1 0,1 1 1,0 0-1,0 0 0,-7 15 1,6-9 19,1 0 0,0 1 0,0 0 0,2 0 0,0 0 0,1 1 1,0-1-1,1 1 0,0 16 0,2-25-87,0 1 1,0-1-1,1 0 1,0 0-1,1 0 0,-1 1 1,1-2-1,0 1 1,1 0-1,0 0 0,0-1 1,0 1-1,1-1 1,0 0-1,0 0 0,1 0 1,-1-1-1,1 0 1,0 0-1,1 0 0,9 7 1,-5-7-128,0 0 1,0 0 0,1-1-1,-1-1 1,1 1 0,0-2-1,0 0 1,0 0 0,0-1-1,19 0 1,-16-1-779,0-1 1,0-1-1,14-3 0,-14 1-1045,-1 0 0,0 0 0,13-7 0,1-3-1679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0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16 128 4320,'-5'-6'539,"-1"-1"249,2 0 4994,6 8-5297,0-1-1,1 0 1,-1-1 0,0 1-1,0 0 1,0 0 0,0-1 0,4-1-1,-5 2-174,21-7 1246,0-2 0,35-17 0,-33 14-970,40-14 0,-48 20-729,0 1 0,0 1 1,0 1-1,1 0 0,0 1 1,-1 1-1,26 1 0,-40 0-300,0 0-1,0 1 1,0-1-1,-1 1 1,1-1-1,0 1 1,0 0-1,2 1 1,-3-1 42,0-1 1,-1 1-1,1-1 1,0 1-1,-1 0 0,1-1 1,0 1-1,-1 0 1,1 0-1,-1 0 0,1-1 1,-1 1-1,1 1 1,2 12-2640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0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42 2976,'-4'-6'481,"3"4"-101,0 0 1,0-1-1,-1 1 0,1 0 0,1 0 0,-1 0 0,0-1 0,1 1 0,-1-5 0,1 7-286,0 0 0,0-1-1,0 1 1,0 0 0,0-1-1,0 1 1,0 0 0,0-1-1,0 1 1,-1 0 0,1 0-1,0-1 1,0 1 0,0 0-1,0-1 1,0 1 0,-1 0-1,1 0 1,0-1 0,0 1-1,0 0 1,-1 0 0,1-1-1,0 1 1,0 0 0,-1 0-1,1 0 1,0-1 0,0 1-1,-1 0 1,-10 2 1302,-10 10 48,14-7-1121,1 1 0,-1 0 0,1 1 0,1 0 0,-1 0 0,-5 9 0,-24 49 1057,24-42-978,-10 20 110,2 0 0,-13 47 0,29-81-439,1 1 1,-1 0 0,2 0-1,-1 0 1,1 1-1,1-1 1,0 0 0,1 12-1,0-18-36,-1-1 0,1 1 0,0-1 0,0 0 0,0 1 0,1-1-1,-1 0 1,1 0 0,0 0 0,0 0 0,0 0 0,0 0 0,0 0 0,1-1 0,-1 1 0,1-1-1,0 0 1,0 1 0,-1-1 0,2-1 0,-1 1 0,0 0 0,0-1 0,0 1 0,1-1-1,4 1 1,0 0 36,1 0 0,-1-1 0,0 0-1,0 0 1,1-1 0,9-1 0,-13 1-24,1-1 1,-2 0-1,1 0 1,0-1 0,0 1-1,0-1 1,0 0-1,-1-1 1,1 1-1,-1-1 1,6-4-1,-9 6-41,-1 1 0,1-1 0,0 1-1,-1-1 1,1 0 0,-1 1 0,1-1-1,-1 0 1,1 1 0,-1-1 0,1 0-1,-1 0 1,0 0 0,1 1 0,-1-1-1,0 0 1,0 0 0,1 0 0,-1 1-1,0-1 1,0 0 0,0 0 0,0-1-1,-1 0 32,1 1-1,-1-1 0,1 1 0,-1 0 0,0-1 1,0 1-1,1-1 0,-1 1 0,0 0 0,0 0 1,0 0-1,-2-2 0,0 0 129,-1 0 0,0 0 0,0 0-1,-1 0 1,1 1 0,-10-4 0,-12-3 368,-32-5 0,47 12-1099,0 0 0,-1 1 0,1 1-1,-1-1 1,-16 3 0,27-2 403,1 0 0,-1 0 0,1 0 0,-1 0 0,1 0 0,0 1 0,-1-1 0,1 0 0,-1 0 0,1 0 0,-1 0 0,1 0 0,-1 1 0,1-1 0,0 0 0,-1 0 0,1 1 0,-1-1 0,1 0 0,0 1 0,-1-1 0,1 0 0,0 1 0,-1-1 0,1 1 0,0-1 0,0 1 0,0-1 0,-1 0 0,1 1 0,0-1 0,0 1 0,0-1 0,0 1 0,0-1 0,0 1 0,0 0 0,6 16-5183,-3-10 4529,3 17-4139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0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1509 365 2912,'-1'-1'203,"0"-1"0,0 1 1,-1-1-1,1 1 0,0-1 0,0 0 1,1 1-1,-1-1 0,0 0 0,0-3 0,-6-11 1983,5 12-1901,0 0 0,0 0 1,-1 0-1,1 1 0,-1-1 0,0 0 0,0 1 0,-1 0 1,1 0-1,0 0 0,-1 0 0,0 0 0,0 1 0,0-1 1,0 1-1,-5-2 0,-5-1 100,-1 1 1,1 1 0,-1 0-1,0 1 1,1 0-1,-25 1 1,12 2-191,0 2 0,1 0 0,0 2 0,-29 8 1,28-6-76,-39 17 0,29-9-121,-19 10-68,12-3 185,23-12-94,-1 1 1,1 1 0,1 1 0,-20 15 0,-7 17-21,-60 73 1,90-99 97,0-2 0,-1 0 0,-38 27 0,-67 32 98,89-55-156,18-10-56,1 0 1,1 1-1,0 1 1,1 0-1,0 1 1,-18 26-1,20-27-9,-3 8 83,0 0-1,2 0 0,-16 37 0,-11 20-205,0 0 411,6-11 291,23-47-258,-13 40-1,12-29-161,7-19 54,1 0-1,-3 18 1,0 4 158,5-28-333,0-1 0,1 0-1,-1 0 1,1 0 0,1 9-1,0 7 26,8 72 110,-4-50-193,23 123 27,-26-154 63,2 1 1,0-1-1,0 0 1,1-1-1,0 1 0,1-1 1,1 0-1,-1 0 0,2-1 1,-1 1-1,2-2 1,-1 1-1,1-1 0,1-1 1,-1 0-1,22 14 0,-18-13-19,1-1-1,-1 0 0,1-1 1,1 0-1,0-1 0,-1-1 1,24 5-1,14 2 135,-34-7-31,1-1 0,26 3 0,-16-4-248,48 12 1,-44-8 130,-21-4 31,23 9 0,-24-7 1,0-1 1,20 4-1,-24-7-10,32 6 164,1-2-1,74 1 1,-78-6-166,67 7-1,34 14 71,-110-16 24,0 1-37,35 12 0,-25-6-87,-26-10 34,-1 0-1,0-1 0,18 0 0,3 0 33,11 4-85,168 11 185,59-16-192,-252-1 79,25-3-1,-16 0-14,79-12 63,-62 8-88,89-4 0,-127 12-21,53 0-39,63-8-1,-120 8 42,22-2 63,0-2-1,-1 0 1,35-13-1,271-95 377,-282 97-335,67-32 0,-90 35-38,0-1-1,-1-1 1,0-1 0,29-25 0,-38 26-71,0 1 0,-1-2 0,-1 0 0,0 0 0,-1-1 0,9-18 0,41-107-136,-28 61 95,77-124-724,-57 116 653,-35 54 101,21-61 1,-16 35-81,-1 9-66,2 1 1,54-88-1,-53 102 100,24-55 0,-43 77 94,0 1 0,4-25 0,4-9-34,-10 36-32,-1 1 0,1-1 1,-2 1-1,1-1 0,-1-12 1,-4-54-25,3 73 35,-2-15 3,0 1 0,-1-1-1,-1 1 1,-1 0 0,0 0 0,-2 0 0,-13-27-1,14 34 18,0 1-1,0 0 1,-1 1-1,-1-1 0,0 2 1,0-1-1,0 1 1,-1 0-1,0 1 0,-1-1 1,0 2-1,0 0 1,-14-7-1,-78-29-53,69 31 37,0 2-1,-40-7 0,33 8-122,-54-9 129,41 8 37,-61-18 1,94 22-74,-23-4 0,6 2-42,-3-1 48,-1 2 0,-75-3 0,74 8-81,-29 1-34,-295 32 75,4 29 454,232-36 210,60-12-160,-107 33 0,130-29-314,-86 45 0,132-61-102,-105 61 76,85-49-325,-1-1-1,-39 16 1,60-27-97,-1-1 0,1 1 0,0 0-1,-1-1 1,1 1 0,-1 0 0,1 0-1,0 0 1,0 0 0,0 1-1,-1-1 1,1 0 0,0 0 0,1 1-1,-1-1 1,-1 3 0,1 8-6251,1-11 6422,0-1 1,0 0 0,0 1-1,0-1 1,1 0 0,-1 1-1,0-1 1,0 0-1,0 1 1,0-1 0,0 0-1,1 0 1,-1 1 0,0-1-1,0 0 1,1 0-1,-1 1 1,0-1 0,0 0-1,1 0 1,-1 0 0,0 0-1,1 1 1,0-1 0,10-3-3199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1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3 167 2816,'0'0'27,"0"0"0,0 0 0,0 0 0,0 0-1,-1 0 1,1 0 0,0 0 0,0 0 0,0 0 0,0 0 0,0 0 0,0 0 0,0 0 0,0 0-1,-1 0 1,1 0 0,0-1 0,0 1 0,0 0 0,0 0 0,0 0 0,0 0 0,0 0 0,0 0-1,0 0 1,0 0 0,0 0 0,0 0 0,-1 0 0,1-1 0,0 1 0,0 0 0,0 0 0,0 0-1,0 0 1,0 0 0,0 0 0,0 0 0,0 0 0,0-1 0,0 1 0,0 0 0,0 0 0,0 0-1,0 0 1,0 0 0,0 0 0,0 0 0,0-1 0,1 1 0,-1 0 0,0 0 0,0 0 0,0 0-1,0 0 1,0 0 0,0 0 0,0 0 0,0 0 0,0 0 0,0-1 0,7-8 3312,-1 2-874,-4 3-2239,1-1 0,-1 1 0,1 0 1,0 0-1,1 1 0,-1-1 0,1 1 1,-1-1-1,1 1 0,0 0 0,0 0 1,0 1-1,9-4 0,6-3-73,38-11 1,-47 17-28,47-15 140,1 3 1,86-11 0,-103 23 153,-38 3-313,1 0 1,-1 0-1,0 1 0,1-1 0,-1 1 1,0-1-1,0 1 0,0 0 1,4 2-1,-6-3 303,0 1-312,-1 0 0,1 0 0,-1 0 0,1 0-1,-1 0 1,1-1 0,-1 1 0,0 0-1,1 0 1,-1 0 0,0 0 0,0 0 0,0 0-1,0 2 1,0 7 7,-1-1-1,0 1 0,-1-1 1,0 1-1,-1-1 0,0 1 1,0-1-1,-1 0 1,0-1-1,-1 1 0,1-1 1,-2 1-1,1-2 1,-7 9-1,-12 10 246,-1-2 0,-43 35 0,16-15-235,-127 120 797,178-163-893,0 0 0,0-1 0,0 1 0,0 0 0,0 0 0,-1-1 0,1 1 0,0 0 0,0-1 0,-1 1 0,1-1 0,0 0 0,-1 1 1,1-1-1,0 0 0,-1 0 0,1 0 0,0 0 0,-3 0 0,2 0 64,2 0-87,0 0 0,0 0 1,-1 0-1,1 0 0,0 0 0,0 0 1,0 0-1,0 0 0,0 0 1,0 0-1,0 0 0,0 0 0,0 0 1,0 0-1,0 0 0,0 0 1,0 0-1,0 0 0,-1 0 0,1 0 1,0 0-1,0 0 0,0 0 1,0 0-1,0 0 0,0 0 0,0 0 1,0 0-1,0 0 0,0 0 0,0 0 1,0 0-1,0 0 0,-1 0 1,1 0-1,0 0 0,0 0 0,0 0 1,0 0-1,0 0 0,0 0 1,0 0-1,0 0 0,0 0 0,0-1 1,0 1-1,0 0 0,0 0 1,0 0-1,0 0 0,0 0 0,0 0 1,0 0-1,0 0 0,0 0 1,0 0-1,0 0 0,0 0 0,0 0 1,0-1-1,0 1 0,0 0 1,0 0-1,0 0 0,0 0 0,0 0 1,0 0-1,0 0 0,6-5 17,9-2 268,0 1-125,1 0 0,-1 0 0,1 2 0,-1 0 0,1 1 0,0 0 1,1 2-1,-1-1 0,0 2 0,0 0 0,1 1 0,-1 1 0,0 1 0,27 7 0,19 9 223,-61-18-336,1-1-753,-1 1 1,1 0-1,-1 0 0,1-1 1,-1 1-1,1 0 1,-1-1-1,1 0 1,0 1-1,-1-1 1,1 0-1,0 0 1,-1 0-1,1 0 1,-1 0-1,1 0 1,2-1-1,6 0-2395,8 1-1951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1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2 4224,'-5'-1'12557,"1"9"-10021,-8 4-2053,-1 0 1,0-1 0,0 0-1,-19 11 1,-64 31 740,55-32-784,0 3 0,1 1 0,-63 53 0,93-69-384,0 1-1,1 0 1,0 0-1,-12 20 1,17-22-27,-1 0 1,1 0-1,1 0 1,0 0 0,0 1-1,0-1 1,1 1 0,-1 11-1,1-4 35,0-5-38,1 0 0,0 0 0,1 0 0,0 0 0,1 0 0,0 0 1,0 0-1,6 17 0,-3-17-17,1 3-18,0-1 0,10 16 0,-12-24-15,0 0-1,1 0 1,-1-1 0,1 1 0,1-1 0,-1 0 0,0 0 0,9 5 0,-4-4-27,-1-1 1,1 0-1,0 0 0,0-1 0,1-1 0,-1 1 0,1-1 0,-1-1 0,1 0 1,0 0-1,-1-1 0,1 0 0,11-2 0,-6 1-52,0-2 0,1 0 0,-1-1 0,0 0 0,0-1 0,-1-1 0,22-11 0,-28 12 53,0 0 0,-1 0-1,0-1 1,0 0 0,0 0-1,-1-1 1,10-12 0,-13 14 36,1 0 1,-1 0 0,0-1-1,-1 0 1,1 1 0,-1-1-1,0 0 1,-1 0 0,1 0-1,-1 0 1,0 0 0,0-8-1,-1 9 21,0 0 0,-1 1 0,1-1 0,-1 1 0,0-1 0,0 1 0,0-1 0,-1 1 0,0-1 0,1 1 0,-1 0-1,-1 0 1,1 0 0,-1 0 0,1 0 0,-1 1 0,0-1 0,-1 1 0,1 0 0,0 0 0,-1 0 0,0 0 0,0 1 0,0-1 0,0 1 0,0 0-1,0 0 1,0 0 0,-6-1 0,1 1 130,1 1-1,0-1 1,-1 1 0,1 0-1,-1 1 1,1 0-1,-1 1 1,1-1-1,0 2 1,-1-1 0,1 1-1,0 0 1,-8 4-1,9-3-18,1 0-1,0 0 0,0 1 0,0 0 0,1 0 0,-1 1 1,1-1-1,0 1 0,1 0 0,-1 1 0,1-1 0,0 1 1,0 0-1,0 0 0,1 0 0,-3 9 0,2-5-101,0 1 0,1 0 0,1 0 0,0 0 0,0 0 0,1 19 0,-2 1-253,1-25-555,2 0 0,-1 0 0,1 0 0,0 0 0,0 0 0,1 10 0,0-15 251,-1 0-1,1 1 1,0-1 0,-1 0-1,1 1 1,0-1 0,0 0-1,0 0 1,0 0 0,0 0 0,0 0-1,0 0 1,2 1 0,9 6-5251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1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4896,'3'-9'1957,"-3"9"-1931,0 0-1,0 0 1,0 0-1,1 0 0,-1 0 1,0 0-1,0 0 1,0 0-1,1 0 1,-1 0-1,0 0 1,0 0-1,0 0 0,1 0 1,-1 0-1,0 0 1,0 0-1,0 0 1,0 0-1,1 0 1,-1 0-1,0 0 0,0 0 1,0 0-1,3 2 2048,1 11 1522,1 9-2537,-1 1 0,-1-1 1,-1 1-1,-1 0 0,-3 32 0,2-7-341,0 3 23,-9 224 1139,1-99-866,8-181-1171,1 1-1,0 0 1,0-1-1,0 1 1,1 0-1,2-7 1,3-6 3,10-40-299,-7 21 202,2 2 0,22-48 0,-30 73 331,0 0 0,1 0 0,1 1 0,-1-1 0,1 1 0,1 0 0,-1 1 0,1-1 0,1 2 0,10-9 0,-18 14-47,1 1 1,0 0 0,-1-1-1,1 1 1,0 0-1,-1-1 1,1 1-1,0 0 1,-1 0-1,1 0 1,0 0-1,0 0 1,-1-1-1,1 1 1,0 0-1,-1 1 1,1-1-1,0 0 1,0 0-1,-1 0 1,1 0-1,0 1 1,-1-1-1,1 0 1,0 0-1,-1 1 1,1-1-1,0 1 1,-1-1-1,1 1 1,-1-1-1,1 1 1,-1-1-1,1 1 1,-1-1-1,1 1 1,-1-1-1,0 1 1,1 0-1,-1-1 1,0 1-1,1 0 1,-1-1-1,0 2 1,2 2 147,0 1 0,-1 0 0,0-1 1,0 1-1,0 7 0,4 36 640,1 38 296,-6-84-1100,0 32 113,1-1 1,6 38 0,-4-55-263,-2 0 0,0 26 0,-1-37 15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1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6720,'1'-3'2553,"3"9"-1609,1 12 1153,-1 1-1020,0 0 0,2 0 0,7 20 0,-5-16-724,7 22 253,-4-9 398,17 37 0,-22-53-583,-4-11 240,-2-19-415,-7-55-600,-4-67-98,11 108 484,0 1 162,2-33 1,-1 50-113,0 1 0,0 0 0,0 0 0,0 0 0,1 0 0,0 0 1,0 0-1,0 0 0,0 0 0,1 1 0,0-1 0,3-4 0,-3 7 35,1-1-1,-1 1 1,1-1-1,-1 1 1,1 0-1,0 0 1,0 1 0,0-1-1,0 1 1,0 0-1,0 0 1,0 0-1,0 0 1,1 1-1,-1 0 1,0 0-1,8 0 1,5 2 318,0 1 0,32 8 0,-29-5-244,0 2 1,0 0-1,0 1 0,-1 1 1,-1 0-1,0 2 0,25 20 1,-35-24-765,0 1 2768,-3-5-4124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1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7552,'3'-1'3567,"-12"2"-777,0 0-1874,0 0 0,0 1 0,0 0 0,0 0 0,0 1 0,-9 4 0,-11 4 661,29-11-1561,-1 0 0,1 0 0,0 0-1,-1 0 1,1 0 0,-1 0 0,1 0 0,0 0 0,-1 0 0,1 0 0,0 1-1,-1-1 1,1 0 0,0 0 0,-1 0 0,1 1 0,0-1 0,-1 0-1,1 0 1,0 1 0,0-1 0,-1 0 0,1 1 0,0-1 0,0 0 0,0 1-1,0-1 1,-1 0 0,1 1 0,0-1 0,0 0 0,0 1 0,0-1-1,0 1 1,0-1 0,0 0 0,0 1 0,0-1 0,0 0 0,0 1 0,0-1-1,0 1 1,0-1 0,0 0 0,1 1 0,-1-1 0,0 0 0,0 1-1,0-1 1,0 0 0,1 1 0,0 1-1,1-1 0,-1 1 0,0-1 0,1 0 0,0 1 1,-1-1-1,1 0 0,0 0 0,1 1 0,40 15 103,-24-9 15,0 0 0,24 14 0,-24-10 167,-1 0 1,18 18-1,-30-25-103,0 1 0,-1 0-1,1 0 1,-1 0 0,-1 1 0,1 0 0,-1 0 0,0 0 0,3 9 0,-6-13-100,0 0 0,-1 0 0,1 0 1,-1 0-1,1-1 0,-1 1 0,0 0 1,0 0-1,0 0 0,-1 0 0,1 0 1,-1 0-1,1 0 0,-1 0 0,-2 3 1,1-1 8,0 0 1,-1-1 0,0 0 0,0 0 0,0 0 0,0 0 0,-1 0 0,-4 4 0,-3 1 21,-1-1-1,1-1 1,-1 1 0,-1-2 0,-21 9 0,15-8-260,-1-1-1,0-1 1,0-1 0,-33 3 0,32-6-1534,-1-1 0,-25-3 0,14-4-5192,20 4 421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1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10 3232,'-3'-5'4532,"3"4"-4280,-1 1 0,1 0-1,0 0 1,-1 0 0,1 0 0,0 0-1,-1 0 1,0-1 0,-16-1 3233,-28 2-1393,28 0-1028,-43 0 995,-49 0-854,39 0-2136,47 0-1732,7 0 594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2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 3552,'0'-15'9429,"5"35"-7253,-4 24-1200,0-21-400,-3 42 0,-4 53 326,2-28-514,-2 84 189,3-47-12,1-47-275,2-44-48,-1 0 0,-2 0 0,-9 48 0,6-70 115,6-13-470,0-1 0,-1 1 0,1-1 0,0 0 0,-1 1 0,1-1 1,-1 1-1,1-1 0,0 0 0,-1 0 0,1 1 0,-1-1 0,1 0 0,-1 0 1,1 1-1,-1-1 0,1 0 0,-1 0 0,1 0 0,-1 0 0,0 0 0,0 0 0,0-11-6640,1-3 1082,0-3 3244,0 6 1508,0-27-1086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27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1192 2720,'8'0'14597,"-4"-5"-15360,2-31 3392,11-22-1406,45-178 205,-53 187-1208,42-177 605,-40 192-657,1-6 82,32-74-1,-16 60-80,53-79 1,-60 103-75,2 1 0,1 2 1,52-48-1,-70 69-95,1 1 1,1 0-1,-1 1 0,1-1 1,-1 2-1,1-1 1,0 1-1,17-5 0,-22 7 4,0 1 0,1-1 0,-1 1 0,0-1 0,1 1 0,-1 0 0,0 1 0,1-1 0,-1 0 0,0 1 0,1 0 0,-1 0 0,0 0 0,0 0 0,0 0 0,0 1 0,0-1 0,0 1 0,0 0 0,0 0 0,0 0 0,-1 0 0,1 0 0,-1 1 0,3 2 0,-1 1 35,0 0 0,-1 1 0,0-1 0,0 1 1,0 0-1,-1 0 0,0 0 0,0 0 0,1 7 1,-1 0 30,-1 0 0,-1 0 0,-1 24 0,0-28-39,-1 1 0,0-1 0,-1 0 0,0 0 0,-1 0 0,0-1 1,0 1-1,-1-1 0,0 0 0,-1 0 0,1-1 0,-2 0 1,1 0-1,-1 0 0,-14 11 0,-8 4 38,0-2 0,-1-1 0,-37 18 0,30-17-118,21-10-25,15-11 62,1 0 1,-1 0-1,1 0 0,-1 1 0,1-1 0,0 0 0,-1 0 1,1 1-1,0-1 0,-1 0 0,1 1 0,0-1 1,-1 0-1,1 1 0,0-1 0,-1 1 0,1-1 0,0 1 1,0-1-1,0 0 0,-1 1 0,1-1 0,0 2 1,53 10-54,64 19-46,-106-28 119,0 0 1,0 1 0,-1 1 0,1 0 0,-1 1 0,0 0 0,0 0 0,13 12 0,-21-16 27,-1 0 0,1-1 0,-1 1 0,1 0 1,-1 0-1,0 1 0,0-1 0,0 0 0,0 0 1,0 1-1,-1-1 0,1 0 0,-1 1 1,1-1-1,-1 0 0,0 1 0,0-1 0,0 1 1,0-1-1,0 0 0,-1 1 0,1-1 0,-1 0 1,0 1-1,1-1 0,-1 0 0,0 0 0,0 1 1,0-1-1,-1 0 0,1 0 0,-1 0 0,1 0 1,-1-1-1,1 1 0,-1 0 0,-2 1 1,-1 0 18,0 0 0,-1 0 0,1 0 1,-1-1-1,1 0 0,-7 2 0,-38 8 179,45-11-209,-18 3-34,1-1-1,-1-1 1,-34 0 0,35-3-443,0-1 1,-34-6 0,41 4-817,0 0 0,-17-7 0,16 5-268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2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3136,'-18'-13'1029,"17"8"195,6-3 5039,5 2-1205,-4 4-5976,80 0 3051,86-4-969,-107 5-926,8 0 24,1 3-1,106 17 0,-171-18-202,-7-1-27,1 1-1,-1-1 1,0 1-1,1-1 1,-1 1-1,0 0 1,0 0-1,1 0 1,-1 0-1,2 2 1,1 2-184,-11-3-1690,-10 4-2511,11-4 3135,-1 0-1,1 0 1,-1 0-1,1-1 1,-7 1-1,-12 3-813,-12 6-811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2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 5472,'-1'-1'99,"1"1"-1,-1-1 1,0 1 0,1-1 0,-1 1-1,0 0 1,1-1 0,-1 1 0,0 0 0,0-1-1,1 1 1,-1 0 0,0 0 0,0 0-1,0-1 1,1 1 0,-1 0 0,0 0-1,0 0 1,0 1 0,1-1 0,-1 0 0,0 0-1,-1 1 1,0 0 498,6-1 134,0 0-1,0 0 0,0-1 0,0 1 1,4-2-1,10-1 526,84-7 2223,150-6-1375,-219 16-2083,-10-1-48,-1 1 1,35 5 0,-57-5-46,1 0-1,-1 0 1,0 0 0,1 0 0,-1 0 0,0 0 0,1 0-1,-1 0 1,0 0 0,1 1 0,-1-1 0,0 0 0,1 0 0,-1 0-1,0 1 1,1-1 0,-1 0 0,0 0 0,0 0 0,1 1-1,-1-1 1,0 0 0,0 1 0,0-1 0,1 0 0,-1 1-1,0-1 1,0 0 0,0 1 0,0-1 0,0 0 0,0 1 0,1-1-1,-1 0 1,0 1 0,-1 1-263,1-1-1,0 0 1,-1 0-1,1 1 1,-1-1 0,0 0-1,1 0 1,-1 0 0,0 0-1,-1 2 1,-24 23-6919,-4-3 3953,-1 4 1306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3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2 150 4736,'0'0'78,"-1"-1"-1,1 0 1,0 1 0,0-1 0,0 0-1,0 0 1,0 1 0,0-1 0,0 0-1,0 1 1,0-1 0,0 0 0,0 0-1,0 1 1,0-1 0,0 0 0,1 1-1,-1-1 1,0 0 0,1 1 0,-1-1-1,0 0 1,1 1 0,-1-1 0,1 1-1,-1-1 1,1 1 0,-1-1 0,1 1-1,-1-1 1,1 1 0,0-1 0,-1 1-1,1 0 1,0-1 0,-1 1 0,1 0 0,0 0-1,1-1 1,3-1 470,1 0 0,0 1-1,10-2 1,77-8 1887,109 2-1,-192 9-2344,-1 0-1,1 0 0,-1-1 1,1 0-1,-1-1 0,0 0 1,10-3-1,-3-1 41,-13 5-36,1 0 0,0 0 0,-1 0 0,0-1 0,6-3 0,-9 5-75,1-1 0,0 1 0,0-1-1,-1 0 1,1 0 0,-1 1 0,1-1 0,0 0 0,-1 0 0,0 1 0,1-1 0,-1 0 0,1 0 0,-1 0 0,0 0 0,0 0 0,1 0 0,-1 0 0,0 0 0,0 0-1,0 1 1,0-1 0,0 0 0,0 0 0,-1 0 0,1-2 0,-1 1-47,1 0 0,-1 0 0,1-1-1,-1 1 1,0 0 0,0 0 0,0 0 0,0 0 0,-1 0-1,1 0 1,0 0 0,-1 0 0,1 1 0,-1-1 0,0 1-1,0-1 1,1 1 0,-1-1 0,-3 0 0,2 0-12,-1 1 0,1 0 1,-1 0-1,0 0 0,0 0 0,0 1 1,1-1-1,-1 1 0,0 0 0,-6 1 1,-4 1 48,-1 0 1,2 2-1,-1 0 0,0 0 1,-15 8-1,21-8 113,0 0 0,0 0-1,1 1 1,-1 0 0,1 0 0,1 1-1,-10 9 1,13-12-62,1-1 0,0 0-1,0 1 1,1 0 0,-1-1 0,0 1 0,1 0 0,0 0-1,0-1 1,-1 1 0,2 0 0,-1 0 0,0 1-1,1-1 1,-1 0 0,1 0 0,0 0 0,0 0 0,0 0-1,0 0 1,1 1 0,-1-1 0,1 0 0,2 5-1,0-2 37,0 0 0,1 0-1,0-1 1,0 1-1,0-1 1,0 0-1,1 0 1,0 0-1,0 0 1,1-1-1,-1 0 1,1 0-1,7 3 1,3 1 56,0-1-1,0 0 1,1-1 0,17 4-1,-22-8-2029,23 2 0,-11-1-4440,-10-1 3785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3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3552,'1'-2'263,"0"1"-1,-1 0 1,1-1-1,0 1 1,-1 0 0,1 0-1,0-1 1,0 1 0,0 0-1,0 0 1,0 0-1,1 0 1,-1 0 0,0 1-1,2-2 1,13-12 2095,-8 1-1665,1 1 0,1 1 1,0 0-1,0 0 0,23-18 1,-32 29-677,0-1 1,1 0 0,-1 1 0,0-1-1,0 0 1,1 1 0,-1-1 0,0 1-1,0 0 1,1-1 0,-1 1 0,1 0-1,-1 0 1,0 0 0,1 0 0,-1 0 0,0 0-1,1 0 1,-1 1 0,0-1 0,1 0-1,-1 1 1,0-1 0,1 1 0,-1-1-1,0 1 1,0 0 0,0 0 0,1-1-1,0 2 1,0 0 12,0 0 0,0 0 0,0 0-1,-1 0 1,1 0 0,0 1 0,-1-1-1,0 1 1,1-1 0,-1 0 0,0 1 0,0 0-1,-1-1 1,2 4 0,-1 7 79,0 0 0,-1-1 0,-1 1 1,0-1-1,0 1 0,-1-1 0,-1 1 1,-5 15-1,3-13 87,-1 0 0,-1-1 1,0 0-1,-1 0 0,0 0 1,-13 14-1,3-8 79,12-13-173,0-1 0,1 1 0,-6 7 0,11-12-49,0-1-5,2 2 15,0-1-1,0 0 0,1 0 1,-1 1-1,0-1 1,1-1-1,-1 1 0,1 0 1,0-1-1,-1 1 1,1-1-1,0 0 0,0 0 1,0 0-1,0 0 1,0 0-1,0-1 0,3 1 1,11 0 200,-1 0 1,21-1-1,-17-1-298,-3 2 391,6 3-8530,-17-3 5662,4 2-2901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3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65 5824,'-1'-1'165,"0"0"1,0-1-1,0 1 0,1-1 1,-1 1-1,0 0 1,1-1-1,-1 1 1,1-1-1,0 1 0,-1-1 1,1 1-1,0-1 1,0 1-1,0-1 0,0 0 1,0 1-1,0-1 1,1 1-1,-1-1 0,0 1 1,1-1-1,-1 1 1,1-1-1,0 1 1,-1 0-1,3-3 0,-3 3-28,0 1-10,1-1-1,-1 1 1,0-1 0,1 1 0,-1-1 0,0 1 0,0-1-1,0 1 1,1-1 0,-1 1 0,0-1 0,0 1 0,0-1-1,0 1 1,0-1 0,0 0 0,0 1 0,0-1 0,0 1-1,0-1 1,0 1 0,0-1 0,-1 1 0,1-1 0,0 1-1,0-1 1,-1 1 0,1-1 0,0 1 0,0-1 0,-1 1-1,1-1 1,-1 1 0,1 0 0,0-1 0,-1 1 0,1 0-1,-1-1 1,1 1 0,-1 0 0,1 0 0,-1-1 0,1 1-1,-1 0 1,-1 0-10,1-1-1,-1 1 1,0 0-1,1 0 1,-1 0 0,1 1-1,-1-1 1,1 0-1,-1 0 1,1 1-1,-1-1 1,1 1-1,-1 0 1,-1 1-1,-64 46 1242,40-28-1046,9-6-235,0 0 0,0 2 0,1 0 0,1 1 0,1 1 0,0 0 0,2 1 0,-19 32 0,31-48-62,-1 0-1,1 0 1,0 0 0,0 0 0,0 0-1,1 0 1,-1 0 0,1 1 0,0-1-1,0 0 1,0 0 0,0 0-1,0 0 1,1 1 0,-1-1 0,2 4-1,-1-5 16,0 1 1,1-1-1,-1 0 0,0 1 0,1-1 0,0 0 0,-1 0 1,1 0-1,0 0 0,0 0 0,0 0 0,0-1 0,0 1 0,1-1 1,-1 1-1,0-1 0,1 0 0,-1 0 0,5 1 0,1 0 28,1 0 0,-1-1-1,1 0 1,0 0-1,-1-1 1,14-1 0,51-10 60,-69 10-106,16-2 169,25-10 0,-39 12-144,-1-1 0,1-1 1,-1 1-1,0-1 1,1 0-1,-1 0 0,-1-1 1,10-7-1,-13 11-40,-1-1 0,0 1 0,1-1-1,-1 1 1,0 0 0,1-1 0,-1 1-1,0-1 1,1 1 0,-1-1 0,0 0 0,0 1-1,0-1 1,1 1 0,-1-1 0,0 1-1,0-1 1,0 1 0,0-1 0,0 0 0,0 1-1,0-1 1,0 1 0,0-1 0,0 1-1,-1-1 1,1 0 0,0 1 0,0-1-1,0 1 1,-1-1 0,1 1 0,0-1 0,-1 1-1,1-1 1,0 1 0,-1 0 0,1-1-1,-1 1 1,1-1 0,-1 1 0,1 0-1,0 0 1,-1-1 0,0 1 0,1 0 0,-1 0-1,1-1 1,-1 1 0,-3-2-60,-1 0 0,1 1 0,0 0 0,-1-1 1,-4 1-1,-13-2-81,0 2 0,1 1 1,-1 0-1,0 2 0,-32 6 0,-13 7-3335,59-12-387,14-2-915,5 0 2671,17 5-1100,0-2 842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3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3232,'0'-1'127,"0"-1"0,0 0-1,0 1 1,1-1 0,-1 0 0,0 1 0,1-1 0,-1 1-1,1-1 1,-1 1 0,1-1 0,-1 1 0,2-3 0,-1 4 78,0-1 1,0 0-1,0 1 1,-1-1 0,1 0-1,0 1 1,0-1-1,0 1 1,0-1 0,0 1-1,0 0 1,0-1-1,0 1 1,0 0 0,0 0-1,0 0 1,1 0 0,-1 0-1,1 0 1,-1 0-106,-1 0 1,1 0 0,0 1-1,-1-1 1,1 0 0,0 1-1,-1-1 1,1 0-1,-1 1 1,1-1 0,-1 1-1,1-1 1,-1 1 0,1-1-1,-1 1 1,1-1-1,-1 1 1,0 0 0,1-1-1,-1 2 1,7 13 389,-7-14-400,2 5 205,-1 1 0,0 0 0,0 0 0,0 0 0,-1 0 0,-1 13 1,-8 44 783,5-39-699,-13 66 628,16-90-980,1 0 0,-1 0 0,1 1 0,0-1 0,0 0-1,0 0 1,0 1 0,0-1 0,0 0 0,0 0 0,0 1 0,0-1 0,1 0-1,-1 0 1,0 1 0,1-1 0,-1 0 0,1 0 0,0 0 0,-1 0 0,1 0-1,0 0 1,1 2 0,0-1 24,1-1 0,-1 0 1,1 0-1,-1 0 0,1 0 0,-1 0 0,1-1 0,4 2 0,17 4-113,18 6-250,-33-10 331,-1 0 1,1 1-1,-1 0 0,1 0 0,-1 1 1,0 0-1,8 5 0,-8-2 273,1 1-1,13 16 1,-16-18 2,-6-5-240,1-1 0,-1 1 0,1 0 0,-1 0-1,1 0 1,-1 0 0,0 0 0,1 0 0,-1-1-1,0 1 1,1 0 0,-1 0 0,0 0 0,0 0-1,0 0 1,0 0 0,0 0 0,0 0 0,0 0-1,-1 0 1,1 0 0,0 0 0,0 0 0,-1 0-1,1 0 1,-1 0 0,1 0 0,-1-1-1,1 1 1,-1 0 0,-1 1 0,0 1 82,0-1 0,0 1-1,-1-1 1,0 1 0,1-1 0,-1 0 0,-5 3-1,2-3-56,0 1-1,0-1 0,-1 0 1,1 0-1,-1-1 0,-10 1 1,-44 0 437,52-2-411,-2 0-579,1-1 1,0 0-1,-14-3 1,19 2-1374,0 1 0,0-1 0,0 0 0,-9-5 0,9 3-1279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3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26 118 5888,'-23'-45'2661,"22"44"-2515,1 0 0,0-1 0,-1 1 0,1 0 0,0 0 0,0 0 0,-1-1 0,1 1 0,0 0 0,0 0 0,1 0 0,-1-1 1,0 1-1,0 0 0,0 0 0,1 0 0,-1 0 0,1 0 0,-1-1 0,1 1 0,-1 0 0,1 0 0,0 0 0,-1 0 0,1 0 0,0 1 0,0-1 0,0 0 0,-1 0 0,1 0 0,2-1 0,2-1 365,-1 0 0,1 1 0,0-1 0,0 1 0,0 0 0,5-2 0,10-1-38,1 1 0,-1 0 0,1 2 0,0 0 0,-1 1 0,29 3 0,-14 2-533,1 1 0,62 18 0,-61-8-4243,-11-3-1692,-8-8 747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3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4 5888,'0'0'151,"0"0"1,0-1-1,-1 1 0,1 0 1,-1 0-1,1-1 1,0 1-1,-1 0 0,1 0 1,0 0-1,-1-1 0,1 1 1,-1 0-1,1 0 1,-1 0-1,1 0 0,0 0 1,-1 0-1,1 0 1,-1 0-1,1 0 0,-1 0 1,1 0-1,0 0 1,-1 0-1,1 0 0,-1 1 1,1-1-1,-1 0 0,1 0 1,0 0-1,-1 1 1,1-1-1,0 0 0,-1 0 1,0 1-1,-16 15 3481,12-10-3575,-133 157 4215,121-140-4192,1 0 0,-24 47-1,35-60-91,0 1 0,1-1 0,0 1 0,1 1-1,0-1 1,1 0 0,0 1 0,1-1 0,0 21-1,1-30 47,0 1 0,1 0 0,-1-1 0,1 1 0,0 0 0,-1-1 1,1 1-1,1-1 0,-1 1 0,0-1 0,0 0 0,1 1 0,-1-1 0,1 0 0,0 0 0,0 0 0,0 0 0,0 0 0,0-1 0,0 1 0,0 0 0,1-1 0,-1 0 0,0 1 0,1-1 0,-1 0 0,1 0 0,0-1 0,-1 1 0,1 0 0,0-1 0,-1 0 0,1 1 0,4-2 0,-1 2 3,1-2 0,-1 1 0,0-1-1,1 0 1,-1 0 0,0-1 0,0 0 0,0 0 0,0 0 0,0-1-1,-1 0 1,1 0 0,9-7 0,-14 10-35,-1-1 0,1 1 0,-1-1 0,1 1 0,-1-1 0,1 1 0,-1-1 0,1 0 0,-1 1 0,0-1 0,1 1 0,-1-1 0,0 0 0,1 1 0,-1-1 0,0 0 0,0 0 0,0 1 0,0-1 0,1 0 0,-1 1 0,0-1 0,0 0 0,0 0 0,-1 1 0,1-1 0,0 0 0,0 0 0,0 1 0,0-1 0,-1 0 0,1 1 0,0-1 0,-1 0 0,1 1 0,-1-1 0,1 1 0,0-1 0,-1 0 0,1 1 0,-1-1 0,0 1 0,0-1 0,-1-1-43,-1 0 1,1 0-1,-1 1 0,0-1 0,1 1 0,-1-1 0,0 1 1,0 0-1,-5-1 0,-12-1-345,0 2 0,0 0 1,0 1-1,1 1 0,-1 1 0,0 0 1,1 2-1,-28 8 0,41-10-306,0 0 1,0 0-1,-10 6 1,14-7 447,1-1 0,0 1 0,0 0 1,0 0-1,0 0 0,0 0 0,0 0 1,0 0-1,0 0 0,0 0 0,0 0 1,0 0-1,1 0 0,-1 0 1,0 1-1,1-1 0,-1 0 0,1 1 1,-1-1-1,1 0 0,0 1 0,0-1 1,0 0-1,0 1 0,0 1 0,7 19-4390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3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1421 46 2080,'-2'-3'427,"0"0"0,0 0 0,0 0 0,-1 1 0,1 0 0,-1-1-1,0 1 1,0 0 0,0 0 0,0 0 0,0 1 0,0-1 0,0 1 0,0-1 0,-1 1 0,1 0 0,-1 0 0,-3 0 0,-64-7 2122,59 8-2307,-98 3 971,91-1-1078,1 0 0,-1 2 0,-33 10 0,17-1 82,0 1 0,-62 36 1,78-37-125,0 0 1,1 0-1,1 2 1,0 0-1,1 1 1,-16 22-1,-72 105 599,42-56-344,22-26-236,24-36-110,-1-1 0,-23 27-1,-55 57 428,78-85-282,0 0 0,-25 51 0,-119 253 349,79-155 293,75-157-776,1 0 0,0 0 0,1 0 0,-4 26-1,-5 67 89,11-82-74,-9 146 368,10-98 54,3-45-312,-1-20-121,1 0 0,1 0 0,0 0 0,0-1 0,0 1 0,1-1 0,1 1 0,8 15 0,-5-6 116,-6-15-124,1 1-1,-1-1 1,0 0-1,1 0 1,-1 0-1,1 0 1,3 4-1,20 21-37,-2 2 0,32 52 0,-36-53 74,37 45 0,-32-45 145,-11-16-155,0 1-1,0-2 1,1 0 0,20 12-1,-17-11 50,9 4-114,40 20 0,-24-15 157,-22-12-184,1-1 1,37 11-1,10 4 289,-63-22-238,0-1 0,0 0 0,0 0 0,0 0 0,11 0 0,6 1 1,19 1 93,57-2-1,-48-2-125,29 0 53,0-4 1,0-3 0,92-21-1,-149 24 8,281-72 111,-229 55-122,-2-4-1,74-37 1,-87 33-63,3 2 0,0 3 0,105-26 0,-42 24 199,157-39-267,-44 17 243,-141 32-147,96-30-1,-170 40 55,0-2-1,-1-1 1,-1-1-1,1-1 0,-2 0 1,38-31-1,-34 21-104,0 0 0,-2-2-1,-1 0 1,31-47 0,103-216 158,-152 283-81,5-15-24,-1 0-1,0 0 1,-1 0 0,-2-1 0,0 0-1,3-38 1,-10-121 38,-2 61 17,-2-86-305,2 103 336,2 73-130,-2 0 0,-11-39-1,13 56 9,-1 1-1,0 0 1,0 0-1,-1 0 1,-1 0-1,0 1 1,0 0-1,-1 0 1,-10-11-1,-14-9-12,-2 1 0,0 2 0,-72-43 0,76 54 23,0 1 0,-1 1 1,0 2-1,-1 1 0,-60-11 1,-160 0-99,104 14 212,-133-13-194,-37 8 117,4-4 16,-12 10-125,185 8 544,34-5-66,60 0-515,-1 2-1,1 2 1,-57 9-1,94-8-82,0 0-1,0 0 0,0 1 0,0 0 1,1 1-1,-16 8 0,21-10-166,0 0 0,0 0 1,1 0-1,-1 0 0,1 1 0,0-1 1,0 1-1,0-1 0,0 1 0,0 0 1,0 0-1,0 0 0,1 0 0,0 0 0,0 0 1,0 0-1,0 0 0,0 1 0,0-1 1,1 0-1,-1 6 0,5 18-4638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3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580 561 4992,'-3'-1'733,"0"0"0,0 0 0,0 0 0,0 1-1,-1-1 1,-3 1 0,6-1-480,0 0-1,1 0 0,-1 0 0,0 0 0,0 1 0,0-1 0,0 0 1,0 1-1,0-1 0,0 1 0,0-1 0,0 1 0,0-1 1,-2 1-1,0-2 493,-4-1-214,0-1 1,0 0-1,0-1 0,-9-7 0,-43-36 1826,35 27-1758,15 14-501,0 0 0,0 0 0,1-1 0,1 0 1,-1-1-1,-8-13 0,-56-97 632,29 36-623,20 38-379,21 42 279,-1-2-23,0 0 0,-1 0-1,1 0 1,-1 0 0,0 1 0,0 0 0,0 0 0,-1 0 0,-5-3-1,3 1-107,5 5 140,1 0-1,0 0 1,-1 0 0,1 0 0,-1 0-1,1 0 1,-1 0 0,1 1 0,-1-1-1,1 0 1,-1 1 0,0 0 0,-1-1-1,-3 18-159,2-7 92,1 0 0,-2 12 1,-5 16 73,-12 30 132,12-35 51,-26 61 1,27-76-58,2-6 50,-8 22 0,15-29 711,5-11-726,8-14-160,-11 12-8,1 0 0,-1 0 0,-1-1 0,1 1 0,-2 0 0,1-1-1,-1 1 1,0 0 0,-2-13 0,-15-161-137,15 164 78,1 5-61,1-25 0,0 35 83,0 0 1,1-1-1,-1 1 1,1 0-1,0 0 1,0 0-1,0 0 1,0 0-1,1 0 1,-1 0-1,1 0 1,3-4-1,-4 6 10,1 0 0,-1 0-1,1 0 1,-1 0 0,0 1-1,1-1 1,-1 1-1,1-1 1,-1 1 0,1-1-1,0 1 1,-1 0 0,1 0-1,-1-1 1,1 1 0,0 0-1,-1 1 1,1-1 0,-1 0-1,1 0 1,-1 1 0,1-1-1,0 1 1,1 0 0,4 2-29,0 0 0,-1 0 1,1 0-1,7 6 0,47 43 58,-44-36-8,0-1-1,23 14 1,-15-14 156,1-1-1,0-1 1,36 12 0,-42-18-19,0-2 0,0 0 0,0-1 1,1-1-1,30 1 0,-48-4-170,0 0 0,0 1-1,0-1 1,0 1 0,0 0 0,4 1 0,-1 0-431,-4-1-542,13 17-8532,1-7 3629,-3-12 1804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28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4224,'0'0'13306,"10"-1"-9695,-1-3-3084,1 1 0,-1 0 0,1 0 0,0 1 0,15-1 0,53-9-205,42-3-2725,-102 14-160,1 1 0,24 3 0,-11 4-546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4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3488,'0'-5'828,"2"5"-319,-1-2 202,-1 1-78,1 0 1,-1 0-1,1 0 0,0 0 1,-1 0-1,1 0 0,0 1 1,-1-1-1,1 0 0,0 0 1,0 0-1,1 0 1,2-2-20,-3-1 710,-1 4-1256,0 0 0,0 0 0,0-1-1,1 1 1,-1 0 0,0 0 0,0-1 0,0 1 0,0 0 0,0 0 0,0-1 0,0 1 0,0 0-1,0 0 1,1-1 0,-1 1 0,0 0 0,0 0 0,0 0 0,0-1 0,1 1 0,-1 0 0,0 0-1,0 0 1,0 0 0,1 0 0,-1-1 0,0 1 0,0 0 0,1 0 0,7-4 1692,6-2-1211,11 2-549,1 0 0,-1 2 0,1 1 0,38 4 0,-33 0-44,-1 2 0,1 1 0,37 14 0,-63-18 65,0 0 1,-1 0-1,1 0 0,-1 0 1,1 1-1,-1 0 0,0 0 1,0 0-1,5 6 0,-8-8-1,1 0 0,-1 0 0,0 0-1,0 1 1,0-1 0,0 0-1,0 1 1,-1-1 0,1 1 0,0-1-1,-1 1 1,1-1 0,-1 1-1,1-1 1,-1 1 0,0-1 0,0 1-1,0 0 1,0-1 0,0 1-1,0 0 1,0-1 0,0 1 0,0-1-1,-1 1 1,1 0 0,-1-1-1,1 1 1,-1-1 0,0 0 0,0 1-1,-1 1 1,-2 2 72,0-1 0,0 1 1,-1-1-1,0 0 0,0 0 0,-11 6 0,3-3 10,-24 10-1,34-16-86,1-1 0,-1 1 0,1 0 0,-1-1 0,1 0 0,-1 1 0,1-1 0,-5 0 0,-3-1-38,9 1 92,4 1-78,-1 0 1,0-1-1,0 1 0,1-1 0,-1 1 0,0-1 0,1 0 0,2 0 0,25 0 76,-16 1-59,-1-1 1,1 0 0,-1-1 0,1 0 0,-1-1 0,24-7-1,-15 2 141,-8 2-7,-1 0 0,1-1 1,22-12-1,-33 16-118,0 0 1,0 0-1,0 0 0,-1 0 1,1-1-1,-1 1 0,0-1 1,0 1-1,0-1 0,0 0 1,0 0-1,0 0 0,-1 0 1,1 0-1,-1 0 1,0 0-1,0 0 0,0-1 1,0 1-1,-1 0 0,1-7 1,1-13 110,-2 18-136,1 1 1,-1-1 0,0 1 0,0-1-1,0 0 1,-2-6 0,1 5-82,0 0 1,1 0-1,0 0 1,0-11-1,1 1-6145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4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833 101 2976,'-10'-16'648,"5"7"998,0-1-1,-13-13 0,15 19-1351,0 1-1,0 0 0,-1 0 0,0 1 1,1-1-1,-1 1 0,0-1 0,0 1 1,-8-2-1,2 0 14,-1 2 0,0-1 0,0 1 0,0 1 0,0 0 0,-12 1 0,-68 7 282,80-6-442,-25 3 169,1 2 0,0 2 0,1 0 0,-34 15-1,47-15-286,1 1 0,0 1-1,1 1 1,0 0-1,1 1 1,1 2 0,-30 26-1,27-18 124,0 0 0,2 1 0,0 1 0,2 1 0,0 0 0,2 1 0,-22 54 0,33-66-141,-1 0-1,2 0 1,0 0 0,0 1-1,2 15 1,1-11 92,1 0-1,1 0 1,1-1-1,7 20 0,-5-15-123,5 12 245,0 0 0,30 58 0,-36-85-164,-1 0 0,2 0 0,-1-1 0,1 1 0,0-1 0,1-1 0,0 1 0,0-1 0,9 6 0,-4-4 4,0-2 1,0 1 0,0-2 0,1 1 0,21 4 0,3-2 44,1-1-1,0-3 1,56 1 0,-60-4-21,-1-2 0,0 0 1,0-3-1,0-1 0,0-1 0,-1-1 1,0-3-1,44-17 0,-38 9 65,-2-1 0,0-1-1,-1-2 1,37-31 0,-52 36-27,0-1 1,-1-1-1,-1-1 1,-1 0 0,-1-1-1,-1-1 1,20-36-1,-32 51-94,0-1 0,-1 1-1,1-1 1,-2 0 0,1 0-1,-1 0 1,0 0 0,0 0-1,-1 0 1,0 0 0,-2-11-1,-1 0-43,-1 0 0,-1 1-1,-12-32 1,8 29 8,0 0 0,-2 0-1,-1 1 1,0 1 0,-2 0 0,-20-23-1,22 29-70,0 1-1,0 1 1,-1 0 0,-1 0-1,0 2 1,0 0-1,-1 0 1,0 1-1,-22-8 1,33 15-22,1 0 0,-1-1 0,0 1 0,0 1-1,0-1 1,1 0 0,-1 1 0,0 0 0,0 0 0,0 0 0,0 0 0,0 1 0,0-1 0,0 1-1,0 0 1,0 1 0,1-1 0,-1 0 0,1 1 0,-1 0 0,1 0 0,-1 0 0,1 0 0,0 1-1,0-1 1,0 1 0,0 0 0,-4 5 0,3-3-531,0 0 0,0 1 0,1 0-1,-1 0 1,1 0 0,1 0 0,-1 0 0,1 1 0,0-1 0,0 1-1,1 0 1,0-1 0,0 1 0,1 0 0,0 0 0,0-1-1,0 1 1,1 0 0,0 0 0,0-1 0,1 1 0,4 11 0,9 11-2263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4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50 311 2912,'-34'1'1236,"18"-2"8632,51-3-8257,-7-1-934,15 0-146,0-3 0,47-15 0,1 1-61,18 0-181,-14 4 28,107-34 0,-172 42-287,-11 4 70,1-1 0,25-13 1,-14 7 21,-23 10-36,-1 0-1,0-1 0,12-6 1,-17 9 19,12-11 523,-13 12-625,-1 0 0,0 0 0,0 0 0,0 0 0,1-1-1,-1 1 1,0 0 0,0 0 0,0 0 0,0-1 0,1 1 0,-1 0 0,0 0 0,0-1 0,0 1 0,0 0 0,0 0 0,0-1 0,0 1 0,0 0-1,0 0 1,0-1 0,0 1 0,0 0 0,0 0 0,0-1 0,0 1 0,0 0 0,0 0 0,0-1 0,0 1 0,0 0 0,0 0 0,0-1 0,-1 1-1,1 0 1,0 0 0,0 0 0,0-1 0,0 1 0,-1 0 0,1 0 0,0 0 0,0 0 0,0-1 0,-1 1 0,1 0 0,0 0 0,0 0-1,-1 0 1,1 0 0,0 0 0,0 0 0,-1 0 0,1 0 0,0-1 0,0 1 0,-1 0 0,1 0 0,0 1 0,-41-13-65,-26-5 204,60 16-179,1-1 1,-1 1-1,1-1 0,-1 0 1,1-1-1,-12-6 1,19 9 6,0-1 0,0 1 0,0-1 1,0 1-1,0 0 0,0-1 0,0 1 0,0 0 1,0 0-1,0 0 0,2-1 0,11 1-48,0 1-1,1 0 0,-1 1 0,0 0 0,0 1 1,-1 1-1,1 0 0,13 6 0,6 5 68,54 31 1,-84-43 35,1-1-1,0 1 1,0 0 0,-1 0 0,0 0 0,1 0 0,-1 1 0,0-1 0,-1 1 0,1 0-1,-1 0 1,3 6 0,-4-7 17,0 0 0,0 0-1,0 0 1,-1 0 0,0 0-1,1 0 1,-1 0 0,0 0-1,0 0 1,-1 0 0,1 0-1,-1 0 1,0 0 0,1 0 0,-1 0-1,-1 0 1,1 0 0,0 0-1,-3 3 1,-3 5 60,-1-1 0,0-1 0,-1 0 0,1 0 0,-13 9 0,6-4-378,6-8-1341,7-5 982,0 0 1,1 0-1,-1 0 1,1 0-1,-1 0 1,1 1-1,0-1 1,0 0-1,-1 1 1,0 1-1,-4 11-3082,-3-1-1291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5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3552,'0'0'1147,"10"-5"6677,-8 3-7947,13-15 2455,-12 14-2005,0 0 0,0 0 0,-1-1 0,5-6 0,0-1 202,0 1 0,9-11-1,7-10 89,-15 19-486,1 1 1,0 0-1,1 1 0,1 0 0,-1 0 0,24-15 1,80-40 116,-67 40-263,135-66 181,-156 80-198,0 1 0,1 1 0,0 2 0,1 1 0,33-4-1,-45 9-7,32 2-1,-44-1 56,0 0 0,0 0 0,0 1 0,-1 0 0,1 0 0,0 0 0,-1 0 0,1 0 0,-1 1 0,0 0 0,1-1 0,-1 1 0,0 0 0,4 4 0,-7-6-2,1 1-1,-1 0 0,1-1 1,-1 1-1,0 0 1,1-1-1,-1 1 0,0 0 1,0 0-1,0-1 0,1 1 1,-1 0-1,0 0 0,0-1 1,0 1-1,0 0 0,0 0 1,0 0-1,-1-1 0,1 1 1,0 0-1,0 0 0,0-1 1,-1 1-1,1 0 1,0-1-1,-1 1 0,1 0 1,-1-1-1,1 1 0,-1-1 1,1 1-1,-1 0 0,0 0 1,-23 18 221,20-16-223,-53 34 549,-87 41 0,126-70-505,15-7-88,-1 0 0,1 1 0,0-1 0,-1 1 0,1 0 1,0 0-1,-5 4 0,8-5 15,1 0 1,-1 0-1,1-1 1,-1 1-1,1 0 1,-1 0-1,1 0 1,-1-1-1,1 1 1,0 0-1,-1-1 1,1 1-1,0-1 1,0 1-1,0-1 1,0 1-1,0 0-20,3 2 1,0 1 1,-1 0 0,0-1 0,0 1 0,0 0-1,0 0 1,-1 1 0,1-1 0,1 7 0,9 14 99,-12-24-36,0 1 0,-1-1 0,1 0-1,-1 1 1,1-1 0,-1 1 0,1-1 0,-1 1 0,0-1 0,0 1 0,0-1-1,0 1 1,0-1 0,0 1 0,0-1 0,-1 1 0,1-1 0,0 0-1,-1 1 1,1-1 0,-1 1 0,1-1 0,-1 0 0,0 1 0,0-1 0,0 0-1,1 0 1,-1 0 0,-3 3 0,2-2 54,0-1 1,0 1-1,0 0 0,0-1 0,-1 1 1,1-1-1,-1 1 0,1-1 1,-1 0-1,1 0 0,-1 0 0,0-1 1,1 1-1,-1-1 0,-4 1 1,-1-2-2,-1 0 1,1-1-1,-1 0 0,1-1 1,-1 1-1,-14-9 1,0 2-202,12 4-529,1 0 0,-14-9 0,-3-2-6306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5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 4160,'-11'-4'857,"-7"-3"103,6 5 2508,2-1 5064,17 2-7736,3 2-452,0 0-1,1 1 1,12 3 0,-13-3-176,1 0 0,0 0 0,14 0 1,-1-2-84,0 2 0,0 0 1,-1 2-1,31 8 0,-32-7-85,-10 1-1165,-12-4 398,0-1 198,-3 20-14497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5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1301 50 2080,'-6'-6'362,"-1"1"0,0 0 0,0 1 0,0-1 0,-1 1 0,0 1 0,1 0 0,-1 0 0,0 0 0,-1 1 0,1 0 0,0 1 0,-1-1 0,1 2 0,-17 0 0,-84-2 2420,-124 4 206,119 9-2361,-117 26 0,181-26-286,-58 22 1,36-9 36,58-19-355,0 1-1,0 1 1,0 0 0,-14 11-1,-26 14 313,48-29-343,1 0-1,-1 0 1,1 1 0,0-1 0,0 1-1,1 1 1,-1-1 0,1 1 0,0-1-1,0 1 1,-4 6 0,-1 5 75,1 0-1,-10 26 1,16-35-32,0-1-1,0 1 1,1 0 0,0 0-1,0 1 1,0-1 0,1 12-1,1-5 14,0 0-1,1 0 0,0-1 0,1 1 1,1 0-1,7 16 0,20 70 113,-28-90-212,4 9 123,1 0-1,10 20 1,-4-16 152,20 27 1,-27-41-196,0-1 1,1 0 0,0-1-1,0 1 1,18 11 0,-11-10-17,1 0 0,0 0 0,0-2 1,0 0-1,1-1 0,27 7 0,-21-9-111,3 1 183,33 3 0,2-3 12,27 1-16,-45-6-98,74 12-1,-92-9 44,0 0 0,25-1 0,139-14 49,-77 4-244,-37 2 253,-1-2 1,77-19-1,-110 16-100,-1-1-1,0-1 0,0-3 0,-1-1 1,41-25-1,-55 25 42,-1 0 0,-1-1 0,0-1 1,-2-1-1,0-1 0,-1-1 0,-1-1 1,-1-1-1,-1 0 0,19-38 0,-30 50 66,0 0-1,-1 0 0,-1-1 0,0 1 1,3-21-1,-6 26-44,0 0 0,-1 0 0,0-1 1,-1 1-1,1 0 0,-1 0 0,-1 0 0,1 0 0,-1 1 0,0-1 1,-6-11-1,1 5 30,0 0 0,-2 1 1,1 0-1,-1 1 0,-1 0 0,0 0 1,0 1-1,-1 1 0,-1-1 0,1 2 1,-17-10-1,-15-5 65,0 2 0,-47-16-1,53 24-61,0 1-1,-2 2 0,1 2 0,-1 2 0,-62-3 0,33 8-183,-1 3 0,-85 14-1,98-7-78,1 3 1,-85 28-1,123-34-445,1 1-1,-1 1 1,1 0 0,1 1 0,-24 18-1,36-25 267,0 1 0,0-1 0,0 1 0,1 0 0,-1 0-1,-2 4 1,3-3-652,0 1-1,0-1 1,0 1-1,-1 4 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7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5632,'-1'-3'3494,"1"3"-3440,8 0 3636,12 3-992,-12-1-2202,-1 0 0,1 0 1,14 0-1,9 2 222,48 16 84,-44-10-600,1-1 0,50 4 0,356 35 241,-367-41 16,84-1-1,-157-6 140,-3-13-348,-14 0 97,8 2-265,4 6-63,0 0-1,-1 0 1,1 0 0,-1 0 0,0 1 0,-8-7-1,-50-32 121,60 42-138,2 0-8,-1 1 0,1 0 0,0-1 0,0 1 0,-1 0 0,1 0 0,0-1-1,0 1 1,-1-1 0,1 1 0,0 0 0,0-1 0,0 1 0,-1 0 0,1-1 0,0 1 0,0-1 0,0 1-1,0-1 1,0 1 0,0 0 0,0-1 0,0 1 0,0-1 0,0 1 0,0 0 0,1-2 0,-1 2-68,15 1 70,-1 1 1,1 1-1,0 1 0,-1 0 0,24 10 1,-4-2 107,-22-8-92,-1-1 55,1 1-1,-1 0 0,0 0 1,0 2-1,-1-1 1,18 13-1,-27-18-56,-1 1 0,1 0 1,-1 0-1,1 0 0,0 0 0,-1-1 0,1 1 1,-1 0-1,0 0 0,1 0 0,-1 0 0,0 0 1,0 0-1,1 0 0,-1 0 0,0 0 0,0 0 1,0 0-1,0 0 0,0 0 0,-1 0 0,1 0 1,0 0-1,0 0 0,-1 0 0,1 0 0,0 0 1,-1 0-1,0 1 0,-2 3 115,0 0-1,0 0 1,-7 7 0,9-10-95,-43 43 517,26-28-281,-15 19 1,24-25-235,-19 15-1,8-7-539,18-15-1904,26 1-14725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8:05.63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1961 498 4224,'-2'-3'214,"-1"0"0,0 1-1,0-1 1,0 1 0,0 0 0,0-1 0,-1 1 0,1 1 0,-6-3-1,3 1 401,0 0 0,1-1 0,-1 0-1,-7-6 1,-13-9 696,12 12-1171,0 1-1,0 0 1,-1 1 0,0 0-1,0 1 1,0 1 0,0 0 0,-1 2-1,1-1 1,-30 3 0,-1 2-24,0 3 0,-61 14 1,9 7 252,2 4 0,-106 48 0,169-64-373,0 2-1,1 1 1,1 1 0,-50 42-1,72-54-16,-55 48-31,-74 80 0,130-126 6,1 0 0,0 1-1,0 0 1,1 0 0,0 1-1,1-1 1,-7 21 0,11-29 38,0 0 1,1 0-1,-1 1 1,1-1-1,0 0 1,0 0-1,0 1 1,0-1-1,0 0 1,1 1-1,-1-1 1,0 0-1,1 0 1,0 0-1,0 1 1,-1-1-1,1 0 1,0 0-1,1 0 1,-1 0-1,0 0 1,1-1-1,-1 1 1,1 0-1,-1 0 1,1-1-1,0 1 1,0-1-1,-1 0 1,1 0-1,0 1 1,0-1-1,3 1 1,2 1 32,1-1-1,0 0 1,-1 0 0,1 0 0,0-1 0,0 0-1,0-1 1,12 0 0,0-2 3,0 0 0,0-1 0,0-1 0,0-1 0,0 0 0,-1-2 0,0 0 0,29-16 0,-37 16 11,1 0 0,-1 0 0,0-1 1,-1-1-1,0 0 0,0 0 0,-1-1 0,0 0 1,-1-1-1,0 0 0,-1 0 0,0-1 0,-1 1 1,6-15-1,-4 3 123,-1 0-1,-1 0 1,5-38 0,-10 45-89,0 1 0,-1-1 0,0 1 0,-1-1 0,-1 1 0,-5-24 0,5 34-84,1 1 1,-1 0 0,0 0 0,0 0 0,0 0-1,-1 0 1,1 0 0,-1 0 0,0 1 0,0-1 0,-5-3-1,-3-2-39,-1 0 1,-16-8-1,10 6-25,18 11 41,-1 0-1,1 0 1,-1-1 0,1 1 0,-1 0-1,1-1 1,-1 1 0,1 0 0,-1-1-1,1 1 1,-1-1 0,1 1 0,0-1-1,-1 1 1,1-1 0,0 1 0,-1-1-1,1 1 1,0-1 0,-1 1 0,1-1-1,0 0 1,0 1 12,0-1-1,1 1 0,-1-1 1,0 1-1,1 0 1,-1-1-1,0 1 1,1 0-1,-1 0 0,1-1 1,-1 1-1,0 0 1,1 0-1,-1 0 0,1-1 1,-1 1-1,1 0 1,-1 0-1,1 0 1,-1 0-1,1 0 0,33-1-318,-29 1 366,12-1-163,28-4 0,2-1 1126,-66 1-48,-14 6-940,2 2-1,-1 1 1,0 1 0,1 1 0,0 2 0,0 1-1,1 2 1,0 1 0,1 1 0,0 2-1,1 0 1,-31 24 0,40-24-69,1 0-1,-29 31 1,-27 41-46,46-53 111,-1 0 0,-36 31 1,40-45 54,-34 20 1,26-25 219,27-13-267,0 0-1,0 0 1,1 1-1,-8 5 1,-31 15-99,7-3-427,52 0 192,-12-17 342,1 1 0,0-1-1,-1 1 1,0 0 0,0 0-1,0 0 1,0 1 0,-1-1-1,0 1 1,4 8 0,-2-4-60,1 4 135,-5-12-38,0 7-165,1-4 106,-1 0 0,1 0 0,0 0 0,0 0 0,1-1 0,-1 1 0,1 0 0,-1-1 0,1 0 0,0 1 0,0-1 0,1 0 0,-1 0 0,6 5 0,-2-1-75,9 10 73,1 0-1,1-1 1,30 21 0,29 23 103,-58-47-74,4 2 3,42 22 0,-12-12 190,1-3 1,71 21 0,-94-37-159,36 4 1,-26-5-32,-14-3 11,0-1 0,0 0 0,0-3 0,0 0 0,31-6 0,42-12 129,-68 15-146,58 1 0,-16 2-4,24-8 23,36-2 14,-113 10-48,0 0 0,0-2 0,0 0 0,35-13 0,-16 1 67,48-26 1,131-52 24,-122 56-124,86-28 142,-54 21-20,-114 39-72,0-1 0,22-15 0,0 0 177,-13 9-96,18-10-100,-4 7 171,45-27 0,-66 33-96,0-1 1,0 0-1,-1-1 1,-1-1-1,13-15 0,-18 17-29,0-1 0,-1 0 0,0-1 0,-1 0 0,0 0 0,-1-1 0,-1 0 0,5-20 0,1-11 130,5-62 0,-9 48-91,-4 47-78,-2 1-1,1-1 0,-2 0 1,0 0-1,0 0 0,-1 0 1,0 0-1,-1 0 0,-1 0 1,-5-17-1,6 24 16,0 1 0,-1 0-1,1 0 1,-1 0 0,0 0 0,0 1 0,-1-1-1,1 1 1,-1 0 0,1 0 0,-8-5-1,-4 0-21,0 0 0,-17-6-1,3 1 18,19 9 35,-1 0-1,0 1 1,-16-3-1,0 0 31,-10-3-201,15 4 192,-40-14 0,-24-20 83,-23-8 15,89 39-111,0 2 0,0 1 0,-36-5 0,16 6-84,0 3 0,0 1 0,0 2 0,0 2 0,1 1 0,-1 2 0,-45 15 0,-49 14 122,-133 29-113,139-38-180,97-18 243,1 2-1,-49 23 0,53-21 2,-2-1 1,1-2-1,-36 9 1,55-17-3,-1-1 1,0-1-1,0 1 0,1-1 1,-1-1-1,-11-1 0,-50-15 107,56 13-216,-10-6-121,23 10 163,1 0 1,0 0-1,-1 0 0,1 0 1,-1-1-1,1 1 0,0 0 0,-1 0 1,1-1-1,0 1 0,-1 0 1,1 0-1,0-1 0,-1 1 1,1 0-1,0-1 0,0 1 1,-1-1-1,1 1 0,0 0 1,0-1-1,0 1 0,-1-1 1,1 1-1,0-1 0,0 1 1,0 0-1,0-1 0,0 1 1,0-1-1,0 1 0,0-1 1,0 1-1,0 0 0,0-1 1,0 1-1,1-1 0,-1 1 1,0-1-1,0 1 0,0 0 1,1-1-1,-1 1 0,0 0 1,0-1-1,1 1 0,-1-1 1,0 1-1,0 0 0,1 0 1,0-1-1,14-9-123,0 0 0,1 1-1,17-7 1,-19 9 123,26-11-156,0 1-1,1 2 1,82-18-1,-117 32 178,111-22-4,122-41 0,-79 15-46,-123 40 74,0 1-1,53-2 0,-51 7-36,0 3-1,-1 1 0,53 9 1,-86-9 24,144 28 3,-118-21 33,0 2-1,50 22 0,-70-27-2,0 0 0,1-1-1,-1-1 1,1 1 0,0-2-1,22 3 1,-2-4-372,-22 0 387,0-1 0,1 0 1,16-2-1,0-2-25,0 2 1,32 1-1,3 0 11,87 0-200,-83 2 243,-16-6 105,-49 5-157,0-1 1,0 1 0,1 0-1,-1 0 1,0 0-1,0-1 1,-1 1-1,1 0 1,0-1 0,0 1-1,0-1 1,0 1-1,0-1 1,0 0-1,0 1 1,-1-1 0,1 0-1,0 1 1,-1-1-1,1 0 1,0 0 0,-1 0-1,1 0 1,-1 0-1,1 0 1,-1 1-1,1-1 1,-1 0 0,0 0-1,0 0 1,1 0-1,-1-2 1,0 1-28,0 1 0,0-1-1,0 1 1,0-1 0,0 1 0,0-1 0,0 0 0,0 1-1,-1-1 1,1 1 0,0-1 0,-1 1 0,0-1 0,1 1-1,-1-1 1,0 1 0,0 0 0,0-1 0,0 1 0,-1-2-1,-4-1 0,0 0 1,-1 0-1,0 1 0,0 0 0,0 0 0,0 1 0,-12-4 0,-13-4 251,17 6-255,0 0 1,0 1-1,-1 1 0,-16-1 1,-5-1-16,14 1-68,8 1 77,1 0 0,0 0 0,1-1 0,-26-10-1,34 11 194,-5-2-856,17-2-42,3 4 627,1 1 0,0 0 0,-1 0 0,1 1 0,0 0-1,0 1 1,0 0 0,10 3 0,-5 0 35,0 0 0,-1 1 0,0 1 0,23 12 0,53 38-301,-75-46 300,62 32 233,-58-32-31,27 10-153,-37-17 34,-1 0-1,0 1 1,0 0-1,0 1 1,0-1-1,-1 2 1,0-1-1,0 1 1,11 11-1,-18-15-5,0 0 0,0 0 0,0 0 0,0 0 0,0 0 0,0 0 0,-1 0 0,1 1 0,-1-1 0,0 0 0,0 0 0,1 0 0,-1 1 0,0-1 0,-1 0 0,1 0 0,0 0 0,-1 1 0,1-1 0,-1 0 0,0 0 0,0 0 0,0 0 0,0 0 0,-1 2 0,-4 7 32,0 0 0,-1-1 0,-9 10 1,15-18-62,-31 38 91,2 1 0,2 1 0,-26 51 0,-27 75 84,63-136-114,-1 0 1,-2-1 0,-29 34-1,42-55-9,-1 1 0,0-1-1,-1-1 1,0 0 0,0 0-1,-1-1 1,-17 10 0,-6-1 141,-2-2-1,0-1 1,-52 12 0,22-6 103,54-17-244,0 0 1,0 0-1,0-2 1,0 1 0,0-1-1,-14-1 1,21 0-52,0-1 0,0 1 0,0-1 0,0 0 0,0 0 0,1-1 0,-1 1 0,0-1 0,0 0 0,1 0 0,0-1 0,-1 1-1,1-1 1,0 0 0,0 0 0,0-1 0,-4-4 0,3 1-70,1 0-1,0 0 0,0 0 0,1 0 0,-1-1 0,2 0 0,-1 1 1,1-1-1,0 0 0,1 0 0,0 0 0,0 0 0,1 0 1,1-16-1,2-6-134,1 1 0,15-49-1,-15 63 166,58-208-180,-61 219 260,0 0 0,-1 1 0,1-1 0,-1 0 1,1 0-1,-1 0 0,0 1 0,-1-6 0,1 9-29,-1-1 0,1 0-1,0 1 1,0-1-1,-1 0 1,1 0 0,0 1-1,-1-1 1,1 1 0,-1-1-1,1 0 1,0 1-1,-1-1 1,0 1 0,1-1-1,-1 1 1,1-1 0,-1 1-1,0-1 1,0 1-10,-1-1 1,1 1-1,0 0 1,0 0-1,-1 0 1,1 0-1,0 0 1,-1 0-1,1 0 1,0 0-1,0 0 1,-1 0-1,1 1 1,0-1-1,-2 1 1,-4 2-38,-1 1 1,1 0-1,-1 0 1,1 1-1,-11 9 1,0 0 31,-287 224 807,231-174-550,-32 26 66,-2-14-571,95-64 173,11-10-18,0 0 0,0 0 0,0 0 0,0 0 0,0 0 0,-4 2 0,14-8 13,0 0 0,0 0-1,0 0 1,-1-1-1,0 0 1,14-12-1,5-3-33,52-30-43,-28 18 852,-50 32-682,-10 2 211,-16 6-93,-92 45 223,49-29-261,0-2-1,-2-3 1,-112 14 0,163-31-70,-39 0 0,57-3-41,-1 1 0,1 0 0,0 0-1,0-1 1,0 1 0,-1-1-1,1 0 1,0 0 0,0 0 0,0 0-1,0 0 1,-3-2 0,4 2-2,1 0 0,-1 1 0,0-1 1,1 0-1,-1 0 0,1 0 0,-1 0 0,1 0 1,-1 0-1,1 0 0,0 0 0,-1 0 1,1 0-1,0 0 0,0 0 0,0 0 0,-1 0 1,1 0-1,0 0 0,1 0 0,-1 0 0,0 0 1,0 0-1,0 0 0,1 0 0,-1 0 0,0 0 1,1 0-1,0-1 0,3-5-54,1 0-1,0 0 1,0 0 0,1 1-1,-1 0 1,13-10 0,-4 3 2,274-270-891,-283 278 956,10-10-23,1 1-1,0 1 1,26-17-1,-41 29 36,0 1 0,0-1 0,0 1-1,-1-1 1,1 1 0,0-1 0,0 1 0,0 0 0,0-1-1,0 1 1,0 0 0,0 0 0,0 0 0,0 0 0,0 0 0,0 0-1,0 0 1,0 0 0,0 0 0,1 1 0,-1-1 8,-1 1 1,1-1-1,0 1 1,-1-1-1,1 1 1,-1-1-1,1 1 0,-1 0 1,0-1-1,1 1 1,-1 0-1,0-1 1,1 1-1,-1 0 1,0 0-1,0-1 1,0 1-1,0 0 1,0 0-1,0 0 1,0 6 49,0 0 0,-1-1 0,1 1 0,-2-1 0,-1 8 0,-2 1-20,-1 0 1,-1 0 0,0 0 0,-1 0-1,0-1 1,-1-1 0,-1 0-1,0 0 1,-1 0 0,0-2 0,-1 1-1,-16 11 1,-20 13 50,-2-3-1,-54 28 1,41-24 8,31-19-112,2 1 1,-43 36-1,63-46-77,1 0 1,0 0-1,1 0 0,0 1 1,1 1-1,0-1 1,0 1-1,1 0 0,1 1 1,0-1-1,-4 14 0,5-11 19,1 1-1,1 0 0,0 0 0,1 0 0,1 0 1,0 1-1,1-1 0,1 0 0,4 18 0,-2-13-3,2-1-1,0 0 0,1 0 0,1-1 0,1 0 0,17 27 0,-20-37 87,-1-1-1,2 1 0,-1-1 0,1-1 0,0 1 0,0-1 0,1 0 1,0-1-1,0 1 0,0-2 0,0 1 0,1-1 0,13 4 0,-2-2 25,0-2-1,0 0 0,0-1 1,0-1-1,29-1 0,-14-2-6,0-1 0,-1-1 0,1-3 0,-1 0 0,0-2 0,43-17 0,290-119 51,-196 60-80,-31 13 91,-69 39 181,-59 26-182,0 1 0,0-2-1,0 1 1,-1-2 0,0 0 0,18-17 0,-10 9-49,1 0 0,32-20 0,66-24-252,-2 0 299,-98 50-23,0-2 1,0 0-1,28-27 0,-37 30-17,0-1 0,0 0 0,-1 0 0,-1-1 0,0 0 0,0-1 0,8-18 0,-6 8 27,9-35 0,3-27 18,11-51-320,-20 97 494,-2 7-283,3 2-81,-11 25 86,0 1 0,-1 0 0,1-1 0,-1 0 0,1 1 0,-1-1-1,0 0 1,-1 0 0,2-5 0,2-15-421,-8 76-96,-1-12 261,5-38 268,-23 257 334,18-227-232,-1 0 0,-2-1 0,-2 0 0,0-1 0,-2 0 0,-17 29-1,19-42-65,0 0 0,-2-1 0,-12 15-1,-45 42 190,55-59-199,-59 57 211,-132 97-1,182-150-178,14-10-6,-1 0 0,-1-1 1,1 0-1,-14 6 0,9-5-64,0 0-1,1 2 0,0 0 1,0 0-1,-15 16 1,-22 17-21,44-37-12,5-5 18,1 0 0,0 0 1,0 0-1,-1 0 0,1 0 0,-1 0 0,1 0 1,-1-1-1,1 1 0,-1 0 0,0-1 0,1 1 1,-3-1-1,13-3-731,-4 1 751,0-1 1,-1 0 0,1 0 0,-1-1 0,1 1-1,-1-1 1,0 0 0,4-6 0,31-43-12,-34 44 16,16-21 12,6-13 77,61-70 0,60-22-22,-107 101-26,-1-2 0,66-76 1,-92 94 12,-2-1 1,0 0 0,-2-1-1,0 0 1,-1-1 0,6-22-1,28-134 140,-28 104-228,-12 59 64,0-25 0,1-1-60,0 22 174,-3 16-131,-1 0 0,1 0 1,0 0-1,-1 0 0,0 0 0,1-1 0,-1 1 1,0 0-1,0 0 0,0 0 0,0 0 0,0-1 0,-1 1 1,1 0-1,-1 0 0,1 0 0,-1 0 0,0 0 1,0 0-1,0 0 0,0 0 0,0 0 0,0 0 1,-3-2-1,1 1 2,-5-7 24,-1 0-1,-1 1 1,0 0-1,0 0 1,-1 1-1,-19-10 1,5 6-70,-2 2 1,1 1-1,-1 1 0,-1 1 0,1 1 1,-35-2-1,-174 1-149,192 7 216,-355 3 248,235 2-114,67-1-312,-27 7 99,82-7 83,-166 25-284,73-1 183,104-21 54,-4 3 46,12-4 22,0-1 1,-26 3-1,-6 0-23,-67-1-26,95-2-47,0 1 0,0 0 0,0 2 0,-33 16 0,-98 55-45,127-62 99,1 1 0,1 2 1,0 1-1,2 1 0,0 2 0,-40 46 1,48-49-25,-7 7 65,12-11-42,-1-1-1,-1 0 1,-1-1 0,0-1 0,-27 17-1,37-26-31,-5 2 25,0 0-1,-17 7 0,15-8-76,-23 14 0,-111 70-125,142-85 163,-1-1 1,1 0 0,0 1-1,1 0 1,-1 1-1,-7 9 1,10-11 15,1 0 0,-1 1-1,1-1 1,0 1 0,0 0 0,0-1 0,1 1-1,-1 0 1,1 0 0,0 0 0,0 6-1,-8 119 105,8-110-87,1-1-1,0 1 1,2-1-1,0 1 1,7 26-1,-7-41-8,0 1-1,0-1 1,0 0-1,0 0 1,1 0-1,-1 0 1,1-1-1,1 1 1,-1-1-1,1 0 1,-1 1-1,1-2 1,0 1-1,1 0 0,-1-1 1,1 0-1,-1 0 1,1 0-1,0-1 1,0 1-1,9 2 1,-1-1-9,0-1 1,0 0-1,1-1 1,-1-1-1,0 0 1,1 0 0,23-3-1,-25 1 31,0-1 1,0 0-1,0 0 0,0-2 1,-1 1-1,1-1 0,-1-1 1,0 0-1,0-1 0,0 0 1,14-12-1,43-41 9,12-9 44,-35 36-77,2 3 0,59-28 0,108-37-77,-153 68 45,-14 7-21,1 2 0,83-19-1,-93 30 107,0 0 0,0 3 0,1 1-1,44 3 1,-44 2-13,93 4-7,-119-8 1,0 0 0,0 0 0,0-2 0,-1 1 0,1-2 1,0 0-1,-1 0 0,0-1 0,0-1 0,-1 0 0,1 0 0,-1-1 0,14-12 1,8-10 36,-1-1 1,46-56-1,-32 34-29,-14 17 20,196-237 674,-227 270-723,9-11 186,12-24 0,-20 33-147,0-1 0,0 1 0,-1 0 0,1 0 0,-1-1 0,0 1 0,-1-1 0,1 1 0,-1-1 0,0-8 0,-1 7-37,0 0 1,0-1-1,0 1 0,-1 0 1,0 0-1,0 0 0,-1 0 1,0 1-1,0-1 0,0 1 1,-1-1-1,0 1 0,1 0 1,-2 0-1,-6-6 0,3 4-38,-74-80-665,82 87 653,-4-7-933,4 7 932,0 0 1,0-1 0,0 1-1,1 0 1,-1-1-1,0 1 1,0 0 0,0-1-1,0 1 1,0 0-1,0-1 1,1 1 0,5-4-848,19 4-2332,7 9 229,60-11-8920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8:40.39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2 471 992,'-2'-2'373,"9"2"-618,-5 1 223,0-1-1,0 0 0,0 0 1,0 0-1,1 0 0,-1 0 0,3-1 1,16 3 3910,77 4-902,389 20-1679,-437-26-1363,253 4 608,-129-3-296,-100-1-166,151-14 234,-1 0-2,-69 5-75,-112 5-222,317-28-25,-132 13-112,-176 18 181,19-2 54,26-4-201,-59 5 134,-8 0-60,118-4-61,-99 7 179,-20 0-73,43-4 1,-43-3 129,-28 6-224,9 0 847,-12-3-768,0 0 0,0 1 0,0 0 0,0-1 0,-1 1 0,1 0 0,-1 0 0,0 1 0,1-1 0,-5-2 0,-3-2 67,3 2 14,0 1 0,0-1 0,0 1 0,-1 1 0,-14-4 0,3 0-40,-147-52 383,144 48-244,0-1 0,1-1 0,1-1 0,0 0 0,-24-22 0,-18-15 121,-5-4-196,55 45-111,-24-16 0,15 11-38,-9-10-126,30 25 132,0-1 0,0 0 0,0 0 0,0 0 0,0 0 0,-1 0 0,1 0 0,0 0 1,0 0-1,0 0 0,0 0 0,0 0 0,0 0 0,0 0 0,0 0 0,0 0 1,0 0-1,0 1 0,0-1 0,0 0 0,0 0 0,-1 0 0,1 0 0,0 0 0,0 0 1,0 0-1,0 0 0,0 0 0,0 0 0,0 0 0,0 0 0,0 0 0,0 0 1,0 0-1,-1 0 0,1 0 0,0 0 0,0 0 0,0-1 0,0 1 0,0 0 0,0 0 1,0 0-1,0 0 0,0 0 0,0 0 0,0 0 0,0 0 0,0 0 0,-1 0 1,5 7-18,11 11 200,5 4-112,25 22-1,-17-18 71,-15-13-185,22 15-1,-13-12 32,-3-2 36,0-1 1,1-1 0,35 17-1,48 11-53,-76-30 220,50 13 0,-31-11 234,-37-10-87,0-1 0,13 0 0,-27-1-373,1 1 0,-1 0 0,1 0-1,0 1 1,-1-1 0,-5 4-1,-4 1 94,-20 11 102,6-2-11,-214 107 818,146-62-666,27-5-284,19-14-2205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8:42.50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0 285 1312,'0'0'50,"1"1"0,-1-1 1,0 0-1,0 0 0,0 1 0,0-1 0,0 0 0,1 1 201,0 0-201,-1-1 1,0 0-1,0 0 0,1 0 0,-1 0 0,0 1 1,1-1-1,-1 0 0,17 0 543,-3-1 1277,1 2-1,19 2 1,-19-2-861,0 0-1,29-2 0,-10 0-310,136-13 615,-41 0-855,943-23 1014,-493 34-640,-406-7-921,-81 3 332,-22 1 1080,-71 5-1308,1 1-1,0-1 1,0 1 0,0-1 0,0 1 0,-1-1-1,1 1 1,0-1 0,0 1 0,-1-1 0,1 1 0,0 0-1,-1-1 1,1 1 0,-1-1 0,1 1 0,-1-1-1,-31-19 354,2 0-212,23 14-103,0 2 0,-15-9 0,-26-9 233,21 8-227,0 2 1,-55-16-1,12 8 64,-27-5-134,85 19-317,10 4-5,7 3 146,32 8 63,52 6-1,-50-9 156,43 11 0,-62-11-76,4 0 38,0 1-1,-1 2 1,33 15 0,-39-15 5,-14-8 7,-1 0 0,0-1 0,1 2 1,-1-1-1,0 0 0,0 0 0,0 1 0,0-1 0,0 1 1,0 0-1,0 0 0,0-1 0,-1 1 0,1 0 0,-1 0 0,1 1 1,-1-1-1,0 0 0,1 3 0,-2-2 28,-1 0 0,0 0 0,0 0 1,0 0-1,0 0 0,-1 0 0,1 0 0,-1-1 0,1 1 0,-4 3 0,-1 3 94,1 0 22,-1-1 0,-1 0 1,0 0-1,0 0 0,0-1 1,-12 9-1,10-7-128,1 0 1,-1 1-1,1 0 0,1 0 1,-9 15-1,-9 14-1013,1 3-4569,8-12 312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32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5 214 3808,'-5'0'9152,"7"0"-8091,3 0-808,-1 0-1,1 0 1,0-1 0,0 1 0,-1-1 0,1 0-1,0 0 1,-1-1 0,1 1 0,-1-1 0,1 0-1,-1 0 1,0-1 0,7-4 0,7-8 21,-7 6-79,-1 0 0,0 0 0,16-19 0,-24 25-171,0 1 0,0-1 0,-1 1 0,1-1 0,-1 0 0,0 1 0,0-1 0,0 0 0,0 0 0,0 0 0,0 0-1,-1 1 1,0-1 0,1 0 0,-1 0 0,0 0 0,-1 0 0,1 0 0,0 0 0,-1 0 0,0 0 0,-1-5 0,0 5-12,1 0 0,0 1 0,-1-1 0,0 1 0,1 0 0,-1-1 0,0 1 0,0 0 0,-1 0 0,1 0 0,0 1 0,-1-1 0,1 0 0,-1 1 0,1 0 0,-1-1 0,1 1 0,-1 0 0,0 0 0,0 1 0,0-1 0,0 0 0,1 1 0,-1 0 0,0 0 0,0 0 0,0 0 0,0 0 0,0 0 0,0 1 0,0 0 0,0-1 0,1 1 0,-1 0 0,0 0 0,1 1 0,-1-1 0,0 0 0,1 1 0,0 0 0,-1-1 0,1 1 0,-4 5 0,1-2 72,0 2 0,1-1 0,0 1 0,0-1 0,1 1 0,0 0-1,0 1 1,0-1 0,1 0 0,0 1 0,1-1 0,0 1 0,0-1 0,0 1 0,1 9 0,1-2 68,0 1 1,0-1-1,2 0 1,0 0 0,1 0-1,10 27 1,-13-41-130,-1 1-1,1-1 1,-1 0 0,1 0 0,0 1 0,0-1 0,-1 0 0,1 0 0,0 0 0,0 0-1,0 0 1,0 0 0,0 0 0,0 0 0,1 0 0,-1 0 0,0 0 0,0-1-1,1 1 1,-1-1 0,0 1 0,1-1 0,-1 1 0,0-1 0,1 0 0,-1 0 0,1 1-1,-1-1 1,1 0 0,-1 0 0,1 0 0,-1-1 0,0 1 0,1 0 0,-1-1 0,1 1-1,1-1 1,5-3 58,0 0 1,-1 0-1,1 0 0,-1-1 0,7-6 0,-8 7-24,54-38-94,3 3-1,1 3 1,97-40 0,-153 72 28,0 1 1,0 0-1,0 0 1,0 1 0,1 0-1,13-1 1,-21 3 18,0 0 1,0 0-1,0 0 1,0 1-1,-1-1 1,1 0-1,0 1 1,0-1-1,-1 0 1,1 1-1,0-1 1,-1 1-1,1-1 1,0 1-1,-1-1 1,1 1-1,-1-1 1,1 1-1,-1 0 1,1-1-1,-1 1 1,1 0-1,-1 0 1,0-1-1,1 1 1,-1 0-1,0 0 1,1-1-1,-1 1 0,0 0 1,0 0-1,0 0 1,0 0-1,0-1 1,0 1-1,0 0 1,0 0-1,0 0 1,-1 0-1,1 5 95,-1 1-1,0-1 1,-4 11-1,1-7-2,0-1 1,-8 14-1,8-15-55,-1 1 0,-5 15 0,7-17 113,3-7-75,8-7-26,26-26-289,-16 15 195,1 0-1,35-23 1,-51 38 16,0 1 0,1 1 0,-1-1 0,1 0 0,-1 1 0,1 0 0,7-2 0,-10 3 17,0 0 0,-1 0 0,1 0 0,0 0 0,0 0 0,0 0-1,0 0 1,0 0 0,-1 0 0,1 1 0,0-1 0,0 0 0,0 1 0,-1-1 0,1 0 0,0 1 0,0-1 0,-1 1 0,1 0 0,0-1 0,-1 1 0,1-1 0,-1 1 0,1 0 0,-1-1 0,1 1 0,-1 0 0,1 0 0,-1-1 0,0 1 0,1 0 0,-1 0 0,0 0 0,0-1 0,1 1 0,-1 0 0,0 1 0,1 8 70,-1-1 0,1 1 0,-2 0 0,1-1-1,-1 1 1,-4 16 0,2-9 17,2-15-78,1 0-1,-1 0 1,1 0 0,0 0-1,0 0 1,0 0-1,1 4 1,0 6 137,0-15-109,0 0-1,0 1 0,1-1 0,-1 0 1,1 0-1,-1 0 0,1 1 1,0-1-1,3-3 0,5-7 61,1-2-9,1-1 1,21-21 0,-26 31-153,0 0 0,0 0 0,0 0 0,1 1 0,0 0 1,0 1-1,14-6 0,-21 9 68,0 1 0,0 0-1,0 0 1,1 0 0,-1-1 0,0 1 0,0 1-1,1-1 1,-1 0 0,0 0 0,0 0 0,0 1 0,0-1-1,1 0 1,-1 1 0,0-1 0,0 1 0,0-1 0,0 1-1,0 0 1,0 0 0,0-1 0,0 1 0,0 0-1,0 0 1,-1 0 0,1 0 0,0 0 0,-1 0 0,2 1-1,2 6 131,0-1 0,0 1 1,4 11-1,-3-5-125,3 2-239,-3-2 325,1-1 0,0 0 0,1-1 0,1 1-1,14 17 1,-20-28-86,-1-1 0,1 1 0,0-1 0,0 0 1,0 1-1,-1-1 0,1 0 0,0 0 0,0 0 0,0 0 0,1 0 0,-1-1 0,0 1 0,0-1 0,0 1 0,1-1 0,-1 0 1,0 0-1,0 0 0,0 0 0,1 0 0,-1 0 0,0-1 0,0 1 0,0-1 0,1 0 0,-1 1 0,0-1 0,2-1 0,5-4 30,-1 1 0,0-1 0,0 0-1,0-1 1,7-8 0,-4 5-27,70-69-293,-42 39 187,-39 40 89,0 0 0,0 0 0,1 0 0,-1-1 0,0 1-1,0 0 1,0 0 0,1 0 0,-1 0 0,0 0 0,0 0 0,0 0 0,1 0 0,-1 0-1,0 0 1,0 0 0,0 0 0,1 0 0,-1 0 0,0 0 0,0 0 0,1 0-1,-1 0 1,0 0 0,0 0 0,0 0 0,1 0 0,-1 0 0,0 0 0,0 0 0,0 0-1,1 1 1,-1-1 0,0 0 0,0 0 0,0 0 0,0 0 0,1 0 0,-1 1-1,0-1 1,0 0 0,0 0 0,0 0 0,0 1 0,0-1 0,0 0 0,0 0-1,0 0 1,1 1 0,-1-1 0,0 0 0,0 0 0,0 0 0,0 1 0,0-1 0,0 0-1,0 1 1,1 20 90,0-7 39,21 63 145,-21-76-269,2 10 60,1 0 0,6 12 0,-9-21-26,1 1-1,-1 0 1,1-1-1,0 1 0,4 3 1,-5-5-23,-1-1 0,1 1 0,0 0 0,-1-1 1,1 1-1,0-1 0,0 0 0,-1 1 0,1-1 0,0 0 0,0 1 1,0-1-1,0 0 0,-1 0 0,1 0 0,0 1 0,0-1 1,0 0-1,1-1 0,1 1 16,-1-1-1,0 0 1,0 0 0,-1-1-1,1 1 1,0 0 0,0-1 0,-1 1-1,1-1 1,0 1 0,-1-1 0,0 0-1,2-2 1,17-27 253,64-121-289,-68 124-171,-10 16 12,13-20 0,-11 80-289,-7-37 507,0-1 1,-2 1-1,1-1 0,-1 1 1,-1-1-1,0 1 1,0-1-1,-1 0 0,0 0 1,-1 0-1,0 0 0,0-1 1,-10 15-1,13-23-57,0 0 1,0 1-1,0-1 0,0 0 1,0 0-1,0 0 0,0 0 1,0 0-1,-1 0 0,1-1 1,0 1-1,0 0 0,-1-1 1,1 1-1,-1-1 0,1 1 1,-3 0-1,3-1-3,0 0 1,-1 0 0,1-1-1,0 1 1,0 0 0,0 0-1,0 0 1,0-1 0,0 1-1,0-1 1,0 1-1,0 0 1,0-1 0,0 0-1,0 1 1,1-1 0,-1 0-1,0 1 1,0-1-1,0 0 1,1 0 0,-1 0-1,0 0 1,1 1 0,-1-1-1,1 0 1,-1-2 0,0 2-5,-13-32-128,14 33 131,0-1 0,0 0 1,-1 1-1,1-1 1,0 0-1,0 1 0,0-1 1,0 1-1,0-1 0,0 0 1,0 1-1,0-1 1,0 0-1,0 1 0,0-1 1,1 0-1,-1 0 1,1 1-6,-1-1 0,1 1 1,-1 0-1,1 0 1,-1 0-1,1 0 0,-1 0 1,1 0-1,-1 0 1,1 0-1,-1 0 0,1 0 1,-1 0-1,1 0 0,-1 0 1,1 0-1,-1 1 1,1-1-1,-1 0 0,1 0 1,-1 1-1,1-1 1,-1 0-1,0 0 0,1 1 1,-1-1-1,1 1 1,7 3 64,0 1 0,0-2 0,0 1 0,1-1 0,-1-1 0,1 1 0,0-1 0,0-1 0,0 0 0,0 0 0,0-1 0,0 0 0,0 0 0,0-1 0,0 0 0,14-4 1,23-14 79,0-1 1,63-40 0,-74 41-128,-32 17-45,-1 1 0,1-1 0,0 1 0,0 0 0,0 0-1,-1 0 1,1 0 0,5 0 0,-7 1 33,0 0 1,0 0-1,0 0 1,0 0 0,-1 1-1,1-1 1,0 0-1,0 0 1,0 1-1,0-1 1,0 1-1,-1-1 1,1 1-1,0-1 1,0 1 0,-1-1-1,1 1 1,0 0-1,-1-1 1,1 1-1,0 0 1,-1-1-1,1 1 1,-1 0-1,0 0 1,1 0-1,-1 0 1,0-1 0,1 1-1,-1 0 1,0 1-1,5 13 35,-2-9-2,-2 0 0,1 0 0,-1 0 0,2 8 0,-2 2-17,1 0 48,-1 0 0,-1 0 0,0 1-1,-1-1 1,-3 18 0,3-32-45,1 0-1,0-1 1,-1 1 0,1 0-1,-1 0 1,0-1 0,0 1-1,1-1 1,-1 1 0,0 0-1,0-1 1,0 1 0,-1-1-1,1 0 1,0 1 0,-1-1-1,1 0 1,0 0 0,-1 0-1,0 0 1,1 0 0,-1 0-1,1-1 1,-1 1 0,0 0-1,0-1 1,1 1 0,-1-1-1,0 0 1,0 1 0,0-1-1,1 0 1,-1 0 0,0 0-1,0 0 1,0-1-1,1 1 1,-1 0 0,-2-2 0,-4-1-44,-1-1 1,2 0 0,-1-1-1,0 0 1,1 0 0,-7-7-1,-37-39-408,44 43 409,-1 0-55,-6-5-169,11 8 73,5 3-38,20 3 325,24 3 1,-24-1 100,23 0 0,-29-3-133,0-1 1,-1-1 0,1 0 0,-1-1 0,0-1 0,0 0 0,0-1 0,0-1 0,-1 0 0,0-1 0,0 0 0,0-1 0,20-17 0,-22 14-120,2-2 34,23-16-1,-32 62 370,0 58 59,-5-88-398,0 0-1,0-1 1,0 1 0,1-1-1,0 1 1,-1-1 0,1 1-1,0-1 1,0 1 0,0-1-1,1 0 1,-1 0 0,0 0-1,1 1 1,0-1 0,-1 0-1,1-1 1,0 1 0,0 0-1,0 0 1,0-1 0,0 1-1,3 0 1,-1-2 42,1 0 0,-1 0 0,1-1 0,-1 1 0,9-4 1,-8 3-40,28-9-84,-1-1-1,39-19 1,-19 7 1,138-60-392,-214 118 432,21-32 30,0 1 0,1-1-1,-1 1 1,1 0-1,0 0 1,0 0-1,0 0 1,0 0-1,1 0 1,-2 7-1,2-8 7,1-1-1,0 1 1,-1 0-1,1-1 1,0 1-1,0 0 1,1-1-1,-1 1 1,1 0-1,-1-1 1,1 1-1,0-1 1,0 1-1,0-1 0,0 1 1,0-1-1,0 0 1,1 1-1,2 2 1,-3-4-2,0 0-1,0-1 1,0 1 0,0 0 0,0 0 0,0-1 0,0 1-1,0-1 1,0 1 0,1-1 0,-1 1 0,0-1 0,0 0-1,1 1 1,-1-1 0,0 0 0,0 0 0,1 0 0,-1 0-1,0 0 1,1 0 0,-1 0 0,0-1 0,0 1 0,1 0 0,-1-1-1,0 1 1,0-1 0,0 0 0,0 1 0,2-2-1,2-1 21,-2 0 0,1 1-1,0-2 1,0 1 0,-1 0-1,6-8 1,-7 8-47,0 0 0,0 0 0,-1 0-1,1 0 1,-1-1 0,1 1 0,-1 0 0,0-1 0,-1 1-1,1-1 1,-1 0 0,1 1 0,-1-1 0,0 1-1,0-1 1,-1 0 0,1 1 0,-1-1 0,1 1 0,-1-1-1,-2-4 1,1 4-11,0-1 0,-1 1-1,1 0 1,-1 0 0,1 0-1,-2 0 1,1 0 0,0 0 0,-1 1-1,1 0 1,-1 0 0,0 0-1,0 0 1,0 0 0,0 1-1,-5-2 1,0 0 8,0 1-1,0 1 0,-1-1 1,1 2-1,-1-1 0,-18 1 1,49 0 127,28-5 0,-32 4-83,-1 0 1,1 1-1,19 1 0,-28 0-22,-1 1 0,1 0 0,-1 0 0,10 4 0,-14-4 5,0 0 1,0 1 0,0 0 0,0 0 0,0-1 0,0 2 0,-1-1 0,1 0 0,-1 0 0,0 1 0,4 4-1,-2-1 60,-1-1-1,1 1 0,-1 0 0,-1-1 0,1 1 0,-1 1 0,0-1 0,0 0 0,-1 0 0,2 10 0,2 23 321,-4-39-369,-1 1 0,1-1 0,-1 0 0,1 0 0,-1 0 0,1 0 0,-1 0 0,1 0 0,-1 0 0,1 0 0,-1 0 0,1 0 1,-1 0-1,1 0 0,-1 0 0,2-1 0,3-1-19,0-1 1,0 0 0,0 0 0,0 0-1,-1-1 1,6-4 0,10-9-92,-12 12 80,1-1 0,0 1-1,0 1 1,0-1-1,1 2 1,-1-1 0,15-2-1,-17 4 1,0 1-1,1 0 1,-1 1-1,0 0 1,0 0-1,0 1 1,0-1-1,0 1 1,0 1-1,0 0 1,13 4-1,-19-5 84,5 1-384,0 0 0,-1 1 0,1 0 0,-1 0 0,5 5-1,-8-7-95,-1 0 0,0 0-1,0 0 1,0 0 0,0 0-1,0 1 1,0-1 0,0 0 0,-1 1-1,1-1 1,0 1 0,-1-1-1,1 1 1,-1-1 0,1 1-1,-1-1 1,0 1 0,0-1-1,0 1 1,0 0 0,0-1-1,0 1 1,0-1 0,0 1 0,-1 1-1,-4 20-3053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8:47.34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1 229 2144,'5'-5'1585,"-4"5"-1479,-1-1-1,1 1 1,-1 0 0,1 0-1,-1 0 1,1 0 0,23-5 672,24-1-495,55-11 443,-43 14-369,69 3 0,-67 6-297,33 0 131,74-1 113,94-10 5,66 10-85,119 7 134,-115-17 31,-260 2-362,313-9 229,-138 2 96,-135 2-13,147 10-1,-162 1-250,150-15 0,-21 8 21,-149 5-287,65 2 610,-52 2-678,-77-5 405,0-1-1,16-3 0,-1-1-209,-8 2-4,29-9 1,-44 11 11,1 0-1,-1 0 1,1 0 0,0 1-1,9 1 1,-3-1-124,-12 0 231,-3 0 27,-31 0 172,16 1-138,0 0 1,-1-2 0,1 0-1,-33-7 1,41 5-97,-55-18 207,57 18-192,-1-1 1,1 1-1,0-2 1,0 1-1,1-1 0,-9-7 1,9 6-88,-22-23 135,26 27-147,0-1 0,1 1 0,0 0 0,-1 0-1,1-1 1,0 1 0,0-1 0,0 1 0,0-1 0,1 1 0,-1-1 0,0-4 0,2 6 36,-1 0 1,0 1-1,0-1 0,0 0 1,1 1-1,-1-1 0,0 1 1,1-1-1,-1 0 1,1 1-1,-1-1 0,1 1 1,-1-1-1,1 1 0,-1-1 1,1 1-1,-1-1 0,1 1 1,0 0-1,-1-1 0,1 1 1,0 0-1,-1-1 1,1 1-1,0 0 0,-1 0 1,1 0-1,0 0 0,-1 0 1,1 0-1,0 0 0,0 0 1,-1 0-1,1 0 0,1 0 1,1 0-3,1 0 1,-1 1-1,1-1 0,-1 1 1,8 2-1,13 7-21,0 1-1,-1 0 0,27 19 1,-23-15 288,-22-13-200,0 0 0,-1 0 0,0 1-1,1-1 1,-1 1 0,0 0 0,5 5 0,-3-1-14,9 12 488,-15-18-485,0 0-1,1 0 1,-1 0-1,0 0 1,0 0 0,1 0-1,-1 1 1,0-1-1,0 0 1,0 0-1,0 0 1,-1 0-1,1 0 1,0 0-1,0 1 1,-1-1-1,1 0 1,0 0-1,-2 1 1,-20 32 295,16-27-588,1 1-1,0 0 0,-7 15 1,5-3-1065,1 7-2554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8:51.05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1 292 2304,'6'-5'2923,"106"-2"-146,4-1-2056,70 7 15,162 1-496,-84 7 272,-79-6-133,-104-1-70,-71-1-165,0 0-1,-1 0 1,13-4 0,13-2 113,-7 2-105,0-1 0,42-16 0,-52 15-176,-17 7 45,-1 0 0,1 0 0,0 0 1,-1 0-1,1 0 0,-1-1 0,1 1 0,-1 0 1,1-1-1,-1 1 0,1 0 0,0-1 0,-1 1 0,0 0 1,1-1-1,-1 1 0,1-1 0,-1 1 0,0-1 0,1 1 1,-1-1-1,0 1 0,1-1 0,-1 0 0,0 1 0,0-1 1,1 1-1,-1-1 0,0 0 0,0 1 0,0-1 1,0 0-1,0 1 0,0-1 0,0 1 0,0-1 0,0 0 1,0 1-1,-1-1 0,1 1 0,0-1 0,0 0 0,-1 1 1,1-1-1,0 1 0,0-1 0,-1 1 0,1-1 0,-1 1 1,1-1-1,0 1 0,-1-1 0,1 1 0,-1-1 0,1 1 1,-1 0-1,0-1 0,1 1 0,-1 0 0,1 0 1,-1-1-1,1 1 0,-1 0 0,0 0 0,1 0 0,-2 0 1,-26-10 203,0 0 0,1-2 1,-40-24-1,52 26-220,2-1 0,0-1 0,0 0 0,-19-24 1,8 9-208,21 24 99,2 2 53,0 0 1,1 0-1,-1 1 0,0-1 1,0 0-1,0 0 0,1 0 1,-1 0-1,1 0 0,-1-1 1,0 1-1,1 0 0,0 0 1,-1-2-1,16 13-829,-7-3 851,234 127-313,-230-128 372,0 0 1,0 0-1,-1 1 0,0 1 1,0 0-1,-1 0 0,18 19 1,-28-26-1,1 0 0,0 0 1,-1 0-1,1-1 1,-1 1-1,0 0 0,1 0 1,-1 0-1,0 0 1,1 0-1,-1 0 1,0 0-1,0 0 0,0 0 1,0 0-1,0 0 1,0 0-1,0 0 0,0 0 1,0 0-1,-1 0 1,1 0-1,0 0 0,-1 0 1,1 0-1,0 0 1,-1 0-1,1 0 0,-1 0 1,0 0-1,1-1 1,-1 1-1,0 0 0,1 0 1,-1-1-1,0 1 1,-1 0-1,-4 4 118,0-1 0,0 0 0,0-1 0,-8 4 0,9-5-98,-76 31 149,11-6-1568,47-13-1549,3 5 805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17.26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1399 194 2240,'-8'-8'3637,"8"7"-3591,0 1 0,-1 0 0,1 0 0,0 0 0,-1 0 0,1 0 0,0 0 0,-1 0 0,1 0 0,0 0 0,-1-1 0,1 1 0,0 0 0,-1 0 0,1 0 0,0-1 0,0 1 0,-1 0 0,1 0 0,0-1 0,0 1 0,0 0 0,-1 0 0,1-1 0,0 1 0,0 0 0,0-1 0,0 1 0,0-1-17,-1 1 0,1 0 0,0-1 0,0 1 0,0 0 0,0-1 1,0 1-1,-1 0 0,1 0 0,0-1 0,0 1 0,-1 0 0,1 0 0,0 0 0,0-1 0,-1 1 0,1 0 0,0 0 0,0 0 0,-1-1 0,1 1 0,0 0 0,-1 0 0,1 0 0,0 0 0,-1 0 0,1 0 0,-1 0 0,-53-5 904,40 6-828,1 0 0,-15 4 0,15-3 245,-1 0 0,-14 0 1,20-1-287,0 0 0,0 0 0,0 1 0,0 0 0,-7 3 0,-12 3 37,-120 35 810,70-18-601,-85 31-3,143-49-267,5-1 103,1 1 0,0 0 0,1 0 0,-1 1 0,-15 14 1,20-14-52,0 0 0,1 1 0,0 0 1,1 0-1,-1 0 0,2 1 0,0 0 1,0 0-1,-5 16 0,-1 11 294,6-20-224,-11 29 0,7-25 22,-10 42 1,-3 8 139,11-43-192,2-6-39,0 0 0,-20 34 0,12-28 91,1 1 1,1 0-1,2 1 1,-16 54-1,25-65-177,1 1 0,1 0 1,0 0-1,2 0 0,2 21 0,-1 3 169,-1 281 58,0-322-173,1 1 0,0-1 0,0 0 0,0 0 0,0 0 0,0 1 0,3 2 0,2 6-26,-6-10-99,0-2 50,0 1-1,0-1 1,1 1-1,-1 0 1,0-1-1,0 1 1,1-1-1,-1 1 1,0 0-1,1-1 1,-1 1-1,0-1 1,1 1-1,-1-1 1,2 1-1,11 17-52,-11-14 102,1 0-1,0-1 1,0 0-1,1 1 1,-1-1-1,1 0 0,-1-1 1,1 1-1,0-1 1,7 3-1,2 4-10,-12-8 11,0 0-1,0 0 0,0 0 0,1 0 1,-1 0-1,0-1 0,0 1 0,1 0 1,-1-1-1,1 1 0,-1-1 0,3 1 0,20 4 80,-11-2-135,0-1 1,0 0 0,15 0-1,160-2-21,-96-8-359,-41 2 588,-3 3-207,-20 2-122,32-6 0,14-1 295,-50 6-256,44-8 0,22-10-9,-86 19 104,91-25-139,-75 20 163,0 2 0,35-4 0,-10 1 112,76-8-178,-36 6-166,50-18-136,-94 18 452,-11 2-115,34-13-1,8 0-75,-63 17 90,1 1-1,-1 0 1,0 0-1,11 1 1,27-7-40,177-39 105,-209 45-124,0 1-1,28 0 0,-15 1-215,-26 0 201,-2 1-18,0 0 64,0 0 1,0-1-1,-1 1 0,1 0 0,0-1 0,0 1 0,0 0 0,-1 0 1,1-1-1,0 1 0,-1-1 0,1 1 0,0 0 0,-1-1 0,0 1 1,-12 6-86,-1-1 1,0 0 0,-1-1-1,-27 5 1,33-7 109,-74 13-95,-9 3 299,-23 9 93,-66 19-90,43-11-46,23-7-106,-69 20-35,85-13-12,54-18 104,27-11-28,7-3-101,0 0-1,-11 6 1,15-7 38,1 0 0,-1 0 0,0-1 0,1 0 0,-1-1 0,0 1 0,0-1 0,-10 0 0,-59-3 251,69 1-300,-39 0-16,-45 5 0,50-1 152,-72-4 0,92-3-16,1 0-1,-1-2 1,1 0-1,-34-16 1,41 16-131,2 0 8,-1 0 1,2-1-1,-1 0 0,1-1 1,-15-15-1,14 13-2,6 5 47,1 0-1,-1 0 1,1-1 0,0 0-1,1 0 1,-1 0 0,1 0-1,1 0 1,-4-8 0,-1-10 21,-5-27 1,7 13 15,1 1-1,3-1 1,4-63 0,-2 70 91,3-17 129,17-80-1,24-58-410,-36 144 226,-4 22 35,3-23-1,28-251 209,-34 278-358,9-25-1,2-8 11,-11 41 16,1-1 0,-1 1 0,2-1 0,-1 1 0,1 0 0,0 0 0,1 0 0,8-11 0,-4 9-7,0-1 0,0 1 0,1 1 0,21-16-1,-20 18 22,0 0-1,0 1 0,0 1 1,1 0-1,18-5 1,64-11-14,-22 6 98,-42 8-29,-16 4-44,0-1 1,23-8-1,-21 6-56,-12 5 65,-1 0-1,0 0 0,1 0 1,-1 0-1,0 0 0,0-1 0,0 0 1,0 1-1,0-1 0,0 0 0,3-4 1,-5 2 42,-1 3-64,-32 1-205,-1 1 251,-1-2 0,-47-7-1,77 7-63,-14-1 51,1-2 0,0 0 0,1 0-1,-1-2 1,-28-13 0,26 11 12,16 6-54,-1 1 0,0 0 0,1-1 0,-1 1 0,1-1 0,-1 0 0,1 0 0,0-1 0,-6-4 0,9 6-4,0 1 0,0 0-1,0-1 1,-1 1-1,1 0 1,0-1 0,0 1-1,0 0 1,0-1-1,0 1 1,0 0 0,0-1-1,0 1 1,0 0-1,0-1 1,0 1-1,0 0 1,0-1 0,0 1-1,1 0 1,-1-1-1,0 1 1,0 0 0,0-1-1,0 1 1,1 0-1,-1-1 1,0 1 0,0 0-1,1 0 1,-1-1-1,0 1 1,0 0 0,1 0-1,0-1 1,13-6-46,-9 5 21,7-3 46,0 1-1,0 1 0,0 0 1,1 0-1,0 2 1,21-2-1,24-3-3,139-21-110,-182 26 101,0 1 1,-1 0 0,1 1-1,0 1 1,-1 0-1,0 1 1,1 0 0,13 6-1,-17-5 30,9 3 1,1-1 0,31 6 0,33 2 18,23 4-120,-62-12-15,6 1 164,57 0 0,-98-6-81,1 0 0,11 3 0,-11-2 8,-1 0 0,14 0-1,186 6 103,-155-7-168,17-1 558,86-9 0,-119 5-183,43 3 1,-59 1-357,-3 1 159,34 6 0,-48-6-117,41 12 72,-38-10-62,-1 0-1,1 0 0,0-1 1,0 0-1,13 0 0,10 2-14,-20-1 14,-12-2 13,-4-1 16,-93-4-353,85 2 296,1 1 1,-1-2-1,1 1 1,0-2-1,0 1 1,0-1-1,-10-6 0,2-1-36,1 1 28,0 1-1,-31-13 0,0 8-50,0 2 0,0 1 1,-2 3-1,1 2 0,0 3 0,-83 3 1,72 5 58,-15 1-112,92 2 121,6-2-9,1-2 0,40 3 1,-32-4-33,323 29 211,-310-29-150,69 11-4,-18-1 53,-40-7-59,100 7-32,-129-11 58,-1-1 62,0 2 0,0 0 0,36 11 0,10 14-88,-69-27-6,0 1-1,0-1 1,0 1-1,-1 0 0,1 0 1,-1 0-1,5 5 1,2 3-32,-4-5 198,0 0 0,0 1 1,4 8-1,4 3 41,38 51 423,-42-60-752,-8-8 131,0 1-1,0 0 0,0-1 0,0 1 0,0 0 1,0 0-1,-1-1 0,1 1 0,0 0 1,0 0-1,0 2 0,19 23 307,-17-20-295,-1 1 0,0 0-1,0 0 1,0 1 0,-1-1 0,0 0-1,0 0 1,-1 11 0,2 14-58,0-10 67,-1 27 0,-1-28 107,1 28 43,0-24-161,0-1-1,-7 45 1,2-26-6,4-32 43,-1 0 0,0 0 0,-1 0 0,-3 11 0,-18 57-273,14-33 245,8-41 22,0 0 0,-1-1-1,0 1 1,-5 8 0,7-12-39,-1 0 0,0 0-1,1 0 1,-1 0 0,1 0 0,-1 0 0,1 0 0,0 0 0,-1 0 0,1 0 0,0 0 0,0 1 0,0-1 0,0 0 0,0 0 0,0 0-1,0 0 1,0 2 0,1-2-46,-6 10 95,-2 5-101,4-5-5,4-11 51,-1 0 0,0 1 1,0-1-1,0 0 0,0 0 0,0 0 1,0 0-1,0 0 0,0 0 0,0 1 1,0-1-1,0 0 0,0 0 0,0 0 1,0 0-1,0 1 0,0-1 0,0 0 1,0 0-1,0 0 0,0 0 0,0 0 1,0 1-1,0-1 0,0 0 0,0 0 1,0 0-1,0 0 0,0 0 0,0 0 1,-1 1-1,1-1 0,0 0 0,0 0 1,0 0-1,0 0 0,0 0 0,0 0 1,0 0-1,-1 0 0,1 0 0,0 1 1,0-1-1,0 0 0,0 0 0,0 0 1,-1 0-1,1 0 0,0 0 0,0 0 1,0 0-1,0 0 0,0 0 0,-1 0 1,1 0-1,0 0 0,0 0 0,3 19 184,-14 2-156,11-17-56,0-3 23,0 0 0,-1 1 0,1-1 1,0 0-1,0 0 0,-1 0 0,1 1 0,-1-1 1,1 0-1,-1 0 0,-1 2 0,0-1-7,-1 0-1,0-1 1,0 1-1,0-1 1,0 1-1,0-1 1,-1 0-1,1 0 1,0 0-1,-4 0 1,-38 2-170,28-2 85,-168 11-326,-83 4 327,235-15 70,1-2 0,-1-1-1,1-1 1,0-2 0,0-1 0,-61-21 0,88 25-16,0 0 1,0-1-1,0 0 1,0 0-1,0 0 1,-5-5-1,9 7 26,0 0 0,0 1 0,0-1 0,0 0 0,0 0 0,0-1 0,0 1 0,1 0 0,-1 0-1,0 0 1,1 0 0,-1-1 0,1 1 0,-1 0 0,1 0 0,0-1 0,-1 1 0,1 0 0,0-1 0,0 1-1,0 0 1,0-1 0,0 1 0,0-1 0,1 1 0,-1 0 0,0 0 0,1-1 0,-1 1 0,1 0 0,-1 0-1,1-2 1,5-4-22,1-1 0,-1 1-1,1 1 1,0 0-1,1 0 1,-1 0 0,11-5-1,-5 1 23,26-17-49,1 1-1,71-33 0,-89 50 29,-11 5 18,0-1 1,15-8-1,-26 13 18,0 0-1,0 0 1,0 0 0,-1 0-1,1 0 1,0 0 0,0 0-1,0 0 1,0 0 0,0 0-1,0 0 1,0 0 0,0 0-1,0 0 1,0 0 0,0 0-1,0-1 1,0 1 0,-1 0-1,1 0 1,0 0 0,0 0-1,0 0 1,0 0 0,0 0-1,0 0 1,0 0 0,0 0-1,0 0 1,0 0 0,0 0-1,0-1 1,0 1 0,0 0-1,0 0 1,0 0 0,0 0-1,0 0 1,0 0 0,0 0-1,0 0 1,0 0 0,0 0-1,0 0 1,0 0 0,0-1-1,0 1 1,0 0 0,0 0-1,0 0 1,0 0 0,0 0-1,0 0 1,1 0 0,-1 0-1,0 0 1,0 0 0,0 0-1,0 0 1,0 0 0,0 0-1,0 0 1,0 0 0,0 0-1,0 0 1,0-1 0,0 1-1,-11-1-142,-20 2-78,-319 49 8,110-13 682,84-15 60,-180 22 946,0-19-350,324-25-1115,-6 1-8,1-1-1,-1-1 0,-19-3 0,26 0-175,8-1 11,4 3 147,0 1 0,0-1-1,-1 1 1,1-1 0,1 1 0,-1 0 0,0 0-1,0 0 1,0-1 0,2 0 0,16-13-40,0 0 0,0 1 1,27-14-1,93-38 101,-34 17-52,4-6-98,217-98-211,58 28 234,-245 92-240,-136 33 281,-1-1 0,1 1 0,0-1 0,-1 1 0,1 0 0,0 0 0,0 0 0,-1 0 0,1 0 0,0 1 0,0-1 0,4 3 0,-7-3 38,0 0 0,0 0 0,1 1 0,-1-1 0,0 0 0,0 0 0,0 1 0,0-1 0,0 0 0,0 1 0,1-1 0,-1 0 0,0 0 0,0 1 0,0-1 0,0 0 0,0 1 0,0-1 0,0 0 0,0 1 0,0-1 0,-1 0 0,1 1 0,0-1 0,0 0 0,0 0 0,0 1 0,0-1 0,0 0 0,-1 1 0,1-1 0,0 0 0,0 0 0,0 1 0,-1-1 0,-2 3-2,0 0 0,1 0-1,-1-1 1,-1 1 0,-3 2-1,-154 82 60,140-76-32,-99 44 401,-159 49 1,-136 13 716,-23-28-331,429-88-890,0 0 1,-16 0-1,16-4-39,9 3 119,-1 0 1,1 0-1,0 0 1,0 0-1,0 0 1,0-1 0,0 1-1,0 0 1,0 0-1,0 0 1,0 0-1,0 0 1,0-1-1,0 1 1,0 0 0,0 0-1,0 0 1,0 0-1,0-1 1,0 1-1,0 0 1,0 0-1,0 0 1,0 0 0,0-1-1,0 1 1,0 0-1,0 0 1,0 0-1,0 0 1,0 0 0,0-1-1,1 1 1,-1 0-1,0 0 1,0 0-1,29-21-310,40-25 130,107-66 128,106-40-291,18 24 128,18 37 118,-140 44-246,-159 40 187,-17 6 74,-5 0 1,-33 5-142,21-3 231,-425 60-378,133-5 582,16-3 55,-2-20-179,285-32-138,0-1-1,0 0 1,-11-2 0,19 1 41,-1 1 1,0 0 0,0 0 0,0 0 0,1-1 0,-1 1 0,0 0 0,0-1 0,1 1 0,-1 0 0,0-1 0,0 1 0,1-1 0,-1 1 0,1-1 0,-2-1 0,2 1-3,0 1 0,0-1 0,-1 1 0,1-1 0,0 0 0,0 1 0,1-1 0,-1 1 0,0-1 0,0 0 0,0 1 0,0-1 0,0 0 0,1 1 0,-1-1 0,0 1 0,0-1 0,1 1 0,-1-1 0,1 1 0,-1-1 0,0 1 0,1-1 0,-1 1 0,1-1 0,0 1 0,8-8-32,-1 2 0,1-1 0,1 1-1,0 1 1,-1 0 0,1 0-1,13-4 1,-2 1 15,-1 0-40,0 2-1,38-8 1,-40 10-31,-14 3 44,1 0 1,-1 1 0,1-1-1,0 1 1,5 0-1,-9 0 42,0 0-1,-1 0 0,1 0 1,0 0-1,0 1 0,0-1 1,0 0-1,0 1 0,0-1 1,-1 0-1,1 1 0,0-1 1,0 1-1,0-1 0,-1 1 1,1 0-1,0-1 0,-1 1 1,1 0-1,-1-1 0,1 1 1,-1 0-1,1 0 0,-1 0 1,1-1-1,-1 1 0,0 0 1,1 0-1,-1 0 0,0 0 1,0 0-1,1 1 0,-2 4 42,1 1-1,-1-1 0,-1 1 0,1-1 0,-1 1 1,0-1-1,0 0 0,-1 0 0,-6 11 0,8-15-20,-9 17 42,-1-1-1,-1-1 1,0 0 0,-2 0-1,0-1 1,-19 16 0,-105 81 709,50-44-45,55-43-364,1 3 0,-47 54 0,76-79-321,-1 0-9,1 1-1,0-1 1,0 0 0,0 1-1,-4 8 1,7-13-11,0 1 0,0 0 0,0-1 0,-1 1 1,1 0-1,0 0 0,0-1 0,0 1 0,0 0 0,0 0 1,0 0-1,0-1 0,0 1 0,1 0 0,-1-1 0,0 1 1,0 0-1,1 0 0,-1 0 0,1 0 6,0 0 1,0 0-1,0-1 1,0 1-1,0 0 1,0-1-1,0 1 1,0 0-1,0-1 1,0 1-1,0-1 1,0 0-1,0 1 1,1-1-1,-1 0 1,2 0-1,16 2 99,1-1 1,0-2-1,35-4 0,-22 2 9,425-68 207,-334 48-373,807-122-768,-464 109 587,-406 36 279,15-1 193,-75 1-252,1-1 1,-1 1-1,1 0 0,-1-1 0,1 1 1,-1-1-1,0 0 0,1 1 0,-1-1 1,0 0-1,1 0 0,-1 0 0,0 0 1,0 0-1,0 0 0,0 0 0,0 0 1,0 0-1,0-1 0,0 1 0,-1 0 1,1-1-1,0 1 0,-1 0 0,1-1 1,-1 1-1,0-1 0,1-2 0,0-4-127,0-1-1,0 1 1,-1-18 0,-1 12 76,4-51-166,-1 34-31,-4-59-1,2 89 243,0 0 0,0 0 0,0 0-1,0 0 1,-1 1 0,1-1 0,0 0 0,-1 0-1,1 0 1,0 0 0,-1 0 0,1 1 0,-1-1-1,1 0 1,-1 0 0,-1 0 0,2 0 4,-1 1 0,1 0 0,-1-1 0,1 1 0,-1 0 0,0 0 0,1 0 0,-1 0 0,1-1 0,-1 1 0,0 0 0,1 0 0,-1 0 0,1 0 0,-1 0 1,0 1-1,1-1 0,-1 0 0,0 0 0,-4 2-14,1 0 1,0 0-1,0 0 1,0 1 0,-6 5-1,-25 22 190,1 2 0,-32 38 0,-20 20 72,67-72-104,-1-1 0,-40 26 0,18-19 78,-61 25 0,-49 10 207,112-44-341,28-11-48,-317 106 523,29-42-537,-7-26-254,284-41 77,1-1-1,-39-4 1,49 2 59,0 0-1,0-1 1,0 0 0,0-1-1,1 0 1,-16-9 0,25 12 76,0 0-1,-1-1 1,1 1 0,0-1 0,0 1 0,0-1 0,0 0 0,0 0 0,-3-4-1,5 5 16,0 0 0,-1 0-1,1 0 1,0 0-1,-1 0 1,1 0-1,0 0 1,0 0-1,0 0 1,0 0-1,0 0 1,0 0-1,0 0 1,0 1-1,0-1 1,0 0 0,1 0-1,-1 0 1,0 0-1,1 0 1,-1 0-1,1 0 1,-1 0-1,1 0 1,-1 1-1,1-1 1,-1 0-1,1 0 1,1 0-1,4-4-13,-1 0 0,1 1 0,-1-1 0,1 1 0,0 1 0,1-1 0,-1 1 0,12-4 0,62-14 163,-63 17-120,136-27 38,217-15 0,161 24-74,-209 22 312,-322 0-292,16 1-29,-1-1-1,1 2 1,19 4 0,-34-6 24,0 0 0,0 0-1,0 0 1,0 1-1,0-1 1,0 0-1,0 1 1,-1-1 0,1 1-1,0-1 1,0 1-1,0 0 1,0-1-1,-1 1 1,1 0 0,0-1-1,0 1 1,0 1-1,-1-1 5,0-1-1,0 1 0,0-1 0,0 1 0,0 0 1,0-1-1,0 1 0,0-1 0,0 1 1,0-1-1,0 1 0,-1-1 0,1 1 0,0 0 1,0-1-1,-1 1 0,1-1 0,0 0 0,-1 1 1,1-1-1,0 1 0,-1-1 0,0 1 1,-5 4 20,0 0 1,-1-1 0,-12 7 0,12-7 4,-17 7 25,-1-1 1,0-1-1,0-1 1,-1-1-1,-36 4 1,3 1-18,-376 110 302,341-93-260,-245 82 273,86-28-280,120-43-59,99-31-85,-67 6-1,91-14 7,1 0 0,0-1 0,-1-1 0,-11-1 0,18 1 23,-1 1 0,1-1 0,0 0 0,-1-1 0,1 1 0,0 0 0,0-1 0,0 0 0,0 0 0,0 0 0,0 0 0,1 0-1,-1-1 1,-3-3 0,2-1-1,0 1 0,0-1-1,1 0 1,0 0-1,0 0 1,1 0 0,0 0-1,0 0 1,0-1 0,0-11-1,0-11 20,2-36 0,0 63 27,11-123-118,0-20 102,-21 6 81,7 115-270,2-5 86,1 0 1,2-1-1,1 2 1,13-56 0,-1-5-164,-13 76 164,1 2 51,-2-1 0,0 0 0,0 1 0,-3-26 0,2 34 67,-1 1-1,0-1 1,0 1-1,0-1 1,-1 1-1,1 0 1,-1-1-1,0 1 1,0 0-1,0 0 1,0 0-1,0 0 1,-1 0-1,1 1 1,-1-1-1,0 1 1,1 0-1,-1-1 1,-1 1-1,1 1 1,0-1-1,-4-1 1,-2-1-1,0 1 1,0 1-1,0 0 1,0 0-1,0 1 1,-1 0-1,1 1 1,0-1-1,-1 2 1,-16 2 0,12-1 123,0 2 0,0-1 0,0 2 0,0 0 1,1 0-1,-18 11 0,14-6-90,2 2 0,-1 0 0,1 0 0,1 1 0,1 1 0,0 1 0,0-1 0,1 2 0,1 0 0,-11 22 0,-55 89 428,64-105-431,-1-1 1,-1 0-1,-1-1 0,-1-1 0,-1 0 1,0-1-1,-1-1 0,-1-1 0,-24 15 1,3-7 180,13-7-47,-33 26 0,40-26-49,3-4 35,1 2 0,-22 23-1,34-33-106,1 1-1,-1 0 0,1 1 1,0-1-1,1 1 0,0-1 0,0 1 1,0 0-1,1 0 0,0 0 1,-2 11-1,2 10 38,1 51 1,2-38 95,-2-26-139,2 0 0,0 0 0,1 0 0,0 0 0,1 0 0,7 19 0,-2-12 114,1 0 1,23 38-1,-20-41-123,2 0-1,0 0 1,1-1-1,33 31 1,-15-24 154,2-1-1,72 37 1,-97-56-226,60 33-100,-61-32 190,0 0-1,0 1 1,-1 0-1,0 0 0,9 10 1,15 13-4,-20-20-21,-7-7-7,1 1-1,-1-1 1,1 0 0,-1-1 0,1 1 0,0-1 0,9 2 0,18 7-27,47 29 15,-77-38 21,1-1 0,-1 0 0,1 0 0,0 0 0,0 0 1,-1-1-1,1 1 0,7-1 0,33-5 216,-15 2-280,16-1 22,0-3 1,0-1 0,-1-2 0,54-20-1,-12-10 139,-54 28-179,132-45-24,-114 42 38,69-12 0,132-6 84,-208 27-183,-19 4 211,44-11 0,81-21-81,-83 22-214,-15 4 353,53-11-35,30-7-149,-112 21 31,104-30-25,-108 29 73,35-5 0,-3 0-118,238-56 14,-250 59 161,-1-2 0,41-16-1,-67 22-79,1-1 0,-1 0-1,-1-1 1,1 0 0,-1 0-1,0-1 1,-1-1 0,1 1-1,-2-2 1,12-11 0,-19 18-36,1 0 6,-1 0 0,0 1-1,0-1 1,0 0-1,0 0 1,0 0-1,0 0 1,0 0-1,0 0 1,-1 0-1,1 0 1,-1-2-1,3-4 34,-2 7-8,0-1 0,0 1 0,-1 0 0,1-1 0,-1 1 0,1 0 0,-1-1 0,0 1 0,0-1 0,1-1 0,-1 2 18,0-1-1,0 1 1,1 0 0,-1 0-1,0 0 1,1-1-1,-1 1 1,1 0 0,-1 0-1,2-1 1,3-12 74,-3-4-133,-2 13-1,1-1 0,-1 1 0,1 0 0,0-1 0,3-5 0,0-3 38,-1 0-1,0 0 1,-1 0 0,1-16 0,0-3 10,-1-17 65,-3 34-83,3-22-1,2-2 103,-4 26-125,5-24 0,0-30 39,-4 43 4,-1 21 12,0-1 0,0 1 0,0 0 1,1 0-1,1-7 0,0 2-23,0 1 0,-1-1 0,1-14 0,0-8 17,0 19 27,-1-1 0,0 0 0,-1 0 0,-2-23 0,1 27-18,0 0 1,1 0 0,1-1 0,-1 1 0,4-11-1,0-26-21,1 18 51,0 6-27,5 9 64,-8 16-76,0 0 1,0 0-1,0 0 1,0 0-1,-1 0 0,1 0 1,-1 0-1,0 1 1,1 3-1,7 36 178,-6-25-131,29 199-253,-28-181 138,1 14 117,-2-5 91,-1-36-124,-1 0 0,-1 0 0,1 0 0,-2 1 0,1-1 0,-1 0 0,-4 17 0,2-19 46,1 2-54,-1-1 1,-1 1-1,0-1 1,-6 11-1,7-16-19,0 1 0,0-1 1,0 0-1,0 0 0,0 0 0,0 0 0,-1-1 1,0 1-1,1-1 0,-5 2 0,3-2 10,4-1 18,-1 0 0,1 0-1,-1-1 1,1 1 0,-1 0-1,1-1 1,-1 0 0,1 1-1,-1-1 1,1 0 0,-1 0 0,-2 0-1,4 0-4,-5-17-560,6 7 490,0-1 0,4-13 0,-4 14 19,25-172-153,-10 48 317,-10 88-83,1-71-1,-4-3-40,-3 119-8,0 0 0,0 0 0,0 0-1,0 1 1,0-1 0,0 0 0,-1 0 0,1 0-1,0 1 1,0-1 0,-1 0 0,1 1-1,-1-1 1,1 0 0,-1 0 0,1 1 0,-1-1-1,1 1 1,-2-2 0,-4-7 83,4 8-44,1-1 0,0 1 0,0 0 0,-1-1 0,1 1 0,-1 0 0,1 0 0,-1 0 0,1 0 0,-1 0 0,0 0 0,0 0-1,-2 0 1,-2-3-187,-14-6 346,-24-11 0,9 5-185,19 9-43,1 0-1,-1 2 0,-1 0 1,-31-5-1,-70-2 121,45 6-96,-128-14 19,31 4-250,75 12 297,32 3-39,-265-35 73,282 32-140,1 2 0,-52 3 0,20 1-50,32-3 174,-58-7 0,83 5-48,1-1-1,-1-1 1,1 0-1,0-2 1,-24-11 0,15 4-60,-25-13 114,52 27-93,1 0 1,-1-1 0,1 1 0,-1 0 0,1 0-1,-1-1 1,1 1 0,0 0 0,-1-1 0,1 1-1,0 0 1,-1-1 0,1 1 0,0-1 0,-1 1-1,1-1 1,0 1 0,0-1 0,-1 1-1,1 0 1,0-1 0,0 1 0,0-1 0,0 0-1,0 1 1,-1-1 0,2 0 8,-1 1-1,0-1 1,1 0 0,-1 1 0,1-1-1,-1 1 1,0-1 0,1 1 0,-1-1-1,1 1 1,-1 0 0,1-1 0,0 1-1,-1-1 1,1 1 0,-1 0 0,2-1-1,2 0 20,1-1 0,-1 1 0,1 0-1,8-1 1,35 1 47,-1 2 0,50 8 0,-39-4 36,161 25-61,-117-15 20,-7 3-5,127 40 1,-182-46-102,-2 2 0,51 27 0,-55-25 164,-22-11-83,0 0-1,14 10 1,-22-12 7,0 0 0,-1 0 0,1 1 0,-1-1 0,1 1-1,-1-1 1,0 1 0,0 0 0,4 8 0,-5-7-24,0 0 0,0-1 0,-1 1 0,1 0 0,-1 0 0,0 0 0,-1 0-1,1 0 1,-1 0 0,0 6 0,-1 1 93,-1 1 0,-7 22-1,-10 64-81,18-94-8,0 0 0,0-1 0,1 1-1,-1 0 1,1 0 0,0 8 0,0-12-15,1 0 0,-1 0 0,0 0 1,0-1-1,1 1 0,-1 0 0,1 0 0,-1 0 0,1 0 0,-1-1 0,1 1 0,-1 0 1,1 0-1,-1-1 0,1 1 0,0-1 0,1 2 0,-1-2-3,0 1-1,1-1 1,-1 1-1,1-1 0,-1 1 1,0-1-1,1 0 1,-1 0-1,1 0 1,-1 0-1,1 0 1,-1 0-1,1 0 1,1-1-1,17-3-70,-1-1-1,26-11 1,0-1 31,-26 11-16,47-13-161,-57 17 203,0 0 1,0 1-1,0 0 0,0 1 1,13 0-1,-20 1 21,0-1-1,0 1 1,0-1-1,-1 1 1,1 0 0,0-1-1,-1 1 1,1 0 0,0 0-1,-1 0 1,1 1-1,-1-1 1,1 0 0,-1 0-1,0 1 1,0-1-1,1 1 1,-1-1 0,0 1-1,0 0 1,-1-1 0,1 1-1,0 0 1,0-1-1,-1 1 1,1 0 0,0 4-1,0 4 68,1 1-1,-1 0 1,-1 17-1,0-19-30,1 0-38,0 0 0,1-1 1,0 1-1,0-1 0,1 0 1,0 0-1,1 0 1,8 15-1,3 6-79,0 0 38,8 16 32,-22-41 3,1-1 0,-1 1 0,0-1 0,-1 1 0,1-1 0,0 1 0,-1-1 0,0 1 0,0 0 0,-1 6 0,1-8 8,-1 0-1,0 0 1,0 0 0,1 0-1,-1 0 1,0-1 0,0 1-1,-1 0 1,1-1-1,-3 4 1,4-5-14,0 1 1,-1-1-1,1 0 0,-1 1 0,1-1 1,-1 1-1,1-1 0,-1 0 1,1 1-1,-1-1 0,0 0 0,1 0 1,-1 1-1,1-1 0,-1 0 1,0 0-1,1 0 0,-1 0 0,1 0 1,-1 0-1,0 0 0,1 0 1,-1 0-1,0 0 0,1 0 0,-1 0 1,1-1-1,-1 1 0,0 0 1,1 0-1,-1 0 0,1-1 0,-1 1 1,1 0-1,-1-1 0,1 1 1,-2-1-1,-4-7-392,0 1-1,1-1 1,-10-16-1,11 17 367,1 1 0,-2-1 0,1 0 0,-1 1 0,0 0 0,0 0-1,-8-6 1,4 6-18,0 0-1,0 1 0,-1 1 0,1-1 1,-1 1-1,0 1 0,0 0 1,-1 0-1,1 1 0,0 0 1,-1 1-1,1 0 0,-12 1 0,-16 2-57,-1 1 0,-48 12 1,79-14 95,-678 126 151,523-100-172,-71 14 7,150-24 91,-48 10-2,-29 4 12,78-17-129,-31 15 46,29-6 176,75-20-136,-1 0 0,1 0-1,1 1 1,-1 1-1,1 0 1,-1 0 0,2 1-1,-1 0 1,0 0 0,-10 12-1,8-8 2,2 1 1,0 1-1,0-1 0,1 2 0,0-1 0,1 1 0,-6 16 1,11-25-14,-3 6 30,1-1-1,1 1 1,0-1-1,0 1 0,1 0 1,0 0-1,-1 18 1,3-26-53,0 15 93,0 0 0,1 0 0,5 26 0,-5-39-93,0 0 0,-1 0 0,1 0 1,-1 0-1,0 1 0,-1-1 0,1 0 0,-1 0 0,1 0 1,-1 0-1,-1 0 0,1 0 0,0 0 0,-1 0 0,-2 4 0,1-3 32,-1 1-1,1-1 0,-1 0 0,0 0 0,-1-1 0,1 1 1,-1-1-1,-9 7 0,14-34-348,2 15 256,1 1 1,0-1-1,0 0 1,1 1-1,0-1 0,0 1 1,1 0-1,-1 1 1,2-1-1,7-7 1,9-8 78,35-26-1,-46 40-43,212-146-24,-179 128 48,1 2 0,1 2 0,62-20 0,148-32 25,-123 38-41,255-50 46,-169 43-333,-175 33 366,-1-2-1,48-20 1,-72 25-59,-1-2 0,0 0 0,-1-1 0,0-1 0,-1-1 0,0 0 0,19-19 0,-12 6-185,-1-1-1,-2 0 0,22-37 1,-28 42 155,0 1 0,2 0 1,0 2-1,1-1 0,1 2 1,1 0-1,34-23 0,-44 34-4,9-8 16,1 2 0,0 0 0,28-12-1,69-16-214,-93 34 340,-23 6-109,0 0-1,0 0 1,0 0-1,1 0 1,-1-1-1,0 1 1,0 0-1,0 0 1,0 0-1,0 0 1,0 0-1,0 0 1,0 0-1,0 0 1,0 0-1,0 0 1,0 0-1,0 0 1,0 0-1,1-1 1,-1 1-1,0 0 1,0 0-1,0 0 1,0 0-1,0 0 1,0 0-1,0 0 1,0 0-1,0-1 1,0 1-1,0 0 1,0 0-1,0 0 1,0 0-1,0 0 1,0 0-1,0 0 1,-1 0-1,1 0 1,0-1-1,0 1 1,0 0-1,0 0 1,0 0-1,0 0 1,0 0-1,0 0 1,0 0-1,0 0 1,0 0-1,0 0 1,0 0-1,-1 0 1,1 0-1,0 0 1,0 0-1,0 0 1,0-1-1,0 1 1,0 0-1,0 0 0,0 0 1,0 0-1,-1 0 1,1 0-1,0 0 1,0 0-1,-8-1-95,-103 6-284,29-1 403,25-2 109,-82 0 377,112-3-434,16 1-311,0-1-1,1 0 1,-21-4 0,101-23-14454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26.26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423 148 1568,'0'0'12,"0"-1"0,0 1-1,0 0 1,-1 0 0,1-1 0,0 1 0,0 0 0,0-1 0,0 1-1,0 0 1,0-1 0,-1 1 0,1 0 0,0-1 0,0 1-1,0 0 1,0-1 0,0 1 0,0 0 0,0-1 0,1 1-1,-1 0 1,0 0 0,0-1 0,0 1 0,0 0 0,0-1-1,0 1 1,1 0 0,28-18 6306,-29 17-6266,0 1 1,0 0-1,1-1 1,-1 1-1,0-1 1,1 1-1,-1 0 1,0-1-1,0 1 0,0-1 1,1 1-1,-1-1 1,0 1-1,0-1 1,0 1-1,0 0 1,0-1-1,0 1 1,0-1-1,0 1 0,0-1 1,0 1-1,0-1 1,0 1-1,-1-1 1,1 1-1,0-1 1,0 1-1,0 0 1,0-1-1,-1 1 0,1-1 1,0 1-1,-1 0 1,1-1-1,0 1 1,-1 0-1,1-1 1,0 1-1,-1 0 1,1-1-1,0 1 0,-1 0 1,1 0-1,-1 0 1,1-1-1,-1 1 1,1 0-1,-1 0 1,-4-1 122,0 1-1,0 0 1,0 0 0,0 1 0,0-1 0,0 1 0,0 0 0,0 0 0,-7 4 0,-12 2 129,-31 3 774,-61 16-55,101-22-905,-5 2 109,0 1-1,0 0 0,1 1 1,-27 16-1,41-20-165,1-1-1,-1 0 0,1 1 0,0 0 1,0 0-1,0 0 0,1 0 1,0 1-1,-5 6 0,7-7-24,-1 0-1,0 0 0,1 0 1,0 0-1,0 0 1,0 0-1,1 0 0,-1 0 1,1 0-1,0 0 1,0 1-1,1-1 0,-1 0 1,2 5-1,-2-6-9,1 0 0,0 0 0,0 0 0,0 0 0,1 0 0,-1 0 0,1 0 0,-1-1 0,1 1 0,0 0 1,0-1-1,0 1 0,1-1 0,3 4 0,-2-4 8,0 1 0,0-1 0,0 0 0,0 0 0,1 0 0,-1 0 0,1-1 1,9 2-1,1-1 25,1-1-1,0-1 1,0 0 0,29-5 0,-17 2-64,0-2 1,52-17-1,-67 17 3,0 0 0,0-1 0,-1-1 0,0 0 0,0 0 0,-1-1 0,0 0 0,11-12 0,-19 18 22,0-1 1,-1-1-1,1 1 0,-1 0 0,0-1 0,1 1 1,-1-1-1,-1 1 0,1-1 0,-1 0 1,1 0-1,-1 0 0,0 0 0,0 0 0,-1 0 1,1 0-1,-1-7 0,-1 5 4,0 0 0,0 0 0,0 0 0,-1 0 0,0 0-1,0 0 1,-1 1 0,1-1 0,-1 1 0,0 0 0,-5-7 0,1 5 31,1-1 1,-2 1 0,1 0-1,0 1 1,-1 0 0,-1 0-1,1 0 1,-1 1 0,1 1-1,-1-1 1,-11-2 0,8 3-13,0 0 0,0 1 0,0 0 0,0 1 0,-1 0 0,1 1 1,-1 1-1,-17 1 0,24 0-40,0 0 1,0 0 0,0 1-1,1 0 1,-1 0 0,1 1-1,-1-1 1,1 1-1,0 0 1,0 1 0,0-1-1,1 1 1,-1 0 0,1 0-1,0 1 1,0-1 0,0 1-1,1 0 1,0 0-1,0 0 1,-4 7 0,6-8-3,-1 1 0,1-1 0,0 0 0,1 0 1,-1 1-1,1-1 0,-1 0 0,1 1 0,1-1 1,-1 1-1,0-1 0,1 0 0,0 1 0,0-1 1,3 7-1,0-1 34,0-1 0,1 0 0,0 0 0,0-1 0,11 14 0,-11-16 1,1 0 1,-1 0-1,1-1 0,0 0 1,0-1-1,0 1 1,0-1-1,1 0 0,0 0 1,0-1-1,0 0 0,0 0 1,1-1-1,8 2 0,-7-3-38,0 0-1,0 0 1,-1-1-1,1-1 1,0 1-1,0-2 0,-1 1 1,1-1-1,-1 0 1,1-1-1,-1 0 1,13-6-1,-12 5 21,-1-1 0,0 0 0,0-1 0,0 1 0,-1-2-1,0 1 1,0-1 0,0 0 0,-1 0 0,0-1 0,-1 0 0,1 0 0,-1 0 0,-1-1-1,0 1 1,0-1 0,-1 0 0,0 0 0,0-1 0,-1 1 0,0 0 0,-1-1 0,0 0-1,-1 1 1,1-1 0,-2 1 0,0-1 0,0 0 0,0 1 0,-5-14 0,5 20-11,0 1 1,0-1-1,0 1 0,0 0 1,0-1-1,-1 1 1,1 0-1,-1 0 1,1 0-1,-1 0 0,0 0 1,0 0-1,0 1 1,0-1-1,0 0 1,0 1-1,0 0 0,-1-1 1,1 1-1,0 0 1,-1 0-1,1 0 1,-1 1-1,1-1 0,-4 0 1,0 1-5,1 0 0,-1 0 1,0 0-1,0 1 0,0 0 1,1 0-1,-1 0 0,1 1 0,-1 0 1,-7 3-1,5-2-47,-2 2 23,0 0 0,-19 11 0,27-15 18,0 0 0,0 1 0,1-1 0,-1 1 0,0 0 0,1-1 0,-1 1 0,0 0 0,1 0-1,0 0 1,0 0 0,-1 0 0,1 0 0,0 0 0,1 0 0,-1 1 0,0-1 0,1 0 0,-1 1 0,1 2 0,0-3 16,1 0-1,-1 0 0,1 0 1,0 1-1,0-1 0,0 0 1,0 0-1,0 0 0,1 0 1,-1 0-1,0-1 0,1 1 1,0 0-1,-1-1 0,1 1 0,0-1 1,0 1-1,0-1 0,0 0 1,0 0-1,4 2 0,7 3 24,-1-1 0,17 5 0,-29-10-36,19 6-17,0-2 0,0 0 1,28 1-1,59-3-136,-78-2 74,-27 0 114,1 0-1,-1-1 0,0 1 0,1 0 0,-1-1 1,0 1-1,1-1 0,-1 1 0,0-1 1,0 1-1,2-2 0,-2 1 137,-2 1-142,-1-1 0,1 1 0,0-1-1,-1 1 1,1-1 0,0 1 0,0-1 0,-1 0 0,1 0 0,0 0 0,0 0 0,0 1 0,-1-3 0,-17-18 174,11 13-70,0 0 18,0 1 25,0 0 1,0 1 0,-10-7 0,14 11-156,1 0 0,0 1 0,-1 0 0,1-1 0,-1 1 0,1 0 0,-1 1 0,1-1 0,-1 1 0,0-1 0,1 1 0,-1 0 0,-4 1 0,-16 4-64,1 1 1,-1 1-1,1 1 0,-35 18 1,36-17 11,14-6-60,1-1-1,0 1 1,0 1-1,0-1 1,1 1-1,-1 0 0,-7 7 1,13-9-134,0-1 1,0 0-1,0 0 1,1 1-1,-1-1 1,0 0 0,1 1-1,-1-1 1,1 0-1,0 1 1,-1-1-1,1 1 1,0-1-1,0 1 1,0-1-1,0 1 1,0-1-1,0 1 1,0-1-1,1 1 1,-1-1-1,0 0 1,1 1-1,-1-1 1,1 1-1,0-1 1,-1 0-1,1 1 1,0-1-1,0 0 1,1 2-1,19 23-2489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29.850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1242 90 2720,'-12'-11'10358,"-10"1"-7649,-3-1-1403,-21 0-526,-75-8 1,49 9-326,-29 1-288,27 3-25,36 3 220,-44 4 0,27 0 370,46 0-709,1-1 1,-16 5-1,16-3 91,0-1-1,-16 2 1,10-2 73,0 0 1,-24 6 0,14-2 6,-84 24 9,94-27-220,1 1 0,0 1-1,0 0 1,-19 9 0,22-8 8,5-3 83,1 0 0,-1 0 0,1 1 0,0-1 0,-6 6 0,9-7-60,0 0 0,-1 1-1,1 0 1,0-1 0,0 1 0,0 0 0,0 0-1,0-1 1,1 1 0,-1 0 0,0 0-1,1 0 1,0 0 0,-1 0 0,1 0-1,0 0 1,0 3 0,0 10 140,-1-10-116,1 0-1,0 0 0,0 0 1,0 0-1,1-1 1,0 1-1,0 0 0,3 9 1,2-1 70,6 12 147,1 1-1,18 26 1,-25-44-224,0-1 1,0 1 0,0-1 0,1-1-1,0 1 1,1-1 0,-1-1 0,1 1-1,0-1 1,13 6 0,-6-5-10,0 0-1,1-1 1,0 0 0,0-2 0,0 0 0,28 2-1,-19-5-52,1 0-1,0-2 1,40-9 0,27-8 4,139-21-197,-160 34 212,-21 2-75,70-14-1,-62 7-118,-40 8-49,1 0-1,-1-2 1,0 0 0,20-9 0,-37 13 231,0 0 0,0 0 0,0 0 0,0 0 0,0-1 0,0 1 1,0-1-1,-1 1 0,1-1 0,-1 1 0,1-1 0,-1 0 0,0 0 1,1 0-1,-1 0 0,0 0 0,1-4 0,-1 2 38,0 0 0,0-1 1,-1 1-1,0 0 0,0 0 0,0 0 0,0 0 0,0 0 0,-2-7 1,1 8-21,-1-1 1,1 1 0,0 0 0,-1-1 0,0 1-1,0 0 1,0 0 0,0 0 0,0 0-1,-1 1 1,1-1 0,-1 0 0,0 1 0,0 0-1,1 0 1,-2 0 0,1 0 0,-5-2-1,-4-2 62,0 1-1,0 1 1,-25-6-1,30 8-54,-25-5 221,30 7-219,0 0 0,0 0 1,0-1-1,0 1 1,0 0-1,0 1 0,0-1 1,0 0-1,1 0 1,-1 1-1,0-1 1,-3 2-1,4-1-94,12-1-117,23-1 411,-1-1 0,1-2-1,38-9 1,-61 11-139,-3 0 626,-22-1-399,-49-4 29,41 5-216,-27-5 0,12 0-29,1 1 0,-71-1-1,65 5-193,24 1 17,-1 1-1,-29 3 1,-112 31-18,101-19 180,-62 7 0,57-17 74,-72-5 0,56-1-82,49 0-16,-12 1-19,-84 9-1,101-5 139,15-3-131,1 1 0,-1 0 0,1 0 0,0 1 0,-20 8 0,29-10 7,0-1 1,0 1 0,0-1-1,0 1 1,0 0-1,0 0 1,0 0 0,0-1-1,0 1 1,0 0 0,0 0-1,0 0 1,0 1 0,1-1-1,-1 0 1,1 0 0,-1 0-1,1 0 1,-1 1-1,1-1 1,-1 0 0,1 3-1,0-2 18,0 1-1,0-1 0,0 1 0,1-1 0,-1 1 0,1-1 1,0 0-1,0 1 0,0-1 0,0 0 0,2 3 0,1 2 18,0-1 0,1 1-1,0-1 1,1 0 0,-1-1-1,11 9 1,-4-7-30,1 0 1,-1 0-1,1-2 1,0 1-1,0-2 1,1 0-1,20 4 1,96 7 167,166-10-291,-190-6 19,333-22-1345,-432 22 1341,0 0 1,0 0-1,-1 0 0,1-1 1,0 0-1,6-3 1,-11 4 49,-1 0 0,1 0 0,0-1 0,-1 1 0,1 0 0,-1 0 0,0-1 0,1 1 0,-1-1 0,0 1 0,0-1 0,0 0 0,0 1 0,0-1 0,0 0 0,0 0 0,-1 1 0,1-1 0,-1 0 0,1 0 0,-1 0 0,0 0 0,0 0 0,0-3 0,1-8-49,1 0-1,0 0 1,7-23 0,-6 24 15,7-9 151,-9 19-111,0 0 0,0 0 0,0 0 0,0-1 1,0 1-1,1-4 0,-2 3 2,1 1 0,-1-1 0,1 1 0,0 0 0,0-1 0,0 1 0,1 0 0,-1 0 0,0 0 0,1 0 0,1-3 0,6-6-74,-9 11 97,0-1-1,1 1 1,-1 0 0,0-1-1,0 1 1,1-1 0,-1 1-1,0-1 1,0 1 0,0-1-1,1 1 1,-1 0-1,0-1 1,0 1 0,0-1-1,0 1 1,0-1 0,0 1-1,0-1 1,0 1 0,0-1-1,0 1 1,0-1 0,0 1-1,-1-1 1,1 1 0,0-1-1,0 1 1,0-1 0,-1 1-1,1 0 1,0-1 0,0 1-1,-1-1 1,1 1 0,0 0-1,-1-1 1,1 1 0,-1 0-1,1-1 1,0 1 0,-1 0-1,1 0 1,-1 0 0,1-1-1,-1 1 1,1 0 0,-1 0-1,1 0 1,-1 0-1,1 0 1,-1 0 0,-6-1 8,1 0 1,0 1-1,-11 0 0,6 1 42,-124-5 452,-43 0 44,83 11-859,0 4 0,-133 33 0,224-44 42,-7 3-528,1 0-1,-1 0 0,-11 5 1,19-6 253,0-1 1,0 1 0,0 0-1,1 0 1,-1 0 0,0 0 0,-8 10-2146,9-9 2146,1 0 0,-1 0 0,-1 3-1,0 2-692,1 0 0,0 0-1,-2 12 1,0 26-3688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40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 4576,'0'-7'8149,"8"27"-6714,0 37-129,3 96 0,2 19-79,-10-144-800,-1 36 0,1-52 422,0-10 188,-1-8-502,24-109 201,-19 74-740,14-48 0,-15 70-56,1 1-1,0-1 1,1 1 0,18-29 0,-21 40 73,-1 0 0,1 1 0,0-1-1,1 1 1,-1 0 0,10-7 0,-13 12-11,-1 0 0,0 1-1,0-1 1,0 1-1,1-1 1,-1 1 0,0-1-1,1 1 1,-1 0 0,0 0-1,1-1 1,-1 1 0,0 0-1,1 0 1,-1 0-1,1 1 1,-1-1 0,0 0-1,1 0 1,-1 1 0,0-1-1,0 1 1,1-1-1,-1 1 1,0 0 0,0-1-1,0 1 1,1 0 0,-1 0-1,0 0 1,0 0-1,1 1 1,2 3 32,-1-1 1,0 0-1,0 1 0,0 0 0,0 0 0,3 10 1,-1 0 22,0 1 0,-2 0 0,1-1 0,-2 2 0,0-1 1,-1 23-1,1 41 240,0-38-54,-5 67 1,2-58-356,1-50-16,7-18-12565,9-1 9461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41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95 6048,'0'0'49,"0"0"0,0 0 0,0 0 0,-1 0 0,1 0 0,0 0 0,0 0 0,0 0 0,0 0 0,0 0 0,-1 0 0,1 0 0,0 0 0,0 0 0,0 0 0,0 0 0,0 0 0,-1 0 0,1 0 0,0 0 0,0 0 0,0 0 0,0 0 0,0 0 0,0 0 0,-1 0 0,1 0 0,0 0 0,0 0 0,0 1 0,0-1 0,0 0 0,0 0 0,0 0 0,0 0 0,-1 0 0,1 0 0,0 0 0,0 1 0,0-1 0,0 0 0,0 0 0,0 0 0,0 0 0,5 6 829,5 3 903,-8-6-1412,0 1 0,1-1 1,-1 0-1,1 0 1,0 0-1,0 0 1,6 4-1,26 16 973,-30-19-1149,-3-3-125,1 1 0,-1-1 0,1 1 0,0-1 0,-1 0 0,1 0 0,0 0-1,0 0 1,0-1 0,-1 1 0,1-1 0,0 0 0,0 0 0,0 0 0,0 0 0,0 0 0,0 0-1,0-1 1,0 0 0,0 1 0,-1-1 0,1 0 0,0 0 0,0-1 0,-1 1 0,1-1 0,-1 1-1,1-1 1,-1 0 0,0 0 0,0 0 0,0 0 0,0 0 0,0 0 0,0-1 0,0 1 0,-1 0-1,1-1 1,-1 0 0,2-4 0,-1 2-36,-1-1-1,1 1 1,-1-1 0,0 1-1,-1-1 1,0 1-1,1-1 1,-2 1 0,1-1-1,-1 0 1,0 1-1,0-1 1,-3-8 0,3 11-25,0 0-1,-1 0 1,0 0 0,1 1 0,-1-1 0,0 0 0,0 1-1,0-1 1,-1 1 0,1 0 0,-1 0 0,1 0-1,-1 0 1,0 0 0,0 0 0,1 1 0,-1 0 0,0-1-1,0 1 1,-1 0 0,1 0 0,0 1 0,0-1 0,-7 0-1,5 1 110,0-1-1,0 1 0,-1 1 1,1-1-1,0 1 0,0 0 1,0 0-1,0 0 0,0 1 1,-7 2-1,9-2-47,1-1 0,-1 1-1,0 0 1,1 0 0,-1 0-1,1 0 1,0 0 0,0 1-1,0-1 1,0 1 0,0-1-1,0 1 1,1 0 0,-1-1-1,1 1 1,0 0 0,0 0-1,-1 5 1,-1 5 117,1 0 1,0 1-1,1-1 0,1 1 0,0-1 1,1 0-1,1 1 0,0-1 0,0 0 1,2 0-1,-1 0 0,7 15 0,-3-12-63,1 1 0,1-1 0,0 0-1,1-1 1,1 0 0,0-1-1,1 0 1,19 18 0,-27-28-109,-1-2 0,1 1 0,-1 0 0,1-1 0,0 1 0,0-1 0,0 0 0,0-1 0,1 1 0,4 1 0,-6-3-336,0 0 0,0 1 0,0-1 0,0 0 0,0 0 0,0-1 0,0 1 0,0-1 0,0 1 1,0-1-1,0 0 0,-1 0 0,1 0 0,0 0 0,4-4 0,-3 3-766,0 0 0,0-1 0,-1 0 1,1 0-1,4-5 0,5-11-4564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41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36 5888,'-1'-3'287,"0"2"-154,1-1 0,-1 1 0,0 0 1,1 0-1,0-1 0,-1 1 0,1 0 0,0 0 0,0-1 0,0 1 0,-1-2 0,2 2-64,-1 1 1,1-1-1,-1 0 1,1 0-1,-1 1 1,1-1 0,-1 0-1,1 1 1,-1-1-1,1 1 1,0-1-1,0 1 1,-1-1-1,1 1 1,0-1-1,0 1 1,-1-1-1,1 1 1,0 0-1,1-1 1,0 1 179,0-1 0,0 0 0,0 1 0,0-1 0,0 1 0,0 0 0,0 0 0,0 0 0,0 0 0,0 0 0,0 0 0,0 0 0,0 1 0,0-1 0,0 1 0,0-1 0,0 1 0,3 2 0,-2-1 28,0 0-1,0 0 1,0 1 0,0-1 0,-1 1 0,1 0 0,-1 0-1,1-1 1,2 7 0,0-1 95,-1 1 0,-1 0 0,1-1 0,-1 1-1,-1 1 1,1-1 0,0 15 0,-3 172 2206,-4-80-2111,-5 51-264,3-137-167,1-10-1500,4-6-2868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41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31 8736,'-15'-13'2810,"15"13"-2501,1-1-1,-1 1 1,0-1 0,1 1-1,-1-1 1,1 1-1,-1-1 1,1 1-1,-1 0 1,1-1-1,0 1 1,-1 0 0,1 0-1,-1-1 1,1 1-1,-1 0 1,1 0-1,0 0 1,-1 0 0,2 0-1,31-6 1731,1 3 0,58 0-1,70 14-2039,-72-4-1805,-72-6 524,-14-2 303,1 1-1,-1 0 0,0 1 0,0-1 1,0 1-1,0 0 0,6 1 1,7 6-6093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42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66 7456,'-3'2'5209,"3"-3"-5116,-1 19 2034,5 23-586,32 216 1867,-27-173-5,-10-165-3185,1-70-303,2 118 96,1 1-1,12-52 1,-14 78 23,1 0-1,0 0 1,0 0 0,1 0 0,-1 1-1,1-1 1,1 1 0,-1 0 0,6-7-1,-7 10-10,0 0-1,0 0 1,1 0-1,-1 0 1,0 1-1,1-1 1,-1 1-1,1-1 1,0 1-1,-1 0 1,1 0-1,0 0 1,0 0-1,0 1 1,0-1-1,0 1 1,0 0-1,0 0 0,-1 0 1,1 0-1,6 1 1,-1 1 51,-1 0 0,1 1 0,0 0 1,-1 0-1,1 1 0,-1 0 0,0 0 0,0 0 1,-1 1-1,1 0 0,6 8 0,5 5 220,0 1-1,17 27 1,19 33 276,-13-11-234,-41-67-524,0-1 0,0 0 0,0 0 0,1 1-1,-1-1 1,0 0 0,0 1 0,0-1 0,1 0 0,-1 0 0,0 0-1,0 1 1,1-1 0,-1 0 0,0 0 0,0 0 0,1 1 0,-1-1-1,0 0 1,1 0 0,-1 0 0,0 0 0,1 0 0,-1 0 0,0 0-1,1 0 1,-1 0 0,0 0 0,1 0 0,-1 0 0,0 0 0,1 0-1,-1 0 1,0 0 0,1 0 0,-1 0 0,0 0 0,0-1 0,1 1-1,-1 0 1,12-13-5352,-7 6 3008,8-8-881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32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1121 296 12544,'-67'-28'5695,"52"21"-4959,15 2-1888,5 2 480,-5-6-575,10 1 735</inkml:trace>
  <inkml:trace contextRef="#ctx0" brushRef="#br0" timeOffset="1">82 25 10720,'-63'-25'4864,"50"25"-4256,8 0-864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42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197 117 8384,'0'-1'163,"0"1"0,-1-1-1,1 0 1,0 1 0,0-1 0,0 1 0,0-1 0,1 1 0,-1-1 0,0 0 0,0 1-1,0-1 1,0 1 0,0-1 0,1 1 0,-1-1 0,0 1 0,1-1 0,-1 1 0,0-1-1,1 1 1,-1 0 0,0-1 0,1 1 0,-1-1 0,1 1 0,-1 0 0,1-1 0,-1 1-1,1 0 1,-1 0 0,1-1 0,-1 1 0,1 0 0,0 0 0,29-13 2924,-17 8-2337,-8 3-631,-1 0 1,1-1-1,-1 1 1,1-1 0,-1 0-1,6-5 1,-9 6-100,0 1 0,0 0 0,1 0 0,-1-1 0,0 1-1,-1-1 1,1 1 0,0-1 0,0 1 0,-1-1 0,1 0 0,0 1 0,-1-1 0,0 0 0,1 1 0,-1-1 0,0 0 0,0 1 0,0-1 0,0 0 0,0 0 0,-1-2 0,1 3-3,-1 0 1,1 0 0,-1 0-1,0 0 1,1 0 0,-1 0-1,1 0 1,-1 0-1,0 0 1,0 0 0,0 0-1,0 1 1,1-1 0,-1 0-1,0 1 1,0-1 0,0 0-1,0 1 1,-1 0-1,1-1 1,0 1 0,0-1-1,0 1 1,-1 0 0,-31-3 310,29 3-281,-12 0 276,-1 1 1,1 1 0,0 0 0,-1 1-1,1 0 1,-28 11 0,38-11-217,0-1 0,0 1 0,0 0 0,1 0 0,0 1-1,-1 0 1,1 0 0,0 0 0,1 0 0,-1 1 0,1 0 0,0 0 0,0 0 0,0 0 0,1 1 0,0-1 0,0 1 0,0 0 0,1 0 0,-3 9 0,4-7 29,0 1 0,0-1 1,1 0-1,0 1 1,0-1-1,1 1 0,0-1 1,1 0-1,0 1 1,0-1-1,0 0 0,1 0 1,6 10-1,-3-6 6,1-1 0,0 1 0,0-1 0,1-1 0,1 0 0,0 0 0,17 15 0,-15-16-141,4 4 229,0-1 0,29 16 0,-38-25-397,0 0 0,0 0 0,0-1 0,1 0 0,-1 0 0,0-1 1,1 0-1,-1 0 0,1 0 0,-1-1 0,14-1 0,-18 1-196,1-1 0,0 0 0,0 1 0,-1-1 0,1 0 0,0 0 0,-1-1 0,1 1 0,-1 0 0,1-1 0,-1 0 0,0 1 0,0-1 0,0 0 0,3-3 0,2-4-1956,-1 1-1,10-19 0,-3 5-2043,8-7 944,1 0-42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43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460 13 7552,'1'-1'101,"-1"1"0,0 0 0,0 0 0,0-1 0,0 1 1,1 0-1,-1-1 0,0 1 0,0 0 0,0 0 0,0-1 0,0 1 0,0 0 1,0-1-1,0 1 0,0 0 0,0-1 0,0 1 0,0-1 0,0 1 0,0 0 1,0-1-1,0 1 0,0 0 0,0 0 0,0-1 0,0 1 0,-1 0 0,1-1 1,0 1-1,0 0 0,0-1 0,-1 1 0,1 0 0,-14-1 3020,5 1-2603,-31 3 1092,0 1-1,-52 12 1,65-11-1100,8-1-227,-26 5 222,42-9-496,1 1 0,-1 0 0,0 0 0,0 0 0,1 1 0,-1-1 0,1 1 0,-1-1 0,1 1 0,-1 0 0,-2 3 0,5-5-9,0 1-1,0-1 1,-1 0 0,1 0 0,0 1 0,0-1 0,0 0 0,0 1-1,0-1 1,0 0 0,0 1 0,0-1 0,0 1 0,0-1 0,0 0-1,0 1 1,0-1 0,0 0 0,0 1 0,0-1 0,0 0 0,0 1-1,0-1 1,0 0 0,0 1 0,1-1 0,-1 0 0,0 1 0,0-1-1,0 0 1,1 0 0,-1 1 0,0-1 0,1 0 0,10 9 106,61 25-19,-44-22 57,34 20 0,-55-28-22,0 1 0,0 0 0,0 1 0,-1-1 0,0 1 0,0 0 0,0 1 0,-1-1 0,6 10 0,-9-14-75,-1 0 0,0 0 0,0 1 1,0-1-1,-1 0 0,1 0 0,0 0 1,-1 1-1,0-1 0,1 0 0,-1 1 1,0-1-1,0 0 0,0 0 1,0 1-1,-1-1 0,0 4 0,0-3-3,0 0 0,-1-1-1,1 1 1,-1-1-1,1 1 1,-1-1 0,0 1-1,0-1 1,0 0-1,0 0 1,0 0 0,-1 0-1,-3 2 1,-9 5 66,0-1 1,0-1 0,0 0-1,-1-1 1,-26 7-1,11-7-308,0 0 0,-35 0 0,54-5-430,-1-1 0,0-1 0,-17-2 0,20 1-2148,1 0-1,-16-6 0,25 8 2689,0 0 0,0 0 0,0 0 0,0 0 0,0 0 0,0-1 0,-1 1 1,1 0-1,0 0 0,0 0 0,0 0 0,-1-2-1846,1 2 1846,0 0 0,0 0 0,0-1 0,0 1 0,0 0 0,0 0 0,0 0 0,0 0 0,0 0 0,0 0 1,0 0-1,0-1 0,0 1 0,2-1-1671,21-13-2128,8-3 1460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43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41 8384,'-11'-20'2704,"11"20"-2652,0 0 0,0 0 1,0 0-1,0 0 1,0-1-1,0 1 0,0 0 1,0 0-1,0 0 0,0 0 1,0 0-1,0 0 1,0-1-1,-1 1 0,1 0 1,0 0-1,0 0 1,0 0-1,0 0 0,0 0 1,0 0-1,0 0 0,-1 0 1,1 0-1,0 0 1,0 0-1,0-1 0,0 1 1,0 0-1,0 0 0,-1 0 1,1 0-1,0 0 1,0 0-1,0 0 0,0 0 1,0 0-1,0 0 0,-1 0 1,1 1-1,0-1 1,0 0-1,0 0 0,0 0 1,0 0-1,0 0 1,-1 0-1,1 0 0,0 0 1,0 0-1,0 0 0,0 0 1,0 0-1,0 1 1,0-1-1,0 0 0,-5 12 1650,0 18 170,6 76 1270,-1-83-2570,2 0 1,0 0 0,2-1 0,8 31 0,-11-50-464,0 0 1,0-1-1,0 1 1,0 0 0,1 0-1,-1 0 1,1-1-1,0 1 1,0-1-1,0 1 1,0-1 0,0 0-1,3 3 1,-3-4-36,0 0 0,0 0 0,-1 0 0,1-1 0,0 1-1,0 0 1,0-1 0,0 1 0,1-1 0,-1 0 0,0 0 0,0 0 0,0 0 0,0 0 0,0 0 0,0 0 0,0-1 0,0 1 0,3-2 0,4-1 106,0-1 1,0 0 0,0 0-1,-1-1 1,17-12 0,35-35-36,-45 38-126,20-19-1491,-2-3 0,50-66 0,-82 102 1421,3-6-686,0 0 0,0 0 0,-1-1 0,3-6 0,-5 12 420,-1 0 0,1 0-1,-1 0 1,0-1-1,1 1 1,-1 0-1,0 0 1,0 0 0,0-1-1,0 1 1,0 0-1,0 0 1,0-1 0,0 1-1,0 0 1,0 0-1,-1-1 1,1 1-1,-1 0 1,1 0 0,-1 0-1,1 0 1,-1 0-1,1 0 1,-1 0 0,0 0-1,0 0 1,0 0-1,1 0 1,-1 0-1,-2-1 1,-9-3-4904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44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23 8320,'0'0'121,"2"-16"2097,-2 16-2147,0-1-1,0 1 0,0 0 1,1-1-1,-1 1 0,0 0 1,0 0-1,0-1 0,0 1 1,0 0-1,1 0 0,-1-1 0,0 1 1,0 0-1,0 0 0,1 0 1,-1-1-1,0 1 0,0 0 1,1 0-1,-1 0 0,0 0 1,0-1-1,1 1 0,-1 0 1,0 0-1,1 0 0,-1 0 0,0 0 1,1 0-1,-1 0 0,0 0 1,0 0-1,1 0 0,-1 0 1,0 0-1,1 0 0,-1 0 1,0 0-1,1 0 0,-1 0 1,0 1-1,0-1 0,1 0 0,-1 0 1,0 0-1,0 0 0,1 0 1,-1 1-1,0-1 0,0 0 1,1 0-1,-1 1 0,0-1 1,0 0-1,2 3 249,0-1 0,-1 0 0,1 0 0,-1 1 0,1-1-1,-1 1 1,0-1 0,0 1 0,0 0 0,-1-1 0,1 1 0,0 3 0,4 40 1703,-5-43-1865,1 45 1591,-9 73 0,2-47-1105,-29 339-499,31-365-1423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44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37 6976,'-2'-9'789,"2"8"-658,-1-1-1,1 1 1,-1-1 0,1 1-1,0-1 1,0 1 0,0-1-1,0 1 1,0-1 0,0 1-1,0-1 1,0 1 0,1-1-1,3-5 5430,-2 13-3739,-1 10-583,-21 224 5481,17-140-5937,17 165-1,-9-170-726,-5-77-4606,0-2-4814,-2-23 5920,-6-6-1648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45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27 8064,'-10'-6'3648,"15"9"224,3-3-2433,10 0 1793,14-3-1856,8 3 1408,19-5-1600,5 2-352,-3-2-512,-1 1-384,-12 1 32,-3 3-2464,-9 0 1376,-9 0-4832,-9 3 3329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48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31 2400,'0'0'36,"0"0"1,0 0-1,0 0 0,-1-1 1,1 1-1,0 0 0,0 0 1,0 0-1,0-1 0,-1 1 1,1 0-1,0 0 0,0-1 1,0 1-1,0 0 0,0 0 1,0-1-1,0 1 0,0 0 1,0-1-1,0 1 0,0 0 1,0 0-1,0-1 0,0 1 1,-2-5 389,4-4 3252,0 0 2119,-2 12-3534,-2 11-849,-1 22-1202,-4 76 926,1-39-804,-8 204 920,8-197-913,0 36 736,5-106-693,1 3 186,0-11-118,1-4 196,4-29-478,11-79-148,7-338-161,-19 309 166,-3 131 41,4 10 21,2 11 20,-1 4-105,-1 0 0,-1 1 0,3 24 0,3 9 55,61 219 320,-61-235-331,22 54 126,-19-58-98,-5-13 3,1-1 0,1 0-1,1 0 1,0-1-1,22 24 1,5 6-33,-37-45 588,3-1-30,-4 0-578,1 0 0,0 0 1,-1 0-1,1-1 0,-1 1 1,1 0-1,0 0 0,-1 0 1,1 0-1,-1-1 0,1 1 1,-1 0-1,1 0 0,-1-1 1,1 1-1,-1 0 0,2-1 1,1-4 58,1 0 0,-1 0 0,0 0 0,0-1 1,0 1-1,4-12 0,8-39-204,-7 21 180,3-4-89,46-159 160,-39 144-520,43-86 0,-19 69-2577,-41 69 2658,0 1 0,0 0-1,0 0 1,1 0 0,-1-1 0,0 1 0,0 1-1,1-1 1,-1 0 0,3-1 0,-3 2 24,-1-1 1,1 1 0,0 0 0,-1 0-1,1-1 1,0 1 0,0 0-1,-1 0 1,1 0 0,0 0-1,0 0 1,-1 0 0,1 0-1,0 0 1,0 0 0,-1 0-1,1 1 1,0-1 0,-1 0 0,1 0-1,0 1 1,-1-1 0,1 0-1,1 2 1,8 8-2443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49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11 291 5216,'-10'-15'15306,"12"16"-15177,0 0 0,0 0 0,1 0 0,-1 0 0,1 0 0,-1-1 0,1 1 0,-1-1 0,1 1 0,-1-1 0,1 0 0,4-1 0,4 2 82,167 3 1341,-125-4-1435,191-16 216,-2 0-559,-216 16 599,-24 0-298,-8-5-91,5 3 22,-1 0 0,0 0 0,-1 0 0,1 0 0,0 0 0,0 0-1,-5-2 1,-11-10 86,4-4 24,-23-32 1,1-1-169,14 24-83,5 8 88,-13-22 0,30 40 45,-1 1 0,1 0 0,0 0 0,0-1 0,0 1 0,-1 0 0,1-1 0,0 1 0,0 0 0,0-1 0,0 1 0,0 0 0,-1-1 1,1 1-1,0 0 0,0-1 0,0 1 0,0 0 0,0-1 0,0 1 0,0 0 0,0-1 0,0 1 0,0 0 0,1-1 0,-1 1 0,0 0 0,0-1 1,0 1-1,0 0 0,10-2-123,16 8-77,-25-6 199,12 4 4,9 3 8,0 0 1,-1 1-1,34 19 1,-50-25-7,0 1 1,-1 0 0,1 1 0,-1-1-1,0 1 1,0-1 0,0 1 0,0 1-1,-1-1 1,0 0 0,0 1 0,0 0 0,0-1-1,-1 1 1,0 0 0,0 1 0,0-1-1,0 0 1,-1 0 0,1 11 0,-1-3 81,-2 0 0,0-1 1,0 1-1,-1 0 0,-1-1 1,0 0-1,0 1 1,-1-1-1,-7 12 0,-7 14 363,-34 48-1,31-52-361,7-6 0,12-23-398,-1-1 0,1 1 0,0 0 0,-1 0 0,0-1 0,0 0 0,-6 7 0,8-11-371,1 0 547,0 0-1,0 0 0,-1 0 1,1 0-1,0 1 1,0-1-1,0 0 1,-1 0-1,1 0 1,0 0-1,0 0 1,0 0-1,-1 0 1,1 0-1,0 0 1,0 0-1,0-1 1,0 1-1,-1 0 1,1 0-1,0 0 1,0 0-1,0 0 1,0 0-1,-2-3-2320,2 2 2183,-1 1 0,1-1 1,0 1-1,0-1 0,0 0 0,0 1 0,0-1 1,0 1-1,0-1 0,0 0 0,0 1 1,0-1-1,1 1 0,-1-1 0,0 1 1,0-1-1,0 1 0,1-1 0,-1 0 1,0 1-1,1-1 0,18-19-3395,7-11-683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50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35 3552,'-5'-9'911,"8"4"-290,3-1-25,-2-2 4134,-1 1 657,0 15-2081,1 16-2312,-1 0-1,-1 0 0,-2 24 0,-8 75 18,1-48-352,4-26-389,-10 269 132,13-317-1410,5-26-16411,-2 13 15761,2-11-1531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51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40 6304,'-1'-3'440,"-1"-1"1,1 1 0,-1 0-1,1 0 1,0-1 0,1 1-1,-2-4 1,21 1 3751,-13 5-3584,1 0 0,-1 0 0,1 0 0,-1 1 0,1 0 0,0 1 0,-1-1 0,1 1 0,-1 1-1,12 2 1,5 5 505,34 16-1,-53-23-1006,11 5 64,-1 0 0,-1 1 0,0 1-1,0 0 1,0 1 0,-1 1 0,16 18 0,-23-24-82,-1 0 1,0 0-1,-1 0 1,1 1-1,-1-1 1,0 1 0,-1 0-1,1 0 1,-1 0-1,0 0 1,-1 0-1,0 1 1,1-1-1,-2 0 1,1 1 0,-1-1-1,0 1 1,-1-1-1,1 0 1,-1 1-1,-3 9 1,2-11-50,0 0 1,0 0-1,0-1 0,-1 1 1,1-1-1,-1 1 0,-1-1 1,1 0-1,0 0 0,-1 0 1,-8 6-1,6-5-143,-1-1 0,0 1 0,-1-1 0,1 0 0,-1-1 0,-13 4 0,17-6-75,0 0 1,1 0-1,-1-1 1,0 1-1,0-1 1,0 0-1,1 0 1,-1-1-1,-6-1 1,-32-12-2990,2 1-4380,31 12 4711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6:2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 5472,'-7'-17'1760,"-1"10"-618,5 5-700,4 1 763,0 1-1075,-1 0-1,1 1 0,-1-1 1,1 0-1,0 0 1,-1 1-1,1-1 1,-1 1-1,1-1 1,-1 0-1,1 1 1,-1-1-1,0 1 1,1-1-1,-1 1 1,1-1-1,-1 1 1,0-1-1,1 1 1,-1-1-1,0 2 1,8 17 2394,-5-11-2526,6 18 599,-1 1 1,-2 1-1,4 28 1,3 16 286,-3-23-468,1 4 136,26 73 0,56 97 1293,-91-218-1780,6 8 392,-4-12-59,1-9 128,51-170 769,-45 140-1150,34-125-263,55-118-1935,-87 261-1270,-8 15 1691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1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 5888,'-42'-15'2688,"34"15"-2336,16 0-416,15 0-2016,9 7 1152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35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65 3488,'7'-9'1241,"-5"8"-955,-1-1 0,1 0 0,-1 1 0,1-1 0,-1 0 0,0 0 0,0 0 0,0 1 1,0-1-1,0-1 0,0 1 0,0-2 0,-1 3-3,1-1 0,-1 1 1,0-1-1,1 1 0,-1-1 1,1 1-1,0 0 0,-1-1 1,1 1-1,0 0 0,0 0 1,0-1-1,0 1 0,7-10 7889,-10 20-7863,0-1 0,0 1 0,1-1 0,0 1 0,0 16 0,1-9-104,-14 115 441,6-73-476,-49 289 1366,51-319-1455,3-17 41,1 1 1,0-1-1,0 18 0,2-27 92,0-4 138,8-12-259,-2 0 0,0-1 0,6-23 0,5-15-103,-6 27-9,-3 5-158,14-26 0,-22 47 179,0 0-1,0 0 1,0-1-1,0 1 1,0 0 0,0 0-1,0 0 1,0 0 0,0-1-1,0 1 1,1 0 0,-1 0-1,0 0 1,0 0 0,0 0-1,0-1 1,0 1-1,0 0 1,0 0 0,1 0-1,-1 0 1,0 0 0,0 0-1,0 0 1,0 0 0,1 0-1,-1-1 1,0 1-1,0 0 1,0 0 0,0 0-1,1 0 1,-1 0 0,0 0-1,0 0 1,0 0 0,1 0-1,2 8-17,-1 22-99,-2-18 93,3 74 248,-1-9 114,-2-74-323,0-1 1,0 0 0,0 0-1,1 0 1,-1 1 0,1-1 0,0 0-1,-1 0 1,1 0 0,0 0-1,0 0 1,0 0 0,0 0 0,1 0-1,-1-1 1,1 1 0,-1 0-1,1-1 1,-1 1 0,1-1 0,3 3-1,-2-3 1,0 0 0,0 0 0,-1 0 0,1-1 0,0 1-1,0-1 1,0 0 0,-1 0 0,1 0 0,0 0 0,0 0 0,0 0-1,0-1 1,-1 0 0,1 1 0,5-3 0,2-1 25,191-72 123,-7-16-263,-170 79 170,-1-2 0,40-33-1,-95 75-237,-8 8 250,-67 70 1,104-101-69,-1 0 0,1 1 0,0 0 0,0-1 0,1 1 0,-1 0 0,-1 6 0,4-10-11,-1 0 1,1 0 0,0-1-1,0 1 1,0 0-1,0 0 1,0 0 0,0-1-1,0 1 1,0 0 0,0 0-1,0 0 1,1-1 0,-1 1-1,0 0 1,0 0-1,1 0 1,-1-1 0,0 1-1,1 0 1,0 0 0,0 0 12,0 0 1,1 0-1,-1-1 1,0 1-1,1 0 1,-1-1-1,0 1 1,1-1-1,-1 1 1,1-1-1,-1 0 1,0 0-1,1 1 1,-1-1-1,1 0 1,1-1-1,1 1-7,0 0-1,0-1 1,0 0-1,-1 1 1,1-2 0,0 1-1,-1 0 1,1-1-1,-1 1 1,1-1-1,-1 0 1,6-5-1,3-3-264,20-22-1,-11 11 35,-5 4 287,-13 13-94,0 0 1,0 1-1,1-1 1,0 1 0,-1 0-1,1 0 1,0 0-1,1 0 1,4-1-1,-9 3 17,1 1-1,0 0 0,0 0 0,0 0 1,0 0-1,0 0 0,0 0 0,0 0 0,0 0 1,0 0-1,0 1 0,-1-1 0,1 0 1,0 1-1,0-1 0,0 0 0,0 1 0,-1-1 1,1 1-1,0-1 0,0 1 0,-1-1 1,1 1-1,0 0 0,-1-1 0,1 1 0,-1 0 1,1 0-1,-1 0 0,1-1 0,-1 1 1,1 1-1,3 5 32,-1 0-1,0 0 1,1 8 0,-2-9 0,1 1 60,1-1 1,-1 1-1,1-1 0,0 1 0,0-1 0,1-1 1,0 1-1,0 0 0,0-1 0,1 0 1,9 6-1,-14-10-65,0-1 0,0 1-1,0 0 1,1-1 0,-1 0 0,0 1 0,1-1 0,-1 1 0,0-1-1,1 0 1,-1 0 0,0 0 0,1 0 0,-1 0 0,0 0 0,1 0-1,-1-1 1,0 1 0,1 0 0,-1-1 0,0 1 0,0-1 0,1 1-1,0-2 1,4-1 9,-1-1 0,0 0 0,0 0 0,5-6 0,2-2 25,29-27 29,-2-1 0,38-52 0,-71 84-82,-4 5-32,1-1 0,-1 1-1,1-1 1,0 1 0,0 0-1,0 0 1,0 0 0,0 1 0,1-1-1,0 1 1,-1 0 0,5-2-1,-6 4 32,-1-1-1,0 1 1,0 0-1,0 1 1,0-1-1,0 0 1,0 0-1,0 0 1,0 0-1,0 1 1,0-1-1,0 1 1,0-1-1,0 1 1,0-1-1,-1 1 0,1-1 1,0 1-1,0 0 1,0-1-1,-1 1 1,1 0-1,0 0 1,-1-1-1,1 1 1,-1 0-1,1 0 1,-1 0-1,1 0 1,0 1-1,2 4 9,0 0-1,-1 1 1,3 8 0,-3-6 20,-1-1 1,0 1 0,0 0-1,-1 0 1,0 0 0,0 0-1,-1-1 1,0 1-1,-1 0 1,0-1 0,-3 10-1,4-13-2,-1 0 0,0 0-1,0-1 1,0 1 0,-1-1-1,1 1 1,-1-1 0,0 0 0,0 0-1,-1 0 1,1-1 0,-1 1-1,0-1 1,0 0 0,0 0-1,0 0 1,0 0 0,-1-1-1,1 1 1,-9 1 0,9-3-20,-1 0-1,1 0 1,-1-1 0,1 0 0,-1 0 0,1 0 0,-7-2 0,9 2-1,0 0 0,1-1 1,-1 1-1,1 0 1,-1-1-1,0 1 1,1-1-1,-1 0 1,1 0-1,-1 1 1,1-1-1,0 0 1,-1 0-1,1 0 1,0-1-1,0 1 1,-1 0-1,1 0 1,0-1-1,0 1 1,0 0-1,-1-3 1,2 3-6,0 1 0,0-1 1,0 0-1,0 1 0,0-1 1,0 1-1,0-1 0,0 1 1,0-1-1,0 1 0,0-1 1,0 0-1,1 1 0,-1-1 1,0 1-1,0-1 0,0 1 1,1-1-1,-1 1 0,0 0 1,1-1-1,-1 1 0,0-1 1,1 1-1,-1 0 0,1-1 1,-1 1-1,1 0 0,-1-1 1,0 1-1,1 0 0,-1-1 1,1 1-1,-1 0 0,1 0 1,0 0-1,-1 0 0,1 0 1,-1-1-1,1 1 0,-1 0 1,1 0-1,0 0 0,29 0-113,-28 1 115,103 8-2121,145 26-8641,-215-27 6209,0 4-2006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53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 4576,'8'-12'10997,"-7"13"-10757,-1 0 0,1 0 1,-1 0-1,1 0 0,-1 0 1,1 0-1,-1 0 0,0 0 1,1 0-1,-1 0 0,0 0 1,0 0-1,0 0 0,0 0 0,0 0 1,0 1-1,-8 131 3050,2-62-2740,1 5-112,-8 208 687,13-203-1021,0-70-4110,3-32-11589,-2 17 14980,4-13-2382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53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76 8384,'-3'-1'819,"-11"-2"836,13 3-1484,1 0 0,-1 0 0,1 0 0,-1 0-1,1-1 1,-1 1 0,1 0 0,-1 0 0,1 0 0,0-1 0,-1 1 0,1 0-1,0-1 1,-1 1 0,1 0 0,0-1 0,-1 1 0,1 0 0,0-1 0,-1 1-1,1 0 1,0-1 0,0 1 0,0-1 0,-1 0 0,6 1 2910,13 0-1533,-5-1-710,1-1 1,-1 0-1,19-5 1,22-5 298,27 2-636,97-10-2122,-121 13-4784,-46 5 3983,-2 2-2932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54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10 690 4800,'-1'2'368,"0"0"-1,0 0 1,-1 1 0,2-1 0,-1 0 0,0 0 0,0 1-1,1-1 1,-1 0 0,1 1 0,0-1 0,0 0-1,0 1 1,0-1 0,0 0 0,1 4 0,-1 6 7693,18-30-5330,0-4-2531,-1-1 1,-2-1-1,0 0 1,15-35-1,-13 18 49,-2 0 0,17-71 0,12-36 316,-36 130-506,0-1 1,1 1-1,0 1 0,2-1 0,19-23 0,-23 32-16,1 1 0,0 0 0,0 0 0,1 1 0,0 0-1,0 0 1,1 1 0,-1 1 0,1-1 0,1 1 0,13-4 0,-9 5 38,-1 0 0,0 1 0,1 1 0,0 0 0,0 1 1,0 1-1,-1 0 0,22 4 0,-23-3-7,0 1 123,1 0 1,14 4 0,-26-5-173,1 0 0,0 0 0,0 0 0,0 0 0,-1 1 0,1-1 0,0 1 0,-1-1 0,1 1 0,-1 0 0,0 0 0,0 0 0,0 0 0,0 1 0,3 2 0,-5-4-26,0 0 0,1 0 0,-1 0 1,0 0-1,1 0 0,-1 1 0,0-1 0,0 0 0,0 0 1,0 0-1,0 0 0,0 0 0,0 1 0,0-1 0,0 0 1,-1 0-1,1 0 0,0 0 0,-1 0 0,1 0 0,-1 0 1,1 0-1,-2 1 0,0 2 2,-1 0-1,0-1 1,0 1 0,-5 3 0,-24 20 3,-68 42 0,54-39-55,4-3 103,22-16-299,-24 20 0,43-30 200,0 1 0,0-1 0,0 0 0,0 1 1,0-1-1,0 1 0,0-1 0,0 1 1,1 0-1,-1-1 0,0 1 0,1 0 0,0-1 1,-1 1-1,1 0 0,0-1 0,0 1 1,0 0-1,0 0 0,0-1 0,1 1 0,0 3 1,0 2-25,1 0 0,0 0 0,6 12 0,0-3 49,1-1 0,1 0 0,0-1 0,17 19 1,-15-19 71,0 0-1,-1 1 1,14 28 0,-23-41-8,-1 0-1,0 0 0,0 1 1,0-1-1,-1 1 0,1-1 1,0 1-1,-1-1 0,0 1 1,1-1-1,-1 1 0,0-1 1,0 1-1,-1 0 0,1-1 1,-1 1-1,1-1 0,-1 1 1,0-1-1,-1 3 0,1-2 41,-1-1 0,0 0-1,0 0 1,1 0 0,-1 0-1,-1 0 1,1-1 0,0 1-1,0-1 1,0 1 0,-1-1-1,1 0 1,-1 0 0,1 0-1,-1 0 1,0 0 0,1-1-1,-1 1 1,-3-1 0,-2 1-25,-1-1 1,1 0 0,0 0 0,-1-1 0,1 0 0,0-1 0,0 1 0,0-2 0,0 1 0,-11-6 0,-11-6-702,-36-24 0,31 17-524,-3-2-687,5 3-1695,10 8-2314,31 11-1181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55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28 5408,'-3'-1'16151,"13"2"-16697,121-6 5448,1-12-7938,-63 11-14078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55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7 5152,'-9'-6'8112,"9"13"-1978,0 1-5576,1-4-1757,2 73 4080,-7 79 1,-1-16-2251,5-128-535,-5 24 0,0 8-741,5-41 139,0 0-1,-1 0 1,1-1 0,-1 1-1,0 0 1,-1 4 0,2-7 307,-1 1 1,1-1 0,0 0-1,0 1 1,0-1-1,0 0 1,0 0 0,-1 1-1,1-1 1,0 0 0,-1 1-596,1-1 596,0 0-1,-1 0 1,1 1 0,0-1-1,-1 0 1,1 0 0,0 0-1,0 0 1,-1 0 0,1 0-1,0 0 1,-1 0-1,0 0-266,0-1-1,1 1 0,-1 0 0,0-1 0,1 0 0,-1 1 0,0-1 1,1 1-1,-1-1 0,1 0 0,-1 1 0,1-1 0,0 0 0,-1 0 0,1 1 1,-1-2-1,-7-19-3854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56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49 11392,'-3'-3'4224,"3"6"-3297,8-3-255,1 0 1952,9 0-1568,10 0 864,17-3-1152,13-2 160,14 1-576,-1-4-256,-3 5-96,-18-2-1120,-10 1 576,-4 1-2784,-14-2 1856,-4 2-3775,-9-2 2943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56.7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19 7552,'-4'-4'-652,"-4"-10"12672,15 15-10450,4 4-1136,0 1 1,0 0-1,-1 0 0,0 1 1,10 9-1,2 0-112,-7-5-165,-1 1 0,0 0-1,-1 1 1,0 1 0,-1 0 0,17 25-1,-25-32-107,1 0 1,-1 1-1,0-1 0,-1 1 0,0 0 0,0 0 0,-1 0 0,0 1 0,0-1 0,-1 0 0,0 1 0,0-1 0,-1 1 0,0-1 0,-1 1 0,-2 14 0,0-12 63,-1 1 1,-1-1 0,0 0 0,0 0 0,-1 0 0,0-1 0,-1 1 0,-14 14 0,15-17-55,-1-1 0,0-1 0,0 1 0,-1-1 0,0 0 0,0-1 0,0 0 0,-1 0 0,0-1 0,0 0 0,-12 3 0,12-4-106,-1 0 0,-10 7 0,-8 1 48,24-10 10,3-1 321,25 5 122,3-7-231,-1 0 1,36-9-1,-33 5-25,1 0-25,0-1 0,-1-1-1,0-2 1,44-20 0,-57 21-81,0 0 1,-1-1 0,0-1 0,0 0-1,-1-1 1,0 0 0,-1-2 0,-1 1-1,12-17 1,-12 13-115,-1 0-1,-1 0 1,-1-1 0,9-21-1,-16 31-305,1 0-1,-1 0 1,0 0-1,-1 0 1,1-13-1,-2 16-108,0 0 1,-1 1 0,1-1-1,-1 0 1,0 1-1,0-1 1,0 1-1,-1-1 1,0 1-1,-4-8 1,5 10-97,0 0 1,-1 0 0,1 0-1,-1 0 1,1 1 0,-5-4-1,-15-8-2026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0:59:59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9 2560,'-2'-1'686,"5"-2"289,8-1 937,-9 4-813,-1 1-774,1 0 0,0 0 1,0 0-1,-1 1 0,1-1 1,0 0-1,-1 1 0,3 2 1,-3 0-151,1-1 1,-1 0-1,0 1 1,0-1-1,0 1 1,-1-1-1,1 1 1,-1 4 0,1 6 110,5 77 1503,-7 104 0,0-176-1601,-8 253 1780,-4 282 154,13-545-2268,0 65 458,0-25-3699,0-47 2902,0-1 1,0 1-1,0 0 1,0 0-1,0-1 1,1 1-1,-1 0 1,2 2 0,-2-4 284,0 1 0,1-1 1,-1 1-1,0-1 1,1 0-1,-1 1 1,0-1-1,1 0 0,-1 1 1,1-1-1,-1 0 1,1 0-1,-1 1 1,1-1-1,-1 0 1,1 0-1,-1 0 0,1 0 1,-1 1-1,1-1 1,-1 0-1,1 0 1,-1 0-1,1 0 0,-1 0 1,1-1-1,-1 1 1,1 0-1,-1 0 1,1 0-1,0-1 0,12-4-3282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00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0 130 3552,'7'-1'1232,"1"1"0,-1-2 0,12-2 0,26-4 7,0 2 0,51-1 1,-92 7-1172,347-12 2295,209 3-1602,-247 7-423,-175 1-57,182-7 584,319-15 884,-414 16-1489,-97 1-290,279 14-18,-73-2 339,-209-7-198,228-8 456,420-19-133,-317 33 75,-124 0-102,-202-7-426,273 11 261,-263-14-105,-60 2 71,296-1 295,-339 4-367,-28 0-82,0-1 1,0 0-1,-1-1 1,16-4 0,-16 4 36,-7 1-59,-1 1 0,1 0-1,0 0 1,-1-1 0,1 1 0,0 0 0,-1 0 0,1 0 0,-1 0 0,1 0 0,0 0 0,-1 0 0,1 0 0,0 0 0,-1 0 0,1 0-1,0 0 1,-1 1 0,1-1 0,-1 0 0,1 0 0,0 1 0,-1-1 0,1 0 0,-1 1 0,1-1 0,-1 0 0,1 1 0,-1-1 0,1 1 0,-1-1-1,0 1 1,1-1 0,-1 1 0,1 0 0,0 2-11,-1 0 0,1 0-1,-1 0 1,1 0 0,-1 0-1,-1 6 1,1-1 10,-11 188 289,8-164-241,-22 175 530,-4 48-153,21-101-372,-18 226-1081,26-378 760,0 0 0,-1 0 0,1 0 1,0 0-1,-1 0 0,1 0 0,-1 0 1,0 0-1,0-1 0,0 1 0,0 0 1,0 0-1,0-1 0,0 1 0,0-1 1,-2 2-1,1-1-283,0-1 1,0 0-1,0 0 1,0 0-1,0 0 1,0-1-1,0 1 1,0-1-1,0 1 1,-1-1-1,1 0 1,0 0-1,-5 0 1,-11 1-2316,-11 2-1835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05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 1888,'0'0'61,"1"0"1,-1 0-1,1 0 0,-1 0 1,1 0-1,-1 0 0,1 0 1,-1 0-1,1 0 1,-1 0-1,1 0 0,-1 1 1,1-1-1,-1 0 0,0 0 1,1 1-1,-1-1 0,1 0 1,-1 0-1,1 1 1,-1-1-1,0 0 0,1 1 1,-1-1-1,0 1 0,1-1 1,-1 0-1,0 1 0,0-1 1,1 1-1,-1-1 1,0 1-1,-1 18 2378,-1-10-2173,-9 40 1681,-2 10-320,12-58-1588,1 0 1,-1 0-1,1 0 1,-1 0-1,0 0 1,1 0-1,-1 0 1,0 0-1,0-1 1,0 1-1,0 0 1,0 0-1,0-1 1,0 1-1,0-1 1,0 1-1,0-1 1,0 0-1,0 1 1,0-1-1,-2 1 838,4-1-626,3 3-153,1-2 0,-1 1-1,1 0 1,-1-1 0,1 0 0,-1 0-1,1-1 1,6 1 0,44-1 555,-28-1-458,81 0 485,115 2-80,-152 3-520,79 13 0,-93-5 160,32 4 80,42-10-345,10 0-9,-108-2 165,11 2-26,0-2-1,1-2 1,65-6 0,163-15-63,-186 17 91,91-5-122,-70-5 49,76-4-99,-114 16 128,180 3 9,-87-1-294,2 0 317,-100 1-19,90 6-268,61 12 417,-4-15 490,-45-4-351,101 29-108,-229-26-150,-1-2 0,52-1 0,29 1 219,-34 3-260,128 15-267,-64-7 538,-117-12-351,4 1-8,552 47 234,-298-41-254,-202-10 146,181-2 47,-246 1-188,-1 0-1,0-1 1,31-9-1,-27 6 84,-20 4-40,0 0-1,1-1 0,-1 0 1,0 0-1,0-1 1,0 1-1,8-8 0,-8 6-21,-1 1-1,1 0 0,0 0 0,0 1 1,1 0-1,-1 0 0,13-4 1,11 1 9,0 2 0,1 1-1,35 0 1,94 15 753,-49-4 228,-93-8-869,1-1 0,-1 0 1,36-9-1,-52 9-156,0 1 0,0-1-1,0 0 1,0 0-1,0 0 1,0-1-1,-1 1 1,1 0 0,0-1-1,-1 1 1,1-1-1,-1 1 1,1-1 0,-1 0-1,1-2 1,-1 4-87,-1-1 1,0 1-1,0-1 1,1 1-1,-1-1 1,0 1-1,0-1 1,0 0-1,0 1 1,0-1 0,0 0-1,0 1 1,0-1-1,0 1 1,0-1-1,0 0 1,0 1-1,0-1 1,0 1-1,-1-1 1,1 1-1,-1-2 1,0 1-334,0 0 0,1 0 0,-1 0 0,-1 1 0,1-1 1,0 0-1,0 0 0,0 1 0,0-1 0,0 1 0,-1-1 0,1 1 0,0 0 0,0-1 1,-3 1-1,-42-5-4514,-18-3 368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36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47 367 6720,'-17'-1'2067,"-4"-1"556,13-3 2287,8 4-4693,0 0 0,-1 0 0,1 0 0,0 1 0,0-1 0,0 0 1,0 0-1,0 0 0,0 0 0,0 0 0,1 1 0,-1-1 1,0 0-1,0 0 0,1 0 0,-1 0 0,0 1 0,2-2 0,-1-2 79,8-19 490,46-117 1404,-40 107-1902,2 1 0,22-34 0,-39 65-284,4-5 66,1 0 0,0 0 1,8-8-1,-12 13-55,-1 0 0,1 0 0,0 1 0,0-1 0,0 0 0,-1 1 0,1-1 0,0 0 0,0 1 0,0-1 0,0 1 0,0-1 0,0 1 0,1 0 0,-1-1 0,0 1 0,0 0 0,0 0 0,0 0-1,0 0 1,0 0 0,0 0 0,1 0 0,-1 0 0,0 0 0,0 1 0,0-1 0,0 0 0,0 1 0,0-1 0,0 1 0,0-1 0,2 2 0,-1 0 22,0 1 0,1 0 1,-1-1-1,-1 1 0,1 0 0,0 0 0,-1 0 0,1 0 0,-1 0 0,1 5 0,8 36 384,-9-38-380,2 20 205,-2 0 1,0 0 0,-2 0 0,-1 0 0,-6 31 0,7-49-187,0 31 185,10-43 86,17-18-321,-1-2 0,27-32 0,-31 33-69,0 0-1,1 2 0,30-23 1,-50 43 61,0-1 0,0 1 0,0 0 0,0-1 0,0 1 0,0 0 0,1 0 0,-1 1 0,3-2 0,-4 2-5,-1 0 0,1 1 0,0-1 0,0 0 0,-1 0 1,1 0-1,0 0 0,-1 1 0,1-1 0,0 0 0,-1 1 0,1-1 1,0 1-1,-1-1 0,1 0 0,-1 1 0,1-1 0,-1 1 0,1 0 0,-1-1 1,1 1-1,-1-1 0,1 1 0,-1 0 0,0-1 0,1 1 0,-1 0 0,0-1 1,0 1-1,0 0 0,1 0 0,-1 0 0,2 9 29,-1-1 0,0 0-1,0 1 1,-1-1 0,-1 1-1,1-1 1,-1 1 0,-3 12-1,1-9 96,1 1 0,1 0 0,0 17 0,2-29-113,-1 1 0,0-1 0,1 1 0,-1-1 0,1 0 0,0 1 0,0-1 0,0 0 0,0 0 0,0 1 0,0-1 0,1 0 0,-1 0 0,1 0 0,0-1 1,-1 1-1,1 0 0,0-1 0,0 1 0,0-1 0,0 1 0,0-1 0,0 0 0,0 0 0,1 0 0,-1 0 0,0 0 0,1-1 0,-1 1 0,0-1 0,3 1 0,7 0 14,-1 0 0,1 0 0,0-2 0,-1 1 0,14-3 0,-7-1-122,0 1 0,-1-2 0,1 0 0,-1-2 0,27-13-1,-13 3-60,55-41 0,-85 57 147,0 0-1,0 1 0,0-1 0,1 0 1,-1 0-1,0 1 0,0-1 0,0 1 1,1-1-1,-1 1 0,0-1 0,3 0 0,-2 4-17,-3 9 65,-1 0-1,1 0 0,-6 16 0,4-18 44,1 0 0,0 0 1,0 1-1,1-1 0,0 0 0,2 13 0,-1-20-54,0 0 1,0 0-1,1 0 0,0 0 1,-1-1-1,1 1 1,2 5-1,-2-7-15,0-1 0,0 1-1,-1 0 1,1 0 0,0-1 0,0 1 0,0 0 0,0-1-1,0 1 1,0-1 0,0 1 0,0-1 0,0 0-1,0 1 1,0-1 0,1 0 0,-1 0 0,0 0 0,0 0-1,0 0 1,0 0 0,2 0 0,0 0-1,1 0 1,-1-1-1,1 1 1,0-1-1,-1 0 1,1 0-1,-1 0 1,0 0-1,1-1 1,-1 1-1,0-1 1,0 0-1,0 0 0,0 0 1,0 0-1,0-1 1,-1 1-1,1-1 1,-1 0-1,0 1 1,1-1-1,-1 0 1,-1 0-1,1-1 1,0 1-1,1-6 1,-1 4-27,0-1 1,-1 1 0,1-1-1,-1 1 1,-1-1-1,1 0 1,-1 1 0,0-1-1,0 0 1,-1 1-1,1-1 1,-1 1 0,0-1-1,-1 0 1,0 1-1,-3-8 1,-1 3 37,-1 0 1,0 0-1,-1 0 1,0 1-1,-1 0 0,0 1 1,0 0-1,-21-14 0,29 21 105,10 13 186,-5-8-264,-1 0-1,1 0 1,0 0-1,1-1 1,-1 1-1,1-1 0,-1 0 1,1 0-1,0-1 1,9 4-1,3 0 3,0-2 0,19 3 1,-22-4-49,58 9-615,115 3-1,-10-15-6006,-104-5 677,9-9 1898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12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35 4800,'3'-21'1557,"-3"20"-1496,0 1 0,0-1 1,0 1-1,0-1 0,0 1 0,0-1 0,-7-9 8560,5 18-7803,-20 125 3708,3-9-1925,-39 130-1,4-42-2392,50-198-1847,2-13 61,1-7-943,4-5 115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13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21 276 8896,'-19'-24'3994,"19"23"-3868,0 0 0,-1 1 0,1-1-1,0 1 1,0-1 0,0 1-1,0-1 1,0 0 0,0 1 0,0-1-1,0 1 1,0-1 0,0 0 0,0 1-1,0-1 1,1 1 0,-1-1 0,0 1-1,0-1 1,1 0 0,-1 1 0,0-1-1,1 1 1,-1-1 0,0 1 0,1 0-1,-1-1 1,1 1 0,-1-1 0,0 1-1,2-1 1,19-13 2897,-15 11-2705,39-23 1041,1 3-1,63-23 0,-28 18-1374,0 3 0,1 4 0,1 4 0,156-13 0,-239 30 38,6 0-448,-1-1 0,1 1 0,-1 0 0,1 0 0,8 3 1,-13-3 245,0 0 1,0 0 0,0 1 0,-1-1 0,1 0-1,0 1 1,0-1 0,-1 1 0,1-1-1,0 1 1,-1-1 0,1 1 0,-1-1 0,1 1-1,0 0 1,-1-1 0,0 1 0,1 1 0,0-1-58,-1 0 0,0 0 0,0 0 0,1 1 0,-1-1 0,0 0 0,0 0 0,0 0 1,-1 1-1,1-1 0,0 0 0,0 0 0,-1 0 0,1 0 0,-1 0 0,1 0 0,-1 2 1,-14 19-3796,-4 3 1376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13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53 7648,'-15'3'10147,"27"-2"-6999,56-5 1564,31-13-3273,21-1-1526,-50 11 178,4-2-1876,-27 7-2563,-45 2 3883,2 0-590,1 0 0,-1 0 1,1 1-1,-1-1 0,6 2 1,4 4-4734,-2 2 2524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13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59 301 7552,'0'0'85,"-1"0"-1,1 0 1,0 0 0,0 0 0,-1 0-1,1 0 1,0 0 0,0 0 0,-1 0-1,1 0 1,0 0 0,0 0 0,-1 0-1,1 0 1,0 0 0,0 0 0,-1 0-1,1 0 1,0 0 0,0 0 0,0 1-1,-1-1 1,1 0 0,0 0 0,0 0-1,0 0 1,-1 0 0,1 1 0,0-1-1,0 0 1,0 0 0,0 0 0,-1 1-1,1-1 1,0 0 0,0 0 0,0 1-1,0-1 1,0 0 0,0 0 0,0 1-1,0-1 1,0 0 0,0 0 0,0 1-1,0-1 1,0 0 0,0 0 0,0 1-1,0-1 1,0 0 0,0 0 0,0 1-1,0-1 1,0 0 0,0 0 0,1 1-1,-1-1 1,0 0 0,0 0 0,0 0-1,0 1 1,1-1 0,-1 0 0,0 0-1,0 0 1,4 14 2727,-4 5 451,-7 35 0,-17 53-226,21-96-2872,-6 18-137,5-19-31,-5 23-1,9-29-600,-1-1 0,1 1 0,0-1 0,0 1-1,0-1 1,1 5 0,0-7 259,0 3-2007</inkml:trace>
  <inkml:trace contextRef="#ctx0" brushRef="#br0" timeOffset="1">77 34 7712,'-15'-34'3520,"12"34"-3072,-2 0 1600,10 0 256,-5 5-2432,8 4 64,2 6-384,7 5 288,1 8-3808,0 0 2176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14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32 5312,'-1'1'226,"0"0"-1,1 0 1,-1 0 0,1 0 0,-1 0-1,1-1 1,-1 2 0,1-1 0,0 0 0,0 0-1,-1 0 1,1 0 0,0 0 0,0 0-1,0 0 1,0 1 0,3 22 3456,0-5-1080,-4-4-924,-1 1 0,-4 19-1,-1 10 442,7-15-1042,1-20-419,-1-17 151,0-1-788,2-1 0,-1 1-1,1 0 1,0 0 0,0 0 0,1 1 0,6-14 0,2-1-65,16-22 1,-20 34 356,-1 0 1,1 0-1,1 1 0,0 0 1,0 0-1,1 1 0,15-12 0,-22 19-257,0-1 0,0 1-1,1 1 1,-1-1-1,0 0 1,0 0 0,1 1-1,-1-1 1,0 1-1,1 0 1,-1 0-1,1 0 1,-1 0 0,0 0-1,1 0 1,-1 1-1,0-1 1,1 1 0,-1 0-1,3 0 1,4 3-25,0 1 1,-1 0-1,14 10 0,13 7-588,-31-21-636,0 0 0,0-1 0,-1 1 0,1-1 0,0 0 0,0 0 0,0 0-1,7-1 1,8 0-3188,10 1-1736,3 0 2101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14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220 15 8480,'4'-12'2730,"-4"12"-2561,-1-1-1,1 1 0,0 0 1,-1-1-1,1 1 1,-1 0-1,1 0 0,-1 0 1,1 0-1,-1-1 0,1 1 1,-1 0-1,1 0 1,-1 0-1,1 0 0,-1 0 1,1 0-1,-1 0 0,1 0 1,-1 0-1,1 0 1,-1 1-1,0-1 322,-11 4 1041,0 1-1,0 0 1,-14 8 0,2-1-182,7-4-722,-1 0 1,1 1-1,1 1 1,0 0-1,-15 14 1,30-24-602,0 1 0,0 0 0,1-1 0,-1 1-1,0 0 1,1 0 0,-1 0 0,0 0 0,1-1 0,-1 1 0,1 0 0,0 0 0,-1 0 0,1 0 0,0 0 0,-1 2 0,1-2-10,0-1 0,0 1 1,0 0-1,0-1 1,1 1-1,-1-1 1,0 1-1,0 0 0,1-1 1,-1 1-1,0-1 1,1 1-1,-1 0 1,1-1-1,-1 1 0,0-1 1,1 1-1,-1-1 1,2 1-1,2 2 30,0-1 0,0 0 0,0 0 0,1 0 0,8 2 0,92 21 176,-79-21-39,0 1 0,-1 2 0,0 1-1,44 19 1,-68-27-157,0 1-1,0-1 0,0 1 1,0-1-1,0 1 1,0 0-1,0-1 1,0 1-1,0 0 1,-1 0-1,1 0 1,0-1-1,0 1 0,-1 0 1,1 0-1,-1 0 1,1 0-1,0 0 1,-1 2-1,0-2 2,0 0 0,0 0 0,0 0-1,0 0 1,-1 0 0,1 0 0,0 0 0,-1 0-1,1 0 1,-1 0 0,1 0 0,-1 0 0,1 0 0,-1-1-1,0 1 1,0 0 0,1 0 0,-1-1 0,-1 2-1,-6 4 16,0 1 0,0-2-1,-1 1 1,0-1 0,-14 6-1,-53 16-4190,42-15-2330,25-11 1610,4-1 1632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15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28 10048,'3'-22'4473,"-2"17"-109,-6 18-1047,-6 12-1172,-23 42 1,5-13-1045,5 0-295,3 0 0,-17 65 0,-10 118 594,45-215-1288,0 0 1,1 0-1,2 1 0,3 41 0,-2-57-96,1 0-1,0 0 1,0 0 0,0 0 0,1-1-1,0 1 1,0-1 0,5 9-1,-5-11-29,1 0-1,-1-1 0,1 1 1,-1 0-1,1-1 0,0 0 0,0 0 1,0 0-1,1-1 0,-1 1 1,0-1-1,1 0 0,6 1 0,-2 0-588,1-1 0,-1-1 0,1 0 0,0 0-1,0-1 1,0 0 0,-1 0 0,1-1 0,13-3 0,18-5-1947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15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32 176 11968,'-31'-28'5407,"36"23"-4703,0-1 2464,8 1-1888,14-10 2016,9 1-1888,27-6-512,4 5-576,19-4-128,-6 2-96,-7-3-1312,-15 8 640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15.7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8 11872,'1'0'728,"-1"0"-644,0 0 0,0 0-1,0 1 1,0-1 0,0 0-1,0 0 1,0 0 0,0 1 0,0-1-1,0 0 1,0 0 0,0 0-1,0 0 1,0 1 0,0-1 0,0 0-1,0 0 1,0 0 0,0 1 0,0-1-1,0 0 1,0 0 0,0 0-1,-1 0 1,1 1 0,0-1 0,0 0-1,0 0 1,0 0 0,0 0-1,0 0 1,-1 0 0,1 1 0,0-1-1,0 0 1,0 0 0,0 0 0,-1 0-1,1 0 1,0 0 0,0 0-1,0 0 1,-1 0 0,1 0 0,0 0-1,0 0 1,0 0 0,0 0-1,-1 0 1,1 0 0,0 0 0,0 0-1,0 0 1,-1 0 0,-5 2 839,-1 0-1,1 1 1,0 0 0,0 0 0,-9 6-1,13-7-545,1-1-1,-1 1 0,0-1 0,0 1 1,1 0-1,-1 0 0,1-1 0,0 1 1,-1 0-1,0 3 0,2-4-308,-1 0-1,1 0 1,0 0 0,-1 1-1,1-1 1,0 0-1,0 0 1,0 0-1,0 1 1,0-1 0,0 0-1,1 0 1,-1 0-1,0 0 1,0 1 0,1-1-1,-1 0 1,1 0-1,-1 0 1,1 0 0,1 2-1,-1-2-29,0 0-1,0-1 0,0 1 1,0 0-1,0 0 1,0-1-1,0 1 0,1 0 1,-1-1-1,0 1 0,1-1 1,-1 1-1,0-1 1,1 0-1,-1 0 0,0 0 1,1 0-1,-1 0 1,1 0-1,-1 0 0,0 0 1,1 0-1,-1 0 1,0-1-1,1 1 0,-1-1 1,2 0-1,4-1 49,-1-1 0,1 0 0,-1 0 0,9-6 0,-8 4-38,0-1-1,11-11 0,-16 16-60,0-1 1,-1 0 0,1 0-1,0 0 1,-1 0-1,0 0 1,0 0 0,1-1-1,-1 1 1,0 0 0,-1-1-1,1 1 1,1-5-1,-2 7-42,0 0-1,0-1 1,0 1-1,0 0 1,0-1-1,-1 1 1,1 0-1,0-1 1,0 1 0,0 0-1,0-1 1,0 1-1,0 0 1,-1-1-1,1 1 1,0 0-1,0 0 1,0-1-1,-1 1 1,1 0-1,0 0 1,0-1-1,-1 1 1,1 0-1,0 0 1,0 0-1,-1 0 1,1-1-1,0 1 1,-1 0-1,1 0 1,0 0-1,-1 0 1,1 0-1,0 0 1,-1 0-1,1 0 1,0 0-1,-1 0 1,1 0-1,0 0 1,-1 0-1,1 0 1,0 0-1,-1 0 1,1 0-1,-1 1 1,-13 6-5639,5 5 2030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16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0 12640,'-21'3'5727,"29"17"-4991,-8-11 3680,0-1-2560,-5-5 1024,2 6-1696,-2-9 64,5 3-736,-5-3-32,10 0-288,-5-3 32,8 3-128,-3-4-3648,0-1 1920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38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76 7808,'-11'-26'2506,"10"26"-2454,1-1 0,0 1 0,0 0 0,-1-1 0,1 1 0,0-1 0,0 1 0,0-1 0,0 1 0,0-1 0,0 1-1,0-1 1,0 1 0,0-1 0,0 1 0,0-1 0,0 1 0,0-1 0,1-4-197,-1 3 646,0-1 0,0 1 0,1-1 0,-1 0 0,1 1 0,0-1 0,0 1 0,0 0 0,0-1 0,0 1 0,0 0 0,3-4 0,-4 6-420,0 0 1,1 0 0,-1 0-1,0 0 1,1 0 0,-1 0-1,0 0 1,1 0 0,-1 0-1,0 0 1,1 0-1,-1 0 1,0 0 0,1 0-1,-1 0 1,0 1 0,1-1-1,-1 0 1,0 0 0,1 0-1,-1 0 1,0 1 0,1-1-1,-1 0 1,0 0-1,0 1 1,1-1 0,-1 1-1,9 9 741,-1 7-396,-1 0-1,-1 1 1,0 0 0,5 32-1,-4-19-238,55 265 1334,-26 4-626,-33-250-702,1-9 30,-3 0 1,-6 75 0,5-111-197,-1-1 1,0 1-1,-1-1 1,1 0-1,-1 1 0,0-1 1,0 0-1,0 0 1,0 0-1,-5 5 1,6-8-18,0 0 1,0 0-1,0 0 1,0 0-1,0 0 1,0 0-1,0-1 0,0 1 1,0 0-1,-1-1 1,1 1-1,0-1 1,0 1-1,-1-1 1,1 0-1,0 0 0,-1 1 1,1-1-1,0 0 1,-1 0-1,1 0 1,0-1-1,-1 1 1,1 0-1,0 0 0,-1-1 1,1 1-1,0-1 1,-1 1-1,1-1 1,0 1-1,0-1 0,0 0 1,0 0-1,0 1 1,-1-1-1,1 0 1,1 0-1,-3-2 1,-4-4 37,0 0 0,1-1 1,0 0-1,0 0 0,1-1 1,0 0-1,-7-14 1,3-1 40,-11-42 0,15 46-60,1 0 0,1-1-1,0 0 1,2 0 0,2-30 0,0 39 20,0-1 0,1 1-1,1 0 1,0 0 0,0 0-1,2 0 1,-1 1 0,1-1 0,1 1-1,7-11 1,0 5 11,1 0 0,0 1 0,1 1 0,1 0 0,0 1 1,1 1-1,0 0 0,1 1 0,31-14 0,-18 11-365,2 2 1,0 2-1,0 0 1,1 3-1,37-5 1,-60 11-1721,1 2 1,-1-1-1,0 2 1,14 1-1,-2 2-897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19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30 4640,'0'-13'1504,"0"12"-1355,1 0 0,0 1 0,-1-1 0,1 1 1,0 0-1,0-1 0,0 1 0,-1 0 0,1-1 1,0 1-1,0 0 0,1 0 0,0-1 1533,10-6 3394,-11 7-4664,-1-1 1,1 1 0,-1 0 0,1 0 0,-1-1-1,1 1 1,0 0 0,-1 0 0,1-1 0,-1 1 0,1 0-1,0 0 1,-1 0 0,1 0 0,1 0 0,-2 0-156,1 1-1,0 0 1,0-1 0,-1 1 0,1 0 0,-1-1 0,1 1 0,0 0 0,-1 0-1,0 0 1,1 0 0,-1-1 0,1 1 0,-1 0 0,0 0 0,1 1 0,2 8 18,-1 0 1,0 1 0,-1-1 0,1 0 0,-2 1-1,0 18 1,-12 69 313,5-51-293,-18 110 414,-56 196-1,62-265-816,14-80-2754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19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24 197 7872,'-3'-3'780,"1"1"-187,0 0 0,-1 1 1,1-1-1,0-1 0,0 1 1,0 0-1,1 0 0,-1-1 1,0 1-1,2-8 3036,0 10-3250,1-1 0,-1 1 1,1 0-1,-1 0 1,1-1-1,-1 1 1,1 0-1,-1 0 0,1 0 1,-1 0-1,1 0 1,-1 0-1,1 0 1,-1 0-1,1 0 0,24-2 2517,-6 1-2200,162-28 1452,-158 24-2045,216-47 335,80-15-673,-292 64-1043,-9 2-2484,-18 1 3500,0 0 0,1 0 1,-1 0-1,0 0 0,1 0 1,-1 0-1,1 0 0,-1 0 0,0 0 1,1 0-1,-1 1 0,0-1 0,1 0 1,-1 0-1,0 0 0,2 3-1570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20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3 8224,'1'-2'3889,"1"6"-1337,2 12 41,1 36 1561,-4 86 0,-14 52-1502,-60 445-103,69-596-3829,5-48 722,0 1 0,1 0 0,5-15 0,-1 2 188,28-90-251,-27 95 780,0 0-1,1 0 0,1 1 0,17-22 0,-24 34-38,1-1-1,-1 1 0,1 1 1,0-1-1,0 0 0,4-2 1,-6 4-85,0 1-1,0-1 1,0 1 0,0-1-1,0 1 1,0 0 0,0-1 0,0 1-1,0 0 1,0 0 0,0 0 0,0 0-1,0 0 1,0 0 0,1 0-1,-1 0 1,0 0 0,0 0 0,0 1-1,0-1 1,0 0 0,0 1-1,0-1 1,0 1 0,0-1 0,0 1-1,1 1 1,6 4 119,-1 1 1,0 0-1,-1 1 0,0 0 1,0 0-1,-1 0 0,0 0 1,7 17-1,26 78 580,-35-95-644,33 107 300,-31-92-433,-5-20-363,0 1-1,1 0 0,0-1 1,0 1-1,0-1 0,0 0 0,2 5 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20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1 223 7040,'5'-11'9463,"3"13"-8463,-2-1-748,0-1-1,-1 0 1,1 0-1,0 0 1,0-1-1,0 0 1,-1 0-1,1 0 1,0-1-1,-1 0 0,0 0 1,1 0-1,-1-1 1,0 1-1,0-1 1,0-1-1,6-4 1,-7 4-211,1 1 1,-1-1-1,0 0 1,-1-1 0,1 1-1,-1-1 1,1 1 0,-2-1-1,1 0 1,0 0 0,-1 0-1,0 0 1,0-1-1,0 1 1,-1-1 0,0 1-1,0-1 1,0-6 0,-1 3-84,0 0 1,-1 0 0,-3-15 0,3 21 57,0 1 1,0-1 0,0 1-1,0-1 1,0 1 0,0 0-1,-3-5 1,3 6 15,0 1-1,0-1 1,0 0 0,1 0 0,-1 1-1,0-1 1,0 0 0,0 1-1,0-1 1,0 1 0,0-1-1,0 1 1,0-1 0,0 1 0,-1 0-1,1 0 1,0 0 0,-2-1-1,1 2 37,1-1-1,-1 0 1,1 0-1,0 1 1,-1-1-1,1 1 0,-1-1 1,1 1-1,0 0 1,0-1-1,-1 1 1,1 0-1,0 0 1,0 0-1,0 0 1,0 0-1,0 0 1,0 0-1,-2 3 0,-12 24 951,14-26-937,-6 15 469,0 0 0,2 0 0,0 0 0,0 0 0,2 1 0,-2 22-1,4-30-402,1 1 0,0 0 0,1-1 0,1 1-1,-1 0 1,2-1 0,-1 0 0,2 1-1,-1-1 1,1 0 0,10 16 0,-8-16 15,0 0 1,1 0 0,0 0 0,1-1-1,0 0 1,1-1 0,16 14 0,-21-19-285,0-1 0,1 1 0,-1-1 1,1 0-1,-1 0 0,1-1 0,0 1 1,0-1-1,5 1 0,-6-2-353,0 0 0,1 0 0,-1 0 0,0 0 0,0-1 0,0 0 0,0 0 0,0 0 0,0 0 0,0 0 0,0-1 0,4-2 0,-6 3-102,0-1 0,0 1 1,0-1-1,0 1 0,0-1 0,0 0 0,-1 0 0,3-2 0,1-2-1516,7-4-941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21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10304,'0'0'3317,"1"2"-2005,10 19 1726,-1 1-1,-2 0 1,12 42 0,-11-33-1490,18 42 0,-26-70-1544,0 0 0,0 0 0,1 0 0,0 0 0,-1-1 0,1 1 0,0-1 0,0 0 0,1 1 0,-1-1 0,0 0 0,1 0 0,-1 0 0,4 1 0,-4-2-74,1 0 0,-1-1 0,0 1 0,1-1 0,-1 1 0,1-1 0,-1 0 0,1 0 0,-1 0 1,1 0-1,-1-1 0,1 1 0,-1-1 0,1 1 0,-1-1 0,1 0 0,-1 0 0,4-2 0,6-4-236,1-1 0,-1 0-1,-1 0 1,0-2 0,18-17-1,-20 17 566,1 0 0,1 1 0,0 0-1,0 0 1,1 1 0,18-9-1,-28 16-154,0 0-1,-1 1 0,1-1 0,0 1 1,-1 0-1,1-1 0,0 1 1,0 0-1,-1 0 0,1 0 0,0 0 1,0 0-1,-1 0 0,1 1 0,0-1 1,0 1-1,-1-1 0,3 2 0,-1-1 11,-1 1-1,1 0 1,-1-1-1,1 1 1,-1 0-1,0 0 0,0 1 1,0-1-1,3 5 1,1 2 15,-1 1 1,-1-1-1,1 1 1,4 19-1,-5-15-165,-1 0-1,0 1 0,1 19 1,-3 1-8169,-1-32 5335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21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21 7872,'-5'-5'5264,"5"5"-5001,0 0 0,-1 0 0,1 0 1,0 0-1,-1 0 0,1 0 0,0 0 0,-1 0 1,-11 4 4121,-12 13-601,19-11-3208,1-1 1,-1 1-1,1 0 1,0 0-1,-5 9 1,3-4 44,4-8-399,-2 3 52,0 0 0,1 1 0,0-1 0,0 1 0,0 0 0,1 0 0,0 0 0,-2 9 0,4-16-273,0 0 0,1 0 0,-1 0 1,0 0-1,0 1 0,0-1 0,0 0 0,0 0 1,0 0-1,0 0 0,0 0 0,0 0 1,1 0-1,-1 0 0,0 0 0,0 0 0,0 0 1,0 0-1,0 0 0,0 0 0,0 0 0,0 0 1,1 0-1,-1 0 0,0 0 0,0 0 1,0 0-1,0 0 0,0 0 0,0 0 0,0 0 1,1 0-1,-1 0 0,0 0 0,0 0 0,0 0 1,0 0-1,0 0 0,0 0 0,0 0 1,0-1-1,0 1 0,1 0 0,-1 0 0,0 0 1,0 0-1,0 0 0,0 0 0,0 0 0,0-1 1,11-7-65,8-11-235,-4 2 354,-1-1 0,0-1 0,20-37 0,-34 55-22,1 0 1,-1 0-1,1 0 0,-1 0 1,0 0-1,1 0 0,-1 1 1,0-1-1,1 0 0,-1 0 0,0 0 1,0 0-1,0 0 0,0 0 1,0 0-1,-1-2 0,1 2 9,0 1 0,-1-1 0,0 1-1,1-1 1,-1 1 0,1-1 0,-1 1 0,0-1-1,1 1 1,-1-1 0,0 1 0,1 0 0,-1 0 0,0-1-1,0 1 1,0 0 0,1 0 0,-1 0 0,0 0-1,0-1 1,1 1 0,-1 1 0,0-1 0,-1 0-1,-2 0 52,-1 0 0,1 1-1,0 0 1,0-1-1,0 2 1,-4 0 0,6-1-378,0 0 0,0-1 0,1 1 0,-1 0 0,0 0 0,1 0 0,-1 0 0,1 0 0,-1 1 0,1-1 0,0 0 0,-1 1 0,1-1 0,0 1 0,-2 2 0,3 0-1089,-1-1-1,1 0 1,-1 1-1,1-1 1,0 0-1,0 1 1,1-1-1,0 5 1,1 6-1817,2 21-1103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22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 4896,'-14'0'17165,"9"8"-15035,4-5-1473,1-1-1,0 1 1,0 0 0,0 0-1,0-1 1,1 6-1,0 7 1127,-1-14-1618,22 6 336,-19-6-500,1-1-1,0 0 1,-1 0-1,1 0 1,0-1-1,-1 1 1,1-1-1,-1 0 1,1 0-1,3-2 1,-2 2 34,-1-1 0,1 0 0,-1 0 0,1-1 0,-1 1 0,5-4 0,-9 6-21,0-1 1,0 1-1,-1 0 0,1 0 0,0 0 1,0 0-1,0 0 0,0-1 0,0 1 1,0 0-1,0 0 0,0 0 0,0 0 1,0 0-1,-1 0 0,1 0 0,0 0 0,0 0 1,0-1-1,0 1 0,0 0 0,0 0 1,-1 0-1,1 0 0,0 0 0,0 0 1,0 0-1,0 0 0,0 0 0,0 0 1,-1 0-1,1 0 0,0 0 0,0 0 1,0 0-1,0 0 0,0 0 0,-1 0 1,1 0-1,0 0 0,0 0 0,0 0 1,0 1-1,0-1 0,0 0 0,-1 0 1,1 0-1,0 0 0,-13 2 344,2 3-343,0 1 1,1 0-1,-1 0 1,1 1-1,0 0 1,1 1-1,0 0 1,0 1-1,-14 17 1,15-18 81,8-8-117,0 0 0,0 1 0,0-1-1,0 0 1,0 0 0,0 0 0,0 1 0,-1-1-1,1 0 1,0 0 0,0 0 0,0 0 0,0 1-1,-1-1 1,1 0 0,0 0 0,0 0 0,0 0 0,0 0-1,-1 0 1,1 0 0,0 0 0,0 0 0,0 1-1,-1-1 1,1 0 0,0 0 0,0 0 0,-1 0-1,1 0 1,0 0 0,0 0 0,0 0 0,-1-1 0,1 1-1,27-22-23087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43.0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46 33 480,'-35'-29'192,"25"26"-160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45.90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55 113 1728,'-19'-9'658,"11"4"-546,6 5-274,3 0-206,0 1-160,-2 1-62,-1 0 875,0 0 0,1-1 0,-1 1 0,0 0 0,-4 2 0,4-3-125,-1 1 111,-3 6 2952,6-8-3163,1 1 0,0-1 0,0 0 0,0 1 0,0-1 0,0 0 0,0 0 0,0 0 0,0 0 0,0 0 0,-1 0 0,1 0 0,0 0 0,2 0 0,62 5 1027,-18-1-1000,47 5 19,31 1 65,62-13-151,228 10 797,-266 14-842,-40-5-8,36 4-46,89 10-66,112-5 470,29-12-26,-178-4-87,59 1-94,308-26 234,-299 1-73,581-17-62,-391 15 39,-319 4-347,43-2 22,85 7 558,249-13-371,-1-33 113,-88 8-264,-214 27-94,355-12 79,-395 25 48,-1 0 0,-112 6 20,349-4 498,148 9-790,-468 0 261,52 1 70,198 5-69,-100-2 52,119 5 168,-344-13-201,89 4 47,341 9-48,-87-12 557,396-4-341,-388-11-100,-21 0-208,1 17-142,501 68 105,-21-1-318,-763-67 535,272 8-102,248-7 294,-466-5-423,525 15 334,-32 13-358,-480-23 276,548 7 272,853-49 294,-961 9-550,626-7 720,-1040 34-822,156 2 34,451 31-22,-458-13 54,343 25 51,135-5 82,-439-26-145,180 3 208,647-12 38,-566-18-241,665-8 460,-1089 22-528,694-8 553,-367 0-415,52-5 117,601-30 299,-954 30-926,43-2 722,-115 10-416,205-7-404,-115 9-3759,-214 3 4013,20 1-3674,51-7 0,-68 3 1894,-9-2 636,-15-10-454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1:00:49.61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1 432 2976,'1'-1'106,"0"0"-1,0 1 1,0-1 0,1 1 0,-1-1 0,0 1-1,0-1 1,1 1 0,-1 0 0,0 0-1,1-1 1,-1 1 0,0 0 0,3 1-1,35-5-423,-37 4 367,65-7 926,33-2 2002,-52 6-2179,0-2 0,88-20 1,-47 6-165,93-7 194,-83 13-509,461-40 732,-308 33-838,46-14 41,-42 5-124,-226 26-119,471-30-91,-431 33 81,464 8 350,-422-4-346,108 8-16,609 39 353,-499-52-393,-109-1 203,904-26-61,-1024 24-33,389-21-154,-108 6 28,121-5 56,619-16 263,-578 13-419,-79 3 181,-6-1 185,269 25-166,-77 45-202,-515-34 217,174 23-38,14 0-2,-2-4 13,152 8 13,-49-25-22,-139-5 149,47-3 83,-10 1-182,212 7 56,-342 0 35,68 5-42,-89-12-208,252 16 180,163 22 62,-288-27 171,-14-2-103,60-2 50,-71-5-17,172 7 94,-145-7-337,47-2-30,-29-1 344,-13 0-323,-20-2-87,86 2 254,-7-1 75,376 2 349,-457-8-203,579 6-130,-250-1 234,537 5 112,-576 0-512,-271-3 6,505 12-96,-377-6 218,459 17-330,199 7 245,-169-41 22,-552-1-364,351-14 381,-64 0-158,-490 17-54,116-1 138,153-3-66,169-7 287,-393 1-1019,-71-8-8072,-117 17 4169,27-8 0,-25 2 2907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38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14 125 10624,'-13'-5'4832,"29"2"-4192,-6-1 1663,4-1-1375,12-6 352,6 3-768,13-12-480,-1 8-32,15-8-2976,-5 8 1600,5-4-4479,-10 7 3263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8:0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204 555 1472,'8'-5'8890,"-14"5"-7476,-4 0-1331,1 1 1,-1 0-1,1 0 1,0 1-1,0 0 1,0 1 0,0 0-1,0 0 1,0 1-1,1 0 1,0 1-1,-1 0 1,2 0-1,-12 9 1,13-8-99,0 0 0,1 0 1,0 0-1,0 1 0,0 0 1,1 0-1,-1 0 0,2 1 0,-1-1 1,1 1-1,0 0 0,1 0 0,0 0 1,0 0-1,1 0 0,0 1 1,0-1-1,1 0 0,0 1 0,2 9 1,-2-14 39,1 8 93,0 0 0,1 0-1,4 16 1,-5-25-51,0 0-1,1 0 1,-1 0-1,1 0 1,-1 0-1,1 0 0,0 0 1,0-1-1,0 1 1,0-1-1,1 1 1,-1-1-1,0 0 1,1 0-1,0 0 1,5 3-1,-7-5-26,0 1-1,1-1 0,-1 1 0,0-1 1,0 0-1,1 0 0,-1 0 1,0 0-1,1 0 0,-1 0 0,0 0 1,1 0-1,-1 0 0,0 0 1,1-1-1,-1 1 0,0 0 1,1-1-1,-1 0 0,0 1 0,0-1 1,0 1-1,0-1 0,0 0 1,2-1-1,1-2 113,1 0 0,-1-1 0,0 0 0,4-5 0,1-4 4,0-1 1,-1-1-1,0 1 1,8-25 0,14-67 190,-21 62-222,-1 0 1,2-90-1,-17-89-101,3 147-147,4 64 51,-1 1 0,-1-1 0,0 1 0,0 0 0,-8-21 0,9 31 25,0 1-1,0-1 0,1 1 0,-1-1 0,0 1 0,-1-1 0,1 1 1,0-1-1,0 1 0,0 0 0,-1 0 0,1-1 0,-3 0 0,4 2 17,-1 0 0,0 0 0,1-1-1,-1 1 1,0 0 0,0 0-1,1 0 1,-1 0 0,0 0-1,0 0 1,0 0 0,1 0 0,-1 0-1,0 0 1,1 1 0,-1-1-1,0 0 1,0 0 0,1 1 0,-1-1-1,0 0 1,1 1 0,-1-1-1,0 1 1,1-1 0,-1 1 0,1-1-1,-1 1 1,1 0 0,-1-1-1,1 1 1,-1-1 0,1 1-1,-1 1 1,-1 2 5,0 1 0,1-1 0,-1 1 0,1 0 0,0-1 0,0 1-1,1 0 1,-1 0 0,1-1 0,0 1 0,1 9 0,0 5 41,-5 65 65,2-49-7,1 0 0,5 48-1,1-21 30,-3-37-45,1-1 1,0 1-1,11 36 0,-9-49 35,0-1 0,0 1 0,1-1 1,1 0-1,0-1 0,12 16 0,-14-22-57,-1 0 0,1 1 0,0-1 1,0-1-1,0 1 0,1-1 0,-1 0 0,1 0 0,-1-1 0,1 1 0,0-1 0,0-1 1,8 2-1,-5-1 72,0-2 1,0 1 0,0-1-1,0-1 1,0 0 0,1 0 0,-2-1-1,14-3 1,-6-1 68,-1 0 0,0 0 0,0-2 0,0 0 0,-1 0 0,0-2 0,-1 0 0,0 0 0,18-19 0,-29 27-139,1-1 0,-1 0 0,0 1 0,0-1 0,0 0-1,0 0 1,2-6 0,-4 9-57,0-1 0,0 0 0,0 0 0,1 0-1,-1 0 1,0 1 0,0-1 0,0 0 0,0 0 0,-1 0 0,1 0-1,0 0 1,0 1 0,0-1 0,-1 0 0,1 0 0,0 0 0,-1 1 0,1-1-1,-1 0 1,1 1 0,-1-1 0,1 0 0,-1 1 0,1-1 0,-1 0-1,0 1 1,1-1 0,-1 1 0,0-1 0,1 1 0,-1 0 0,0-1-1,0 1 1,0 0 0,1-1 0,-1 1 0,-1 0 0,0-1-39,0 0 1,0 1 0,0-1-1,0 1 1,-1 0 0,1 0-1,0 0 1,0 0 0,0 0-1,0 0 1,-1 1 0,1-1-1,0 0 1,-3 2 0,1 0 13,0 0 0,0 0 0,0 0 0,1 0 1,-1 1-1,1 0 0,-4 3 0,1-1 16,1 1-1,0 0 1,0 1-1,1-1 1,-1 1-1,1 0 1,1 0 0,-4 8-1,6-12 50,0 0 0,1 0 0,-1 1 0,1-1 0,-1 0 0,1 1 1,0-1-1,0 0 0,1 1 0,-1-1 0,1 0 0,-1 1 0,1-1 0,0 0 0,0 0 0,1 0 0,-1 0 0,0 0 0,1 0 0,0 0 0,0 0 0,0-1 0,0 1 0,0-1 0,1 1 0,-1-1 1,1 0-1,3 3 0,0-1 29,0 0 1,0 0 0,0-1-1,1 0 1,-1 0-1,1 0 1,0-1 0,0 0-1,0 0 1,0-1 0,0 0-1,9 0 1,-1-1 45,0-1 1,0-1 0,-1 0-1,1-2 1,-1 1-1,1-2 1,17-7 0,-14 4-35,0-2 1,-1 0-1,0 0 0,29-25 1,-41 31-96,0-1 1,1 1 0,0 1-1,0-1 1,0 1 0,0 0-1,10-3 1,-12 5-8,0 0 0,0 0 0,0 0-1,0 1 1,1 0 0,7 0 0,-2 0 478,-9-8 262,-2 7-714,0 1-1,-1-1 1,1 0 0,0 0 0,-1 0-1,1 1 1,-1-1 0,1 0-1,-1 1 1,0 0 0,1-1 0,-1 1-1,1 0 1,-1 0 0,1 0-1,-1 0 1,0 0 0,1 0-1,-1 0 1,1 1 0,-1-1 0,0 0-1,1 1 1,-1-1 0,1 1-1,-1 0 1,1 0 0,0-1 0,-1 1-1,-1 2 1,-3 1-7,1 0-1,-1 0 1,1 1 0,0 0-1,-7 8 1,8-8 13,0 0 1,1 0-1,-1 0 1,1 0-1,0 0 1,1 1-1,-1 0 0,1-1 1,0 1-1,0 0 1,1 0-1,0 0 0,0 0 1,0 0-1,1 0 1,0 0-1,0 7 0,2 10-48,-2-16 76,1 0 0,0 0 0,0 0 0,4 13 0,2 3 131,-4-14-138,0 0 0,6 14 0,-8-21 10,0 0 1,1 1-1,-1-1 1,1 0-1,0 0 1,-1 0-1,1 0 1,0 0-1,0-1 1,0 1-1,0 0 1,1-1 0,3 2-1,-4-2-4,-1-1 0,1 1 0,0-1 0,1 0 0,-1 0 0,0 0 0,0 0 0,0 0 0,0-1 0,0 1 0,0 0 0,-1-1 0,1 0 0,0 1 0,0-1 0,0 0 0,0 0 0,-1 0 0,4-2 0,5-4 125,19-16 1,-20 15-108,103-76-63,-85 65 105,2 2 1,34-17-1,-25 14-73,-3 2-76,57-30 163,-83 44-133,0 0 4,-9 4 34,0 0 0,0 0 0,0 0 0,0 0-1,0 0 1,0 0 0,0 0 0,0 0 0,0 0 0,0 0 0,0 0 0,0 0 0,0 0 0,0-1 0,0 1 0,0 0 0,0 0 0,0 0 0,0 0 0,0 0 0,0 0 0,0 0 0,0 0 0,0 0 0,0 0 0,0 0 0,0 0 0,0 0 0,0 0 0,0 0 0,0 0 0,0 0 0,0 0 0,0 0 0,0 0 0,0 0 0,0-1 0,0 1 0,0 0 0,0 0 0,-5 1-13,1-1 0,-1 1 0,0 0 0,1 0 0,-1 1 1,1 0-1,0-1 0,-5 4 0,-35 21-112,34-20 73,-3 1 40,1 2-1,-1 0 1,1 0-1,1 1 1,0 0-1,0 1 1,1 1-1,1-1 1,0 2-1,-10 16 1,17-26-2,-4 9 0,0 0 0,0 1-1,-7 25 1,12-33 19,1-1 0,-1 0 0,1 0-1,0 0 1,0 0 0,0 1 0,0-1 0,1 0-1,0 0 1,0 0 0,0 0 0,0 0-1,0 0 1,1 0 0,0 0 0,0 0 0,3 3-1,-4-4 24,0-1 0,1 0 0,-1 0 0,1 0-1,-1 0 1,1-1 0,0 1 0,0 0 0,0-1-1,0 1 1,0-1 0,0 0 0,0 0 0,1 1-1,-1-1 1,0-1 0,1 1 0,-1 0 0,0-1-1,1 1 1,-1-1 0,1 0 0,-1 1 0,1-1 0,-1 0-1,1-1 1,-1 1 0,1 0 0,-1-1 0,1 1-1,-1-1 1,0 0 0,1 0 0,-1 0 0,0 0-1,0 0 1,0-1 0,0 1 0,0-1 0,0 1-1,0-1 1,3-2 0,3-5 56,-1 0 0,1-1 0,-2 0 0,1 0 0,-1 0-1,5-13 1,23-68 61,-27 71-141,-4 10-1,0 0 0,0-1 0,-1 1 0,-1-1 0,1-21 0,-2 32-18,0-1 0,0 1-1,0-1 1,0 0-1,0 1 1,0-1 0,0 1-1,0-1 1,0 1-1,-1-1 1,1 0 0,0 1-1,0-1 1,-1 1-1,1-1 1,0 1 0,-1-1-1,1 1 1,-1-1-1,1 1 1,0 0 0,-1-1-1,1 1 1,-1 0-1,1-1 1,-1 1 0,1 0-1,-1-1 1,0 1-1,1 0 1,-1 0 0,1 0-1,-1 0 1,1-1-1,-1 1 1,0 0 0,1 0-1,-1 0 1,1 0-1,-1 0 1,0 0 0,1 1-1,-1-1 1,1 0 0,-1 0-1,0 0 1,1 1-1,-1-1 1,1 0 0,-1 0-1,1 1 1,-1-1-1,1 0 1,-1 1 0,1-1-1,0 1 1,-1-1-1,1 1 1,-1-1 0,1 1-1,0-1 1,-1 1-1,1-1 1,0 1 0,0-1-1,-1 1 1,1-1-1,0 2 1,-1 3-32,0 1 1,0-1-1,1 1 1,0-1-1,0 1 0,1 5 1,0 10 92,-1-11-33,1-1 1,0 1-1,1-1 0,0 0 1,3 10-1,-4-15 8,1 1-1,0-1 1,0 0-1,0 1 1,0-1-1,0 0 1,1 0-1,0-1 1,0 1-1,0-1 1,6 6-1,-8-8 6,0-1 1,0 1-1,0-1 0,0 1 1,0-1-1,0 1 0,0-1 1,0 0-1,0 0 0,0 0 1,0 1-1,0-1 0,0 0 1,0 0-1,0 0 0,0-1 1,0 1-1,0 0 0,0 0 1,0 0-1,0-1 0,0 1 1,0-1-1,0 1 0,0 0 1,0-1-1,0 0 0,0 1 1,-1-1-1,1 0 0,0 1 1,0-2-1,3-2 72,0 0 0,0-1-1,0 0 1,3-5 0,-7 8-91,45-81 319,-30 52-274,20-30 0,-4 5-118,-28 49-159,0 2-185,0 9-45,-2 0 409,-1 0 0,1 0 0,-1 0 0,0 0 0,0 0 0,0 0 0,-1 0 0,0 0 0,-1 5 0,-1 9 139,0 18 42,1 1 0,1-1 0,6 45 0,-5-80-115,2 11 643,0-16-90,4-9-297,32-68 282,14-26-448,-43 93-116,-4 4-164,1 0 0,10-13 0,-16 23 160,0 0 1,1-1-1,-1 1 1,0 0 0,0 0-1,0-1 1,1 1-1,-1 0 1,0-1-1,0 1 1,1 0 0,-1 0-1,0 0 1,1-1-1,-1 1 1,0 0-1,1 0 1,-1 0 0,0 0-1,1 0 1,-1-1-1,0 1 1,1 0-1,-1 0 1,0 0 0,1 0-1,-1 0 1,0 0-1,1 0 1,-1 0-1,0 0 1,1 1 0,-1-1-1,1 0 1,-1 0-1,0 0 1,1 0-1,-1 0 1,0 1 0,0-1-1,1 0 1,-1 0-1,0 0 1,1 1-1,-1-1 1,0 0 0,0 0-1,0 1 1,1-1-1,-1 0 1,0 1 0,0-1-1,0 0 1,1 1-1,0 1-27,-1 1-1,1-1 1,0 1-1,-1-1 0,1 1 1,-1-1-1,1 6 1,-21 216-269,11-149 436,3-19-48,-11 83 178,11-109-122,0-1 0,-18 46 1,21-68-71,1 1 0,-2-1 0,1 0 0,-1-1 0,0 1 0,-1-1 0,1 1 0,-1-1 0,-10 9 0,13-14-42,1 0-1,-1 0 1,1 0-1,-1 0 1,1 0-1,-1-1 1,1 1-1,-1 0 1,0-1-1,1 1 1,-1-1-1,0 0 1,0 0-1,1 0 1,-1 1-1,0-1 1,1-1-1,-1 1 0,0 0 1,0 0-1,1-1 1,-1 1-1,0-1 1,1 1-1,-1-1 1,1 0-1,-1 0 1,1 0-1,-1 1 1,1-1-1,-1-1 1,-1-1-1,0 0-14,0 0 0,0-1 0,0 1 0,0-1 0,1 1 0,0-1 0,0 0 0,0 0 0,0 0 0,0 0 0,-1-7 0,3 3-13,-1 0 0,1 0 0,0 0 0,1 0 0,0 0 0,0 0 0,1 0 0,0 0 0,0 0 0,5-9 0,-4 9 17,9-24 96,1 0 0,1 1-1,26-40 1,-26 49-66,1 2 0,0 0 0,2 1 0,0 0 0,26-21 0,-29 29-62,0 1 0,1 1 1,0 0-1,0 0 1,25-8-1,-36 16-171,0 0 0,-1 0 0,1 0 1,0 1-1,0-1 0,0 1 0,0 0 0,-1 0 0,8 1 0,12 6-892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8:1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13 2144,'0'-1'166,"0"1"1,0 0-1,0-1 0,0 1 0,0 0 1,0-1-1,0 1 0,0 0 1,0-1-1,0 1 0,0-1 1,0 1-1,0 0 0,1-1 1,-1 1-1,0 0 0,0 0 1,0-1-1,0 1 0,1 0 0,-1-1 1,0 1-1,0 0 0,1 0 1,-1-1-1,0 1 0,0 0 1,1 0-1,-1 0 0,0-1 1,1 1-1,3-3 1301,-7 39 3136,1-26-4294,-36 263 1179,-2 29-939,31-235-282,-16 64 650,21-124-135,4-12 484,11-31-290,28-22-880,-26 40-235,2 0 1,0 1-1,1 0 0,0 1 1,34-24-1,-45 37 49,-1-1-1,1 1 1,1 1-1,-1-1 1,0 1 0,1 0-1,5-2 1,-9 4 86,-1-1 0,0 1-1,1 0 1,-1 0 0,0 0 0,0 0 0,1 0 0,-1 0 0,0 0 0,1 0 0,-1 1 0,0-1 0,0 0-1,1 1 1,-1-1 0,0 1 0,0-1 0,0 1 0,0 0 0,0-1 0,0 1 0,0 0 0,0 0 0,0 0-1,0 0 1,0 0 0,0 0 0,0 0 0,-1 0 0,1 0 0,0 0 0,-1 0 0,1 0 0,-1 1 0,1-1-1,-1 2 1,3 9 85,-1-1-1,-1 1 0,0 0 1,-1 21-1,-1-20-80,2 1-1,-1-1 1,4 19-1,-3-29 31,0 1-1,0-1 0,0 1 0,1-1 0,-1 1 0,1-1 1,0 0-1,0 1 0,0-1 0,0 0 0,1 0 0,-1-1 0,1 1 1,0 0-1,-1-1 0,1 0 0,0 0 0,1 0 0,-1 0 1,0 0-1,0 0 0,1-1 0,-1 1 0,1-1 0,0 0 0,-1 0 1,1-1-1,0 1 0,5-1 0,-4 0 41,1-1-1,0 1 1,-1-2 0,1 1-1,-1 0 1,1-1 0,-1 0-1,8-4 1,5-4 41,16-12 0,-26 16-80,75-57-27,-27 19 205,-34 20-246,-18 18-195,-14 15 96,-60 75-125,62-72 251,0 0-1,1 1 0,0 0 0,1 1 0,-7 20 1,8-19 62,1 1 0,-2 15 1,5-25-22,1-1 0,0 1 0,0-1 1,0 1-1,0-1 0,1 0 0,0 1 1,0-1-1,4 9 0,-5-13-7,1 0-1,-1 0 1,1 0-1,-1 0 1,1 1-1,-1-1 1,1 0-1,0-1 1,-1 1-1,1 0 1,0 0-1,0 0 1,0 0-1,0-1 1,0 1-1,0 0 1,0-1-1,0 1 1,0-1-1,1 1 1,-1-1-3,0 0 1,0 0 0,0 0-1,0 0 1,1 0 0,-1 0-1,0 0 1,0 0 0,0-1-1,0 1 1,0 0 0,0-1-1,0 1 1,0-1 0,-1 1-1,1-1 1,0 0 0,0 1-1,0-1 1,0 0 0,-1 0-1,2-1 1,5-7 138,1 0 0,-2 0 0,0-1 0,8-16 0,18-48 218,-18 38-372,-10 27-160,0 1 0,-1-1 1,0 0-1,-1-1 0,2-12 0,-5 20-284,0 4 175,-4 10 10,4-7 125,-1-2 128,1 0 0,0 0 0,1 0 0,-1 1 0,0-1 1,1 0-1,0 1 0,0-1 0,0 0 0,0 1 0,0-1 1,1 0-1,0 1 0,-1-1 0,1 0 0,0 0 0,3 6 1,-2-6 17,-1-1 1,1 0-1,-1 0 1,1 0-1,0 1 1,-1-2-1,1 1 1,0 0 0,1 0-1,-1-1 1,0 1-1,0-1 1,1 1-1,-1-1 1,1 0-1,-1 0 1,1 0-1,-1 0 1,1-1 0,0 1-1,-1-1 1,1 0-1,4 1 1,4-2 57,-1 0-1,0 0 1,1-1 0,19-6 0,39-19 290,-54 20-269,76-38-75,-41 19 106,-34 15-400,-37 27-829,10-9 1068,1 1 1,-10 9-1,17-14 18,0-1 1,1 1 0,-1 0-1,1 0 1,0 0-1,0 1 1,0-1-1,1 0 1,-1 1-1,1-1 1,-1 1 0,0 4-1,2-7 24,0 0-1,-1 0 1,1 0 0,0 1-1,0-1 1,0 0-1,0 0 1,0 0 0,0 0-1,0 1 1,1-1 0,-1 0-1,0 0 1,1 0-1,-1 0 1,0 0 0,1 0-1,0 0 1,-1 0 0,1 0-1,-1 0 1,1 0 0,0 0-1,0 0 1,0-1-1,-1 1 1,1 0 0,0 0-1,0-1 1,0 1 0,0-1-1,0 1 1,0-1-1,0 1 1,1-1 0,-1 0-1,0 1 1,0-1 0,0 0-1,2 0 1,0 1 44,1-1 1,-1 0 0,0 0-1,0-1 1,1 1-1,-1-1 1,0 1 0,0-1-1,1 0 1,-1 0-1,0-1 1,5-2 0,-3 1 22,-1-1 0,0 1 0,0-1 0,4-5 0,3-3 40,-1 2-55,0-1 0,-1 0 0,0 0 0,-1-1 0,0 0 0,-1-1 0,0 0 0,6-17 0,4-23-46,-3-1-1,12-78 1,-20 96 21,25-196-281,-27 172-27,-4 58 251,0 1-1,0 0 1,0-1 0,0 1 0,-1-1 0,1 1 0,0 0 0,-1-1 0,1 1 0,-1-2 0,1 3 9,0 0 0,-1 0 0,1 0 0,0 0 0,0-1 0,0 1 0,0 0 0,0 0 0,-1 0 0,1 0 0,0 0 0,0 0 0,0 0 0,0-1 0,-1 1 0,1 0 0,0 0 0,0 0 0,0 0 0,-1 0 0,1 0 0,0 0 0,0 0 0,0 0 0,-1 0 0,1 0 0,0 0 0,0 0 0,-1 0 0,1 0-1,0 0 1,0 1 0,0-1 0,0 0 0,-1 0 0,1 0 0,-2 2-29,0-1-1,1 1 0,-1-1 1,1 1-1,-1 0 0,1 0 0,0 0 1,0 0-1,-2 4 0,-2 6 5,0 1-1,1 0 0,1 0 1,-3 20-1,-3 56-37,6-50 34,-6 140 209,10-159-95,0 0 1,2 0-1,0 0 1,1 0 0,1-1-1,14 35 1,-17-49-72,0 0 0,1 0 0,0-1 0,0 1 0,0 0 0,1-1 0,0 0 0,0 0 0,0 0 0,0 0 0,0-1 0,1 1 0,4 2 0,-4-4-341,0 0 0,0 0 0,0 0 0,0 0 0,0-1-1,0 0 1,0 0 0,8 1 0,32-2-1735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8:1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22 842 2656,'-12'4'1265,"10"1"2264,-6 0 839,29-36-618,7-11-3188,0-4-167,46-55 0,-63 88-330,0 1 0,0 1 0,1 0-1,1 0 1,0 1 0,0 1 0,1 0 0,27-13-1,-39 22-58,-1-1-1,0 0 0,0 1 0,1-1 0,-1 1 0,0 0 0,0-1 0,1 1 0,-1 0 0,1 0 0,-1 0 0,0 0 0,1 0 0,-1 0 0,0 0 0,1 0 0,-1 1 0,0-1 1,1 0-1,-1 1 0,0-1 0,1 1 0,-1-1 0,0 1 0,0 0 0,0 0 0,0-1 0,0 1 0,0 0 0,0 0 0,0 0 0,0 0 0,0 0 0,0 0 0,0 1 1,-1-1-1,1 0 0,-1 0 0,1 0 0,-1 1 0,1-1 0,0 3 0,0 2 16,1 0 0,-1 0-1,-1 1 1,1-1 0,-1 0 0,0 1 0,-2 11-1,-17 55 88,13-52 91,1 0 0,-5 31-1,11-35 89,-1-16-272,0-1 0,0 1 0,1-1 1,-1 1-1,0-1 0,0 0 0,0 1 1,0-1-1,1 0 0,-1 1 0,0-1 1,0 1-1,1-1 0,-1 0 0,0 0 1,1 1-1,-1-1 0,0 0 0,1 1 1,-1-1-1,0 0 0,1 0 0,-1 0 1,0 1-1,1-1 0,-1 0 0,1 0 0,-1 0 1,1 0-1,-1 0 0,0 0 0,1 0 1,-1 0-1,1 0 0,-1 0 0,1 0 1,-1 0-1,0 0 0,1 0 0,8-4 142,0 0 0,0 0-1,-1-1 1,0 0 0,0 0 0,10-8-1,-12 8-79,42-35-61,82-87 0,-66 62-347,-60 60 232,0 1 1,1 1-1,-1-1 0,9-4 1,-13 7 86,1 1 0,-1 0 0,1-1 1,0 1-1,-1 0 0,1-1 1,-1 1-1,1 0 0,0-1 1,-1 1-1,1 0 0,0 0 0,-1 0 1,1 0-1,0 0 0,-1 0 1,1 0-1,0 0 0,0 0 1,-1 0-1,1 0 0,0 0 1,-1 0-1,1 1 0,-1-1 0,1 0 1,0 0-1,-1 1 0,1-1 1,0 0-1,-1 1 0,1-1 1,-1 1-1,1-1 0,-1 1 0,1-1 1,-1 1-1,0-1 0,1 1 1,-1-1-1,0 1 0,1 0 1,-1-1-1,0 1 0,1 0 0,-1-1 1,0 1-1,0 1 0,1 7-1,-1 0 0,-1 0-1,1 0 1,-1-1 0,-1 1-1,0 0 1,-3 11 0,-13 39 202,-9 39 102,26-93-273,1-1 0,-1 0 0,1 0 0,0 0 0,0 0 0,1 0 0,-1 0 0,2 6 0,-2-9 2,0 0 1,1 0-1,-1-1 0,0 1 1,1 0-1,-1 0 1,0 0-1,1 0 1,-1-1-1,1 1 1,-1 0-1,1-1 0,0 1 1,-1 0-1,1-1 1,0 1-1,-1-1 1,1 1-1,0-1 0,0 1 1,-1-1-1,1 1 1,0-1-1,0 0 1,0 1-1,0-1 1,-1 0-1,1 0 0,0 0 1,0 0-1,0 0 1,0 0-1,0 0 1,0 0-1,0 0 1,-1 0-1,1 0 0,0 0 1,0-1-1,0 1 1,0 0-1,0-1 1,1 0-1,13-7 84,-1-1 0,0-1 0,0 0 0,-1-1 0,18-18 0,59-56-851,-90 85 737,0 0-1,0 0 1,0 0-1,0 0 1,0-1-1,0 1 1,0 0-1,0 0 1,0 0-1,1 0 1,-1 0-1,0 0 1,0 0-1,0-1 1,0 1-1,0 0 0,0 0 1,0 0-1,1 0 1,-1 0-1,0 0 1,0 0-1,0 0 1,0 0-1,0 0 1,1 0-1,-1 0 1,0 0-1,0 0 1,0 0-1,0 0 1,0 0-1,1 0 1,-1 0-1,0 0 1,0 0-1,0 0 0,0 0 1,0 0-1,0 0 1,1 0-1,-1 0 1,0 0-1,0 0 1,0 0-1,0 0 1,0 1-1,0-1 1,1 0-1,-1 0 1,0 0-1,0 0 1,0 0-1,0 0 1,0 0-1,0 1 1,0-1-1,0 0 1,0 0-1,0 0 0,0 0 1,0 1-1,-1 14-202,-9 20 167,8-28 17,0-1 0,1 1 0,-1 0 0,2-1 0,-1 13 0,1-16 35,0 0 0,0-1 0,0 1 0,1 0 0,-1-1 0,1 1 0,0 0 1,0-1-1,0 1 0,0-1 0,0 1 0,0-1 0,1 0 0,-1 1 0,1-1 1,0 0-1,2 3 0,-2-3 48,1 0 0,0 0 1,-1 0-1,1-1 0,0 1 1,0 0-1,0-1 0,0 0 1,0 0-1,0 0 0,0 0 1,1 0-1,-1-1 0,0 1 1,0-1-1,1 0 0,-1 0 0,0 0 1,1 0-1,-1-1 0,0 1 1,0-1-1,1 0 0,-1 0 1,0 0-1,5-3 0,-5 2-2,0 0 0,0 0 0,0-1 0,0 1-1,0-1 1,-1 1 0,0-1 0,1 0 0,-1 0-1,0 0 1,0 0 0,-1 0 0,1 0 0,0 0-1,-1-1 1,0 1 0,1-7 0,0 4-44,-1-1 1,0 1-1,-1-1 0,0 1 1,0 0-1,0-1 1,-1 1-1,-2-13 0,1 16-61,1 1 0,0-1 0,-1 0 0,1 1 0,-1-1-1,0 1 1,0-1 0,0 1 0,0 0 0,-1 0 0,1 0-1,0 0 1,-1 1 0,1-1 0,-1 0 0,0 1 0,1 0-1,-1 0 1,0 0 0,0 0 0,0 0 0,0 0 0,0 1-1,0-1 1,0 1 0,0 0 0,0 0 0,0 0 0,0 0-1,0 1 1,-3 0 0,-7 2-21,8-2 6,0 1-1,1-1 1,-1 1 0,-5 2-1,9-4 66,1 0 1,0 0-1,0 0 1,0 0-1,0 0 1,0 0-1,0 1 0,0-1 1,0 0-1,0 0 1,0 0-1,0 0 0,-1 0 1,1 0-1,0 0 1,0 0-1,0 0 0,0 1 1,0-1-1,0 0 1,0 0-1,0 0 0,0 0 1,0 0-1,0 0 1,0 0-1,0 1 0,0-1 1,0 0-1,0 0 1,0 0-1,0 0 1,0 0-1,0 0 0,0 0 1,0 0-1,1 1 1,-1-1-1,0 0 0,0 0 1,0 0-1,0 0 1,0 0-1,0 0 0,0 0 1,0 0-1,0 0 1,0 0-1,0 0 0,1 1 1,-1-1-1,0 0 1,0 0-1,0 0 1,0 0-1,0 0 0,0 0 1,0 0-1,0 0 1,1 0-1,-1 0 0,13 4-16,19-1 167,-11-4-42,-1-1 0,1-2-1,-1 0 1,0-1 0,0-1 0,0 0-1,-1-2 1,0 0 0,0-2 0,-1 0 0,24-17-1,-27 15-55,-1-1 0,-1 0 0,0 0 0,0-2 0,-2 1 0,0-2 0,11-19 0,54-119 407,-70 142-428,69-186 605,-73 191-628,0 0-1,0-1 0,0 1 1,-1 0-1,0-1 0,-1 1 1,0-1-1,-1-12 0,-3 29-204,1 0 0,-3 17 0,-7 39 174,-6 128 0,21 69 272,14-82 15,-16-175-564,1 0 0,0 0 1,0 0-1,0 0 1,0-1-1,1 1 0,-1 0 1,4 5-1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8:1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27 108 8480,'-27'-20'3840,"36"20"-3360,1-3 1728,6 3-1312,16-5 767,4 5-959,9-3-256,5-2-288,0-2-64,-2-1-32,2-9 160,0 6-128,0-6-96,-2 5-32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8:1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1020 3072,'0'0'39,"0"0"1,0 0-1,-1 1 1,1-1-1,0 0 0,0 0 1,0 0-1,0 0 1,0 0-1,-1 0 0,1 0 1,0 0-1,0 1 1,0-1-1,0 0 0,0 0 1,0 0-1,-1 0 1,1 0-1,0 1 0,0-1 1,0 0-1,0 0 1,0 0-1,0 0 0,0 1 1,0-1-1,0 0 1,0 0-1,0 0 0,0 0 1,0 1-1,0-1 1,0 0-1,0 0 0,0 0 1,0 0-1,0 1 1,0-1-1,0 0 1,0 0-1,1 0 0,-1 0 1,0 0-1,0 1 1,0-1-1,0 0 0,0 0 1,0 0-1,0 0 1,1 0-1,-1 1 0,0-1 86,1 0-1,-1 0 0,0 0 0,1 0 0,-1 1 0,0-1 1,1 0-1,-1 0 0,0 0 0,1 0 0,-1 0 1,0 0-1,1 0 0,-1 0 0,1 0 0,-1 0 0,0 0 1,1 0-1,-1-1 0,0 1 0,1 0 0,-1 0 1,0 0-1,1 0 0,-1-1 0,12-9 1198,-1-1 0,14-17 0,36-58 248,-24 30-1074,-14 20-375,-2-1 1,31-77 0,-41 87-151,83-187 2,-27 82 161,-19 40 36,-34 63-184,-2-1 0,12-47 0,-23 73-29,0-1 0,0 0 1,-1 0-1,0 1 0,0-1 1,-1-9-1,1 14 25,0 0 0,0-1 0,0 1 0,0 0 0,0 0 0,-1-1 0,1 1 0,0 0 0,0-1 0,0 1 0,-1 0 0,1 0 0,0-1 0,0 1 0,0 0 0,-1 0 0,1 0 0,0-1 1,-1 1-1,1 0 0,0 0 0,0 0 0,-1 0 0,1 0 0,0 0 0,-1 0 0,1 0 0,0 0 0,-1 0 0,1-1 0,0 2 0,-1-1 0,1 0 0,0 0 0,-1 0 0,1 0 0,0 0 0,-1 0 0,1 0 0,0 0 0,0 0 0,-1 0 0,1 1 0,0-1 0,-1 0 0,1 0 0,0 0 1,0 1-1,-1-1 0,-13 11-487,7-2 390,1 0-1,-1 0 0,1 1 1,-7 16-1,-15 41 257,9-9 9,-17 83 1,1 61 297,26-148-333,4-24-35,1 0 0,2 0 0,2 60 0,1-69 248,-2-18-223,1 0-1,0 0 1,0 0 0,0 0 0,1 0 0,-1 0-1,1 0 1,-1-1 0,3 7 0,-3-9-66,1 0 1,-1 0 0,0 0-1,1 0 1,-1 1-1,0-1 1,0 0-1,1 0 1,-1 0-1,0 0 1,1 0 0,-1 0-1,0 0 1,1 0-1,-1 0 1,0 0-1,1 0 1,-1 0-1,0 0 1,1 0 0,-1 0-1,0 0 1,1 0-1,-1 0 1,0 0-1,1 0 1,-1-1-1,12-4 185,-10 3-35,10-4-97,0 0 0,-1-1-1,0-1 1,0 0 0,-1 0 0,18-20 0,-6 8-191,54-44-611,-76 64 692,0-1 0,0 1 0,1 0-1,-1 0 1,0 0 0,0 0-1,1-1 1,-1 1 0,0 0-1,0 0 1,1 0 0,-1 0-1,0 0 1,1 0 0,-1 0-1,0 0 1,1 0 0,-1 0-1,0 0 1,1 0 0,-1 0-1,0 0 1,0 0 0,1 0 0,-1 0-1,0 1 1,1-1 0,-1 0-1,0 0 1,0 0 0,1 0-1,-1 1 1,0-1 0,1 0-1,8 11-208,-5-7 152,4 4 34,0-1 1,0 0 0,1-1 0,1 0 0,17 9 0,-21-12 110,-1-1 0,1 0 1,0 0-1,0 0 0,1 0 0,-1-1 1,0 0-1,1-1 0,-1 1 1,0-1-1,9-1 0,-10 0 16,1 0 0,-1-1-1,1 0 1,-1 0 0,1 0-1,-1-1 1,0 0 0,0 0-1,0 0 1,-1 0 0,1-1-1,-1 0 1,0 0 0,5-5-1,-6 6-74,-1-1-1,1 1 1,-1 0-1,0-1 0,0 1 1,-1-1-1,1 0 1,-1 1-1,1-1 1,-1 0-1,0 0 0,-1 0 1,1 0-1,-1 0 1,1 0-1,-1 0 0,-1 0 1,1 0-1,0 0 1,-3-7-1,3 10-43,0 1 0,0-1 1,0 1-1,-1 0 0,1-1 0,0 1 0,0-1 0,-1 1 1,1-1-1,0 1 0,-1 0 0,1-1 0,-1 1 0,1 0 1,0-1-1,-1 1 0,1 0 0,-1-1 0,1 1 0,-1 0 1,1 0-1,-1 0 0,1 0 0,-1-1 0,1 1 0,-1 0 1,1 0-1,-1 0 0,1 0 0,-1 0 0,1 0 0,-1 0 1,1 0-1,-1 0 0,1 1 0,-1-1 0,1 0 0,-1 0 1,1 0-1,-1 1 0,1-1 0,-1 0 0,0 1 0,-1 0-58,-1 1-1,0-1 1,1 1-1,0 0 1,-1 0-1,-3 4 1,0 3 17,-1 1 0,1 0 0,1 0 0,0 1 0,0-1 0,1 1 0,-3 15 0,6-22 89,1 0 1,-1 0-1,1 1 1,0-1-1,1 0 1,-1 0-1,1 0 1,-1 0-1,1 0 1,1 0-1,-1 0 0,0 0 1,1 0-1,0 0 1,0 0-1,0-1 1,5 6-1,-2-2 90,0 0-1,1-1 1,-1 0-1,1 0 1,1-1-1,-1 0 1,15 9-1,-17-12-27,1 0-1,-1 0 1,1 0-1,-1 0 0,1-1 1,0 0-1,-1 0 0,1 0 1,0-1-1,0 1 1,0-1-1,0 0 0,-1-1 1,1 1-1,0-1 0,0 0 1,0 0-1,-1 0 1,1-1-1,-1 1 0,1-1 1,-1-1-1,0 1 0,6-4 1,7-5 121,-1-1 0,27-24 0,-37 30-164,0 0-1,0 0 0,-1-1 1,0 1-1,0-1 0,-1 0 1,0-1-1,0 1 0,4-13 1,-8 18-59,1 0-1,-1 0 1,0 0 0,0 0 0,0-1 0,0 1 0,0 0 0,0 0-1,0 0 1,-1-3 0,1 4-9,-1 1-1,1-1 1,0 0 0,0 1-1,-1-1 1,1 1 0,0-1 0,-1 1-1,1-1 1,0 1 0,-1-1-1,1 1 1,-1-1 0,1 1-1,-1 0 1,1-1 0,-1 1-1,1 0 1,-1-1 0,1 1-1,-1 0 1,1 0 0,-1-1-1,1 1 1,-1 0 0,0 0-1,1 0 1,-1 0 0,1 0 0,-1 0-1,0 0 1,1 0 0,-1 0-1,0 0 1,1 0 0,-1 0-1,1 1 1,-1-1 0,1 0-1,-1 0 1,0 1 0,1-1-1,-1 1 1,-5 2-4,1 0 0,-1 1-1,1 0 1,0 1 0,0-1 0,1 1 0,-1 0-1,1 0 1,0 0 0,0 0 0,1 1-1,-1 0 1,1-1 0,-4 13 0,2-6 30,1 1 0,0 0 0,1 0 0,0 0 0,1 0 0,0 21 0,2-32 7,0 4 79,0 1 1,0-1-1,1 1 1,0-1-1,2 9 1,-3-14-42,0 0 0,1 0 0,-1 0 0,1 0 0,-1 0 0,1-1 0,-1 1 0,1 0 0,-1 0 0,1 0 0,0 0 0,-1-1 1,1 1-1,0 0 0,0-1 0,-1 1 0,1-1 0,0 1 0,0-1 0,0 1 0,0-1 0,0 1 0,0-1 0,0 0 0,0 0 0,0 1 1,0-1-1,0 0 0,0 0 0,0 0 0,0 0 0,0 0 0,0 0 0,0-1 0,0 1 0,0 0 0,0 0 0,0-1 0,0 1 1,0-1-1,0 1 0,1-1 0,7-4 175,0-1 1,0 0 0,14-11-1,2-2-65,56-34 91,22-15-311,-82 53 1,0 1-1,44-21 0,-42 28-496,-23 7 560,1 0 0,-1 0 0,1 0-1,-1 0 1,1 0 0,-1 0 0,0 0-1,1 0 1,-1 0 0,1 0 0,-1 0 0,1 1-1,-1-1 1,1 0 0,-1 0 0,1 0-1,-1 0 1,0 1 0,1-1 0,-1 0-1,1 1 1,-1-1 0,0 0 0,1 1 0,-1-1-1,0 0 1,0 1 0,1-1 0,-1 1-1,0-1 1,0 0 0,1 1 0,-1-1-1,0 1 1,0-1 0,0 1 0,0-1 0,0 1-1,0-1 1,0 1 0,0-1 0,0 1-1,0 5 0,0-1 0,-1 1-1,0-1 1,0 1 0,-1-1 0,1 0-1,-5 8 1,-19 34 115,2-6 134,21-35-215,0-2 24,0 0 1,0 0-1,0 0 0,1 0 1,0 0-1,-1 8 0,2-11-33,-1-1-1,1 0 1,1 1-1,-1-1 0,0 0 1,0 0-1,0 1 1,0-1-1,0 0 1,0 1-1,0-1 0,0 0 1,0 1-1,1-1 1,-1 0-1,0 0 0,0 1 1,0-1-1,0 0 1,1 0-1,-1 1 1,0-1-1,0 0 0,1 0 1,-1 0-1,0 0 1,1 1-1,-1-1 0,0 0 1,0 0-1,1 0 1,-1 0-1,0 0 1,1 0-1,-1 0 0,0 0 1,1 0-1,-1 0 1,0 0-1,1 0 0,-1 0 1,0 0-1,0 0 1,1 0-1,-1 0 1,0 0-1,1 0 0,-1 0 1,0-1-1,0 1 1,1 0-1,-1 0 0,0 0 1,1 0-1,-1-1 1,0 1-1,20-13 321,-20 13-329,97-68 335,-67 45-471,-23 17 131,0 0-1,1 1 1,15-9-1,-22 13-24,0 1 0,0-1 0,0 1 0,0 0-1,0-1 1,0 1 0,0 0 0,0-1-1,1 1 1,-1 0 0,0 0 0,0 0 0,0 0-1,0 0 1,0 0 0,0 0 0,0 1-1,0-1 1,0 0 0,0 1 0,0-1 0,0 0-1,0 1 1,0-1 0,0 1 0,0 0-1,0-1 1,0 1 0,0 0 0,-1-1 0,1 1-1,0 0 1,-1 0 0,1 0 0,0-1 0,-1 1-1,1 0 1,-1 0 0,1 0 0,0 2-1,1 3 63,0 1-1,-1 0 0,0 0 1,0-1-1,0 9 0,0-6 92,2 20 485,10 39 0,-10-57-492,0 0 1,1 0-1,0 0 1,1 0 0,0-1-1,10 14 1,-13-21-95,0-1 0,1 1 0,-1-1 0,1 1 0,-1-1 0,1 0 0,0 0 0,0-1 0,0 1 0,0 0 0,0-1 0,0 0 0,0 0 0,1 0 0,-1 0 0,0 0 0,1-1 0,-1 1 0,1-1 0,-1 0 0,1 0 0,-1 0 0,4-1 0,6-1 55,-1 0 0,1-1 0,-1-1 0,23-10 1,-4 0-598,45-30 1,-52 29-28,-4 3 167,31-20-1594,-30 14-1343,28-30-1,16-20-1424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8:2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280 140 2304,'36'-52'4592,"-36"52"-4519,0-1 1,0 1 0,0-1-1,0 1 1,1-1-1,-1 1 1,0-1 0,0 1-1,0-1 1,0 1-1,0 0 1,0-1-1,0 1 1,0-1 0,0 1-1,0-1 1,-1 1-1,1-1 1,0 1 0,0-1-1,0 1 1,-1 0-1,1-1 1,0 1 0,0-1-1,-1 1 1,1 0-1,0-1 1,-1 1 0,1 0-1,0-1 1,-1 1-1,1 0 1,0 0-1,-1-1 1,1 1 0,-1 0-1,1 0 1,-1 0-1,1 0 1,0-1 0,-1 1-1,1 0 1,-1 0-1,-1 0 16,0-1-1,0 0 0,-1 1 1,1 0-1,0-1 0,0 1 1,0 0-1,-4 0 0,-6 5 37,0-1-1,0 2 0,1 0 0,-1 0 0,1 1 0,-18 15 1,17-13-120,1 2 1,0-1-1,0 2 1,-8 12-1,-35 54 63,37-52 45,8-11-50,-1 0 0,-11 27 0,20-38-20,-1 0 1,0 0 0,1 1 0,0-1-1,0 0 1,0 0 0,1 1 0,-1-1 0,1 0-1,0 1 1,0-1 0,1 1 0,-1-1 0,1 0-1,0 1 1,2 5 0,-2-8 11,0-1-1,-1 0 1,1 1 0,0-1 0,0 0-1,0 0 1,0 0 0,0 1 0,0-1-1,0 0 1,1 0 0,-1-1-1,0 1 1,0 0 0,1 0 0,-1-1-1,1 1 1,-1 0 0,0-1 0,1 0-1,-1 1 1,1-1 0,-1 0 0,1 0-1,-1 1 1,1-1 0,-1-1-1,1 1 1,0 0 0,-1 0 0,1 0-1,-1-1 1,0 1 0,3-2 0,5-1 156,-1 0 1,0-1-1,0-1 1,11-7 0,-15 10-157,7-6-2,0 0 0,0-1 0,-1 0 0,0-1 0,-1 0 0,0-1 0,-1 1 0,0-2 0,0 1 0,-2-1 0,1 0 0,-1 0 0,-1-1 0,0 0 0,4-18 0,-8 27-115,-1 0-1,1 0 1,-1 1-1,0-1 1,0 0-1,-1-4 1,1 7 45,0 1 1,0 0-1,0 0 1,0 0-1,0 0 1,0 0-1,0 0 1,-1 0-1,1-1 0,0 1 1,0 0-1,0 0 1,0 0-1,0 0 1,0 0-1,0 0 1,0 0-1,0 0 1,0 0-1,0 0 0,-1 0 1,1-1-1,0 1 1,0 0-1,0 0 1,0 0-1,0 0 1,0 0-1,0 0 1,-1 0-1,1 0 1,0 0-1,0 0 0,0 0 1,0 0-1,0 0 1,0 0-1,-1 0 1,1 0-1,0 0 1,0 0-1,0 0 1,0 0-1,0 1 1,0-1-1,0 0 0,0 0 1,-1 0-1,-7 6-410,-4 10-180,6-6 514,1 0 1,1 0 0,0 1 0,1 0-1,0 0 1,0 0 0,-1 14 0,4-21 151,-1 0 1,1 0-1,0 0 0,0 0 1,1 0-1,-1 0 1,1 0-1,0 0 0,0 0 1,0 0-1,0 0 1,1-1-1,0 1 0,-1 0 1,1-1-1,1 0 1,-1 1-1,0-1 0,1 0 1,0 0-1,-1 0 1,1-1-1,7 6 1,-7-7 30,1 1 0,-1-1 1,1 0-1,0 0 1,-1 0-1,1 0 0,0-1 1,0 1-1,0-1 0,-1 0 1,1 0-1,0-1 1,0 1-1,0-1 0,3-1 1,5-1 105,-1 0-1,0-1 1,17-8 0,-16 6-122,-1-1 0,-1-1 0,1 1 0,-1-2 1,-1 1-1,0-1 0,0-1 0,0 1 0,6-12 0,3-6-28,-1-1 1,18-41-1,-8 6-15,-12 26-273,21-34-1,-36 69 200,1 1 0,0 0 0,-1 0 0,1 0 0,0 0 0,0 0 0,0 0 0,0 0 0,0 0 0,0 0 0,0 0 0,0 0 0,0 1 0,1-1 0,0 0 0,-1 1 38,-1 0-1,0 0 0,0 0 1,0 0-1,0 0 0,0 0 1,0 0-1,0-1 0,0 1 1,0 0-1,1 0 0,-1 0 1,0 0-1,0 0 0,0 1 1,0-1-1,0 0 0,0 0 1,0 0-1,0 0 0,0 0 1,0 0-1,1 0 0,-1 0 1,0 0-1,0 0 0,0 0 1,0 0-1,0 0 1,0 0-1,0 0 0,0 0 1,0 0-1,0 0 0,0 1 1,0-1-1,0 0 0,0 0 1,0 0-1,0 0 0,0 0 1,0 0-1,1 0 0,-1 0 1,0 0-1,0 0 0,0 1 0,2 5-5,1 0-1,-1 0 0,0 0 0,-1 0 1,1 0-1,0 8 0,2 45 60,-3-46-78,1 27 106,-1 1 0,-2 0 0,-2 0-1,-9 49 1,10-82 42,-1 1 0,1-1 0,-1 1 1,-1-1-1,0 0 0,-9 13 0,13-20-101,0-1 1,-1 1 0,1-1-1,0 1 1,-1-1-1,1 0 1,-1 1-1,1-1 1,-1 0 0,1 1-1,-1-1 1,1 0-1,-1 0 1,1 1-1,-1-1 1,1 0 0,-1 0-1,0 0 1,1 0-1,-1 0 1,1 0-1,-1 0 1,0 0 0,1 0-1,-2 0 1,1 0 23,0-1 0,0 1 0,-1-1 0,1 1 0,0-1 0,0 0 0,0 0 0,0 0 1,0 1-1,-2-3 0,-1-2 58,0 0 0,0-1 0,-4-7 1,7 12-116,0-2-50,-1 0-1,1 1 0,0-1 0,0 0 0,0 0 0,1 1 0,-1-1 0,0 0 0,1 0 0,0-5 0,1 9 39,0 0-1,-1 0 1,1-1-1,1 1 0,-1 0 1,0 0-1,0-1 0,0 1 1,0 0-1,0-1 1,1 1-1,-1-1 0,2 1 1,1 0-36,28 23-176,26 4 555,-56-27-374,-2-1 116,1 1 5,0-1 0,0 1 0,0-1 0,0 0 0,-1 1 0,1-1 0,0 0 0,0 0 0,0 0 0,0 0 0,0 0 0,0 0-1,0 0 1,1 0 0,7 0-1020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8:2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145 451 3328,'-9'-43'6352,"9"43"-6301,0-1 0,-1 1 1,1-1-1,0 1 0,0-1 1,0 1-1,-1-1 0,1 1 1,0-1-1,-1 1 0,1 0 1,0-1-1,-1 1 0,1 0 1,-1-1-1,1 1 0,-1 0 1,1-1-1,0 1 0,-1 0 1,1 0-1,-1 0 1,1-1-1,-1 1 0,1 0 1,-1 0-1,0 0 0,1 0 1,-1 0-1,1 0 0,-1 0 1,1 0-1,-1 0 0,1 0 1,-1 0-1,1 0 0,-1 1 1,1-1-1,-1 0 0,1 0 1,-1 1-1,-22 14 391,18-11-304,-2 2-50,-1 0 1,1 1 0,0 0 0,1 0 0,-1 0-1,1 1 1,1 0 0,0 0 0,0 0-1,0 1 1,1-1 0,0 1 0,1 0 0,0 1-1,0-1 1,-1 12 0,4-19-40,0 1 0,0 0 0,0-1 0,0 1 1,0 0-1,1-1 0,-1 1 0,1 0 0,0-1 0,0 1 0,0-1 0,0 1 1,0-1-1,0 0 0,1 1 0,-1-1 0,1 0 0,-1 0 0,1 0 0,4 4 1,-5-5 14,1 0 0,-1 0 1,1 0-1,-1-1 1,1 1-1,-1 0 0,1 0 1,-1-1-1,1 1 1,0-1-1,-1 0 1,1 1-1,0-1 0,-1 0 1,1 0-1,0 0 1,0 0-1,-1 0 0,1 0 1,0-1-1,-1 1 1,1-1-1,0 1 0,-1-1 1,1 1-1,-1-1 1,1 0-1,-1 0 1,1 0-1,-1 0 0,1 0 1,1-2-1,-1 1-23,-1 0 1,0 0-1,0 0 0,0 0 1,0 0-1,-1 0 0,1 0 1,0 0-1,-1 0 0,0 0 0,1 0 1,-1 0-1,0 0 0,0-1 1,0 1-1,0 0 0,0 0 1,-1 0-1,1 0 0,-1 0 1,0-3-1,-3-9-167,-11-25-1,14 36 106,-3-7 73,-8-21-298,12 30 230,-1-1 0,1 0-1,0 0 1,0 0 0,0 0 0,0 0-1,0 0 1,0 0 0,0 0 0,1 0-1,-1 0 1,1 0 0,0 0 0,1-2-1,65-99 864,-35 57-483,-9 12-197,75-104 826,-83 120-1053,1 1 0,0 0 0,1 1 0,0 2 0,27-18 0,-43 31 40,0 0-1,0 1 1,0-1 0,0 0-1,0 1 1,1-1 0,-1 1-1,0-1 1,0 1-1,1 0 1,-1-1 0,0 1-1,0 0 1,1 0 0,-1 0-1,0 0 1,1 0-1,1 0 1,-2 1 5,0-1 1,-1 1-1,1-1 0,0 1 1,0 0-1,-1-1 0,1 1 0,0-1 1,-1 1-1,1 0 0,-1 0 1,1 0-1,-1-1 0,1 1 0,-1 0 1,1 0-1,-1 0 0,0 0 1,1 1-1,0 6-32,1 0 0,-2 1 0,1-1 0,-2 15 0,1-19 51,-4 43-68,-2 1 1,-1-1-1,-16 49 0,-58 141 26,30-100 70,-50 115 378,89-226-292,8-15-27,0-1 1,0 0-1,-2-1 1,1 1-1,-1-1 0,-11 13 1,17-21-76,0-1 0,-1 1 0,1-1 1,0 0-1,-1 1 0,1-1 0,0 1 1,-1-1-1,1 0 0,-1 1 0,1-1 0,-1 0 1,1 1-1,-1-1 0,1 0 0,-1 0 1,1 1-1,-1-1 0,1 0 0,-1 0 0,1 0 1,-1 0-1,1 0 0,-1 0 0,0 0 1,1 0-1,-1 0 0,1 0 0,-1 0 0,1 0 1,-1 0-1,1 0 0,-1 0 0,1-1 1,-1 1-1,1 0 0,-1 0 0,1-1 0,-1 1 1,1 0-1,-1-1 0,1 1 0,0 0 1,-1-1-1,1 1 0,-1-1 0,1 1 0,-1-2 1,0-1 57,-1-1 1,1 1 0,-1-1-1,1 1 1,-1-8-1,0-4 3,1-1-1,0 1 1,1-1-1,1 1 1,0 0-1,4-17 1,-1 11-19,1 0 0,1 1 0,16-38 0,-16 47-80,0 1-1,0-1 0,1 1 0,1 1 1,0-1-1,0 1 0,0 1 1,1-1-1,1 1 0,-1 1 0,1 0 1,0 0-1,1 1 0,12-5 0,-6 4-18,0 0 0,0 2 0,0 0 0,0 1 0,1 1 0,-1 1 0,1 0 0,0 1-1,18 2 1,-35-1 41,7 0-446,1 1 0,15 3 0,-23-4 167,1 1-1,0-1 1,0 1-1,-1-1 0,1 1 1,0 0-1,-1 0 0,1 0 1,-1 0-1,1 0 0,-1 0 1,0 0-1,1 0 0,-1 0 1,0 1-1,0-1 1,0 0-1,0 1 0,0-1 1,1 3-1,0 12-1789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8:2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 5312,'-2'-22'2768,"1"16"-488,-2 15-1579,-32 362 2483,33-336-2805,2 0-1,6 54 1,7 4 368,-13-71-188,0-20 76,1-2-713,0-1 1,0 1-1,-1-1 0,1 0 0,-1 1 1,1-1-1,0 0 0,-1 1 0,1-1 1,-1 0-1,0 1 0,1-1 0,-1 0 0,1 0 1,-1 1-1,0-1 0,0 0 0,0 0 1,1-1-1,-1 1-244,2-5-1089,1 1 0,-1 0 1,1 0-1,5-7 0,-4 5 278,6-5-2861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8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 4064,'0'0'35,"0"0"1,0 0 0,0 0-1,1-1 1,-1 1 0,0 0-1,0 0 1,0 0-1,0 0 1,0-1 0,0 1-1,0 0 1,1 0-1,-1 0 1,0 0 0,0 0-1,0 0 1,0 0-1,1 0 1,-1-1 0,0 1-1,0 0 1,0 0-1,0 0 1,1 0 0,-1 0-1,0 0 1,0 0-1,0 0 1,1 0 0,-1 0-1,0 0 1,0 0 0,0 0-1,0 0 1,1 0-1,-1 0 1,0 1 0,0-1-1,0 0 1,0 0-1,1 0 1,-1 0 0,0 0-1,0 0 1,0 0-1,0 1 1,1-1 0,0 13 961,-6 16 181,-1-14-512,-1 1 0,0-1 0,-1 0 0,-20 26 0,9-16 74,-40 38 0,53-58-564,0 1 0,0-1-1,-1-1 1,1 1-1,-1-1 1,-15 6 0,21-9-130,-1 0 0,1 0 1,-1-1-1,1 1 0,-1-1 1,0 0-1,1 1 0,-1-1 1,0 0-1,1 0 0,-1 0 1,0 0-1,0 0 0,1 0 1,-1-1-1,0 1 0,1 0 1,-1-1-1,1 1 0,-1-1 1,1 0-1,-1 0 0,1 1 1,-1-1-1,1 0 0,-1 0 1,1 0-1,0-1 0,0 1 1,-1 0-1,1 0 0,0-1 1,0 1-1,0 0 0,1-1 1,-1 1-1,0-1 0,0 1 1,0-3-1,0-2-37,-1 0-1,1 0 1,0 0 0,0 0 0,1 0 0,-1-1-1,2 1 1,-1 0 0,1 0 0,1-7 0,0 4-84,0 1 0,0-1 0,1 0 0,1 1 1,-1-1-1,7-8 0,-7 12 36,1-1 1,0 1-1,0 0 0,1 1 0,-1-1 0,1 1 0,0-1 1,0 2-1,1-1 0,-1 0 0,1 1 0,0 0 0,-1 1 0,1-1 1,1 1-1,-1 0 0,0 0 0,0 1 0,1 0 0,-1 0 1,1 1-1,-1-1 0,1 1 0,-1 1 0,1-1 0,-1 1 1,1 0-1,-1 1 0,0 0 0,0 0 0,0 0 0,0 0 1,0 1-1,0 0 0,0 1 0,-1-1 0,0 1 0,7 6 1,-5-4 145,-1 1 1,-1 0 0,1 0 0,-1 0-1,-1 1 1,1 0 0,-1 0 0,-1 0-1,1 0 1,-1 1 0,-1 0 0,0-1-1,0 1 1,0 0 0,0 15 0,-2-12 2,-1 1 1,0-1 0,0 0 0,-1 0 0,-1 0 0,0 0 0,-1 0 0,0 0 0,-1-1 0,-11 21-1,-50 67 767,9-13-394,38-59-302,11-15-149,0 0 0,1 1 1,-11 24-1,27-46-6091,15-13 2795,10-2-1706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8:2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2656,'7'1'7376,"-18"5"-6374,-1-1-1,0 0 1,-16 4 0,-6 2-193,-1 1-380,22-8-286,0 0 0,0 1 0,0 1 0,0 0 0,1 1 0,0 0 0,-17 13 0,25-16-110,-1 1 0,1-1 1,0 1-1,0 0 0,1 0 1,-1 0-1,1 0 0,0 1 1,0-1-1,1 1 0,0 0 1,0-1-1,0 1 0,1 0 1,-1 1-1,1-1 0,1 0 1,-1 0-1,2 8 0,-6 141 229,5-151-194,0 0 0,1 0-1,-1 0 1,1 0 0,0 0 0,0 0 0,1 0 0,1 4 0,0 0 94,1-6-67,0 0-1,0-1 1,0 1-1,1-1 0,-1 0 1,8 2-1,56 9-190,-51-8 34,-1 0 0,0 1 0,0 1 0,0 1-1,20 11 1,-33-17 81,0 1 0,-1 0-1,1 0 1,0 1 0,-1-1-1,1 0 1,-1 1 0,0 0-1,0-1 1,0 1 0,0 0-1,0 0 1,1 3 0,-3-4 20,1-1 1,-1 1-1,1 0 0,-1-1 1,1 1-1,-1 0 0,0-1 1,0 1-1,0 0 0,0-1 1,0 1-1,0 0 0,-1-1 1,1 1-1,-1 0 0,1-1 1,-1 1-1,1 0 0,-1-1 1,0 1-1,0-1 0,0 0 1,0 1-1,0-1 0,0 1 1,0-1-1,0 0 0,-2 2 1,-2 0 48,-1 1 0,1-1 0,-1 0 0,0 0 0,0 0 0,0-1 0,0 0 0,0 0 0,0 0 0,-1-1-1,1 0 1,-1 0 0,1-1 0,-12 0 0,-8-2-27,-1-1 1,-32-8-1,36 6 41,-14 0-117,29 5-580,-1-1-1,1 0 0,-1-1 0,1 0 1,-11-4-1,19 6 514,0 0 1,0 0 0,0 0-1,0 0 1,0 0 0,-1 0-1,1 0 1,0 0-1,0 0 1,0 0 0,0 0-1,0 0 1,0 0-1,-1 0 1,1 0 0,0 0-1,0 0 1,0 0 0,-1-1-733,1 0 732,0 1 1,0 0 0,0 0-1,0 0 1,0 0-1,0 0 1,0 0 0,0 0-1,0-1 1,0 1 0,0 0-1,0 0 1,0 0-1,0 0 1,0 0 0,0 0-1,0-1 1,0 1 0,0 0-1,0 0 1,0 0-1,1 0 1,7-4-2408,12 1-993,7 5 597,4-1 128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41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6 240 8064,'-5'2'3369,"11"1"-1996,17 4 1666,-15-7-2659,0 0 0,0 0 0,0 0 0,-1-1 0,1 0 0,0 0 0,0-1 0,-1 0 0,1-1 0,-1 1 0,14-9 0,2-2-110,0-2-1,24-20 1,-24 17 83,-12 11-326,-2-1 0,1-1 0,11-13-1,-19 20-14,0 0-1,0 0 1,-1 0-1,1-1 0,-1 1 1,1-1-1,-1 1 1,0-1-1,0 0 1,0 1-1,0-1 0,0 0 1,-1 0-1,1 1 1,-1-1-1,0 0 0,0 0 1,0 0-1,0 0 1,-1-5-1,0 6-34,0 0 0,0 0 0,0 1 0,0-1-1,0 0 1,0 0 0,-1 1 0,1-1 0,-1 0 0,1 1 0,-1-1 0,0 1 0,1 0 0,-1 0-1,0-1 1,0 1 0,0 1 0,0-1 0,0 0 0,0 0 0,0 1 0,0-1 0,-1 1 0,1-1-1,0 1 1,0 0 0,0 0 0,-4 0 0,1 1 42,0-1-1,0 1 1,-1-1 0,1 1 0,0 1-1,0-1 1,0 1 0,0 0 0,0 0-1,-8 6 1,8-4 46,0 0 1,0 0-1,0 0 1,1 1-1,0 0 0,0 0 1,0 0-1,1 0 1,0 1-1,-4 7 0,3-4 25,1 0-1,0 1 1,1-1 0,0 1-1,0 0 1,0 11-1,2-5 85,0 0-1,1 0 0,0 0 1,2 0-1,0 0 0,0 0 1,2-1-1,6 17 1,-9-29-113,-1 1 1,1-1-1,0 0 1,0 1 0,0-1-1,0 0 1,0 0 0,1 0-1,5 4 1,-7-5-44,1-1 0,0 0 0,-1-1 0,1 1 0,0 0 0,-1 0 0,1-1-1,0 1 1,0-1 0,0 0 0,0 1 0,-1-1 0,1 0 0,0 0 0,0 0 0,0 0 0,0 0 0,0-1 0,0 1 0,-1-1 0,1 1 0,2-2 0,14-6 21,0-1 1,-1-1 0,0 0-1,17-15 1,19-11-105,1 1 85,85-51 163,-111 71-173,0 2-1,1 0 0,37-10 0,-64 22 16,1 1 0,-1-1 1,1 1-1,0-1 0,-1 1 0,1 0 0,-1 0 0,1 0 0,2 1 0,-4-1-14,0 0-1,-1 0 0,1 1 1,0-1-1,0 1 0,0-1 0,-1 0 1,1 1-1,0-1 0,-1 1 1,1 0-1,0-1 0,-1 1 0,1 0 1,-1-1-1,1 1 0,-1 0 1,1-1-1,-1 1 0,1 0 1,-1 0-1,0 0 0,1-1 0,-1 1 1,0 0-1,0 0 0,0 0 1,0 0-1,0 1 0,1 10 75,-1 0-1,-3 17 1,0 4-8,0 0 183,-14 59 1,9-54-297,6-26 175,5-23-183,5-20-291,2-1-230,27-56-1,-32 78 563,1 0 0,0 0 0,1 0-1,0 1 1,0 0 0,1 0 0,0 1 0,1 0 0,9-7 0,-11 11-29,-2 0 66,1 0-1,0 0 1,0 1-1,12-6 1,-16 8-29,-1 1 0,0 0 0,0-1 1,1 1-1,-1 0 0,0 0 0,1 0 1,-1 0-1,0 0 0,1 0 0,-1 0 1,0 0-1,1 1 0,-1-1 0,0 0 1,0 1-1,1-1 0,-1 1 0,0-1 1,0 1-1,0 0 0,0-1 0,0 1 1,0 0-1,0 0 0,0 0 0,0 0 1,0 0-1,0 0 0,0 0 0,0 2 1,1 2 56,0 0 1,0 0 0,0 1-1,-1-1 1,0 1 0,0-1-1,0 1 1,-1-1 0,0 1-1,0-1 1,-1 7 0,0 4 54,1 75 469,0-89-574,1 1-1,-1-1 0,0 0 0,1 1 1,-1-1-1,1 0 0,0 1 0,1 2 0,-2-4-9,1-1 0,-1 1 0,0 0-1,1-1 1,-1 1 0,1-1 0,-1 1-1,0-1 1,1 0 0,-1 1 0,1-1-1,-1 1 1,1-1 0,0 0 0,-1 0-1,1 1 1,-1-1 0,1 0 0,-1 0-1,1 1 1,0-1 0,-1 0 0,1 0-1,0 0 1,-1 0 0,1 0 0,0 0-1,-1 0 1,1 0 0,-1 0-1,1 0 1,0-1 0,-1 1 0,1 0-1,-1 0 1,1-1 0,0 1 0,-1 0-1,2-1 1,6-5 24,0 0 0,0-1 0,-1 1 0,0-1 0,8-10 0,21-21-102,80-53-222,-100 80 265,0 1 0,1 1 0,1 0 0,0 1 0,31-9 0,-47 17 38,-1-1-1,1 1 0,0 0 1,-1 0-1,1 0 0,-1 0 1,1 0-1,0 0 0,-1 0 1,1 0-1,-1 0 1,1 1-1,-1-1 0,1 1 1,-1-1-1,1 1 0,-1-1 1,1 1-1,-1 0 0,0 0 1,1 0-1,-1 0 1,0 0-1,0 0 0,0 0 1,0 0-1,0 0 0,0 1 1,0-1-1,1 3 1,2 3 126,-1 0 1,0 0-1,0 1 1,2 15-1,-2-12-65,5 22 78,12 40-188,-18-65 69,1 0 1,1-1-1,-1 1 0,1-1 0,1 0 1,8 11-1,-13-17-13,0-1 0,1 1 0,-1 0-1,1-1 1,-1 1 0,1 0 0,-1-1-1,1 1 1,-1-1 0,1 1 0,-1-1 0,1 0-1,0 1 1,-1-1 0,1 0 0,0 1 0,-1-1-1,1 0 1,0 0 0,0 1 0,-1-1 0,1 0-1,0 0 1,0 0 0,-1 0 0,1 0 0,0 0-1,0 0 1,-1 0 0,1 0 0,0-1 0,-1 1-1,1 0 1,0 0 0,0-1 0,-1 1 0,1 0-1,0-1 1,0 0 0,1-1 13,1-1-1,-1 0 1,0 0 0,0 0 0,0 0-1,2-6 1,-1 3-30,26-54 40,-15 29-93,31-50 1,-22 49-39,-23 32 89,0 0 0,0 0-1,0 0 1,1-1 0,-1 1-1,0 0 1,0 0 0,0 0-1,0 0 1,0 0 0,1 0 0,-1 0-1,0 0 1,0 0 0,0 0-1,0 0 1,0 0 0,0 0-1,1 0 1,-1 0 0,0 0 0,0 0-1,0 0 1,0 1 0,0-1-1,1 0 1,-1 0 0,0 0-1,0 0 1,0 0 0,0 0 0,0 0-1,0 0 1,0 0 0,0 1-1,1-1 1,-1 0 0,0 0-1,0 0 1,0 0 0,0 0-1,0 0 1,0 1 0,0-1 0,7 12-59,3 14 135,-5-11-4,0 0 2,0 1 1,1-1-1,0 0 0,1 0 1,18 25-1,-22-35-34,1-1 0,-1 0 0,1 0 0,0 0-1,0 0 1,0-1 0,1 1 0,-1-1 0,1 0 0,0-1-1,6 3 1,-8-3-25,1-2 0,0 1 0,-1 0 0,1-1 0,0 1 0,-1-1 0,1 0 1,0 0-1,-1-1 0,1 1 0,0-1 0,-1 0 0,1 0 0,0 0 0,-1 0 0,1-1 0,4-2 0,7-5 2,0 0 0,-1 0 0,-1-2 0,15-12 0,42-52 70,-6 7-45,-46 51-115,-1-2 0,15-22 0,-32 41 74,0 0 0,1 0 1,-1 0-1,0 0 0,0 0 0,0 0 0,0 0 0,0 0 0,0 0 0,0 0 1,0 0-1,0 0 0,0 0 0,0 0 0,1 0 0,-1 0 0,0 0 0,0 0 1,0 0-1,0 0 0,0 0 0,0 0 0,0 0 0,0 0 0,0 0 1,1 0-1,-1 0 0,0 0 0,0 0 0,0 0 0,0 0 0,0 0 0,0 0 1,0 0-1,0 0 0,0 0 0,0 0 0,0 0 0,0 0 0,1 0 1,-1 1-1,0-1 0,0 0 0,0 0 0,0 0 0,0 0 0,0 0 0,0 0 1,0 0-1,0 0 0,0 0 0,0 0 0,0 0 0,0 1 0,0-1 1,0 0-1,3 11-90,4 19 190,-6-21-99,2 10 31,-1 0 0,0 1 0,-2-1-1,0 0 1,-1 1 0,-5 24 0,6-42-20,-1 3 13,0 1 0,-1-1 0,0 0-1,1 0 1,-4 7 0,4-11-20,0 0 1,1 0 0,-1 0-1,0 0 1,1 0 0,-1-1-1,0 1 1,0 0-1,0 0 1,0 0 0,0-1-1,0 1 1,0 0 0,0-1-1,0 1 1,0-1-1,0 1 1,0-1 0,0 0-1,0 0 1,-1 1 0,1-1-1,0 0 1,0 0-1,0 0 1,-1 0 0,1 0-1,0 0 1,0 0 0,0-1-1,-2 1 1,-1-2-61,-1 0 0,0 0 1,1-1-1,0 1 0,-1-1 0,1 0 1,0 0-1,1-1 0,-1 1 0,0-1 1,-4-6-1,-1-1 14,1-1 0,0 0 0,-6-14-1,14 26 37,-1 0-1,1 0 0,0-1 0,0 1 0,0 0 1,0 0-1,0 0 0,-1-1 0,1 1 0,0 0 0,0 0 1,0-1-1,0 1 0,0 0 0,0 0 0,0 0 0,0-1 1,0 1-1,0 0 0,0 0 0,0-1 0,0 1 0,0 0 1,0 0-1,0-1 0,0 1 0,0 0 0,0 0 0,0-1 1,0 1-1,8 4-105,15 16 179,-16-13-94,2 1 91,0-1 0,1 1-1,0-1 1,0-1 0,17 8-1,-24-12-42,0-1 0,1 0 0,-1 0 0,0-1 0,0 1 0,1 0 0,-1-1 0,0 0 0,1 0 0,-1 0 0,1 0 0,-1-1 0,0 1 0,1-1 0,-1 0 0,0 0 0,0 0 0,0 0 0,1 0 0,-1-1 0,0 0 0,-1 1 0,1-1 0,3-2 0,60-56 117,-42 36-64,47-34 1,-57 48-82,24-16-171,44-23-1,-80 49 162,-1-1 0,1 0-1,0 0 1,0 1-1,-1-1 1,1 1-1,0 0 1,0-1-1,0 1 1,0 0-1,-1 0 1,1 0-1,0 0 1,0 1-1,0-1 1,0 0 0,2 2-1,-1-1 10,-1 0 0,1 1 0,0-1-1,-1 1 1,1 0 0,-1 0 0,0 0 0,0 0 0,4 4-1,-1 0 36,-1 0 0,0 0-1,-1 1 1,1-1 0,-1 1-1,-1 0 1,5 14 0,-5-7 32,-1 0-1,0 0 1,0 1 0,-2-1 0,1 0-1,-2 0 1,0 0 0,-1 0-1,0 0 1,-1 0 0,-1-1 0,-11 25-1,14-34-57,0-1-1,0 1 0,0-1 0,-1 1 0,1-1 0,-1 0 0,0 0 0,0 0 0,0-1 0,0 1 0,0-1 0,0 1 0,-1-1 0,1 0 0,-1 0 0,0-1 1,0 1-1,-5 1 0,5-3-25,0 1 1,0-1-1,1 0 1,-1 0-1,0 0 1,0-1 0,0 1-1,0-1 1,1 0-1,-1 0 1,0 0-1,1-1 1,-1 1-1,1-1 1,-1 0 0,1 0-1,0 0 1,0 0-1,-6-5 1,2-1-70,-1 0-1,1-1 1,0 1 0,-11-18-1,-18-43-379,25 45 308,11 23 270,3 4-16,9 11 40,23 26-38,-27-34-37,-1-1 0,1 1 0,0-1 1,1-1-1,-1 0 0,1 0 1,0 0-1,0-1 0,0-1 1,0 0-1,1 0 0,-1 0 1,1-1-1,-1-1 0,12 0 1,-8-1 10,-1 0 0,1-2 0,-1 1 0,0-1 0,0-1 0,0 0 1,-1-1-1,1 0 0,-1 0 0,0-2 0,11-7 0,23-19-86,-2-2 1,53-56-1,-91 87-17,0-1 0,1 1-1,6-4 1,-9 6-35,2 14 148,-3 5 132,1 23 0,-3-22-95,4 22 0,-1-11-28,-3-23-33,1 0 1,-1 1-1,1-1 1,0 0 0,1 0-1,-1 0 1,5 8-1,-6-13-38,0-1-1,1 1 0,-1-1 1,0 1-1,1-1 1,-1 1-1,1-1 0,-1 0 1,0 1-1,1-1 0,-1 0 1,1 1-1,-1-1 0,1 0 1,0 0-1,-1 1 0,1-1 1,-1 0-1,1 0 0,-1 0 1,1 0-1,0 0 0,0 0 1,16-4 81,16-17-158,-32 19 49,49-35-281,92-52 1,-112 73 297,-6 3-127,34-13-1,-36 21 47,-35 26 90,6-9 64,-1-1 0,2 1 0,0 0 0,0 1-1,1-1 1,-7 26 0,11-32-57,0 0 0,0 0 0,0 0 0,1 0 0,0 0 0,0 0 0,0 0 0,1 0 0,0 0 1,0 0-1,0 0 0,1 0 0,0 0 0,0 0 0,1-1 0,-1 1 0,7 9 0,-8-14-12,1 1-1,-1 0 1,0-1-1,0 1 1,1-1-1,-1 1 1,1-1-1,-1 0 1,1 0-1,0 1 1,-1-1-1,1 0 1,0 0-1,0-1 1,0 1-1,0 0 1,0-1-1,0 1 1,2 0-1,-2-1-7,0-1 0,-1 1-1,1 0 1,0-1 0,0 1 0,0-1 0,-1 0 0,1 1-1,0-1 1,-1 0 0,1 0 0,-1 0 0,1 0-1,-1 0 1,1-1 0,1-2 0,2-2-25,0 0-1,-1 0 1,1-1 0,-2 0 0,1 0 0,-1 0-1,0 0 1,3-11 0,-4 11 7,3-11-76,-1-1 0,2-24 0,-5 38 77,-1 0 1,0 1 0,0-1-1,0 0 1,-1 0-1,0 0 1,0 0-1,0 1 1,0-1 0,-1 0-1,0 1 1,0-1-1,0 1 1,-3-5-1,1 4 37,1 1 0,-1 0 0,0 0 0,0 0 0,-1 1 0,1-1 0,-1 1 0,0 0 0,0 1 0,0-1 0,0 1 0,-7-3 0,2 2-36,-1 1 0,1 0 0,-1 0-1,0 1 1,-14 0 0,126-4 324,-59 2-396,74 3-1,-109 1 88,-1 0 1,0 0 0,0 0-1,0 1 1,0 0 0,0 0-1,-1 0 1,1 1-1,-1 0 1,1 0 0,4 4-1,-7-5 41,-1 0-1,1 0 1,-1 1-1,0-1 1,0 1-1,0-1 1,0 1-1,0 0 1,-1 0-1,1 0 1,-1 0-1,0 0 1,0 0-1,0 0 1,0 0-1,0 0 1,-1 1-1,0-1 1,1 0-1,-1 1 1,0-1-1,-1 5 1,-1 8 159,0-8-133,1 0 0,0 0 0,1-1 0,0 1 0,1 9-1,0-8-34,1-2 71,-1-10-32,5-15-241,-5 15 150,7-16-171,21-35-1,-27 49 209,1 1-1,0 0 0,0 0 1,0 0-1,0 1 0,0-1 1,1 1-1,0 0 0,-1 0 1,1 0-1,1 0 0,-1 1 1,0 0-1,8-4 0,-10 6 18,0 0 0,0 0 0,0 0-1,0 0 1,0 0 0,0 1-1,0-1 1,0 1 0,0-1-1,-1 1 1,1-1 0,0 1-1,0 0 1,0 0 0,-1 0 0,4 2-1,24 23 484,39 48 24,-56-60-709,-1 1 0,-1 0 0,13 25 0,-23-39-140,1 0-1,-1 0 0,1 0 0,-1 0 0,0 1 0,1-1 0,-1 0 0,0 0 0,0 0 0,0 0 1,0 0-1,0 0 0,0 0 0,0 0 0,0 1 0,-1-1 0,1 0 0,0 0 0,-1 0 1,0 2-1,0-1-264,-1-1 0,1 1 0,0 0 0,-1-1-1,1 1 1,-1-1 0,0 0 0,1 1 0,-1-1 0,-2 1 0,-3 1-763,0 0-1,0 0 1,0-1-1,0 0 1,-10 2-1,-19-2-3907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8:2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179 104 5216,'1'-2'222,"-1"1"0,0 0 1,1 0-1,-1 0 0,0-1 1,0 1-1,0 0 0,0 0 1,0-1-1,-1-1 0,-3 0 972,-4 7-71,-12 11-627,1 1 0,0 1 0,-21 25 0,31-32-339,0 2-1,1-1 1,0 1 0,1 1 0,0-1-1,1 1 1,-5 17 0,10-27-120,0 1 0,0-1 1,0 1-1,1-1 1,-1 1-1,1-1 1,0 1-1,0-1 0,1 1 1,-1-1-1,1 1 1,-1-1-1,1 0 1,0 1-1,2 3 0,-1-3 54,1 0-1,-1 0 1,1 0-1,0-1 1,-1 1-1,2-1 1,-1 0-1,0 0 1,1 0-1,5 4 1,3 0 200,1-1 0,0 1 0,1-2 0,-1 0 0,1-1 0,18 4 0,-24-7-209,1 1 0,0-2-1,0 1 1,0-1 0,-1 0-1,1-1 1,0 0 0,0-1-1,-1 0 1,1 0 0,-1-1-1,1 0 1,-1 0 0,0-1-1,0 0 1,0 0 0,-1-1-1,0 0 1,0 0 0,0-1-1,0 0 1,-1 0 0,0 0-1,0-1 1,-1 0 0,0 0-1,0-1 1,0 0 0,-1 1-1,0-1 1,4-13 0,-3 2-29,1 0 1,-2-1 0,-1 1-1,2-23 1,-4 29-108,-1 1 0,-1-1-1,1 0 1,-2 1 0,0-1 0,0 1 0,-7-20-1,7 28 23,1 1-1,-1-1 1,0 1-1,1 0 0,-1 0 1,-1-1-1,1 1 1,0 0-1,-1 1 1,0-1-1,1 0 0,-1 1 1,0 0-1,0-1 1,-6-2-1,5 3 11,0 1 0,-1 0-1,1-1 1,-1 1 0,1 1 0,0-1 0,-1 1-1,1 0 1,-1 0 0,1 0 0,-8 1 0,-2 2-31,0 1 0,1 0 0,-1 1 0,1 1 0,0 0 0,1 0 1,-16 11-1,12-7-648,1 1 0,0 1 0,-16 16 0,24-21-247,0 1-1,1 0 0,0 0 0,0 1 0,1 0 0,0 0 0,-5 14 0,0-1-3221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8:3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78 111 992,'0'0'46,"-1"0"0,1-1 0,0 1 1,0 0-1,0-1 0,-1 1 0,1 0 0,0 0 0,0-1 1,0 1-1,0 0 0,0-1 0,0 1 0,-1-1 1,1 1-1,0 0 0,0-1 0,0 1 0,0 0 0,0-1 1,1 1-1,-1 0 0,0-1 0,0 1 0,0 0 0,0-1 1,0 1-1,0 0 0,0-1 0,1 1 0,-1 0 0,0-1 1,0 1-1,1 0 0,7-8 5160,-7 14-1436,-2-3-3651,0-1 1,-1 0-1,1 1 1,-1-1-1,1 0 1,-1 0-1,0 0 1,0 0-1,0 0 1,-3 2 0,-13 15 229,13-10-222,0 0 1,0 0-1,1 0 1,1 1 0,-4 12-1,-3 9 94,8-26-167,1 0 0,-1 0-1,1 1 1,0-1-1,0 1 1,0-1 0,1 10-1,0-13-6,0-1-1,1 0 1,-1 1-1,0-1 1,1 0-1,-1 1 1,1-1-1,-1 0 1,1 1-1,-1-1 1,1 0-1,0 0 1,0 0-1,0 0 1,-1 0-1,1 0 1,0 0-1,0 0 1,1 0-1,-1 0 1,0 0-1,0-1 1,0 1-1,1 0 1,-1-1-1,0 1 1,0-1-1,1 1 1,-1-1-1,0 0 1,1 0-1,-1 1 1,1-1-1,-1 0 1,0 0-1,3-1 1,1 1 38,0-1 1,-1 1 0,1-2 0,0 1 0,0 0 0,0-1 0,-1 0 0,1 0 0,-1 0 0,1-1 0,-1 1 0,0-1 0,0 0 0,0 0 0,0-1 0,-1 1 0,4-5 0,3-3-16,-1-1 0,0 0 0,-1-1 1,8-18-1,-9 20-183,-6 9 38,0 1-1,0-1 1,0 1-1,-1-1 1,1 0 0,0 0-1,-1 1 1,1-1-1,-1 0 1,0 0 0,1 0-1,-1-2 1,-5 20-432,5-7 497,0-1 0,1 1-1,1 0 1,-1-1 0,1 0-1,0 1 1,1-1 0,5 11-1,-7-16 47,1 0-1,0 0 0,-1 0 1,1 0-1,0 0 0,1-1 0,-1 1 1,0-1-1,1 1 0,-1-1 1,1 0-1,0 0 0,0 0 0,-1-1 1,1 1-1,0-1 0,1 1 1,-1-1-1,0 0 0,0 0 0,1 0 1,-1-1-1,0 1 0,6-1 0,-5 0 48,0-1-1,0 1 0,0-1 1,0 0-1,0-1 0,0 1 1,0-1-1,0 1 0,0-1 1,0 0-1,-1-1 0,1 1 1,-1-1-1,0 1 0,0-1 1,4-4-1,-2 2-38,0-1 0,-1 0 0,0 0 0,0 0 0,0 0 0,-1-1 0,0 1 0,0-1 0,2-7 0,-2 1 16,0-1-1,2-24 1,-5 32-101,0 0 0,0 0 1,0 0-1,-1 0 0,0 0 0,0 0 0,0 0 1,-1 1-1,-2-9 0,-4 4-107,7 9 107,0 0-1,0 0 1,0 0-1,0 0 1,0 0-1,0 0 1,0 0 0,1-1-1,-1 1 1,0 0-1,0-3 1,2 4 28,-1 0 0,0 0 0,0-1 1,1 1-1,-1 0 0,0 0 0,1-1 1,-1 1-1,0 0 0,1 0 0,-1 0 1,0-1-1,1 1 0,-1 0 0,1 0 1,-1 0-1,0 0 0,1 0 0,-1 0 1,1 0-1,-1 0 0,0 0 0,1 0 0,-1 0 1,1 0-1,14 2-34,4 1 54,0-1 0,0-1-1,1 0 1,30-4 0,-13 0-36,15-1 68,0-3 0,65-18 0,-108 23-49,-1 1 31,15-4 173,-22 5-192,-1 0 1,0-1 0,0 1 0,1 0-1,-1 0 1,0 0 0,0 0 0,1 0 0,-1 0-1,0 0 1,0 0 0,1 0 0,-1 0 0,0 0-1,0 0 1,1 0 0,-1 0 0,0 0 0,1 0-1,-1 0 1,0 0 0,0 0 0,1 1 0,-1-1-1,0 0 1,0 0 0,0 0 0,1 0 0,-1 0-1,0 1 1,0-1 0,0 0 0,1 0 0,-1 0-1,0 1 1,0-1 0,0 0 0,0 0 0,0 1-1,0-1 1,1 0 0,-1 0 0,0 1 0,0-1-1,0 0 1,0 0 0,0 1 0,0-1 0,0 0-1,0 1 1,0-1 0,0 0 0,-7 19-39,-1-2 1,0 1 0,-19 28 0,-40 46-41,23-32 101,42-57-18,0 0-1,0 1 1,0-1 0,1 1-1,-1 0 1,1 0 0,0-1 0,-1 8-1,2-10 19,-1 0 0,1 0 0,0 0 0,0 0 0,0 0 0,0 0 0,0 0 0,0 0 0,0 0 0,0 0 0,1 0 0,-1 0 0,0 0-1,1 0 1,-1 0 0,1 0 0,-1 0 0,1 0 0,-1 0 0,1-1 0,-1 1 0,1 0 0,0 0 0,-1-1 0,1 1 0,0 0 0,0-1-1,0 1 1,-1-1 0,1 1 0,0-1 0,0 1 0,0-1 0,0 0 0,0 1 0,0-1 0,1 0 0,1 1 16,0-1-1,0 0 1,1 0 0,-1 0 0,0 0 0,0 0 0,0-1 0,0 1-1,0-1 1,0 0 0,0 0 0,0 0 0,0-1 0,-1 1 0,1 0-1,0-1 1,-1 0 0,1 0 0,-1 0 0,1 0 0,-1 0 0,0 0-1,0-1 1,0 1 0,3-5 0,1-5 23,1 0 0,-2-1 0,0 1 1,6-23-1,-4 12-151,-5 14-656,-4 20 296,1-2 353,0 0 0,0-1 0,1 1 0,2 18 0,-1-22 101,-1 0 1,1 0-1,0-1 0,1 1 0,-1 0 0,1-1 0,0 1 1,0-1-1,1 0 0,-1 0 0,4 5 0,-5-8 41,0 0 0,-1-1 0,1 1 0,0 0 0,0 0 0,0-1 0,0 1 0,0 0 0,0-1 0,0 1 0,0-1 0,0 1 0,0-1 0,0 1 0,0-1 0,1 0 0,-1 0 0,0 0 0,0 0 0,0 0 0,0 0 0,1 0 0,-1 0 0,0 0 0,0 0 0,0 0 0,0-1 0,1 1 0,-1 0 0,0-1 0,0 1 0,0-1 0,0 0 0,0 1 0,0-1 0,0 0 0,0 1 0,-1-1 0,2-1 0,4-4 79,-1 0-1,0 0 0,0-1 1,6-10-1,-8 12-160,18-29 31,31-70 0,-36 71-109,35-54 0,-51 86 95,1 0 0,-1 0 0,1 0-1,-1 0 1,1 0 0,0 0 0,0 0 0,-1 0-1,1 1 1,0-1 0,0 0 0,0 0-1,0 1 1,0-1 0,0 1 0,0-1 0,0 1-1,0-1 1,0 1 0,0 0 0,0-1-1,0 1 1,0 0 0,0 0 0,0 0 0,1 0-1,-1 0 1,0 0 0,0 0 0,0 0-1,0 0 1,0 0 0,0 1 0,0-1 0,0 1-1,0-1 1,1 0 0,-1 1 0,-1 0-1,1-1 1,0 1 0,2 1 0,0 1 3,0 0 0,0 0 0,0 1 0,0-1 0,-1 1 0,1-1 0,-1 1 0,0 0 0,3 8 0,0 3 14,-1-1-1,-1 1 1,0 1-1,-1-1 1,0 24-1,-2-31 59,-1 1-1,1-1 0,-1 1 0,-1-1 0,1 1 0,-2-1 0,1 0 0,-1 0 1,0 0-1,-1 0 0,-5 9 0,6-14-12,1-1 1,0 1-1,-1-1 0,0 0 0,0 0 1,1 0-1,-1 0 0,0 0 1,-1-1-1,1 1 0,0-1 0,0 0 1,0 0-1,-1 0 0,1-1 1,-5 1-1,3 0-15,-1-1 1,1 1-1,0-1 0,-1 0 1,1-1-1,0 0 0,-1 1 1,1-2-1,0 1 1,-6-3-1,3-1-103,10 1 7,9 1-45,-10 3 94,20-4-23,1 1 0,0 1 0,0 0 0,23 2-1,89 12-258,-106-9 37,-5 2-48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8:4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158 595 3072,'0'2'8374,"-1"0"-8562,-21 18 1613,-12 13-1068,8-5-157,10-13-43,-15 22 0,28-33-150,-1 1 0,1 0 0,0 0 1,1 0-1,-1 1 0,1-1 0,0 1 1,0-1-1,-1 9 0,3-12 23,0 1 0,0-1 1,0 1-1,0-1 0,0 0 0,1 1 0,-1-1 0,1 1 0,0-1 0,0 0 1,0 1-1,0-1 0,0 0 0,0 0 0,0 0 0,1 0 0,-1 0 0,1 0 0,-1 0 1,1-1-1,0 1 0,0 0 0,3 1 0,0 0 132,-1 0-1,1 0 0,1 0 1,-1-1-1,0 1 1,1-2-1,-1 1 1,12 2-1,-13-4-80,-1 0 0,1 0-1,-1-1 1,1 1 0,-1-1-1,1 0 1,-1 0 0,0 0-1,1 0 1,-1 0 0,0-1-1,0 0 1,0 1 0,0-1 0,0 0-1,4-4 1,-4 3-13,0 0-1,1 0 1,-1 0-1,0 0 1,-1-1 0,1 1-1,0-1 1,-1 0-1,0 0 1,0 0 0,0 0-1,1-5 1,-2 4-56,0-1 1,0 0 0,-1 0-1,0 0 1,0 0 0,0 0-1,-1 0 1,1 0 0,-2 0-1,1 0 1,-1 1 0,1-1-1,-5-8 1,4 11-55,0-1 0,0 1 0,0-1 0,-1 1 0,1 0 0,-1 0 0,0 0 0,0 0 0,0 1 0,0-1 0,0 1 0,0 0 0,-1-1 1,1 2-1,-1-1 0,0 0 0,0 1 0,1-1 0,-1 1 0,-7-1 0,7 2-48,0-1-1,1 1 1,-1 0 0,0 0-1,0 0 1,0 0 0,-4 2-1,8-2 81,-1 0 0,1 0 0,-1 0 0,1 0 0,0 0 0,-1 1 0,1-1-1,-1 0 1,1 0 0,0 1 0,-1-1 0,1 0 0,0 1 0,-1-1 0,1 0-1,0 1 1,0-1 0,-1 0 0,1 1 0,0-1 0,0 0 0,0 1 0,0-1-1,-1 1 1,1 0 0,0 0 11,0 0 0,1 0-1,-1 0 1,0 0-1,0 0 1,1 0 0,-1 0-1,1 0 1,-1 0 0,1 0-1,-1 0 1,1 0 0,0 0-1,1 2 1,-1-2 23,1 0 1,-1 0 0,1 0-1,-1 0 1,1 0-1,0 0 1,-1 0-1,1-1 1,0 1 0,0-1-1,-1 1 1,1-1-1,0 0 1,0 1-1,0-1 1,0 0 0,-1 0-1,1 0 1,0-1-1,0 1 1,0 0-1,-1-1 1,1 1 0,0-1-1,2-1 1,4 0 93,-1-1 1,0 0 0,0-1-1,11-7 1,-6 2-18,-1-1 0,1 0 0,-2-1 0,17-20 0,32-55 308,-14 20-225,96-124 30,-125 167-185,-2 0 1,-1-1 0,0 0 0,-2-1-1,-1 0 1,10-39 0,-15 37-72,-7 16-115,2 11 149,0-1-1,0 1 0,0 0 0,0 0 0,-1-1 1,1 1-1,0 0 0,0 0 0,0 0 0,-1-1 1,1 1-1,0 0 0,0 0 0,-1 0 0,1 0 1,0 0-1,0 0 0,-1 0 0,1-1 0,0 1 1,0 0-1,-1 0 0,1 0 0,0 0 0,-1 0 1,1 0-1,0 0 0,0 0 0,-1 0 0,1 0 1,-1 1-1,0 0-22,-1 0 0,1 0 0,-1 0 0,1 0 0,-1 0 0,1 1 0,0-1 0,-1 0 0,1 1 0,0 0 0,0-1-1,0 1 1,0-1 0,-1 4 0,-3 4-26,-21 31-25,-29 46-23,39-52 125,0 0 0,2 1-1,2 0 1,1 1-1,-7 46 1,12-52 10,-24 175 89,30-195-54,0 1 0,0-1-1,4 20 1,-4-27-14,1 1 0,0 0 0,0-1 0,0 1 0,1-1 0,-1 1 0,1-1 0,0 0 0,0 0 0,0 1 0,0-1 0,1-1 0,-1 1 0,4 3 0,-4-5-8,0 0 1,-1 0-1,1 0 1,0-1-1,0 1 0,1 0 1,-1-1-1,0 1 1,0-1-1,0 0 0,0 0 1,0 0-1,0 0 1,1 0-1,-1 0 0,0 0 1,0-1-1,0 1 1,0-1-1,0 0 0,0 1 1,3-3-1,1 0 15,0 0 0,0 0-1,-1-1 1,1 0 0,-1 0 0,7-8 0,2-3-37,-1-1 1,0-1 0,-2 0 0,0-1-1,9-20 1,38-99-230,-57 133 190,13-36-473,-12 36 208,-1 7-77,0 9 64,-1 9 256,1 0 0,4 28 0,-3-41 47,0 1 0,1 0 0,0-1-1,0 0 1,0 0 0,1 0 0,1 0 0,6 9 0,-6-8 31,2-1 0,-1-1 0,1 1-1,0-1 1,0 0 0,1-1 0,0 0 0,13 8 0,-20-14-11,0 1 1,1-1-1,-1 1 1,1-1-1,-1 1 0,1-1 1,-1 0-1,1 0 1,-1 0-1,1 0 0,0 0 1,-1 0-1,1 0 1,-1-1-1,1 1 0,-1-1 1,1 1-1,-1-1 1,0 1-1,1-1 0,-1 0 1,0 1-1,1-1 1,-1 0-1,0 0 0,0 0 1,0 0-1,1 0 1,0-2-1,3-3 49,-1 0-1,1 0 1,-1-1-1,4-9 1,-5 11-23,16-37 7,-2 0 0,17-62-1,3-12-227,-32 100 116,-4 13 7,0 0 1,0 0 0,0 0-1,0 0 1,0 0 0,1 0-1,0 1 1,-1-1-1,4-4 1,-5 7 34,1 0 0,-1 0 0,0-1 0,0 1 0,1 0 0,-1 0 0,0 0 0,0-1 0,1 1 0,-1 0 0,0 0 0,0 0 0,1 0 0,-1 0 0,0-1 0,1 1 0,-1 0 0,0 0 1,0 0-1,1 0 0,-1 0 0,0 0 0,1 0 0,-1 0 0,0 0 0,1 0 0,-1 0 0,0 0 0,1 0 0,-1 1 0,0-1 0,1 0 0,-1 0 0,0 0 0,0 0 0,1 0 0,-1 1 0,0-1 0,0 0 0,1 0 0,-1 0 0,0 1 0,0-1 0,0 0 0,1 0 0,-1 1 0,0-1 0,0 0 0,0 1 0,0-1 0,0 0 0,1 0 0,-1 1 0,0-1 0,0 0 0,0 1 0,0-1 0,0 1 0,4 24-212,-4-24 212,4 45-20,-2 1 1,-2 0 0,-10 77-1,4-78 132,4-22 19,-2 0-1,-6 25 1,7-37-47,-8 21 308,11-32-365,0 0 0,-1 0 0,1 0 0,-1 0 0,1 0 0,-1 0 0,0 0 0,1-1 0,-1 1 0,0 0 0,0 0-1,1-1 1,-1 1 0,0 0 0,0-1 0,0 1 0,0-1 0,0 1 0,0-1 0,0 1 0,0-1 0,0 0 0,0 1 0,-1-1 0,1 0-2,0 0 0,1 0-1,-1-1 1,0 1 0,1 0-1,-1 0 1,0-1 0,1 1-1,-1-1 1,1 1 0,-1 0-1,0-1 1,1 1 0,-1-1 0,1 1-1,-1-1 1,1 1 0,0-1-1,-1 0 1,1 1 0,0-1-1,-1 0 1,-7-19 85,6 13-138,-5-9-15,-11-24-102,17 37-130,3 2 62,8 7-66,20 15 92,-25-16 173,0-2 33,0 0-1,0 0 1,0 0 0,0 0 0,1-1 0,-1 0-1,1 0 1,0 0 0,-1-1 0,1 0 0,0 0-1,0 0 1,6-1 0,-3 0 43,0-1 0,-1 0 0,1-1 0,0 1 0,-1-2 0,1 1 0,-1-1 0,9-5 0,-3 0 20,1 0 0,-2-1 1,1 0-1,-2-1 0,1-1 0,-1 0 0,-1-1 0,0 0 0,10-14 0,-12 13-73,-1 1 0,8-17 0,-14 25-15,0 0-1,-1 0 0,1 0 1,-1 0-1,0 0 1,0-1-1,0 1 0,-1 0 1,0-1-1,0 1 0,0 0 1,0-6-1,0 9 4,-1 0 0,1 0-1,0 1 1,0-1 0,0 0 0,-1 0 0,1 0-1,0 0 1,-1 0 0,1 1 0,0-1 0,-1 0-1,1 0 1,-1 1 0,0-1 0,1 0 0,-1 1-1,0-1 1,1 0 0,-1 1 0,0-1 0,1 1-1,-1-1 1,0 1 0,0 0 0,0-1 0,0 1-1,1 0 1,-1-1 0,0 1 0,0 0 0,0 0-1,0 0 1,0 0 0,0 0 0,0 0 0,1 0-1,-1 0 1,0 0 0,0 0 0,0 1 0,0-1-1,0 0 1,0 1 0,0 0 0,-5 1-41,1 1 1,0-1-1,0 1 1,0 1 0,-7 4-1,-1 5 23,1 0 0,0 0 0,0 1 0,-13 22 0,18-25-22,0-1 3,1 0-1,0 0 1,1 0 0,0 1-1,1 0 1,0 0 0,-3 13-1,6-19 47,0-1 1,1 0-1,0 1 0,0-1 1,0 1-1,0-1 0,1 1 0,-1-1 1,3 7-1,-2-8 11,0 0 0,0-1-1,1 1 1,-1 0 0,1 0 0,0-1 0,0 0 0,0 1-1,0-1 1,0 0 0,0 0 0,1 0 0,-1 0 0,1 0 0,2 1-1,3 1 62,-1 0-1,1-1 1,0 0-1,1-1 0,-1 1 1,0-2-1,1 1 1,-1-1-1,1 0 0,-1-1 1,1 0-1,0-1 1,-1 1-1,1-2 0,13-2 1,-10 0-10,0 0 0,0 0 0,0-1 0,-1 0 0,1-1 0,-1-1 0,0 0 0,-1 0 0,17-16 0,-13 10 7,-1 0 0,18-27 0,-26 33-74,-1 0 1,0 0-1,0 0 0,-1-1 1,0 1-1,0-1 1,-1 0-1,2-12 0,-1 0-12,0-28 0,1 32-433,-2 15 427,0 1 0,0 0 0,0 0 0,0 0 0,1 1 0,-1-1 0,0 0 0,0 1 0,0-1 0,0 1 0,0 0-1,4 1 1,0 6-23,0 0-1,0-1 0,-1 2 1,0-1-1,-1 0 0,0 1 1,0 0-1,-1 0 0,4 16 1,29 134-164,-35-151 288,1 1 0,0-1 0,0 1 0,1-1 0,0 0 0,0 0 0,9 14 0,-12-22-47,1 1-1,-1-1 0,0 0 0,1 0 1,-1 1-1,1-1 0,-1 0 0,1 0 0,-1 0 1,1 0-1,-1 0 0,0 0 0,1 0 1,-1 0-1,1 0 0,-1 0 0,1 0 0,-1 0 1,1 0-1,-1 0 0,1 0 0,-1 0 1,1 0-1,-1-1 0,0 1 0,1 0 0,-1 0 1,1-1-1,15-9 250,-13 8-219,6-4 13,0-1-1,0-1 1,-1 1 0,0-1 0,12-18 0,28-49 24,-25 38-42,71-131-569,-93 167 505,-1 1 0,0-1 0,0 1 0,1-1 1,-1 1-1,0-1 0,0 1 0,1-1 0,-1 1 0,1-1 0,-1 1 1,0 0-1,1-1 0,-1 1 0,1 0 0,-1-1 0,1 1 1,-1 0-1,1 0 0,0-1 0,-1 1 0,1 0-1,-1 0 0,0 1 1,1-1-1,-1 0 1,0 0-1,0 0 0,1 0 1,-1 1-1,0-1 1,0 0-1,1 0 0,-1 1 1,0-1-1,0 0 1,0 0-1,1 1 0,-1-1 1,0 0-1,0 1 1,0-1-1,0 0 0,0 1 1,0-1-1,4 26-287,-4 199 252,0-216 112,1 0 0,0 0-1,0-1 1,5 17 0,-5-21 8,1-1-1,-1 1 0,1 0 1,0-1-1,-1 1 1,1-1-1,1 1 1,-1-1-1,1 0 0,-1 0 1,1 0-1,4 4 1,-6-7-36,1 1 1,-1-1 0,0 1 0,0-1 0,1 1-1,-1-1 1,1 1 0,-1-1 0,0 0 0,1 0-1,-1 0 1,1 0 0,-1 0 0,0 0 0,1 0-1,-1 0 1,1-1 0,-1 1 0,0-1 0,1 1-1,-1-1 1,0 1 0,0-1 0,1 0 0,1-1-1,3-2 40,0-1 0,0 0 0,7-8 0,-10 10-46,8-8-56,-1-1-1,-1 0 1,0 0-1,-1-1 1,0 0-1,9-22 0,25-87-86,-29 80 119,-9 25-43,0 4-673,-4 14 697,0-1 0,1 0 1,-1 0-1,1 0 0,-1 0 0,1 0 0,-1 0 0,1 1 0,-1-1 1,0 0-1,1 0 0,-1 1 0,0-1 0,1 0 0,-1 0 0,0 1 0,1-1 1,-1 0-1,0 1 0,1-1 0,-1 1 0,0-1 0,0 0 0,0 1 0,1-1 1,-1 1-1,0-1 0,0 1 0,17 31 27,-15-26-12,1 0-1,0 0 1,1 0 0,-1 0 0,1-1 0,7 8 0,-7-8 13,6 4-20,-1 1 0,2-1 0,11 7 0,-19-14 17,0 0 0,0 0 0,0 0-1,1-1 1,-1 1 0,0-1 0,1 0 0,-1 0 0,1-1 0,0 1 0,-1-1 0,1 1-1,0-1 1,-1 0 0,1 0 0,5-2 0,-2 1 55,-1-1-1,1 0 1,-1-1 0,0 1-1,0-1 1,0 0 0,0-1-1,0 0 1,-1 0 0,0 0-1,9-9 1,-3 1-11,-1-1 1,0 0-1,-1 0 1,14-28-1,-20 35-51,-1 0 0,1 0 0,-1 0 0,-1-1 0,1 1 0,-1 0 0,0-1 0,0 0 0,-1 1 0,0-1 0,0 1 0,-1-1 0,0 1 0,-2-12 0,2 16-22,1 0-1,-1 1 0,1-1 1,-1 0-1,0 1 1,0-1-1,1 1 0,-1-1 1,0 1-1,0-1 0,-1 1 1,1 0-1,0-1 0,0 1 1,-1 0-1,1 0 1,0 0-1,-1 0 0,0 0 1,1 0-1,-1 0 0,1 1 1,-4-2-1,3 2-5,0 0 0,0 0 0,0 0 0,0 1 0,0-1 0,1 0 0,-1 1 1,0-1-1,0 1 0,0 0 0,0 0 0,0 0 0,1 0 0,-1 0 0,0 0 0,1 0 0,-1 0 0,1 1 0,-1-1 0,1 0 0,-3 4 0,-5 7-39,-1 1 0,2 0 0,-1 0 0,2 1 0,0 1 0,-7 19 0,6-9 69,1-1 0,1 1 1,-4 33-1,9-50 20,1-1 1,0 1-1,0 0 1,1 0-1,-1 0 1,2-1-1,2 13 1,-2-16 0,-1-1 1,0 1-1,1-1 1,-1 1 0,1-1-1,0 0 1,0 0-1,0 0 1,1 0-1,-1 0 1,1-1 0,-1 1-1,1-1 1,0 0-1,0 1 1,0-1-1,0 0 1,6 2 0,2-1 65,-1 0 0,1-1 0,-1 0 0,1 0 0,0-1 0,19-1 0,68-9 144,-66 4-194,0-1 1,0-1 0,0-2 0,-1-1 0,-1-2-1,0-1 1,0-1 0,-1-1 0,37-27 0,-57 36-45,-1 0 0,0-1 0,0 0 0,-1 0 0,1-1 0,-2 0 0,9-11 0,-15 18-163,-2 3 55,-8 7 5,-9 12 39,1-1-23,-34 45-112,45-55 193,1-1 1,0 1-1,1 0 0,0 1 1,-4 12-1,8-19 20,1-1-1,-1 0 0,1 0 0,-1 0 1,1 0-1,0 1 0,0-1 0,1 0 1,-1 0-1,1 0 0,-1 0 1,1 1-1,0-1 0,0 0 0,1 0 1,-1-1-1,0 1 0,1 0 0,0 0 1,0-1-1,2 4 0,-2-4 11,0 0-1,0 0 1,0-1-1,0 1 1,0-1-1,0 1 1,0-1-1,0 0 1,1 0-1,-1 0 0,1 0 1,-1 0-1,1 0 1,-1-1-1,1 1 1,-1-1-1,1 1 1,-1-1-1,1 0 1,-1 0-1,1-1 1,0 1-1,-1 0 1,1-1-1,-1 1 1,1-1-1,2-1 1,5-4 67,0 0 0,0-1 1,0 0-1,-1 0 0,-1-1 1,1 0-1,11-16 0,-7 9-62,-1-2 0,0 0 0,-1 0 0,-2-1 0,12-26 0,28-97 10,-43 121-38,-5 19-1,22-72-82,-2 0 0,11-80 0,-31 148 47,-1 0 0,1 0 0,-1 0 0,0 0 0,0 0 0,0 0 0,-1 0 0,0 0 0,0 0 0,0 0 0,0 0 0,-1 0 0,-2-5 0,3 9 13,0-1 1,1 1-1,-1 0 1,0 0-1,0 0 1,1 0 0,-1 0-1,0 0 1,0 0-1,0 0 1,-1 0-1,1 0 1,0 0 0,0 1-1,0-1 1,0 0-1,-1 1 1,1-1-1,0 1 1,-1-1 0,-1 1-1,1 0 0,0 0 0,0 0 0,0 0-1,0 1 1,1-1 0,-1 1 0,0-1 0,0 1-1,0 0 1,1-1 0,-1 1 0,0 0 0,-2 2 0,-2 2-8,0 1 1,0-1 0,0 1 0,1 0-1,0 1 1,-6 7 0,4-1 47,-1 1 1,2 0-1,-1 0 1,2 0-1,-6 23 1,-8 77 297,16-80-48,0 0 0,5 64 0,0-80-209,1 0 1,0 0-1,1 0 1,1 0-1,1-1 1,1 0-1,11 23 1,-6-20-34,1-1 1,1 0 0,1-1-1,1 0 1,0-2 0,1 0-1,0 0 1,2-2 0,31 20-1,-31-23-406,29 13 0,-30-17-958,0-1 0,1 0 0,30 4 0,45 3-2277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9:2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790 7 1984,'-2'-7'6772,"-4"14"-2296,5-7-4347,0 0 0,0 0 1,0 1-1,0-1 1,0 0-1,1 1 0,-1-1 1,0 1-1,0-1 1,0 1-1,1-1 0,-1 1 1,0 0-1,1-1 1,-1 1-1,0 0 0,0 2 2482,0 10-1619,-2-1-770,2-10-163,0 1 0,0-1 0,1 0 0,-1 0 0,1 0 0,0 1 0,0 1-1,-9 44 417,4 1-203,0 54 325,-1 35-57,-1 4-376,-2-14 29,0-35 9,10 174 146,3-104-248,-3-104-87,-2 41 11,-3 121 298,2-70-169,-2-42 42,-35 206-1,29-235-234,5-24-10,0-15 32,-7 48-24,-38 153 0,23-137 91,-18 159 0,28-148-51,-19 175-115,23 211-91,-7-221-59,16-243 439,-21 167 45,17-160-215,-2-1 0,-23 66 0,6-34 20,-23 113 0,6 81 275,18-87-426,-16 169-344,9-79-290,28-238 672,-7 45-149,-3 62-146,-1 10 212,-15 162 142,4-70-144,27-238 156,-14 239-34,12-217 23,2-21 30,-1 1-1,1 0 1,1 0 0,1 11-1,12 60 104,-12-68-82,-2-7-16,1 1 1,0-1 0,0 0 0,0 1 0,0-1 0,1 0 0,3 6-1,-3-6 37,0 1-1,0 0 1,0 0-1,1 8 0,7 16-23,-8-25 14,-1-3-36,-1-1 0,1 1 1,-1-1-1,1 1 0,-1-1 0,1 1 0,-1 0 0,0-1 0,0 1 0,1 0 0,-1-1 0,0 1 1,0 0-1,0 0 0,0-1 0,1 1 0,-1 0 0,0-1 0,-1 1 0,1 0 0,0 0 1,0-1-1,0 1 0,0 0 0,-1 0 0,0 0-80,2 1 1551,8-22-18276,0-14 13493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9:3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6 802 1568,'-5'0'382,"5"2"-170,2 3 197,25 8 5510,-25-12-5699,0 0-1,0 0 1,1 0-1,-1 0 0,1-1 1,-1 1-1,1-1 0,-1 0 1,1 1-1,-1-1 0,1 0 1,-1-1-1,1 1 1,-1 0-1,5-2 0,-4 1-55,1-1 0,0 1 0,-1-1 0,0 0-1,1 0 1,-1 0 0,0 0 0,0-1 0,0 1-1,2-4 1,11-13 86,-2-2-1,0 1 1,-1-1-1,16-35 1,5-10 12,-8 23-15,-3-1 0,33-84 0,-49 109 77,-4 14-279,-1-1 1,0 0-1,0 0 0,0 0 0,-1 0 0,1-8 0,8 19-19,-5 1 17,0 0 0,0 0 0,-1 1 0,0 0 0,0 0-1,0 0 1,3 10 0,0-2 30,0 0 90,0 0 0,-1 0-1,-1 1 1,0 0 0,5 32-1,-6-16-49,3 51-27,-7-74 26,0 1 0,-1-1-1,0 0 1,0 1 0,-1-1 0,-5 15 0,6-23-84,1 1 0,-1-1 1,0 1-1,0-1 0,1 1 1,-1-1-1,0 0 0,0 1 1,-1-1-1,1 0 0,0 0 1,0 0-1,-1 0 0,1 0 1,0 0-1,-1 0 0,1 0 0,-1-1 1,1 1-1,-1-1 0,0 1 1,1-1-1,-1 1 0,1-1 1,-1 0-1,0 0 0,1 0 1,-1 0-1,0 0 0,1 0 1,-1 0-1,0 0 0,1-1 1,-1 1-1,1-1 0,-3 0 0,-5-2 12,1-1 0,0 0-1,0 0 1,0 0-1,-9-8 1,-4-4-61,-22-22-1,21 18-106,-28-28-506,49 47 282,1 4 273,1 0 1,-1 0 0,1 0-1,0 0 1,0 0-1,0 0 1,0 0-1,0 0 1,1 0 0,0 0-1,2 4 1,26 27 442,-25-29-427,-1-1 96,0 0 1,0-1-1,0 0 1,0 0 0,1 0-1,-1 0 1,1-1-1,0 0 1,0 0 0,0 0-1,0 0 1,0-1-1,0 0 1,0 0-1,0 0 1,1-1 0,-1 1-1,0-1 1,0-1-1,7 0 1,5-2 130,0-1 0,0 0 0,-1-1 0,31-15 0,-27 10-90,0-1 1,35-25-1,32-35 167,-72 59-145,-12 10-80,1-1 1,-1 0-1,1 0 1,-1-1-1,0 1 1,0-1-1,-1 1 1,1-1-1,-1 0 0,0 0 1,4-8-1,-6 10 5,0 1-1,1 0 1,-1 0-1,1 0 1,-1 0-1,1 0 1,0 0-1,-1 0 1,1 0 0,0 0-1,1-2 1,-1 3-27,0-1 0,-1 0 0,1 1 0,-1-1 0,1 0 0,-1 1 0,1-1 0,-1 0 0,1 0 0,-1 1 0,0-1 0,1 0 0,-1 0 0,0 0 0,0 1 0,1-1 0,-1-1 0,0 1 65,-1 1-146,1 1 92,0-1-1,-1 1 0,1-1 0,0 0 1,0 1-1,0-1 0,-1 0 0,1 1 1,0-1-1,0 1 0,0-1 1,0 1-1,-1-1 0,1 0 0,0 1 1,0-1-1,0 1 0,0 0 0,0 3 69,0 0-1,-1 0 0,0 0 0,-2 6 0,-2 12 69,4-14-107,0-1 0,1 1-1,0-1 1,0 1 0,0 0 0,1-1 0,1 1 0,-1-1 0,1 1 0,3 8 0,2 0 125,-7-13-117,2 1 0,-1-1 0,0 0 0,1 0 0,-1 0 1,1 0-1,4 5 0,-6-8-22,1 1-1,-1-1 1,1 0 0,0 0 0,-1 1-1,1-1 1,0 0 0,-1 0-1,1 0 1,0 0 0,-1 0-1,1 0 1,0 0 0,0 0 0,-1 0-1,1 0 1,0 0 0,-1 0-1,1-1 1,0 1 0,-1 0 0,1 0-1,-1-1 1,1 1 0,0-1-1,15-9 248,-14 8-234,1-1 0,-1 1 0,0-1 1,0 1-1,0-1 0,0 0 0,2-5 1,9-14 94,17-20-164,16-19-242,-39 52-197,-6 8 507,1 3 37,0 1-65,0 0-1,0 0 0,1 0 0,-2 1 1,1-1-1,0 1 0,-1-1 1,1 1-1,-1-1 0,0 1 1,-1 0-1,1 0 0,0-1 0,-1 7 1,4 15 128,-2-7-137,-1-9 682,0-9-653,-1 0 0,1 0 0,0-1 0,0 1 0,-1 0 0,1 0 1,0-1-1,-1 1 0,1-1 0,-1 1 0,1-1 0,0 1 1,-1-1-1,1 1 0,-1-1 0,1 0 0,7-6-79,57-49 28,-55 49-42,1 0 0,-1 0 0,1 1 1,22-8-1,-33 13 50,1 1 1,0 0 0,0-1-1,-1 1 1,1 0-1,0 0 1,0 0 0,-1-1-1,1 1 1,0 0 0,0 0-1,0 0 1,-1 0-1,1 0 1,0 1 0,0-1-1,0 0 1,-1 0 0,1 0-1,0 1 1,0-1 0,0 1-1,0 0 16,-1 0 0,1 0 0,0 0 0,-1 0 0,1 0 0,-1 0 0,0 0 0,1 0 0,-1 0-1,0 0 1,0 0 0,1 0 0,-1 0 0,0 0 0,0 1 0,0 1 0,-1 2 30,1 1-1,-1 0 1,0-1-1,-4 10 1,0 8-96,4-7 232,1-16-156,0 0 1,0 0-1,0 0 0,0 1 1,0-1-1,0 0 1,0 0-1,0 0 0,1 0 1,-1 0-1,0 1 1,0-1-1,0 0 0,0 0 1,0 0-1,0 0 1,0 0-1,0 0 0,1 1 1,-1-1-1,0 0 1,0 0-1,0 0 0,0 0 1,0 0-1,0 0 1,1 0-1,-1 0 1,0 0-1,0 0 0,0 0 1,0 0-1,1 0 1,-1 0-1,0 0 0,0 0 1,0 0-1,0 0 1,0 0-1,1 0 0,1-1 61,1-1 0,-1 1-1,0-1 1,0 0 0,0 1-1,3-5 1,7-5-272,-1 3 174,1 0 0,0 1 0,0 0 0,22-8 1,-30 13-21,0 1 0,0-1 0,0 1 0,0 0 0,0 1 0,0-1 0,7 0 0,-9 3 29,-1-1 0,1 0 1,-1 1-1,1 0 1,-1-1-1,0 1 1,2 2-1,-2-2 20,3 3 1,-1 0 1,0 0-1,0 0 0,2 7 0,-3-7 20,0-1 1,0 1-1,1-1 0,0 1 1,4 4-1,-2 1 26,-4-8-39,0-1 1,0 1-1,0-1 1,0 1-1,0-1 0,0 1 1,0-1-1,1 0 1,-1 0-1,0 1 1,1-1-1,-1 0 1,1 0-1,-1 0 1,3 1-1,-3-2 29,0 0 1,1 1-1,-1-1 0,0 1 0,0-1 0,0 0 1,1 0-1,-1 0 0,0 0 0,0 0 0,1 0 0,-1 0 1,0 0-1,0-1 0,1 1 0,-1 0 0,0-1 1,0 1-1,0-1 0,0 1 0,0-1 0,1 1 0,0-2 1,2-1 19,0 1 1,-1-1 0,1 0 0,5-6-1,49-58-253,-54 63 204,-1 0 1,0-1-1,0 1 1,3-7-1,-6 11-39,0 7-714,-2 37 745,1-27-34,1 0-1,2 31 1,-1-43 60,0 0-1,-1 0 1,2 0 0,-1 0-1,1-1 1,-1 1 0,5 6-1,-6-11-19,0 0 0,0 0 0,1 1 0,-1-1 0,0 0 1,1 0-1,-1 0 0,0 0 0,1 1 0,-1-1 0,0 0 0,1 0 0,-1 0 0,0 0 0,1 0 0,-1 0 0,0 0 0,1 0 0,-1 0 0,0 0 0,1 0 0,-1 0 0,0 0 0,1 0 0,-1-1 0,0 1 0,1 0 0,-1 0 0,9-5 191,-1-3-129,0-1 1,-1 0-1,0 0 1,-1-1-1,6-11 1,-4 6-137,18-23-1,-6 14 60,-2 0 0,0-1 0,-2-1 0,-1-1 0,-1 0 0,-1-1 0,-2 0 0,11-39 0,-17 49-2,11-57-183,-14 66 146,-1-1-1,-1 1 1,1 0 0,-1-1 0,-3-16 0,3 26 41,0 0-1,0 0 1,0 0-1,0 0 1,0 0-1,0 0 1,0 0-1,-1 0 1,1 0-1,0 0 1,0 0-1,0 1 1,0-1-1,0 0 1,0 0-1,0 0 1,0 0 0,0 0-1,0 0 1,0 0-1,-1 0 1,1 0-1,0 0 1,0 0-1,0 0 1,0 0-1,0 0 1,0 0-1,0 0 1,0 0-1,0 0 1,-1 0-1,1 0 1,0 0-1,0 0 1,0 0-1,0 0 1,0 0-1,0 0 1,0 0-1,0-1 1,0 1-1,0 0 1,0 0-1,-1 0 1,1 0-1,0 0 1,0 0-1,0 0 1,0 0-1,0 0 1,0 0 0,0 0-1,0-1 1,0 1-1,0 0 1,0 0-1,0 0 1,0 0-1,0 0 1,-5 10-152,-11 41 112,3 1 0,-11 74 0,19-89-49,1 0 0,0 37 0,4-61 127,1 0-1,0 0 1,1-1-1,0 1 1,1-1 0,1 0-1,0 0 1,0 0 0,10 18-1,-13-28-7,0 0 1,1-1-1,-1 1 0,0 0 0,0-1 0,1 1 0,-1-1 0,1 0 1,-1 0-1,1 1 0,0-1 0,-1 0 0,1 0 0,0 0 0,0-1 0,0 1 1,0 0-1,0-1 0,-1 1 0,1-1 0,0 1 0,0-1 0,0 0 1,0 0-1,1 0 0,-1 0 0,0-1 0,0 1 0,2-1 0,5-1-3,0-1 0,0-1 0,0 0 0,15-8 0,-15 7-79,26-14-17,24-12 380,82-58-1,-138 87-304,1 0 0,-2-1 0,1 1 0,0-1 0,0 0 0,-1 1 0,3-5 0,-5 7-3,0 0-1,0 0 1,0-1-1,-1 1 1,1 0-1,0 0 1,0 0 0,0 0-1,0-1 1,0 1-1,0 0 1,0 0-1,-1 0 1,1 0 0,0 0-1,0-1 1,0 1-1,0 0 1,-1 0 0,1 0-1,0 0 1,0 0-1,0 0 1,0 0-1,-1 0 1,1 0 0,0 0-1,0 0 1,0 0-1,-1 0 1,1 0-1,0 0 1,0 0 0,0 0-1,-1 0 1,1 0-1,0 0 1,0 0 0,0 0-1,0 0 1,-1 0-1,1 0 1,0 0-1,0 0 1,0 0 0,0 1-1,-1-1 1,1 0-1,0 0 1,0 0 0,0 0-1,0 0 1,0 1-1,0-1 1,-1 0-1,-13 11 4,10-8 31,-11 9-40,1 0 1,0 1 0,1 1 0,0 0-1,1 1 1,0 0 0,2 1 0,0 0 0,0 1-1,2 0 1,-9 25 0,16-39 60,0 1 0,0-1 0,0 1 0,1 0 0,-1 0 0,1-1 0,0 6 0,0-4 99,9-10 17,2-7-92,-1-2 0,0 1 1,12-21-1,14-20-179,-23 34 75,-11 16-27,1 0 0,-1 0 0,1 0 0,0 1 0,1-1 0,-1 1 0,5-5 0,-7 28-92,-1-12 102,-1 3 68,1 0 1,0 0-1,1 0 0,0 1 0,1-1 0,1 0 1,-1-1-1,7 16 0,-5-16-44,-2-6 76,-1-1-1,1 1 0,0 0 0,0-1 1,0 0-1,5 6 0,-7-9-41,1 1 0,-1-1 0,1 0-1,-1 1 1,1-1 0,-1 0 0,1 1-1,-1-1 1,1 0 0,-1 0-1,1 0 1,0 1 0,-1-1 0,1 0-1,-1 0 1,1 0 0,0 0 0,-1 0-1,1 0 1,0 0 0,0-1-3,1 1-1,-1-1 1,0 1 0,0-1 0,0 1-1,0-1 1,0 0 0,0 0-1,0 1 1,0-1 0,0 0 0,0 0-1,1-2 1,15-21 27,0 0 1,-2-2-1,-1 0 0,12-29 0,-15 27-51,-9 26-32,-2 1-165,5 8 58,-4-5 157,0-1-1,0 1 1,0 0-1,-1 0 1,1 0 0,-1 0-1,1 0 1,-1 0-1,0-1 1,0 1-1,0 3 1,3 15 129,6 22-339,-8-33 218,0-1 0,1 1 0,0-1 0,0 0 0,1 0 0,0 0 0,6 11 0,-8-18-3,0 0 1,0 0 0,0 0-1,0 0 1,0 0 0,0 0-1,1-1 1,-1 1 0,0 0-1,0 0 1,1-1 0,-1 1-1,0-1 1,1 1 0,-1-1-1,1 0 1,-1 0 0,1 1-1,-1-1 1,0 0 0,1 0-1,-1 0 1,1 0 0,-1-1-1,1 1 1,-1 0 0,0-1-1,1 1 1,-1-1 0,0 1-1,3-2 1,3-1 36,1-1 0,-1 0 0,13-10 0,132-109 292,-132 105-385,-1-1 0,0 0 0,-1-1 0,-1-1 0,-1-1 0,-1-1 0,-1 0 0,-1-1 0,-1 0 0,9-27 0,-9 17 12,-2 0 0,-1-1-1,-2 0 1,-2 0 0,3-62-1,-10 90-153,-2 7-83,-6 13 19,-40 91 43,25-48 104,-83 193 455,104-236-293,0 1 0,1 0 0,0 1-1,1-1 1,1 0 0,0 1 0,1-1 0,0 1 0,4 23 0,-3-35-37,-1 0 0,1 0 0,0 0 0,0 0 0,0 0 0,1-1 0,-1 1 0,0 0 0,1-1 0,0 1 0,0-1 0,3 4 0,-4-5 7,1 0-1,-1 0 1,1 0 0,-1 0 0,1 0 0,-1-1 0,1 1 0,-1-1 0,1 1 0,-1-1 0,1 0-1,0 1 1,-1-1 0,1 0 0,0 0 0,-1 0 0,1 0 0,-1-1 0,1 1 0,0 0 0,-1-1-1,1 1 1,2-2 0,11-5 12,-1 0 1,0-1-1,0-1 0,23-19 0,11-7 173,-7 7-215,-41 28 0,0-1-1,1 1 0,-1 0 1,0 0-1,0 0 0,0 0 1,1 0-1,-1 0 1,0 0-1,0 0 0,1 0 1,-1 0-1,0 0 0,0 0 1,0 0-1,1 0 1,-1 0-1,0 0 0,0 0 1,0 0-1,1 0 1,-1 0-1,0 0 0,0 0 1,1 0-1,-1 0 0,0 0 1,0 0-1,0 1 1,0-1-1,1 0 0,-1 0 1,0 0-1,0 0 0,0 1 1,5 10-67,-2 17-3,-3-24 15,1 132 854,-2-62-114,3-48-540,9-37 751,-7 5-823,0 0 0,0-1 0,-1 0 0,2-7 0,11-20-34,-8 19-22,5-8-160,19-26-1,-32 48 144,1 1-1,-1-1 0,0 1 0,1-1 0,-1 1 0,0-1 0,1 1 0,-1 0 0,1-1 1,-1 1-1,0-1 0,1 1 0,-1 0 0,1-1 0,-1 1 0,1 0 0,-1 0 1,1-1-1,0 1 0,-1 0 0,1 0 0,-1 0 0,1 0 0,-1 0 0,1 0 0,0 0 1,-1 0-1,1 0 0,-1 0 0,1 0 0,-1 0 0,1 0 0,0 0 0,-1 0 0,1 1 1,-1-1-1,1 0 0,-1 0 0,1 1 0,-1-1 0,1 0 0,-1 1 0,1-1 0,-1 0 1,0 1-1,1-1 0,-1 1 0,1 0 0,0 1-3,1 0-1,-1 1 0,1-1 1,-1 1-1,0 0 1,0-1-1,0 1 1,-1 0-1,1 3 1,3 41-77,-2 0 0,-6 71 0,1-88 140,0-1 1,-2 1-1,-13 42 1,14-59-29,-1-1 0,0 1 0,-1-1 0,0 0 0,-1 0 0,-1 0 0,1-1 0,-2-1 0,-18 20 0,22-26 5,-1 0 1,1 0 0,-1-1-1,0 0 1,0 0 0,0 0-1,0-1 1,-1 1 0,1-2-1,-1 1 1,1-1 0,-1 0-1,0 0 1,1-1 0,-1 1-1,0-2 1,0 1 0,-9-2-1,8 0-8,0 0 0,0 0 0,0 0 0,0-1 0,1 0 0,-1 0 0,1-1 0,0 0 0,0 0 0,0-1 0,1 0 0,0 0 0,0 0 0,-11-12-1,16 15-25,1 1 0,-1 0 0,0 0 0,0 0 0,1-1 0,-1 1-1,0 0 1,1-1 0,-1 1 0,1-1 0,0 1 0,-1 0 0,1-1-1,0 1 1,0-1 0,0 1 0,0-1 0,0 1 0,0-1 0,1 1 0,-1 0-1,0-1 1,1 1 0,-1-1 0,1 1 0,0 0 0,-1-1 0,1 1-1,0 0 1,0 0 0,-1 0 0,3-2 0,2-3-27,1 1 0,0 0 0,0 1 0,0-1 0,7-3 0,-8 5 23,120-70-151,-53 32-434,-65 37 28,0 0 0,0 1 0,0 0 0,8-1 0,-14 3 241,1 1-1,0-1 0,0 1 1,0 0-1,0 0 1,0 0-1,-1 0 0,1 0 1,4 1-1,-5-1 105,-1 0 0,1 1 0,0-1 0,-1 0 0,1 1 0,-1-1 0,1 1 0,0-1 0,-1 0 0,1 1 0,-1 0 0,1-1 0,-1 1 0,1-1 0,-1 1 0,0-1 0,1 1 0,-1 0-1,0-1 1,1 1 0,-1 0 0,0 0 0,0-1 0,0 1 0,1 1 0,-1 0-268,1 1 0,-1 0-1,0-1 1,0 1 0,0-1-1,0 1 1,0 0 0,-1-1-1,1 1 1,-1-1 0,0 1-1,0-1 1,0 1 0,0-1-1,0 1 1,0-1 0,0 0-1,-1 0 1,1 0 0,-1 1-1,0-1 1,-3 2 0,-19 13-2291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9:3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89 9152,'-22'-32'3360,"22"24"-2592,-5-5-224,5 6 832,0-1-864,0-1-224,0 1-160,5 5-768,0 3 352,3 0-2496,6 11 1536,9 1-5024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9:4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4 896,'18'-3'12170,"-36"2"-10250,8 2-1785,1-1 0,-1 1 0,1 0 0,-1 1-1,1 0 1,0 1 0,0 0 0,0 0 0,0 1 0,1 0 0,-1 0-1,1 1 1,0 0 0,0 1 0,1-1 0,-1 2 0,1-1 0,1 1-1,-1 0 1,1 0 0,0 1 0,1 0 0,0 0 0,0 0 0,1 1-1,0-1 1,-3 11 0,2-3 20,1 0-1,0 1 1,2-1 0,0 1-1,0 21 1,2-35-122,1 0 0,-1 0 0,0 0-1,1 0 1,0 0 0,0 0 0,0 0 0,0 0 0,0 0 0,0-1-1,1 1 1,-1-1 0,3 4 0,-3-5-10,0 0 0,0 0 1,0-1-1,0 1 0,-1 0 0,1-1 1,0 1-1,0 0 0,0-1 0,0 1 0,0-1 1,0 0-1,1 1 0,-1-1 0,0 0 0,0 1 1,0-1-1,0 0 0,0 0 0,0 0 1,1 0-1,-1 0 0,0 0 0,0-1 0,0 1 1,0 0-1,0-1 0,0 1 0,0 0 0,0-1 1,0 1-1,0-1 0,0 0 0,0 1 1,0-1-1,0 0 0,0 1 0,1-2 0,13-12 144,-1 0 0,0-1 0,20-27 0,27-56-13,-36 47 27,-22 46-208,-1-1 0,0 0 1,0-1-1,0 1 1,-1 0-1,1-10 0,-6 6-122,4 10 163,0 0 0,0 0-1,0 0 1,-1 0 0,1 0 0,0-1 0,0 1-1,0 0 1,0 0 0,0 0 0,-1 0 0,1 0-1,0 0 1,0 0 0,0 0 0,-1 0 0,1 0 0,0 0-1,0-1 1,0 1 0,0 0 0,-1 0 0,1 0-1,0 0 1,0 1 0,0-1 0,-1 0 0,1 0-1,0 0 1,0 0 0,0 0 0,-1 0 0,1 0 0,0 0-1,0 0 1,0 0 0,0 0 0,0 1 0,-1-1-1,1 0 1,0 0 0,0 0 0,0 0 0,0 0-1,0 1 1,0-1 0,0 0 0,-1 0 0,1 0-1,0 0 1,0 1 0,0-1 0,0 0 0,0 0 0,0 1-1,-1 3 139,-1 0 0,1 1 0,0-1 0,1 1 0,-1-1 0,1 1 1,0-1-1,0 1 0,0 0 0,1-1 0,0 1 0,-1-1 0,3 6 0,2 7 202,14 32 1,-11-31-224,0-1 0,2 0 1,0 0-1,0-1 0,2-1 1,0 0-1,21 21 0,-29-33-178,-1 0-1,1-1 0,-1 1 1,1-1-1,0 0 1,0 0-1,0 0 0,0 0 1,1-1-1,-1 0 0,0 1 1,1-2-1,-1 1 1,0 0-1,1-1 0,-1 0 1,1 0-1,-1 0 1,1-1-1,-1 1 0,1-1 1,4-2-1,-5 2-456,0-1-1,0 0 0,0 0 1,0 0-1,-1 0 1,1-1-1,-1 1 1,0-1-1,1 0 1,-1 0-1,0 0 1,-1 0-1,1-1 1,-1 1-1,3-5 0,2-5-2801,8-22-1,-13 32 2716,-1-1 1,0 0-1,0 0 1,0 0-1,0 1 0,-1-1 1,1 0-1,-1 0 0,0 0 1,0 0-1,-1-4 1,0 5 286,-1 0 1,1 0 0,0 1-1,-1-1 1,0 0 0,1 1-1,-4-4 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9:5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3 642 2400,'-2'3'5559,"2"-3"-5458,5 6 1954,8 8-1229,-11-12 83,2-1-612,0-1-1,0 0 0,-1 0 1,1 0-1,0 0 1,5-2-1,-2 1-141,0-1 0,0-1 1,-1 1-1,1-1 0,0-1 0,-1 1 1,0-1-1,0 0 0,0 0 0,0-1 1,-1 0-1,8-8 0,4-6 4,-2 0 1,17-28-1,-21 27 115,-6 11-250,-8 25 72,-52 321 1613,20-97-607,0-85-355,34-150-733,0-2 83,0 1-1,0-1 1,0 1 0,0-1 0,0 0 0,-1 1-1,0-1 1,-2 4 0,4-7-82,0 0 1,0 0-1,-1 0 0,1 0 1,0 0-1,0 0 0,-1 0 1,1 0-1,0 0 0,0 0 1,0 0-1,-1 0 0,1 0 1,0 0-1,0 0 0,-1 0 1,1 0-1,0 0 0,0 0 1,-1 0-1,1 0 0,0-1 1,0 1-1,0 0 0,-1 0 1,1 0-1,0 0 0,0-1 1,0 1-1,0 0 0,0 0 1,-1 0-1,1-1 0,0 1 1,0 0-1,0 0 1,0 0-1,0-1 0,0 1 1,0 0-1,0 0 0,0-1 1,0 1-1,0 0 0,0 0 1,0-1-1,0 1 0,-2-16 179,2 13-159,-4-45-5,2-1-1,2 0 0,7-52 1,-2 56-18,2 1 1,23-79-1,-20 92-40,2 1 1,1 0-1,1 1 0,29-45 0,88-105-505,-129 176 502,0 0-1,1 0 1,0 0 0,-1 0 0,1 1-1,0-1 1,6-3 0,-8 6 24,0-1 1,0 1-1,0 0 0,0-1 1,1 1-1,-1 0 1,0 0-1,0 0 1,0 0-1,0 0 0,0 0 1,0 0-1,0 0 1,1 1-1,-1-1 0,0 0 1,0 1-1,0-1 1,0 0-1,0 1 0,0-1 1,0 1-1,0 0 1,-1-1-1,1 1 0,0 0 1,0 0-1,0-1 1,1 3-1,1 1 7,0 1 1,0 0-1,0-1 1,0 1-1,-1 0 0,0 0 1,0 0-1,0 1 1,-1-1-1,1 0 0,-1 1 1,0 8-1,0 4 258,0 1 0,-4 25 0,2-30-190,-1 0 1,0 0 0,-1-1 0,-1 1 0,-7 20-1,8-29-24,1 0-1,-1 0 0,0 0 0,0 0 0,-1 0 0,1-1 1,-1 1-1,0-1 0,0 0 0,-1 0 0,1 0 0,-1-1 1,0 0-1,0 0 0,0 0 0,-6 2 0,-4 0-21,1-2 0,-1 1 0,0-2 0,-1 0 0,1-1 0,-26-2 0,30 1-373,33 9 132,-4-6 246,0 0 0,1-2 0,-1 0 0,0-1-1,35-4 1,-40 2 65,-1 0-1,0-1 1,0 0 0,-1-1-1,1 0 1,-1-1 0,1 0-1,-2-1 1,19-13 0,-14 8 28,-4 3-65,0 0 1,0-1-1,-1-1 0,0 0 0,-1 0 0,14-19 0,-10 8-47,-11 18-1,1 0 0,-1 0-1,0-1 1,0 1 0,0-1 0,0 0 0,-1 0-1,1 1 1,-1-1 0,0 0 0,0 0-1,0-8 1,-1 11-9,1 0 0,-1 0-1,0 1 1,1-1 0,-1 0 0,1 0-1,-1 0 1,1 0 0,-1 1-1,1-1 1,-1 0 0,1 0 0,0 1-1,-1-1 1,1 1 0,0-1 0,0 0-1,0 1 1,-1-1 0,1 1-1,0 0 1,0-1 0,1 1 0,28-10-108,-21 8 66,-5 1-17,1-1-1,-1 1 0,1 0 0,-1 1 1,1-1-1,-1 1 0,1 0 1,0 0-1,7 1 0,-8 0 48,-1 0 0,0 0-1,0 1 1,1-1 0,-1 1 0,0-1 0,0 1-1,-1 0 1,1 0 0,0 0 0,-1 1 0,1-1-1,3 5 1,-2-1 50,1-1 0,-1 2-1,-1-1 1,1 0 0,-1 1-1,0 0 1,3 12 0,-1 3 116,3 27 0,-7-48-160,-1 4 65,1 1 1,0-1-1,0 0 1,1 0-1,0 0 1,3 8-1,-4-12-34,-1 0-1,1 0 0,0 0 0,-1 0 1,1 0-1,0 0 0,0 0 0,0 0 1,0 0-1,0 0 0,0 0 0,0-1 1,1 1-1,-1 0 0,0-1 0,0 1 1,0-1-1,1 1 0,-1-1 0,0 0 1,1 0-1,-1 1 0,0-1 0,1 0 1,-1 0-1,0 0 0,1 0 0,-1-1 0,0 1 1,1 0-1,0-1 0,8-2 34,0-1 1,-1-1-1,0 1 0,0-1 0,11-9 0,12-6 93,52-23-651,-83 43 487,-1 0-1,1 0 1,-1 0-1,0 0 1,1 0-1,-1 1 1,1-1-1,-1 0 1,0 0-1,1 0 1,-1 1-1,0-1 1,1 0-1,-1 0 1,0 1-1,0-1 1,1 0-1,-1 1 1,0-1-1,0 0 1,1 1-1,-1-1 1,0 0-1,0 1 1,0-1-1,0 1 1,1 0-1,7 19-92,-1-5 128,-6-12-107,16 25-29,-16-27 153,1 1 1,-1-1-1,0 1 0,1-1 1,-1 0-1,1 0 0,-1 1 1,1-1-1,-1 0 0,1-1 1,0 1-1,0 0 0,3 1 1,-3-1 4,1-1 0,0 1 0,0-1 1,0 1-1,0-1 0,-1 0 1,1 0-1,6-1 0,-8 1-28,0-1-1,0 1 0,0-1 0,0 0 0,-1 1 1,1-1-1,0 0 0,0 0 0,0 0 1,-1 1-1,1-1 0,0 0 0,-1 0 1,1 0-1,-1 0 0,1 0 0,-1 0 1,1 0-1,-1 0 0,0-1 0,1 1 1,-1 0-1,0-2 0,1-3-2,0 0 0,-1 0 0,1 0-1,-1 0 1,-1 0 0,1 0 0,-1 0-1,0 0 1,-1 0 0,1 0 0,-5-9-1,4 10-12,0 1 1,0 0-1,0 0 0,-1 0 0,1 0 0,-1 1 0,0-1 0,0 1 0,-1 0 0,1-1 0,-1 1 0,1 1 0,-1-1 0,0 1 0,0-1 0,-5-1 0,5 2-32,0 1 0,-1 0 0,1 0 0,0 0 0,0 1 0,-1-1 0,1 1 0,0 0 0,-1 0 0,1 0 0,-5 2 0,7-2 4,0 1 0,0-1 1,0 1-1,0 0 1,0 0-1,0 0 0,0 0 1,0 0-1,0 0 0,0 0 1,1 1-1,-1-1 0,1 1 1,-1-1-1,1 1 0,-1 0 1,1-1-1,0 1 0,0 0 1,0 0-1,0 0 1,0 0-1,-1 3 0,2-4 38,0 0 1,0 1-1,0-1 0,0 0 0,0 0 0,1 0 0,-1 1 1,0-1-1,1 0 0,-1 0 0,1 0 0,-1 0 0,1 0 0,-1 0 1,1 0-1,0 0 0,0 0 0,-1 0 0,1 0 0,0 0 1,0 0-1,0-1 0,0 1 0,0 0 0,0-1 0,0 1 0,0-1 1,2 1-1,3 3 53,1-1-1,0 0 1,8 2 0,-11-3-55,1-1-1,0-1 1,-1 1-1,1-1 0,-1 0 1,1 0-1,0 0 1,-1 0-1,1-1 1,0 0-1,-1 0 1,6-2-1,-2 0 44,0 0 1,0-1-1,-1 0 0,1 0 1,-1-1-1,7-6 0,3-5-25,0 0-1,-1-2 0,-1 0 1,-1 0-1,-1-2 0,0 0 1,17-36-1,-30 56-24,1-3-49,1 0-1,-1 0 0,0 0 1,0 0-1,0 1 1,0-2-1,-1 1 0,1 0 1,-1 0-1,0 0 1,0-4-1,0 6 40,2-1-43,0 1 64,-1-1 0,1 0 0,-1 1 0,0-1 0,1 0 0,-1 0 0,0 0 0,0 0 0,0-1-1,1-1 1,-1 0 21,76-184 182,-51 119-250,-3-8 421,-23 75-427,0 1 1,1 0 0,-1-1 0,0 1 0,0 0-1,0-1 1,0 1 0,0 0 0,0-1 0,-1-1-1,1 3 36,0-1-1,0 1 0,0 0 0,0 0 0,0 0 0,0 0 0,0 0 0,0 0 1,-1 0-1,1 0 0,0 0 0,0-1 0,0 1 0,0 0 0,0 0 0,0 0 1,0 0-1,0 0 0,0 0 0,0 0 0,-1 0 0,1 0 0,0 0 0,0 0 1,0 0-1,0 0 0,0 0 0,0 0 0,0 0 0,0 0 0,-1 0 0,1 0 0,0 0 1,0 0-1,0 0 0,0 0 0,0 0 0,0 0 0,0 0 0,-1 0 0,1 0 1,-6 8-217,0 7 190,0 1 0,0 0 0,2 1 0,0-1 0,-2 22 0,-1 3 19,-75 422 21,79-443 54,0 0 1,1 0 0,2 1 0,1 21 0,-1-41-49,0 0-1,0 0 1,0 0 0,0-1 0,0 1 0,0 0 0,1 0 0,-1 0 0,0 0 0,1-1 0,-1 1 0,0 0 0,1-1 0,-1 1 0,1 0-1,-1-1 1,1 1 0,-1 0 0,1-1 0,0 1 0,-1-1 0,1 1 0,0-1 0,-1 1 0,1-1 0,0 0 0,0 1 0,0-1 0,-1 0-1,1 1 1,0-1 0,0 0 0,0 0 0,-1 0 0,3 0 0,1 0 11,1-1 0,-1 0 1,1 0-1,-1 0 0,7-3 0,-1 1-53,5-2 162,27-14-1,-15 6-207,99-51 119,-112 58-38,-1 0 1,-1-1 0,1-1 0,-1 0 0,-1-1 0,1 0 0,-1 0 0,12-15 0,-17 12-110,-6 12 98,0-1-1,0 1 0,0 0 1,0 0-1,0 0 1,0 0-1,0 0 0,0-1 1,0 1-1,0 0 1,0 0-1,0 0 0,0 0 1,0 0-1,0 0 1,0-1-1,0 1 0,-1 0 1,1 0-1,0 0 1,0 0-1,0 0 0,0 0 1,0 0-1,0-1 1,0 1-1,-1 0 0,1 0 1,0 0-1,0 0 1,0 0-1,0 0 0,0 0 1,0 0-1,-1 0 1,1 0-1,0 0 0,0 0 1,0 0-1,0 0 1,-1 0-1,0 0-18,-1 1 0,1-1 0,-1 0 0,1 1 0,0 0 0,-1-1 0,1 1 0,0 0 0,-1 0 0,1-1 0,0 1 0,0 0 0,-2 2 0,-17 15 8,13-12 20,1-1 0,0 1 0,-8 11 0,12-15 10,0 0 0,1 1 0,-1-1 0,1 1 1,0-1-1,0 1 0,0 0 0,0-1 0,0 1 0,0 4 0,1-5-16,0-1 0,0 1-1,0 0 1,0-1 0,0 1-1,1-1 1,-1 1 0,1 0-1,-1-1 1,1 1 0,-1-1 0,1 1-1,0-1 1,0 0 0,0 1-1,0-1 1,0 0 0,0 1-1,0-1 1,2 1 0,-1 0 32,1 1 0,0-1 0,0 0 0,-1 0 0,1-1 0,1 1 0,-1 0 0,0-1 0,0 0 0,5 1 0,-6-1-14,0-1 0,1 0 0,-1 0 0,0 0 0,0 0 1,1 0-1,-1 0 0,0-1 0,0 1 0,1-1 0,-1 1 0,0-1 0,0 0 0,0 0 0,0 0 0,2-2 1,0 1 28,-1 0 1,1 0 0,-1-1 0,0 1 0,1-1-1,-1 0 1,3-4 0,-5 5-31,0 0 0,-1 1-1,1-1 1,0 0 0,0 0-1,-1 0 1,1 0 0,-1-1 0,0 1-1,0 0 1,0 0 0,0 0 0,0 0-1,0 0 1,0 0 0,-1-3 0,0 2-12,0 1 1,1-1 0,-1 0 0,-1 0 0,1 1-1,0-1 1,-1 1 0,1-1 0,-1 1 0,0 0 0,1-1-1,-1 1 1,-1 0 0,1 0 0,0 0 0,0 0 0,-1 1-1,1-1 1,-1 1 0,1-1 0,-5 0 0,0-1-104,0 1 1,0 0-1,0 0 1,0 0 0,-1 1-1,1 0 1,-10 1-1,18 0 102,-1 0-1,0 0 1,0 0-1,0 0 1,0 0-1,0 0 1,0 0-1,0 0 1,0 0-1,0 0 1,0 0-1,1 0 1,-1 0-1,0 0 1,0 0-1,0-1 1,0 1-1,0 0 1,0 0-1,0 0 1,0 0-1,0 0 1,0 0-1,0 0 1,0 0-1,0 0 1,0 0-1,1 0 1,-1 0-1,0 0 1,0 0-1,0-1 1,0 1-1,0 0 1,0 0-1,0 0 1,0 0-1,0 0 1,0 0-1,0 0 1,0 0-1,0 0 1,0 0-1,0-1 1,0 1-1,0 0 1,0 0-1,0 0 1,0 0-1,0 0 1,-1 0-1,1 0 1,0 0-1,0 0 1,0 0-1,0 0 1,0 0-1,0-1 1,0 1-1,0 0 1,0 0-1,0 0 1,0 0-1,0 0 1,0 0-1,0 0 1,-1 0-1,8-4-7,82-5 124,-86 9-107,152-11 259,-134 11-202,1 0-1,-1 2 0,0 1 1,0 1-1,25 7 1,-44-11-49,-1 1 1,1-1 0,-1 1 0,1-1-1,-1 1 1,1 0 0,-1-1 0,0 1 0,1 0-1,-1 0 1,0 0 0,0 0 0,1 0-1,-1 0 1,0 1 0,0-1 0,0 0 0,0 1-1,-1-1 1,1 0 0,0 1 0,0-1 0,-1 1-1,1-1 1,-1 1 0,0 0 0,1-1-1,-1 4 1,0-2 3,0-1-1,-1 1 0,0 0 0,1 0 1,-1 0-1,0-1 0,0 1 1,-1 0-1,1-1 0,0 1 0,-1-1 1,0 0-1,1 1 0,-1-1 1,-3 3-1,-8 10 124,11-11-89,0-1 0,-1 0 0,0 0 1,0 0-1,0 0 0,-3 2 0,6-5-51,0 0 0,0 1 0,-1-1-1,1 0 1,0 0 0,0 0-1,0 0 1,0 0 0,0 0-1,-1 1 1,1-1 0,0 0-1,0 0 1,0 0 0,-1 0-1,1 0 1,0 0 0,0 0-1,0 0 1,0 0 0,-1 0 0,1 0-1,0 0 1,0 0 0,0 0-1,-1 0 1,1 0 0,0 0-1,0 0 1,0 0 0,0 0-1,-1-1 1,1 1 0,0 0-1,0 0 1,0 0 0,0 0-1,-1 0 1,1 0 0,0-1 0,0 1-1,0 0 1,0 0 0,0 0-1,0 0 1,0 0 0,0-1-1,-1 1 1,1 0 0,0 0-1,0 0 1,0-1 0,0 1-1,0 0 1,0 0 0,0 0-1,0 0 1,0-1 0,0 1-1,0 0 1,0 0 0,4-13 328,0 7-388,1 0-1,1 0 1,-1 1-1,1-1 1,0 1-1,0 1 1,0-1-1,1 1 1,12-6-1,-3 3-4,0 0 1,0 2-1,22-6 0,-30 10 58,-1 0 0,1 0 0,0 1 0,-1 0 0,1 0 0,0 1 0,-1 0 1,1 0-1,-1 1 0,1 0 0,-1 1 0,0-1 0,1 1 0,-1 0 0,-1 1 0,8 4 0,-3 0 111,1 0 0,-2 1 0,1 0-1,-1 0 1,0 1 0,-1 1-1,15 21 1,-23-30-110,0 0-1,0 0 1,1-1-1,-1 1 1,1 0 0,-1-1-1,1 1 1,-1-1-1,1 1 1,0-1-1,0 0 1,-1 0-1,5 2 1,3 2-91,-8-5-201,0 0-1,0 0 0,0 0 1,0-1-1,0 1 1,0 0-1,0-1 1,0 1-1,-1-1 0,1 1 1,0-1-1,0 1 1,0-1-1,0 0 1,-1 1-1,1-1 0,0 0 1,-1 0-1,1 1 1,0-1-1,0-1 1,-1 0-367,0-1 1,0 1-1,0 0 1,0 0-1,0-1 1,-1 1-1,1 0 1,-1 0-1,1-1 1,-1 1-1,0 0 1,-1-3-1,-15-27-5742,1 10 2541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9:5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32 151 3072,'-4'-3'531,"0"-1"-1,0 0 1,1 0-1,-1 0 1,1-1 0,-4-8-1,5 11 369,2 1-731,0 1 0,0 0 0,-1-1 0,1 1 0,0-1 0,0 1 0,0 0 0,0-1 0,0 1 0,0-1 0,0 1 0,0-1 0,0 1 0,0 0 0,1-1 0,-1 1 0,0-1-1,0 1 1,0 0 0,0-1 0,1 1 0,-1 0 0,0-1 0,0 1 0,1 0 0,-1-1 0,0 1 0,0 0 0,1 0 0,-1-1 0,0 1 0,1 0 0,-1 0 0,1-1 0,-1 1 0,1 0 0,15-7 2769,199-45 2369,5 17-8516,-180 31-662,-3 3 1131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0:0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6 776 2560,'0'0'207,"-1"1"-1,1-1 1,-1 1-1,1-1 1,-1 1-1,1 0 1,0-1 0,-1 1-1,1 0 1,0-1-1,-1 1 1,1 0 0,0 0-1,0-1 1,0 1-1,0 0 1,0 0-1,0-1 1,0 1 0,0 6 5463,5-8-5422,1 0 0,-1 0-1,0-1 1,0 0-1,0 1 1,0-2 0,-1 1-1,1 0 1,-1-1-1,1 0 1,4-4 0,5-3-62,17-9 39,-2-2 1,29-26-1,-42 33-190,-1-2 1,-1 0-1,0-1 0,20-31 1,-19 22 54,-1-1-1,-1 0 1,-1-1 0,-2 0 0,12-47-1,-16 48 108,9-41 334,12-109 0,-22 105-238,-5 72-297,0 0 0,0 0 0,0 0 0,0 0 0,1 0 0,-1-1 0,0 1 0,0 0 0,0 0 0,0 0 0,0 0 0,0 0 0,0 0 0,0-1 0,0 1 0,0 0 0,0 0 0,0 0 0,0 0 0,0 0 0,0 0 0,0-1 0,0 1 0,0 0 0,-1 0 0,1 0 0,0 0 0,0 0 0,0 0 0,0-1 0,0 1 0,0 0 0,0 0 0,0 0 0,0 0 0,0 0 0,-1 0 0,1 0 0,0 0 0,0 0 0,0 0 0,0 0 0,0-1 0,0 1 0,-1 0 0,-3 7 100,-3 12 270,4-7-121,0 0-1,-1 26 1,0-4 71,-22 168 762,20-155-912,3-27-44,1 2 1,1-1-1,0 0 1,4 31-1,1-27-114,-4-18 48,1 0 0,0 0 0,1 0 0,-1 0 0,1 0 0,1 0 0,-1-1 0,6 10 0,-7-14-33,0-1 0,0 1 0,1-1 0,-1 0 0,1 0-1,-1 1 1,1-1 0,-1 0 0,1 0 0,0-1 0,-1 1 0,1 0-1,0 0 1,0-1 0,-1 1 0,1-1 0,0 0 0,0 1 0,0-1-1,0 0 1,0 0 0,-1 0 0,1-1 0,0 1 0,0 0 0,2-1-1,6-2-8,-1 0 0,1 0 0,14-8 0,-17 8-25,10-5 31,-1 0 0,-1-1 1,23-17-1,-31 20 10,0 1 1,-1-1-1,0 0 0,0-1 0,-1 0 1,1 0-1,-1 0 0,-1 0 0,6-12 1,1-3-129,-8 17 23,0 0 0,0 0 0,-1 0 0,0-1 0,0 1 0,0-1 0,-1 1-1,2-7 1,5 18-378,7 9 204,-11-10 244,1-1 1,-1 1-1,1-1 1,8 6-1,23 14 258,-18-11-207,27 15 0,-39-25-17,0 0 1,0-1 0,0 1 0,1-1 0,-1-1 0,1 1 0,-1-1-1,14 1 1,-15-2-3,-1-1 0,0 1 0,1-1 0,-1 0 0,0 0 0,0-1 0,1 1 0,-1-1 0,0 0 0,0 0-1,0 0 1,-1 0 0,1-1 0,-1 1 0,1-1 0,-1 0 0,0 0 0,0-1 0,0 1 0,2-4 0,2-6 25,-5 11-55,-1-1 1,1 1 0,-1-1 0,1 0 0,-1 1 0,0-1-1,0 0 1,0 0 0,-1 0 0,1 0 0,-1 0-1,1 0 1,-1 0 0,0 0 0,0 0 0,-1 0 0,1 0-1,-2-5 1,0 0-27,2 6 10,0 1 0,-1-1 0,1 0 1,0 1-1,-1-1 0,0 1 0,1-1 1,-1 1-1,0-1 0,0 1 0,0 0 0,0-1 1,0 1-1,0 0 0,0 0 0,0-1 1,-1 1-1,1 0 0,0 0 0,-1 0 1,1 1-1,-1-1 0,-1-1 0,1 2 8,1-1-1,-1 1 1,1 0 0,-1 0-1,1 0 1,-1 0-1,1 0 1,-1 0-1,1 0 1,-1 0 0,1 0-1,-1 1 1,1-1-1,-1 1 1,1-1-1,0 1 1,-1-1-1,1 1 1,0 0 0,-1 0-1,1 0 1,0 0-1,0 0 1,0 0-1,-2 1 1,-4 6 27,0 0 0,-11 14 0,7-7-39,6-10 44,1 1 0,1-1-1,-1 1 1,1 0 0,0 0 0,0 0-1,0 1 1,1-1 0,0 1 0,1-1-1,-1 1 1,0 8 0,2-11 7,0-1 1,0 1 0,0-1 0,1 0-1,-1 1 1,1-1 0,-1 0 0,1 1-1,0-1 1,1 0 0,-1 0 0,0 0-1,1 0 1,0 0 0,0 0 0,0 0-1,0 0 1,0-1 0,0 1-1,1-1 1,-1 1 0,1-1 0,0 0-1,0 0 1,0 0 0,3 1 0,1 0 7,1 1 0,-1-2 1,1 1-1,-1-1 0,1 0 1,0-1-1,0 0 1,0 0-1,0 0 0,0-1 1,14-2-1,-6-1-7,-1 0 0,1-1 0,-1-1 0,27-12 0,214-96 46,-170 74-358,-78 35 15,-21 10 65,-23 12 274,6 3-50,-51 44 1,74-58-18,-1 0 0,1 0 1,1 0-1,-1 1 1,1 0-1,-9 17 0,14-23 6,0 0 0,0 0 1,0 1-1,0-1 0,0 0 0,1 1 0,-1-1 0,1 0 0,-1 1 0,1-1 0,0 1 0,0-1 0,0 1 0,1-1 1,-1 0-1,0 1 0,1-1 0,0 0 0,-1 1 0,1-1 0,0 0 0,0 0 0,0 0 0,1 1 0,-1-1 0,0 0 0,1-1 1,-1 1-1,1 0 0,0 0 0,0-1 0,-1 1 0,5 2 0,-2-2 7,-1 0 1,1-1-1,-1 1 0,1-1 0,0 1 1,0-1-1,0 0 0,0-1 1,0 1-1,0-1 0,0 0 0,0 0 1,7 0-1,6-3 107,32-7 0,-32 5-91,10-2 21,0-2 0,26-13 0,-3 1 2,-41 18-121,-8 3 54,-1 1 0,0-1 0,1 0 0,-1-1 0,1 1 0,-1 0 0,1 0 0,-1 0 0,0 0 0,1 0 0,-1 0 0,1 0 0,-1-1 0,1 1 0,-1 0 0,0 0 0,1-1 0,-1 1 0,0 0 0,1-1 0,-1 1 0,0 0 0,0-1 0,1 1 0,-1 0 0,0-1 0,0 0-261,-5 7-107,3 1 364,2-6 8,0-1 0,-1 1 0,1 0-1,0 0 1,0-1 0,-1 1 0,1 0 0,0 0-1,0-1 1,0 1 0,0 0 0,0 0 0,0 0-1,0 1 1,1 1 18,1 0 1,-1 0-1,1 0 0,-1 0 0,1 0 0,0 0 1,0-1-1,0 1 0,0-1 0,1 1 0,-1-1 0,1 0 1,-1 0-1,1 0 0,0 0 0,0 0 0,0 0 0,0-1 1,0 0-1,5 2 0,-7-3 11,1 1-1,-1-1 1,1 0-1,-1 0 1,1 0-1,0 0 1,-1 0 0,1 0-1,-1 0 1,1 0-1,0-1 1,-1 1 0,1-1-1,-1 1 1,1-1-1,-1 1 1,0-1-1,1 0 1,-1 0 0,2-1-1,0 0 29,0-1-1,0 0 1,0 1-1,-1-1 1,1 0-1,2-5 1,-3 5-31,0 0 0,-1 0 1,1 0-1,-1 0 0,0 0 1,0-1-1,1-3 0,-2 6-27,1-1 1,-1 1-1,0-1 0,0 1 1,0-1-1,0 1 0,0-1 0,-1 0 1,1 1-1,0-1 0,-1 1 1,1-1-1,-1 1 0,0 0 0,1-1 1,-1 1-1,0-1 0,0 1 1,-1-2-1,-2 0-20,0-1-1,0 1 1,-1 0 0,1 1 0,-1-1 0,1 1-1,-1 0 1,0 0 0,0 0 0,0 1-1,0-1 1,0 1 0,0 0 0,0 1-1,0-1 1,-10 2 0,10-2 54,5 0-39,-1 1 1,1 0 0,0 0-1,-1 0 1,1-1 0,0 1-1,-1 0 1,1 0 0,-1 0-1,1 0 1,0 0-1,-1 0 1,1 0 0,-1 0-1,1 0 1,-1 0 0,1 0-1,0 0 1,-1 0 0,1 0-1,-1 0 1,1 0 0,0 0-1,-1 1 1,1-1-1,-1 0 1,1 0 0,0 1-1,-1-1 1,0 1 0,3-1 17,-1 1 1,0-1 0,0 1 0,1-1 0,-1 0 0,0 1 0,1-1-1,-1 0 1,0 0 0,3 0 0,-2 0 4,20 2 82,26-1 0,-34-1-244,17 1 523,46 6 0,-76-7-355,0 0 0,0 1 0,0-1 0,0 0 1,0 1-1,0-1 0,0 1 0,0-1 1,0 1-1,0 0 0,0-1 0,0 1 1,0 0-1,0 0 0,0-1 0,-1 1 0,1 0 1,0 0-1,-1 0 0,1 0 0,-1 0 1,1 0-1,-1 0 0,1 0 0,-1 0 0,0 0 1,1 1-1,-1-1 0,0 0 0,0 0 1,0 0-1,0 0 0,0 0 0,0 1 0,0-1 1,-1 2-1,1 3 33,-2 0 0,1 0 1,-1 0-1,0 0 0,-2 6 1,8-20 21,2 0 0,-1 1 1,1-1-1,0 1 1,1 1-1,0-1 1,0 1-1,10-7 1,-6 5-115,0 0 1,1 0 0,0 2 0,1-1-1,24-8 1,-32 14 27,0 0-1,0 0 1,1 0 0,-1 1-1,0 0 1,0 0 0,11 2-1,-15-2 15,0 0 0,0 0 0,1 0 0,-1 0-1,0 1 1,0-1 0,0 0 0,0 1 0,0-1 0,0 1-1,0-1 1,0 1 0,0 0 0,0-1 0,0 1 0,-1 0-1,1 0 1,0-1 0,0 1 0,-1 0 0,1 0-1,0 0 1,-1 0 0,1 0 0,-1 0 0,1 0 0,-1 0-1,0 0 1,1 0 0,-1 1 0,0-1 0,0 0 0,0 0-1,0 0 1,0 0 0,0 0 0,0 0 0,0 1 0,0-1-1,-1 1 1,0 3 128,-1-1 0,0 0 0,-1 1 0,-3 4-1,4-4 3,1-4 180,14-10-421,6-4-2,-11 8 105,0-1-1,0 1 1,0 1-1,1-1 1,12-3 0,-20 7-21,0 1-1,0 0 1,0 0 0,0 0 0,0 0 0,0 1 0,0-1 0,0 0 0,0 0 0,0 1 0,0-1 0,-1 0 0,1 1 0,0-1 0,0 1 0,0-1 0,0 1 0,-1-1 0,1 1 0,0 0 0,-1-1 0,1 1 0,0 0 0,-1 0 0,1-1 0,-1 1 0,2 2 0,12 27-4,-11-23 226,-2-5-183,0 1 1,1-1-1,-1 1 1,1-1-1,0 1 1,0-1-1,0 0 1,0 0-1,0 0 1,0 0-1,1 0 1,-1-1-1,0 1 1,1-1-1,0 1 1,-1-1-1,1 0 1,0 0-1,0 0 1,-1 0-1,1-1 1,0 1-1,0-1 1,0 0-1,4 0 1,4 0 73,-1-1 0,0 0 1,0 0-1,0-1 0,19-6 1,-18 4-72,0 1 9,0-1 0,14-7 1,-22 9 0,1 0 0,-1 0 0,0-1 0,0 1 0,0 0 0,-1-1 0,1 0 0,-1 0 1,1 0-1,-1 0 0,3-4 0,5-11 45,-5 9-100,1 0-1,6-19 0,-11 26 10,0-1 0,-1 1 0,1-1 1,0 1-1,-1-1 0,0 1 1,0-1-1,0 0 0,0 1 1,0-1-1,0 1 0,-1-1 0,1 1 1,-1-1-1,0 1 0,-1-5 1,2 7 8,0 0 0,-1-1 0,1 1 0,0 0 0,0-1 0,-1 1 0,1 0 0,0 0 0,0-1 0,-1 1 0,1 0 0,0 0 0,0-1 0,-1 1 0,1 0 0,0 0 0,-1 0 0,1 0 0,-1-1 0,1 1 0,0 0 0,-1 0 0,1 0 1,0 0-1,-1 0 0,1 0 0,-1 0 0,1 0 0,0 0 0,-1 0 0,-12 7-191,9-4 189,0 0 1,1 0 0,0 1-1,-4 4 1,2 0 30,1-1 0,0 1 0,1-1 0,0 1 1,0 0-1,1 0 0,0 1 0,0-1 0,-1 17 1,3-19 9,0 1 1,0-1-1,0 1 1,1-1-1,0 0 1,0 1-1,1-1 1,0 0-1,0 0 1,0 0-1,1 0 1,-1 0-1,7 8 1,-8-13 0,0 0 1,0 1-1,0-1 1,0 0 0,0 0-1,1 0 1,-1 0-1,0 0 1,1 0-1,-1 0 1,1 0-1,-1-1 1,1 1-1,-1-1 1,1 1-1,-1-1 1,1 1-1,0-1 1,-1 0-1,1 0 1,-1 0 0,1 0-1,3 0 1,-3-1-7,1 1 0,-1-1 0,0 0 1,1 0-1,-1 0 0,0 0 0,0 0 1,0 0-1,1 0 0,-1-1 0,-1 1 0,1-1 1,0 0-1,3-3 0,43-67 302,-25 35-364,-16 28 26,0 0 0,0 1 1,0 1-1,1-1 0,0 1 1,0 0-1,12-7 0,-10 23-308,-5-4 334,0 1-1,0 0 1,-1 0 0,0 0 0,0 1-1,0-1 1,-1 1 0,0 0 0,0 0-1,-1 0 1,0 1 0,0-1 0,1 15 0,-3-22-8,-2 51 218,1-46-180,1 0 0,-1 0 0,-1 0 0,1-1 0,-1 1-1,0 0 1,0-1 0,-3 6 0,4-9-24,0 0-1,0 0 1,0 0 0,0 0-1,0 0 1,0 0 0,0 0-1,-1-1 1,1 1 0,0 0-1,0-1 1,0 1-1,-1-1 1,1 1 0,0-1-1,-1 0 1,1 1 0,0-1-1,-1 0 1,1 0-1,-1 0 1,1 0 0,-2-1-1,-4 0 14,0 0 0,0-1 0,-9-3 0,9 3-54,3 0 50,0 0-1,0-1 0,0 1 1,1-1-1,0 0 0,-1 0 0,1 0 1,0 0-1,0 0 0,-3-6 0,6 8 244,14-2 96,-8 3-305,29 0 25,64-8 0,11-3-3576,-38 11-3217,-26 2 3031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42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1448 188 13056,'-22'-15'5887,"25"7"-5087,7 4-800,-1-4-160,1 0-384,3-1 320,0 1-2847,1 5 1695,-6 0-5056,2-6 3616,-10 1-352</inkml:trace>
  <inkml:trace contextRef="#ctx0" brushRef="#br0" timeOffset="1">64 65 12288,'-55'-28'4575,"47"24"-3583,8-1 288,5-3-1184,3 2-1024,5-3 512,14 4-3583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0:0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47 464 1824,'0'-7'8842,"-1"8"-8592,0-1-1,0 1 1,0-1-1,1 1 0,-1-1 1,0 1-1,1-1 1,-1 1-1,0 0 1,1-1-1,-1 1 0,0 1 1,-4 11 440,0 1 0,1 0 0,0 0 0,-1 23 0,1-18-87,0 6-205,1 1 1,1-1-1,1 1 0,1 0 0,2-1 0,0 1 1,2-1-1,12 45 0,-16-69-386,0 0 0,0-1 0,1 1 0,-1-1 0,0 1 0,0-1 0,1 1 0,-1-1 0,1 1 0,-1-1 0,0 1 0,1-1 0,-1 0 0,1 1 0,-1-1 0,1 1 0,-1-1 0,1 0 0,0 0 0,-1 1 0,1-1 0,-1 0 0,1 0 0,0 0 0,-1 0 0,1 0 0,-1 1 0,1-1 0,0 0 0,-1 0 0,1-1 0,-1 1 0,1 0 0,0 0 0,-1 0 0,1 0 0,-1 0 0,1-1 0,0 1 0,-1 0 0,1-1 0,-1 1 0,1 0 0,-1-1 0,1 1 0,0-1 0,4-2 23,-1-1 0,1 0 1,6-6-1,-11 10-31,68-76 295,-44 51-228,-8 9-11,20-18 1,-22 22-27,-1-1 0,0 0 0,-1-1 1,13-18-1,-22 29-29,-2 2 43,-5 17-475,0-6 445,1 0 0,1 0 0,0 0 0,0 0 0,0 20 0,2-12 26,0-1 0,5 31 0,-3-40 9,0-1-1,0 0 1,0 0 0,1 0-1,0-1 1,5 11-1,-7-15-38,0-1 0,0 1 0,0-1 1,0 1-1,0-1 0,0 0 0,0 1 0,1-1 0,-1 0 0,0 0 0,1 0 0,-1 0 0,1 0 0,-1 0 0,1 0 0,-1-1 0,1 1 0,-1-1 0,1 1 0,0-1 1,-1 1-1,1-1 0,0 0 0,0 0 0,-1 0 0,1 0 0,0 0 0,0 0 0,-1 0 0,1 0 0,0-1 0,3 0 0,6-5 65,0 1 0,-1-1 0,0-1 0,0 0 0,16-14 0,40-48 213,-13 13-220,26-22-350,-78 78 273,-1-1-1,0 1 1,0 0-1,1 0 0,-1-1 1,1 1-1,-1 0 1,0 0-1,1-1 1,-1 1-1,1 0 0,-1 0 1,0 0-1,1 0 1,-1-1-1,1 1 1,-1 0-1,1 0 0,-1 0 1,1 0-1,-1 0 1,1 0-1,-1 0 0,0 1 1,1-1-1,-1 0 1,1 0-1,-1 0 1,1 0-1,-1 0 0,1 1 1,0 0-1,0 0-1,0 0 1,0 0-1,0 0 1,-1 0 0,1 0-1,0 0 1,-1 0-1,1 1 1,0 1 0,2 3 66,-2 0 1,1 0 0,1 12 0,-2 9 187,-3 36 0,0-10 152,15-66 11,-5 1-494,12-22 1,-14 24 102,0-1 0,1 1-1,9-11 1,0 1 67,-13 15-143,0 1 1,0 0 0,1 0 0,0 0-1,7-6 1,-10 10 45,-1 0 1,0 0-1,1-1 0,-1 1 1,1 0-1,-1 0 0,0 0 1,1 0-1,-1 0 0,1 0 1,-1 0-1,0 0 1,1 0-1,-1 1 0,1-1 1,-1 0-1,0 0 0,1 0 1,-1 0-1,0 1 0,1-1 1,-1 0-1,0 0 0,1 0 1,-1 1-1,0-1 1,1 0-1,-1 1 0,0-1 1,0 0-1,1 1 0,-1-1 1,0 0-1,1 1 0,5 14-121,-3-2 160,-1-1-1,-1 1 1,0 13 0,0-11 4,0-1-1,4 23 1,-2-26 1,-2-4-25,1 1 1,0-1-1,0 1 0,1-1 0,-1 0 1,2 0-1,-1 0 0,6 8 0,-8-14 11,0 0-1,1 0 1,-1 0 0,0 0-1,0 0 1,1 0-1,-1-1 1,0 1-1,1 0 1,-1-1 0,1 1-1,-1-1 1,1 1-1,-1-1 1,1 0-1,-1 0 1,1 0 0,-1 0-1,1 0 1,-1 0-1,1 0 1,0 0-1,-1 0 1,1-1 0,-1 1-1,0-1 1,1 1-1,-1-1 1,3-1-1,3-2-14,-1 0-1,1 0 0,-1-1 0,9-8 0,38-34 58,85-80-209,-34 32 134,-98 90-22,-6 4 35,1 1 1,-1 0-1,1 0 1,-1-1-1,0 1 1,1 0-1,-1 0 1,1-1-1,-1 1 1,1 0-1,-1 0 1,1 0-1,-1 0 1,1 0-1,-1 0 1,1 0-1,-1 0 1,1 0-1,-1 0 0,1 0 1,-1 0-1,1 0 1,-1 0-1,0 1 1,1-1-1,-1 0 1,1 0-1,-1 0 1,1 1-1,-1-1 1,0 0-1,1 1 1,-1-1-1,1 0 1,-1 1-1,0-1 1,1 0-1,-1 1 1,0-1-1,0 1 1,1-1-1,-1 1 1,0-1-1,0 1 1,0-1-1,0 0 0,0 1 1,1 0-1,0 3-29,1 0 0,-1 0 0,0 0-1,1 7 1,0 19-70,-1 0 0,-2 0 0,-1 0-1,-7 34 1,9-60 109,-3 13 143,0-1 1,-8 26-1,10-39-133,0 0-1,0 0 1,0 0-1,0 0 1,-1 0-1,1-1 1,-1 1-1,1 0 1,-1-1-1,0 1 1,0-1-1,-1 0 1,1 0 0,0 0-1,-1 0 1,1 0-1,-1 0 1,0-1-1,1 1 1,-7 2-1,6-4 1,-1 0-1,1 0 1,0 0 0,0 0-1,-1-1 1,1 1-1,0-1 1,0 0-1,0 0 1,0 0-1,-1 0 1,1 0 0,1-1-1,-1 1 1,0-1-1,0 0 1,1 0-1,-1 0 1,-3-4 0,0 0-33,1 1 1,0-1 0,0 0 0,0 0-1,1 0 1,0-1 0,-4-9 0,5 9-73,0-1 1,0 1-1,1-1 1,1 0-1,-2-11 1,3 19 78,0-1 0,0 1 0,0-1 0,0 0 0,1 1 1,-1-1-1,0 1 0,0-1 0,1 1 0,-1-1 0,0 1 0,1-1 0,-1 1 1,1-1-1,-1 1 0,0-1 0,1 1 0,-1 0 0,1-1 0,-1 1 0,1 0 1,0-1-1,-1 1 0,1 0 0,-1 0 0,1-1 0,-1 1 0,1 0 0,0 0 0,-1 0 1,1 0-1,-1 0 0,1 0 0,0 0 0,-1 0 0,1 0 0,0 0 0,27 5-85,-8 0 40,-7 0 61,0-1 0,1-1 0,-1 0 0,1-1-1,0 0 1,0-1 0,-1-1 0,21-1 0,-21-2 28,0 0 0,0-1 0,0 0 0,-1-1 0,1-1 0,-1 0 0,15-10 0,75-60 299,-95 70-306,9-9 8,0 0 1,-1-1-1,0-1 1,-2 0-1,0-2 1,0 1-1,-2-1 1,-1-1 0,13-31-1,-8 10 32,-3 0-1,-1 0 0,11-82 1,-20 107-92,0 0 1,-1 1-1,-1-1 0,0 0 1,-2 1-1,0-1 0,-7-28 1,8 38-67,-5-13-343,6 19 424,0 0-1,0 0 1,0 0 0,0 0 0,0-1 0,-1 1-1,1 0 1,0 0 0,0 0 0,0 0 0,0 0-1,0 0 1,0-1 0,-1 1 0,1 0 0,0 0-1,0 0 1,0 0 0,0 0 0,0 0 0,-1 0-1,1 0 1,0 0 0,0 0 0,0 0 0,0 0-1,-1 0 1,1 0 0,0 0 0,0 0 0,0 0-1,0 0 1,-1 0 0,-5 9-120,-1 10 82,0 0-1,2 0 1,1 0-1,-5 38 1,6-31-48,-19 224 273,21-227-167,1 1 1,2-1-1,5 34 1,-4-42-5,1 0 0,0-1 0,1 0 0,0 0 0,1-1 0,11 19 0,-15-28 12,0-1 0,1 0 1,-1 0-1,0-1 0,1 1 0,0 0 0,-1-1 1,1 0-1,0 1 0,0-1 0,1-1 0,-1 1 1,0 0-1,1-1 0,-1 1 0,1-1 1,-1 0-1,1 0 0,-1-1 0,1 1 0,0-1 1,-1 1-1,1-1 0,0 0 0,-1-1 1,5 0-1,7-2 0,1-1 0,-1 0 0,0-1 0,26-13 1,-16 7-89,-4 0 106,-1 0 0,-1-1 0,0-1 0,30-26 0,3-3-80,-42 36 67,-6 3-16,1 0-1,-1 0 1,0-1 0,5-4-1,-9 7-122,-8 15 187,-1 1-78,0 0 0,-12 14 1,13-19 12,-1 2 0,2-1 0,0 1 0,-9 19 1,10-11 45,0 0 1,1 0 0,2 0 0,-1 1 0,1 37 0,8-12 188,-5-46-231,0 0-1,1 0 1,-1 0 0,1 0-1,-1 0 1,0 0 0,1 0-1,-1 0 1,0 0-1,1 0 1,-1 0 0,0-1-1,1 1 1,-1 0 0,0 0-1,1 0 1,-1 0-1,0 0 1,0-1 0,1 1-1,-1 0 1,0 0 0,0-1-1,1 1 1,-1 0 0,0-1-1,4-4 14,0 0 0,0-1-1,-1 1 1,0-1 0,4-11-1,9-33 38,15-57-389,-29 92 306,-3 12-246,1 10 64,0 8 114,1 0 1,0 1 0,4 14-1,-4-23 119,1 0 0,0 0 0,1-1 0,0 1 0,0-1-1,0 0 1,0 0 0,1 0 0,5 6 0,-8-11-32,0-1 0,0 1 0,-1 0 1,1 0-1,0-1 0,0 1 0,0 0 0,0-1 0,0 1 1,0-1-1,0 0 0,1 1 0,-1-1 0,0 0 0,0 1 1,0-1-1,0 0 0,0 0 0,0 0 0,1 0 0,-1 0 1,0 0-1,0-1 0,0 1 0,0 0 0,0 0 0,1-1 1,-1 1-1,1-2 0,5-1 15,-1-1 1,0 1-1,11-10 0,-8 6 116,8-5-105,138-110 202,-137 106-222,-1-2-1,0 0 1,-2 0 0,0-2-1,-1 1 1,13-27 0,-3-7 98,30-96 0,-29 72-206,-12 36 157,-1-1 0,8-64 0,-20 103-103,0 0 0,0-1 0,0 1-1,0-1 1,-2-5 0,2 8 37,0 1 1,0 0 0,0-1-1,0 1 1,0 0 0,0-1-1,-1 1 1,1 0 0,0-1-1,0 1 1,0 0 0,0 0-1,-1-1 1,1 1 0,0 0-1,0 0 1,-1-1 0,1 1-1,0 0 1,0 0 0,-1 0 0,1-1-1,0 1 1,0 0 0,-1 0-1,0 0 1,1 0-3,-1 0 1,1 1 0,-1-1-1,0 0 1,1 1-1,-1-1 1,1 1-1,-1-1 1,0 1-1,1-1 1,-1 1-1,1-1 1,0 1 0,-1-1-1,1 1 1,-1-1-1,1 1 1,-1 1-1,-5 9-35,1 1-1,0 1 0,0-1 1,-3 16-1,-9 55-84,14-67 93,-32 133 57,-2 15 297,5-3-111,32-160-194,-1-1 0,1 1 0,0-1 0,0 0 0,0 1 0,0-1 0,0 1 0,0-1 0,-1 1 0,1-1 0,0 0 1,0 1-1,0-1 0,1 1 0,-1-1 0,0 1 0,0-1 0,0 1 0,0-1 0,0 0 0,0 1 0,1 0 1,8-7 301,-3 1-303,30-29-232,-9 9-203,-27 25 422,1 0 0,-1-1 0,1 1 1,-1 0-1,1 0 0,-1 0 0,1-1 1,-1 1-1,1 0 0,-1 0 0,1 0 0,0 0 1,-1 0-1,1 0 0,-1 0 0,1 0 0,-1 1 1,1-1-1,-1 0 0,1 0 0,0 0 0,-1 1 1,1-1-1,-1 0 0,1 0 0,-1 1 1,0-1-1,1 0 0,-1 1 0,1-1 0,-1 1 1,0-1-1,1 1 0,-1-1 0,0 0 0,1 2 1,15 21-171,-12-16 154,4 5 29,-5-6 13,1-1 1,0 1-1,0 0 0,1-1 0,6 6 1,-9-9-19,0-1 0,0 0 1,0 1-1,0-1 0,0 0 1,0 0-1,1 0 0,-1-1 1,0 1-1,1-1 0,-1 1 1,0-1-1,1 1 0,-1-1 1,1 0-1,-1 0 0,0-1 1,1 1-1,3-1 0,4-2 14,-1 1 0,0-2 0,0 1 0,0-2 0,0 1-1,-1-1 1,10-7 0,54-47 91,-38 29-89,-18 16-3,-2-1 0,0 0 0,-1-1 0,0 0 0,-1-1 0,-1-1 0,-1 0 0,0 0 0,7-20 0,-6 9 32,-2-1 0,0 0 0,-2-1 0,-1 1 0,2-41 0,-7 66-58,0-6-16,0 1 0,-1-1 0,0 1 0,-1-1 0,0 0 0,-4-17 0,5 28 17,0-1 0,0 0 1,-1 0-1,1 1 1,0-1-1,-1 0 0,1 1 1,0-1-1,-1 0 1,1 1-1,-1-1 1,1 0-1,-1 1 0,1-1 1,-1 1-1,1-1 1,-1 1-1,0-1 1,1 1-1,-1-1 0,0 1 1,1 0-1,-1-1 1,-1 1-1,1 0-1,0 0 1,0 0-1,1 0 1,-1 1-1,0-1 1,0 0-1,0 0 1,0 1-1,0-1 0,0 1 1,1-1-1,-1 1 1,0-1-1,0 1 1,1-1-1,-1 1 1,0 1-1,-3 2-13,0 0 1,1 0-1,0 1 1,0 0 0,0 0-1,-2 5 1,-4 15 58,1-1 0,-7 42 1,-2 54 67,14-94-154,1-1 0,2 1 0,0 0-1,6 37 1,-4-53 69,0 1 0,1-1 0,0 0 0,0 0 0,1-1 1,0 1-1,1-1 0,0 1 0,0-2 0,1 1 0,1-1 0,-1 1 0,14 11 0,-15-16 16,1 0 0,-1 0 0,1 0-1,0-1 1,0 0 0,0-1 0,1 1 0,-1-1 0,0 0 0,1-1 0,0 0-1,-1 0 1,1 0 0,0 0 0,-1-1 0,1-1 0,0 1 0,-1-1 0,10-2-1,-7 1-4,0 0-1,-1-1 0,0 0 0,0 0 1,0-1-1,0 0 0,0-1 0,-1 1 0,0-2 1,0 1-1,0-1 0,-1 0 0,0 0 1,8-10-1,-9 9-54,-2 3 37,0 0 0,0 0 1,0 0-1,2-5 0,-5 8-18,1 0 0,-1 0 0,0 0 0,1 0-1,-1 0 1,0 0 0,0 0 0,0 0 0,0 0 0,0 0 0,0 0-1,0 0 1,0 0 0,0 0 0,0 0 0,-1-1 0,1 1 0,0 0-1,-1 0 1,1 1 0,0-1 0,-1 0 0,1 0 0,-2-2-1,1 3 6,1-1-1,-1 1 0,1 0 1,-1-1-1,1 1 0,-1-1 0,0 1 1,1 0-1,-1 0 0,1-1 0,-1 1 1,0 0-1,1 0 0,-1 0 1,0 0-1,1 0 0,-1 0 0,0 0 1,1 0-1,-1 0 0,0 0 0,-1 0 1,-14 6 6,11-4-8,-12 5 74,0 0 0,-16 10-1,27-13-29,1-1 0,0 1-1,0 0 1,0 0 0,0 0-1,0 0 1,1 1 0,0 0-1,-5 7 1,8-10-31,0-1-1,0 1 1,1 0 0,-1 0 0,0 0-1,1 0 1,-1 0 0,1 0 0,0 0-1,0 0 1,-1 0 0,1 0 0,1 0-1,-1 0 1,0 0 0,0 0 0,1 3-1,1-2 2,-1 1-1,1-1 0,-1 0 0,1 0 1,0 0-1,0 0 0,0 0 0,1 0 1,2 2-1,2 1 24,-1 0 0,1-1 0,0 0-1,1 0 1,-1-1 0,1 1 0,10 2 0,-10-4-94,0-1 0,1 0-1,-1-1 1,1 0 0,-1 0 0,1 0 0,-1-1-1,1-1 1,14-2 0,-15 2-700,1-1 0,-1-1 0,0 1 0,0-1 0,13-7 0,-19 8 57,1 0 0,-1 0 1,1 0-1,-1 0 0,0 0 1,1 0-1,-1-1 0,0 1 1,-1-1-1,1 1 1,0-1-1,-1 0 0,0 0 1,1 0-1,-1 0 0,0 0 1,0 0-1,-1 0 0,1 0 1,-1 0-1,1 0 0,-1 0 1,-1-6-1,-6-15-3334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0:0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46 109 4384,'-27'-12'1632,"17"12"-1248,2-11-128,8 6 2048,0 1-1312,0-1 1792,0 2-1600,0 0 256,5-2-864,11 1 63,8-4-351,21 0-192,26-4-32,19 4-64,4-1 0,-7 1-2271,-7 5 1247,1 3-5696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0:0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68 402 3648,'-7'1'107,"-26"6"3010,32-7-2727,0 0 0,0 0 0,-1 0 0,1 1 1,0-1-1,0-1 0,0 1 0,0 0 0,0 0 0,-1 0 0,1-1 0,0 1 1,0 0-1,0-1 0,0 1 0,0-1 0,0 1 0,0-1 0,0 0 0,0 1 1,0-1-1,-1-1 0,2 1-164,0 0 1,-1-1-1,1 1 1,0 0-1,0 0 1,0-1-1,0 1 1,0 0-1,0 0 1,0 0-1,0-1 1,1 1-1,-1 0 1,1-2-1,7-18 706,-8 21-909,7-13 297,0 0 0,1 0 0,0 1 0,1 0 0,1 1 0,11-12 0,70-57 644,-33 32-280,-50 41-506,0 0 1,0 0 0,0 1-1,1 1 1,0-1 0,0 1-1,13-5 1,-21 10-162,-1 0 1,1 0-1,-1 0 1,1 0-1,0 0 0,-1 0 1,1 0-1,0 0 1,-1 0-1,1 0 1,-1 1-1,1-1 1,-1 0-1,1 0 0,0 1 1,-1-1-1,1 0 1,-1 1-1,1-1 1,-1 0-1,1 1 0,-1-1 1,1 1-1,-1-1 1,0 1-1,1-1 1,-1 1-1,0-1 0,1 1 1,-1-1-1,0 1 1,0-1-1,1 1 1,-1 0-1,0-1 0,0 2 1,4 26-47,-3-21 128,1 21 108,-3 30 1,1-22 1,0-35-167,2-2-17,0 1 0,0-1 0,0 0 0,0 0 1,0 0-1,0 0 0,0 0 0,0 0 0,1-3 0,-2 4-9,8-7-60,0-1 0,16-18 0,9-7-85,-34 33 129,7-6-14,0 0 0,0 1 0,1 0 0,15-7 0,-22 12 15,0-1-1,0 0 1,1 1 0,-1 0-1,0-1 1,1 1 0,-1 0-1,1-1 1,-1 1 0,1 0-1,-1 0 1,0 0 0,1 1-1,-1-1 1,1 0 0,-1 0-1,0 1 1,1-1 0,-1 1-1,0-1 1,1 1 0,-1-1-1,0 1 1,0 0 0,0 0-1,0 0 1,1-1 0,-1 1-1,0 0 1,0 1 0,-1-1-1,1 0 1,0 0 0,0 0-1,0 0 1,-1 1 0,1-1-1,-1 0 1,1 2 0,4 18 370,-5-18-323,0 0-1,1 0 1,-1 0-1,1 0 1,0 0-1,1 3 1,-2-5-49,1 0 2,-1 1-1,1-1 1,0 1 0,0-1-1,-1 1 1,1-1 0,0 0 0,0 1-1,0-1 1,1 0 0,-1 0-1,0 1 1,0-1 0,1 0-1,-1 0 1,0-1 0,1 1 0,-1 0-1,1 0 1,-1-1 0,1 1-1,0-1 1,2 1 0,1 0 13,1 0 0,-1-1 0,0 0 0,0 0 0,0-1 0,1 1 1,7-3-1,37-12 127,-28 8-166,-4 2 13,0-2 1,0 0-1,-1-1 0,25-16 0,-35 20 34,0-1 1,0 0-1,-1-1 0,1 0 0,-1 0 0,0 0 0,-1-1 1,0 1-1,0-1 0,0-1 0,-1 1 0,5-12 0,-8 17-23,0 0 0,-1 0 0,1 0 0,-1 0-1,1 0 1,-1 0 0,0-1 0,0 1 0,0 0-1,0 0 1,0 0 0,-1-1 0,1 1 0,0 0-1,-1 0 1,0 0 0,1 0 0,-1 0-1,-2-2 1,3 2-14,-1 1 1,0 0-1,0 0 0,0 0 0,-1 0 0,1 0 0,0 0 1,0 1-1,0-1 0,-1 0 0,1 1 0,0-1 0,-1 0 1,1 1-1,-1 0 0,1-1 0,-1 1 0,1 0 0,0 0 1,-1 0-1,1 0 0,-1 0 0,1 0 0,-1 0 0,1 0 0,-1 1 1,1-1-1,0 0 0,-3 2 0,-2 0-8,0 1 1,-1 0-1,2 1 0,-1 0 0,0 0 0,1 0 1,-1 0-1,1 1 0,1 0 0,-1 0 0,1 0 1,-1 0-1,2 1 0,-1 0 0,0 0 0,-3 10 1,4-10 15,1-1 0,0 1 0,0-1 1,0 1-1,1 0 0,0 0 0,0 0 1,0-1-1,1 1 0,0 0 0,0 0 1,0 0-1,1 0 0,0 0 0,0 0 1,1 0-1,-1-1 0,1 1 0,4 7 1,-3-8 12,0 0 0,1 0 0,0 0 0,0 0 0,0 0 0,0-1 0,1 0 0,0 0 0,0 0 0,0-1 0,0 0 0,10 5 0,-7-5 7,-1 0-1,1-1 1,0 0-1,0-1 0,0 1 1,0-1-1,0-1 1,14 0-1,-2-3-10,0 0-1,-1-1 1,0-1-1,0-1 1,0-1-1,-1 0 1,20-11-1,-28 12-61,13-5 164,-1-1 1,-1-1-1,24-18 0,-42 28-67,1-1-1,-1 0 0,0 1 1,5-8-1,-7 10-23,0 0 0,-1 0-1,1 0 1,0-1 0,-1 1 0,1 0 0,-1 0 0,1 0-1,-1-1 1,0 1 0,1 0 0,-1-1 0,0 1 0,0 0 0,0 0-1,0-1 1,0 1 0,0 0 0,0-1 0,-1 1 0,0-3-1,1 4-3,-1-1-1,1 1 1,-1-1-1,0 1 1,1-1-1,-1 1 1,0 0-1,0-1 0,1 1 1,-1 0-1,0 0 1,0-1-1,1 1 1,-1 0-1,0 0 1,0 0-1,0 0 1,1 0-1,-1 0 0,0 0 1,-1 1-1,-17 4-354,5 3 356,1 1-1,0 0 0,0 2 0,1-1 0,0 1 0,1 1 0,1 0 0,-1 1 0,2 0 0,0 0 0,1 1 0,-12 25 0,19-36-6,0-1-1,0 1 0,0-1 0,1 1 1,-1-1-1,1 1 0,-1 0 0,1-1 0,0 1 0,0 0 0,0 3 0,1-6 4,-1 1 0,0-1-1,0 0 1,1 0-1,-1 0 1,0 0-1,0 0 1,0 1 0,1-1-1,-1 0 1,0 0-1,1 0 1,-1 0-1,0 0 1,0 0 0,1 0-1,-1 0 1,0 0-1,0 0 1,1 0-1,-1 0 1,0 0 0,1 0-1,-1 0 1,0 0-1,0 0 1,1 0-1,-1-1 1,0 1 0,0 0-1,1 0 1,9-4 18,-3-2-18,0 0 1,-1 0-1,1 0 0,-2-1 1,1 0-1,4-7 0,3-6 129,10-24 1,-20 36-163,-1 3-141,-2 11 85,0 6 61,0-5 9,0 0 1,0 1 0,0-1 0,1 0 0,0 1 0,0-1 0,1 0 0,0 0 0,4 12-1,1-6 67,-5-9-30,0 0 1,0 0-1,0 0 0,5 5 1,-7-8-14,1 0 1,0 0 0,0-1-1,0 1 1,0 0-1,-1 0 1,1-1 0,0 1-1,0-1 1,0 1 0,0-1-1,1 0 1,-1 1-1,0-1 1,0 0 0,0 1-1,0-1 1,0 0 0,0 0-1,0 0 1,1 0-1,0-1 1,17-4 61,0-1 0,-1 0 0,0-2 0,0 0 0,24-16-1,35-20-139,130-69 188,-206 112-111,0 1 0,0-1-1,0 1 1,0-1 0,0 1 0,0 0 0,0 0 0,0-1 0,0 1-1,0 0 1,1 0 0,-1 0 0,0 0 0,1 1 0,-1-1-6,-1 0 1,1 0-1,-1 1 1,1-1-1,-1 0 1,1 0-1,-1 1 1,1-1-1,-1 1 0,0-1 1,1 0-1,-1 1 1,1-1-1,-1 1 1,0-1-1,0 1 1,1-1-1,-1 1 1,0-1-1,1 1 1,-1 4 11,1-1 1,0 1-1,-1-1 0,0 1 1,0 8-1,0 8 38,2-10 26,1-1-1,1 0 1,-1 0-1,2 0 0,-1-1 1,1 1-1,1-1 1,6 9-1,-10-16-80,1 1 0,-1 0 0,1-1 0,-1 0-1,1 1 1,0-1 0,0 0 0,0-1 0,0 1 0,0 0-1,0-1 1,0 0 0,1 0 0,-1 0 0,0 0 0,1 0 0,-1-1-1,1 1 1,-1-1 0,1 0 0,5 0 0,8-2-623,0 0 0,-1-2 1,22-6-1,-18 5-530,81-21-7305,-51 7 97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0:0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68 2144,'13'-9'1294,"-1"0"0,2 0 0,-1 1-1,19-7 1,-13 6 999,-19 9-2167,1-1 1,-1 1-1,0 0 0,1 0 0,-1 0 0,1 0 0,-1-1 0,1 1 0,-1 0 0,1-1 0,-1 1 1,0 0-1,1-1 0,-1 1 0,0 0 0,1-1 0,-1 1 0,0 0 0,1-1 0,-1 0 0,-9 0 2245,-16 5-46,14 0-2099,1 0 0,0 1 0,0 0-1,0 0 1,1 1 0,0 0 0,0 1 0,0 0-1,1 1 1,0-1 0,0 2 0,1-1 0,-7 11 0,5-6-82,1 1 1,1 0 0,0 0-1,1 1 1,0 0 0,1 0 0,1 0-1,-4 25 1,7-36-145,1-1 0,0 1 0,1-1 1,-1 1-1,0-1 0,1 1 0,0-1 0,0 0 0,0 1 0,0-1 1,3 6-1,-3-7 1,0-1 1,0 1 0,0-1 0,0 1 0,0-1-1,0 1 1,0-1 0,1 1 0,-1-1-1,1 0 1,-1 0 0,1 0 0,-1 0 0,1 0-1,-1 0 1,1 0 0,0 0 0,-1-1 0,1 1-1,0-1 1,0 1 0,2 0 0,6-1 48,-1 0 1,1 0 0,-1-1-1,1 0 1,-1 0 0,1-1-1,-1-1 1,0 0 0,0 0-1,0 0 1,14-9 0,-18 9-25,0 0 0,0-1 0,-1 1 0,1-1 0,-1 0 0,0-1 0,0 1 0,0-1 0,-1 0 0,1 0 0,-1 0 1,0 0-1,-1 0 0,1-1 0,-1 1 0,0-1 0,2-9 0,-2 1-43,1 1 0,-2-1 0,0 0 1,-1 0-1,0 0 0,-1 0 0,-1 1 0,0-1 1,0 0-1,-2 1 0,0-1 0,-6-13 0,10 27 6,0-1 0,0 1-1,0-1 1,-1 1 0,1-1-1,0 0 1,0 1 0,-1 0-1,1-1 1,0 1 0,-1-1 0,1 1-1,0-1 1,-1 1 0,1 0-1,-1-1 1,1 1 0,-1 0-1,1-1 1,-1 1 0,1 0-1,-2-1 1,2 2 4,0-1 0,-1 0 0,1 0 0,0 1 0,-1-1 0,1 0-1,0 1 1,-1-1 0,1 0 0,0 1 0,0-1 0,-1 1 0,1-1 0,0 0 0,0 1 0,0-1 0,0 1 0,-1-1-1,1 1 1,0 0 0,-3 29 38,4-12 94,0-1 0,1 0 0,1 0 0,0 0 0,1 0 0,1-1 0,1 1 0,0-1 0,1 0 1,17 27-1,-18-35-78,0 0 0,1-1 0,-1 0 0,1 0 0,1-1 0,-1 0 1,1 0-1,0-1 0,1 0 0,-1 0 0,1-1 0,0 0 1,0-1-1,0 0 0,0 0 0,1-1 0,-1 0 0,1-1 0,11 1 1,-12-2-505,0 0 0,0-1 1,0 0-1,0 0 1,0-1-1,0 0 1,13-5-1,-16 4-423,-1 0 0,0 0 0,0 0-1,0 0 1,0-1 0,0 0 0,-1 0 0,6-6-1,0-2-887,-1 1 0,8-15 0,11-28-3261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0:1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32 776 3552,'-2'0'234,"-1"0"1,1 1 0,-1-1-1,1 0 1,-1 1-1,-4 1 1,-2 3 4896,10-18 1013,11-11-5440,2 0 0,1 0 0,1 2 0,25-30-1,-29 38-484,106-143 651,-113 151-829,14-18 343,0 1 1,2 1-1,44-36 0,-63 57-347,0-1 0,-1 1 0,1 0 0,0 0 0,0 0 0,0 0 0,0 0 0,0 0 0,1 0 0,-1 1 0,0-1 0,0 1 0,0 0 0,0 0 0,1 0-1,-1 0 1,4 0 0,-4 1-4,0 0 0,-1-1 0,1 1 0,0 0 0,-1 0 0,1 0 0,-1 1 0,0-1 0,1 0 0,-1 1 0,0-1 0,0 0 0,0 1 0,0-1 0,0 1 0,0 0 0,0-1 0,0 1 0,-1 0 0,1 0 0,-1-1 0,1 3 0,3 13 75,-1-1 0,-1 1 0,-1 0 0,0-1 0,-1 1 0,-1 0-1,-3 23 1,-31 118 715,29-136-610,4-17-175,2 0 1,-1-1-1,0 1 0,1 8 1,13-24 25,260-251-165,-246 238 38,1 1 0,1 2 1,40-23-1,-67 43 64,0 0 0,0 0 0,0 0 0,1 0 0,-1 0 0,1 0 0,-1 1 0,4-1 0,-5 1-5,0 0-1,0 0 1,0 1-1,0-1 1,-1 0-1,1 1 1,0-1-1,0 1 1,0-1-1,-1 1 1,1-1-1,0 1 1,-1-1-1,1 1 1,0 0-1,-1-1 1,1 1-1,-1 0 1,1 0-1,-1-1 1,1 1-1,-1 0 1,0 0-1,1 0 1,-1 0-1,0 1 1,3 7 4,-1 1 0,0 0-1,0 0 1,-1-1 0,-1 1 0,1 0 0,-2 0-1,1 0 1,-5 18 0,-1 3 81,-19 54 0,6-36 91,-12 38-125,31-86-39,0-1 0,0 0 0,0 0 0,0 1 1,0-1-1,0 0 0,0 0 0,0 1 0,0-1 1,0 0-1,0 1 0,0-1 0,0 0 1,0 0-1,0 1 0,0-1 0,0 0 0,0 0 1,0 1-1,0-1 0,0 0 0,1 0 0,-1 1 1,0-1-1,0 0 0,0 0 0,0 0 1,0 1-1,1-1 0,-1 0 0,0 0 0,0 0 1,1 1-1,10-2 80,13-11-103,-13 4 22,-1-1 1,0-1 0,0 1 0,0-2-1,14-20 1,32-64-47,-36 58-38,25-38 195,-45 75-119,0 0 0,0 0 0,0 0 1,0 0-1,0 0 0,0 0 1,0-1-1,0 1 0,0 0 1,0 0-1,0 0 0,0 0 0,0 0 1,0 0-1,0 0 0,1 0 1,-1-1-1,0 1 0,0 0 1,0 0-1,0 0 0,0 0 0,0 0 1,0 0-1,0 0 0,0 0 1,1 0-1,-1 0 0,0 0 1,0 0-1,0 0 0,0 0 1,0 0-1,0 0 0,0 0 0,1 0 1,-1 0-1,0 0 0,0 0 1,0 0-1,0 0 0,0 0 1,0 0-1,0 0 0,1 0 0,0 7-92,-2 12-21,-9 57 155,4-47 14,2-1-1,2 1 1,0 0 0,4 45-1,-1-70-31,-1-1-1,1 1 1,0-1-1,0 1 1,0-1-1,0 0 1,3 6-1,-3-8-15,-1 0 0,1-1 0,-1 1-1,1 0 1,0-1 0,0 1 0,-1-1 0,1 1-1,0-1 1,0 1 0,-1-1 0,1 0 0,0 1 0,0-1-1,0 0 1,0 0 0,0 1 0,0-1 0,0 0-1,-1 0 1,1 0 0,0 0 0,0 0 0,0 0-1,0-1 1,0 1 0,0 0 0,0 0 0,-1-1-1,1 1 1,0 0 0,0-1 0,0 1 0,-1-1 0,1 1-1,1-2 1,13-8-18,-1 0 0,-1-2-1,20-19 1,-20 18 14,15-18-25,-1-1 1,37-58 0,-47 66 69,-15 21 24,0-1 1,0 1-1,0-1 1,3-7-1,-6 8 24,-2 8-208,-33 96-224,32-87 312,0-1 0,2 1 0,0 0 0,-1 23-1,3-32 62,0 1-1,1-1 0,0 1 0,-1-1 0,2 0 0,-1 0 0,1 1 1,-1-1-1,1 0 0,1 0 0,-1 0 0,1-1 0,0 1 0,5 6 1,-6-9-18,1 0 0,-1 0 0,1 0 0,-1 0 0,1-1 1,0 1-1,0-1 0,-1 1 0,1-1 0,0 0 0,0-1 1,0 1-1,0 0 0,1-1 0,-1 1 0,0-1 0,5 0 1,5-1 52,1-1 0,22-4 0,-25 4-68,4-2-47,0-1 1,-1-1-1,0 0 0,0 0 1,24-17-1,4 0 101,-25 13-17,0-1-1,0 0 0,27-25 0,37-47-30,-67 65 53,-13 15 2,-8 13-97,-9 14-73,-2 1 67,-23 48 0,33-57 11,1 0 0,1 1 0,-6 23 0,11-33 17,0 0 0,0 0 0,0 0 0,1 0 0,0 0-1,1 0 1,-1 0 0,1 0 0,1 0 0,-1 0 0,4 8-1,-3-9 22,1 1 0,0-1 0,0 0 0,0 0-1,1 0 1,0 0 0,6 6 0,-8-10-1,-1 0 1,1-1 0,0 1-1,0-1 1,0 0-1,0 1 1,0-1 0,0 0-1,0 0 1,1 0 0,-1 0-1,0-1 1,1 1 0,-1-1-1,0 1 1,1-1-1,-1 0 1,0 0 0,1 0-1,-1 0 1,1 0 0,-1-1-1,0 1 1,4-2-1,5-2 7,-1 0-1,1-1 1,-1-1-1,16-10 0,5-4-92,106-64 228,-118 70-134,0-1 1,-1-1 0,0 0-1,26-33 1,-28 25-70,0 0-1,20-40 0,17-56-12,-26 45-74,33-137-1,-59 205 71,3-8 115,2-27 0,-6 39-60,1-1 0,-1 1 0,0 0 1,-1-1-1,1 1 0,-1 0 1,1-1-1,-1 1 0,0 0 0,0 0 1,0 0-1,0 0 0,-1 0 1,-2-5-1,3 8 1,1 0-1,0 0 1,0-1 0,-1 1 0,1 0 0,0 0 0,0-1-1,-1 1 1,1 0 0,0 0 0,-1 0 0,1 0-1,0 0 1,-1-1 0,1 1 0,-1 0 0,1 0 0,0 0-1,-1 0 1,1 0 0,0 0 0,-1 0 0,1 0-1,0 0 1,-1 0 0,1 1 0,-1-1 0,1 0 0,-13 8-182,-11 19-35,21-23 157,-7 9 46,0 1 0,1 0 1,-13 26-1,-15 50 62,31-73-60,-11 29 101,-15 71 0,26-89-56,1 0 1,2 1 0,0 55-1,4-72 2,0 0 1,1 0-1,1 0 0,-1-1 0,2 1 0,0-1 0,0 0 0,1 0 1,0 0-1,13 19 0,-14-25-11,0 0 0,0 0 0,0-1 0,0 1 1,1-1-1,0 0 0,-1 0 0,2 0 0,-1-1 0,0 0 0,1 0 0,-1 0 0,1-1 1,0 0-1,0 0 0,0 0 0,0-1 0,0 0 0,0 0 0,0 0 0,1-1 0,7 0 1,-6-1-13,1 0 1,-1 0-1,1-1 1,-1 0 0,1 0-1,-1-1 1,0 0 0,0-1-1,0 0 1,-1 0-1,0 0 1,1-1 0,-1 0-1,-1-1 1,1 1 0,8-11-1,1-1-59,24-33 0,-36 44 29,0-1 0,0 0 1,0 0-1,-1 0 0,0 0 0,-1-1 0,1 1 1,-1-1-1,1-8 0,-2 3-38,0 0 0,-1 0 0,-2-18 0,2 27 47,-1-1-1,0 0 0,0 0 0,0 1 1,-1-1-1,1 1 0,-1-1 0,0 1 1,-1 0-1,1 0 0,-1 0 0,-3-4 1,6 7 14,-1 0 0,0 1 1,0-1-1,0 1 1,0-1-1,1 1 0,-1-1 1,0 1-1,0-1 1,0 1-1,0 0 0,0 0 1,0-1-1,0 1 1,0 0-1,0 0 0,0 0 1,0 0-1,0 0 1,0 0-1,0 0 1,0 1-1,0-1 0,0 0 1,0 0-1,0 1 1,0-1-1,1 1 0,-1-1 1,0 1-1,0-1 1,0 1-1,0-1 0,0 2 1,-4 2-32,1 0 0,0 0-1,-1 0 1,-4 8 0,-3 5 117,0 0 0,2 1 0,-16 34 0,21-39-26,0 0 0,1 0 1,1 0-1,0 1 0,0-1 0,0 26 0,3-30 16,1-1 0,0 1 1,1-1-1,-1 1 0,2-1 0,-1 0 0,6 13 0,-6-17-53,0 0 0,0-1 0,0 1-1,0-1 1,0 1 0,1-1 0,-1 0 0,1 0-1,0 0 1,0 0 0,0-1 0,0 1 0,0-1-1,1 0 1,-1 0 0,1 0 0,-1 0 0,7 1-1,-6-2 2,0 0-1,1-1 0,-1 0 1,0 0-1,1 0 0,-1-1 1,0 1-1,8-3 0,35-13 8,-31 10-3,30-10 18,-1-3 0,50-29 0,-68 31 9,0 0 0,-2-1 1,0-2-1,34-35 0,-23 19 80,-59 56-270,-21 27 1,21-19 93,13-18 69,2 0 1,-1 1-1,1 0 0,1 0 1,0 1-1,-6 16 0,-5 17 161,18-45-179,0 1 0,0-1 0,0 0 0,0 0 0,0 0 0,0 0 0,0 1 0,0-1 0,0 0 0,0 0 0,0 0 0,0 1 0,1-1 0,-1 0 0,0 0 0,0 0 0,0 0 0,0 0 0,0 1-1,0-1 1,1 0 0,-1 0 0,0 0 0,0 0 0,0 0 0,0 0 0,0 0 0,1 1 0,-1-1 0,0 0 0,0 0 0,0 0 0,0 0 0,1 0 0,-1 0 0,0 0 0,0 0 0,0 0 0,1 0 0,-1 0 0,0 0 0,1 0 10,2 0 1,0 0-1,1 0 1,-1 0-1,1 0 1,-1-1-1,1 1 0,-1-1 1,0 0-1,1 0 1,-1 0-1,0-1 0,0 1 1,6-4-1,3-3-46,22-18 0,-26 19 50,15-11-41,0-1-158,29-28-1,-22 19 433,-28 27-154,-2 14-129,0 0-1,2 0 0,-1 0 0,2 0 0,-1 0 0,6 13 0,-7-22 58,1 0 0,-1 0 0,1-1 0,0 1 0,0 0 0,0 0 0,1-1 0,0 0 0,-1 1 0,1-1 0,0 0 0,0 0 0,1-1 0,-1 1 0,0-1 0,1 1 0,0-1 0,0 0 0,-1-1 0,1 1 0,0 0 0,8 1 0,-10-3-5,0 0 0,1 0 0,-1-1 0,0 1 0,1 0 0,-1-1 1,0 1-1,0-1 0,0 0 0,1 0 0,-1 1 0,0-2 0,0 1 0,0 0 0,0 0 0,-1-1 0,4-2 0,4-4-31,-1 0-1,9-12 0,-10 12-9,10-11 67,-1-2 0,0 0 1,19-37-1,-21 30-32,-1-1 1,-1-1-1,12-47 0,-17 56-17,-5 17-13,-2 14 17,-8 37 36,-2-1 0,-2 0 0,-25 61 0,19-59 76,11-26 10,-1-1-1,-1 0 0,-20 35 0,29-55-120,-1-1 0,1 1 0,0 0 0,-1-1 0,1 1 0,-1 0 0,1-1 0,-1 1 0,1-1 0,-1 1 0,1-1-1,-1 1 1,1-1 0,-1 1 0,0-1 0,1 0 0,-1 1 0,0-1 0,1 0 0,-1 1 0,0-1 0,0 0 0,1 0 0,-1 0-1,0 1 1,0-1 0,1 0 0,-1 0 0,0 0 0,0 0 0,1-1 0,-1 1 0,0 0 0,0 0 0,1 0 0,-2-1-1,-1-1-21,1 0-1,-1 0 0,1 0 0,0-1 0,-1 1 0,1-1 0,-2-2 1,-6-8-89,8 11 110,0 0 0,0 0 0,1-1 0,0 1 0,-1 0 0,1-1 0,0 1 0,0-1 0,0 1 0,0-1 0,0 1 0,1-1 0,-1 0 0,1 1 0,0-5 0,22 7 581,70 15 806,251-7-545,-307-10-923,-1-1 0,40-9 0,-53 7-1230,0-1 0,26-11 0,-41 15-28,-1-1-1,0 0 0,0-1 1,7-5-1,26-28-3439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3:1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90 1824,'-4'-8'937,"1"8"1122,-7 0-895,7-3-271,1 0-442,-7 1 208,7 0-58,7 1-133,-5 2 222,0-1-672,0 0 0,0 0 0,0 0 0,0 0 0,0 0 0,0 0 0,0 0 0,0 0 1,0 0-1,0 0 0,0 0 0,0 0 0,1 0 0,-1 1 0,0-1 0,0 0 0,0 0 1,0 0-1,0 0 0,0 0 0,0 0 0,0 0 0,0 0 0,0 0 0,0 0 0,0 0 1,0 0-1,0 0 0,0 0 0,0 0 0,0 0 0,0 0 0,0 0 0,0 0 0,0 0 1,0 1-1,1-1 307,-1-7 587,1 14 139,7 12-734,-1 0 0,-1 1 1,8 39-1,10 73 105,1 13-60,-22-122-226,0-1 0,2 1 0,14 37 0,-2-7 93,-16-46-206,0-6-2,-1-1-1,0 1 1,0 0-1,0 0 0,1 0 1,-1 0-1,0 0 0,1 0 1,-1-1-1,1 1 0,-1 0 1,2 1-1,-2-2-36,5 8 1067,9-22 314,-8 5-1231,-1-1 0,-1-1 0,1 1 0,4-21 0,-2 10-111,42-167-83,-35 126 18,2 1 0,39-95 0,-15 70-12,-37 81-105,-3 4 104,0 1 0,1-1 0,-1 1 0,0-1 0,1 1 0,-1-1 0,0 1 0,0-1 1,0 0-1,0 1 0,1-1 0,-1 1 0,0-1 0,0 0 0,0 1 0,0-2 0,-2 1-695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3:1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2976,'0'0'4234,"5"21"-2458,-11 100 321,0 0-834,-1 106 935,5-200-1958,2 0 0,1 0 0,5 36 0,-5-33 130,-1-21-5,0-7 249,-9-6-1915,8 4 1040,1-1 0,0 1 0,0-1 0,0 1 0,0-1 0,0 1 1,0-1-1,0 1 0,0-1 0,0 1 0,0-1 0,0 1 1,0-1-1,0 1 0,0-1 0,0 1 0,0 0 0,0-1 1,1 1-1,-1-1 0,0 0 0,9-4-2160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3:1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 4064,'-10'-5'4880,"16"5"-3888,72 1 368,-1-4 0,93-16 0,-96 7-1197,0 3 0,1 3 0,-1 4 0,142 13 1,-205-9-54,1-1 1,-1-1 0,0 1-1,0-2 1,0 0 0,1 0-1,11-3 1,-23 4-168,0 0 0,1 0-1,-1 0 1,0 0 0,0 0 0,0 0 0,0 0 0,1 0 0,-1 0-1,0 0 1,0 0 0,0 0 0,0 0 0,1 0 0,-1-1 0,0 1-1,0 0 1,0 0 0,0 0 0,0 0 0,1 0 0,-1 0 0,0 0-1,0-1 1,0 1 0,0 0 0,0 0 0,0 0 0,0 0 0,0 0 0,1-1-1,-1 1 1,0 0 0,0 0 0,0 0 0,0 0 0,0-1 0,0 1-1,0 0 1,0 0 0,0 0 0,0 0 0,0-1 0,0 1 0,0 0-1,0 0 1,0 0 0,0 0 0,-1-1 0,1 1 0,0 0 0,-6-3-5439,6 3 5191,-1 0 0,1 0-1,-1 0 1,1 0 0,-1 1 0,-4 1-2650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3:2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96 3232,'-10'-3'2260,"8"3"-1451,6 0 980,14 0 494,57-7 406,-57 5-2199,113-24 1259,-73 13-1445,32-4 88,161-11 0,-150 31-319,-62-1-114,-23-1 115,-1 0-1,1 1 1,-1 0 0,1 2 0,19 6-1,-35-10-102,0 0 0,0 0 0,0 0 0,0 0 0,0 0 0,0 0 0,1 1 0,-1-1 0,0 0 0,0 0 0,0 0 0,0 0 0,0 0 0,0 0 0,0 0 0,0 0 0,0 1 0,0-1 0,0 0 0,1 0 0,-1 0 0,0 0 0,0 0 0,0 0 0,0 1 0,0-1 0,0 0 0,0 0 0,0 0 0,0 0 0,0 0 0,0 1 0,0-1 0,0 0 0,0 0 0,-1 0 0,1 0 0,0 1 0,-10 2-6743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3:2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511 100 3648,'0'0'114,"0"-1"0,-1 0 1,1 1-1,0-1 0,0 1 0,-1-1 1,1 1-1,0-1 0,0 0 0,0 1 1,0-1-1,0 0 0,-1 1 0,1-1 1,0 1-1,1-1 0,-1 0 0,0 1 1,0-1-1,0 1 0,0-1 0,0 0 1,1 1-1,-1-1 0,0 1 0,0-1 1,1 1-1,0-2 0,-1 1 70,1 0 0,0 0 0,-1 0 0,0-1 0,1 1-1,-1 0 1,0 0 0,1-1 0,-1 1 0,0 0 0,0 0 0,0-1 0,0-1 0,-2 0-25,1 0-1,0-1 1,-1 1 0,1 0 0,-1 1 0,0-1-1,0 0 1,0 0 0,-1 1 0,1-1 0,-1 1 0,1 0-1,-1 0 1,0 0 0,1 0 0,-1 0 0,0 1-1,-1-1 1,1 1 0,0 0 0,0 0 0,-6-2 0,-5 0-53,0 1 1,0 0 0,-1 0 0,-18 1-1,11 1 5,1 2 0,-1 0-1,0 1 1,-29 8 0,39-8-101,1 1 0,0 0 1,0 1-1,0 0 0,1 1 0,0 0 1,0 1-1,0 0 0,1 0 1,-10 11-1,8-5 41,0 0-1,1 0 1,0 1 0,2 1 0,-1 0 0,2 0-1,0 0 1,-7 24 0,10-25 38,0 0 0,2-1 0,-1 1 0,2 0-1,-1 0 1,2 0 0,0 0 0,1 0 0,0 0 0,6 23 0,-5-29-30,1 0 0,0-1 0,1 1 0,0-1 1,0 0-1,1 1 0,-1-2 0,1 1 1,1-1-1,0 0 0,-1 0 0,2 0 1,-1-1-1,1 0 0,11 7 0,7 2 81,2-1-1,0-1 1,29 8-1,-52-18-125,24 7 384,0-1-1,50 9 1,-62-16-639,0 1 0,0-2 0,19-1 0,-24-1-1069,-1 1-1,0-1 1,12-4-1,-4 2-1323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43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140 582 4800,'1'-1'216,"-1"0"1,0 1-1,0-1 1,1 1-1,-1-1 1,1 1-1,-1 0 1,1-1 0,-1 1-1,0-1 1,1 1-1,-1 0 1,1-1-1,0 1 1,-1 0-1,1-1 1,-1 1-1,1 0 1,-1 0-1,1 0 1,0 0-1,0-1 1,14 1 7293,-22 1-3382,1 2-3662,1 0-1,-1 1 1,-8 6 0,-8 5-142,9-7-80,1 1 1,-1 1-1,-14 14 1,23-19-196,0-1 1,0 1-1,0-1 1,1 1 0,-1 0-1,1 0 1,1 1-1,-1-1 1,1 1 0,-1-1-1,-1 13 1,3-17-49,1 0 1,0 0 0,0 0-1,0 0 1,0 0-1,0 0 1,0 0-1,0 1 1,0-1 0,0 0-1,0 0 1,1 0-1,-1 0 1,1 0-1,-1 0 1,0 0-1,1 0 1,0 0 0,-1 0-1,2 1 1,-2-2-15,1 1 0,0-1 1,0 1-1,-1-1 1,1 0-1,0 0 0,0 1 1,-1-1-1,1 0 1,0 0-1,0 0 0,0 0 1,-1 0-1,1 0 0,0 0 1,0 0-1,0 0 1,-1 0-1,1 0 0,0 0 1,0-1-1,-1 1 0,1 0 1,1-1-1,5-2-197,-1-1-1,0 1 1,0-1-1,0 0 1,0-1-1,-1 0 1,5-5-1,32-40-476,-18 18 690,-3 3 67,-21 29-48,0 0-1,0 0 1,0 0 0,0 0 0,0-1 0,1 1 0,-1 0 0,0 0-1,0 0 1,0 0 0,0 0 0,0-1 0,0 1 0,1 0 0,-1 0-1,0 0 1,0 0 0,0 0 0,0 0 0,1 0 0,-1 0 0,0 0-1,0-1 1,0 1 0,1 0 0,-1 0 0,0 0 0,0 0 0,0 0-1,0 0 1,1 0 0,-1 0 0,0 0 0,0 1 0,6 5 485,2 13-90,-7-16-405,12 35 278,-4-10 33,1-1 0,21 38 0,-28-61-290,-1 1 1,2-1-1,-1 0 1,0 0-1,1 0 1,0-1 0,0 1-1,0-1 1,0 0-1,0 0 1,1 0 0,-1 0-1,1-1 1,0 0-1,0 0 1,0 0-1,0-1 1,0 0 0,0 0-1,0 0 1,1 0-1,-1-1 1,0 0-1,0 0 1,1 0 0,9-2-1,4-4 71,0 0-1,-1-1 1,0-1-1,30-17 1,62-51 199,-92 61-274,-1-1 0,0 0 0,-2-1 0,0-1-1,-1-1 1,0 0 0,-2-1 0,0 0 0,16-40-1,71-242 268,-64 179-85,-28 103-133,-5 13 40,0 1-1,0 0 1,0-1 0,-1 0-1,1-11 1,-3 12-68,0 8-2,-4 14 72,4-13-98,-8 43 122,2 1 0,-2 78 0,8-105-144,-2 32 29,-1-3 16,3 1 1,8 89-1,0-91-300,7 46-787,-10-78-1592,1-1 0,6 16 0,-6-20 308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3:2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 7296,'-13'-5'3328,"8"5"-2912,2 0 1120,-2 0-1152,0 0-224,1 0-96,-1 0 192,10 0-128,-5-4 32,9 4-96,-1-5-3584,5 2 1952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3:2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544 148 3328,'-1'2'4334,"1"-2"-4255,0 0-2,0 0 0,1-1 1,-1 1-1,0 0 0,0 0 0,0-1 0,0 1 0,0 0 1,1-1-1,-1 1 0,0 0 0,0 0 0,0-1 0,0 1 1,0 0-1,0-1 0,0 1 0,0 0 0,0-1 0,0 1 1,0 0-1,0 0 0,0-1 0,-1 1 0,1 0 0,0-1 1,0 1-1,0 0 0,0 0 0,0-1 0,0 1 1,-1 0-1,0-4 177,0-2 21,-1-1 1,0 1-1,0 0 0,-1 1 1,1-1-1,-1 0 1,-1 1-1,1-1 0,-6-6 1,-1 1-21,0 1 0,-22-18 0,27 25-283,1 0 0,0 1-1,-1-1 1,0 1 0,0 0 0,1 1 0,-1-1 0,0 1 0,0-1 0,-1 2 0,1-1 0,-7 0 0,-2 2-18,0 1 0,1 1 0,-1 0 0,1 0 1,0 2-1,0-1 0,0 2 0,1 0 1,-1 0-1,2 1 0,-19 13 0,20-11 60,0 0 0,1 1-1,0 0 1,0 0 0,1 1 0,0 0-1,1 0 1,0 1 0,1 0 0,1 0-1,-7 18 1,8-17 56,1-1 0,0 1 0,0 0-1,1 0 1,1 0 0,0 0 0,1 0 0,1 0-1,-1 0 1,2-1 0,6 26 0,-7-33 23,1 0 1,0 0-1,0-1 0,0 1 1,1 0-1,0-1 1,0 1-1,0-1 0,0 0 1,1 0-1,-1 0 0,9 6 1,-8-8-9,-1 0 0,1 0 0,-1 0 0,1 0 1,0-1-1,0 1 0,0-1 0,0 0 0,0 0 0,0-1 0,0 1 1,0-1-1,0 0 0,0 0 0,1 0 0,-1-1 0,5 0 0,27-10 318,-34 10-384,-1 1 1,0-1-1,0 1 1,1-1 0,-1 1-1,0-1 1,0 0 0,0 1-1,0-1 1,0 0-1,0 0 1,0 0 0,0 0-1,0 0 1,0 0-1,0 0 1,-1 0 0,1 0-1,0-1 1,-1 1 0,1 0-1,0-2 1,-1 2-32,0 1 1,0-1-1,-1 0 1,1 0-1,0 0 1,0 1-1,0-1 1,-1 0-1,1 0 1,0 1-1,-1-1 1,1 0-1,-1 1 1,1-1-1,-1 0 1,1 1-1,-1-1 1,1 1-1,-1-1 1,1 1-1,-1-1 1,0 1-1,1-1 1,-1 1-1,0 0 1,0-1-1,1 1 1,-1 0-1,0 0 1,0-1-1,1 1 1,-2 0-1,-2-1-79,0 1 0,0 0-1,1 0 1,-1 0-1,-7 1 1,2 1-44,1 0 0,0 1 0,0 0 0,0 0 0,0 1 0,0-1 0,-10 9 0,-49 41-286,44-34 290,16-13 151,-1 1 1,2 0-1,-1 1 1,1-1-1,0 1 1,1 0-1,0 1 1,0 0-1,1-1 1,0 1 0,0 1-1,-3 15 1,6-23 0,1 1 0,-1-1 0,1 1 0,0-1 0,0 1 0,0-1 0,0 1 0,1-1 0,-1 1 1,1-1-1,-1 0 0,1 1 0,0-1 0,0 0 0,0 1 0,2 1 0,-1 0 32,0-2-1,1 1 1,-1 0 0,1 0-1,0-1 1,-1 0-1,1 1 1,1-1 0,5 3-1,1-1 77,-1 0 0,1 0 0,0-1 0,0 0-1,1-1 1,18 1 0,-4-2 3,0-2 0,-1 0 0,1-2 1,0 0-1,-1-2 0,0-1 0,0-1 0,0-1 0,-1-1 0,0-1 0,-1-1 0,26-16 0,-27 11-125,-1 0-1,32-35 0,0 2-41,-40 38-3,2-1-227,0-1 1,27-16-1,-40 29 238,0-1 0,-1 1 0,1-1 0,0 1 0,0-1 0,0 1 0,0-1 0,-1 1 0,1 0 0,0-1 0,0 1 0,0 0 0,0 0 0,0 0 0,0 0 0,0-1 0,0 1 0,0 1 0,0-1 0,0 0 0,0 0 0,0 0 0,0 0 0,0 1 0,-1-1 0,1 0 0,0 1 0,0-1 0,0 1-1,0-1 1,-1 1 0,1-1 0,0 1 0,0 0 0,-1-1 0,1 1 0,0 0 0,-1 0 0,1-1 0,-1 1 0,1 0 0,-1 0 0,1 1 0,0 2 3,0 0-1,0-1 1,0 1 0,0 0 0,-1 0-1,0 0 1,1 0 0,-2 7-1,-4 21 271,-2-1-1,-18 54 0,25-85-222,0 0-1,0 0 1,0 0-1,0 0 1,0 0-1,0 0 1,0 1-1,0-1 1,0 0-1,0 0 1,-1 0-1,1 0 1,0 0-1,0 0 0,0 1 1,0-1-1,0 0 1,0 0-1,0 0 1,0 0-1,0 0 1,0 0-1,0 1 1,0-1-1,1 0 1,-1 0-1,0 0 1,0 0-1,0 0 1,0 0-1,0 1 0,0-1 1,0 0-1,0 0 1,0 0-1,0 0 1,0 0-1,1 0 1,-1 0-1,0 0 1,0 0-1,0 1 1,0-1-1,0 0 1,0 0-1,0 0 0,1 0 1,7-3 683,14-13-27,9-11-735,50-34 0,-47 39 44,79-48-866,-111 68 843,0 1 0,0 0 0,0 0 0,0 1 0,0-1 0,0 0 0,0 1 0,1-1-1,-1 1 1,0 0 0,0 0 0,0-1 0,0 1 0,1 1 0,-1-1 0,0 0 0,0 1 0,0-1 0,0 1 0,1-1 0,-1 1 0,0 0 0,0 0 0,0 0 0,-1 0 0,1 0 0,0 1 0,0-1 0,-1 0 0,1 1 0,0-1 0,-1 1 0,0 0 0,1 0 0,-1-1 0,0 1 0,0 0 0,0 0 0,0 0 0,0 0 0,0 0 0,-1 0 0,2 4-1,10 56-160,-10-44 260,2 0 0,0 0-1,10 24 1,-14-40-6,1 0 1,0-1-1,0 1 0,0-1 1,0 1-1,0-1 0,0 1 0,0-1 1,0 1-1,1-1 0,-1 0 1,0 0-1,1 0 0,-1 0 1,1 0-1,-1 0 0,1 0 0,0 0 1,3 0-1,-3 0-4,1-1 0,0 1 0,0-1 0,0 0 0,0 0 0,-1-1 0,1 1-1,0-1 1,0 1 0,0-1 0,4-2 0,1 0 26,0-1 0,0-1 0,0 1 0,0-2 0,-1 1 0,14-13 0,-9 5 15,-1 0-1,0-1 0,-1 0 0,0 0 0,-1-2 1,14-30-1,-19 36-155,-1 1 1,0-1 0,0 0-1,-1 0 1,0 0-1,0 0 1,-1 0-1,-1 0 1,0 0 0,0 0-1,-1 0 1,0-1-1,-3-10 1,4 21 37,0-1-1,0 1 1,0-1 0,0 1 0,0-1 0,-1 1 0,1-1 0,0 1-1,0-1 1,0 1 0,0-1 0,-1 1 0,1-1 0,0 1 0,-1 0-1,1-1 1,0 1 0,-1-1 0,1 1 0,0 0 0,-1-1 0,1 1 0,0 0-1,-1 0 1,1-1 0,-1 1 0,1 0 0,-1 0 0,1 0 0,-1-1-1,1 1 1,-1 0 0,1 0 0,-1 0 0,1 0 0,-1 0 0,1 0-1,-1 0 1,1 0 0,-1 0 0,1 0 0,-1 0 0,1 1 0,-1-1-1,1 0 1,0 0 0,-1 0 0,1 1 0,-1-1 0,1 0 0,-1 0-1,1 1 1,0-1 0,-1 0 0,1 1 0,0-1 0,-1 1 0,-3 3-69,0 0 1,1 0-1,-7 9 1,10-12 92,-5 8-52,1-1 0,0 2 0,1-1 0,0 0 0,0 1-1,-2 12 1,0 0 30,2-10 49,1 1-1,0-1 0,0 1 1,1-1-1,1 1 0,0-1 0,1 1 1,2 14-1,-2-24 6,0 0 0,0 0 0,0 0-1,1-1 1,-1 1 0,1 0 0,0-1 0,-1 1 0,1-1 0,0 0 0,1 0 0,-1 1 0,0-1 0,1-1-1,-1 1 1,1 0 0,-1-1 0,1 1 0,0-1 0,-1 0 0,1 1 0,0-1 0,5 0 0,0 1 67,0 0 1,1-1-1,-1 0 1,0-1 0,0 0-1,1 0 1,12-3-1,-5 1 10,1-2 0,-1 0 0,0-1 0,-1 0 0,0-1 0,1-1 0,20-14 0,-12 6 25,-1-1 1,38-35-1,-50 40-163,0 1-10,-1-1-1,0 0 1,15-22-1,-20 25 13,30-48-115,-30 49 62,1 0 1,0 0-1,0 0 0,0 1 0,9-7 0,-14 13 67,0-1 0,0 0-1,-1 1 1,1-1 0,0 1-1,0-1 1,0 1 0,0 0-1,0-1 1,0 1 0,0 0 0,0 0-1,0 0 1,0 0 0,1 0-1,-1 0 1,0 0 0,0 0-1,0 0 1,0 0 0,2 1-1,-2 0-16,1-1 0,0 1 0,-1 0 0,1 1 0,-1-1 0,1 0 0,-1 0 0,0 1 0,1-1 0,-1 0 0,1 3 0,3 3-49,-1 0 1,-1 1-1,1-1 0,3 12 0,-2 0 53,-1 0 0,4 34 0,-6-34 93,1-1 0,0 0 1,8 23-1,-6-23 30,-5-14-65,1-1-1,0 1 0,0-1 0,0 0 1,0 1-1,0-1 0,1 0 0,-1 0 0,1 0 1,0 0-1,3 4 0,-3-6-6,-1-1 0,0 1 0,1 0 0,-1-1 0,1 0 0,-1 1 0,0-1-1,1 0 1,-1 1 0,1-1 0,-1 0 0,1 0 0,-1 0 0,1-1 0,-1 1 0,1 0 0,-1 0 0,1-1 0,-1 1-1,0-1 1,1 1 0,1-2 0,37-19 213,-29 14-194,-2 2-13,163-98 400,-137 79-432,0-2 0,50-48 0,-68 50-169,-11 12-713,-14 22 721,-1 0 0,-15 12 0,-5 8 36,-54 69 211,81-97-67,-14 17 15,-17 26-1,30-40-8,-1 1 0,1-1 0,0 1 1,1 0-1,0 0 0,0 0 0,0 0 0,0 0 0,1 0 0,-1 10 0,2-15-6,0 0 0,0 0-1,0 1 1,0-1-1,0 0 1,0 0 0,1 0-1,-1 0 1,0 0 0,1 1-1,-1-1 1,1 0-1,-1 0 1,1 0 0,-1 0-1,1 0 1,0 0-1,-1 0 1,1-1 0,0 1-1,0 0 1,0 0-1,1 0 1,-1 0 30,1 0-1,0-1 0,-1 1 1,1-1-1,0 0 1,-1 1-1,1-1 1,0 0-1,0 0 1,-1 0-1,1 0 1,0 0-1,3-1 1,1-1 40,0 0 0,1 0 1,-1 0-1,0-1 0,0 0 1,-1 0-1,9-6 0,-2 1-73,-1-1 0,0-1 0,0 0 0,-1-1 0,-1 1 0,1-2 0,14-24 0,-4 5-538,-14 21-220,-14 24 317,-8 17 168,14-25 264,0 1 0,0-1 0,0 1 0,1 0 0,0 0 0,0-1 0,1 1 0,0 8 0,2 7 16,5 26 0,-3-29-6,-1 0 0,0 21 0,-4 10-37,-2-1 1,-16 84-1,13-114 140,0-1 1,0 0-1,-17 31 0,17-37-57,-1 1-26,0 0-1,-1-1 1,0 0 0,-1-1 0,0 0-1,-20 19 1,21-23 23,0 0 0,0-1 0,-1-1 0,0 1 0,0-1 0,0-1 0,0 0 0,-1 0 0,0-1 0,-14 3 0,20-5-15,0 0-1,0-1 0,-1 0 0,1 0 0,-1 0 1,-7-1-1,10 0-12,0 1 0,0-1 1,1 1-1,-1-1 0,0 0 0,0 0 1,1 1-1,-1-1 0,1 0 0,-1 0 1,1-1-1,-1 1 0,1 0 1,-1-1-1,1 1 0,0 0 0,0-1 1,-1-2-1,0 3-9,1-2-8,-1-1 1,0 1-1,1 0 1,-1 0-1,1 0 1,0-1 0,0 1-1,0-1 1,1 1-1,-1-1 1,1 1-1,0-1 1,0 1-1,0-5 1,1 1-17,-1 0 0,1 1 0,1-1 0,-1 0 0,1 1 0,0-1 0,1 1-1,0 0 1,6-11 0,10-10 16,2 1 0,1 1 0,1 1 0,31-26 0,221-172 54,-260 210-57,-1-1 0,0 0 0,22-28 0,29-51 68,-59 81-112,1-1-1,8-24 1,1-3 60,-14 36-108,-1-1 0,0 0 0,1 1 0,-1-1 0,0 0 0,-1 0 0,1 0 0,-1-8 0,-4 17-443,2 3 471,0 1-1,1-1 1,0 1-1,0 0 1,2 15-1,-1-13 69,0 0 1,0 0-1,-3 11 0,1-12-17,0 0 0,1 1 0,0 14 1,1-21 37,1 1 0,-1-1 0,1 0 0,0 1 0,0-1 0,0 0 1,1 0-1,-1 0 0,1 0 0,3 4 0,-5-7-13,0-1 0,0 1 0,1-1 0,-1 0 0,0 1 0,1-1 0,-1 0 0,0 0 0,1 1 0,-1-1 0,0 0 0,1 0 0,-1 0 0,1 1 0,-1-1 0,0 0 0,1 0 0,-1 0 0,1 0 0,-1 0 0,0 0 0,1 0 0,-1 0 0,1 0 0,-1 0 0,1 0 0,-1 0 0,1 0 0,-1 0 0,0 0 0,1 0 0,-1-1 0,1 1 0,-1 0 0,0 0 0,1 0-1,-1-1 1,0 1 0,1 0 0,-1 0 0,0-1 0,1 0 0,15-16 346,-16 17-368,89-113 126,-82 104-138,0 0 0,17-16 1,-21 23-30,0-1 1,1 0-1,-1 0 0,1 1 1,0 0-1,-1 0 1,1 0-1,0 0 1,0 1-1,7-2 0,-9 2 22,-1 1-1,0 0 0,1 0 0,-1 0 0,0 0 1,1 0-1,-1 0 0,1 1 0,-1-1 0,0 0 1,1 1-1,-1-1 0,0 1 0,0 0 0,1-1 1,-1 1-1,0 0 0,0-1 0,0 1 0,0 0 1,0 0-1,0 0 0,0 0 0,0 0 0,0 0 1,-1 1-1,1-1 0,0 0 0,-1 0 0,1 0 1,0 1-1,-1-1 0,1 2 0,0 3-36,1-1-1,-1 0 1,-1 1-1,1-1 1,-1 1-1,0 9 1,-1-9 39,-1 28 4,-2 0 0,-12 47 0,-12 26-87,-31 97 121,52-183-39,-32 86 186,33-92-92,-1-1 0,-1 0 0,0 0 0,-20 24 0,27-37-58,0 1 1,-1-1-1,1 1 1,-1-1-1,1 0 1,-1 0-1,1 1 1,-1-1-1,0 0 0,1 0 1,-1-1-1,0 1 1,0 0-1,0-1 1,0 1-1,1-1 1,-1 1-1,0-1 1,0 0-1,0 0 0,0 0 1,0 0-1,0 0 1,-3-1-1,2 0 1,1 0-1,-1 0 0,1 0 0,0 0 1,-1-1-1,1 1 0,0-1 0,0 0 0,0 0 1,0 1-1,0-1 0,1 0 0,-1 0 1,1-1-1,-1 1 0,1 0 0,0-1 1,-2-3-1,-1-5 17,0-1 1,1 1-1,1-1 0,0 0 1,1 0-1,0 0 0,0 0 1,2 1-1,-1-1 0,1 0 1,1 0-1,0 0 0,1 1 1,5-15-1,-3 12 3,0 0-1,1 1 1,0 0-1,1 1 1,1-1-1,0 1 1,1 1-1,0-1 1,0 2 0,1-1-1,19-14 1,-11 12-41,1 2-1,0 0 1,1 1 0,0 1 0,0 1 0,27-7 0,131-23 216,-171 37-220,63-6-18,-9 2-656,-21-4-3248,-18 4-265,0 4 1318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3:3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454 416 2496,'0'-1'87,"-1"0"1,1 1-1,0-1 0,0 0 1,-1 0-1,1 0 1,0 1-1,0-1 0,0 0 1,0 0-1,0 0 0,0 0 1,0 1-1,0-1 1,1 0-1,-1 0 0,0 0 1,0 1-1,1-1 0,-1 0 1,0 0-1,1 1 1,-1-1-1,1 0 0,-1 1 1,1-1-1,-1 0 0,2 0 1,-1 1 18,-1-1 0,0 1 0,1 0 0,-1 0 0,1-1 0,-1 1 1,0-1-1,1 1 0,-1 0 0,0-1 0,0 1 0,1-1 0,-1 1 0,0-1 1,0 1-1,0-1 0,1 1 0,-1-1 0,0 1 0,0-1 0,0 1 0,0-1 0,0 1 1,0-1-1,0 1 0,0-1 0,0 1 0,0-1 0,0 1 0,0-1 0,-1 1 1,1-1-1,0 1 0,0-1 0,0 1 0,-1 0 0,1-1 0,0 1 0,-1-1 0,1 1 1,0 0-1,-1-1 0,1 1 0,0 0 0,-1-1 0,1 1 0,-1 0 0,1-1 1,-1 1-1,-1-1-38,0 1 1,0 0 0,1-1 0,-1 1 0,0 0 0,0 0-1,1 0 1,-1 0 0,0 0 0,1 0 0,-1 1-1,0-1 1,0 1 0,1-1 0,-3 2 0,-23 9 146,26-11-187,-35 20 276,-51 37 1,44-28-88,-67 53 110,90-65-221,2 0 1,0 2-1,-19 25 0,32-37-12,2-4-11,1 0-1,-1 0 0,1 1 0,-1-1 0,1 1 1,0 0-1,1 0 0,-1 0 0,1 0 0,-1 0 1,1 0-1,-1 6 0,2-10-44,1 1 0,-1 0 0,0 0-1,0 0 1,1-1 0,-1 1 0,0 0 0,1 0 0,-1-1 0,1 1 0,-1 0 0,1-1-1,-1 1 1,1-1 0,-1 1 0,1 0 0,0-1 0,-1 0 0,1 1 0,0-1 0,-1 1 0,1-1-1,0 0 1,0 1 0,-1-1 0,1 0 0,0 0 0,1 1 0,2 0 85,0-1 1,0 1-1,0-1 1,0 0-1,4 0 1,7-2 55,0 0 0,-1-1 1,1-1-1,-1 0 0,21-10 1,-12 4-105,0-2 0,28-19 0,-34 18-34,0-1-1,-1 0 1,-1-1-1,0-1 0,-1 0 1,22-36-1,54-113 130,-71 122-180,-1-2-1,21-85 0,-37 120-89,1 0-1,-2 0 1,1 0-1,-1 0 1,-1 0-1,0 0 1,0-1-1,-1 1 1,0 0-1,-1 0 1,0 0-1,-4-12 1,4 23 14,1-1-1,0 1 1,0 0 0,-1 0 0,1 0-1,0 0 1,0 0 0,0 0 0,0 0-1,0 1 1,0-1 0,1 0 0,-2 3-1,-17 26-49,8 3 179,1 0-1,-8 53 1,6-10 224,-1 154-1,13-210-126,1 0-1,0-1 0,2 1 0,0-1 1,2 1-1,0-1 0,13 33 1,-5-31 433,-12-20-532,-1 0-1,1-1 0,-1 1 0,1 0 1,0-1-1,0 1 0,-1-1 1,1 1-1,0-1 0,0 1 1,0-1-1,-1 0 0,1 1 0,0-1 1,0 0-1,0 0 0,0 1 1,0-1-1,0 0 0,0 0 1,0 0-1,-1 0 0,1 0 1,0 0-1,2-1 0,0 0 63,1-1 1,-1 0-1,1 0 0,-1 0 0,0 0 0,0 0 1,0-1-1,0 1 0,0-1 0,-1 0 1,5-5-1,3-7-15,11-19 0,-17 28-42,121-220-72,-120 218-448,-1-1 1,1 0 0,4-15-1,-10 30 398,0-1-1,0 0 0,-1 0 1,-3 10-1,-2 5 23,-2 14 119,-16 69-240,23-90 213,0 0 0,1 1 0,0-1-1,2 1 1,2 23 0,-3-34 5,1 0-1,-1 0 0,1-1 1,0 1-1,0 0 0,0 0 0,0 0 1,0-1-1,1 1 0,-1 0 0,1-1 1,0 1-1,-1-1 0,1 0 1,0 0-1,1 0 0,-1 0 0,0 0 1,1 0-1,-1 0 0,1-1 0,-1 1 1,1-1-1,0 0 0,0 1 0,3 0 1,7-1 84,1 1 0,-1-2 1,1 0-1,-1 0 0,1-2 0,-1 1 1,0-2-1,18-4 0,-3-2-78,0-1-1,45-24 0,-49 21-22,-2-1-1,1-2 0,-2 0 0,0-1 0,0-1 0,31-38 0,-31 33-59,5-5 11,33-49 0,-45 61 3,-13 15-11,1-1 0,0 1 1,-1-1-1,1 0 0,-1 0 0,0 1 1,1-1-1,-1 0 0,0 0 0,0 0 1,1-4-1,-11 9-385,4 2 362,1 1 1,-1-1-1,1 1 0,0-1 0,1 1 1,-1 1-1,1-1 0,-2 7 0,-3 4 5,-59 130 38,38-80 123,26-58-45,1 0 1,-1 0 0,2 1-1,-1-1 1,0 14-1,2-22-43,0 0-1,0 0 1,0 0 0,0 0-1,0 0 1,0 0-1,0 0 1,1 0-1,-1 0 1,0 0-1,1 0 1,-1 0-1,0 0 1,1 0-1,-1 0 1,1 0 0,-1-1-1,1 1 1,0 0-1,-1 0 1,1 0-1,0-1 1,0 1-1,0 0 1,-1-1-1,2 1 1,0 0 14,0-1 0,-1 0 0,1 1 0,-1-1-1,1 0 1,0 0 0,-1 0 0,1-1 0,-1 1 0,1 0 0,-1 0 0,1-1 0,0 1 0,-1-1 0,0 0-1,3 0 1,0-2 12,0 1 0,0-1-1,0 0 1,-1 1 0,1-2 0,-1 1-1,1 0 1,3-6 0,21-33 188,-20 29-198,22-38-334,38-91 1,-70 147-3,-5 10 166,1-1 0,1 1-1,0 1 1,1-1 0,-2 20 0,5-15 179,-1-5 14,2 31 0,0-42-53,1 0 0,0 1 0,-1-1-1,1 0 1,1 0 0,-1 0 0,1 0 0,-1 0 0,1 0-1,0 0 1,5 6 0,-5-8 26,0 0 0,0 0 0,1 0 1,-1-1-1,0 1 0,1-1 0,-1 1 0,1-1 0,-1 0 0,1 0 0,0 0 0,-1 0 1,1 0-1,0-1 0,0 1 0,0-1 0,3 0 0,2 0 27,0 0 1,0 0-1,0-1 0,0-1 0,8-2 0,39-11 124,86-39 0,-119 43-182,0-1 1,0-1 0,-2 0 0,1-2 0,-2 0 0,0-2-1,-1 0 1,-1-1 0,0 0 0,15-24 0,9-26-60,-38 64 30,-2 3 4,0 1 0,-1-1 0,1 0 0,-1 1 0,1-1 0,-1 0 0,0 1 0,1-1-1,-1 0 1,0 0 0,1 1 0,-1-1 0,0 0 0,1-1 0,-12 14-455,-91 254 331,100-263 154,1-1-1,0 1 1,0 0 0,0 0-1,1 0 1,-1 0-1,1 0 1,0 0-1,0 0 1,0 0-1,0 0 1,0 0-1,0 0 1,1 0 0,0 0-1,0 0 1,-1 0-1,3 3 1,0 1 122,-2-6-94,0 1 0,0-1 0,0 1 0,-1-1 0,2 0 0,-1 1 1,0-1-1,2 2 0,-2-3-25,-1 1 1,1-1-1,0 0 0,-1 0 0,1 1 1,0-1-1,0 0 0,-1 0 1,1 0-1,0 0 0,0 0 1,-1 0-1,1 0 0,0 0 1,0 0-1,-1-1 0,1 1 1,0 0-1,0 0 0,-1-1 0,1 1 1,0 0-1,0-1 0,3-2 55,-1 1-1,0 0 1,0-1-1,0 0 1,0 0-1,0 0 1,0 0-1,-1 0 1,4-5-1,18-36 58,-12 18-149,-2-1 0,-1 0 0,-1 0 0,-1-1 0,4-37 0,-10 52-358,-1 12 190,0 3 7,-4 21-372,1-6 497,-21 132-115,-8 46 89,11-83 162,-32 137 248,49-234-277,-1-1-1,0-1 0,-1 1 1,-1-1-1,0 0 1,-12 17-1,16-27-24,1 1 0,-1-1 0,0 0 0,-1 0 0,1 0 0,0 0 0,-1-1 0,0 1 0,1-1 0,-1 0 0,0 0 0,0 0 0,0-1 0,0 1 0,-1-1 0,-7 1 0,7-2 15,1 0 1,-1 0-1,0 0 0,1-1 0,-1 1 1,0-1-1,1-1 0,-1 1 1,1-1-1,0 1 0,-1-1 1,1 0-1,0-1 0,0 1 1,-7-6-1,8 5-32,-1-1 0,1 1 0,-1 0 0,1-1 1,0 0-1,1 1 0,-1-1 0,1-1 0,-1 1 0,1 0 0,0 0 0,1-1 1,-1 1-1,1-1 0,0 0 0,0 1 0,0-1 0,0-6 0,2 3 17,-1 0-1,1 0 0,0 0 0,0 0 0,1 0 1,0 0-1,1 0 0,0 1 0,0-1 0,5-8 1,4-2-51,0 0 1,2 1-1,0 0 1,1 1 0,30-25-1,-5 4-30,-14 14 67,54-35 0,-17 13 78,-36 24 73,124-100 67,-125 97-233,0-2 0,-1 0 0,29-43 0,-21 22 21,40-61-119,-66 94 107,6-7-148,-7 13-34,-1 4-260,2 9 96,2 2 316,-4-2 9,0 0 0,1 0 0,-2 0 0,1 1 0,-1 0 0,0 0 0,0 0 0,0 1 0,-1-1 0,0 1 0,-1 0 0,1 0 0,-1 0 0,0 0 0,-1 0 0,0 0 0,0 1-1,-1-1 1,1 0 0,-3 13 0,0-1 39,-1 0 0,0 0 0,-12 31 0,12-41-45,-2 3 10,1-1 1,-2 13-1,6-6 77,1-3 31,-1-15-68,0 1 0,1 0 0,-1-1 0,1 1 0,-1 0 1,1-1-1,0 1 0,-1-1 0,1 1 0,-1-1 0,1 1 1,0-1-1,-1 1 0,1-1 0,0 0 0,0 1 0,-1-1 0,1 0 1,1 0-1,17 5 224,-14-5-226,-1-1 0,1 0 0,-1 0 0,0 0-1,1 0 1,-1 0 0,0-1 0,6-2 0,31-21 234,-28 16-208,25-16-51,53-47 0,26-38 160,-99 92-115,70-61-1104,-102 96 935,-43 58-42,31-39 243,8-12-49,-17 33 1,31-49-16,0-1 1,1 1 0,-1 0 0,2-1 0,-1 1-1,1 1 1,1-1 0,0 0 0,-1 11 0,2-18 6,0 1 1,0-1 0,0 0 0,0 1 0,0-1-1,0 1 1,0-1 0,0 0 0,1 1 0,-1-1-1,1 0 1,-1 1 0,1-1 0,-1 0 0,1 0-1,0 0 1,0 1 0,-1-1 0,1 0-1,0 0 1,0 0 0,0 0 0,0 0 0,0 0-1,0-1 1,1 1 0,-1 0 0,0-1 0,0 1-1,1 0 1,-1-1 0,0 1 0,0-1 0,1 0-1,-1 0 1,1 1 0,-1-1 0,0 0 0,1 0-1,-1 0 1,0 0 0,3-1 0,2 0 35,0 0 1,0 0 0,0-1 0,0 0 0,0 0 0,0-1-1,0 0 1,6-3 0,-4-1-9,0 1-1,0-1 1,0 0-1,-1-1 1,0 0-1,-1 0 1,0 0 0,0-1-1,0 0 1,-1 0-1,6-15 1,-2 1-71,-1 0 0,-2-1 1,8-43-1,-13 63-1,0-1-38,0 0 1,0-1-1,-1 1 1,0-1-1,0 1 1,0 0 0,0-1-1,-2-5 1,2 11 54,-1-1 0,1 1 0,0 0 0,0-1 0,-1 1 0,1-1 0,0 1 0,-1 0 0,1-1 0,0 1-1,-1 0 1,1-1 0,0 1 0,-1 0 0,1 0 0,-1-1 0,1 1 0,-1 0 0,1 0 0,-1 0 0,1 0 0,0 0 0,-1 0 0,1 0 0,-1 0 0,1 0 0,-1 0 0,1 0 0,-1 0 0,1 0 0,-1 0 0,1 0 0,-1 0 0,1 0 0,-1 0 0,1 1 0,0-1 0,-1 0 0,1 0 0,-1 1 0,1-1 0,0 0 0,-1 0 0,0 1 0,-15 14-295,9-4 291,1-1 0,0 1 0,0 0 0,1 0 0,0 1-1,1 0 1,1 0 0,-4 16 0,6-24 30,1 1-1,-1 0 1,1-1 0,0 1-1,0 0 1,0-1 0,1 1-1,0 0 1,0-1 0,0 1-1,0 0 1,1-1 0,-1 0 0,1 1-1,1-1 1,-1 0 0,0 0-1,1 0 1,0 0 0,0 0-1,0-1 1,0 0 0,1 1-1,7 4 1,-6-4 27,1-1 1,0 0-1,0 0 1,0-1-1,0 1 1,0-1-1,1-1 1,-1 1-1,1-1 1,-1 0-1,1-1 1,-1 0-1,1 0 1,0 0-1,-1-1 1,1 1-1,-1-2 1,13-3-1,-6 1-9,1-2 0,-1 0 0,0 0 0,0-1 0,-1-1 0,0 0 0,17-16 0,28-34-44,3-2 176,-53 53-216,1 1 0,0 0 0,0 1-1,1 0 1,0 0 0,12-5 0,-20 10 38,-1-1 1,1 1 0,0 0-1,0-1 1,-1 1-1,1 0 1,0-1 0,0 1-1,-1 0 1,1 0 0,0 0-1,0 0 1,-1 0-1,1 0 1,0 0 0,0 0-1,-1 0 1,1 0 0,0 0-1,0 1 1,-1-1-1,1 0 1,0 0 0,0 1-1,-1-1 1,1 1 0,0-1-1,-1 0 1,1 1-1,-1-1 1,1 1 0,0 0-1,0 2-11,0-1 0,0 1 0,0 0-1,-1-1 1,1 1 0,-1 0 0,0-1-1,0 4 1,1 0 37,-1 12-1,0-1 1,-1 0 0,-5 22-1,1-3-40,1 18 612,4-53-576,0-1 0,0 0 0,0 0-1,0 0 1,0 0 0,0 0 0,0 0-1,0 0 1,0 0 0,0 0-1,0 1 1,0-1 0,0 0 0,0 0-1,0 0 1,0 0 0,0 0 0,0 0-1,0 0 1,0 0 0,1 0 0,-1 0-1,0 0 1,0 1 0,0-1 0,0 0-1,0 0 1,0 0 0,0 0 0,0 0-1,0 0 1,0 0 0,1 0 0,-1 0-1,0 0 1,0 0 0,0 0 0,0 0-1,0 0 1,0 0 0,0 0 0,0 0-1,1 0 1,-1 0 0,0 0 0,0 0-1,0 0 1,0 0 0,0 0 0,0 0-1,0-1 1,0 1 0,0 0 0,0 0-1,1 0 1,-1 0 0,0 0 0,0 0-1,0 0 1,12-7 233,20-14-159,-24 15-14,25-18 32,-17 11-114,1 1 0,1 0-1,19-8 1,-13 8-36,-13 6 23,0 0 0,0 2 0,0-1 1,1 1-1,15-3 0,-26 7 1,1-1 0,0 1 0,-1 0 0,1 0 0,0 0 0,0 0 0,-1 0 0,1 1 0,0-1 0,-1 0 0,1 1 0,0 0 0,-1-1 0,1 1 0,0 0 0,-1 0-1,1-1 1,-1 1 0,0 0 0,1 1 0,-1-1 0,0 0 0,0 0 0,1 0 0,-1 1 0,0-1 0,0 1 0,-1-1 0,1 1 0,0-1 0,0 1 0,-1-1 0,1 1 0,-1 0 0,1-1 0,-1 1 0,0 0 0,1 1 0,0 8 27,-1 0 0,0-1 0,0 1 0,-4 19 0,3-25 39,0 4-56,0-6 65,1-1-1,-1 1 1,1-1 0,0 1 0,0-1-1,0 1 1,0-1 0,1 4-1,-1-6-35,0 0-1,0 1 0,0-1 1,0 1-1,1-1 0,-1 0 1,0 0-1,0 1 0,1-1 1,-1 0-1,0 1 0,0-1 1,1 0-1,-1 0 0,0 1 1,1-1-1,-1 0 0,0 0 1,1 0-1,-1 0 0,0 1 1,1-1-1,0 0 0,0 0 14,0 0-1,0 0 0,1 0 1,-1 0-1,0 0 1,1-1-1,-1 1 0,0 0 1,1-1-1,0 0 1,6-2 5,-2 0 1,1-1 0,0 0 0,-1 0 0,1-1-1,9-9 1,33-38-111,-31 32 19,-9 10-10,12-12-88,-20 20 138,0 1 0,1 0 0,-1 0-1,0 0 1,1 1 0,-1-1 0,1 0 0,-1 0 0,1 1 0,-1-1-1,1 1 1,-1-1 0,1 1 0,2 0 0,-4 0 1,1 0 1,0 0-1,-1 0 1,1 1-1,-1-1 1,1 0 0,0 1-1,-1-1 1,1 0-1,-1 1 1,1-1-1,-1 1 1,1-1-1,-1 1 1,1-1-1,-1 1 1,1-1-1,-1 1 1,0-1-1,1 1 1,-1-1-1,1 2 1,6 16-69,-6-15 58,10 42 60,-8-31-13,0 0 0,1 0 0,6 15-1,-8-26-8,-1 0-1,1-1 1,-1 1-1,1 0 1,0-1-1,3 4 1,-4-5 8,-1-1 1,1 1-1,0-1 0,-1 1 1,1-1-1,0 1 1,0-1-1,-1 1 1,1-1-1,0 0 0,0 0 1,0 1-1,0-1 1,0 0-1,-1 0 0,1 0 1,0 0-1,0 0 1,0 0-1,0 0 0,0 0 1,0 0-1,-1 0 1,1 0-1,0-1 1,0 1-1,0 0 0,0-1 1,1 0-1,6-4 23,0-2-1,-1 1 1,1-1 0,-1 0-1,-1 0 1,1-1 0,-1 1-1,8-15 1,1 1 10,3-3-36,132-171-11,-149 194-18,20-20-258,-8 15 110,-13 6 155,0 0-1,1 0 0,-1 0 0,1 0 0,-1 0 0,0 0 1,1 0-1,-1 0 0,1 0 0,-1 0 0,0 0 0,1 0 1,-1 1-1,1-1 0,-1 0 0,0 0 0,1 0 0,-1 1 1,0-1-1,1 0 0,-1 0 0,0 1 0,1-1 0,-1 0 1,0 1-1,1-1 0,0 3-33,1 0 0,-1 0-1,0 0 1,0 0 0,0 0 0,0 0 0,0 0 0,-1 0-1,0 0 1,1 6 0,-4 36-211,1-21 187,-1 9 90,-1 1 0,-1-1 0,-11 39 0,12-59 29,0 0 0,-1-1 0,0 1 0,-1-1 0,0-1 0,-1 1 0,0-1 0,-1 0 0,0 0 0,-19 17 0,25-26-27,0 0 0,0 0 0,0-1 0,-1 1 0,1-1 0,0 0 0,-1 0 0,1 0 1,0 0-1,-1 0 0,1 0 0,-1 0 0,0-1 0,1 0 0,-1 1 0,-4-1 0,3-1-19,1 0 1,-1 1-1,1-2 0,-1 1 0,1 0 1,0-1-1,0 1 0,0-1 0,-1 0 1,2 0-1,-1 0 0,-3-4 0,-7-5-35,0-2-1,1 0 0,-13-18 1,20 24 8,8 5-24,12 8-41,-9-3 76,23 10 111,1-2-1,1-1 0,0-1 0,0-2 1,1-1-1,0-1 0,0-2 0,0-1 1,0-1-1,36-5 0,-56 3-130,-1-1-1,0-1 1,-1 1-1,20-9 1,-25 9-403,-1 0 1,0 0-1,1-1 0,-1 1 1,0-1-1,0 0 1,0-1-1,-1 1 0,1 0 1,-1-1-1,0 0 0,6-8 1,1-8-1897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3:3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1568,'-2'0'279,"1"-1"0,0 1 0,-1 0 0,1 0 0,0 0 1,-1 1-1,1-1 0,0 0 0,0 0 0,-1 1 0,1-1 0,0 1 0,0-1 0,-1 1 0,1-1 1,0 1-1,0 0 0,0 0 0,0-1 0,-1 2 0,-6 3 4836,8-3-4864,0 0 0,1-1 1,0 1-1,-1 0 0,1 0 0,0-1 1,0 1-1,0 0 0,0-1 1,0 1-1,0-1 0,0 1 1,3 1-1,20 19 860,-23-21-994,24 17 125,-18-13-193,0 0-1,0 0 1,-1 1 0,10 10-1,-10-11-504,3-4-4719,-2-2 2663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03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450 43 1984,'0'-1'48,"1"1"0,-1-1 1,0 1-1,0-1 0,1 1 0,-1-1 1,0 1-1,0 0 0,1-1 1,-1 1-1,0-1 0,1 1 0,-1 0 1,1-1-1,-1 1 0,1 0 0,-1-1 1,0 1-1,1 0 0,-1 0 0,1-1 1,-1 1-1,1 0 0,0 0 0,-1 0 1,1 0-1,-1 0 0,1 0 0,-1 0 1,1 0-1,0 0 189,1-1 0,-1 1-1,0 0 1,0 0 0,0 0 0,0 0 0,0 1 0,0-1-1,0 0 1,0 0 0,0 1 0,0-1 0,0 0-1,0 1 1,2 1 2288,-3-2-2465,0 0-1,0 0 1,0 1-1,1-1 1,-1 0-1,0 0 1,0 0-1,0 0 1,0 0-1,0 1 1,1-1-1,-1 0 1,0 0-1,0 0 1,0 0-1,1 0 1,-1 0-1,0 0 1,0 0-1,0 0 1,1 0-1,-1 0 1,0 0-1,0 0 1,0 0-1,1 0 1,-1 0-1,0 0 1,0 0-1,0 0 1,1 0-1,-1 0 1,0 0-1,0 0 1,0 0-1,1 0 1,-1-1-1,2-2 850,-8-3 97,-28-9 183,-32 7-21,60 6-1128,0 0-1,0 1 1,-1 0 0,1 1-1,0-1 1,-1 1 0,1 0-1,0 1 1,-1 0-1,1 0 1,0 0 0,0 1-1,-10 3 1,8-2 73,-11 3-44,1 1 0,-25 12 0,38-16-71,0 0-1,0 0 1,0 0-1,1 1 1,-1 0-1,1 0 1,0 0-1,0 0 1,0 1-1,1-1 1,0 1-1,-5 9 1,6-10 4,0 0-1,1-1 1,-1 1 0,1 0-1,0 0 1,0 0 0,0 1-1,0-1 1,1 0 0,0 0-1,0 0 1,0 1 0,0-1-1,1 0 1,-1 0 0,1 0-1,0 0 1,3 7 0,-2-6 21,0 0 0,0-1 1,0 1-1,1-1 0,-1 1 0,1-1 0,0 0 1,1 0-1,-1 0 0,1 0 0,-1-1 1,1 1-1,8 4 0,-8-5 76,0 0-1,0-1 1,1 0-1,-1 0 0,0 0 1,1-1-1,-1 1 1,1-1-1,-1 0 1,1 0-1,0-1 1,5 1-1,-9-1 270,-18 1 48,11 1-473,-1 1-1,1 0 1,-1 0-1,1 1 1,0 0-1,1 0 1,-1 1-1,-10 9 1,5-3 14,-11 8-44,2 1 1,-32 40-1,43-49 59,1 0 1,1 1-1,0 0 1,1 0 0,0 1-1,1-1 1,-8 26-1,13-35 25,0 0-1,-1-1 1,1 1-1,0-1 1,0 1 0,0-1-1,0 1 1,1-1-1,-1 1 1,1-1-1,0 1 1,-1-1 0,1 1-1,0-1 1,0 0-1,1 1 1,-1-1-1,0 0 1,1 0 0,-1 0-1,1 0 1,0 0-1,0-1 1,2 3-1,1 0 52,1 0-1,-1-1 1,1 0-1,0 0 1,0-1-1,0 1 1,0-1-1,0 0 1,6 0-1,-4-1 20,-1 0-1,1 0 0,-1-1 0,1-1 1,0 1-1,-1-1 0,1 0 0,-1-1 1,0 1-1,1-2 0,-1 1 0,7-4 1,10-6 101,0-1 0,23-17 0,-4 2-88,-25 18-79,2-2-195,0 0 0,30-25-1,-49 36 197,-1 0-1,1 1 1,-1-1 0,1 1-1,0-1 1,-1 1-1,1-1 1,0 1-1,-1 0 1,1-1-1,0 1 1,-1 0-1,1-1 1,0 1-1,0 0 1,-1 0-1,1 0 1,0 0 0,0 0-1,-1-1 1,1 2-1,0-1 1,0 0-1,0 0 1,-1 0-1,1 0 1,0 0-1,0 1 1,-1-1-1,1 0 1,0 0 0,-1 1-1,1-1 1,0 1-1,-1-1 1,1 1-1,0-1 1,-1 1-1,1-1 1,-1 1-1,1-1 1,-1 1-1,1 0 1,-1-1-1,0 1 1,1 0 0,-1 0-1,2 3 45,0-1 1,-1 1-1,0-1 0,0 1 1,0 0-1,0-1 0,0 1 1,0 6-1,-2 1-10,0 0 1,-1 0-1,-4 13 1,4-13 1,-1-1 0,2 1 0,-2 14 1,3-25-34,0 0 1,0 0 0,0 1 0,0-1-1,0 0 1,0 0 0,0 0 0,0 1-1,0-1 1,0 0 0,0 0 0,0 1-1,0-1 1,0 0 0,0 0 0,0 0 0,1 1-1,-1-1 1,0 0 0,0 0 0,0 0-1,0 1 1,0-1 0,1 0 0,-1 0-1,0 0 1,0 0 0,0 1 0,0-1-1,1 0 1,-1 0 0,0 0 0,0 0-1,0 0 1,1 0 0,-1 0 0,0 0-1,0 1 1,1-1 0,-1 0 0,0 0-1,1 0 1,11-6 206,10-15-5,-10 5-255,-8 10 9,-1 1 1,1 1 0,0-1 0,0 1 0,6-5 0,7-5-43,-10 9 21,-1 0-1,0 0 1,1 0 0,0 1 0,9-4-1,-15 7 51,1 1 0,-1 0 1,0-1-1,0 1 0,1 0 0,-1 0 0,0-1 0,0 1 0,1 0 0,-1 0 0,0 1 0,0-1 0,1 0 0,-1 0 0,0 0 0,0 1 0,1-1 0,-1 1 1,0-1-1,0 1 0,0-1 0,0 1 0,0 0 0,0 0 0,2 1 0,0 2 34,1 0 0,-1 0 0,0 0 1,0 0-1,2 6 0,10 13 4,-13-21-20,0 1-1,1-1 0,-1 0 1,0 0-1,1 0 1,0 0-1,-1-1 1,1 1-1,0-1 1,0 1-1,0-1 1,0 0-1,0 0 1,0-1-1,0 1 1,0-1-1,1 1 0,-1-1 1,3 0-1,0 0 1,1 0-1,-1 0 0,0 0 1,0-1-1,0 0 0,0 0 1,11-4-1,39-19 396,-55 23-395,6-3 107,1 0-1,0-1 1,-1 0 0,0 0 0,0 0 0,-1-1-1,1-1 1,9-11 0,-13 13-91,0 1 0,0 0 0,0-1 0,-1 1 0,0-1 0,0 0 0,0 0-1,-1 0 1,1 0 0,-1 0 0,0 0 0,-1-1 0,1 1 0,-1 0 0,0 0 0,-1-11 0,0 15-29,1 0 0,0 0 0,0 0 0,0 0 0,-1 0 0,1 1 0,0-1 0,-1 0 1,1 0-1,-1 0 0,1 0 0,-1 0 0,1 1 0,-1-1 0,0 0 0,1 0 0,-1 1 0,-1-2 1,1 2-28,0-1 1,0 1 0,0 0-1,0 0 1,-1 0 0,1-1-1,0 1 1,0 0 0,0 1-1,0-1 1,0 0 0,-1 0 0,1 0-1,0 1 1,0-1 0,0 0-1,0 1 1,-2 0 0,-3 3-37,1-1 1,-1 1 0,1 0-1,0 0 1,0 1 0,1 0-1,-1-1 1,1 2 0,0-1-1,0 0 1,1 1 0,-1 0-1,1 0 1,1 0 0,-4 8-1,5-9 41,0 1-1,0-1 0,1 0 1,0 0-1,-1 0 0,2 0 1,-1 0-1,1 1 0,0-1 1,0 0-1,2 6 0,-2-8 22,0-1-1,1 1 0,-1-1 1,1 0-1,-1 1 0,1-1 1,0 0-1,0 0 0,0 0 1,0 0-1,0-1 0,0 1 1,1 0-1,-1-1 0,1 0 1,-1 1-1,1-1 0,-1 0 1,1 0-1,0 0 0,-1-1 1,5 1-1,3 1 116,1 0 0,1-1 0,-1-1 0,0 0 0,20-2 0,-23 1-73,-1-1 0,0 0 0,0 0 0,0-1 0,0 0 0,-1 0 0,1 0-1,-1-1 1,10-7 0,4-4-118,19-21-1,6-9-264,-45 53 389,0 1 0,1-1-1,-1 1 1,4 10-1,-1 3-41,-3-17 0,0 0 0,1-1 0,0 1 0,0 0 0,2 5 0,-2-8-2,-1-2 6,0 1-1,0 0 1,0 0 0,1 0-1,-1 0 1,0-1-1,0 1 1,1 0 0,-1 0-1,1-1 1,-1 1 0,1 0-1,-1 0 1,1-1-1,-1 1 1,1-1 0,0 1-1,-1 0 1,1-1-1,0 1 1,-1-1 0,1 0-1,0 1 1,0-1 0,-1 0-1,1 1 1,0-1-1,0 0 1,0 0 0,0 0-1,-1 1 1,1-1-1,0 0 1,0 0 0,1-1-1,3 1 24,-1 0-1,1 0 1,-1-1-1,0 0 1,1 0-1,-1 0 1,1 0-1,-1-1 0,6-3 1,-1 0 3,0-1-1,12-11 1,3-1-85,70-58 258,-90 73-164,1 0 1,-1 0-1,0-1 1,7-7-1,-56 55-295,29-25 189,-20 31 0,32-45 60,0 1 1,1 0-1,0 0 0,0 0 0,1 0 1,0 1-1,0-1 0,0 1 0,1-1 1,-1 11-1,2-17 7,0 1 0,1-1 0,-1 1 0,0-1 0,0 1 0,1-1 0,-1 1 0,0-1 0,1 1 0,-1-1 0,1 0 0,-1 1 0,1-1 0,-1 0 0,1 1 0,-1-1 0,1 0 0,-1 1 0,1-1 0,-1 0 0,1 0 0,-1 0 0,1 1 0,0-1 0,-1 0 0,1 0 0,-1 0 0,1 0 0,-1 0-1,1 0 1,0 0 0,0-1 0,21-1 150,-16 0-94,0 0 0,0 0-1,0-1 1,-1 0-1,1 0 1,-1-1 0,0 0-1,0 0 1,0 0-1,0 0 1,5-8 0,-4 5-5,0 0 0,-1-1 0,0 1 1,0-1-1,0-1 0,-1 1 0,3-11 1,-6 15-45,1 0-12,-1 1 1,0 0 0,0-1 0,0 1 0,0 0 0,-1-1 0,0 1-1,1-1 1,-1 1 0,0-1 0,-1-4 0,1 8-21,-1 0 0,1 0 0,0 0 0,-1 0 0,1 0 0,0 0 0,-1 0 0,1 0 0,0 0 0,-1 0 0,1 0 0,0 0 0,0 0 0,-1 0 0,1 0 0,0 0 0,-1 0 0,1 0 0,0 0 0,-1 0 0,1 0 0,0 1 0,0-1 0,-1 0 0,1 0-1,0 0 1,0 1 0,-1-1 0,1 0 0,0 0 0,0 1 0,0-1 0,0 0 0,-1 0 0,1 1 0,0-1 0,0 0 0,0 1 0,-10 15-146,-8 57 26,11-39 146,-13 38-1,-20 65 109,8-25 268,25-90-158,-2 0-1,-21 40 1,29-61-182,0 1 1,0 0 0,-1 0-1,1 0 1,0-1-1,-1 1 1,1-1 0,-1 1-1,0-1 1,1 0 0,-4 2-1,5-3-26,-1 1 1,1-1-1,-1 0 0,1 0 1,-1 0-1,1 0 1,-1 0-1,1 0 0,-1 0 1,1 0-1,-1 0 0,0 0 1,1 0-1,-1 0 0,1 0 1,-1 0-1,1 0 0,-1-1 1,0 1-1,0-1-2,0 0 0,0 0 1,0 1-1,0-1 0,1 0 0,-1 0 1,0 0-1,0 0 0,1 0 0,-1 0 1,0-3-1,-4-6-109,1-1-1,1 0 1,0 0 0,0-1-1,1 1 1,0 0-1,1-1 1,1 0 0,0 1-1,0-1 1,1 1 0,1-1-1,4-19 1,-3 21 43,0 1 0,0 0 0,1 0 0,0 0 0,1 0 0,0 0 0,0 1 0,0 0 0,1 0 0,1 0 0,-1 1 1,1 0-1,1 0 0,-1 1 0,1 0 0,15-9 0,5 0 12,1 1 0,0 1 0,1 2 1,39-10-1,-49 16 167,0-1 0,38-16 1,-50 19-55,-1-1 0,1 0 1,-1-1-1,0 0 1,0 0-1,-1-1 1,1 0-1,-1 0 1,0 0-1,6-9 1,-8 8-23,0 0 0,-1 0 0,0 0 0,0 0 0,0 0 0,-1-1 0,2-9 0,-2 7 182,-4 16-426,-7 22-131,6-21 347,1 0 1,-1 1-1,1-1 1,1 1-1,0-1 1,0 1-1,0 12 1,1-15 16,0 0 1,0 0 0,1 0 0,-1 0 0,1 0 0,1 0-1,-1 0 1,1 0 0,-1 0 0,2 0 0,-1-1-1,5 9 1,-6-13-22,-1 1 0,0-1 0,1 0 0,-1 1-1,0-1 1,1 0 0,-1 0 0,0 1 0,1-1 0,-1 0-1,1 0 1,-1 0 0,0 0 0,1 1 0,-1-1-1,1 0 1,-1 0 0,1 0 0,-1 0 0,1 0 0,-1 0-1,0 0 1,1 0 0,-1 0 0,1 0 0,-1 0 0,1-1-1,0 1 1,14-10 257,12-21-21,-24 27-233,13-16 82,21-34-1,-24 38-371,-6 13 193,-6 3 80,-1 0 0,0 0 0,0 1 0,1-1 0,-1 0 0,0 0 0,0 1 0,1-1 0,-1 0 0,0 1 0,0-1 0,0 0 1,0 1-1,0-1 0,0 0 0,1 1 0,-1-1 0,0 0 0,0 1 0,0-1 0,0 1 0,0-1 0,0 0 0,0 1 0,-1-1 0,1 77 203,-19 138 0,12-169-85,-2-1 1,-2 1 0,-23 58-1,31-97-67,-1 1 0,0-1 0,0 0 0,-8 10 0,10-15-15,-1 1 1,1 0-1,-1-1 1,1 0 0,-1 1-1,0-1 1,0 0 0,0-1-1,0 1 1,0 0 0,-1-1-1,-3 2 1,6-3-32,0 0 1,0 1-1,0-1 1,-1 0-1,1 0 1,0 0-1,0 0 0,0 0 1,0 0-1,0 0 1,0 0-1,0-1 1,0 1-1,0 0 1,0 0-1,0-1 0,0 1 1,0-1-1,0 1 1,0-1-1,0 0 1,0 1-1,0-1 1,0 0-1,1 0 0,-1 1 1,0-1-1,0 0 1,1 0-1,-1 0 1,0-1-1,-1-1 3,1-1 1,0 1-1,-1-1 0,1 0 0,1 1 0,-1-1 1,0-5-1,1-4-23,0 1-1,1-1 1,0 1 0,1 0 0,0-1 0,1 1-1,1 0 1,0 1 0,0-1 0,12-19 0,-4 9-23,2 0 0,0 1 0,1 1 0,23-24 0,-25 32 77,0 0-1,1 1 1,0 0 0,0 1 0,1 1 0,1 0 0,-1 1 0,2 1 0,17-6 0,-31 12-131,-1 0 1,1 0 0,-1 1-1,1-1 1,0 1-1,-1 0 1,1-1-1,3 2 1,-5-1-57,0 0 1,0 0-1,0 0 0,0 1 1,0-1-1,-1 1 0,1-1 1,0 0-1,0 1 0,0-1 0,-1 1 1,1 0-1,0-1 0,-1 1 1,1 0-1,-1-1 0,1 1 1,0 0-1,-1 0 0,0-1 1,1 1-1,-1 0 0,1 0 0,-1 0 1,0 0-1,1 1 0,1 21-3862,1 8 1285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13.6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102 447 2720,'-3'7'9508,"1"-4"-10014,-14 6 1538,12-8-906,0 1 1,1 0-1,-1 0 0,1 0 0,0 0 0,-5 4 0,-6 6 225,10-9-315,1-1-1,0 0 1,0 1 0,0 0-1,1 0 1,-1 0 0,1 0-1,-3 3 1,4-3-13,-1 0 0,1-1 1,0 1-1,0 0 0,0 0 0,0 0 0,1 0 1,-1 3-1,1-4 4,0-1 0,0 0 0,1 1 0,-1-1 0,0 0 0,1 1 1,-1-1-1,1 0 0,-1 0 0,1 1 0,0-1 0,-1 0 0,1 0 0,0 0 0,0 0 1,0 0-1,0 0 0,0 0 0,0 0 0,0 0 0,2 1 0,-1 0 69,1-1-1,-1 0 0,0 1 1,1-1-1,-1 0 1,1 0-1,0 0 1,-1 0-1,1-1 0,-1 1 1,1-1-1,0 1 1,0-1-1,-1 0 1,1 0-1,0 0 0,0-1 1,-1 1-1,4-1 1,-3 0-37,-1 0 0,0 0 0,0 0 0,0 0 0,0 0-1,0-1 1,0 1 0,0-1 0,-1 1 0,1-1 0,0 0 0,-1 1 0,1-1 0,-1 0 0,0 0 0,1 0 0,-1 0 0,0 0 0,0 0 0,1-4 0,-2 4-59,0 1 1,1 0-1,-1 0 1,0 0-1,0-1 0,0 1 1,0 0-1,0 0 1,0-1-1,-1 1 1,1 0-1,0 0 0,0 0 1,-1 0-1,1-1 1,-1 1-1,1 0 1,-1 0-1,0 0 1,1 0-1,-1 0 0,0 0 1,0 0-1,1 0 1,-1 1-1,0-1 1,0 0-1,0 0 1,-2 0-1,-2-2-107,0 0 0,-1 0 0,1 1 0,-9-3 0,14 5 106,-8-6-697,8 4 363,6 4-3,0 0 461,-1-1 0,0 1 0,1-1-1,-1 0 1,1-1 0,-1 1 0,1-1-1,-1 0 1,1-1 0,-1 1 0,1-1-1,-1 0 1,0 0 0,1-1 0,-1 1-1,0-1 1,0-1 0,0 1 0,0-1-1,0 1 1,8-8 0,0 0 25,-1-1 0,0 0 1,-1-1-1,0-1 0,-1 1 1,11-19-1,2-9 105,-2-1-1,19-52 1,-22 51-110,-1-2-124,-3 11-292,26-50-1,-40 83 266,0 0 0,1 0-1,-1 0 1,0 0 0,0 0-1,1-1 1,-1 1 0,0 0-1,0 0 1,1 0 0,-1 0-1,0 0 1,0 0 0,1 0-1,-1 0 1,0 0 0,0 0-1,1 0 1,-1 0 0,0 0-1,0 0 1,1 1 0,-1-1-1,0 0 1,0 0 0,1 0-1,-1 0 1,0 0 0,0 0-1,1 1 1,-1-1 0,0 0-1,0 0 1,0 0-1,0 1 1,1-1 0,-1 0-1,0 0 1,0 0 0,0 1-1,0-1 1,0 0 0,0 1-1,8 10-104,-4 2 78,0 0-1,-1 1 0,-1-1 0,0 0 1,-1 1-1,0 16 0,0-10 20,0 27 36,-1 0 1,-3 0-1,-1 0 1,-3-1 0,-2 1-1,-26 80 1,-51 113 304,81-228-298,-4 12 85,-11 21 0,17-39-68,-1-1 1,1 1-1,-1-1 0,0 0 0,0 0 0,0 0 1,-1 0-1,0-1 0,-5 5 0,8-8-13,0 0 0,0 1 0,0-1 0,0 0 0,0 0-1,0 0 1,0-1 0,0 1 0,0 0 0,0-1 0,-1 1 0,1-1-1,0 0 1,0 0 0,-1 0 0,1 0 0,0 0 0,0-1 0,-1 1-1,-2-1 1,2-1-16,1 1-1,-1 0 1,1-1 0,0 0-1,0 0 1,-1 1-1,1-1 1,0 0 0,0-1-1,1 1 1,-1 0-1,0-1 1,1 1 0,0 0-1,-1-1 1,0-4-1,-1 2 3,1-1-1,0 0 1,1 0-1,-1 0 1,1 0-1,0 0 1,1 0-1,-1 0 0,1-1 1,0 1-1,1 0 1,0 0-1,0 0 1,0 0-1,3-8 1,-1 7-23,0 1 0,0 0 0,0 0 0,1 0 0,0 1 1,0-1-1,0 1 0,1 0 0,-1 0 0,1 1 0,1-1 0,-1 1 1,11-6-1,0 1 35,1 1 1,1 0 0,-1 1 0,1 1-1,30-6 1,-18 7-13,1 1 0,50-1 0,-43 6 171,-18 0-1796,-1 0-4102,-14-1 3182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36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19 102 3136,'-4'2'6194,"4"-2"-6074,-1 12 1705,4 19-2971,-2-23 1865,8 55 262,22 86 0,-17-90-661,-4-18-104,1 5 401,7 62 1,-15-93-377,-3-13-128,1 0 0,-1 0 0,1 0 0,-1 0 0,0 0 0,0 0 0,0 1 0,0-1 0,0 0 0,0 0 0,-1 0 0,1 0 0,-1 0 0,0 3 0,0-5-65,1 0 1,0 1-1,-1-1 0,1 0 1,0 0-1,-1 0 1,1 1-1,0-1 0,-1 0 1,1 0-1,0 0 0,-1 0 1,1 0-1,0 0 1,-1 0-1,1 0 0,-1 1 1,1-1-1,0-1 1,-1 1-1,1 0 0,-1 0 1,1 0-1,0 0 0,-1 0 1,1 0-1,0 0 1,-1 0-1,1-1 0,0 1 1,-1 0-1,1 0 0,0 0 1,-1-1-1,1 1 1,0 0-1,0 0 0,-1-1 1,1 1-1,-1-1 1,-13-15 649,5 5-522,3 5-71,1 0 0,-7-12 0,3-3-69,0 1 1,2-1-1,1-1 0,0 1 0,2-1 0,-3-25 1,4 10-10,2-1 1,6-67-1,-3 89-28,0 0 0,1 1 0,1-1 0,0 1 0,1 0 0,11-24 0,-11 31-26,1-1 0,-1 0 0,1 1 0,0 0 0,1 1 0,0-1 0,0 1 0,1 0 0,0 1 0,0 0 0,14-8 0,-14 10-33,1 0 0,-1 0 0,1 1 0,0 0 0,0 0 0,0 1 0,0 1 0,0-1 0,15 1 0,-18 1 18,0 0-1,0 0 1,0 1-1,0 0 1,0 0-1,-1 1 1,1 0-1,0 0 1,-1 0-1,1 1 1,-1-1-1,0 1 1,0 1-1,0-1 1,0 1-1,5 4 1,-7-4 63,0 0 1,0-1 0,0 1 0,-1 0-1,1 1 1,-1-1 0,0 0-1,0 1 1,-1-1 0,1 1-1,-1 0 1,0-1 0,0 1-1,-1 0 1,1 0 0,-1 0-1,0-1 1,0 1 0,-1 0 0,1 0-1,-1 0 1,-2 6 0,1-5 61,0 1 1,-1 0 0,1-1-1,-1 1 1,-1-1 0,1 0 0,-1 0-1,0-1 1,0 1 0,-1-1 0,0 0-1,0 0 1,0 0 0,-10 6-1,11-8-64,-1-1-1,0 0 0,0 0 0,0 0 0,1-1 0,-1 1 0,-1-1 1,1-1-1,0 1 0,0-1 0,0 0 0,-5 0 0,-9-2 14,1 0-1,-21-6 1,26 7 84,8 2-1247,19-1-4936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38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4 636 2976,'-3'4'1451,"6"-4"61,7-9 650,-2-1-1848,-1 0 0,0 0-1,-1-1 1,-1 0 0,0-1-1,6-18 1,6-13 61,9-19 174,-5 12-141,28-50 0,-31 68 33,28-63 1,-42 85-371,-1 0 0,0-1 1,0 1-1,-1-1 0,0 0 1,-1 1-1,0-1 0,-1 0 1,0 0-1,-1 0 0,-1-11 1,2 22-96,0-1 0,-1 0 1,1 1-1,0-1 1,0 0-1,0 1 0,0-1 1,-1 0-1,1 1 0,0-1 1,-1 0-1,1 1 1,-1-1-1,1 1 0,0-1 1,-1 0-1,1 1 1,-1-1-1,1 1 0,-1 0 1,0-1-1,1 1 1,-1-1-1,1 1 0,-1 0 1,0-1-1,1 1 0,-1 0 1,0 0-1,1 0 1,-1 0-1,0-1 0,0 1 1,1 0-1,-1 0 1,0 0-1,1 0 0,-1 1 1,0-1-1,-1 0 0,0 1-1,-1 0 0,1 0 0,-1 0-1,1 0 1,0 1 0,-1-1-1,1 1 1,0 0 0,-4 3-1,1 1 59,-1 1 0,1 0-1,0 0 1,0 1-1,1-1 1,-4 11 0,-17 53 320,21-58-269,1 1 0,1-1 0,0 1 0,1 0 0,1 0 0,0 0 0,1 0 0,2 14 0,0-12 94,0 0-1,1 0 1,1 0 0,1 0-1,0-1 1,12 22 0,-15-32-93,0 0 1,0 0-1,0-1 1,1 1-1,-1-1 1,1 0-1,0 0 1,1 0-1,-1 0 1,1-1-1,0 0 1,-1 0-1,2 0 1,-1 0-1,0-1 1,0 0-1,1 0 1,-1 0-1,1-1 1,-1 0-1,1 0 1,0 0-1,0-1 1,-1 1-1,1-1 1,0-1-1,0 1 1,-1-1-1,8-2 1,-1-2 8,1 0 1,-1 0-1,0-2 1,-1 1-1,1-1 1,-2-1-1,17-14 1,0-4 71,33-41 0,-50 56-97,12-17-357,-22 28 277,0 0 0,0 0 1,0 0-1,0 0 0,0 0 0,0 0 0,0 0 0,0 0 1,0 0-1,-1 0 0,1 0 0,0-1 0,0 1 0,0 0 0,0 0 1,0 0-1,0 0 0,0 0 0,0 0 0,0 0 0,0 0 1,0 0-1,0 0 0,0 0 0,0 0 0,-1 0 0,1 0 0,0 0 1,0 0-1,0 0 0,0-1 0,0 1 0,0 0 0,0 0 1,0 0-1,0 0 0,0 0 0,0 0 0,0 0 0,0 0 0,0 0 1,0 0-1,0 0 0,0-1 0,0 1 0,0 0 0,0 0 1,0 0-1,0 0 0,0 0 0,0 0 0,0 0 0,1 0 0,-8 4-272,5-1 261,0 0 0,1 0 1,-1 1-1,0-1 0,1 0 0,0 1 1,0-1-1,-1 7 0,-3 9 20,-1-1 37,2-1 0,0 1 0,1-1 0,1 1 0,0 0 0,1 0 0,2 0 0,-1 0 0,2 0 0,4 18-1,-6-35 3,0 1-1,0-1 0,1 0 1,-1 0-1,0 0 0,1 0 0,-1 1 1,1-1-1,-1 0 0,1 0 1,-1 0-1,1 0 0,0 0 0,0 0 1,-1 0-1,1-1 0,0 1 1,0 0-1,0 0 0,0 0 0,0-1 1,0 1-1,2 0 0,-2-1 8,1 0 0,-1 0 0,1 0 0,-1 0-1,0-1 1,1 1 0,-1 0 0,0-1 0,0 1-1,1-1 1,-1 1 0,0-1 0,0 0 0,0 0-1,1 1 1,-1-1 0,0 0 0,0 0 0,0 0-1,0 0 1,1-2 0,8-11 3,0-1 1,-1 0-1,0 0 1,-2-1-1,0 0 0,6-18 1,4-8 25,-5 13-489,-8 37-192,-1 3 586,-2 1-1,1 21 1,-2-22 6,1-1 1,0 0 0,0 0 0,4 11-1,-2-8 50,0-3 28,1 1 0,7 17 0,-10-26-44,-1-1 1,1 1 0,0 0-1,0-1 1,0 1 0,0-1-1,0 0 1,0 1 0,1-1-1,-1 0 1,0 0-1,1 1 1,-1-1 0,0 0-1,1 0 1,0-1 0,-1 1-1,1 0 1,-1 0 0,1-1-1,0 1 1,0-1-1,2 1 1,-3-1 1,1-1 0,-1 1 1,1 0-1,-1-1 0,1 0 0,-1 1 0,0-1 0,1 0 1,-1 1-1,0-1 0,0 0 0,0 0 0,0 0 0,0 0 1,1 0-1,0-2 0,16-23 153,-13 19-113,17-31 222,28-61 0,-34 63-441,2 1-1,28-42 0,-46 77 141,0 0-1,0-1 0,0 1 0,1 0 0,-1-1 0,0 1 0,0 0 1,1 0-1,-1-1 0,0 1 0,0 0 0,1-1 0,-1 1 0,0 0 1,1 0-1,-1 0 0,0 0 0,1-1 0,-1 1 0,0 0 1,1 0-1,-1 0 0,1 0 0,-1 0 0,0 0 0,1 0 0,-1 0 1,0 0-1,1 0 0,-1 0 0,1 0 0,0 1-3,0-1 1,-1 1-1,1-1 0,-1 1 0,1-1 0,0 1 0,-1 0 0,1-1 1,-1 1-1,1 0 0,-1 0 0,0-1 0,1 3 0,1 2-34,0 0 0,-1 1 0,2 10-1,-2 8 22,-1 1-1,-3 24 0,0 0 115,0-6 101,-1 1 0,-3-1-1,-14 52 1,19-90-110,1-1 1,-1 1-1,1-1 1,-1 0-1,0 0 0,-1 0 1,1 0-1,-1 0 1,0 0-1,-3 3 0,5-6-48,0 0-1,0 0 1,0 0-1,0 0 1,-1-1-1,1 1 1,0-1-1,0 1 1,0-1-1,-1 1 1,1-1-1,0 0 0,0 1 1,-1-1-1,1 0 1,0 0-1,-1 0 1,1 0-1,0 0 1,-1 0-1,1-1 1,0 1-1,0 0 1,-1-1-1,1 1 1,0-1-1,0 1 1,0-1-1,-1 1 1,1-1-1,0 0 0,0 0 1,0 1-1,0-1 1,0 0-1,0 0 1,-1-2-1,-2-2-4,0 0 1,1 0-1,0 0 0,0-1 0,0 1 0,0-1 0,1 0 0,0 1 0,0-1 0,1 0 0,-1 0 0,0-12 0,-4-13 21,5 28-68,1 1 0,0 0 1,0-1-1,0 1 1,0 0-1,1-5 0,0-9-149,0 19 138,0 1 1,0-1-1,1 0 1,-1 0-1,1 1 1,0-1-1,0-1 0,0 1 1,0 0-1,1 0 1,2 2-1,-1-1 35,1 1 0,-1-1 0,1 0-1,0 0 1,1 0 0,7 4 0,0-3 34,1 0 0,-1-1 1,1-1-1,-1 0 0,1-1 1,21 1-1,-26-3 16,0 0-1,0-1 1,0 0 0,0 0 0,0-1-1,0 0 1,-1-1 0,1 0-1,-1 0 1,0-1 0,10-6 0,-1-1-483,-1-1 0,21-19 1,6-12-6637,-34 34 5018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41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38 556 3136,'0'0'163,"0"1"-1,0-1 1,0 0 0,0 1 0,0-1-1,0 0 1,0 0 0,0 1 0,0-1-1,0 0 1,0 0 0,0 1 0,0-1 0,1 0-1,-1 1 1,0-1 0,0 0 0,0 0-1,0 0 1,0 1 0,1-1 0,-1 0-1,0 0 1,0 0 0,0 1 0,1-1-1,-1 0 1,0 0 0,1 0 0,12 1 3608,-11-1-3972,1 0 354,-1 0 0,1 0 0,-1-1 0,1 1 0,-1-1 0,0 0 0,1 0 0,-1 0 0,0 0 1,1 0-1,-1 0 0,0-1 0,0 1 0,0-1 0,3-3 0,1-2 138,0 0 0,10-15 1,-2-1-23,0-1 1,18-47-1,12-56-96,-20 55-66,-19 57-57,20-64 381,-21 67-334,-1-1 0,-1-1 0,2-24 0,-4 36-137,0 0-1,-1 0 1,1 1 0,0-1 0,0 0-1,-1 1 1,1-1 0,-2-3 0,2 5 25,0 0 0,0 0 1,-1-1-1,1 1 0,0 0 1,0 0-1,0 0 0,-1 0 1,1-1-1,0 1 0,0 0 0,-1 0 1,1 0-1,0 0 0,0 0 1,-1-1-1,1 1 0,0 0 1,0 0-1,-1 0 0,1 0 1,0 0-1,-1 0 0,1 0 1,0 0-1,0 0 0,-1 0 1,1 0-1,0 0 0,-1 0 1,1 1-1,0-1 0,0 0 1,-1 0-1,1 0 0,0 0 1,0 0-1,-1 0 0,1 1 1,0-1-1,0 0 0,0 0 1,-1 0-1,1 1 0,0-1 1,0 0-1,0 0 0,0 1 1,-1-1-1,1 0 0,0 1 1,-5 6-12,0 0 0,1 1 0,0 0 0,0 0 0,1 0 0,0 0 0,-2 10 0,0-2 36,-50 199 704,10-31-377,37-159-216,-26 79 147,29-93-95,0 0 0,0-1 0,-1 1 0,-1-1 0,0 0 0,-14 16 0,20-26-135,0 1 1,1 0 0,-1-1-1,1 1 1,-1 0 0,0-1-1,0 1 1,1-1 0,-1 1-1,0-1 1,0 0-1,1 1 1,-1-1 0,0 0-1,0 1 1,0-1 0,0 0-1,0 0 1,0 0 0,1 0-1,-1 0 1,0 0 0,0 0-1,0 0 1,0 0-1,0 0 1,0 0 0,0-1-1,1 1 1,-1 0 0,0-1-1,0 1 1,0-1 0,1 1-1,-1-1 1,0 1 0,0-1-1,1 1 1,-1-1-1,0 0 1,1 1 0,-1-1-1,1 0 1,-2-1 0,1 0-31,0 1 0,0-1 0,0 0 1,0 0-1,1 0 0,-1 0 0,1 0 1,-1-1-1,1 1 0,-1 0 0,1 0 1,0 0-1,0 0 0,0 0 0,0-1 1,1 1-1,-1 0 0,1 0 0,0-2 1,2-2-34,0 1 0,1 0 1,0 0-1,0 0 1,0 0-1,1 0 0,0 1 1,-1 0-1,1 0 0,10-5 1,6-7 17,113-88-105,-104 81 112,-14 11 0,22-20 0,35-51 139,-15 15-240,-42 52 88,8-11 400,-22 25-398,-1-1 1,0 1-1,1 0 0,-1 0 0,-1-1 1,1 1-1,0-1 0,0 1 0,-1-1 1,0 1-1,1-1 0,-1-2 0,0-2 18,0 6-8,0 2 1,0 0 37,5-9-160,3 5 93,0 1-1,1 0 0,-1 1 1,1-1-1,-1 2 0,1-1 1,12 2-1,-17-1 4,0 0-1,-1 1 0,1 0 0,-1 0 1,1 0-1,-1 0 0,0 0 1,1 1-1,-1-1 0,0 1 1,0 0-1,0 0 0,0 0 1,0 0-1,-1 1 0,1-1 0,-1 1 1,1 0-1,-1 0 0,4 5 1,-2 0 20,0 1 1,-1-1-1,0 1 0,0 0 1,-1 0-1,0 0 0,1 11 1,-1 8-21,-3 30 0,3 27 38,-1-79-8,0 0 1,0-1 0,1 1 0,3 8-1,-4-12 15,-1-1-1,1 1 1,0 0 0,0-1-1,0 1 1,-1-1-1,2 0 1,-1 1-1,0-1 1,0 1-1,0-1 1,1 0-1,-1 0 1,0 0 0,1 0-1,-1 0 1,1 0-1,3 1 1,3 0 20,1-1-1,0 0 1,0 0 0,0-1 0,0 0 0,1 0 0,-1-1 0,-1 0 0,19-6-1,-13 3 54,-5 0-110,-5 3 47,-1 0 0,0 0 0,0-1 0,0 1 0,0-1 0,0 0 0,-1 1 0,1-2 0,3-1 0,25-24-257,-18 15 411,-10 11-183,0 0-1,-1-1 1,0 1-1,1-1 1,-1 1 0,0-1-1,3-6 1,2-1-33,-6 9 34,0 0-1,0 0 1,-1 0 0,1 0-1,0-1 1,0 1 0,-1 0-1,1 0 1,-1-1 0,1 0-1,2-7 92,-1 1 0,7-14-1,3-7 76,-8 10-165,0 0 0,-2-1 1,1-22-1,-3 39-21,0 1 1,0-1-1,-1 1 0,1-1 1,-1 1-1,0-1 0,0 1 1,0-1-1,0 1 0,0 0 1,-1 0-1,1-1 0,0 1 1,-1 0-1,-3-3 0,4 4 3,0 0 1,1 1-1,-1-1 0,0 0 0,0 1 1,0-1-1,0 1 0,1-1 0,-1 1 0,0 0 1,0-1-1,0 1 0,0 0 0,0 0 1,0-1-1,0 1 0,0 0 0,0 0 0,0 0 1,0 0-1,0 0 0,0 1 0,0-1 1,0 0-1,0 0 0,0 1 0,0-1 0,0 0 1,0 1-1,0-1 0,0 1 0,1-1 1,-1 1-1,0 0 0,0-1 0,0 1 0,1 0 1,-1-1-1,0 1 0,0 1 0,-1 2-5,0 0-1,0-1 1,0 1-1,0 0 1,1 0-1,-3 8 1,-3 10-183,2-8 202,1-1 1,1 1-1,0 0 1,0 0-1,2 0 1,-1 0-1,2 0 1,0 1-1,1-1 1,0 0-1,1 0 1,1 0-1,0 0 1,9 24-1,-11-35 19,0-1 0,0 1 0,0-1 0,0 1-1,1-1 1,-1 0 0,1 0 0,-1 0 0,1 0 0,0 0-1,0 0 1,0 0 0,0-1 0,0 1 0,0 0-1,1-1 1,-1 0 0,0 0 0,1 0 0,-1 0 0,1 0-1,4 1 1,-1-1 18,-1-1 0,1 0 0,0 0 0,-1-1 0,1 0 0,0 0 0,-1 0 0,1 0 0,10-5 0,7-5 90,0 0 0,40-29-1,-57 36-115,32-23 79,-1-2-1,-2-2 1,44-48 0,-74 73-85,0 0 0,0-1 0,-1 1 0,7-13 0,-10 16-15,1 1 0,-1-1-1,0 1 1,0-1 0,-1 1-1,1-1 1,-1 0 0,1 1-1,-1-1 1,0 0 0,0 1-1,0-1 1,0 0 0,0 1-1,-1-1 1,1 0 0,-1-2-1,0 4 1,0 0 0,1 0 0,-1 0 0,0 0-1,1 0 1,-1 0 0,0 0 0,0 0 0,0 0 0,0 0-1,0 1 1,0-1 0,0 0 0,0 1 0,0-1-1,0 1 1,0-1 0,0 1 0,0-1 0,-1 1 0,1 0-1,0 0 1,0-1 0,0 1 0,-1 0 0,1 0-1,0 0 1,0 0 0,-2 1 0,-3 0 4,-1 0 1,1 1-1,0 0 1,-8 2-1,11-2 10,-5 1-32,-1 1 0,1 1-1,0 0 1,0 0 0,1 0 0,0 1-1,0 0 1,0 1 0,0 0 0,-7 10-1,5-5 27,1 0-1,1 0 0,0 0 0,0 1 1,2 0-1,-6 18 0,9-27 20,1 1 0,0-1 0,0 1 0,0 0-1,1-1 1,0 1 0,0 0 0,0 0 0,0-1 0,1 1 0,0 0-1,0-1 1,0 1 0,0-1 0,1 1 0,0-1 0,0 1 0,5 6-1,-4-6 61,0-1-1,1 1 1,0-1 0,0 0-1,1-1 1,-1 1-1,1-1 1,0 0-1,-1 0 1,1 0-1,1-1 1,-1 1-1,0-1 1,1 0-1,5 1 1,4 0 43,-1-1 0,1 0-1,-1-1 1,1 0 0,-1-1 0,1-1-1,0 0 1,22-6 0,-25 4-340,-1 0 0,1-1 1,-1-1-1,14-7 0,-16 7-598,0-1 1,-1 0-1,0 0 1,0-1-1,9-10 1,2 1-1388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7:09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1 736,'0'0'320,"0"3"-32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43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40 140 11872,'-35'-23'5375,"30"23"-4671,13-3 896,11-2-1024,17-7 1600,4 0-1216,18-4-192,10-1-480,-1 2-416,1 4 64,8-3-2048,1 8 1184,8 1-3871,-12 10 2719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7:10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1 604 2912,'0'-1'15274,"5"-4"-17023,40-81 3919,-35 66-1698,18-24-1,-16 27-340,14-29 1,29-60 333,-47 92-594,-2-1-42,-2 8 170,3 20 322,-2 2-246,-1 0 1,-1 1-1,0 0 0,-1 0 0,0 22 1,1 9 155,-2-38-69,0-1 0,-1 1 0,-1 0 0,1 0 0,-1 0 0,-1 0 0,-3 13 0,4-21-126,1 1 0,0-1 0,-1 0 0,1 1 0,-1-1 0,0 0 1,1 1-1,-1-1 0,0 0 0,0 0 0,1 1 0,-1-1 0,0 0 1,0 0-1,0 0 0,-2 1 0,3-2-21,-1 0 1,1 0-1,-1 0 1,1 0-1,0 0 0,-1 0 1,1 0-1,-1 0 1,1 0-1,0 0 1,-1 0-1,1 0 0,0-1 1,-1 1-1,1 0 1,-1 0-1,1 0 0,0 0 1,-1-1-1,1 1 1,-11-13-138,5 4 21,-1 0 1,-1 0 0,1 1 0,-12-10-1,9 8-919,11 9 444,6 6 135,-2-1 466,-1-1 0,1 0 0,0 0 0,0 0 0,0 0 0,0-1 0,0 0 0,0 0 0,0-1 0,7 2 0,-3-2 63,1 0 1,-1 0-1,0-1 1,0-1-1,14-2 0,5-2 71,0-2-1,-1-1 0,0-1 0,0-1 0,38-21 1,-64 30-141,1 1 1,-1-1-1,0 0 1,0 0-1,1 1 1,-1-1-1,0 0 1,0 0-1,0 0 1,0-1-1,0 1 1,0 0-1,-1 0 1,1 0-1,0-1 1,0 1-1,-1 0 1,1-1-1,-1 1 0,1-1 1,-1 1-1,0-1 1,1-2-1,-1 3-35,-1 0 0,1 0 0,0 0-1,-1 0 1,1 0 0,-1 1 0,1-1-1,-1 0 1,1 0 0,-1 0 0,0 0-1,1 1 1,-1-1 0,0 0 0,1 1-1,-1-1 1,0 0 0,0 1 0,0-1-1,0 1 1,0-1 0,0 1 0,1 0-1,-1-1 1,0 1 0,0 0 0,0 0-1,0-1 1,0 1 0,0 0 0,0 0-1,-1 0 1,1 0 0,-1 1 0,-4-1-24,1 1 1,-1 0-1,1 0 1,0 1-1,-1-1 1,1 1-1,0 1 1,0-1-1,0 0 1,0 1-1,1 0 1,-1 1 0,1-1-1,-1 1 1,1-1-1,-7 9 1,10-10 30,0-1-1,0 0 1,0 1 0,0-1 0,1 1 0,-1-1 0,0 1 0,1 0 0,-1-1 0,1 1-1,-1-1 1,1 1 0,0 0 0,-1-1 0,1 1 0,0 0 0,0 0 0,1-1-1,-1 1 1,0 0 0,0-1 0,1 1 0,-1 0 0,1-1 0,0 1 0,-1-1 0,1 1-1,0-1 1,0 1 0,0-1 0,0 1 0,0-1 0,0 0 0,2 2 0,0 1 37,1-1 0,-1 0 1,1 0-1,0 0 0,0 0 0,0 0 1,0-1-1,0 0 0,1 0 0,-1 0 1,8 2-1,1-2 90,-1-1 1,0 0-1,1-1 0,-1-1 1,0 1-1,1-2 0,-1 0 0,13-3 1,4-4 20,1-1 1,29-14 0,-48 19-91,-1-1 0,0-1 0,0 0 0,0 0 0,-1-1 0,0 0 1,-1 0-1,0-1 0,0 0 0,-1 0 0,0-1 0,-1 0 0,0-1 0,5-10 0,0-4 61,-2 0-1,0 0 0,-1-1 0,-2 0 0,4-34 1,-5-62-805,-5 118 682,-21 99-540,-3 161 1167,24-244-597,-2 60 234,2-63-547,0 0 0,1 0 1,1 0-1,-1-1 0,6 18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7:11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85 6144,'-35'-16'3606,"35"16"-3538,0 0-1,0 0 1,0-1 0,0 1 0,0 0 0,0 0 0,0 0-1,-1 0 1,1 0 0,0 0 0,0 0 0,0 0 0,0-1-1,0 1 1,0 0 0,0 0 0,0 0 0,0 0 0,0 0-1,0 0 1,0 0 0,0 0 0,0-1 0,0 1-1,1 0 1,-1 0 0,0 0 0,0 0 0,0 0 0,0 0-1,0 0 1,0-1 204,0 1-205,0 0 1,0 0 0,0 0 0,1 0 0,-1 0 0,0 0-1,0 0 1,0 0 0,0 0 0,10-6 1851,15-3 230,212-39 224,-231 47-2720,0 1-1,0-1 1,0 1-1,0 0 0,11 2 1,14 5-4362,-14-2 2560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7:12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2 711 4576,'-1'-6'6242,"1"6"-6146,0 0 0,13-13 2577,21-14-975,-13 10-998,-1-1 1,20-23-1,-26 25-495,-1-1-1,-1-1 1,-1 0-1,17-34 1,27-84 103,-36 86-114,28-84 298,-19 51-8,-22 60-308,3-7 43,-9 30-216,0 0-4,1 0 0,-1-1-1,0 1 1,0 0-1,1 0 1,-1-1-1,0 1 1,0 0 0,0-1-1,0 1 1,1 0-1,-1-1 1,0 1-1,0 0 1,0-1 0,0 1-1,0 0 1,0-1-1,0 1 1,0 0-1,0-1 1,0 1 0,0 0-1,0-1 1,0 1-1,0 0 1,0-1-1,-1 1 1,1 0 0,0-1-1,0 1 1,0 0-1,0-1 1,-1 1-1,1 0 1,-5 11 97,-35 252 651,35-227-716,1-1 5,-1 50 0,5-73 36,1-1 1,0 0-1,1 0 0,0 0 0,0 0 0,1 0 0,1-1 0,8 19 0,-11-27-46,0 0 0,1 0 0,-1-1 0,0 1 0,1 0 0,-1-1 0,1 1 0,-1-1 0,1 1 0,0-1 1,0 0-1,-1 0 0,1 0 0,0 0 0,0 0 0,0 0 0,0-1 0,0 1 0,1 0 0,-1-1 0,0 0 0,0 0 0,0 1 0,0-1 1,0 0-1,1-1 0,-1 1 0,0 0 0,2-1 0,7-2 22,0 0 1,0-1-1,0 0 1,13-7-1,-10 4-54,16-5 6,-18 8 31,-1 0-1,15-9 0,-21 7-111,-7 8-387,-2 6 189,3-8 265,0 1 0,1 0 1,-1-1-1,1 1 1,-1 0-1,1-1 0,0 1 1,-1 0-1,1 0 1,0-1-1,-1 1 0,1 0 1,0 0-1,0 0 1,0-1-1,0 1 0,-1 0 1,1 0-1,0 0 1,1 0-1,-1-1 0,0 1 1,0 0-1,0 0 1,0 0-1,1-1 1,-1 1-1,0 0 0,1 0 1,-1 0-1,0-1 1,1 1-1,0 1 0,9 13-73,-10-14 101,1 0 1,-1 0-1,1 0 1,-1 0-1,1 0 1,-1 0-1,1-1 0,0 1 1,-1 0-1,1 0 1,0 0-1,0-1 1,-1 1-1,1 0 1,0-1-1,0 1 1,0-1-1,0 1 1,0-1-1,0 1 1,0-1-1,0 0 1,0 1-1,0-1 1,0 0-1,0 0 1,1 0-1,-1 0 0,2 0 1,5 1 206,19-3 433,-27 2-635,1 0 0,-1 0 0,1 0 0,-1 0 0,1 0 0,-1-1 0,1 1 0,-1 0 0,1-1 0,-1 1 0,1 0 0,-1-1-1,1 1 1,-1 0 0,0-1 0,1 1 0,-1-1 0,0 1 0,1-1 0,-1 1 0,0-1 0,1 1 0,-1-1 0,0 1 0,0-1 0,0 1-1,1-1 1,-1 1 0,0-1 0,0 1 0,0-1 0,0 0 0,0 1 0,0-1 0,0 1 0,0-1 0,-1 0 0,1-1-5,0-1 0,0 1 0,-1 0 1,1 0-1,-1 0 0,0-1 1,0 1-1,0 0 0,0 0 1,0 0-1,0 0 0,0 0 0,0 0 1,-1 1-1,1-1 0,-1 0 1,0 1-1,1-1 0,-1 1 0,0-1 1,0 1-1,0 0 0,0 0 1,-3-2-1,-15-5-127,-1 1-1,1 1 1,-30-6 0,27 13 193,33 2-609,27 6 444,1-6-400,0-1 0,59-7-1,-59 6-1747,0 0-1645,-15-6-1936,-19 4 3244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7:12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59 140 8064,'-27'-17'3648,"-1"9"-3168,24 5 1056,8-6 768,11 6-1313,6-10-479,11 1-384,13-3 0,0 2-64,9-2-320,-5 3 160,14-1-1951,-5 6 1119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7:21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1 213 2240,'1'-4'12736,"5"-3"-11755,-1 0 0,8-12 0,-8 11-736,0 0 1,10-10-1,2 1-17,0 1 0,0 2 0,35-24 0,-38 30-202,1 0 0,0 0 0,0 1 0,0 1 0,1 1 0,0 0 0,25-4 0,-39 9-20,0 0 0,0-1-1,0 1 1,0 0 0,0 0 0,-1 0-1,1 0 1,0 1 0,0-1-1,0 1 1,0-1 0,0 1-1,-1-1 1,1 1 0,0 0 0,0 0-1,-1 0 1,1 0 0,-1 0-1,1 0 1,-1 0 0,1 1-1,-1-1 1,0 0 0,1 1 0,-1-1-1,0 1 1,0 0 0,0-1-1,0 1 1,-1 0 0,1 0-1,0-1 1,-1 1 0,1 0-1,-1 0 1,0 0 0,1 0 0,-1 0-1,0 0 1,0-1 0,0 1-1,-1 4 1,0 4 31,-1 0 1,0 0-1,-1 0 0,0 0 1,-1-1-1,0 1 0,0-1 1,-1 0-1,0 0 0,-12 14 1,-19 17 332,-46 40 1,32-43-72,50-37-301,0 0 0,0 0 1,0 1-1,0-1 1,0 0-1,0 1 0,0-1 1,0 0-1,0 0 0,0 1 1,0-1-1,0 0 1,0 0-1,0 1 0,1-1 1,-1 0-1,0 1 0,0-1 1,0 0-1,0 0 0,0 1 1,1-1-1,-1 0 1,0 0-1,0 0 0,0 1 1,1-1-1,-1 0 0,0 0 1,0 0-1,1 0 1,-1 0-1,0 1 0,0-1 1,1 0-1,-1 0 0,0 0 1,1 0-1,-1 0 1,1 0-1,15 7-41,-13-6 51,24 11-48,36 24 0,-59-34 34,-1 1-1,1-1 0,-1 1 1,0 0-1,0 1 0,0-1 1,0 1-1,0-1 1,2 6-1,-4-7-2,1 0 0,-1 0 0,0 0 0,-1 1 1,1-1-1,0 1 0,-1-1 0,1 0 0,-1 1 0,0-1 1,0 1-1,0-1 0,0 1 0,0-1 0,0 0 0,-1 1 0,1-1 1,-2 3-1,-2 3 130,0-1 0,0 0 0,-1 0 0,1-1 0,-2 1 1,-8 8-1,9-11-37,0 1 0,0-1 1,-1 1-1,1-1 0,-1-1 1,0 1-1,0-1 0,-9 3 1,11-4-25,0-1 0,0 0 0,0 0 1,0 0-1,0-1 0,0 1 0,0-1 1,0 0-1,0 0 0,-1-1 0,1 1 0,0-1 1,0 0-1,0 0 0,-5-2 0,4 1-1,-1-1-1,1 1 1,-1-2 0,-7-4-1,12 7-84,0 0 0,0 0-1,0 0 1,0 0 0,0 0 0,0 0-1,0-1 1,0 1 0,0 0 0,0 0-1,1-1 1,-1 1 0,0 0 0,1-1-1,-1 1 1,1-1 0,0 1 0,-1 0-1,1-1 1,0 1 0,0-1 0,0 1-1,0-1 1,0 1 0,0-1 0,1-1-1,0 1-36,0 0-1,0 0 0,1-1 0,-1 1 0,1 0 1,-1 1-1,1-1 0,0 0 0,0 0 1,0 1-1,2-2 0,0-1 42,1 1 0,0 1 0,0-1 1,6-2-1,26-7-39,72-11 1,-14 4 117,-68 12-43,-10 4 67,0-1 0,-1-1 0,0 0 1,0-1-1,24-14 0,-30 15-44,-1-1-1,0 0 1,-1-1 0,0 0-1,0 0 1,0-1 0,-1 0 0,0 0-1,-1-1 1,0 1 0,0-2-1,-1 1 1,0-1 0,-1 1 0,0-1-1,4-12 1,-7 12-55,0 1 0,-1 0 0,0-1-1,0 1 1,-2-11 0,0-13-262,2 32 243,0 0 1,0-1 0,0 1 0,0 0 0,0 0-1,-1 0 1,1 0 0,0 0 0,-1-1-1,1 1 1,-1 0 0,1 0 0,-1 0 0,1 0-1,-1 0 1,0 0 0,1 1 0,-1-1-1,0 0 1,0 0 0,0 0 0,0 1 0,0-1-1,-1-1 1,1 2 7,0 0-1,0 0 1,0 0-1,1-1 0,-1 1 1,0 0-1,0 0 1,0 0-1,0 0 1,0 0-1,0 1 1,1-1-1,-1 0 1,0 0-1,0 0 1,0 1-1,0-1 1,1 0-1,-1 1 0,0-1 1,0 1-1,1-1 1,-1 1-1,0-1 1,1 1-1,-1 0 1,0-1-1,1 1 1,-1 0-1,1 0 1,-1 1-1,-2 3-79,0 0-1,0 0 0,1 1 1,-1 0-1,1-1 1,1 1-1,-1 0 1,1 0-1,-1 12 1,2-5 145,0 0 1,1 0-1,4 23 1,-4-30-14,1 0 1,0 0-1,0-1 1,0 1-1,1-1 0,0 1 1,0-1-1,0 0 1,8 10-1,-8-12 47,0 0 0,-1-1-1,1 1 1,0-1-1,0 1 1,0-1 0,1 0-1,-1 0 1,0 0 0,1-1-1,-1 1 1,1-1 0,0 0-1,-1 0 1,1 0-1,0 0 1,5 0 0,-1-2-15,0 0 1,0 0-1,0 0 0,-1-1 1,1 0-1,-1-1 1,1 0-1,-1 0 1,0 0-1,0-1 0,0 0 1,-1 0-1,1-1 1,-1 0-1,0 0 1,-1 0-1,1-1 0,-1 0 1,0 0-1,0 0 1,-1-1-1,0 0 1,0 1-1,0-1 0,-1-1 1,0 1-1,-1 0 1,1-1-1,-2 0 1,1 1-1,-1-1 0,1-11 1,-3 5-77,0 1-1,-1 0 1,0-1 0,-1 1-1,-8-22 1,10 33-15,0 0 1,1 1-1,-1-1 1,0 0-1,1 0 1,-1 0-1,1 0 0,0 0 1,0 0-1,0 1 1,0-1-1,0 0 1,0 0-1,0 0 1,1 0-1,-1 0 0,0 0 1,2-2-1,-1 3 14,0 0 0,0-1-1,0 1 1,0 0 0,0 0-1,1 0 1,-1 1 0,0-1-1,0 0 1,1 0 0,-1 1-1,1-1 1,-1 1 0,0-1-1,1 1 1,-1-1 0,1 1-1,-1 0 1,1 0 0,-1 0-1,1 0 1,2 0 0,3 1-23,-1 0 0,1 0 0,0 0 0,-1 1 0,1 0 0,-1 1 0,1-1 0,-1 1 0,0 0 1,0 1-1,6 4 0,-3-2 11,0 1 1,-1 0-1,0 0 1,0 1-1,0 0 1,7 12-1,-11-13 26,0-1 0,-1 1 0,0 0 1,0 0-1,0 0 0,-1 1 0,0-1 0,1 13 0,-1 4 88,-1 32-1,-1-41-12,0-14-47,0 1-1,0-1 1,0 0 0,0 0-1,1 0 1,-1 0 0,0 1-1,0-1 1,1 0 0,-1 0-1,1 0 1,-1 0 0,1 0-1,-1 0 1,1 0 0,0 0-1,-1 0 1,1 0 0,0 0-1,0 0 1,0 0 0,0-1-1,0 1 1,0 0 0,0-1-1,0 1 1,0 0 0,0-1-1,0 1 1,0-1 0,0 0-1,0 1 1,1-1 0,-1 0-1,0 0 1,0 0 0,2 0-1,4 0 107,0 0 0,0-1-1,0 0 1,14-4 0,-16 4-110,10-3 34,-1 0 1,1-2-1,-1 0 0,0 0 0,0-1 1,0-1-1,-1 0 0,0-1 1,-1-1-1,0 0 0,-1 0 0,0-1 1,12-15-1,-18 16-432,-12 17-127,5-3 486,-1-1-1,1 0 1,0 1-1,1-1 1,-1 1 0,1 0-1,-1 0 1,1-1-1,0 1 1,1 0-1,-1 0 1,1 0-1,-1 0 1,1 0-1,0 0 1,1 0-1,-1 0 1,1 0-1,1 7 1,1-4 68,-2-2-9,1 0 0,0 0 0,4 8-1,-6-12-24,1 0 0,-1 0 0,1 0 0,-1-1-1,1 1 1,0 0 0,-1-1 0,1 1 0,0 0-1,-1-1 1,1 1 0,0-1 0,0 1 0,-1-1-1,1 1 1,0-1 0,0 0 0,0 1 0,0-1-1,0 0 1,-1 0 0,1 0 0,0 0-1,0 1 1,0-1 0,0 0 0,2-1 0,-1 1 59,0-1 1,1 0-1,-1 1 1,0-1 0,0 0-1,0 0 1,0 0 0,0-1-1,0 1 1,0 0-1,0-1 1,-1 1 0,1-1-1,0 0 1,2-3 0,-2 2-31,0-1 0,0 1-1,-1-1 1,1 1 0,-1-1 0,0 1 0,0-1 0,0 0 0,0-5 0,0 3-58,-1-1-1,0 1 0,0-1 1,-1 1-1,0-1 1,0 1-1,0 0 1,-1-1-1,0 1 0,0 0 1,-6-11-1,6 14-16,0 0-1,0 0 1,-1 0 0,1 0-1,-1 0 1,0 0 0,0 1-1,0-1 1,-6-3-1,-1 1-62,0 1 0,-12-5-1,14 6 44,8 3 56,-1 0 0,0 0 0,0-1 0,1 1 0,-1 0-1,0 0 1,1 0 0,-1 0 0,0 0 0,0 0 0,1 0 0,-1 0-1,0 0 1,0 1 0,1-1 0,-1 0 0,0 0 0,1 1 0,-1-1-1,0 0 1,1 1 0,-1-1 0,0 1 0,0 0 0,-4 0 328,12-2 56,3 0-338,1 0 0,-1-1 0,1 0 0,-1-1-1,0 0 1,13-7 0,7-1-225,21-6-1065,3 4 320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8:18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13 480,'-8'-13'192,"8"18"-160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9:09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197 361 3328,'0'-1'50,"0"1"0,-1 0 1,1-1-1,0 1 0,0 0 1,0-1-1,-1 1 0,1 0 0,0-1 1,0 1-1,0 0 0,0-1 1,0 1-1,0-1 0,0 1 0,0-1 1,0 1-1,0 0 0,0-1 1,0 1-1,0-1 0,0 1 0,0 0 1,0-1-1,0 1 0,0-1 1,0 1-1,1 0 0,-1-1 0,0 1 1,0 0-1,0-1 0,1 1 1,-1 0-1,1-1 0,0-1-20,-1 1 63,0 1 0,1-1 0,-1 1 0,0-1 0,0 1 0,0 0 0,0-1 0,0 1 0,0-1 0,0 1 0,-1-1 0,1 1 0,0-1 0,0 1 0,0-1 0,0 1 0,-1-1 0,1 1 0,0-1 0,0 1 0,-1 0 0,1-1 0,0 1 0,-1-1 0,1 1 0,0 0 0,-1 0 0,1-1 0,-1 1 1,1 0-1,-1-1 0,1 1 0,0 0 0,-1 0 0,1 0 0,-1 0 0,1 0 0,-1-1 0,1 1 0,-1 0 0,1 0 0,-1 0 0,1 0 0,-1 0 0,1 0 0,-1 0 0,1 1 0,-1-1 0,1 0 0,-1 0 0,0 1 0,-6 2 121,0 0 1,1 0-1,0 1 1,-1 0-1,1 0 1,-8 8-1,-31 36 624,17-18-638,20-22-109,1 1 1,0 0-1,0 0 1,-7 14 0,12-19-65,0-1 0,0 1 1,1 0-1,-1 0 0,1 0 1,0 0-1,0 0 1,1 0-1,-1 0 0,1 0 1,0 0-1,0 0 0,0 0 1,0 0-1,2 7 1,-1-9 35,0 0 1,0 1 0,0-1-1,0 0 1,0 0 0,0 0-1,1 0 1,-1 0 0,1 0-1,-1-1 1,1 1-1,0 0 1,-1-1 0,1 1-1,0-1 1,0 0 0,0 1-1,0-1 1,3 1 0,-1-1 16,-1 0 0,1 0 0,-1 0 0,1-1 0,-1 1 0,1-1 1,0 0-1,-1 0 0,1 0 0,-1 0 0,6-2 0,-5 1-9,0 0-1,0 0 0,0-1 0,0 0 1,0 1-1,0-1 0,-1-1 1,1 1-1,-1 0 0,0-1 1,1 0-1,4-5 0,-4 3-17,-1 0 0,1-1-1,-1 1 1,0-1-1,0 1 1,0-1 0,2-12-1,-2 6-94,0 0 0,-1-1-1,-1 0 1,0 1 0,-1-1 0,0 0-1,-1 1 1,-3-16 0,3 25-27,0 0-1,1 1 1,-2-1 0,1 0-1,0 1 1,-2-5 0,2 7 44,1-1 0,0 1 0,-1-1 1,1 1-1,0-1 0,-1 1 0,1-1 0,-1 1 0,1-1 0,-1 1 1,1-1-1,-1 1 0,1 0 0,-1-1 0,1 1 0,-1 0 0,1 0 1,-1-1-1,0 1 0,1 0 0,-1 0 0,1 0 0,-1 0 0,0-1 1,1 1-1,-1 0 0,0 0 0,1 0 0,-1 1 0,0-1 0,1 0 1,-1 0-1,1 0 0,-1 0 0,0 1 0,1-1 0,-1 0 1,-1 1 4,1 0 1,-1 0 0,1 0 0,0 1 0,0-1 0,0 0 0,-1 0 0,1 1 0,0-1-1,0 1 1,1-1 0,-1 1 0,0-1 0,0 1 0,1-1 0,-1 1 0,1 0 0,-1-1-1,1 1 1,0 0 0,0-1 0,0 1 0,0 3 0,0-5 30,0 1-1,0-1 1,0 1-1,-1-1 1,1 0 0,0 1-1,0-1 1,0 0 0,0 1-1,1-1 1,-1 1 0,0-1-1,0 0 1,0 1-1,0-1 1,0 0 0,0 1-1,1-1 1,-1 0 0,0 1-1,0-1 1,0 0 0,1 1-1,-1-1 1,0 0-1,0 0 1,1 1 0,-1-1-1,0 0 1,1 0 0,-1 0-1,0 1 1,1-1 0,-1 0-1,0 0 1,1 0-1,-1 0 1,0 0 0,1 0-1,-1 0 1,1 0 0,-1 0-1,0 0 1,1 0 0,13-6 635,-8 1-531,0 0 0,-1-1 0,1 0 0,-1 0-1,0 0 1,-1-1 0,6-10 0,25-55 197,-29 59-295,14-26 123,1 2 0,2 0-1,1 1 1,38-42 0,-35 41-487,-27 37 334,1 0 0,-1 0 1,0 0-1,1 0 0,-1 0 0,0 0 0,1 0 0,-1 0 0,0 0 1,1 0-1,-1 0 0,0 0 0,1 0 0,-1 0 0,0 0 0,1 0 1,-1 0-1,0 0 0,1 1 0,-1-1 0,0 0 0,0 0 0,1 0 0,-1 0 1,0 1-1,0-1 0,1 0 0,-1 0 0,0 1 0,0-1 0,0 0 1,1 1-1,-1-1 0,0 0 0,0 0 0,0 1 0,0-1 0,0 1 1,7 13-47,-5-7 44,-1 0-1,-1 0 1,1 0-1,-1 0 1,0 0-1,-1 0 1,-1 10-1,0 0 17,-38 187 89,25-139-73,-85 253 86,55-190 162,38-110-80,0 0 0,-10 18 0,16-34-171,0 0 46,-1 1 0,1-1 0,0 0 0,-1 0 1,1 0-1,-4 3 0,5-5-35,-1 0 0,1 1 0,-1-1 0,1 0 0,-1 1-1,1-1 1,-1 0 0,0 0 0,1 1 0,-1-1 0,1 0 0,-1 0 0,0 0 0,1 0 0,-1 0-1,1 0 1,-1 0 0,0 0 0,1 0 0,-1 0 0,0 0 0,1-1 0,-1 1 0,1 0-1,-1 0 1,1-1 0,-1 1 0,0 0 0,1 0 0,-1-1 0,1 1 0,0-1 0,-1 1 0,0-1-1,-1-2 24,0 0-1,-1 0 0,1 0 0,1 0 1,-1 0-1,0 0 0,1-1 0,-1 1 1,1 0-1,0-1 0,0 0 0,1 1 1,-1-1-1,1 1 0,0-5 0,-1-4-88,1 0 0,1 0 0,3-20 0,-3 26 45,0 1-1,1 0 0,0-1 0,0 1 0,0 0 0,1 1 0,-1-1 0,1 0 1,0 1-1,1-1 0,-1 1 0,1 0 0,5-5 0,0 2-10,1-1 0,0 2-1,0-1 1,1 1 0,10-4-1,-12 7 12,-1 1-1,0 0 1,1 0-1,-1 1 1,1 0-1,0 1 1,-1-1-1,1 2 1,10 0-1,14 1-619,-16-1-3152,-9 2-501,0 1 1848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9:14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12 349 3648,'-9'0'5699,"6"0"-5328,6 0 7,-2 0-48,4-4 209,8 0-142,21-9 433,0-1-1,44-25 1,-70 34-766,1 0 0,-1-1 0,0 0 0,0-1 0,-1 1 0,0-2 0,0 1 0,0-1-1,-1 0 1,0 0 0,-1 0 0,0-1 0,7-16 0,-10 19-60,0-1 1,0 1-1,-1-1 0,0 0 1,0 0-1,-1 1 0,1-1 0,-1 0 1,-1 0-1,0 0 0,0 1 0,-3-12 1,3 15-49,0-1 0,0 1 0,-1 0 0,0 0 0,1-1 0,-1 1 0,0 0 0,-1 0 0,1 1 0,0-1 0,-1 0 0,0 1 0,0 0 0,1-1 0,-1 1 0,0 0 0,-1 0 0,1 1 0,0-1 0,-1 1 0,1 0 0,0-1 0,-1 1 0,0 1 0,-6-2 0,7 2-3,-1 0-1,1 0 1,-1 0 0,1 0-1,-1 1 1,1-1-1,-1 1 1,1 0 0,0 0-1,-1 0 1,1 1-1,0-1 1,-6 4 0,4-1 24,0 0-1,0 0 1,0 0 0,1 1 0,-1-1 0,1 1 0,-4 6 0,-1 5 81,0-1-1,2 1 1,-1 1 0,-6 25-1,6-17 179,2 1 0,1 0-1,1 0 1,-2 47 0,6-69-167,0 1 1,1-1-1,-1 1 0,1-1 1,0 1-1,0-1 0,0 0 1,1 0-1,-1 1 0,1-1 1,0 0-1,3 5 0,-3-8-15,-1 1-1,1 0 0,-1-1 0,1 1 0,0-1 0,0 1 0,0-1 0,-1 0 0,1 0 1,0 0-1,0 0 0,1 0 0,-1 0 0,0 0 0,0-1 0,0 1 0,0-1 1,1 0-1,-1 1 0,0-1 0,1 0 0,-1 0 0,0-1 0,0 1 0,3-1 0,27-6 320,1-2 0,42-17-1,60-34-263,-74 26-217,-45 23-63,2 1 1,30-13 0,-47 23 159,0-1-1,1 1 0,-1-1 0,0 1 0,1-1 0,-1 1 0,1 0 0,-1 0 0,0 0 0,1 0 0,-1 0 0,1 0 1,-1 0-1,1 0 0,-1 1 0,0-1 0,3 1 0,-3 0 12,0-1 0,-1 1 1,1 0-1,0-1 0,0 1 0,-1 0 1,1 0-1,0 0 0,-1 0 0,1-1 1,-1 1-1,1 0 0,-1 0 0,0 0 1,1 0-1,-1 0 0,0 0 0,1 2 1,-1 1 15,0 1 0,0 0 0,0-1 0,0 1 1,-1 0-1,1-1 0,-1 1 0,-3 8 0,-4 5-56,-6 19 262,12-26 157,3-11-367,-1 0 0,0 1 0,0-1 0,0 0 0,0 0 0,0 0 0,0 0 0,0 0 0,0 0 0,0 0 1,0 0-1,0 1 0,0-1 0,1 0 0,-1 0 0,0 0 0,0 0 0,0 0 0,0 0 0,0 0 0,0 0 0,1 0 0,-1 0 0,0 0 1,0 0-1,0 0 0,0 0 0,0 0 0,0 0 0,1 0 0,-1 0 0,0 0 0,0 0 0,0 0 0,0 0 0,0 0 0,0 0 0,1 0 1,-1 0-1,0 0 0,0 0 0,0 0 0,0 0 0,0 0 0,0 0 0,0-1 0,1 1 0,-1 0 0,0 0 0,0 0 0,0 0 0,0 0 0,5-4 96,-1 0-1,0 0 1,1 0-1,6-9 1,2-3-48,36-36 120,18-16-574,-67 67 372,1 1 0,-1-1-1,1 1 1,-1-1-1,1 0 1,0 1-1,-1-1 1,1 1 0,0 0-1,0-1 1,-1 1-1,1-1 1,0 1-1,0 0 1,-1 0 0,1-1-1,0 1 1,0 0-1,0 0 1,0 0-1,-1 0 1,1 0 0,0 0-1,1 0 1,-1 1 2,-1-1 0,1 1 0,0-1 0,-1 1 0,1 0 0,0-1 0,-1 1 0,1 0 0,-1 0 0,1-1 1,-1 1-1,1 0 0,-1 0 0,0 0 0,1 0 0,-1 0 0,0-1 0,0 2 0,2 8-41,-1-1 0,-1 0 1,0 13-1,0-16 91,0 113 88,0-117-93,0-1 1,0 0-1,0 1 1,0-1-1,0 0 1,0 1-1,0-1 1,1 0-1,-1 0 1,0 1-1,1-1 1,-1 0-1,1 0 1,0 0-1,-1 1 1,1-1-1,0 0 0,0 0 1,-1 0-1,1 0 1,0 0-1,0-1 1,0 1-1,0 0 1,0 0-1,0 0 1,1-1-1,-1 1 1,0-1-1,0 1 1,0-1-1,1 1 1,-1-1-1,0 0 1,0 1-1,3-1 1,4 0 72,-1 0 0,0-1 1,0 0-1,0 0 0,11-4 0,-10 3-158,22-6 136,0-2 0,0-1 0,45-23 0,-66 28-52,0 0 0,0 0 1,0-1-1,-1 0 0,11-11 1,-14 13-36,-1-1 1,1 1 0,-1-1 0,1-1-1,-2 1 1,1 0 0,-1-1-1,4-9 1,-7-2-337,0 17 257,44 0-92,-43 1 460,-1 0-276,0 0 1,0 1 0,1-1-1,-1 0 1,0 0-1,0 0 1,0 0 0,0 0-1,1 0 1,-1-1-1,0 1 1,0 0 0,0 0-1,0 0 1,1 0-1,-1 0 1,0 0 0,0 0-1,0 0 1,0 0-1,0 0 1,1 0 0,-1-1-1,0 1 1,0 0-1,0 0 1,0 0 0,0 0-1,0 0 1,0-1-1,1 1 1,-1 0 0,0 0-1,0 0 1,0 0-1,0-1 1,0 1 0,0 0-1,0 0 1,0 0-1,0-1-8,0 0-1,0 0 0,0 0 0,0 1 0,-1-1 0,1 0 0,0 0 0,0 1 0,-1-1 0,1 0 0,0 1 1,-1-1-1,1 0 0,-1 1 0,1-1 0,-1 0 0,1 1 0,-1-1 0,1 1 0,-1-1 0,0 1 1,1-1-1,-1 1 0,0 0 0,1-1 0,-1 1 0,0 0 0,1-1 0,-1 1 0,0 0 0,0 0 1,1 0-1,-1 0 0,0 0 0,0 0 0,0 0 0,1 0 0,-1 0 0,-1 0 0,-1 0-26,-1 1 0,1-1-1,0 1 1,0 0 0,0 0-1,0 0 1,0 0 0,-5 3-1,-8 6 10,1 1 0,1 0 0,-1 1 0,2 0 0,0 2 0,0-1 0,1 2 0,1-1 0,-13 22 0,23-33 14,-1 0 0,1 0 0,0 0 0,0 0 0,0 0-1,0 0 1,1 0 0,-1 0 0,1 0 0,0 0-1,0 5 1,0-6 22,1-1 0,-1 1 0,0-1 1,1 1-1,-1-1 0,1 1 0,0-1 0,-1 1 0,1-1 0,0 0 0,0 1 0,0-1 0,0 0 0,0 0 1,0 0-1,0 0 0,0 0 0,1 0 0,-1 0 0,0 0 0,1 0 0,-1-1 0,0 1 0,1 0 0,2 0 0,7 2 68,1-1-1,-1 0 1,1-1-1,-1 0 1,1-1-1,-1 0 0,1-1 1,15-3-1,4-2 71,56-19-1,-74 20-106,-1-1 0,1 0 0,16-12 0,13-7-157,-17 11-152,-24 17 191,1 1 0,-1 0 1,0-1-1,0 1 1,0 0-1,-1 0 0,1 5 1,1 5 116,3 3-58,13 29 0,-17-44 41,0 0-1,0 0 1,0-1-1,0 1 1,1 0-1,-1-1 1,1 1-1,-1-1 1,1 0-1,0 1 1,-1-1 0,1 0-1,0 0 1,0 0-1,0 0 1,0-1-1,0 1 1,0 0-1,0-1 1,0 1-1,0-1 1,0 0-1,0 0 1,0 0 0,0 0-1,3 0 1,4-1 77,1 0 0,-1 0 0,1-1 0,12-4 0,18-6 51,134-43-121,-126 37-52,70-36-1,-104 46-51,-12 6-9,-10 5-96,-14 8-80,-31 22 1,2-2 267,-1 2-138,47-30 102,1 0 0,0 1 0,-1 0 0,1 0 0,0 0 0,1 1 0,-1-1 0,-3 8 0,7-12 42,-1 0 0,1 0 0,0 0 0,0 1 0,0-1-1,0 0 1,0 0 0,-1 1 0,1-1 0,0 0 0,0 0 0,0 1-1,0-1 1,0 0 0,0 0 0,0 1 0,0-1 0,0 0-1,0 0 1,0 1 0,0-1 0,0 0 0,0 0 0,0 1 0,1-1-1,-1 0 1,0 0 0,0 1 0,0-1 0,0 0 0,0 0-1,0 0 1,1 1 0,-1-1 0,0 0 0,0 0 0,0 0 0,1 1-1,-1-1 1,0 0 0,15 1 351,18-9 29,1-10-184,-27 14-230,1 0 0,-1 0 0,12-3-1,-14 5-64,16-2-211,-21 4 283,0 0 0,1 0 0,-1 0-1,0 0 1,0 0 0,1 1 0,-1-1 0,0 0 0,1 0-1,-1 0 1,0 0 0,0 0 0,1 0 0,-1 1 0,0-1 0,0 0-1,1 0 1,-1 0 0,0 1 0,0-1 0,0 0 0,0 0-1,1 1 1,-2 10-400,-7 8 362,-1 0 0,-1-1 0,-22 30 0,9-13 80,-21 35 41,12-16 58,-73 92 1,102-142-95,-1 1 35,-1 0 0,1 0-1,-1-1 1,0 1-1,0-1 1,-8 5 0,12-9-60,1 1 0,-1-1 0,1 0 0,-1 1 0,0-1 0,1 0 0,-1 0 1,1 0-1,-1 0 0,0 0 0,1 0 0,-1 0 0,0 0 0,1 0 0,-1 0 0,1 0 0,-1 0 0,0 0 1,1 0-1,-1 0 0,1-1 0,-1 1 0,1 0 0,-1 0 0,0-1 0,1 1 0,-1-1 0,0 0 8,0 0-1,0-1 1,0 1-1,0 0 1,0-1-1,0 1 1,1 0-1,-1-1 1,1 1-1,-2-3 1,1-3 16,0 0 0,0 0 1,0-12-1,1 10-38,1-1 0,1 0 0,0 1 0,0-1 0,1 1 0,7-17 0,-4 13-19,0-1 1,1 1 0,15-19-1,-14 23 46,0 0-1,0 1 0,1 0 0,15-11 0,42-22-43,84-31-150,-112 57 181,-1-2-1,-1-1 1,51-34-1,-73 40-22,-1-1 0,-1 0 1,0-1-1,0-1 0,-2 1 0,0-2 0,9-17 0,-16 29-3,6-13 6,0-1 1,-1 0-1,0 0 1,7-30-1,-15 47-12,0 0-1,0 1 1,0-1-1,0 1 1,0-1-1,0 0 1,0 1-1,0-1 1,0 1-1,0-1 1,0 0-1,0 1 1,0-1-1,0 1 1,0-1-1,-1 0 1,1 1 11,0 0 0,-1 0 1,1 0-1,0 0 0,0 0 0,-1 0 1,1 1-1,0-1 0,0 0 0,0 0 1,-1 0-1,1 0 0,0 1 0,0-1 1,0 0-1,-1 0 0,1 0 0,0 1 1,0-1-1,0 0 0,0 0 0,0 1 1,0-1-1,-1 0 0,1 0 1,0 1-1,0-1 0,0 0 0,0 1 1,0-1-1,0 0 0,0 0 0,0 1 1,0-1-1,0 0 0,1 1 0,-25 85-296,-3 14 178,23-85 176,-2 11 20,6-25-33,0 1-1,0-1 1,0 0 0,0 0-1,0 0 1,0 1-1,0-1 1,1 0 0,-1 0-1,0 0 1,1 0 0,-1 0-1,1 0 1,-1 1-1,1-1 1,-1 0 0,1 0-1,1 1 1,-1-2-7,-1 0 1,1 0-1,0 0 1,0 0-1,-1 0 1,1 0-1,0 0 1,0 0-1,0 0 1,-1 0-1,1-1 0,0 1 1,0 0-1,-1 0 1,1-1-1,0 1 1,-1-1-1,1 1 1,0 0-1,-1-1 1,1 1-1,-1-1 0,1 0 1,0 0-1,20-17 188,-19 15-157,93-92 164,-66 66-252,-16 15-63,0 2-1,1-1 0,18-12 1,-31 25 84,-1 0 1,0 0-1,0 0 0,0 0 1,0-1-1,1 1 1,-1 0-1,0 0 1,0 0-1,0 0 1,1 0-1,-1 0 0,0 0 1,0 0-1,1 0 1,-1 0-1,0 0 1,0 0-1,0 0 1,1 0-1,-1 0 0,0 0 1,0 0-1,1 0 1,-1 0-1,0 0 1,0 0-1,0 0 1,1 0-1,-1 0 0,0 0 1,0 1-1,0-1 1,0 0-1,1 0 1,-1 0-1,0 0 1,0 0-1,0 1 1,0-1-1,1 0 0,-1 0 1,0 0-1,0 1 1,0-1-1,0 0 1,0 0-1,0 0 1,0 1-1,0-1 0,0 0 1,0 0-1,0 0 1,0 1-1,0-1 1,0 0-1,0 0 1,0 1-1,0-1 0,0 0 1,0 0-1,0 1 1,-2 17-53,2-17 45,-3 8-2,1 0 1,-1-1-1,0 1 0,-1-1 0,0 0 0,-5 9 0,-35 45-25,19-29 23,-107 171 135,120-183 54,-1 0-1,-1 0 1,-33 36 0,45-56-140,1 1 1,-1-1-1,0 1 0,0-1 1,0 0-1,0 1 1,0-1-1,0 0 1,0 0-1,0-1 0,-4 2 1,5-2-17,0 0 1,0 0-1,1 0 1,-1 0-1,0 0 0,0 0 1,0 0-1,0 0 1,1 0-1,-1 0 1,0-1-1,0 1 0,1 0 1,-1-1-1,0 1 1,0-1-1,1 1 1,-1-1-1,0 1 1,1-1-1,-1 1 0,1-1 1,-1 1-1,1-1 1,-1 0-1,1 1 1,-1-1-1,1 0 0,-1 0 1,1 1-1,0-1 1,0 0-1,-1 0 1,1 0-1,-1-2 12,1 0 0,0 0 1,-1 0-1,1 0 0,0 0 0,1 0 1,-1 0-1,0 0 0,1 0 0,0 0 1,-1 0-1,1 0 0,0 0 0,2-2 1,1-3-16,0 0 1,1 0-1,7-9 1,-2 6 0,0 0 0,1 0 0,0 1 1,1 0-1,0 1 0,0 1 0,1 0 0,0 0 1,1 1-1,-1 1 0,24-7 0,11-1-38,-1 3 0,56-6 0,-89 15 11,107-13-1570,-70 9 661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9:18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395 96 3808,'0'0'109,"0"-1"0,0 1 0,0 0 0,0-1 0,0 1 0,0-1 0,0 1 0,0 0-1,0-1 1,1 1 0,-1 0 0,0-1 0,0 1 0,0 0 0,0-1 0,1 1 0,-1 0 0,0 0 0,0-1 0,1 1 0,0-1 1453,-6 1 758,1 1-2120,0 0-1,0 1 0,0 0 0,0 0 0,1 0 0,-1 0 1,1 0-1,-4 4 0,6-5-141,-58 44 955,-187 149 1121,242-190-2090,-4 2 45,1 1 0,0 0 0,-7 9 0,13-15-53,0 0 0,0 0 0,0 0-1,1 0 1,-1 0 0,0 0-1,0 1 1,1-1 0,-1 0-1,1 1 1,-1-1 0,1 0 0,0 1-1,-1-1 1,1 0 0,0 1-1,0-1 1,0 1 0,0-1-1,0 1 1,0-1 0,1 0 0,-1 1-1,0-1 1,1 0 0,-1 1-1,1-1 1,-1 0 0,2 2 0,0-1 12,0-1 0,0 1 0,0-1 0,0 0 1,0 1-1,0-1 0,0 0 0,1-1 1,-1 1-1,0 0 0,1-1 0,-1 1 1,0-1-1,1 1 0,-1-1 0,1 0 1,-1 0-1,1-1 0,-1 1 0,4-1 0,7-1 146,0-1 0,17-5 0,-16 3-146,-1 0-1,0-1 1,0-1 0,0 0-1,-1-1 1,0 0 0,0-1-1,-1-1 1,0 1 0,-1-2-1,0 0 1,-1 0 0,0 0-1,0-1 1,12-24 0,30-57-800,-51 93 729,0 0 0,0-1-1,0 1 1,0 0 0,0-1 0,0 1 0,0 0 0,0 0 0,0-1 0,1 1 0,-1 0 0,0 0 0,0-1-1,0 1 1,1 0 0,-1 0 0,0 0 0,0-1 0,0 1 0,1 0 0,-1 0 0,0 0 0,1 0-1,-1-1 1,0 1 0,0 0 0,1 0 0,-1 0 0,0 0 0,1 0 0,0 9-607,-4 16 237,1-16 383,-8 60 81,9-61 51,0 1 1,1 0-1,1-1 0,-1 1 0,5 16 1,-5-23-71,1 0 0,-1 0 0,1-1 0,-1 1 0,1 0 0,0 0 0,0-1 0,0 1 0,0 0 0,0-1 1,0 1-1,0-1 0,1 1 0,-1-1 0,1 0 0,-1 0 0,1 1 0,-1-1 0,1 0 0,0 0 0,-1-1 0,1 1 0,0 0 0,0-1 0,-1 1 1,1 0-1,0-1 0,0 0 0,3 1 0,-1-2 9,-1 1 1,1 0-1,0-1 1,0 0 0,-1 0-1,1 0 1,-1 0-1,1-1 1,-1 1-1,1-1 1,-1 0-1,0 0 1,0 0 0,4-4-1,22-22 153,47-60 1,-20 21-169,43-39-68,-64 68-303,-31 34 241,1 0 0,-1 0 0,1 0 1,0 1-1,0 0 0,8-4 0,-12 7 66,0 0-1,0-1 0,-1 1 1,1 0-1,0 0 0,0 0 1,0 0-1,0 0 0,0 0 1,-1 0-1,1 1 0,0-1 1,0 0-1,0 0 0,-1 1 1,1-1-1,0 0 0,0 1 1,-1-1-1,1 1 0,0-1 1,0 1-1,-1-1 0,1 1 1,-1 0-1,1-1 0,-1 1 1,1 0-1,-1-1 0,1 1 1,-1 0-1,1 0 0,1 3-4,0-1 0,-1 0 0,0 1-1,1-1 1,-1 1 0,0 5 0,1 8 64,-2 0 1,0 0-1,-1 0 1,-1 0-1,-1 0 1,0 0-1,-1 0 1,-10 25-1,8-25-4,-1-1 0,-17 29 0,21-39-1,-1-1 0,0 0 0,0 1 0,-1-1 0,1-1 0,-1 1 0,0-1 0,0 0 0,-1 0 0,-9 6 0,13-9-6,-1 0-1,1 0 1,0-1 0,-1 1 0,1 0 0,-1-1 0,1 1 0,-1-1-1,1 0 1,-1 0 0,1 0 0,-1 0 0,0 0 0,1 0-1,-1-1 1,1 0 0,-1 1 0,1-1 0,-3-1 0,-1-2 0,-1 1 1,1-1-1,1-1 1,-1 1-1,-5-7 1,0 1-43,5 6-36,5 3 37,1 1 1,-1 0 0,0-1-1,1 1 1,-1-1 0,0 1 0,1-1-1,-1 1 1,1-1 0,-1 1-1,1-1 1,0 0 0,-1 1-1,0-2 1,1 2-3,1 0 1,-1-1-1,0 1 0,0 0 1,0 0-1,1 0 0,-1-1 0,0 1 1,0 0-1,1 0 0,-1 0 1,0-1-1,0 1 0,1 0 1,-1 0-1,0 0 0,0 0 0,1 0 1,-1 0-1,0 0 0,1 0 1,-1 0-1,0 0 0,1 0 0,-1 0 1,0 0-1,0 0 0,1 0 1,-1 0-1,1 0 0,15 2-56,-7-1 57,134 6 267,-18-2 146,-36-5 58,-88 0 16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9:19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13 846 3552,'-11'11'1147,"11"-11"-1085,0 0 0,0 0 1,0 0-1,-1 1 1,1-1-1,0 0 1,0 0-1,0 1 1,0-1-1,0 0 1,0 0-1,-1 1 1,1-1-1,0 0 1,0 0-1,0 1 0,0-1 1,0 0-1,0 1 1,0-1-1,0 0 1,0 0-1,0 1 1,0-1-1,1 0 1,-1 0-1,0 1 1,0-1-1,0 0 1,0 1-1,0-1 0,0 0 1,1 0-1,-1 0 1,0 1-1,0-1 1,0 0-1,0 0 1,1 0-1,-1 1 1,0-1-1,0 0 1,1 0-1,-1 0 1,11 5 1259,-8-4-1143,0 0 0,0-1 0,0 0 0,0 1 0,0-1 0,1 0 0,-1-1 0,0 1 0,0-1 0,0 1 0,5-3 0,0 1 60,0-1 0,-1 0 0,14-8 0,-8 1-53,0 0 1,0-1 0,-1-1 0,19-21-1,40-60 0,-55 71-132,49-64 103,-18 26 343,70-121 0,-97 136-574,-17 32-205,-3 13 264,0 0 0,-1 0 0,1 0 0,0 0 1,0 0-1,0 0 0,-1 0 0,1 0 0,0 0 0,0 0 0,0 0 0,-1 0 0,1 0 0,0 0 1,0 0-1,-1 0 0,1 0 0,0 0 0,0 0 0,0 0 0,-1 0 0,1 0 0,0 1 0,0-1 1,0 0-1,0 0 0,-1 0 0,1 0 0,0 1 0,0-1 0,0 0 0,-20 23-179,1 5 584,-26 55 0,42-75-290,-8 14 75,1 1 0,1 1-1,1-1 1,1 1 0,1 1-1,1-1 1,-2 34 0,5-33-30,1-16-13,0-1 1,1 1-1,0 0 0,1 0 1,-1 0-1,4 13 0,-4-22-109,0 1 0,0-1-1,0 1 1,0-1 0,1 1-1,-1-1 1,0 0-1,0 1 1,1-1 0,-1 1-1,0-1 1,0 1-1,1-1 1,-1 0 0,0 1-1,1-1 1,-1 0 0,0 1-1,1-1 1,-1 0-1,1 0 1,-1 1 0,1-1-1,-1 0 1,0 0-1,1 0 1,-1 1 0,1-1-1,-1 0 1,1 0 0,-1 0-1,1 0 1,-1 0-1,1 0 1,-1 0 0,1 0-1,-1 0 1,1 0-1,-1 0 1,1-1 0,-1 1-1,1 0 1,-1 0 0,1 0-1,-1-1 1,0 1-1,1 0 1,-1 0 0,1-1-1,-1 1 1,0 0-1,1-1 1,-1 0 0,22-21 759,-21 20-780,36-41 155,1 1 0,2 2 1,46-35-1,-40 38-174,44-45 1,-72 63 29,0-1 0,-1-1 0,-2-1 0,21-35 0,-11 7-54,-2-1 0,24-80 0,-38 98-87,-28 73-533,6-6 697,-1-1 0,-2 0 0,-1 0 1,-21 29-1,1-12 244,-65 72 0,71-85-136,1 2 0,3 2 0,-29 53 0,27-44 246,12-24 628,49-72-596,-11 26-476,0 1-1,0 1 1,2 0 0,0 2 0,1 0 0,40-18 0,-60 32 8,-1 1 1,1-1-1,0 1 0,0 0 1,0 0-1,0 0 0,0 1 0,5-1 1,-7 1 29,0 0 0,0 1 0,1-1 0,-1 1 0,0-1 0,0 1 0,0 0 0,0 0 0,0 0 0,0 0 0,0 0 0,0 0 0,-1 0 0,1 1 0,0-1 0,-1 1 0,2 1 0,14 18 52,-14-16-7,1 0 1,1 0-1,-1 0 0,8 6 0,-7-6 43,1-1 0,0 0 0,0-1 0,0 1 0,0-1 0,0 0 0,1-1 0,11 4 0,-13-6-41,-1 1-1,0-1 1,0 0-1,1 0 1,-1 0-1,0-1 1,1 1-1,-1-1 0,0 0 1,0 0-1,0-1 1,0 1-1,0-1 1,0 0-1,6-4 1,-3 2 4,1 0 0,-1-1 0,0 0 0,-1-1 1,1 1-1,-1-1 0,0 0 0,-1-1 0,7-9 1,-7 10-46,-1-1 0,-1 1 0,0-1 0,0 0 1,3-9-1,-5 15-7,-1 1 0,0-1 0,0 0 0,0 0 0,0 0 1,0 0-1,0 0 0,0 0 0,0 0 0,0 0 0,0 1 0,0-1 1,-1 0-1,1 0 0,0 0 0,-1 0 0,1 0 0,0 1 0,-1-1 0,0-1 1,0 1-7,-1 0 1,1 0 0,0 1-1,0-1 1,-1 1 0,1-1-1,0 1 1,-1-1 0,1 1-1,-1 0 1,1 0 0,0-1-1,-1 1 1,1 0 0,-1 0-1,1 1 1,-1-1 0,0 0-1,-4 1-7,0 0-1,0 1 0,0 0 1,1 0-1,-1 0 1,1 0-1,-1 1 0,1 0 1,0 0-1,-6 5 0,8-6 42,0 0-1,0 1 1,0-1-1,1 1 0,-1 0 1,1 0-1,-1 0 1,1 0-1,0 1 1,0-1-1,1 0 0,-1 1 1,1-1-1,0 1 1,0 0-1,0-1 1,-1 5-1,2 1 59,0 0 0,1-1 0,0 1 0,1-1 0,-1 1 1,1-1-1,1 1 0,0-1 0,0 0 0,1 0 0,-1 0 0,2-1 0,-1 1 0,1-1 0,0 0 0,7 7 0,-2-4-27,1 1-1,0-1 0,1 0 1,0-1-1,0-1 1,0 0-1,1-1 0,24 11 1,-31-16-129,1 0 0,-1 0 0,1-1 0,-1 0 1,1 0-1,0 0 0,-1-1 0,1 0 1,0-1-1,0 1 0,9-3 0,-7 1-863,-1 0 1,0-1-1,0 0 0,0-1 1,-1 1-1,1-2 0,-1 1 0,10-8 1,2-1-1611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44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267 647 4384,'2'-2'418,"6"-4"6002,-8 5-6258,0 1 1,0 0-1,0-1 1,0 1-1,0 0 0,0-1 1,0 1-1,0 0 0,0-1 1,0 1-1,-1 0 1,1 0-1,0-1 0,0 1 1,0 0-1,0-1 1,0 1-1,-1 0 0,1 0 1,0-1-1,0 1 1,-1 0-1,1 0 0,0 0 1,0-1-1,-1 1 0,1 0 1,0 0-1,0 0 1,-1 0-1,1 0 0,-1-1 1,0 1 70,-1-1 0,1 0 0,-1 1 1,0-1-1,1 1 0,-1 0 0,0-1 1,1 1-1,-1 0 0,0 0 0,1 0 0,-1 0 1,0 0-1,-3 1 0,-25 9 1139,24-8-1058,1 0-149,-96 39 1502,89-36-1505,1 1 0,-1 1 0,1 0-1,1 1 1,-1 0 0,-10 11 0,20-18-135,0 0 1,0 0-1,0 0 1,0 0-1,0 0 1,0 0-1,0 0 1,1 0-1,-1 0 1,0 1-1,1-1 1,-1 0-1,1 0 1,0 1-1,-1-1 1,1 0-1,0 1 1,0-1-1,0 0 1,0 3-1,0-4-35,1 1-1,-1 0 1,1 0-1,-1-1 1,1 1-1,0-1 1,-1 1-1,1 0 1,0-1-1,0 1 1,0-1-1,-1 0 1,1 1-1,0-1 1,0 0-1,0 1 1,0-1-1,0 0 1,0 0-1,-1 0 1,1 0-1,0 0 1,0 0-1,0 0 1,0 0-1,0 0 1,0 0-1,1-1 1,15-2-299,-1 0-1,1-2 1,-1 0 0,0 0 0,-1-2 0,22-11 0,33-25 21,-50 30 354,11-6 310,-31 18-90,2 2-227,0 0 0,0 1 1,-1-1-1,1 1 0,-1-1 0,1 1 0,-1 0 0,1-1 0,-1 1 0,0 0 0,0 0 0,1 2 0,1 1 52,5 5-36,0 0 1,0-1-1,1-1 0,0 1 1,1-1-1,0-1 0,18 11 1,-25-16-56,1 0 1,-1-1 0,1 0 0,-1 0 0,1 0-1,-1 0 1,1 0 0,0-1 0,0 1 0,-1-1-1,1 0 1,0 0 0,-1-1 0,1 1 0,0-1 0,-1 0-1,5-1 1,4-3 38,0 0 1,0 0-1,17-13 0,1 1-124,-4 2 30,-1 0 0,-1-2 0,0 0 0,-1-2 0,-1-1 0,-1 0 0,-1-2 0,-1 0 0,0-1 0,16-28 0,144-278 299,-178 329-265,1-5-9,1 0 0,0 0 0,-1 0 0,0-1 1,0 1-1,-1-1 0,0 1 0,0-1 0,0 1 1,0-1-1,-1 0 0,0-8 0,0 14 5,0-1 1,0 1-1,-1-1 0,1 1 1,0-1-1,0 1 0,0-1 0,0 1 1,0-1-1,-1 1 0,1-1 0,0 1 1,0-1-1,-1 1 0,1-1 0,0 1 1,-1 0-1,1-1 0,-1 1 1,1 0-1,0-1 0,-1 1 0,1 0 1,-1 0-1,1-1 0,-1 1 0,1 0 1,-1 0-1,1 0 0,-1 0 0,1-1 1,-1 1-1,1 0 0,-1 0 0,1 0 1,-1 0-1,0 0 0,-1 1-10,0-1 0,0 1-1,0 0 1,1-1 0,-1 1-1,0 0 1,0 0 0,-2 2-1,-3 2 30,1 1 0,0-1 0,0 1 0,0 1 0,1-1-1,0 1 1,-8 13 0,-23 56 223,34-70-221,-20 46 170,3 2 0,2 0 0,-14 77 0,29-120-137,1 0 0,0 0-1,0 0 1,1 0 0,1 0 0,0 0-1,0 0 1,4 14 0,-3-20-7,0 0-1,0 0 1,0 0 0,0-1 0,1 1-1,-1-1 1,1 0 0,1 0 0,-1 0 0,0 0-1,1 0 1,0-1 0,0 0 0,0 1-1,0-1 1,0-1 0,1 1 0,-1-1 0,1 0-1,5 2 1,-2-1-51,-1-1 0,1 0 0,0-1 0,0 0 0,0 0-1,0-1 1,0 0 0,0 0 0,0-1 0,0 0 0,0 0 0,0-1 0,-1 0 0,10-4-1,-7 3-50,-1-2 0,0 1 0,0-1 0,0-1-1,-1 0 1,1 0 0,-2 0 0,1-1-1,-1 0 1,0-1 0,8-9 0,-5 1-65,0 0-1,0-1 1,12-33 0,14-58-296,-21 61 323,10-27-17,-11 39 245,-3 0 0,0 0 1,8-57-1,-19 85-32,1 0 1,-1-1 0,0 1-1,-1-1 1,0 1-1,-3-13 1,4 19-87,0 0 0,0 0-1,0 0 1,-1 0 0,1 0 0,0 0 0,-1 1 0,1-1-1,0 0 1,-1 0 0,1 0 0,-1 0 0,0 1 0,1-1-1,-1 0 1,0 1 0,1-1 0,-1 0 0,0 1 0,0-1-1,1 1 1,-1-1 0,0 1 0,0-1 0,0 1 0,0 0-1,0 0 1,0-1 0,0 1 0,0 0 0,1 0 0,-1 0-1,0 0 1,0 0 0,0 0 0,0 0 0,0 0 0,0 0-1,0 0 1,-2 1 0,0 1 4,0-1-1,1 1 1,-1 0 0,0-1-1,0 1 1,1 1-1,-1-1 1,1 0 0,0 1-1,-1-1 1,-1 4-1,-2 4 41,0 0 0,1 0 0,0 0 0,0 1 0,1 0-1,-2 12 1,-12 70 354,17-89-386,-9 64 154,2 1 0,4 0 0,4 88 0,4-131-819,0 1 1,2-1-1,14 42 1,-7-42-2721,-8-19 1394,0 0 0,1-1 0,-1 1 0,1-1 0,0-1 0,7 6-1,9 3-3548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9:20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40 7968,'-9'-8'3616,"49"11"-3136,-13-6 704,4 3-736,24-5 544,3 2-576,32-6-160,5 6-160,3-5 64,-12 8-96,-10-4-3264,-12 8 1728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17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0 747 2912,'1'0'479,"0"-1"-1,0 1 1,1-1 0,-1 1-1,0 0 1,0 0 0,0-1-1,0 1 1,0 0 0,1 0-1,-1 0 1,0 0 0,2 0-1,25 0 1173,-18 0-1226,0-1 1,0 0 0,0-1 0,0 0-1,0 0 1,-1-1 0,1-1 0,-1 1 0,1-2-1,-1 1 1,14-10 0,-13 6-225,2 1 22,0-1 1,-1-1-1,-1 0 0,0-1 1,15-16-1,-14 10-45,0-1 0,-1 0 0,11-26-1,18-57 245,-6 16-184,-30 69-437,-1 5 10,0 16-138,4 34 204,0 1 166,3 64 0,-17 55 335,1-137-165,3-12 33,4-10-220,0-1 1,-1 1-1,1-1 0,0 0 0,-1 0 1,1 1-1,0-1 0,-1 0 0,1 1 0,0-1 1,-1 0-1,1 0 0,-1 0 0,1 1 1,0-1-1,-1 0 0,1 0 0,-1 0 1,1 0-1,-1 0 0,1 0 0,0 0 1,-1 0-1,1 0 0,-1 0 0,1 0 0,-1 0 1,0 0-1,-14-4 472,5-1-575,0 0 1,-15-11-1,-3-1-56,-2 4-166,28 11 104,3 1 32,5 2 9,25 8 155,-19-5 8,1-1 1,16 3 0,-24-6 21,0 1 0,0-1 0,0 0 0,0-1 1,0 1-1,0-1 0,0 0 0,-1 0 1,10-4-1,-6 1 38,1-1-1,-1 1 1,-1-2 0,1 1 0,-1-1 0,0 0-1,0-1 1,-1 1 0,0-1 0,0-1 0,5-8-1,-1 1-74,-1 0 0,-1-1 0,-1 0 0,10-31-1,-15 43-46,-3 6-35,-1 14-136,-3 16-13,4-20 239,-1 8 43,2 32-1,1-46-26,0 0 1,0 1-1,0-1 0,1 0 1,0 0-1,0 0 0,0 0 0,7 11 1,-8-16 28,0 0 0,0 1 0,1-1 0,-1 0 1,0 0-1,0 0 0,1 0 0,-1 0 0,0-1 0,1 1 0,-1 0 1,1-1-1,-1 1 0,1-1 0,0 1 0,-1-1 0,1 0 1,-1 1-1,1-1 0,0 0 0,-1 0 0,1 0 0,-1 0 1,1-1-1,2 1 0,3-2 62,-1 1 0,0-1 0,1 0-1,9-5 1,91-52 238,-63 31-338,7-3-103,-42 26 158,-5 2-112,0 1 0,-1 0 0,1 1 0,0-1 0,7-1 0,-10 2 43,0 1-1,-1 0 1,1 0-1,0 0 1,0 0-1,0 0 1,-1 0-1,1 1 1,0-1-1,0 0 1,0 0-1,-1 0 1,1 1-1,0-1 1,-1 0-1,1 1 1,0-1-1,-1 1 1,1-1-1,0 1 1,-1-1-1,1 1 1,-1-1-1,1 1 1,-1-1-1,1 1 1,-1 0-1,1-1 1,-1 1-1,0 0 1,1 0-1,-1-1 1,0 1-1,1 0 1,-1 1-1,3 12 45,-1 0-1,0 1 1,-1-1-1,-1 0 0,-1 16 1,0 2 173,1-31-63,1-2-5,2-2-84,0 0-1,1 1 1,-1-1-1,0 1 1,8-5-1,11-8-80,87-87-379,-109 102 396,0 0 0,0 0 1,0 0-1,0 0 0,0 0 0,0 0 0,1 0 0,-1 0 0,0 0 0,0 0 0,0-1 0,0 1 1,0 1-1,0-1 0,0 0 0,0 0 0,0 0 0,0 0 0,0 0 0,0 0 0,1 0 0,-1 0 0,0 0 1,0 0-1,0 0 0,0 0 0,0 0 0,0 0 0,0 0 0,0 0 0,0 0 0,0 0 0,0 0 0,0 0 1,0 0-1,0 0 0,0 0 0,0 0 0,0 1 0,0-1 0,0 0 0,0 0 0,0 0 0,1 0 0,-1 0 1,0 0-1,0 0 0,0 0 0,0 0 0,0 0 0,0 0 0,-1 0 0,1 1 0,0-1 0,0 0 0,2 9-46,-2 11 68,0-20-23,-1 11-22,0 0 0,-4 15 0,3-15 45,0-1 0,0 17 1,2-26-3,0 0 0,0-1 0,0 1 0,0 0 1,0 0-1,0 0 0,0 0 0,0 0 0,0 0 0,1-1 1,-1 1-1,0 0 0,1 0 0,-1 0 0,0-1 1,1 1-1,-1 0 0,1-1 0,-1 1 0,1 0 0,0-1 1,-1 1-1,1 0 0,0-1 0,-1 1 0,1-1 0,1 1 1,0 0-5,0-1 0,0 0 1,0 1-1,0-1 1,0 0-1,0 0 0,-1-1 1,1 1-1,0 0 1,0 0-1,0-1 0,2 0 1,5-3-4,0 1 1,-1-2-1,0 1 1,13-10-1,52-33-3,-44 30 47,40-33 0,-42 27 112,33-36 1,-60 58-159,5-6-42,-6 5-92,-6 3-97,2 1 158,0 2 0,-1-1 0,1 0 0,0 1 0,0 0 0,1 0 0,-1 0 0,1 1-1,-6 8 1,2-4 39,-19 17 40,15-14-14,-21 25 0,31-34 4,-1 0-1,1 1 1,0 0 0,0-1 0,0 1 0,0 0 0,1 0 0,0 0-1,0 0 1,0 0 0,0 0 0,0 7 0,1-10 5,0 0-1,0 0 1,0 0-1,0 0 1,0 1-1,0-1 1,1 0 0,-1 0-1,0 0 1,1 0-1,-1 0 1,1 0 0,-1 0-1,1 0 1,-1-1-1,1 1 1,1 1-1,-2-1 7,1-1 0,-1 0-1,1 0 1,-1 1 0,0-1-1,1 0 1,-1 0-1,1 0 1,-1 1 0,1-1-1,-1 0 1,0 0 0,1 0-1,-1 0 1,1 0-1,-1 0 1,1 0 0,-1 0-1,1 0 1,-1 0 0,1 0-1,-1-1 1,1 1-1,-1 0 1,0 0 0,1 0-1,-1-1 1,1 1 0,-1 0-1,0 0 1,1-1-1,-1 1 1,0 0 0,1-1-1,3-3 31,0-1 0,0 1 0,0-1 0,-1 0 0,0 1 0,0-1 0,4-11 0,6-14 15,-7 19-256,-6 11 185,0 0-1,0 0 0,0 0 1,0 0-1,1 0 0,-1 0 1,0 1-1,0-1 0,0 0 0,0 0 1,0 0-1,0 0 0,0 0 1,0 0-1,0 0 0,0 0 1,0 0-1,0 0 0,0 0 1,0 0-1,0 0 0,0 0 0,0 0 1,0 0-1,0 0 0,0 0 1,1 0-1,-1 0 0,0 0 1,0 0-1,0 0 0,0 0 1,0 0-1,0 0 0,0 0 0,0 0 1,0 0-1,0 0 0,0 0 1,0 0-1,0 0 0,0 0 1,1 0-1,-1 0 0,0 0 1,0 0-1,0 0 0,0 0 0,0 0 1,0 0-1,0 0 0,0 0 1,-1 12-18,-1 0 0,-1 0 1,0 0-1,0 0 1,-1 0-1,-11 22 0,-2 8 24,-47 166 129,9-27 336,46-159-358,9-21-94,0 0-1,0-1 0,-1 1 1,1 0-1,-1-1 0,1 1 0,0-1 1,-1 1-1,1 0 0,-1-1 1,1 1-1,-1-1 0,1 1 0,-1-1 1,0 0-1,1 1 0,-1-1 1,0 1-1,1-1 0,-1 0 0,-1 1 1,2-2-2,-1 1 1,1 0 0,-1-1-1,1 1 1,0-1-1,-1 1 1,1-1 0,0 1-1,-1-1 1,1 1 0,0-1-1,0 1 1,-1-1 0,1 1-1,0-1 1,0 0 0,0 1-1,0-1 1,0 1-1,0-2 1,-1 2 4,-2-18-38,1 1 0,1-1 0,0 0 0,1 0 0,1 1 1,1-1-1,0 0 0,10-33 0,-8 41 31,-1 1 0,2 0 0,-1 0 0,1 0 0,1 1 0,-1 0 0,2 0 0,-1 0 0,1 1 0,0 0 0,10-8 0,10-6 13,57-32 1,-69 44-17,37-25-34,49-40-1,-89 64 52,-1 0 1,1-1-1,-2 0 1,0-1-1,0 0 1,-1 0-1,-1-1 1,0 0-1,0-1 1,10-26-1,4-22-55,55-171 97,-38 117-171,-33 97 240,-6 16-132,1 0 0,0-1 0,0 1 0,0 0 0,0 1 0,0-1 0,3-3 0,2 0 4,-8-1-26,2 7 20,-1 0 0,1-1 0,0 1 0,0 0 0,-1-1 0,1 1 0,0 0 0,0 0 0,-1-1 0,1 1 0,0-1 0,0 1 0,0 0 1,0-1-1,0 1 0,-1 0 0,1-1 0,0 1 0,0-1 0,0 1 0,0 0 0,0-1 0,0 1 0,0-1 0,0 1 0,1 0 0,-1-1 0,0 0 2,0 1 0,0 0 0,0 0-1,0 0 1,0 0 0,0-1-1,0 1 1,0 0 0,0 0 0,0 0-1,0-1 1,0 1 0,0 0 0,0 0-1,0 0 1,0-1 0,0 1-1,0 0 1,0 0 0,0 0 0,0-1-1,0 1 1,-1 0 0,1 0 0,0 0-1,0 0 1,0 0 0,0-1 0,0 1-1,0 0 1,-1 0 0,1 0-1,0 0 1,0 0 0,-1-1 0,1 1-17,-1 0-1,1 0 1,-1 0 0,0 0 0,1 0 0,-1 0 0,0 0 0,1 0 0,-1 0 0,0 1-1,1-1 1,-1 0 0,1 0 0,-1 0 0,0 1 0,1-1 0,-1 0 0,1 1 0,-1-1-1,1 0 1,-1 1 0,1-1 0,-1 1 0,1-1 0,-1 1 0,1-1 0,0 1 0,-1 0 0,-1 2-16,0-1 0,0 1 0,0-1 0,0 1 0,1 0 1,-1 0-1,-1 3 0,0 2-10,0-1 0,0 0-1,-9 13 1,-6 10-15,3 7 92,2 0 0,-9 45 0,19-71-24,-9 45-83,-5 57 0,14-87 151,2-14-83,0 1-1,1 0 1,1 0 0,4 24-1,1 4-76,-5-38 98,-1 0 0,1 1 0,0-1 0,0 1 0,1-1 0,-1 0 0,1 0 0,0 0 0,0 0 0,0 0 0,2 3 0,9 13 233,-12-19-215,1 1 0,-1-1 0,1 0 0,-1 0-1,1 0 1,0 0 0,-1 0 0,1 0 0,-1 0-1,1 0 1,0-1 0,-1 1 0,2-1 0,5-1 43,-5 1-65,1 0-1,-1 0 1,0-1 0,0 0 0,0 1-1,0-1 1,0 0 0,0 0-1,0-1 1,-1 1 0,5-6 0,0 1 34,0-1 0,10-17 0,-9 8 16,0 0 0,7-24 0,-11 31-99,-3 0-2,-1 9 31,0 0 0,0 1-1,0-1 1,0 1 0,0-1-1,0 0 1,0 1 0,0-1 0,0 1-1,0-1 1,0 0 0,0 1-1,1-1 1,-1 1 0,0-1 0,0 0-1,1 1 1,-1-1 0,0 1-1,1-1 1,-1 1 0,1-1 0,-1 1 6,1 0 1,-1 0 0,0 0 0,1 0 0,-1 0 0,0 1 0,0-1-1,1 0 1,-1 0 0,0 0 0,0 0 0,1 1 0,-1-1 0,0 0-1,0 0 1,0 0 0,1 1 0,-1-1 0,0 0 0,0 0 0,0 1-1,0-1 1,1 0 0,-1 0 0,0 1 0,0-1 0,0 0 0,0 0-1,0 1 1,0-1 0,0 0 0,0 1 0,2 13-44,-4 26-211,0-26 192,1 1 0,2 17 0,0 28 202,-1-36 89,0-23-220,0 0 0,0 0-1,0 1 1,0-1 0,0 0-1,1 0 1,-1 0 0,0 0 0,1 1-1,-1-1 1,2 2 0,-2-3 13,0 1 1,1-1-1,-1 0 1,0 1-1,1-1 1,-1 0-1,0 1 1,1-1 0,-1 0-1,1 0 1,-1 1-1,1-1 1,-1 0-1,1 0 1,-1 0-1,1 1 1,-1-1 0,1 0-1,-1 0 1,1 0-1,1 0 25,-1-1-1,1 1 1,-1 0 0,1-1-1,-1 1 1,1-1-1,-1 0 1,0 1-1,1-1 1,-1 0 0,0 0-1,1 0 1,-1 0-1,0 0 1,2-2 0,10-12 23,20-32 0,-8 10-187,-22 33 61,2-1 0,-1 1 0,10-8 0,-14 11 43,-4 48-407,1-33 408,0 0 1,-1-1-1,-7 17 1,-5 15 17,-28 109-2,-23 69 63,28-129 9,34-84 2,-1 0-1,0-1 1,-1 1-1,0-1 1,0 0-1,-14 12 1,17-17-14,-1-1 0,1 0 1,-1 0-1,1 0 1,-1-1-1,0 1 1,-10 2-1,13-5-45,1 1-1,-1-1 1,1 0-1,0 1 1,-1-1-1,1 0 1,0 0-1,-1 0 1,1 0 0,-1 0-1,1 0 1,0-1-1,-1 1 1,1 0-1,-1-1 1,1 1-1,0-1 1,0 1-1,-1-1 1,1 0-1,0 1 1,0-1 0,0 0-1,0 0 1,-1 0-1,2 0 1,-1 0-1,0 0 1,0 0-1,0 0 1,0-1-1,1 1 1,-1 0-1,0 0 1,1-1 0,-1 1-1,0-3 1,0-2 5,0 0 0,0 0 0,1 0 0,-1 0 0,1 0 0,1 0 1,-1 0-1,1 0 0,3-11 0,3-8-2,11-25 0,-2 12-43,25-46 0,-30 66 25,0 0 0,1 1 0,1 0 0,23-22 0,-12 16-746,1 2-1,46-30 1,-63 46 57,-6 4 225,-1-1 0,1 1 0,0 0 0,0 0-1,-1 0 1,1 0 0,0 1 0,0-1 0,0 0-1,3 0 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17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29 7456,'-49'-20'3392,"39"16"-2944,10-1-224,10 10-224,-1-5-352,9 0 192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21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0 678 3232,'3'2'1407,"-6"5"3703,12-7-2785,-5-1-2065,-1 1 0,1-1 0,0 0 0,-1 0 0,1 0 0,-1 0 0,1-1 0,-1 1 0,1-1 0,-1 0 0,0 0 0,0 0 0,0-1 0,0 1 0,0-1 0,-1 1 0,4-6 0,5-5-188,0-2 0,11-22 0,-12 21 269,10-17-44,-2-1 0,19-52 0,-21 32-132,-18 57-228,1 0-1,0 0 1,0 0 0,1 1-1,-2 5 1,-1 9-21,-1-4 20,-4 13 35,-5 37 1,12-55 84,0-1 0,1 1 0,0-1 0,0 0-1,1 1 1,0-1 0,0 1 0,1-1 0,3 9 0,-4-14 5,1 1 0,-1-1 1,1 0-1,0 0 0,0-1 1,0 1-1,0 0 0,1-1 0,-1 1 1,1-1-1,-1 0 0,1 0 1,0 0-1,0 0 0,0 0 1,0-1-1,0 1 0,0-1 0,1 0 1,-1 0-1,0 0 0,1 0 1,-1-1-1,0 1 0,6-1 0,4 1 112,1-2 0,0 0-1,0 0 1,-1-1-1,16-4 1,-8 1-152,1-1 1,-2-1-1,1-1 0,-1-1 1,0 0-1,-1-2 0,0 0 1,-1-1-1,0-1 0,-1 0 1,0-2-1,18-21 0,-31 31-134,-1 0 1,0-1-1,-1 0 0,1 1 0,2-11 0,-11 22 22,0 0-1,0 1 1,1-1 0,-9 15-1,-13 16-171,21-31 290,0 1 1,1 0-1,0 0 1,0 1-1,1 0 1,-4 8-1,7-14-19,0-1 0,0 1 0,1 0 0,-1 0 0,0 0 0,1-1-1,0 1 1,0 0 0,-1 0 0,1 0 0,0 0 0,0 0 0,1 0 0,-1 0 0,0 0 0,1-1 0,-1 1 0,1 0 0,-1 0-1,1 0 1,0-1 0,0 1 0,0 0 0,0-1 0,0 1 0,0-1 0,0 1 0,1-1 0,-1 1 0,0-1 0,1 0 0,-1 0 0,1 0-1,2 2 1,0-1 41,0-1 0,0 1-1,0 0 1,0-1-1,0 0 1,0 0 0,0 0-1,0-1 1,1 0-1,-1 1 1,0-1 0,0-1-1,0 1 1,6-2-1,-8 2-24,0-1 0,1 1 0,-1-1 0,0 0 0,0 0 0,0 0-1,0 0 1,0 0 0,0 0 0,0-1 0,0 1 0,0-1 0,-1 1 0,1-1-1,0 0 1,-1 0 0,0 0 0,1 1 0,-1-1 0,0 0 0,0-1-1,0 1 1,0 0 0,0 0 0,-1 0 0,1-1 0,0-2 0,-1 2-45,1-1 0,-1 0 0,0 0 0,0 0-1,0 0 1,0 0 0,-1 0 0,1 0 0,-1 0 0,0 0 0,0 1 0,-1-1 0,1 0 0,-1 1 0,0-1 0,0 1 0,0-1 0,0 1 0,-1 0 0,1 0 0,-1 0 0,0 0 0,0 1 0,0-1 0,0 1 0,0-1 0,0 1 0,-1 0 0,1 0 0,-1 1 0,0-1 0,1 1-1,-1 0 1,0 0 0,-4-1 0,6 2 30,-53-3 4,61 3 18,0-2 1,0 1 0,0 0-1,0-1 1,0 0 0,-1-1-1,1 1 1,-1-1 0,1 0-1,5-4 1,9-5-71,19-8 95,60-21 0,-93 39-84,-1 0 1,1 1-1,-1 0 0,1 0 0,0 0 1,-1 1-1,1-1 0,8 2 0,-12-1 32,0 1-1,0-1 1,0 1-1,0-1 0,-1 1 1,1 0-1,0 0 1,0-1-1,0 1 0,-1 0 1,1 1-1,0-1 0,-1 0 1,1 0-1,-1 1 1,0-1-1,1 1 0,-1-1 1,0 1-1,0 0 1,0 0-1,0-1 0,0 1 1,0 0-1,-1 0 1,1 0-1,0 2 0,0 1 40,0 0-1,-1 1 1,1-1-1,-1 0 1,0 0-1,-1 1 1,-1 9 0,-13 37 192,10-35-203,-6 9-12,8-21 27,1 1 0,0 0 0,-3 8 0,5-9 221,1-7 8,12-14-94,2 2-200,1 1-1,0 1 1,1 0 0,22-11 0,-38 22 1,1 1-1,-1-1 1,1 0 0,0 1-1,-1 0 1,1-1 0,-1 1-1,1 0 1,0 0 0,-1 0-1,1 0 1,0 0 0,-1 0-1,1 0 1,0 0 0,-1 1-1,1-1 1,-1 1 0,1-1-1,-1 1 1,1-1 0,-1 1-1,1 0 1,-1 0 0,0 0-1,3 2 1,2 3-30,1 0 1,-1 1-1,0-1 1,4 9-1,10 9-20,-13-18 152,-1 0-1,2-1 1,-1 0 0,1 0 0,-1-1-1,1 0 1,1 0 0,11 3 0,-17-6-29,1 0 1,-1 0-1,0-1 0,1 1 1,-1-1-1,1 0 1,-1 0-1,1 0 1,-1-1-1,1 1 1,-1-1-1,1 0 0,-1 0 1,0 0-1,1 0 1,5-3-1,4-3 76,-1-1 0,20-16-1,-24 18-115,0-2 0,0 1 0,-1-1-1,-1 0 1,8-10 0,24-48-179,-6 11 34,-23 41 115,-4 7-573,-4 25 260,-4 27 315,1-31 13,1-1-1,1 26 0,2 48 59,-3-51 373,1-35-418,0-1 0,0 1 1,1-1-1,-1 1 0,0-1 1,0 1-1,0-1 0,1 1 0,-1-1 1,0 1-1,0-1 0,1 0 0,-1 1 1,0-1-1,1 1 0,-1-1 0,0 0 1,1 1-1,-1-1 0,1 0 0,-1 0 1,1 1-1,-1-1 0,1 0 0,-1 0 1,1 0-1,-1 0 0,1 1 0,-1-1 1,1 0-1,-1 0 0,1 0 0,-1 0 1,1 0-1,-1 0 0,1 0 0,-1 0 1,1-1-1,-1 1 0,1 0 1,-1 0-1,1 0 0,0-1 0,21-7 255,-10-1-195,0 0-1,0-1 1,20-23 0,-10 10-118,4-3-58,36-47 1,-70 92-344,6-11 438,-1-1 0,1 1 0,-2-1 0,-4 8 0,-10 9-166,8-12 220,1 1 0,-14 26 0,17-28-52,4-9 25,1 0 0,0 1 0,0-1 1,0 0-1,0 1 0,0-1 0,0 1 1,0-1-1,0 5 0,5 1 7,-2-7-27,1 0 1,0 1-1,0-1 1,-1-1-1,1 1 1,0 0-1,0-1 0,0 0 1,0 1-1,0-1 1,4-1-1,9 2 0,6 2-26,-5-2 15,-1 1 1,1 1-1,-1 1 0,24 8 0,-39-12 9,0 1 0,1-1-1,-1 1 1,0-1 0,0 1-1,0 0 1,0-1 0,0 1-1,0 0 1,0 0 0,0 0 0,0 0-1,0 0 1,-1 0 0,1 0-1,0 0 1,-1 0 0,1 0-1,0 0 1,-1 0 0,0 1-1,1-1 1,-1 0 0,0 0-1,1 1 1,-1-1 0,0 0 0,0 0-1,0 1 1,0-1 0,0 0-1,0 0 1,-1 1 0,1-1-1,0 0 1,-1 0 0,1 1-1,0-1 1,-1 0 0,-1 2-1,-1 3 24,0 0-1,-1-1 1,0 1-1,0-1 0,-1 0 1,-5 6-1,-12 10-22,-69 63 162,76-72-102,-2 0 0,0 0 0,-36 17 0,49-27-48,0 0 0,-1 0 0,1-1 1,-1 0-1,1 0 0,-1 0 1,1-1-1,-1 1 0,1-1 0,-1 0 1,0-1-1,1 1 0,-6-2 1,9 2-12,0 0 0,1 0 0,-1 0 0,0-1 0,1 1 1,-1 0-1,1 0 0,-1-1 0,0 1 0,1-1 1,-1 1-1,1 0 0,-1-1 0,1 1 0,-1-1 0,1 1 1,-1-1-1,1 0 0,-1 1 0,1-1 0,0 1 0,-1-1 1,1 0-1,0 1 0,0-1 0,-1 0 0,1 1 1,0-1-1,0 0 0,0 1 0,0-1 0,0 0 0,0 1 1,0-1-1,0 0 0,0 0 0,0 1 0,1-1 0,-1 0 1,0 1-1,1-2 0,0-1-7,0 1 1,0-1-1,0 1 1,0-1-1,1 1 1,-1-1-1,1 1 1,-1 0-1,1 0 1,3-3-1,12-8 8,0 0 0,26-14 0,-9 11 13,1 1 0,58-16-1,-46 16 9,127-46 48,-156 55-53,-1-1 0,0-1-1,0-1 1,17-12 0,-28 17-10,-1 0 0,1 0 0,-1-1 0,0 0 0,-1 0 0,1 0 1,-1-1-1,0 1 0,0-1 0,-1 0 0,0 0 0,0 0 1,0-1-1,1-7 0,-3 13-16,-1-1 0,1 1 0,-1-1-1,0 1 1,0-1 0,0 0 0,0 1 0,0-1 0,0 1 0,0-1 0,-1 0-1,1 1 1,0-1 0,-1 1 0,-1-4 0,2 5-5,-1-1 1,0 0-1,1 0 1,-1 0-1,0 1 1,0-1-1,0 1 1,0-1-1,1 0 1,-1 1-1,0-1 0,0 1 1,0 0-1,0-1 1,0 1-1,0 0 1,0 0-1,0-1 1,0 1-1,-1 0 1,1 0-1,0 0 0,0 0 1,0 0-1,0 1 1,-1-1-1,-17 5-2,0 1-1,1 1 0,0 0 1,0 1-1,-22 14 0,34-18 18,-16 12 180,22-16-172,-1 1 0,1-1 1,-1 1-1,1 0 1,-1-1-1,1 1 0,-1 0 1,1-1-1,-1 1 1,1 0-1,0 0 0,0-1 1,-1 1-1,1 1 1,0-2-7,0 1 0,0-1 0,0 1 0,1-1 0,-1 0 0,0 1 1,0-1-1,0 1 0,1-1 0,-1 0 0,0 1 0,0-1 0,1 0 1,-1 1-1,0-1 0,1 0 0,-1 0 0,0 1 0,1-1 0,-1 0 0,0 0 1,1 1-1,-1-1 0,1 0 0,-1 0 0,0 0 0,1 0 0,0 0 1,8 2-14,0 0 0,0-1 1,0 0-1,0 0 0,0-1 1,16-2-1,56-11 57,-73 11-49,86-21 163,-56 12-118,24-7-63,31-8-6,-54 17 37,3 0-47,57-19 0,-158 68-235,32-24 270,0 1 1,-34 29-1,58-43 10,0 0 0,0 1 0,1-1 0,-1 0 0,1 1 0,0-1 0,-3 6 0,5-9-5,0 1 1,0-1 0,0 0-1,0 0 1,0 1-1,0-1 1,0 0-1,0 1 1,0-1 0,0 0-1,0 1 1,0-1-1,1 0 1,-1 0-1,0 1 1,0-1 0,0 0-1,0 0 1,0 1-1,0-1 1,1 0-1,-1 0 1,0 1 0,0-1-1,0 0 1,1 0-1,-1 0 1,0 1-1,0-1 1,1 0 0,-1 0-1,0 0 1,0 0-1,1 0 1,-1 0-1,0 0 1,1 1 0,-1-1-1,0 0 1,0 0-1,1 0 1,13 1 140,-13-1-118,10-1 37,-1-1 0,1 0 1,-1-1-1,0 0 0,0 0 0,0-1 0,0 0 1,14-9-1,-23 12-56,13-7 20,0 1-1,-1-2 1,0 0 0,0-1-1,-1 0 1,0 0 0,-1-2-1,-1 1 1,1-1 0,10-18-1,-1-4-47,-1-2 0,15-41 0,21-76 150,-17 46-125,-34 94-107,1 1 1,-1-1 0,-1 0 0,0 0-1,0-15 1,-2 27 95,-1 1-1,0 0 1,0 0 0,0 0-1,0 0 1,0 0-1,0 0 1,0 0-1,0 0 1,0-1 0,0 1-1,0 0 1,0 0-1,-1 0 1,1 0-1,0 0 1,0 0 0,0 0-1,0 0 1,0-1-1,0 1 1,0 0 0,0 0-1,0 0 1,0 0-1,0 0 1,0 0-1,0 0 1,-1 0 0,1 0-1,0 0 1,0 0-1,0 0 1,0-1-1,0 1 1,0 0 0,0 0-1,0 0 1,-1 0-1,1 0 1,0 0 0,0 0-1,0 0 1,0 0-1,0 0 1,0 0-1,-1 0 1,-5 4-143,-6 7 75,3 2 54,0 0 0,1 0 0,0 1 0,1 0 0,0 0 0,-5 19 0,-21 93 275,11-1-207,-5 25-6174,24-141 4393,1-1 1,-1 1 0,-5 8 0,0 0-1147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21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1250 56 7296,'-45'0'3328,"37"5"-2912,3-5-128,10 0-256,3 3-2976</inkml:trace>
  <inkml:trace contextRef="#ctx0" brushRef="#br0" timeOffset="1">64 4 7136,'-58'-3'3232,"53"6"-2816,10-3-288,8 0-160,19-3-32,3 3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24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340 533 2400,'8'-15'6320,"-13"15"-3622,-4 4-2356,-1-1 0,1 1 0,1 1 0,-14 8 0,3-1-52,-50 32 806,-84 70 0,149-111-1017,0 0 0,0 0-1,1 0 1,-1 1 0,1 0 0,-1 0 0,1 0-1,0 0 1,1 1 0,-1-1 0,1 1-1,-3 5 1,5-10-57,0 1 0,0 0-1,1 0 1,-1-1 0,0 1-1,0 0 1,0-1 0,0 1 0,1-1-1,-1 1 1,0 0 0,1-1-1,-1 1 1,0 0 0,1-1 0,-1 1-1,1-1 1,-1 1 0,1-1-1,-1 1 1,1-1 0,-1 0-1,1 1 1,-1-1 0,1 0 0,0 1-1,-1-1 1,1 0 0,0 1-1,24 5 496,-13-5-387,-1 0-1,0-1 0,0 0 1,1-1-1,-1-1 0,0 0 1,0 0-1,0-1 1,-1 0-1,1-1 0,15-7 1,-15 5-93,0 0 1,-1 0 0,0-1 0,0 0-1,0-1 1,-1 0 0,0-1 0,-1 1 0,1-2-1,9-14 1,-12 13-93,-1 0 1,6-13-1,-5 10-544,-12 28 229,0 1 0,-4 24 0,8-32 445,1 0 0,0 0-1,0 0 1,1 0 0,0 0 0,0 0-1,1 0 1,0 0 0,0 0 0,4 11-1,-5-16-14,1 0-1,0 0 1,-1-1-1,1 1 1,0 0-1,0 0 1,1 0-1,-1-1 1,0 1-1,0-1 1,1 1-1,-1-1 1,1 1-1,0-1 1,-1 0-1,1 0 1,0 0-1,-1 0 1,1 0-1,0 0 1,0 0-1,0-1 1,0 1-1,0-1 1,0 1-1,0-1 1,0 0-1,0 0 1,0 0-1,0 0 1,4 0-1,-1-1-14,-1 0 0,1 0 0,-1-1 0,1 1-1,-1-1 1,0 0 0,1 0 0,-1-1 0,0 1-1,-1-1 1,1 0 0,0 0 0,3-3 0,5-8 108,22-27 1,-28 34-129,63-95 119,-30 41-96,153-246 294,-173 273-428,17-36 1,-29 54 117,-1 0 0,-1 0 0,0-1 0,4-27 0,-9 43-41,0 0 1,0 0-1,0 0 0,1 0 1,-1 0-1,0 0 0,0 0 1,0 0-1,0 0 0,-1 0 1,1 0-1,0 0 0,0 1 1,-1-1-1,1 0 0,0 0 1,-1 0-1,1 0 0,-1 0 1,1 1-1,-1-1 0,0-1 1,0 2-18,0 0 0,1 0 0,-1 0 0,0 0 0,0 0 0,0 0 0,1 0 0,-1 0 0,0 0 0,0 0 0,1 1 0,-1-1 0,0 0 0,0 1 0,1-1 0,-1 0 0,0 1 0,1-1 0,-1 1 0,0-1 0,1 1 0,-1-1 0,1 1 0,-1 0 0,1-1 0,-1 2 0,-17 17-23,2 0 1,0 2 0,1-1-1,-20 40 1,27-44 45,1 0 0,1 0 0,1 0 0,0 1-1,1 0 1,1 0 0,-2 33 0,5-26 86,1-1 0,7 47 0,-6-57-38,1 0 0,1-1 0,0 0 0,0 1-1,1-1 1,1-1 0,7 12 0,-10-18-5,1 0 0,-1 0 0,1 0 0,0-1 0,1 0 0,-1 0 0,1 0 0,0 0 0,0-1 0,0 0 0,0 0 0,0 0 0,1-1 0,-1 0 0,1 0 0,0 0 0,-1 0 0,9 0 0,-7-1-7,0-1 1,0 0-1,0-1 0,0 0 0,0 0 0,0 0 0,0-1 0,0 0 1,0 0-1,0 0 0,-1-1 0,0 0 0,1-1 0,-1 1 0,6-6 1,2-3-28,0 0 1,-1 0 0,0-2 0,-1 1 0,-1-2 0,19-28 0,-30 42-22,1 0 1,-1 0-1,1 0 1,-1-1 0,1 1-1,-1 0 1,0 0-1,1 0 1,-1 0 0,0 0-1,0 0 1,0-1-1,0 1 1,0 0 0,0 0-1,0 0 1,0 0-1,-1-1 1,1 0 0,-1 2-14,0 0 0,0 1 0,1-1 0,-1 1 1,0-1-1,1 1 0,-1-1 0,0 1 0,1 0 1,-1-1-1,1 1 0,-1 0 0,0 0 0,-7 13 7,0 0-1,0 0 0,2 1 0,0 0 0,0 0 0,1 1 1,1-1-1,1 1 0,0 0 0,-1 32 0,4-45 45,0 1-1,1 0 1,0 0-1,-1 0 1,1 0-1,0-1 1,1 1-1,-1 0 1,1-1-1,0 1 1,-1-1-1,2 1 1,-1-1-1,0 0 1,5 5-1,-6-7 4,0 0 0,0 0 0,1 0 0,-1 0 0,1 0 0,-1 0 0,0 0 0,1 0 0,0-1 0,-1 1 0,1 0 0,-1-1 0,1 0 0,0 1 0,-1-1 0,1 0 0,0 0 0,0 0 0,-1 0 0,1 0 0,0 0 0,-1 0 0,1 0 0,0-1 0,-1 1 0,1-1 0,0 1 0,-1-1 0,1 0 0,-1 0 0,1 0 0,-1 1 0,0-1 0,1-1 0,1 0 0,0-2-16,1 0-1,0-1 1,-1 1-1,0-1 1,0 1-1,0-1 1,0 0-1,-1 0 1,0-1-1,0 1 1,0 0-1,-1-1 1,2-7-1,-2 7-17,-1-1 0,1 1 0,-1-1 0,0 0 0,0 1 0,-1-1 0,0 1 0,0 0 1,0-1-1,-1 1 0,-3-8 0,4 11-5,0 1 1,0 0 0,0 0 0,-1 0-1,1 0 1,0 0 0,-1 0 0,0 0-1,1 0 1,-1 1 0,0-1 0,0 1-1,0-1 1,0 1 0,0 0 0,0-1-1,-4 0 1,3 1-9,0 1-1,0-1 0,0 1 1,0 0-1,0 0 1,0 0-1,0 0 1,0 1-1,0-1 0,0 1 1,0 0-1,0 0 1,-3 1-1,-4 3 42,21-6 217,21-8-19,16-14-163,-31 14-105,1 0-1,30-10 0,-42 18 37,-1-1-1,1 1 1,-1 0-1,1 1 1,0-1-1,0 1 1,-1 0 0,1 0-1,0 1 1,-1 0-1,1 0 1,0 0-1,8 4 1,-12-4 11,1 0 1,-1 1-1,1-1 1,-1 1-1,0 0 1,0-1-1,1 1 0,-1 0 1,-1 0-1,1 1 1,0-1-1,0 0 0,-1 1 1,1-1-1,-1 1 1,0-1-1,0 1 1,1 4-1,0-1 7,-1 0 1,0-1-1,0 1 0,-1 0 0,1 0 1,-1 0-1,-1 0 0,0 8 0,-4 4 86,0 0-1,-2 1 0,0-2 0,-12 24 1,-3 7 445,31-54 302,14-15-705,2-1-99,5-3-22,1 1 0,47-26-1,-71 46-39,1 0 0,-1 1 1,1 0-1,0 0 0,10-1 0,-15 3 10,-1 1 1,0 0-1,0-1 0,1 1 1,-1 1-1,0-1 1,0 0-1,1 0 0,-1 1 1,4 1-1,-5-2 9,0 1-1,0-1 1,0 1-1,0 0 1,0 0-1,0-1 1,0 1 0,0 0-1,0 0 1,0 0-1,-1 0 1,1 0-1,0 0 1,-1 0-1,1 0 1,-1 0 0,1 0-1,-1 1 1,1-1-1,-1 0 1,1 2-1,-1 3-3,1 0 0,0 0 0,-1 0 0,0 0 0,-1 0 0,1 0 0,-1 0 0,-2 7 0,-3 7 156,-8 20 0,4-15 74,10-25-210,0 1 0,0 0 0,-1-1 1,1 1-1,0-1 0,0 1 1,0 0-1,-1-1 0,1 1 0,0 0 1,0-1-1,0 1 0,0 0 1,0-1-1,1 1 0,-1 0 0,0-1 1,0 1-1,0-1 0,0 1 1,1 0-1,0 0 0,-1 0 8,1-1 1,-1 0-1,1 1 0,-1-1 0,1 0 1,-1 0-1,1 1 0,0-1 0,-1 0 1,1 0-1,0 0 0,-1 0 0,1 0 0,-1 0 1,1 0-1,0 0 0,-1 0 0,2 0 1,4-2 100,1 1 1,-1-1 0,10-5-1,-12 5-96,25-12-109,-23 11 55,0-1 0,1 1 0,-1 0 0,1 1 0,0 0 0,0 0-1,0 0 1,11-1 0,-16 3 33,0 0 0,-1 0 0,1 1 0,-1-1 1,1 1-1,-1-1 0,1 1 0,-1-1 0,1 1 0,-1 0 0,0-1 0,1 1 0,-1 0 0,0 0 0,0 0 0,0 0 0,1 0 0,-1 0 0,0 1 0,0-1 1,-1 0-1,1 1 0,0-1 0,0 0 0,-1 1 0,2 1 0,0 5-19,1 0 1,-1 0-1,2 14 1,-2-9 5,-1 12-1308,4-33-2341,-3 1 2767,-1 6 697,-1 0 1,0 1 0,1-1-1,-1 0 1,0 1-1,1-1 1,-1 0 0,0 0-1,0 1 1,0-1 0,0 0-1,0 0 1,0 1-1,0-1 1,0 0 0,0 0-1,0 1 1,0-1 0,-1-1-1,-2-5-3080,2 1 1030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24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25 100 5056,'-7'-4'591,"5"4"-461,1-1 0,0 1 0,-1-1 0,1 0 0,0 1 1,0-1-1,-1 0 0,1 0 0,0 0 0,0 0 0,0 0 0,-1-2 0,2 3-27,0 0 0,0-1 0,0 1 0,0 0 0,0-1 0,-1 1 0,1 0 0,0-1 0,0 1 0,0 0 0,0-1 0,0 1 0,1-1 0,-1 1 0,0 0 0,0-1 0,0 1 0,0 0 0,0-1 0,0 1 0,1 0 0,-1 0 0,0-1 0,0 1 0,0 0 0,1-1 0,-1 1 0,0 0 0,0 0 0,1 0 0,-1-1 0,0 1 0,0 0 0,1 0 0,-1 0 0,0 0 0,1-1 0,-1 1 0,0 0 0,1 0 0,-1 0 0,0 0 0,1 0-1,-1 0 1,24-6 1951,-17 4-1483,42-7 678,1 2 1,81 0-1,-64 4-896,162-17-38,-83 7-4896,-76 7 1925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45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3 746 4064,'-2'1'1545,"2"-1"-1459,0 0 0,0 0-1,0 1 1,0-1 0,0 0 0,0 0 0,0 0 0,0 0-1,0 0 1,0 0 0,0 1 0,0-1 0,0 0 0,0 0-1,0 0 1,0 0 0,0 0 0,0 0 0,0 0 0,0 1-1,0-1 1,0 0 0,0 0 0,0 0 0,0 0 0,0 0 171,1 1-171,6 2 1195,14 0-515,-21-3-704,11 1 203,-1-1-1,0 0 1,0-1 0,0 0-1,0 0 1,0-1 0,0-1-1,-1 1 1,1-2-1,-1 1 1,1-1 0,-1-1-1,14-9 1,-16 10-213,0-1 0,0-1 0,-1 1-1,0-1 1,0 0 0,0-1 0,-1 1 0,0-1 0,0 0 0,-1 0-1,0-1 1,0 1 0,0-1 0,-1 0 0,-1 0 0,3-11 0,-4 14-79,0 1 1,-1-1 0,0 0 0,0 0 0,-1 0 0,1 1 0,-1-1 0,0 0 0,0 0-1,0 1 1,-1-1 0,-4-7 0,6 10 4,-1 0 1,0 1-1,0-1 0,0 1 1,0 0-1,-1-1 0,1 1 1,0 0-1,-1-1 0,1 1 1,0 0-1,-1 0 0,1 0 1,-1 0-1,0 1 0,1-1 1,-1 0-1,0 1 0,1-1 1,-1 1-1,0-1 0,0 1 1,0 0-1,1 0 0,-1 0 1,0 0-1,0 0 0,0 0 1,1 0-1,-1 1 0,0-1 1,0 1-1,1-1 0,-1 1 1,0 0-1,-2 1 0,-1 1 35,0 0-1,0 0 1,0 0-1,1 1 0,-1-1 1,1 1-1,0 1 1,-4 4-1,-3 6 147,-11 19 0,14-21-82,5-8-17,0 0 0,0 1 1,0 0-1,1 0 0,0-1 0,1 1 0,-1 0 1,-1 12-1,3-15-14,0 0 1,0 0-1,0 0 1,0 0 0,0 0-1,1 0 1,0 0-1,-1 0 1,1 0-1,0 0 1,0 0 0,0-1-1,1 1 1,-1 0-1,1-1 1,-1 1 0,1-1-1,0 0 1,0 1-1,2 1 1,4 2 87,0 0 1,1 0-1,-1-1 1,1 0-1,0 0 1,0-1 0,1 0-1,-1-1 1,1 0-1,0 0 1,-1-1-1,19 1 1,-20-2-87,0-1 1,0-1 0,0 1-1,0-2 1,0 1 0,0-1-1,0 0 1,0 0 0,0-1-1,-1 0 1,1-1 0,-1 0-1,0 0 1,0 0-1,-1-1 1,9-7 0,-2-2 104,0 0 0,20-31 0,-19 25-63,-5 8-49,15-20 43,32-59-1,-1-3 225,-30 53-206,-1 0 0,26-67-1,-46 98-128,-1-1-1,0 0 0,-1-1 1,2-14-1,-3 22-35,-1 0-1,0-1 1,0 1 0,-1 0-1,1 0 1,-1 0 0,0 0-1,0 0 1,0 0 0,0 0-1,-1 0 1,0 0 0,0 0-1,0 1 1,-2-4-1,3 5 28,0 1 0,0 0 0,0 0 0,0 0 0,0 0 0,0 1 0,-1-1 0,1 0 0,0 0-1,0 1 1,-1-1 0,1 1 0,0-1 0,-1 1 0,1-1 0,0 1 0,-1 0 0,1 0-1,-1 0 1,-1 0 0,0 0-5,0 0-1,0 1 1,0 0-1,0-1 1,0 1-1,0 1 1,0-1-1,-5 3 1,-1 2-12,-1 1 0,1 0 0,-15 15-1,15-13 42,0 1-1,0 0 0,1 0 0,0 0 0,1 1 0,0 0 0,1 1 0,0 0 0,0 0 1,2 0-1,-6 21 0,4-8 64,2 1 0,2 0 0,0 0 1,1 0-1,2 0 0,0 0 0,2 0 0,1 0 1,15 49-1,-18-68 0,2-1 1,-1 0 0,1 0 0,0 0-1,0 0 1,1-1 0,-1 1-1,1-1 1,0 0 0,1 0-1,-1 0 1,1-1 0,0 1-1,0-1 1,1-1 0,-1 1-1,1-1 1,0 1 0,0-2-1,0 1 1,0-1 0,0 0-1,1 0 1,-1 0 0,1-1-1,-1 0 1,1-1 0,11 1-1,-1-2 10,0 0 0,0-1 0,0-1 0,-1-1 0,1 0 0,-1-1 0,25-12 0,-29 12-22,0-1 1,-1-1-1,0 0 1,0 0 0,-1-1-1,0 0 1,0-1-1,-1 0 1,0 0-1,11-16 1,-13 13-13,0 0-1,-1 0 1,-1 0 0,0-1-1,6-19 1,-10 29-58,0 0-1,0 0 1,-1-1 0,1 1-1,-1 0 1,1 0 0,-1 0-1,0-1 1,0 1 0,-1 0-1,1-1 1,0 1 0,-1 0-1,0 0 1,-1-4 0,1 6 16,0 0 0,0 1 0,1-1 1,-1 1-1,0-1 0,0 1 0,0-1 0,1 1 0,-1-1 1,0 1-1,0 0 0,0 0 0,0-1 0,0 1 1,0 0-1,0 0 0,0 0 0,0 0 0,0 0 1,1 0-1,-1 0 0,0 0 0,0 1 0,0-1 1,0 0-1,0 1 0,0-1 0,-1 1 0,-23 10-73,13-3 67,1-1 0,1 1 0,-1 1 0,2 0-1,-1 1 1,1-1 0,-9 13 0,6-4 10,0 0 0,1 1 0,-14 31 0,22-42 5,0 0-1,0 0 0,1 0 1,0 0-1,0 0 1,1 0-1,-1 10 1,2-15 27,0 0-1,0-1 1,1 1 0,-1 0 0,1 0 0,-1 0 0,1-1 0,0 1-1,0 0 1,0-1 0,1 1 0,-1-1 0,0 1 0,1-1-1,0 0 1,-1 1 0,1-1 0,0 0 0,0 0 0,0 0 0,1 0-1,-1-1 1,5 4 0,0-2 61,-1 0 1,1 0-1,0-1 1,0 1-1,0-2 0,0 1 1,0-1-1,0 0 0,0 0 1,0-1-1,11 0 0,-7-1-26,-1-1 0,0 0 0,0-1 0,0 0 0,0 0 0,0-1 0,11-6 0,1-4-46,-1 0-1,0-1 1,-1-1-1,0-1 1,27-31-1,-17 15-14,-12 11 40,1 2 1,42-34 0,-52 48-66,0 0 0,1 1 0,0 0 0,13-3 0,-20 6 13,-3 2 15,0 0 0,1 0 0,-1 0 0,0 0 0,0 0 1,0 0-1,0 0 0,0 0 0,0-1 0,1 1 0,-1 0 0,0 0 1,0 0-1,0 0 0,0 0 0,0 0 0,1 0 0,-1 0 0,0 0 1,0 0-1,0 0 0,0 0 0,0 0 0,1 0 0,-1 1 0,0-1 1,0 0-1,0 0 0,0 0 0,0 0 0,0 0 0,1 0 0,-1 0 1,0 0-1,0 0 0,0 0 0,0 0 0,0 1 0,0-1 0,0 0 0,0 0 1,0 0-1,0 0 0,1 1 0,-1-1-121,-3 2-47,-30 29 64,2 0 111,-44 54 0,64-71-38,0 1 0,2 0 0,0 0-1,-10 24 1,16-32 82,1-2-33,0-1 0,1 1-1,-1 0 1,1 0 0,0 0 0,0 7 0,1-12-6,0 1-1,0 0 1,0 0 0,0-1 0,0 1-1,0 0 1,0-1 0,1 1 0,-1 0-1,0-1 1,0 1 0,1-1-1,-1 1 1,1 0 0,-1-1 0,0 1-1,1-1 1,-1 1 0,1-1-1,-1 1 1,2 0 0,-1-1 24,0 1 0,1-1 0,-1 1 0,1-1 1,-1 0-1,1 0 0,-1 0 0,1 1 0,-1-1 0,0-1 0,1 1 0,-1 0 0,1 0 1,2-1-1,5-2 73,1 0 0,-1 0 1,0-1-1,0 0 1,0 0-1,9-7 0,46-37-24,-58 44-27,39-34-5,-2-2 0,44-51-1,62-100 134,-140 178-184,1 0 0,0-1 0,-1 0 0,-1 0 0,12-31 0,-8 14-5,-1-2 0,-2 1-1,5-38 1,-9 37-416,-7 29-56,-1 8 240,-5 10 48,8-13 148,-65 151-459,57-128 465,0 1-1,2-1 1,1 1-1,-3 40 0,7-39 94,2 1-1,0 0 0,1 0 0,2-1 0,1 1 0,14 45 0,-17-68-20,-1-1 1,1 1-1,-1 0 0,1-1 0,0 1 0,0-1 0,1 0 0,3 5 0,-5-7-14,1 0 0,-1 0 0,0 0 0,0 0 0,0 0 0,1-1 0,-1 1 0,0-1 0,1 1 0,-1-1 0,1 1 0,-1-1 0,0 0 0,1 0 0,-1 1 0,1-1 0,-1 0 0,1 0 0,-1-1 0,1 1 0,-1 0 0,0 0 0,1-1 0,-1 1 0,1-1 0,1 0 0,0-1 18,1 0-1,-1 0 1,1 0-1,-1 0 1,0-1-1,0 1 1,0-1 0,0 0-1,0 0 1,0 0-1,2-5 1,3-5 29,11-24 1,-7 12-102,-5 10 38,-2 1-1,1-1 1,-2 0-1,6-31 0,-5 18 144,-3 20-276,-2 8 108,0 0 0,0 0 0,1 0 0,-1 0 0,0 0 0,0 0 0,0 0 0,1 0 0,-1 0 1,0 0-1,0 0 0,0 0 0,0 1 0,1-1 0,-1 0 0,0 0 0,0 0 0,0 0 0,0 0 0,0 1 1,0-1-1,1 0 0,-1 0 0,0 0 0,0 0 0,0 1 0,0-1 0,0 0 0,0 0 0,0 0 1,0 1-1,0-1 0,0 0 0,0 0 0,0 0 0,0 1 0,0-1 0,0 0 0,0 0 0,0 0 1,0 0-1,0 1 0,2 10-62,-1 0 0,0 0 0,-1 0 0,-1 16 0,1 21-54,2-21 75,3 36 145,-4-58-51,0 0 0,0 0 1,1 0-1,-1-1 0,1 1 0,0 0 0,0-1 1,0 1-1,5 6 0,-5-10-16,-1 1 1,1-1-1,0 0 0,-1 1 0,1-1 1,0 0-1,0 0 0,0 0 0,0 0 1,0 0-1,0-1 0,0 1 0,0-1 1,0 1-1,0-1 0,1 0 0,-1 0 1,0 0-1,0 0 0,0 0 0,0 0 1,5-1-1,3-2 58,0 0 0,1 0-1,12-7 1,-19 9-64,42-21 41,-1-2 1,-2-2 0,56-42-1,-41 28-256,-81 94-566,18-44 781,-2 6-20,0-1 1,1 1 0,1 0 0,-6 26-1,11-38 24,-1-1-1,1 1 1,-1 0 0,1-1-1,0 1 1,1-1 0,-1 1-1,0-1 1,1 1 0,0-1-1,0 0 1,0 1-1,0-1 1,1 0 0,-1 1-1,1-1 1,0 0 0,0 0-1,0 0 1,0-1 0,0 1-1,1 0 1,-1-1-1,1 0 1,0 1 0,-1-1-1,1 0 1,5 2 0,-5-3 7,-1 0 1,1 0 0,0 0 0,0 0-1,0-1 1,0 1 0,0-1 0,0 0-1,0 0 1,0 0 0,0 0 0,1 0-1,-1-1 1,0 1 0,-1-1 0,1 0-1,0 0 1,0 0 0,0-1 0,0 1-1,-1 0 1,1-1 0,4-3-1,-2 1 0,-1 0-1,1 0 1,-1 0-1,0 0 0,0-1 1,0 0-1,0 0 1,-1 0-1,0 0 1,0-1-1,3-8 0,-1 2 23,-2 0 0,0 0 0,-1-1 0,2-15 0,-4 22-65,0-1 0,0 0 0,0 1 0,-1-1 0,0 1 0,0-1 0,-1 1 1,0 0-1,0-1 0,-3-5 0,3 10 5,1-1 0,-1 1 1,0 0-1,0 0 0,0 1 0,0-1 1,0 0-1,0 1 0,0-1 1,-1 1-1,1-1 0,-1 1 1,1 0-1,-1 0 0,1 0 0,-1 1 1,-2-1-1,-26-4-70,51 2 78,-6 0-15,0 1 1,0 0-1,1 1 0,26 2 1,-37 0 16,0-1 1,0 1 0,0 0-1,0 0 1,-1 1 0,1-1-1,0 1 1,-1 0-1,1 0 1,-1 0 0,0 0-1,1 1 1,-1-1 0,0 1-1,0 0 1,-1 0 0,1 0-1,-1 0 1,1 0-1,-1 1 1,0-1 0,2 6-1,-1-1 13,0 0 0,-1-1 0,0 1 1,-1 0-1,0 0 0,0 0 0,-1 1 0,0 7 0,-1 6 43,-7 37 1,3-37 4,3-15 86,0 0 0,1 0 0,-1 9 0,4-17-90,0 0 0,0 0 0,0 0 0,0-1 0,0 1-1,0-1 1,0 0 0,0 1 0,-1-1 0,3-3 0,95-102 215,-77 86-373,2 1-1,45-31 1,-65 49 87,0-1 0,1 0 0,-1 1 0,1 0 0,0 0 0,0 0 0,-1 1 0,7-1 0,-10 2 6,1-1 0,-1 1 0,1 1-1,-1-1 1,1 0 0,0 0 0,-1 0 0,1 1 0,-1-1 0,0 1 0,1-1 0,-1 1 0,1 0 0,-1 0 0,0-1 0,1 1 0,-1 0-1,0 0 1,0 0 0,0 0 0,0 1 0,0-1 0,0 0 0,0 0 0,0 1 0,0-1 0,0 0 0,0 3 0,2 3 14,-1 0 1,1 0 0,-2 1 0,1-1-1,-1 1 1,1 12 0,-2-12 48,1 0 1,0-1-1,0 1 0,1 0 1,0-1-1,5 13 0,-5-16 1,0-1-1,0 1 1,0-1-1,0 0 1,0 1-1,1-1 1,-1 0-1,1 0 1,0-1-1,0 1 1,0-1-1,0 1 1,0-1-1,1 0 1,-1 0-1,1 0 1,-1-1-1,1 1 1,0-1-1,0 0 1,-1 0-1,1 0 1,0 0-1,0-1 1,0 0-1,0 0 1,0 0-1,0 0 1,0 0-1,0-1 1,4-1-1,0 1-44,0-1 1,-1-1-1,1 1 0,-1-1 0,0-1 1,1 1-1,-1-1 0,-1 0 0,1-1 1,-1 0-1,0 0 0,0 0 0,10-12 1,-9 8-833,0 1 0,-1-1 0,0-1-1,0 1 1,-1-1 0,6-18 0,-8 20-773,-2 1-1,1 0 1,-1-1-1,0 0 1,0 1-1,-2-13 1,1-4-2834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46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222 450 2720,'1'0'244,"0"-1"-1,0 1 1,0-1 0,0 0 0,1 1 0,-1-1-1,0 0 1,-1 1 0,1-1 0,1-5 4924,-2 6-5057,-22 2 1852,13 1-1778,1 0 1,0 1 0,-1 1-1,2-1 1,-1 1 0,0 0-1,1 1 1,0 0 0,0 0-1,1 1 1,-9 10 0,-3 8 138,1 0 0,-15 30 0,29-50-298,-3 7 103,0 0 0,0 0 0,1 0 0,1 0 1,0 1-1,1-1 0,0 1 0,1 0 0,-1 19 0,3-31-96,0 0-1,0-1 1,0 1 0,0 0 0,0-1 0,0 1-1,0 0 1,0 0 0,0-1 0,0 1 0,0 0-1,1-1 1,-1 1 0,0 0 0,0-1 0,1 1-1,-1-1 1,1 1 0,-1-1 0,0 1 0,1 0-1,-1-1 1,1 1 0,-1-1 0,1 0 0,-1 1-1,1-1 1,0 1 0,-1-1 0,1 0 0,0 0-1,-1 1 1,1-1 0,-1 0 0,1 0 0,0 0-1,1 1 1,-1-1 7,1-1 0,0 1 1,-1 0-1,1-1 0,0 1 0,-1-1 0,1 0 0,-1 1 0,1-1 0,-1 0 0,1 0 0,-1 0 0,0 0 1,1 0-1,1-2 0,13-16 95,-2-1-1,0-1 1,14-27 0,-11 19-136,90-139 247,-100 155-187,-10 24-129,-6 18-6,3-12 144,1 0 1,1 1-1,-5 35 0,9-49-31,-1 7 47,1 1 0,0-1 0,0 1 0,1-1 0,3 13 0,-3-22-49,-1 0 0,1-1 0,-1 1 1,1 0-1,0 0 0,-1 0 0,1 0 0,0-1 0,0 1 0,1 0 0,-1-1 0,0 1 0,0-1 0,1 1 1,-1-1-1,1 0 0,-1 0 0,1 1 0,0-1 0,-1 0 0,1 0 0,0-1 0,0 1 0,-1 0 0,1-1 1,0 1-1,0-1 0,0 1 0,0-1 0,0 0 0,0 0 0,0 0 0,0 0 0,0 0 0,0 0 0,0-1 1,0 1-1,2-1 0,2-1 52,0 0 0,0 0 0,0 0 0,-1-1 0,1 0 1,-1 0-1,6-5 0,35-30 93,-36 29-156,42-38 133,71-83 0,-102 104-137,0-1 0,-2-1-1,-1-1 1,-2-1-1,18-43 1,-21 39-5,-1-2 0,-2 0 0,-2 0 0,4-39 0,-7 40-149,-6 31-64,-1 8 49,-2 11 0,-34 163-128,34-153 329,0 1-1,2-1 1,1 1-1,0 0 1,8 50-1,-2-37-209,12 57 458,-13-83-1375,0-1 0,11 23 1,-15-34 947,0-1 1,0 0-1,0 0 1,0 1-1,0-1 1,0 0 0,0 0-1,0 1 1,0-1-1,1 0 1,-1 0-1,0 1 1,0-1-1,0 0 1,0 0-1,1 0 1,-1 1 0,0-1-1,0 0 1,1 0-1,-1 0 1,0 0-1,0 0 1,1 1-1,-1-1 1,0 0-1,0 0 1,1 0 0,-1 0-1,0 0 1,0 0-1,1 0 1,-1 0-1,0 0 1,0 0-1,1 0 1,-1 0-1,0 0 1,1 0 0,-1 0-1,0 0 1,0 0-1,1-1 1,-1 1-1,0 0 1,9-12-7241,-4 3 4146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47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75 8224,'-5'-3'3712,"28"-2"-3200,-6 1 1120,6 4-992,9-3 288,4-2-544,-1-3-352,7 1-64,3-6 64,-5 6 0,4-6-736,1 6 416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46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40 4992,'9'-9'15466,"-19"7"-13519,-23 8 1397,33-6-3297,0 0 0,0-1 0,0 1 0,0 0 1,0-1-1,0 1 0,0 0 0,0 0 1,0-1-1,0 1 0,0 0 0,0 0 1,0-1-1,0 1 0,1 0 0,-1 0 1,0-1-1,0 1 0,0 0 0,0 0 1,1-1-1,-1 1 0,0 0 0,0 0 0,1 0 1,-1 0-1,0-1 0,27-26 476,-26 26-561,25 16-19262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48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7 588 2976,'-1'1'153,"1"0"1,-1 0-1,0 1 1,1-1-1,-1 0 0,0 0 1,1 1-1,0-1 1,-1 0-1,1 1 1,0-1-1,0 0 0,0 1 1,0-1-1,0 1 1,0-1-1,0 0 1,0 1-1,1 1 0,-1 5 1829,0-8-1921,0 0 1,0 0-1,0 1 0,0-1 0,0 0 0,0 0 0,0 0 0,0 0 0,0 0 0,1 0 0,-1 0 0,0 0 0,0 1 0,0-1 0,0 0 1,0 0-1,0 0 0,0 0 0,0 0 0,0 0 0,0 0 0,1 0 0,-1 0 0,0 0 0,0 0 0,0 0 0,0 0 0,0 0 0,0 0 1,0 0-1,0 0 0,1 0 0,-1 0 0,0 0 0,0 0 0,0 0 0,0 0 0,0 0 0,0 0 0,0 0 0,0 0 0,1 0 0,-1 0 1,0 0-1,0 0 0,0 0 0,0 0 0,9-4 1362,6-7-28,-6 2-887,0-1 1,-1-1 0,0 0-1,12-22 1,-2 5 46,108-172 2394,-91 151-3205,-35 48 250,1 1 0,-1-1 0,0 1 0,1-1 0,-1 1-1,0 0 1,1-1 0,-1 1 0,0-1 0,1 1 0,-1 0 0,1-1-1,-1 1 1,0 0 0,1 0 0,-1-1 0,1 1 0,-1 0-1,1 0 1,-1 0 0,1-1 0,0 1 0,0 0-3,-1 1 0,1-1 0,-1 0 0,0 0 0,1 1 1,-1-1-1,0 0 0,0 1 0,1-1 0,-1 0 0,0 1 0,0-1 0,1 0 1,-1 1-1,0-1 0,0 1 0,0-1 0,0 0 0,1 1 0,-1-1 0,0 1 1,2 28-269,-2-17 310,1 1-1,2 19 1,-2-27 2,1 0 1,0 1-1,-1-1 0,2 0 1,-1 0-1,0 0 0,1-1 1,4 7-1,-5-10-3,-1 1 0,1 0 0,0 0 1,0-1-1,0 1 0,0-1 0,0 0 0,1 0 0,-1 0 0,0 0 0,0 0 1,1 0-1,-1 0 0,1-1 0,3 1 0,0 0 66,1 0 0,-1-1-1,1 0 1,10-1 0,26-6 175,0-1 0,-1-2 1,64-25-1,-87 28-200,22-14 0,-35 18-76,-1 0 1,1-1-1,-1 0 1,0 0-1,0 0 0,-1 0 1,1-1-1,4-5 1,-9 9-14,0 1 1,1 0 0,-1-1 0,1 1-1,-1-1 1,0 1 0,1-1 0,-1 1-1,0-1 1,0 1 0,1-1 0,-1 1-1,0-1 1,0 1 0,0-1 0,0 1-1,1-1 1,-1 1 0,0-1 0,0 0-1,0 1 1,0-1 0,0 1 0,-1-1-1,1 1 1,0-1 0,0 0 0,0 1-1,0-1 1,-1 1 0,1-1 0,0 1-1,0-1 1,-1 1 0,1-1 0,0 1-1,-1 0 1,1-1 0,-1 1 0,1-1-1,0 1 1,-1 0 0,1-1 0,-1 1-1,1 0 1,-1 0 0,1-1 0,-1 1-1,0 0 1,1 0 0,-2-1 0,0 1-22,-1-1 1,1 1-1,-1 0 1,0 0-1,1 0 1,-1 0-1,1 0 1,-1 1-1,0-1 1,-2 1-1,-9 5 25,-1-1 1,2 2-1,-22 12 1,28-14 11,0-1 1,1 1-1,-1 0 0,2 1 1,-1 0-1,0-1 1,1 2-1,-6 8 0,9-13 8,1 0 0,0 0 0,0 0 0,1 0-1,-1 0 1,0 0 0,1 0 0,-1 0 0,1 1-1,0-1 1,-1 0 0,1 0 0,0 0 0,0 1-1,1-1 1,-1 0 0,0 0 0,1 0 0,-1 0-1,1 0 1,0 0 0,0 0 0,0 0 0,0 0-1,0 0 1,0 0 0,0 0 0,1 0 0,-1-1-1,0 1 1,1-1 0,2 3 0,0-1 55,-1 0 0,1-1 0,0 1 0,1-1 0,-1 0 1,0 0-1,1 0 0,-1 0 0,1-1 0,-1 0 0,1 0 0,0 0 1,7 0-1,-1-2 68,-1-1 0,1 0 0,-1 0 0,1-1 0,-1-1 0,17-7 0,2-4-105,0-1 0,-1-1-1,-1-1 1,0-2 0,36-34 0,-49 39-79,-11 11-35,0 1 1,0 0-1,0-1 1,6-3-1,-15 63-413,-25 47 331,15-56 260,12-34-47,-4 12 216,-17 37-1,25-60-223,-1 0 0,0 0 1,-1 0-1,1-1 0,0 1 1,0 0-1,-3 1 0,4-2-27,-1-1 0,1 0 0,0 0 0,0 0 0,0 0 0,-1 0 0,1 0 0,0 0 0,0 1 0,-1-1 0,1 0 0,0 0 0,0 0 0,0 0-1,-1 0 1,1 0 0,0 0 0,0 0 0,-1 0 0,1 0 0,0 0 0,0 0 0,-1 0 0,1 0 0,0-1 0,0 1 0,-1 0 0,-4-10 244,3 3-238,1 0 1,0 0-1,0 0 1,0 0-1,1 0 1,1-12-1,0 5 2,-1 8-57,1 0 1,-1 1 0,1-1-1,2-6 1,-3 11 34,0 1 1,1-1-1,-1 0 0,0 1 0,1-1 0,-1 0 1,0 0-1,1 1 0,-1-1 0,1 1 1,-1-1-1,1 0 0,-1 1 0,1-1 0,-1 1 1,1-1-1,-1 1 0,1 0 0,0-1 1,-1 1-1,1 0 0,0-1 0,0 1 0,-1 0 1,1 0-1,0-1 0,0 1 0,-1 0 1,1 0-1,0 0 0,0 0 0,-1 0 0,1 0 1,0 0-1,0 0 0,0 1 0,5-1 21,0 1 0,0-2 0,0 1 0,0 0 0,-1-1 0,1 0 0,0 0 0,-1-1 0,1 0 0,7-3 0,-2 1 23,234-93 885,-220 85-820,-1-1 0,39-27 0,-50 30-43,-1 0-1,-1-1 1,1 0-1,-2-1 1,19-26-1,-18 21-41,0 0-1,-1-1 1,-1-1-1,-1 0 1,-1 0-1,9-36 1,-15 54-14,-1-7-195,-8 14-54,0 5 180,0 0-1,1 1 1,-11 23 0,6-13 22,4-7 46,1 1 0,0 0 0,2 1 0,-1 0 0,2 0 1,-3 19-1,5-23 7,2 0 0,-1 1 0,1-1 0,1 0 0,0 1 0,1-1 0,1 0 0,7 22 0,-2-10-95,21 39-1,-8-30-2580,-11-24 90,3 1 826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6:49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37 129 8320,'-32'-15'3744,"27"18"-3232,10-6 2368,4 3-1665,14-9 641,9 6-1088,21-5 320,2 3-640,8-7-160,-2 1-192,2-9-96,-8 8 32,-2-8-32,-3 7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9:22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108 103 2304,'-6'-4'2280,"6"4"-2204,0-1 1,0 1-1,0 0 1,0 0 0,0 0-1,0 0 1,0 0-1,0 0 1,0-1-1,0 1 1,0 0 0,0 0-1,-1 0 1,1 0-1,0 0 1,0 0-1,0 0 1,0 0 0,0 0-1,0 0 1,0 0-1,-1-1 1,1 1-1,0 0 1,0 0 0,0 0-1,0 0 1,0 0-1,0 0 1,0 0-1,-1 0 1,1 0 0,0 0-1,0 0 1,0 0-1,0 0 1,0 0-1,0 0 1,-1 0 0,1 0-1,0 0 1,0 1-1,0-1 1,0 0-1,0 0 1,0 0 0,0 0-1,-1 0 1,-7 1 4533,5-1-3362,7 0 2088,14-3-2243,50-12-635,-4 0-270,39-5-8,160-22-318,-253 41 98,-9 1 19,1-1-1,-1 1 1,1 0 0,-1 0-1,0 0 1,1 0-1,-1 0 1,1 0-1,2 1 1,-2 4-45,-7 7 98,1-6-37,0 0 1,-1-1-1,0 1 0,0-1 0,0 0 0,-1 0 0,1 0 0,-10 4 0,-55 30 185,36-23-38,-12 12-88,2 1 0,0 2 0,2 2 0,1 2 0,2 2 0,-47 57 0,35-39 195,-27 35 772,78-90-1009,0 0-1,0 0 1,0 1 0,0-1 0,0 0 0,0 0-1,0 0 1,0 0 0,0 1 0,0-1 0,0 0-1,0 0 1,0 0 0,0 0 0,1 0 0,-1 1-1,0-1 1,0 0 0,0 0 0,0 0 0,0 0-1,0 0 1,1 0 0,-1 0 0,0 0 0,0 1-1,0-1 1,0 0 0,1 0 0,-1 0 0,0 0-1,0 0 1,0 0 0,0 0 0,1 0 0,-1 0 0,0 0-1,0 0 1,0 0 0,0 0 0,1 0 0,-1 0-1,0 0 1,0 0 0,0-1 0,0 1 0,1 0-1,-1 0 1,0 0 0,12-1 139,65-20 334,-55 14-493,1 0 0,-1 2 0,44-5 0,-26 9 106,1 1 0,62 8 0,-99-7-367,1-1 1,-1 0 0,1 0-1,7-1 1,-3 0-2744,0-1-1,16-6 1,-3 0-22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9:22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16 6400,'-1'-5'714,"-1"-6"653,0 11 162,-1 6 1229,-3 19-1054,-6 14-294,-43 112 760,45-122-1988,-1 8-81,-9 61-1,1 41 447,18-127-479,0-6-131,-1 14-255,2-14-950,0-5 1224,0-1 0,0 0-1,0 0 1,0 0 0,0 0 0,1 0-1,-1 0 1,0 0 0,6-1-3935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9:22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19 146 6880,'-18'-16'2229,"18"16"-2123,0-1 0,0 1 0,0 0 1,0 0-1,-1-1 0,1 1 0,0 0 0,0-1 0,0 1 0,0 0 0,0 0 0,0-1 1,0 1-1,0 0 0,0 0 0,0-1 0,0 1 0,0 0 0,1-1 0,-1 1 0,0 0 1,0 0-1,0-1 0,0 1 0,0 0 0,1 0 0,-1 0 0,0-1 0,0 1 0,0 0 1,0 0-1,1 0 0,-1-1 0,0 1 0,0 0 0,1 0 0,-1 0 0,0 0 0,0 0 1,1 0-1,-1-1 0,12-5 1544,33-12-235,1 2 0,76-16 0,214-15-1271,-327 47-1111,0-1 0,0 1 1,15 2-1,-14 1-819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9:23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10 6304,'1'-10'1754,"1"16"-121,-1 19 878,-16 96 2929,2 12-3222,5-40-1625,-32 215 212,39-296-878,-3 20-40,5-9-3882,4-7 1350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9:38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54 2240,'0'-3'824,"0"6"1584,-7 4-728,0 1 2373,9-6-3978,0-1 0,-1 0-1,1 0 1,0 0 0,0 0 0,0 0-1,0 0 1,0 0 0,0-1 0,0 1-1,0-1 1,0 1 0,2-1 0,30 0 398,-20 0-185,144-12 653,-35 1-661,155-10 163,-40-7-141,2 20-225,-182 9-141,303 18 74,-304-13 185,83 19-1,-120-20-181,1 1 0,-1 1-1,-1 1 1,0 0 0,0 2-1,-1 0 1,26 19 0,5 13 118,60 66 0,-104-103-100,122 109 401,-107-97-293,43 34 0,-16-14 9,43 45-1,-76-68-82,0 2-1,-2-1 0,0 1 1,0 1-1,-2 0 0,0 1 1,8 20-1,-9-10-2,0-1-1,-2 1 0,-1 1 1,4 52-1,-7-29 207,-8 94 0,-22 63 127,7-59-262,17-129-101,-4 35 44,3-1 1,2 68-1,4 24 303,-3-81-331,-5 44-37,1-1-60,8 127 353,-3-205-289,2 0 0,1 0 0,2 0 0,11 41 0,-3-15 30,5 14 161,-11-51-92,37 131 17,-39-130-68,2 1 0,14 34 1,-5-18-3,-5-4-102,-8-21 101,2 0 0,8 19-1,-10-27-27,0-1 0,0 1 0,1-1 0,0 0 0,0-1 0,0 1 0,7 5 0,-6-6-28,-1 1-1,1 0 1,-1 0-1,0 0 1,4 5 0,-4-4 19,-1 0 0,1-1 0,0 0 0,1 0 0,-1 0 0,1-1 0,7 6 0,3-1 39,19 9 1,-25-14-33,-1-1 1,1 1-1,-1-2 1,11 2-1,19 4 47,101 25-45,-19-9 32,-43-6 160,-59-13-119,-1-1-1,0 0 1,1-1-1,25 0 1,-23-4-223,-15 2 118,0-1 0,0 1 1,0 0-1,6 1 0,25 3 109,48 0 0,43 6-135,-47-1-28,-76-9 52,198 23 271,-182-21-179,-18-2-75,0 0 0,1 0-1,-1 0 1,0 0 0,1 1-1,-1-1 1,4 2 0,29 3 60,-23-2-44,-9-3-37,0 1 0,0 0 0,0-1 1,0 1-1,0 0 0,0 1 0,0-1 1,0 1-1,3 1 0,-6-2 406,9-1 0,-9 1-283,0 0-118,0-1 0,-1 1 0,1 0 0,0-1 0,0 1 0,0-1 0,0 1-1,1-1 1,-1 1 0,0 0 0,0-1 0,0 1 0,0-1 0,1 1 0,-1-1 0,0 1 0,0-1 0,1 1 0,-1-1 0,0 1 0,1-1 0,-1 1 0,1-1 0,0 1 0,0 0-6,0 0 1,1 1 0,-1-1-1,0 0 1,0 0 0,0 1-1,0-1 1,1 3 0,0-2-28,3 5 1250,-5-10-1210,-1 0-1,1 0 1,-1 0 0,0 0 0,0 0-1,0 0 1,0 0 0,-1 0-1,1 1 1,-1-1 0,1 0 0,-5-3-1,-6-14 129,9 15-119,1 1 0,-1 0 0,0 0 0,-7-6 0,-4-5 70,11 12-83,0 0 0,-1 1 1,0 0-1,1 0 0,-1 0 1,-6-2-1,-4-3-103,4 2 136,-1-1 0,-1 2 0,1-1 0,-23-4 1,26 7-33,-1-1 0,1 0 1,0 0-1,0 0 0,0-1 1,1 0-1,-11-8 0,10 8-13,1 0 0,0 1 0,-1 0 1,1 0-1,-1 0 0,-10-1 0,-23-8-91,37 11 51,-6-4 3,10 5 46,0 0 1,0 0-1,0 0 0,0 0 1,-1 0-1,1 0 0,0 0 1,0 0-1,0 0 0,0 0 0,0 0 1,-1 0-1,1 0 0,0 0 1,0 0-1,0 0 0,0 0 1,0 0-1,-1 0 0,1 0 1,0 0-1,0 0 0,0 0 1,0 0-1,0 0 0,-1 0 1,1 0-1,0 0 0,0 0 0,0 0 1,0 0-1,0 0 0,0 1 1,-1-1-1,1 0 0,0 0 1,0 0-1,0 0 0,0 0 1,0 0-1,0 0 0,0 1 1,0-1-1,0 0 0,0 0 1,17 5-331,62 28 240,-44-20 119,-1 2 1,37 23-1,-36-18-113,5 1 192,-37-20-92,0 1 1,0-1-1,0 1 1,-1 0-1,1 0 0,3 3 1,13 8-103,-12-8 81,-1 1 108,-6-6-87,0 0 0,0 0 0,1 1 0,-1-1 0,0 0 0,0 0 0,0 0 0,0 1 0,1-1 0,-1 0 0,0 0 0,0 0 0,0 1 0,0-1 0,0 0 0,0 0 0,0 0 0,0 1 0,0-1 0,0 0 0,0 0 0,0 1 0,0-1 0,0 0 0,0 0 0,0 1 0,0-1 0,0 0 0,0 0 0,0 0 0,0 1 0,0-1 0,0 0 0,0 0 0,-1 1 0,-8 9 66,-15 8-51,-85 39 494,99-53-429,-13 6-33,-1-1 1,0-2 0,0 0 0,-28 3 0,23-10 87,28 0-142,1-1 0,-1 1 1,1 0-1,-1-1 1,1 1-1,-1 0 1,1-1-1,-1 1 1,1-1-1,0 1 1,-1-1-1,1 1 1,0-1-1,-1 0 1,1 1-1,0-1 1,0 1-1,0-1 1,-1 0-1,1 1 1,0-2-1,3-35 94,-3 9-2,-1 16-100,1 0-1,0 1 0,1-1 1,0 0-1,0 1 0,6-17 1,-2 4-41,-4 20 51,0 0 1,-1 0-1,2 0 0,-1 0 1,2-4-1,1 0 36,-4 7-74,1-1 0,-1 1-1,1 0 1,-1 0-1,1 0 1,0 0-1,-1 0 1,1 0 0,0 0-1,0 0 1,0 0-1,0 0 1,1-1-1,-1 2 20,0 0 0,1 0-1,-1 0 1,0 0 0,0 0 0,0 0-1,0 0 1,0 1 0,1-1-1,-1 0 1,0 1 0,0-1 0,0 1-1,0-1 1,0 1 0,0-1-1,0 1 1,1 1 0,6 3-31,0 1 0,0 0 1,9 8-1,-14-10 30,0-1 0,0 1 1,0 0-1,-1 0 0,0 0 1,1 0-1,-1 0 0,-1 0 1,3 6-1,-3-6-222,1 3 514,-1-1-4161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00.5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4 540 2400,'-4'-1'347,"6"4"1634,-2-3-1864,0 0 0,1 1 0,-1-1 0,0 0-1,1 0 1,-1 1 0,1-1 0,-1 0 0,0 0 0,1 0-1,-1 1 1,1-1 0,-1 0 0,0 0 0,1 0 0,-1 0-1,1 0 1,-1 0 0,1 0 0,-1 0 0,0 0 0,1 0 0,-1 0-1,1 0 1,-1 0 0,1 0 0,-1-1 0,2 0 73,1 0 1,-1 0 0,0 1 0,0-1-1,0 0 1,0 1 0,4-1-1,-3 1-79,-1-1-1,0 1 1,1-1-1,-1 1 1,1-1-1,-1 0 1,0 0-1,0 0 1,1 0-1,1-2 1,11-6 135,0 1 1,0 1-1,1 0 1,0 1-1,21-4 1,-12 2-3,8-2 88,16-5 326,68-32 0,-71 25-288,78-53 1,42-32 98,-108 79-383,1 3-1,63-18 0,-20 14-43,-60 18-14,-24 8 132,-15 3-178,0 0 1,0 0-1,0 0 0,-1-1 0,1 1 0,0-1 0,-1 0 1,1 0-1,0 0 0,-1 0 0,4-2 0,-4 2 25,0 0-1,1 1 0,-1-1 1,0 1-1,1-1 1,-1 1-1,1 0 0,-1 0 1,4 0-1,-4-1 6,1 1-1,-1-1 0,0 0 1,0 0-1,1 0 1,-1 0-1,0 0 0,0 0 1,0 0-1,0-1 0,0 1 1,0-1-1,2-3 1,-4 5 20,13-13 155,-27 15-333,0-1 0,-17 0 1,-193-1 358,216 0-282,39 0-1,12-1 141,102 6-62,-125-4 13,28-1 0,-23 0-60,-23 0 80,-1 0-28,0 0 1,-1 0-1,1 0 0,0 0 0,-1 0 0,1 0 1,0 0-1,0 0 0,-1 0 0,1-1 0,0 1 1,-1 0-1,1 0 0,0-1 0,-1 1 1,1 0-1,0-1 0,-1 1 0,1-1 0,-1 1 1,1-1-1,-1 1 0,1-1 0,-1 1 0,2-2 1,3-2 122,-5 4-137,0 0 1,0 0-1,0 0 1,0 0-1,0 0 0,0 0 1,0 0-1,0 0 1,1 0-1,-1 0 1,0 0-1,0 0 0,0 0 1,0 0-1,0 0 1,0 0-1,1 0 1,-1 0-1,0 0 1,0 0-1,0 0 0,0 0 1,0 0-1,0 0 1,0 0-1,0 0 1,1 0-1,-1 0 0,0 0 1,0 0-1,0-1 1,0 1-1,0 0 1,0 0-1,0 0 1,0 0-1,0 0 0,0 0 1,0 0-1,0-1 1,0 1-1,0 0 1,0 0-1,0 0 0,3-7 24,-12 20-104,-2-1 1,0-1 0,0 1-1,-15 9 1,-62 46-4,51-35 483,37-32-371,-1 0 0,1 0 0,-1 0 0,1-1 1,-1 1-1,0 0 0,1 0 0,-1 0 1,1 0-1,-1-1 0,1 1 0,-1 0 1,1-1-1,-1 1 0,1 0 0,-1-1 0,1 1 1,0-1-1,-1 1 0,1 0 0,0-1 1,-1 1-1,1-1 0,-7-5-80,1 1 77,-2 0 0,1 0 0,-11-5-1,-10-6-133,-38-15 284,69 31-656,0 0 0,-1 0 0,1 0 0,0 0 0,-1 1 0,5 0 0,14 10-1605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14.8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567 172 2656,'7'-28'4730,"-6"25"-4480,0-1 0,-1 1-1,0-1 1,0 1 0,0-1-1,0 1 1,0-1 0,-1 1-1,1-1 1,-2-4 0,0 0 86,1 3-264,0 1 0,-1 0 1,1 0-1,-1 0 0,0 0 0,0 0 0,0 0 0,0 0 1,-1 1-1,0-1 0,0 1 0,0 0 0,0 0 1,0 0-1,0 0 0,-1 0 0,0 1 0,1 0 0,-1-1 1,0 1-1,0 1 0,0-1 0,-8-2 0,-4 0-15,1 1-1,-1 0 0,-1 1 0,1 0 0,-19 1 0,19 2-9,-1 0 0,1 1 0,1 0 0,-1 1 0,0 1-1,1 1 1,-1 0 0,1 1 0,0 0 0,1 2 0,-23 14 0,26-15-36,1 1 1,0 0 0,1 1 0,0 0 0,0 1 0,1-1 0,0 1-1,1 1 1,0 0 0,0 0 0,2 0 0,-1 1 0,1-1 0,1 1-1,-4 18 1,7-26 31,0 0 1,0 1-1,1-1 0,0 0 0,0 0 0,0 1 0,0-1 0,1 0 0,-1 1 1,1-1-1,0 0 0,1 0 0,-1 0 0,1 0 0,0 0 0,-1 0 1,2 0-1,-1-1 0,0 1 0,1-1 0,0 1 0,0-1 0,0 0 1,0 0-1,0 0 0,1-1 0,-1 1 0,1-1 0,-1 0 0,1 0 0,0 0 1,0 0-1,5 1 0,11 1 136,0 0 0,0-2 0,0 0 0,1-1 0,-1-1 0,0-1 0,0-1 0,36-8 0,-48 8 201,-9-1-329,-16 2-275,2 3 98,0 1-1,0 0 1,-25 10-1,-41 22 58,67-29 78,1 1 0,0 1 0,1 0 0,0 1 1,0 0-1,1 0 0,0 2 0,0-1 0,2 1 1,-18 24-1,25-32 19,0 0-1,1 0 1,-1 0 0,1 1 0,0-1 0,0 0 0,0 1-1,0-1 1,0 0 0,1 1 0,0-1 0,-1 1-1,2 4 1,-1-6 4,0 0-1,0-1 0,1 1 0,-1 0 0,1 0 1,-1-1-1,1 1 0,0-1 0,0 1 1,0 0-1,0-1 0,0 1 0,0-1 1,0 0-1,0 1 0,0-1 0,1 0 0,-1 0 1,1 0-1,-1 0 0,1 0 0,-1 0 1,1 0-1,-1 0 0,1-1 0,0 1 1,2 0-1,3 1 22,0-1 1,1 0-1,-1-1 1,0 1-1,0-1 1,10-2-1,45-9 133,-47 7-165,39-9 146,57-23-1,50-29 14,-128 52-149,-10 2-12,23-14-1,-27 14-247,33-15 0,-51 25 212,1 1 0,0-1 0,-1 1 0,1-1 0,-1 1 0,1 0 1,0 0-1,-1-1 0,1 1 0,-1 0 0,4 1 0,-4-1 14,-1 0 1,1 1-1,-1-1 0,1 0 1,-1 0-1,0 1 0,1-1 1,-1 1-1,1-1 0,-1 0 1,0 1-1,1-1 0,-1 1 1,0-1-1,0 1 0,1-1 1,-1 1-1,0-1 0,0 1 1,0-1-1,0 1 0,0-1 1,0 1-1,1-1 0,-1 1 1,0-1-1,0 1 0,-1-1 1,1 1-1,0-1 0,0 1 1,0-1-1,0 1 0,0-1 1,-1 1-1,-2 13 55,-2 0 1,-8 20-1,-6 15 68,18-44-90,1-5-11,0 0-1,0 0 1,0 0-1,0 0 1,0 0-1,0 0 1,0 0-1,0 0 1,0 0-1,0 0 1,0 0-1,0 0 1,0 0-1,0 0 1,1 0-1,-1 0 1,0 0-1,0 0 1,0 0-1,0 0 1,0 0-1,0 0 1,0 0-1,0 1 1,0-1-1,0 0 1,0 0-1,0 0 1,0 0-1,0 0 1,0 0-1,0 0 1,10-7 178,37-19 56,77-32 1,-27 15-457,-92 41 133,39-17 60,-42 18-26,0 0 0,1 0-1,-1 0 1,0 1 0,1-1-1,-1 1 1,1 0 0,-1 0 0,1 0-1,-1 0 1,1 0 0,-1 0-1,1 0 1,3 2 0,-5-2 23,-1 1 1,1 0 0,0-1-1,-1 1 1,1-1 0,0 1-1,-1 0 1,1 0 0,0-1-1,-1 1 1,1 0-1,-1 0 1,0 0 0,1 0-1,-1 0 1,0-1 0,1 1-1,-1 0 1,0 0 0,0 2-1,0 24 13,0-24-14,0 1-1,-1-1 1,1 0-1,1 1 1,0 6-1,1-6 24,0 0 1,0 0-1,1 1 0,0-1 1,-1-1-1,1 1 0,1 0 1,-1-1-1,0 0 0,1 1 1,0-1-1,0-1 0,0 1 1,0 0-1,4 1 0,1 0 27,0 0 0,0 0 0,1-1 0,-1-1-1,1 1 1,13 0 0,-14-2-3,0 0 1,0-1-1,0-1 0,0 1 1,0-1-1,0-1 0,0 0 1,-1 0-1,1-1 0,-1 0 1,15-7-1,-12 4 119,0-1-1,0 0 1,-1-1-1,17-15 0,-25 21-153,0-1-1,0 1 0,1-1 0,-1 0 1,-1 0-1,1 0 0,0 0 0,-1 0 0,0 0 1,0 0-1,1 0 0,-2-1 0,1 1 0,0 0 1,-1-1-1,0 1 0,1-1 0,-1 1 1,-1 0-1,1-1 0,0 1 0,-2-7 0,1 8-20,1 1 0,-1-1-1,1 1 1,-1-1-1,1 1 1,-1-1-1,0 1 1,0-1-1,0 1 1,0 0 0,0 0-1,0-1 1,0 1-1,0 0 1,0 0-1,-1 0 1,1 0 0,0 0-1,-1 0 1,1 1-1,-1-1 1,1 0-1,-1 1 1,1-1-1,-4 0 1,3 1 8,0 0 0,0 0 0,0 0 1,0 1-1,0-1 0,0 1 0,0-1 0,0 1 0,0 0 0,0-1 1,0 1-1,0 0 0,0 0 0,0 1 0,1-1 0,-1 0 0,0 1 0,1-1 1,-3 3-1,-1 3-47,0 1-1,0-1 1,1 1 0,0 0 0,-6 16-1,9-20 62,1-1 1,-1 1-1,1-1 0,-1 1 0,1-1 0,0 1 0,1-1 0,-1 1 0,0 0 0,1-1 0,0 0 0,0 1 0,0-1 0,0 1 0,2 2 0,-1-1 8,1-1-1,-1 0 0,0 1 0,1-1 0,0 0 1,0-1-1,0 1 0,1-1 0,-1 1 1,8 5-1,-7-7 43,0 0 1,1-1 0,-1 1-1,0-1 1,1 0-1,-1 0 1,1 0 0,0-1-1,-1 1 1,1-1-1,-1 0 1,1 0-1,-1-1 1,9-1 0,3-2 43,-1 0 0,29-13 1,2-2 87,-6 3-153,0-2 0,-1-1 0,41-29 0,-55 31-28,40-21 0,-56 31-118,4 0-237,-13 7 343,1 1 0,-1-1 0,1 0 1,-1 0-1,1 0 0,-1 0 0,1 0 0,-1 1 1,1-1-1,-1 0 0,0 0 0,1 1 0,-1-1 0,1 0 1,-1 1-1,0-1 0,1 1 0,-1-1 0,0 0 1,1 1-1,-1-1 0,0 1 0,1-1 0,-1 1 0,0-1 1,0 1-1,0-1 0,1 1 0,0 2 0,2 4 6,0 1 0,0-1-1,-1 1 1,2 12 0,-1 0-111,0 22 0,-3-40 135,0 0-1,0 0 1,0 0 0,0 0 0,0 0 0,1 0 0,-1 0 0,1 0 0,-1-1-1,1 1 1,0 0 0,0 0 0,0-1 0,0 1 0,0 0 0,0-1-1,0 1 1,0-1 0,0 1 0,1-1 0,-1 0 0,1 0 0,-1 1 0,1-1-1,0 0 1,-1 0 0,1-1 0,0 1 0,0 0 0,-1 0 0,1-1-1,0 1 1,0-1 0,0 0 0,0 0 0,0 1 0,0-1 0,0 0 0,2-1-1,11-2 79,-1 0-1,1-2 0,-1 0 0,1 0 0,24-15 0,11-7-5,128-81 12,-120 68-177,-58 40 76,0 0-1,1 0 0,-1 0 0,0 0 0,0 0 0,0 0 0,1 0 0,-1-1 0,0 1 1,0 0-1,0 0 0,1 0 0,-1 0 0,0-1 0,0 1 0,0 0 0,0 0 1,1 0-1,-1-1 0,0 1 0,0 0 0,0 0 0,0-1 0,0 1 0,0 0 1,0 0-1,0-1 0,0 1 0,0 0 0,0 0 0,0-1 0,0 1 0,0 0 1,0 0-1,0-1 0,0 1 0,0 0 0,0 0 0,0-1 0,-1 1-20,0 0 0,1-1-1,-1 1 1,0 0-1,0 0 1,1 0 0,-1 0-1,0 0 1,0 0 0,1 0-1,-1 0 1,0 1 0,0-1-1,1 0 1,-1 0-1,-1 1 1,-15 6-72,1 1-1,0 0 1,0 1 0,-20 15-1,5 0 87,-27 28-1,52-47-25,1 1-1,0 0 0,0 0 1,0 1-1,1 0 0,0-1 1,-4 10-1,8-15 37,0 0 1,-1-1-1,1 1 1,0-1-1,-1 1 0,1 0 1,0-1-1,0 1 1,0 0-1,-1-1 0,1 1 1,0 0-1,0-1 1,0 1-1,0 0 0,0-1 1,0 1-1,0 0 1,1-1-1,-1 1 0,0 0 1,0-1-1,0 1 1,1 0-1,-1-1 0,0 1 1,1-1-1,-1 1 1,1-1-1,-1 1 0,0 0 1,1-1-1,-1 0 1,1 1-1,-1-1 0,1 1 1,0-1-1,-1 0 1,1 1-1,-1-1 0,1 0 1,0 1-1,-1-1 1,1 0-1,0 0 0,0 0 1,1 1 33,1-1 0,-1 0 1,1 0-1,-1 0 0,1 0 0,-1-1 1,1 1-1,-1 0 0,0-1 0,1 0 1,-1 0-1,4-1 0,7-7 7,0 0 0,0 0-1,-1-1 1,-1-1 0,1 0 0,-2-1 0,0 0-1,0 0 1,15-28 0,-24 39-455,-4 3 109,-8 12-52,-14 19 121,4-6 180,13-18 66,1 1 1,0 0-1,-11 20 0,-21 57 56,-43 146-1,72-207-52,-18 36-1,0-1 410,28-60-405,0 0-1,0 0 1,-1 0 0,1-1 0,0 1 0,-1 0 0,1 0 0,-1 0 0,1-1-1,-1 1 1,1 0 0,-1-1 0,1 1 0,-1 0 0,0-1 0,1 1-1,-1-1 1,0 1 0,0-1 0,1 0 0,-1 1 0,-1 0 0,1-1-8,1-1 1,0 1 0,-1 0-1,1 0 1,0 0 0,-1 0 0,1 0-1,0 0 1,-1-1 0,1 1 0,0 0-1,-1 0 1,1 0 0,0-1-1,0 1 1,-1 0 0,1 0 0,0-1-1,0 1 1,0 0 0,0-1-1,-1 1 1,-3-16 204,3 3-233,1 1 0,0-1 0,1 1 0,0-1 1,6-22-1,23-60 67,-23 76-68,1 0 0,1 0 0,1 1 0,1 0 0,0 1 0,1 0 0,20-20 1,-20 24 1,1 1 1,0 1-1,1 1 1,0 0-1,1 0 1,0 1 0,0 1-1,1 1 1,18-6-1,189-74 217,-209 80-207,0-1-1,-1 0 1,0-1-1,-1 0 0,0-1 1,0-1-1,-1 1 1,-1-2-1,0 0 1,0 0-1,-1 0 1,9-17-1,-14 21-23,0 0-1,0 0 0,0-1 0,2-10 0,-4 14-17,-1 1-281,-4 8 92,-4 19 19,-1 2 75,0-8 90,2 0 0,0 1-1,1 0 1,-4 27 0,8-44 63,1 0 23,0 1 0,-1 0 0,1 0 0,0-1 0,0 1 0,0 0 0,0 0 0,0 0 0,0-1 0,0 1 0,1 0 0,-1 0-1,2 3 1,-2-5-17,1 0-1,-1 0 1,1 1-1,-1-1 0,0 0 1,1 0-1,-1 0 1,1 1-1,-1-1 0,1 0 1,-1 0-1,1 0 1,-1 0-1,1 0 0,-1 0 1,1 0-1,-1 0 1,1 0-1,-1 0 0,1 0 1,-1-1-1,0 1 1,1 0-1,-1 0 0,1 0 1,-1 0-1,1-1 0,-1 1 1,0 0-1,1-1 1,-1 1-1,1 0 0,-1-1 1,1 1-1,14-11 126,-9 5-88,0-1-1,-1 1 1,0-1 0,8-13-1,6-8 9,0 1-101,-13 19-49,0-1-1,0 1 0,14-14 0,-20 22 80,0 0-1,0 0 1,0 0-1,0-1 1,0 1-1,0 0 1,1 0-1,-1 0 1,0-1-1,0 1 1,0 0-1,1 0 1,-1 0-1,0 0 1,0 0-1,0-1 1,1 1-1,-1 0 1,0 0-1,0 0 1,0 0-1,1 0 1,-1 0-1,0 0 1,0 0-1,1 0 1,-1 0-1,0 0 1,0 0-1,1 0 1,-1 0-1,0 0 1,0 0-1,1 0 1,-1 0-1,0 0 1,0 0-1,0 0 1,1 0-1,-1 0 1,0 1-1,0-1 1,1 0-1,-1 0 1,0 0-1,0 0 1,0 1-1,0-1 1,1 0-1,-1 0 1,0 0-1,0 1 1,0-1-1,0 0 1,0 0 0,0 0-1,0 1 1,0-1-1,1 0 1,-1 0-1,0 1 1,0-1-1,0 0 1,0 0-1,0 1 1,-1 20-200,0-18 192,-2 20 17,-2 1 0,-1 0 0,0-1 0,-12 24 0,-45 89 58,54-118 10,-1 1-1,-1-2 1,0 1-1,-2-2 1,0 1-1,-24 22 1,35-37-37,1-1 0,-1 0 0,0 1 0,0-1 0,0 0 0,0 0 0,0 0 0,0 0 0,-1 0 0,1 0 0,0-1 0,0 1 0,-5 0 0,6-1-14,0-1 0,-1 1 1,1 0-1,0 0 0,0-1 1,0 1-1,-1-1 0,1 1 1,0-1-1,0 1 0,0-1 1,0 0-1,0 1 0,0-1 1,0 0-1,0 0 0,0 0 1,1 0-1,-1 0 0,0 0 0,0 0 1,1 0-1,-1 0 0,1 0 1,-1 0-1,1 0 0,-1-1 1,1 1-1,-1-1 0,1-2 0,-1 1 0,0 0 0,1 0 1,-1 0-1,1-1 0,0 1 0,0 0 0,0 0 0,1 0 0,-1-1 0,1 1 0,0 0 0,-1 0 0,3-4 0,0 2-1,-1-1 1,1 1-1,0 0 0,1 0 1,-1 1-1,1-1 0,6-5 1,0 1-7,1 1 1,0-1 0,0 2-1,0 0 1,1 0-1,18-6 1,8-1-156,1 2 0,0 1 0,57-6 0,-87 15-552,-1 2 0,1-1 0,12 2 0,-15 0-650,0 0-1,-1 0 0,11 3 1,7 7-1710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16.5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277 574 2240,'1'-1'307,"0"0"0,0 0 0,1 1 0,-1-1 0,0 0 1,0 0-1,0 0 0,0-1 0,0 1 0,-1 0 0,2-1 0,-2 1-193,0 1-1,0-1 1,0 1-1,0 0 1,0-1-1,0 1 1,0-1-1,0 1 1,0 0 0,0-1-1,0 1 1,-1-1-1,1 1 1,0 0-1,0-1 1,0 1-1,0 0 1,-1-1-1,1 1 1,0 0-1,0-1 1,-1 1 0,1 0-1,0 0 1,-1-1-1,1 1 1,0 0-1,-1 0 1,1 0-1,0-1 1,-1 1-1,1 0 1,-1 0 0,1 0-1,0 0 1,-1 0-1,0 0 1,-2-1 41,1 0 0,-1 1 1,0 0-1,0 0 0,1 0 1,-1 0-1,0 0 1,-4 1-1,-15 0 137,5 0-184,1 0-1,0 2 1,0-1 0,0 2-1,0 0 1,0 1-1,1 0 1,0 2-1,0-1 1,0 2-1,-15 10 1,27-15-105,1-1-1,-1 1 1,0 0 0,1 0 0,-1 0-1,-2 5 1,5-7 8,-1 0-1,1 0 1,-1-1-1,1 1 1,-1 0 0,1 0-1,-1 0 1,1 0-1,0 0 1,-1-1-1,1 1 1,0 0-1,0 0 1,-1 0-1,1 0 1,0 0 0,0 0-1,0 0 1,0 0-1,1 0 1,-1 0-1,0 0 1,0 0-1,1 0 1,-1 0-1,0-1 1,1 3 0,3-1 61,-1 0 0,1 0 0,0 0 0,0 0 0,-1-1 0,1 0 0,0 0 0,0 0 1,0 0-1,8 0 0,6 0 254,22-1 1,-13-1 8,-16 1-188,-1 0 0,0-1 1,0 0-1,0 0 0,18-6 0,-24 5-100,0 1-1,0-1 0,0 0 0,-1 0 0,1-1 1,-1 1-1,1-1 0,-1 1 0,0-1 1,0 0-1,0 0 0,-1-1 0,1 1 0,-1-1 1,0 1-1,4-8 0,-5 7-55,0 1 1,0-1-1,0 1 0,-1-1 0,1 1 0,-1-1 1,0 0-1,0 1 0,0-1 0,-1 0 0,1 1 1,-1-1-1,0 1 0,0-1 0,0 1 0,-1-1 1,1 1-1,-1 0 0,-3-5 0,-28-26-807,34 35 729,2 2 104,0 0 0,0 0-1,0 0 1,1-1-1,-1 1 1,1-1-1,-1 0 1,1 0-1,0 0 1,0 0 0,8 2-1,-8-4 47,0 1 0,0-1 0,0 0-1,0 0 1,0 0 0,0 0 0,0-1 0,0 1-1,0-1 1,0 0 0,0 0 0,0-1 0,0 1 0,-1-1-1,1 0 1,-1 0 0,1 0 0,-1-1 0,0 1-1,1-1 1,-1 1 0,-1-1 0,1 0 0,0 0-1,-1-1 1,3-3 0,24-45 245,25-62 1,-15 28-110,-20 44-143,-3 7-55,35-58 1,-39 75 39,-3 5-229,-1 1 0,19-21 0,-27 33 181,0 0-1,0 1 1,0-1 0,0 0-1,0 0 1,0 0-1,0 0 1,0 0 0,0 0-1,0 0 1,0 0 0,0 1-1,0-1 1,0 0-1,0 0 1,0 0 0,0 0-1,0 0 1,0 0-1,0 0 1,0 0 0,0 0-1,0 1 1,0-1 0,0 0-1,0 0 1,0 0-1,0 0 1,1 0 0,-1 0-1,0 0 1,0 0-1,0 0 1,0 0 0,0 0-1,0 0 1,0 1 0,0-1-1,0 0 1,0 0-1,1 0 1,-1 0 0,0 0-1,0 0 1,0 0 0,0 0-1,0 0 1,0 0-1,0 0 1,0 0 0,1 0-1,-1 0 1,0 0-1,0 0 1,0 0 0,0 0-1,0 0 1,0-1 0,0 1-1,0 0 1,1 0-1,-3 8-14,-17 97-231,5-20 223,-12 53-24,9-40 151,-36 114-1,46-192 28,-1 1 0,0-1 0,-19 31 0,24-46-13,0 0-1,-1-1 1,-7 9-1,10-12-81,0 0-1,0 0 1,0-1 0,0 1-1,0 0 1,0-1 0,0 1 0,0-1-1,0 1 1,0-1 0,0 0-1,0 1 1,0-1 0,0 0-1,-1 0 1,1 1 0,0-1 0,0 0-1,0 0 1,0-1 0,-1 1-1,1 0 1,-2-1 0,2 1-16,0-1 0,0 0 1,0 0-1,0 1 0,0-1 1,0 0-1,1 0 0,-1 0 1,0 0-1,0 0 0,1 0 1,-1 0-1,1 0 0,-1-1 1,1 1-1,-1 0 0,1 0 1,0 0-1,-1-1 0,1 1 1,0 0-1,0 0 0,0 0 1,0-1-1,0 0 0,4-2-20,-1 1-1,1 0 1,0 0-1,0 0 1,0 0-1,0 1 1,1 0 0,5-3-1,5-3 107,37-16 38,-16 9-119,58-22-144,-61 25 81,83-22-41,-78 25-1012,-25 6-455,0 0-1,16 0 0,-8 2-728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1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20 726 4224,'-18'2'2409,"16"-1"-614,12 0 267,3-1-582,-8 0-901,1 1 1,0-2-1,9 0 1,-6-2-209,0 1 0,0-1 1,-1-1-1,1 0 0,14-8 1,36-29 301,-46 31-557,-1 0 1,-1-1 0,1 0-1,15-21 1,-23 27-60,0-1 1,-1 0 0,1 0 0,-1 0-1,0-1 1,-1 1 0,1-1 0,-2 1-1,1-1 1,0 0 0,-1 0-1,0-11 1,-1 16-59,0-1 1,0 1-1,0-1 0,-1 1 1,1-1-1,-1 1 0,1-1 0,-1 1 1,0 0-1,0-1 0,0 1 1,0 0-1,0 0 0,-4-4 0,5 5-13,-1 0-1,1 0 0,-1 1 0,0-1 0,0 0 1,1 1-1,-1-1 0,0 1 0,0-1 0,0 1 0,0-1 1,0 1-1,0 0 0,0 0 0,0-1 0,0 1 1,0 0-1,0 0 0,0 0 0,1 0 0,-1 0 1,0 0-1,0 0 0,0 0 0,0 0 0,0 1 0,0-1 1,-1 1-1,-3 1-49,0 0 1,0 0 0,1 1-1,-6 3 1,0 1 18,0 1 0,1 1 0,0-1 0,1 2 1,0-1-1,0 1 0,-8 15 0,-3 7 446,-18 44-1,36-75-367,-5 12 230,1-1 1,-6 23-1,10-31-203,1-1-1,-1 1 1,1 0-1,-1-1 1,1 1 0,0 0-1,1-1 1,-1 1-1,0 0 1,1 0 0,0-1-1,0 1 1,0-1-1,1 1 1,1 3-1,-2-5-11,0 0-1,1-1 0,-1 1 1,0-1-1,1 1 0,0-1 0,-1 0 1,1 0-1,-1 1 0,1-1 1,0 0-1,0 0 0,0-1 1,0 1-1,0 0 0,0-1 0,0 1 1,0-1-1,0 0 0,0 1 1,2-1-1,5 0 142,1 0 0,-1-1 0,13-2-1,-20 2-165,33-6 110,1-3 1,-2-1-1,1-1 0,-2-2 1,45-25-1,47-39-256,-60 35 27,-59 39 32,-1 1-1,0 0 1,1 1-1,6-3 1,-11 5 62,-1-1 1,1 1-1,-1 0 0,1-1 1,0 1-1,-1 0 0,1 0 1,0 0-1,-1 0 1,1 0-1,0 0 0,-1 0 1,1 0-1,0 0 0,-1 0 1,1 0-1,0 0 1,-1 0-1,1 0 0,-1 1 1,1-1-1,0 0 0,-1 0 1,1 1-1,-1-1 1,1 1-1,0-1 0,-1 0 1,1 1-1,-1-1 1,0 1-1,1-1 0,-1 1 1,1-1-1,-1 1 0,0-1 1,1 1-1,-1 0 1,0-1-1,0 1 0,1 0 1,-1-1-1,0 1 0,0 0 1,0-1-1,0 1 1,0-1-1,0 1 0,0 0 1,0 0-1,-1 13 96,-1 0 0,0-1 0,-1 1 0,0-1 0,-1 0 0,-1 0 0,0 0 0,-1 0 1,0-1-1,-8 12 0,11-18 516,6-7-298,13-12-181,-6 4-75,40-33-15,-37 29-126,1 1 0,0 1 0,16-11 0,-29 22 70,0-1-1,1 0 0,-1 0 0,0 1 1,0-1-1,1 1 0,-1-1 1,0 1-1,1-1 0,-1 1 1,0 0-1,1 0 0,-1-1 1,1 1-1,-1 0 0,0 0 0,1 1 1,2-1-1,-3 1 5,-1 0-1,1-1 1,0 1-1,-1 0 1,1 0-1,0-1 1,-1 1-1,1 0 1,-1 0-1,0 0 1,1 0-1,-1 0 1,0 0-1,1 0 1,-1 0-1,0 0 1,0 0 0,0 0-1,0 0 1,0 0-1,0 0 1,0 0-1,0 0 1,0 0-1,0 0 1,-1 1-1,-17 82 60,17-83-29,1-1-1,0 1 1,0 0-1,0 0 1,0-1-1,0 1 0,0 0 1,0 0-1,0-1 1,0 1-1,0 0 1,0 0-1,1-1 1,-1 1-1,1 1 1,-1-2-2,0 0 0,0 0 0,0 0 1,1 1-1,-1-1 0,0 0 0,0 0 1,1 0-1,-1 0 0,0 0 0,1 1 1,-1-1-1,0 0 0,1 0 0,-1 0 1,0 0-1,0 0 0,1 0 0,-1 0 1,0 0-1,1 0 0,-1 0 0,0 0 1,1 0-1,-1 0 0,4-2 121,-1 1 0,1-1-1,-1 1 1,7-5-1,-4 2-134,85-53 199,64-35-463,-151 90 206,0 0 1,1 0-1,-1 0 0,1 0 0,-1 1 1,1-1-1,-1 1 0,1 0 0,0 1 0,7-1 1,-12 1 41,1 0 1,-1 0 0,1 0 0,-1 0-1,1 1 1,-1-1 0,1 0 0,-1 0-1,0 1 1,1-1 0,-1 0 0,1 0-1,-1 1 1,0-1 0,1 0 0,-1 1 0,0-1-1,1 1 1,-1-1 0,0 0 0,0 1-1,0-1 1,1 1 0,-1-1 0,0 1-1,0-1 1,0 0 0,0 1 0,0-1-1,1 1 1,-3 16 41,1-12-14,-2 20 55,-8 51 89,10-75-149,1 1-1,-1 0 1,1 0 0,0-1-1,0 1 1,0 0 0,0-1-1,0 1 1,0 0 0,0 0 0,1-1-1,-1 1 1,0 0 0,1-1-1,0 1 1,-1 0 0,1-1-1,0 1 1,0-1 0,0 1-1,0-1 1,2 3 0,-2-3 27,1 1 1,0-1-1,0 0 0,0 0 1,0 0-1,0 0 1,0 0-1,0 0 0,0-1 1,0 1-1,0-1 1,1 1-1,-1-1 0,0 0 1,0 0-1,1 0 1,2 0-1,2-1-11,0 0 0,0-1 1,-1 0-1,1 0 0,-1 0 1,1-1-1,-1 0 0,0 0 0,0-1 1,9-6-1,5-7 3,28-28 1,-2 2-394,-43 43 119,-2 5 138,-4 11 56,2-12 6,-2 22-75,-8 37-27,10-59 191,1-1 1,-1 1-1,1 0 0,0 0 0,0 0 0,0-1 0,1 1 0,-1 0 0,1 0 0,2 5 1,-3-8-31,1-1 0,-1 1 1,1-1-1,-1 0 1,1 1-1,-1-1 1,1 0-1,-1 1 1,1-1-1,-1 0 1,1 0-1,-1 1 0,1-1 1,-1 0-1,1 0 1,-1 0-1,1 0 1,0 0-1,-1 0 1,1 0-1,-1 0 0,1 0 1,-1 0-1,1 0 1,0 0-1,-1 0 1,1 0-1,-1-1 1,1 1-1,0 0 1,3-1 59,1-1-38,0 1 0,1-1-1,-1 0 1,0 0-1,0-1 1,0 0 0,-1 0-1,8-5 1,2-2-21,71-52 206,-54 37-244,-4 6-9,-17 12-86,0 1 1,11-12 0,-14 15 234,-1 0 0,1-1 1,9-6-1,-2-3-116,0 0 0,-1-1 0,-1-1 0,20-28 0,34-71-37,-54 92-18,-8 13 48,0 0 1,0 0 0,-1 0-1,0-1 1,-1 1 0,0-1-1,0 0 1,-1 0 0,0 1-1,-1-13 1,-4 4-99,4 17 112,-1-1-1,1 1 0,-1-1 1,1 0-1,0 1 0,0-1 0,0 1 1,0-1-1,0 0 0,0 1 1,0-3-1,1-5 9,-1 8-13,0-1 0,0 0-1,0 1 1,1-1 0,-1 1 0,0-1 0,1 1 0,-1-1 0,1 1 0,1-3 0,5-6 49,-4 8-84,-1-1 0,0-1 1,1 1-1,-1 0 0,0-1 0,-1 1 0,3-6 0,-6 7-319,-4 5 194,-6 8-33,-4 10 78,0 0 1,2 1 0,-22 44 0,-25 78 269,46-108-245,-9 24 93,-24 91-1,46-144 20,1 0 1,0-1-1,0 1 0,0 0 0,1 0 1,1 11-1,-1-17-15,0 1 0,1 0 0,-1-1 1,1 1-1,-1 0 0,1-1 0,-1 1 0,1 0 0,0-1 0,0 1 0,0-1 0,0 0 1,0 1-1,0-1 0,0 0 0,0 1 0,1-1 0,-1 0 0,0 0 0,1 0 0,-1 0 1,1 0-1,-1 0 0,1-1 0,-1 1 0,1 0 0,0-1 0,-1 0 0,1 1 0,3-1 1,1 0 41,1 0 1,-1-1 0,0 1-1,1-2 1,-1 1 0,0-1-1,1 0 1,6-3 0,-1 0-5,-2 1-22,1 0-1,-1-1 1,0-1 0,-1 0-1,0 0 1,17-16-1,-9 7-13,-2-2-1,20-25 1,-6-1 59,-3-1 1,-1-1 0,25-63 0,-6 12-327,62-143-183,-101 219 11,-6 16 64,-6 12 65,5-5 290,-10 13-75,1 1 0,1 0 0,1 1 0,1 0 0,-11 31 0,-38 214 179,48-206 0,-4 107 0,13-157-72,0 1 1,1 0 0,0 0 0,2 7 0,-2-12-1,0-1 1,0 1 0,0 0 0,0-1 0,0 1-1,0-1 1,0 0 0,1 1 0,-1-1 0,1 0-1,0 0 1,0 0 0,0 0 0,4 3 0,-5-5-2,0 1 0,0-1 0,1 0 0,-1 0 0,0 1 0,0-1 0,1 0 1,-1 0-1,0 0 0,0-1 0,1 1 0,-1 0 0,0 0 0,2-1 1,18-7 166,-21 8-189,10-5 7,-1 0 0,0-1-1,0 1 1,-1-2-1,14-12 1,33-40 58,-43 45-28,-1-1 1,12-20-1,-21 31-52,1-1 0,-1 0 1,0 0-1,0 0 0,-1 0 0,1 0 1,-1 0-1,0 0 0,0 0 0,-1 0 1,0-1-1,0-6 0,0 12 3,0-1-1,0 0 0,0 1 0,0-1 1,0 0-1,0 1 0,0-1 1,0 0-1,-1 1 0,1-1 1,0 0-1,0 1 0,-1-1 0,1 1 1,0-1-1,-1 1 0,1-1 1,-1 0-1,1 1 0,0-1 1,-1 1-1,1 0 0,-1-1 1,1 1-1,-1-1 0,0 1 0,1 0 1,-1-1-1,0 1 0,0 0 3,-1 0 0,1 0 0,0 0 0,0 1-1,0-1 1,0 0 0,0 1 0,-1-1-1,1 1 1,0-1 0,0 1 0,0 0 0,0-1-1,-1 2 1,-4 4-43,0-1-1,0 1 1,-7 10 0,6-5 32,-1 0 1,1 1 0,1 0 0,0 0 0,1 1-1,0 0 1,1 0 0,0 0 0,-3 24 0,7-35 34,0 0 0,-1-1 0,1 1 1,0 0-1,0 0 0,0 0 1,1-1-1,-1 1 0,0 0 0,1 0 1,-1-1-1,1 1 0,-1 0 1,1-1-1,0 1 0,2 2 0,-2-3-1,0 0-1,0 1 1,0-2-1,1 1 1,-1 0-1,0 0 1,1 0-1,-1 0 1,0-1-1,1 1 1,-1-1-1,1 1 1,-1-1-1,1 0 1,2 1-1,4-1 21,1 0-1,-1-1 1,0 0 0,1 0-1,12-4 1,-20 5-34,56-14 32,0-2 0,-2-3 0,0-2 0,-1-2 0,53-33 0,-96 49-75,108-57 150,-119 64-118,0 0 0,0 0-1,0 0 1,1 0 0,-1-1 0,0 1 0,0 0-1,0 0 1,1 0 0,-1 0 0,0 0 0,0 0-1,1-1 1,-1 1 0,0 0 0,0 0 0,1 0 0,-1 0-1,0 0 1,0 0 0,1 0 0,-1 0 0,0 0-1,0 0 1,1 0 0,-1 0 0,0 0 0,0 1 0,1-1-1,-1 0 1,0 0 0,0 0 0,1 0 0,-1 0-1,0 0 1,0 1 0,0-1 0,1 0 0,-1 0-1,0 0 1,0 1 0,0-1 0,1 0 0,-6 14-147,-13 16 125,-55 90 24,72-117 8,-4 5 4,1 0-1,1 1 1,-5 13 0,7-20 18,0 1 0,1-1 0,-1 0-1,1 0 1,0 1 0,0-1 0,-1 0 0,1 0-1,1 1 1,-1-1 0,0 0 0,0 0-1,1 1 1,0-1 0,-1 0 0,1 0 0,0 0-1,0 0 1,0 0 0,2 3 0,-2-4-6,-1-1 0,1 1 0,0 0 0,0-1 0,1 1 0,-1-1 0,0 1 0,0-1 0,0 1 0,0-1 1,0 0-1,1 1 0,-1-1 0,0 0 0,0 0 0,0 0 0,0 0 0,1 0 0,-1 0 0,0-1 0,0 1 0,0 0 1,1 0-1,-1-1 0,0 1 0,0-1 0,0 1 0,0-1 0,0 1 0,0-1 0,1-1 0,4-2 21,-1 0 0,0 0 0,0 0 0,0-1 0,5-6 0,7-12 73,0-2-1,14-30 0,-16 27-118,48-85-66,31-52 173,-84 148-63,7-10-74,-1-1 0,-1-1 0,-1-1 1,13-39-1,-26 65 7,0 1-1,-1-1 1,1 0-1,-1 1 1,0-1 0,0 0-1,0 0 1,0 1 0,0-1-1,-2-4 1,2 7 14,-1 0 1,1-1-1,-1 1 1,1 0-1,-1 0 1,1 0-1,-1 0 1,0 0-1,1 0 1,-1 0-1,0 0 0,0 1 1,0-1-1,0 0 1,0 0-1,0 1 1,0-1-1,0 0 1,0 1-1,0-1 1,0 1-1,0 0 1,0-1-1,-1 1 0,1 0 1,0 0-1,0-1 1,0 1-1,0 0 1,-1 0-1,1 0 1,0 1-1,-2-1 1,-2 1-8,1 0 1,-1 1 0,1 0 0,-1 0 0,1 0-1,0 0 1,-1 0 0,1 1 0,0 0-1,-4 4 1,0 0 23,0 1 0,0 1 0,0-1 0,1 1-1,1 0 1,0 1 0,0 0 0,0 0 0,1 0 0,-5 17-1,2-2 35,1 0-1,1 1 0,-4 36 1,8-37 2,1 0 0,1 1 1,1-1-1,1 0 0,8 39 1,11 17-4087,-12-53 1668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5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1 787 1888,'8'9'9792,"-6"-21"-6741,8-4-2604,-4 6 7,0-2-133,0-1 1,-1 0 0,0 0 0,-1-1 0,4-22 0,5-73 600,-6 39-698,1 24-219,2 1 0,31-82 1,-36 113 1,1 0 1,0 1-1,1 0 1,1 0-1,0 1 1,1 0-1,0 0 1,0 1 0,1 0-1,1 1 1,0 0-1,0 1 1,1 0-1,0 1 1,1 0-1,20-9 1,-14 8-87,3-2 90,1 1 1,0 1-1,1 1 1,45-8-1,-65 15-31,0 1-1,1 0 0,-1 1 0,0-1 1,0 1-1,0 0 0,0 0 0,0 0 1,0 0-1,4 3 0,-5-3 22,0 0 0,-1 0 0,1 1 0,-1-1 0,0 1 0,1 0 0,-1 0 0,0 0 0,0 0 0,0 0-1,0 0 1,-1 0 0,1 1 0,-1-1 0,3 6 0,-3-7 10,-1 1 1,0 0-1,1 0 0,-1-1 0,0 1 1,0 0-1,0 0 0,-1-1 0,1 1 0,0 0 1,-1-1-1,1 1 0,-1 0 0,1-1 1,-1 1-1,0 0 0,-1 1 0,-18 26 199,17-26-190,-15 16 75,-1-1-1,0 0 0,-28 18 1,36-27-25,10-8-66,-72 50 498,63-45-445,-1 0 0,1-1 0,-1-1 0,0 1 0,-18 3 0,20-8-51,10-2-7,-1 2 1,28-10-149,-21 8 116,1 0 1,-1 0-1,0 0 0,1 1 0,-1 0 1,1 1-1,0 0 0,-1 0 0,1 0 1,-1 1-1,1 0 0,-1 1 0,9 2 1,-8-1 29,0-1 1,0 1 0,0 1 0,0 0-1,-1 0 1,1 0 0,-1 1 0,0 0-1,-1 0 1,1 1 0,6 8 0,-11-13 13,-1 1 0,0-1 1,1 1-1,-1 0 1,0 0-1,0 0 0,0 0 1,0 0-1,0 0 1,-1 0-1,1 0 0,-1 0 1,1 0-1,-1 0 0,0 0 1,0 0-1,0 0 1,0 1-1,0-1 0,0 0 1,0 0-1,-1 0 1,1 0-1,-1 0 0,0 0 1,1 0-1,-1 0 0,0 0 1,0 0-1,0 0 1,-1 0-1,-1 2 0,-4 3 111,1 0-1,-2-1 1,1 0-1,0 0 0,-14 8 1,4-5-11,0 1 1,0-2 0,-1 0 0,-27 8-1,13-8 47,-58 8 0,85-16-364,-10 2 194,9-3-3279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20.1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1 716 2976,'3'-7'8744,"9"-2"-6694,4-4-1975,-4-2 131,0 1 1,1 1-1,0 0 0,26-20 1,67-37 348,4-3-195,-97 63-304,-2 1-9,1 0-1,13-7 1,-22 14-51,-1 1 0,1-1-1,0 1 1,-1 0 0,1 0-1,0 0 1,0 0-1,0 1 1,0-1 0,0 1-1,0 0 1,0-1 0,0 1-1,0 1 1,0-1 0,3 1-1,-5 0 9,0-1-1,0 1 1,0-1 0,0 1-1,0 0 1,0 0-1,0 0 1,0-1 0,-1 1-1,1 0 1,0 0-1,0 0 1,-1 0 0,1 0-1,-1 1 1,1-1-1,-1 0 1,0 0 0,1 0-1,-1 0 1,0 0-1,1 2 1,1 30 99,-2-31-107,0 7 65,-1 1 1,0-1-1,0 1 1,-1-1-1,0 1 1,0-1-1,-1 0 1,-1 0-1,1 0 1,-1-1-1,-1 1 1,0-1-1,0 0 1,-8 9-1,-9 19 531,51-54 731,-7 1-1257,-1 0-1,-1-1 1,-1-1 0,26-34 0,60-96-11,-79 109-231,-22 33 116,-3 5 37,-1 1 1,1-1-1,0 1 0,-1 0 1,1-1-1,0 1 1,0 0-1,0-1 1,0 1-1,0 0 1,1 0-1,-1 0 1,0 0-1,0 0 1,1 0-1,-1 0 1,0 1-1,1-1 1,-1 0-1,2 0 0,-2 2 7,-1-1-1,1 0 0,-1 0 0,0 1 1,1-1-1,-1 0 0,0 1 0,1-1 1,-1 1-1,0-1 0,1 0 0,-1 1 1,0-1-1,0 1 0,0-1 0,1 1 1,-1-1-1,0 1 0,0-1 0,0 1 1,0-1-1,0 1 0,0-1 0,0 1 1,0-1-1,0 0 0,0 1 0,0 0 1,-2 19-117,-2 28 237,3-20-25,-7 29-1,3-34-90,2 0 1,-2 31-1,5-46 42,0 1 0,1 0 1,-1-1-1,2 1 0,-1-1 0,1 1 0,1-1 0,-1 0 1,6 12-1,-6-18-2,-1 0 1,0 0 0,1 0-1,-1-1 1,1 1 0,0 0-1,-1 0 1,1-1 0,0 0-1,0 1 1,0-1 0,0 0-1,0 0 1,0 0 0,1 0-1,-1 0 1,0 0 0,0-1-1,1 1 1,-1-1 0,0 1-1,1-1 1,-1 0 0,1 0-1,-1 0 1,4-1 0,6-1 92,0 0 0,0-1 1,0 0-1,11-6 0,-8 4-45,13-5 3,1-1-1,33-18 1,-52 23-71,-1 0-1,1 0 0,-1-1 0,-1 0 1,1 0-1,-1-1 0,-1 0 0,1-1 1,9-14-1,-13 15 25,0 0-1,0 0 1,5-16-1,-8 20-56,0 1 0,0-1 0,0 0 0,-1 0 0,0 1 0,1-1 0,-1 0 0,0 0 0,-1 0 0,0-5 0,0 8 5,1 0-1,-1 0 1,1 0 0,-1 0 0,0 0 0,1 0 0,-1 1 0,0-1-1,0 0 1,1 0 0,-1 1 0,0-1 0,0 1 0,0-1-1,0 1 1,0-1 0,0 1 0,0-1 0,0 1 0,0 0 0,0 0-1,0-1 1,0 1 0,0 0 0,0 0 0,0 0 0,0 0 0,-1 0-1,1 0 1,-2 1 0,-1 0-29,0-1-1,0 1 1,0 0-1,0 1 1,0-1 0,-4 3-1,0 1 27,-1 1 0,1 0 0,1 1-1,-1 0 1,-11 13 0,9-8 13,-1-1-18,0 2 1,1-1 0,1 1-1,0 1 1,1 0 0,0 0-1,-7 18 1,15-30 33,-1 1 1,0-1-1,1 1 1,-1-1-1,1 1 0,0-1 1,-1 1-1,1 0 1,1-1-1,-1 1 0,0-1 1,1 1-1,-1-1 0,1 1 1,0-1-1,-1 1 1,1-1-1,0 0 0,1 1 1,-1-1-1,0 0 0,1 0 1,-1 0-1,3 2 1,-1-1 15,0 0 0,1 0 0,-1-1 0,1 1 0,0-1 0,0 0 0,0 0 1,0-1-1,0 1 0,0-1 0,0 1 0,1-2 0,6 2 0,12 0 144,1 0-1,0-2 0,-1-1 0,29-4 0,-36 2-115,0 0-1,-1-1 0,1 0 1,-1-2-1,0 1 1,0-2-1,17-10 1,-12 4-38,-1 0 1,0-1-1,-1 0 0,-1-2 1,29-32-1,-37 37-48,-8 10-22,1-1 0,-1 0 0,1 1 0,-1-1 0,0 0-1,0 1 1,2-5 0,-4 22-49,-1 1-1,-1-1 0,0-1 1,-9 25-1,-1 7 81,12-44 67,1 1 1,-1-1-1,1 1 0,0 0 1,0-1-1,1 5 1,0 6 182,-1-14-208,0 0 0,1 0 0,-1 0 0,0 0 0,0 0 0,0 0 0,0 1 0,0-1 0,1 0 0,-1 0 0,0 0 0,0 0-1,0 0 1,0 0 0,1 0 0,-1 0 0,0 0 0,0 0 0,0 0 0,1 0 0,-1 0 0,0 0 0,0 0 0,0 0 0,0 0 0,1 0 0,-1 0-1,0 0 1,0 0 0,0 0 0,1 0 0,-1 0 0,0 0 0,0 0 0,0-1 0,0 1 0,0 0 0,1 0 0,-1 0 0,0 0 0,0 0-1,10-6 94,-9 5-37,11-6-4,0-2 1,0 0 0,0 0-1,14-17 1,4-2-33,28-19-371,-58 47 328,0 0 0,0 0 1,0-1-1,0 1 0,0 0 0,0 0 0,1 0 0,-1 0 0,0 0 1,0 0-1,0 0 0,0 0 0,0 0 0,1 0 0,-1 0 1,0 0-1,0 0 0,0 0 0,0 0 0,0 0 0,1 0 1,-1 0-1,0 0 0,0 0 0,0 0 0,0 0 0,0 0 0,0 0 1,1 0-1,-1 1 0,0-1 0,0 0 0,0 0 0,0 0 1,0 0-1,0 0 0,0 0 0,1 0 0,-1 0 0,0 1 1,0-1-1,0 0 0,0 0 0,0 0 0,0 0 0,0 0 0,0 1 1,0-1-1,0 0 0,0 0 0,0 0 0,0 0 0,0 0 1,0 1-1,0-1 0,0 0 0,0 0 0,0 0 0,0 0 1,0 0-1,0 0 0,0 1 0,0-1 0,0 0 0,-1 12-165,-2 0 108,0 0-1,-8 17 0,7-21 85,1 1-1,0-1 0,1 0 0,-1 1 1,2-1-1,-2 15 0,3-22-9,0 0-1,0 0 1,0 0-1,0 0 1,0 0-1,1 0 1,-1 1-1,0-1 1,1 0-1,-1 0 1,1 0-1,-1 0 1,1 0-1,-1 0 1,1 0-1,0 0 1,0-1-1,-1 1 1,1 0-1,0 0 1,0 0 0,0-1-1,0 1 1,0-1-1,0 1 1,0 0-1,0-1 1,0 0-1,0 1 1,0-1-1,0 0 1,0 1-1,0-1 1,0 0-1,1 0 1,-1 0-1,0 0 1,1 0-1,6 0 120,0-1 0,0 0-1,0 0 1,10-3-1,-11 2-62,19-4 96,39-15 0,-53 16-151,-1-1 0,1 0 1,-1 0-1,0-1 0,16-13 1,-12 5 13,0 1 1,-1-2 0,-1 0 0,0 0 0,-1-2 0,16-31-1,42-118 19,-39 85-153,-18 52 47,-1 2 13,-1-1 0,-1 0-1,-1 0 1,5-34 0,-14 62 18,0 0 1,0 1-1,0-1 1,0 0-1,1 0 0,-1 0 1,0 0-1,0 0 1,0 1-1,-1-1 1,1 0-1,0 0 1,0 0-1,0 0 1,-1 1-1,1-1 1,-1-1-1,1 2 13,-1 0 1,1 0-1,-1 0 0,1 0 0,0 0 1,-1 0-1,1 1 0,-1-1 1,1 0-1,0 0 0,-1 0 0,1 1 1,0-1-1,-1 0 0,1 0 1,0 1-1,-1-1 0,1 0 0,0 1 1,0-1-1,-1 0 0,1 1 1,0 0-1,-18 28-287,8-4 284,1 1 0,1 0 0,1 0 0,-5 47 0,1-14 111,5-27-135,0-7-22,-2 33 0,5-30 3,-2 77 204,5-90-102,0 1-1,2 0 1,0-1-1,6 24 0,-7-36 14,-1 0 0,2-1 0,-1 1-1,0 0 1,0 0 0,1 0 0,0-1 0,-1 1-1,1-1 1,0 1 0,0-1 0,1 0-1,-1 1 1,0-1 0,1-1 0,3 3 0,-5-3-26,1 0 0,0 0 0,0-1 0,0 1 0,0-1 1,0 0-1,0 1 0,0-1 0,0 0 0,0 0 0,0 0 1,0 0-1,0 0 0,0-1 0,0 1 0,-1-1 1,1 1-1,0-1 0,0 0 0,0 0 0,0 0 0,-1 0 1,1 0-1,3-2 0,5-6 36,18-17 0,-10 8-25,15-17-67,31-42 0,-62 74 10,-1 1 5,0 0 0,0 0 0,0 0 0,0 0 0,0 0 1,0 0-1,0 0 0,-1 0 0,1-1 0,0-3 0,-1 6 13,0 0 0,0 0 0,0 0 0,0-1 0,0 1 0,0 0 0,0 0 0,-1 0 0,1 0-1,0-1 1,0 1 0,0 0 0,0 0 0,0 0 0,0 0 0,0-1 0,-1 1 0,1 0 0,0 0 0,0 0 0,0 0 0,0 0 0,0 0 0,-1 0 0,1 0 0,0-1 0,0 1 0,0 0 0,0 0 0,-1 0 0,1 0 0,0 0 0,0 0 0,0 0 0,-1 0 0,1 0 0,0 0 0,0 0 0,0 0 0,0 0 0,-1 0 0,1 0 0,0 0 0,0 1 0,0-1 0,-1 0 0,1 0 0,0 0 0,0 0 0,0 0 0,0 0 0,0 0 0,-1 1 0,1-1 0,0 0 0,0 0 0,0 0 0,0 0 0,0 0 0,0 1 0,0-1-1,-1 0 2,-8 8-235,9-6 233,-1-1 0,1 0 0,0 0 0,-1 1 0,1-1 0,0 0 0,0 1 0,-1-1 0,1 0 0,0 1 0,1-1 0,-1 0 0,0 1 0,0-1 0,0 0 0,1 1 0,0 0 0,11 30 3,-6-16-66,-3-5 32,0 1 0,0-1 1,-1 1-1,-1 0 0,0 0 0,-1 16 0,0-23 37,0 0-1,0 0 1,1 0-1,0 0 1,2 8-1,-3-11 14,1-1 0,-1 0 0,1 0 0,-1 0 0,1 0 0,0 0 0,-1 0 1,1 0-1,0 0 0,0 0 0,0 0 0,0 0 0,-1 0 0,1-1 0,0 1 0,0 0 0,1-1 0,-1 1 0,0 0 0,0-1 0,0 1 1,0-1-1,0 0 0,1 1 0,-1-1 0,0 0 0,0 0 0,2 0 0,34-2 127,0-2 1,0-1-1,-1-2 0,0-2 1,45-16-1,-56 14-139,0 0-1,-1-2 1,-1-1-1,0 0 1,-1-2-1,33-30 1,-43 34-16,-10 9-36,1 1 1,-1 0 0,0-1 0,1 1 0,4-3-1,-7 5 44,0 0 0,0 1 0,0-1 0,1 0 0,-1 0 1,0 0-1,0 0 0,0 0 0,0 0 0,0 0 0,0 0 0,0 0 0,0 0 0,0 1 0,0-1 0,0 0 0,0 0 0,0 0 0,1 0 0,-1 0 0,0 0 0,0 0 0,0 1 0,0-1 0,0 0 0,0 0 0,0 0 0,0 0 0,0 0 0,0 0 0,-1 0 0,1 1 0,0-1 0,0 0 0,0 0 0,0 0 0,0 0 0,0 0 0,0 0 0,0 0 0,0 0 0,0 0 1,0 1-1,0-1 0,0 0 0,0 0 0,-1 0 0,1 0 0,0 0 0,-2 3-39,-13 17-39,-1 0 1,0 0-1,-29 24 1,23-25 176,-36 41 1,58-59-86,0-1 0,-1 0 0,1 0 0,0 0 0,0 0 0,0 0 1,0 0-1,0 0 0,0 0 0,0 0 0,0 1 0,0-1 0,0 0 1,0 0-1,0 0 0,0 0 0,0 0 0,0 0 0,0 0 0,0 1 0,0-1 1,0 0-1,0 0 0,0 0 0,0 0 0,0 0 0,0 0 0,0 0 0,0 0 1,0 1-1,0-1 0,1 0 0,-1 0 0,0 0 0,0 0 0,0 0 1,0 0-1,0 0 0,0 0 0,0 0 0,0 0 0,0 0 0,0 0 0,1 1 1,-1-1-1,0 0 0,0 0 0,0 0 0,0 0 0,0 0 0,0 0 0,0 0 1,1 0-1,-1 0 0,0 0 0,0 0 0,0 0 0,0 0 0,0 0 1,0 0-1,0 0 0,1-1 0,-1 1 0,0 0 0,0 0 0,0 0 0,0 0 1,0 0-1,17-2 340,20-9-79,-30 7-256,-1 0-1,0 0 0,-1 0 0,1-1 1,-1 0-1,10-10 0,22-37 52,-6 0-256,-28 49-100,-5 4-98,-2 9 21,8 45 214,-4-52 165,0 1-1,0-1 0,0 0 0,0 1 0,1-1 0,0 0 0,0 0 1,0 0-1,0 1 0,0-1 0,0 0 0,3 3 0,-3-5 14,1 1 0,-1 0 0,1-1-1,-1 0 1,1 1 0,0-1 0,0 0 0,0 0-1,-1 0 1,1 0 0,0 0 0,0 0-1,0-1 1,1 1 0,-1-1 0,0 1 0,0-1-1,0 0 1,0 0 0,4 0 0,7-2 90,0 0 1,1 0-1,-1-1 1,0-1-1,-1-1 1,23-10-1,-15 6-93,0-1 1,-1-1-1,0-1 0,-1-1 0,0 0 0,-1-1 0,0-1 1,21-26-1,-7 0 45,-1-1 1,31-60 0,34-102-135,-93 198 40,1 0-9,-1 0 1,1 0-1,-1-1 0,0 1 1,0-1-1,-1 1 0,0-1 1,0 0-1,-1 1 1,0-13-1,0 19 22,-1-1 0,1 1 0,0-1 0,0 1 0,0-1 0,-1 1 0,1-1-1,0 1 1,-1-1 0,1 1 0,0-1 0,-1 1 0,1 0 0,-1-1 0,1 1 0,0-1 0,-1 1 0,1 0 0,-1 0 0,1-1 0,-1 1 0,1 0 0,-1 0 0,1 0-1,-1-1 1,1 1 0,-1 0 0,0 0 0,1 0 0,-1 0 0,1 0 0,-1 0 0,1 0 0,-1 0 0,1 0 0,-1 1 0,1-1 0,-1 0 0,0 0 0,1 0-1,-1 1 1,1-1 0,-1 0 0,1 0 0,-1 1 0,-23 14-344,18-9 345,0 0-1,0 0 1,0 0-1,1 1 1,0 0-1,0 0 1,1 0-1,-4 9 1,-3 9 80,-9 30 0,17-44-61,-4 11 4,0 0 1,2 1-1,0 0 0,2 0 0,1 0 0,0 0 1,2 0-1,1 1 0,0-1 0,10 41 1,-9-53 43,2 0 1,0-1 0,0 1 0,1-1 0,0 0-1,0 0 1,1-1 0,1 1 0,0-1 0,0-1-1,0 1 1,1-1 0,1-1 0,-1 1 0,1-1-1,0-1 1,1 0 0,0 0 0,16 6 0,-23-10-303,1-1 0,-1-1 1,1 1-1,0 0 0,-1-1 1,1 0-1,0 0 0,0 0 1,-1 0-1,6-1 1,0-1-1565,0-1 1,-1 1-1,11-6 1,4-1-1264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20.5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65 4736,'-28'-25'2144,"24"25"-1856,8 0 800,6 0-640,21 0 1376,9 0-1024,23-3 192,5 3-608,25-9 192,7 1-320,16-4 64,-8 9-192,0-2-480,-18 5 160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22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357 579 2976,'39'-20'3333,"-39"19"-3265,0 1-1,1 0 1,-1 0 0,0 0-1,0-1 1,1 1 0,-1 0-1,0 0 1,1-1 0,-1 1-1,0 0 1,0-1-1,0 1 1,1 0 0,-1-1-1,0 1 1,0-1 0,0 1-1,0 0 1,0-1 0,0 1-1,0 0 1,0-1-1,0 1 1,0-1 0,0 1-1,0 0 1,0-1 0,0 1-1,0 0 1,0-1 0,0 1-1,0-1 1,-1 1-1,1 0 1,0-1 0,0 1-1,0 0 1,-1-1 0,1 1-1,0 0 1,0 0 0,-1-1-1,1 1 1,0 0 0,0 0-1,-1-1 1,1 1-1,0 0 1,-1 0 0,1 0-1,-1-1 1,1 1 0,0 0-1,-1 0 1,1 0 0,0 0-1,-1 0 1,1 0-1,-1 0 1,1 0 0,-1 0-1,-10-1 110,-1 0-1,0 1 1,1 1-1,-1 0 0,1 0 1,0 1-1,-1 1 1,1 0-1,0 0 1,0 1-1,1 0 1,-1 1-1,1 0 0,-10 8 1,-9 6 115,2 1-1,1 1 1,-37 37 0,56-51-189,0 1 1,0-1 0,1 1 0,0 0-1,1 1 1,-1-1 0,2 1 0,-1 0-1,1 1 1,-6 18 0,10-27-70,0 0 0,0 0 0,-1 0 0,1 0 0,0-1 1,0 1-1,0 0 0,0 0 0,0 0 0,0 0 0,0 0 0,0 0 0,0 0 1,1-1-1,-1 1 0,0 0 0,0 0 0,1 0 0,-1 0 0,1-1 0,-1 1 1,1 0-1,-1 0 0,1-1 0,-1 1 0,1 0 0,-1-1 0,1 1 0,0-1 1,0 1-1,-1-1 0,1 1 0,0-1 0,0 1 0,-1-1 0,1 0 0,0 1 1,0-1-1,0 0 0,0 0 0,0 0 0,0 0 0,-1 1 0,1-1 0,2-1 1,1 1 60,0 0 0,0-1 0,0 0 0,0 0 1,0 0-1,0 0 0,-1 0 0,6-4 0,11-7-37,-1-1-1,-1 0 0,0-2 1,-1 0-1,-1-1 0,-1-1 1,22-29-1,-27 34-265,-9 10 142,1 1-1,0-1 1,-1-1 0,1 1 0,-1 0 0,1 0 0,-1 0 0,0-1 0,0 1 0,0-1 0,0 1 0,0-4 0,-13 33-440,8-18 489,2 0 1,-1-1 0,1 1-1,-1 11 1,3-17 34,-1 0 0,1 0 1,0 0-1,0 0 0,0 0 1,0 0-1,1 0 0,-1 0 1,1 0-1,0 0 0,0 0 1,0 0-1,0 0 0,0-1 1,1 1-1,2 4 0,-2-5 27,1-1 1,-1 1-1,1-1 1,-1 1-1,1-1 0,0 0 1,-1 0-1,1 0 0,0 0 1,0 0-1,0-1 0,0 1 1,-1-1-1,1 0 0,0 0 1,4 0-1,2-1 101,1 1-1,-1-2 1,0 1-1,12-5 1,-8 2-91,0 0 0,0-1 0,0-1-1,0 0 1,-1-1 0,0 0 0,-1-1 0,0 0 0,20-19 0,-14 7-36,-1 0-1,-1-1 1,12-23-1,36-76 114,-36 68-71,46-109 248,-57 112-494,-2-2 0,10-63 0,-24 112 189,1-1-33,0 1-1,0-1 1,-1 0 0,0 0 0,1 0 0,-1 0-1,0 0 1,-1 1 0,1-1 0,0 0 0,-1 0-1,1 0 1,-3-4 0,3 7-3,-1 0-1,0 1 1,1-1-1,-1 1 1,0-1-1,1 0 0,-1 1 1,1-1-1,-1 1 1,0 0-1,1-1 1,0 1-1,-1-1 1,1 1-1,-1 0 1,1-1-1,0 1 1,-1 1-1,-9 14-74,-8 18 90,2 0 0,2 1 0,1 1 0,-12 52-1,13-8 90,3 0-1,2 92 0,7-151 16,1-1 1,5 31 0,-5-45-25,0-1 0,0 0-1,1 0 1,0 0 0,0 1 0,0-1 0,0-1-1,1 1 1,0 0 0,0-1 0,0 1 0,0-1-1,1 0 1,7 7 0,-8-9-21,-1-1 0,1 0 0,0 0 0,-1 1 0,1-1 0,0-1 0,0 1 0,0 0 0,0-1 0,0 0 0,-1 1 0,1-1 0,0 0 0,0 0 0,0-1 0,0 1 0,4-2 0,3 0 56,0-1 0,0-1-1,13-6 1,-1 0-108,-1 0 1,0-2 0,-1 0-1,0-2 1,-1 0 0,-1-1-1,25-25 1,-41 38-4,-1 0 1,1 0-1,-1 0 1,0 0-1,1 0 0,-1 0 1,0 0-1,0-1 1,0 1-1,1-5 0,-2 7 4,0 0 1,0 0-1,0 0 0,0 0 0,0 0 0,0-1 0,0 1 0,0 0 0,0 0 0,0 0 0,0 0 0,0 0 0,0 0 1,0 0-1,0-1 0,0 1 0,0 0 0,0 0 0,0 0 0,0 0 0,0 0 0,0 0 0,0 0 0,-1-1 0,1 1 1,0 0-1,0 0 0,0 0 0,0 0 0,0 0 0,0 0 0,0 0 0,0 0 0,0 0 0,0 0 0,-1 0 0,1 0 1,0-1-1,0 1 0,0 0 0,0 0 0,0 0 0,0 0 0,0 0 0,-1 0 0,1 0 0,0 0 0,0 0 0,-9 3-306,-7 7 102,3 3 172,2 0 0,0 0 0,0 2 1,2-1-1,-14 27 0,20-36 59,0 1 0,1 0 0,0 0 0,0 0 1,0 0-1,1 0 0,0 0 0,0 0 0,1 1 0,-1 5 0,1-10 2,1 0 0,-1 0 0,0 0 0,0 0 0,1 0-1,-1 0 1,1 0 0,0-1 0,-1 1 0,1 0 0,0 0-1,0-1 1,0 1 0,0 0 0,1-1 0,-1 0 0,0 1-1,1-1 1,-1 1 0,1-1 0,-1 0 0,1 0-1,-1 0 1,1 0 0,0 0 0,-1 0 0,1-1 0,0 1-1,0-1 1,0 1 0,0-1 0,0 1 0,0-1 0,-1 0-1,1 0 1,4 0 0,3-1 62,-1 0 0,1 0 1,-1 0-1,0-1 0,1 0 0,-1-1 0,0 0 1,0 0-1,-1-1 0,14-8 0,-16 9-68,1-1 0,-1 1 0,-1-1 0,1-1-1,-1 1 1,1-1 0,-1 1 0,0-1 0,-1 0-1,1-1 1,-1 1 0,0 0 0,0-1 0,-1 0 0,2-7-1,-3 11-26,-1-1-1,1 1 0,-1 0 0,0-1 0,0 1 1,0-1-1,0 1 0,-1-1 0,1 1 1,0-1-1,-1 1 0,0 0 0,0-1 0,0 1 1,0 0-1,0 0 0,0 0 0,0 0 1,-1 0-1,1 0 0,-1 0 0,1 0 0,-4-3 1,1 3-10,1-1 1,-1 0-1,0 1 0,0 0 1,0 0-1,0 0 1,0 0-1,0 1 1,0 0-1,-1-1 0,1 2 1,-7-2-1,-1 2-83,-1 0 0,-14 3 0,-14 0 184,74-10 77,81-22 32,-68 21-233,92-5 1,-126 13 12,-1 1-1,16 2 1,-23-2 20,1 0-1,-1 0 1,0 0-1,0 1 1,0-1-1,0 1 1,0 0-1,0 1 1,4 3-1,-6-5 9,-1 0-1,0 1 1,0-1-1,0 0 1,0 1-1,-1 0 1,1-1-1,0 1 1,0-1-1,-1 1 1,1 0-1,-1-1 1,0 1-1,1 0 1,-1-1-1,0 1 1,0 2-1,-3 33 152,2-31-123,-1 6 94,-1-1 0,0 1 1,-1-1-1,0 0 0,-1 0 1,0-1-1,-7 11 0,87-89 1110,-65 58-1259,-1 2 0,1-1 0,0 1 0,1 1 0,16-9 0,-27 15 23,1 1-1,-1 0 1,1 0-1,-1-1 1,1 1 0,-1 0-1,1 0 1,-1 0-1,1 0 1,0 0 0,-1 0-1,1 0 1,-1 0-1,1 0 1,-1 0 0,1 0-1,0 0 1,-1 0-1,1 1 1,-1-1 0,1 0-1,-1 0 1,1 1-1,-1-1 1,1 0-1,-1 1 1,1-1 0,-1 0-1,0 1 1,1-1-1,-1 1 1,1-1 0,-1 0-1,0 1 1,1-1-1,-1 1 1,0-1 0,0 1-1,1-1 1,-1 1-1,0 0 1,0-1 0,0 1-1,0-1 1,0 2-1,1 2 22,0-1 0,-1 1-1,0 0 1,0 0 0,0 4-1,-2 0 20,1 0 0,-1 0 0,-1-1 0,0 1 0,0-1 0,-5 10-1,-4 8 490,48-46 115,-18 10-628,1 1 1,0 0-1,1 1 1,33-9-1,-51 17-28,0 0 0,1 1 1,-1-1-1,1 1 0,-1 0 0,0 0 0,1-1 0,-1 1 0,1 1 0,-1-1 0,1 0 1,-1 1-1,0-1 0,1 1 0,-1 0 0,0-1 0,0 1 0,1 0 0,-1 1 0,0-1 0,0 0 1,0 1-1,2 1 0,1 2 1,-1 1 0,0 0-1,0 0 1,0 0 0,-1 0 0,4 9 0,13 22 113,-17-35-45,-1 0 0,0 1 0,0-1-1,1 0 1,0 0 0,-1-1 0,1 1 0,0 0 0,0-1-1,0 0 1,0 0 0,0 0 0,0 0 0,4 1 0,3 0 111,1-1 0,19 0 0,113-9-165,-129 6-986,1 0-1,24-9 0,27-12-7223,-35 13 4947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23.3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48 4480,'-23'-11'2016,"28"7"-1728,8-1 1312,5 5-928,27-3 768,5 3-800,16-5 64,2 2-416,22-6-192,0 6-32,18-2 288,-9 5-192,-4 5-3680,-15 2 1920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24.8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158 22 1888,'0'0'613,"-11"8"1510,-23 4 6693,28-11-5954,17-2-1981,9 0-206,35-6-1,-13 0-401,-26 6-220,230-22 733,-187 21-785,0 2 0,72 10 0,-81-7 165,-50-2-157,0-1 0,0 1 0,0-1 0,-1 1 0,1-1 1,0 1-1,0 0 0,-1-1 0,1 1 0,0-1 0,-1 1 0,1-1 0,-1 1 1,1-1-1,-1 0 0,1 1 0,-1-1 0,1 0 0,-1 1 0,0 0 1,-16 13 48,-1-3-56,1-1-1,-2 0 0,-23 8 0,-1 1-59,-5 5 60,2 1 1,0 3-1,2 1 0,1 3 0,2 1 1,-41 43-1,72-66 22,-262 255 1136,273-265-1136,-1 0 0,0 0-1,0 0 1,0 1 0,0-1 0,0 0 0,0 0-1,0 0 1,0 0 0,0 0 0,0 1 0,0-1-1,0 0 1,0 0 0,0 0 0,0 0 0,0 0 0,1 0-1,-1 0 1,0 1 0,0-1 0,0 0 0,0 0-1,0 0 1,0 0 0,1 0 0,-1 0 0,0 0-1,0 0 1,0 0 0,0 0 0,0 0 0,1 0-1,-1 0 1,0 0 0,0 0 0,0 0 0,0 0-1,0 0 1,1 0 0,-1 0 0,0 0 0,0 0-1,0 0 1,0 0 0,0 0 0,1 0 0,17 1 330,23-1-214,140-22 344,-41 3-477,-79 15-28,-31 3-894,0-2-1,31-6 0,-49 8-839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25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3 5632,'0'-2'4332,"-1"8"-1924,-3 22-1063,-1 6-385,-27 294 1669,30-303-2437,-8 29 0,4-21-2677,4-27-518,1-3 913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25.5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91 6560,'-4'-13'2117,"5"12"-1926,-1 0-1,1 0 1,0 0-1,0 0 0,0 1 1,-1-1-1,1 0 1,0 0-1,0 1 1,0-1-1,0 1 1,2-1-1,-1 0 833,4-3-330,1 0 1,0 1-1,1 0 1,-1 1-1,0-1 1,11-1-1,48-4-501,-36 6-28,116-7 48,-58 5-3368,-81 3 2146,1 0 1,-1-1-1,1 1 0,-1-2 0,9-2 1,12-3-1487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25.9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 1 5728,'1'2'440,"0"0"1,-1 0 0,1 0-1,-1 0 1,1 0 0,-1 0-1,0 0 1,0 0 0,0 0-1,0 0 1,0 1-1,-1 1 1,-3 43 1697,-72 440 3158,58-359-4656,18-106-288,1-7-4544,-1-7 1622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59.6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 23 3136,'-14'-3'12997,"4"10"-12080,-1-1-571,9-5-295,0 0 0,0 0 0,0 0 0,0 1 0,0-1 0,0 1 0,0-1 0,-2 3 0,-6 7 98,1-1 0,1 1 0,0 1 0,1 0-1,0 0 1,0 0 0,1 1 0,1-1 0,-4 16-1,7-21-161,-7 27 179,1 0 0,2 0 0,-3 59 0,9-82-64,1 1 0,0-1 0,0 0 0,1 1 0,0-1-1,8 20 1,-8-26-58,0 0 0,0-1-1,1 0 1,-1 0-1,1 1 1,0-2-1,0 1 1,1 0 0,-1 0-1,1-1 1,-1 0-1,1 0 1,0 0-1,0 0 1,1-1 0,-1 1-1,0-1 1,8 2-1,3 0 101,0 0 0,0-1-1,0-1 1,1-1 0,-1 0-1,1-1 1,-1 0 0,20-4-1,-16 1 2,0-1-1,0-1 1,0-1-1,-1 0 0,0-1 1,18-11-1,-27 13-113,-1 0 0,0 0 1,0-1-1,0-1 0,-1 1 0,0-1 0,0 0 0,-1-1 0,0 1 0,0-1 0,0 0 0,4-11 1,-4 7-23,-2 0 0,1 0 0,-1-1 0,-1 0 0,-1 1 0,1-1 0,-2 0 0,0-23 0,-1 23-6,0 0 1,-2 0 0,1 0 0,-2 0 0,0 0 0,-7-19-1,8 26-4,-1-1-1,-1 0 0,1 1 0,-1 0 0,0 0 0,0 0 0,-1 1 0,1-1 0,-1 1 0,0 0 0,-1 0 0,0 1 1,-10-7-1,-10-4 26,0 1 1,-1 2-1,0 0 1,-39-9-1,57 19-225,-1 0 1,1 0-1,-1 2 0,-11-1 0,17 1 73,0 0 0,1 1-1,-1 0 1,0-1 0,1 1 0,-1 0-1,1 1 1,-1-1 0,1 1-1,0-1 1,0 1 0,0 0 0,-5 4-1,-3 8-1039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43.8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0 402 1728,'0'-3'1125,"0"1"0,1-1 0,-1 1 0,1 0 0,-1-1 0,1 1 1,1-3-1,11-17 3127,26-25-3765,-26 32-344,12-17 0,7-12-22,-21 29-14,0 0 0,0-1 0,-1-1 0,14-33 0,-22 45-96,0-1 12,0-1 0,1 1-1,-1-1 1,2 1-1,-1 0 1,1 0 0,5-7-1,-1 2-10,-7 8-26,1 1 1,-1-1-1,1 1 0,-1 0 0,1 0 1,0 0-1,0 0 0,5-4 0,-7 6 7,0 0 1,1 0-1,-1 0 0,1 0 1,-1 0-1,0 0 0,1 0 1,-1 0-1,1 0 0,-1 0 0,0 0 1,1 0-1,-1 0 0,1 0 1,-1 0-1,0 0 0,1 1 1,-1-1-1,1 0 0,-1 0 1,0 0-1,1 1 0,-1-1 0,0 0 1,1 1-1,-1-1 0,0 0 1,0 0-1,1 1 0,-1-1 1,0 0-1,0 1 0,1-1 0,-1 1 1,0-1-1,0 0 0,0 1 1,0-1-1,0 1 0,0-1 1,0 0-1,0 1 0,5 21-138,-5-19 130,2 27 109,-2 1 1,-1-1-1,-1 1 0,-7 33 0,6-44-69,-1 16 1794,13-47-1614,-1 0 1,0-1 0,-1 0 0,9-22-1,-10 23-135,4-11-63,58-108-270,-64 124 183,-2 3 12,0-1 0,0 1 1,1 0-1,-1-1 0,1 1 1,-1 0-1,1 1 0,0-1 1,5-3-1,-8 6 55,0 0-1,0 0 1,0 0-1,1-1 0,-1 1 1,0 0-1,0 0 1,0 0-1,0 0 1,1 0-1,-1 0 1,0 0-1,0 0 1,1 0-1,-1 0 1,0 0-1,0 0 0,0 0 1,1 0-1,-1 0 1,0 0-1,0 0 1,0 0-1,1 0 1,-1 0-1,0 0 1,0 0-1,1 0 1,-1 0-1,0 0 1,0 1-1,0-1 0,0 0 1,1 0-1,-1 0 1,0 0-1,0 0 1,0 1-1,4 10-260,-2 20 196,-2-30 83,-2 45 281,-11 59 0,9-79-212,5-4 854,5-28-505,0-1 0,9-12 0,12-20-473,7-11-154,54-59-1,-87 108 164,0 0 0,1-1 0,-1 1 0,0 0 0,1 0 0,-1 0 0,1-1 0,-1 2 0,1-1 0,0 0 0,-1 0 0,1 0 0,0 1 0,2-1 0,-3 1 17,0 0 0,-1 0 1,1 0-1,0 1 0,0-1 0,0 0 1,0 1-1,-1-1 0,1 0 0,0 1 1,0-1-1,-1 1 0,1-1 0,0 1 0,-1 0 1,1-1-1,-1 1 0,1 0 0,-1-1 1,1 1-1,-1 0 0,1-1 0,-1 1 1,1 0-1,-1 0 0,0 0 0,0 0 1,1-1-1,-1 1 0,0 0 0,0 1 0,2 9 14,0 0-1,-1 0 0,0 0 0,-1 0 1,0 11-1,-9 58 214,8-75-190,-2 16-6,-1 27-1,4-41 55,0-1 0,1 1 0,0 0 0,0-1 1,0 1-1,1-1 0,0 1 0,3 7 0,-4-13-30,0 1 0,0-1 0,1 1 0,-1-1 0,0 0 0,1 1 0,-1-1 0,1 0 0,-1 0 0,1 0 0,-1 0-1,1 0 1,0-1 0,-1 1 0,1 0 0,0-1 0,0 1 0,0-1 0,-1 0 0,1 0 0,0 1 0,0-1 0,0 0 0,3-1 0,7 0 98,-1 0-1,21-6 1,-22 5-4,2-1-95,0-2 0,0 1-1,-1-1 1,1-1-1,11-7 1,3-2 11,-25 15-40,7-4-8,0 0 0,0-1 1,0 0-1,0-1 0,-1 1 0,0-1 1,8-9-1,0-2 2,-9 12 5,-1-1 0,1 0 0,-2 0 0,1-1-1,-1 0 1,6-9 0,-8 6-64,-2 10 51,0 0 0,1 0-1,-1-1 1,0 1 0,0 0-1,0 0 1,0-1 0,0 1-1,0 0 1,0 0 0,0 0-1,0-1 1,0 1 0,0 0-1,0 0 1,0-1 0,0 1-1,0 0 1,0 0 0,-1 0-1,1-1 1,0 1 0,0 0-1,0 0 1,0 0 0,0-1-1,0 1 1,-1 0 0,1 0-1,0 0 1,0 0 0,0-1-1,0 1 1,-1 0 0,1 0-1,0 0 1,0 0 0,0 0-1,-1 0 1,1 0 0,0-1-1,-1 2 2,0-1 0,1 0 1,-1 0-1,1 1 0,-1-1 0,0 0 0,1 1 0,-1-1 0,1 1 0,-1-1 0,1 0 0,-1 1 0,1-1 0,-1 1 0,1-1 0,0 1 0,-1 0 0,1 0 0,-9 16-163,5-10 145,-21 32 108,14-24-71,-14 27-1,8-12-7,12-21 40,0 0 0,0 0 0,-4 12 0,9-20-18,-1-1 1,1 1 0,0-1 0,0 1-1,0-1 1,0 1 0,0-1 0,0 1-1,0-1 1,0 1 0,0-1 0,0 1-1,0-1 1,1 1 0,-1-1-1,0 1 1,0-1 0,0 1 0,1-1-1,-1 1 1,0-1 0,1 1 0,-1-1-1,0 1 1,1-1 0,-1 0 0,0 1-1,1-1 1,-1 0 0,1 1-1,-1-1 1,1 0 0,0 1 0,0-1 14,-1 0 1,1 1-1,0-1 1,0 0-1,0 0 1,0 0-1,0 0 1,0 0-1,-1 0 1,1 0-1,0 0 1,0 0-1,0 0 1,0-1-1,0 1 1,-1 0-1,1-1 1,0 1-1,0 0 1,0-1-1,-1 1 1,2-2-1,11-9-3,-1-2 0,-1 0 0,0 0-1,-1 0 1,0-2 0,8-16 0,-15 27-116,0-1 1,0 1 0,0 0-1,8-6 1,-5 4-242,-6 7 291,1 0 0,0 0 1,-1 0-1,1 0 0,0-1 1,-1 1-1,1 0 0,-1 0 0,0 0 1,1 0-1,-1 0 0,0 0 1,1 2-1,-1-1 5,7 19-109,-5-13 180,0-1 1,1 1-1,0-1 1,0 0 0,9 14-1,-11-20-8,0 1 0,0-1 0,1 1 0,-1-1-1,0 0 1,1 0 0,-1 0 0,1 0 0,0 0 0,-1 0 0,1 0 0,0 0 0,0-1 0,-1 1-1,1-1 1,0 1 0,0-1 0,0 0 0,0 0 0,-1 0 0,1 0 0,0 0 0,0 0-1,0 0 1,0 0 0,0-1 0,-1 1 0,1-1 0,0 1 0,2-2 0,2-1 27,0 0 1,0-1 0,0 1 0,-1-1 0,1 0-1,-1-1 1,0 1 0,0-1 0,4-6-1,9-8 15,26-25-115,73-95 1,-114 135-17,-2 2 17,0 0 0,0 0-1,1 0 1,-1 0 0,1 0-1,-1 0 1,1 1 0,0-1-1,0 1 1,0-1 0,0 1 0,0 0-1,0 0 1,0-1 0,0 2-1,5-3 1,-7 3 28,1 0-1,-1 0 1,1 0-1,-1 0 0,1 0 1,-1 0-1,1 1 1,-1-1-1,1 0 1,-1 0-1,1 0 1,-1 0-1,1 1 1,-1-1-1,1 0 1,-1 1-1,1-1 1,-1 0-1,0 1 1,1-1-1,-1 0 1,0 1-1,1-1 1,-1 0-1,0 1 1,1-1-1,-1 1 1,0-1-1,0 1 1,0-1-1,1 1 1,-1-1-1,0 1 1,0 0-1,3 21-148,-4-9 126,0 0-1,-1-1 0,0 1 1,-5 12-1,-17 49 291,23-71-251,-4 10 38,-1-1 0,0 0 0,0 0 0,-1 0 0,-1-1 0,0 0 0,0-1 0,-20 19 0,26-27-14,-1 0 0,1 1 0,-1-1 0,0 0 0,1-1 0,-1 1 0,0 0 0,0-1 0,0 0 0,-1 0 0,1 0 0,0 0 0,0 0 0,-1 0 0,1-1 0,0 0 1,-1 1-1,1-1 0,0-1 0,-1 1 0,-4-1 0,7 1-33,1-1-1,0 1 1,-1 0 0,1-1 0,-1 1 0,1 0 0,-1-1 0,1 1-1,0 0 1,-1-1 0,1 1 0,0-1 0,0 1 0,-1-1 0,1 1 0,0-1-1,0 1 1,-1-1 0,1 1 0,0-1 0,0 1 0,0-1 0,0 1-1,0-1 1,0 1 0,0-1 0,0 1 0,0-1 0,0 0 0,0 1 0,0-1-1,1 1 1,-1-1 0,0 1 0,0-1 0,0 1 0,1-1 0,-1 1-1,0 0 1,1-1 0,-1 1 0,0-1 0,1 1 0,-1 0 0,0-1 0,1 1-1,-1 0 1,1-1 0,0 1 0,7-2-44,0 1 0,1 1 0,-1 0 0,0 0-1,9 1 1,10 0 158,-16-1-89,0 0 0,-1 0 1,1-2-1,0 1 0,0-1 0,-1-1 1,0 0-1,1 0 0,-1-1 1,0 0-1,0-1 0,-1 0 1,0-1-1,0 0 0,0 0 0,0-1 1,-1 0-1,11-13 0,-5 5 17,0-1 0,-2-1 0,16-26 0,8-13-274,-36 56 225,0 0 1,0 0-1,0 0 1,0 0-1,0-1 1,0 1 0,0 0-1,0 0 1,0 0-1,0 0 1,0 0-1,0-1 1,0 1 0,0 0-1,0 0 1,0 0-1,0 0 1,0 0-1,1 0 1,-1 0-1,0-1 1,0 1 0,0 0-1,0 0 1,0 0-1,0 0 1,0 0-1,1 0 1,-1 0-1,0 0 1,0 0 0,0 0-1,0 0 1,0 0-1,1 0 1,-1 0-1,0 0 1,0 0 0,0 0-1,0 0 1,0 0-1,1 0 1,-1 0-1,0 0 1,0 0-1,0 0 1,3 8-243,-2 11 51,-10 122-14,8-134 239,0-1-1,-1 1 1,-3 10-1,-2 4 161,6-17-135,0-1 1,0 1-1,0 0 0,-1-1 1,0 1-1,1-1 0,-4 4 1,5-6-30,-1 0-1,0 0 1,1 0 0,-1-1 0,0 1 0,0 0 0,0 0-1,0-1 1,0 1 0,0-1 0,0 1 0,0-1 0,0 1-1,0-1 1,0 1 0,0-1 0,0 0 0,0 0 0,0 0-1,0 0 1,-1 1 0,1-2 0,0 1 0,0 0 0,0 0-1,-2-1 1,0 0-19,0 0-1,0 0 1,0-1-1,0 1 0,0-1 1,1 0-1,-1 0 1,1 0-1,-1 0 1,1-1-1,0 1 0,0 0 1,0-1-1,-3-4 1,86 34 8,9 9 412,-87-36-480,0 1 1,1-1-1,-1 0 1,0 0-1,0 0 0,0 0 1,0 0-1,0 0 1,5-2-1,-7 2-459,1-1 0,-1 1-1,0-1 1,1 1-1,-1-1 1,0 0 0,0 1-1,1-1 1,-1 0 0,0 0-1,0 0 1,2-2 0,2-1-2155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5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73 3136,'0'-72'10085,"-2"73"-9227,-2 7-455,-4 16-80,3 58 748,1-13-185,-1-16-337,-6 69 502,-1 14-166,12-115-704,1-7 588,-1-13-545,3-12-7107,-2 9 6195,0 0 1,0 0 0,0 1 0,0-1 0,1 0-1,-1 1 1,0-1 0,1 1 0,-1-1 0,4-1-1,12-6-2314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45.1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152 512 3328,'6'-5'7737,"-12"5"-6482,3 1-971,1-1 1,-1 1 0,0 0-1,1 0 1,0-1 0,-5 4-1,-4 0 374,-5 1 339,-31 13-1,42-15-919,0-1 0,0 1-1,1 0 1,-1 0 0,1 1 0,0-1-1,0 1 1,0 0 0,0 0 0,-3 5-1,6-8-62,1 0-1,-1-1 0,1 1 0,0 0 1,-1 0-1,1-1 0,0 1 0,-1 0 1,1 0-1,0 0 0,0-1 0,0 1 0,0 0 1,-1 0-1,1 0 0,0 0 0,1-1 1,-1 1-1,0 0 0,0 0 0,0 0 1,0-1-1,1 1 0,-1 0 0,0 0 0,1 0 1,-1-1-1,1 2 0,1 0 22,-1-1-1,1 1 1,0-1 0,0 1-1,0-1 1,0 0-1,-1 1 1,2-1 0,-1 0-1,3 1 1,1 0 105,0-1 0,-1 1 1,1-1-1,0 0 0,0-1 0,0 1 1,-1-1-1,10-1 0,-8 0 62,-4 1-157,-1-1 1,1 1 0,-1-1 0,1 1 0,-1-1-1,1 1 1,-1-1 0,0 0 0,0 0-1,1-1 1,-1 1 0,0 0 0,0-1-1,0 1 1,0-1 0,0 1 0,-1-1-1,1 0 1,0 0 0,1-4 0,-1 3-52,0-1 0,0 0 0,-1 0 1,1 0-1,-1 0 0,0 0 0,-1 0 0,1 0 1,-1-1-1,0-4 0,0 7-17,0 0 0,0 0-1,0 0 1,-1 0 0,1 0 0,-1 0 0,0 0-1,0 0 1,1 0 0,-1 0 0,-1 0 0,1 0-1,0 1 1,0-1 0,0 0 0,-1 1 0,1-1-1,-1 1 1,1 0 0,-1-1 0,0 1 0,-2-1-1,-4-2-138,0 1-1,-1-1 0,-16-2 0,18 4 153,1 0 23,5 2-15,1 0 0,0 0 0,0-1 1,0 1-1,0 0 0,0 0 0,0 0 0,0 0 0,-1 0 0,1 0 1,0 0-1,0-1 0,0 1 0,0 0 0,-1 0 0,1 0 0,0 0 1,0 0-1,0 0 0,0 0 0,-1 0 0,1 0 0,0 0 0,0 0 1,0 0-1,-1 0 0,1 0 0,0 0 0,0 0 0,0 0 0,0 0 1,-1 0-1,1 0 0,0 1 0,0-1 0,0 0 0,0 0 0,-1 0 1,1 0-1,0 0 0,0 0 0,0 0 0,0 1 0,0-1 0,0 0 1,0 0-1,-1 0 0,1 0 0,0 1 0,18-1 1042,0-4-676,-12 3-259,0 0 1,1-1-1,-1 1 0,0-1 1,0 0-1,0-1 0,-1 0 1,9-4-1,-5-1-4,1 0 1,-1 0-1,-1-1 1,0 0-1,0 0 1,-1-1-1,0 0 0,11-22 1,0-7 121,16-51 0,-3 7 183,22-44-432,-48 105-354,-5 21 147,0 4 22,-1 12 32,-4 40-8,-3 77 246,-12 113-112,6-110 15,-9 62 109,6-62 40,-3-8-65,16-108 23,-1 0 1,-1-1 0,0 0 0,-15 28-1,19-44-29,1 1-1,-1 0 0,0-1 0,0 1 0,0-1 1,-1 0-1,1 0 0,0 1 0,-6 2 0,7-4-19,0-1-1,0 1 1,0-1-1,-1 1 0,1-1 1,0 1-1,0-1 1,0 0-1,-1 1 0,1-1 1,0 0-1,0 0 1,-1 0-1,1 0 0,0 0 1,0-1-1,-1 1 1,1 0-1,0 0 0,0-1 1,0 1-1,-1-1 1,1 1-1,0-1 0,0 1 1,0-1-1,0 0 1,-1-1-1,-1-1 4,1 1-1,-1-1 1,1 0 0,0-1-1,0 1 1,1 0 0,-1 0-1,1-1 1,-2-5 0,-7-31 65,8 25-90,0 0 1,1 0-1,1-1 1,0 1 0,1 0-1,1-1 1,1 1-1,0 0 1,0 0 0,2 1-1,0-1 1,0 1 0,1 0-1,1 0 1,1 1-1,0 0 1,0 0 0,1 1-1,1 0 1,0 1-1,1 0 1,16-14 0,-10 13-334,-1 1 0,2 0 1,29-13-1,-35 19-12,0 1-1,0 0 1,0 0 0,0 1-1,1 1 1,-1 0 0,15 0-1,-27 2 91,1 0-1,0 0 1,0 0-1,-1 0 1,1 0-1,0 0 1,-1 0-1,1 1 0,0-1 1,-1 0-1,1 0 1,0 0-1,-1 1 1,1-1-1,0 0 1,-1 1-1,1-1 1,-1 1-1,1-1 1,-1 1-1,1-1 0,-1 1 1,1-1-1,0 1 1,-1 1-494,1 0-1,-1-1 1,1 1 0,-1 0 0,0-1-1,1 1 1,-1 0 0,0 3 0,0 14-3297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33.5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14 1888,'0'-14'6986,"-1"24"-1457,-2 6-3711,-4 45-1975,-15 292 1724,17-225-879,1-60-576,3-58-36,1 0 1,1 13-1,-1-17 255,19-6 592,3-1-780,0-2 0,0 0 0,24-8 0,25-3-118,-33 9-35,0 2-1,70 3 0,-67-1-2,-33 1 2,0-1 0,1 1 0,-1 1 0,0-1 0,0 1 0,11 3 0,-18-3 15,-1-1 1,0 0 0,1 0-1,-1 1 1,0-1-1,1 0 1,-1 1-1,0-1 1,1 0 0,-1 1-1,0-1 1,0 1-1,1-1 1,-1 1 0,0-1-1,0 0 1,0 1-1,0-1 1,0 1 0,0-1-1,1 1 1,-1-1-1,0 1 1,0-1 0,0 1-1,-1-1 1,1 1-1,0-1 1,0 0 0,0 1-1,0-1 1,0 1-1,0-1 1,-1 1 0,1-1-1,-1 1 1,1 0-198,0 0 1,-1 0 0,1 0 0,-1 0-1,1 0 1,-1 0 0,0 0 0,1 0-1,-1-1 1,0 1 0,0 0-1,1 0 1,-1-1 0,0 1 0,0 0-1,-1 0 1,-3 0-1337,4 0 1296,1-1 1,-1 0-1,1 0 1,0 0 0,-1 0-1,1 0 1,-1 1 0,1-1-1,-1 0 1,1 0 0,-1 0-1,1 0 1,-1 0 0,1 0-1,0-1 1,-1 1 0,1 0-1,-1 0 1,1 0-1,-1 0 1,1 0 0,-1-1-1,1 1 1,-1 0 0,-4-4-1720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33.9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40 119 4320,'-22'-3'1392,"21"3"-1331,1 0 1,-1 0-1,1 0 1,-1 0-1,1-1 1,-1 1-1,1 0 1,-1 0 0,1 0-1,-1 0 1,1-1-1,-1 1 1,1 0-1,0 0 1,-1-1-1,1 1 1,-1 0-1,1-1 1,0 1-1,-1-1 1,1 1-1,0 0 1,0-1-1,-1 0 1,-3-2 2346,4 3-2365,0 0 0,0 0 0,-1 0 0,1 0-1,0 0 1,0 0 0,0 0 0,0 0 0,0 0 0,0 0-1,0 0 1,0 0 0,0-1 0,-1 1 0,1 0 0,0 0-1,0 0 1,0 0 0,0 0 0,0 0 0,0 0 0,0 0-1,0 0 1,0 0 0,0 0 0,0 0 0,0-1-1,0 1 1,0 0 0,0 0 0,0 0 0,0 0 0,0 0-1,0 0 1,0 0 0,0 0 0,0 0 0,0-1 0,0 1-1,0 0 1,0 0 0,0 0 0,0 0 0,0 0 0,0 0-1,0 0 1,3-8 1179,6-4 87,-1 4-947,0 1-1,0 0 0,1 1 1,0 0-1,0 1 0,1-1 1,0 2-1,-1-1 0,2 1 1,16-4-1,-4 3-164,0 1 0,0 0 0,46 0 0,11 6 16,-75-1-202,1-1 1,-1 1-1,0 0 0,1 0 1,8 4-1,-2-1-79,-11-4-30,-1 0 0,1 0 0,0 0 0,-1 0 0,1 0-1,-1 0 1,1 0 0,-1 0 0,1 0 0,0 0 0,-1 0 0,1 0 0,-1 0-1,1-1 1,-1 1 0,1 0 0,0-1 0,3-10-8578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34.3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30 5568,'-3'-1'735,"0"-1"-137,0 1 0,0 0 0,0 0 0,0 0 0,0 0 0,0 1 1,-5-1-1,-1 2 2521,6-3-1932,8 0-389,7-2-385,1 1 1,-1 1 0,1 0 0,0 1-1,20 0 1,-7 1-145,8-2 52,100 0 142,-72 4-294,48 6-284,-100-5-1428,-10-3 1316,1 0 0,-1 1 1,0-1-1,1 0 1,-1 1-1,0-1 1,0 0-1,1 1 0,-1-1 1,0 0-1,0 1 1,0-1-1,0 0 1,1 1-1,-1-1 0,0 1 1,0-1-1,0 0 1,0 1-1,0-1 1,0 1-1,0 7-1986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35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67 3648,'-2'0'190,"2"0"-150,0 0 1,0 0-1,0 0 1,0 0-1,-1 0 0,1 0 1,0 0-1,0 0 1,0 0-1,-1 0 1,1 0-1,0 0 1,0 0-1,0 0 0,-1 0 1,1 0-1,0 0 1,0 0-1,0 0 1,-1 0-1,1-1 0,0 1 1,0 0-1,0 0 1,0 0-1,-1 0 1,1 0-1,0 0 1,0-1-1,0 1 0,0 0 1,0 0-1,-1 0 1,1 0-1,0-1 1,0 1-1,0 0 1,0 0-1,0 0 0,0-1 1,0 1-1,0 0 1,0 0-1,0 0 1,0-1-1,0 1 0,0-6 4717,0 6-4699,0 0 0,0-1 0,0 1 1,0 0-1,0 0 0,0 0 0,0 0 0,0 0 0,-1-1 0,1 1 0,0 0 0,0 0 0,0 0 0,0 0 1,0 0-1,0 0 0,0-1 0,0 1 0,0 0 0,0 0 0,0 0 0,0 0 0,-1 0 0,1 0 0,0 0 1,0-1-1,0 1 0,0 0 0,0 0 0,0 0 0,-1 0 0,1 0 0,0 0 0,0 0 0,0 0 0,0 0 1,0 0-1,-1 0 0,1 0 0,0 0 0,0 0 0,0 0 0,0 0 0,0 0 0,-1 0 0,1 0 1,0 0-1,0 0 0,0 0 0,-2 1 1780,4-10 993,-2 9-2781,1 0 0,0-1 0,-1 1 1,1-1-1,-1 1 0,1 0 0,0 0 0,-1-1 1,1 1-1,0 0 0,-1 0 0,1 0 0,0 0 1,-1 0-1,1 0 0,0 0 0,1 0 1,22 0 106,-20 0-93,21-2 121,45-8 0,-5 0-48,133-8-121,-193 18-64,0-1 1,0 1 0,0 0-1,-1 1 1,1-1 0,0 1-1,5 2 1,-9-3 50,-1 0 0,0 0 1,0 0-1,0 0 0,1 1 0,-1-1 0,0 0 0,0 0 0,0 0 0,0 1 1,0-1-1,0 0 0,0 0 0,1 0 0,-1 1 0,0-1 0,0 0 1,0 0-1,0 1 0,0-1 0,0 0 0,0 0 0,0 1 0,0-1 1,0 0-1,0 0 0,0 1 0,0-1 0,-1 0 0,1 0 0,0 0 1,0 1-1,0-1 0,-4 9 184,3-8-156,-10 18 62,-2 0 0,0-1-1,-30 31 1,16-18-64,-38 42 23,-27 33 238,-9 24 126,100-128-208,8-2 106,-5 1-265,1-1-1,-1 1 0,0-1 0,1 0 1,-1 0-1,1 0 0,-1-1 1,0 1-1,4-1 0,26-7 179,-11 3-218,1 0 0,0 1 0,0 2 0,0 0 0,0 1 1,37 4-1,-53-3-13,-1 1 1,0 1-1,0-1 1,0 0 0,5 4-1,-5-4 35,-4 0-185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35.8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82 5312,'-18'-3'7389,"18"3"-7334,11-3 2287,69-19 990,-7 2-2280,-36 12-836,5-1 245,53-6 0,-81 14-798,1 1 0,-1 0 0,0 1 0,0 0 0,1 1 1,-1 1-1,25 8 0,-37-11-68,-2 0 241,1 0 1,-1 0-1,0 1 1,1-1-1,-1 0 1,1 0 0,-1 0-1,0 0 1,0 0-1,1 0 1,-1 1-1,0-1 1,1 0-1,-1 0 1,0 1 0,1-1-1,-1 0 1,0 0-1,0 1 1,0-1-1,1 0 1,-1 1-1,0-1 1,0 0 0,0 1-1,0-1 1,1 0-1,-1 1 1,0-1-1,0 1 1,0 2-2210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36.4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26 3328,'0'-1'380,"0"0"1,0 0 0,0 0-1,0 0 1,1 0-1,-1 0 1,0 0-1,1 0 1,-1 0-1,1 0 1,-1 0 0,1 0-1,-1 0 1,1 0-1,-1 0 1,1 0-1,0 0 1,0 1-1,-1-1 1,1 0 0,1 0-1,1-2 2192,-3 3-2552,0 0 1,0 0 0,0 0-1,0 0 1,0 0 0,0 0-1,0 0 1,0 0 0,0 0-1,0-1 1,0 1 0,1 0-1,-1 0 1,0 0 0,0 0-1,0 0 1,0 0 0,0 0-1,0 0 1,0 0 0,0 0 0,0 0-1,0 0 1,0 0 0,0 0-1,0 0 1,0 0 0,0 0-1,1 0 1,-1 0 0,0 0-1,0 0 1,0 0 0,0 0-1,0 0 1,0 0 0,0 0-1,0 0 1,0 0 0,0 0-1,0 0 1,0 0 0,0 0-1,0 0 1,0 0 0,1 0-1,-1 0 1,0 0 0,0 0 0,0 1-1,0-1 1,0 0 0,0 0-1,0 0 1,0 0 0,0 0-1,0 0 1,0 0 0,0 0-1,0 0 1,0 0 0,0 0-1,0 0 1,0 0 0,0 1-1,0 6 820,-3 11 22,-11 45-38,4 2 0,-4 81 1,11-100-685,2 5 49,2-39-127,-1 0 0,-1 0 0,-3 21 1,3-27-697,2-22-9943,-1 3 7767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36.8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66 5632,'-1'-2'171,"1"2"-93,0 0 0,-1 0 0,1-1 0,0 1 0,0 0 0,0-1 0,-1 1 0,1 0 0,0 0 0,0-1 0,-1 1 0,1 0 1,0 0-1,-1 0 0,1 0 0,0-1 0,-1 1 0,1 0 0,0 0 0,-1 0 0,1 0 0,0 0 0,-1 0 0,1 0 1,0 0-1,-1 0 0,1 0 0,0 0 0,-1 0 0,1 0 0,0 0 0,-1 0 0,1 0 0,0 0 0,-1 1 0,1-1 1,0 0-1,-1 0 0,13-8 5770,13-5-4134,-4 4-1157,0 2 0,0 1 0,1 0 0,0 2 1,29-3-1,-38 6-608,1 1 1,-1 0 0,1 1-1,-1 0 1,0 1 0,1 1 0,-1 0-1,0 1 1,-1 0 0,15 6-1,5 4-4837,-22-10 454,-6-1 2365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37.1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6560,'5'3'2686,"-4"-3"-2387,0 1 0,0 0 0,0 0-1,0 0 1,0-1 0,0 1-1,0 0 1,0 0 0,-1 0 0,1 0-1,0 0 1,-1 1 0,1-1 0,0 0-1,-1 0 1,1 2 0,2 7 204,0 1 0,0 0 1,-1 0-1,-1 0 0,0 1 0,-1-1 1,0 14-1,0-16-305,-14 329 1524,14-317-2285,0-9-3572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38.3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62 3968,'-3'-3'664,"2"2"-415,0 0-1,0-1 0,0 1 1,0 0-1,0 0 0,0-1 1,1 1-1,-1 0 0,0-1 1,1 1-1,-1-1 0,1 1 0,0-1 1,-1-1-1,2-10 3154,-1 5-1897,1 7-1399,0-1 1,0 1-1,-1 0 1,1 0-1,0 0 1,0 0-1,0 1 0,0-1 1,0 0-1,0 0 1,1 1-1,-1-1 1,0 0-1,0 1 1,0-1-1,1 1 1,-1-1-1,0 1 1,0 0-1,1 0 1,-1 0-1,0-1 1,1 1-1,-1 0 1,0 1-1,1-1 1,-1 0-1,0 0 1,2 1-1,5 0 245,1 0 0,-1 0-1,1-1 1,15-1 0,-1 0 60,-12 1-327,0 2 0,0-1 0,0 2 0,0-1 0,12 6 0,15 3 356,-21-10-82,-12-2-566,-5 6-2757,-1-1 1824,0-1 0,0 1 0,0 0 0,0-1 0,0 6 0,0 0-1821,0 6 242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2:5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14 118 4480,'-9'-3'1647,"9"3"-1521,-1 0 1,1 0-1,0 0 1,0 0-1,0 0 1,-1 0-1,1 0 1,0 0-1,0 0 1,0 0-1,0 0 1,-2-1 1138,2 1-1139,0 0 1,0-1-1,0 1 1,0 0-1,-1 0 1,1 0-1,0 0 1,0-1-1,0 1 1,0 0-1,0 0 1,0 0-1,0-1 1,0 1-1,0 0 1,0 0-1,0 0 1,0 0-1,0-1 0,0 1 1,0 0-1,0 0 1,0 0-1,0-1 1,1 1-1,-1 0 1,28-9 4321,28-13-3739,1 2 0,1 3 1,110-17-1,-155 32-1230,0 0 0,1 0 0,0 2 1,-1-1-1,23 4 0,7 7-1372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38.7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 7040,'23'7'7619,"-6"-2"-5653,32 5 0,-32-8-1543,-7-2-183,0 1-1,19 4 1,-26-5-223,0 1 0,0-1 0,0 0 0,0 0 0,0 0 0,0 0 0,0 0 0,0-1 1,-1 1-1,1-1 0,0 0 0,0 0 0,0 0 0,3-2 0,-5 2-288,1 1 1,-1-1-1,0 0 0,0 0 1,0 1-1,0-1 0,0 0 1,0 0-1,-1 0 0,1 0 1,1-2-1,0-1-1443,0 1 0,0-1 0,0 0-1,5-4 1,6-2-2136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28.1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11 379 4224,'-11'-3'4414,"12"3"-4253,-1 0 0,0 0-1,1 1 1,-1-1 0,0 0 0,0 0 0,1 0 0,-1 0 0,0 0 0,1 0 0,-1 0 0,0 0 0,1 0 0,-1 0-1,0 0 1,1 0 0,-1 0 0,0 0 0,1 0 0,-1 0 0,0 0 0,1 0 0,-1 0 0,0-1 0,1 1 0,-1 0 0,0 0-1,0 0 1,1 0 0,-1-1 0,4-1 42,0 1-1,0 0 1,-1 0-1,1 0 1,0 0-1,0 1 0,0-1 1,8 1-1,9-1 152,11-4 48,0-1 0,-1-2 1,0-1-1,35-15 0,-52 17-386,-1 0 1,0-1-1,-1 0 1,0-1-1,0-1 1,-1 0-1,18-20 1,-11 7 33,0-1 0,28-49 0,-40 63-15,-3 4 83,1 1 0,-1-1-1,0 0 1,-1 0-1,1 0 1,-1 0 0,2-13-1,-5 17-117,-3 5-35,-2 6-74,0 3 82,1 1-1,1 0 0,-5 22 0,0-1 38,6-24-23,0 0-1,0 0 1,1 0 0,1 1-1,0-1 1,0 0 0,1 1-1,0-1 1,3 17 0,-2-25 31,-1 0-1,1 0 1,0 1 0,0-1 0,0 0-1,1 0 1,-1 0 0,0 0 0,1 0-1,-1 0 1,1-1 0,0 1 0,-1 0-1,1-1 1,0 1 0,0-1 0,0 0-1,0 0 1,0 1 0,1-2 0,-1 1 0,0 0-1,0 0 1,1-1 0,-1 1 0,5 0-1,2 0 69,0-1-1,0 1 1,0-2-1,0 1 0,17-4 1,3-3 170,42-17 1,-56 18-216,7-2-29,0-2-1,0-1 0,-1-1 0,0 0 0,-1-2 1,-1 0-1,0-1 0,-1-1 0,23-26 0,-20 20-11,-10 11 0,0-1 0,12-18 0,-21 27 4,0-1-30,0 1 1,0 0 0,0 0 0,1 0-1,-1 0 1,1 0 0,-1 0-1,1 1 1,0-1 0,0 1 0,0 0-1,6-3 1,-9 5 20,1 0-1,0 0 0,-1 0 1,1 0-1,-1 0 1,1 0-1,-1 0 1,1 0-1,-1 0 1,1 0-1,0 0 0,-1 0 1,1 1-1,-1-1 1,1 0-1,-1 0 1,1 1-1,-1-1 1,1 0-1,-1 1 0,0-1 1,1 0-1,-1 1 1,1-1-1,-1 1 1,0-1-1,1 1 1,-1-1-1,0 1 0,0-1 1,1 1-1,-1-1 1,0 1-1,0-1 1,0 1-1,0 0 1,4 25-50,-4-19-16,3 16 86,-2 0-1,-1 0 0,-5 45 0,4-61 29,0 1-1,-1 0 1,0-1-1,0 0 1,-1 1-1,1-1 0,-2 0 1,1 0-1,-1 0 1,0-1-1,0 1 1,-1-1-1,0 0 1,0 0-1,-9 7 0,10-10 2,-1 0 0,0-1 0,0 0-1,0 1 1,0-2 0,0 1 0,-1 0 0,1-1-1,-1 0 1,1 0 0,0-1 0,-1 0-1,-7 0 1,1-1 89,-1 0-1,1-1 0,-1-1 1,-18-5-1,-15-12-404,40 16 272,7 0-36,14-1-98,25 2-64,96 11 320,-12 0 47,-98-8-42,-1-1 0,50-8 0,-32 2 175,7-1-1128,-19 0-2597,-11-3-3520,-12 10 4095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28.5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24 6400,'-63'-23'2880,"54"23"-2240,18 0-608,14 0-2496,9 3 1376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41.4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1 777 2912,'-1'2'6645,"2"3"-5306,-1-4-726,0-1-585,0 0 0,0 0-1,0-1 1,0 1 0,0 0 0,0 0 0,0 0 0,0 0 0,0 0-1,0 0 1,0 0 0,0-1 0,0 1 0,0 0 0,0 0-1,0 0 1,0 0 0,0 0 0,0 0 0,0-1 0,0 1-1,0 0 1,0 0 0,0 0 0,0 0 0,0 0 0,1 0-1,-1 0 1,0 0 0,0-1 0,0 1 0,0 0 0,0 0-1,0 0 1,0 0 0,0 0 0,0 0 0,1 0 0,-1 0-1,0 0 1,35-10 1764,-10-3-1549,0-1-1,-1-1 0,-1 0 0,0-2 1,-1-1-1,24-26 0,103-130 129,-144 168-347,32-43 261,55-98 0,-81 123-20,0 0 0,11-40 0,-16 43-110,-3 13-40,-1 0 0,0-1 0,0 1 0,1-17 0,-3 21-92,-1 0 1,1 0-1,0 0 0,-1 0 1,0 0-1,0 0 1,0 0-1,0 0 1,-1 0-1,0 0 1,0 1-1,-2-4 1,3 5-33,1 1 1,-1 0-1,0 0 1,0 1-1,0-1 1,0 0-1,0 0 1,0 0-1,0 1 1,0-1-1,0 0 0,-1 1 1,1-1-1,0 1 1,0-1-1,-1 1 1,1 0-1,0 0 1,0-1-1,-1 1 1,1 0-1,0 0 1,-1 0-1,1 0 1,0 1-1,0-1 1,-1 0-1,-1 1 1,-4 1-18,0 1 1,1 0-1,-1 0 1,-6 5-1,-2 0 225,-9 4-35,-1 1 0,2 1 0,-34 27 0,43-30-104,0 1 0,1 1 0,1 0 0,0 1 1,1 1-1,-13 21 0,17-23-51,1 0 0,1 1 0,0-1 0,0 1 0,2 0 0,-3 21 0,1 2 133,2 51 0,3-75-102,1 0-1,1 0 1,0 0 0,1 0 0,0 0 0,1-1 0,0 1 0,1-1-1,11 20 1,-13-26-10,1 0 0,0 0 0,0 0 0,1 0-1,-1-1 1,1 1 0,1-1 0,-1-1 0,1 1 0,0-1-1,0 0 1,0 0 0,0 0 0,1-1 0,-1 0 0,1 0-1,0-1 1,13 3 0,-14-4 21,0-1 0,0 0-1,0 0 1,0 0 0,0-1 0,0 0 0,0 0-1,0-1 1,0 0 0,0 0 0,-1 0-1,1 0 1,9-7 0,-1 0 23,-2 0 1,1-1-1,-1-1 0,11-12 1,-15 14-68,-1 0-1,0 0 1,0-1 0,-1 0 0,5-10 0,20-56 2,-4 9 21,-21 51-63,-6 13 17,1 1-1,0 0 1,0-1-1,-1 1 1,1 0-1,1 0 1,-1-1-1,0 1 1,2-2-1,-3 4-137,-1 1 139,1-1-1,0 0 0,-1 0 1,1 1-1,0-1 1,-1 0-1,1 1 1,0-1-1,0 1 0,-1-1 1,1 0-1,0 1 1,0-1-1,0 1 1,-1-1-1,1 1 0,0-1 1,0 0-1,0 1 1,0-1-1,0 1 1,0-1-1,0 1 0,-7 28 181,4-16-225,0 0 0,-2 19-1,3 119-13,3-140 89,0 8-80,4 21-1,-5-36 101,1 0 0,0 0 0,0 0 0,1 0 0,-1 0 0,1 0 0,0-1 0,0 1 0,0 0 0,0-1 0,4 4 0,-4-7 2,0 1 1,1-1 0,-1 0 0,0-1 0,1 1 0,-1 0-1,0-1 1,0 1 0,1-1 0,2-1 0,26-14 54,38-27 0,-21 12-31,65-40-242,-68 38 234,-6 0-112,-38 33 66,0-1 0,0 1-1,0-1 1,-1 0 0,1 1 0,0-1-1,-1 0 1,1 0 0,0 1-1,-1-1 1,1 0 0,-1 0-1,1-1 1,0 0 25,-1-1 0,1 1 1,-1 0-1,0-1 0,0 1 0,0 0 1,0-1-1,0 1 0,0 0 0,-2-4 0,1 1-37,0 0-1,0 0 0,-1 0 1,0 0-1,0 1 1,0-1-1,-1 1 0,1-1 1,-1 1-1,-5-5 0,6 7-10,0 0-1,0 0 0,0 0 1,0 0-1,-1 0 1,1 1-1,-1-1 0,1 1 1,-1 0-1,0 0 0,0 0 1,1 0-1,-1 0 0,0 1 1,0-1-1,0 1 1,0 0-1,0-1 0,-5 2 1,2 0-23,-1 0 1,1 0 0,0 1 0,0 0-1,-1 0 1,1 0 0,0 1 0,1 0-1,-1 0 1,0 1 0,1-1 0,0 1-1,0 0 1,0 1 0,0-1 0,1 1-1,0 0 1,-6 9 0,3-3 1,0 1 0,1 0-1,0 0 1,1 0 0,1 1 0,0 0 0,-4 23 0,7-31 33,0-1 1,1 0-1,0 1 0,0-1 1,0 1-1,1-1 1,-1 1-1,1-1 1,0 0-1,0 1 0,1-1 1,-1 0-1,1 0 1,0 0-1,0 0 1,0 0-1,1 0 0,-1-1 1,1 1-1,0-1 1,0 0-1,0 1 0,1-1 1,-1-1-1,1 1 1,5 3-1,6 2 41,-1 0-1,2-1 1,-1-1-1,1 0 1,27 6-1,-21-7 82,0-1 0,0-1 0,0 0 0,38-2 1,-52-1-86,1-1 1,-1 0 0,1 0 0,-1-1-1,0 0 1,0 0 0,0-1 0,0 0 0,0 0-1,0-1 1,-1 0 0,0-1 0,0 1-1,0-1 1,10-10 0,-8 4 17,-1 0 0,0-1 1,-1 0-1,11-24 0,-13 23-9,0-2 0,-1 1 0,3-18 0,4-13-71,-7 31-194,0 0 1,2-17 0,-13 208 334,5-110-96,2-58 22,-1-1 0,-1 1 0,0 0 1,0-1-1,-5 14 0,6-20 22,0 1 0,0-1-1,-1 0 1,1 1 0,-1-1-1,0 0 1,1 0 0,-1 0-1,0 0 1,-4 3 0,5-5-33,0 1 1,0-1 0,0 1 0,0-1 0,0 0-1,0 1 1,0-1 0,0 0 0,0 0 0,0 0-1,0 0 1,0 0 0,0 0 0,0 0 0,0 0-1,0 0 1,0 0 0,0-1 0,0 1 0,0 0-1,0-1 1,0 1 0,0-1 0,0 1 0,1-1-1,-1 1 1,-2-2 0,-1-1-38,0 0 6,-1-1 0,1 1 0,1 0 0,-6-7 0,8 10 0,1 0-1,0-1 0,-1 1 1,1-1-1,0 1 0,0-1 1,-1 1-1,1-1 0,0 1 1,0-1-1,-1 1 0,1-1 1,0 1-1,0-1 0,0 1 1,0-1-1,0 1 0,0-1 1,0 1-1,0-1 0,0 0 1,0 1-1,0-1 0,0 1 1,1-1-1,-1 1 0,0-1 1,0 1-1,0-1 0,1 1 1,-1-1-1,0 1 0,1-1 1,-1 1-1,0 0 0,1-1 1,-1 1-1,1-1 1,-1 1-1,0 0 0,1 0 1,-1-1-1,1 1 0,-1 0 1,1 0-1,-1-1 0,1 1 1,-1 0-1,1 0 0,-1 0 1,2 0-1,3-2-42,0 2 0,0-1 0,1 0 0,-1 1-1,0 0 1,1 0 0,6 2 0,10-1 45,-1-1-1072,21 3-1,-35-2-1173,1 1 0,0-1 0,8 4 0,-11-4-1234,0-1 1210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41.8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108 29 7552,'-53'-16'3424,"22"12"-2976,21 1-384,6 3-128,-6-5-544,10 10 352,10-5-1088,7 7 736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45.7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8 795 4480,'-7'-2'1481,"9"9"3667,21-4 649,-15-3-5543,0-1-1,0 0 0,0 0 1,0-1-1,0 0 0,0-1 1,-1 1-1,1-1 1,-1-1-1,0 1 0,0-1 1,0-1-1,12-9 1,-9 5-171,0-1 1,0 0 0,0-1 0,-2 0 0,1 0 0,-1-1 0,6-14 0,14-33 146,33-104 1,-46 118-319,-13 40 64,12-30-42,-13 33 54,0 0 1,0 0-1,0 0 0,1 0 0,-1 1 0,0-1 1,1 0-1,-1 1 0,1-1 0,0 1 0,-1 0 1,1-1-1,0 1 0,2-1 0,-3 1 9,0 1-1,-1 0 0,1 0 1,0 0-1,-1 0 0,1 0 1,0 0-1,-1 0 1,1 0-1,0 0 0,-1 0 1,1 0-1,0 1 0,-1-1 1,1 0-1,0 0 0,-1 1 1,1-1-1,-1 0 0,1 1 1,-1-1-1,1 0 0,-1 1 1,1-1-1,-1 1 1,1-1-1,-1 1 0,1-1 1,-1 2-1,12 19 83,-9-15-43,7 18-21,0 1 1,-1 0 0,-1 0-1,5 35 1,-10-41 80,-1 0-1,0-1 1,-2 1-1,0 0 0,-1 0 1,-6 35-1,6-50-59,0 0-1,-1 0 1,1 0 0,0 0-1,-1-1 1,0 1-1,0 0 1,0-1-1,-1 0 1,1 1-1,-1-1 1,-5 5 0,5-6-2,1 0 1,-1 0 0,0 0 0,0-1 0,0 0 0,0 1 0,0-1 0,0 0 0,0 0 0,0-1 0,-1 1 0,1-1 0,0 1 0,0-1-1,-1 0 1,-4-1 0,-7-1-35,0 0 0,-1-1 0,1-1 0,1-1 0,-1 0 0,-24-13 0,31 17-71,8 1 60,-1 0 0,1 0 0,-1 0-1,1 0 1,-1 0 0,1 0 0,-1 0 0,1 0-1,-1 0 1,1 0 0,-1-1 0,1 1 0,-1 0-1,1 0 1,-1 0 0,1-1 0,-1 1 0,1 0 0,0-1-1,-1 1 1,1 0 0,-1-1 0,1 1 0,0-1-1,-1 1 1,1 0 0,0-1 0,-1 1 0,1-1-1,0 1 1,0-1 0,0 1 0,-1-1 0,1 1-1,0-1 1,0 0 0,8 1-80,0 0 1,16 4-1,9 2 113,1-2 1,0-2-1,41-1 1,-58-1 52,-3 0-17,0-1 0,0-1 0,0 0 0,0-1 0,-1 0 0,1-1 0,-1-1-1,22-10 1,-26 10-51,0 0-1,0 0 0,0-1 0,-1-1 1,0 1-1,0-1 0,-1-1 1,0 1-1,0-1 0,-1-1 0,0 1 1,8-15-1,0-6 24,-1-1 0,13-45 1,16-111 278,-36 151-316,-1-1 1,-2 0-1,-1-40 0,-1 69-76,-1 0 0,0 0 0,-1 0 0,1 0-1,-2 0 1,1 1 0,-1-1 0,0 0 0,-3-7-1,5 14 78,0 0-1,0 0 1,0 0-1,0-1 0,-1 1 1,1 0-1,0 0 1,0 0-1,0 0 0,0 0 1,0 0-1,0 0 1,0 0-1,-1 0 1,1 0-1,0 0 0,0 0 1,0 0-1,0 0 1,0 0-1,0 0 0,-1 0 1,1 0-1,0 0 1,0 0-1,0 0 1,0 0-1,0 0 0,0 0 1,0 0-1,-1 0 1,1 0-1,0 0 0,0 0 1,0 0-1,0 0 1,0 0-1,0 1 0,0-1 1,0 0-1,-1 0 1,1 0-1,0 0 1,0 0-1,0 0 0,0 0 1,0 1-1,-4 5 22,3-6-44,-8 15-4,1 1 1,0-1 0,1 1-1,1 0 1,1 1 0,-6 27 0,-10 106 156,20-140-124,-3 52 59,3 70 0,2-113 8,1-1 0,0 0 0,2 0 0,6 21 1,-8-34-31,0 0 0,0-1 1,1 1-1,-1-1 0,1 1 1,0-1-1,0 0 0,0 0 1,1 0-1,-1-1 0,1 1 1,0-1-1,0 0 1,8 5-1,-9-7-17,0 1 0,0-1 0,-1 0 0,1 0 0,1 0 0,-1 0 0,0 0 0,0-1 0,0 1 0,0-1 0,0 0 0,0 0 0,1 0 0,-1-1 0,0 1 1,0-1-1,0 1 0,0-1 0,0 0 0,0 0 0,0 0 0,0-1 0,0 1 0,5-4 0,1-3 7,0-1 0,0 1 0,-1-1-1,0-1 1,12-17 0,2-4 281,-18 25-315,0-1 0,0 0-1,-1 0 1,0 0 0,0 0 0,2-12-1,0 0 59,-4 15-59,0-3-154,-3 9 44,-3 15 99,1 1-1,1 0 1,0 0-1,1 0 0,1 0 1,1 0-1,0 0 1,5 30-1,-4-45 32,-1 0 0,1 0 0,0 0 1,0 0-1,0 0 0,0 0 0,0 0 0,1 0 0,0 0 0,-1-1 0,1 1 0,0 0 0,0-1 0,0 0 0,1 1 0,-1-1 0,0 0 1,5 2-1,-3-2 4,0 0 0,0 0 1,0-1-1,0 0 1,1 0-1,-1 0 0,0 0 1,1-1-1,-1 0 0,0 1 1,1-2-1,-1 1 1,7-2-1,40-8-30,-1-2 0,0-3 0,-1-2 0,51-25 1,-86 35 22,0-1 0,0-1 0,-1 0 0,0 0 1,-1-1-1,0-1 0,-1 0 0,0-1 1,-1 0-1,14-20 0,-24 32-15,0-1 0,0 1 0,1 0 0,-1-1 0,0 1 0,0 0 0,0-1 0,0 1 0,1 0 0,-1-1 0,0 1 0,0 0 0,0-1 0,0 1 0,0-1 0,0 1 0,0 0 0,0-1 0,0 1 0,0 0 0,0-1 0,0 1 0,0-1 0,0 1 0,-1 0 0,1-1 0,0 0 0,0 1-6,-1 0 1,1 0-1,-1 0 1,1 0-1,0 0 0,-1 0 1,1 0-1,0 0 1,-1 0-1,1 0 0,-1 0 1,1 0-1,0 0 1,-1 0-1,1 0 1,0 0-1,-1 0 0,1 0 1,0 1-1,-1-1 1,1 0-1,0 0 0,-1 0 1,1 1-1,0-1 1,-1 0-1,1 0 1,0 1-1,0-1 0,-1 0 1,1 1-1,-10 9-152,-18 24-1,7-8 169,15-18 29,-6 5-79,1 1 0,0 0 0,1 0 0,-14 28 0,23-41 46,1 1 0,-1 0 0,0 0 0,1-1 0,0 1 0,-1 0 1,1 0-1,0 0 0,0 0 0,0 0 0,0-1 0,0 1 0,0 0 1,1 0-1,-1 0 0,0-1 0,1 1 0,0 0 0,-1 0 0,1-1 1,0 1-1,0 0 0,0-1 0,0 1 0,0-1 0,0 1 0,0-1 0,1 0 1,-1 1-1,1-1 0,-1 0 0,1 0 0,-1 0 0,1 0 0,-1 0 1,1 0-1,0-1 0,2 2 0,-3-2 31,0 0-1,1 1 1,0-1-1,-1 0 1,1 0-1,-1 0 1,1 0 0,-1 0-1,1 0 1,-1 0-1,1-1 1,-1 1 0,1 0-1,-1-1 1,1 1-1,-1-1 1,1 0 0,-1 1-1,0-1 1,0 0-1,1 0 1,-1 0 0,0 0-1,0 0 1,0 0-1,0 0 1,1-2-1,4-3 27,-2 0 0,1-1 0,0 1 0,3-9 0,-4 7-117,0 0 0,0 1 0,5-16 0,-9 23 51,0 0 0,0 0-1,0 0 1,0 0 0,0-1 0,0 1-1,0 0 1,0 0 0,0 0 0,0 0-1,0 0 1,0-1 0,1 1-1,-1 0 1,0 0 0,0 0 0,0 0-1,0-1 1,0 1 0,0 0 0,0 0-1,0 0 1,0 0 0,1 0 0,-1 0-1,0 0 1,0-1 0,0 1-1,0 0 1,0 0 0,0 0 0,1 0-1,-1 0 1,0 0 0,0 0 0,0 0-1,0 0 1,1 0 0,-1 0-1,0 0 1,0 0 0,0 0 0,1 8-281,-30 92-3,0-13 329,-32 80 115,49-139-91,-30 59 92,36-76-62,-1-1 0,0 0 0,-1 0 0,0-1 0,-15 15 0,22-23-71,1 0 0,-1-1 1,0 1-1,0 0 0,0 0 1,0-1-1,-1 1 0,1 0 1,0-1-1,0 1 0,0-1 1,0 0-1,-1 1 0,1-1 1,0 0-1,0 0 0,-1 1 1,-1-1-1,1-1-11,1 1 0,0-1 0,0 1 0,0-1 0,0 0 0,0 1 0,0-1 0,0 0 0,0 1 0,1-1 0,-1 0 0,0 0 0,0 0 0,1 0 0,-1 0 0,0 0 1,1 0-1,-1 0 0,0-2 0,0 0-11,0 0 1,0 0-1,0-1 1,1 1-1,-1 0 1,1-1 0,0 1-1,0 0 1,0-1-1,0 1 1,2-6 0,-1 0-28,2 1 1,5-17-1,-2 13-10,0 0 1,0 1-1,1 0 0,13-16 0,37-37-251,-55 63 285,17-16 33,1 0 1,31-20-1,-25 18-71,27-23 1,-49 39 79,111-109 320,-95 90-330,-1-1 0,0-1 0,20-37 0,-37 57-22,26-45 34,33-80 0,-59 122-32,9-25-89,2 1-1,1 0 1,1 1 0,20-30-1,-35 60 79,0 0-1,0 0 1,0 0 0,0 0-1,0-1 1,0 1-1,0 0 1,0 0 0,0 0-1,0 0 1,1 0-1,-1 0 1,0 0 0,0 0-1,0 0 1,0-1-1,0 1 1,0 0 0,0 0-1,0 0 1,0 0-1,1 0 1,-1 0 0,0 0-1,0 0 1,0 0-1,0 0 1,0 0 0,0 0-1,0 0 1,1 0-1,-1 0 1,0 0 0,0 0-1,0 0 1,0 0-1,0 0 1,0 0 0,0 0-1,1 0 1,-1 0-1,0 0 1,0 0 0,0 0-1,0 0 1,0 0-1,0 0 1,0 1 0,0-1-1,0 0 1,1 0-1,1 9-195,-1 12 1,-6 21 282,-2 0 1,-1-1 0,-17 49-1,-30 45-95,27-72 192,26-52-110,2-11-63,0 0-1,0 0 0,0 1 0,0-1 0,1 0 0,-1 0 1,0 0-1,0 0 0,0 0 0,0 1 0,0-1 0,0 0 1,0 0-1,1 0 0,-1 0 0,0 0 0,0 0 0,0 0 1,0 0-1,0 1 0,1-1 0,-1 0 0,0 0 0,0 0 1,0 0-1,0 0 0,1 0 0,-1 0 0,0 0 0,0 0 1,0 0-1,1 0 0,17-7 372,-12 4-312,80-42-129,-35 15-112,-49 29 151,1 0 1,-1 0-1,0 0 0,0 0 0,1 1 0,-1-1 0,1 0 0,-1 1 1,0 0-1,5-1 0,-6 2 15,1-1 0,-1 0 0,0 0 0,1 1 0,-1-1 1,0 1-1,0-1 0,1 1 0,-1 0 0,0 0 0,0-1 0,0 1 0,0 0 1,0 0-1,0 0 0,0 0 0,0 0 0,0 0 0,0 0 0,0 1 0,0 0 1,6 10 1,8 25 1,-10-25 39,0 0-1,0-1 1,8 12 0,-13-22-16,1 0 1,0 0 0,0 0 0,0 0 0,-1 0 0,1 0 0,0 0 0,0 0 0,0 0 0,1-1-1,-1 1 1,0 0 0,0-1 0,0 1 0,0-1 0,1 0 0,-1 1 0,0-1 0,0 0 0,1 0-1,-1 1 1,0-1 0,2 0 0,0-1 13,0 1-1,0-1 1,0 0 0,0 0-1,0 0 1,0 0-1,0 0 1,0-1 0,4-2-1,1-2-16,0 0 0,-1-1 0,1 0 0,-1 0-1,9-12 1,-11 12-9,-1-1 0,6-13 1,0-1 41,-2 4-26,-1 0 0,-1 0 0,0-1 0,4-30 0,-2 8 8,14-97-27,-10 54-50,-12 81 48,1-1 0,-1 1 1,0 0-1,0-1 0,0 1 0,-1-5 1,-2 1-32,0 12-92,1 0 1,-1 0-1,1 0 1,0 0-1,1 0 1,-3 10 0,-4 38 131,3 1 0,2-1 0,4 57 0,3 38 664,-4-147-665,-1 0 0,1 1 1,0-1-1,0 0 0,0 1 0,0-1 1,1 0-1,-1 1 0,0-1 1,0 0-1,1 1 0,-1-1 1,1 0-1,-1 1 0,1-1 1,0 0-1,-1 0 0,1 0 1,0 0-1,0 0 0,0 0 1,0 0-1,0 0 0,0 0 1,0 0-1,0 0 0,0-1 0,0 1 1,1 0-1,-1-1 0,0 1 1,0-1-1,1 1 0,-1-1 1,0 0-1,1 1 0,-1-1 1,0 0-1,1 0 0,-1 0 1,0 0-1,3-1 0,55 1-967,-55-2-738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46.1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28 132 7232,'-22'-20'2314,"21"20"-2172,1-1-1,-1 1 0,1-1 0,-1 1 0,1-1 0,-1 0 1,1 1-1,0-1 0,-1 1 0,1-1 0,0 0 0,0 1 1,0-1-1,-1 0 0,1 0 0,0 1 0,0-1 0,0 0 0,0 1 1,0-1-1,0 0 0,0 0 0,0 1 0,1-1 0,-1 0 1,0 1-1,0-1 0,1 0 0,-1 1 0,0-1 0,1 1 1,-1-1-1,0 0 0,1 1 0,-1-1 0,1 1 0,-1-1 1,1 1-1,-1-1 0,1 1 0,0-1 0,1-1 666,0-1-477,0 1 0,1-1 1,0 0-1,-1 1 0,1 0 0,0-1 0,0 1 0,0 0 1,7-2-1,32-11 531,-14 6-560,56-18-930,-81 25 56,1 1 1,-1 0 0,0 1 0,1-1-1,-1 0 1,1 1 0,-1 0-1,1 0 1,-1 0 0,1 0 0,5 1-1,-4 0-709,-1 1 0,0-1 0,0 1 0,0 0 0,6 4 0,8 5-1715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47.3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10 623 4064,'-10'11'4624,"12"-11"-3211,4 0-686,-1 0 0,1-1-1,0 0 1,-1 0 0,1 0 0,0-1 0,6-3-1,-4 1-199,0 0-1,0-1 1,15-10-1,-2-3-507,-1-1-1,19-23 1,-21 21 431,181-230 356,-102 121-652,-88 118 13,0 0-1,0-1 1,-1 0-1,12-27 0,-20 40-155,1-1-1,-1 1 1,0-1-1,0 0 0,1 1 1,-1-1-1,0 0 1,0 1-1,0-1 0,0 1 1,0-1-1,0 0 1,0 1-1,0-1 1,0 0-1,0 1 0,0-1 1,0 0-1,0 1 1,0-1-1,-1 0 0,1 1 1,0-1-1,0 1 1,-1-1-1,1 0 0,0 1 1,-1-1-1,1 1 1,-1-1-1,1 1 0,-1-1 1,1 1-1,-1 0 1,1-1-1,-1 1 0,1-1 1,-1 1-1,0 0 1,1 0-1,-1-1 1,1 1-1,-1 0 0,0 0 1,1 0-1,-1 0 1,-1-1-1,0 1-29,-1 0 0,0 1 0,1-1 0,-1 0 0,1 1 0,0-1 0,-1 1 0,1 0 0,-1 0 0,1 0 0,-3 1 0,-43 34 121,37-29-73,1 1-1,0 0 1,1 1 0,0 0 0,0 1 0,1 0-1,0 0 1,0 0 0,2 1 0,-1 0 0,1 1-1,1 0 1,0 0 0,-4 13 0,4-7 53,0 0 1,1 0 0,1 1 0,0-1-1,2 1 1,0 31 0,2-39-18,0-1 0,1 1 1,0 0-1,1 0 1,0-1-1,1 1 1,0-1-1,0 0 0,1 0 1,1-1-1,-1 0 1,15 17-1,-16-21-3,0 0 0,1 0 0,0-1 0,0 0 0,0 0 0,8 4 0,-11-7-22,0 0 1,0 0-1,1 0 0,-1 0 1,0 0-1,0-1 1,0 1-1,1-1 0,-1 0 1,0 1-1,1-1 1,-1 0-1,0 0 0,1-1 1,-1 1-1,0 0 1,0-1-1,1 0 0,-1 1 1,0-1-1,4-2 1,4-4 12,1-1 0,-1 0 1,-1-1-1,1 0 0,-2 0 1,1-1-1,-1 0 0,-1-1 1,0 1-1,0-1 0,-1-1 1,7-16-1,2-7-133,-13 31 50,0 5 15,-3 11 49,-23 129 318,10-49 304,12-80-623,1-1 84,1-11-91,1 0-1,-1 0 1,0 1-1,1-1 1,-1 0-1,1 0 1,-1 0-1,0 0 1,1 0-1,-1 0 1,1 0 0,-1-1-1,0 1 1,1 0-1,-1 0 1,0 0-1,1 0 1,-1 0-1,1-1 1,-1 1-1,0 0 1,1 0 0,-1-1-1,0 1 1,0 0-1,1 0 1,-1-1-1,1 0 1,93-65 27,-93 66-61,-1 0-1,0-1 1,1 1-1,-1 0 1,1-1-1,-1 1 1,1 0 0,-1 0-1,1-1 1,-1 1-1,1 0 1,-1 0-1,1 0 1,-1 0-1,1 0 1,-1 0-1,1 0 1,0 0-1,-1 0 1,1 0 0,-1 0-1,1 0 1,-1 0-1,1 0 1,-1 0-1,1 0 1,-1 1-1,1-1 1,-1 0-1,1 0 1,-1 1-1,1-1 1,-1 0 0,1 1-1,-1-1 1,0 0-1,1 1 1,-1-1-1,0 1 1,1-1-1,-1 1 1,0-1-1,1 1 1,-1 0-1,1 2-1,0-1 0,-1 1-1,1-1 1,-1 1-1,1-1 1,-1 1-1,0 0 1,0 4 0,-3 7-44,1-1 0,-2 0 0,-5 16 0,2-11 46,-19 63-42,-37 79 1,51-134 106,-2 0 1,-1 0-1,-1-2 1,-1 0 0,-1 0-1,-37 35 1,30-36 25,-48 33 0,62-49 25,0 0 0,0 0 0,-1-1 0,0-1-1,0 0 1,0 0 0,-21 3 0,30-7-81,1-1-1,0 0 1,-1 1 0,1-1 0,-1 0 0,1-1-1,0 1 1,-1 0 0,-2-1 0,5 0-21,-1 1 0,0 0 0,1-1 1,-1 1-1,1-1 0,-1 1 0,0-1 0,1 1 1,-1-1-1,1 1 0,0-1 0,-1 1 1,1-1-1,-1 1 0,1-1 0,0 0 0,-1 1 1,1-1-1,0 0 0,0 1 0,0-1 0,-1 0 1,1 0-1,0 1 0,0-1 0,0 0 0,0 1 1,0-1-1,0 0 0,0 0 0,1 1 1,-1-1-1,0 0 0,1-1 0,0-4-24,1 0 0,1 1-1,-1-1 1,1 0 0,0 1-1,0-1 1,8-8 0,33-35-105,-27 32 67,140-137-2241,-47 54-4077,-105 96 5936,31-30-6149,-21 26 3825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47.6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80 10208,'-37'-35'4640,"34"27"-4032,3 0-480,3 8-192,12-9-544,2 6 352,19-8-384,4 6 352,5 5-6400,-3 5 3680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0:50.6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0 735 2976,'2'6'8218,"1"-5"-7925,0-1-1,0 1 1,0 0 0,0-1-1,0 0 1,0 0-1,0 0 1,0 0 0,0 0-1,0 0 1,0-1-1,0 1 1,0-1-1,0 0 1,3-2 0,0 1-50,-1-1 0,0 0 0,0-1 0,-1 1 0,1-1 1,-1 0-1,7-7 0,3-7-111,-1 0-1,0-2 1,12-24-1,-12 20 268,30-53-107,22-35 67,105-134 755,-103 138-399,-45 72-614,-61 60-191,19-7 156,1 1 1,1 0-1,1 1 1,0 1 0,2 1-1,0 0 1,1 1-1,2 1 1,-18 42 0,10-14 31,3 1 1,2 0 0,-12 87 0,27-137-85,-2 6 43,0 0 0,1-1 0,1 1 1,-1 0-1,1 0 0,0 0 1,1 0-1,0-1 0,3 12 1,-4-18-33,1 0 0,0 0 0,-1 0 0,1 0 0,0-1 0,0 1 0,-1 0 0,1 0 0,0-1 0,0 1 0,0 0 0,0-1 0,0 1 0,0-1 0,0 1 0,0-1 0,0 0 0,0 1 0,0-1 0,0 0 0,0 0 0,0 0 0,1 0 0,-1 0 0,0 0 0,0 0 0,0 0 0,0 0 0,0 0 0,0-1 0,2 0 0,4 0 56,-1-1 0,1 0 1,10-6-1,-1-1-6,21-16 0,-6 5-49,3-4-239,58-51-1,-92 75 197,1-1 0,0 0 0,0 1 0,-1-1 0,1 1 0,0-1-1,0 1 1,0-1 0,0 1 0,-1-1 0,1 1 0,0 0 0,1-1 0,-1 1 6,-1 0 1,1 0-1,-1 1 1,1-1-1,-1 0 1,0 0-1,1 0 1,-1 0-1,1 0 1,-1 0-1,0 1 0,1-1 1,-1 0-1,1 0 1,-1 1-1,0-1 1,1 0-1,-1 0 1,0 1-1,1 0 1,1 2-30,-1 0 0,1 0-1,-1 0 1,0 0 0,0 0 0,1 5 0,3 8 45,-1-7-1,1-1 0,0 0 0,0-1-1,1 1 1,-1-1 0,2 0 0,-1 0 0,1-1-1,0 0 1,0 0 0,16 9 0,-19-13 15,0 0 0,0 0 1,1 0-1,-1-1 0,0 0 1,1 1-1,-1-1 0,1-1 1,-1 1-1,1-1 0,7 0 0,-9 0-1,0-1-1,1 1 1,-1-1-1,0 0 1,0 0-1,0-1 1,0 1-1,0-1 1,0 1-1,0-1 1,-1 0-1,1 0 1,-1 0-1,1 0 1,-1-1-1,0 1 1,4-6-1,-2 2 10,0 0 0,-1 0 0,0-1 0,0 1 0,-1-1-1,1 0 1,-1 0 0,1-12 0,-2 14-89,0 0-1,-1-1 1,0 1-1,0-1 1,0 1-1,-1 0 1,1-1-1,-1 1 1,0 0-1,-1 0 1,0-1-1,-2-4 1,4 10 36,0-1 0,0 0 0,-1 1 0,1-1 0,0 1 0,-1-1 0,1 1 0,-1-1 1,1 1-1,0-1 0,-1 1 0,1 0 0,-1-1 0,1 1 0,-1 0 0,1-1 0,-1 1 1,0 0-1,1-1 0,-1 1 0,1 0 0,-1 0 0,0 0 0,1 0 0,-2 0 0,1 0 4,0 0-1,0 0 0,0 1 0,0-1 0,0 1 1,0-1-1,0 1 0,0-1 0,0 1 0,0-1 0,0 1 1,0 0-1,-1 1 0,-1 1-3,0 1 1,0-1-1,0 1 0,1 0 1,-3 5-1,1-1 33,0 1 0,1 0 0,0-1 0,1 1 0,-1 0-1,2 0 1,0 1 0,0-1 0,0 10 0,1-14 4,1 0 0,-1-1-1,1 1 1,0 0 0,0-1-1,1 1 1,-1-1 0,1 1-1,0-1 1,1 0 0,-1 1-1,1-1 1,-1 0 0,1-1-1,0 1 1,0 0 0,1-1-1,6 6 1,-7-7 22,-1-1 0,0 1 0,1 0 0,-1-1 0,1 0 0,-1 1-1,1-1 1,0 0 0,-1-1 0,1 1 0,0 0 0,0-1 0,0 1 0,0-1 0,0 0 0,-1 0 0,1 0 0,0 0 0,0-1 0,0 1-1,0-1 1,4-1 0,10-5 24,0 0-1,-1-1 1,0-1 0,0 0-1,-1-2 1,0 1-1,-1-2 1,-1 0-1,17-17 1,8-15 5,48-73 0,-69 93-10,-1 2-25,130-201-92,-142 216 4,0-1 0,0 0-1,0 0 1,-1 0 0,0 0-1,0 0 1,-1-1 0,0 1-1,0-12 1,-2 19 51,0 1 0,0-1-1,0 1 1,0-1 0,0 1 0,0 0-1,0-1 1,0 1 0,0-1 0,0 1 0,-1-1-1,1 1 1,0 0 0,0-1 0,0 1 0,-1-1-1,1 1 1,0 0 0,0-1 0,-1 1 0,1 0-1,0-1 1,-1 1 0,1 0 0,-1 0-1,1-1 1,0 1 0,-1 0 0,1 0 0,-1 0-1,1 0 1,0-1 0,-1 1 0,1 0 0,-1 0-1,1 0 1,-1 0 0,1 0 0,0 0 0,-1 0-1,1 0 1,-1 0 0,1 0 0,-1 0-1,1 1 1,-1-1 0,0 0 0,-25 11-200,25-11 206,-9 6 14,0 1 0,0 0 0,1 0 0,0 1 0,0 0-1,0 0 1,2 1 0,-1 0 0,1 1 0,0 0 0,1 0 0,0 0 0,-5 12 0,-4 15 34,1-1 1,-15 63-1,21-68 1,0 1 0,3 0 0,0 1 0,2-1 0,2 1 0,3 46 0,-1-71-14,0-1 0,1 0 0,0 1 0,0-1 0,1 0 0,-1 0 0,2-1 0,-1 1 0,5 7 0,-5-11 11,0 1 1,-1-1-1,1 1 0,1-1 1,-1 0-1,0 0 0,1 0 0,-1-1 1,1 1-1,0-1 0,0 0 1,0 0-1,0 0 0,0 0 0,1-1 1,6 2-1,-1-2-21,1 0 1,0 0-1,0-1 0,0-1 1,0 0-1,0 0 0,0-1 1,0 0-1,-1-1 0,1 0 1,-1-1-1,0 0 0,0-1 1,0 0-1,-1 0 0,1-1 1,-1 0-1,-1-1 0,1 0 1,-1 0-1,8-10 0,-12 13-42,-3 3-10,0 0-1,1 0 1,-1-1-1,0 1 0,0 0 1,0-1-1,0 1 1,0-1-1,0 1 0,-1-1 1,2-1-1,-25 29-645,19-21 662,1 1 0,0-1 1,0 0-1,1 1 0,0-1 0,0 1 0,-3 12 1,4-17 22,1 1 1,-1 0 0,1 0-1,0 0 1,0 0-1,0 0 1,0 0 0,0 0-1,0 0 1,0 0 0,1-1-1,-1 1 1,0 0 0,1 0-1,0 0 1,-1 0-1,1-1 1,0 1 0,0 0-1,0-1 1,0 1 0,0-1-1,1 1 1,-1-1-1,0 1 1,1-1 0,-1 0-1,1 0 1,-1 1 0,4 0-1,-2 0 54,0-1 0,0 0 0,0 0-1,1-1 1,-1 1 0,0 0 0,0-1 0,1 0-1,-1 0 1,0 0 0,6-1 0,-7 1-40,0-1 0,0 1 0,1-1 0,-1 0 1,0 0-1,0 0 0,0 0 0,0 0 0,0-1 0,-1 1 1,1 0-1,0-1 0,-1 0 0,1 1 0,0-1 0,-1 0 1,0 0-1,2-3 0,-1 1-16,1 0 1,-2-1-1,1 1 1,0-1-1,-1 0 1,0 0-1,0 1 1,-1-1-1,1 0 1,-1-9-1,0 12-26,0 0 0,-1 0-1,1 0 1,0 0 0,-1 0-1,1 0 1,-1 1-1,0-1 1,1 0 0,-1 0-1,0 0 1,0 1 0,0-1-1,-1 0 1,1 1-1,0-1 1,-1 1 0,1 0-1,0-1 1,-1 1 0,0 0-1,1 0 1,-1 0 0,0 0-1,1 0 1,-1 0-1,0 0 1,0 1 0,0-1-1,-3 0 1,1 1 6,1-1 1,-1 1-1,0 0 1,0 0-1,1 1 0,-6 0 1,8-1 12,0 0 0,0 0 0,0 1 0,0-1 0,0 0 0,0 0-1,1 1 1,-1-1 0,0 1 0,0-1 0,0 1 0,0-1 0,1 1 0,-1-1 0,0 1 0,0-1 0,1 1 0,-1 0 0,1 0 0,-1-1 0,0 1 0,1 0-1,0 0 1,-1 0 0,1 0 0,-1-1 0,1 1 0,0 0 0,0 0 0,-1 1 0,2-1 5,-1 0-1,0 0 1,1 0-1,-1 0 1,1 0-1,0 0 1,-1 0-1,1 0 1,0 0 0,-1-1-1,1 1 1,0 0-1,0 0 1,-1-1-1,1 1 1,0-1 0,0 1-1,0-1 1,0 1-1,0-1 1,0 1-1,0-1 1,0 0 0,0 0-1,0 1 1,0-1-1,3 0 1,29 3 131,-11-5-44,0-1 0,0 0 0,0-2 1,-1 0-1,33-13 0,17-5 44,-40 18-156,-31 5 24,0 0 1,0 0-1,0 1 1,0-1-1,1 0 1,-1 0 0,0 0-1,0 0 1,0 0-1,0 0 1,0 0-1,1 0 1,-1 0-1,0 0 1,0 0-1,0 0 1,0 0-1,0 1 1,0-1-1,1 0 1,-1 0-1,0 0 1,0 0-1,0 0 1,0 0-1,0 1 1,0-1-1,0 0 1,0 0-1,0 0 1,0 0-1,0 0 1,0 1-1,0-1 1,1 0-1,-1 0 1,0 0 0,0 0-1,-1 1 1,1-1-1,0 0 1,0 0-1,0 0 1,0 0-1,0 1 1,0-1-1,0 0 1,0 0-1,0 0 1,0 0-1,0 0 1,0 1-1,0-1 1,-1 0-1,-5 10 128,6-9-103,-16 20 460,-12 21-468,26-38-1,0 0 0,1 0 0,-1 0 0,1 1 0,-1-1 0,1 0 0,1 0 1,-1 1-1,0 4 0,2-8 21,0 0 0,0 0 1,0-1-1,0 1 0,0-1 1,0 1-1,0-1 1,1 1-1,-1-1 0,0 0 1,0 1-1,0-1 0,3 0 1,1 0 17,0-1 0,1 0 0,-1 0 0,0 0 0,0-1 0,0 1 0,6-4 0,35-19 109,-36 18-153,97-63 18,-88 59-351,-19 9 312,0 1 0,1 0 0,-1 0-1,0 0 1,1 0 0,-1-1 0,0 1 0,1 0 0,-1 0-1,0 0 1,1 0 0,-1 0 0,0 0 0,1 0 0,-1 0-1,0 0 1,1 0 0,-1 0 0,1 0 0,-1 0 0,0 0 0,1 1-1,-1-1 1,0 0 0,1 0 0,-1 0 0,0 0 0,1 1-1,-1-1 1,0 0 0,0 0 0,1 1 0,-1-1 0,0 0-1,0 0 1,1 1 0,-1-1 0,0 0 0,0 1 0,0-1-1,0 0 1,1 1 0,-1-1 0,0 0 0,0 1 0,0-1 0,0 0-1,0 1 1,0-1 0,0 1 0,0-1 0,0 1 0,0 6-64,0 6 75,0 0 0,1 1 1,3 16-1,-3-28 15,-1 1 0,1 0 0,0 0 1,0 0-1,0-1 0,0 1 0,0 0 0,1-1 0,-1 1 1,1-1-1,0 0 0,-1 1 0,1-1 0,0 0 0,0 0 1,1 0-1,-1 0 0,0-1 0,1 1 0,-1-1 0,5 3 1,-6-4 8,1 1 1,1-1-1,-1 0 1,0 0-1,0 0 1,0 0-1,0 0 1,0 0-1,0 0 1,0-1-1,0 1 1,0-1-1,0 1 1,0-1-1,0 0 1,-1 0-1,1 0 1,0 0-1,0 0 1,-1 0-1,1 0 1,0 0-1,-1-1 1,3-2-1,2-2 9,-1 0 0,0-1-1,0 0 1,5-9-1,-4 4-137,0 0-1,-1 0 1,7-26-1,-9 29 109,-2 6-20,-1 1 3,0 1 1,1-1 0,-1 1-1,1-1 1,-1 1 0,1-1-1,0 1 1,-1-1-1,1 1 1,0 0 0,0-1-1,0 1 1,1-1 0,0 1 23,0 0 0,0 1 0,0-1 0,0 1 0,0 0 0,0 0 0,0 0 0,0 0 0,0 0 0,0 0 1,0 0-1,0 1 0,2 0 0,53 13-98,-21-4 109,26 4-286,-56-13-567,13 3-2531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5:12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240 330 5568,'-1'1'163,"1"-1"-1,-1 1 1,0-1 0,1 1-1,-1-1 1,1 0 0,-1 1-1,1-1 1,-1 0 0,0 1 0,1-1-1,-1 0 1,0 0 0,1 0-1,-1 1 1,0-1 0,1 0 0,-1 0-1,-1 0 1,1 0-23,-1 0 0,1 0 0,0 0 0,0 0 0,-1 0 0,1 1 0,0-1 0,0 0 0,0 1 0,-3 0 0,-12 9 228,1 0 0,-1 0 0,2 1 0,-1 1 0,1 1 0,1 0-1,1 1 1,-13 16 0,16-17-288,0 0 0,2 0 0,-1 1 1,2 0-1,0 0 0,0 1 0,1-1 0,1 1 0,1 0 0,-3 21 0,6-31 7,0 0-1,0 1 1,1-1 0,-1 0-1,1 1 1,3 8-1,-4-13-57,1 0-1,-1 0 1,1 0 0,-1 0-1,1 0 1,-1 0 0,1 0-1,-1 0 1,1-1 0,0 1-1,-1 0 1,1 0-1,0-1 1,0 1 0,0 0-1,0-1 1,1 2 0,-1-2 2,0 0 1,0 0-1,0 0 1,0 0-1,0 0 0,0 0 1,0 0-1,0-1 1,0 1-1,0 0 1,0-1-1,0 1 1,0 0-1,0-1 1,0 1-1,0-1 1,0 1-1,0-1 1,-1 0-1,1 1 1,0-1-1,1-1 0,13-14 174,-1 0 0,0-1 0,17-28 0,-11 17-107,25-34 53,57-88 98,-90 126-256,0-1 0,-2 0 0,-1-1 0,0 1 0,-2-2 0,-1 1 0,-2-1 0,0 0 0,0-29 0,-4 51-67,0 0-1,0 0 0,0 0 1,-1 0-1,0 0 0,0 0 1,0 0-1,-1 0 0,-2-6 1,4 10 46,-1 1 1,1-1-1,-1 0 0,1 0 1,-1 0-1,1 1 1,-1-1-1,1 0 1,-1 1-1,0-1 0,0 1 1,1-1-1,-1 0 1,0 1-1,0 0 0,1-1 1,-1 1-1,0-1 1,0 1-1,0 0 1,0 0-1,0 0 0,0-1 1,0 1-1,0 0 1,1 0-1,-1 0 0,0 0 1,0 0-1,0 1 1,0-1-1,0 0 1,0 0-1,0 0 0,1 1 1,-1-1-1,0 1 1,0-1-1,0 1 0,0-1 1,1 1-1,-2 0 1,-3 3-24,-1 0 1,1 1 0,1-1-1,-7 8 1,11-12 53,-17 23-6,0-1-1,2 2 1,1 0-1,1 1 0,-15 41 1,22-51 54,0 1 0,1-1 0,1 1 0,1 0 0,0 0 0,0 27 0,3-34 6,0-1 0,1 1 0,0-1 0,1 1 0,0-1 0,0 0 0,1 1-1,0-1 1,0 0 0,1-1 0,0 1 0,0-1 0,1 0 0,7 10-1,-8-12-2,1 0 0,-1 0-1,1 0 1,0-1-1,0 0 1,0 0-1,1 0 1,0-1-1,-1 1 1,1-1 0,0-1-1,1 1 1,-1-1-1,0 0 1,1 0-1,-1-1 1,1 0-1,-1 0 1,1-1 0,0 1-1,-1-1 1,1-1-1,12-2 1,-3 0-3,-1-1 0,0 0 0,0-2 0,0 0 0,15-9 0,-19 10 8,-1-2-1,0 1 0,-1-1 1,0-1-1,0 0 0,0 0 1,11-14-1,-18 18-57,1 0 0,-1-1 0,1 1 0,-1-1 0,0 1 0,-1-1 0,1 0 0,-1 0 0,0 1 0,0-1 0,0 0 0,-1 0 0,0 0 0,0 0 0,-1-7 0,1 11-21,0 0-1,0 0 1,-1 0 0,1 0-1,0 0 1,0 0-1,-1 0 1,1 0 0,-1 0-1,1 0 1,-1 1-1,1-1 1,-1 0 0,1 0-1,-1 1 1,0-1-1,1 0 1,-1 1 0,0-1-1,0 0 1,1 1-1,-2-1 1,0 0-8,0 1 1,1-1-1,-1 1 1,0-1-1,0 1 1,1 0-1,-1 0 0,0 0 1,0 0-1,0 0 1,-2 1-1,-2 0-22,1 1 0,-1-1-1,1 1 1,-1 1 0,1-1-1,-10 6 1,10-4 44,-1 0-1,1 0 1,-1 1 0,1-1 0,1 1-1,-9 9 1,12-12 11,0 1-1,0-1 1,0 0 0,0 1-1,0-1 1,0 0 0,0 1 0,1-1-1,-1 1 1,1-1 0,0 1-1,0-1 1,0 1 0,0-1-1,0 1 1,0-1 0,1 1 0,-1-1-1,1 1 1,0-1 0,0 0-1,2 5 1,0 0 42,1 0 0,0-1-1,0 1 1,1-1 0,0 0-1,0 0 1,0 0 0,1 0-1,0-1 1,0 0 0,0-1-1,9 6 1,-10-7-1,0-1-1,0 1 1,0-1-1,1-1 1,-1 1-1,0-1 1,1 0-1,-1 0 1,1 0-1,0-1 1,-1 0-1,1 0 1,-1 0-1,1-1 1,-1 1-1,1-1 1,-1-1 0,7-1-1,2-4-31,-1 0 1,0-1-1,0 0 0,16-14 1,-11 9 40,21-12-1,27-10-67,105-39 0,-121 53-19,-112 50-219,44-18 265,0 1 0,1 0 1,0 1-1,1 1 0,-23 25 0,34-34-10,1 1 1,-1 0-1,1 0 0,0 1 0,1-1 1,-1 1-1,1-1 0,1 1 1,-1 0-1,1 1 0,0-1 0,1 0 1,0 0-1,0 1 0,0-1 1,1 1-1,0-1 0,1 0 0,1 11 1,-1-13 32,0 0 0,1 0 1,-1 0-1,1 0 0,0 0 1,4 6-1,-5-9-23,0-1-1,0 1 1,1-1 0,-1 1-1,0-1 1,1 1-1,-1-1 1,1 0 0,0 0-1,-1 0 1,1 0-1,0 0 1,0 0-1,-1 0 1,1-1 0,0 1-1,0-1 1,0 1-1,4 0 1,1-1 42,0 0 1,-1-1-1,1 1 0,0-1 1,0 0-1,0-1 0,11-4 0,46-21 99,-51 20-125,147-87 131,-83 46 19,-50 31-169,-2 0-1,31-28 1,-47 33-72,-10 10-107,-7 4 34,3 2 116,0 0-1,0 0 0,0 0 0,0 1 1,1 0-1,0 0 0,0 0 1,0 0-1,0 1 0,1-1 0,0 1 1,-4 10-1,3-6 34,0 0 0,1 1 0,0-1 0,1 1 0,0 0 0,0 19 0,1-22 30,1-1 0,1 0 0,-1 1 0,1-1 0,0 0 0,1 0 0,0 0 0,4 11 0,-6-18-41,1 1 1,-1 0-1,0-1 1,0 1-1,1-1 0,-1 1 1,0-1-1,1 0 0,-1 1 1,0-1-1,1 1 0,-1-1 1,1 0-1,-1 1 1,1-1-1,-1 0 0,0 1 1,1-1-1,0 0 0,-1 0 1,1 1-1,-1-1 1,1 0-1,-1 0 0,1 0 1,-1 0-1,1 0 0,-1 0 1,1 0-1,0 0 0,-1 0 1,1 0-1,-1 0 1,1 0-1,-1 0 0,1-1 1,-1 1-1,1 0 0,-1 0 1,1 0-1,-1-1 1,1 1-1,-1 0 0,1-1 1,-1 1-1,1 0 0,-1-1 1,0 1-1,1-1 0,3-3 32,-1 0-1,-1 0 0,1 0 0,3-7 1,39-91 278,-34 75-351,4-27 170,-14 53-151,-1 0-1,0 0 0,1 1 0,-1-1 0,0 0 0,1 0 1,-1 0-1,0 1 0,0-1 0,0 0 0,0 0 0,0 0 1,0 0-1,0 0 0,0 1 0,0-1 0,0 0 0,0 0 1,-1 0-1,1 0 0,0 1 0,0-1 0,-1 0 0,1 0 1,-1 1-1,1-1 0,-1 0 0,0-1 0,0 2 6,1 0-1,-1 0 1,1 0 0,-1-1-1,1 1 1,-1 0-1,1 0 1,-1 0-1,0 0 1,1 0 0,-1 0-1,1 0 1,-1 0-1,1 0 1,-1 1 0,1-1-1,-1 0 1,1 0-1,-1 0 1,1 1-1,-1-1 1,1 0 0,-1 0-1,1 1 1,-1-1-1,1 0 1,0 1 0,-1-1-1,1 1 1,0-1-1,-1 1 1,1-1-1,0 0 1,-1 1 0,1-1-1,0 1 1,-1 0-1,-2 5 4,1 0 0,-1 0 0,1 0 0,0 0 0,0 1 0,0-1 0,1 1 0,0-1 0,0 14 0,1-16 19,1 0 0,-1 1 0,1-1 0,0 0 0,-1 0 0,2 0 0,-1 0 0,0 0 0,1 0 0,0 0 0,0-1 0,0 1 0,1-1 1,-1 1-1,1-1 0,5 6 0,-7-9 15,0 1-1,0 0 1,0 0 0,0-1 0,1 1 0,-1-1-1,0 1 1,1-1 0,-1 1 0,0-1 0,1 0-1,-1 1 1,0-1 0,1 0 0,-1 0 0,1 0-1,-1 0 1,0-1 0,1 1 0,-1 0 0,0 0-1,1-1 1,-1 1 0,0-1 0,1 1 0,-1-1-1,0 0 1,2-1 0,2-1 35,1-1 0,-2 0 1,1 0-1,7-8 0,-4 3-45,32-34-66,55-48 0,-94 90 25,0 0 0,-1 1 1,1-1-1,0 0 1,-1 1-1,1-1 0,0 1 1,0-1-1,0 1 1,0 0-1,-1-1 0,1 1 1,0 0-1,0-1 1,1 1-1,-2 10-336,-2 4 309,5 48-53,-3-55 144,0 0-1,1 0 0,0 0 0,0 0 1,0-1-1,1 1 0,0 0 0,0-1 1,1 0-1,0 1 0,0-1 1,0 0-1,1 0 0,6 7 0,-9-12-8,1 0 0,0 1 0,-1-1 0,1 0 0,0 0 0,0 0 0,0 0 0,0-1 0,-1 1 0,1-1 0,0 1 0,0-1 0,0 1 0,1-1 0,-1 0 0,0 0 0,0 0 0,0 0 0,0 0 0,0-1 0,0 1 0,0-1 0,0 1 0,0-1 0,0 0 0,-1 1 0,3-2 0,4-2 24,0 0 1,-1 0-1,0-1 1,0 0-1,8-7 1,56-57 219,-47 45-265,-17 16-36,1 0 0,9-6 0,-6 6-21,-7 6-5,0-1 0,-1 1 0,1-1 0,-1 0 0,0 0 1,0 0-1,0 0 0,2-4 0,-5 7 65,0-1 0,0 1-1,0 0 1,0 0 0,0-1 0,1 1 0,-1 0-1,0 0 1,0-1 0,0 1 0,0 0 0,0 0-1,0 0 1,0-1 0,1 1 0,-1 0 0,0 0-1,0 0 1,0-1 0,1 1 0,-1 0-1,0 0 1,0 0 0,0 0 0,1 0 0,-1 0-1,0-1 1,0 1 0,1 0 0,-1 0 0,0 0-1,0 0 1,1 0 0,-1 0 0,0 0 0,0 0-1,1 0 1,-1 0 0,1 0 0,5 1 243,-6-1-173,0 0-53,0-1-18,1-3 3,3 6-118,-4-2 58,-4 4-320,1 5 320,0 0 1,1 0-1,0 1 1,-1 14-1,-4 21-82,-28 66 194,23-77-48,3-9 43,-1-1 0,-1 0 1,-1 0-1,-1-1 0,-1 0 1,-1-2-1,-31 36 0,34-45-4,0 0-1,-1-1 1,0 0-1,-1-1 1,0 0-1,-1-1 1,0-1-1,0 0 1,0-1-1,-1-1 1,0 0-1,-1-1 1,-19 3-1,35-8-48,-1 0 1,0 1-1,0-1 1,0 0 0,0 0-1,0 0 1,0 0-1,0-1 1,1 1-1,-1 0 1,0-1-1,0 1 1,0-1-1,0 0 1,1 0-1,-4-1 1,4 1-4,0 0 0,1 0 0,-1 0 0,0 0 0,1 0 0,-1 0 0,1 0 0,-1 0 0,1 0 0,-1 0 0,1 0 0,0 0-1,0 0 1,-1-1 0,1 1 0,0 0 0,0 0 0,0 0 0,0 0 0,0 0 0,1-1 0,-1 1 0,0 0 0,0 0 0,1 0 0,-1 0 0,1 0 0,0-2 0,0 1-9,1 0-1,-1 0 1,0 0 0,1 0-1,0 0 1,-1 0-1,1 0 1,0 0 0,0 1-1,0-1 1,0 1-1,4-3 1,32-13-122,-20 10 105,56-18 67,4-1 24,-62 19-36,1 0 1,-1-1 0,0 0-1,-1-1 1,0-1 0,0 0-1,17-18 1,-18 13 91,0-1 0,19-30-1,19-42 26,-35 58-109,38-77 131,-46 86-171,36-79 186,-40 86-209,-3 9 17,0 1 0,0-1 0,0 0 0,5-6 0,-7 10-2,1 0 0,-1 1 0,1-1 0,-1 0 0,1 1 0,0-1 0,0 0-1,-1 1 1,1-1 0,0 1 0,0-1 0,-1 1 0,1 0 0,0-1 0,0 1 0,0 0 0,0-1-1,0 1 1,0 0 0,-1 0 0,1 0 0,0 0 0,0 0 0,0 0 0,0 0 0,0 0 0,0 0 0,0 1-1,0-1 1,1 1 0,4 1-28,1 1 0,0 0 0,-1 1-1,0-1 1,0 1 0,0 1 0,0-1-1,-1 1 1,7 7 0,-8-8 36,-1 0 1,1 1-1,-1-1 0,-1 1 1,1 0-1,-1-1 0,1 1 1,-1 0-1,-1 1 1,1-1-1,-1 0 0,0 0 1,1 9-1,-2 16 36,-2-1 0,0 0 0,-12 48 0,12-66 46,-2-1 1,0 1-1,0 0 0,-1-1 0,0 0 1,-13 19-1,16-27-56,1 0 0,-1 0 0,0 0-1,0 0 1,0 0 0,0 0 0,0-1 0,0 1 0,0-1 0,0 1 0,-1-1-1,-3 1 1,5-1-20,0-1-1,-1 1 0,1-1 1,-1 0-1,1 0 0,-1 0 1,1 0-1,-1 0 0,0 0 0,1 0 1,-1 0-1,1-1 0,0 1 1,-1-1-1,1 1 0,-1-1 1,1 1-1,0-1 0,-1 0 1,1 0-1,-2-1 0,-4-5 3,0 0 0,1 0 0,0 0 0,0-1 0,0 0 0,1-1 0,1 1 0,-1-1 0,2 1 0,-1-1 0,-3-15 0,6 22-16,1 1-1,0 0 0,-1-1 1,1 1-1,0-1 1,0 1-1,0 0 0,0-1 1,0 1-1,0 0 0,0-1 1,1 1-1,-1-1 1,0 1-1,1 0 0,-1 0 1,1-1-1,-1 1 0,1 0 1,1-2-1,0 1 8,-1 1-1,1 0 1,-1-1-1,1 1 1,-1 0-1,1 0 1,0 0 0,0 0-1,0 0 1,0 1-1,0-1 1,3 0-1,6-1 21,-1 1-1,1 1 0,0-1 1,13 3-1,-17-2-22,160 7 445,-8-1-4823,-149-5 2179,1 0 1,-1 0-1,13 5 1,0 1-1574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48.6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15 831 3328,'-1'1'319,"1"-1"1,-1 0-1,0 1 1,1-1-1,-1 0 0,0 1 1,1-1-1,-1 0 1,0 0-1,1 0 1,-1 0-1,0 1 0,1-1 1,-1 0-1,0 0 1,0 0-1,1-1 1,-2 1-1,1-4 214,1 0 1,1 0-1,-1-1 0,0 1 1,1 0-1,0 0 0,0 0 1,0 0-1,0 0 0,3-4 1,25-38 626,37-77 0,18-29-825,-82 149-334,0 0 0,0 0-1,0 1 1,1-1-1,-1 0 1,5-3-1,-7 6-6,1 0-1,0-1 1,-1 1-1,1 0 0,-1 0 1,1-1-1,0 1 0,-1 0 1,1 0-1,-1 0 0,1 0 1,0 0-1,-1 0 1,1 0-1,0 0 0,-1 0 1,1 0-1,-1 0 0,1 0 1,0 1-1,-1-1 1,1 0-1,-1 0 0,1 1 1,-1-1-1,1 0 0,0 1 1,-1-1-1,0 0 0,1 1 1,-1-1-1,1 1 1,-1-1-1,1 1 0,-1-1 1,0 1-1,1-1 0,-1 1 1,0 0-1,3 3 3,-1 0-1,0 0 0,-1 0 1,1 0-1,-1 0 1,1 0-1,-1 0 1,-1 1-1,2 7 1,-3 41 176,1-39-144,-2 16 118,-1-1 1,-1 0 0,-12 41-1,13-58-17,1-8 61,0 1 0,1-1-1,0 1 1,-1 9 0,51-55 1442,-14 9-1632,2-3-192,56-39 0,-91 72 98,1 0 0,0 0 0,0 0 1,0 1-1,0-1 0,0 1 0,1 0 1,4-1-1,-7 2 66,0 0 1,0 0-1,0 0 0,1 0 0,-1 0 1,0 1-1,0-1 0,0 0 1,0 1-1,0-1 0,0 1 1,1-1-1,-1 1 0,0-1 1,-1 1-1,1 0 0,0-1 0,0 1 1,0 0-1,0 0 0,0 0 1,-1 0-1,1 0 0,0 0 1,-1 0-1,1 0 0,-1 0 0,1 0 1,-1 1-1,6 11 10,5 23 1,-7-22 116,0-1-1,11 22 1,-14-31-37,1-1 0,0 1 0,0-1 0,0 0 0,0 0 0,0 1 0,1-2 0,-1 1 0,1 0 0,0 0 0,0-1 0,0 1 0,0-1 0,1 0 0,-1 0 0,0 0 0,1-1 0,-1 1 0,1-1 0,0 0 0,0 0 0,-1 0 0,8 0 0,-6 0-2,-1-1-1,1 0 0,-1 0 0,0 0 0,1-1 0,-1 1 1,1-1-1,-1 0 0,0 0 0,1-1 0,-1 0 1,0 1-1,0-1 0,5-4 0,-4 2-15,1 0 1,-1-1-1,0 0 0,-1 0 0,1-1 0,-1 1 0,0-1 1,6-11-1,-3 4 17,-1 0 0,0 0 1,7-26-1,-11 31-171,0 0 0,-1 0 0,0 0-1,-1 0 1,1-1 0,-1 1 0,-1 0-1,-1-11 1,2 19 92,0 0 0,0-1 0,0 1 0,-1 0 0,1-1 0,0 1 1,0-1-1,0 1 0,0 0 0,0-1 0,0 1 0,0 0 0,-1 0 0,1-1 0,0 1 0,0 0 0,-1-1 0,1 1 0,0 0 0,0 0 1,-1-1-1,1 1 0,0 0 0,0 0 0,-1 0 0,1 0 0,0-1 0,-1 1 0,1 0 0,-1 0 0,0 0-3,1 0 0,-1 0 0,0 1-1,1-1 1,-1 0 0,0 0 0,1 1-1,-1-1 1,0 0 0,1 1 0,-1-1-1,1 1 1,-1-1 0,0 1 0,-20 24-227,17-20 202,-4 5 41,1 1 1,1 0-1,-1 0 0,2 0 1,-6 15-1,9-22 22,0 0 0,1 1 0,0-1 0,0 0 0,0 1 0,0 0 0,1-1 0,0 1 0,-1-1 0,2 1 0,-1 0 0,1-1 0,-1 1 0,1-1-1,0 1 1,1-1 0,2 7 0,-1-7 44,0 0 0,0-1-1,0 0 1,1 1 0,-1-1-1,1 0 1,0-1 0,0 1-1,0-1 1,0 1 0,0-1-1,0 0 1,1-1 0,-1 1-1,1-1 1,-1 0 0,1 0-1,-1 0 1,1-1 0,0 1-1,-1-1 1,1-1 0,6 0-1,-3-1-24,1-1 0,-1 0-1,0-1 1,-1 0 0,1 0 0,-1-1-1,1 0 1,-1 0 0,12-12-1,0-4 1,28-39-1,-37 46 23,3-3-23,12-28 0,-17 30-226,1 1 1,18-25-1,-40 89-673,2-2 906,0-1 337,-5 49 0,16-93-324,0 0 0,-1-1 0,1 1 0,0 0 0,1-1 0,-1 1 0,0-1 0,1 1 0,0-1 0,1 5 0,-2-6-34,1 0 1,0-1-1,-1 1 0,1 0 0,-1-1 1,1 1-1,0 0 0,0-1 1,-1 1-1,1-1 0,0 0 0,0 1 1,0-1-1,0 1 0,-1-1 0,1 0 1,0 0-1,0 0 0,0 1 1,0-1-1,0 0 0,0 0 0,0 0 1,0 0-1,-1 0 0,1-1 0,0 1 1,0 0-1,0 0 0,0-1 1,0 1-1,0 0 0,-1-1 0,2 0 1,14-5 97,-1-1 1,0-1-1,19-13 1,43-36-100,8-6-476,-84 63 437,-1 0-1,0-1 1,1 1-1,-1 0 1,1-1-1,-1 1 1,0 0-1,1 0 1,-1-1-1,1 1 1,-1 0-1,1 0 1,-1 0-1,1 0 1,0 0-1,-1-1 1,1 1-1,-1 0 1,1 0-1,-1 0 1,1 1-1,-1-1 1,1 0-1,-1 0 1,2 0-1,-2 1 6,0-1 0,1 1 0,-1 0 0,0-1 0,0 1 0,1-1 0,-1 1 0,0 0 0,0-1 0,0 1 0,0-1 0,0 1 0,0 0 0,0-1 0,0 1 0,0-1 0,0 1 0,-1 1 0,-11 33-166,10-29 131,-2 6 28,-9 31 140,12-40-106,1 0 1,-1 1-1,1-1 0,0 1 1,0-1-1,0 1 1,0-1-1,0 1 0,1-1 1,1 5-1,-2-7 11,1 1 0,0 0 0,0 0-1,0-1 1,0 1 0,1-1 0,-1 1 0,0-1 0,1 1-1,-1-1 1,1 0 0,-1 0 0,1 1 0,0-1 0,-1 0-1,1-1 1,0 1 0,0 0 0,0 0 0,-1-1 0,1 1 0,0-1-1,0 0 1,0 1 0,0-1 0,0 0 0,0 0 0,0 0-1,0 0 1,3-1 0,4-1 42,-1 1 0,1-1 1,-1-1-1,1 0 0,11-5 0,-10 2-34,0 1 0,0-2 0,0 1-1,-1-2 1,0 1 0,-1-1 0,0 0 0,0-1 0,-1 0 0,0 0 0,0 0-1,10-20 1,-1-6-35,-1-1 0,15-53 0,-21 63 41,93-261-81,-99 278 48,3-3-115,-1-1 0,-1 0 1,0 0-1,-1 0 1,0 0-1,1-15 0,-4 27 98,0 1-1,0 0 0,0 0 1,0 0-1,0-1 1,0 1-1,0 0 0,0 0 1,0-1-1,0 1 0,0 0 1,0 0-1,0 0 1,0-1-1,0 1 0,0 0 1,0 0-1,-1-1 1,1 1-1,0 0 0,0 0 1,0 0-1,0-1 0,0 1 1,0 0-1,-1 0 1,1 0-1,0 0 0,0 0 1,0-1-1,0 1 0,-1 0 1,1 0-1,-6 5-210,-10 19 92,13-18 93,-7 12 27,0 0-1,2 0 1,0 1 0,1 0 0,1 0-1,-4 25 1,-13 123 29,21-146-53,-3 29 184,3 90 1,2-136-110,1 0 0,0 1 1,-1-1-1,2 0 0,-1 0 1,0-1-1,3 7 0,1 1 224,-5-11-242,1 1 0,-1-1 0,0 0-1,0 1 1,1-1 0,-1 0 0,0 1-1,0-1 1,1 0 0,-1 0 0,0 1-1,1-1 1,-1 0 0,0 0 0,1 1 0,-1-1-1,1 0 1,-1 0 0,0 0 0,1 0-1,-1 0 1,1 0 0,-1 0 0,0 0-1,1 0 1,14-2 163,15-14-173,-1-3 20,-1-2 0,0-1 0,-2-2 0,0 0 0,35-45 0,-57 63-31,2 0-1,-1 0 1,0 1 0,1 0 0,0 0-1,8-5 1,-9 7-51,-1 0 0,0 1 0,1 0 0,0 0 0,-1 0 1,1 1-1,0-1 0,0 1 0,0 0 0,9 0 0,-13 1 43,0 0 0,1 0 0,-1 1 0,1-1-1,-1 0 1,0 1 0,1-1 0,-1 1 0,0 0 0,1-1 0,-1 1 0,0 0 0,0 0-1,0 0 1,1 0 0,-1 0 0,0 0 0,-1 0 0,1 0 0,0 0 0,0 1 0,0-1-1,-1 0 1,1 1 0,0-1 0,-1 0 0,0 1 0,1-1 0,-1 1 0,1 1 0,0 6-13,1 0 0,-1 0 1,-1 15-1,-1-10 29,0 1 0,-2-1 0,-7 26-1,7-28-16,0 0-1,0 1 1,1-1-1,0 0 1,1 26-1,1-35 28,0-1-1,1 0 0,-1 0 0,0 1 1,1-1-1,0 0 0,0 0 0,-1 0 1,1 0-1,0 1 0,1-1 1,-1-1-1,0 1 0,1 0 0,-1 0 1,1 0-1,-1-1 0,3 3 0,-1-3 20,-1 1-1,1-1 1,0 0 0,0 1-1,0-1 1,0-1-1,0 1 1,0 0-1,0-1 1,0 1-1,0-1 1,3 0-1,5-1 15,-1 0 1,0 0-1,0-1 0,0-1 1,0 0-1,-1 0 0,13-6 1,-9 2-43,0 0 1,0-1-1,-1 0 1,21-19-1,-26 20-47,1 0 0,-1-1 0,0 0-1,-1 0 1,0-1 0,0 0 0,6-13-1,-74 85-298,55-55 339,1 1 0,-10 16 0,14-21 7,0 0-1,0 0 1,1 0 0,-1 0-1,1 0 1,0 0 0,0 0 0,0 8-1,1-11 2,0-1 0,0 0 0,1 1-1,-1-1 1,0 0 0,0 0 0,0 1-1,0-1 1,1 0 0,-1 0 0,0 1 0,0-1-1,1 0 1,-1 0 0,0 0 0,0 0-1,1 1 1,-1-1 0,0 0 0,0 0-1,1 0 1,-1 0 0,0 0 0,1 0 0,-1 0-1,0 0 1,1 0 0,-1 0 0,11 1 169,-10-1-129,2 0-38,0-1-1,1 1 0,-1-1 0,0 1 1,0-1-1,0 0 0,0 0 1,-1-1-1,1 1 0,0-1 0,5-3 1,26-25 22,-21 18-15,-5 1-103,-3 5-29,-4 12-114,-9 22-158,5-21 390,1 0 0,0 0 0,1 0 0,0 0 1,-1 13-1,0-9 125,1-8 109,10-5-51,-4 1-162,0-1 0,0-1 0,-1 1 0,1-1 0,0 0 1,-1 0-1,0 0 0,0 0 0,0-1 0,0 0 0,6-8 0,24-26-16,-1-2 0,31-50-1,-13 9 34,127-192 248,-157 241-393,-2-1 0,19-44-1,-34 69 124,-3 7-32,0-1 0,0 1 0,0-1 0,0 1 0,-1-1 0,1 1 0,0-1 0,-1 0 0,0 1 0,1-1 0,-1 0 0,0 0 0,0 1 0,0-4 0,0 5-8,-1 0-1,1 0 1,-1 0-1,1 0 1,-1 1-1,1-1 0,-1 0 1,0 0-1,1 0 1,-1 0-1,1 1 1,-1-1-1,1 0 1,0 0-1,-1 1 1,1-1-1,-1 0 1,1 1-1,-1-1 0,1 1 1,-12 10 23,0 1 1,1 0-1,0 1 0,1 0 1,1 1-1,0 0 0,1 0 1,0 1-1,1 0 0,-7 24 1,10-24 21,2-1 1,0 0-1,0 1 1,1 0-1,1-1 1,1 1-1,0 0 1,1-1-1,4 18 1,0-10-5,0 0 1,1-1-1,2 0 1,0-1-1,18 29 1,-21-39 2,0-1 1,1-1 0,14 16 0,-17-20-337,-1-1 0,1 0 0,0 0 0,0-1 1,0 1-1,0-1 0,0 0 0,0 0 0,1 0 1,-1 0-1,8 1 0,-10-3-54,-1 0 0,0 0 0,1 0 0,-1 0 0,0 0 0,1 0-1,-1-1 1,0 1 0,1 0 0,-1-1 0,0 1 0,0-1 0,1 1 0,-1-1 0,0 0 0,0 1 0,0-1 0,0 0 0,0 0-1,0 0 1,0 0 0,0 0 0,0 0 0,0 0 0,-1 0 0,1 0 0,0 0 0,-1 0 0,2-3 0,7-8-2756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49.0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14 165 7296,'-13'-8'3328,"71"-4"-2912,-18 4 1760,1 5-1280,22-14 352,-1 5-736,42-12-192,-6 4-192,24 0-32,-14 5-33,-9-2-3230,-14 9 1759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50.2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297 543 4224,'7'-5'4287,"-9"5"-2137,-4 0-1094,-9 1-503,1 2 0,0-1 0,-1 2 0,2 0 0,-1 1 0,-19 9 0,25-11-328,-13 6 110,1 0 0,0 2 0,1 0 0,1 1 0,-31 26 0,46-36-301,1 1 0,0-1 0,0 0 0,0 1 0,0-1 0,0 1 0,1 0 0,-1-1 0,-1 5 0,3-7-5,0 1 0,0 0-1,-1 0 1,1 0 0,0-1 0,0 1-1,0 0 1,0 0 0,0-1 0,0 1-1,0 0 1,0 0 0,0 0 0,1-1 0,-1 1-1,0 0 1,0 0 0,1-1 0,-1 1-1,1 0 1,-1-1 0,0 1 0,1 0-1,-1-1 1,1 1 0,-1-1 0,1 1 0,0-1-1,-1 1 1,1-1 0,0 1 0,-1-1-1,1 1 1,0-1 0,-1 0 0,1 1-1,0-1 1,0 0 0,-1 0 0,1 0-1,0 0 1,0 0 0,1 0 0,4 1 71,1 0 1,0-1-1,-1 0 1,1-1 0,-1 1-1,1-1 1,0-1-1,-1 1 1,11-5-1,58-25 151,-67 27-243,31-14-174,71-47 1,-110 64 138,1 1 0,-1-1 0,0 1 1,1-1-1,-1 1 0,1 0 0,0-1 0,-1 1 0,1 0 1,-1 0-1,1-1 0,-1 1 0,1 0 0,0 0 0,-1 0 0,1 0 1,-1 0-1,1 0 0,0 0 0,-1 0 0,1 0 0,0 0 0,-1 0 1,1 0-1,-1 0 0,1 0 0,0 0 0,-1 1 0,1-1 0,-1 0 1,1 0-1,0 1 0,0 1-60,0-1 0,0 1 0,0 0 0,0 0 1,0 0-1,0 0 0,0-1 0,0 4 0,3 7 118,3 4 82,-4-8-14,0 0-1,0 0 1,1-1 0,7 10 0,-10-15-28,1 0 0,-1 0 0,1-1-1,0 1 1,-1 0 0,1-1 0,0 1 0,0-1 0,0 0 0,0 0 0,1 0 0,-1 0-1,0 0 1,0 0 0,1 0 0,-1-1 0,0 1 0,1-1 0,-1 0 0,4 1 0,-2-2-8,-1 0 1,1 1-1,0-1 0,0 0 1,0-1-1,0 1 1,-1-1-1,1 0 0,-1 0 1,1 0-1,-1 0 1,0 0-1,0-1 1,0 0-1,0 1 0,4-6 1,4-6 23,0 0 0,11-19-1,-22 33-80,12-20 17,-2-1 0,0 0 0,12-40 1,-13 34 5,14-43 87,30-78 72,-41 122-250,9-19 106,27-88 1,-47 129-40,-1 1-1,1-1 1,0 0 0,-1 1-1,0-1 1,0 0 0,-1-5-1,1 9-6,0 0 0,0 0 0,0 0 0,0 0 0,0 0 0,0-1 0,0 1 0,0 0 0,0 0 0,0 0 0,0 0 0,-1 0 0,1 0-1,0-1 1,0 1 0,0 0 0,0 0 0,0 0 0,0 0 0,0 0 0,0 0 0,-1 0 0,1 0 0,0 0 0,0 0 0,0 0 0,0 0 0,0-1 0,0 1-1,-1 0 1,1 0 0,0 0 0,0 0 0,0 0 0,0 0 0,0 0 0,-1 0 0,1 0 0,0 0 0,0 0 0,0 1 0,0-1 0,0 0 0,-1 0 0,1 0 0,0 0-1,0 0 1,-9 7-94,-4 12-23,2 4 136,2 0 1,1 1 0,0 0 0,2 0 0,-6 41-1,9-34 57,-1 14-71,1 75 0,7-9 280,-4-104-253,1-1-1,0 1 1,0-1-1,0 0 1,1 0-1,-1 1 1,2-1 0,-1 0-1,1-1 1,5 11-1,-7-16-204,-1 1 0,1-1 0,0 0 0,-1 1-1,1-1 1,0 0 0,-1 1 0,1-1 0,0 0 0,0 0-1,-1 0 1,1 0 0,0 0 0,0 0 0,-1 0 0,1 0-1,0 0 1,-1 0 0,1 0 0,0 0 0,0 0 0,-1-1-1,1 1 1,0 0 0,-1 0 0,1-1 0,0 1-1,-1-1 1,2 0 0,0 0-349,0 0-1,0 0 0,-1 0 1,1-1-1,0 1 1,-1 0-1,1-1 1,-1 0-1,0 1 1,1-1-1,-1 0 1,2-2-1,-1-10-2670,1 4 1089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50.8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94 6560,'-18'-12'2117,"7"7"-539,8 4-109,8-1 481,89-28 4851,3 4-4902,-67 20-2204,-1 1 0,1 1-1,0 1 1,51 3-1,-78 0-57,0 1 1,0-1-1,0 1 0,1-1 0,-1 1 0,0 0 0,0 0 0,0 0 0,-1 1 0,1-1 1,0 1-1,0-1 0,-1 1 0,1 0 0,-1 0 0,1 0 0,-1 0 0,0 1 0,0-1 1,0 1-1,0-1 0,3 6 0,22 31-3393,-19-29 3206,0 1 1,-1-1-1,6 13 1,-11-19 662,-1 0 1,1-1-1,-1 1 1,0 0 0,0 0-1,0 0 1,-1 0-1,1 0 1,-1 0-1,0 0 1,0 0 0,-1-1-1,1 1 1,-2 5-1,-1 1 598,-1 0-1,0-1 0,-10 17 1,6-11 122,-10 15 681,11-18-451,-11 22 1,16-31-895,1 1 0,0 0 1,0-1-1,0 1 1,0 0-1,0 0 0,1 0 1,0-1-1,0 1 0,0 7 1,1-9-77,-1 0 1,1 0 0,0 0-1,0 0 1,-1 0 0,1 0-1,1-1 1,-1 1-1,0 0 1,0-1 0,1 1-1,-1-1 1,0 0-1,1 1 1,0-1 0,-1 0-1,1 0 1,0 0 0,-1 0-1,1 0 1,0 0-1,0 0 1,0-1 0,0 1-1,0-1 1,0 1 0,0-1-1,0 0 1,3 0-1,0 1 99,1-1 0,0 0-1,0 0 1,0-1 0,-1 0-1,1 0 1,0 0 0,-1 0-1,8-4 1,-9 3-100,1-1 0,0 0 0,-1 0 0,0 0 1,1-1-1,-1 1 0,-1-1 0,1 0 0,-1 0 0,4-5 0,-5 7-93,-1-1 1,1 1-1,-1 0 0,0-1 0,1 0 0,-1 1 1,0-1-1,0 0 0,-1 0 0,1 1 0,-1-1 1,1 0-1,-1 0 0,0 0 0,0 0 0,0 0 1,0 0-1,-1 1 0,0-6 0,-1 5-21,1 1 1,-1-1-1,1 1 0,-1 0 0,0 0 0,1-1 1,-1 1-1,0 0 0,-1 0 0,1 1 0,0-1 0,0 0 1,-1 1-1,1-1 0,-1 1 0,1 0 0,-1 0 1,0 0-1,0 0 0,1 1 0,-1-1 0,0 1 0,-3-1 1,-3 0-18,0 1 0,1 0 0,-1 0 1,0 1-1,1 0 0,-13 3 1,0 0-288,16-4-137,0 1-1,1 0 1,-1 0 0,1 1 0,-1-1-1,0 1 1,-4 2 0,9-4 392,0 0 0,0 0 0,0 0 1,0 0-1,-1 0 0,1 0 0,0 0 1,0 0-1,0 0 0,0 1 0,0-1 1,0 0-1,-1 0 0,1 0 0,0 0 1,0 0-1,0 0 0,0 0 0,0 0 0,0 1 1,0-1-1,0 0 0,0 0 0,0 0 1,-1 0-1,1 0 0,0 1 0,0-1 1,0 0-1,0 0 0,0 0 0,0 0 1,0 0-1,0 1 0,0-1 0,0 0 1,0 0-1,0 0 0,0 0 0,0 0 0,0 1 1,1-1-1,-1 0 0,0 0 0,0 0 1,8 3-2784,13-1-477,1-3-578,5 0 1301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51.4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 4576,'18'-17'4318,"-18"17"-4201,0-1 1,0 1-1,1 0 1,-1 0-1,0 0 1,0 0-1,0 0 1,0 0-1,1 0 1,-1 0 0,0 0-1,0 0 1,0 0-1,3 2 2469,-3-2-2468,6 12 3199,1 16-1174,-7-20-1736,1 0 0,-2 0 0,1 0-1,-3 14 1,2-14-142,0 0 1,0 0-1,1 0 0,1 9 0,-1-2-45,2-5 468,-2-10-640,1 0 0,0 0 0,0 0 1,-1 0-1,1-1 0,0 1 1,0 0-1,-1 0 0,1-1 0,0 1 1,0 0-1,-1-1 0,1 1 0,0 0 1,-1-1-1,2 0 0,8-7 2,0-1 0,0 0 0,-1 0 0,-1 0 0,13-18 0,-14 18-99,0-1 0,1 1 0,0 0 0,1 1 0,-1 0 0,20-13 1,-27 20 39,-1 1 1,1-1 0,0 1 0,-1-1-1,1 1 1,-1 0 0,1-1 0,0 1-1,-1 0 1,1 0 0,0 0 0,0-1-1,-1 1 1,1 0 0,0 0 0,0 0-1,-1 0 1,1 0 0,0 0 0,-1 0-1,1 1 1,0-1 0,0 0 0,-1 0-1,1 0 1,0 1 0,-1-1 0,1 0-1,-1 1 1,1-1 0,0 1 0,-1-1-1,1 1 1,-1-1 0,1 1 0,-1-1-1,1 1 1,-1-1 0,1 1 0,-1 0-1,0-1 1,1 1 0,-1 0 0,0-1-1,0 1 1,1 0 0,-1-1 0,0 1-1,0 0 1,0-1 0,0 1 0,0 1-1,1 3 26,-1 1 0,0-1 0,0 0 0,0 0 0,-2 11 0,-1-6 102,0 1-1,-1-1 1,-9 19 0,1-2 232,11-27-340,1 0 0,0 1 0,0-1 0,-1 1 0,1-1 0,0 1 0,0-1 0,0 1 0,0-1 0,-1 1 0,1-1 0,0 0 0,0 1 0,0-1 0,0 1 0,0-1 0,0 1 0,0-1 0,1 1 0,-1-1 0,0 1 0,0-1 0,0 1 0,1 0 0,-1-1 0,1 0 0,-1 0 1,1 1-1,-1-1 0,1 0 0,-1 0 0,1 0 0,-1 0 0,1 0 1,-1 0-1,1 0 0,-1 0 0,0 0 0,1 0 0,-1 0 0,1-1 1,-1 1-1,1 0 0,0-1 0,28-14 175,-27 13-192,19-11 9,0 1 1,0 0-1,1 2 1,1 0-1,40-10 1,-59 19-16,0 0 0,0 1 0,0-1 0,0 1 0,0 0 0,0 1-1,0-1 1,0 0 0,0 1 0,0 0 0,0 0 0,0 0 0,0 1 0,-1-1 0,1 1 0,0 0 0,-1 0 0,0 0 0,1 1 0,-1-1 0,4 4-1,-1 0 95,-1 0-1,0 1 1,0 0-1,-1-1 1,1 1-1,-2 1 1,1-1-1,-1 1 1,4 13-1,-4-10-28,-2-7-53,0 0 0,0-1 0,0 1 0,0-1 0,1 1 0,-1-1 0,1 1 0,3 3 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52.6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324 6 4224,'9'-5'5686,"-8"12"-2200,-3 1-3912,-5 13 1249,-1 0 0,-1 0 0,-2-1 0,0 0 0,0 0 0,-28 32 0,-3-4-165,-57 51 0,74-76-356,-29 38-1,53-60-395,0 0 0,1 0 0,-1-1-1,0 1 1,0 0 0,0 0 0,1 0 0,-1-1 0,0 1-1,0 0 1,0-1 0,-2 1 0,3-1-76,0 0 1,0 0-1,-1 0 0,1-1 1,0 1-1,0 0 0,0 0 1,0 0-1,-1-1 0,1 1 1,0 0-1,0 0 0,0-1 1,0 1-1,0 0 0,0 0 1,0-1-1,-1 1 0,1 0 1,0 0-1,0-1 0,0 1 1,0 0-1,0 0 0,0-1 1,0 1-1,1 0 1,-1-1-1,0 1 0,0 0 1,0 0-1,0-1 0,0 1 1,0 0-1,0 0 0,1-1 1,-1 1-1,0 0 0,0 0 1,4-21-5719,0 4 3616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53.1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18 4992,'-11'-14'1589,"10"14"-1511,1-1-1,-1 1 1,1 0 0,-1-1-1,1 1 1,-1 0 0,1-1-1,-1 1 1,1 0 0,-1 0-1,0 0 1,1 0-1,-1 0 1,-3 0 3256,7 1-2901,-1-1-1,1 1 1,-1 0-1,1 0 1,-1 0-1,1 0 1,3 4 0,7 1 672,87 32 2560,-57-24-2734,-1 3 0,69 37 0,-79-34-849,-17-9-59,27 13 0,-33-23-10,6-4-4387,7-7-2171,7-7 1120,19-12 567,-46 27 4749,17-13 1687,-18 14-1268,0 1 1,0-1-1,-1 0 0,1 0 0,0 0 1,0 0-1,-1 0 0,1 0 0,0 0 1,-1 0-1,1 0 0,-1 0 0,1 0 1,-1-1-1,-1 1-33,0 0-1,1 1 1,-1-1 0,0 1-1,0-1 1,0 1 0,0 0 0,0-1-1,-1 1 1,1 0 0,0 0 0,0 0-1,0-1 1,0 1 0,0 0-1,0 1 1,-2-1 0,3 0-224,-17 1 781,-1 1-1,1 1 1,0 1-1,-18 5 1,2 0-335,-228 42 1314,228-45-1660,19-2-499,-2-2 0,-18 2 0,45-14-7030,-9 9 6869,18-7-1711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53.4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12 5408,'-4'-7'539,"1"2"711,3 8 208,2 16 575,-1-6-973,0-1-1,6 22 1,-1-2 294,9 53 1699,50 163 0,-42-195-2461,-23-52-671,0 0 0,1-1 0,-1 1-1,0-1 1,0 1 0,1-1 0,-1 1-1,0-1 1,0 1 0,1-1 0,-1 1 0,1-1-1,-1 1 1,1-1 0,-1 0 0,0 1-1,1-1 1,-1 1 0,1-1 0,0 0-1,-1 0 1,1 1 0,-1-1 0,1 0-1,-1 0 1,1 0 0,0 0 0,-1 0-1,1 1 1,-1-1 0,1 0 0,0 0 0,-1 0-1,1-1 1,-1 1 0,1 0 0,0 0-1,-1 0 1,1 0 0,-1-1 0,1 1-1,-1 0 1,1 0 0,-1-1 0,1 1-1,-1 0 1,1-1 0,-1 1 0,1-1 0,-1 1-1,1-1 1,-1 0 0,5-3-2106,-1 0 0,0-1 0,6-9 0,-9 13 1711,12-19-3424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54.1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409 58 3552,'4'-7'1460,"2"-1"205,-6 8-1547,0 1 1,1-1-1,-1 0 0,0 0 0,1-1 1,-1 1-1,0 0 0,0 0 0,1 0 1,-1 0-1,0 0 0,1 0 0,-1 0 1,0 0-1,0-1 0,1 1 0,-1 0 1,0 0-1,1 0 0,-1-1 0,0 1 1,0 0-1,0 0 0,1-1 0,-1 1 1,0 0-1,0 0 0,0-1 0,0 1 0,1-1 1,-1 1 92,0-1-1,0 0 1,0 1 0,0-1 0,0 0 0,0 0-1,0 1 1,-1-1 0,1 0 0,0 0 0,0 1 0,0-1-1,-1 0 1,1 0 0,-1-1-11,0 1 1,0-1-1,-1 1 0,1-1 1,0 1-1,0-1 1,-1 1-1,1 0 0,0 0 1,-1 0-1,0 0 1,1 0-1,-1 0 0,1 0 1,-1 0-1,-3 0 0,-3-1 160,-1 1 0,1 0 0,-1 0 0,1 1 0,-1 0 0,-15 3-1,-50 13 642,43-9-779,-1 2 0,2 1 0,-1 2 0,-44 24 0,70-33-194,0 0 0,1 0 0,-1 1-1,1 0 1,0 0 0,-1 0 0,-4 7 0,8-10-9,0 1 1,0-1-1,0 1 0,1-1 1,-1 1-1,0-1 0,1 1 0,-1 0 1,0-1-1,1 1 0,0 0 1,0-1-1,-1 1 0,1 0 0,0 0 1,0-1-1,0 1 0,1 0 1,-1-1-1,0 1 0,1 0 0,-1 0 1,1-1-1,-1 1 0,1-1 1,0 1-1,0-1 0,0 1 0,0-1 1,1 3-1,2 0 59,1 0 1,-1-1-1,1 1 1,0-1-1,0 1 1,0-2-1,0 1 1,1 0-1,9 2 1,56 14 577,-53-15-545,6 2-92,0-1 0,1-1 0,0-2 0,-1 0 0,1-1 0,48-6 0,-72 5-189,1 0-1,-1 0 0,0-1 1,0 1-1,0 0 0,0-1 1,0 1-1,0-1 0,0 1 1,1-1-1,-1 1 0,-1-1 1,1 0-1,0 1 0,1-2 1,8-4-1436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44:54.9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24 5056,'3'8'1954,"-19"-4"8198,16-4-10067,0-1-1,0 1 0,1-1 1,-1 1-1,0 0 0,0-1 1,1 1-1,-1 0 1,0-1-1,0 1 0,1 0 1,-1-1-1,0 1 0,1 0 1,-1 0-1,1-1 1,-1 1-1,0 0 0,1 0 1,-1 0-1,1 0 0,-1-1 1,0 1-1,1 0 1,16-3 362,-11 1-124,20-4-51,-1 0 0,37-2 0,-49 7-276,-1 0-5,0 0-1,0 1 1,0 0-1,0 1 1,0 0-1,0 1 1,21 6-1,-31-7 8,0 0-1,1 0 1,-1 0-1,0 0 1,0 1-1,0-1 1,1 2-1,-2-3 6,-1 1 0,1-1-1,-1 1 1,0-1-1,1 1 1,-1-1-1,1 1 1,-1-1-1,0 1 1,0-1 0,1 1-1,-1-1 1,0 1-1,0 0 1,0-1-1,0 1 1,1-1-1,-1 1 1,0 0-1,0-1 1,0 1 0,0 0-1,-1-1 1,1 1-1,0-1 1,0 1-1,0 0 1,0-1-1,-1 1 1,1-1-1,0 1 1,0-1 0,-1 1-1,1-1 1,0 1-1,-2 0 1,-9 10 97,0 0 0,-1-1-1,-25 16 1,-9 7 50,31-20 87,0 0 1,1 0-1,1 1 0,0 1 1,-21 30-1,34-45-208,0 0 1,-1 1-1,1-1 1,0 1-1,-1-1 0,1 1 1,0-1-1,-1 1 0,1-1 1,0 1-1,0-1 1,0 1-1,0-1 0,-1 1 1,1-1-1,0 1 1,0-1-1,0 1 0,0-1 1,0 1-1,0 0 0,0-1 1,0 1-1,1-1 1,-1 1-1,0-1 0,0 1 1,0-1-1,0 1 1,1-1-1,-1 1 0,0-1 1,1 1-1,-1-1 0,0 1 1,1-1-1,-1 0 1,0 1-1,1-1 0,-1 0 1,1 1-1,-1-1 1,1 0-1,-1 1 0,1-1 1,-1 0-1,1 0 0,-1 0 1,1 0-1,0 1 1,5 0 63,-1-1 0,0 0 1,0 0-1,9 0 0,-9-1-31,133-13 373,48-3-1308,-181 17 285,-1 0 0,1 0 0,-1 1 0,1-1-1,-1 1 1,1 0 0,7 3 0,3 6-4792,-5 2 1994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5:14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17 682 2976,'-1'0'95,"0"0"1,0 1-1,0-1 1,1 0-1,-1 0 1,0 1-1,0-1 1,1 0-1,-1 0 1,0 1-1,1-1 0,-1 1 1,0-1-1,1 1 1,-1-1-1,1 1 1,-1-1-1,1 1 1,-1 0-1,1-1 1,-1 1-1,1 0 1,-1 0-1,1 0 27,0 0 0,0 0 0,1 0 0,-1 0 0,0 0 1,0-1-1,1 1 0,-1 0 0,1 0 0,-1-1 0,1 1 0,-1 0 0,1 0 0,-1-1 0,1 1 0,-1-1 0,1 1 1,0 0-1,0-1 0,-1 1 0,1-1 0,0 0 0,1 1 0,1 1 122,0 0 0,1-1-1,-1 1 1,1-1 0,-1 0 0,1 0-1,-1 0 1,1-1 0,0 1 0,-1-1-1,1 0 1,0 0 0,0 0 0,-1-1-1,1 1 1,-1-1 0,1 0 0,5-2-1,-4 1-89,1 0 0,-1-1 0,1 1 1,-1-1-1,0-1 0,0 1 0,-1-1 0,1 0 0,-1 0 0,0 0 0,6-8 0,4-10-24,-1-1 1,-2-1-1,14-38 0,-19 47-155,14-36 130,112-329 681,-129 372-686,-1-1 1,0 1 0,-1-1-1,1 0 1,-2 1 0,1-1 0,-1 0-1,-2-9 1,2 17-101,0 1 0,0 0 0,0 0 0,0 0 0,0 0 0,0 0 0,0-1 0,0 1 0,0 0 0,0 0 0,0 0 0,0 0 0,0 0 0,0 0 0,0-1 0,0 1 0,0 0 0,0 0 0,0 0 0,-1 0 0,1 0 0,0 0 0,0 0 0,0-1 0,0 1 0,0 0 0,0 0 0,0 0 0,-1 0 0,1 0 0,0 0 0,0 0 0,0 0 0,0 0 0,0 0 0,0 0 0,-1 0 0,1 0 0,0 0 0,0 0 0,0 0 0,0 0 0,0 0 0,-1 0 1,1 0-1,0 0 0,0 0 0,-7 7-84,-3 12-105,1 8 175,2 0 0,0 0 0,-2 31 0,4-30 118,-3 21-8,2 1 0,2-1 0,2 1 0,2 0 0,12 81 0,-11-124-45,0 1 0,1-1-1,0 1 1,1-1 0,0 0 0,0 0-1,4 8 1,-5-13-17,-1-1 0,0 1-1,0 0 1,1 0 0,-1-1 0,1 1-1,-1-1 1,1 1 0,0-1 0,0 0-1,-1 0 1,1 0 0,0 0 0,0 0-1,0 0 1,0 0 0,0 0 0,0-1-1,1 1 1,-1-1 0,0 0 0,0 0-1,0 1 1,0-1 0,1-1 0,-1 1-1,0 0 1,0 0 0,3-2 0,3 0 26,1-2 0,-1 1 0,-1-1 0,1 0 0,0-1 0,-1 0 0,0 0 0,8-8 0,49-52 42,-53 53-40,11-13-18,-3 4-253,28-25 0,-47 57-409,-15 30 500,8-25 201,-6 22 0,9-26-15,2-5-55,1 0 1,-1-1 0,1 1-1,-1 13 1,2-18 1,1 1 0,-1-1 0,0 0 0,1 1 0,-1-1 0,1 0 0,0 1 0,0-1 0,0 0 0,0 0 0,0 0 0,1 0 0,-1 0 0,1 0 0,-1 0 0,1-1 0,-1 1 0,4 2 0,-1-1 45,2 1 0,-1-1-1,0 0 1,1 0 0,-1 0 0,1-1-1,0 0 1,0 0 0,0 0 0,0-1 0,7 1-1,-10-1-32,0-1-1,0 0 1,0 0 0,0 0-1,0 0 1,0 0-1,0-1 1,0 1-1,-1-1 1,1 0 0,0 0-1,0 0 1,-1 0-1,1 0 1,-1 0-1,1-1 1,-1 0 0,1 1-1,-1-1 1,0 0-1,0 0 1,0 0-1,0 0 1,0-1 0,2-2-1,-3 3-8,-1 0 1,1-1-1,-1 1 1,1-1-1,-1 1 0,0 0 1,1-1-1,-1 1 1,0-1-1,-1 1 0,1-1 1,0 1-1,-1 0 0,0-1 1,0-2-1,-16-35 60,16 37-77,-4-8-53,-1 1-1,0 0 0,-1 0 1,0 1-1,0 0 0,-1 0 1,-12-10-1,6 10-59,13 9 108,-1 0-1,1-1 0,0 0 0,0 1 1,0-1-1,0 0 0,-1 1 1,1-1-1,0 0 0,1 0 1,-1 0-1,0 0 0,0 0 1,0 0-1,0-1 0,0-1 5,8 1 0,32-2 95,0-3-1,55-17 0,-71 16-68,0-1 0,-1-2 0,0 0 1,22-15-1,6-12-3197,-48 36 2601,0 0-1,0 0 1,0 0-1,0 0 1,0-1-1,-1 1 1,1 0-1,-1-1 1,2-4-1,-2 6 282,6-11-2095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02.6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 40 1728,'0'-2'138,"0"1"1,0 0-1,0 0 1,1 0-1,-1-1 1,0 1-1,0 0 1,1 0-1,-1 0 1,1 0-1,-1-1 1,1 1-1,0-1 1,0 1 378,0-1 1,-1 1-1,1 0 1,-1-1-1,1 1 1,-1 0-1,1-1 1,-1 1-1,0-1 1,0 1-1,0-1 1,0 1-1,0-2 1,0 3-475,0-1 1,0 1-1,0 0 0,0 0 1,0 0-1,0 0 1,-1 0-1,1 0 1,0 0-1,0 0 1,0 0-1,0 0 0,0 0 1,0 0-1,-1 0 1,1 0-1,0 0 1,0 0-1,0 0 0,0 0 1,0 0-1,0 0 1,0 0-1,-1 0 1,1 0-1,0 0 1,0 0-1,0 1 0,0-1 1,0 0-1,0 0 1,0 0-1,0 0 1,-1 0-1,1 0 1,0 0-1,0 0 0,0 0 1,0 1-1,0-1 1,0 0-1,0 0 1,0 0-1,0 0 0,0 0 1,0 0-1,0 1 1,-5 4 1060,-4 9-520,0 0 0,1 1 0,0 0 0,2 0 0,-1 1 0,2 0 0,-5 23 0,-15 121 191,18-101-441,2 7 52,-1 7 55,6-47-229,1-12 200,-1-13 84,1-16 661,1 9-1107,4-14-16,1 0 0,0 1 0,2 0 0,0 0 0,1 1 0,16-23 0,-14 27-93,1-1 1,0 2-1,1 0 0,0 1 1,1 0-1,1 1 0,0 1 1,0 0-1,1 1 0,0 1 1,0 1-1,26-8 0,-39 14 49,1 0-1,-1 0 0,0 0 1,0 1-1,1-1 0,-1 1 1,0 0-1,1 0 0,-1 1 1,7 1-1,-8-1 5,0 0-1,-1 0 1,1 0-1,-1 0 1,1 1-1,-1-1 0,1 1 1,-1 0-1,0 0 1,0 0-1,0 0 1,0 0-1,0 0 1,0 0-1,0 1 1,-1-1-1,2 3 1,0 2 27,0 0 0,0 0 1,-1 0-1,0 0 0,0 1 0,0-1 1,-1 0-1,0 1 0,-1-1 1,0 1-1,-1 11 0,-1-4 60,-1 1 1,0-1-1,-1 1 0,-9 20 0,11-30-66,-1 0 1,1-1-1,-1 0 1,0 1-1,-1-1 0,1 0 1,-1-1-1,0 1 0,0-1 1,-1 1-1,1-1 1,-1-1-1,-8 6 0,6-5 24,0-1-1,0 0 0,0 0 1,0-1-1,-1 0 0,1 0 1,-1 0-1,0-1 1,-12 0-1,5-1-13,0-1 0,-1-1 0,1 0 0,0-1 0,0-1 0,1 0 0,-1-1 0,1 0 0,0-1 1,-16-10-1,26 14-30,1 0 0,0 0 1,0-1-1,0 1 1,0-1-1,0 0 0,1 0 1,-4-4-1,5 6-4,1 0-1,-1 1 0,1-1 0,-1 0 1,1 0-1,0 0 0,-1 0 1,1 0-1,0 0 0,0 1 0,0-1 1,0 0-1,-1 0 0,1 0 0,0 0 1,1 0-1,-1 0 0,0 0 1,0 0-1,0 0 0,0 0 0,1 0 1,-1 1-1,1-1 0,-1 0 1,0 0-1,1 0 0,-1 1 0,1-1 1,0 0-1,-1 0 0,1 1 1,-1-1-1,1 0 0,0 1 0,0-1 1,1 0-1,0 0 2,0 0 0,1 0 1,-1 0-1,0 0 0,1 1 0,-1-1 1,0 1-1,1 0 0,-1-1 0,1 1 1,-1 0-1,1 1 0,-1-1 0,4 1 1,37 10-106,-40-10 91,60 18 94,93 15 0,-150-33-18,0-1 1,0 1-1,0-1 0,0-1 0,1 1 0,-1-1 1,0 0-1,0 0 0,0-1 0,-1 1 0,1-2 0,0 1 1,-1 0-1,1-1 0,-1 0 0,0 0 0,0-1 0,0 0 1,0 1-1,0-2 0,6-6 0,4-8-7,0-1-1,-1-1 1,-1-1 0,12-24-1,15-24 103,-16 31-248,-7 12-94,27-34-1,-41 59-231,-2 9 235,-3 11 140,1-14 22,-13 96 72,5-36 305,-3 86-1,12-145-293,0-1 0,0 0 0,0 1-1,1-1 1,0 1 0,0-1 0,0 0 0,0 0-1,0 1 1,4 6 0,-4-10-31,-1-1 1,1 0-1,-1 1 0,1-1 1,0 0-1,-1 1 0,1-1 1,-1 0-1,1 0 0,-1 0 1,1 0-1,0 1 0,-1-1 1,1 0-1,-1 0 0,1 0 1,0 0-1,-1 0 0,1 0 1,-1-1-1,1 1 0,0 0 1,-1 0-1,1 0 0,-1 0 1,1-1-1,-1 1 0,1 0 1,0-1-1,0 0 0,-1 1-5,7-4 53,-1 0 0,0 0-1,0-1 1,0 0-1,0-1 1,7-8 0,29-42-5,-21 26 42,-20 29-108,45-58 52,-38 50-134,0 1-1,0-1 1,1 2 0,13-10 0,-22 17 64,1 0 1,-1-1 0,1 1 0,-1-1 0,1 1 0,-1 0 0,1-1 0,-1 1 0,1 0 0,0 0 0,-1-1 0,1 1 0,-1 0 0,1 0 0,0 0-1,-1 0 1,1 0 0,0 0 0,-1 0 0,1 0 0,0 0 0,-1 0 0,1 0 0,-1 0 0,1 1 0,0-1 0,-1 0 0,1 0 0,-1 1-1,1-1 1,-1 0 0,1 1 0,0-1 0,-1 0 0,1 1 0,0 1-2,0-1 1,-1 1-1,1 0 1,0-1-1,-1 1 0,0 0 1,1-1-1,-1 1 1,0 0-1,0-1 0,1 1 1,-2 0-1,1 0 1,0 2-1,-3 19 8,-1 1 1,-1-1-1,-1 0 0,-1 0 0,-1-1 1,-1 0-1,-1 0 0,-1-1 1,-1 0-1,-20 28 0,-20 22 370,-101 105 0,149-172-319,0 0 0,-1-1 1,1 1-1,-1-1 0,0 1 0,-8 3 0,12-7-17,-1 1-1,0 0 1,0-1-1,1 1 1,-1-1-1,0 0 1,0 0-1,0 1 1,1-1-1,-1 0 1,0-1-1,0 1 1,0 0-1,0 0 1,1-1-1,-1 1 1,-3-2-1,2 0-8,-1 0 0,1 1-1,0-1 1,1-1 0,-1 1 0,0 0-1,0-1 1,1 1 0,-3-4 0,2 3-2,1 0 1,0 0 0,0 0-1,0-1 1,0 1-1,1 0 1,-1-1 0,1 1-1,0-1 1,0 1-1,0-1 1,0 0 0,1 1-1,0-1 1,-1 0-1,1 1 1,0-1 0,1 0-1,0-5 1,1 5-16,0 0 1,0 0-1,1 1 1,-1-1 0,1 0-1,0 1 1,0 0-1,0 0 1,0 0-1,1 0 1,-1 0-1,1 0 1,0 1-1,7-4 1,1 1-6,0 0 1,0 0-1,25-5 1,1 3-193,44-1 1,-59 6-344,-13 2-1474,0-1-1,18 2 0,-25 0 734,1-1-1,-1 1 0,0 0 1,0 0-1,0 0 0,0 0 0,5 4 1,5 5-2525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04.5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1028 4160,'-1'0'179,"-5"1"1028,8 3 1225,29-8 2984,-26 3-5177,1-1-1,-1 0 1,0 0-1,0 0 0,0-1 1,0 0-1,0 0 1,0 0-1,-1 0 1,1-1-1,4-5 1,2-4 167,1-2 0,-2 0 0,14-24 0,23-56 278,-21 39-310,116-178 1201,-131 216-1470,37-50 232,18-28 451,-55 77-668,0-1 0,-1 1 0,8-27 0,-61 117-301,20-31 230,1 2 0,-30 81-1,42-94-50,2-1 0,1 1 0,1 1 0,1-1 0,0 47-1,4-65 126,1 0 0,1 0-1,0-1 1,0 1 0,6 17-1,-7-27-93,0 0-1,1 0 1,-1-1-1,1 1 1,-1 0 0,1 0-1,-1-1 1,1 1-1,0 0 1,-1-1-1,1 1 1,0-1-1,0 1 1,-1-1 0,1 1-1,0-1 1,0 1-1,0-1 1,0 0-1,-1 1 1,1-1-1,0 0 1,0 0-1,0 0 1,0 0 0,0 0-1,0 0 1,0 0-1,0 0 1,0 0-1,-1 0 1,1 0-1,0-1 1,0 1-1,0 0 1,0-1 0,0 1-1,-1 0 1,1-1-1,1 0 1,4-2 48,-1-1 0,0 1 1,0-1-1,9-8 1,14-15 149,149-136-156,-74 75-172,-84 70 108,-2-1 0,0-1-1,18-27 1,-15 14 27,-2-1 0,-1-1-1,17-48 1,24-116-31,-53 168 8,-5 28-208,-2 6 72,-2 10 19,4-11 97,-17 59 125,-39 128 140,46-164-218,0 0 1,-2-1-1,-1-1 0,-1 0 1,-23 29-1,-147 184 533,172-224-438,11-11-90,0-1-1,0 1 1,0 0 0,0 0-1,1 0 1,-1 0 0,0 0-1,0 0 1,1 0 0,-1 0-1,1 0 1,-2 2 0,3-7-10,1 0 0,-1 1 0,0-1 0,1 1 0,0 0 0,0 0 0,0-1 0,0 1 1,1 0-1,-1 1 0,5-5 0,1-2-46,0-1-14,1 1 1,-1 1-1,2 0 1,15-11-1,45-24-1,-48 30 34,-11 7-68,0 1 0,0 0 0,0 1-1,0 0 1,17-4 0,-27 8 47,0 0-1,0 0 1,0 0 0,0 0 0,0 0-1,0 0 1,0 0 0,0 1 0,0-1-1,0 0 1,0 0 0,0 1 0,0-1-1,0 1 1,0-1 0,0 1 0,-1-1-1,1 1 1,0 0 0,0-1 0,-1 1-1,1 0 1,0 0 0,-1 0 0,1-1-1,-1 1 1,1 0 0,-1 0 0,1 0 0,-1 0-1,1 1 1,2 6 10,-1 0-1,1 0 1,0 9-1,0-7 25,0 4 106,1 3-24,0 0 0,1-1-1,10 23 1,-14-37-77,0 0 0,0 0 0,0 0 0,0 0 1,1 0-1,-1-1 0,1 1 0,-1-1 0,1 1 0,-1-1 0,1 1 0,0-1 0,0 0 0,-1 0 0,1 0 0,0 0 0,0 0 0,0 0 0,0-1 1,0 1-1,1-1 0,-1 1 0,0-1 0,0 0 0,0 0 0,0 0 0,0 0 0,1 0 0,-1 0 0,0 0 0,0-1 0,0 1 0,0-1 1,0 0-1,0 0 0,0 0 0,0 0 0,3-1 0,10-10 68,0 1 0,22-24 1,-2 2-157,-21 21 69,45-41-8,-50 44-91,0-1 0,-1 0 1,14-21-1,-21 30 68,-1 0 0,1 0 0,0 0-1,-1 0 1,1 0 0,-1 0 0,1 0 0,-1 0 0,0-1 0,1 1 0,-1 0 0,0 0-1,0 0 1,0-1 0,0 1 0,0 0 0,0 0 0,0-2 0,0 2 10,-1 1 0,1 0 0,0-1 1,0 1-1,0-1 0,-1 1 0,1 0 0,0-1 0,-1 1 1,1 0-1,0-1 0,-1 1 0,1 0 0,0 0 0,-1-1 1,1 1-1,-1 0 0,1 0 0,0 0 0,-1-1 0,1 1 1,-1 0-1,1 0 0,-1 0 0,1 0 0,0 0 0,-1 0 1,1 0-1,-1 0 0,1 0 0,-1 0 0,0 0 0,-20 4-227,15-2 193,0 0 75,-1 0 0,0 0 0,1 0 0,-1 1 0,1 0 1,0 1-1,0-1 0,0 1 0,1 0 0,-1 1 0,1-1 0,0 1 0,-6 8 1,7-9 29,1 1 1,0 0-1,0 0 1,0 1-1,0-1 1,1 1-1,0-1 1,1 1-1,-1 0 1,1-1 0,0 1-1,0 0 1,1 0-1,-1 0 1,1 0-1,2 9 1,-1-6-21,1-1 0,1 1 1,0-1-1,0 1 0,0-1 0,1 0 1,0-1-1,1 1 0,0-1 0,0 0 1,0 0-1,1 0 0,0-1 0,13 11 1,-6-6-31,0-2 0,0 0 0,1 0 1,1-2-1,-1 0 0,1 0 0,19 5 0,-22-9-324,1 0 1,0 0-1,0-2 0,0 1 0,15-2 0,-16 0-1111,0-1 1,1-1-1,-1 0 1,0 0 0,18-7-1,-29 9 1171,0 0 0,0 0 0,0-1 0,0 1 0,0 0 0,-1-1 0,1 1 0,0-1 0,0 1 0,0-1 0,-1 1 0,1-1 0,0 1 0,0-1 0,-1 0 0,1 1 1,0-1-1,-1 0 0,1 0 0,-1 1 0,1-1 0,-1 0 0,0 0 0,1-1 0,0-7-2237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04.8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29 8960,'-26'-12'4064,"29"12"-3520,2 0 1312,8 4-1120,11-8 1407,7 4-1247,32-5 0,4 5-544,19-3-384,-1 3 0,-9-3-768,-13 3 416,-9-5-3487,-8 10 2143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07.6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72 488 2976,'5'8'8787,"-2"-5"-8758,-2-3 151,0 0 1,0 0 0,0 0 0,0 0-1,0 0 1,0 0 0,0 0 0,0 0-1,0 0 1,0-1 0,-1 1 0,1 0-1,0 0 1,0-1 0,0 1 0,0-1 0,-1 1-1,1-1 1,0 1 0,0-2 0,15-13 808,-14 13-831,11-13 303,90-92 1030,-99 103-1462,80-76 121,-74 68-123,-1 1 1,0-1-1,-1-1 0,0 1 0,11-26 0,-17 34-6,26-73 329,-25 69-320,-1 0 0,0 0 1,-1-1-1,0 1 0,0-1 0,-1 1 1,-1-12-1,1 19-35,0 1 0,0-1 1,0 0-1,0 1 0,0-1 0,-1 0 0,1 1 0,0-1 0,0 1 1,-1-1-1,1 0 0,0 1 0,-1-1 0,1 1 0,0-1 0,-1 1 1,0-2-1,1 2 2,-1 0 0,1 0 1,-1 0-1,1 0 1,0 0-1,-1 0 0,1 0 1,0 0-1,-1 0 0,1 0 1,0 0-1,-1 0 0,1 0 1,-1 0-1,1 0 1,0 0-1,-1 0 0,1 1 1,0-1-1,-1 0 0,1 0 1,-1 1-1,-2 2-6,-1 0 0,1 0 0,0 0 0,-4 5 0,2-1 15,-13 15 13,-16 27 0,12-17 61,-3 5 77,1 1-1,3 1 1,0 1 0,-17 52 0,-41 175 519,0 1-275,75-257-365,0-1 70,1 0 0,-1 1 0,2 0 0,0 0 0,-1 13 0,3-23-87,0-1 0,0 0 0,0 0 1,0 0-1,0 0 0,0 0 0,0 1 0,0-1 0,0 0 0,0 0 0,0 0 1,0 0-1,1 0 0,-1 1 0,0-1 0,0 0 0,0 0 0,0 0 1,0 0-1,0 0 0,1 0 0,-1 0 0,0 0 0,0 0 0,0 0 1,0 0-1,0 0 0,1 1 0,-1-1 0,0 0 0,0 0 0,0 0 0,0 0 1,1 0-1,-1 0 0,0 0 0,0-1 0,0 1 0,0 0 0,0 0 1,1 0-1,-1 0 0,0 0 0,0 0 0,0 0 0,0 0 0,0 0 1,1 0-1,-1 0 0,0-1 0,0 1 0,0 0 0,0 0 0,0 0 0,0 0 1,0 0-1,1-1 0,15-11 358,14-19-381,75-66 88,-22 23 50,129-164-123,-171 188-19,-23 30-36,16-25 0,7-3-201,-40 43 157,-6 11-80,-1 6 139,1 0 0,1 0 0,0 0 1,-3 18-1,3-14 50,-4 15 44,2 1 0,2-1 0,0 1 0,3 62 0,1-89-47,1-1-1,-1 1 1,1-1-1,0 1 1,1-1 0,-1 1-1,3 4 1,-4-8-1,1 0 0,-1 0 0,1 0 1,0 0-1,-1 0 0,1 0 1,0-1-1,-1 1 0,1 0 0,0 0 1,0-1-1,0 1 0,0 0 1,0-1-1,0 1 0,0-1 0,0 1 1,0-1-1,0 0 0,0 1 1,0-1-1,0 0 0,0 0 0,0 0 1,1 0-1,-1 0 0,0 0 1,0 0-1,0 0 0,0 0 0,0 0 1,0-1-1,0 1 0,0 0 1,2-1-1,3-2 6,0 0-1,0 0 1,0-1 0,-1 1-1,1-1 1,-1-1-1,0 1 1,0-1 0,0 0-1,-1 0 1,0 0 0,6-8-1,3-10 9,21-46-1,-17 32-1,3-6-24,20-39 54,-29 57-12,-9 22-72,-1-1 0,0 1 0,1 0 1,0-1-1,0 1 0,0 0 0,0 0 1,4-4-1,7 40 14,1 75 187,-6-56-119,-6-33-27,0-1 0,2 1-1,7 24 1,-9-40-21,0 0 1,-1-1-1,1 1 0,0 0 0,0-1 0,1 1 0,-1-1 1,0 0-1,1 0 0,0 0 0,-1 0 0,1 0 1,0-1-1,0 1 0,0-1 0,0 1 0,0-1 0,0 0 1,0-1-1,0 1 0,1 0 0,-1-1 0,0 0 0,6 0 1,0-2 25,-1 0 1,0-1 0,-1-1 0,1 1 0,0-1-1,-1 0 1,0-1 0,0 0 0,0 0 0,8-9-1,8-9 50,28-38-1,-19 21-161,12-12 73,60-65-179,-91 106-26,-13 11 206,1 0-1,-1-1 1,0 1-1,1 0 1,-1 0 0,0 0-1,1 0 1,-1 0-1,1 0 1,-1-1-1,0 1 1,1 0-1,-1 0 1,0 0-1,1 0 1,-1 0 0,1 0-1,-1 0 1,0 1-1,1-1 1,-1 0-1,0 0 1,1 0-1,-1 0 1,0 0 0,1 1-1,-1-1 1,0 0-1,1 0 1,-1 0-1,0 1 1,1-1-1,-1 0 1,0 0 0,0 1-1,1-1 1,-1 0-1,0 1 1,0-1-1,0 0 1,0 1-1,1 0 1,1 6 2,-1 1 0,0 0 0,0 0-1,0 0 1,-1 0 0,0 0 0,-1 0 0,-1 9 0,-1 10 0,0 19 37,-2 0 0,-1-1 0,-25 83 0,29-122-6,-1 0-1,0 0 1,0 0-1,0 0 1,-1-1-1,1 1 0,-7 5 1,9-9-13,0-1 0,-1 0 1,1 1-1,0-1 0,-1 0 0,1 0 0,-1 0 1,0 0-1,1-1 0,-1 1 0,0 0 1,1-1-1,-3 1 0,3-1-12,0 0 1,-1 0-1,1 0 0,0 0 0,0 0 0,0 0 1,0-1-1,0 1 0,-1 0 0,1-1 1,0 1-1,0-1 0,0 1 0,0-1 1,0 0-1,0 1 0,0-1 0,0 0 1,1 0-1,-1 1 0,0-1 0,-1-1 1,1-1 1,0 1 0,-1 0 1,1-1-1,0 1 0,0-1 1,0 1-1,1-1 1,-1 1-1,0-1 0,1 0 1,0 1-1,0-4 1,1-30-36,-1 35 24,2-8-35,-1 0 0,1 0 0,1 1 1,-1-1-1,2 1 0,7-16 0,-9 20 22,0 0 0,0 0 0,1 1 0,-1-1 0,1 0 0,0 1 0,0 0 0,1 0 0,-1 0 0,1 0 0,-1 1 0,1-1 0,0 1 0,0 0 0,6-3 0,-8 5 20,1-1 1,-1 1 0,1 0 0,-1-1 0,1 1 0,-1 0 0,1 1 0,0-1 0,-1 0 0,1 1 0,-1-1-1,1 1 1,-1 0 0,4 1 0,2 3-22,1-1-1,11 10 1,4 2 31,-21-14 28,0 0 1,1-1 0,-1 1 0,0-1 0,1 0 0,-1 0-1,7 1 1,-8-2-13,0 0 0,-1 0-1,1 0 1,0-1 0,0 1-1,-1-1 1,1 1 0,-1-1-1,1 1 1,0-1 0,-1 0 0,1 0-1,-1 0 1,1 0 0,-1 0-1,0 0 1,1 0 0,1-2 0,3-5 27,0 0 1,0 0-1,-1 0 1,9-19-1,6-10 30,4-8 67,6-11-13,64-78-39,-73 105-179,-2-1 0,-1-1 0,-2 0-1,0-1 1,20-68 0,-31 84-102,-5 14 19,-1 5-42,-28 122 299,16-63 214,6-18-161,-2 10-42,-2 58 0,-4 28 105,-11-2-663,15-81-4458,10-48 2273,-1 0-2509,-1-13 2756,-4-12-1435,3-4 1259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07.9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27 7392,'-15'-16'2373,"15"15"-2310,0 1 1,0 0-1,0 0 0,0-1 0,0 1 1,0 0-1,0-1 0,0 1 1,0 0-1,0-1 0,0 1 0,0 0 1,0 0-1,0-1 0,0 1 1,0 0-1,0 0 0,0-1 0,0 1 1,0 0-1,0-1 0,1 1 0,-1 0 1,0 0-1,0 0 0,0-1 1,1 1-1,-1 0 0,0 0 0,0 0 1,0-1-1,1 1 0,-1 0 1,0 0-1,0 0 0,1 0 0,-1 0 1,0-1-1,1 1 0,-1 0 0,0 0 1,0 0-1,2 0 843,21 3 3477,180 2-1906,0 9-5375,-163-13-2451,-40-1 5247,0 0-1,0 0 1,0 0-1,0 0 1,1 0-1,-1 1 1,0-1-1,0 0 1,0 0 0,2 11-6239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08.3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44 8384,'-42'-15'3808,"29"7"-3328,13 0 320,5 8-544,3-9-576,11 6 128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12.4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7 774 4224,'-6'4'8787,"16"-4"-5134,18-5-1288,-17 1-1962,1 0 1,-1-1 0,-1-1-1,1 0 1,19-14-1,-11 7-94,2-2-184,0-1-1,-2-1 0,0 0 0,31-38 0,55-89-210,-90 123 69,0-1 95,0-1 1,-2 0 0,21-49-1,-33 66-329,-4 8-63,-4 10 90,-5 14 275,1 0 0,2 1 0,1 0 0,1 1 0,1-1 0,-3 39 0,8-52 0,0 0 0,0 1-1,2-1 1,0 0-1,0 0 1,5 20 0,-4-28-5,0 1 1,0-1-1,1 0 1,0 0-1,0 0 1,0 0-1,0-1 1,1 1-1,0-1 1,0 0-1,1 0 1,0 0-1,0-1 1,0 1-1,8 4 1,-10-7-8,1 0 0,0 0 0,0-1 0,0 1 0,0-1 0,0 0 0,0 0 0,0 0 0,0-1 0,0 0 0,0 1 0,0-1 0,1-1 0,-1 1 0,0-1 0,0 1 0,0-1 0,0 0 1,7-4-1,3-1-14,-1 0 0,0-1 0,-1-1 0,15-11 1,8-10-45,-1-2 1,44-51 0,-61 63-34,-12 15-230,-6 9 88,-12 19-8,1-2 117,5-3 71,0 0 1,0 0-1,2 0 0,-3 24 0,7-41 30,1 1 0,0-1 0,0 1 1,0-1-1,0 1 0,1-1 0,-1 1 0,1-1 0,-1 1 1,1-1-1,0 0 0,0 0 0,0 1 0,0-1 0,0 0 1,1 0-1,-1 0 0,1 0 0,-1 0 0,1 0 0,0 0 1,-1-1-1,1 1 0,0-1 0,0 1 0,0-1 0,1 0 1,-1 0-1,0 0 0,0 0 0,3 1 0,-1-1 30,0 1 0,0-1-1,0-1 1,0 1-1,0 0 1,0-1 0,1 0-1,-1 0 1,0 0 0,0-1-1,0 1 1,0-1-1,0 0 1,0 0 0,0 0-1,0-1 1,7-3 0,-9 4-34,0-1 1,0 1 0,0-1-1,0 0 1,0 0 0,0 1-1,0-1 1,-1 0 0,1-1-1,-1 1 1,1 0 0,-1 0 0,0-1-1,0 1 1,0 0 0,0-1-1,-1 1 1,1-1 0,-1 0-1,1 1 1,-1-1 0,0 1-1,0-1 1,0 0 0,0 1-1,-1-5 1,-1-4-35,-1 0-1,-1 1 1,0-1-1,-8-17 1,6 16-22,2 2-23,-1 0-1,-1 0 0,1 1 1,-11-13-1,14 19 48,-1 1 1,1-1-1,0 1 0,-1 0 0,0-1 0,1 1 1,-1 0-1,0 1 0,0-1 0,0 0 0,-1 1 0,1 0 1,0 0-1,0 0 0,-1 0 0,1 0 0,0 0 0,-5 1 1,6 0-3,1 0 1,-1 0-1,0 1 1,0-1-1,1 1 1,-1-1 0,0 1-1,1 0 1,-1 0-1,-2 1 1,-11 5-79,15-7 103,1 0-1,-1 0 1,0 0 0,0 0 0,0 1 0,0-1 0,0 0 0,0 0 0,0 0 0,0 0 0,0 0-1,0 0 1,0 0 0,0 0 0,0 0 0,0 0 0,0 1 0,0-1 0,0 0 0,0 0 0,0 0-1,0 0 1,0 0 0,0 0 0,0 0 0,0 0 0,0 1 0,0-1 0,0 0 0,0 0 0,0 0-1,0 0 1,0 0 0,0 0 0,0 0 0,0 0 0,0 0 0,0 0 0,0 1 0,0-1 0,0 0-1,0 0 1,0 0 0,0 0 0,0 0 0,-1 0 0,1 0 0,0 0 0,0 0 0,0 0 0,0 0-1,0 0 1,0 0 0,0 0 0,0 0 0,-1 0 0,13 1 258,159-45 462,55-11-742,-214 53 48,0 1-1,0-1 1,0 2 0,0 0-1,19 2 1,-28-2-9,0 1 1,0-1-1,-1 1 1,1 0 0,0 0-1,0 0 1,-1 0-1,1 0 1,-1 1-1,1-1 1,-1 1-1,1 0 1,-1 0-1,0 0 1,0 0-1,0 0 1,0 0 0,0 0-1,0 1 1,-1-1-1,1 1 1,-1-1-1,0 1 1,0-1-1,0 1 1,0 0-1,1 5 1,0 3 60,-1 1-1,0-1 1,0 1-1,-2-1 1,1 0 0,-4 15-1,-1-1-77,-13 38 1,2-21 241,15-34-186,1-8-54,0 0 0,0 0 0,0 0-1,0 0 1,0 0 0,0 0 0,0 0 0,0 0 0,0 0 0,0 0 0,0 0 0,1-1-1,-1 1 1,0 0 0,0 0 0,0 0 0,0 0 0,0 0 0,0 0 0,0 0 0,0 0-1,0 0 1,1 0 0,-1 0 0,0 0 0,0 0 0,0 0 0,0 0 0,0 0 0,0 0-1,0 0 1,0 0 0,1 0 0,-1 0 0,0 0 0,0 0 0,0 0 0,0 1 0,0-1-1,0 0 1,0 0 0,0 0 0,0 0 0,0 0 0,1 0 0,-1 0 0,0 0 0,0 0-1,0 0 1,0 0 0,0 0 0,0 1 0,0-1 0,0 0 0,0 0 0,0 0 0,0 0-1,0 0 1,0 0 0,0 1 0,58-82 35,-39 52-160,-16 26 83,-1-1 1,1 1-1,0 0 0,0 1 0,5-6 0,-7 8 32,-1-1-1,1 1 1,-1-1 0,1 1-1,0-1 1,-1 1-1,1 0 1,0-1 0,-1 1-1,1 0 1,0 0-1,-1 0 1,1-1-1,0 1 1,-1 0 0,1 0-1,0 0 1,-1 0-1,1 0 1,0 0 0,0 0-1,-1 0 1,1 0-1,0 1 1,-1-1 0,1 0-1,0 0 1,-1 1-1,1-1 1,0 0-1,-1 1 1,1-1 0,-1 0-1,1 1 1,-1-1-1,1 1 1,-1-1 0,2 2-1,-2 0-8,1 1-1,0-1 0,-1 1 1,1-1-1,-1 0 0,0 1 1,0-1-1,0 1 1,0-1-1,-1 5 0,0 2-16,1 10 82,0-1 0,1 1-1,1 0 1,1-1 0,9 35-1,-11-51-33,0 0-1,-1 0 1,1 0 0,0 0-1,0 0 1,1 0 0,-1-1-1,0 1 1,0 0 0,1-1-1,-1 1 1,1-1 0,-1 0-1,1 1 1,0-1 0,0 0-1,0 0 1,-1 0-1,1 0 1,0 0 0,0 0-1,0-1 1,0 1 0,0-1-1,0 1 1,1-1 0,-1 0-1,0 0 1,0 0 0,0 0-1,0 0 1,0 0-1,3-1 1,6-2 42,0 0 0,0-1 0,-1 0 0,20-10 0,-22 10-77,13-7 33,-1-1 1,21-16 0,-25 17-15,5-6-19,0-1 0,27-31 0,-26 25 29,32-26 0,-47 44-136,-1 0 1,11-12 0,-10 10 54,-6 7 67,-1 1 0,0 0 0,0 0 0,0 0 0,0-1 0,0 1 0,0 0 0,1 0 0,-1 0 0,0-1 0,0 1 0,0 0 0,1 0 0,-1 0 0,0 0 0,0 0 0,0 0 0,1 0 0,-1 0 0,0-1 0,0 1 0,1 0 0,-1 0 0,0 0 0,0 0 0,0 0 0,1 0 0,-1 0 0,0 0 0,0 0 0,1 0 0,-1 1 0,0-1 0,0 0 0,1 0 0,2 8-86,-1 14 78,-8 54-63,-1-3 1,7-64 122,0 0 1,1 1-1,0-1 1,0 1-1,4 12 1,-4-20-27,0 1 1,-1-1 0,1 0 0,0 0 0,0 0 0,0 0 0,0 0 0,0 0-1,1 0 1,-1-1 0,0 1 0,3 2 0,-3-4-5,0 1 0,0-1-1,0 1 1,0-1 0,0 0 0,0 0 0,1 1 0,-1-1-1,0 0 1,0 0 0,0 0 0,0 0 0,0-1 0,0 1-1,0 0 1,0 0 0,1 0 0,-1-1 0,0 1 0,0-1-1,0 1 1,0-1 0,0 1 0,-1-1 0,3-1-1,14-9-20,0-2 0,0 0 0,-1 0 0,16-20 0,-14 19-151,-17 14 147,-1 0 1,0 0-1,0 0 1,1 0 0,-1-1-1,0 1 1,0 0-1,1 0 1,-1 0-1,0 0 1,1 0-1,-1 0 1,0 0-1,0 0 1,1 0-1,-1 0 1,0 0-1,1 0 1,-1 0-1,0 0 1,0 0-1,1 0 1,-1 1-1,0-1 1,1 0 0,-1 1-9,0-1 0,1 1 0,-1-1 0,0 1 0,0-1 0,0 1 0,0-1 0,0 1 0,0-1 0,0 1 0,1 0 0,-2-1 0,1 1 1,0-1-1,0 1 0,0 0 0,0-1 0,-1 2 0,0 5-8,-1 0 0,0 0 0,-1 0 0,0 0 0,0 0 0,-1-1 0,-4 7 0,3-4 51,0-1 1,-5 14 0,-2 3 105,16-24 107,7 3-273,0 0 0,17 8 0,-23-8 9,-1-1-1,1 1 0,-1 0 0,0 0 1,0 1-1,5 5 0,-7-7 6,0 0-1,-1 0 0,1 1 0,-1-1 0,0 0 0,0 1 0,0-1 0,0 1 1,0-1-1,-1 1 0,1 7 0,-2 7 66,0 0 1,-1 1 0,-1-1-1,-1 0 1,-7 24 0,7-32-38,1 0 1,-1-1 0,-1 0-1,1 0 1,-2 0 0,1 0-1,-1-1 1,-1 0 0,1 0-1,-1 0 1,-10 7 0,15-13-6,-1-1-1,0 1 1,0-1 0,1 0-1,-1 1 1,0-1 0,0 0-1,0-1 1,0 1 0,-1-1-1,1 1 1,0-1 0,0 0-1,0 0 1,0 0 0,0 0 0,0-1-1,-1 1 1,1-1 0,0 0-1,0 0 1,0 0 0,1 0-1,-1-1 1,0 1 0,0-1-1,1 0 1,-1 1 0,1-1 0,-1 0-1,1-1 1,0 1 0,0 0-1,0-1 1,0 1 0,0-1-1,0 1 1,1-1 0,-1 0-1,1 0 1,0 0 0,0 0-1,0 0 1,0-4 0,0 2-15,0-1 0,1 0 0,-1 0 0,2 1 0,-1-1 0,0 0 0,1 0 0,0 1 0,1-1 0,2-8 0,0 5 6,0 1 0,0 0 0,1 0 1,0 0-1,12-14 0,-2 6-51,1 0 1,1 2-1,0 0 0,33-21 1,-21 20 89,1 0 1,1 2-1,59-17 1,-18 6-98,-23 6 139,87-45 0,-114 50-100,0 0 1,-1-2-1,-1 0 1,0-2-1,32-33 1,-7-3-107,-76 96-187,18-27 333,0 0 1,-1-1-1,0-1 0,-22 16 0,3-1 121,13-13-14,15-12-126,0 0 0,0-1 0,0 2 0,1-1 0,0 0 0,0 1 0,-6 9 0,9-14 8,1 1 0,0-1 0,0 0 0,0 1 0,-1-1 1,1 0-1,0 1 0,0-1 0,0 0 0,0 1 0,0-1 0,0 0 0,0 1 1,0-1-1,0 0 0,0 1 0,0-1 0,0 1 0,0-1 0,0 0 0,0 1 0,0-1 1,0 0-1,0 1 0,0-1 0,0 0 0,1 1 0,-1-1 0,0 0 0,0 1 1,1-1-1,-1 1 5,1-1 1,0 0 0,-1 0 0,1 1 0,0-1 0,0 0 0,-1 0 0,1 0-1,0 0 1,0 0 0,0 0 0,-1 0 0,1 0 0,1 0 0,27-8 238,-12 0-200,0-2 1,-1 1-1,0-2 1,19-16-1,7-4-346,-41 30 282,0 0 0,0 0 0,0 0 0,0 1 0,0-1 0,1 0 0,-1 1 0,0-1 0,1 1 0,-1-1-1,0 1 1,1 0 0,-1 0 0,0-1 0,1 1 0,-1 0 0,1 0 0,-1 0 0,0 0 0,1 1 0,-1-1-1,1 0 1,1 1 0,0 1-7,-1 0-1,1 0 1,-1 0 0,0 0-1,0 0 1,0 0-1,0 1 1,0-1 0,0 1-1,1 2 1,2 3 63,-1-1 0,2-1 0,-1 1 1,12 11-1,-15-16-23,0-1 1,1 1-1,-1-1 0,0 1 1,0-1-1,1 0 1,-1 0-1,1 0 0,-1 0 1,1-1-1,-1 1 1,1-1-1,0 1 0,-1-1 1,1 0-1,0 0 1,-1 0-1,1 0 0,4-1 1,13-5 30,0 0-1,0-2 1,35-18 0,-43 21-52,12-8 24,-1-1 0,-1-1 0,0-1 0,-1-1 0,-1-1 0,0 0 0,-1-2 0,27-36-1,2-13 14,56-109 0,-44 57-131,-51 100 20,-1-1 0,-2-1 0,8-38 0,-13 59 52,-1 0 0,0-1 0,1 1 0,-1 0 0,0 0 1,0 0-1,0-1 0,-1 1 0,0-3 0,1 5 18,0 0 0,0-1 0,0 1 1,0 0-1,0 0 0,0 0 0,0 0 1,0 0-1,0 0 0,0-1 0,0 1 0,-1 0 1,1 0-1,0 0 0,0 0 0,0 0 0,0 0 1,0 0-1,0 0 0,0 0 0,-1-1 1,1 1-1,0 0 0,0 0 0,0 0 0,0 0 1,0 0-1,0 0 0,-1 0 0,1 0 0,0 0 1,0 0-1,0 0 0,0 0 0,0 0 1,0 0-1,-1 0 0,1 0 0,0 0 0,0 0 1,0 0-1,0 0 0,0 1 0,-1-1 0,1 0 1,0 0-1,0 0 0,0 0 0,-9 8-126,-4 10-13,13-18 142,-20 32-39,1 2 0,2 0 0,1 0 1,2 2-1,-17 65 0,21-57 100,2 1-1,1 0 1,3 0-1,2 69 1,3-106-23,0 0 0,0 0-1,0 0 1,1 0 0,0-1 0,0 1 0,6 12 0,-7-18-15,0 0 1,0-1 0,0 1-1,0 0 1,0-1 0,0 1-1,1 0 1,-1-1 0,0 0-1,1 1 1,-1-1 0,1 0-1,0 0 1,-1 1 0,1-1-1,0-1 1,0 1 0,0 0-1,0 0 1,-1-1 0,1 1-1,0-1 1,0 1 0,0-1-1,0 0 1,0 0 0,0 0-1,0 0 1,0 0 0,0 0-1,0-1 1,0 1 0,0-1-1,4-1 1,-1 0 1,1-1 0,-1 0 0,0 0 0,0-1 0,0 1 0,0-1 0,-1 0 0,7-7 0,31-42-172,-17 20 22,-22 29 106,52-67 68,-53 68-67,10-15-15,-11 18 17,0-1 0,0 0-1,-1 0 1,1 0 0,0 1 0,0-1 0,0 0 0,0 1 0,0-1 0,0 1 0,0-1 0,0 1 0,0 0 0,0-1 0,0 1 0,1-1 0,-1 1 14,-1 0 1,0 1-1,0-1 1,0 0-1,0 0 0,1 0 1,-1 0-1,0 0 1,0 0-1,0 0 1,0 0-1,0 0 1,1 0-1,-1 1 0,0-1 1,0 0-1,0 0 1,0 0-1,0 0 1,0 0-1,0 1 0,1-1 1,-1 0-1,0 0 1,0 0-1,0 0 1,0 1-1,0-1 1,0 0-1,0 0 0,0 0 1,0 1-1,0-1 1,0 0-1,0 0 1,0 0-1,0 0 0,0 1 1,-2 9-16,1-6 1,-6 52 66,0 59 0,7-112-32,0 0 0,0 0 0,0 0-1,1 0 1,-1 0 0,1 0 0,-1 0 0,1 0 0,0 0 0,3 5 0,-3-7-7,0 1 1,0-1 0,0 0 0,0 0-1,1 0 1,-1 0 0,0 0 0,1 0-1,-1-1 1,0 1 0,1 0 0,-1-1-1,1 1 1,-1-1 0,1 1 0,-1-1-1,1 0 1,0 1 0,-1-1 0,1 0-1,2 0 1,12-1 17,-1 0 1,1-1-1,-1-1 0,18-5 0,59-23-13,-58 19-113,54-14 0,-85 26 73,0-1 1,0 1-1,0-1 0,0 1 1,0 0-1,1 0 0,2 1 1,-5-1 19,-1 0 1,1 1-1,0-1 1,-1 0-1,1 0 1,-1 0-1,1 1 1,-1-1-1,1 0 0,0 1 1,-1-1-1,1 1 1,-1-1-1,1 0 1,-1 1-1,0-1 1,1 1-1,-1-1 1,1 1-1,-1 0 1,0-1-1,0 1 1,1-1-1,-1 1 0,0-1 1,0 1-1,0 0 1,1-1-1,-1 1 1,0 0-1,0-1 1,0 1-1,0 0 1,0-1-1,0 1 1,0 0-1,-1-1 1,1 1-1,0 1 1,-3 6 4,0 0 0,0 0 0,-7 14 1,7-17-2,0 1 1,0-1 0,1 0-1,0 1 1,0 0 0,1-1-1,-1 1 1,1 0 0,0 9-1,1-14 9,0 0 0,0 0 0,0 0 0,1 0 0,-1 1 0,0-1 0,1 0 0,-1 0 0,1 0 1,-1 0-1,1 0 0,0 0 0,-1 0 0,1 0 0,0 0 0,0-1 0,-1 1 0,1 0 0,0 0 0,0-1 0,0 1 0,0 0 0,0-1 0,0 1 0,0-1 0,1 1 0,-1-1 0,0 0 0,0 1 0,0-1 0,0 0 0,2 0 0,1 1 26,1-1 0,-1 1 0,1-1 0,-1-1 0,1 1 0,-1 0 0,5-2 0,-4 1-26,-1-1 0,0 0-1,1 0 1,-1 0-1,0-1 1,0 1-1,0-1 1,-1 0-1,1 0 1,0 0-1,-1 0 1,0-1-1,0 0 1,0 1-1,0-1 1,-1 0-1,0 0 1,1-1-1,1-4 1,-1 0-34,0 1 0,0-1 0,-1 1 0,0-1 0,-1 0 0,0 0 0,0 0 0,-1-18 0,0 24 13,-1-1-1,0 0 0,0 1 0,0-1 0,0 1 1,-1-1-1,1 1 0,-1 0 0,0-1 0,0 1 0,0 0 1,0 0-1,0 1 0,-1-1 0,0 0 0,1 1 1,-1-1-1,0 1 0,0 0 0,0 0 0,-6-2 0,7 2 10,-1 1-1,0 0 1,1 0-1,-1 0 1,0 0-1,0 1 1,0-1-1,1 1 1,-1 0-1,0 0 1,0 0-1,0 0 1,0 0-1,0 1 1,0-1 0,0 1-1,1-1 1,-1 1-1,0 0 1,0 1-1,1-1 1,-1 0-1,1 1 1,-1-1-1,1 1 1,0 0-1,-3 2 1,4-4 3,1 1 0,-1-1 0,1 1 0,-1 0 0,0-1 0,1 1 0,-1 0 0,1-1 0,-1 1 0,1 0 0,0 0 0,-1 0 0,1-1 0,0 1 0,0 0 0,-1 0 0,1 0 0,0 0 0,0 0 0,0-1 0,0 1 0,0 0 0,0 0 0,0 0 0,0 0 0,1 0 0,-1 0 0,0-1 0,0 1 0,1 0 0,-1 0 0,0 0 0,1-1 0,-1 1 0,1 0 0,-1-1 0,1 1 0,0 0 0,-1-1 0,1 1 0,0 0 0,-1-1 1,2 1-1,1 1 20,-1 0 1,1 0-1,0-1 1,1 1-1,-1-1 1,0 0 0,0 1-1,1-2 1,-1 1-1,4 0 1,0 0-6,0-1 0,-1 0 0,1-1 0,-1 0 0,1 0 0,-1 0 0,1-1 0,-1 1-1,1-2 1,-1 1 0,9-6 0,3-2 27,0-2-1,20-17 0,-32 24-24,3-1-64,1 0 0,0 0 0,-1 1 0,14-5-1,-21 10 49,0-1 0,0 0-1,-1 1 1,1 0 0,0-1-1,0 1 1,0 0 0,0 0-1,0 0 1,0 0 0,0 0-1,0 0 1,0 1 0,0-1-1,0 1 1,0-1 0,0 1-1,0 0 1,-1 0 0,1-1-1,0 1 1,-1 1 0,1-1-1,0 0 1,-1 0 0,1 1-1,-1-1 1,0 0 0,1 1-1,-1 0 1,0-1 0,0 1-1,0 0 1,0-1 0,0 1-1,-1 0 1,1 0 0,0 0-1,-1 0 1,1 0 0,-1 0-1,0 0 1,0 3 0,0 10 27,-2 0 1,0-1-1,-7 26 1,3-16-16,6-22 1,-1 1-1,1 0 1,0 0 0,-1 0-1,1 0 1,1 0 0,-1 0-1,0-1 1,1 1 0,1 4-1,-2-7 1,0 1 0,1-1 0,-1 0 0,1 0 0,-1 0 0,0 0 0,1 1 0,-1-1 0,1 0 0,-1 0 0,1 0 0,-1 0 0,0 0 0,1 0 0,-1 0 0,1 0 0,-1 0 0,1 0 0,-1-1 0,0 1 0,1 0 0,-1 0 1,1 0-1,-1-1 0,1 1 7,16-7 70,0-2 0,-1 0 0,0 0 0,22-18 0,10-7-102,-33 25-14,-7 3 2,1 0 1,0 1 0,0 0-1,1 1 1,9-4 0,-16 7 17,0 0 0,0 1 1,0-1-1,0 1 1,0 0-1,0 0 0,0 0 1,0 0-1,-1 1 1,1-1-1,0 1 0,0-1 1,0 1-1,0 0 1,-1 0-1,1 1 0,0-1 1,-1 0-1,1 1 1,-1-1-1,1 1 0,2 3 1,6 6 50,-1 1-1,-1 0 1,0 0 0,-1 1 0,13 26-1,-19-35-33,0 0 5,0 1 0,0 0 1,0-1-1,0 1 0,1 9 0,-4 5-1907,0-18 1411,1 1 0,-1-1 0,1 0 0,-1 1 0,0-1 0,1 0 0,-1 0 0,0 1 0,0-1 0,0 0 0,-1 1 0,0 0-262,-1 0 0,1 0 1,-1-1-1,1 1 0,-1-1 0,0 0 1,1 1-1,-1-1 0,0-1 0,0 1 1,0 0-1,0-1 0,0 1 0,-5-1 1,-16 3-2298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12.8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69 7968,'-10'-29'3616,"5"26"-3136,5-2 576,5 2-672,0-6 192,9 6-320,-6-5-864,2 8 320,-2-9-2368,2 9 1472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13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61 8896,'-18'-12'4032,"50"12"-3520,-6-5 1344,6 5-1120,18-3 831,3-1-895,6-4-224,0 3-288,4-3-320,-5 5 64,0-6-2016,-8 9 1185,-15-3-3169,-7 3 2336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13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21 9888,'-18'-12'4480,"9"9"-3904,4-2 256,10 10-576,0-5-1088,-1 0 448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5:14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35 137 7232,'-35'-12'3264,"38"12"-2848,2-3 576,14 3-640,12-8 352,4-1-416,33-11 64,9 4-224,26-4 224,-4 5-224,4-5-2432,-8 7 1248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13.8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52 8896,'-26'-12'4032,"21"4"-3520,5 5 864,5 3-864,0-4-480,-2-1-64,2-3-544,8 8 320,6-11-2208,-1 11 1376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17.9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41 710 4480,'-40'3'4245,"50"-1"-533,-8-1-3499,-1-1 0,0 0 0,1 1 0,-1-1 0,0 0 0,1 1-1,-1-1 1,0 0 0,1 0 0,-1 0 0,1-1 0,2 1 0,12-5 400,0-1 0,0 0 0,0-1 1,0-1-1,-1 0 0,-1-1 0,21-15 0,-10 2-191,-1 0 0,41-50-1,-33 32-16,27-31 33,-58 69-427,2 0-30,0-1 0,-1 0 0,1 1 0,0-1 0,4-2 0,-6 5 13,-1 0 1,1 0-1,-1-1 1,1 1-1,-1 0 1,1 0-1,-1 0 1,1 0-1,-1 0 1,1 0-1,-1 0 1,1 0-1,-1 0 1,1 0-1,-1 0 0,1 0 1,-1 0-1,1 0 1,0 1-1,0-1 2,-1 0-1,1 1 1,-1-1 0,1 1-1,-1 0 1,1-1-1,-1 1 1,1-1-1,-1 1 1,0 0 0,1 0-1,-1-1 1,0 1-1,1 0 1,-1-1-1,0 1 1,0 1 0,2 11-1,-2 0-1,1 0 1,-2-1 0,0 1 0,0 0 0,-4 16 0,2-15 3,-5 25 144,-1 0 0,-3-1-1,-25 59 1,-63 105 307,39-83-94,34-64-93,-82 176 1599,124-266-1484,17-41-235,51-87 0,-43 99-110,41-74 21,-15-19 67,-33 73-293,-27 70 131,56-127-180,-47 112 107,2 0 1,31-42-1,-46 68 76,0 0 0,0 1 1,1-1-1,-1 1 0,1 0 1,0-1-1,0 1 0,0 0 1,0 1-1,4-3 0,-7 4 29,1 0 0,-1 0 0,1 0 0,-1-1 0,1 1 0,-1 0 0,1 0 1,-1 0-1,1 0 0,-1 0 0,1 0 0,0 0 0,-1 0 0,1 1 0,-1-1 0,1 0 0,-1 0 0,1 0 0,-1 1 0,1-1 0,-1 0 0,1 0 0,-1 1 0,0-1 0,1 0 0,0 1 0,0 1 0,-1-1 0,1 1 0,0 0 0,0-1-1,-1 1 1,1 0 0,-1-1 0,0 1 0,1 0-1,-1-1 1,0 1 0,0 0 0,0 2 0,-1 19 49,-2 1 1,0 0 0,-8 31 0,-26 69-82,-2-23-14,31-84 159,0 0 0,-2-1 1,-18 25-1,28-41-97,0 0 0,0 1 0,-1-1 0,1 1-1,0-1 1,0 0 0,-1 1 0,1-1 0,0 0 0,-1 0 0,1 1-1,0-1 1,-1 0 0,1 0 0,0 0 0,-1 1 0,1-1-1,-1 0 1,1 0 0,-1 0 0,1 0 0,0 0 0,-1 0-1,1 0 1,-1 0 0,1 0 0,-1 0 0,1 0 0,0 0 0,-2 0-1,2 0-9,0-1 0,0 1 0,0 0 0,0-1 0,0 1 0,0-1 0,-1 1 0,1 0 0,0-1 0,0 1 0,0 0 0,0-1 0,0 1 0,0-1 0,0 1 0,1 0 0,-1-1 0,0 1 1,0 0-1,0-1 0,0 1 0,0 0 0,1-1 0,-1 1 0,0 0 0,0-1 0,0 1 0,1 0 0,-1-1 0,0 1 0,1 0 0,-1 0 0,0-1 0,0 1 0,1 0 0,16-14-44,0 0 1,0 2 0,1 0 0,0 1 0,28-12 0,95-51-100,93-45-261,-234 119 405,0 0-1,1-1 1,-1 1-1,0 0 0,1 0 1,-1 0-1,0-1 1,0 1-1,1 0 0,-1 0 1,0 0-1,1 0 1,-1 0-1,0 0 1,1-1-1,-1 1 0,1 0 1,-1 0-1,0 0 1,1 0-1,-1 0 0,0 0 1,1 1-1,-1-1 1,0 0-1,1 0 1,-1 0-1,0 0 0,1 0 1,-1 0-1,0 1 1,1-1-1,-1 0 0,0 0 1,1 1-1,-1 0-12,0 0 0,0 0 0,-1-1-1,1 1 1,0 0 0,0 0 0,-1 0-1,1 0 1,0 0 0,-1 0 0,1-1 0,-2 3-1,-21 28-267,20-27 285,-28 34 89,-39 60 1,68-94-59,-1 0 1,1 0 0,1 1-1,-1-1 1,1 1 0,-1 0-1,0 7 1,2-11-14,0 0 0,0 1 0,0-1 0,0 0 0,0 1 0,0-1 0,0 0-1,0 1 1,0-1 0,1 0 0,-1 1 0,1-1 0,-1 0 0,1 0 0,-1 0 0,1 1 0,0-1 0,-1 0 0,1 0-1,0 0 1,0 0 0,0 0 0,0 0 0,0 0 0,0 0 0,0-1 0,0 1 0,0 0 0,0-1 0,2 2 0,1-1 5,1 0 0,-1 0-1,1-1 1,-1 1 0,1-1 0,-1 0 0,1 0 0,0 0 0,-1-1 0,1 1 0,-1-1 0,1 0 0,5-3 0,-4 2-9,0-1 0,0 1 0,0-1 0,-1-1-1,1 1 1,-1-1 0,0 0 0,10-9 0,-8 4-13,1 0 0,-1-1 0,-1 0 1,0 0-1,0-1 0,-1 0 0,0 0 0,4-15 0,-6 17-47,-1-1 0,0 1-1,0-1 1,-1 0-1,-1 0 1,1 1 0,-2-1-1,1 0 1,-1 0-1,-4-14 1,4 20 12,0 1 0,-1-1 1,0 0-1,0 1 0,0-1 0,0 1 1,0-1-1,-1 1 0,0 0 0,1 0 1,-1 0-1,0 1 0,-6-5 0,10 8 32,-1-1 1,0 0-1,0 1 0,1-1 0,-1 1 0,0-1 0,0 1 0,1-1 0,-1 0 1,0 1-1,0-1 0,0 1 0,0-1 0,0 1 0,0-1 0,0 1 1,0-1-1,0 1 0,0-1 0,0 1 0,0-1 0,0 1 0,0-1 1,-1 1-1,1-1 0,0 1 0,0-1 0,0 1 0,-1-1 0,1 1 1,0-1-1,-1 0 0,1 1 0,0-1 0,-1 0 0,1 1 0,0-1 0,-1 0 1,1 1-1,-1-1 0,1 0 0,0 0 0,-1 1 0,1-1 0,-1 0 1,1 0-1,-1 0 0,1 0 0,-1 0 0,1 0 0,-1 0 0,1 0 1,-1 0-1,1 0 0,-1 0 0,1 0 0,-1 0 0,1 0 0,-1 0 0,1 0 1,-1-1-1,1 1 0,-1 0 0,1 0 0,0 0 0,-1-1 0,0 1 1,4 3 12,0 0 1,0 0 0,0 0-1,0 0 1,0 0 0,1-1-1,3 3 1,13 9-77,-18-12 92,0 0 0,0 0 1,0 0-1,0 0 0,0-1 1,1 1-1,-1-1 0,1 0 0,-1 1 1,1-1-1,0 0 0,-1-1 0,1 1 1,0 0-1,0-1 0,-1 0 0,1 1 1,0-1-1,0 0 0,0 0 1,-1-1-1,1 1 0,0-1 0,0 1 1,-1-1-1,1 0 0,0 0 0,-1 0 1,5-3-1,-5 3-25,0-1 0,0 0 1,-1 0-1,1 0 0,-1 0 1,1 0-1,-1 0 0,0 0 1,0 0-1,0 0 0,0-1 0,0 1 1,1-4-1,0-1 250,8-13-22,1 0 0,22-31 0,-14 27-244,1 1 0,0 1 0,2 1 1,32-24-1,-35 30 38,-1 0 0,0-2 0,-1 0-1,-1-1 1,0 0 0,-1-1 0,-2-1 0,16-28 0,-25 40-51,0-1-44,1 1-1,-2-1 0,5-15 0,-8 18-97,-6 9 74,-9 16 43,9-11 54,-14 14 48,2 0 1,1 2-1,0 0 0,-19 41 0,25-39-13,1 0-1,1 1 0,1 0 1,2 1-1,1-1 0,1 1 1,1 0-1,2 1 0,1-1 1,3 34-1,-1-51-7,-1 0 0,1 0-1,1 0 1,0-1 0,1 1 0,0-1 0,9 17 0,-11-23-16,0 0 0,1-1 0,0 1 0,0-1 0,0 1 0,0-1 0,0 0 1,1 0-1,-1-1 0,1 1 0,0-1 0,-1 1 0,1-1 0,0 0 0,1-1 1,-1 1-1,0-1 0,0 0 0,1 0 0,-1 0 0,7 0 0,0-1 25,1 0 0,-1-1 0,0 0 0,1-1-1,-1-1 1,0 0 0,0 0 0,0-1 0,-1 0 0,1-1 0,-1 0-1,0-1 1,0 0 0,11-10 0,-11 8-53,0-1 0,-1 0 0,0 0 0,0-1 0,-1 0 0,-1 0 0,1-1-1,-2 0 1,0 0 0,0-1 0,-1 0 0,7-21 0,-8 18-137,6-20-73,-10 34 209,0-1 0,0 1 0,0 0-1,0 0 1,0-1 0,0 1 0,0 0-1,0 0 1,0-1 0,0 1 0,-1 0-1,1 0 1,-1-1 0,1 1 0,-1 0 0,1 0-1,-1 0 1,0 0 0,1 0 0,-1 0-1,0 0 1,-2-2 0,3 3 2,-1-1 0,0 1 0,0-1 0,0 1 0,0 0-1,0-1 1,1 1 0,-1 0 0,0 0 0,0 0 0,0 0 0,0 0 0,0 0 0,0 0 0,0 0 0,0 0 0,0 0 0,0 0 0,0 0 0,0 1-1,0-1 1,1 0 0,-1 1 0,0-1 0,0 1 0,0-1 0,0 1 0,0 0 0,-4 3-18,1-1 1,1 1-1,-8 7 0,8-6 32,-3 2 16,0 1 0,1 0 0,0 1 0,1-1 0,0 1 1,0 0-1,0 0 0,2 0 0,-1 0 0,1 1 1,0-1-1,1 1 0,0 0 0,0-1 0,1 1 0,1 0 1,2 15-1,-2-22 1,-1 1 0,1-1 0,0 0 0,1 0 0,-1 1 0,1-1 1,-1 0-1,1 0 0,0 0 0,0-1 0,0 1 0,0 0 0,1-1 0,4 5 0,-4-6 3,-1 1 1,0-1-1,0 1 0,1-1 0,-1 0 0,1 0 0,-1 0 0,1-1 0,0 1 0,-1-1 0,1 1 0,-1-1 1,1 0-1,0 0 0,-1 0 0,1 0 0,0-1 0,-1 1 0,5-2 0,5-2-7,-1-1 0,-1 0 1,1-1-1,-1-1 0,14-10 0,7-4 40,-18 12-11,21-12-164,-32 20 99,-1 0 0,1 0 0,0 0 0,0 1-1,0-1 1,0 0 0,0 1 0,0-1-1,0 1 1,0 0 0,0 0 0,0 0 0,1 0-1,2 0 1,-4 1 25,0-1 0,-1 1 0,1-1 0,0 1 0,0 0 0,0-1 0,0 1 0,-1 0 1,1 0-1,0-1 0,0 1 0,-1 0 0,1 0 0,-1 0 0,1 0 0,-1 0 0,1 0 0,-1 0 0,0 0 0,1 0 0,-1 0 0,0 0 0,0 0 0,0 0 0,1 2 0,-2 26-12,-2 0 162,-2-1 0,0-1 1,-14 39-1,19-66-147,0 0 0,0 1 1,0-1-1,0 0 0,0 0 0,0 0 1,-1 0-1,1 0 0,0 0 0,0 0 1,0 0-1,0 0 0,0 0 0,0 1 1,0-1-1,0 0 0,0 0 0,0 0 1,0 0-1,0 0 0,0 0 0,0 0 0,0 1 1,0-1-1,0 0 0,0 0 0,0 0 1,0 0-1,0 0 0,0 0 0,0 0 1,0 0-1,0 1 0,0-1 0,0 0 1,0 0-1,0 0 0,0 0 0,0 0 1,0 0-1,0 0 0,1 0 0,-1 0 1,0 1-1,0-1 0,0 0 0,0 0 1,0 0-1,0 0 0,0 0 0,0 0 1,0 0-1,1 0 0,-1 0 0,0 0 1,0 0-1,0 0 0,0 0 0,0 0 1,0 0-1,0 0 0,1 0 0,-1 0 1,0 0-1,0 0 0,0 0 0,0 0 0,12-7 149,19-18-165,-25 19 43,7-5-86,0 1 0,1 0-1,0 1 1,0 1 0,1 0-1,23-9 1,-37 17 47,0 0 0,0-1 0,0 1-1,0 0 1,1 0 0,-1 0 0,0 0 0,0 0-1,0 0 1,0 0 0,0 1 0,0-1 0,0 0-1,0 0 1,0 1 0,0-1 0,0 1 0,0-1-1,0 1 1,0-1 0,0 1 0,0 0 0,0-1-1,0 1 1,-1 0 0,1 0 0,0 0 0,-1-1-1,1 1 1,0 0 0,0 2 0,2 4-14,0-1 1,0 1-1,0 0 0,1 7 1,3 11-31,-5-23 65,-1 1 1,1 0 0,-1 0 0,1-1 0,0 1 0,0-1 0,0 1-1,1-1 1,-1 0 0,1 0 0,-1 0 0,1 0 0,-1 0 0,1-1 0,3 2-1,-2-1 17,1-1-1,-1 0 0,1 0 0,-1 0 0,1 0 0,0-1 0,-1 1 0,1-1 0,6-1 0,1-1 4,-1 0 1,1-1-1,-1 0 1,0-1-1,0 0 1,0-1-1,14-8 0,-13 5-28,-1 0-1,0 0 1,-1-1-1,0 0 0,-1-1 1,1 0-1,-2-1 1,1 0-1,12-23 0,1-8 35,25-69 0,-25 55-32,0 4-24,1-2-55,16-58 0,-35 100 28,14-60-164,-17 63 134,0 0 1,0 0 0,-1 0 0,0 1 0,0-1 0,-3-12 0,3 21 64,0 0 1,0 0 0,0 0-1,0-1 1,0 1 0,0 0-1,0 0 1,0 0-1,0 0 1,0 0 0,0-1-1,0 1 1,-1 0 0,1 0-1,0 0 1,0 0-1,0 0 1,0-1 0,0 1-1,0 0 1,-1 0 0,1 0-1,0 0 1,0 0-1,0 0 1,0 0 0,0 0-1,-1 0 1,1-1 0,0 1-1,0 0 1,0 0-1,0 0 1,-1 0 0,1 0-1,0 0 1,0 0 0,0 0-1,0 0 1,-1 0-1,1 0 1,0 0 0,0 1-1,0-1 1,0 0 0,-1 0-1,1 0 1,0 0-1,0 0 1,0 0 0,0 0-1,0 0 1,-1 0 0,1 1-1,0-1 1,0 0-1,0 0 1,0 0 0,0 0-1,0 0 1,0 1 0,0-1-1,-1 0 1,1 0-1,0 0 1,0 0 0,0 1-1,-8 11-172,-6 16 163,1 0 0,2 0 0,1 1 0,1 1 0,2-1 0,-5 34 0,7-30 58,2-1 1,1 0 0,2 1-1,1-1 1,1 1 0,9 41-1,-9-63 61,1-1 0,5 13 0,-7-21-84,-1 0 1,1 0 0,0 0 0,0-1-1,0 1 1,0 0 0,0-1 0,0 1 0,0-1-1,1 1 1,-1-1 0,0 0 0,1 1-1,-1-1 1,1 0 0,0 0 0,-1 0 0,1 0-1,2 1 1,-2-2-8,0 0 1,-1 0-1,1 0 0,0 0 0,-1-1 1,1 1-1,0-1 0,-1 1 0,1-1 1,-1 1-1,1-1 0,-1 0 0,1 0 1,2-1-1,20-18 88,-21 18-96,63-66-95,-2 1 6,-5 13-411,-59 58 478,-1-1 0,1 0 0,0 1 0,-1-1 0,0 0 0,0 0 0,-1 4 0,-14 33 90,3 1 0,1 0 0,-8 61 0,19-100-63,1 0 0,0 0 0,0 1 0,0-1 0,0 0 0,0 0 0,1 0 0,-1 0 0,0 0 0,1 1 0,0-1 0,-1 0 0,2 2 0,-1-3-3,0 0 0,0 0 0,0 0 0,0 0 0,0 0 0,0 0 0,0 0 0,1 0 0,-1 0 0,0-1 0,0 1-1,1-1 1,-1 1 0,0-1 0,1 1 0,-1-1 0,0 0 0,1 1 0,-1-1 0,2 0 0,10 0 3,0 0 1,0-1-1,0-1 1,0 0-1,-1 0 1,1-1-1,15-6 1,8-5-69,38-21-1,-47 20-47,-2-2 0,33-26 0,16-10 60,-65 47-52,-1-1-1,15-15 1,-21 21-168,-13 46-16,-17 23 408,-15 42 220,39-99-313,-6 15 54,10-25-76,0-1 0,-1 1 0,1 0 0,0-1-1,0 1 1,0 0 0,-1 0 0,1-1 0,0 1 0,0 0 0,0 0 0,0-1 0,0 1 0,1 0 0,-1 0 0,0-1 0,0 1 0,0 0-1,1-1 1,-1 1 0,0 0 0,1 0 0,0-1 12,0 0 1,0 0-1,0-1 0,-1 1 0,1-1 0,0 1 1,0-1-1,-1 1 0,1-1 0,0 1 1,0-1-1,-1 0 0,1 1 0,-1-1 0,1 0 1,0 0-1,14-18-27,65-98-709,-80 117 705,0 0 1,0 0-1,0 0 0,0-1 1,0 1-1,0 0 0,0 0 1,0 0-1,1 0 0,-1-1 1,0 1-1,0 0 0,0 0 1,0 0-1,0 0 0,1 0 1,-1 0-1,0 0 0,0 0 1,0-1-1,0 1 0,1 0 1,-1 0-1,0 0 0,0 0 1,0 0-1,1 0 0,-1 0 1,0 0-1,0 0 1,0 0-1,0 0 0,1 0 1,-1 0-1,0 0 0,0 0 1,0 0-1,1 1 0,-1-1 1,0 0-1,0 0 0,0 0 1,0 0-1,1 0 0,6 11-162,1 15 231,-7-19-76,0 1 35,0 0 1,0-1-1,1 0 1,0 1-1,1-1 1,3 7-1,-5-12-3,0 0 0,0 0 0,0-1 1,1 1-1,-1-1 0,1 1 0,-1-1 0,1 1 0,-1-1 0,1 0 0,0 0 0,-1 0 0,1 0 0,0 0 0,0 0 0,0 0 0,0-1 0,0 1 1,0-1-1,0 1 0,0-1 0,0 0 0,0 0 0,0 0 0,0 0 0,0 0 0,0 0 0,3-1 0,3-1 40,-1 0 0,1 0 0,-1-1 0,1 0 0,-1 0 1,10-6-1,3-4 46,19-15 0,-17 9-97,-1-1-1,36-43 1,29-54-13,-58 77 0,39-76 0,-64 110-53,0 0 1,-1 0-1,0-1 1,0 1 0,1-7-1,-3 12 47,0 0-1,0 0 1,0 1 0,0-1-1,0 0 1,0 0 0,0 0-1,0 1 1,0-1 0,0 0-1,0 0 1,0 1 0,-1-1-1,1 0 1,0 0 0,0 1-1,-1-1 1,1 0 0,0 1-1,-1-1 1,1 0-1,-1 1 1,1-1 0,-1 1-1,1-1 1,-1 1 0,0-1-1,1 1 1,-1-1 0,0 1-1,1-1 1,-1 1 0,0 0-1,1 0 1,-1-1 0,0 1-1,0 0 1,1 0-1,-1 0 1,0 0 0,0-1-1,0 1 1,1 0 0,-2 1-1,-2-1 16,0 0 0,0 1-1,0 0 1,0-1 0,1 2-1,-1-1 1,0 0 0,-6 4-1,3-1 11,-1 1 1,1 0-1,0 0 0,1 1 1,0 0-1,-1 0 0,2 0 0,-1 1 1,1 0-1,0 0 0,-5 10 0,3-3 9,1 0-1,1 1 0,0-1 0,0 1 1,-2 22-1,-11 103-2947,17-133 2118,1-1 0,-1 1 0,0 0 0,-1-1 1,0 1-1,0-1 0,0 0 0,-1 0 0,1 0 0,-2 0 0,1 0 0,-1 0 1,-6 7-1,-4 4-1494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18.3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37 7136,'-10'-20'3232,"7"20"-2816,-2-5 864,10 5-800,-2-3 512,7 3-576,3-5-736,1 5 160,-1-3-2080,5 6 1248,-9-3-3040,6 8 2272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18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47 9888,'37'0'4480,"71"-7"-3904,-58 2 1311,-2 10-1151,12-10 288,-2 5-640,8-8-352,-3 5-64,6-6-64,-6 9 32,-10-8-2559,-8 8 1439,-14-7-3040,-4 7 2400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19.7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 5632,'0'-14'10834,"15"19"-8620,-14-4-1828,6 1 196,0-1 0,0 1 0,0-1-1,1-1 1,8 1 0,2-1-174,293-2 1693,-276 1-2058,190-19-6587,-184 16 3723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21.5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1 619 3392,'5'-7'422,"0"0"0,0 0 0,-1-1-1,0 1 1,5-13 0,4-11 1164,-2 9-707,1-6-69,2 0-1,2 1 1,34-47-1,43-33 386,-17 10 114,-67 83-1079,-1 0 0,0-1-1,-1 1 1,0-1 0,6-22 0,-13 34-163,1 0 42,0 1 1,0-1-1,0 1 1,-1-1-1,1 0 1,-1 1-1,0-1 1,0 0-1,0 1 1,0-1 0,-1-5-1,0 9-92,0-1 0,1 1 0,-1-1 0,0 1-1,1 0 1,-1-1 0,0 1 0,1-1 0,-1 1 0,1 0 0,-1 0 0,1-1-1,-1 2 1,-1 0 3,-160 231 2380,151-214-2265,0 0 1,2 1-1,0 1 1,1-1-1,1 1 0,0 1 1,2-1-1,1 1 1,1 0-1,0 0 0,2 0 1,2 35-1,0-45-35,1 0 1,0 0-1,1 0 0,0-1 1,1 1-1,0-1 0,1 0 1,0 0-1,1 0 0,0-1 1,12 16-1,-14-21-216,0 0 1,1-1-1,0 1 0,-1-1 1,2 1-1,-1-2 0,0 1 1,1 0-1,0-1 0,-1 0 1,1-1-1,0 1 1,1-1-1,-1 0 0,0 0 1,1-1-1,-1 0 0,1 0 1,-1-1-1,1 0 0,-1 0 1,11-1-1,-11 0-877,0 0-1,0-1 1,0 1-1,0-1 1,0-1-1,6-2 1,11-7-2143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25.8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142 335 2720,'17'-17'8213,"-23"19"-4084,-16 9-2568,12-4-1381,1 0-1,0 1 1,0 0-1,1 0 1,0 1-1,0 1 0,1-1 1,-6 12-1,5-8-80,0 1 0,1 1 0,1-1 0,0 1 0,-6 27-1,11-37-76,0 0 0,1 1 0,-1-1 0,1 0 0,0 1 0,1-1 0,-1 0 0,1 0 0,0 1 0,0-1 0,1 0 0,-1 0 0,5 9 0,-3-10 42,-1-1 1,0 1 0,1-1 0,-1 0 0,1 0 0,0 0 0,0 0 0,0 0 0,0 0 0,1-1 0,-1 1 0,1-1 0,-1 0 0,1 0 0,0-1 0,0 1 0,0-1 0,5 1 0,-7-1-41,1-1 1,-1 1 0,1-1-1,0 0 1,-1 0 0,1 0-1,-1 0 1,1 0 0,0-1-1,-1 1 1,1-1-1,-1 0 1,1 1 0,-1-1-1,1 0 1,-1-1 0,3-1-1,-1 1-35,-1-1 0,0 0 0,1 0 0,-1-1-1,-1 1 1,1 0 0,0-1 0,-1 0 0,3-6 0,1-3-4,-1 0 1,-1 0-1,0-1 1,-1 0-1,3-18 1,-4 11 24,1-41 1,-4 55-99,1 0 1,-1 0-1,0 1 1,0-1 0,-1 0-1,0 0 1,0 1 0,-1-1-1,-4-7 1,7 14 91,0 0 1,0 0-1,0 0 1,0 0-1,0-1 1,0 1-1,0 0 1,0 0-1,0 0 1,0 0-1,0 0 1,0-1-1,0 1 1,0 0 0,-1 0-1,1 0 1,0 0-1,0 0 1,0 0-1,0 0 1,0-1-1,0 1 1,0 0-1,-1 0 1,1 0-1,0 0 1,0 0-1,0 0 1,0 0-1,0 0 1,-1 0-1,1 0 1,0 0-1,0 0 1,0 0-1,0 0 1,0 0-1,-1 0 1,1 0 0,0 0-1,0 0 1,0 0-1,0 0 1,-1 0-1,-1 8 12,1 11-65,1-18 87,0 0-1,1 0 1,-1 0-1,0 0 1,1 0-1,-1-1 0,0 1 1,1 0-1,-1 0 1,1 0-1,-1-1 1,1 1-1,-1 0 1,1-1-1,0 1 0,-1 0 1,1-1-1,0 1 1,0-1-1,-1 1 1,1-1-1,0 0 0,0 1 1,0-1-1,0 0 1,-1 1-1,1-1 1,0 0-1,0 0 0,0 0 1,0 0-1,0 0 1,1 0-1,1 0 47,-1-1-1,0 1 1,0-1-1,1 0 1,-1 0 0,0 0-1,0 0 1,0 0-1,0 0 1,0 0-1,0-1 1,0 1-1,2-3 1,10-12 197,0-1 0,-1 0 0,11-21 0,-8 13-230,24-30 1,104-104 92,-131 145-274,0 0 0,19-14 0,-30 28-159,-2 7 106,-4 10 15,-47 141 98,6-18 231,-105 349 559,146-478-546,0 0 0,0-1 0,-1 0-1,-8 13 1,13-22-159,0-1-1,0 0 0,0 0 0,0 1 1,-1-1-1,1 0 0,0 0 1,0 1-1,0-1 0,0 0 0,0 0 1,-1 0-1,1 1 0,0-1 1,0 0-1,0 0 0,-1 0 1,1 0-1,0 0 0,0 1 0,-1-1 1,1 0-1,0 0 0,0 0 1,-1 0-1,1 0 0,0 0 1,0 0-1,-1 0 0,1 0 0,0 0 1,0 0-1,-1 0 0,1 0 1,0 0-1,-1 0 0,1 0 0,0 0 1,-1-1-1,-5-10 458,2-22-49,4 25-416,1 1 0,0 0 0,1-1 0,0 1 0,0 0 1,5-13-1,-1 8 27,0 0 0,0 0 0,10-11 1,-13 18-16,1 0 0,0 1 1,0-1-1,1 1 1,-1 0-1,8-4 1,-10 6-314,1 1 0,-1 0 0,1-1 0,-1 1 0,1 1 0,4-2 0,-5 1-491,0 1 0,0 0-1,0 0 1,0 0 0,0 0-1,1 0 1,-1 1 0,0-1-1,-1 0 1,3 2 0,9 5-1748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27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1108 6880,'-1'1'200,"1"-1"0,-1 1 0,1-1 1,-1 1-1,1-1 0,0 1 0,-1 0 0,1-1 1,0 1-1,-1-1 0,1 1 0,0 0 0,0-1 1,0 1-1,-1 0 0,1-1 0,0 1 0,0 0 1,0 0-1,0-1 0,0 1 0,0 0 1,8 5 4207,-7-6-4274,0 0 0,0 0 0,0 0 0,0 0 0,0 0 0,0 0 0,0 0 0,0 0 0,0 0 0,0-1 0,0 1 0,0 0 0,0-1 0,0 1 0,0-1 0,0 1 0,0-1 0,0 1 0,0-1 0,-1 0 0,2-1 0,19-20 1036,-15 15-851,35-43 753,51-54-224,-7 30-533,-22 20-102,-29 24-110,-1-3 0,43-55 0,-58 62-61,-1-1-1,-1-1 1,12-31-1,26-88-68,-51 136 58,6-17-203,-8 24 25,-5 14 8,-95 251-74,85-227 289,2 1 0,-11 54 0,20-74-17,1 1 1,1-1-1,0 1 1,0-1-1,2 1 0,0 0 1,1-1-1,5 22 1,-5-31 23,-1 0 1,1-1 0,1 1 0,-1-1-1,1 1 1,5 6 0,-8-11-60,1 1 0,1-1 0,-1 0-1,0 0 1,0 1 0,0-1 0,1 0 0,-1 0 0,1 0 0,-1-1 0,0 1 0,1 0 0,0 0 0,-1-1 0,1 1-1,-1-1 1,1 0 0,0 1 0,-1-1 0,1 0 0,0 0 0,-1 0 0,1 0 0,0 0 0,-1 0 0,4-1 0,-2 0 2,1-1 0,-1 1-1,0-1 1,0 1 0,0-1 0,0 0 0,0 0 0,0 0 0,3-5 0,22-25 49,-17 19-63,14-19 7,0-1 0,-2-1-1,26-52 1,72-167-179,34-46 155,-131 258 175,34-84 1,-58 125-168,1-1 0,-1 1 0,0 0 0,0-1 0,0 1 0,1 0 0,-1 0 0,0-1 0,0 1 0,0 0 0,0-1 0,0 1 0,0 0 0,0-1 0,0 1 0,0 0 0,1-1 0,-2 1 0,1-1 1,0 1-1,0 0 0,0-1 0,0 1 0,0 0 0,0-1 0,0 1 0,0 0 0,0-1 0,-1 1 0,1 0 0,0-1 0,-10 7-60,-14 18-122,8-4 240,0 1 0,2 0 0,0 1 1,-12 27-1,-35 99 387,51-121-418,-59 173 18,40-112 107,-41 166 176,62-224-235,5-23 8,1 0 1,1 0-1,-1 1 1,0 10-1,3-28-16,0-1 1,1 1-1,1 0 0,3-13 0,20-43-475,-25 62 369,6-12-3,0 0 0,1 1 0,0 0 0,1 0 0,13-15 0,-21 29 15,0 0 0,0 0 0,0 0 0,0 0 0,0 0 0,0 0 1,1 0-1,-1 1 0,0-1 0,1 0 0,-1 1 0,0-1 0,1 1 1,-1-1-1,1 1 0,-1 0 0,0-1 0,1 1 0,-1 0 0,1 0 1,-1 0-1,2 0 0,-1 1 1,-1-1-1,0 1 1,0-1 0,0 1-1,1 0 1,-1-1 0,0 1 0,0 0-1,0 0 1,0 0 0,0 0 0,0 0-1,0 0 1,-1 0 0,1 0-1,0 0 1,0 1 0,-1-1 0,1 0-1,-1 0 1,1 1 0,-1-1-1,1 2 1,3 18 82,-1-1 0,2 26 0,-5-32-13,1 0 1,1 0-1,0 0 1,1 0-1,0 0 1,1-1-1,7 15 1,-10-25-44,1-1 0,-1 0 0,1 1 0,0-1 0,0 0 0,0 0 0,0 0 0,0 0 0,0 0-1,1 0 1,-1-1 0,1 1 0,-1-1 0,1 0 0,-1 0 0,1 0 0,0 0 0,0 0 0,-1 0 0,1-1 0,0 1 0,0-1 0,0 0 0,0 0 0,4 0 0,5-1 25,-1-1-1,1 0 1,-1 0-1,21-8 1,13-7-137,-1-1 1,-1-3-1,49-31 0,-88 50 78,16-10-45,0-1 0,-1-1 0,20-19 0,-45 35-289,-5 5 305,7-3 48,0 0 0,0 0-1,1 0 1,0 1 0,0-1 0,0 1 0,-3 7 0,-13 38 112,-23 109 239,41-155-322,0 0 0,1 0 0,0-1 0,0 1 0,0 8 0,0-12-32,0 0 1,0 0-1,0 0 1,0 1-1,0-1 1,0 0 0,0 0-1,0 0 1,1 0-1,-1 1 1,0-1-1,0 0 1,0 0 0,0 0-1,0 0 1,0 1-1,0-1 1,0 0-1,1 0 1,-1 0 0,0 0-1,0 0 1,0 0-1,0 0 1,0 1 0,1-1-1,-1 0 1,0 0-1,0 0 1,0 0-1,0 0 1,1 0 0,-1 0-1,0 0 1,0 0-1,0 0 1,1 0-1,-1 0 1,0 0 0,0 0-1,1 0 1,0-1 5,0 0 1,0 1-1,0-1 1,0 0-1,0 0 1,0 0-1,0 0 1,0 0-1,-1-1 1,2-1-1,52-97-65,-40 72-133,-9 6-46,-5 24 182,-1 8 302,2-9-45,3-7-44,2-8-97,1 0 0,-2 0 0,5-17 0,-8 22-86,0 1 0,-1-1 1,0 0-1,-1 0 0,0 1 0,0-1 1,-2-10-1,1 17-9,1-1 0,-1 0 0,0 1 0,0-1 0,0 1 0,0-1 0,0 1 0,0-1 0,-1 1 0,1 0 0,-1-1 0,1 1 0,-1 0 0,0 0 0,-2-2 0,2 4 13,1 0 0,0-1 0,-1 1 0,1 0 0,0 0 0,-1 0 0,1-1 0,0 1 0,-1 1 0,1-1 0,0 0 0,-1 0-1,1 0 1,0 1 0,-1-1 0,1 1 0,0-1 0,0 1 0,-1 0 0,1-1 0,0 1 0,0 0 0,-1 1 0,-2 1 33,0 0-1,0 0 1,1 1-1,-7 7 1,4-2 74,-1-1-1,1 1 1,1 0 0,0 0 0,0 1 0,1 0 0,0-1 0,0 1 0,1 1 0,1-1 0,-3 17 0,5-18 8,-1 0-1,2 0 1,-1 0-1,1 0 0,1 0 1,0-1-1,0 1 1,0 0-1,5 8 1,-6-15-79,0 0 1,0 1-1,0-1 1,0 0-1,1 1 1,-1-1-1,1 0 1,0 0-1,-1 0 1,1 0-1,0-1 1,0 1 0,0 0-1,0-1 1,1 1-1,-1-1 1,0 0-1,1 0 1,-1 0-1,0 0 1,1 0-1,0 0 1,-1-1-1,1 1 1,-1-1 0,1 0-1,0 0 1,-1 0-1,1 0 1,-1 0-1,1 0 1,0-1-1,-1 1 1,5-2-1,7-4-417,0-1-1,-1 0 1,1-1-1,-1-1 1,-1 0-1,14-13 1,-16 15-50,3-5-1130,0 0 0,16-19 0,-23 23-96,0 0-1,-1 1 0,0-2 1,0 1-1,7-18 1,-6 8-1220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28.1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81 8544,'-40'-12'3872,"27"12"-3360,8 3 1280,10 2-1088,3-5 2591,10 0-1823,35-5 448,11 5-1152,35-11-320,-1 2-288,15-6-256,-5 2 32,14-2-2912,-14 7 1600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30.1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233 621 4736,'0'-1'319,"0"1"-1,0-1 1,0 0 0,0 0-1,0 1 1,0-1 0,-1 0-1,1 1 1,0-1 0,0 0-1,-1 1 1,1-1 0,0 1 0,-1-1-1,1 0 1,-1 1 0,1-1-1,0 1 1,-1-1 0,1 1-1,-1-1 1,0 1 0,1 0 0,-2-1-1,0 0 65,0 0 1,0 0-1,0 1 0,0 0 0,0-1 0,0 1 0,0 0 0,-4 0 1,-3 0 227,-1 2 0,1-1 0,-10 4 1,12-3-400,-1 1 1,0 0-1,1 1 0,0 0 1,0 0-1,0 0 1,0 1-1,1 0 1,0 0-1,0 1 0,0 0 1,1 0-1,-1 0 1,-5 10-1,4-6-73,1 1 0,1-1 0,-1 1 0,2 0 0,0 1 0,0-1 0,1 1 0,0 0 0,-1 16 0,2-14-59,1-10 27,0 0-1,1 0 0,-1 0 0,1 0 0,0 0 0,0 0 0,1 0 0,-1 0 0,3 7 0,-3-10-99,0-1-1,0 1 1,0-1 0,0 0-1,1 0 1,-1 1 0,0-1-1,0 0 1,0 1 0,1-1 0,-1 0-1,0 0 1,0 1 0,1-1-1,-1 0 1,0 0 0,1 1-1,-1-1 1,0 0 0,1 0 0,-1 0-1,0 0 1,1 0 0,-1 1-1,0-1 1,1 0 0,-1 0-1,0 0 1,1 0 0,-1 0-1,0 0 1,1 0 0,-1 0 0,0 0-1,1 0 1,-1-1 0,0 1-1,1 0 1,-1 0 0,0 0-1,1 0 1,-1 0 0,0-1 0,1 1-1,11-13-163,-11 12 136,121-142-1105,-116 136 1062,0 1-1,0 0 0,1 1 0,0-1 0,0 1 1,8-4-1,-14 9 73,-1 0 0,1 0 0,-1-1 0,1 1 0,-1 0 0,1 0 0,0 0 0,-1 0 1,1 0-1,-1 0 0,1 0 0,-1 0 0,1 0 0,-1 0 0,1 1 0,0-1 0,-1 0 0,1 0 0,-1 0 0,1 1 0,-1-1 0,1 0 0,-1 1 0,0-1 1,1 0-1,-1 1 0,1-1 0,-1 1 0,0-1 0,1 0 0,-1 1 0,0-1 0,1 1 0,-1-1 0,0 1 0,1 0 0,7 24 298,-7-19-265,1 0 12,0 1-1,1-1 0,-1 0 0,1 0 0,1 0 1,-1 0-1,1-1 0,0 1 0,0-1 0,6 5 1,-8-7-27,1-1 1,-1 0 0,1-1 0,0 1-1,-1 0 1,1-1 0,0 1 0,0-1-1,0 0 1,0 0 0,0 0-1,0-1 1,1 1 0,-1-1 0,0 1-1,0-1 1,0 0 0,1-1 0,-1 1-1,0 0 1,0-1 0,0 1 0,6-3-1,4-3 81,0 0 0,-1-1-1,0-1 1,0 0 0,14-13-1,-11 9-76,-1-1 1,-1 0-1,0-1 0,-1 0 0,0-1 1,-1-1-1,-1 1 0,12-27 0,-3-1-40,-2 0-1,19-76 1,-31 99 9,17-59 3,42-146-276,-59 210 226,-3 10 63,0 0-1,0 0 1,-1-1-1,1 1 1,-1-1-1,0-8 1,-2 9-74,-2 7 6,-4 12-1,6-12 60,-5 12 38,1 0 1,1 0 0,0 1-1,-3 29 1,0-3 57,-30 139 359,-6 27-73,16 1-234,27-199-122,-2 78 246,2-81-253,0 1-1,1-1 1,0 0 0,0 1-1,1-1 1,0 0-1,0 1 1,0-1 0,1 0-1,4 7 1,-7-12-16,1 0 1,-1 0-1,1-1 1,-1 1 0,1 0-1,0 0 1,-1 0-1,1-1 1,0 1-1,0 0 1,0-1-1,0 1 1,-1-1-1,1 1 1,0-1 0,0 1-1,0-1 1,0 0-1,0 1 1,0-1-1,0 0 1,0 0-1,0 0 1,0 0-1,0 0 1,0 0 0,1 0-1,-1 0 1,0 0-1,0 0 1,0 0-1,0-1 1,0 1-1,0 0 1,0-1-1,1 0 1,2-2 4,1-1 0,-1 1-1,0-1 1,0 0 0,6-7 0,-8 8-18,39-47-260,56-61-27,-37 48-98,-73 80 275,0 1 0,-16 29 1,29-46 117,-7 13 88,1 1-1,-5 21 1,10-33-81,0 1 0,0-1 0,1 1-1,-1 0 1,1-1 0,0 1 0,0-1 0,0 1 0,1 0 0,-1-1-1,1 1 1,0-1 0,0 1 0,0-1 0,0 1 0,4 4 0,-4-7 3,0 1 0,0-1 0,0 0 0,0-1 0,0 1 1,0 0-1,1 0 0,-1 0 0,0-1 0,0 1 1,1-1-1,-1 1 0,1-1 0,-1 1 0,0-1 0,1 0 1,-1 0-1,1 0 0,-1 0 0,1 0 0,-1 0 1,1 0-1,-1 0 0,1 0 0,-1-1 0,0 1 0,1-1 1,-1 1-1,0-1 0,3-1 0,4-1 44,0-1 0,-1-1 0,12-8 0,-5 3-44,-1 0 0,-1-1 0,22-26 0,-29 31-58,0-1 0,0 0 0,-1 0 0,0 0 0,0-1 0,-1 1 0,0-1 0,0 0 0,3-15 1,-6 21 25,0 0 0,0 1 1,0-1-1,0 0 0,0 1 1,0-1-1,-1 1 0,1-1 1,0 0-1,-1 1 1,1-1-1,-1 1 0,0-1 1,0 1-1,1-1 0,-1 1 1,0 0-1,0-1 0,0 1 1,0 0-1,-1 0 1,1 0-1,0 0 0,0 0 1,-1 0-1,1 0 0,-1 0 1,1 0-1,-1 1 1,1-1-1,-1 0 0,1 1 1,-3-1-1,-4-1 8,-1 0-1,1 0 1,-1 1 0,1 1 0,-11-1-1,13 2 19,-9 0 187,13-2-51,7-2 5,6 0-69,0 0 0,20-2 0,-2 0-80,6-1-62,0 2 0,46 0 0,-75 3 63,0 2 1,0-1 0,0 1-1,0-1 1,-1 2 0,1-1-1,0 1 1,0-1 0,-1 2-1,7 2 1,-9-3 37,0 0 0,1 1 1,-1 0-1,0-1 0,0 1 0,-1 0 0,1 0 0,-1 1 1,1-1-1,-1 1 0,0-1 0,0 1 0,0-1 1,-1 1-1,2 7 0,1 5 103,-1 1 1,-1-1-1,0 1 1,-1 0 0,-2 18-1,1-12-32,0-22-97,0 0 0,0 0 0,0 0 1,0 0-1,0 0 0,0 0 0,0 0 0,1 1 0,-1-1 0,0 0 0,1 0 0,0 1 1,-1-2-8,0 0 0,0 0 1,1 0-1,-1 1 0,0-1 1,0 0-1,1 0 0,-1 0 1,0 0-1,0 0 0,0 0 1,1 0-1,-1 1 0,0-1 1,0 0-1,1 0 0,-1 0 1,0 0-1,0 0 0,1 0 1,-1 0-1,0 0 0,0-1 1,1 1-1,-1 0 1,0 0-1,0 0 0,1 0 1,-1 0-1,0 0 0,0 0 1,1-1-1,2-1 43,0 0 1,0-1-1,-1 0 1,1 1-1,3-5 0,-1 1-48,42-53 23,-28 35-28,22-23 0,-38 44-13,-1 1 0,1-1 0,0 1 0,0 0 0,0 0-1,0 0 1,1 0 0,3-1 0,-7 3 18,1 0 1,-1 0-1,0 0 1,1 0-1,-1 0 1,1 0-1,-1 0 1,1 0 0,-1 0-1,0 0 1,1 0-1,-1 1 1,0-1-1,1 0 1,-1 0-1,1 1 1,-1-1-1,0 0 1,1 0-1,-1 1 1,0-1-1,0 0 1,1 1-1,-1-1 1,0 0-1,0 1 1,0-1-1,1 0 1,-1 1 0,0-1-1,0 1 1,0-1-1,0 1 1,0-1-1,0 0 1,0 1-1,0-1 1,0 1-1,0-1 1,0 0-1,0 1 1,-1 18 120,-4-1 17,0 4 102,6-18-96,5-7 13,0-2-93,2-2-64,-1 0 1,1 1-1,1 0 0,-1 0 0,18-8 0,-24 13-1,0 0 0,0 1 0,0-1 0,0 1 1,1-1-1,-1 1 0,0 0 0,0 0 0,1 0 0,-1 0 0,0 0 0,0 0 0,1 1 0,-1-1 0,0 1 0,0 0 0,0-1 1,0 1-1,0 0 0,0 0 0,0 0 0,0 1 0,0-1 0,0 0 0,-1 1 0,1-1 0,0 1 0,-1-1 0,1 1 0,-1 0 1,0 0-1,1 0 0,0 2 0,11 20 59,0 1 0,15 44 0,8 17 57,-24-63-168,20 31 0,-9-26-4238,-38-22-7646,12-5 11247,0-1-1,-1 0 0,1 0 1,0 0-1,0-1 1,0 1-1,0-1 0,0 1 1,-3-2-1,-21-9-3411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5:18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1120 2144,'-10'8'6886,"11"-9"-6702,-1 1-1,1 0 0,0-1 1,-1 1-1,1 0 1,0-1-1,-1 1 1,1-1-1,0 1 1,-1-1-1,1 1 1,-1-1-1,1 0 1,-1 1-1,0-1 1,1-1-1,62-166 1529,-48 130-1570,2 1-1,1 1 1,1 0-1,37-49 1,-37 60 36,1 1-1,1 1 1,1 1 0,1 0-1,1 2 1,37-23 0,-59 40-159,1 2 0,0-1 0,0 0 0,0 1 0,0-1 1,0 1-1,1 0 0,-1 0 0,0 0 0,1 1 0,5-2 0,-8 3-14,-1-1 1,1 0-1,-1 0 0,1 0 1,-1 1-1,0-1 0,1 0 1,-1 0-1,1 1 0,-1-1 1,0 0-1,1 1 0,-1-1 1,1 1-1,-1-1 0,0 0 1,0 1-1,1-1 0,-1 1 1,0-1-1,0 1 0,1-1 1,-1 1-1,0-1 0,0 1 1,0-1-1,0 1 0,0-1 0,0 1 1,0-1-1,0 1 0,-2 19 5,1-17-3,-37 160 281,9-49 5,18-73-164,8-29-16,-1 0 0,2 0 0,-1 0 0,0 16-1,6-19 69,3-10 183,13-18 179,73-105-132,-59 75-486,3 2 1,42-44-1,-73 86 0,-1 1 1,1 0-1,0 0 0,0 0 1,0 1-1,0 0 0,11-5 1,-16 8 60,1 0 0,-1 0 0,1 0 0,0 0 0,-1 0 0,1 0 0,-1 0 0,1 0 0,-1 1 0,0-1 0,1 0 1,-1 0-1,1 1 0,-1-1 0,1 0 0,-1 1 0,0-1 0,1 0 0,-1 1 0,1-1 0,-1 1 0,0-1 0,0 0 0,1 1 0,-1-1 0,0 1 1,0-1-1,1 1 0,-1-1 0,0 1 0,0-1 0,0 1 0,0-1 0,0 2 0,6 23-27,-5-20 74,1 12 17,-1-1 1,0 1-1,-4 32 1,1-27 29,2 32 0,1 7 587,-1-61-659,0 0 0,0-1 0,0 1 0,0 0-1,1 0 1,-1 0 0,0 0 0,0 0 0,0 0 0,0 0 0,0 0 0,0 0 0,0 0-1,1 0 1,-1 0 0,0 0 0,0 0 0,0 0 0,0 0 0,0 0 0,0 0-1,0 0 1,1 0 0,-1 0 0,0 0 0,0 0 0,0 0 0,0 0 0,0 0-1,0 0 1,0 0 0,1 0 0,-1 0 0,0 0 0,0 1 0,0-1 0,0 0-1,0 0 1,0 0 0,0 0 0,0 0 0,0 0 0,0 0 0,0 0 0,1 0 0,-1 1-1,0-1 1,0 0 0,0 0 0,0 0 0,0 0 0,0 0 0,0 0 0,0 1-1,0-1 1,0 0 0,0 0 0,0 0 0,0 0 0,0 0 0,0 0 0,0 0-1,0 1 1,-1-1 0,1 0 0,0 0 0,0 0 0,9-13 400,31-71-214,-26 52-310,2-1-1,1 2 1,21-30-1,-38 61 111,0 0-1,0 0 1,0 0 0,0 0-1,0 0 1,0 0-1,0 0 1,0 0 0,0 0-1,0 0 1,0 0 0,0-1-1,0 1 1,0 0-1,0 0 1,0 0 0,0 0-1,0 0 1,0 0-1,0 0 1,0 0 0,0 0-1,1 0 1,-1 0 0,0 0-1,0 0 1,0 0-1,0 0 1,0 0 0,0 0-1,0 0 1,0 0 0,0 0-1,0 0 1,0 0-1,0 0 1,0 0 0,0 0-1,0 0 1,0 0 0,0 0-1,0 0 1,1 0-1,-1 0 1,0 0 0,0 0-1,0 0 1,0 0 0,0 0-1,0 0 1,0 0-1,0 0 1,0 0 0,0 0-1,0 0 1,0 0-1,0 0 1,0 0 0,0 1-1,0-1 1,0 0 0,0 0-1,0 0 1,0 0-1,1 6-177,-3 16 141,2-16 29,-4 40 187,-10 163 262,14-205-399,0 0 1,0-1-1,0 1 1,0 0-1,0 0 0,1-1 1,-1 1-1,1 0 1,0-1-1,1 1 0,-1-1 1,0 1-1,1-1 1,0 0-1,0 1 0,3 4 1,-4-8-18,-1 0 0,1 1 0,0-1 0,-1 0 0,1 1 0,0-1 0,-1 0 0,1 0 0,0 1 1,0-1-1,-1 0 0,1 0 0,0 0 0,0 0 0,-1 0 0,1 0 0,0 0 0,-1 0 0,1 0 0,0 0 0,0-1 1,-1 1-1,1 0 0,0 0 0,-1-1 0,1 1 0,0 0 0,-1-1 0,1 1 0,0-1 0,23-18 296,-9 2-228,0-1 1,-1 0-1,20-35 0,0 0-73,-18 29-85,3-4-48,2 0 1,26-27-1,-47 55 110,0 0 1,0 0-1,0 0 0,0-1 0,0 1 0,1 0 0,-1 0 0,0 0 0,0-1 0,0 1 0,1 0 0,-1 0 0,0 0 0,0 0 0,0 0 1,1 0-1,-1 0 0,0-1 0,0 1 0,1 0 0,-1 0 0,0 0 0,0 0 0,1 0 0,-1 0 0,0 0 0,0 0 0,1 0 0,-1 0 1,0 0-1,0 0 0,1 1 0,-1-1 0,0 0 0,0 0 0,1 0 0,-1 0 0,0 0 0,4 12-101,-2 21 139,-2-29-48,-1 31 13,0-18 14,1 0-1,0-1 0,1 1 0,1 0 0,7 26 1,-8-40 25,0 1 0,0-1 1,1 0-1,-1 0 0,1 0 0,0 0 1,0 0-1,0 0 0,0-1 1,0 1-1,0-1 0,1 1 0,0-1 1,-1 0-1,5 3 0,-5-4 1,1 0-1,-1 0 0,1 0 0,0-1 1,-1 1-1,1 0 0,-1-1 1,1 0-1,0 0 0,0 0 1,-1 0-1,1 0 0,0 0 1,-1-1-1,1 1 0,0-1 0,-1 1 1,1-1-1,-1 0 0,5-2 1,2-3-12,1 1 1,-1-1-1,0-1 1,-1 0 0,13-12-1,37-47-2,-8 8 81,72-68-117,-131 134-317,-9 12 244,8-4 88,2 1 0,0 1 0,-9 27 0,7-17-80,4-15 55,-29 90 36,31-89 26,1 0 1,1 0-1,0 0 1,0 1-1,2 21 1,0-30-17,1-1 0,0 0 1,0 0-1,0 0 0,3 8 1,-4-12-6,1 0 1,-1 0 0,1 0 0,-1 0-1,1 0 1,-1 0 0,1-1 0,-1 1-1,1 0 1,0 0 0,0-1 0,-1 1-1,1 0 1,0-1 0,0 1-1,0-1 1,-1 1 0,1-1 0,0 1-1,0-1 1,0 1 0,0-1 0,0 0-1,0 0 1,0 1 0,0-1 0,0 0-1,0 0 1,0 0 0,0 0-1,0 0 1,0-1 0,0 1 0,0 0-1,0 0 1,0-1 0,1 1 0,3-2 20,0-1 0,-1 1 1,1-1-1,-1 0 1,1 0-1,-1 0 0,0 0 1,4-6-1,30-37 1,-29 33-7,226-272 258,-195 244-227,40-53 0,-64 72-32,-1 0 0,-2-1 0,0-1 0,17-43 0,-11 14-18,-1-2-1,17-101 1,-32 137-85,1-6-147,0-30-1,-6 41 11,-2 13 76,-2 9 33,-1 9 10,0 1 1,1 1 0,-4 20 0,3-11-19,-11 36-32,-1 1 56,-12 82-1,28-119 122,2 1 0,0-1 0,2 1 0,2-1 0,0 1 0,2-1 0,1 0 0,16 48 0,-17-63 42,0-1-1,0 0 1,2 1 0,-1-2-1,1 1 1,1-1 0,13 16-1,-20-26-65,0 0 0,0 0 0,0-1 0,0 1 0,1 0 0,-1 0 0,0 0 0,0-1 0,0 1 0,1-1 0,-1 1 0,0-1 0,1 1 0,-1-1 0,0 0 0,1 0 0,-1 0 0,1 0 0,-1 0 0,0 0 0,1 0 0,-1 0 0,1 0 0,-1 0 0,0-1 0,1 1 0,-1-1 0,1 0 0,3-1 11,0-1-1,-1 0 1,1 0-1,-1-1 1,7-6-1,6-8 74,-1-1 0,0-1-1,15-26 1,-24 36-82,0-1 0,-2 0 0,1 0 0,-1 0 0,-1-1 1,0 1-1,-1-1 0,0 0 0,0 0 0,0-19 0,-3 31-24,0-1-1,1 0 1,-1 1 0,0-1 0,0 0-1,0 0 1,-1 1 0,1-1-1,0 0 1,0 1 0,0-1-1,0 0 1,-1 1 0,1-1 0,0 0-1,0 1 1,-1-1 0,1 1-1,-1-1 1,1 0 0,-1 1 0,1-1-1,-1 1 1,1-1 0,-1 1-1,1 0 1,-1-1 0,1 1 0,-1-1-1,0 1 1,1 0 0,-1 0-1,0-1 1,1 1 0,-1 0 0,0 0-1,-1 0-13,1 0 0,-1 0 0,0 0-1,1 1 1,-1-1 0,1 1 0,-1-1-1,1 1 1,0-1 0,-1 1 0,1 0 0,0 0-1,-1 0 1,1 0 0,-2 2 0,-3 3-20,0 1 1,0 1 0,1-1-1,-1 1 1,2 0 0,-6 11-1,4-4 46,0 0-1,-7 31 0,-6 68-15,18-99 42,0-1 1,1 0-1,1 0 0,0 0 1,1 0-1,4 17 0,-5-27 0,0 0-1,1 0 1,-1-1-1,1 1 0,0 0 1,0-1-1,4 6 1,-5-8-21,0 0 1,0 0 0,0 0-1,-1 0 1,1-1-1,1 1 1,-1 0-1,0-1 1,0 1 0,0-1-1,0 1 1,0-1-1,0 1 1,1-1 0,-1 0-1,0 1 1,0-1-1,0 0 1,1 0 0,-1 0-1,0 0 1,0 0-1,1 0 1,-1-1-1,0 1 1,3-1 0,3-2 28,1 0 0,-1-1 1,0 0-1,0 0 0,0-1 1,6-5-1,36-35 161,-33 30-159,159-138 177,-149 132-215,78-58-298,-96 75 43,-6 7 102,-9 15 30,3-10 93,-45 123 19,42-104 13,0 0-1,2 0 0,-2 31 0,7-48 34,-1 0 0,1-1 0,1 1 0,0 0 0,2 11 0,-2-19-13,0 0 1,-1 0 0,1 0 0,0 0-1,0 0 1,0 0 0,0-1-1,0 1 1,0 0 0,0-1-1,1 1 1,-1-1 0,3 3 0,-3-3 0,1-1 1,-1 1 0,1 0 0,-1-1 0,1 1 0,-1-1-1,1 1 1,-1-1 0,1 0 0,0 0 0,-1 0 0,1 0-1,-1 0 1,1 0 0,0 0 0,-1 0 0,1-1-1,-1 1 1,1-1 0,1 0 0,1-1 8,0 0 0,0 0 0,-1 0 0,1-1 0,-1 1 1,1-1-1,-1 0 0,0 0 0,0 0 0,0 0 0,2-5 0,7-9 6,9-19 0,-13 23-4,34-73 18,-20 37-33,-21 46-2,12-20-206,-13 22 160,1 0 0,-1 0 1,1 0-1,-1 0 0,1 0 0,0 0 1,0 0-1,-1 1 0,1-1 1,0 0-1,0 0 0,0 1 0,0-1 1,0 1-1,-1-1 0,1 1 1,2-1-1,-2 2 22,-1-1 0,1 1-1,-1 0 1,1 0 0,-1 0 0,0 0-1,1 0 1,-1 0 0,0 0 0,0 0 0,1 0-1,-1 0 1,0 0 0,0 1 0,0-1-2,1 86-349,-2-62 347,1 0 0,7 47 0,-6-65 5,1 0 0,0 0-1,5 9 1,-6-14 38,0 0 1,0 1-1,0-1 0,0 0 1,1 0-1,-1 0 1,1 0-1,-1-1 0,1 1 1,0 0-1,0-1 0,3 4 1,-4-5-16,0 0 1,-1 0-1,1 0 1,0 0-1,-1 0 1,1 0-1,0 0 1,-1 0 0,1 0-1,0 0 1,-1 0-1,1 0 1,-1-1-1,1 1 1,0 0-1,-1 0 1,1-1-1,-1 1 1,1 0 0,-1-1-1,1 1 1,-1-1-1,1 1 1,-1 0-1,1-1 1,-1 1-1,1-1 1,0 0-1,13-23 225,37-93-95,-3 6-137,-39 92-22,1 1-1,1 0 1,21-26-1,-30 42-22,-1 0 1,1 0-1,-1 1 0,1-1 1,-1 1-1,1-1 0,0 1 1,0 0-1,0-1 0,0 1 1,0 0-1,0 0 0,0 0 1,4-1-1,-5 2 23,-1 0 1,1 0-1,0 1 0,0-1 0,-1 0 1,1 0-1,0 0 0,-1 0 1,1 1-1,-1-1 0,1 0 0,0 0 1,-1 1-1,1-1 0,-1 1 0,1-1 1,0 0-1,-1 1 0,1 0 1,1 1 5,-1 0 1,0-1-1,0 1 0,0 0 1,0 0-1,0 0 1,0 0-1,0 4 1,3 17 18,-2-1 0,0 1 0,-2-1 0,-2 33-1,0-17-1,1-5 46,-2-1-1,-1 0 1,-1 0-1,-12 36 1,16-65-12,1-1 1,-1 1-1,0-1 0,0 1 1,-1-1-1,1 0 1,0 0-1,-4 5 1,5-7-29,-1 0 0,1 1 0,-1-1 0,1 0 1,0 1-1,-1-1 0,1 0 0,-1 0 0,1 0 0,-1 1 1,1-1-1,-1 0 0,1 0 0,-1 0 0,1 0 1,-1 0-1,1 0 0,-1 0 0,1 0 0,-2 0 0,1 0 8,0-1 0,0 1 0,0-1-1,0 1 1,0-1 0,0 0 0,0 1-1,0-1 1,0 0 0,1 0-1,-1 1 1,0-1 0,-1-1 0,-1-2-27,0-1 1,0 1-1,1-1 1,-1 1-1,1-1 1,0 0-1,0 0 0,0 0 1,1 0-1,0 0 1,0-1-1,0 1 1,1 0-1,-1-1 1,1 1-1,2-11 1,-1 4-103,-1 12 91,0 0-1,0-1 1,0 1 0,0 0 0,0-1-1,0 1 1,0-1 0,0 1 0,0 0-1,0-1 1,0 1 0,0-1 0,0 1-1,0 0 1,0-1 0,1 1 0,-1 0-1,0-1 1,0 1 0,0 0 0,1-1-1,-1 1 1,2 0-13,-1 0-1,0 0 1,0 0-1,0 1 1,0-1 0,0 1-1,0-1 1,0 1-1,0-1 1,0 1-1,0-1 1,2 2 0,22 11 49,0-1 1,1-2 0,0 0 0,41 8-1,-12-2-34,-42-12 70,1-1 0,-1 0 0,1-1 0,-1 0 1,1-1-1,0-1 0,0 0 0,0-1 0,24-4 0,-24-2 932,-12 5-3042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1:30.4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55 145 12288,'-55'-25'5567,"55"30"-4831,24-5 1632,2 0-1440,29-5 704,3 1-960,24-9-256,-6 2-256,32-9-2880,-2 5 1504,12-10-7135,-6 10 4639,10-2-1600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52.60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255 92 2304,'5'-4'4327,"14"0"-3564,-7 0-285,1 0-370,-1 0 0,1 1 0,0 1 0,0-1 0,0 2-1,0 0 1,0 1 0,17 1 0,14 4-32,48 11 0,-10 0-117,146 24 164,-317-41 434,-11 2-789,27-4 439,-1-4-1,-119-25 0,157 23-135,-193-39 594,200 42-598,19 4 216,0 0 1,-17 0-1,137-8 161,-56 4-344,105-6-192,-121 11 12,-1 2 1,45 7 0,-45-4 143,55 0 0,-46 0 197,-61 7-458,-3-2 121,-1 0 0,-31 9 1,4-2 99,1-1-124,-91 18-1,75-20 57,-56 11-31,117-24 78,0 0-1,0 0 1,0 0 0,-1 0-1,1 0 1,0 0 0,0 0-1,0 0 1,0 0 0,0 0-1,0 0 1,0 0-1,0 0 1,0 0 0,0 0-1,0 0 1,0 0 0,0 0-1,0 0 1,-1 0 0,1 0-1,0 0 1,0 0 0,0 0-1,0 0 1,0 0 0,0 0-1,0 0 1,0 1 0,0-1-1,0 0 1,0 0 0,0 0-1,0 0 1,0 0 0,0 0-1,0 0 1,0 0 0,0 0-1,0 0 1,0 0-1,0 0 1,0 0 0,0 0-1,0 0 1,0 1 0,0-1-1,0 0 1,0 0 0,0 0-1,0 0 1,0 0 0,0 0-1,0 0 1,0 0 0,0 0-1,0 0 1,0 0 0,0 0-1,0 0 1,0 0 0,0 0-1,0 1 1,0-1 0,0 0-1,0 0 1,0 0 0,1 0-1,6 3 88,10 2 5,7-1 84,26 0 0,-4 0-84,-13-2-79,51-3 0,15 1-10,30 4-76,-65 5 12,-64-9 57,0 0 0,1-1 0,-1 1 0,0 0 0,0 0 1,0 0-1,0 0 0,0 0 0,0 0 0,1 0 1,-1 0-1,0 0 0,0 0 0,0 0 0,0 0 0,0 0 1,0 0-1,1 1 0,-1-1 0,0 0 0,0 0 0,0 0 1,0 0-1,0 0 0,0 0 0,0 0 0,1 0 0,-1 0 1,0 0-1,0 0 0,0 1 0,0-1 0,0 0 1,0 0-1,0 0 0,0 0 0,0 0 0,0 0 0,0 0 1,0 1-1,0-1 0,0 0 0,1 0 0,-1 0 0,0 0 1,0 0-1,0 0 0,0 1 0,-1-1 0,1 0 0,0 0 1,0 0-1,0 0 0,0 0 0,0 0 0,0 1 1,0-1-1,0 0 0,0 0 0,0 0 0,0 0 0,0 0 1,0 0-1,0 0 0,0 1 0,-1-1 0,-12 8-118,-23 4-32,-151 22 34,154-29 135,18-2 21,-1-1 1,0-1-1,-29 0 1,31-1 80,12 0-83,0 0 0,0 0-1,0 0 1,0 0-1,0 0 1,0 0 0,0 0-1,0-1 1,0 1 0,0-1-1,-3-1 1,5 2-32,0-1 0,0 1 0,0 0 0,0 0 0,0-1 0,0 1 0,0 0 1,-1 0-1,1-1 0,0 1 0,0 0 0,0-1 0,0 1 0,1 0 0,-1 0 0,0-1 0,0 1 0,0 0 0,0 0 0,0-1 1,0 1-1,0 0 0,0 0 0,1-1 0,-1 1 0,0 0 0,0 0 0,0 0 0,0-1 0,1 1 0,-1 0 0,0 0 0,0 0 0,1 0 1,-1-1-1,0 1 0,0 0 0,1 0 0,10-7 69,6 0-127,1 1 1,0 0-1,0 2 0,1 0 1,25-2-1,8-2 60,-26 3-7,-11 1 0,1 1 0,26-1 0,-24 2 0,-12 1 0,-13 1 0,-158 28-342,126-25 389,-60-2 0,49-2 126,60 3-608,0 0 1,0 0-1,11 5 0,17 9-4279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0:11.18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61 2720,'0'-1'57,"0"1"0,0-1-1,1 1 1,-1-1 0,0 1 0,1-1 0,-1 1 0,0-1 0,1 1-1,-1 0 1,0-1 0,1 1 0,-1-1 0,1 1 0,-1 0 0,1 0-1,-1-1 1,1 1 0,-1 0 0,1 0 0,-1 0 0,1-1 0,0 1-1,16-4 505,39-8 1148,-34 6-1262,25-2 0,178 2 565,-139 7-974,-61 0-32,-1-2-1,1-1 0,39-7 1,-50 6 14,-1 2 1,1 0 0,23 1 0,-15 0-62,-17 0 99,1 1 0,-1 0-1,0 0 1,7 2-1,-6-1 9,0-1-1,0 1 0,0-1 0,9 0 0,57-1 148,-91 11-42,-87 26 293,-17 6 32,28-10 101,54-20-362,-48 21-1,82-30-217,0-1 0,0 0-1,0-1 1,0 1 0,-1-2-1,1 1 1,-9 0 0,6 0 56,11 1-148,17 4-73,0-4 87,0-1 0,0 0-1,0-2 1,25-1 0,-2 0 10,125 4 526,-165-3-427,14-4 357,-15 4-405,16-8 183,-11 2-70,-5 6-112,0 0 1,0-1-1,0 1 1,0 0-1,0 0 1,0 0-1,0-1 1,0 1-1,-1 0 1,1 0-1,0 0 1,0 0-1,0-1 1,0 1-1,0 0 1,0 0-1,0 0 1,-1 0-1,1-1 1,0 1-1,0 0 1,0 0-1,0 0 1,-1 0-1,1 0 1,0 0-1,0 0 1,0 0-1,-1 0 1,1-1-1,0 1 1,0 0-1,-1 0 1,-17-8 342,-9-4 224,10 8-411,1 2 0,-27-2 0,3 1-132,7 1 41,-37 3 0,24 0-12,37-1-112,1 0-1,0 1 0,0 0 1,0 1-1,0 0 0,0 0 1,0 1-1,0 0 0,-13 7 1,18-7 26,0-1 1,0 0 0,0 1-1,-4 6 1,-10 7 396,19-17-509,0 0 155,0-1 1,0 1-1,0 0 0,1 0 1,3-1-1,7-4 70,68-47 77,-41 24-298,2 3 0,45-22 1,-1 8 80,-83 37 144,0 0 50,10 1-376,-4 2 150,-8-1 71,1 1 1,-1 0-1,1 0 1,-1 0 0,1 0-1,-1 0 1,0 0-1,1 0 1,-1 0-1,1 0 1,-1 1-1,1-1 1,-1 0-1,0 1 1,1-1-1,-1 1 1,0 0-1,0-1 1,1 1-1,-1 0 1,0 0-1,0 0 1,0 0-1,0 0 1,2 2-1,4 10-90,-3-6 70,0 0 1,0 0 0,-1 0-1,0 0 1,3 13 0,3 14-72,-6-22 145,0 1 1,0 0-1,1 22 0,4 6 1694,-12-45-1413,-3 0-332,0 0 0,-1 1 0,1 0 0,-1 0 0,0 0 1,0 1-1,0 1 0,0-1 0,0 1 0,0 0 0,-1 1 0,1 0 0,0 0 0,0 1 1,0 0-1,0 1 0,-10 2 0,-92 43-2118,79-34 286,-17 10 164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2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57 1728,'0'-1'124,"0"0"0,0-1 0,1 1 0,-1 0 0,0 0 0,0-1 0,1 1 0,-1 0 0,1 0-1,-1 0 1,1-1 0,0 1 0,0 0 0,-1 0 0,2-1 0,-1 1 3,0 0-1,-1 1 1,1-1 0,-1 0-1,1 0 1,-1 0 0,1 0-1,-1 1 1,1-1-1,-1 0 1,0 0 0,0 0-1,1 0 1,-1-2-1,-1 2 20,1-1 0,-1 1-1,0 0 1,1 0-1,-1 0 1,0-1 0,0 1-1,0 0 1,0 0-1,0 0 1,0 0 0,0 0-1,0 0 1,-1 1-1,1-1 1,0 0 0,0 1-1,-1-1 1,-2 0-1,3 0-86,-1 1 0,0 0-1,0-1 1,0 1-1,1 0 1,-1 0-1,0 0 1,0 1 0,1-1-1,-1 0 1,0 1-1,0-1 1,1 1-1,-1 0 1,0-1 0,1 1-1,-1 0 1,-1 1-1,-29 22 238,25-18-201,-33 29 142,2 2-1,1 2 1,3 1-1,1 2 1,-49 80-1,44-62-94,19-32-143,2 0 1,1 1-1,-19 45 0,25-42 72,2 1-1,-5 51 1,12-80-65,0 7 52,1 1-1,0-1 0,0 0 0,1 1 1,1-1-1,0 0 0,0 0 0,1 0 0,1 0 1,0-1-1,0 1 0,1-1 0,0 0 1,8 11-1,-13-20-35,1 0-1,-1-1 1,1 1 0,0 0-1,-1 0 1,1-1 0,0 1-1,-1-1 1,1 1 0,0-1 0,0 1-1,-1-1 1,1 1 0,0-1-1,0 1 1,0-1 0,0 0-1,0 0 1,0 1 0,0-1-1,0 0 1,-1 0 0,1 0-1,0 0 1,0 0 0,0 0 0,0 0-1,0-1 1,0 1 0,0 0-1,0 0 1,0-1 0,-1 1-1,1-1 1,0 1 0,1-1-1,2-2 43,0 0-1,0 0 1,0 0-1,0-1 1,3-3-1,-6 6-51,5-6 60,0-1 0,0 1 0,-1-1 0,8-13 1,11-19 120,-13 24-75,142-185 751,-133 177-831,-1-1 0,-1-1 0,-1 0 0,-1-1-1,-2-1 1,0-1 0,-2 0 0,16-59 0,-20 53-131,7-58 0,-13 64 12,0 17 25,-1 1-1,0-1 1,-1 0 0,-1 0-1,0 0 1,-3-17 0,4 29 47,0 0 0,0 0 0,0 0 1,0 0-1,0 0 0,0-1 0,0 1 0,0 0 1,-1 0-1,1 0 0,0 0 0,0 0 0,0 0 0,0 0 1,0-1-1,0 1 0,0 0 0,0 0 0,0 0 1,-1 0-1,1 0 0,0 0 0,0 0 0,0 0 0,0 0 1,0 0-1,0 0 0,0 0 0,-1 0 0,1 0 1,0 0-1,0 0 0,0 0 0,0 0 0,0 0 1,0 0-1,-1 0 0,1 0 0,0 0 0,0 0 0,0 0 1,0 0-1,0 0 0,0 0 0,-1 0 0,1 0 1,0 0-1,0 0 0,0 1 0,-8 6-195,-6 14 54,-8 27 80,1 1-1,-22 82 0,-7 17 1,43-130 123,2 0 0,0 1 0,0 0 0,2 0 0,0 0 0,2 0 0,0 1 0,1-1 0,1 1 0,0-1 0,2 0 0,0 0 0,1 0 0,1 0 0,13 31 0,-15-44-19,-1 0 0,1-1 1,0 1-1,0-1 0,1 0 1,0 0-1,0 0 0,0 0 1,0-1-1,1 1 0,-1-1 1,1 0-1,0-1 0,1 1 1,6 3-1,-8-6-14,-1-1 1,0 1 0,1-1-1,-1 1 1,0-1 0,1 0-1,-1 0 1,0-1-1,1 1 1,-1-1 0,0 1-1,1-1 1,-1 0-1,0 0 1,0-1 0,0 1-1,0-1 1,0 1-1,3-3 1,3-2 29,-1-1 0,0 1 0,0-1-1,14-16 1,4-10 6,23-25 155,-9 12-120,-29 32-150,1 0 0,1 0 1,0 2-1,19-15 0,-29 25 81,-1 1 0,1-1-1,-1 1 1,1 0 0,0 0-1,0 0 1,-1 1 0,1-1-1,0 1 1,0-1 0,0 1-1,0 0 1,-1 0 0,1 0 0,0 0-1,0 1 1,0-1 0,0 1-1,-1 0 1,1-1 0,0 1-1,-1 1 1,1-1 0,-1 0-1,1 1 1,-1-1 0,1 1-1,-1-1 1,3 4 0,-18-6 374,1 1-323,2-2-68,1 1 0,-1 0 0,-15 0 0,21 1-40,0 1-1,0-1 1,0 1 0,0 0-1,0 0 1,0 1-1,0-1 1,0 1-1,1 0 1,-1 0-1,-5 4 1,3-1 21,-1 1 1,1 0-1,0 1 0,1-1 1,-1 1-1,1 0 0,1 0 1,-1 1-1,-3 7 0,2-1-21,1-1-1,0 1 0,1 0 1,-4 23-1,6-21 15,0 0 0,1 0 0,2 16 0,-1-27 30,0 0 0,1 0 0,0 0 0,0 0 0,0 0 0,1 0 0,0 0 1,-1 0-1,2-1 0,-1 1 0,1-1 0,-1 1 0,6 4 0,-8-8 0,1 1 0,0-2 0,0 1 0,0 0 0,1 0 0,-1 0 0,0 0 1,0-1-1,0 1 0,1 0 0,-1-1 0,0 1 0,0-1 0,1 0 0,-1 1 0,0-1 0,1 0 1,-1 0-1,1 0 0,-1 0 0,0 0 0,1 0 0,-1 0 0,1 0 0,-1-1 0,0 1 0,1 0 0,-1-1 1,0 1-1,0-1 0,1 0 0,-1 1 0,0-1 0,0 0 0,0 0 0,0 0 0,0 1 0,2-3 1,2-2 20,-1 0 1,1 0 0,-1 0 0,0-1 0,0 0 0,3-6-1,34-70 155,43-74 30,-49 102-40,-13 23-7,-2-1-1,32-67 1,-34 50-106,-2-1 1,-3-1 0,12-80-1,-24 119-177,0 1 0,0-13-1,-1 20 62,-1 0 0,1 0 0,-1 0 0,1 0 1,-1 0-1,0 0 0,-1 1 0,1-1 0,-4-6 0,5 9 43,0 1-1,-1-1 1,1 1-1,0-1 1,-1 1-1,1 0 1,-1-1-1,1 1 0,-1-1 1,1 1-1,-1 0 1,1-1-1,-1 1 1,1 0-1,-1 0 1,1-1-1,-1 1 1,1 0-1,-1 0 1,1 0-1,-1 0 1,0 0-1,1 0 1,-1 0-1,1 0 1,-1 0-1,1 0 1,-1 0-1,0 0 1,1 0-1,-1 0 1,1 0-1,-1 1 0,1-1 1,-1 0-1,1 0 1,-1 1-1,1-1 1,-1 0-1,1 1 1,-1 0-1,-2 1-21,-1 1 0,1 0-1,1 0 1,-5 6-1,-2 4-25,0 1-1,0 1 1,2 0-1,-10 25 0,-16 68-68,27-88 138,-30 137-155,33-136 133,1 1 0,1 0-1,1-1 1,1 1 0,5 30 0,-3-31 10,1 2-13,1 1-1,10 32 0,-12-49 54,0 0 0,0-1 0,1 1 0,0 0-1,0-1 1,0 0 0,1 0 0,0 0 0,0-1 0,0 0-1,12 9 1,-15-13-26,0 1-1,1-1 1,-1 0 0,1-1-1,-1 1 1,1 0-1,0-1 1,-1 1 0,1-1-1,0 0 1,-1 0 0,1 0-1,0 0 1,-1 0-1,1-1 1,-1 1 0,1-1-1,0 0 1,-1 0-1,1 0 1,3-2 0,5-2 20,0-1 0,-1-1 0,11-7 0,76-66 41,-70 55-86,1 1 0,1 2 0,59-34 0,-62 49-94,-9 3 17,-15 3 75,7 2 153,-36 8 160,19-7-311,0 0-1,0 0 0,0 1 0,1 0 0,-15 7 0,-35 25-54,42-26 22,2 1 17,0 1-1,0 0 1,1 1 0,0 0-1,1 0 1,1 2 0,-13 20-1,16-23 29,0 0 0,1 0 0,-6 18-1,10-23-9,0 0-1,0 0 0,1 0 0,0 0 0,0 1 0,0-1 0,1 0 0,0 11 0,0-16 22,0 1-1,1 0 0,-1-1 0,0 1 0,0-1 0,1 1 0,-1-1 0,1 1 0,0-1 0,-1 0 0,1 1 0,0-1 0,0 0 0,0 1 0,-1-1 0,1 0 0,1 0 1,-1 0-1,0 0 0,0 0 0,0 0 0,1 0 0,-1 0 0,0 0 0,1-1 0,-1 1 0,0 0 0,1-1 0,-1 0 0,1 1 0,-1-1 0,1 0 0,-1 1 0,1-1 0,0 0 1,-1 0-1,1 0 0,-1 0 0,1-1 0,-1 1 0,1 0 0,-1-1 0,3 0 0,3-1 33,-1-1-1,0 1 1,1-1 0,-1 0-1,0-1 1,-1 1 0,1-1-1,8-8 1,5-9 27,-1-1 0,-2 0 0,19-32 0,-21 31 1,62-98 80,-60 93-95,-2-1 1,0-1-1,-2 0 1,8-34-1,21-125 228,-36 167-371,-2 0 1,0 0-1,-2 0 0,-1 0 1,0 0-1,-6-36 0,6 58 75,0 0-1,0 0 1,0 0-1,0 0 1,0-1-1,0 1 0,0 0 1,0 0-1,0 0 1,0-1-1,0 1 0,0 0 1,0 0-1,0 0 1,0-1-1,0 1 0,0 0 1,0 0-1,0 0 1,0 0-1,-1-1 0,1 1 1,0 0-1,0 0 1,0 0-1,0 0 1,0 0-1,-1-1 0,1 1 1,0 0-1,0 0 1,0 0-1,0 0 0,-1 0 1,1 0-1,0 0 1,0 0-1,0 0 0,0 0 1,-1 0-1,1 0 1,0 0-1,0 0 1,-1 0-1,-6 9-224,-7 25 237,12-26-29,-7 17 1,1 1 0,-5 35 0,-5 59-139,17-107 173,-9 114-207,10-110 202,1 0 0,1 0 0,0 0-1,1 0 1,7 23 0,-4-24 55,0 1 0,0-1 0,2-1 0,14 24 0,-18-33-30,0-1 1,0 0 0,0 0 0,1 0 0,0-1 0,0 0 0,0 0-1,0 0 1,1 0 0,0-1 0,-1 0 0,1 0 0,0-1-1,0 1 1,9 1 0,-8-2 56,1-1 1,-1 1-1,1-2 0,0 1 1,-1-1-1,1 0 0,-1 0 0,1-1 1,-1 0-1,1 0 0,-1-1 1,1 0-1,8-4 0,-13 4-49,1 0-1,-1 0 1,0 0 0,1-1-1,-1 1 1,0-1-1,-1 0 1,1 0 0,4-6-1,-5 6-302,0 0 0,-1 1-1,1-1 1,-1 0 0,0 0-1,1-3 1,-2 5-139,1-1-1,-1 1 1,0 0 0,0-1-1,0 1 1,0 0-1,0-1 1,0 1 0,0 0-1,0-1 1,-1 1 0,1 0-1,0-1 1,-2 0 0,-3-7-2647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2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0 963 2816,'5'1'403,"-2"-1"1304,4-9-84,-3 5-1332,1-1-1,-1 0 0,0 0 1,0-1-1,-1 1 1,0-1-1,3-6 0,18-48 401,-9 20-404,11-14-59,3 1-1,2 1 0,2 1 0,40-46 0,-42 55-10,-1-2-1,-3-1 0,-1-1 1,-3-2-1,-1 0 1,23-78-1,-42 116-151,9-35 151,-11 42-200,-1 0 1,0 0-1,1 0 1,-1 0 0,0 0-1,0 1 1,-1-1-1,1 0 1,0 0 0,-1 0-1,-2-5 1,3 7-23,0 1 1,0 0-1,0 0 0,0-1 1,0 1-1,-1 0 0,1 0 0,0-1 1,0 1-1,0 0 0,-1 0 1,1-1-1,0 1 0,0 0 1,0 0-1,-1 0 0,1 0 1,0-1-1,-1 1 0,1 0 0,0 0 1,0 0-1,-1 0 0,1 0 1,0 0-1,-1 0 0,1 0 1,0 0-1,-1 0 0,1 0 1,0 0-1,0 0 0,-1 0 1,1 0-1,0 0 0,-1 0 0,1 0 1,0 1-1,0-1 0,-1 0 1,1 0-1,0 0 0,-1 0 1,1 0-1,0 1 0,0-1 1,0 0-1,-1 1 0,-11 13-275,-7 18 308,-21 51 0,27-56 63,-16 36 123,-47 105 465,69-150-623,1 0 1,-5 24-1,9-35-5,1 0 0,0 0 0,1 1 0,0-1 0,0 0 0,0 0 0,1 0 0,0 0 0,3 10 0,-4-16-23,1 1-1,0 0 0,0 0 1,-1 0-1,1-1 0,1 1 1,-1 0-1,0-1 0,0 1 1,0-1-1,1 1 1,-1-1-1,1 0 0,-1 0 1,1 1-1,0-1 0,-1 0 1,1-1-1,0 1 0,0 0 1,0 0-1,-1-1 0,1 1 1,0-1-1,0 1 0,0-1 1,0 0-1,3 0 1,3 0 101,1-1 0,-1 0 0,1 0 0,16-6 0,-22 6-87,34-12 233,-1-1 1,-1-2 0,54-32-1,-70 35-294,-16 10 6,0 1 0,-1 0-1,1 0 1,0 1 0,0-1 0,0 1 0,0-1 0,0 1-1,0 0 1,5-1 0,-24 25-199,13-17 199,-1-1-1,1 1 1,0 0 0,1 0-1,-4 11 1,5-14-4,0 0-1,1 0 1,-1 0-1,1 1 1,0-1-1,0 0 1,0 0-1,1 0 1,-1 0 0,1 0-1,0 0 1,-1 0-1,1 0 1,3 5-1,-2-2 0,1 0 70,0-1-1,0 0 1,0 1-1,6 7 1,-8-13-28,-1 1 1,1 0 0,-1-1-1,1 1 1,-1-1 0,1 1-1,0-1 1,-1 1 0,1-1-1,0 1 1,-1-1 0,1 0-1,0 1 1,-1-1 0,1 0-1,0 0 1,0 0 0,-1 1-1,1-1 1,0 0 0,0 0 0,-1 0-1,1 0 1,0 0 0,0 0-1,-1-1 1,1 1 0,0 0-1,0 0 1,-1 0 0,1-1-1,0 1 1,0 0 0,-1-1-1,1 1 1,0-1 0,-1 1-1,1-1 1,-1 1 0,1-1-1,-1 1 1,1-1 0,-1 1-1,1-1 1,0-1 0,0 0 44,1-1 1,-1 0-1,0 1 0,1-1 1,-1 0-1,-1 0 1,1 0-1,0 0 0,-1 0 1,1 0-1,-1 0 1,0 0-1,0 0 0,0 0 1,-1-4-1,0 4-55,1-1-1,-1 1 0,0-1 1,0 1-1,0 0 0,0 0 1,-1-1-1,1 1 1,-1 0-1,0 0 0,0 1 1,0-1-1,0 0 0,-5-4 1,1 2-102,3 2-45,-1 0 0,0 0-1,1 0 1,-1 1-1,0-1 1,-6-1-1,10 4 131,0 0-1,0 0 0,0-1 0,0 1 0,0 0 0,0 0 1,0 0-1,0 0 0,-1 0 0,1 0 0,0 0 0,0 0 1,0 0-1,0-1 0,0 1 0,0 0 0,0 0 0,0 0 1,0 0-1,0 0 0,0 0 0,0 0 0,0-1 0,0 1 1,0 0-1,0 0 0,0 0 0,0 0 0,0 0 0,1 0 0,-1 0 1,0 0-1,0 0 0,0-1 0,0 1 0,0 0 0,0 0 1,0 0-1,0 0 0,0 0 0,0 0 0,0 0 0,0 0 1,1 0-1,-1 0 0,0 0 0,0 0 0,0 0 0,0 0 1,0 0-1,0 0 0,0 0 0,0-1 0,1 1 0,-1 0 1,0 0-1,0 1 0,0-1 0,7-3 77,37 1 164,51-10 0,-10 2-132,-50 7-214,-6 1-102,1-1 0,45-11-1,-68 11-2282,-22 0-6352,7 2 7502,-6 0-1151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2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27 140 5632,'-26'-13'1834,"30"11"-356,10 1-947,-8 0-353,275-34 2837,1-19-1358,-171 36-3085,-33 7-5736,-46 7 3831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2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1228 1888,'-14'7'1491,"13"-6"-100,8-6 132,-2 1-1229,-1 0 0,0-1 0,1 0 0,-2 0 0,1 0 0,-1-1 1,1 1-1,-1-1 0,3-9 0,1 0 13,18-33 89,2 1-1,1 1 1,3 1 0,41-45 0,0 13-151,56-63-114,-99 104-73,-1-1-1,25-45 1,64-160 673,-284 590-1344,125-263 922,34-68-256,0 0 1,2 1-1,-8 29 1,12-39 5,0 1 0,1 0 0,0 0 0,1 0 0,0 0 1,0 0-1,1 0 0,0 0 0,4 14 0,-5-21-1,1 0 0,-1 0 0,1 0 0,0 0 0,0-1-1,0 1 1,0 0 0,0 0 0,0-1 0,3 3 0,-3-3-11,0 0-1,0-1 1,0 1-1,0-1 1,0 1-1,0-1 1,0 1 0,1-1-1,-1 0 1,0 0-1,0 1 1,0-1-1,0 0 1,0 0-1,1 0 1,-1 0 0,0 0-1,0-1 1,0 1-1,0 0 1,0 0-1,0-1 1,2 0 0,7-4 173,0 0 0,0-1 1,-1-1-1,15-11 1,2-2-1,-7 5-149,0 0-1,0-2 0,-2 0 1,0 0-1,-1-2 1,-1 0-1,0-1 0,-2 0 1,13-26-1,84-175-86,21-27-27,-89 163 52,-36 71 14,0-1 0,-1 1 1,5-30-1,-10 43-31,0 0 1,0 0-1,0 0 0,0 0 1,0-1-1,0 1 1,0 0-1,0 0 0,0 0 1,0 0-1,-1-1 0,0 0 1,1 1-1,0 1-1,0 0 1,-1 0 0,1 0 0,0-1 0,-1 1-1,1 0 1,-1 0 0,1 0 0,0 0 0,-1 0 0,1 0-1,0 0 1,-1 0 0,1 0 0,0 0 0,-1 0-1,1 0 1,-1 0 0,1 0 0,0 0 0,-1 1-1,1-1 1,0 0 0,-1 0 0,1 0 0,0 0-1,-1 1 1,1-1 0,0 0 0,0 0 0,-1 1-1,1-1 1,0 0 0,0 0 0,-1 1 0,1-1 0,0 0-1,0 1 1,-16 14-118,2 1 0,-18 24 0,23-25 134,0-1 0,1 1 1,1 1-1,-8 23 0,7-19-7,-17 57-99,-19 93 0,-21 65 374,39-167-196,-23 71 517,46-132 181,4-17-378,5-18 108,0 12-457,2 0-1,-1 0 1,15-19 0,2-8-260,14-17 19,-32 50 66,-5 9 98,0-1 0,-1 1 0,1 1 0,0-1 0,0 0 1,0 0-1,0 0 0,0 0 0,0 0 0,0 1 0,0-1 0,0 0 0,1 0 1,-1 1 17,-1 0 1,1 0 0,-1 0 0,0 0 0,1 0 0,-1 1 0,0-1 0,1 0-1,-1 0 1,0 0 0,1 0 0,-1 0 0,0 1 0,0-1 0,1 0 0,-1 0 0,0 0-1,1 1 1,-1-1 0,0 0 0,0 0 0,0 1 0,1-1 0,-1 0 0,0 1-1,0-1 1,0 0 0,0 1 0,0-1 0,1 0 0,-1 1 0,0-1 0,0 0-1,0 1 1,0-1 0,0 0 0,0 1 0,0-1 0,0 1 0,0-1 0,0 0-1,-1 1 1,1-1 0,0 1 0,0 1 6,0 0 1,1 0-1,-1 0 0,1 0 0,-1 0 0,1 0 1,1 3-1,4 12 55,-3 5-133,-3-17 65,0-1 1,0 0-1,1 0 0,0 1 1,0-1-1,0 0 1,1 0-1,-1 0 0,1 0 1,0 0-1,0 0 1,3 4-1,-3-6 43,1 1 0,-1 0 0,1 0 0,0-1 0,0 0 0,0 1 0,0-1 0,0 0 0,1-1 0,-1 1 0,1 0 0,6 1 0,-4-2 60,0 0 1,0 0-1,1 0 0,-1-1 0,0 0 1,13-1-1,1-3 115,-1 0 0,0-1 1,32-14-1,-41 15-175,0-1 1,-1 0-1,0 0 1,0-1-1,-1 0 1,1 0-1,-1-1 1,13-14-1,-16 15-14,-1 0 0,1 0 0,-1 0 0,0-1 0,0 0-1,-1 0 1,0 0 0,-1 0 0,1 0 0,-1 0 0,0-1 0,0-10-1,-1 17-26,-1 0 1,0 0-1,0 1 0,0-1 0,0 0 0,0 0 0,0 0 0,0 0 0,0 0 0,0 0 0,0 0 0,0 0 0,-1 0 0,1 0 0,0 0 0,-1 0 0,1 1 0,-1-1 0,1 0 1,-1 0-1,1 0 0,-1 1 0,0-1 0,1 0 0,-2 0 0,1 1-5,0-1 0,0 1 0,0 0 0,0 0 0,-1 0 0,1-1 0,0 1 0,0 1 0,0-1 0,0 0 0,-1 0 0,1 0 0,0 0 0,0 1 0,0-1 0,-2 2 0,-5 1-22,1 1 0,0 0 0,0 1 0,-8 6 0,14-10 40,-5 3-36,0 1 1,1-1-1,0 1 1,0 0-1,0 0 1,1 1-1,-1 0 1,1-1-1,1 1 1,-6 10-1,9-14 33,0 0-1,0 0 1,-1 0 0,1-1 0,1 1-1,-1 0 1,0 0 0,0 0-1,1 0 1,-1 0 0,1-1-1,-1 1 1,1 0 0,0 0 0,0-1-1,0 1 1,0-1 0,0 1-1,0-1 1,0 1 0,1-1-1,-1 0 1,0 1 0,3 1 0,5 4 91,0-1 1,18 11 0,-23-15-57,8 4 23,0 0-1,1-1 0,0 0 0,-1-1 1,1-1-1,1 0 0,-1 0 0,0-2 1,1 0-1,-1 0 0,1-1 0,-1-1 0,15-2 1,-23 2-588,0 0 0,0-1 0,0 0 0,-1 0 1,1-1-1,0 1 0,5-5 0,-8 6-137,0-1 0,0 0 0,0 0-1,0 0 1,0 0 0,0 0 0,0 0 0,2-4 0,1-3-1283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2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27 188 5408,'-27'-9'2432,"44"3"-2112,6 1 96,8 1-288,23-7 1152,9-2-704,13-11 32,1 8-384,12-8 160,-2 4-256,7 4 608,-4 4-448,-5 1-1376,-14 6 576,-11-2-4960,-15 2 3008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3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288 579 2720,'0'-1'129,"0"0"0,1 0-1,-1 0 1,0 1 0,0-1 0,1 0 0,-1 0 0,0 0-1,1 1 1,-1-1 0,1 0 0,0 0 0,3-7 2303,-5 8-2332,1-1 0,-1 1 0,1-1-1,0 1 1,-1 0 0,1-1 0,-1 1-1,1 0 1,-1-1 0,1 1 0,-1 0 0,1 0-1,-1-1 1,1 1 0,-1 0 0,1 0-1,-1 0 1,0 0 0,1 0 0,-1 0-1,-4-1 81,0 0 0,-1 1-1,1 0 1,0 0 0,0 0-1,-9 3 1,-34 8 708,37-7-634,-7 1-11,1 1-1,-32 15 0,39-16-299,1 1 0,0-1-1,1 2 1,-1-1-1,1 1 1,-8 9 0,13-12 58,0-1 0,0 1 0,0 0 0,1 0 0,0 0 0,0 0 0,0 0 0,0 1 1,0-1-1,1 0 0,0 1 0,0 0 0,0-1 0,1 1 0,0-1 0,-1 1 0,1 0 1,1-1-1,-1 1 0,1 0 0,0-1 0,0 1 0,0-1 0,1 1 0,-1-1 0,1 0 0,0 0 1,4 7-1,-5-10 43,0 1 1,1 0 0,-1-1 0,0 1-1,1-1 1,-1 0 0,1 1 0,0-1-1,-1 0 1,1 0 0,0 0 0,0 0-1,-1 0 1,1 0 0,0-1 0,0 1-1,0 0 1,0-1 0,0 0 0,0 1-1,0-1 1,0 0 0,0 0 0,0 0-1,0 0 1,0-1 0,0 1 0,0-1-1,0 1 1,0-1 0,0 1 0,0-1-1,0 0 1,0 0 0,1-1-1,6-3 148,-1-1 0,1 0 0,-1 0 0,-1-1 0,12-11 0,49-49 394,-39 41-324,44-54 0,-54 54-141,-2 0 1,-1-2-1,-1 0 1,12-32 0,-15 29-39,-1-1 0,-2 0 0,-1-1 0,-1 0 0,-2-1 0,1-59 0,-6 84-78,-1-1-1,0 0 1,0 1 0,-1-1-1,-3-9 1,4 15-61,0 0-1,-1 0 1,0 1-1,1-1 1,-1 0-1,-1 1 1,1 0-1,0-1 1,-1 1-1,0 0 1,1 0-1,-1 0 1,-7-4-1,9 6 19,-1 0 0,0 1 0,1-1 0,-1 1 0,0-1 0,0 1 0,1 0 1,-1 0-1,0-1 0,0 1 0,1 0 0,-1 1 0,0-1 0,0 0 0,0 0 0,1 1 0,-1-1 0,0 1 0,1 0 0,-1-1 0,0 1 0,1 0 0,-3 1 0,-1 1-69,0 1 1,0 0-1,0 0 0,1 0 0,-6 6 0,2 0 23,1 0 0,0 1-1,0 0 1,1 0 0,1 1 0,-6 12-1,-19 75 6,30-96 82,-17 63-22,-14 128 0,28-159 169,2 0 0,1 0 1,2 0-1,1 0 0,12 54 1,-13-84-76,-1 1 0,1-1 0,0 0 0,0 0 0,5 9-1,-6-13-39,0 0-1,0 0 0,-1 0 1,1 0-1,0 0 0,0 0 1,0 0-1,0 0 0,0 0 0,0-1 1,0 1-1,0 0 0,0-1 1,1 1-1,-1-1 0,0 1 1,0-1-1,0 0 0,1 1 0,-1-1 1,0 0-1,0 0 0,1 0 1,-1 0-1,0 0 0,1 0 0,-1 0 1,0-1-1,0 1 0,1 0 1,-1-1-1,0 1 0,2-1 1,7-5 145,-1 0 1,1 0 0,-1-1 0,0 0 0,15-16-1,1-1 10,123-106-483,-146 131 168,-4 5 61,-5 17 50,-1 4 19,5-6-16,0 0-1,2 0 1,1 0-1,0 0 1,7 41-1,-7-59 33,1 1 0,0-1 0,0 0 0,0 0 0,0 0 0,0 0 0,1 0 0,-1-1-1,1 1 1,0 0 0,0-1 0,2 4 0,-2-5 3,-1 0 0,0 0 0,1 0-1,-1 0 1,1 0 0,0 0 0,-1 0-1,1 0 1,0-1 0,-1 1 0,1-1 0,0 1-1,0-1 1,-1 0 0,1 0 0,0 0-1,0 0 1,0 0 0,0 0 0,-1 0-1,1 0 1,0-1 0,2 0 0,5-2 30,0-1 0,-1 0 0,0 0 0,0-1 0,0 0 0,9-8 0,42-38 101,-59 51-155,124-109 117,-105 92-121,1 0 0,1 1 0,38-21 0,-38 25-31,-12 6 57,-14 10 370,5-4-389,0 0 1,0 0-1,0 0 0,0 1 1,-1-1-1,1 0 0,0 0 0,0 0 1,0 0-1,0 0 0,-1 0 1,1 1-1,0-1 0,0 0 1,0 0-1,0 0 0,-1 0 0,1 0 1,0 0-1,0 0 0,0 0 1,-1 0-1,1 0 0,0 0 1,0 0-1,0 0 0,-1 0 0,1 0 1,0 0-1,0 0 0,0 0 1,-1 0-1,1 0 0,0-1 0,0 1 1,-3 1 58,-20 18-66,18-16-31,0 2 0,0-1 0,0 0-1,0 1 1,1 0 0,-5 5 0,-3 5-81,10-12 120,0-1 0,-1 1 0,1 0 0,0 0 0,1 0 0,-1 0 0,0 0 0,-1 4 0,-5 23-151,-7 48 0,13-68 180,2-1 0,0 0 0,0 1-1,0-1 1,1 0 0,3 12 0,-3-11 133,-1-10-161,0 0 0,0-1 0,0 1 0,0 0 0,1 0 0,-1 0 0,0 0 0,0 0 0,0 0 0,0 0 0,0 0 1,0 0-1,0 0 0,0 0 0,0 0 0,0 0 0,0 0 0,0 0 0,0 0 0,1 0 0,-1 0 0,0 0 0,0 0 0,0 0 0,0 0 0,0 0 0,0 0 0,0 0 0,0 0 0,0 0 0,0 0 0,0 0 0,1 0 0,-1 0 1,0 0-1,0 0 0,0 0 0,0 0 0,0 0 0,0 0 0,0 0 0,0 0 0,0 0 0,0 0 0,0 0 0,0 0 0,0 1 0,0-1 0,0 0 0,0 0 0,0 0 0,0 0 0,1 0 0,-1 0 0,0 0 0,0 0 0,4-3 102,0-1-33,0 1 1,0-1-1,-1-1 0,1 1 1,-1 0-1,0-1 1,0 0-1,2-5 0,3-5 14,21-32-61,46-59-1,-44 71-298,-48 73 32,13-20 200,-4 34-1,7-44 54,1 0-1,0 0 0,1 0 1,-1 0-1,1 0 0,4 13 1,-4-19 1,-1 0-1,1 0 1,0-1 0,0 1 0,0 0 0,0-1 0,0 1 0,0-1 0,1 1-1,-1-1 1,0 1 0,1-1 0,-1 0 0,1 0 0,-1 0 0,1 0 0,0 0-1,-1 0 1,1 0 0,0 0 0,0-1 0,0 1 0,0-1 0,-1 1 0,1-1-1,0 0 1,0 0 0,0 1 0,0-2 0,0 1 0,0 0 0,0 0 0,2-1-1,5-1 39,1 0 0,0-1 0,-1 0 0,17-7-1,158-88 164,-46 23-51,-64 28-137,-52 32 59,-14 9-102,-11 7 58,-95 71-423,87-63 339,2 0 1,-1 0-1,1 1 0,1 0 0,0 1 1,0 0-1,-7 15 0,12-20 41,0 0 0,1 0 1,0 1-1,0-1 0,1 0 0,0 1 0,0-1 1,0 1-1,1 0 0,0-1 0,0 1 0,2 10 0,-2-16 14,0 1-1,1-1 1,-1 0-1,0 1 1,1-1-1,-1 0 1,1 0-1,0 1 0,-1-1 1,1 0-1,0 0 1,0 0-1,0 0 1,0 0-1,0 0 1,0 0-1,0 0 0,0-1 1,0 1-1,0 0 1,0-1-1,1 1 1,-1 0-1,0-1 1,0 0-1,1 1 0,-1-1 1,0 0-1,1 1 1,-1-1-1,0 0 1,1 0-1,-1 0 1,0 0-1,1-1 0,-1 1 1,0 0-1,1 0 1,-1-1-1,0 1 1,3-2-1,0-1 32,1 0 0,-1 0 0,0-1 0,0 0 0,0 1 0,-1-1 0,1-1 1,-1 1-1,0-1 0,0 1 0,2-7 0,3-6 98,11-35 1,-7 14 3,10-27-466,-20 59 227,-2 8-61,-3 18-79,-24 152 99,-11 62 124,28-188 70,-3-1 1,-21 53-1,29-85 0,0-1 0,0 0 0,-2 0 0,1 0 0,-1-1 0,-1 0 0,-14 16 0,21-26-43,1-1 0,-1 1 0,0 0-1,1 0 1,-1-1 0,0 1 0,1-1-1,-1 1 1,0-1 0,0 1 0,0-1-1,1 1 1,-1-1 0,0 0 0,0 1-1,0-1 1,0 0 0,0 0 0,0 0-1,0 0 1,0 0 0,1 0 0,-1 0-1,0 0 1,0 0 0,0 0 0,0 0-1,0-1 1,0 1 0,0 0 0,1-1-1,-1 1 1,0 0 0,0-1 0,0 1-1,1-1 1,-1 1 0,0-1 0,0 0 0,0-1 1,0 0 0,0 1 0,0-1 0,0 0 0,0 1 0,0-1 0,1 0 0,-1 0 0,1 0 0,-1 0 0,1 0 0,0 0 0,0 0 0,0 0 0,0 1 0,0-1 1,0 0-1,1-3 0,2-3-57,0 0 1,1 0 0,-1 0 0,2 1 0,-1-1-1,1 1 1,9-11 0,-4 5 45,58-88-39,-51 77 8,-2-1 0,0-1 0,13-34 0,-4 11-1,2 0 0,53-74 0,17 3 335,-87 108-378,6-8 35,-15 19 15,0 1 0,0 0 0,0 0 0,0-1 1,0 1-1,1 0 0,-1-1 0,0 1 0,0 0 1,1 0-1,-1 0 0,0-1 0,0 1 0,1 0 0,-1 0 1,0 0-1,1 0 0,-1-1 0,0 1 0,0 0 0,1 0 1,-1 0-1,0 0 0,1 0 0,-1 0 0,0 0 0,1 0 1,-1 0-1,0 0 0,1 0 0,-1 0 0,0 0 0,1 0 1,-1 0-1,0 0 0,1 1 0,-1-1 0,0 0 1,1 0-1,-1 0 0,0 0 0,0 1 0,1-1 0,3 6 18,-1 1 0,0-1 0,0 1 0,3 9 0,1 2-16,17 56-89,-19-55 166,1 0 0,0 0 0,17 31 0,-22-48-50,0 0-1,0 0 1,0 0 0,1-1-1,-1 1 1,1 0 0,-1-1-1,1 1 1,-1-1 0,1 1-1,0-1 1,0 0 0,0 0-1,0 0 1,0 0 0,0 0-1,0 0 1,0 0 0,0-1-1,0 1 1,1-1 0,-1 0-1,0 1 1,0-1 0,0 0-1,1 0 1,-1-1 0,0 1-1,0 0 1,1-1 0,2 0-1,5-3 45,0 0-1,0-1 0,0 0 0,-1-1 0,10-7 1,-10 7-29,16-10 55,-9 6-104,0-1-1,16-15 1,27-25 188,44-43-149,-123 122-122,-11 9 51,-32 52 1,53-74 38,2 1-1,-1 0 1,2 0-1,0 1 1,1 0-1,-7 31 1,11-21 83,2-25-47,0-1-1,1 1 1,-1-1-1,0 1 0,0-1 1,1 0-1,-1 1 1,1-1-1,-1 0 1,1 1-1,-1-1 1,1 0-1,0 0 0,0 1 1,1 0-1,-2-2-6,1 1 1,0-1-1,-1 0 0,1 0 0,0 0 0,-1 0 0,1 0 1,0 0-1,0 0 0,-1 0 0,1 0 0,0 0 0,-1 0 1,1 0-1,0 0 0,-1-1 0,1 1 0,0 0 0,-1 0 1,1-1-1,0 1 0,-1 0 0,1-1 0,-1 1 0,1-1 1,-1 1-1,1-1 0,0 0 0,-1 1 0,7-6 20,-1 1-1,-1-1 1,1-1 0,-1 1 0,0-1-1,5-8 1,22-47-143,-11 18 183,31-74 208,-45 101-365,-2-6-44,-5 22 0,-3 19-234,-6 72 155,9-79 217,0 0-1,1 0 1,0 0 0,1 0 0,0 0-1,5 14 1,-7-24-3,0 0 0,1 0 0,-1 0 0,0 0 0,1 0 0,-1 0 0,1 0 0,-1 0 0,1 0 0,0 0 0,-1 0 0,1 0 0,0 0 1,0-1-1,0 1 0,-1 0 0,1-1 0,0 1 0,0 0 0,0-1 0,0 1 0,0-1 0,0 1 0,0-1 0,0 0 0,1 0 0,-1 1 0,0-1 0,0 0 0,0 0 0,0 0 0,0 0 0,0 0 0,0 0 0,1 0 0,-1-1 0,0 1 0,0 0 1,0-1-1,0 1 0,0 0 0,0-1 0,0 1 0,0-1 0,0 0 0,0 1 0,0-1 0,-1 0 0,2-1 0,63-54 156,-41 35-55,0 0-1,51-32 0,-56 41-100,-12 8-15,-1-1 0,1 2 0,0-1 1,1 1-1,-1 0 0,8-2 0,-15 4 1,1 1-1,-1 0 0,1 0 0,-1 0 0,1 0 1,-1 0-1,1 0 0,-1 0 0,1 0 1,-1 0-1,1 0 0,-1 0 0,1 0 1,-1 0-1,0 0 0,1 1 0,-1-1 1,1 0-1,-1 0 0,1 0 0,-1 1 1,0-1-1,1 0 0,-1 0 0,1 1 0,-1-1 1,0 1-1,1-1 0,-1 0 0,0 1 1,0-1-1,1 0 0,-1 1 0,0-1 1,0 1-1,0-1 0,1 1 0,-1-1 1,0 1-1,0-1 0,0 1 0,0-1 0,0 1 1,-3 25 131,1-18-147,-22 99-23,7-36 210,17-71-157,0 0 0,0 0 0,0 0 0,-1 0 0,1 1 0,0-1 0,0 0 0,0 0 0,0 0 1,0 0-1,0 1 0,0-1 0,0 0 0,0 0 0,0 0 0,0 1 0,0-1 0,0 0 0,0 0 0,0 0 1,0 0-1,0 1 0,0-1 0,0 0 0,1 0 0,-1 0 0,0 0 0,0 1 0,0-1 0,0 0 0,0 0 1,0 0-1,0 0 0,1 0 0,-1 1 0,0-1 0,0 0 0,0 0 0,0 0 0,0 0 0,1 0 0,-1 0 1,0 0-1,0 0 0,0 0 0,1 0 0,-1 0 0,0 0 0,0 0 0,0 0 0,0 0 0,1 0 0,-1 0 1,0 0-1,0 0 0,0 0 0,1 0 0,-1 0 0,17-9 173,20-21-80,-19 14-25,0-1-102,0 1-1,0 1 0,1 1 1,1 1-1,27-14 1,-46 27 22,0-1 0,0 1 1,0-1-1,0 1 0,0 0 1,0-1-1,0 1 0,0 0 1,0 0-1,0 0 1,0 0-1,0 0 0,0 0 1,0 0-1,0 0 0,0 0 1,0 0-1,0 1 0,0-1 1,0 0-1,0 1 0,0-1 1,2 2-1,-2-1-5,0 0 0,0 0 0,0 1-1,0-1 1,0 1 0,0-1 0,0 0-1,0 1 1,-1 0 0,1-1 0,-1 1-1,1-1 1,0 4 0,0 5-36,0 0 1,-1 0-1,-1 19 0,1-28 46,-2 23-1,0-15 3,1 0 1,1 0-1,0 0 1,1 14-1,0 6 345,5-35-193,0-1 1,9-12 0,7-15-214,51-56 0,-72 89 42,0-1 1,1 1-1,-1-1 0,1 1 0,-1 0 1,1 0-1,0 0 0,-1 0 0,1 0 0,3-1 1,-4 1 10,0 1 1,-1 0 0,1 0 0,0 0 0,0 0-1,0 1 1,-1-1 0,1 0 0,0 0-1,0 0 1,0 1 0,-1-1 0,1 0 0,0 1-1,0-1 1,-1 1 0,1-1 0,0 0-1,-1 1 1,1 0 0,-1-1 0,1 1 0,-1-1-1,1 1 1,-1 0 0,1-1 0,-1 1-1,1 1 1,4 6-25,0 1 0,-1 0 0,4 13 0,-4-10 5,1-1-1,6 12 1,-9-19 39,0-1 0,1 0 0,-1 1 0,1-1 0,-1 0 0,1-1 0,0 1 0,0 0 0,1-1 0,5 4 0,-5-4 13,1 0 0,0 0 0,0-1 0,0 1 0,0-1 0,0 0 0,0 0 0,0-1 0,1 1-1,-1-1 1,0 0 0,7-2 0,3 0-637,0-1 0,0-1-1,14-6 1,-14 5-1239,26-14 0,-37 17 1198,0 0-1,0 0 1,-1 0 0,1-1-1,-1 0 1,0 0-1,1 0 1,-1 0 0,0 0-1,-1-1 1,4-5 0,3-8-2069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3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64 7232,'-61'-31'3264,"46"26"-2848,11 1 0,13 1-736,4-2 192,18-3-1664,6 1 992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4:08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580 278 2656,'0'0'6101,"0"-9"-3765,-1-1-1812,0 1 0,-1-1 0,-4-15 0,-2-11 132,5 22-517,-1 1 1,0-1-1,-1 1 0,-1 0 1,0 0-1,0 0 0,-17-21 1,21 30-161,-1 0 1,0 1 0,1-1 0,-1 1 0,-1 0-1,1-1 1,0 1 0,-1 1 0,0-1 0,1 1 0,-1-1-1,0 1 1,0 0 0,-1 0 0,1 1 0,0-1-1,0 1 1,-1 0 0,1 0 0,-1 1 0,1-1 0,-1 1-1,1 0 1,-1 0 0,1 0 0,-1 1 0,1 0 0,-1 0-1,1 0 1,-1 0 0,1 1 0,0-1 0,0 1-1,0 0 1,0 0 0,-4 4 0,-4 2 12,1 1 1,0 0 0,1 1-1,-1 1 1,2-1-1,0 1 1,0 1-1,1 0 1,1 0-1,0 0 1,0 1-1,1 0 1,1 1-1,-6 23 1,9-32 50,2 0 0,-1 1-1,1-1 1,0 1 0,0-1 0,0 1 0,1-1 0,0 0 0,0 1-1,0-1 1,1 0 0,-1 0 0,1 0 0,0 0 0,1 0-1,0 0 1,-1-1 0,5 6 0,-2-4 20,0-1 1,0 0-1,0 0 1,0-1-1,1 0 0,0 0 1,0 0-1,0 0 0,0-1 1,0 0-1,1 0 0,0-1 1,10 3-1,-1-1 119,17 4 116,-31-8-250,0 1 0,0-1 1,0 0-1,0 0 1,0 0-1,0-1 0,0 1 1,0 0-1,-1-1 1,1 1-1,0-1 0,0 0 1,0 1-1,1-2 0,-55 8 155,28 2-189,0 1 0,1 2 1,0 0-1,1 1 0,1 1 0,-1 1 0,2 0 0,-21 20 0,25-18 34,1 0 0,0 0 1,2 1-1,-1 1 0,2 0 0,1 1 0,0 0 0,1 1 0,-10 29 0,19-44-5,-1 1-1,1-1 1,0 1-1,0-1 1,1 1 0,-1 0-1,1-1 1,0 1-1,1 0 1,1 9-1,-1-12-9,0 0 0,0 0 1,0-1-1,0 1 0,0 0 0,1 0 0,-1-1 0,1 1 0,0-1 0,0 1 0,-1-1 0,2 0 0,-1 1 0,0-1 0,0 0 0,1-1 0,-1 1 1,1 0-1,-1-1 0,7 3 0,-2-2 29,1 0 1,-1 0 0,1-1 0,-1 0-1,1-1 1,0 1 0,0-2 0,-1 1-1,1-1 1,15-3 0,4-4 194,43-16 1,-39 10-102,0-1 0,30-22 0,-30 18-97,54-24 1,-82 42-11,1 0 1,-1-1-1,0 1 1,1-1-1,-1 0 0,0 0 1,0 0-1,0 0 1,0-1-1,5-4 1,3-10 75,-5 6-110,2 0 1,-1 0-1,11-9 0,-10 12-66,0-1 1,2 1-1,-1 1 0,1 0 0,-1 0 0,2 1 0,-1 0 0,1 1 0,0 0 0,16-4 0,-25 8 46,0 1 0,0 0 0,1 0-1,-1-1 1,0 1 0,0 1 0,0-1-1,1 0 1,-1 0 0,0 1 0,0-1 0,0 1-1,0 0 1,0 0 0,0 0 0,0 0-1,0 0 1,0 0 0,0 0 0,0 0-1,-1 1 1,1-1 0,0 1 0,-1 0-1,0-1 1,1 1 0,1 3 0,3 5 0,0 0 1,-1 0-1,0 1 1,4 12 0,-5-11 55,14 31-67,36 63 0,-27-64 203,-15-31-1022,-10-10-385,0 1 0,0-1 0,0 0 0,0-1 0,0 1 0,0 0 0,0-1 0,0 1 0,4 0 0,-1-1-998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3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1176 2816,'0'1'74,"0"-1"0,0 0-1,0 0 1,0 1 0,0-1 0,0 0 0,0 0-1,0 0 1,1 1 0,-1-1 0,0 0 0,0 0 0,0 0-1,1 1 1,-1-1 0,0 0 0,0 0 0,0 0 0,1 0-1,-1 0 1,0 0 0,0 1 0,1-1 0,-1 0-1,0 0 1,0 0 0,1 0 0,-1 0 0,0 0 0,0 0-1,1 0 1,-1 0 0,0 0 0,0 0 0,1 0 0,-1 0-1,0 0 1,0 0 0,1-1 0,-1 1 0,0 0-1,0 0 1,1 0 0,-1 0 0,0 0 0,0-1 0,0 1-1,1 0 1,13-8 1973,-8 4-1771,-1 0 1,1 0 0,-1-1-1,0 0 1,-1 0 0,1 0 0,5-10-1,9-10 204,48-59 417,122-159 413,-142 175-909,68-128-1,-101 167-334,7-13 90,-1 0 0,23-75-1,-43 117-162,0 0-1,0 0 0,0 0 1,0 0-1,0-1 0,1 1 0,-1 0 1,0 0-1,0 0 0,0 0 1,0 0-1,0 0 0,0-1 1,0 1-1,0 0 0,0 0 1,0 0-1,0 0 0,0 0 1,0 0-1,0 0 0,0-1 1,-1 1-1,1 0 0,0 0 1,0 0-1,0 0 0,0 0 1,0 0-1,0 0 0,0-1 1,0 1-1,0 0 0,0 0 0,0 0 1,-1 0-1,1 0 0,0 0 1,0 0-1,0 0 0,0 0 1,0 0-1,0 0 0,0 0 1,-1 0-1,1 0 0,-8 6-271,-5 16 124,0 0 0,-10 24 0,9-16 44,-37 82-148,14-28 129,37-83 129,-77 180 226,68-156-146,2-1 0,1 1 0,1 1 0,0-1 0,0 43 1,5-64-21,1 0 1,-1 0 0,1 0 0,-1 0 0,3 5-1,-3-8-24,0 0-1,1 0 0,-1-1 1,0 1-1,0 0 0,1 0 1,-1-1-1,1 1 0,-1 0 1,1-1-1,-1 1 0,1 0 0,-1-1 1,1 1-1,-1 0 0,1-1 1,0 1-1,-1-1 0,1 0 1,0 1-1,0-1 0,-1 1 0,1-1 1,0 0-1,0 0 0,-1 1 1,1-1-1,0 0 0,0 0 1,0 0-1,0 0 0,-1 0 1,3 0-1,1-2 79,0 0 1,1-1-1,-1 1 0,0-1 1,-1 0-1,1 0 0,0 0 1,4-6-1,-2 3-56,40-39 246,44-41-14,-70 70-255,29-24 37,84-90 0,-86 74 32,50-81 1,28-69-87,-110 180 29,3-2-58,-2-2 1,-1 0 0,16-45-1,-27 61 42,0 5-16,-2 0 0,1 0 1,-1-1-1,1-12 0,-3 22-16,0 0 0,0 0-1,0 0 1,0 0-1,0 0 1,0 0-1,0 0 1,0 0-1,0-1 1,0 1-1,0 0 1,-1 0 0,1 0-1,0 0 1,0 0-1,0 0 1,0 0-1,0 0 1,0 0-1,0 0 1,0 0-1,0 0 1,0 0 0,0 0-1,0-1 1,0 1-1,0 0 1,0 0-1,0 0 1,-1 0-1,1 0 1,0 0-1,0 0 1,0 0 0,0 0-1,0 0 1,0 0-1,0 0 1,0 0-1,0 0 1,0 0-1,0 0 1,-1 0-1,1 0 1,0 0 0,0 0-1,0 0 1,0 0-1,0 0 1,0 0-1,0 0 1,0 1-1,0-1 1,0 0-1,0 0 1,0 0 0,-1 0-1,1 0 1,0 0-1,-7 6-101,-8 9-66,-11 18 118,1 2 0,1 1 0,-20 42 0,-11 27-78,-65 117-39,89-172 214,-20 33 189,-54 119-1,99-189-11,-1 2 124,7-15-340,0 0-1,-1 0 1,1 0-1,0 0 1,0 0-1,0 0 1,0 1-1,0-1 1,0 0-1,0 0 1,0 0-1,0 0 1,0 0-1,0 0 1,0 0-1,0 0 1,0 0-1,0 0 1,0 0-1,0 0 1,1 0-1,-1 0 0,0 0 1,0 0-1,0 0 1,0 0-1,0 0 1,0 0-1,0 1 1,0-1-1,0 0 1,0 0-1,0 0 1,0 0-1,0 0 1,0 0-1,0 0 1,0 0-1,0 0 1,0 0-1,0 0 1,0 0-1,0 0 1,0 0-1,0 0 1,1 0-1,-1 0 1,0 0-1,0 0 1,0 0-1,0 0 1,0 0-1,0 0 1,0 0-1,0 0 0,0 0 1,0 0-1,0 0 1,0 0-1,0 0 1,0 0-1,0 0 1,0 0-1,0-1 1,9-5 573,13-14-281,3-2-263,35-25 0,6 0 47,24-17-372,-89 63 268,1 0 0,-1 1 0,1-1 0,-1 0-1,0 0 1,1 1 0,-1-1 0,1 1 0,0-1-1,-1 1 1,1 0 0,-1 0 0,1-1 0,0 1-1,-1 0 1,1 0 0,-1 1 0,3-1 0,-3 1 12,0-1 0,0 1 1,0 0-1,0-1 0,-1 1 1,1 0-1,0 0 0,0-1 1,-1 1-1,1 0 0,-1 0 1,1 0-1,0 0 0,-1 0 1,0 0-1,1 0 0,-1 0 1,1 0-1,-1 0 0,0 0 1,0 0-1,0 0 0,0 0 1,0 0-1,0 1 0,0 1 1,-2 35 61,1-28-58,0-1 0,1 0 0,0 0 1,0 0-1,1 0 0,0 0 0,1 0 1,4 15-1,-4-19 44,0 0 0,1 0 1,-1-1-1,1 1 1,0-1-1,0 1 0,0-1 1,1 0-1,0 0 0,-1-1 1,6 5-1,-6-6-2,0-1-1,-1 1 1,1-1 0,0 1-1,0-1 1,0 0 0,0 0-1,1 0 1,-1-1 0,0 1-1,0-1 1,0 0-1,1 1 1,-1-2 0,0 1-1,0 0 1,0-1 0,1 1-1,5-3 1,-1 0 39,0 0 1,0-1-1,-1 0 1,1 0-1,-1-1 1,0 0-1,0-1 0,0 1 1,9-12-1,-6 7-11,-2-1 0,1 0-1,-2-1 1,1 0-1,7-17 1,-12 21-50,0 0 1,4-15-1,-6 20-42,-1 0 1,1 0-1,-1 0 1,0 0-1,0 0 1,0 0-1,0 0 0,0 0 1,0 1-1,-1-1 1,-1-4-1,2 7 17,0-1 0,-1 1 0,1 0 0,0-1 0,0 1 0,-1 0 0,1-1 0,0 1 0,-1 0 0,1 0 0,0-1 0,-1 1 0,1 0 1,0 0-1,-1 0 0,1 0 0,-1-1 0,1 1 0,0 0 0,-1 0 0,1 0 0,-1 0 0,1 0 0,-1 0 0,1 0 0,0 0 0,-1 0 0,1 0 0,-1 0 0,1 0 0,0 0 0,-1 1 0,1-1 0,-1 0 0,1 0 0,-1 1 0,-15 7-228,14-6 207,-4 2-6,-1 0 0,1 1 1,0 0-1,1 0 1,-1 1-1,1-1 0,0 1 1,1 0-1,-7 11 0,9-14 47,1 0-1,-1 0 1,1 0-1,0 0 1,0 0-1,0 1 1,1-1-1,-1 0 0,1 0 1,-1 1-1,1-1 1,0 0-1,1 1 1,-1-1-1,0 0 0,1 1 1,0-1-1,0 0 1,0 0-1,0 0 1,0 0-1,1 0 1,-1 0-1,5 6 0,-2-4 25,0-1 0,1 1-1,0 0 1,-1-1 0,2 0-1,-1 0 1,0-1 0,1 0-1,0 1 1,0-2 0,0 1-1,0-1 1,0 0 0,0 0-1,12 2 1,4-2 72,-1 0 1,0-1-1,31-3 0,-19-1-30,0-1-1,61-16 0,-60 10-1511,33-15 1,-58 21 416,0 0 0,-1-1 0,11-7 0,-2 2-697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6464,'5'0'2944,"4"0"-2560,6 0-1248,1 5 384,26-10 736,8 5-96,39-11 288,4 3-288,25-7 480,-10 3-352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4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9 263 2080,'-8'-8'2128,"26"10"798,-14-1-2746,-1 0 0,1-1 0,0 0-1,-1 1 1,6-2 0,5-1 158,-1-1 1,1-1-1,-1 0 0,1 0 0,-1-2 1,-1 1-1,16-10 0,-8 2 0,0-1 0,-1-1 1,24-22-1,-39 33-250,0 1 0,-1-1 0,1 0 0,-1-1 0,0 1 0,0-1 0,3-5 0,-5 8-62,-1 0 0,1 0 0,0 0-1,-1 0 1,0-1 0,1 1 0,-1 0 0,0 0 0,0 0 0,0-1 0,0 1 0,-1 0-1,1 0 1,-1 0 0,1 0 0,-1 0 0,0 0 0,0-1 0,1 2 0,-3-4 0,1 1-12,-1 0 1,0 0 0,1 0-1,-1 1 1,0-1 0,-1 1-1,1 0 1,-1-1 0,1 2 0,-6-4-1,6 4-40,0 1-1,0 0 1,0 0-1,0 0 1,0 0-1,0 0 1,0 1 0,-1-1-1,1 1 1,0 0-1,0 0 1,0 0-1,-1 0 1,1 1-1,0-1 1,0 1-1,-4 1 1,0 0 4,0 0 0,0 1 0,0 0 0,0 1 0,1 0 1,-1 0-1,1 0 0,0 1 0,0-1 0,0 1 0,1 1 0,0-1 0,0 1 0,0 0 1,0 0-1,1 1 0,0-1 0,-3 8 0,7-14 22,-3 7 43,-1 1 1,1 0-1,1 0 0,-1-1 0,1 2 0,1-1 0,0 0 1,0 0-1,0 12 0,2 2 62,2-1 1,8 34-1,-10-48-40,2 1 0,-1-1 0,1 0 0,0 0-1,1 0 1,-1-1 0,2 1 0,-1-1 0,0 0-1,11 11 1,-13-16-35,0 1 0,0-1 0,-1 0 0,1 1 0,0-1 0,0 0 0,0-1 0,0 1 0,0 0 0,0 0 0,1-1 0,-1 1 0,0-1 0,0 0 0,0 0 0,1 0-1,-1 0 1,0 0 0,0 0 0,0 0 0,1-1 0,3 0 0,2-3 31,0 1-1,1-1 0,-1 0 1,10-8-1,-13 9-32,60-39 191,188-110 37,-220 135-223,92-44 920,-109 58-726,-16 3-218,1 0 0,-1 0 0,0 0 0,1 0 0,-1 0 0,0 0 0,0 0 0,1 1 0,-1-1 0,0 0 1,1 0-1,-1 0 0,0 0 0,0 1 0,1-1 0,-1 0 0,0 0 0,0 0 0,1 1 0,-1-1 0,0 0 0,0 0 0,0 1 0,0-1 0,1 0 0,-1 1 0,0 1 28,0 1 0,0-1 0,0 1 1,0-1-1,0 1 0,-1-1 0,1 0 0,-1 1 1,-1 2-1,-41 117 549,42-112-420,1-10-155,0-1-1,0 1 0,0 0 1,0 0-1,0 0 0,0 0 1,0 0-1,0 0 1,0 0-1,1 0 0,-1 0 1,0 0-1,0-1 1,0 1-1,0 0 0,0 0 1,0 0-1,0 0 0,1 0 1,-1 0-1,0 0 1,0 0-1,0 0 0,0 0 1,0 0-1,0 0 1,1 0-1,-1 0 0,0 0 1,0 0-1,0 0 0,0 0 1,0 0-1,0 0 1,0 0-1,1 0 0,-1 1 1,0-1-1,0 0 1,0 0-1,0 0 0,0 0 1,0 0-1,0 0 0,0 0 1,0 0-1,1 0 1,-1 0-1,0 1 0,0-1 1,0 0-1,0 0 0,0 0 1,0 0-1,0 0 1,0 0-1,0 1 0,25-29 33,1 1 0,2 2-1,0 1 1,33-22 0,-56 43-61,0-1 1,1 1 0,-1 0 0,1 1-1,9-4 1,-14 5 7,0 1 0,0 0 1,0-1-1,0 1 0,0 0 0,0 0 0,0 0 1,0 0-1,0 0 0,0 0 0,0 0 1,0 0-1,0 0 0,0 0 0,1 1 0,-1-1 1,0 0-1,0 1 0,0-1 0,0 1 1,-1-1-1,1 1 0,0 0 0,0-1 0,0 1 1,0 0-1,0-1 0,-1 1 0,1 0 0,0 0 1,-1 0-1,1 0 0,-1 0 0,1 0 1,-1 0-1,1 0 0,-1 0 0,1 2 0,0 5 30,0 0-1,0 0 0,-1 1 0,0-1 1,-1 0-1,-2 14 0,1-2 12,2-15-14,-2 14-49,1 1 1,2 38-1,0-54 38,-1 1-1,1 0 1,0 0-1,0-1 1,1 1-1,-1 0 1,1-1-1,0 0 1,0 1-1,1-1 1,-1 0-1,1 0 1,0 0-1,0-1 1,0 1-1,1 0 1,6 4-1,-8-6 19,1 0 0,0-1 0,0 0-1,0 1 1,0-1 0,1 0 0,-1 0 0,0-1-1,0 1 1,0-1 0,1 1 0,-1-1 0,4 0-1,0-1 31,0 0 1,-1 0-1,1-1 0,-1 0 0,13-5 0,0-2 47,-1-1-1,33-24 1,-51 34-101,46-34 160,48-48 0,-83 71-98,0 0-1,-1-1 1,13-18-1,-20 25-59,1-1 1,-1 1-1,-1-1 0,1 1 0,-1-1 0,0 0 0,0 0 0,-1 0 1,0 0-1,0 0 0,1-7 0,-2 12-10,0 0-1,0-1 1,0 1 0,0 0-1,-1-1 1,1 1 0,0 0-1,0 0 1,-1-1 0,1 1-1,-1 0 1,1 0 0,-1 0-1,1 0 1,-1 0 0,0-1-1,0 1 1,1 0 0,-1 0-1,0 1 1,0-1 0,0 0-1,0 0 1,0 0 0,0 1 0,0-1-1,0 0 1,-1 1 0,1-1-1,0 1 1,0-1 0,0 1-1,-1 0 1,1 0 0,0-1-1,0 1 1,-1 0 0,1 0-1,0 0 1,-1 0 0,1 0-1,-2 1 1,-4 0-24,-1 1 0,1-1 0,0 2 0,0-1 1,0 1-1,-8 4 0,7-3-25,0 1 0,0 0 0,1 0 0,0 1 0,0-1 0,0 2 0,1-1 0,-10 13 0,13-16 47,1 1 0,0 0 0,0-1 1,0 1-1,0 0 0,1 0 0,-1 0 0,1 0 0,0 0 0,0 1 0,1-1 0,-1 0 0,1 0 0,0 1 0,0-1 1,0 0-1,1 0 0,-1 0 0,1 1 0,0-1 0,2 5 0,-1-3 32,1 0-1,0-1 1,0 1 0,0-1-1,1 0 1,0 0-1,0 0 1,0 0 0,0 0-1,1-1 1,0 0 0,0 0-1,0 0 1,0-1-1,10 5 1,-10-5 8,0-1 0,0-1 1,0 1-1,0-1 0,1 0 0,-1 0 0,0 0 0,1-1 1,-1 0-1,0 0 0,0 0 0,1-1 0,-1 0 0,0 0 1,0 0-1,1-1 0,-1 1 0,0-1 0,5-3 0,26-16 63,-2-2-1,0-2 0,36-33 0,16-13-146,-57 47-127,-28 25 180,-1 0 0,0-1 1,1 1-1,-1 0 0,0 0 0,0-1 1,1 1-1,-1 0 0,0 0 1,0 0-1,0-1 0,0 1 0,0 0 1,0 1-1,0 14 4,-1-6-36,1 0 0,0 0 0,1 1 1,0-1-1,0 0 0,1 0 0,1 0 0,0 0 1,6 15-1,-4-16 65,-1-1 1,2 1-1,-1-1 1,1 0 0,0-1-1,11 11 1,-13-15-8,-1 0 1,1 0 0,0 0 0,0-1 0,0 0 0,0 1-1,0-1 1,0-1 0,1 1 0,-1-1 0,0 1-1,1-1 1,-1-1 0,1 1 0,0 0 0,6-1-1,2-2 52,0 0 0,0 0 0,0-1 0,0-1 0,0 0 0,13-7 0,72-41 1,-59 30 25,-3 0-99,43-34 0,-47 31 52,-6 0-130,-34 31-2,1-1 0,0 1 0,0 0 0,0 1 1,1 0-1,0 0 0,-6 10 0,-2 4 49,-16 33-1,23-39 9,1 0-1,0 1 0,1 0 0,-4 21 1,7-26 12,0-1 1,1 0 0,1 0 0,-1 1 0,2-1-1,0 0 1,0 0 0,3 13 0,-2-19 30,-1 0 1,1 1-1,0-1 1,0 0-1,0 0 1,1 0 0,5 7-1,-8-10-12,1-1-1,0 1 1,-1 0-1,1 0 1,0-1-1,0 1 1,-1 0 0,1-1-1,0 1 1,0-1-1,0 1 1,0-1-1,0 1 1,0-1-1,0 0 1,0 1 0,0-1-1,0 0 1,0 0-1,0 0 1,0 0-1,0 0 1,0 0-1,0 0 1,0 0 0,0 0-1,0 0 1,0-1-1,0 1 1,0 0-1,0-1 1,0 1-1,0-1 1,0 1 0,-1-1-1,1 1 1,0-1-1,0 0 1,0 1-1,-1-1 1,1 0-1,0 0 1,5-8 56,0 1 0,-1-1 0,0 0-1,-1 0 1,0 0 0,-1-1 0,4-15 0,-1 6-8,7-28-50,6-50 1,-15 75-91,-3 15 43,0 6 22,-1 1 1,0-1 0,0 0-1,1 0 1,-1 1-1,0-1 1,0 0 0,0 0-1,0 0 1,0 1-1,0-1 1,0 0 0,0 0-1,0 0 1,0 1-1,0-1 1,-1 0 0,1 0-1,-1 0 1,-4 13-280,-4 94 6,-7 71 93,10-86 183,-18 89 1,20-162 54,-29 131 277,25-122-152,-1 0 0,-1-1 0,-18 34-1,28-58-145,-1-1 0,1 1 1,-1-1-1,0 0 0,0 1 0,0-1 0,0 0 0,0 1 0,0-1 0,0 0 0,0 0 0,0 0 0,0 0 0,-1 0 0,1 0 0,0 0 0,-1 0 0,1-1 0,0 1 1,-1 0-1,-2 0 0,3-1-12,0 0 0,0 0 0,0 0 0,0 0 0,0 0 0,0 0 0,0-1 0,0 1 0,0 0 0,0 0 0,0-1 0,0 1 1,0-1-1,0 1 0,0-1 0,0 1 0,0-1 0,1 1 0,-1-1 0,0 0 0,0 0 0,1 1 0,-1-1 0,1 0 0,-1 0 0,0 0 1,1 0-1,0 0 0,-2-1 0,-1-5 5,0 0 0,-3-14 0,4 13-10,-2-2-18,2-1-1,0 0 1,0 0 0,1 0 0,0 0 0,0 0 0,2 0 0,-1 0 0,3-12 0,0 8-46,1 0 1,0 1 0,1 0 0,1 0-1,0 0 1,9-14 0,87-153-145,-82 144 173,10-16-30,1 4 261,-15 22-286,37-47 1,-6 25 55,1 1 1,85-64-1,-131 111 12,8-7-6,0 0 0,1 1-1,0 1 1,13-7 0,-24 13 20,0 0-1,0 0 1,0 0-1,0 0 1,0 0-1,0 0 1,0 0-1,0 0 1,1 0-1,-1 0 1,0 0-1,0 0 1,0 0-1,0 0 1,0 0-1,0 0 1,0 0-1,1 0 1,-1 0-1,0 0 1,0 0-1,0 0 1,0 0-1,0 0 1,0 1-1,0-1 1,0 0-1,1 0 1,-1 0-1,0 0 1,0 0-1,0 0 1,0 0-1,0 0 1,0 0 0,0 0-1,0 0 1,0 1-1,0-1 1,0 0-1,0 0 1,0 0-1,1 7-94,-5 11-47,4-16 101,-10 42-63,3 0 0,-3 88 1,10-129 131,0 1-1,0-1 1,1 0 0,-1 1 0,1-1 0,0 0 0,0 0 0,0 0-1,2 4 1,-3-7-14,1 1-1,-1 0 1,0 0-1,1-1 1,-1 1-1,1 0 0,-1-1 1,1 1-1,0-1 1,-1 1-1,1-1 1,0 1-1,-1-1 1,1 1-1,0-1 0,0 0 1,-1 1-1,1-1 1,0 0-1,0 0 1,-1 1-1,1-1 1,0 0-1,0 0 0,0 0 1,0 0-1,-1 0 1,1 0-1,0 0 1,0 0-1,0-1 1,-1 1-1,1 0 0,0 0 1,0-1-1,0 1 1,-1 0-1,2-2 1,6-4 41,0 0 1,0-1 0,-1-1 0,0 1-1,-1-1 1,9-13 0,2-1 4,-7 9-46,-5 5-58,1 0-1,12-12 0,-16 18 32,-1 1-1,0 0 0,1 0 0,-1-1 0,1 1 0,0 0 1,-1 0-1,1 1 0,0-1 0,0 0 0,-1 0 0,1 1 1,0-1-1,0 1 0,0 0 0,0-1 0,0 1 1,0 0-1,-1 0 0,4 1 0,-4-1 16,0 0 0,0 1 0,0-1-1,0 1 1,-1-1 0,1 1 0,0-1 0,0 1-1,0 0 1,0-1 0,-1 1 0,1 0 0,0 0 0,-1 0-1,1 0 1,0-1 0,-1 1 0,1 0 0,-1 0 0,1 0-1,-1 0 1,0 0 0,1 0 0,-1 0 0,0 2 0,3 31 47,-4 2-34,-2 0-1,-1 0 1,-1 0 0,-19 61 0,-53 124 68,67-195-100,-25 56 182,-50 90 0,77-159-55,-1 0 1,0 0 0,-1-1 0,-13 14-1,19-22-45,0-1 0,0 1 0,0-1 0,-1 0 0,-7 5 0,10-7-47,1 0 0,-1-1 0,0 1 0,0-1-1,0 1 1,1-1 0,-1 1 0,0-1-1,0 0 1,0 0 0,0 0 0,0 0 0,0-1-1,1 1 1,-1 0 0,0-1 0,0 1 0,0-1-1,1 1 1,-3-2 0,0-1 8,0 0-1,0 0 1,0 0-1,1 0 1,-1-1 0,1 1-1,0-1 1,0 0-1,0 0 1,1 0 0,-1-1-1,-3-7 1,1-3-50,-1 0 0,-5-29 0,8 30 35,1 0-1,0 0 1,1 0 0,1 0-1,0 0 1,3-18-1,-2 24-15,1 1-1,0-1 0,0 0 0,0 1 1,1 0-1,1-1 0,-1 1 0,1 0 1,0 1-1,1-1 0,-1 1 0,1 0 1,6-6-1,0 2-22,1 1-1,-1 0 1,2 1-1,-1 0 1,26-12 0,73-20 104,-62 23-70,-5 2 40,57-12-1,-80 21 34,-14 4-664,1 0-1,16-2 1,-22 4 78,0 0 1,0 0-1,0 0 1,1 0-1,-1 0 1,0 1-1,0-1 0,0 1 1,0-1-1,0 1 1,0 0-1,0 0 1,0 0-1,-1 0 1,1 0-1,2 2 1,9 9-2563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4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1081 2720,'0'0'31,"0"1"1,0-1-1,0 0 0,0 0 1,0 0-1,0 1 1,0-1-1,0 0 0,0 0 1,0 0-1,0 1 0,0-1 1,0 0-1,0 0 0,1 0 1,-1 1-1,0-1 1,0 0-1,0 0 0,0 0 1,0 0-1,0 0 0,0 1 1,1-1-1,-1 0 1,0 0-1,0 0 0,0 0 1,0 0-1,1 0 0,-1 1 1,0-1-1,0 0 1,0 0-1,0 0 0,1 0 1,-1 0-1,0 0 0,0 0 1,0 0-1,1 0 1,-1 0-1,0 0 0,0 0 1,0 0-1,1 0 0,-1 0 1,0 0-1,0 0 0,0 0 1,1-1-1,-1 1 1,0 0-1,0 0 0,0 0 1,0 0-1,1 0 0,-1 0 1,0 0-1,0-1 1,0 1-1,0 0 0,0 0 1,0 0-1,1 0 0,-1-1 1,0 1-1,15-14 1528,-11 9-1081,9-8 239,0-1 0,-1 0-1,14-20 1,19-25 16,-8 21-346,45-36-1,9-7-193,-41 29-96,-1-3 0,-3-2 1,49-79-1,8-45 205,-81 137-37,-2-1 1,16-59 0,-35 101-264,0-1 17,0 1 1,1 0-1,-2 0 1,1 0-1,0-1 1,-1 1 0,0 0-1,1-1 1,-1 1-1,-1-1 1,1 1-1,0 0 1,-1-1-1,0 1 1,-1-4-1,2 7-33,0 0-1,-1-1 1,1 1-1,0 0 1,-1-1-1,1 1 1,-1 0-1,1 0 1,-1 0-1,1-1 1,-1 1-1,1 0 1,0 0-1,-1 0 1,1 0-1,-1 0 1,1 0-1,-1 0 1,1 0-1,-1 0 1,1 0-1,-1 0 1,1 0-1,-1 0 1,1 0-1,-1 1 1,1-1-1,0 0 1,-1 0 0,1 0-1,-1 1 1,1-1-1,-1 0 1,1 1-1,0-1 1,-1 1-1,-16 12-225,16-12 227,-17 15 91,0 1-1,2 1 1,0 0 0,1 2 0,0-1-1,-14 29 1,2 8 192,2 0 0,3 1 0,2 1-1,-14 72 1,31-115-195,0 0 0,2 0 0,-1 0 0,2 0 0,1 22 0,0-30-46,0 0 0,0 0 1,1 0-1,0 0 0,0-1 0,1 1 0,0 0 1,0-1-1,0 0 0,1 1 0,0-1 0,0-1 1,6 8-1,-4-8 32,0 1-1,0 0 1,0-1 0,0 0-1,1-1 1,0 1 0,0-2-1,0 1 1,1 0 0,-1-1-1,1-1 1,0 1 0,-1-1-1,1-1 1,0 1 0,0-1 0,0-1-1,1 1 1,-1-1 0,0-1-1,0 0 1,0 0 0,0 0-1,0-1 1,-1 0 0,1-1-1,0 0 1,13-7 0,-14 6-19,0 0 0,0-1 0,-1 0 0,0-1 1,0 1-1,0-1 0,-1 0 0,1-1 0,-2 1 0,1-1 0,-1 0 0,0 0 1,6-14-1,-7 14-10,-1 0 1,0 0-1,0 0 1,0 0-1,-1 0 1,0 0-1,-1 0 0,1-1 1,-2 1-1,1 0 1,-1 0-1,0-1 1,0 1-1,0 0 1,-5-11-1,6 18-34,-1-2-21,1 1-1,-1 0 0,1 0 0,-1-1 0,0 1 0,1 0 1,-1 0-1,0 0 0,0 0 0,-1-1 0,2 1 11,-1 1-1,0 0 1,1 0-1,-1 0 0,0 0 1,1 0-1,-1 0 1,0 0-1,1 0 1,-1 0-1,0 0 1,1 0-1,-1 0 1,1 0-1,-1 0 0,0 0 1,1 1-1,-1-1 1,0 0-1,1 1 1,-1-1-1,1 0 1,-1 1-1,0 0 0,-4 2-20,1 1-1,0-1 0,0 1 0,0 0 0,1 0 0,-1 0 0,1 1 1,0-1-1,0 1 0,0 0 0,1 0 0,-3 6 0,-2 7-33,-1 4 51,-12 42 0,19-56 26,-1 0-1,2 0 1,-1 0 0,1 0-1,0 0 1,1 0-1,-1 0 1,2 0 0,1 9-1,0-9 66,-1 0 0,1 1 0,0-1 0,1-1 0,0 1-1,5 8 1,-8-15-38,0 1 0,0-1 0,1 1-1,-1-1 1,0 1 0,1-1 0,-1 0-1,0 0 1,1 0 0,0 0 0,-1 0 0,1 0-1,0 0 1,-1 0 0,1 0 0,0-1-1,0 1 1,-1-1 0,1 0 0,0 1-1,0-1 1,0 0 0,0 0 0,0 0-1,0 0 1,-1 0 0,1-1 0,0 1 0,0-1-1,0 1 1,0-1 0,-1 1 0,3-2-1,11-7 93,0 0 0,0-1 0,13-12 0,-2 2-96,121-98-32,-100 79 128,-47 39-128,1 0 0,-1-1 0,0 1 0,1 0 0,-1-1 0,1 1 0,-1 0 0,0 0-1,1-1 1,-1 1 0,1 0 0,-1 0 0,1 0 0,-1-1 0,1 1 0,-1 0 0,1 0-1,-1 0 1,2 0 0,-2 0-2,0 1 0,0-1 0,0 0 0,1 0 0,-1 1 0,0-1 0,0 0 0,0 1 0,0-1-1,0 0 1,0 1 0,0-1 0,0 0 0,0 0 0,0 1 0,0-1 0,0 0 0,0 1 0,0-1 0,0 0 0,0 1 0,0-1 0,0 1-1,-10 25-52,7-22 88,-5 17 74,-9 33 0,15-45-82,0 0-1,1 0 0,0 1 0,0-1 0,1 0 1,1 13-1,-1-21 12,0 0-1,0 0 1,0 0 0,0 0 0,0 0 0,1 0 0,-1 0 0,0 0-1,0 0 1,1 0 0,-1-1 0,1 1 0,-1 0 0,1 0 0,-1 0-1,1 0 1,0-1 0,-1 1 0,1 0 0,0 0 0,0-1 0,1 2-1,-1-2-3,0 0 0,1 0 0,-1 0 0,0 0-1,1 0 1,-1 0 0,0 0 0,0 0 0,1-1-1,-1 1 1,0 0 0,1-1 0,-1 1-1,0-1 1,2-1 0,10-5 81,0 0 1,0-2-1,20-16 1,32-35-4,-58 54-135,70-78-530,-77 83 546,1 0 0,-1 1-1,1-1 1,0 0 0,-1 1 0,1-1-1,0 0 1,0 1 0,-1-1-1,1 1 1,0-1 0,0 1 0,0-1-1,0 1 1,-1 0 0,1-1 0,0 1-1,0 0 1,0 0 0,0 0 0,0 0-1,0-1 1,0 1 0,0 1 0,0-1-1,1 0 1,-1 1 4,0-1 1,1 1-1,-1 0 0,0 0 0,0-1 0,0 1 0,0 0 1,-1 0-1,1 0 0,0 0 0,0 0 0,0 1 1,-1-1-1,1 0 0,-1 0 0,1 0 0,-1 1 1,1 1-1,1 2 14,-1 0-1,1 0 1,1 0 0,-1-1 0,1 1 0,0 0 0,0-1-1,0 0 1,0 1 0,1-1 0,0-1 0,-1 1 0,2 0-1,-1-1 1,0 0 0,1 0 0,-1 0 0,1-1 0,0 1-1,0-1 1,0 0 0,0-1 0,0 1 0,0-1 0,1 0-1,-1 0 1,0-1 0,1 1 0,-1-1 0,0-1 0,1 1 0,-1-1-1,0 0 1,8-1 0,-5-2 45,1 0-1,-1 0 1,0 0-1,0-1 1,0 0-1,0-1 1,-1 0-1,0 0 1,0 0-1,-1-1 1,11-14-1,-13 16-55,0 0-1,-1 0 1,0 0 0,0-1-1,0 1 1,-1-1 0,0 0-1,0 0 1,0 0 0,-1 0-1,0 0 1,0 0 0,0 0-1,-1 0 1,0 0-1,0 0 1,-1 0 0,-1-11-1,2 16-4,-1 0 0,1 1 0,0-1 0,0 1 0,0-1 0,0 1 0,-1-1 0,1 1 0,0-1-1,-1 1 1,1-1 0,0 1 0,-1 0 0,1-1 0,-1 1 0,1-1 0,0 1 0,-1 0 0,1-1-1,-1 1 1,1 0 0,-1 0 0,1-1 0,-1 1 0,1 0 0,-1 0 0,0 0 0,0 0 0,0 0-8,-1 0 0,1 0 0,0 0 0,-1 0 0,1 1 0,0-1 0,-1 1 0,1-1 0,0 1 1,0-1-1,-2 2 0,-2 2-56,-1 0 1,1 0-1,-8 8 1,2 1 8,1 0 1,0 1 0,1 0-1,1 1 1,0 0 0,1 0-1,-7 20 1,12-29 106,0 0 0,1 0 1,0 0-1,0 0 0,0 0 0,0 0 1,1 0-1,0 0 0,2 9 0,-2-12-7,1-1-1,0 1 1,0 0 0,0-1-1,0 1 1,0-1-1,0 1 1,1-1 0,-1 1-1,1-1 1,0 0-1,-1 0 1,1 0 0,0 0-1,0 0 1,1-1-1,-1 1 1,0 0 0,0-1-1,1 0 1,-1 1-1,1-1 1,4 1 0,5 2 84,1-1 1,0-1 0,0 0 0,0-1 0,0 0-1,22-2 1,80-14 340,-24-3-230,-74 14-1583,1-1 0,-2-1 0,21-10-1,-19 3-3176,-4-1 1455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4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0 596 3072,'0'0'976,"9"0"2464,-1-1-3040,-1 0 0,-1 1 0,1-2 0,0 1 0,0-1 0,0 0 0,-1-1 0,1 0 0,10-6 0,-8 4-236,-1-1-1,0 1 1,0-2 0,-1 1 0,0-1 0,11-13-1,13-23 177,51-90 1,7-56 205,-80 165-237,9-32 1,-17 53-276,0-1 0,0 1 0,0-1 1,-1 1-1,0-1 0,1 1 1,-1-1-1,0 1 0,0-1 0,-1 1 1,1-1-1,-1 1 0,-1-5 1,1 7-46,1 0 0,0 0 0,-1 0 0,1 0 1,0 0-1,-1 1 0,1-1 0,-1 0 1,0 0-1,1 0 0,-1 1 0,0-1 0,1 0 1,-1 1-1,0-1 0,0 0 0,0 1 1,0-1-1,1 1 0,-1 0 0,0-1 0,0 1 1,0 0-1,0-1 0,0 1 0,0 0 1,0 0-1,0 0 0,0 0 0,0 0 0,0 0 1,0 0-1,0 0 0,0 0 0,0 0 1,0 1-1,0-1 0,0 0 0,0 1 0,0-1 1,0 0-1,1 1 0,-1 0 0,0-1 1,0 1-1,0-1 0,-1 2 0,-5 5-54,1-1-1,-1 1 1,1 0 0,1 1-1,-10 15 1,-20 43 36,4-2 428,3 1-1,3 2 1,-18 77 0,38-124-294,2 0 0,0 0 0,2 1 1,1 40-1,0-53-79,1 1-1,0-1 1,1 1 0,0-1 0,0 0-1,1 1 1,0-1 0,1 0-1,-1-1 1,1 1 0,1-1-1,-1 0 1,2 0 0,7 9-1,-11-14-43,1 1 0,0-1-1,-1 0 1,1 0-1,0 0 1,0-1-1,1 1 1,-1-1-1,0 0 1,0 1-1,1-1 1,-1-1 0,5 2-1,-1-2-480,-1 0 0,1 0 0,-1 0 0,1-1-1,11-3 1,27-7-1543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5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14 862 2400,'-11'10'779,"10"-10"-772,1 0 1,0 0 0,0 0 0,0 0 0,0 1 0,0-1 0,0 0-1,-1 0 1,1 0 0,0 0 0,0 0 0,0 0 0,0 1 0,0-1-1,0 0 1,0 0 0,0 0 0,0 0 0,0 0 0,0 1 0,0-1-1,0 0 1,0 0 0,0 0 0,0 0 0,0 1 0,0-1 0,0 0-1,0 0 1,0 0 0,0 0 0,0 0 0,0 1 0,0-1 0,0 0 0,0 0-1,0 0 1,6 26 1218,-4-15-206,0 0 0,6 15 0,-6-22-764,0 0 1,0 0 0,0 0 0,1 0-1,-1 0 1,1-1 0,0 1 0,0-1 0,5 5-1,-8-8-244,2 2 275,0 0 1,1 0 0,-1 0 0,0-1 0,1 1 0,-1 0 0,4 0-1,-4-1-181,-1-1-1,0 0 1,0 0-1,1 0 1,-1 0-1,0-1 1,1 1 0,-1 0-1,0 0 1,0-1-1,0 1 1,1-1-1,-1 1 1,0-1-1,0 1 1,0-1-1,2-1 1,6-5 152,0-1 0,0 0 1,0-1-1,-2 0 0,1 0 1,8-14-1,-2 5-24,171-200 1030,-133 166-992,109-84 0,-158 133-304,0 1 0,0 0-1,0 0 1,0 1 0,1-1 0,-1 1-1,0-1 1,5 0 0,-7 2 26,0 0 1,0 0-1,0 0 1,0 0 0,0 0-1,0 0 1,0 0-1,0 0 1,0 0 0,0 1-1,0-1 1,-1 0-1,1 1 1,0-1-1,0 1 1,0-1 0,0 1-1,0-1 1,-1 1-1,1 0 1,0-1-1,0 1 1,-1 0 0,1 0-1,0-1 1,-1 1-1,1 0 1,-1 0-1,1 0 1,-1 0 0,1 1-1,2 5 32,-1 1 0,1 0 0,-1-1 0,-1 1 0,1 0 0,-1 0 0,-1 0 0,0 0 0,-1 12 0,-2 9 79,-8 34 0,9-50-84,-37 129 496,35-129-463,-1 0 1,-1 0-1,0-1 0,-1 0 0,-16 22 1,20-30 3,0 0 0,0 0 1,-1 0-1,0-1 0,0 0 1,0 1-1,0-1 1,0-1-1,0 1 0,-1-1 1,1 1-1,-1-1 0,0-1 1,0 1-1,0-1 1,0 1-1,0-2 0,-9 2 1,9-3-36,0 1 0,0-1 1,1 0-1,-1-1 0,0 1 0,1-1 1,-1 0-1,1 0 0,0 0 1,-1-1-1,1 0 0,0 0 0,1 0 1,-1 0-1,0 0 0,1-1 1,0 1-1,0-1 0,-4-5 0,-3-6-135,0 0 0,2-1-1,-12-26 1,19 39-1,-1 0-1,1 0 1,0 0 0,0 0 0,1 0 0,-1-4-1,1 6 93,0 1 0,0 0 0,0-1 0,0 1 0,0 0 0,0-1 0,0 1 0,0 0 0,0-1 0,0 1 0,0 0 0,0 0 0,0-1 0,0 1 0,1 0 0,-1-1 0,0 1 0,0 0-1,0 0 1,1-1 0,-1 1 0,0 0 0,0 0 0,1-1 0,-1 1 0,0 0 0,0 0 0,1 0 0,-1 0 0,0-1 0,1 1 0,-1 0 0,0 0 0,1 0 0,-1 0 0,0 0 0,0 0 0,1 0 0,-1 0-1,0 0 1,1 0 0,-1 0 0,0 0 0,1 0 0,-1 0 0,0 0 0,1 1 0,11 2-67,0 1 0,0 1 0,0 0 0,-1 1 0,11 7 0,14 7 109,-23-14 17,-1-1 0,1 0 0,0-1 0,1 0-1,-1-1 1,0 0 0,20 0 0,-24-2-8,0-1 0,1-1 1,-1 0-1,0 0 1,0-1-1,0 0 0,0-1 1,-1 0-1,1 0 0,-1 0 1,17-11-1,-1-3-31,-1-1 0,27-25 0,-27 21 18,1 2 0,31-21 0,26-5 148,94-39-1,-154 76-109,-13 4 115,-11 5-135,-19 5-72,17-4 77,-8 4-31,0 0 0,0 0-1,0 1 1,1 1 0,-16 11-1,18-12-71,-1 2 47,1 0 0,0 1 0,0 0 0,1 0-1,0 1 1,0 0 0,1 1 0,1 0-1,0 0 1,0 1 0,1-1 0,0 2 0,1-1-1,1 0 1,0 1 0,1 0 0,0 0-1,1 0 1,0 0 0,1 1 0,0-1 0,2 0-1,1 17 1,-2-27 40,1 1-1,0 0 1,0-1 0,0 1-1,1-1 1,-1 1-1,1-1 1,0 1 0,0-1-1,3 4 1,-3-5-6,-1 0 0,1-1 0,0 1-1,0 0 1,0-1 0,0 0 0,0 1 0,1-1 0,-1 0 0,0 0-1,0 0 1,1 0 0,-1 0 0,1-1 0,-1 1 0,1-1 0,2 0-1,5 0 35,-1 0 0,0-1 0,0 0-1,0-1 1,-1 0 0,1 0-1,0-1 1,-1 0 0,1-1 0,-1 0-1,8-5 1,7-5-21,0-2 1,27-24-1,-4-2 45,-2-1 0,-1-2 0,68-97 0,-54 54 4,69-141 0,-84 145-22,46-94-292,-78 160-17,-7 13 89,-3 7-113,-153 351 426,106-235-115,11-15-14,-27 124 0,40-138 35,16-59 234,5-18-61,2-10-41,1-4 72,21-51-200,-4 6-179,2 2-1,30-50 1,-48 92 82,0 0-1,1 0 1,-1 0-1,6-5 0,-8 8 33,0-1 0,1 1 1,-1 0-1,0-1 0,1 1 0,-1 0 0,0 0 0,1-1 0,-1 1 0,1 0 0,-1 0 0,1 0 0,-1-1 0,0 1 0,1 0 0,-1 0 0,1 0 0,-1 0 0,1 0 1,-1 0-1,1 0 0,-1 0 0,1 0 0,-1 0 0,1 0 0,-1 0 0,0 0 0,1 1 0,-1-1 0,1 0 0,-1 0 0,1 0 0,-1 1 0,0-1 0,1 0 0,-1 0 1,0 1-1,1-1 0,-1 0 0,0 1 0,1-1 0,-1 0 0,0 1 0,0-1 0,1 1 0,-1-1 0,0 0 0,0 1 0,0-1 0,1 2 0,1 4-39,0 1 0,-1 0-1,0 0 1,1 10 0,0 2 25,0-5 31,1 0 0,0 0-1,1-1 1,0 1 0,1-1 0,1 0 0,13 24 0,-16-32 0,1 0-1,-1-1 1,1 1 0,0-1 0,0 0 0,1 0-1,-1 0 1,1 0 0,0-1 0,0 0-1,0 0 1,0 0 0,1-1 0,-1 0-1,1 0 1,-1 0 0,1 0 0,0-1-1,0 0 1,-1 0 0,10-1 0,-3 0 16,-1-2 0,0 1 0,0-2 0,0 1 0,0-1 0,0-1 1,-1 0-1,1-1 0,-1 0 0,0 0 0,-1-1 0,1 0 0,-1-1 1,13-12-1,4-7 44,0 0 1,-2-2-1,24-34 0,-38 49 0,0-1 0,-1 0 0,-1 0 0,0-1 0,6-16 0,-14 28-102,1 0 0,0-1 1,-1 1-1,1-1 0,-1 1 1,0-1-1,0 1 0,-1-6 0,1 8 20,0 0-1,0 0 0,-1 0 0,1 1 1,0-1-1,0 0 0,-1 0 0,1 1 1,0-1-1,-1 0 0,1 0 0,0 1 1,-1-1-1,1 0 0,-1 1 1,1-1-1,-1 1 0,0-1 0,1 1 1,-1-1-1,0 1 0,1-1 0,-1 1 1,0 0-1,1-1 0,-1 1 0,0 0 1,0-1-1,0 1 0,1 0 0,-1 0 1,0 0-1,0 0 0,0 0 0,1 0 1,-1 0-1,0 0 0,0 0 0,0 0 1,1 0-1,-1 1 0,-1-1 0,-5 3-14,1 0 0,-1 0 0,1 0 1,0 0-1,0 1 0,1 0 0,-1 1 0,1-1 0,0 1 0,0 0 0,0 0 0,1 1 0,0-1 0,0 1 0,-6 12 0,4-7 7,2-1 1,0 1-1,0 0 0,1 0 1,0 1-1,0-1 0,2 1 1,-2 21-1,4-18-29,0 1-1,1-1 1,0 0-1,2 0 1,-1 0-1,12 28 1,-12-38 77,-1 0 1,1 1-1,1-1 1,-1 0 0,5 5-1,-7-9-16,0 0 0,1 0-1,-1 1 1,0-1 0,0 0-1,0 0 1,1 0 0,-1 0 0,1-1-1,-1 1 1,1 0 0,-1-1 0,1 1-1,-1-1 1,1 1 0,-1-1-1,1 0 1,0 1 0,-1-1 0,1 0-1,0 0 1,2 0 0,-1-1 2,0-1 0,0 1 0,0 0 0,1-1 0,-2 0 0,1 0 1,0 0-1,0 0 0,0 0 0,-1 0 0,4-4 0,24-35 67,-17 24-64,-9 11-22,81-105 117,-64 87-64,0 0 0,36-28 1,-48 45-80,0 1 1,0-1-1,1 2 0,0-1 1,12-3-1,-22 8 29,1 1 0,0 0 0,0 0 0,0 0 0,0-1 0,0 1 0,-1 0 0,1 0 0,0 0 0,0 1-1,0-1 1,0 0 0,-1 0 0,1 0 0,0 1 0,0-1 0,0 0 0,-1 1 0,1-1 0,0 0 0,0 1 0,-1-1 0,1 1-1,0 0 1,-1-1 0,1 1 0,-1-1 0,1 1 0,-1 0 0,1 0 0,0 0 0,0 2-8,0-1 0,1 0 0,-1 1 0,-1-1 0,1 1 0,0-1 0,-1 1 0,1-1-1,-1 1 1,0 3 0,0 6 50,-2 0-1,0 0 0,-3 13 0,2-13-16,1 1 0,0 0 0,0 13-1,4 22-67,-2-48 55,0 1 1,0-1 0,0 0-1,0 1 1,0-1 0,0 0-1,0 0 1,0 1 0,0-1-1,0 0 1,0 1 0,0-1-1,0 0 1,0 0 0,0 1-1,1-1 1,-1 0 0,0 1-1,0-1 1,0 0 0,1 0-1,-1 0 1,0 1 0,0-1-1,1 0 1,-1 0-1,0 0 1,0 1 0,1-1-1,-1 0 1,0 0 0,0 0-1,1 0 1,-1 0 0,0 0-1,1 0 1,-1 0 0,0 0-1,1 0 1,-1 0 0,0 0-1,0 0 1,1 0 0,-1 0-1,0 0 1,1 0 0,-1 0-1,0 0 1,1 0 0,-1 0-1,0-1 1,0 1 0,1 0-1,-1 0 1,0 0 0,0 0-1,1-1 1,-1 1 0,0 0-1,16-12 164,-16 12-165,67-68 212,-42 46-310,7-8-13,54-37 1,-80 64 34,0-1-1,0 1 1,0 0 0,10-3-1,-16 5 64,1 1 0,0 0-1,0-1 1,0 1 0,-1 0-1,1 0 1,0 0 0,0 0-1,0-1 1,0 1 0,-1 0-1,1 1 1,0-1 0,0 0-1,0 0 1,0 0 0,-1 0-1,1 1 1,0-1 0,0 0-1,0 1 1,-1-1 0,1 0-1,0 1 1,0-1 0,-1 1 0,1-1-1,-1 1 1,1 0 0,0-1-1,-1 1 1,1-1 0,-1 1-1,1 0 1,-1 0 0,0-1-1,1 1 1,-1 0 0,0 0-1,1 0 1,-1-1 0,0 3-1,1 10 20,-1 0 0,0 0 0,-1 1 0,0-1-1,-1 0 1,-6 20 0,1 2 44,0-5 1,3-12 7,-2 24 0,5-11 239,16-48-220,-2 0 0,0-2 0,15-27 0,16-23-130,-34 55-17,1 0 1,0 1 0,25-22-1,-36 34 53,1 1 1,-1-1-1,1 1 0,-1-1 0,1 1 0,0-1 0,-1 1 1,1 0-1,0-1 0,-1 1 0,1 0 0,0 0 0,-1 0 1,1-1-1,0 1 0,0 0 0,-1 0 0,1 0 1,0 0-1,-1 0 0,1 0 0,0 0 0,0 1 0,0-1 0,0 1 1,-1-1-1,1 1 0,-1-1 0,1 1 0,-1-1 0,1 1 0,-1-1 0,1 1 1,-1 0-1,0-1 0,1 1 0,-1 0 0,0 0 0,0-1 0,1 1 0,-1 0 0,0 0 1,1 5-19,-1 0 1,1-1 0,-1 1 0,-1 7-1,-3 23-41,1-11 37,0-1 1,2 1-1,1 0 1,5 39-1,-5-61 45,1 0 0,0 0 0,0 0 0,0-1 0,0 1 0,1 0 0,-1 0 0,1-1 0,0 1 0,3 3 0,-4-5 1,0 1-1,0-1 0,1 0 0,-1 0 1,0 0-1,1-1 0,-1 1 0,0 0 1,1 0-1,-1-1 0,1 1 1,-1-1-1,1 1 0,0-1 0,-1 0 1,1 1-1,-1-1 0,1 0 1,0 0-1,-1 0 0,1 0 0,2-1 1,3-1 9,-1-1 0,1 1 0,-1-1 0,0 0 0,0-1 0,0 1 0,-1-1 0,11-9 0,39-43 39,-45 45-66,14-15 103,26-37 1,-43 53-76,0-1-1,-1-1 1,0 1 0,0-1 0,-2 0 0,7-22-1,-10 32-45,-1 0-1,0 0 0,1 0 1,-1 0-1,0 1 0,0-1 1,0 0-1,0 0 0,0 0 1,0 0-1,-1 0 1,1 0-1,0 0 0,-1 0 1,0 0-1,-1-3 0,1 4 3,0 0 1,0 0-1,-1 0 0,1 0 0,0 0 0,0 0 0,-1 1 1,1-1-1,0 0 0,-1 1 0,1-1 0,0 1 0,-1 0 1,1-1-1,-1 1 0,1 0 0,-1 0 0,1 0 0,-1 0 1,1 0-1,-1 0 0,1 0 0,-3 1 0,0 0-2,-1 0-1,1 0 0,-1 0 0,1 0 1,0 1-1,0 0 0,0 0 0,0 0 1,0 0-1,0 1 0,1-1 0,-1 1 1,1 0-1,-1 0 0,-2 4 0,2-2 33,1 0 0,-1 0 0,1 1-1,0-1 1,1 1 0,-1-1-1,1 1 1,0 0 0,1 0-1,-2 7 1,2-3 38,0 0 0,0 0 0,1 0 0,1 1 0,0-1 0,0 0-1,0 0 1,2 0 0,-1-1 0,1 1 0,0 0 0,1-1 0,7 13 0,-3-10 5,0-1 1,1-1-1,0 0 0,0 0 1,1 0-1,0-1 1,1-1-1,0 0 0,0 0 1,1-1-1,0-1 1,0 0-1,1-1 0,-1 0 1,1 0-1,0-2 0,1 1 1,17 1-1,-24-5-117,0 0 0,0 0 0,0 0 0,0-1-1,0 0 1,-1 0 0,1-1 0,0 0 0,-1 0 0,1-1 0,-1 0-1,11-6 1,-5 1-977,-1 0 0,0 0-1,0-1 1,-1-1 0,11-12 0,8-11-1497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5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243 377 3136,'0'-2'1070,"0"1"-931,0 1-1,1-1 1,-1 1 0,0 0-1,0-1 1,0 1-1,0-1 1,0 1 0,0-1-1,0 1 1,0-1-1,0 1 1,0-1-1,0 1 1,0 0 0,0-1-1,-1 1 1,1-1-1,0 1 1,0-1 0,0 1-1,-1 0 1,1-1-1,0 1 1,0 0-1,-1-1 1,1 1 0,0 0-1,-1-1 1,1 1-1,0 0 1,-1-1 0,1 1-1,-1 0 1,1 0-1,0 0 1,-1-1-1,1 1 1,-1 0 0,1 0-1,-1 0 1,1 0-1,0 0 1,-1 0 0,1 0-1,-1 0 1,0 0-1,-6-1 146,0 1 0,0 0-1,0 0 1,0 0-1,0 1 1,0 0 0,0 1-1,0-1 1,0 1-1,-11 5 1,9-2-179,0 0 0,0 0 0,0 1 0,0 0 0,1 0 0,0 1 0,-8 9 0,9-9-128,1 0 0,0 1 0,0 0 0,0 0 0,1 0 0,0 1 0,1 0 1,0 0-1,0 0 0,1 0 0,0 1 0,1-1 0,0 1 0,1 0 0,0 0 0,0 0 0,1 11 0,0-18 68,1 0 0,-1 0-1,1 0 1,0 0 0,-1 0 0,2 0 0,-1 0 0,0 0 0,0 0-1,1 0 1,0-1 0,0 1 0,-1-1 0,1 1 0,1-1 0,2 3-1,-3-4 0,-1 0 0,1 0-1,0 0 1,0 0 0,0 0-1,0 0 1,0-1 0,0 1-1,0-1 1,0 1 0,1-1-1,-1 0 1,0 0 0,0 0-1,0 0 1,0 0 0,0-1-1,0 1 1,1-1 0,-1 1-1,0-1 1,0 0 0,0 1-1,-1-1 1,1 0 0,2-2-1,4-2 64,-1 0 0,0 0 0,0 0 0,-1-1 0,10-11 0,26-37 299,-37 47-366,6-8 149,0-2 0,14-30-1,-22 42-130,-1-1 0,0 0 0,0 0-1,0 0 1,0 0 0,-1 0 0,0 0-1,0-1 1,-1 1 0,0 0 0,0 0 0,-2-12-1,2 16-77,-1 0 0,1 0-1,-1 0 1,0 0 0,0 1-1,0-1 1,0 0 0,0 1-1,0-1 1,0 0 0,0 1-1,-1-1 1,1 1 0,-1 0-1,1-1 1,-1 1 0,1 0-1,-1 0 1,0 0 0,0 0-1,1 0 1,-1 1 0,0-1-1,0 1 1,0-1 0,0 1-1,0-1 1,0 1 0,0 0-1,0 0 1,0 0 0,0 0-1,0 0 1,0 1 0,-2 0-1,1-1-22,0 1 0,0 0 0,0 0-1,1 0 1,-1 0 0,1 0 0,-1 1-1,1-1 1,-1 1 0,1 0 0,0-1-1,-1 1 1,1 0 0,0 1 0,0-1-1,1 0 1,-1 0 0,0 1 0,1-1-1,-1 1 1,1 0 0,0-1 0,0 1-1,-1 3 1,2-5 48,0 0-1,-1 0 0,1 0 1,0 0-1,0 0 1,0 0-1,0 0 1,0 0-1,0 0 1,0 0-1,1 0 0,-1-1 1,0 1-1,0 0 1,1 0-1,0 1 1,-1-1 9,1-1 0,-1 1 0,1-1 0,-1 1 0,1-1 1,-1 0-1,1 1 0,-1-1 0,1 0 0,-1 1 1,1-1-1,0 0 0,-1 0 0,1 0 0,-1 0 0,1 1 1,0-1-1,-1 0 0,2 0 0,3-1 86,0 1 0,0-1-1,0 0 1,0 0 0,6-3 0,-9 3-87,98-40 921,-69 26-711,-4 3-139,-1 0 0,-1-2 1,0-2-1,-1 0 0,-1-1 0,0-1 0,-1-1 0,26-31 0,24-45 130,-32 40-161,-36 49-53,11-12 6,-14 18-8,-1 0 0,0 0 1,1-1-1,-1 1 0,0 0 0,1 0 1,-1 0-1,1 0 0,-1 0 0,0 0 0,1 0 1,-1 0-1,1 0 0,-1 0 0,0 0 0,1 0 1,-1 0-1,1 0 0,-1 0 0,0 0 0,1 0 1,-1 1-1,0-1 0,1 0 0,-1 0 0,0 0 1,1 1-1,-1-1 0,0 0 0,1 0 1,-1 1-1,0-1 0,0 0 0,1 0 0,-1 1 1,0-1-1,0 0 0,0 1 0,1-1 0,-1 1 1,0-1-1,0 0 0,0 1 0,0-1 0,0 0 1,0 1-1,0 0 0,2 3 2,-1 1-1,0 0 1,0-1-1,0 1 0,0 0 1,-1 0-1,0-1 1,0 7-1,-8 42 64,6-43-57,-14 58 95,-42 115 1,34-123-82,-3-1 0,-2 0 0,-60 86 0,-195 223 828,280-363-813,0 1 63,-1 0-1,0-1 1,-1 1-1,1-1 1,-1-1-1,0 1 1,-11 6 0,17-11-91,-1 1 1,0-1 0,1 1 0,-1-1 0,0 0-1,1 1 1,-1-1 0,0 0 0,1 0 0,-1 1-1,0-1 1,0 0 0,1 0 0,-1 0 0,0 0-1,0 0 1,0 0 0,1 0 0,-1 0 0,0 0-1,0 0 1,1-1 0,-1 1 0,0 0 0,1 0-1,-1-1 1,0 1 0,1 0 0,-1-1 0,0 1-1,1-1 1,-1 1 0,0-1 0,1 1 0,-1-1-1,1 1 1,-1-1 0,1 0 0,0 1 0,-1-1-1,1 0 1,0 1 0,-1-1 0,1 0 0,0 0-1,0 1 1,-1-1 0,1 0 0,0 0 0,0 0-1,0-3 2,-1 1-1,1 0 0,0-1 0,1 1 0,-1 0 1,0-1-1,1 1 0,0 0 0,0-1 0,0 1 0,1-3 1,5-5-19,0 1 0,0 0 0,1 0 0,0 1 0,16-15 0,-18 19-5,156-132-238,13 12 287,-130 94-295,2 1 0,71-32-1,-41 34-186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99 1728,'1'-4'180,"0"3"-146,-1 0 0,0 0 0,1 0 0,-1 1 0,0-1-1,1 0 1,-1 0 0,1 0 0,0 1 0,-1-1 0,1 0-1,-1 1 1,1-1 0,0 0 0,0 1 0,-1-1-1,2 0 1,0 0 164,-1 0 1,1 0-1,-1 0 0,0-1 0,1 1 0,-1-1 0,0 1 0,2-3 0,2-3 1486,-4 6-1564,-1 1 0,0-1 0,1 0 0,-1 0 1,0 1-1,0-1 0,1 0 0,-1 0 0,0 0 0,0 1 1,0-1-1,0 0 0,0 0 0,0 0 0,0 0 0,0 1 0,0-1 1,-1 0-1,1 0 0,0 0 0,-1 1 0,1-1 0,0 0 0,-1 1 1,1-1-1,-1 0 0,1 1 0,-1-1 0,1 0 0,-1 1 1,1-1-1,-1 1 0,0-1 0,1 1 0,-1-1 0,0 1 0,1-1 1,-1 1-1,0 0 0,0-1 0,0 1 0,1 0 0,-1 0 1,0 0-1,0 0 0,0 0 0,1-1 0,-1 1 0,0 1 0,-1-1 1,-3 1 98,0 1 0,0-1 1,0 1-1,1 0 0,-1 1 1,0-1-1,1 1 1,0 0-1,-5 4 0,-2 3 81,0 0 0,-10 13 0,7-6-228,1 1 0,0 0 1,1 1-1,1 0 0,1 1 0,1 0 1,0 0-1,2 1 0,0 0 0,-4 27 1,10-42-65,0 0 1,1 0-1,0 0 1,0 0-1,0 0 1,1 0-1,0-1 1,0 1-1,0 0 1,1 0-1,2 5 1,-2-8 6,-1-1 1,0 1-1,1-1 1,0 1-1,0-1 1,-1 0-1,1 0 1,1 0-1,-1 0 1,0 0 0,0 0-1,1 0 1,-1-1-1,1 1 1,-1-1-1,1 0 1,0 0-1,-1 0 1,1 0-1,0 0 1,0-1 0,0 1-1,0-1 1,3 0-1,5 1 52,0-2-1,1 1 1,-1-2 0,0 0-1,0 0 1,0-1 0,0 0-1,0 0 1,-1-2-1,1 1 1,-1-1 0,16-11-1,-20 12-12,0 0 0,-1-1 0,1 1-1,-1-1 1,0-1 0,0 1-1,0-1 1,-1 0 0,0 0 0,0 0-1,0 0 1,-1-1 0,0 0 0,0 1-1,-1-1 1,0 0 0,0 0 0,-1 0-1,1-1 1,-1-10 0,-1 10-41,0 0 0,-1 1 0,0-1 0,-1 1 0,0-1 0,0 1 0,0 0 0,-7-13 0,7 16-28,0-1 1,-1 1 0,0 0-1,0 0 1,0 1 0,0-1 0,0 1-1,-1-1 1,0 1 0,0 0-1,0 0 1,0 1 0,0-1-1,0 1 1,-6-2 0,-1 0-73,0-1 0,-11-6-1,21 11 83,1 0 0,0 0 0,0 0 0,0 0 0,0 0-1,0 0 1,0 0 0,0 0 0,0-1 0,0 1 0,0 0-1,0 0 1,0 0 0,0 0 0,0 0 0,0 0 0,0-1-1,0 1 1,0 0 0,0 0 0,0 0 0,0 0 0,0 0-1,0 0 1,0 0 0,0-1 0,0 1 0,0 0 0,0 0-1,0 0 1,1 0 0,-1 0 0,0 0 0,0 0 0,0 0-1,0 0 1,0-1 0,0 1 0,0 0 0,0 0 0,0 0-1,1 0 1,7-6-54,11-5 84,19-8-76,1 2-1,1 2 1,0 1-1,1 3 1,46-8-1,-78 17 106,0 1 1,0 0-1,0 1 0,0 0 0,0 1 1,0 0-1,0 0 0,0 1 0,12 3 1,-17-3 17,-1-1-1,1 1 1,-1 0 0,1 0 0,-1 0 0,0 0 0,1 0-1,-1 1 1,-1 0 0,1-1 0,0 1 0,-1 0 0,1 0-1,-1 1 1,0-1 0,0 0 0,0 1 0,0-1 0,-1 1-1,0 0 1,1-1 0,-1 1 0,0 6 0,1 1 73,-1 0 1,-1 0 0,0 0 0,0 1-1,-1-1 1,-4 18 0,-23 65 609,10-41-669,18-49-16,5-6 173,9-12 68,63-84-316,-55 67-70,1 2 0,42-43 1,-60 68 47,-1 0 0,1 0 0,0 0 1,1 1-1,-1 0 0,0 0 1,1 0-1,8-2 0,-12 4 26,-1 1-1,1 0 0,-1-1 1,1 1-1,-1 0 0,1 0 1,0 0-1,-1 0 1,1 0-1,-1 0 0,1 0 1,0 1-1,-1-1 1,1 1-1,-1-1 0,1 1 1,-1-1-1,1 1 0,-1 0 1,0 0-1,1 0 1,-1 0-1,0 0 0,0 0 1,1 0-1,-1 0 1,0 0-1,0 1 0,0-1 1,-1 0-1,1 1 0,0-1 1,0 0-1,-1 1 1,2 2-1,4 16 72,-1-1 1,-1 1-1,0 1 1,-2-1-1,1 28 1,-3-26 46,2 1 0,1 0 0,10 41 0,-10-55-76,0-1 1,0 0-1,1 1 1,0-2 0,1 1-1,10 14 1,-13-19-16,1-1 0,-1 1 0,1 0 0,0-1 0,0 0 0,0 0-1,0 0 1,0 0 0,1 0 0,-1-1 0,1 1 0,-1-1 0,1 0 0,-1 0 0,1 0 0,0 0 0,-1-1 0,7 1 0,3-2 13,0 0 0,0-1 1,0 0-1,-1-1 1,1 0-1,-1-1 0,0-1 1,0 0-1,0 0 0,-1-1 1,0-1-1,0 0 1,0 0-1,-1-1 0,0-1 1,0 1-1,-1-2 1,-1 1-1,1-1 0,-2 0 1,1-1-1,-1 0 0,-1 0 1,0-1-1,8-21 1,-4 1 82,13-65 1,-21 92-162,-2 0 1,1 0-1,-1 0 1,1 0-1,-2 0 1,1 0-1,0 0 0,-1 0 1,0 0-1,0 0 1,0 0-1,-3-5 1,4 9 34,0 1 0,-1-1 0,1 1 0,0 0 1,0-1-1,0 1 0,-1 0 0,1-1 0,0 1 1,-1 0-1,1-1 0,0 1 0,-1 0 0,1 0 1,0-1-1,-1 1 0,1 0 0,0 0 0,-1 0 1,1-1-1,-1 1 0,1 0 0,-1 0 0,1 0 1,0 0-1,-1 0 0,1 0 0,-1 0 0,1 0 1,-1 0-1,1 0 0,-2 0-1,1 1 1,0 0-1,0-1 0,0 1 0,0-1 1,0 1-1,0 0 0,0 0 1,0 0-1,-2 1 0,0 3-25,-1 0 0,1 0 0,-6 9 0,1 4-11,1 0-1,0 1 1,1 0-1,-3 21 1,6-27 103,2 0 0,0 0 0,0-1 0,1 1 0,0 0-1,1 0 1,4 17 0,-4-25-33,1 0 0,-1 0 0,1 0 1,0 0-1,0 0 0,1-1 0,0 1 0,0-1 0,0 1 0,0-1 0,0 0 0,1 0 0,0-1 0,0 1 0,0-1 0,7 5 0,-5-4 6,0-2 0,0 1-1,0-1 1,0 0-1,0 0 1,0 0 0,1-1-1,-1 0 1,1 0-1,-1-1 1,1 0 0,12-1-1,10-3-85,1-2 0,-2 0 1,30-11-1,34-20-6343,-86 34 5445,-1 1 0,1-1 1,-1 0-1,0-1 0,0 1 0,0-1 0,-1 0 1,1 0-1,-1-1 0,4-5 0,15-14-3552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5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1096 3904,'9'1'5082,"14"2"-3663,-17-2-1231,1-1 0,-1 0 0,0 0-1,1 0 1,-1-1 0,0 0 0,1-1 0,-1 1 0,0-1-1,0 0 1,0-1 0,0 1 0,-1-1 0,1 0 0,8-6 0,-4 1-33,1 0 1,-1-1 0,0 0 0,-1-1-1,0 0 1,13-18 0,-14 15 27,0 0-1,-1-1 1,0 1 0,-1-1 0,5-18-1,-9 26-121,-1 0 0,0 0 0,0 0 0,-1 0 0,1 0-1,-2-12 1,0 14-64,1 1 1,-1-1-1,0 1 0,0 0 0,0 0 0,-1-1 0,1 1 1,-1 0-1,0 0 0,0 0 0,0 0 0,0 1 0,-3-4 1,3 4-11,0 0 0,0 1 0,0-1 1,0 0-1,-1 1 0,1 0 1,0-1-1,-1 1 0,1 0 1,-1 0-1,1 0 0,-1 1 0,0-1 1,1 1-1,-1-1 0,0 1 1,1 0-1,-1 0 0,0 0 1,0 0-1,1 0 0,-1 1 1,0 0-1,1-1 0,-1 1 0,1 0 1,-1 0-1,1 0 0,-1 0 1,-3 3-1,-1 1 22,-1 0 0,1 1 1,1 0-1,-1 0 0,1 0 0,0 1 0,-10 14 1,3-1 86,1 1 0,1 0 0,1 0 0,1 1 0,1 0 0,1 1 0,1 0-1,1 0 1,-4 41 0,9-57-72,0 1-1,0-1 0,0 1 0,1-1 1,0 1-1,1-1 0,0 1 0,3 7 1,-4-11-9,1-1 1,-1 0 0,1 0 0,0 1 0,0-1 0,0-1 0,0 1 0,1 0 0,-1 0 0,1-1 0,-1 0 0,1 1 0,0-1 0,0 0 0,0 0 0,0-1 0,1 1 0,-1-1 0,5 2-1,3 0 78,0-1 1,1 0-1,-1-1 0,0-1 0,1 1 0,-1-2 0,14-1 0,2-2 76,52-16 0,-52 11-119,0-1 1,-1-2-1,-1-1 0,0 0 1,-1-2-1,39-31 0,-13 2 11,-2-2-1,56-68 1,-101 110-56,33-36 72,62-76 134,-54 54 31,-2-2-1,47-98 1,-63 104-233,-2 0 1,-3-2-1,20-90 0,-39 143-63,0-1-1,-1 0 1,-1 1-1,1-1 1,-1 0-1,0 0 1,-1 1-1,-2-12 1,3 17 28,-1 0 0,1 0 0,-1 1 0,1-1 0,-1 0 0,0 0 0,0 1 0,0-1 0,0 1 0,0-1 1,0 1-1,0-1 0,0 1 0,0 0 0,-1 0 0,1-1 0,-1 1 0,1 0 0,-1 0 0,1 0 0,-1 0 0,1 1 0,-1-1 1,0 0-1,1 1 0,-1-1 0,0 1 0,-3-1 0,1 1-3,0 0 0,-1 0 0,1 1-1,0-1 1,-1 1 0,1 0 0,0 0 0,-1 1 0,1-1 0,-5 3 0,2 0 14,-1 0 0,1 1 0,0 0 0,0 0 0,1 0 0,-1 1 0,1 0 0,-9 11 0,1 3-19,-21 40 0,-57 159 121,88-208-67,-17 49 202,2 1-1,-20 124 1,34-144-134,2 1-1,1 0 0,2 0 1,2 0-1,11 60 0,-11-87-10,2 0-1,0-1 1,0 1-1,2-1 1,6 14-1,-10-25-51,0 1 0,0-1 0,0 1 0,0-1 1,1 0-1,-1 0 0,1 0 0,0 0 0,0 0 0,0-1 0,0 1 0,1-1 0,-1 0 0,1 0 0,-1 0 1,1-1-1,0 1 0,-1-1 0,1 0 0,0 0 0,0 0 0,0 0 0,7 0 0,7-3 16,-1 0 0,0-1 0,0 0 0,0-2 0,17-6 0,-21 6-2,0-1 1,0 0 0,-1-1-1,0 0 1,12-10 0,1-3 51,24-27 1,-34 32-48,-1-1-1,0 0 1,18-30-1,-26 36-16,0-1-1,-1 1 0,-1-1 0,1 0 1,-2-1-1,0 1 0,0 0 0,1-13 1,-4 21-35,0 0 0,0 0 1,0 0-1,0 0 1,0 0-1,-1 0 0,1 0 1,-1 1-1,0-1 1,1 0-1,-1 0 0,-1 0 1,-2-4-1,3 5-4,0 1 1,0-1-1,-1 1 0,1 0 0,-1 0 0,1-1 1,-1 1-1,1 0 0,-1 0 0,0 0 1,1 1-1,-1-1 0,0 0 0,0 1 0,0-1 1,1 1-1,-1-1 0,0 1 0,0 0 0,0 0 1,0 0-1,0 0 0,-3 0 0,-3 2-19,1 0-1,0 0 1,0 0-1,0 1 1,0-1-1,0 2 1,0-1-1,1 1 1,-1 0 0,-7 7-1,3-2 27,1 0-1,0 1 1,0 0-1,-14 20 1,10-9-41,0 0-1,2 0 1,-13 31-1,22-44 39,0 1 0,0-1 1,1 1-1,0-1 0,0 1 0,1 0 0,0-1 0,1 1 0,0 0 1,0 0-1,1 0 0,3 14 0,-3-19 24,1 0 0,0 0 0,-1 0 0,2 0 0,-1-1 0,0 1 0,1-1 0,-1 1 0,1-1 0,0 0 0,0 0 0,0 0-1,1-1 1,-1 1 0,1-1 0,-1 0 0,1 1 0,0-2 0,0 1 0,0 0 0,0-1 0,7 2 0,2 0 41,0-1 1,0-1-1,0 0 0,0 0 0,0-1 1,14-2-1,-14 0-52,0-1 1,0 0-1,0 0 1,0-1-1,0-1 1,17-10-1,67-44 13,-65 38 22,79-61 68,-75 54-137,1 1 0,53-29 0,31-10 189,-96 50-92,-25 16-68,0 0-1,0 0 1,0 0 0,0 0-1,0 0 1,0 0 0,0 0-1,0 0 1,0 0 0,0-1-1,0 1 1,0 0 0,0 0-1,0 0 1,0 0 0,0 0-1,0 0 1,0 0-1,0 0 1,0 0 0,0 0-1,0 0 1,0 0 0,0 0-1,0 0 1,0 0 0,0 0-1,0 0 1,0 0 0,0 0-1,0-1 1,-17 10-35,-6 4 48,1 2 0,1 0 1,0 1-1,-26 28 0,16-12 23,-49 68 0,73-90-48,1 1 1,-1-1-1,2 1 0,0 0 0,0 1 0,1-1 0,1 1 1,-4 15-1,7-25 23,0-1 0,0 1 0,-1-1 0,1 1 0,0 0 0,1-1 0,-1 1 0,0-1 0,0 1 0,1 0 0,-1-1 0,1 1 0,-1-1 0,1 1 0,0-1 0,-1 1 0,1-1 0,0 0 0,0 1 0,0-1 0,0 0 1,0 0-1,1 0 0,-1 0 0,0 0 0,0 0 0,1 0 0,-1 0 0,0 0 0,1 0 0,-1-1 0,1 1 0,-1-1 0,1 1 0,0-1 0,-1 1 0,1-1 0,2 0 0,4 1 34,0-1-1,-1 0 0,1 0 1,0-1-1,0 0 1,14-4-1,0-2-15,-1 0 0,0-2 0,0 0 0,0-1 0,-2-1 0,1-1 0,-1-1 0,18-15 0,-2-4 60,-2-2 0,49-63 0,-46 48-36,47-86 1,-54 76 34,35-96 0,-38 75-147,17-100 0,-41 167 27,0 0 0,-1 0 0,-1-1 0,0 1 0,-2-19 0,2 31 19,0 0-1,0 0 1,0 1-1,0-1 1,-1 0-1,1 0 1,0 0-1,0 0 1,-1 0-1,1 0 1,0 0-1,-1 1 1,1-1-1,-1 0 1,1 0-1,-1 1 1,0-2-1,0 2 9,1 0 0,0 0-1,-1 0 1,1-1 0,-1 1-1,1 0 1,0 0-1,-1 0 1,1 0 0,-1 0-1,1 0 1,0 0 0,-1 0-1,1 0 1,-1 1-1,1-1 1,-1 0 0,1 0-1,0 0 1,-1 0 0,1 1-1,0-1 1,-1 0-1,1 0 1,-1 1 0,-2 2-18,-1 0 1,1 1 0,0-1 0,0 1-1,1 0 1,-4 5 0,-9 21-84,2 0 0,1 2 0,-9 34 0,7-19 66,4-17 73,-10 31-100,-19 92-1,14 50 63,23-166 26,2 0 1,1 1-1,9 55 0,-6-72 63,-2-6 9,1 1 1,8 25-1,-10-38-60,0 0 0,0 0-1,1 0 1,-1 0 0,1-1 0,-1 1 0,1 0-1,0-1 1,0 1 0,0-1 0,1 1 0,-1-1-1,1 0 1,-1 0 0,1 0 0,0-1-1,-1 1 1,6 2 0,-5-4-8,0 1 0,-1-1-1,1 0 1,0 0 0,0 0 0,-1 0 0,1 0 0,0 0-1,0-1 1,-1 0 0,1 1 0,0-1 0,-1 0 0,1 0-1,4-3 1,5-3 12,21-16 0,-23 15-55,19-14 73,-2 0-1,0-2 0,26-31 0,-37 37-13,-1-1-1,-1-1 0,0-1 0,-2 0 1,15-32-1,-25 47-50,0 0 1,0 0 0,0 0-1,-1-1 1,0 1-1,0-1 1,-1 1-1,0 0 1,0-1-1,0 1 1,-1-1-1,0 1 1,0 0-1,0-1 1,-1 1-1,0 0 1,-4-9-1,5 15 1,1-1-1,0 0 1,0 1 0,0-1-1,0 0 1,0 1-1,0-1 1,0 0-1,0 1 1,0-1-1,0 0 1,0 1 0,0-1-1,0 0 1,1 1-1,-1-1 1,0 0-1,0 1 1,1-1-1,-1 1 1,0-1 0,1 0-1,-1 1 1,1-1-1,-1 1 1,1-1-1,-1 1 1,1 0-1,-1-1 1,1 1 0,-1-1-1,1 1 1,0 0-1,-1-1 1,2 1-1,1-1 21,0-1-1,0 1 1,0 0-1,0 0 1,6-1-1,6 0-68,0 0 0,0 1-1,1 1 1,-1 0 0,21 3 0,-32-2 46,-1-1 1,1 1-1,0 0 1,-1 0-1,1 0 1,-1 1-1,1-1 1,-1 1-1,0 0 1,0 0-1,0 0 0,0 0 1,0 0-1,0 1 1,0 0-1,-1-1 1,1 1-1,-1 0 1,0 0-1,0 0 1,0 0-1,0 1 1,-1-1-1,1 0 1,-1 1-1,0-1 1,2 8-1,-1 8 36,-1 1 1,-1-1-1,-1 1 1,-1-1-1,0 1 0,-7 25 1,4-19-71,1 1-1,-2 36 1,6-59 82,0 0-1,1 0 1,-1 0 0,1 0-1,0 1 1,-1-1 0,2 0 0,-1-1-1,2 5 1,-2-7-22,-1 0-1,1 0 1,0 0-1,0 0 1,-1 0-1,1 0 1,0 0 0,0 0-1,0 0 1,0-1-1,0 1 1,0 0 0,0-1-1,0 1 1,1-1-1,-1 1 1,0-1 0,0 0-1,0 1 1,1-1-1,-1 0 1,0 0-1,0 0 1,1 0 0,-1 0-1,0 0 1,0 0-1,0 0 1,1 0 0,-1-1-1,0 1 1,2-1-1,3-1-9,-1 0 0,0-1 0,1 0-1,-1 0 1,0 0 0,0 0-1,6-6 1,31-32-83,-30 27 112,42-43 56,-16 17 24,64-55 0,-81 76-145,-21 19 24,0 0 0,1 0 1,-1 0-1,0 0 0,0 0 1,0 1-1,1-1 0,-1 0 0,0 0 1,0 0-1,0 0 0,0 0 0,1 0 1,-1 1-1,0-1 0,0 0 1,0 0-1,0 0 0,0 0 0,1 1 1,-1-1-1,0 0 0,0 0 0,0 0 1,0 1-1,0-1 0,0 0 0,0 0 1,0 0-1,0 1 0,0-1 1,0 0-1,0 0 0,0 0 0,0 1 1,0-1-1,0 0 0,0 0 0,0 1 1,-3 8-83,-1 1 1,0-1 0,-5 9 0,4-8 80,0 1 0,-7 21 0,9-23 0,1 0 0,1 1 0,-1-1 0,1 15 0,1-21 12,0 0 1,0-1-1,1 1 0,-1 0 0,1-1 0,-1 1 0,1 0 0,0-1 0,0 1 1,1-1-1,-1 0 0,0 1 0,1-1 0,-1 0 0,1 1 0,0-1 0,0 0 1,0-1-1,0 1 0,2 2 0,0-2 21,0 1 1,0-1-1,0-1 1,0 1-1,0 0 0,1-1 1,-1 0-1,0 0 0,1 0 1,-1 0-1,0-1 1,1 0-1,-1 0 0,1 0 1,-1 0-1,1-1 0,-1 0 1,0 0-1,1 0 1,-1 0-1,0-1 0,0 1 1,0-1-1,0 0 1,0 0-1,4-4 0,0 1 7,-1-1-1,1 0 1,-2 0-1,1 0 1,-1-1-1,1 0 1,-2 0-1,1-1 1,-1 1-1,0-1 0,6-16 1,-9 18-17,0 0 0,0-1 0,0 1 0,-1-1 0,0 1 0,0-1 0,-1 1 0,0-1 0,0 0 0,0 1 0,-1-1 0,-2-8 0,2 12-25,0-1 1,0 0-1,-1 1 1,0-1-1,1 1 1,-1 0 0,0 0-1,-1-1 1,1 1-1,-1 0 1,1 1-1,-1-1 1,0 0-1,0 1 1,0 0-1,0-1 1,0 1 0,-1 0-1,1 1 1,-1-1-1,1 1 1,-8-3-1,-3 0-29,-1 1-1,1 0 0,-1 1 0,0 1 1,0 0-1,0 1 0,0 0 0,0 2 1,0-1-1,-17 6 0,30-7 24,0 1 0,0-1-1,1 1 1,-1 0 0,0-1-1,0 1 1,1 0 0,-1 0-1,1 0 1,-1 0 0,-2 3-1,9-4-174,21-7 229,31-3-1,2 0 30,160-27-343,-205 36 270,0 0 1,0 1 0,0 0 0,-1 1 0,26 5-1,-37-6 10,0 1-1,0-1 1,1 1-1,-1 0 1,0 0-1,0 0 0,0 0 1,0 0-1,0 0 1,0 0-1,0 1 1,-1-1-1,1 1 1,0 0-1,-1-1 1,1 1-1,-1 0 0,0 0 1,1 0-1,-1 0 1,0 0-1,0 0 1,0 0-1,-1 0 1,1 0-1,0 1 0,-1-1 1,1 0-1,-1 3 1,0 6 39,0-1 0,-1 0 0,0 1 0,0-1-1,-4 12 1,2-10-20,-2 11 27,2-13 32,1-1-1,0 1 1,0-1-1,1 1 1,1-1-1,-1 1 1,2 13-1,0-22-70,-1-1-1,0 0 1,0 0-1,1 0 1,-1 1-1,0-1 1,0 0-1,1 0 1,-1 0-1,0 0 1,0 0-1,1 0 1,-1 1-1,0-1 1,1 0-1,-1 0 1,0 0-1,1 0 1,-1 0-1,0 0 1,0 0-1,1 0 1,-1 0-1,0 0 1,1-1-1,-1 1 1,0 0-1,0 0 1,1 0-1,-1 0 1,0 0-1,1 0 1,-1-1-1,0 1 1,0 0-1,0 0 1,1 0-1,-1-1 1,0 1-1,1 0 1,8-10 21,0 0 0,0-1 1,-1 0-1,7-12 0,10-13-1,-8 13-56,1 1-1,35-33 0,-50 52 11,0 1-1,1-1 0,-1 1 1,0 0-1,1 0 0,-1 0 1,7-2-1,-8 3 14,-1 1-1,0 0 1,0 0-1,0 0 1,0-1 0,1 1-1,-1 0 1,0 1 0,0-1-1,0 0 1,0 0-1,0 0 1,1 1 0,-1-1-1,0 1 1,0-1 0,0 1-1,0-1 1,0 1-1,0 0 1,0-1 0,0 1-1,0 0 1,-1 0 0,1-1-1,0 1 1,0 0-1,-1 0 1,2 2 0,2 4 62,-1 1 1,1-1 0,-2 1-1,1 0 1,2 13-1,-3-11 41,1 0-1,7 18 1,-7-21-63,1 0 1,0 0-1,0-1 1,1 0-1,-1 1 1,2-1-1,-1-1 1,0 1-1,1-1 1,0 0-1,0 0 1,1-1-1,-1 0 1,1 0 0,0-1-1,0 1 1,0-1-1,1-1 1,-1 0-1,1 0 1,-1 0-1,1-1 1,0 0-1,-1 0 1,1-1-1,8 0 1,-1-1 20,0-1-1,0 0 1,-1-1 0,25-9-1,-30 9-417,0-1 0,0 0-1,-1-1 1,1 0 0,-1 0-1,0-1 1,-1 0 0,10-10-1,-7 6-1360,0-1 0,-1 0-1,9-14 1,-5-3-3953,-5 6 1706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2:5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76 2080,'-10'0'450,"0"-1"-1,-18-2 1,27 3 23,-1-1 0,0 1 0,0 0 0,0 0 0,0 0 0,0 0 0,1 0 0,-1 0 0,0 1 1,-2 0-1,-16 2 5998,22-3-5549,1 1-714,1 0 0,-1-1 1,1 1-1,0-1 0,-1 0 0,1 0 0,0-1 0,5 0 0,13-1 287,30 0 419,67-4 540,63-17-284,59-7-480,-1 17-427,-213 13-194,31 4 0,-25 3-2639,-30-6 2310,-2-1 105,-1 0 0,1 0-1,-1 0 1,1 0 0,-1 0 0,1 0 0,-1 1 0,0-1 0,1 0-1,-1 0 1,1 0 0,-1 1 0,1-1 0,-1 0 0,0 1 0,1-1-1,-1 0 1,1 1 0,-2 7-4776,-4 6 1065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4:09.1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543 7 4736,'0'0'83,"0"-1"0,0 1 0,-1 0 0,1-1 0,0 1 0,0 0 0,0-1 0,-1 1 0,1 0 0,0-1 0,0 1 0,-1 0-1,1 0 1,0-1 0,-1 1 0,1 0 0,0 0 0,-1 0 0,1-1 0,-1 1 0,1 0 0,0 0 0,-1 0 0,1 0 0,-1 0 0,1 0 0,0 0 0,-1 0 0,1 0 0,-1 0 0,1 0 0,-1 0 0,-1 0 61,1 0 1,-1 0-1,0 0 0,1 1 1,-1-1-1,0 0 0,1 1 0,-1-1 1,-1 2-1,-23 14 936,0 1 0,1 1 0,-34 32 0,-62 71 1064,48-37-1309,-65 97 0,113-146-772,20-29-69,2-2-14,1 0 0,-1 0 0,0 0 0,-2 6-1,6-10-48,-1 0 0,0 0-1,0 0 1,0 1-1,0-1 1,1 0-1,-1 0 1,0 0-1,0 0 1,0 0-1,1 0 1,-1 0-1,0 0 1,0 0-1,0 0 1,1 0-1,-1 0 1,0 0-1,0 0 1,0 0-1,1 0 1,-1 0-1,0 0 1,0 0 0,0 0-1,1 0 1,-1-1-1,0 1 1,0 0-1,0 0 1,0 0-1,1 0 1,-1 0-1,0 0 1,0-1-1,0 1 1,0 0-1,17-9-2900,8-8-1382,6-3 1403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48.7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0 773 3328,'21'-2'4493,"17"-4"-2826,-10-1-665,27-11 0,-30 9-564,-6 2-270,-1-1-1,0-1 0,-1 0 1,0-1-1,-1-2 0,0 1 1,15-15-1,-11 7-44,-1 0 1,-2-1-1,0-1 0,16-26 0,50-97 226,-47 79-226,-28 52-115,51-101 449,-54 101-365,0 0 1,-1 0-1,0 0 1,-1 0-1,-1-1 1,0 0 0,0-15-1,-2 27-108,0-1 1,0 0-1,0 1 0,0-1 0,-1 0 0,1 1 1,-1-1-1,0 1 0,0-1 0,0 1 0,0-1 1,0 1-1,-1 0 0,1-1 0,-1 1 1,-2-4-1,2 5-27,1 0 0,-1 0 0,1 1 0,-1-1 0,1 0 0,-1 0 0,0 1 0,0-1 0,1 1 0,-1-1 0,0 1 0,0 0 0,1 0 0,-1 0 0,0 0 0,0 0 0,0 0 0,1 0 0,-1 0 0,0 1 0,0-1 0,1 1 0,-1-1 0,0 1 0,-2 1 0,-5 2 10,1 1 1,0 0 0,0 0-1,1 0 1,-1 1-1,1 0 1,1 0 0,-10 12-1,7-7 84,1 0 0,0 1 0,1 0 0,0 1-1,-5 13 1,3 2 61,0-1-1,2 1 0,1 0 1,-5 57-1,11-80-96,-3 35 266,2 56 0,2-84-111,0-1 0,1 1 0,0-1 0,1 0 0,0 1 0,1-2 0,0 1 0,0 0 0,11 17 0,-12-25-94,-1 1-1,1-1 0,0-1 1,0 1-1,0 0 0,0-1 1,0 1-1,1-1 0,-1 0 1,1 0-1,-1-1 0,1 1 1,0-1-1,0 1 0,0-1 1,-1 0-1,1-1 0,0 1 1,0-1-1,0 0 0,0 1 1,0-2-1,0 1 0,8-2 1,-1 0 9,1-1 0,-1 0 0,0 0 1,0-2-1,0 1 0,0-1 0,13-9 1,-9 4-87,-1 0 1,0-1-1,-1-1 1,-1 0-1,1-1 1,-2 0-1,0-1 0,0-1 1,11-21-1,-20 33 5,-1 0 0,0 0 0,1-1 0,-1 1 0,-1 0 0,1-1 0,0-3 0,-1 6-7,0 1 0,0 0 0,0-1 0,0 1 0,0 0 0,0-1 0,0 1 0,0 0 0,0-1-1,0 1 1,0 0 0,0 0 0,0-1 0,0 1 0,0 0 0,-1-1 0,1 1 0,0 0 0,0 0 0,0-1 0,-1 1 0,1 0 0,0 0 0,0-1 0,0 1 0,-1 0 0,1 0 0,-1-1 0,0 2-8,1-1 0,-1 0 0,0 0-1,0 0 1,0 0 0,0 0 0,1 1 0,-1-1 0,0 0 0,0 1 0,1-1 0,-1 1-1,0-1 1,0 1 0,1-1 0,-2 2 0,-5 4 1,0 1 0,0 0 0,0 1 0,1 0 0,0 0 0,1 0 0,-1 0 0,2 1 0,-8 17 0,3-1 45,1 0 0,-7 39 0,14-60-12,1 0 0,-1-1-1,1 1 1,0 0 0,0 0-1,0 0 1,0 0-1,1-1 1,1 7 0,-1-9 16,-1 1 0,1 0 1,0-1-1,-1 1 0,1-1 1,0 1-1,0-1 0,0 0 1,1 1-1,-1-1 0,0 0 1,0 0-1,1 0 0,-1 0 0,1 0 1,-1 0-1,1 0 0,-1 0 1,1-1-1,-1 1 0,1 0 1,3 0-1,2 0 38,0 0-1,1-1 1,-1 0 0,1 0 0,-1 0-1,1-1 1,-1 0 0,0-1-1,1 0 1,-1 0 0,0 0-1,0-1 1,0 0 0,8-5 0,-1 0-76,-1 0 0,0-1-1,-1-1 1,0 0 0,-1 0 0,11-12 0,-13 10-45,0-1-1,15-26 0,-11 17 169,-8 13-146,-2 5-367,-3 13 84,0-7 301,5 27-71,-3-24 68,-1 1 0,0-1 1,0 10-1,-1-14 19,0 0 0,0-1-1,0 1 1,0 0 0,0-1-1,0 1 1,0 0 0,-1-1-1,1 1 1,0 0 0,0-1-1,-1 1 1,1-1 0,-1 1-1,1 0 1,-1 0 0,0 0 41,5-1 53,5 0 43,-8 0-112,-1 0-38,0-1 0,1 0 0,-1 1 0,1-1 0,-1 0 0,1 1 0,-1-1 0,1 1 0,-1-1 0,1 1 0,-1-1 0,1 1 0,0-1 0,-1 1 0,2-1 0,1-7 40,1 0-71,-4 8 29,0 0 0,0 0 0,0 0 0,0 0 0,0 0 0,0 0 0,0 0 0,0 0 0,0 0 0,1 0 0,-1 0 0,0 0 0,0 0 0,0 0 0,0 0 1,0 0-1,0 0 0,0 0 0,0 0 0,0 0 0,0 0 0,0 0 0,0 0 0,0 0 0,0 0 0,0 0 0,0 0 0,0 0 0,0 0 0,0 0 0,0 0 0,1 0 1,-1 0-1,0 0 0,0 0 0,0 0 0,0 0 0,0 0 0,0 0 0,0 0 0,0 0 0,0 0-162,-1 1 156,1 0 0,-1-1 0,1 1 0,-1-1 0,1 1 0,0 0 0,-1-1 0,1 1 0,0 0 0,-1 0 0,1-1 0,0 1 0,0 0 0,0 0 0,-1-1 0,1 1 0,0 0 0,0 0 0,1 1 0,-2-1-9,-16 67-163,12-49 216,4-17-31,0 1 0,0-1 0,1 1-1,-1 0 1,1-1 0,-1 1-1,1 0 1,0 0 0,0-1 0,0 1-1,1 4 1,0 9 187,0-11 308,11-9 86,-5 0-534,0 0 1,0 0-1,-1 0 1,0 0-1,0-1 1,0 0-1,6-8 1,32-42-83,-37 45 7,59-87-109,-61 88-65,-4 6-60,3 7 90,0 1 173,13 19-163,-16-21 172,1 0 1,0-1-1,-1 1 0,1 0 1,0-1-1,1 1 0,-1-1 1,0 0-1,1 1 0,-1-1 1,1 0-1,0-1 0,3 3 1,2-1 21,0 0 0,1-1 0,-1 0 0,1-1 0,-1 1 1,1-2-1,0 1 0,0-1 0,-1 0 0,1-1 0,0 0 1,13-4-1,-9 2-6,-1-2 0,0 1-1,0-1 1,0-1 0,-1 0 0,1-1 0,16-13 0,-23 16-18,0 0 1,0-1-1,0 0 1,0 0-1,-1 0 1,0-1-1,6-9 1,-10 14-24,1-1 1,0 0-1,0 0 1,0 0-1,-1 1 1,1-1 0,-1 0-1,0 0 1,1 0-1,-1 0 1,0 0-1,0 0 1,0 0 0,0 0-1,-1 0 1,1 0-1,-1 0 1,1 0-1,-1 1 1,1-1-1,-1 0 1,0 0 0,0 0-1,0 1 1,0-1-1,0 1 1,0-1-1,-1 1 1,1-1-1,-2-1 1,1 2 9,1 0 0,-1-1 0,0 1 0,1 0 1,-1 0-1,0 1 0,0-1 0,0 0 0,0 1 0,1-1 0,-1 1 0,0-1 1,0 1-1,-4 0 0,2 0-21,-1 0-1,0 1 1,0-1-1,1 1 1,-10 3 0,5 0-50,-1 0 0,0 0 0,1 1 0,-15 11 0,16-10 26,1 0 0,0 0 0,0 1 0,0 0 0,1 0 0,-6 10 0,9-12 55,0 0-1,0 0 1,1 0 0,-1 1-1,1-1 1,0 1-1,1-1 1,0 1 0,0 0-1,0 0 1,0 6 0,1-9 4,0 0 1,0-1 0,1 1-1,-1-1 1,1 1 0,0 0-1,-1-1 1,1 1 0,0-1-1,1 1 1,-1-1 0,0 0-1,1 0 1,-1 1 0,4 2-1,-2-2 23,1 1-1,0-1 1,0 0-1,0-1 1,0 1-1,1-1 1,8 4 0,2-1 70,0 0 0,0-2 1,1 0-1,22 2 0,-25-4-71,-1 0 0,1-1-1,-1-1 1,1 0 0,-1 0-1,0-1 1,0-1 0,1 0-1,-1-1 1,-1 0 0,1-1-1,-1 0 1,0-1 0,0 0-1,0 0 1,-1-2 0,0 1-1,0-1 1,16-18 0,-5 0 62,-1 0 0,21-37 0,27-63-31,-7 14-247,-38 73 146,-3 8 6,-2-2-1,15-37 1,-31 67 20,4-18-97,-6 21 99,0-1 0,0 1 0,0-1 0,0 1 0,0-1 0,0 1-1,0-1 1,0 1 0,0-1 0,-1 1 0,1-1 0,0 1 0,0-1 0,0 1-1,0 0 1,-1-1 0,1 1 0,0-1 0,-1 1 0,1-1 0,0 1-1,-1 0 1,1-1 0,0 1 0,-1 0 0,1-1 0,-1 1 0,1 0-1,0 0 1,-1-1 0,1 1 0,-1 0 0,1 0 0,-1 0 0,1 0-1,-1-1 1,-3 1-13,1 0 0,-1 0 0,1 0 0,0 1 0,-1-1 0,1 1 0,0 0 0,0 0 0,-1 0 0,1 0 0,0 0 0,0 1 0,-4 2 0,-1 1 8,1 0-1,0 0 1,0 1 0,-10 10 0,8-6-27,1 1 0,1-1 1,0 1-1,0 1 0,1-1 0,-7 21 1,-20 79 73,29-96-18,-6 21 135,2 1 0,2 1 0,2 0 0,1-1 0,4 73 0,-1-103-106,1-1 0,0 0 0,1 0 0,0 1 0,0-1 0,0-1 0,0 1 0,1 0 0,0 0 0,6 7 0,-6-10-23,-1 1-1,1-1 1,0 0-1,0-1 1,0 1-1,1 0 1,-1-1 0,1 0-1,-1 0 1,1 0-1,0 0 1,0-1-1,-1 1 1,1-1 0,0 0-1,0 0 1,6 0-1,7 0-846,0-1 0,25-3 0,10-4-4138,2-1 1421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31.2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287 33 3552,'0'-1'352,"-1"0"0,1 0 0,0 0 0,-1 0 0,1 0 0,0 0 0,0-1 0,0 1 0,0 0 0,0 0 0,0 0 0,0 0 0,0 0 0,1-2 0,0-12 4032,-40 77-2864,12-7-631,-29 90 1,13-28-414,28-80-318,-3 7 155,-44 79 0,44-96 61,11-17-822,5-8-532,29-63-10632,-18 39 9575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31.6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27 149 6144,'-10'0'444,"-7"-1"7504,17 1-7904,10-4 789,69-27 441,70-7-209,-42 11-796,15-4-141,-102 25-144,-13 4-14,-1 0 0,0 0 0,1 1 0,-1 0 0,0 0 0,1 0 0,-1 1-1,1 0 1,0 0 0,11 3 0,-17-3-215,-1 0 0,1 0 0,0 0 0,-1 0 0,1 0 0,0 0 0,0 0 0,-1 0 0,1 0 0,0 0 0,-1-1 0,1 1 0,0 0 0,0-1 0,2 0-960,2 1-325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32.3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250 15 3808,'9'-13'1227,"-9"13"-1187,0 0 0,0 0 1,0 0-1,0 0 0,0-1 1,0 1-1,1 0 1,-1 0-1,0 0 0,0 0 1,0 0-1,0 0 0,0 0 1,1 0-1,-1 0 1,0 0-1,0-1 0,0 1 1,0 0-1,0 0 0,1 0 1,-1 0-1,0 0 1,0 0-1,0 0 0,0 0 1,1 0-1,-1 0 1,0 1-1,0-1 0,0 0 1,0 0-1,1 0 0,-1 0 1,0 0-1,0 0 1,0 0-1,0 0 0,0 0 1,1 0-1,-1 1 0,0-1 1,0 0-1,0 0 1,0 0-1,0 0 0,0 0 1,0 0-1,0 1 0,0-1 1,0 0-1,1 0 1,-1 0-1,0 0 0,0 1 1,0-1-1,0 0 1,0 0-1,0 0 0,3 12 1425,-5 5-761,-1 1 0,0-1 0,-1 0 0,-1-1 0,-10 26 0,-55 126 1796,35-92-1954,5 1 1,-23 89-1,42-122-404,-22 107 521,31-133-401,3-15-108,-1 0 0,0 0 0,-1 0 0,1 0 0,-1 0-1,1 0 1,-2 4 0,11-23-64,-1 0 0,0 0 0,5-18 0,-5 13-107,17-33 0,-21 48 0,22-36-135,-24 39 113,0 0 0,1-1 0,0 1-1,-1 1 1,1-1 0,1 0 0,-1 1 0,0-1 0,5-2 0,-7 5 25,0-1 0,0 1 0,0-1 0,0 1 0,1 0 0,-1 0 1,0-1-1,0 1 0,0 0 0,0 0 0,0 0 0,1 0 0,-1 0 0,0 0 1,0 1-1,0-1 0,0 0 0,0 1 0,0-1 0,0 0 0,0 1 0,1-1 1,-2 1-1,1 0 0,0-1 0,0 1 0,0 0 0,0 0 0,0-1 0,0 1 1,-1 0-1,1 0 0,0 0 0,-1 0 0,1 0 0,-1 0 0,1 2 0,2 2 13,-1 1 0,0 0 0,0 1 0,-1-1 0,2 8 0,-1 4 41,1 0 0,1 0 0,1 0 0,1 0 0,10 23 0,-13-36-6,0 0 1,0-1 0,0 1 0,0 0-1,1-1 1,0 0 0,0 0 0,0 0-1,7 5 1,-7-7-2,-1 0 0,1 0 0,0-1 0,0 1 0,0-1 1,-1 0-1,1 0 0,1 0 0,-1 0 0,0-1 0,0 1 0,0-1 0,0 0 0,7-1 0,-3-1 8,0 0-1,1 0 1,-1 0-1,0-1 1,0-1-1,0 1 1,-1-1-1,1 0 1,-1-1-1,0 0 1,0 0-1,-1-1 1,1 0-1,-1 0 1,6-8-1,2-4 53,-1 0 1,0-1-1,-2 0 0,15-35 1,-22 45-110,0-1 0,0 0 0,-1 0 0,0 0 0,-1 0 0,0-1 0,-1 1 0,0-21 0,-1 30 5,0 0 1,0-1-1,0 1 1,0 0 0,0-1-1,-1 1 1,1 0-1,-1-1 1,1 1-1,-1 0 1,1 0 0,-1 0-1,0-1 1,1 1-1,-1 0 1,0 0-1,0 0 1,-1-1 0,1 1-4,0 1 0,0 0 1,0-1-1,1 1 0,-1 0 1,0 0-1,0 0 0,0 0 1,0-1-1,0 1 1,0 0-1,0 1 0,0-1 1,1 0-1,-1 0 0,0 0 1,0 0-1,0 1 0,0-1 1,-1 1-1,-2 1 6,0 0 0,1 1 0,-1-1 0,0 1 0,1 0 0,-1 0 0,1 0 0,0 0-1,-3 4 1,1 2 96,0-1 0,0 1 0,1 0 0,0 0-1,1 1 1,-1-1 0,2 1 0,-1-1-1,2 1 1,-1 0 0,1 0 0,1 0 0,0 0-1,2 19 1,-2-22-20,2 0 0,-1 1 0,1-1-1,0 0 1,0 0 0,1 0 0,0 0 0,0 0 0,1 0-1,0-1 1,0 0 0,0 0 0,1 0 0,0 0 0,0-1-1,0 0 1,1 0 0,0 0 0,0-1 0,8 6 0,-10-8-23,0-1 0,1 1 1,-1 0-1,0-1 0,1 0 1,-1 0-1,0 0 1,1-1-1,-1 0 0,1 1 1,0-1-1,-1-1 0,1 1 1,-1-1-1,0 0 0,1 0 1,-1 0-1,1 0 1,-1-1-1,0 0 0,5-2 1,-5 1-272,-1 1 0,1-1 0,-1 0 0,0 0 0,1 0 1,-1 0-1,0-1 0,3-5 0,31-48-13619,-23 41 9040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34.5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8 927 4224,'-1'0'164,"1"1"1,-1-1-1,1 0 1,-1 1-1,1-1 1,0 0-1,-1 1 1,1-1-1,-1 1 0,1-1 1,0 0-1,-1 1 1,1-1-1,0 1 1,-1-1-1,1 1 1,0-1-1,0 1 1,-1 1-1,1-2-97,0 0 0,0 0 1,0 1-1,0-1 0,0 0 0,0 1 1,0-1-1,0 0 0,0 0 0,0 1 1,0-1-1,1 0 0,-1 0 0,0 1 0,0-1 1,0 0-1,0 0 0,0 1 0,1-1 1,-1 0-1,0 0 0,0 0 0,0 1 1,1-1-1,-1 0 0,0 0 0,0 0 0,0 0 1,1 0-1,-1 1 0,0-1 0,0 0 1,1 0-1,-1 0 0,0 0 0,1 0 0,-1 0 1,0 0-1,0 0 0,1 0 0,-1 0 1,0 0-1,0 0 0,1 0 0,4-1 349,0 1 0,-1-1 0,1 0 0,0 0 0,-1-1 0,1 1 0,-1-1 0,1 0 0,-1 0-1,8-5 1,2-4 96,21-17-1,-34 27-466,165-173 1025,-63 62-706,-19 18-49,-71 76-227,-1 0 0,0-1 0,15-33 0,-17 27 15,0 0 0,-2 0 0,-1-1 1,-1-1-1,-1 1 0,-2-1 0,0 0 0,-3-49 0,0 67-160,-1 1 0,0-1 0,-4-10-1,4 16 16,0 0 0,0 0 0,0 0-1,0 0 1,-1 0 0,0 0 0,1 1-1,-1-1 1,0 0 0,-4-3 0,6 6 33,-1-1 1,1 1-1,0 0 1,-1 0-1,1-1 1,-1 1-1,1 0 1,0 0-1,-1 0 1,1 0-1,-1-1 1,1 1-1,-1 0 0,1 0 1,-1 0-1,1 0 1,0 0-1,-1 0 1,1 0-1,-1 0 1,1 0-1,-1 0 1,1 1-1,-1-1 1,1 0-1,0 0 1,-1 0-1,1 0 1,-1 1-1,1-1 1,0 0-1,-1 1 1,-12 12-110,9-9 79,-21 30-21,1 1-1,-34 65 0,33-55-103,13-23 145,1 1 0,1 0 1,0 1-1,-10 45 1,17-56 46,1 0 1,0-1-1,1 1 1,1 0 0,0 0-1,0 0 1,2 0 0,-1-1-1,1 1 1,1 0 0,6 16-1,-2-12 69,0-1-1,1 0 1,13 19-1,-16-28 0,0 0 0,1-1 0,0 1-1,0-1 1,0 0 0,1-1 0,0 1 0,14 7-1,-17-11-56,0 0 0,0-1-1,0 0 1,0 1 0,0-2-1,0 1 1,1 0-1,-1-1 1,0 0 0,0 0-1,1 0 1,-1 0 0,0-1-1,0 0 1,0 0 0,0 0-1,0 0 1,0-1-1,0 1 1,4-3 0,9-6-12,-1 0 0,0 0 0,18-17 0,-9 8-45,258-164 466,-282 183-456,22-15 129,-22 14-123,0 1-1,0-1 1,-1 0 0,1 0-1,0 1 1,0-1-1,0 0 1,-1 0-1,1 0 1,0 0-1,-1 0 1,1 0-1,-1 0 1,1 0-1,-1 0 1,0 0 0,1-2-1,-4 2-120,-4 2 80,0-1 0,0 2-1,0-1 1,0 1 0,1 0-1,-1 0 1,1 1 0,-8 4-1,-48 29 61,47-25 6,0 0 0,0 1 0,2 1 0,-1 0 0,2 1-1,0 0 1,0 0 0,2 2 0,0-1 0,0 1 0,2 1 0,0 0 0,1 0 0,0 0 0,2 1-1,-7 33 1,12-50-4,-1 0-1,1 0 0,0-1 0,0 1 1,0 0-1,-1 0 0,1 0 0,0 0 0,0 0 1,1 0-1,-1 0 0,0-1 0,0 1 1,0 0-1,1 0 0,-1 0 0,0 0 1,1 0-1,-1-1 0,0 1 0,1 0 1,-1 0-1,1-1 0,0 2 0,0-2 0,0 0 0,0 0 0,-1 0-1,1 0 1,0 0 0,0 0 0,-1-1 0,1 1 0,0 0-1,-1 0 1,1-1 0,0 1 0,-1 0 0,1-1-1,0 1 1,-1-1 0,1 1 0,-1-1 0,1 1-1,-1-1 1,1 1 0,-1-1 0,1 1 0,-1-1 0,0 0-1,1 1 1,-1-2 0,10-14 97,14-32 0,-4 6-46,1-3 191,12-19-830,-32 88-155,-1-12 710,1 0 0,0 0 0,0 0 1,1-1-1,6 18 0,-6-23 45,0 1 0,1-1 0,0 0 0,0 0 0,1-1 0,0 1 1,0-1-1,0 0 0,0 0 0,1 0 0,6 5 0,-9-8 18,1 0-1,-1-1 1,1 1-1,-1-1 1,1 1 0,0-1-1,-1 0 1,1 0 0,0 0-1,0-1 1,0 1-1,0-1 1,0 1 0,0-1-1,4 0 1,-2-1 2,0 1 0,0-1 0,-1-1 0,1 1 0,0-1 0,-1 1 0,1-1 1,6-5-1,4-3 48,0-1-1,0-1 1,23-25 0,-29 28-59,117-126 174,-122 130-261,1-1 0,0 1 0,1 0 0,-1 0 0,1 1 0,0-1 0,0 1 0,9-4 0,-15 8 41,1-1-1,-1 1 1,1 0-1,0 0 1,-1 0-1,1-1 1,0 1-1,-1 0 1,1 0-1,0 0 1,-1 0 0,1 0-1,0 0 1,-1 0-1,1 0 1,-1 0-1,1 1 1,0-1-1,-1 0 1,1 0-1,0 0 1,-1 1 0,1-1-1,-1 0 1,2 1-1,-2 0 0,1 0 0,-1 0-1,1 0 1,0 0 0,-1 0-1,0 0 1,1 0 0,-1 0-1,0 0 1,1 0 0,-1 0 0,0 0-1,0 0 1,0 1 0,0 6-13,0-1 0,-1 1 0,-2 11 1,2-16 21,-9 88 243,8-60-259,1-21 85,-1 1-1,1-1 0,-2 0 1,1 0-1,-8 18 0,10-28-57,-1 1-1,1 0 1,0-1-1,0 1 1,-1 0 0,1-1-1,-1 1 1,1-1-1,0 1 1,-1-1-1,1 1 1,-1-1-1,1 1 1,-1-1-1,1 0 1,-1 1-1,0-1 1,1 0 0,-1 1-1,1-1 1,-1 0-1,0 0 1,1 0-1,-1 1 1,0-1-1,1 0 1,-1 0-1,0 0 1,1 0-1,-1 0 1,0 0-1,1 0 1,-1-1 0,-1 1-1,1-1 6,0 1 0,0-1 0,-1 0 0,1 1 0,0-1 0,0 0 0,0 0 0,0 0 0,0 0 0,0 0 0,0 0 0,1 0 1,-1-1-1,0 1 0,1 0 0,-2-2 0,1 1 1,-8-22 100,9 23-133,-1 0 0,1 0 0,-1 0 0,1 0 1,0 0-1,-1 0 0,1 0 0,0 0 0,0 0 0,0 0 0,0 0 1,0 0-1,0 0 0,0 0 0,1-1 0,41 22-641,-38-19 658,1 1 0,0-1 0,-1 1 0,1-1 0,0-1 0,0 1 0,0-1 0,0 0 0,0 0 0,0 0 0,0 0 0,0-1 0,-1 0-1,1 0 1,0-1 0,0 1 0,-1-1 0,1 0 0,-1 0 0,1 0 0,6-6 0,64-58 395,-31 25-245,30-23-19,41-37-39,-95 81-58,-2-1 1,0 0 0,23-37 0,-16 14-58,-2-1 1,-3-2 0,-1 1 0,23-92-1,-41 125-278,-6 18 48,-10 22 28,1 2 201,-18 54 0,-3 37 173,27-89-102,2 1 0,1 0 0,1-1 0,2 1 1,1 1-1,1-1 0,2 0 0,7 36 0,1-15 438,-1-2-3603,-8-46 535,-1-10-1210,-2-11-1037,-3 1 2258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34.9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37 8736,'-14'-13'3936,"18"10"-3424,-4-1 1280,10 8-1088,8-8 127,4 4-479,14-5 96,4 10-224,18-10 0,2 5-128,-2-3 160,-5 3-160,-11-5-256,-7 5 96,-7-3-5279,-2 6 2943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37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33 928 3328,'-8'11'10918,"8"-11"-10820,12-12 1542,11-18-1374,18-35 426,17-25-552,-34 57-112,24-34 477,-47 66-485,-1-1 0,1 0-1,-1 1 1,1-1 0,-1 1-1,1-1 1,-1 0 0,0-2-1,0 3 42,0 0 0,0 0 1,0 0-1,0 0 0,0 0 0,1 1 0,-1-1 0,0 0 0,1 0 1,-1 0-1,0 0 0,1 0 0,-1 0 0,1 1 0,-1-1 0,2-1 0,1-1 63,-1-1-1,1 0 0,-1 0 0,0 0 0,0 0 0,2-7 0,8-15 151,0 4-223,-1-1-1,-1 0 1,8-30-1,-6 19 79,33-113 52,-42 135-213,0-1 0,-1 0 0,0 0 0,-1-1 0,-2-25 0,1 37 13,0 1 0,0-1 0,-1 1 0,1-1 0,0 1 0,-1-1 0,1 1 0,-1-1 0,-1-2 0,2 4 7,-1 0 1,1-1 0,0 1 0,-1-1 0,1 1 0,-1 0 0,1-1 0,0 1 0,-1 0 0,1 0 0,-1-1-1,1 1 1,-1 0 0,1 0 0,-1-1 0,1 1 0,-1 0 0,1 0 0,-1 0 0,0 0 0,0 0 2,-1 1 0,1-1 1,0 1-1,0-1 1,-1 1-1,1-1 0,0 1 1,0 0-1,0 0 0,0-1 1,0 1-1,0 0 1,0 0-1,0 0 0,0 0 1,0 0-1,1 0 1,-1 1-1,0-1 0,1 0 1,-2 3-1,-15 37-219,3 2 1,-12 50-1,13-47 191,-56 185 298,-14 49 134,57-187-99,-53 127 0,56-174-3,73-79 619,-37 22-867,-1 0 0,-1 0 0,0-1 0,11-18-1,36-57 129,-42 60-244,21-29 120,54-65 0,-69 96-22,1 1 1,0 2-1,2 0 0,42-29 0,24-6-101,-77 49-23,-4 2-329,-19 23 383,-20 21-32,21-27 53,-1 0-1,1 0 1,-11 22-1,10-11 46,-10 32 0,17-46 34,0 1 1,0 0 0,1-1-1,0 1 1,0 0-1,1-1 1,1 11 0,-1-18-45,0 0 1,0 0-1,0 0 1,0 0-1,1 0 1,-1 0 0,0 0-1,0 0 1,1 0-1,-1 0 1,1 0-1,-1 0 1,1 0 0,-1 0-1,1 0 1,0 0-1,-1 0 1,1-1-1,0 1 1,-1 0-1,1-1 1,0 1 0,0 0-1,0-1 1,0 1-1,0-1 1,0 1-1,0-1 1,0 1-1,0-1 1,0 0 0,0 0-1,0 1 1,0-1-1,0 0 1,1 0-1,3-1 42,1 0 0,-1 0 0,0 0 0,0-1-1,0 0 1,6-3 0,16-9 20,-1-1 0,0-1-1,25-22 1,-30 23-97,13-10 67,0-1 0,-2-2 0,-2-1 0,0-2 0,-2 0 1,-1-2-1,-2-1 0,34-60 0,119-242 72,-167 314-90,0 3-110,-2 0 0,0 0 1,6-23-1,-15 41 72,1 0 0,-1 0 0,0 0 0,0 0 0,0 0 0,0 0 0,0 0 0,0 0 0,0 0 0,0 0 0,0 0 0,0 1 1,0-1-1,-1 0 0,1 0 0,-1-1 0,1 1-4,0 1 0,-1 0 0,1-1 0,0 1 0,-1-1 0,1 1 0,-1 0 0,1-1 0,-1 1 0,1 0 0,-1 0 0,1-1 0,-1 1 0,1 0 0,-1 0 0,1 0 0,-1 0 0,1-1 0,-1 1 0,0 0 0,-2 0-16,1 1 0,-1-1 1,1 0-1,0 1 0,-1 0 0,1-1 0,0 1 1,-1 0-1,1 0 0,0 0 0,0 1 0,-2 1 1,-9 7-22,1 0 1,0 1 0,1 1 0,1 0 0,0 1 0,0 0 0,1 0-1,-12 25 1,3 0 71,1 2 1,-11 42-1,-22 119-159,30-110 43,16-76 115,1 1 0,1-1 0,1 1 0,0 0 0,1-1 0,2 24 0,-1-19 29,-1-17-25,0-1 0,0 0 0,0 1 1,0-1-1,0 0 0,1 1 1,-1-1-1,1 0 0,-1 0 0,1 1 1,0-1-1,0 0 0,2 4 1,-1-3-7,0 0 1,0-1 0,0 1-1,0-1 1,0 1 0,0-1 0,1 0-1,-1 0 1,1 0 0,0 0-1,-1 0 1,1-1 0,0 1 0,0-1-1,0 1 1,0-1 0,0 0-1,0-1 1,0 1 0,1 0 0,-1-1-1,0 0 1,0 0 0,7 0-1,4-3 31,1 0-1,-1-1 1,0 0-1,0-1 1,23-12-1,-2 1-38,-1 2 79,0-2 1,-1-1-1,-1-1 1,31-25-1,-54 36-105,19-16 4,-27 22 16,0 0 0,0 0 0,0 0-1,0 0 1,0 0 0,0-1 0,-1 1 0,1 0 0,0 0-1,-1-1 1,1 1 0,-1 0 0,1-1 0,-1 1 0,0-1 0,0 1-1,1 0 1,-1-1 0,0-2 0,-1 4-13,1-1-1,0 0 1,-1 1-1,1-1 1,-1 1 0,1-1-1,-1 0 1,1 1-1,-1-1 1,1 1-1,-1-1 1,1 1 0,-1 0-1,0-1 1,1 1-1,-1 0 1,0-1 0,1 1-1,-1 0 1,0 0-1,0-1 1,1 1 0,-1 0-1,0 0 1,1 0-1,-1 0 1,-1 0 0,-25 2-142,4 5 92,1 0-1,0 1 1,1 1 0,0 1-1,-26 17 1,42-24 60,1 0 1,-1 0 0,0 1 0,1 0-1,0 0 1,0 0 0,0 1 0,-5 6-1,9-10 1,-1 0 0,0 1-1,1-1 1,-1 0 0,1 0-1,-1 1 1,1-1 0,0 0-1,-1 1 1,1-1 0,0 0-1,0 1 1,0-1 0,0 0-1,0 1 1,1 2 0,-1-3 0,1 0 0,0 1 0,0-1 0,-1 0-1,1 0 1,0 0 0,0 1 0,0-1 0,0 0 0,1 0 0,-1 0 0,0-1 0,0 1 0,0 0 0,1 0 0,-1-1 0,0 1 0,1 0 0,1-1 0,2 2 13,0-1-1,0 0 1,0 0 0,0 0-1,0-1 1,0 0-1,0 0 1,11-1 0,43-12 123,-46 10-88,53-16 52,66-30-1,-38 13-157,-79 28 23,-24 16-1,1 1-8,-9 9-36,2 1 0,-20 29 1,31-42 76,1 1 1,0-1-1,0 1 1,0-1-1,1 1 1,0 0-1,0 0 1,0 0-1,1 0 1,0 0-1,1 0 1,0 15-1,0-21 10,0 1 0,1-1 0,-1 0 0,0 1 0,1-1 1,-1 1-1,1-1 0,-1 0 0,1 1 0,0-1 0,-1 0 0,1 1 0,0-1 0,0 0 0,1 2 0,-1-3 1,-1 0-1,1 1 1,0-1 0,-1 0-1,1 0 1,0 1 0,0-1 0,-1 0-1,1 0 1,0 0 0,-1 0-1,1 0 1,0 0 0,0 0 0,-1 0-1,1 0 1,0 0 0,-1 0-1,1-1 1,0 1 0,0 0 0,-1 0-1,1-1 1,-1 1 0,1 0-1,0-1 1,-1 1 0,1-1-1,-1 1 1,1-1 0,-1 1 0,2-2-1,5-5 65,-1 0 0,0-1-1,9-14 1,1-1-1,86-129 131,-68 91-161,-3-2 1,-3-1 0,-2-1-1,17-72 1,-36 113-22,5-37 1,-11 59-43,-1 0 0,1 0 0,-1 0-1,0 0 1,0-1 0,0 1 0,0 0 0,0 0 0,0 0 0,-1 0 0,1-1 0,0 1 0,-1 0 0,0 0 0,0 0 0,1 0 0,-3-2 0,3 4 13,0-1-1,0 1 1,-1 0 0,1-1-1,0 1 1,0 0 0,-1 0-1,1 0 1,0-1 0,-1 1-1,1 0 1,0 0 0,-1 0-1,1 0 1,0 0 0,-1-1-1,1 1 1,0 0 0,-1 0-1,1 0 1,0 0 0,-1 0-1,1 0 1,-1 0 0,1 0-1,0 0 1,-1 1 0,1-1-1,0 0 1,-1 0 0,0 0-1,-3 3-31,-1-1 1,1 1-1,0 0 0,0 0 0,0 0 0,0 1 0,0-1 0,1 1 0,0 0 1,0 0-1,0 0 0,0 1 0,-4 8 0,-4 9 2,-12 36 0,-21 90-177,38-123 218,2 1 1,1-1-1,1 1 1,1 27-1,2-40 83,0 0-1,2 0 1,-1 0-1,7 16 1,22 49-3831,-20-53-201,-4-11 1025,-1-4-2078,2 1 1623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38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60 7456,'-26'-48'3392,"34"44"-2944,-3-1-800,3 5 96,10-3-32,9 6 160,0-3-3840,1 0 2144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42.2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453 618 2080,'2'-3'-95,"8"-16"2979,-10 18-2725,0 0 1,0 1-1,1-1 1,-1 0 0,0 1-1,0-1 1,0 0-1,0 1 1,0-1 0,0 0-1,0 0 1,0 1-1,-1-1 1,1 0 0,0 1-1,0-1 1,0 0 0,-1 1-1,1-1 1,0 1-1,-1-1 1,1 0 0,-1 1-1,1-1 1,-1 0-1,-3-2 45,1 1 0,-1 0 0,0 0-1,1 0 1,-1 0 0,0 1 0,0 0-1,0 0 1,0 0 0,0 0 0,0 0-1,-6 0 1,-3 1 58,-1 0 0,-17 2 0,-8 3 24,0 2 0,1 1 0,0 2-1,-44 19 1,72-25-301,0 0 0,0 1-1,0 1 1,0 0 0,1 0-1,-16 14 1,22-17 35,0 0 0,1 0 0,-1 0 0,1 0 0,0 1 0,0-1 0,0 1 0,0-1 1,-2 8-1,3-8 17,1 0 0,-1-1 0,1 1 0,0 0 0,0 0 1,0-1-1,0 1 0,1 0 0,-1 0 0,1-1 0,-1 1 1,1-1-1,0 1 0,0 0 0,3 4 0,-3-4 13,1 0 0,1-1 0,-1 1 0,0 0 0,0-1 0,1 1 0,0-1 0,-1 0 0,1 0 0,0 0 0,0 0 0,0-1 0,0 1 0,0-1 0,1 0 0,3 1 0,4 1 130,-1-1-1,1 0 1,20 0-1,-16-2-86,0 0 0,0-2 0,0 0 0,-1 0 0,1-2 0,0 0 0,-1 0 0,21-10 0,-14 4 73,-1-1 1,0-1-1,0-1 1,32-28-1,-39 29-113,-1-1 0,0 0 0,-2-1-1,1 0 1,-2-1 0,0 0-1,0 0 1,-1-1 0,-1 0-1,-1 0 1,5-22 0,0-6-14,-3 0 0,-1-1 0,0-52 1,-5 68-24,-2 1 0,-1-1 0,-5-29 0,6 52-127,-2 0 1,1 0 0,-1 0-1,0 1 1,0-1-1,-1 0 1,1 1 0,-1 0-1,-6-9 1,8 14 88,1-1 1,-1 1 0,0-1-1,1 1 1,-1-1-1,0 1 1,1-1-1,-1 1 1,0 0 0,0 0-1,1-1 1,-1 1-1,0 0 1,0 0 0,1 0-1,-1 0 1,0 0-1,0 0 1,1 0-1,-1 0 1,0 0 0,0 0-1,1 0 1,-1 0-1,0 1 1,0-1 0,1 0-1,-1 0 1,0 1-1,1-1 1,-1 1-1,0-1 1,1 0 0,-1 1-1,0 0 1,0 0-1,-2 2-14,0 0-1,0 0 0,1 0 0,-1 0 0,-3 6 1,-7 19 51,0 0 1,2 1 0,-13 56 0,-13 77-61,32-133 138,2 0 0,0 1-1,4 47 1,0-70-61,1 0 1,-1 1-1,1-1 0,1 0 1,-1 0-1,1 0 1,1-1-1,-1 1 0,7 9 1,-4-9 93,0 1 0,0 0 0,0-1-1,1-1 1,0 1 0,16 10 0,-20-15-72,0 0 0,0-1 1,0 1-1,0-1 0,0 0 0,1 0 0,-1 0 0,0-1 0,1 1 1,-1-1-1,0 0 0,1 0 0,-1 0 0,1 0 0,-1 0 0,0-1 1,1 1-1,-1-1 0,0 0 0,1 0 0,-1-1 0,0 1 0,3-2 1,7-5 87,-1 0 1,-1 0 0,1-1 0,11-12 0,-6 6 14,-5 3-114,0-1 1,16-23 0,-25 33-85,10-21-97,-13 24 133,0 0 1,0 0 0,0 0 0,0 0-1,0 0 1,0 0 0,0 0 0,0 0-1,0-1 1,0 1 0,0 0 0,0 0-1,0 0 1,0 0 0,0 0-1,0 0 1,0 0 0,0 0 0,0 0-1,0-1 1,0 1 0,0 0 0,0 0-1,0 0 1,0 0 0,0 0-1,0 0 1,0 0 0,0 0 0,0 0-1,0 0 1,0-1 0,0 1 0,0 0-1,0 0 1,-1 0 0,1 0 0,0 0-1,0 0 1,0 0 0,0 0-1,0 0 1,0 0 0,0 0 0,0 0-1,0 0 1,-1 0 0,1 0 0,0 0-1,0 0 1,0 0 0,0 0 0,0 0-1,0 0 1,0 0 0,0 0-1,0 0 1,-1 0 0,1 0 0,0 0-1,0 0 1,0 0 0,0 0 0,0 0-1,0 0 1,0 0 0,0 0 0,0 0-1,-1 1 1,-2 7-177,-3 8 111,0-9 68,1 1-1,1-1 1,-1 1-1,1 1 1,1-1-1,-5 17 1,6-21 23,1 0 1,1 0-1,-1 0 0,1 1 1,-1-1-1,1 0 1,0 0-1,1 1 1,-1-1-1,1 0 0,0 0 1,0 0-1,0 0 1,0 0-1,1 0 1,0 0-1,2 5 0,-2-8 9,-1 1 0,0-1-1,1 0 1,-1 1 0,1-1-1,-1 0 1,1 0 0,0 0-1,-1 0 1,1 0 0,0 0-1,0-1 1,0 1 0,0-1-1,-1 1 1,1-1 0,0 0 0,0 1-1,0-1 1,0 0 0,0 0-1,0-1 1,0 1 0,0 0-1,3-1 1,4-2 88,1 1-1,-1-1 1,17-8 0,27-15 306,86-55 0,-119 66-407,-1-1 1,28-29-1,2-3-96,-22 24-449,-27 24 521,1 0 0,-1 0 0,0 0 1,0 0-1,0 0 0,1 0 0,-1 0 0,0 0 0,0 0 0,1 0 0,-1 0 0,0 0 0,0 0 0,0 0 0,1 0 0,-1 0 0,0 0 0,0 1 0,1-1 0,-1 0 0,0 0 0,0 0 0,0 0 0,0 0 0,1 0 1,-1 1-1,0-1 0,0 0 0,0 0 0,0 0 0,0 0 0,1 1 0,-1-1 0,0 0 0,0 0 0,0 0 0,0 1 0,0-1 0,0 0 0,0 0 0,0 1 0,0-1 0,0 0 0,0 0 0,0 1 0,3 13-53,-3-11 14,1 6 34,0-1 0,-1 1 0,0-1 0,0 1 0,-1-1 0,-1 0 0,1 1 0,-1-1 0,0 0 0,-1 0 0,0 0 0,-5 9 0,4-9 53,-1 1 0,0-1 0,-1 1-1,1-2 1,-2 1 0,1-1 0,-1 1 0,0-2-1,-1 1 1,-10 7 0,12-11 68,1 1 0,-1-1 0,0 0 0,0-1 1,-11 4-1,14-5-74,0-1 0,-1 0 0,1 1 0,-1-1 0,1 0 0,-1-1 1,1 1-1,-1-1 0,1 1 0,0-1 0,-1 0 0,1 0 0,-4-2 1,2 0-4,-1 1-36,0 0-1,1-1 1,0 0-1,0 0 1,-7-6-1,11 9-10,0-1-1,1 0 1,-1 1 0,0-1-1,0 0 1,0 1 0,0-1 0,0 1-1,1 0 1,-1-1 0,0 1-1,0-1 1,0 1 0,0 0-1,0 0 1,0 0 0,-1 0 0,1 0-1,0 0 1,0 0 0,0 0-1,-1 0 1,62 21-492,-45-18 546,0 0 0,1-1 0,0-1 0,-1 0 0,1-1 0,0-1 0,-1 0-1,1-1 1,26-7 0,-2-3 0,0-2 1,52-26-1,91-33 72,-120 50-195,32-14 212,-92 36-262,-8 3 83,-9 4-15,-6 6-35,0 0 0,-1-1-1,-25 8 1,-29 16 145,65-30-39,0 1 0,1 0 0,0 1 0,0 0 0,-10 11 0,15-14-34,-1 1-1,2 0 1,-1 0-1,1 0 1,-1 0 0,-3 11-1,6-14 35,0 1 0,0 0 0,0 0 0,1 0 0,-1 0 0,1 0 0,0 0-1,0-1 1,0 1 0,0 0 0,0 0 0,1 0 0,-1 0 0,1 0 0,0 0 0,1 3 0,-1-5 14,0 1-1,0-1 1,0 1 0,0-1 0,0 0 0,0 1 0,0-1 0,0 0 0,1 0 0,-1 0-1,1 0 1,-1 0 0,1 0 0,-1-1 0,1 1 0,-1 0 0,1-1 0,0 1 0,-1-1 0,1 1-1,0-1 1,-1 0 0,3 0 0,4 0 69,0 0 0,1 0 0,12-3 0,28-7-17,-1-2 0,47-20 0,48-28 79,-135 56-150,0 0 1,0 0 0,-1-1 0,0-1-1,1 1 1,-2-1 0,1 0 0,-1-1-1,0 1 1,0-1 0,-1 0 0,0-1 0,4-8-1,-7 12-33,0 0 0,0-1 0,0 1 0,-1-1 0,0 1 0,0-1 1,0 0-1,0 1 0,-1-1 0,0-8 0,-1 14 20,1-1 0,-1 0 0,1 1-1,-1-1 1,1 1 0,0 0 0,-1-1 0,1 1 0,-1-1 0,1 1 0,0 0 0,-1-1 0,1 1 0,0-1 0,0 1 0,0 0 0,0 0 0,-1-1 0,1 1 0,0 0 0,0-1 0,0 1 0,0 0 0,1-1 0,-1 1 0,0 1 0,1 6 10,0 0 0,0 15 0,1 8 17,2-7-159,-2-10 103,0 0 0,7 22-1,-8-32 64,1-1-1,-1 0 1,1 1 0,-1-1-1,1 0 1,0 0-1,0 0 1,1 0 0,-1 0-1,1 0 1,-1 0 0,1-1-1,0 0 1,6 5-1,-7-6-2,1 0-1,-1-1 1,1 1-1,0 0 1,-1-1-1,1 1 1,-1-1-1,1 0 1,0 0-1,-1 0 1,1 0-1,0-1 1,-1 1-1,5-2 1,36-13 161,-35 12-151,19-8 34,13-4-10,-2-1 0,59-35 0,-90 46-38,0 1-1,0-2 0,0 1 1,-1 0-1,1-1 0,-1 0 1,9-13-1,-15 18-16,1 1 1,-1-1-1,0 1 1,0-1-1,1 1 1,-1-1-1,0 1 0,0-1 1,0 1-1,1-1 1,-1 0-1,0 1 1,0-1-1,0 1 0,0-1 1,0 1-1,0-1 1,0 0-1,-1 1 0,1-1 1,0 1-1,0-1 1,0 1-1,-1-1 1,1 0-1,0 1 0,0-1 1,-1 1-1,1-1 1,0 1-1,-1 0 1,1-1-1,-1 1 0,1-1 1,-1 1-1,1 0 1,-1-1-1,1 1 1,-1 0-1,1-1 0,-1 1 1,1 0-1,-1 0 1,1 0-1,-1 0 1,0-1-1,1 1 0,-1 0 1,0 0-1,-3 0-27,0-1 0,-1 1 0,1 0 0,0 0 0,-7 1 0,-7 4-64,-1 0 0,1 1 0,0 1 0,-32 17 0,42-19 68,-1 0-1,1 0 0,-14 12 1,19-15 26,0 1 1,0 0-1,0 1 1,0-1-1,0 0 0,1 1 1,0-1-1,-1 1 1,1 0-1,1 0 1,-3 6-1,4-9 3,0 0 1,0 1-1,0-1 0,0 0 1,0 0-1,0 0 0,1 1 1,-1-1-1,0 0 0,1 0 0,-1 0 1,1 0-1,-1 0 0,1 0 1,-1 0-1,1 0 0,0 0 1,0 0-1,-1 0 0,1 0 1,0 0-1,0-1 0,0 1 1,0 0-1,0-1 0,0 1 0,0 0 1,0-1-1,0 0 0,2 1 1,3 2 10,0-1 1,0 0 0,1 0-1,6 1 1,1-2 41,-1 1 1,1-2-1,0 0 1,21-3-1,54-13 182,-53 8-209,87-22-7,-108 25 5,1-1 1,-1 0-1,0-2 1,0 1-1,19-16 1,6-4-327,-38 25 221,-2 2 74,-1-7-10,9-5 336,16-26-286,-14 7 87,9-46 0,-8 29-49,9-37-27,10-36-20,-26 107-19,1-2-60,0 0 1,-1 0-1,-1-1 0,2-25 1,-7 25-62,1 16 99,1 1 1,0-1 0,0 1-1,0 0 1,0-1 0,-1 1-1,1-1 1,0 1 0,0 0-1,-1-1 1,1 1 0,0 0 0,-1 0-1,1-1 1,0 1 0,-1 0-1,1 0 1,0-1 0,-1 1-1,1 0 1,-1 0 0,-1 0-8,1 0 1,0 1-1,-1-1 1,1 0-1,0 1 1,0-1-1,-1 1 0,1 0 1,0-1-1,0 1 1,0 0-1,0 0 1,0 0-1,0 0 1,0 0-1,0 0 1,0 0-1,1 0 0,-1 0 1,0 1-1,-8 10-13,1 0 0,1 1-1,1 0 1,0 0 0,-9 27-1,-12 76 59,15-58-60,4-25-20,-22 106-179,25-104 343,-3 71 0,8-100-65,0 0-1,1-1 1,0 1 0,0 0-1,0 0 1,1 0 0,0-1 0,4 10-1,-5-13-18,0 0 1,0 0-1,0 0 0,0-1 1,0 1-1,1 0 0,-1-1 0,1 1 1,-1-1-1,1 0 0,-1 1 0,1-1 1,0 0-1,0 0 0,0 0 0,-1 0 1,1 0-1,0-1 0,0 1 1,0 0-1,0-1 0,0 0 0,0 1 1,1-1-1,-1 0 0,0 0 0,0 0 1,3-1-1,8-2 68,-1 0 0,1-1 1,-1 0-1,0-1 0,0-1 0,19-11 0,-13 5-44,0-1 0,-1 0 0,21-20 0,-32 26-32,-1 0 0,1 0 0,-1 0 0,0 0 0,6-14 0,-10 20-22,-1 0-1,1 0 0,-1 0 0,1 0 0,-1 0 1,0 0-1,1 0 0,-1 0 0,0 0 1,0-3-1,0 4-1,0-1-1,-1 1 1,1-1 0,0 1 0,0 0-1,-1-1 1,1 1 0,0-1 0,-1 1 0,1 0-1,-1 0 1,1-1 0,0 1 0,-1 0-1,1 0 1,-1-1 0,1 1 0,-1 0-1,1 0 1,-1 0 0,1 0 0,-1-1-1,1 1 1,-1 0 0,1 0 0,-1 0 0,1 0-1,-1 0 1,1 1 0,-1-1 0,1 0-1,-1 0 1,1 0 0,-1 1 0,-7 0-65,0 1 1,1 0 0,-1 0 0,1 1 0,0 0 0,0 0 0,0 1-1,0-1 1,-7 7 0,8-6 66,1 0 0,-1 0 0,1 1-1,0 0 1,1 0 0,-1 0 0,1 1 0,0 0 0,0-1-1,-5 12 1,8-15 16,1 0 0,-1 0 1,0 0-1,1 1 0,-1-1 0,1 0 0,0 0 0,0 1 0,0-1 0,0 0 0,0 0 0,1 1 0,-1-1 0,1 0 0,-1 0 1,1 0-1,0 1 0,0-1 0,-1 0 0,3 3 0,-1-3 10,0 1 1,0-1-1,1 1 0,-1-1 0,0 0 1,1 0-1,-1 0 0,1 0 1,0 0-1,-1-1 0,1 1 1,0-1-1,6 2 0,5 1 72,1-1 1,0-1-1,-1 0 0,1-1 0,19-1 0,2-2-267,36-7 0,-50 4-2100,28-9 1,-28 7-281,-20 6 2216,-1 1 1,1 0-1,0-1 0,-1 1 0,1-1 0,0 1 1,-1-1-1,1 0 0,-1 0 0,1 1 1,-1-1-1,0 0 0,1-1 0,-1 1 0,0 0 1,0 0-1,0 0 0,0-1 0,0 1 0,1-2 1,4-7-2622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42.6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97 7392,'0'-20'3360,"42"3"-2944,-24 6 928,4 7-832,9-7-288,1 2-160,-1-2 128,6 6-96,-6-4 256,1 9-224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4:11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43 687 5632,'-12'21'1834,"8"-9"-1124,3-5-716,-2 6 460,1 1 1,1-1-1,0 1 1,1 13-1,1 4 722,-5 55-1,0-40-480,3-17-253,1-12 169,-3 21 0,-4-12 1554,8-42-1212,0 7-792,21-163 399,10-17-549,-26 155-78,2-1-1,1 1 0,1 1 1,2-1-1,32-60 1,-43 91-11,2-1 0,-1 1 0,0 1 0,0-1 0,1 0 0,0 0 0,0 1 0,-1 0 1,6-4-1,-7 6 72,0-1 0,0 1 0,0-1 0,0 1 0,0 0 0,0-1 1,0 1-1,0 0 0,0 0 0,0 0 0,0 0 0,0 0 0,1 0 1,-1 0-1,0 0 0,0 0 0,0 0 0,0 1 0,0-1 0,0 0 0,0 1 1,0-1-1,0 1 0,0-1 0,0 1 0,0-1 0,0 1 0,-1 0 1,1-1-1,0 1 0,0 0 0,-1 0 0,1 0 0,0-1 0,-1 1 0,1 0 1,-1 0-1,1 2 0,1 0 5,0 1 1,-1 0-1,1 0 1,-1-1 0,0 1-1,-1 0 1,1 0-1,0 0 1,-1 5-1,-3 40 169,1-25-91,0 8 64,-10 43 0,8-58-36,0-1-1,-1 0 1,-1 0-1,-11 21 1,15-33-41,0-1 0,0 1 1,-1-1-1,1 1 0,-5 3 0,6-6-51,1 0-1,-1-1 1,0 1 0,0 0-1,0-1 1,0 1 0,0-1-1,0 1 1,0-1-1,0 1 1,0-1 0,0 1-1,0-1 1,0 0 0,0 0-1,0 0 1,-1 1-1,1-1 1,0 0 0,0 0-1,0-1 1,0 1-1,-2-1 1,-1 0-16,1 0 0,0-1-1,0 0 1,0 1 0,0-1 0,0-1 0,0 1-1,1 0 1,-1-1 0,1 1 0,-1-1 0,1 0-1,0 0 1,0 0 0,0 0 0,1 0 0,-1 0-1,1 0 1,-2-6 0,18 24-418,25 20-1,-31-28 422,-1-1 0,1 0 0,1-1 0,9 4 0,-14-7 38,0 0 0,0 0-1,1-1 1,-1 0 0,0 0 0,0-1 0,1 0 0,-1 1 0,10-2 0,-7 0-2,0 0 0,0 0 0,0-1 0,-1 0 0,1 0 0,0-1-1,-1 0 1,0 0 0,0 0 0,0-1 0,0-1 0,0 1 0,-1-1 0,8-7 0,57-68 198,-45 47-136,-1 0-1,-2-2 0,34-68 1,-55 99-109,-1 1 0,1-1 0,-1 1 0,0-1 0,1 0 0,-1 1 0,-1-1 0,1 0 0,-1 0 0,1 0 0,-1 0 0,0 1 0,-1-1 0,1 0 0,-1 0 0,-1-5 0,2 9-14,-1-1 0,1 0 0,-1 1 0,1-1 0,-1 0-1,0 1 1,1-1 0,-1 1 0,0-1 0,1 1 0,-1-1 0,0 1 0,0 0-1,0-1 1,1 1 0,-1 0 0,0-1 0,0 1 0,0 0 0,0 0 0,0 0 0,0 0-1,1 0 1,-1 0 0,0 0 0,0 0 0,0 0 0,0 1 0,0-1 0,0 0 0,-1 1-1,-2 0-27,0 0-1,0 1 1,0-1-1,1 1 0,-7 3 1,2 1 34,1 0 0,0 1 0,1 0 0,0 0 0,0 0 0,0 1 0,1-1 0,0 1 0,1 1 0,0-1 0,0 1 0,0-1 0,1 1 0,1 0 0,-3 12 0,4-14 19,0 1 1,0 0-1,0-1 0,1 1 0,0 0 1,1-1-1,0 1 0,0 0 0,0-1 1,1 1-1,0-1 0,1 1 0,-1-1 1,2 0-1,-1 0 0,1 0 1,0-1-1,7 10 0,-9-13 26,0-1 0,1 1 0,-1-1 0,1 0 0,-1 0-1,1 0 1,0-1 0,-1 1 0,1-1 0,0 1 0,0-1 0,0 0 0,1 0 0,-1 0 0,0 0-1,0-1 1,0 1 0,1-1 0,-1 0 0,0 0 0,0 0 0,1-1 0,-1 1 0,0-1-1,0 1 1,0-1 0,0 0 0,0 0 0,0-1 0,5-2 0,3-2 47,1-1 1,-2 0-1,1-1 1,-1-1-1,0 1 1,10-13-1,-14 14-45,23-22 22,-2-2-1,28-41 0,-33 43-86,-12 19-91,-10 10 119,0 0 0,0 0 0,0 0 0,0 0 0,0 0-1,0 0 1,0 0 0,0 0 0,0 0 0,0 1 0,0-1 0,0 0-1,0 0 1,0 0 0,0 0 0,1 0 0,-1 0 0,0 0 0,0 0 0,0 0-1,0 0 1,0 0 0,0 0 0,0 0 0,0 0 0,0 0 0,0 0 0,0 0-1,0 0 1,0 0 0,0 0 0,1 0 0,-1 0 0,0 0 0,0 0-1,0 0 1,0 0 0,0 0 0,0 0 0,0 0 0,0 0 0,0 0 0,0 0-1,0 0 1,0 0 0,0 0 0,0 0 0,1 0 0,-1 0 0,0 0 0,0 0-1,-4 13-24,1 1 0,1 0-1,0 0 1,1 0-1,1 0 1,0 0 0,3 22-1,1-14 100,0 0 0,2 0-1,0-1 1,11 23-1,-16-42-43,-1-1 0,1 1-1,1 0 1,-1-1 0,0 1-1,0 0 1,1-1 0,1 2-1,-3-2-13,0-1 0,1 0 0,-1 1 0,1-1 0,-1 0 0,1 1 0,-1-1-1,1 0 1,-1 0 0,1 1 0,-1-1 0,1 0 0,-1 0 0,1 0 0,-1 0-1,1 0 1,-1 0 0,1 0 0,0 0 0,-1 0 0,1 0 0,-1 0 0,1 0-1,-1 0 1,1 0 0,-1-1 0,1 1 0,-1 0 0,1 0 0,-1 0 0,1-1-1,-1 1 1,1 0 0,0-1 0,7-8 127,-1 0 1,9-13-1,-6 7-36,44-66 177,-29 43-220,58-69-1,-77 100-40,-4 4-63,0 1 0,0-1 0,0 1 0,1 0 0,-1 0 0,5-3 0,-7 5 39,0 0 1,0 0-1,1 0 1,-1 0-1,0 0 1,1-1-1,-1 1 1,0 0-1,0 0 1,1 0 0,-1 0-1,0 0 1,1 0-1,-1 0 1,0 0-1,1 0 1,-1 1-1,0-1 1,1 0-1,-1 0 1,0 0-1,0 0 1,1 0-1,-1 0 1,0 1-1,1-1 1,-1 1-10,1 0 1,0 0 0,-1 0 0,1 0-1,-1 0 1,1 0 0,-1 0-1,0 0 1,1 0 0,-1 0-1,0 2 1,5 29 100,-3 1 0,-2 56-1,-1-37-59,1-47 66,1 0 0,-1 1 0,3 9 0,-3-15-81,0 0 0,0 0 0,0 1 0,0-1 0,0 0 0,0 0 0,0 1 0,0-1 0,0 0 0,1 0 1,-1 0-1,0 1 0,0-1 0,0 0 0,0 0 0,0 0 0,0 1 0,0-1 0,0 0 0,1 0 0,-1 0 0,0 0 0,0 1 0,0-1 1,0 0-1,1 0 0,-1 0 0,0 0 0,0 0 0,0 0 0,1 1 0,-1-1 0,0 0 0,0 0 0,0 0 0,1 0 0,-1 0 1,0 0-1,0 0 0,1 0 0,-1 0 0,0 0 0,0 0 0,0 0 0,1 0 0,-1 0 0,9-9 286,-5 5-129,9-10 52,18-22 1,9-12-266,-16 24-59,24-21 13,-43 40 56,1 1-1,-1 0 1,1 1 0,0-1 0,0 1-1,1 0 1,6-2 0,-12 5 25,0 0-1,0-1 1,0 1 0,0 0 0,0 0 0,0 0 0,0 0-1,0 0 1,-1 0 0,1 0 0,0 0 0,0 0 0,0 0 0,0 0-1,0 1 1,0-1 0,0 0 0,0 1 0,-1-1 0,1 1 0,0-1-1,0 1 1,0 0 0,1 0 9,-1 0 1,0 1-1,0-1 0,-1 1 0,1-1 1,0 1-1,0-1 0,-1 1 0,1-1 1,-1 1-1,1 0 0,-1 1 0,1 7 32,0-1-1,-1 1 0,-1 16 1,1-19-51,-4 32 46,2-27 45,0 0 0,2 0 0,-1 0 0,3 24 0,-1-35-33,1 7 395,0-12-87,2-6-203,13-36-102,-12 31-151,12-26 0,-15 37 85,0 0 0,1 0 1,-1 0-1,1 0 0,0 1 1,0-1-1,0 1 0,1 0 1,-1 0-1,6-4 0,-8 7 20,-1 0-1,1-1 1,-1 1-1,1 0 0,-1 0 1,1 0-1,-1 0 0,1 0 1,-1 0-1,1 0 1,-1 0-1,1 0 0,-1 0 1,1 0-1,-1 0 1,1 0-1,-1 1 0,1-1 1,-1 0-1,0 0 1,1 0-1,-1 1 0,1-1 1,-1 0-1,1 1 1,-1-1-1,0 0 0,1 1 1,-1-1-1,0 0 1,1 1-1,-1-1 0,0 1 1,0-1-1,1 0 0,-1 1 1,7 16-36,-3 33 227,-2-50 45,3-6-101,8-13-33,-8 9-38,6-5-13,31-45-175,-41 59 117,-1 0-1,1 0 1,0 0-1,0 0 1,0 0-1,0 0 1,0 0-1,0 1 1,0-1-1,0 0 1,0 1-1,0-1 1,1 0-1,-1 1 1,0 0-1,0-1 1,0 1-1,1 0 1,-1-1-1,0 1 1,1 0-1,1 0 1,-2 1 1,1-1 0,-1 1 0,0-1 1,0 1-1,0 0 0,1-1 0,-1 1 1,0 0-1,0 0 0,0 0 1,0 0-1,0 0 0,-1 0 0,1 0 1,0 0-1,0 0 0,-1 0 0,1 0 1,0 1-1,-1-1 0,1 2 0,2 6-7,-1-1 1,0 1-1,-1 0 0,0-1 0,0 13 0,-1-12 42,0 0 0,1-1 0,0 1 0,1 0 1,3 10-1,-5-18-8,1 0 0,-1 0 0,0 0 0,1 0 0,-1 0 0,1 0 0,-1-1 1,1 1-1,-1 0 0,1 0 0,0 0 0,0 0 0,-1-1 0,1 1 0,0 0 0,0-1 1,0 1-1,0-1 0,0 1 0,-1-1 0,1 1 0,0-1 0,0 0 0,0 1 0,0-1 0,0 0 1,1 0-1,-1 0 0,0 0 0,0 0 0,0 0 0,0 0 0,0 0 0,0 0 0,0 0 1,0 0-1,0-1 0,0 1 0,1-1 0,4-2 19,-1 1 1,1-1-1,-1-1 0,0 1 0,7-6 1,7-6 5,19-15 187,47-49 0,-65 59-234,-13 14-20,0 0-1,-1-1 0,0 0 0,0 0 0,-1-1 1,0 1-1,6-11 0,-11 17 19,0 1 1,0 0-1,0-1 1,1 1-1,-1 0 1,0-1-1,0 1 0,0 0 1,0-1-1,0 1 1,0 0-1,0-1 1,0 1-1,0 0 0,0-1 1,0 1-1,0 0 1,0-1-1,0 1 1,0 0-1,0-1 1,0 1-1,0 0 0,0-1 1,-1 1-1,1 0 1,0 0-1,0-1 1,0 1-1,0 0 0,-1-1 1,0 1-11,1 0 1,-1-1 0,0 1-1,0 0 1,1 0 0,-1 0-1,0 0 1,0 0-1,1 0 1,-1 0 0,0 0-1,1 0 1,-1 0 0,-1 0-1,-3 2-35,0-1 0,1 1 0,-1 0 0,-5 3 0,3-1 53,1 0-1,-1 1 1,1 0 0,0 1 0,0-1-1,1 1 1,0 0 0,0 1 0,-4 6-1,5-7 19,1-1 0,0 1 0,0-1 0,1 1 0,0 0 0,0 0 0,0 0 0,0 0 0,1 0 0,0 1 0,1-1 0,-1 9 0,1-14-9,1 1 0,-1-1 1,0 1-1,0-1 0,1 1 0,-1-1 1,1 1-1,0-1 0,-1 0 0,1 1 1,0-1-1,0 0 0,0 1 1,-1-1-1,1 0 0,1 0 0,-1 0 1,0 0-1,0 0 0,0 0 0,0 0 1,1 0-1,-1-1 0,0 1 1,1 0-1,-1-1 0,1 1 0,-1-1 1,1 1-1,-1-1 0,1 0 0,-1 0 1,1 0-1,-1 0 0,1 0 1,2 0-1,4-1 61,0 0 0,0 0-1,-1-1 1,1 0 0,-1 0 0,10-4 0,11-8-36,38-23 0,0-1-32,-51 30-7,-7 3-80,1 1 0,0-1 0,0 2 1,15-5-1,-24 8 83,1 0 1,-1 0-1,1 0 1,0-1-1,-1 1 0,1 0 1,-1 0-1,1 1 0,0-1 1,-1 0-1,1 0 1,-1 0-1,1 0 0,0 0 1,-1 1-1,1-1 1,-1 0-1,1 0 0,-1 1 1,1-1-1,-1 0 0,1 1 1,-1-1-1,1 1 1,-1-1-1,1 1 0,-1-1 1,0 1-1,1 0 1,0 1 1,0 0 0,0 1 0,-1-1 1,1 0-1,-1 0 0,1 1 0,-1-1 1,0 4-1,0 3 13,0 1 0,-1 0 0,-2 9 1,-1-4 121,2-5 178,10-21-157,-5 8-170,0-1 0,1 2 0,0-1 1,-1 0-1,8-3 0,-10 7 4,0-1 0,-1 0 0,1 1 0,0-1 0,0 1 0,0-1 0,0 1 0,0-1 0,-1 1 0,1 0 0,0-1 0,-1 1 0,1 0 0,0 0 0,-1 0 0,1-1 0,-1 1 0,1 0 0,-1 1 0,8 16-143,-5-2 171,0 0 1,-1 1 0,0 20-1,-2-37-6,0 0-1,0 1 0,0-1 0,0 0 0,1 0 1,-1 1-1,0-1 0,0 0 0,0 0 0,0 0 1,1 0-1,-1 1 0,0-1 0,0 0 1,1 0-1,-1 0 0,0 0 0,0 0 0,1 0 1,-1 1-1,0-1 0,0 0 0,1 0 0,-1 0 1,0 0-1,0 0 0,1 0 0,-1 0 1,0 0-1,0 0 0,1 0 0,-1 0 0,0-1 1,0 1-1,1 0 0,-1 0 0,0 0 0,1 0 1,-1 0 30,3-3 25,0-1 0,-1 1 0,1 0-1,-1-1 1,0 0 0,0 1 0,4-9-1,-2 2 44,29-48 6,79-105 0,-92 135-36,0-1 0,-2 0-1,17-37 1,35-97-182,-40 90 21,-25 64-71,-5 9 149,0 0 0,0 0 1,0 0-1,0 0 1,0 0-1,0 0 0,0 0 1,1 0-1,-1 0 0,0 0 1,0 0-1,0 0 1,0 0-1,0 0 0,0 0 1,0 0-1,0 0 0,0 0 1,0 0-1,0 0 1,0 0-1,1 0 0,-1 0 1,0 0-1,0 0 0,0 0 1,0 0-1,0 0 1,0 0-1,0 0 0,0 0 1,0 0-1,0 0 0,0 0 1,0 0-1,0 1 1,0-1-1,0 0 0,0 0 1,0 0-1,0 0 0,0 0 1,0 0-1,0 0 0,0 0 1,1 0-1,-1 0 1,0 0-1,0 0 0,0 1 1,-1-1-1,1 0 0,0 0 1,0 0-1,0 0 1,0 0-1,0 22-387,-16 70 200,6-42 278,-2 54 0,11-53-244,2 0 0,2-1 0,2 1 0,3-1 0,2 0 0,22 68 0,-21-95-3209,-7-17-973,-6-15-406,-2-3 1858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42.9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3 6816,'-19'-3'3072,"43"11"-2656,-3-4-224,8 4-192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54.4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29 802 1248,'-1'0'50,"1"0"0,0-1 0,0 1 0,0 0 0,0 0 0,-1-1 0,1 1 0,0 0 0,0 0 0,-1 0 0,1-1 0,0 1 0,0 0 0,-1 0 0,1 0 0,0 0 0,-1-1 0,1 1 0,0 0 0,-1 0 0,1 0 0,0 0 0,-1 0 0,1 0 0,0 0 0,-1 0 0,1 0 0,0 0 0,-1 0 0,1 0 0,0 0 0,0 0 0,-1 0 0,1 1 0,-1-1 0,-4 12 2395,0 3-1446,3-11-819,1 0-1,0 1 0,0-1 0,0 0 0,0 1 1,1-1-1,-1 1 0,1-1 0,0 0 1,1 6-1,1 0 235,-1 0 0,2 0 0,0 0 0,0 0 0,0 0 0,1-1 0,10 17 0,-13-25-338,0 0 0,0 1 0,0-1 1,0 0-1,1 0 0,-1 0 0,0 0 1,1 0-1,-1 0 0,1 0 0,0-1 1,-1 1-1,1 0 0,-1-1 0,1 1 1,0-1-1,-1 0 0,1 0 0,0 1 1,0-1-1,-1 0 0,1 0 0,0-1 1,-1 1-1,1 0 0,0 0 0,-1-1 1,4 0-1,1-1 83,0-1-1,-1 1 1,1-1 0,0 0 0,-1 0-1,9-7 1,6-10 172,0 0-1,-1-2 0,-1 0 0,19-31 1,-9 13-116,-9 14-211,105-149 440,-112 154-449,-9 16-27,0 0 0,0 0 0,0 0 0,1 0 0,7-8-1,-11 13 27,1-1 0,-1 1 0,1 0 0,-1-1-1,1 1 1,-1 0 0,1-1 0,-1 1-1,1 0 1,-1 0 0,1 0 0,-1 0-1,1-1 1,0 1 0,-1 0 0,1 0-1,-1 0 1,1 0 0,-1 0 0,1 0 0,0 1-1,-1-1 1,1 0 0,0 0 0,1 1-11,-1 0 0,1 0 0,-1 0 1,1 0-1,-1 0 0,0 0 0,0 0 1,2 3-1,2 1-33,-1 1 0,0 0 0,3 8 0,-3-4 67,0 0 0,-1 1 0,0 0 0,0 0 1,-1 0-1,-1 0 0,0 0 0,0 13 0,-2 12 141,-6 41-1,6-68-117,-1 1 0,0 0 0,-1 0 0,0-1 0,-7 16 0,8-22 2,0 0 1,0 1-1,0-1 1,0 0 0,0 0-1,-1 0 1,-4 3-1,5-4 5,1-1-1,-1 0 0,0 0 1,1 0-1,-1-1 1,0 1-1,0 0 0,1-1 1,-1 1-1,0-1 1,0 1-1,0-1 1,0 0-1,0 0 0,-3 0 1,2 0 2,1-1 1,-1 0-1,0 0 1,1 0 0,-1 0-1,1 0 1,-1-1-1,1 1 1,0-1-1,-1 1 1,1-1-1,0 0 1,-3-3 0,-23-30 118,21 25-177,-62-83-1004,72 93 603,11 6 280,14 8 120,-14-7 11,0 0-1,0-2 1,1 1-1,-1-2 0,29 6 1,-32-9 41,0 0 1,0-1-1,0 0 1,0-1-1,0 0 0,0 0 1,0-1-1,0-1 1,11-4-1,20-10 231,46-26-1,-24 11-214,-19 11-1,-1-3 0,43-30-1,-70 41-32,0 0-1,-1-2 0,0 1 1,-2-2-1,1 0 0,-2 0 1,19-31-1,-14 13-11,-1-1-1,-1-1 0,-3 0 1,0-1-1,-3 0 1,7-42-1,-16 68-13,1-1 1,-1 0-1,-1 1 0,0-1 0,-1 0 0,0 1 1,-1-1-1,-6-20 0,8 31-17,0 0 0,-1-1 0,1 1 1,-1 0-1,1-1 0,-1 1 0,0 0 0,1 0 0,-1-1 0,0 1 0,0 0 1,0 0-1,0 0 0,0 0 0,0 0 0,0 0 0,0 1 0,-1-1 0,1 0 1,0 0-1,0 1 0,-3-1 0,2 1 10,1 0 0,-1 0 0,1 0 0,-1 0 0,0 0 0,1 1 0,-1-1 1,0 0-1,1 1 0,-1 0 0,1-1 0,-1 1 0,1 0 0,-1 0 0,1 0 0,-2 1 0,-3 4-1,-1 0 0,1 0 1,0 1-1,0-1 0,-7 14 0,-6 15-81,1 2-1,2 0 1,-13 43 0,3-8 45,-42 92 90,-4 12-61,57-134 461,1 1 1,-10 59-1,32-116-111,0 1 1,1 1-1,15-18 0,-5 11-346,1 0 0,1 2 0,23-16 0,71-37-281,-112 68 264,0 0 1,0 1 0,0 0 0,0 0-1,0 0 1,0 0 0,0 0 0,0 1-1,0-1 1,1 1 0,-1 0 0,0 0-1,0 0 1,6 1 0,-7-1 17,0 1-1,0 0 1,-1-1 0,1 1 0,0 0-1,0 0 1,-1 0 0,1 0 0,-1 0-1,1 0 1,-1 1 0,1-1 0,-1 1-1,0-1 1,0 1 0,1-1 0,-1 1-1,0-1 1,-1 1 0,1 0 0,0 0-1,0-1 1,-1 1 0,1 0 0,0 3-1,17 125 24,-18-128 7,1 0 0,-1 0 0,1 0 0,-1 0 0,1 0 0,0 0 0,0 0 0,0-1 0,0 1 0,0 0 0,0 0 0,0-1 0,1 1 0,-1-1 0,1 1 0,-1-1 0,1 1 0,0-1 0,-1 0 0,1 0 0,2 1 0,-2-1 4,0 0 0,1-1 0,-1 1 0,0-1 0,0 0 0,1 0 0,-1 0 0,0 0 0,0 0 0,1 0 1,-1 0-1,0-1 0,0 1 0,0-1 0,1 0 0,-1 0 0,0 0 0,0 0 0,2-1 0,15-11 22,0-1-1,-1-1 0,-1 0 1,22-26-1,-10 11 39,-27 30-354,-3 4 93,-4 11 19,-8 19 72,8-24 93,1 1-1,1 0 0,0 0 0,0 1 0,1-1 1,0 0-1,1 1 0,1 0 0,0-1 0,0 1 0,1-1 1,1 1-1,3 15 0,-5-26 6,0-1 1,0 1-1,0-1 0,1 1 0,-1-1 1,0 1-1,0-1 0,0 1 0,1 0 0,-1-1 1,0 1-1,0-1 0,1 0 0,-1 1 1,0-1-1,1 1 0,-1-1 0,1 1 1,-1-1-1,1 0 0,-1 1 0,1-1 1,-1 0-1,1 0 0,-1 1 0,1-1 1,-1 0-1,1 0 0,-1 0 0,1 0 1,-1 1-1,1-1 0,0 0 0,-1 0 1,1 0-1,-1 0 0,1 0 0,-1-1 0,1 1 1,-1 0-1,1 0 0,0 0 0,-1 0 1,1-1-1,-1 1 0,1 0 0,-1 0 1,1-1-1,2-1 33,0 0 0,-1 0 1,1 0-1,-1 0 0,0-1 0,1 1 1,1-4-1,8-12 44,0-1 1,-2 0-1,0-1 0,-1 0 1,-1 0-1,-1-1 0,4-22 1,-10 41-98,-1 0 1,0 0-1,1 0 1,-1 0 0,0 0-1,0 0 1,0 0-1,-1 0 1,1 0 0,0 0-1,-1 0 1,1 0-1,-1 0 1,0 0-1,1 0 1,-1 0 0,0 0-1,0 0 1,0 0-1,-1 1 1,1-1 0,0 1-1,-1-1 1,1 1-1,-1-1 1,1 1 0,-1 0-1,0-1 1,1 1-1,-1 0 1,0 0-1,0 1 1,0-1 0,0 0-1,0 0 1,0 1-1,0-1 1,0 1 0,0 0-1,0 0 1,0 0-1,0 0 1,0 0 0,0 0-1,-1 0 1,1 1-1,0-1 1,0 1-1,0-1 1,-2 2 0,-1 0-63,-1 1 0,1-1 0,0 1 0,0 0 0,-5 4-1,10-6 72,-1-1 0,0 0-1,1 1 1,-1-1-1,1 1 1,-1-1-1,0 1 1,1-1-1,-1 1 1,1 0-1,-1-1 1,1 1-1,0 0 1,-1-1-1,1 1 1,0 0-1,-1-1 1,1 1-1,0 0 1,0 0-1,0-1 1,0 1-1,-1 0 1,1 0-1,0-1 1,0 1-1,1 0 1,-1 0-1,0 0 1,0-1-1,0 1 1,0 0-1,1 0 1,-1-1-1,0 1 1,1 0-1,-1-1 1,0 1-1,1 0 1,-1-1-1,1 1 1,-1-1-1,1 1 1,-1-1 0,1 1-1,0-1 1,-1 1-1,1-1 1,0 1-1,2 1 26,1-1 0,-1 1-1,0-1 1,0 0 0,1 0 0,-1 0-1,0 0 1,1-1 0,-1 0 0,6 1 0,35-4 23,29-11 223,94-31 0,-52 13-324,-101 27 41,-10 4-21,0-1 1,0 1-1,0 0 1,0 0 0,6 0-1,-10 1 36,1-1-1,-1 1 0,1 0 1,-1 0-1,1 0 0,-1 1 0,0-1 1,1 0-1,-1 0 0,1 0 1,-1 0-1,1 0 0,-1 0 1,0 1-1,1-1 0,-1 0 0,1 0 1,-1 1-1,0-1 0,1 0 1,-1 0-1,0 1 0,1-1 1,-1 0-1,0 1 0,0-1 0,1 1 1,-1-1-1,0 0 0,0 1 1,0-1-1,0 1 0,1-1 1,-1 0-1,0 1 0,0-1 0,0 1 1,0-1-1,0 1 0,0-1 1,0 1-1,0-1 0,0 0 1,0 1-1,-1 0 0,-7 23 62,6-20-47,-8 18-16,2 0 0,1 1 0,0 1 0,-6 46 0,13-68 30,0 1-1,0 0 1,0 0-1,0-1 1,1 1-1,-1 0 1,1-1-1,-1 1 1,2 3-1,-2-5-17,1-1 0,-1 1 0,0-1 0,0 1-1,1-1 1,-1 1 0,0-1 0,1 0 0,-1 1 0,0-1 0,1 0 0,-1 1 0,1-1-1,-1 0 1,1 1 0,-1-1 0,0 0 0,1 0 0,-1 1 0,1-1 0,-1 0 0,1 0-1,0 0 1,-1 0 0,1 0 0,-1 0 0,1 0 0,-1 0 0,1 0 0,-1 0 0,1 0-1,-1 0 1,1 0 0,-1 0 0,1 0 0,-1 0 0,1-1 0,-1 1 0,1 0 0,-1 0-1,1-1 1,-1 1 0,1 0 0,-1-1 0,0 1 0,1 0 0,-1-1 0,0 1 0,1-1-1,-1 0 1,17-16 155,-1 0-1,18-25 0,12-13-131,-43 52-126,0-1 0,1 1 1,-1 0-1,7-4 0,-10 7 88,0 0-1,1 0 0,-1 0 0,0 0 0,0 0 0,0 0 1,0 0-1,0 0 0,0 0 0,1 0 0,-1 0 1,0 0-1,0 0 0,0 0 0,0 1 0,0-1 1,0 0-1,0 0 0,1 0 0,-1 0 0,0 0 1,0 0-1,0 0 0,0 0 0,0 0 0,0 0 1,0 0-1,0 0 0,0 1 0,1-1 0,-1 0 1,0 0-1,0 0 0,0 0 0,0 0 0,0 0 0,0 1 1,0-1-1,0 0 0,0 0 0,0 0 0,0 0 1,0 0-1,0 0 0,0 1 0,0-1 0,0 0 1,0 0-1,0 0 0,0 0 0,0 0 0,0 11-51,0-9 36,0 7-21,-1 17 63,2 1 1,1-1-1,5 29 1,-6-53-12,-1-1 0,1 1 0,-1 0 0,1 0 0,0-1 0,0 1 0,0 0 1,0-1-1,0 1 0,0-1 0,0 1 0,0-1 0,0 0 0,1 1 0,1 0 0,-2-1-10,0-1-1,0 1 0,-1-1 0,1 0 0,0 1 0,0-1 0,0 0 1,0 0-1,0 0 0,0 0 0,0 0 0,0 0 0,0 0 0,0 0 1,-1 0-1,1 0 0,0 0 0,0 0 0,0-1 0,0 1 0,0 0 1,0-1-1,0 1 0,-1-1 0,1 1 0,0-1 0,0 1 1,-1-1-1,1 1 0,1-2 0,3-4 40,1-1 0,-1 0-1,-1 1 1,6-11 0,0-1 11,12-9 35,1 0 1,1 1-1,1 2 1,46-36-1,17-16 79,-71 58-170,0-1 0,-1 0 0,-1-2 0,-1 1 0,-1-2 0,12-25 0,-3-1-84,28-97 1,-46 131 80,0 0 1,-1-1-1,-1 1 1,0-1-1,-1 0 1,0 0-1,-1 1 1,-3-18-1,3 31 1,0 1-1,0-1 0,0 1 0,0-1 0,0 1 1,0-1-1,0 1 0,0-1 0,-1 1 1,1-1-1,0 1 0,0-1 0,-1 1 1,1-1-1,0 1 0,0-1 0,-1 1 1,1 0-1,-1-1 0,1 1 0,0 0 1,-1-1-1,1 1 0,-1 0 0,1-1 1,-1 1-1,1 0 0,-1 0 0,1 0 1,-1-1-1,1 1 0,-1 0 0,1 0 0,-1 0 1,1 0-1,-1 0 0,1 0 0,-1 0 1,1 0-1,-1 0 0,1 0 0,-2 0 1,0 1-8,1 0 0,-1 0 1,0 0-1,0 0 1,0 0-1,1 0 0,-1 0 1,0 0-1,-2 3 1,-5 7-32,1-1 1,0 1 0,1 1 0,0-1 0,-8 20 0,4-8 10,-25 50-114,3 1 1,-31 107-1,61-169 171,0 0 0,1-1 0,0 1 0,0 0-1,2 21 1,0-30-2,0 0 1,0 1-1,1-1 0,-1 0 0,1 0 0,0 1 1,0-1-1,0 0 0,0 0 0,1 0 0,-1 0 1,1 0-1,0-1 0,0 1 0,0 0 0,0-1 1,0 1-1,1-1 0,-1 0 0,1 0 0,-1 0 1,1 0-1,0 0 0,0-1 0,5 3 0,0-1 9,-1-1 0,1-1 0,0 1 0,0-1 0,0 0 0,0-1 0,0 0 0,0 0 0,0-1 0,0 0 0,10-3 0,9-3-42,50-21-1,-35 11-39,52-24 292,-90 39-255,10-3-213,-14 5 225,0 0 1,0 0 0,0 1-1,0-1 1,0 0-1,-1 0 1,1 0 0,0 0-1,0 0 1,0 0-1,0 0 1,0 0 0,0 1-1,0-1 1,0 0-1,-1 0 1,1 0 0,0 0-1,0 0 1,0 1-1,0-1 1,0 0 0,0 0-1,0 0 1,0 0 0,0 0-1,0 1 1,0-1-1,0 0 1,0 0 0,0 0-1,0 0 1,0 0-1,0 1 1,0-1 0,0 0-1,0 0 1,1 0-1,-1 0 1,0 0 0,0 1-1,0-1 1,0 0-1,0 0 1,0 0 0,0 0-1,0 0 1,1 0-1,-1 0 1,0 0 0,0 1-1,0-1 1,0 0 0,0 0-1,0 0 1,1 0-1,-1 0 1,0 0 0,0 0-1,0 0 1,0 0-1,1 0 1,-1 0 0,0 0-1,0 0 1,0 0-1,0 0 1,0 0 0,1 0-1,-6 9-38,0-1-1,-1 1 1,0-1-1,-12 13 0,12-14 46,-1 0 0,1 1 0,1 0 0,-1 0 0,1 0 0,-5 14 0,8-18-2,0 0 0,0 1 0,1 0 0,0-1 0,0 1 0,0 0 0,0-1 0,1 1 1,0 0-1,0 0 0,0 0 0,0-1 0,1 1 0,2 9 0,-3-14 2,0 1 1,1 0-1,-1-1 0,0 1 1,1-1-1,-1 1 0,1 0 1,-1-1-1,0 1 0,1-1 0,-1 1 1,1-1-1,0 1 0,-1-1 1,1 0-1,-1 1 0,1-1 1,0 1-1,-1-1 0,1 0 1,0 0-1,-1 0 0,1 1 1,0-1-1,0 0 0,-1 0 1,1 0-1,0 0 0,-1 0 0,1 0 1,0 0-1,0 0 0,-1 0 1,1-1-1,0 1 0,0 0 1,2-1 12,0 0 0,-1 0 1,1-1-1,0 1 1,-1-1-1,1 1 0,3-5 1,8-8 114,-1-2 0,0 0 0,-2 0 1,15-28-1,-15 25-196,-1 1 71,0-1-1,-2 0 1,8-25-1,12-59 85,-16 54-80,-3-1 0,6-81-1,-14 124-17,-1 3-39,0 0 1,0 0-1,0 0 0,0 0 1,0 0-1,-1 0 0,1 0 1,-1 0-1,-3-7 0,4 11 37,0 0 0,0-1 0,0 1 0,0 0-1,0 0 1,-1-1 0,1 1 0,0 0 0,0 0-1,0-1 1,0 1 0,-1 0 0,1 0 0,0-1-1,0 1 1,0 0 0,-1 0 0,1 0 0,0 0-1,-1-1 1,1 1 0,0 0 0,0 0 0,-1 0-1,1 0 1,0 0 0,-1 0 0,1 0 0,0 0-1,0 0 1,-1 0 0,1 0 0,-1 0 0,-7 8-127,-4 19-8,-1 25-39,2 0 0,-7 96 0,15-114 243,2 44-1,1-68-17,1 0 0,1 0 0,-1 0 0,2 0 0,-1-1 0,1 1 0,1-1 0,0 1 0,6 9 0,-8-15-316,1 0 0,0-1 0,-1 1 0,2-1 1,-1 0-1,0 0 0,1 0 0,-1 0 0,1 0 0,0-1 1,7 4-1,-2-2-1598,1-1 0,-1 0 0,1 0 1,13 1-1,12 3-2368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55.9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205 4 2976,'-3'-4'3862,"2"13"-3383,-13 62 2303,-14 70-535,25-131-2073,-41 137 1786,-29 69-350,71-207-1503,-3 7 258,1 1 1,1 0-1,-2 23 0,5-40-339,0 0-1,1 0 1,-1 0 0,0 0-1,0 0 1,0 0-1,0 0 1,0 0 0,0 0-1,0 1 1,0-1-1,0 0 1,0 0 0,0 0-1,1 0 1,-1 0-1,0 0 1,0 0 0,0 0-1,0 0 1,0 0-1,0 0 1,0 0-1,1 0 1,-1 0 0,0 0-1,0 0 1,0 0-1,0 0 1,0 0 0,0 0-1,0 0 1,1 0-1,-1 0 1,0 0 0,0 0-1,0 0 1,0 0-1,0 0 1,0 0 0,0 0-1,0-1 1,0 1-1,1 0 1,-1 0 0,0 0-1,0 0 1,0 0-1,0 0 1,0 0 0,0-1-1,6-3 153,14-17-55,1 0 0,1 2-1,0 1 1,39-24 0,-51 36-160,52-28-159,-55 31 144,-1 0 0,1 1-1,0 0 1,0 0 0,0 1 0,0-1-1,11 1 1,-17 1 51,1 0-1,-1 0 0,0 0 1,0 0-1,1 1 1,-1-1-1,0 0 1,0 1-1,0-1 0,0 1 1,1-1-1,-1 1 1,0 0-1,0-1 1,0 1-1,0 0 1,0 0-1,-1-1 0,1 1 1,0 0-1,0 0 1,0 0-1,-1 0 1,1 0-1,-1 0 0,1 1 1,0-1-1,-1 0 1,0 0-1,1 0 1,-1 0-1,0 2 0,1 0 42,-1 0-1,0 0 0,1 0 0,-1 0 1,-1 0-1,1 0 0,0 0 0,-1-1 1,0 1-1,1 0 0,-1 0 0,-1 2 1,-12 24 205,8-15-193,0-1 1,-1 0-1,-1 0 1,0-1-1,-17 21 1,14-23 40,1 0 0,-1-1 0,-1 0 1,0-1-1,-14 8 0,19-12-52,0-1 0,0 0 0,0 0 0,0-1 0,0 0 0,-1 0 0,1 0 0,-1-1 0,1-1-1,-1 1 1,-11-1 0,7-2 30,8 2-42,1 0 0,-1 0-1,1-1 1,-1 0 0,1 1 0,0-1 0,0-1 0,-5-1 0,-2-1-143,-11-5 33,20 8 84,1 1 0,0 0 0,-1 0 0,1-1 0,-1 1 0,1 0 1,0-1-1,-1 1 0,1 0 0,0-1 0,-1 1 0,1-1 0,0 1 1,0 0-1,-1-1 0,1 1 0,0-1 0,0 1 0,0-1 0,0 1 1,-1-1-1,1 1 0,0-1 0,0 1 0,0-1 0,0 1 1,0-1-1,0 1 0,0-1 0,1 1 0,-1-1 0,0 1 0,0-1 1,1 0-1,1-8-209,0 9 94,10 7 19,4 1 98,-12-5 13,1 0-1,0-1 0,-1 0 0,1 0 0,0 0 0,0 0 0,0-1 0,1 0 0,5 1 0,9-1 29,0 0 0,0-2 0,0 0 0,-1-1 0,1 0 0,0-2 0,-1-1 1,0 0-1,0-1 0,36-18 0,-9 0 138,-1-2 0,-1-2 0,77-65 0,-117 89-174,0 0-1,-1 0 1,1 0 0,-1-1 0,0 0 0,3-6 0,-5 10-10,-1-1-1,1 1 1,-1 0-1,0 0 1,1-1-1,-1 1 1,0 0-1,0-1 1,1 1-1,-1 0 1,0-1-1,-1 1 1,1-2-1,0 2-4,0 1 0,-1-1 0,1 0 0,0 1 1,-1-1-1,1 1 0,-1-1 0,1 1 0,-1-1 0,1 1 0,-1-1 0,1 1 1,-1-1-1,1 1 0,-1-1 0,0 1 0,1 0 0,-1 0 0,0-1 0,1 1 1,-1 0-1,0 0 0,1 0 0,-1-1 0,0 1 0,0 0 0,-3 0-11,0 0-1,0 0 1,1 1-1,-1-1 1,0 1-1,0-1 1,1 1-1,-1 0 0,1 1 1,-1-1-1,1 1 1,-5 2-1,-1 1-59,1 1 1,-17 13-1,23-17 79,-1 1 1,1-1-1,0 1 1,0 0-1,1 0 1,-1 0 0,0 0-1,1 0 1,0 0-1,-1 0 1,1 0-1,1 1 1,-1-1-1,0 0 1,1 1 0,0-1-1,-1 0 1,1 1-1,1-1 1,-1 0-1,0 1 1,1-1-1,0 0 1,0 1 0,0-1-1,0 0 1,0 0-1,1 0 1,-1 0-1,1 0 1,0 0-1,0 0 1,0-1 0,0 1-1,0 0 1,1-1-1,-1 0 1,4 3-1,4 2 31,0-1 0,1 0-1,-1-1 1,1 0 0,0-1-1,0 0 1,1-1 0,-1 0 0,1 0-1,16 0 1,4-1 161,-1-1-1,55-6 1,-65 2-256,0-1 1,1-1-1,36-14 0,-35 10-3001,29-17-1,-29 14 285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59.1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296 646 3648,'11'0'2269,"-19"0"1894,-6 1-3601,0 1 0,1 0 0,-1 1 0,-20 7 0,13-4-390,0 2-1,1 0 0,0 1 1,-26 17-1,39-22-119,1 0-1,0 1 1,0 0-1,1 0 1,-1 0-1,1 0 1,0 1 0,1 0-1,-1 0 1,1 0-1,0 1 1,1-1-1,0 1 1,0 0-1,0 0 1,-2 11 0,5-16 4,-1 0-1,1 1 1,0-1 0,-1 0 0,1 0 0,0 0 0,1 0 0,-1 0 0,0 0 0,0 0 0,1 0 0,0 0 0,-1 0 0,1 0 0,0 0 0,0 0 0,2 3 0,-2-4-3,0 0 0,0-1 0,0 1 0,0 0 1,0 0-1,0-1 0,0 1 0,0-1 0,1 1 0,-1-1 1,0 1-1,1-1 0,-1 0 0,0 0 0,0 1 1,1-1-1,-1 0 0,0 0 0,1 0 0,-1-1 1,0 1-1,1 0 0,-1 0 0,0-1 0,1 1 0,-1-1 1,0 1-1,0-1 0,2 0 0,10-6 166,-1-1-1,13-8 1,9-7-160,3 2-20,-2-3 0,58-47 0,-78 53-28,-10 9-49,-4 9 34,-1-1-1,0 1 0,0 0 1,0 0-1,0 0 1,0 0-1,0 0 0,0 0 1,0 0-1,0 0 0,0-1 1,0 1-1,0 0 1,0 0-1,0 0 0,0 0 1,0 0-1,0 0 0,0 0 1,0 0-1,0-1 1,0 1-1,0 0 0,0 0 1,0 0-1,0 0 0,0 0 1,0 0-1,0 0 1,0 0-1,0-1 0,0 1 1,0 0-1,-1 0 0,1 0 1,0 0-1,0 0 1,0 0-1,0 0 0,0 0 1,0 0-1,0 0 0,0 0 1,0 0-1,-1 0 1,1 0-1,0 0 0,0 0 1,0 0-1,0 0 0,0 0 1,0 0-1,-4 1-51,1 1-1,0 0 1,0 0-1,-1 0 0,1 0 1,1 0-1,-1 1 1,0-1-1,-4 7 1,5-7 57,0 0 1,1 1 0,-1-1-1,1 1 1,-1 0-1,1 0 1,0-1-1,0 1 1,0 0 0,0 0-1,1 0 1,-1 0-1,1 0 1,0 0 0,0 0-1,0 0 1,0 0-1,0 0 1,1 0 0,-1 0-1,1 0 1,0 0-1,0 0 1,0-1-1,0 1 1,0 0 0,1 0-1,1 2 1,-1-1 65,1-1 0,0 1 0,0-1 1,0 0-1,1 0 0,-1 0 0,1 0 0,0-1 1,-1 1-1,1-1 0,0 0 0,0 0 0,1 0 0,-1-1 1,0 0-1,1 1 0,-1-2 0,7 2 0,2-2 49,0 0-1,1-1 0,-1 0 1,1-1-1,-1 0 0,0-1 1,0-1-1,0 0 0,16-8 1,-5 0 3,0-1 1,0-1 0,33-26-1,-41 26-77,0 0 0,-2-1 0,1 0 0,12-19 0,42-69 24,-51 75-64,144-263 62,-162 290-64,41-88-99,-37 78 98,0 0 0,-1 0 0,0 0 0,-1 0-1,0-1 1,0-14 0,-2 25-10,0 0 1,0 0-1,0 1 0,0-1 0,0 0 1,0 0-1,0 0 0,0 0 0,0 0 1,-1 0-1,1 0 0,0 0 0,0 0 0,-1 0 1,1 1-1,-1-1 0,1 0 0,-1 0 1,1 0-1,-1 1 0,0-1 0,1 0 1,-1 1-1,0-1 0,-1 0 0,1 0 0,0 1 0,0 0 0,-1 0-1,1 0 1,0 0 0,0 0-1,0 0 1,-1 0 0,1 0-1,0 0 1,0 1 0,-1-1 0,1 1-1,0-1 1,0 1 0,-2 0-1,-4 3-31,0 0 0,1 1 0,-1 0-1,-8 8 1,7-4 22,0 0-1,1 0 1,0 1 0,1 0-1,-11 20 1,12-20 16,-21 45 94,3 1 0,2 1 1,-16 74-1,25-86 52,2 0 1,1 0-1,-2 80 0,11-118-35,0-1 0,0 1 0,1 0 0,2 9 0,-2-14-71,-1-1 0,0 0-1,1 1 1,-1-1 0,1 0-1,-1 1 1,1-1 0,0 0 0,0 1-1,0-1 1,-1 0 0,1 0-1,0 0 1,1 0 0,-1 0-1,0 0 1,0 0 0,0 0-1,0-1 1,1 1 0,-1 0 0,0-1-1,1 1 1,-1 0 0,0-1-1,4 1 1,3-1 68,0 0 1,0 0-1,1-1 1,-1 0-1,0 0 0,10-4 1,49-18 129,-42 13-230,20-9-85,-27 11-10,1 1 0,25-7 1,-44 14 78,1-1 1,-1 1-1,0 0 1,1 0 0,-1 0-1,1 0 1,-1 0-1,1 0 1,-1 0-1,0-1 1,1 1 0,-1 0-1,1 0 1,-1 1-1,1-1 1,-1 0-1,1 0 1,-1 0 0,0 0-1,1 0 1,-1 0-1,1 1 1,-1-1-1,0 0 1,1 0 0,-1 1-1,1-1 1,-1 0-1,0 0 1,1 1 0,-1-1-1,0 0 1,0 1-1,1-1 1,-1 0-1,0 1 1,0-1 0,0 1-1,1-1 1,-1 1-1,0-1 1,0 0-1,0 1 1,0 3 26,0-1 1,0 0-1,0 1 0,-1-1 1,-1 5-1,-1 11-23,3-16 17,0 0 0,0 1-1,0-1 1,1 0 0,-1 0-1,1 0 1,0 0 0,0 1-1,0-1 1,0 0 0,0-1-1,1 1 1,0 0 0,-1 0-1,1 0 1,0-1 0,0 1-1,0-1 1,1 0 0,-1 0-1,1 0 1,-1 0 0,1 0-1,0 0 1,-1 0 0,1-1-1,0 0 1,0 1 0,0-1-1,0 0 1,4 0 0,4 1 33,-1 0 0,0-1 0,1-1 0,-1 0 0,1 0 0,-1-1 0,0 0 0,1-1 0,15-5 0,9-5 38,47-22 1,-37 14 23,-28 13-69,0-1 1,0-1 0,22-15-1,-38 23-30,0 0 0,1 0 0,-1 0 0,0 0 0,0 0 0,0 0 0,0-1 0,0 1 0,0 0 0,0-1 0,-1 1 0,2-3 0,-2 4-5,0-1 0,0 1 0,0 0 1,0 0-1,0 0 0,0-1 1,0 1-1,0 0 0,0 0 0,0-1 1,0 1-1,0 0 0,0 0 1,0-1-1,0 1 0,-1 0 1,1 0-1,0 0 0,0-1 0,0 1 1,0 0-1,0 0 0,-1 0 1,1 0-1,0-1 0,0 1 0,0 0 1,-1 0-1,1 0 0,0 0 1,0 0-1,-1 0 0,-15-1-139,9 3 90,0 0-1,0 0 0,0 1 1,0 0-1,1 0 0,-1 0 0,-10 8 1,-42 36 7,53-42 24,1 1-1,0 0 0,0 0 1,0 0-1,0 0 0,1 1 1,0-1-1,-3 10 0,6-14 24,0 0-1,0 1 1,0-1-1,0 0 1,0 1-1,1-1 1,-1 1-1,1-1 1,0 1-1,0 0 1,0-1-1,0 1 0,0-1 1,0 1-1,1-1 1,-1 1-1,1-1 1,0 1-1,0-1 1,0 1-1,0-1 1,0 0-1,0 0 0,1 1 1,-1-1-1,1 0 1,2 2-1,-3-3 14,0 0 0,-1-1 0,1 1 0,0-1 0,0 1 0,0-1 0,0 1 0,0-1 0,0 0 0,0 1 0,0-1 0,0 0 0,0 0 0,0 0 0,0 0 0,0 0 0,0 0 0,0 0 0,0 0 0,1 0 0,-1-1 0,0 1 0,0 0 0,0-1 0,-1 1 0,1 0 0,0-1 0,0 1 0,0-1 0,0 0 0,0 1 0,0-1 0,-1 0 0,1 1 1,1-3-2,1 0 5,0 0-1,-1 0 0,1 0 0,-1-1 0,1 0 0,-1 1 0,2-7 1,28-61-107,-34 74-335,-2 6 322,1 0 1,-1 0-1,-1 10 0,-11 61 0,-27 122 76,29-150 39,-37 91 0,48-136-18,-19 38 223,20-41-114,0-1 1,-1 1 0,1 0 0,-1-1 0,0 0 0,0 1-1,0-1 1,-7 4 0,10-7-104,-1 1 0,1-1-1,-1 0 1,1 1 0,0-1 0,-1 0-1,1 0 1,-1 0 0,1 0 0,-1 1 0,1-1-1,-1 0 1,1 0 0,-1 0 0,1 0 0,-1 0-1,1 0 1,-1 0 0,1 0 0,-1 0-1,1-1 1,-1 1 0,1 0 0,-1 0 0,1 0-1,-1 0 1,1-1 0,-1 1 0,1 0 0,-1-1-1,1 1 1,0 0 0,-1-1 0,1 1-1,0 0 1,-1-1 0,1 1 0,0-1 0,-1 1-1,1 0 1,0-1 0,0 1 0,0-1 0,-1 1-1,1-1 1,0 1 0,0-1 0,0 1-1,0-1 1,0 1 0,0-2 0,-1-1 2,1 0 0,0 0 0,-1 0 0,1 0 1,1 0-1,-1-6 0,4-1-24,0 0 1,0 0-1,9-15 0,6-12-172,-9 12 104,18-29 1,-2 6 85,58-111-32,-73 141 39,1 1-1,1 1 1,1 0 0,0 0-1,1 1 1,1 1 0,23-16-1,-21 16-33,-8 6-8,0 1 1,1-1-1,-1 2 1,1-1-1,1 1 0,-1 1 1,22-7-1,-11 11-177,-21 1 207,-1 0-1,1 0 1,0 0-1,-1 0 1,1 1-1,-1-1 1,1 0-1,-1 0 1,1 0-1,-1 1 0,1-1 1,-1 0-1,1 1 1,-1-1-1,1 0 1,-1 1-1,1-1 1,-1 1-1,1-1 1,-1 1-1,0-1 1,1 1-1,-1-1 1,0 1-1,0-1 1,1 1-1,-1 0 0,0-1 1,0 1-1,0-1 1,0 1-1,0-1 1,1 2-1,-2 7 9,-1-1 0,0 0 0,0 1 0,0-1 0,-1 0 0,0 0 0,-5 9 0,-8 20 5,-6 37 430,69-116 608,-46 41-1036,26-22-110,0 2 0,2 1 1,0 1-1,2 1 1,31-13-1,-53 26 52,-7 4 28,-1 1 0,0-1 0,0 0 0,0 0 0,1 1 0,-1-1 0,0 1 0,1-1 0,-1 1-1,1 0 1,-1 0 0,0-1 0,1 1 0,-1 0 0,1 0 0,1 1 0,-2-1 14,-1 0 0,1 0 0,0 0-1,-1 0 1,1 0 0,-1 1 0,1-1 0,0 0 0,-1 1 0,1-1 0,-1 0-1,1 1 1,-1-1 0,1 0 0,-1 1 0,1-1 0,-1 1 0,1-1 0,-1 1-1,0-1 1,1 1 0,-1-1 0,0 1 0,0 0 0,1-1 0,-1 1-1,0-1 1,0 1 0,0 0 0,0-1 0,1 1 0,-1 0 0,0-1 0,0 2-1,0 1-50,3 12 3,-1-7 58,0 1 1,0-1-1,1 1 1,0-1 0,6 13-1,-8-20 14,0 1 0,0-1 0,0 1 0,1-1 0,-1 0 0,0 0-1,1 1 1,-1-1 0,0 0 0,1 0 0,-1 0 0,1 0 0,0 0 0,-1-1-1,1 1 1,0 0 0,-1-1 0,1 1 0,0-1 0,0 0 0,-1 0 0,1 1 0,0-1-1,0 0 1,0 0 0,0-1 0,-1 1 0,1 0 0,0-1 0,0 1 0,-1-1 0,1 1-1,1-2 1,5-1 43,-1-1 0,1-1-1,-1 1 1,-1-1 0,11-10-1,2 0 14,7-7 89,29-30 0,-40 36-175,-11 12 4,-2 2-7,1 0-1,-1 0 1,1 0 0,-1-1-1,0 1 1,0-1-1,-1 1 1,1-1-1,0 0 1,-1 0 0,0 0-1,1 0 1,0-4-1,-2 7 9,0 0 0,0 0 1,0-1-1,0 1 0,0 0 0,-1 0 0,1 0 0,0 0 0,0-1 0,0 1 0,0 0 0,0 0 0,0 0 1,-1 0-1,1-1 0,0 1 0,0 0 0,0 0 0,0 0 0,-1 0 0,1 0 0,0 0 0,0 0 0,0 0 0,-1-1 1,1 1-1,0 0 0,0 0 0,0 0 0,-1 0 0,1 0 0,0 0 0,0 0 0,-1 0 0,-12 2-166,-9 4 28,12 1 92,0-1 0,0 1-1,1 1 1,-13 12 0,19-17 60,0 1 0,0 0 0,0 0 0,1 0 0,-1 1 0,-1 3 0,3-7-3,1 0 1,0 0-1,-1 0 1,1-1-1,0 1 1,-1 0-1,1 0 1,0 0 0,0 0-1,0 0 1,0-1-1,0 1 1,0 0-1,0 0 1,0 0-1,0 0 1,0 0-1,0 0 1,0 0 0,1-1-1,-1 1 1,0 0-1,1 0 1,-1 0-1,1-1 1,-1 1-1,1 0 1,-1 0-1,1-1 1,-1 1 0,1 0-1,0-1 1,-1 1-1,1-1 1,0 1-1,-1-1 1,1 1-1,0-1 1,0 0 0,0 1-1,1-1 1,4 2 49,1-1 1,0-1 0,0 0-1,0 1 1,0-2 0,0 1-1,0-1 1,13-4 0,-5 3-9,110-25 206,21-4-386,3 6 112,-145 24-12,-4 1 30,0-1 0,0 1 0,1 0 0,-1 0 0,0 0 0,0 0 0,1 0 0,-1-1 0,0 1 0,0 0 0,1 0 0,-1 0 0,0 0 0,1 0 0,-1 0 0,0 0 0,0 0 0,1 0 0,-1 0 0,0 0-1,0 0 1,1 0 0,-1 0 0,0 0 0,1 0 0,-1 1 0,0-1 0,0 0 0,1 0 0,-1 0 0,0 0 0,0 0 0,0 1 0,1-1 0,-1 0 0,0 0 0,0 0 0,0 1 0,1-1 0,-1 0 0,0 0 0,0 1 0,0-1 0,0 0 0,0 0 0,0 1 0,0-1-1,1 0 1,-1 0 0,0 1 0,0-1 0,0 0 0,0 1 0,0-1 0,-2 2-13,0 0-1,1 0 0,-1 0 1,0 0-1,0-1 0,0 1 1,0-1-1,0 1 1,0-1-1,0 0 0,-5 2 1,-1 1 47,-1 2-13,0 0-1,1 0 1,-14 14-1,20-18-19,1-1 0,-1 1 1,1-1-1,-1 1 0,1 0 0,0 0 0,0 0 0,0-1 0,0 1 1,0 0-1,0 0 0,0 0 0,1 1 0,-1-1 0,1 0 0,0 0 1,-1 0-1,1 0 0,0 0 0,0 1 0,0-1 0,1 0 0,-1 0 0,1 4 1,0-5 19,-1 0 1,0 0 0,1 0 0,-1-1 0,1 1 0,0 0 0,-1 0 0,1 0-1,0 0 1,-1-1 0,1 1 0,0 0 0,0-1 0,0 1 0,-1-1 0,1 1-1,0-1 1,0 1 0,0-1 0,0 1 0,2-1 0,-2 1 5,1-1 0,0 0 0,0 0 0,0 0 0,0 0 0,0-1 0,0 1 0,0-1 0,0 1 0,-1-1 0,3 0 0,2-2 1,-1 1 0,0-1 0,0 0 0,0-1 0,0 1 0,8-9 0,-11 10-26,10-10 31,0 0 1,-1-2-1,-1 1 0,0-1 0,0-1 0,8-18 1,1-12 48,17-59 1,7-54-127,-28 98-77,-5 25 47,-5 19 94,-1 1-1,0-1 1,-1 0-1,1-27 1,-4 42-52,0-1 0,0 1 0,0-1 0,0 0 0,0 1 1,-1-1-1,1 1 0,-1-1 0,1 1 0,-1-1 0,0-1 1,0 2 25,1 1-1,0 0 1,0 0 0,-1-1 0,1 1 0,0 0 0,-1 0 0,1-1 0,0 1 0,0 0-1,-1 0 1,1 0 0,0 0 0,-1 0 0,1-1 0,0 1 0,-1 0 0,1 0 0,-1 0-1,1 0 1,0 0 0,-1 0 0,1 0 0,0 0 0,-1 0 0,1 0 0,0 0 0,-1 1-1,1-1 1,0 0 0,-1 0 0,-2 2-7,1-1 0,0 1 0,0 0 0,0 0 0,0 0 0,0 0 0,0 1 0,1-1 0,-1 0 0,1 1 0,-1-1 0,1 1 0,-1 3 0,-13 30-152,-13 54 1,-4 47 241,20-84-55,4-14-74,1 0 0,2 1 0,0 44 0,-2-37-8669,8-42 7263,-17-1-9182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3:59.5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42 6560,'-62'-42'2976,"52"47"-2592,5-5-704,10 0 96,9 0-832,4 8 608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4:00.6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13 867 3648,'-2'1'283,"1"-1"-177,1 0 0,-1 0 0,1 0-1,-1 1 1,1-1 0,-1 0 0,1 1-1,-1-1 1,1 0 0,-1 1 0,1-1-1,-1 0 1,1 1 0,-1-1 0,1 1-1,0-1 1,-1 1 0,1-1 0,0 1-1,-1-1 1,1 1 0,0 0 0,0-1-1,0 1 1,-1-1 0,1 1 0,0 0-1,0-1 1,0 2 0,2-7 513,0 1 0,0 0 1,0 0-1,1 1 0,-1-1 1,1 0-1,0 1 0,6-7 1,4-3 88,-10 8-572,47-55 1335,63-59-1,-72 82-1242,-2-1 0,50-63-1,-35 22 357,58-111 0,-86 141-131,29-83 1,-53 119-561,-2 13 102,0 0 0,-1 0 0,1 0 0,0 0 0,0 1 0,0-1 0,0 0 0,0 0 0,0 0 1,-1 0-1,1 0 0,0 0 0,0 0 0,0 0 0,0 0 0,-1 0 0,1 0 0,0 0 0,0 0 0,0 0 0,0 0 0,-1 0 0,1 0 0,0 0 0,0 0 0,0 0 0,0 0 0,0 0 0,-1 0 0,1 0 0,0 0 1,0 0-1,0 0 0,0 0 0,-1 0 0,1 0 0,0-1 0,0 1 0,0 0 0,0 0 0,0 0 0,0 0 0,0 0 0,-1 0 0,1-1 0,0 1 0,0 0 0,0 0 0,0 0 0,0 0 0,0-1 0,0 1 0,0 0 1,0 0-1,0 0 0,0 0 0,0 0 0,0-1 0,0 1 0,0 0 0,0 0 0,0 0 0,0 0 0,0-1 0,0 1 0,-9 12-180,-27 43-156,12-7 347,-18 55 0,22-52-2,-2 4-13,2 2 0,-20 93 0,39-142 74,0-1-1,0 1 1,1 0 0,-1 0-1,2 0 1,-1-1 0,1 1-1,1 0 1,-1-1-1,1 1 1,3 7 0,-3-11 0,0 0 1,0 0-1,0 0 0,0-1 1,1 1-1,0-1 1,-1 1-1,1-1 0,1 0 1,-1 0-1,0 0 1,1-1-1,-1 1 1,1-1-1,0 0 0,0 0 1,0 0-1,0 0 1,0-1-1,7 2 0,-4-2-11,0 0 0,-1-1-1,1 1 1,0-1 0,0-1-1,0 0 1,-1 0 0,1 0 0,0-1-1,-1 1 1,1-2 0,-1 1-1,8-4 1,0-2-2,0 0 1,0-1-1,-1 0 0,19-17 1,-30 24-72,1 0 1,-1-1-1,0 1 1,1-1-1,-1 0 1,0 1-1,-1-1 1,1 0 0,0 0-1,-1 0 1,0-1-1,2-3 1,-20 24-697,12-10 683,1 0-1,0-1 0,0 1 1,1 1-1,0-1 1,0 0-1,0 1 1,1 0-1,-2 14 1,4-19 61,1-1 0,0 1 0,0-1 0,-1 1 0,1-1 1,2 4-1,1 3 161,-3-7 104,-1-2-285,0 0 0,0 0 0,-1-1 0,1 1 0,0 0 1,0 0-1,0 0 0,0 0 0,0 0 0,0 0 0,0 0 0,0 0 1,0 0-1,0 0 0,0 0 0,0 0 0,0-1 0,0 1 0,0 0 1,0 0-1,0 0 0,0 0 0,0 0 0,0 0 0,0 0 0,0 0 1,0 0-1,0 0 0,1 0 0,-1 0 0,0 0 0,0-1 0,0 1 1,0 0-1,0 0 0,0 0 0,0 0 0,0 0 0,0 0 0,0 0 1,0 0-1,0 0 0,0 0 0,0 0 0,0 0 0,1 0 0,-1 0 1,0 0-1,0 0 0,0 0 0,0 0 0,0 0 0,0 0 0,0 0 1,0 0-1,2-1 6,-1 1 1,1-1 0,-1 1 0,0-1-1,0 0 1,1 0 0,-1 1 0,0-1 0,0 0-1,0 0 1,0 0 0,0-1 0,0 1-1,0 0 1,0 0 0,0 0 0,0-1-1,-1 1 1,1 0 0,0-1 0,-1 1-1,0-1 1,1 1 0,-1-1 0,0 1-1,1-1 1,-1 1 0,0-1 0,0 1 0,0-2-1,-1-5-23,0 0 1,-1 0-1,0 0 0,-4-11 0,2 8 23,3 6-63,0-1-362,9 6 133,-5 1 292,14 0-7,0 0 1,27-2 0,-21 0 2,-20 1-35,332-27-1941,-322 25 930,-1-1 0,0 0 1,14-5-1,-2 0-639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4:01.0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43 5632,'-9'-11'2560,"31"11"-2208,1-4 1344,9 4-992,26-5 704,10 5-832,17-3-96,-4 3-288,-5-5 160,-9 5-224,6-3 384,-11-1-288,6-4-5472,-10 8 2848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4:02.0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388 1 5472,'0'1'390,"1"0"1,0 0-1,-1 0 0,1 0 1,-1 1-1,1-1 0,-1 0 1,1 0-1,-1 1 0,0-1 1,0 0-1,0 0 0,0 1 1,0-1-1,0 1 0,-4 30 1911,-14 33-1325,17-61-685,-15 40 200,-1-1 1,-2-1-1,-3 0 1,0-2-1,-3 0 0,-43 52 1,66-90-478,-33 41 433,2 0 0,-46 83-1,72-112-238,-1 1 54,-8 21-1,16-36-245,0 0-1,0 0 1,0 1-1,0-1 1,0 0-1,0 0 1,0 0-1,0 1 1,0-1-1,0 0 1,-1 0 0,1 0-1,0 1 1,0-1-1,0 0 1,0 0-1,0 0 1,1 1-1,-1-1 1,0 0-1,0 0 1,0 0 0,0 1-1,0-1 1,0 0-1,0 0 1,0 0-1,0 0 1,0 1-1,1-1 1,-1 0-1,0 0 1,0 0-1,0 0 1,0 0 0,0 1-1,1-1 1,-1 0-1,0 0 1,0 0-1,0 0 1,1 0-1,-1 0 1,0 0-1,0 0 1,0 0 0,1 0-1,-1 0 1,0 0-1,0 0 1,0 0-1,1 0 1,-1 0-1,0 0 1,0 0-1,0 0 1,1 0-1,-1 0 1,0 0 0,0 0-1,0 0 1,1 0-1,-1 0 1,15-6 500,-13 5-496,35-18 347,30-13-169,4 6-109,1 2 0,84-14 0,-3 6-100,-145 31 211,4-2-1615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4:02.3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85 4992,'-35'-7'2127,"26"5"1639,171-5 2357,80-20-5135,-148 15-649,-77 10-1043,1-1 0,32-9 1,-45 11 66,-5 1 558,0 0-1,0 0 1,0 0 0,0 0-1,1 0 1,-1 0-1,0 0 1,0-1 0,0 1-1,0 0 1,0 0 0,0 0-1,1 0 1,-1 0-1,0 0 1,0 0 0,0 0-1,0 0 1,0 0-1,0 0 1,0 0 0,1-1-1,-1 1 1,0 0 0,0 0-1,0 0 1,0 0-1,0 0 1,0 0 0,0-1-1,0 1 1,0 0 0,0 0-1,0 0 1,0 0-1,0 0 1,0 0 0,0-1-1,0 1 1,0 0 0,0 0-1,0 0 1,0 0-1,0 0 1,0-1 0,0 1-1,0 0 1,0 0 0,0 0-1,0 0 1,0 0-1,0 0 1,0-1 0,-1 1-1,1 0 1,0 0 0,0 0-1,0 0 1,0 0-1,0 0 1,0 0 0,-1 0-1,1-1-37,0-4-2448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4:02.7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37 8224,'-1'0'70,"1"-1"0,0 1 1,0 0-1,0 0 0,0-1 1,-1 1-1,1 0 0,0 0 0,0-1 1,0 1-1,0 0 0,0 0 1,0-1-1,0 1 0,0 0 0,0 0 1,0-1-1,0 1 0,0 0 1,0-1-1,0 1 0,0 0 0,0 0 1,0-1-1,0 1 0,0 0 1,0 0-1,0-1 0,0 1 1,1 0-1,-1 0 0,0-1 0,0 1 1,0 0-1,0 0 0,1-1 1,-1 1-1,0 0 0,0 0 0,0 0 1,1 0-1,-1-1 0,0 1 1,0 0-1,1 0 0,-1 0 1,0 0-1,0 0 0,1 0 0,-1 0 1,0 0-1,1 0 0,-1 0 1,0 0-1,0 0 0,1 0 0,-1 0 1,0 0-1,0 0 0,1 0 1,4-1 73,3-1 584,0 1 1,0 0-1,0 0 1,15 1 0,2 0-229,13-2-32,111-8 40,-99 5-560,0 3 0,0 1 0,55 8 0,-99-7-433,0 1 0,1 1 0,-1-1-1,0 1 1,0 0 0,0 1-1,-1-1 1,7 5 0,14 11-1867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1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83 8064,'-32'-7'2234,"25"5"-916,20 7-518,-1-3-133,-1 0 1,1 0-1,1-1 0,19 0 1,-4-1 266,49 1 538,84-10-1,75-20-1021,-31 3-253,-56 5-4938,-122 19 415,-7 4 1372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4:12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13 168 10624,'-13'0'4832,"16"-6"-4192,7 1 1471,4 1-1279,22-7 512,9-3-800,21-5-96,8 7-288,-3-8-160,-8 8-32,-10-4 96,-3 4-32,-10-4-3040,-8 9 1632,-9-1-6143,-5 3 4223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4:03.6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248 45 5152,'-17'-6'7852,"6"3"-5518,-4 0 1250,27 0-3104,14-1-150,51-6 135,-19 2-345,-44 5-99,-1 1-1,1 0 1,-1 1 0,27 2 0,-16 0-142,-20-1 109,-1 0 0,1 0 0,-1 0-1,1 1 1,-1-1 0,1 1 0,-1 0 0,0 0 0,1 0 0,-1 0 0,0 1 0,4 1 0,-7-2 17,0 0 0,1 0-1,-1-1 1,0 1 0,0 0-1,0 0 1,1 0 0,-1 0-1,0 0 1,0 0 0,0 0-1,-1 0 1,1-1-1,0 1 1,0 0 0,0 0-1,-1 0 1,1 0 0,0 0-1,-1-1 1,1 1 0,-1 1-1,-1 2 23,-9 24 37,-2 0 0,-1-1 0,-1 0 0,-26 33 0,24-37-14,-1 0 1,-1-1 0,-2-2-1,-44 37 1,31-33 44,-1-1 0,-68 32 0,-7 3 204,98-53-357,1 0 621,12-4-235,9 0-89,18-3-36,36-6 0,-54 6-177,76-10 78,119-3 0,-120 17-237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4:04.4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74 2080,'-27'0'1010,"14"0"1852,9-1-1952,1 0 0,-1 0 0,1 0 0,-1 0 0,-3-3 0,1 2 430,6 2-1285,-1 0 0,1 0 0,0 0 0,0-1 1,-1 1-1,1 0 0,0 0 0,0 0 1,0 0-1,-1 0 0,1 0 0,0-1 0,0 1 1,0 0-1,-1 0 0,1 0 0,0 0 1,0-1-1,0 1 0,0 0 0,0 0 0,0 0 1,-1-1-1,1 1 0,0 0 0,0 0 1,0-1-1,0 1 0,0 0 0,0 0 0,0-1 1,0 1-1,0 0 0,0 0 0,0-1 1,0 1-1,0 0 0,0 0 0,0 0 0,0-1 1,0 1-1,0 0 0,1 0 0,-1-1 1,0 1-1,0 0 0,0 0 0,0 0 0,0-1 1,1 1-1,-1 0 0,0 0 0,0 0 0,0 0 1,0-1-1,1 1 0,-1 0 0,0 0 1,0 0-1,1 0 0,-1 0 0,0 0 0,14-8 578,8 2-25,1 1-1,0 0 1,42 0-1,-19 1-338,23-2-196,17-1-18,-75 5 70,-4 1-566,-1 0-1,1 0 1,-1 0-1,1 1 1,-1 0-1,8 2 1,-3-2-3548,-3 0 1173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4:04.9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37 5632,'-5'-20'1834,"5"19"-1621,0 0-1,0 0 0,0 1 0,0-1 0,0 0 0,0 1 0,0-1 0,0 0 0,1 0 0,-1 1 1,0-1-1,0 0 0,1 0 0,-1 1 0,0-1 0,1 0 0,-1 1 0,0-1 0,1 1 0,4-2 3403,-5 11-2693,-30 127 2614,17-66-2956,-5 23-62,7-44-271,5-21-29,-11 33 0,17-60-308,-11 29 1283,8-18-2535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4:05.2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60 7712,'-20'0'2506,"20"0"-2477,0 0-1,1 0 1,-1 0-1,0 0 0,0 0 1,0 0-1,0 0 0,0 0 1,0 0-1,0 0 1,0 0-1,0 0 0,0 0 1,0 0-1,0 0 1,0 0-1,0 0 0,0 0 1,1 0-1,-1 0 0,0 0 1,0 0-1,0 0 1,0 0-1,0 0 0,0 0 1,0-1-1,0 1 1,0 0-1,0 0 0,0 0 1,0 0-1,0 0 0,0 0 1,0 0-1,0 0 1,0 0-1,0 0 0,0 0 1,0 0-1,0 0 1,0 0-1,0 0 0,0-1 1,0 1-1,0 0 0,0 0 1,0 0-1,0 0 1,0 0-1,0 0 0,0 0 1,0 0-1,0 0 1,0 0-1,0 0 0,0 0 1,0 0-1,0 0 1,0 0-1,-1 0 0,1 0 1,0 0-1,0-1 0,0 1 1,0 0-1,6-2 1638,-3 2-1390,89-1 4576,45-9-3196,-32 1-986,-22 3-1287,-28-2-3452,-53 8 3401,1-1-1,-1 1 0,0-1 1,1 0-1,-1 0 1,0 0-1,0 0 0,0 0 1,1 0-1,2-3 1,8-5-2228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4:05.6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180 24 5888,'15'-17'1898,"-14"16"-1849,-1 1-1,1-1 0,-1 1 1,1-1-1,-1 1 0,1 0 0,0-1 1,-1 1-1,1-1 0,-1 1 0,1 0 1,0 0-1,-1-1 0,1 1 0,0 0 1,-1 0-1,1 0 0,0 0 1,0-1-1,-1 1 0,1 0 0,0 1 1,0-1-1,1 0 217,-1 0-141,0 0-1,-1 0 1,1 0-1,0 0 1,0 0-1,-1 0 0,1 0 1,0 0-1,-1 1 1,1-1-1,0 0 1,-1 0-1,1 1 1,0-1-1,-1 1 0,1-1 1,-1 0-1,1 1 1,0-1-1,-1 1 1,1-1-1,-1 1 1,1 0-1,-1-1 0,0 1 1,1-1-1,-1 1 1,0 0-1,1-1 1,-1 1-1,0 0 1,0-1-1,0 1 0,1 0 1,-1 0-1,0 0 1,2 30 1308,-3-26-978,1 15 367,-2 1 1,-1-1 0,0 0 0,-13 38-1,1-16 173,-23 47-1,-81 138 118,92-177-835,18-30-191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5:42.67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90 69 1728,'0'0'25,"-1"0"1,1 0-1,-1 0 1,1 0-1,0 0 1,-1 0 0,1-1-1,-1 1 1,1 0-1,0 0 1,-1 0-1,1-1 1,0 1-1,-1 0 1,1 0-1,0-1 1,-1 1-1,1 0 1,7-14 2865,-5 15-2760,0-1 1,-1 0-1,1 1 0,0-1 0,0 1 1,-1-1-1,4 2 0,5 1 62,0 0 0,0 0 0,0-1 0,1-1 0,-1 0-1,13 0 1,7 1-1,604 15 2138,-111 2-1588,5 32-572,-151-41 387,-257-11-447,-95 1-114,451-20 339,-47-44 145,-378 52-479,-1-1 1,63-27 0,-89 28 27,-14 6-128,-8 5 35,-3 1-5,-21 13 259,16-9-129,0-1-1,0 1 1,-12 4-1,-22 2 37,-1-1 1,1-2-1,-53 2 0,2 1-11,-407 34 49,290-29-217,-224 10 17,146-10 109,135-6 13,-264 21 73,22 0-280,-106 12 316,390-31-224,63-8 81,0 2-1,-49 13 1,58-6-588,37-12 566,0 0-1,0 0 1,0 0 0,-1 0 0,1 0-1,0 0 1,0 0 0,0 1 0,-1-1-1,1 0 1,0 0 0,0 0 0,0 1-1,-1-1 1,1 0 0,0 0-1,0 0 1,0 1 0,0-1 0,0 0-1,0 0 1,0 1 0,0-1 0,0 0-1,-1 0 1,1 0 0,0 1 0,0-1-1,0 0 1,0 0 0,0 1 0,1-1-1,-1 0 1,0 0 0,0 1-1,0-1 1,0 0 0,0 0 0,0 1-1,0-1 1,0 0 0,0 0 0,1 0-1,-1 1 1,0-1 0,0 0 0,0 0-1,0 0 1,1 1 0,-1-1 0,0 0-1,0 0 1,0 0 0,1 0-1,-1 0 1,15 10 257,-9-8-181,0 0 0,0 0 1,1-1-1,-1 1 0,1-2 1,0 1-1,9 0 0,343 0 607,-178-2-514,474 17-170,-527-11 0,91 5-86,164 4 92,-200-13 160,419-14-247,-464-8-323,-46 6-755,-85 14 720,-4 1 72,0 0-1,0-1 1,0 1 0,0-1-1,0 0 1,0 1 0,0-1-1,0-1 1,-1 1 0,6-3-1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6:40.9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5 135 992,'-1'0'19,"1"0"1,0 0-1,0 0 0,0 0 1,0 0-1,-1 0 0,1 0 1,0-1-1,0 1 0,0 0 1,0 0-1,-1 0 0,1 0 1,0 0-1,0 0 0,0 0 1,0 0-1,0 0 0,0 0 1,-1-1-1,1 1 0,0 0 0,0 0 1,0 0-1,0 0 0,0 0 1,0-1-1,0 1 0,0 0 1,0 0-1,0 0 0,-1 0 1,1-1-1,0 1 0,0 0 1,0 0-1,0 0 0,0 0 1,0-1-1,0 1 0,0 0 1,0 0-1,1 0 0,-1 0 1,0-1-1,0 1 0,0 0 1,0 0-1,0 0 0,0 0 1,0-1-1,0 1 0,0 0 1,0 0-1,1 0 0,-1 0 1,0 0-1,3-6 828,9-14-410,-11 18-463,0 1 30,-1 0-1,1 0 0,-1 0 0,1 0 0,-4-8 7052,4 9-7038,0 0 16,0 0 0,0 0 0,0 0-1,0 0 1,0 0 0,0-1 0,0 1 0,-1 0 0,1-1-1,0 1 1,2-1 0,8-3-20,0 1 0,0 0 0,1 1-1,13-1 1,26-5 190,-17 3 34,-27 4-203,0 1-1,0-1 1,0-1-1,11-3 1,-10 2-45,0 1-1,0-1 1,0 1-1,0 1 1,16-1-1,45 3-135,-24 0 102,-35-1 85,-7-1-6,1 1 0,0 0 1,0 0-1,-1 1 0,1-1 1,0 1-1,4 1 0,18 2-199,-22-3 167,0 0 1,0 0-1,0-1 1,0 0-1,-1 0 1,1 0-1,7-1 0,0 0-112,39 1 436,-31-5-291,-2-1-33,12 1-88,-11 1 49,0 1 0,34-2 0,35-2 85,-75 5-134,56-1 182,-54 1-54,1 2 0,22 1 0,0 0-8,128-1-55,-93 9-64,2-6 394,-37-6-118,-28 2-177,-1 0-1,1 1 1,17 1-1,-3 1 169,1-1-1,41-3 0,-65 0 34,3-2-446,-9 3-1486,1 3 448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6:42.5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1 211 1728,'35'-14'5322,"-22"4"-3259,-9 7-1800,-1-1 1,1 1 0,0 1 0,0-1 0,1 1 0,4-3 0,-8 5-217,0 0 1,-1-1 0,1 1 0,0-1 0,-1 1-1,1-1 1,0 1 0,-1-1 0,1 0 0,0 1-1,-1-1 1,1-1 0,9-7 285,15-7-259,-18 11 15,1 0 0,14-7 1,-7 5 195,23-15 0,7-3-183,68-23-305,-108 45 122,-5 3 77,0 0 0,0 0-1,0 0 1,0 1 0,0-1-1,0 0 1,0 0 0,0 0-1,0 0 1,0 0 0,0 0 0,0 0-1,1 0 1,-1 0 0,0 0-1,0 0 1,0 0 0,0 0-1,0 1 1,0-1 0,0 0 0,0 0-1,0 0 1,0 0 0,0 0-1,0 0 1,0 0 0,0 0-1,0 0 1,0 0 0,1 0 0,-1 0-1,0 0 1,0 0 0,0 0-1,0 0 1,0 0 0,0 0-1,0 0 1,0 0 0,0 0 0,0 0-1,0 0 1,1 0 0,-1 0-1,0 0 1,0 0 0,0 0-1,0 0 1,0 0 0,0 0-1,0 0 1,0 0 0,0-1 0,0 1-1,0 0 1,0 0 0,0 0-1,0 0 1,0 0 0,0 0-1,0 0 1,1 0 0,-1 0 0,0 0-1,0 0 1,0 0 0,0 0 62,0 0-76,0 0 1,0 0-1,0-1 0,-1 1 0,1 0 0,1 0 0,-1 0 0,0-1 0,0 1 0,0 0 1,0 0-1,0 0 0,0-1 0,0 1 0,0 0 0,0 0 0,0 0 0,0-1 0,0 1 1,1 0-1,-1 0 0,0 0 0,0 0 0,0-1 0,0 1 0,1 0 0,-1 0 0,0 0 1,0 0-1,0 0 0,0 0 0,1-1 0,-1 1 0,0 0 0,1 0 0,-1 0 10,0 1 0,0-1 0,0 0 0,0 0 0,0 1 0,0-1 0,0 0 0,0 0-1,0 0 1,0 1 0,0-1 0,0 0 0,0 0 0,0 1 0,0-1 0,0 0 0,0 0 0,0 0-1,0 1 1,0-1 0,0 0 0,-1 0 0,1 0 0,0 1 0,0-1 0,0 0 0,0 0 0,0 0-1,-1 1 1,1-1 0,0 0 0,0 0 0,0 0 0,-1 0 0,1 0 0,0 0 0,0 0 0,0 1 0,-1-1-1,1 0 1,-102 81 131,-24 20 464,115-91-259,-1 0 0,0-1 0,-26 13 0,38-21-318,0-1 0,0 0 1,0 0-1,0 0 0,0 0 1,0 0-1,-1 0 0,1 0 1,0 0-1,0 0 1,0 1-1,0-1 0,0 0 1,0 0-1,0 0 0,0 0 1,0 0-1,-1 0 0,1 0 1,0 0-1,0 0 1,0 0-1,0 0 0,0 0 1,0 0-1,0 0 0,0 0 1,-1 0-1,1 0 0,0 0 1,0 0-1,0 0 1,0 0-1,0 0 0,0 0 1,0 0-1,-1 0 0,1 0 1,0 0-1,0 0 0,0 0 1,0 0-1,0-1 1,0 1-1,0 0 0,0 0 1,0 0-1,0 0 0,-1 0 1,1 0-1,0 0 0,0 0 1,0 0-1,0-1 1,0 1-1,0 0 0,0 0 1,0 0-1,0 0 0,0 0 1,5-10 224,-4 9-258,0-1 0,1 0-1,-1 1 1,0-1 0,1 1 0,-1 0-1,1-1 1,0 1 0,-1 0 0,1 0-1,0 0 1,2-1 0,1 2-15,1-1 0,-1 1 1,1 0-1,-1 1 0,1-1 0,-1 1 0,1 0 1,-1 1-1,10 3 0,6 3 87,22 13 0,-21-9 82,60 34-3,-81-46-86,-1 0 0,1 1 1,-1-1-1,0 0 0,1 0 1,-1 0-1,1 0 0,-1 0 1,0 0-1,1 0 0,-1 1 1,1-1-1,-1 0 0,1-1 1,-1 1-1,1 0 0,-1 0 1,0 0-1,1 0 0,-1 0 1,1 0-1,-1 0 0,0-1 0,1 1 1,-1 0-1,0 0 0,1-1 1,-1 1-1,0 0 0,1-1 1,0 0 22,0 0 1,-1-1 0,1 1-1,0 0 1,-1-1 0,1 1-1,-1 0 1,1-1 0,-1-2-1,1-6 71,0-1 0,-2-12 0,1 14 10,0-7-195,-1 1 0,-1-1-1,-4-17 1,4 24 14,-2-1 1,-5-12-1,3 8-192,5 11 165,1 0 22,-8-8-140,8 11 134,-1 0 0,1 0 1,0 0-1,0-1 1,-1 1-1,1 0 1,0 0-1,0 0 1,0 0-1,0-1 1,-1 1-1,1 0 1,0 0-1,0-1 1,0 1-1,0 0 0,0 0 1,0-1-1,0 1 1,-1 0-1,1 0 1,0-1-1,0 1 1,0 0-1,0 0 1,0-1-1,0 1 1,0 0-1,0 0 0,0-1 1,1 1-1,-1 0 1,0 0-1,0-1 1,0 1-1,0 0 1,0 0-1,0-1 1,0 1-1,1 0 1,-1 0-1,0 0 1,0-1-1,0 1 0,0 0 1,1 0-1,-1 0 1,0 0-1,0 0 1,1-1-1,-1 1 1,0 0-1,0 0 1,1 0-1,-1 0 1,0 0-1,1 0 1,1-1-545,0 1 0,0 0 0,0 0 0,1 0 0,-1 0 0,0 1 1,3 0-1,17 6-1394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6:44.4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 0 1728,'0'1'1187,"0"5"-321,-1 0 0,1 0 0,-4 9-1,1-7-425,-1 0-1,1 0 1,1 0-1,-3 13 1,-14 31 381,7-19-217,6-20-407,-5 22-1,-23 112 850,34-130-747,1-6 1050,0-11-1313,0 0 1,0 0-1,0 0 1,0 0-1,0 0 1,0 0 0,-1 0-1,1-1 1,0 1-1,0 0 1,0-1-1,0 1 1,1-1-1,-2 0-35,50-10 9,-38 9 10,-1 1-1,1 0 0,-1 1 1,22 1-1,0 1 274,-32-2-246,-1 0 0,0 0 1,1 0-1,-1-1 1,1 1-1,-1 0 0,1 0 1,-1 0-1,1 0 1,-1-1-1,0 1 1,1 0-1,-1 0 0,1-1 1,-1 1-1,0 0 1,1-1-1,-1 0 0,8-14-4597,-6 12 2973,2-2-188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6:44.8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3 3328,'-14'-3'3828,"17"3"-2627,4 0-364,4 1-27,-1 0-1,14 3 0,7 1-106,9 3 73,-31-5-1235,1-1 0,-1 0-1,19 0 1,-20-2-853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4:12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77 8128,'-37'-60'3680,"24"52"-3168,3 0-640,6 8-32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6:45.3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3 3392,'-4'-3'1089,"5"7"316,0-3-1111,0 0 1,-1 0 0,1 0 0,0 0 0,0 0 0,-1 0 0,1-1-1,0 1 1,0 0 0,0-1 0,2 2 0,8 0 599,0 0 0,0 0 0,13-1 0,62-6-196,-71 3-546,5-3 136,-16 3-678,0 1 0,0 0-1,0 0 1,0 1 0,4-1 0,1 3-1071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6:46.6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18 2720,'-1'0'264,"1"0"-1,-1 0 1,0 0-1,0 0 1,0 0 0,0 0-1,0 0 1,0 0 0,0 1-1,1-1 1,-1 0 0,0 1-1,0-1 1,0 1 0,0 0-1,-8 1 5571,9-2-5700,1 0 0,0 1 0,-1-1 0,1 0 0,0 0 1,-1 0-1,1 0 0,0 1 0,-1-1 0,1 0 0,-1 1 0,1-1 0,-1 1 0,2-1 1,-2 1 89,10-1-101,12 1 2,0-2-1,0 0 1,0-1 0,29-7-1,-31 3-68,35-5 0,-27 12-56,-27-1-58,-13 8-646,-37 36 382,13-14 316,2 3-1,-37 43 0,18-16 23,38-44 17,13-14-6,0 0-1,0 0 1,0 0-1,0 0 1,0 0-1,0 1 1,-1 3 0,0-2 117,3-4-141,0 0 0,0 0 1,0 0-1,0 0 1,0 0-1,0 0 0,0 0 1,0 0-1,0 0 1,0 0-1,0 1 0,0-1 1,0 0-1,0 0 1,-1 0-1,1 0 0,0 0 1,0 0-1,0 0 1,0 0-1,0 0 0,0 0 1,0 0-1,0 1 1,0-1-1,0 0 0,0 0 1,0 0-1,1 0 1,-1 0-1,0 0 0,0 0 1,0 0-1,0 0 1,0 0-1,0 0 0,0 0 1,0 1-1,0-1 1,0 0-1,0 0 0,0 0 1,0 0-1,0 0 1,0 0-1,0 0 0,0 0 1,1 0-1,-1 0 1,0 0-1,0 0 0,0 0 1,0 0-1,0 0 1,0 0-1,0 0 0,0 0 1,1 1 439,8 1 207,1 0-602,1-1 0,0-1-1,0 0 1,-1-1 0,12-1 0,-10 0 1,0 1 1,-1 0 0,16 2-1,16 0-38,-43-1-247,1-1-1,-1 1 1,1 0-1,0 0 1,-1 0-1,1-1 0,-1 1 1,1 0-1,-1-1 1,1 1-1,-1 0 1,0-1-1,1 1 1,-1 0-1,1-1 1,-1 1-1,0-1 1,1 1-1,-1-2 1,3 1-1620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6:47.0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17 2816,'0'-1'278,"0"0"0,0 0 1,0 0-1,0 1 0,0-1 0,1 0 1,-1 0-1,0 0 0,0 1 0,1-1 1,-1 0-1,0 0 0,1 1 0,-1-1 1,0 0-1,1 0 0,-1 1 0,1-1 0,0 1 1,0-2-1,-1 2-222,0 0 1,0 0-1,0 0 0,0 0 1,1 0-1,-1 0 0,0 0 1,0 0-1,0 0 0,0 0 1,0 0-1,0 0 0,0 0 1,0 0-1,1 0 0,-1 0 1,0 0-1,0 0 0,0 0 1,0 0-1,0 0 1,0 0-1,0 0 0,0 0 1,0 1-1,1-1 0,-1 0 1,0 0-1,0 0 0,0 0 1,0 0-1,0 0 0,0 0 1,0 0-1,0 0 0,0 0 1,0 1-1,0-1 0,0 0 1,0 0-1,0 0 0,0 0 1,0 0-1,0 0 0,-1 12 910,-6 31 227,6-31-1020,-1 1 0,-6 18 0,-8 33 189,5 7-15,10-60-160,1-11-193,0 1 0,0-1 0,0 1-1,0-1 1,0 1 0,0-1 0,0 1 0,0-1-1,0 1 1,-1-1 0,1 1 0,0-1 0,0 1-1,-1-1 1,1 1 0,0-1 0,0 0-1,-1 2 1,-2-2-2042,6 0 550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6:47.4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64 2976,'15'-1'4824,"24"-4"-1,67-17-3438,-55 10-481,71-7-862,-109 15-2127,-8 7 864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6:48.1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 3648,'0'0'43,"0"0"-1,0 0 1,0 0 0,0 0-1,0 0 1,1 0 0,-1 0-1,0 0 1,0 0 0,0 0-1,0 0 1,0 0 0,0 0-1,1 0 1,-1 0 0,0 1-1,0-1 1,0 0 0,0 0-1,0 0 1,0 0 0,0 0-1,0 0 1,0 0 0,1 0-1,-1 1 1,0-1 0,0 0-1,0 0 1,0 0 0,0 0 0,0 0-1,0 0 1,0 0 0,0 1-1,0-1 1,0 0 0,0 0-1,0 0 1,-1 8 187,-1 6 1134,4-3-722,-1 0 0,0 0 0,-1 0 1,0 0-1,-1 0 0,-2 12 0,0 11 207,-2 11-202,-14 51-1,18-90-531,0 10 535,3-5-3605,-1-8 1521,3 9-1360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2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386 110 1728,'2'4'1251,"-4"-9"485,-5-9-310,5 9-1192,1 1 0,-1 0 1,-1 0-1,1-1 1,0 1-1,-1 1 0,-6-8 1,-2 2-45,0 1-1,0 0 1,-1 0 0,-19-8 0,26 15-185,1 0 0,-1 0 0,0 0 0,0 0 0,0 1-1,0 0 1,0 0 0,0 0 0,0 1 0,0-1 0,-9 4 0,6-2-47,0 1 0,0 0 0,0 0 1,0 1-1,-13 9 0,16-9 17,0 0-1,0 1 1,0-1-1,1 1 1,-1 0-1,1 0 1,0 0-1,-6 12 0,9-14 29,0-1 0,-1 0 0,1 1 0,0-1 0,1 1 0,-1 0 0,0-1 0,1 1 0,0 0-1,-1-1 1,1 1 0,0 0 0,1-1 0,-1 1 0,0 0 0,1 0 0,-1-1 0,1 1 0,0-1-1,0 1 1,0-1 0,0 1 0,2 2 0,12 15 98,28 29 0,-4-6 49,-36-40-112,-1 0 1,0 0-1,0 0 0,0 0 1,0 0-1,-1 0 0,1 1 1,-1-1-1,0 0 0,0 1 1,0-1-1,1 6 0,-2-7 31,0 1 0,-1-1-1,1 1 1,0-1 0,-1 0-1,1 1 1,-1-1 0,0 0 0,0 0-1,0 1 1,0-1 0,0 0-1,0 0 1,-1 0 0,1 0-1,-1 0 1,1 0 0,-1-1-1,-3 4 1,-11 6 168,0 0 0,0 0 0,-1-1 1,0-1-1,-21 7 0,13-5 292,20-8-513,0-1-1,1 0-1,-1 0 1,0 0 0,0 0-1,0-1 1,0 0 0,-7 1-1,8-2-520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2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2240,'0'0'1264,"18"9"1573,-3-6-2489,0-2 0,0 1 0,-1-2 1,1 0-1,0-1 0,25-5 0,-15 3 127,28 0 0,98 5 1109,-137-2-1280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2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 3328,'8'-13'1760,"-7"14"-1587,-1 0 0,1 0 0,-1 0 1,1-1-1,-1 1 0,1 0 0,-1 0 0,0 0 1,1 0-1,-1 0 0,0 0 0,0 1 0,0-1 0,0 0 1,0 0-1,0 0 0,0 0 0,0 2 0,-14 32 839,10-26-912,0-1 0,-4 16 0,6-16-86,1-1 126,0-1 1,-1 1-1,0-1 0,-5 10 0,4-10-3,0 0 0,1 0 0,0 0 1,0 0-1,1 0 0,-2 12 0,3-19-195,0 1 0,0 0 0,0 0 0,0 0 0,0 0 0,0 0 0,0 0 0,0 0 0,0 0-1,0 0 1,1-1-522,-1 1 522,0 0 0,0 0 0,0 0 0,0 0 0,1 0 0,-1 0 0,0 0-1,0 0 1,0 0 0,0 0 0,0 0 0,0 0 0,0 0 0,0 0 0,0 0 0,0 0 0,1 0 0,-1 0 0,0 0 0,0 0 0,0 0 0,0 0 0,0 0 0,0 0 0,0 0-1,1 1-521,-1-1 522,0 0 0,0 0 0,0 1 0,3-6-1622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3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3136,'-18'-23'1440,"13"18"-1248,1 2-32,8 6-128,1-3-352,0 5 352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3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0 832,'0'8'921,"0"-1"-1,-1 1 1,-1-1-1,-1 10 1,-4 3 119,-13 27 0,-3 12-459,-1 17 693,-41 90 1,63-162-1087,2-2-112,0-1 0,-1 0 0,1 0-1,-1 0 1,1 1 0,-1-1 0,0 0-1,1 0 1,-1 0 0,0 0 0,0 0 0,-2 1-1,3-2 11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4:16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23 4224,'0'0'168,"-1"0"0,1 0 0,-1 0 0,0-1 0,1 1 0,-1 0 0,1 0 0,-1 0 0,1 0 0,-1 0 0,1 0 0,-1 0 0,1 0 0,-1 0 0,0 0 0,1 0 0,-1 1 0,1-1 0,-4 3 2544,16-1 530,6 1-3034,22-1 335,0-3-1,73-8 0,-48 2-430,70-5-11,-72 8-63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3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1984,'-4'42'2953,"3"-27"-2317,-3 5 158,0 0 0,-12 36-1,-4 16-225,-13 98 563,26-128-290,-1 1-610,10-48-1644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3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51 1728,'0'1'162,"-1"-1"0,2 1 0,-1 0 0,0-1 0,0 1 0,0 0 0,0-1 0,0 1 0,0 0 0,1-1 0,-1 1 1,0 0-1,0-1 0,1 1 0,-1-1 0,1 1 0,-1-1 0,0 1 0,1-1 0,0 2 0,12 15 168,-9-12-168,1-1 0,-1 1 0,1-1 0,0 0 0,0-1 0,11 7 0,-13-9-99,0 1 1,0-1-1,1 0 0,-1 0 1,0-1-1,1 1 1,-1-1-1,0 0 1,1 0-1,-1 0 1,1 0-1,-1 0 1,0-1-1,6-1 0,-6 1 16,1 0 0,0-1-1,-1 1 1,1-1-1,-1 0 1,1 0 0,-1-1-1,0 1 1,0 0-1,0-1 1,0 0 0,0 0-1,-1 0 1,1 0-1,3-6 1,-5 7-69,0 0 0,-1 1-1,1-1 1,0 0 0,-1 0 0,1 0-1,-1 1 1,1-1 0,-1 0 0,0 0-1,0 0 1,0 0 0,0 0 0,0 0-1,0 0 1,0 1 0,-1-1 0,1 0-1,-1 0 1,1 0 0,-1 0 0,0 1-1,0-1 1,0 0 0,0 1 0,0-1-1,0 1 1,0-1 0,-1 1 0,1-1-1,0 1 1,-1 0 0,-2-2 0,1 1-53,0 0 1,0 0-1,0 0 1,-1 0-1,1 0 0,-1 1 1,1 0-1,-1 0 1,0 0-1,0 0 1,1 0-1,-1 1 1,0 0-1,-7 0 0,6 0 79,0 1 0,0 0 0,0 1 0,0-1 0,0 1-1,0 0 1,0 0 0,0 0 0,-8 7 0,7-5 1,0 0 1,0 1 0,1 0 0,0 1 0,0-1 0,0 1-1,1 0 1,-1 0 0,1 0 0,1 0 0,-1 1 0,1 0 0,0 0-1,1 0 1,-3 9 0,4-8 28,0 0 1,0 0-1,1 0 1,0 1-1,0-1 0,1 0 1,0 0-1,4 15 0,-4-20-7,0 0 0,0 0 0,0-1 0,1 1 0,-1 0 0,1-1-1,0 1 1,-1-1 0,1 1 0,0-1 0,0 0 0,1 0 0,-1 0-1,0 0 1,1 0 0,-1-1 0,1 1 0,0-1 0,-1 1 0,1-1-1,0 0 1,0 0 0,0 0 0,0-1 0,0 1 0,5 0 0,17 0 165,-1-1 0,0-2 0,47-7 0,-44 4-608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3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220 367 2496,'-1'-2'144,"0"1"0,1-1 0,-1 1 0,0-1 0,0 1-1,0 0 1,0-1 0,0 1 0,0 0 0,0 0 0,-1 0 0,1 0 0,0 0 0,-1 0 0,1 0 0,0 1 0,-1-1 0,1 0-1,-1 1 1,1-1 0,-1 1 0,0-1 0,1 1 0,-1 0 0,1 0 0,-3 0 0,2-1-116,-5 1 75,-1-1-1,1 1 1,0 0-1,-1 1 1,1 0 0,0 0-1,0 0 1,0 1-1,-1 0 1,2 1-1,-1-1 1,0 1-1,0 1 1,1-1-1,0 1 1,0 0-1,-7 6 1,9-6-76,-1 0 1,0 1 0,1 0-1,0-1 1,0 2 0,0-1 0,1 0-1,0 1 1,-3 5 0,4-7-8,1 1 0,-1-1-1,1 0 1,0 1 0,1-1 0,-1 0 0,1 1-1,0-1 1,0 1 0,0-1 0,0 1 0,1-1 0,2 8-1,-2-6 53,2 0 0,-1 0 0,1 0 0,0 0 0,0 0 0,0-1 0,1 1 0,0-1 0,0 0 0,1 0 0,7 6 0,-10-8-9,1-1 0,-1-1 1,1 1-1,0 0 0,0-1 1,0 1-1,0-1 1,0 0-1,0 0 0,0 0 1,0 0-1,0 0 1,1-1-1,-1 0 0,0 1 1,0-1-1,1-1 1,-1 1-1,0 0 0,0-1 1,1 1-1,-1-1 1,0 0-1,6-3 0,-1 0 49,0-1 0,0-1 0,0 1 0,-1-1 0,0-1 0,0 1 0,0-1 0,-1 0 0,0-1 0,0 0-1,8-16 1,0-2 113,-2-1-1,14-42 0,-18 40-197,0 0 1,-2-1-1,2-30 0,-2-86-418,-10 81-468,4 64 805,0-1 0,0 1 0,0 0 0,0 0 0,0 0 0,0 0 0,-1 0 0,1 1 0,0-1 0,-1 0 0,1 0 0,-1 0 0,1 0 0,-2-1 0,-2 4-540,-2 9 259,-7 26 283,1 0 0,2 0 0,2 1-1,-6 71 1,12-56 881,9 107 1,-6-141-795,1 0 0,1 0 0,1-1 0,8 24 1,1-13-868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42.2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0 165 1984,'13'-6'1911,"-11"6"-1843,20 1 128,-22-1-174,31 4 29,177 16 689,1-15-208,366-45 145,-495 38-297,2-1-413,-16-2 353,-57 5 12,-18 0-200,-251-42 41,192 35-246,-126 2-1,38 23-108,56-5 343,-220 2 372,307-17-231,13 2-296,0 0 1,0 0-1,0 0 0,0 0 0,0 0 1,0-1-1,0 1 0,0 0 0,0 0 1,0 0-1,0 0 0,0-1 1,0 1-1,0 0 0,0 0 0,0 0 1,1 0-1,-1 0 0,0 0 1,0-1-1,0 1 0,0 0 0,0 0 1,0 0-1,0 0 0,0 0 1,1 0-1,-1 0 0,0 0 0,0-1 1,0 1-1,0 0 0,0 0 1,1 0-1,-1 0 0,0 0 0,0 0 1,24-8 162,126-17-112,-10 2-104,-80 11 74,95-6 0,-95 19 181,-149 24 458,57-19-608,-1-1-1,-33 1 0,-67-3-293,118-3 183,44 1-83,53 2 144,-31-6-78,122 1 113,-117 3-267,-49 0 463,-11 1-24,-41 8-45,0-3 1,-67 3-1,-97-8 50,128-3-226,58 2-39,12-1-9,0 0 0,0 0 0,0-1 0,-16-3 0,49-3 241,211-34 33,-11 2-339,-193 35 546,-30 3-416,0 1-1,1 0 1,-1-1 0,0 1-1,0 0 1,0-1 0,0 1-1,1 0 1,-1 0 0,0 0-1,0 0 1,0 0 0,-1 0 10,-143 2-485,186-2 469,-41 0-7,0 0 0,1 0 0,-1 0 0,0 0 0,0 0-1,0 0 1,0 0 0,0 0 0,0 0 0,0 0 0,1 0 0,-1 0-1,0 0 1,0 0 0,0 0 0,0 0 0,0 0 0,0 0-1,0 0 1,1 0 0,-1 0 0,0 0 0,0 1 0,0-1 0,0 0-1,0 0 1,0 0 0,0 0 0,0 0 0,0 0 0,0 0 0,0 0-1,1 0 1,-1 1 0,0-1 0,0 0 0,0 0 0,0 0-1,0 0 1,0 0 0,0 0 0,0 1 0,-3 4 3,-10 7 53,1-6-51,0 0 0,0-1 0,-1-1 0,1 0 1,-24 4-1,7-1-33,-179 53-23,198-56 16,0 0 1,0 0-1,1 1 1,0 0-1,0 1 1,-13 11-1,21-17 38,1 0 1,-1 0-1,1 1 1,0-1-1,-1 0 1,1 0-1,0 1 1,-1-1-1,1 1 1,0-1-1,0 0 1,-1 1-1,1-1 0,0 1 1,0-1-1,0 1 1,-1-1-1,1 0 1,0 1-1,0-1 1,0 1-1,0-1 1,0 1-1,0-1 0,0 1 1,0-1-1,0 1 1,0-1-1,0 1 1,0-1-1,0 0 1,1 1-1,-1-1 1,0 1-1,0-1 0,0 1 1,1-1-1,-1 0 1,0 1-1,1-1 1,-1 1-1,0-1 1,1 0-1,-1 1 1,0-1-1,1 0 0,-1 0 1,0 1-1,1-1 1,-1 0-1,1 0 1,-1 0-1,1 1 1,3 1 26,0-1 1,0 1 0,0-1-1,1 0 1,5 1 0,25 1 98,0-1 0,37-3 1,-37 0-100,98-3-45,148-2-278,-1 23 133,-279-17 162,173 27-77,-139-20 58,-1 1 0,65 27 0,35 27 569,-133-62-473,0 0-1,0 0 1,0 0 0,0 0 0,0 0 0,0 0 0,0 0-1,0 0 1,0 0 0,0 0 0,0 0 0,0-1 0,0 1 0,0 0-1,0-1 1,0 1 0,0-1 0,0 1 0,0-1 0,0 1 0,0-1-1,-1 0 1,2-1 0,22-23-235,-12 12 290,5-1-200,2 0-1,0 1 0,1 1 0,0 1 0,31-13 1,-5 2 128,-36 18-52,-9 4-6,0 0 0,0-1 0,0 1 0,0 0 0,-1-1-1,1 1 1,0-1 0,0 1 0,0-1 0,0 0 0,0 1-1,-1-1 1,1 0 0,0 0 0,0-1 0,0 2-7,-1-1 0,0 1 0,0 0 1,0-1-1,0 1 0,0 0 0,0-1 1,0 1-1,0-1 0,0 1 0,0 0 1,-1-1-1,1 1 0,0 0 1,0-1-1,0 1 0,0 0 0,0-1 1,-1 1-1,1 0 0,0-1 0,0 1 1,0 0-1,-1 0 0,1-1 0,0 1 1,-1 0-1,1 0 0,0-1 0,-1 1 1,1 0-1,0 0 0,-1 0 0,1 0 1,0-1-1,-1 1 0,1 0 1,0 0-1,-1 0 0,1 0 0,0 0 1,-1 0-1,0 0 0,-29-3-218,-167 5-108,74 6 257,-34 1-76,-277-7 347,420-2-136,12 1-54,0-1-1,0 0 0,-1 0 1,1 0-1,0 0 1,0 0-1,0-1 1,0 1-1,0 0 1,0-1-1,0 0 1,1 1-1,-1-1 1,0 0-1,0 0 1,-2-1-1,4 1-7,0 1-1,0 0 1,-1 0-1,1-1 1,0 1-1,0 0 1,0 0-1,0-1 1,0 1-1,0 0 1,0 0 0,0-1-1,0 1 1,0 0-1,0 0 1,0-1-1,0 1 1,0 0-1,0 0 1,0-1-1,0 1 1,0 0 0,0 0-1,0-1 1,0 1-1,0 0 1,1 0-1,-1 0 1,0-1-1,0 1 1,0 0-1,0 0 1,1 0 0,-1-1-1,0 1 1,0 0-1,0 0 1,1 0-1,-1 0 1,0 0-1,0-1 1,0 1-1,1 0 1,8-5-52,-1 1 1,1 0-1,0 0 1,0 1-1,1 0 1,11-2-1,262-41-350,-189 35 331,267-16-29,-304 28 666,-348 6 91,-63-11-741,220-2 426,128 4-277,9 0-53,14-2-32,211-29-228,5 14-21,-207 18 266,238-7 516,-263 8-468,-4 1-19,-12 1-8,-26 3-2,-49 10-17,-183 30-134,261-43 106,3-1-13,0 1 0,-1 0 0,2 0 0,-1 1 0,0 0 0,0 0 0,-12 8 0,20-11 42,1 0 0,0 1 0,-1-1 0,1 0 0,0 0 0,-1 1 0,1-1 0,0 0 0,-1 1 0,1-1 0,0 0 0,0 1 0,0-1 0,-1 0 0,1 1 0,0-1 0,0 0 0,0 1 0,0-1 0,0 1 0,-1-1 0,1 0 0,0 1 0,0-1 0,0 1 0,0-1 0,0 1 0,0-1 0,1 0 0,-1 1 0,0-1 0,0 1 0,0-1 0,0 0 0,0 1 0,0-1 0,1 0 0,-1 1 0,0-1 0,0 1 0,1-1 0,-1 0 0,0 0 0,1 1 0,-1-1 0,0 0 0,1 0 0,-1 1 0,0-1 0,1 0 0,-1 0 0,0 0 0,1 1 0,-1-1 0,1 0 0,3 2 10,-1-1 1,1 1-1,-1-1 1,1 0-1,5 1 0,25 2-102,37-1 0,433-13 348,16 0-185,-463 10-77,-25-1 77,49 7 0,-76-5-16,-6-1 6,-16 1 50,-10 1-46,-33 4-83,-7-1-15,1 4-1,-77 19 1,129-25 194,-1 0 0,0 0 0,0-2 0,-30 1 0,40-3-133,-1 0 0,0 0 0,1 0 0,-1 0 0,1-1 0,-1 0 0,-7-3 0,2 0-62,0 2 10,6 1-220,18-2-18,44-8 72,1 3 0,76-2 0,123 9-530,-132 4 591,-74-2 189,104-3 682,-142 2-183,-27 1-358,-6 0-254,-571 0 102,589 0-107,9-2-40,15-2-37,112-3-489,-106 7 364,0 2 0,52 9 0,-68-8 155,-1 0-1,1 0 0,-1 1 0,14 7 0,-23-10 110,1 0-1,-1 1 0,1-1 1,-1 1-1,0-1 0,0 1 1,0 0-1,0 0 1,0 0-1,-1 0 0,1 0 1,0 0-1,-1 1 1,0-1-1,1 1 0,-1-1 1,0 1-1,0-1 0,-1 1 1,1-1-1,0 1 1,-1 0-1,1-1 0,-1 4 1,0-1 53,0-1 0,-1 1 0,0-1 0,1 0 0,-1 1 0,-1-1 0,1 0 0,-1 1 0,1-1 0,-1 0 0,0 0 0,-1 0 0,1-1 0,-1 1 0,1 0 0,-1-1 0,0 0 0,-1 1 0,1-1 0,0-1 0,-1 1 0,0 0 0,0-1 0,1 0 0,-1 0 0,-1 0 0,1 0 0,0-1 0,-9 3 0,-2-2 54,0-1 1,-1 0-1,0 0 1,1-2 0,-1 0-1,1-1 1,-1 0-1,1-2 1,0 1 0,0-2-1,0 0 1,1-1-1,-1 0 1,1-1 0,1-1-1,-1 0 1,2-1-1,-16-12 1,21 13-154,1 0 0,-1-1-1,1 1 1,1-1 0,0 0 0,0 0 0,1-1-1,0 0 1,-4-13 0,8 22 17,0 1 0,0-1 0,-1 1 0,1-1 0,0 1 0,-1-1 0,1 1 0,-1-1 0,1 1 1,0 0-1,-1-1 0,1 1 0,-1-1 0,1 1 0,-1 0 0,0-1 0,1 1 0,-1 0 0,1 0 0,-1 0 0,0-1 0,1 1 0,-1 0 0,1 0 0,-1 0 0,0 0 0,1 0 1,-2 0-1,-20 3-453,17-2 419,-5 2-9,0 0 0,0 0 0,-11 6-1,11-4 74,0-1 0,0 0 0,-14 2 0,13-4 288,3-1 533,-3-1-955,-53 8-212,-181-6 573,135-4-126,54 3-16,-14-1-141,-86-10-1,40-4 117,-217-32 224,167 28-1069,110 13 949,-38-8 9,-14-1-653,90 13 398,12 0 82,0 0 0,0 1 0,0 0 0,-9 2 0,-2 0-111,1-1 0,-18-2 0,17 1 77,1 0 0,-18 3 0,-4 1-301,432-17 1040,70 0-826,-154 14 179,-176-1 266,-140 5 4,-8 2-398,-6-3 200,-1 0 0,1-1-1,-1-1 1,-38-2 0,40 0-109,-13-2-4,-38-6 0,51 5-5,-8 0-154,261 10-1482,10 22 1410,-234-28 245,20 6-31,-29-7 13,1 0 1,-1 1 0,0-1 0,0 1-1,0-1 1,0 1 0,0-1-1,0 1 1,0 0 0,0-1 0,0 1-1,0 0 1,0 0 0,-1-1 0,1 1-1,0 0 1,-1 0 0,1 0-1,0 0 1,0 2 0,-1-2-9,0-1 0,0 1 0,0 0 0,-1 0 0,1 0 0,0 0 0,0 0 0,-1 0 0,1-1 0,0 1 0,-1 0 0,1 0 1,-1 0-1,1-1 0,-1 1 0,1 0 0,-1-1 0,0 1 0,1 0 0,-1-1 0,0 1 0,0-1 0,1 1 0,-1-1 0,0 0 0,0 1 0,0-1 0,1 0 0,-1 1 0,-1-1 0,-3 3 15,-26 11 118,0 0 0,-40 11 0,-10 3 40,80-28-184,-27 12-1292,0 1 1,-28 17-1,50-27 675,12-7-32,-6 4 652,0 0 1,1 0 0,-1 0 0,0-1 0,1 1-1,-1 0 1,0 0 0,1 0 0,-1-1-1,0 1 1,1 0 0,-1 0 0,0-1-1,0 1 1,1 0 0,-1 0 0,0-1 0,0 1-1,0 0 1,1-1 0,-1 1 0,0 0-1,0-1 1,0 1 0,0 0 0,0-1-1,0 1 1,0 0 0,0-1 0,0 1 0,0-1-1,0 1 1,0 0 0,0-1 0,0 1-1,0 0 1,0-1 0,0 1 0,0-1-1,-1 0 2,0-1-1,0 1 1,0 0-1,0-1 1,-1 1-1,1 0 1,0 0-1,0 0 1,-1 0 0,1 0-1,-1 0 1,-1-1-1,-25-10 3,-19-3 260,0 3 0,-1 2 0,-51-4 1,41 5 134,-33-2 226,-109-21 609,198 32-1210,-1-1 17,-1 0 1,1 1 0,-1-1 0,1-1 0,0 1 0,-1 0 0,1-1 0,0 0-1,0 1 1,0-1 0,-3-3 0,6 5-47,0-1 0,-1 1 0,1 0 0,0-1 0,0 1 0,0 0 0,0-1 0,0 1 0,0-1 0,0 1 0,0 0 0,0-1 0,0 1 0,0-1 0,0 1 1,0 0-1,0-1 0,0 1 0,0-1 0,0 1 0,1 0 0,-1-1 0,0 1 0,0 0 0,0-1 0,1 1 0,-1 0 0,0-1 0,0 1 0,1 0 0,-1 0 0,0-1 0,1 1 0,-1 0 0,0 0 0,1-1 0,-1 1 0,1 0 0,17-9-150,4 2 115,0 1 1,1 1-1,26-3 1,74-2-150,-108 9 183,21-3 117,-32 5 20,-11 1 28,-22 4 76,-121 16-12,-109 16-384,250-36 211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42.9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217 134 640,'-16'-7'3400,"2"2"-2266,-2 0-100,-19-3 556,27 6-1142,-1 0-1,0 0 1,-10-5 0,3 0-149,1-2 1,-16-10-1,14 8-56,16 10-247,0 0 0,0 1-1,0-1 1,1 0 0,-1 0 0,0 0-1,0 0 1,1 1 0,-1-1-1,1 0 1,-1 0 0,1 0 0,-1 0-1,1-1 1,-1 1 0,1 0-1,0 0 1,0 0 0,0 0 0,-1 0-1,1 0 1,0 0 0,0-1-1,0 1 1,1 0 0,-1 0 0,0 0-1,0 0 1,1 0 0,-1 0-1,0 0 1,1 0 0,-1 0-1,1 0 1,0 0 0,-1 0 0,1 0-1,0 0 1,-1 0 0,1 0-1,0 1 1,0-1 0,0 0 0,0 0-1,2 0 1,3-2-131,-1 2 428,5 8-650,-7-5 145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43.7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518 43 640,'0'-1'49,"-1"1"0,1-1 1,-1 0-1,1 1 0,0-1 0,-1 1 1,1-1-1,-1 1 0,1-1 0,-1 1 0,0-1 1,1 1-1,-1 0 0,1-1 0,-1 1 1,0 0-1,1-1 0,-1 1 0,0 0 0,1 0 1,-1 0-1,0 0 0,1 0 0,-1-1 1,0 1-1,0 0 0,1 1 0,-2-1 0,-30 0 1664,24 1-1493,-8-1 118,-197 4 3356,111-3-1741,62-1-1613,31-2-281,12 0-13,15-3-71,81-9-308,178-2-1,-273 16 365,1 0 0,0 0-1,0 0 1,0 1 0,0 0-1,0 0 1,6 3 0,-11-4-27,0 0-1,0 0 1,0 0 0,0 0 0,0 0 0,0 0 0,1 0 0,-1 0 0,0 0-1,0 0 1,0 0 0,0 0 0,0 0 0,0 0 0,0 0 0,0 0 0,0 0-1,0 0 1,0 0 0,0 0 0,1 0 0,-1 0 0,0 0 0,0 0 0,0 0-1,0 0 1,0 0 0,0 0 0,0 0 0,0 0 0,0 0 0,0 1 0,0-1-1,0 0 1,0 0 0,0 0 0,0 0 0,0 0 0,0 0 0,0 0-1,0 0 1,0 0 0,0 0 0,0 0 0,0 0 0,0 1 0,0-1 0,0 0-1,0 0 1,0 0 0,0 0 0,0 0 0,0 0 0,0 0 0,0 0 0,0 0-1,0 0 1,0 0 0,0 0 0,0 0 0,0 1 0,0-1 0,0 0 0,-1 0-1,-7 3 120,-24 2-20,26-4-74,-78 13 221,-242 27 247,268-36-1,49-4-348,14 0-105,19-2-26,653-39-582,-596 43 575,-61 1 150,-20-4-149,0 0 0,0 0-1,0 0 1,0 0 0,0 0 0,1 0-1,-1 0 1,0 0 0,0 0-1,0 0 1,0 0 0,0 0 0,0 0-1,0 0 1,1 0 0,-1 0-1,0 0 1,0 0 0,0 0-1,0 0 1,0 0 0,0 0 0,0 1-1,0-1 1,0 0 0,1 0-1,-1 0 1,0 0 0,0 0 0,0 0-1,0 0 1,0 1 0,0-1-1,0 0 1,0 0 0,0 0-1,0 0 1,0 0 0,0 0 0,0 1-1,0-1 1,0 0 0,0 0-1,0 0 1,0 0 0,0 0 0,-9 4 264,-69 8 146,-178 13-85,218-21-343,6-2-56,0 2-1,0 2 0,-32 9 1,58-13-340,0 1 0,0-1-1,0 1 1,-6 4 0,-9 12-1090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19 556 1472,'0'-1'-409,"-1"-6"5107,0 8-4496,1-1 0,0 0 0,0 1-1,-1-1 1,1 0 0,0 1 0,-1-1 0,1 0 0,0 0-1,-1 1 1,1-1 0,0 0 0,-1 0 0,1 0 0,0 1 0,-1-1-1,1 0 1,-1 0 0,1 0 0,-1 0 0,-9 0-21,10 0-70,0-1 1,0 0-1,1 1 0,-1-1 0,0 1 1,0-1-1,0 1 0,1-1 1,-1 1-1,0-1 0,0 1 0,1-1 1,-1 1-1,0-1 0,1 1 1,-1 0-1,1-1 0,-1 1 1,1 0-1,-1-1 0,1 1 0,17-16 113,-6 6-197,-1-1 1,0 0-1,16-21 0,-13 15 56,-3 3-73,-1-1-1,-1 0 1,10-21-1,5-8 81,-2 7 107,0-2 1,-3 0-1,15-43 0,-25 60 34,-7 16-260,1 0-1,-1 0 1,0-1-1,-1 1 1,1 0-1,-1-1 0,0-8 1,-1 11 69,0 0 1,0 1 0,-1-1-1,1 0 1,-1 0-1,0 0 1,0 0-1,0 1 1,-3-6-1,-51 10-333,51-1 292,0 1 1,0 0 0,0 0-1,0 0 1,1 0-1,-1 1 1,1-1-1,-1 1 1,1 0-1,-1 0 1,1 1 0,0-1-1,-3 4 1,-4 2-36,1 2 1,-17 19 0,15-12 84,0 0 0,1 1 1,0 0-1,-11 33 0,-17 80 324,34-113-304,1 0 0,1 0 0,0 1 0,1-1 0,4 37 0,-3-48 17,1 1-1,1-1 0,0 1 0,0-1 0,0 0 0,1 0 0,0 0 0,0 0 0,1 0 0,-1 0 0,2-1 1,-1 0-1,1 0 0,0 0 0,0 0 0,0-1 0,8 5 0,-11-8-45,1-1 0,0 1-1,0-1 1,0 0 0,0 0 0,0 0 0,0 0-1,0 0 1,5 0 0,31-1-64,-23 0-846,-8-3-5556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4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46 179 3328,'-5'-5'539,"5"5"-502,0 0-1,0 0 0,0 0 1,0 0-1,0 0 0,0 0 1,0 0-1,1 0 0,-1 0 1,0-1-1,0 1 1,0 0-1,0 0 0,0 0 1,0 0-1,0 0 0,0 0 1,0 0-1,0 0 0,0 0 1,0 0-1,0 0 1,0 0-1,0 0 0,0 0 1,0-1-1,0 1 0,0 0 1,0 0-1,0 0 0,1 0 1,-1 0-1,0 0 1,0 0-1,-1 0 0,1 0 1,0 0-1,0 0 0,0-1 1,0 1-1,0 0 0,0 0 1,0 0-1,4 0 3067,14-6-847,-14 5-2148,0-1-1,0 1 1,-1-1 0,1 0-1,0 0 1,-1-1-1,1 1 1,-1-1-1,0 0 1,4-3 0,30-35 458,-33 37-500,-1-2 0,0 1 0,0 0 0,0-1 0,-1 1 0,0-1 1,3-11-1,-4 15-54,-1 0 0,0 0 0,0 0 0,1 0 0,-1 0 0,-1 0 0,1 0 0,0 0 0,0 0 0,-1 0 0,1 0 0,-2-2 1,2 3-3,-1 0 0,1 0 0,-1 0 1,0 0-1,0 1 0,1-1 0,-1 0 1,0 0-1,0 0 0,0 1 1,0-1-1,0 0 0,0 1 0,0-1 1,0 1-1,0-1 0,-1 1 0,1-1 1,0 1-1,0 0 0,-2 0 1,0-1 8,0 1 1,1 0 0,-1 1-1,0-1 1,0 0 0,1 1-1,-1 0 1,0-1 0,1 1 0,-1 0-1,1 1 1,-1-1 0,1 0-1,-1 1 1,1-1 0,-3 3-1,-5 4 228,0 1-1,-10 12 1,7-7-79,8-9-114,1 0 0,-1 0 0,1 1 0,0 0 0,0 0 0,1 0 0,-5 10 0,6-11-39,1-1 1,0 0-1,0 1 0,0-1 0,0 1 1,1-1-1,0 1 0,0-1 0,0 1 1,0-1-1,1 1 0,0-1 0,1 6 1,-2-8 17,1-1 0,0 1 0,0 0 0,0 0 0,0 0 0,0-1 0,0 1 0,0-1 0,1 1 0,-1-1 0,1 1 0,-1-1 0,1 0 1,3 2-1,-1 0 25,0-1 1,1 0 0,-1 0 0,1-1 0,8 3-1,3-2 15,0 0 0,27 0-1,113-2 819,-137-3-89,-5 1-2163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5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8 121 3648,'-7'-13'1173,"7"13"-1131,0 0-1,0 0 0,0-1 1,0 1-1,0 0 0,-1 0 1,1 0-1,0-1 0,0 1 1,0 0-1,0 0 1,0-1-1,0 1 0,0 0 1,0 0-1,0 0 0,0-1 1,0 1-1,0 0 0,0 0 1,0 0-1,1-1 1,-1 1-1,0 0 0,0 0 1,0 0-1,0-1 0,0 1 1,0 0-1,0 0 1,1 0-1,-1 0 0,0-1 1,0 1-1,0 0 0,0 0 1,1 0-1,-1 0 0,0 0 1,0 0-1,0 0 1,1-1-1,-1 1 0,0 0 1,0 0-1,1 0 605,5 5 763,-5-5-1275,0 1 0,0 0 0,0 0 1,0 0-1,0 0 0,-1 0 0,1 0 0,0 0 0,0 0 1,-1 0-1,2 2 0,10 22 1025,-8-18-899,-1 0 0,1 0 0,-1 1 0,2 9 0,1 9 147,12 59 690,0-12-185,-18-73-874,0 0 1,0 1 0,0-1 0,1 0 0,-1 0 0,0 0-1,0 0 1,0 0 0,0 0 0,0 1 0,0-1 0,1 0 0,-1 0-1,0 0 1,0 0 0,0 0 0,0 0 0,1 0 0,-1 0-1,0 0 1,0 0 0,0 0 0,0 0 0,1 0 0,-1 0 0,0 0-1,0 0 1,0 0 0,1 0 0,-1 0 0,0 0 0,0 0-1,0 0 1,0 0 0,1 0 0,-1 0 0,0 0 0,0-1 0,0 1-1,0 0 1,0 0 0,1 0 0,-1 0 0,0 0 0,0 0 0,0-1-1,0 1 1,0 0 0,0 0 0,0 0 0,0 0 0,1-1-1,13-14 503,14-25-458,74-195 258,-99 228-399,1-2 10,-1 0 0,0 0 0,0 0 0,-1-1 0,2-18 0,-4 28-38,0 8-15,-1 7-1558,1-11 741,-1 1-1,1-1 0,0 0 1,0 0-1,1 1 1,-1-1-1,3 6 0,5 3-915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7:5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98 512 2304,'0'0'29,"0"0"0,-1 0 0,1 0 0,0 0 0,0 0 0,0 0 0,-1 0-1,1 0 1,0 0 0,0 1 0,-1-1 0,1 0 0,0 0 0,0 0 0,0 0 0,-1 0 0,1 1 0,0-1 0,0 0 0,0 0 0,0 0 0,0 1 0,-1-1-1,1 0 1,0 0 0,0 0 0,0 1 0,0-1 0,0 0 0,0 0 0,0 1 0,0-1 0,0 0 0,0 0 0,0 1 0,0-1 0,0 0 0,0 0 0,0 1-1,0-1 1,0 0 0,0 1 0,11 7 2696,-7-6-2231,-1 0 0,1-1 1,0 1-1,-1-1 0,1 0 1,5 0-1,-3-1-328,-1 0 0,1-1 0,0 0 0,0-1 0,-1 1 1,1-1-1,0 0 0,-1 0 0,0-1 0,0 0 0,6-3 0,-8 4-124,-1 1 1,0-1-1,0 0 0,0 1 1,0-1-1,0 0 0,0 0 1,0 0-1,-1 0 0,1-1 1,-1 1-1,1 0 0,-1-1 0,0 1 1,0-1-1,0 1 0,0-1 1,-1 0-1,1 1 0,-1-1 1,1 0-1,-1 1 0,0-1 1,0 0-1,0-2 0,-1 3-21,1 1-1,0-1 0,-1 1 0,1-1 1,-1 1-1,0-1 0,1 1 1,-1-1-1,0 1 0,0 0 0,0 0 1,0-1-1,0 1 0,0 0 1,0 0-1,0 0 0,0 0 0,0 0 1,-2-1-1,0 1 9,1 0-1,-1 0 1,1 1-1,-1-1 1,0 0-1,1 1 1,-1 0 0,0-1-1,1 1 1,-5 1-1,-1-1 73,0 2-1,0-1 1,1 1 0,-1 0-1,0 1 1,-12 6-1,8-3 74,0 1 0,1 0 0,0 1 0,0 0-1,-14 14 1,21-18-123,0 0 0,1 1 0,-1-1 0,1 1-1,0 0 1,0-1 0,1 1 0,0 1 0,-1-1-1,2 0 1,-1 0 0,1 1 0,-1-1 0,1 1-1,0 9 1,1-13-15,0 0-1,0 0 0,1 0 0,-1 0 1,0 0-1,1 0 0,-1 0 1,1 0-1,0 0 0,-1 0 1,1 0-1,0-1 0,0 1 1,1 0-1,-1-1 0,0 1 1,0-1-1,3 3 0,-2-2 27,1 0-1,0 0 1,0-1-1,0 1 1,1 0-1,-1-1 1,0 0-1,1 0 1,5 1-1,5 0 141,0-1-1,0 0 0,28-2 1,-40 1-193,56-7 264,25 0-28,-64 9-383,-14-1 218,-1-1 0,1 0-1,-1 1 1,1-1 0,-1-1 0,1 1 0,5-2 0,0 0-37,1-2-1,-1 1 1,0-1 0,0 0-1,0-1 1,-1 0 0,0-1-1,0 0 1,0 0 0,-1-1-1,13-13 1,-8 4 28,0-2-1,-2 1 1,0-1 0,-1-1 0,-1 0-1,12-35 1,-4-3 7,11-68 0,-9-18 39,-18 131-162,0 4-77,0 1 0,-1-1-1,0 0 1,-3-13 0,3 21 104,0 0 0,0 0 0,0-1-1,0 1 1,0 0 0,0-1 0,0 1 0,0 0 0,0-1-1,0 1 1,0 0 0,0-1 0,0 1 0,-1 0 0,1 0-1,0-1 1,0 1 0,0 0 0,0 0 0,-1-1 0,1 1-1,0 0 1,0 0 0,-1 0 0,1-1 0,0 1 0,0 0-1,-1 0 1,1 0 0,0 0 0,-1 0 0,1-1 0,0 1 0,0 0-1,-1 0 1,1 0 0,0 0 0,-1 0 0,1 0 0,0 0-1,-1 0 1,1 0 0,0 0 0,-1 0 0,1 0 0,0 1-1,0-1 1,-1 0 0,1 0 0,0 0 0,-1 0 0,1 0-1,0 1 1,0-1 0,-1 0 0,-14 16-325,8-8 284,2 1-1,-1 0 1,1 0-1,1 0 1,-7 17-1,-10 52 9,11-37 75,-86 300-173,92-330 196,1 1 1,1-1-1,-1 1 1,2 0 0,0-1-1,0 1 1,1 0-1,1 0 1,0-1-1,0 1 1,5 18-1,-5-29-23,-1 0-1,0 0 0,1 0 0,-1 0 0,1-1 0,-1 1 0,1 0 1,-1 0-1,1-1 0,-1 1 0,1 0 0,0-1 0,-1 1 0,1-1 1,0 1-1,0-1 0,-1 1 0,1-1 0,0 1 0,0-1 0,1 1 1,23 1 15,-23-2-17,-1 0 69,25-3-97,-19 2 68,0-1 1,0 0-1,0-1 0,0 0 0,-1 0 0,1 0 0,-1-1 0,0 1 0,8-8 0,2-3 136,27-30 0,-40 41-191,4-7-21,0 0-1,0 0 1,-1-1-1,0 0 0,5-14 1,15-26-48,-23 46 9,2-3-241,-3 8 178,-2 5 104,0 24 35,-1-1 0,-1 1-1,-9 40 1,2-30 5,-5 21 195,10-48-123,-5 15 166,9-26-250,0-1-1,0 1 0,0-1 1,-1 1-1,1-1 0,0 1 1,0-1-1,-1 1 1,1-1-1,0 1 0,-1-1 1,1 1-1,-1-1 0,1 0 1,0 1-1,-1-1 0,1 1 1,-1-1-1,1 0 0,-1 0 1,1 1-1,-1-1 1,1 0-1,-1 0 0,0 0 1,1 1-1,-1-1 0,1 0 1,-1 0-1,0 0 0,-2-1 4,0 0 0,1 0 0,-1-1-1,0 1 1,1-1 0,-1 1 0,1-1 0,0 0-1,0 0 1,-1 0 0,1 0 0,0 0-1,-2-4 1,-1-1-67,0-1-1,1 0 1,-5-11 0,9 18 40,0 1 0,0 0 0,0 0 0,0 0 0,0 0 0,-1-1 0,1 1 0,0 0 0,0 0 0,0 0 0,0-1 0,0 1 0,0 0 0,0 0 0,0 0 1,0 0-1,0-1 0,0 1 0,0 0 0,0 0 0,0 0 0,0-1 0,1 1 0,-1 0 0,0 0 0,0 0 0,0 0 0,0-1 0,0 1 0,0 0 0,0 0 0,0 0 0,1 0 1,-1 0-1,0-1 0,0 1 0,0 0 0,0 0 0,1 0 0,-1 0 0,0 0 0,0 0 0,0 0 0,0 0 0,1 0 0,13 0-25,25 11 373,-27-7-260,22 4 10,0-2 0,55 4-1,69-6-59,-100-4-68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4:16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73 132 4480,'-17'-4'1400,"13"3"-1026,1 0 0,-1 0 0,0 0 1,1 1-1,-1-1 0,1 1 0,-1 0 0,-5 0 1,2 1 811,6-1-1065,1 0 0,-1 0 0,0 0 0,1 0 0,-1 0 0,1 1 0,-1-1 0,0 0 0,1 0 0,-1 0-1,1 1 1,-1-1 0,1 0 0,-1 1 0,1-1 0,-2 1 0,49 0 1901,224-20-103,-195 12-1663,51-6 45,184-15 529,172-2-217,277-1-106,-684 32-502,-14 6-5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8:31.79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1 105 2144,'43'15'3418,"-26"-12"-3006,1-1-1,-1 0 1,20-2-1,-1 1 34,28 0 451,129-14 0,36-11 143,-115 13-734,686-53 2036,-750 60-2236,148-4 244,-143 6 203,-1-1-3718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8:32.48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6 204 2976,'0'0'66,"0"-1"1,0 0-1,0 0 0,0 1 1,0-1-1,0 0 0,0 0 1,-1 1-1,1-1 1,0 0-1,0 0 0,-1 1 1,1-1-1,-1 0 0,1 1 1,0-1-1,-1 1 0,1-1 1,-2 0 20,9 3-11,-1 0 287,-1-1 0,1 0 0,0 0 0,0-1 1,0 0-1,9 0 0,12 0 316,138 17 883,-48-4-937,369-8 1844,-416-7-2285,58-3 68,133-21 0,-219 19-241,209-40 1111,-190 32-1693,-1-2-1,63-28 1,-102 36-1136,0-1 0,0-1 1,20-15-1,-23 14-1386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8:32.99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0 234 3328,'4'-1'420,"-1"0"0,1 1 0,-1 0 0,0 0 0,1 0 0,6 1 0,34-1 992,214-23 1041,-123 10-1946,701-102 1237,-458 53-818,-213 49-3367,-139 11 334,-10-2 673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8:33.49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11 111 3968,'0'-1'79,"-1"1"0,0-1 0,0 0 0,0 1 0,1-1 0,-1 0 0,0 0 0,1 0 0,-1 0 0,1 1 0,-1-1 0,1 0 0,-1 0 0,1 0 0,0 0 0,-1 0 0,1-2 0,1 3-34,0-1-1,0 1 1,0-1-1,0 1 0,0 0 1,0 0-1,0-1 0,0 1 1,0 0-1,0 0 1,0 0-1,0 0 0,0 0 1,1 0-1,18-1-180,175-19 3090,-17-2-1198,-5 1-1394,203 1 224,-244 16-356,269 2 290,-196 4 352,-97 6-3000,-84-5-2048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8:34.01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18 3904,'135'-5'2848,"-94"3"-2142,174-8 1681,-213 10-2387,1 0 0,0 0 0,0 0-1,-1 1 1,1-1 0,0 1 0,-1 0 0,1-1 0,-1 1 0,5 3 0,-6-4 20,0 1 0,0 0 0,0 0 0,0 0 0,-1-1 1,1 1-1,0 0 0,0 0 0,-1 0 0,1 0 0,0 0 0,-1 0 1,1 1-1,-1-1 0,0 0 0,1 0 0,-1 0 0,0 0 1,0 1-1,0-1 0,0 0 0,0 0 0,0 0 0,0 1 1,0 1-1,-2 4 45,1 0 0,-1 0 0,-1 0 0,1 0 0,-1 0 0,0-1 1,-1 1-1,-4 6 0,-39 46-1,33-43-16,-71 84 304,84-99-352,-1 1-1,1 0 0,0 0 0,0 0 0,0 0 1,0-1-1,0 1 0,0 0 0,1 1 1,-1-1-1,0 0 0,1 0 0,0 0 1,-1 0-1,1 0 0,0 5 0,1-4-277,0 0 0,0 1 0,1-1-1,-1 1 1,1-1 0,-1 0 0,1 0-1,4 5 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8:38.41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59 1189 3232,'-3'-13'2213,"9"10"-1429,14-6 907,-16 7-1417,0 0 0,-1 1 0,1-1 0,7-1 0,72-12 661,94-4 0,85 8-866,-124 7-40,199-3-103,-1 26 148,-277-13-95,22 3 408,104 24-1,-163-25 228,-22-8-588,0 1 0,0-1 0,0 1 1,0-1-1,0 0 0,0 1 0,0-1 1,0 0-1,0 1 0,0-1 0,0 1 1,-1-1-1,1 0 0,0 1 0,0-1 1,0 0-1,-1 1 0,1-1 0,0 0 1,0 0-1,-1 1 0,1-1 0,0 0 1,-1 0-1,1 1 0,-3 0 17,1 1 1,-1-1-1,1 1 0,-1-1 0,1 0 0,-1 0 0,0 0 0,1-1 0,-1 1 1,-3 0-1,-33 1 49,22-2-109,-105 3 112,-30 0 199,-233 21-513,-229 48 145,408-28-166,190-41 134,-1 1 0,0 0 1,1 1-1,-21 10 1,37-15 101,0 0 0,-1 0 0,1 1 0,0-1 0,-1 0 1,1 0-1,0 0 0,-1 0 0,1 1 0,0-1 1,-1 0-1,1 0 0,0 0 0,0 1 0,-1-1 0,1 0 1,0 1-1,0-1 0,-1 0 0,1 1 0,0-1 1,0 0-1,0 1 0,0-1 0,0 0 0,-1 1 0,1-1 1,0 0-1,0 1 0,0-1 0,0 1 0,0-1 1,0 0-1,0 1 0,0-1 0,0 0 0,1 1 0,-1-1 1,0 1-1,0-1 0,0 0 0,0 1 0,0-1 1,1 0-1,-1 1 0,0-1 0,0 0 0,0 0 0,1 1 1,-1-1-1,0 0 0,1 0 0,-1 1 0,0-1 0,1 0 1,-1 0-1,0 0 0,1 1 0,-1-1 0,0 0 1,1 0-1,0 0 0,25 11-11,-25-11 15,24 7-1,0 0 1,1-3 0,27 3 0,84 0 9,-123-7-7,382 3 101,154 6 168,-504-6-124,81 2 1242,-181-3-1115,-55 11 1,24-3-184,-73 6-71,-328 43 56,394-44-172,-184 37-80,265-50 134,6-1 5,-1 0 1,0 1-1,1-1 1,-1 1-1,1 0 1,0 0 0,-1 1-1,1 0 1,0 0-1,-5 4 1,9-7 20,1 1 1,-1-1-1,1 1 1,0-1-1,-1 1 0,1-1 1,0 1-1,-1-1 1,1 1-1,0-1 0,-1 1 1,1-1-1,0 1 1,0-1-1,0 1 1,0 0-1,0-1 0,0 1 1,-1-1-1,1 1 1,0 0-1,1-1 0,-1 1 1,0-1-1,0 1 1,0 0-1,0-1 1,0 1-1,1-1 0,-1 2 1,2 0-12,-1-1 0,0 1 0,1-1 0,-1 1 0,1-1 0,0 1 0,-1-1 0,3 1 1,6 4 12,0 0 1,0-1 0,0-1 0,1 0-1,21 5 1,62 7 137,-91-15-120,410 31 393,-343-27-368,101 3 32,227 20 300,-265-14 487,-123-11-477,-21-1-1,-51 0-77,8-2-234,-476 15-241,209-8 150,236-7-490,72 0 199,29 0-186,278 1-27,-101 3 379,651 20 333,-818-22-80,149 15 341,-165-14-120,-10-3-309,0 0-1,0 0 0,0 0 1,0 0-1,0 0 1,0 0-1,0 0 1,0 0-1,0 0 1,0 0-1,0 0 0,0 0 1,0 1-1,0-1 1,0 0-1,0 0 1,0 0-1,0 0 0,1 0 1,-1 0-1,0 0 1,0 0-1,0 0 1,0 0-1,0 0 0,0 0 1,0 0-1,0 0 1,0 0-1,0 0 1,0 1-1,0-1 1,0 0-1,0 0 0,-1 0 1,1 0-1,0 0 1,0 0-1,0 0 1,0 0-1,0 0 0,0 0 1,0 0-1,0 0 1,0 0-1,0 0 1,0 0-1,0 0 0,0 0 1,0 0-1,0 0 1,0 0-1,0 0 1,0 0-1,0 1 1,0-1-1,0 0 0,0 0 1,-1 0-1,1 0 1,-17 5 606,11-4-677,-134 24 239,64-14-58,-101 13-144,111-16-44,168-31-1183,267-35 1459,-267 43-2,-86 13-195,29-6 358,-43 8-332,1-1 0,-1 0 0,0 1 0,0-1 0,0 0-1,0 0 1,0-1 0,0 1 0,0 0 0,0-1-1,0 1 1,-1-1 0,1 1 0,-1-1 0,3-2-1,-4 3-26,1 0 0,-1 0 0,0 1 0,0-1-1,1 0 1,-1 0 0,0 0 0,0 1 0,0-1-1,0 0 1,0 0 0,0 0 0,0 0-1,0 1 1,0-1 0,0 0 0,0 0 0,-1 0-1,1 1 1,0-1 0,0 0 0,-1-1 0,-13-14 42,-5 2-70,1 1-1,-1 1 1,-1 0 0,0 2 0,-25-9 0,18 7-51,-338-181-308,358 190 368,-40-26-23,-73-57-1,118 84-4,-20-19-27,21 21 45,0-1 0,1 1 0,-1-1 0,0 0 0,1 1 1,-1-1-1,1 0 0,0 0 0,-1 0 0,1 1 0,-1-1 0,1 0 1,0 0-1,0 0 0,0 0 0,-1 1 0,1-1 0,0 0 0,0 0 1,0 0-1,0 0 0,0 0 0,0 0 0,1 0 0,-1 1 0,0-1 1,0 0-1,1 0 0,-1 0 0,1 0 0,1-2-45,1 1 0,0 0 0,0 0 0,0 0 0,0 0 0,0 1 0,0-1 0,0 1 0,0-1 0,0 1 0,1 1 0,-1-1 0,1 0-1,4 0 1,4 0-142,1 0 0,21 1-1,-21 1 169,0 1-1,0 0 1,-1 0-1,0 1 0,1 1 1,-1 0-1,14 7 1,-22-9 40,0 0 0,0 0 0,0 1 0,0-1 0,0 1 0,-1 0 0,1 0-1,-1 1 1,0-1 0,0 1 0,0 0 0,-1-1 0,1 1 0,-1 0 0,0 1 0,0-1 0,0 0 0,0 1 0,-1-1 0,0 0 0,0 1 0,0 0 0,0 5 0,-1 4 62,0 0 0,-1-1 0,-1 1 0,0-1 0,-1 0 0,0 0 0,-1 0 0,-1 0 0,0 0 0,-1-1 0,0 0 0,-1 0-1,0 0 1,0-1 0,-2 0 0,1-1 0,-1 0 0,-1 0 0,0-1 0,-14 11 0,18-16-36,-18 10 375,24-13-383,-1-1 0,1 0 0,-1 0 1,1 1-1,-1-1 0,1 0 0,-1 0 0,1 0 1,-1 0-1,1 0 0,-1 0 0,1 0 0,-1 0 1,0 0-1,1 0 0,-1 0 0,1 0 0,-1-1 0,1 1 1,-1 0-1,1 0 0,-1 0 0,1-1 0,-1 1 1,1 0-1,-1-1 0,1 1 0,0 0 0,-1-1 0,1 1 1,-1-1-1,1 1 0,0 0 0,-1-1 0,1 1 1,0-1-1,0 1 0,-1-2 0,1 1-20,0-1 0,-1 1 0,1-1 0,0 0 0,0 1 0,1-1 0,-1 0 0,0 1-1,0-1 1,1 0 0,-1 1 0,1-1 0,-1 1 0,1-1 0,0 1 0,0-1 0,-1 1 0,2-2 0,4-8-28,29-74-211,32-73 144,-47 116 287,45-68 1,-57 99-130,5-6-24,-1-1-1,-1-1 0,16-36 0,-25 50-32,-1 0 0,1 0 0,-1 0 0,0 0 0,0 0 0,0 0 0,-1 0-1,1 0 1,-1 0 0,-1-1 0,1 1 0,-1 0 0,0 0 0,0 0 0,0 0 0,-1 0 0,0 0 0,0 1 0,0-1 0,0 0 0,-5-6 0,5 8-49,-1-1 0,1 1 1,-1 0-1,0 0 0,0 0 0,0 1 1,0-1-1,0 1 0,-1-1 0,1 1 1,-1 0-1,0 0 0,1 1 0,-1-1 1,0 1-1,0 0 0,0 0 0,0 0 1,0 0-1,0 1 0,0 0 0,-7 0 1,-3 1-50,1 0 1,-18 6-1,26-6 69,-1 1 0,1 0 0,0 0 0,0 0 0,0 1-1,0-1 1,0 1 0,-6 5 0,10-7 12,1-1-1,-1 0 1,1 1 0,-1-1 0,1 1 0,-1-1-1,1 1 1,-1-1 0,1 1 0,-1-1 0,1 1-1,0 0 1,-1-1 0,1 1 0,0-1 0,-1 1-1,1 0 1,0 0 0,0-1 0,0 1 0,0 0-1,0-1 1,-1 1 0,1 0 0,0-1 0,1 1 0,-1 0-1,0 0 1,0-1 0,0 1 0,0 0 0,1 0-1,0 0 7,0 0-1,0 0 1,0 0-1,0 0 1,0-1-1,0 1 0,0 0 1,0-1-1,0 1 1,0-1-1,1 0 1,-1 1-1,0-1 1,0 0-1,1 1 0,-1-1 1,0 0-1,0 0 1,3 0-1,121-10 362,-50 2-206,30-2-222,112-4-130,-196 17 246,-20-3-38,-1 0 1,0 0-1,1 0 1,-1 0-1,1 0 0,-1 1 1,0-1-1,0 0 1,1 0-1,-1 0 0,0 1 1,1-1-1,-1 0 1,0 0-1,0 1 0,1-1 1,-1 0-1,0 1 0,0-1 1,1 1-1,-1-1 9,0 1-1,-1-1 1,1 1 0,0-1-1,0 1 1,0-1-1,0 1 1,0-1-1,-1 1 1,1-1 0,0 0-1,0 1 1,0-1-1,-1 1 1,1-1-1,0 0 1,-1 1 0,1-1-1,0 0 1,-1 1-1,0-1 1,-11 9 5,0-2 1,0 1-1,-1-2 1,0 0-1,0 0 1,-17 4-1,10-3 13,-53 20 98,-105 40 16,132-47-311,-77 45-1,119-62 159,-1 0 0,1-1 0,0 2 0,0-1 0,0 0 0,0 1 0,1 0 0,-1-1 0,1 2 0,0-1 0,-3 6 0,6-10 14,0 0 1,-1 0-1,1 1 0,0-1 1,0 0-1,0 0 0,0 0 0,0 0 1,0 1-1,0-1 0,0 0 1,0 0-1,0 0 0,0 1 0,0-1 1,0 0-1,0 0 0,0 0 0,0 0 1,0 1-1,0-1 0,0 0 1,0 0-1,0 0 0,0 1 0,0-1 1,0 0-1,0 0 0,0 0 0,1 0 1,-1 0-1,0 1 0,0-1 1,0 0-1,0 0 0,0 0 0,0 0 1,1 0-1,-1 0 0,0 1 0,0-1 1,0 0-1,1 0 0,10-1 123,17-9-89,-25 9-37,57-25-42,-27 11 5,48-15 1,48-9-175,-221 67 596,-27 7-382,-310 24 218,189-51-118,1-17-157,122 3 156,20 2-69,1-4-1,-163-35 1,136 20-533,89 18 381,31 4 75,0 1 0,0 0 0,1-1 0,-1 1 0,0 0 1,0 1-1,0-1 0,-2 1 0,4 0 8,0-1-1,0 0 1,-1 1 0,1-1-1,0 1 1,0 0-1,1-1 1,-1 1-1,0 0 1,0-1 0,0 1-1,0 0 1,1 0-1,-1 0 1,0 0 0,1 0-1,-1 0 1,0 0-1,1 0 1,0 0-1,-1 0 1,0 2 0,-11 43-510,-29 118 174,20-81 274,-7 37-66,26-110 185,1 0 1,0 0 0,1 0-1,0 0 1,0 0 0,1 0-1,1 0 1,2 11 0,-3-16 1,1 0 1,0 0-1,0 0 1,0-1-1,1 1 0,0 0 1,0-1-1,0 0 1,0 1-1,1-1 1,-1-1-1,1 1 1,0 0-1,1-1 1,-1 0-1,8 5 1,0-2 84,1 0 1,0-1 0,0-1-1,1 0 1,-1 0-1,1-1 1,0-1 0,25 1-1,5-4 67,64-7-1,-43 1-166,380-3-128,-313 11 85,54 6 46,-44 0 196,11 6-250,23 1 389,-171-14-348,196-4 254,-74-2-155,-62 5 325,105-16-1,-165 16-297,0 0-1,0-1 1,0 1-1,0-1 1,-1 0-1,8-4 1,-10 5-99,-1 0 0,1 0 1,0-1-1,-1 1 0,1 0 0,-1-1 1,0 1-1,1-1 0,-1 0 0,0 1 1,0-1-1,0 0 0,0 0 0,0 1 1,0-1-1,-1 0 0,1 0 1,-1 0-1,1-2 0,1-34 217,-2 0 0,-8-59-1,2 18-237,-6-110-19,-8-291-317,21 352 121,6 1 0,27-143 0,-17 172 40,31-147-363,-34 190 243,-9 66-1252,-1 18 1166,-6 183-244,-14 7 935,11-166-245,-4 68 100,-58 548 1069,66-661-1104,0 0 0,-1 0 0,1 0 0,-1 0 1,-1-1-1,-5 13 0,7-19-110,1 0 0,0-1 0,-1 1 0,1-1 0,-1 1 0,1-1 0,0 0-1,-1 1 1,1-1 0,-1 1 0,1-1 0,-1 0 0,0 1 0,1-1 0,-1 0 0,1 0 0,-1 0 0,1 1 0,-1-1 0,0 0 0,1 0 0,-1 0 0,1 0 0,-1 0 0,0 0 0,1 0 0,-1 0 0,0 0 0,1 0 0,-1 0 0,1 0-1,-1-1 1,0 1 0,1 0 0,-1 0 0,1-1 0,-1 1 0,1 0 0,-1-1 0,1 1 0,-1-1 0,1 1 0,-1 0 0,1-1 0,0 1 0,-1-1 0,0 0 0,-3-5 109,-1 1 0,1-1 0,-4-9 0,6 12-54,-16-27 110,1-1 0,-24-66 0,-6-72-517,29 95-49,-43-108 1,59 178 371,-3-9-177,-1-1-1,-1 1 1,0-1 0,0 2 0,-14-17-1,21 29 151,0-1 0,-1 1 0,1 0-1,0-1 1,-1 1 0,1-1-1,0 1 1,-1 0 0,1 0-1,-1-1 1,1 1 0,-1 0-1,1 0 1,-1 0 0,1-1-1,-1 1 1,1 0 0,-1 0 0,1 0-1,-1 0 1,1 0 0,-1 0-1,1 0 1,-1 0 0,1 0-1,-1 0 1,1 0 0,-1 0-1,1 1 1,-1-1 0,1 0-1,-1 0 1,1 0 0,-1 1 0,1-1-1,0 0 1,-1 1 0,-1 1-29,0 0-1,1 0 1,-1-1 0,1 2 0,-1-1 0,1 0 0,-2 4 0,-7 19-93,1 1 0,2 1 0,0 0 0,-2 31 0,3-23 117,1-11 66,-1 6 207,1 1-1,1 0 1,1 60-1,3-88-165,1 0 1,-1-1-1,1 1 0,-1 0 1,1 0-1,0-1 0,0 1 1,1 3-1,-1-5-42,-1-1 1,1 1-1,-1-1 0,1 1 1,-1-1-1,1 1 0,-1-1 1,1 0-1,-1 1 0,1-1 1,0 0-1,-1 1 1,1-1-1,0 0 0,-1 0 1,1 1-1,0-1 0,-1 0 1,1 0-1,0 0 0,-1 0 1,1 0-1,0 0 0,-1 0 1,1 0-1,0 0 0,0-1 1,-1 1-1,1 0 1,-1 0-1,1-1 0,0 1 1,-1 0-1,1-1 0,-1 1 1,1 0-1,0-1 0,0 0 1,4-3 46,0-1 0,0 1 0,0-1 0,-1 0 0,1 0 0,-1-1 0,0 0 0,-1 1 0,1-1 0,2-7 0,18-39-54,-2-1-1,16-58 1,-16 44-393,-14 41 38,-8 15-344,-4 19 129,-2 9 405,1 0 1,-2 21 0,-6 17 123,-10 14 12,13-43 253,1 0 0,2 0 0,-5 31 0,12-56-211,-1-1 1,1 0-1,0 1 0,0-1 1,0 0-1,0 1 0,0-1 1,0 1-1,0-1 0,0 0 1,1 1-1,-1-1 0,0 0 0,0 1 1,0-1-1,0 0 0,0 1 1,1-1-1,-1 0 0,0 1 1,0-1-1,0 0 0,1 1 1,-1-1-1,0 0 0,0 0 0,1 1 1,11-1 433,20-12-532,-22 7-109,-7 4 90,1 0 0,-1 0 0,0 1 0,0-1-1,1 1 1,-1 0 0,0-1 0,0 2-1,1-1 1,-1 0 0,0 0 0,1 1 0,-1 0-1,5 2 1,-6-3 65,0 1-1,0 0 1,0 0-1,0 1 1,-1-1 0,1 0-1,-1 0 1,1 1-1,-1-1 1,1 1-1,-1 0 1,0-1-1,1 1 1,-1 0 0,0 0-1,0 0 1,0 0-1,-1 0 1,1 0-1,0 0 1,-1 0-1,1 0 1,-1 0 0,0 3-1,0 78-84,-1-53 225,4 40-1,-3-66-130,1-1-1,0 1 1,0 0-1,0 0 1,0 0-1,3 5 1,9 8-2807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00.5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164 200 3552,'0'-12'5525,"-7"28"-3104,4 1-1899,0 0 0,2 0 0,0 23 0,-1 13 228,-1-24-370,2-3 83,-9 39 0,2-16-166,2 1 0,2 91 0,-1 5-73,0-62 128,5-73-350,0-10 87,1 1 1,-1-1-1,0 1 1,0-1 0,0 0-1,0 1 1,-1-1 0,1 1-1,0-1 1,-1 0-1,0 2 1,1-3-57,-1-1-1,1 1 1,0 0-1,-1-1 1,1 1-1,0-1 1,0 1-1,-1-1 1,1 1-1,0-1 1,0 1-1,-1-1 1,1 1-1,0-1 1,0 1-1,0-1 1,0 0-1,0 1 1,0-1-1,0 1 1,0-1-1,0-4 37,-3-6-17,1 0 0,0 0-1,1 0 1,0 0 0,1 0 0,1-17 0,0-32 22,-7-6-134,1 29 148,3 0-1,2-45 1,1 7-337,-2 58 233,1 0 0,1 0-1,0 0 1,1 0 0,1 0 0,9-32-1,4 9-292,37-67 0,-44 91 263,1 1-1,1 0 1,0 1-1,1 0 0,1 1 1,27-23-1,-38 35 40,17-14-29,1 1 0,27-14 0,-41 24 9,1 1 1,0 1 0,0-1-1,0 1 1,1 0 0,-1 0-1,0 1 1,1 0 0,-1 1-1,1-1 1,13 2-1,-18 0 31,0 0-1,0 0 1,0-1-1,0 2 1,-1-1-1,1 0 1,0 1-1,0-1 1,-1 1-1,1 0 1,-1-1-1,0 1 1,0 1-1,1-1 1,-1 0-1,0 0 0,-1 1 1,1-1-1,0 1 1,-1 0-1,2 3 1,1 4 38,0 0 0,0 0 1,-1 1-1,2 16 0,-2-12 15,-2 0-1,0 0 0,0 0 1,-1 0-1,-1 0 1,-1 0-1,-3 19 0,2-25-30,1 0 0,-1 0-1,-1 0 1,1-1 0,-2 1-1,1-1 1,-1 0 0,0 0 0,-1 0-1,0-1 1,0 0 0,0 0-1,-9 6 1,-3 1 59,0-2-1,-1 0 1,0-1-1,-39 15 1,15-10 88,-62 14-1,103-30-152,-1 1 0,1-1-1,-1 1 1,1-1 0,0 0-1,-1 0 1,1 0 0,-1 0 0,-2 0-1,15-6-51,10 0-18,1 1 0,-1 0-1,1 1 1,0 2 0,0 0-1,0 1 1,0 1-1,23 3 1,-39-2 24,1 0 0,-1 1 0,1-1 0,-1 1 0,1 0 0,-1 1 0,0 0 0,0-1 0,8 7 0,-10-6 15,0 0-1,0 0 1,0-1-1,0 2 1,-1-1-1,1 0 1,-1 0-1,0 1 1,0 0-1,0-1 1,0 1-1,-1 0 1,1 0 0,0 6-1,1 4 76,-2 0 1,0 1-1,-1-1 1,0 1-1,-1-1 0,-1 0 1,0 1-1,-1-1 0,-1 0 1,0 0-1,-1-1 1,0 1-1,-12 20 0,11-26-17,-1 1 0,0-1 0,0 0-1,-1 0 1,0-1 0,0 0 0,0 0-1,-1-1 1,-11 6 0,-4 1 137,0-2-1,-36 13 1,25-13-95,-54 8-1,15-4-212,46-11-230,21-3-1841,18-3-2130,4 0 1061,6 1 1083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03.03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105 761 5728,'-9'-13'2865,"9"12"-2765,0 1 0,0 0-1,-1 0 1,1-1 0,0 1 0,-1 0-1,1 0 1,0 0 0,-1 0 0,1-1-1,-1 1 1,1 0 0,0 0 0,-1 0-1,1 0 1,-1 0 0,1 0-1,0 0 1,-1 0 0,1 0 0,0 0-1,-1 0 1,-2 2 140,1-1-1,0 0 1,0 1-1,0 0 1,0-1-1,0 1 1,1 0-1,-4 3 1,3-2-243,-5 6 267,0 0 1,0 1 0,1-1 0,0 1-1,1 1 1,0-1 0,-6 20-1,8-22-180,1 1-1,0 0 0,1 0 1,0 0-1,0 0 0,1-1 1,0 1-1,0 0 0,1 0 1,4 16-1,-4-21-48,0-1 0,0 1-1,1 0 1,0-1 0,0 1-1,0-1 1,0 0 0,0 0-1,1 0 1,-1 0 0,1 0-1,0 0 1,0 0-1,0-1 1,0 0 0,1 0-1,-1 1 1,1-2 0,-1 1-1,1 0 1,-1-1 0,1 0-1,0 0 1,0 0 0,0 0-1,0 0 1,-1-1 0,1 0-1,7 0 1,1-1 33,-1-1 0,0 0 1,1 0-1,-1-1 0,0-1 0,0 0 0,11-5 0,-15 5 6,-1 1 0,1-1-1,-1-1 1,0 1 0,0-1-1,0 0 1,0 0 0,-1 0-1,0-1 1,0 0 0,7-12-1,-10 15-59,-1 0 0,1 0 0,-1 0-1,0 0 1,0 0 0,0 0-1,-1-1 1,1 1 0,-1 0-1,1-1 1,-1 1 0,0 0-1,-1-1 1,1 1 0,0 0-1,-1 0 1,0-1 0,0 1 0,0 0-1,0 0 1,0 0 0,0 0-1,-3-4 1,1 3-27,0 0 1,-1 0-1,1 0 0,-1 1 1,0-1-1,0 1 0,0 0 1,0 0-1,-1 0 0,1 0 1,-1 1-1,1 0 0,-1 0 1,-8-2-1,4 1-36,0 1-1,0 0 1,0 0 0,0 1-1,0 1 1,0-1 0,-19 3-1,20-2-111,7 0 141,0 0 0,0-1 1,0 1-1,-1 0 1,1 0-1,0 1 1,0-1-1,0 0 1,0 0-1,0 0 1,0 1-1,0-1 0,0 0 1,0 1-1,-1 0 1,2 0 24,0-1 0,1 0 0,-1 1-1,0-1 1,1 0 0,-1 1 0,0-1 0,1 0 0,-1 1 0,0-1 0,1 0 0,-1 1 0,1-1 0,-1 0 0,0 0 0,1 0 0,-1 0-1,1 1 1,-1-1 0,1 0 0,-1 0 0,1 0 0,-1 0 0,1 0 0,-1 0 0,1 0 0,-1 0 0,1 0 0,14-1 49,31-8 78,0-2-1,-1-1 1,-1-3-1,0-2 1,49-25-1,-79 35-111,-1-1-1,1-1 0,-2 0 1,1 0-1,-1-1 0,-1-1 0,0 0 1,0-1-1,-1 0 0,0 0 1,-1-1-1,8-16 0,16-40 38,-2-1 0,20-76 0,-46 132-44,-1-1 0,0 0 1,2-27-1,-6 42-17,0 0-1,0 0 0,0 1 1,0-1-1,0 0 1,0 0-1,0 0 0,0 0 1,0 0-1,0 0 1,0 0-1,0 0 1,0 0-1,0 0 0,0 0 1,0 0-1,-1 0 1,1 0-1,0 0 0,0 0 1,0 0-1,0 0 1,0 0-1,0 0 1,0 0-1,0 0 0,0 0 1,0 0-1,0 0 1,0 0-1,0 0 0,0 0 1,0 0-1,-1 0 1,1 0-1,0 0 1,0 0-1,0 0 0,0 0 1,0 0-1,0 0 1,0 0-1,0 0 0,0 0 1,0 0-1,0 0 1,0 0-1,0 0 1,0 0-1,0 0 0,0 0 1,0 0-1,0 0 1,-1 0-1,1 0 0,0 0 1,0-1-1,0 1 1,0 0-1,0 0 1,0 0-1,0 0 0,0 0 1,0 0-1,-5 9-161,-10 38 114,-9 48 0,5-17-52,-5 7 33,-18 71 35,34-116 63,-7 80 0,13-92 42,0-1-48,1 31 1,2-51 18,-1 0 1,1-1 0,0 1 0,1-1-1,-1 1 1,1-1 0,0 0 0,1 1-1,0-1 1,4 6 0,-7-11-27,0-1 0,0 1 0,1 0 0,-1-1 0,1 1 0,-1-1 0,1 1 0,-1-1 0,1 1 0,-1-1 0,1 1 0,-1-1 0,1 0 0,-1 1 0,1-1 0,0 0 0,-1 1 0,2-1 0,-1 0-4,0 0 0,0-1 0,-1 1 0,1-1 0,0 1 1,0 0-1,0-1 0,-1 0 0,1 1 0,0-1 0,-1 1 0,1-1 0,0 0 0,-1 0 0,1 1 1,-1-1-1,1-1 0,9-13 79,-1 0-1,12-27 1,6-14 82,67-87-70,-48 83-127,-19 26-22,26-45 0,171-362 170,-212 415-133,-6 16-21,-1-1 1,0 1-1,-1-1 0,0-1 0,2-13 0,-6 13-114,-4 9-71,3 3 192,-1 1 0,1 0 0,-1-1 0,1 1 0,-1 0 0,1 0 0,0 0 0,-1 0-1,-1 2 1,-7 7 29,1-1 0,0 1 0,1 1 0,0 0 0,-10 17 0,-27 64-74,36-72 20,-121 283 232,54-118 143,68-157-302,1 0 0,-7 48 0,11-54-17,1-10 94,1-1 0,0 15 0,1-23-86,0 0 0,1 0 0,-1 0 0,0 0 0,1 0 0,0 0 0,-1-1 0,1 1 0,0 0 0,1 0 0,-1-1 0,0 1 0,2 2 0,-2-4 0,0 0 1,0-1 0,-1 1-1,1-1 1,0 1 0,0 0-1,0-1 1,-1 1-1,1-1 1,0 0 0,0 1-1,0-1 1,0 0 0,0 1-1,0-1 1,0 0 0,0 0-1,0 0 1,0 0 0,0 0-1,0 0 1,0 0-1,1-1 1,20-8 138,-17 6-108,28-16-66,39-31 0,-30 19-6,-4 4 23,-8 5-96,65-35 1,-79 48 152,-13 7-78,1 0 0,0 0 0,0 0 1,-1 0-1,8-1 0,-11 3 19,0 0 0,0 0 0,0 0 0,1 0 0,-1 0 0,0 0 0,0 0 0,0 0 0,1 0 0,-1 0 0,0 0 0,0 0 1,0 0-1,1 0 0,-1 0 0,0 0 0,0 0 0,0 0 0,1 0 0,-1 0 0,0 0 0,0 0 0,0 0 0,0 1 0,0-1 0,1 0 0,-1 0 0,0 0 0,0 0 0,0 0 0,0 1 0,0-1 0,0 0 0,1 0 0,-1 0 0,0 0 0,0 1 0,0-1 0,0 0 1,0 0-1,0 0 0,0 1 0,0-1 0,0 0 0,0 0 0,0 0 0,0 0 0,0 1 0,0-1 0,-3 13-41,1-8 45,1 4 11,-8 39-43,-5 94 1,15-134 54,-1 1 1,1-1-1,0 0 1,5 16 0,-5-21-18,0 0 0,0 0 0,0 0 0,0-1 0,0 1 0,1-1 0,-1 1 0,1-1 0,0 1 0,0-1 0,0 0 0,0 0 0,0 0 0,0 0 0,1 0 0,4 3 0,-6-5 10,1 0-1,-1 0 1,0 1 0,1-1 0,-1 0 0,1 0-1,-1 0 1,1 0 0,-1 0 0,0-1 0,1 1-1,-1 0 1,0-1 0,1 1 0,-1-1 0,0 1-1,1-1 1,-1 0 0,0 1 0,0-1 0,0 0-1,1 0 1,-1 0 0,1-1 0,3-3 35,0-1 1,0 1 0,5-8 0,-1-1-22,0 0 0,-1-1 0,0 0 0,-1 0 0,-1-1 0,-1 0 0,0 0 0,-1 0 0,0-1 0,-2 1 0,1-21 0,-2 36-42,-1-1 1,0 0 0,0 0-1,-1 0 1,1 0 0,0 0-1,-1 0 1,1 0 0,-1 1 0,0-1-1,1 0 1,-1 0 0,0 1-1,0-1 1,0 0 0,0 1-1,0-1 1,-1 1 0,1-1-1,0 1 1,-1 0 0,1 0-1,-1-1 1,-2 0 0,2 1-7,-1 0 0,0 0 0,0 0 1,0 0-1,0 1 0,0 0 0,0-1 1,0 1-1,0 0 0,0 0 0,0 0 1,0 1-1,0-1 0,-4 2 0,-5 2 69,0 1 1,0 0-1,0 0 0,-17 12 0,41-23-34,23-9 0,13-5-35,-23 8-14,52-18 0,-69 27 31,-1 1 0,1 0 1,1 0-1,-1 1 0,0 0 0,0 1 1,0 0-1,0 0 0,0 1 0,1 0 1,9 2-1,-17-3 40,1 1 0,-1-1 0,1 1 0,-1-1 0,1 1 0,-1 0 0,1-1 0,-1 1 0,0 0 0,1 0 0,-1 0 0,0 0 0,0 0 0,1 0 0,-1 1 0,0-1 0,0 0 0,-1 1 0,1-1 0,0 0 0,0 1 0,-1-1 0,1 1 0,0-1 0,-1 1 0,0-1 0,1 1 0,-1 0 0,0-1 0,0 3 0,-3 9 208,-1 0 1,-1 0-1,-11 22 1,-2 6-60,7-14 139,-28 50 0,52-94 65,24-24-1,-20 23-415,1 0 0,1 1 0,1 1 0,0 1 0,1 1-1,1 1 1,0 1 0,33-14 0,-50 24-2,2-1-20,0 1-1,0-1 1,0 1-1,12-2 1,-18 4 47,0 0 1,0 0-1,0 0 1,1 0 0,-1 0-1,0 0 1,0 0-1,0 0 1,0 0-1,0 1 1,0-1-1,0 0 1,0 1 0,0-1-1,0 1 1,0-1-1,0 1 1,0-1-1,0 1 1,0 0 0,0-1-1,-1 1 1,1 0-1,0 0 1,0-1-1,-1 1 1,1 0-1,-1 0 1,1 0 0,-1 0-1,1 0 1,-1 0-1,1 0 1,-1 0-1,0 0 1,1 0 0,-1 0-1,0 1 1,0 0-1,0 6 5,0-1 0,0 1 0,-1 0 0,0-1 0,0 1 0,-3 8 0,-18 47-12,13-38-17,-29 75 356,38-91-277,0-9-47,0 0 1,0 1-1,0-1 0,0 0 1,0 0-1,1 0 1,-1 0-1,0 0 1,0 1-1,0-1 0,0 0 1,1 0-1,-1 0 1,0 0-1,0 0 1,0 0-1,0 0 0,1 0 1,-1 0-1,0 0 1,0 0-1,0 1 1,1-1-1,-1 0 0,0 0 1,0-1-1,1 1 1,-1 0-1,0 0 1,0 0-1,0 0 0,1 0 1,-1 0-1,0 0 1,0 0-1,0 0 1,0 0-1,1 0 0,-1 0 1,0-1-1,0 1 1,0 0-1,0 0 1,1 0-1,-1 0 0,0-1 1,0 1-1,9-8-3,-1 0 0,0 0 0,0-1 0,-1 0 0,0 0 0,-1-1 0,8-15 0,9-12-94,-12 20 88,2 2 0,0-1 0,0 2 0,1 0 1,25-19-1,-38 32-14,0 0 0,1 1 0,-1-1 0,0 0 0,0 1 0,1-1 1,-1 0-1,0 1 0,3-1 0,-3 1 9,-1 0 0,0 0 0,1 0 0,-1 0 0,0 0 0,1 1 0,-1-1 1,0 0-1,1 0 0,-1 0 0,0 0 0,0 1 0,1-1 0,-1 0 0,0 0 0,1 1 0,-1-1 0,0 0 0,0 0 1,0 1-1,1-1 0,-1 0 0,0 1 0,0-1 0,0 0 0,0 1 0,0-1 0,1 0 0,-1 1 0,0-1 0,0 0 1,0 1-1,0-1 0,0 0 0,0 1 0,0-1 0,0 1 0,0-1 0,0 0 0,-1 1 0,6 75 98,-6-28-66,0-20 45,1 0 0,6 43 0,-5-67-51,-1 1 1,2-1-1,-1 1 1,0-1-1,1 0 1,0 1-1,0-1 1,0 0-1,1 0 1,-1 0-1,7 6 1,-8-8-15,1-1 1,0 1-1,0-1 1,0 1 0,1-1-1,-1 0 1,0 0-1,0 0 1,1 0-1,-1 0 1,1 0 0,-1-1-1,0 1 1,1-1-1,-1 0 1,1 0-1,-1 0 1,1 0 0,-1 0-1,1 0 1,-1-1-1,1 1 1,-1-1-1,3 0 1,10-5-491,0 0 0,0 0 0,-1-1 0,18-13 0,51-40-7102,-79 56 7023,33-21-2358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03.45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2 211 6816,'0'0'13,"0"0"38,0 0 1,-1 0-1,1-1 1,0 1-1,0 0 1,0 0-1,0 0 1,0-1-1,0 1 1,0 0-1,0 0 0,0 0 1,0-1-1,0 1 1,0 0-1,0 0 1,0 0-1,0-1 1,0 1-1,0 0 1,0 0-1,0 0 1,0-1-1,0 1 1,1 0-1,-1 0 1,0 0-1,0 0 1,0-1-1,0 1 1,0 0-1,0 0 1,1 0-1,-1 0 1,0 0-1,0-1 1,0 1-1,0 0 1,1 0-1,-1 0 1,0 0-1,0 0 1,0 0-1,1 0 1,-1 0-1,0 0 1,0 0-1,0 0 1,1 0-1,-1 0 0,0 0 1,0 0-1,0 0 1,1 0-1,-1 0 1,0 0-1,0 0 1,1 0-1,22 5 1054,0-2-1,1 0 0,0-2 1,-1 0-1,46-6 0,121-30 1467,-141 24-2291,492-110 1139,-351 86-1779,-109 26-3392,-30 8 1342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04.8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256 607 4576,'0'-2'156,"0"0"360,1 0 1,-1 0 0,-1 0-1,1-1 1,0 1-1,0 0 1,-1 0-1,1 0 1,-1 0 0,0-2-1,0 3-403,0 0-1,0 0 1,0 1-1,0-1 1,0 0-1,0 1 1,0-1 0,0 1-1,0-1 1,0 1-1,0-1 1,-1 1-1,1 0 1,0-1-1,0 1 1,0 0 0,-1 0-1,1 0 1,0 0-1,0 0 1,-2 1-1,-4-1 134,0 1-1,-1 0 1,1 0-1,0 1 1,0 0-1,0 0 1,-8 4-1,-4 4 104,-23 13 0,33-17-299,1 0 0,-1 0 1,2 1-1,-1 0 0,1 0 1,0 1-1,0 0 0,1 0 0,0 0 1,-5 10-1,9-13-21,0-1-1,0 1 0,0 0 1,0 0-1,0 0 1,1 0-1,0 0 0,0 0 1,1 0-1,-1 0 1,1 0-1,0 0 0,1 0 1,-1 0-1,1 0 1,0 0-1,0 0 1,0 0-1,1 0 0,0 0 1,4 9-1,-3-10 4,0 0 1,1 0-1,-1 0 0,1-1 0,0 1 0,0-1 0,0 0 1,0 0-1,0 0 0,1-1 0,-1 1 0,1-1 0,0 0 1,-1 0-1,9 1 0,-5-1 39,1 0 0,0-1-1,-1 0 1,1 0 0,0-1 0,-1 0 0,1-1-1,10-1 1,-12 0-17,0 1-1,0-2 1,-1 1-1,1-1 1,0 0 0,-1 0-1,0 0 1,1-1-1,-1 0 1,-1-1 0,1 1-1,-1-1 1,1 0-1,-2 0 1,1-1-1,0 0 1,-1 1 0,0-1-1,0-1 1,2-6-1,0 0 48,-1 0-1,0-1 0,-1 0 0,3-24 0,-6 29-113,0 1 0,-1 0 0,0 0 0,0 0 0,-1 0 0,0 0 0,-1 0 0,0 0 0,0 0 0,-3-8 0,3 13-36,1 0 0,-1 1 1,1-1-1,-1 0 0,0 1 0,0-1 0,0 1 1,0 0-1,-1-1 0,1 1 0,-1 0 1,1 0-1,-6-2 0,7 3 34,0 1 0,0-1 0,0 1 0,0-1 0,-1 1-1,1 0 1,0 0 0,0-1 0,0 1 0,-1 0 0,1 0 0,0 0-1,0 0 1,0 0 0,-1 1 0,1-1 0,0 0 0,0 1 0,0-1-1,0 0 1,0 1 0,-1-1 0,1 1 0,0 0 0,0-1 0,0 1 0,0 0-1,1 0 1,-1-1 0,0 1 0,0 0 0,0 0 0,1 0 0,-1 0-1,0 0 1,0 2 0,-1 0 7,1 0 0,0 1 0,0-1 0,0 0-1,0 1 1,0-1 0,0 1 0,1-1 0,0 1 0,0 0 0,0-1 0,0 4-1,1-5 39,-1 0 0,0 0 0,0 0 0,1 0 0,0 0 0,-1 0 0,1 0 0,0 0 0,0-1 0,0 1 0,0 0 0,0-1 0,0 1 0,0 0 0,0-1 0,1 0 0,-1 1 0,1-1 0,-1 0 0,1 0 0,0 1 0,-1-1-1,3 0 1,-1 0 54,0-1-1,0 0 0,0-1 1,-1 1-1,1 0 0,0-1 0,0 0 1,0 1-1,-1-1 0,6-3 1,-8 4-83,9-4 148,0-1 1,0 0 0,0 0 0,-1-1 0,0 0-1,13-12 1,-5 1 158,25-34 0,-26 29-260,-1 0 0,-2 0 0,16-39 1,21-79 58,-10 27 46,-25 73 24,-5 14-215,1 0 1,14-25-1,-24 50 25,0 1 1,1-1-1,-1 0 1,0 1-1,1-1 1,-1 0-1,0 1 1,1-1-1,-1 0 1,1 1-1,-1-1 1,1 1-1,-1-1 1,1 1-1,-1-1 1,1 1-1,0-1 1,-1 1-1,1 0 1,0-1-1,-1 1 1,1 0-1,0 0 1,-1-1-1,2 1 1,-1 1-4,0 0-1,0-1 1,0 1-1,-1 0 1,1 0 0,0 0-1,-1 0 1,1 0 0,0 0-1,-1 0 1,1 0 0,-1 0-1,0 0 1,1 0 0,-1 2-1,3 6-5,-2-1 0,1 1-1,-1 0 1,0-1 0,-1 1-1,-1 16 1,0-7 18,-53 511 74,48-491-74,-31 191 232,-15-4 316,48-213-486,-1 6 76,-12 30-1,16-45-85,0 0 0,-1-1-1,1 1 1,0 0 0,-1-1-1,0 1 1,0-1 0,0 0-1,0 1 1,0-1 0,0 0-1,0 0 1,-1-1 0,1 1 0,-1 0-1,1-1 1,-6 3 0,6-4-25,1 1 0,-1-1 1,0 0-1,1 0 1,-1 0-1,0 0 0,1 0 1,-1 0-1,0-1 1,1 1-1,-1-1 0,1 1 1,-1-1-1,1 1 1,-1-1-1,1 0 0,-1 0 1,1 0-1,-1 0 1,1 0-1,0 0 0,0 0 1,0 0-1,-1 0 1,1-1-1,0 1 0,0 0 1,-1-3-1,0 1 18,0-1-1,1 0 1,-1 0 0,1 0-1,-1 0 1,1 0 0,1 0-1,-1 0 1,0 0-1,1-5 1,0 2-48,0 1 1,1-1 0,0 0-1,0 1 1,1-1-1,0 1 1,0 0-1,0-1 1,1 1-1,0 0 1,5-8 0,-2 6-18,0 0 0,1 0 1,0 1-1,0 0 1,1 0-1,14-11 0,1 5-15,0 0 0,1 1 0,0 1 1,49-14-1,-51 18-308,1 2 0,27-4 1,-38 8-962,0 0 1,0 1-1,0 0 1,0 1-1,21 4 1,-13 0-4779,-1-1 1964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4:53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89 3392,'5'-19'10853,"-5"56"-8772,3 92 626,-1-105-2408,1-1 0,1-1 0,11 38 0,-13-56-173,0 0 0,0 1 0,0-1 0,0 0 0,1 0 0,-1 0 0,1 0 0,6 5 0,-8-8-85,0 0 1,0 0-1,-1 0 0,1-1 0,0 1 1,0 0-1,1-1 0,-1 1 0,0-1 1,0 1-1,0-1 0,0 1 0,0-1 0,1 0 1,-1 1-1,0-1 0,0 0 0,0 0 1,1 0-1,-1 0 0,0 0 0,0 0 1,1-1-1,-1 1 0,0 0 0,0-1 1,0 1-1,0 0 0,0-1 0,1 0 1,-1 1-1,0-1 0,0 0 0,0 1 0,0-1 1,-1 0-1,1 0 0,0 0 0,1-1 1,3-4 115,1-1 0,-1 0 0,0 0 0,-1-1 1,0 0-1,5-11 0,14-52 257,-13 35-392,3-12 114,10-72 0,-21 73-661,-3 31-1708,2 16 1901,-1-1 0,0 1-1,1-1 1,-1 1 0,1 0-1,-1-1 1,1 1 0,-1 0 0,1 0-1,-1-1 1,1 1 0,-1 0-1,1 0 1,-1 0 0,1 0-1,-1-1 1,1 1 0,-1 0-1,1 0 1,-1 0 0,1 0-1,-1 0 1,1 0 0,0 1 0,-1-1-1,1 0 1,-1 0 0,1 0-1,11 3-2045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10.4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384 560 3968,'0'0'1285,"-1"-1"-768,0 0-374,0 1-1,0-1 0,1 1 0,-1-1 0,0 1 0,1-1 0,-1 0 0,0 1 0,1-1 0,-1 0 0,1 1 0,-1-1 0,1-1 1,-1 1 67,0 0 0,1 0 0,-1 0 0,0-1 1,0 1-1,0 0 0,0 1 0,0-1 0,0 0 1,0 0-1,0 0 0,0 0 0,0 1 0,0-1 1,0 1-1,-2-1 0,-6-2 122,0 0-1,0 1 1,-1 1 0,1-1 0,-1 1-1,1 1 1,-1 0 0,1 0-1,-12 3 1,-4 1-67,0 1 0,-29 10 0,39-11-236,0 2 1,1 0-1,-1 0 0,1 2 1,-24 16-1,35-21-20,0 0 0,0 0 1,0 0-1,0 1 0,0-1 0,1 1 1,0-1-1,0 1 0,0 0 1,0 0-1,0 0 0,1 0 0,0 0 1,0 0-1,0 1 0,0-1 0,1 0 1,-1 0-1,1 1 0,0-1 1,0 0-1,1 1 0,-1-1 0,3 8 1,0-1 75,0-1 0,1 1 0,1-1 0,-1 0 0,1 0 0,1 0 0,0 0 0,10 11 0,-12-16-11,1 0 1,-1 0-1,1-1 0,0 1 0,1-1 1,-1 0-1,1 0 0,0-1 0,0 0 1,0 0-1,0 0 0,1-1 0,-1 0 0,0 0 1,1-1-1,0 1 0,-1-2 0,10 2 1,-5-3-8,-1 0-1,1 0 1,-1 0 0,0-1 0,0-1 0,0 0 0,0 0 0,0-1 0,-1 0 0,1-1 0,12-9-1,89-63 198,-38 26-112,-59 42-88,-7 4-60,0 1 1,0-1-1,-1-1 0,11-9 1,-13 10-10,6-7-9,-9 10-46,-7 5-69,1 1 110,0 0-1,0 0 1,0 0 0,1 0-1,0 1 1,-1-1 0,2 1 0,-1 1-1,1-1 1,-1 0 0,1 1 0,1-1-1,-3 7 1,4-8 37,-1 0-1,1 0 0,0 0 1,1 0-1,-1 0 0,1 0 1,0 0-1,0 1 0,0-1 1,0 0-1,1 0 0,0 0 1,0 0-1,0 0 0,0 0 1,0 0-1,1 0 0,0 0 1,0-1-1,0 1 0,3 3 1,-3-5 12,0 1 0,0-1 0,1 0 0,-1-1 0,1 1 0,-1 0 0,1-1 0,0 1 0,0-1 1,-1 0-1,1 0 0,0 0 0,0 0 0,0-1 0,0 1 0,0-1 0,0 1 0,1-1 0,-1 0 0,0-1 0,5 0 1,2 0 40,0-1 0,0-1 0,-1 1 0,1-1 0,14-8 0,-8 3 53,0 0 0,22-17 0,-33 22-96,-1 0-1,0 0 1,0-1-1,-1 0 1,1 0-1,-1 0 1,0 0-1,0 0 1,0-1-1,0 1 1,-1-1-1,0 0 1,2-5-1,-3 8-23,-1 0-1,0 0 1,0 0-1,0 0 1,0 1-1,0-1 1,0 0 0,-1 0-1,1 0 1,-1 1-1,1-1 1,-1 0-1,1 0 1,-1 1 0,0-1-1,0 1 1,0-1-1,0 0 1,0 1-1,0 0 1,0-1 0,-1 1-1,1 0 1,0-1-1,-1 1 1,1 0-1,-1 0 1,0 0 0,1 0-1,-1 1 1,-2-2-1,-2-1-30,0 1-1,0-1 0,-1 1 0,1 1 1,-1-1-1,-11 0 0,-2 0-48,1 2 1,0 1-1,-1 0 1,1 1-1,-28 7 1,58-8 293,14-3-42,386-45 0,-403 46-188,0 1 0,0 0 0,0 1 0,15 2 0,-22-3 32,1 0 0,-1 0 0,0 0 0,0 1 0,0-1 0,0 0-1,0 1 1,0-1 0,0 1 0,0-1 0,0 1 0,0 0 0,-1-1 0,1 1-1,0 0 1,0 0 0,0 0 0,-1-1 0,1 1 0,0 0 0,-1 0 0,1 0-1,-1 0 1,1 0 0,-1 0 0,0 0 0,1 0 0,-1 0 0,0 0 0,0 0-1,0 1 1,1-1 0,-1 0 0,0 0 0,-1 0 0,1 0 0,0 0 0,0 0 0,0 0-1,-1 0 1,1 0 0,-1 2 0,-34 72 700,34-72-391,0-4-50,8-9 25,78-48-373,-82 56 19,-1 0 0,1 0 0,0 0 0,0 1 0,0-1 0,0 1 0,5-2 0,-7 3 39,0 0 1,-1 0 0,1 0-1,0 0 1,-1 0 0,1 0 0,0 0-1,-1 0 1,1 0 0,0 0-1,-1 0 1,1 0 0,0 0 0,-1 1-1,1-1 1,0 0 0,-1 0-1,1 1 1,-1-1 0,1 0 0,0 1-1,-1-1 1,1 1 0,-1-1 0,1 1-1,-1-1 1,0 1 0,1-1-1,-1 1 1,1-1 0,-1 1 0,0 0-1,0-1 1,1 1 0,-1-1-1,0 1 1,0 0 0,0-1 0,0 1-1,1 0 1,-1 0 0,6 68 61,-5-48 15,1-1 1,6 29-1,-8-47-51,0 0 1,1 0-1,-1-1 0,1 1 0,0 0 0,0-1 1,-1 1-1,1 0 0,0-1 0,0 1 0,1-1 1,-1 1-1,0-1 0,0 0 0,1 0 0,-1 1 0,1-1 1,-1 0-1,1 0 0,-1 0 0,1-1 0,0 1 1,0 0-1,-1-1 0,1 1 0,0-1 0,0 1 1,2-1-1,-1 0 22,1 0 1,-1 0-1,1 0 1,-1-1-1,1 1 1,-1-1-1,1 0 1,-1 0-1,1-1 1,-1 1-1,0-1 1,0 1-1,6-5 1,69-43 39,-26 19-42,-30 13-131,-12 10 269,-1 0 0,16-8 0,23-17-234,-33 20 67,-1 0-1,0-1 1,-1-1-1,22-28 1,-21 20 6,-1-1-1,-1 0 1,12-29 0,4-29-57,25-120 1,-38 139 53,4-34-52,-19 84-148,-2 8-66,-2 9-164,-5 18 360,1 1 0,0 0 1,2 0-1,-5 40 0,1-3 82,-29 201-186,36-238 201,1 0 0,1-1-1,1 1 1,1 0 0,2-1 0,7 34 0,-10-56-16,0 1 0,0-1 0,0 0 0,1 0 0,-1 0 0,1 1 0,-1-1 0,1 0 1,-1 0-1,1 0 0,0 0 0,-1 0 0,1 0 0,0 0 0,0 0 0,0 0 0,0 0 0,0-1 1,0 1-1,0 0 0,0-1 0,0 1 0,0 0 0,0-1 0,0 1 0,1-1 0,-1 0 0,2 1 1,-1-1 15,1 0 1,-1-1-1,0 1 1,1-1-1,-1 1 1,0-1-1,1 0 1,-1 0-1,0 0 1,0 0-1,0 0 1,0-1-1,0 1 1,2-2-1,78-74 59,-44 40-158,-18 16 98,-16 15-76,0 2 0,1-1 1,0 0-1,-1 1 0,2 0 0,9-7 1,-15 16-44,-1 1 0,0-1 1,-1 1-1,1-1 1,-4 8-1,1-5 76,1 1 0,0 0 0,1 0 0,0 1 0,1-1 0,-1 0 0,2 0 0,-1 1 0,2 11 0,0-6 44,0-10 11,-1 1 0,1-1 0,-1 0 0,2 0 0,2 10-1,-4-14-37,1 0-1,-1-1 0,1 1 1,0 0-1,-1 0 0,1 0 1,0 0-1,-1 0 0,1-1 1,0 1-1,0 0 0,0-1 0,0 1 1,0-1-1,0 1 0,-1-1 1,1 1-1,0-1 0,1 0 1,-1 1-1,0-1 0,0 0 1,0 0-1,0 0 0,0 1 0,0-1 1,0-1-1,0 1 0,0 0 1,0 0-1,0 0 0,0 0 1,0-1-1,2 0 0,16-5 113,1-2 0,-1 0-1,24-15 1,-1 1-209,5-1 50,71-32 49,-98 42-73,2-1 48,-21 14-4,0-1 0,0 1 0,0 0 0,0-1 0,0 1 0,0 0 0,0 0 0,0 0 1,0 0-1,0 0 0,0 0 0,0 0 0,0 0 0,0 0 0,0 0 0,0 1 0,0-1 0,0 0 0,0 1 0,1 0 0,0 1 6,-1 0 0,0 1 0,0-1 0,0 1 0,0-1 1,-1 1-1,1 0 0,-1-1 0,1 1 0,-1-1 0,0 1 0,0 3 0,0 5 3,-1 0 0,0 0 1,-1 0-1,0 0 0,-6 21 0,-17 44 318,25-68-274,0-8-27,0 0 0,0 0 0,0 0-1,0 0 1,0 0 0,0 0 0,1 0 0,-1 0 0,0 0 0,0 0 0,0 0 0,0 0 0,0 0 0,0 0 0,0 0-1,0 0 1,0 0 0,0 0 0,0 0 0,1 0 0,-1 0 0,0 0 0,0 0 0,0 0 0,0 0 0,0 0 0,0 0-1,0 0 1,0 0 0,0 0 0,0 0 0,0 0 0,0 0 0,0 0 0,0 0 0,1 0 0,-1 0 0,0 0 0,0 1-1,0-1 1,0 0 0,0 0 0,0 0 0,0 0 0,0 0 0,0 0 0,0 0 0,0 0 0,0 0 0,0 0 0,0 0-1,0 1 1,0-1 0,0 0 0,0 0 0,0 0 0,0 0 0,0 0 0,0 0 0,0 0 0,0 0 0,0 0 0,12-17 47,23-23 0,-23 27-43,-2 3-12,7-9 0,1 0 0,30-24 0,-43 39-54,0 0-1,-1 0 1,1 0 0,5-8-1,-7 43-441,-6-3 496,2-23 0,0 1 0,1-1 0,0 1 0,0 0 0,0 5 0,2 13 0,-2-21 16,-1-1 0,1 0-1,0 1 1,0-1 0,1 0 0,-1 1-1,0-1 1,1 0 0,-1 0-1,1 1 1,0-1 0,0 0-1,0 0 1,0 0 0,0 0 0,0 0-1,3 3 1,-3-4 2,1-1 0,-1 0 1,0 0-1,0 0 0,0 0 0,0 0 1,1 0-1,-1 0 0,0 0 0,0-1 1,0 1-1,0 0 0,0-1 0,0 1 1,0-1-1,0 1 0,0-1 0,0 1 1,1-2-1,3 0 12,8-4 13,-1 0 1,0-1 0,-1 0 0,17-13-1,-2 0 16,-9 9-19,86-64 133,-96 70-147,-1-1 0,0-1 0,5-7-1,16-16-202,-18 23 57,-13 14-131,-6 9 51,6-7 122,-5 8 19,2 0 0,-6 19 0,12-31 46,-1 0 0,1 0-1,1 0 1,-1 0 0,1 0 0,-1 0 0,1 1-1,1-1 1,-1 0 0,1 0 0,0 0-1,3 9 1,-4-13 23,1 1-1,0-1 0,-1 1 1,1-1-1,0 1 0,0-1 1,0 0-1,0 1 0,0-1 1,1 0-1,-1 0 1,0 0-1,0 0 0,1 0 1,-1 0-1,1 0 0,-1 0 1,3 0-1,-1 0 20,0 0 0,-1-1 0,1 1 0,0-1 0,0 0 0,-1 0 0,1 0 0,0-1-1,0 1 1,3-1 0,6-3 71,-1 0 0,0 0 0,1-1 0,10-7 0,-17 9-93,20-11-69,0-2-1,40-33 1,-40 22-279,-35 54 154,7-20 191,0 0 0,1-1-1,0 1 1,0 0-1,1 1 1,0-1 0,0 0-1,0 0 1,1 0 0,0 1-1,1-1 1,-1 0 0,1 0-1,1 1 1,0-1 0,0 0-1,0-1 1,5 11 0,-7-16 9,1 0 1,-1 0 0,1 0 0,-1 0 0,1 1-1,0-1 1,0 0 0,0 0 0,0 0 0,-1 0-1,1-1 1,0 1 0,1 0 0,-1 0 0,0-1 0,0 1-1,0 0 1,2 0 0,-2-1-6,0 0 0,0 0 1,1 0-1,-1 0 0,0 0 0,0 0 1,0 0-1,0-1 0,0 1 0,0 0 1,0-1-1,0 1 0,0-1 0,0 1 1,0-1-1,0 1 0,1-2 0,4-4 16,0 0-1,0 0 0,-1-1 0,9-12 0,-4 5 11,17-25 91,13-13-256,-25 22 78,7-6 112,-9 16-113,-12 14-137,-11 8 212,9-2-29,0 0 1,1 0 0,-1 1 0,0-1-1,1 0 1,-1 0 0,1 1 0,-1-1-1,0 0 1,1 1 0,-1-1 0,1 0 0,-1 1-1,1-1 1,-1 1 0,1-1 0,-1 1-1,1-1 1,0 1 0,-1-1 0,1 1-1,0 0 1,-1-1 0,1 2 0,-7 21-208,0-2 264,5-18-55,0 0 0,1 1 0,0-1 0,0 1 0,0-1 0,0 1-1,0-1 1,0 1 0,1 6 0,-3 13 19,2-16-15,0 0 0,1-1 0,0 1 0,1 11 0,0 6 60,-1-23-52,0 0 0,0 0-1,0 0 1,0 0 0,0 0 0,0 0 0,1 0 0,-1 0-1,0 0 1,0 0 0,1 0 0,-1 0 0,1 0 0,-1 0 0,1 0-1,-1 0 1,1 0 0,-1-1 0,1 1 0,1 1 0,-2-2 2,1 0 1,0 1 0,0-1-1,0 0 1,-1 0 0,1 1-1,0-1 1,0 0-1,0 0 1,0 0 0,0 0-1,-1 0 1,1 0 0,0 0-1,0-1 1,0 1 0,0 0-1,1-1 1,5-2 36,0-1-1,0 0 1,-1 0 0,9-7-1,-5 4-69,147-101 308,-151 103-310,0 0-1,10-11 1,2-2-14,-7 5-134,-15 22-188,3-4 356,-1 0 0,0 0 1,0 0-1,0 0 1,-4 5-1,3-6 5,1 0 0,0 0 1,0 0-1,0 0 0,1 0 1,-1 0-1,0 7 0,1-7-1,1 0 0,-1 0 0,1 0 0,0 0 0,0 0 0,0 0-1,1 0 1,0 0 0,-1-1 0,1 1 0,1 0 0,-1 0 0,0-1 0,1 1 0,0-1-1,0 1 1,0-1 0,0 0 0,1 0 0,-1 0 0,1 0 0,0 0 0,4 3 0,-5-4 15,0 0 1,0 0 0,0 0 0,1-1 0,-1 1 0,1-1 0,-1 1-1,1-1 1,0 0 0,-1 0 0,1 0 0,0 0 0,0-1 0,0 1-1,-1-1 1,5 0 0,-1 0 18,0-1 1,0 0-1,0-1 0,0 1 0,0-1 1,10-4-1,0-1-13,-1-1 0,1 0 1,-1-1-1,-1 0 0,0-1 1,16-15-1,-25 20 7,3-2-44,0 0 0,12-8 0,-11 8 44,-8 6-35,0 0 0,0 0-1,-1 1 1,1-1-1,0 0 1,1 0 0,-1 1-1,0-1 1,0 0 0,0 1-1,0-1 1,0 1 0,1-1-1,-1 1 1,0 0-1,0 0 1,1-1 0,-1 1-1,0 0 1,0 0 0,3 1-1,9 1-102,-12-2 110,-1 0 1,1 0-1,0 0 1,-1 1 0,1-1-1,-1 0 1,1 0 0,0 0-1,-1 1 1,1-1-1,-1 0 1,1 0 0,-1 1-1,1-1 1,-1 1-1,1-1 1,-1 0 0,1 1-1,-1-1 1,1 1-1,-1-1 1,0 1 0,1-1-1,-1 1 1,0-1-1,0 1 1,1 0 0,-1-1-1,0 1 1,0-1 0,0 1-1,1 0 1,-1-1-1,0 2 1,1 2-11,0 0 0,0 1 0,0-1 0,-1 1 0,0 0 0,1-1 0,-2 1 0,0 8 0,-11 36 171,7-36-140,2 0 196,8-18 7,12-15-144,13-5 28,-12 8-187,33-22-1,-46 36 61,0-1-1,1 1 1,0 0-1,-1 1 0,1-1 1,0 1-1,0 1 0,1-1 1,-1 1-1,0 0 1,8 0-1,-14 0 19,1 1 0,-1 0 0,0 0 0,1 0 0,-1 1 0,0-1 0,1 0 1,-1 0-1,0 0 0,0 0 0,1 0 0,-1 0 0,0 0 0,1 1 0,-1-1 0,0 0 0,0 0 0,1 0 0,-1 1 0,0-1 0,0 0 1,1 0-1,-1 1 0,0-1 0,0 0 0,0 0 0,1 1 0,-1-1 0,0 1 0,0 11 15,-10 13-45,9-23-1,-4 9-20,1-5 92,1 0-1,0 0 1,1 1 0,-1-1 0,1 1 0,-2 11 0,4-18-30,1 0 1,-1 1 0,0-1 0,0 0 0,0 0 0,0 0 0,0 0 0,0 0 0,1 1-1,-1-1 1,0 0 0,0 0 0,0 0 0,1 0 0,-1 0 0,0 0 0,0 0-1,0 0 1,0 0 0,1 0 0,-1 0 0,0 0 0,0 0 0,0 0 0,1 0 0,-1 0-1,0 0 1,0 0 0,0 0 0,1 0 0,-1 0 0,0 0 0,0 0 0,0 0-1,1 0 1,-1 0 0,0 0 0,0 0 0,0 0 0,0-1 0,1 1 0,-1 0 0,0 0-1,0 0 1,0 0 0,0-1 0,0 1 0,16-9 194,-8 3-254,51-23-50,121-44 1,-175 72 86,-2-1-2,-1 1 1,1 0-1,0 1 1,0-1-1,-1 0 1,1 1-1,0-1 1,0 1-1,0 0 1,0 0 0,-1 0-1,6 1 1,-4 0 22,-1 0 0,1-1 0,0 1 0,-1-1 0,1 0 1,6 0-1,16 1 36,-24 0-51,-1-1-1,1 1 1,-1-1-1,1 1 1,-1 0 0,1 0-1,-1 0 1,0 0 0,0 0-1,1 0 1,-1 0 0,0 0-1,0 0 1,0 1-1,0-1 1,0 0 0,0 1-1,-1-1 1,1 1 0,0-1-1,-1 1 1,1-1 0,-1 1-1,1-1 1,-1 1-1,0-1 1,0 1 0,0 0-1,0 1 1,0 6 13,-1 0 1,0 0-1,0-1 0,-4 12 1,2-8 73,1-6-19,2-6-52,0 0 0,0 0 0,0 1 0,0-1 0,0 0 0,-1 0 0,1 1 0,0-1 0,0 0 0,0 0 0,0 1 1,0-1-1,0 0 0,0 0 0,0 1 0,0-1 0,0 0 0,0 0 0,0 1 0,0-1 0,0 0 0,0 0 0,0 1 0,0-1 0,0 0 0,1 0 0,-1 1 0,0-1 0,0 0 0,0 0 0,0 1 0,0-1 0,1 0 0,0 1 372,3-5-283,59-35-117,-63 39 2,0 0 0,0 0 1,1 0-1,-1-1 0,0 1 1,0 0-1,0 0 0,0 0 1,0 0-1,1 0 0,-1-1 1,0 1-1,0 0 0,0 0 1,0 0-1,1 0 0,-1 0 1,0 0-1,0 0 0,0 0 1,1 0-1,-1 0 0,0 0 1,0 0-1,0 0 0,1 0 1,-1 0-1,0 0 0,0 0 1,0 0-1,1 0 0,-1 0 1,0 0-1,0 0 0,0 0 1,1 1-1,-1-1 0,0 0 1,0 0-1,0 0 1,0 0-1,1 0 0,-1 0 1,0 1-1,0-1 0,0 0 1,0 0-1,0 0 0,1 14-3322,-1-8 2119,-4 32-4888,3-36 5773,-4 26-2239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11.1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 37 7232,'-32'-37'3264,"29"42"-2848,-2-5 160,10 0 32,3 7-416,0-2-192,6 3 0,1-1 352,1 6-192,-1-6-1056,-2 6 480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11.5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95 7552,'-27'-15'3424,"32"23"-2976,-2-8 896,12 3-832,12-6 576,8 3-640,25-13-256,1 6-96,31-13 448,1 4-288,15-4-2432,-4 8 1184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12.83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35 304 3072,'-2'1'159,"0"-1"1,0 2 0,0-1-1,0 0 1,0 0-1,0 1 1,0-1 0,1 1-1,-1-1 1,0 1-1,1 0 1,-1-1 0,1 1-1,0 0 1,0 0-1,-1 0 1,1 0-1,1 1 1,-1-1 0,0 0-1,0 0 1,1 0-1,-1 1 1,1-1 0,0 3-1,0-2 178,0 0 0,0 1 1,0-1-1,1 0 0,0 1 0,-1-1 0,1 0 1,0 0-1,1 0 0,-1 0 0,1 0 0,-1 0 1,1 0-1,0 0 0,0-1 0,4 5 0,-4-5-201,-1-1-1,1 0 0,-1 0 1,1 0-1,0 0 1,-1 0-1,1-1 0,0 1 1,0 0-1,0-1 1,-1 1-1,1-1 0,0 0 1,0 0-1,0 0 0,0 1 1,0-2-1,0 1 1,0 0-1,0 0 0,-1-1 1,1 1-1,0-1 1,0 1-1,0-1 0,-1 0 1,1 0-1,3-1 0,5-6 94,-1 0-1,1 0 1,-2-1-1,1 0 0,-1-1 1,0 0-1,8-14 0,8-9-140,65-86 154,-25 31 273,-55 74-325,11-20 0,3-4-58,-39 82-484,12-34 385,0 1-1,0-1 1,1 1-1,1 0 0,0 0 1,0 0-1,1 0 1,1 0-1,-1 0 0,2 0 1,0 0-1,4 19 1,-5-29-11,0 1 0,1-1 0,-1 1 0,1-1 0,-1 1 0,1-1 0,0 0 0,-1 1 0,1-1 0,0 0 0,0 0 1,0 1-1,0-1 0,0 0 0,0 0 0,1 0 0,-1 0 0,0-1 0,3 3 0,-2-3 14,0 1-1,1 0 1,-1-1 0,0 0 0,1 1-1,-1-1 1,0 0 0,1 0 0,-1 0-1,1-1 1,3 0 0,5-2 74,0 0 1,0-1 0,-1-1-1,13-6 1,-17 7-89,78-37 191,30-15-239,-11 0 111,-91 49-66,-9 5-61,0 0-1,0 0 1,1 0 0,-1 1-1,0 0 1,6-2 0,-9 3 35,0 1 1,0-1-1,0 0 1,0 1 0,1-1-1,-1 0 1,0 1 0,0-1-1,0 0 1,0 1-1,0-1 1,0 0 0,0 1-1,0-1 1,0 1-1,0-1 1,0 0 0,0 1-1,0-1 1,-1 0-1,1 1 1,0-1 0,0 0-1,0 1 1,0-1-1,-1 0 1,1 1 0,0-1-1,0 0 1,-1 1-1,1-1 1,-1 2-120,-1 3 107,0 0 1,-1-1-1,1 1 1,-1-1-1,0 1 0,0-1 1,0 0-1,-8 7 1,-37 30 76,21-18-13,10-7 109,0-2 0,-1 0-1,0-1 1,-1-1 0,-22 11 0,105-47-325,79-20 1,12-3-3713,-123 39 2262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13.17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25 5056,'-32'-25'2304,"22"30"-1600,20-2-576,-1-3-320,4 5 96,18 2 288,9 6-96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14.1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217 543 3648,'0'0'132,"0"-1"1,-1 1-1,1-1 1,0 0-1,0 1 1,0-1-1,-1 1 1,1-1-1,0 0 1,-1 1-1,1-1 1,0 1-1,-1-1 1,1 1-1,-1-1 1,1 1-1,-1 0 1,1-1-1,-1 1 1,1-1-1,-1 1 1,1 0-1,-1 0 1,1-1-1,-1 1 1,0 0-1,1 0 0,-1 0 1,1-1-1,-1 1 1,0 0-1,1 0 1,-1 0-1,0 0 1,1 0-1,-1 0 1,1 0-1,-1 1 1,0-1-1,1 0 1,-1 0-1,0 0 1,0 1-1,0-1 279,-13 3 224,1 1 1,-1 0-1,1 0 0,0 2 1,0-1-1,1 2 1,-19 12-1,26-16-578,-1 1 0,1 0 0,0 0 0,0 0 0,1 1 0,0 0 0,-1 0 0,1 0 0,1 0-1,-1 1 1,1-1 0,0 1 0,0 0 0,1 0 0,0 0 0,0 0 0,0 1 0,-1 7 0,3-9 32,0-1 0,0 1 0,0 0 0,0-1 0,1 1 0,0-1 0,2 7 0,-3-10-66,0 0 1,1-1 0,-1 1-1,0 0 1,1 0-1,-1-1 1,1 1-1,-1 0 1,1-1 0,-1 1-1,1 0 1,-1-1-1,1 1 1,0-1-1,-1 1 1,1-1 0,0 1-1,-1-1 1,1 0-1,0 1 1,0-1-1,-1 0 1,1 1 0,0-1-1,0 0 1,0 0-1,0 0 1,-1 0-1,1 0 1,0 0 0,0 0-1,0 0 1,0 0-1,-1 0 1,1 0-1,0-1 1,0 1 0,0 0-1,-1-1 1,1 1-1,0 0 1,0-1 0,0 0-1,12-7 102,-1-1 0,0 0 0,0-1-1,-1 0 1,-1-1 0,1 0 0,-2 0 0,0-1-1,10-16 1,11-21-461,-30 49 316,0 0 0,0-1 0,0 1 1,1 0-1,-1 0 0,0-1 0,0 1 0,0 0 0,0 0 0,1-1 0,-1 1 0,0 0 1,0-1-1,0 1 0,0 0 0,0-1 0,0 1 0,0 0 0,0-1 0,0 1 0,0 0 1,0 0-1,0-1 0,0 1 0,0 0 0,0-1 0,0 1 0,-1 0 0,1-1 1,0 1-1,0 0 0,0 0 0,0-1 0,0 1 0,-1 0 0,1 0 0,0-1 0,0 1 1,-1 0-1,1 0 0,0 0 0,0-1 0,-1 1 0,1 0 0,-1 0-1,0 0 1,1 0-1,-1 0 0,1 0 1,-1 0-1,0 0 0,1 0 0,-1 0 1,1 0-1,-1 0 0,0 0 0,1 0 1,-1 1-1,1-1 0,-1 0 0,1 1 1,-1-1-1,1 0 0,-1 1 1,1-1-1,-1 0 0,1 1 0,-1-1 1,0 1-1,-3 4 30,1 0 0,-1 0 0,1 0 0,0 0 0,0 1 0,-2 6 0,4-11 15,1 0 0,-1 1 1,1-1-1,0 0 0,0 1 0,0-1 0,-1 0 0,1 1 0,1-1 0,-1 0 0,0 1 0,0-1 0,0 0 1,1 1-1,-1-1 0,1 0 0,-1 0 0,1 1 0,-1-1 0,1 0 0,0 0 0,-1 0 0,1 0 0,0 0 0,0 0 1,0 0-1,0 0 0,0 0 0,0 0 0,0 0 0,0-1 0,1 1 0,-1 0 0,0-1 0,0 1 0,3 0 0,0 0 46,0 0 0,0 0-1,0 0 1,1 0-1,-1-1 1,0 0-1,0 0 1,1 0-1,-1 0 1,7-2 0,43-12 348,-49 13-396,42-15 338,85-40 0,-120 49-331,0 1 0,0-1 0,-1-1 0,-1 0-1,1-1 1,-1 0 0,-1 0 0,1-1 0,-2 0 0,1-1 0,-1 0 0,-1 0 0,8-16 0,3-15 44,-1-1 0,-3 0 0,-1-2 0,-2 1-1,7-62 1,-17 94-54,4-33 379,-5 41-403,0 1 0,0-1 0,0 0 1,-1 1-1,1-1 0,-1 0 0,0 1 0,-2-7 1,2 9-2,1 1 0,0 0 0,0-1-1,0 1 1,0 0 0,-1-1 0,1 1 0,0 0 0,0 0 0,-1-1 0,1 1 0,0 0 0,0 0 0,-1-1 0,1 1 0,0 0 0,-1 0 0,1 0 0,0 0 0,-1-1 0,1 1 0,0 0 0,-1 0 0,1 0 0,-1 0-1,1 0 1,0 0 0,-1 0 0,1 0 0,0 0 0,-1 0 0,1 0 0,0 0 0,-1 0 0,1 1 0,-1-1 0,1 0 0,0 0 0,-1 0 0,1 0 0,0 1 0,0-1 0,-1 0 0,1 0 0,0 0 0,-1 1-1,1-1 1,0 0 0,0 1 0,0-1 0,-1 1 0,-11 16-85,6-2 73,1 0 0,0 0-1,2 0 1,-1 1 0,2 0-1,-1 20 1,-1-2 29,3-27-6,-3 20 31,1 0 1,2 0-1,0-1 1,2 1-1,4 36 1,7-3 347,31 98 0,-27-122-3904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14.4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74 9312,'-5'-13'4192,"42"9"-3616,-1 1 640,-4-2-768,16-3 479,2 1-575,8-6-160,-3 9-128,8-7 0,-5 6-32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15.7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244 2 3072,'-1'-2'6192,"2"3"-5970,-1 0 1,1 0-1,-1 0 1,1 0-1,-1-1 1,1 1-1,-1 0 1,1 0-1,-1 0 0,0 0 1,0 0-1,1 0 1,-1 1-1,-1 9 268,0 0 0,0 0-1,-1 0 1,0-1 0,-7 18 0,-24 50 772,24-59-924,-18 33 779,-48 70 0,-5 7-199,79-128-841,0 1 0,0 0 0,0 0 0,0 0 1,0-1-1,1 1 0,-1 0 0,1 0 0,-1 0 1,0 4-1,1-6-53,1 0 0,-1 1 0,0-1 0,0 0 0,0 1 0,0-1 0,0 0 0,1 0 0,-1 1 0,0-1 0,0 0 0,1 0 0,-1 0 0,0 1 1,0-1-1,1 0 0,-1 0 0,0 0 0,0 0 0,1 1 0,-1-1 0,0 0 0,1 0 0,-1 0 0,1 0 0,17 0 363,113-21-17,64-8 39,-157 27-414,-21 1 39,0-1-1,19-3 1,-22 4-113,6-1 380,-20 2-435,1 0-1,-1 0 1,1 0-1,-1 0 1,1 0-1,-1 0 1,1 0-1,-1 0 1,0 0-1,1-1 1,-1 1-1,1 0 1,-1 0-1,0 0 1,1-1-1,-1 1 1,0 0-1,1 0 1,-1-1-1,0 1 1,1 0-1,-1-1 1,0 1-1,1 0 1,-1-1-1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16.1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49 13 5152,'-39'-7'2132,"29"6"3346,89 2-2493,164-6 3,-151 5-2593,-39 1-4469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16.4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3 143 7392,'0'0'88,"0"0"1,0 0 0,-1-1 0,1 1-1,0 0 1,0 0 0,0 0-1,0-1 1,-1 1 0,1 0 0,0 0-1,0 0 1,0-1 0,0 1-1,0 0 1,0 0 0,0-1-1,0 1 1,0 0 0,0 0 0,0-1-1,0 1 1,0 0 0,0-1-1,0 1 1,0 0 0,0 0 0,0 0-1,0-1 1,0 1 0,0 0-1,0 0 1,1-1 0,-1 1-1,0 0 1,0 0 0,0 0 0,0-1-1,1 1 1,-1 0 0,0 0-1,0-1 1,16-6 1824,28-3-467,-39 9-1153,392-91 5200,-375 86-5501,-7 2-10,0 0 0,0 1 0,31-3 0,-46 6-140,1 0 1,0 0-1,-1 0 0,1 0 0,-1 0 0,1 0 0,0 0 0,-1 1 0,1-1 0,-1 0 1,1 0-1,0 0 0,-1 1 0,1-1 0,-1 0 0,1 1 0,-1-1 0,1 0 0,-1 1 1,1-1-1,-1 1 0,0-1 0,1 1 0,1 6-3967,-2 3 1560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5:01.9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198 615 1984,'0'-1'66,"0"1"-1,0-1 1,-1 0 0,1 1 0,0-1-1,0 0 1,0 0 0,0 1 0,-1-1-1,1 1 1,0-1 0,-1 0-1,1 1 1,0-1 0,-1 1 0,1-1-1,-1 0 1,1 1 0,-2-1 0,2 1-49,1 0 0,-1 0 0,0 0 0,0 0 0,0 0 0,0 0 1,0 0-1,0 0 0,0 0 0,0 0 0,0 0 0,0 0 0,0 0 0,0 0 0,0 0 1,0 0-1,0-1 0,0 1 0,0 0 0,0 0 0,0 0 0,0 0 0,0 0 1,0 0-1,0 0 0,0 0 0,0 0 0,0 0 0,0 0 0,0 0 0,0 0 1,0 0-1,0 0 0,0 0 0,0 0 0,0 0 0,0 0 0,0 0 0,0 0 1,0 0-1,0 0 0,0 0 0,0 0 0,0 0 0,0-2 1599,1-10-337,-1 12-1223,0 0 0,0-1 0,0 1 0,0 0 0,0-1 0,0 1 0,0 0 0,0 0 0,0-1 0,0 1 0,0 0 0,0 0 1,0-1-1,0 1 0,-1 0 0,1 0 0,0-1 0,0 1 0,0 0 0,0 0 0,-1-1 0,1 1 0,0 0 0,0 0 0,0 0 0,-1 0 0,1-1 0,0 1 0,0 0 0,-1 0 0,1 0 0,0 0 0,0 0 0,-1 0 0,1 0 0,-5 0 273,0 0 0,0 1 0,1-1 0,-1 1 0,0 0 0,1 1 0,-1-1 0,1 1 0,-1 0 0,1 0 0,-6 4-1,4-2-145,0 1 0,0 0-1,0 0 1,1 1 0,0 0-1,-7 9 1,0 3-28,2 0-1,0 0 1,2 1 0,-11 30 0,13-31 30,-7 34 0,12-47-125,0 1-1,1 0 1,0-1-1,0 1 0,0 0 1,0 0-1,1 0 1,0-1-1,1 1 0,1 6 1,0-5-3,-1-1 1,1 0-1,1 0 1,-1 0-1,1 0 1,0-1-1,0 1 1,1-1-1,0 0 1,0 0-1,5 4 1,-7-7-8,1 0 0,-1 0 0,1 0 0,-1 0 0,1 0 0,0-1 0,0 0 0,0 0 0,-1 0 0,1 0 0,0 0 0,0-1 0,0 0 0,0 0 0,0 0 0,0 0 0,0-1 0,0 1 0,7-3 0,-1-1 34,0 0-1,-1 0 0,1-1 0,-1 0 0,0-1 0,0 0 0,8-8 0,54-54 176,-49 45-228,242-273 460,-186 194-422,-67 85-46,-1-1-1,0-1 0,-1 0 1,7-25-1,-6 13-69,-1-1-1,-2 0 1,-2-1 0,0 1-1,-2-1 1,-2 0 0,-3-38-1,2 69 37,0-1-50,0 0-1,-1 0 1,1 0 0,-1 0 0,0 0-1,1 0 1,-1 1 0,0-1 0,-3-4-1,4 7 48,0 0 0,0-1 0,0 1 0,-1 0 0,1-1 0,0 1 0,-1 0 0,1 0 0,0-1 0,-1 1 0,1 0 0,0 0 0,-1 0 0,1 0 0,0-1 0,-1 1 0,1 0 0,0 0-1,-1 0 1,1 0 0,-1 0 0,1 0 0,0 0 0,-1 0 0,1 0 0,-1 0 0,1 0 0,0 0 0,-1 0 0,1 0 0,0 1 0,-1-1 0,1 0 0,-1 0 0,1 0 0,0 0 0,0 1 0,-1-1-1,1 0 1,-1 1 0,-13 13-286,13-12 264,-8 9 3,1 0 0,1 0 0,0 1-1,1 0 1,0 0 0,-4 15 0,-20 79 461,26-86-352,1-8-55,1 0-1,0 1 1,1-1-1,1 1 1,0-1-1,0 1 1,1-1-1,1 0 0,0 1 1,5 14-1,-1-10 68,0 0-1,2 0 1,0-1-1,0 0 1,2 0-1,14 18 1,-14-22-12,1 0 0,0-1 0,0 0 0,1-1 0,1 0 0,-1-1 0,17 8 0,-25-15-39,-1 0 0,1-1 0,0 0 0,-1 1 0,1-1 0,0-1 1,0 1-1,0 0 0,0-1 0,-1 0 0,1 0 0,0 0 0,0-1 0,0 1 1,0-1-1,0 0 0,-1 0 0,1 0 0,0 0 0,-1-1 0,1 0 0,-1 0 0,1 1 1,5-6-1,-1 0 50,-1 0-1,0-1 1,0 0 0,9-13 0,-14 18-73,0 0 1,-1 0 0,1 0-1,0-1 1,-1 1-1,0 0 1,0-1 0,0 1-1,0-1 1,-1 1 0,1-1-1,-1 1 1,0-1-1,0 1 1,0-1 0,-1-4-1,1 7-29,0-1 0,-1 1 0,1 0 0,-1-1 0,1 1 0,-1 0 0,1 0-1,-1-1 1,0 1 0,1 0 0,-1 0 0,0 0 0,0 0 0,0 0 0,0 0 0,0 0-1,0 0 1,0 0 0,0 1 0,0-1 0,0 0 0,-1 1 0,1-1 0,0 1 0,0-1-1,-1 1 1,1-1 0,0 1 0,-1 0 0,1 0 0,-1 0 0,-1 0 0,0 0-5,0 0 1,1 1 0,-1 0 0,0-1 0,0 1-1,0 0 1,1 1 0,-1-1 0,1 0-1,-1 1 1,1-1 0,-1 1 0,-2 3-1,1-2 34,0 1 0,0-1 0,0 1 0,1 0 0,-1 1 0,1-1 0,0 0 0,1 1 0,-1 0 0,1 0 0,0 0 0,-3 8 0,3-2 1,0 0 0,1 0 0,0 0 1,1 1-1,0-1 0,3 19 0,2-7 92,0 0 0,9 25-1,-13-44-84,1-1-1,-1 1 0,1-1 1,0 0-1,0 1 0,0-1 0,0 0 1,0 0-1,1 0 0,-1 0 1,1-1-1,0 1 0,0-1 0,0 0 1,0 1-1,0-1 0,0-1 1,1 1-1,-1 0 0,0-1 0,7 2 1,-4-2 2,-1 0-1,0 0 1,1-1 0,-1 0 0,0 0 0,1 0 0,-1-1 0,1 1 0,-1-1 0,0-1-1,0 1 1,1-1 0,-1 0 0,7-4 0,20-10 75,-1-1 0,-1-2 1,-1-2-1,29-24 0,-35 24-92,97-93 157,-119 112-193,1 0 0,-1 0 0,1 0 0,-1 0-1,0 0 1,0 0 0,0 0 0,1-3 0,-8 11-287,-5 13 302,-1 12 34,2 0 1,1 1-1,2 0 1,1 0 0,1 1-1,0 53 1,5-83-4,0 7 38,0 0 0,1 0 0,2 12 0,-3-20-26,1 0-1,-1 0 1,1 0 0,0 0 0,0 0-1,-1 0 1,1 0 0,0 0 0,1 0-1,-1 0 1,0 0 0,0-1-1,1 1 1,-1 0 0,1-1 0,0 0-1,-1 1 1,1-1 0,0 0 0,0 0-1,2 1 1,-3-1-11,0-1 1,0 0-1,1 0 0,-1 0 0,0 0 1,1 0-1,-1 0 0,0 0 1,0 0-1,1 0 0,-1-1 1,0 1-1,0 0 0,1-1 1,-1 1-1,0-1 0,0 0 0,0 1 1,0-1-1,0 0 0,0 0 1,0 0-1,0 1 0,0-1 1,0 0-1,1-2 0,3-2 19,-1-1-1,0-1 1,5-7-1,5-14-11,-2-1 0,16-48 0,-11 32-102,-11 33 35,-1 0 0,5-21 0,-6 23-201,-3 17 87,0 21 9,-1-24 128,-1 36-3,-1-24 57,2 0 0,0 0 1,1 0-1,0 0 0,2-1 0,4 21 0,-1-19 8,-5-11-5,1 1 0,1-1 0,-1 0-1,1 1 1,0-1 0,0-1 0,1 1-1,-1 0 1,7 6 0,-9-11-23,-1-1 1,1 0 0,-1 1-1,1-1 1,-1 1-1,1-1 1,0 0-1,-1 0 1,1 1-1,-1-1 1,1 0-1,0 0 1,-1 0-1,1 0 1,0 1-1,-1-1 1,1 0-1,0 0 1,-1 0-1,1 0 1,0-1-1,-1 1 1,1 0-1,0 0 1,-1 0-1,1-1 1,0 1 0,-1 0-1,1 0 1,-1-1-1,1 1 1,0-1-1,-1 1 1,1 0-1,-1-1 1,1 1-1,-1-1 1,0 1-1,1-1 1,-1 0-1,1 1 1,-1-1-1,1-1 1,2-3 44,0 0 0,-1-1 0,4-9 0,-5 13-71,97-282 96,-91 263-191,0 0-1,1 0 0,15-25 1,-14 88-124,-2 24 343,-4 91 0,-3-119-109,0-37-3,-3 81 167,2-75-89,0 1 1,-1-1-1,1 0 1,-1 0 0,-1 1-1,1-1 1,-1-1-1,-6 11 1,8-16-70,1-1 0,-1 1 0,0 0 0,0 0 0,1-1 0,-1 1 0,0 0-1,0-1 1,0 1 0,0-1 0,0 1 0,0-1 0,0 1 0,0-1 0,0 0 0,0 1 0,0-1 0,0 0 0,0 0 0,0 0 0,0 0 0,0 0 0,0 0 0,0 0-1,0 0 1,0-1 0,0 1 0,0 0 0,0 0 0,-2-2 0,-4-1-23,0 0 0,0-1-1,-9-6 1,-2-1-167,14 9 23,12 5 137,9 4 74,22 4 277,59 8-1,-62-13-223,192 27 352,-221-32-491,1-1 0,0 0 0,0 0 1,14-2-1,-2-6-3383,-20 8 3296,0 0-1,1 0 1,-1 0-1,0 0 1,1 0-1,-1-1 1,0 1-1,0 0 1,0 0-1,1 0 1,-1-1-1,0 1 1,0 0-1,0 0 1,1-1-1,-1 1 1,0 0-1,0 0 1,0-1-1,0 1 1,0 0-1,0-1 0,0 1 1,1 0-1,-1-1 1,0 1-1,0 0 1,0 0-1,0-1 1,0 1-1,0 0 1,-1-1-1,1 1 1,0 0-1,0 0 1,0-1-1,0 1 1,-10-11-4131,10 11 4028,-22-15-3852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16.8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42 5152,'-15'0'1648,"14"0"-1535,0-1 1,1 1 0,-1 0-1,1-1 1,-1 1-1,0 0 1,1-1-1,-1 1 1,1-1-1,-1 1 1,1-1 0,-1 1-1,1-1 1,0 0-1,-1 1 1,1-1-1,-2-3 1314,4 7 58,-1-3-1282,0 0-1,1 1 0,-1-1 1,0 0-1,0 0 0,0 0 1,0 0-1,1 0 0,-1 0 1,0-1-1,0 1 0,0 0 0,0-1 1,0 1-1,2-1 0,2-1 369,115-11 3290,-92 8-3623,-9 1-226,1 1 0,-1 1 1,0 1-1,32 1 0,-40 1 125,0 0 0,13-2 1,-5 1-2214,-24 9-5380,-7 2 3046,1-4 1530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17.1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60 1 4736,'-37'0'1530,"36"0"-1485,1 0-1,-1-1 0,0 1 1,0 0-1,0 0 0,1 0 1,-1 0-1,0 0 0,0 0 1,1 1-1,-1-1 0,0 0 1,0 0-1,0 0 0,1 1 1,-1-1-1,0 0 0,1 1 1,-1-1-1,-1 2 0,0-1 311,2-1-295,-1 0-1,1 0 1,0 0 0,0 0 0,0 0 0,0 0 0,0 0 0,0 0 0,0 0-1,0 0 1,0 0 0,-1 0 0,1 0 0,0 0 0,0 0 0,0 1-1,0-1 1,0 0 0,0 0 0,0 0 0,0 0 0,0 0 0,-1 0-1,1 0 1,0 0 0,0 0 0,0 0 0,0 0 0,0 0 0,0 0 0,0 1-1,0-1 1,0 0 0,0 0 0,0 0 0,0 0 0,0 0 0,0 0-1,0 0 1,0 0 0,0 0 0,0 1 0,0-1 0,0 0 0,0 0-1,0 0 1,0 0 0,0 0 0,0 0 0,0 0 0,0 0 0,0 1 0,0-1-1,0 0 1,0 0 0,0 0 0,0 0 0,0 0 0,0 0 0,0 0-1,0 0 1,0 0 0,0 0 0,1 0 0,-1 1 0,0-1 0,0 0-1,0 0 1,12 4 1689,18 2-290,10-3-349,0 0 1,42-5-1,-17 1-942,-11-3 395,-32 1-2749,2-1-5791,-11 4 4692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17.5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261 44 6048,'8'-16'1952,"-9"16"-1735,0 0 1,0 0-1,0 0 0,0 1 1,0-1-1,0 0 1,0 1-1,0-1 1,0 1-1,0-1 0,0 1 1,-2 0-1,-91 110 5105,17-23-4324,71-80-860,-1 1 0,1-1 0,0 2 0,1-1-1,0 0 1,-6 17 0,11-23-88,-1 0-1,0 0 1,1 0-1,-1 1 0,1-1 1,0 0-1,0 1 1,0-1-1,1 0 1,-1 0-1,1 1 1,-1-1-1,1 0 0,0 0 1,1 0-1,-1 0 1,0 0-1,1 0 1,0 0-1,-1 0 1,1-1-1,0 1 0,1-1 1,-1 1-1,3 2 1,3 1 66,0-1 1,0 0 0,0 0-1,0 0 1,1-1 0,0 0-1,0-1 1,0 0-1,0 0 1,0-1 0,0 0-1,19 1 1,-18-3-61,0 1 1,1-1-1,-1-1 0,0 0 1,0 0-1,0-1 0,0 0 0,-1-1 1,1 0-1,-1-1 0,18-8 1,-18 5-21,-1 1 1,-1-1-1,1 0 1,-1 0 0,0-1-1,-1 0 1,0-1-1,0 1 1,-1-1-1,0 0 1,0 0 0,-1-1-1,3-10 1,-3 7-40,-1-1-1,0 0 1,-1 1 0,0-1 0,-1 0 0,-1 0 0,0 0 0,-1 1 0,-1-1 0,0 0-1,-6-22 1,6 27-43,-1 0-1,1 1 0,-9-16 0,9 20 32,1 1 0,-2 1 0,1-1-1,0 0 1,0 0 0,-1 1 0,0-1 0,1 1-1,-1 0 1,0 0 0,0 0 0,0 0 0,-5-1-1,-1-1 29,-1 1 0,0 1 0,0-1 0,0 2-1,0-1 1,0 1 0,0 1 0,0 0 0,0 0-1,-1 1 1,1 1 0,0-1 0,0 2 0,1-1-1,-14 6 1,9-3-317,0 1-1,0 1 1,-25 17-1,28-17-804,1 1 0,0 1-1,0 0 1,-13 16 0,-2 9-3926,5-2 1622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1:59:29.84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0 393 1888,'80'-28'2427,"-70"24"-2286,-7 3-56,0 0 0,0-1 0,0 1 0,0-1 0,-1 0 0,1 0 0,4-3 0,19-15 864,-26 20-1034,2 0-22,22 5 225,-20-3-81,-1-1 0,1 0 1,1 0-1,-1-1 0,6 1 0,5-1 68,16 1-23,0-2 1,45-7-1,-47 2 126,296-48 656,298-14-704,-489 70-78,-49 1-52,165 4 290,-236-8-256,1-1-1,-1 0 0,0-1 0,0-1 0,18-7 0,-23 9-142,0 0 1,14-1-1,9-2 123,4-2 108,-25 6-178,0-1 0,0-1 0,13-4 699,-24 6-643,-1 1 0,1-1 0,-1 1 0,0-1 0,1 0 1,-1 1-1,0-1 0,1 1 0,-1-1 0,0 1 0,1 0 1,-1-1-1,0 1 0,0 0 0,1 0 0,-1-1 0,0 1 0,0 0 1,0 0-1,1 0 0,-1 0 0,-1 0 0,0 0 23,-122-19 94,-86-14 16,-152-11-102,157 23-42,-243-10 82,442 31-97,-31 0-33,-70 8 1,85-6-64,16-1 32,1-1-1,-1 1 1,0 0 0,0 0 0,-10 5-1,15-6 60,1 0-1,0 0 0,0 0 0,0 0 1,0 0-1,0 0 0,0 0 0,0 0 0,0 0 1,0 0-1,0 0 0,0 0 0,0 0 1,0 0-1,0 0 0,0 0 0,-1 1 1,1-1-1,0 0 0,0 0 0,0 0 0,0 0 1,0 0-1,0 0 0,0 0 0,0 0 1,0 0-1,0 0 0,0 0 0,0 0 1,0 1-1,0-1 0,0 0 0,0 0 0,0 0 1,0 0-1,0 0 0,0 0 0,0 0 1,0 0-1,0 0 0,0 0 0,0 0 1,1 0-1,-1 1 0,0-1 0,0 0 0,0 0 1,0 0-1,0 0 0,0 0 0,0 0 1,0 0-1,0 0 0,0 0 0,0 0 1,0 0-1,0 0 0,0 0 0,1 0 0,-1 0 1,0 0-1,0 0 0,0 0 0,9 4 32,14 0 82,92-3 147,-15-1-251,126 5-180,257 18 45,-327-2 132,155 17 193,-274-34-115,66 4 954,-105-5-1417,1-1 400,-1-1 1,1 1 0,-1-1-1,1 0 1,-4 2 0,-5 3-7,-2 0 1,1-1 0,-20 7-1,1 0 77,-17 6-8,-1-2-1,0-2 1,-76 11 0,-202 17-84,270-35 7,-150 9-76,83-7-95,65-6 14,31-2 32,-41 6 0,57-6-103,11-2 206,-1 1 1,0 0-1,1 0 1,-1 0-1,0 0 1,1 0-1,-1 0 1,1 1-1,-1-1 1,0 0-1,1 0 0,-1 0 1,1 1-1,-1-1 1,0 0-1,1 0 1,-1 1-1,0 0 1,10 7 191,-6-6-152,0 0 1,1 0-1,-1 0 1,1-1-1,-1 1 1,1-1 0,0 0-1,6 1 1,36 2 58,-27-3-14,56 2-103,108-10 0,-42 0-15,111-1 84,259 3 42,-385 9 173,-131 0 246,-14 1-403,-1-1 0,1 0 0,-38 1 0,20-3-129,-554 18 127,133-15-59,358-5-341,91-1 234,9 1 75,0 0-1,0 0 1,1 0-1,-1 0 1,0 0-1,0-1 1,0 1-1,0 0 1,0 0-1,0 0 1,0 0-1,0 0 1,0 0-1,0 0 1,1 0 0,-1 0-1,0 0 1,0 0-1,0-1 1,0 1-1,0 0 1,0 0-1,0 0 1,0 0-1,0 0 1,0 0-1,0 0 1,0 0-1,0-1 1,0 1 0,0 0-1,0 0 1,0 0-1,0 0 1,0 0-1,0 0 1,0 0-1,0-1 1,0 1-1,0 0 1,0 0-1,0 0 1,0 0 0,0 0-1,0 0 1,0 0-1,0 0 1,-1 0-1,1-1 1,0 1-1,0 0 1,0 0-1,0 0 1,0 0-1,0 0 1,0 0-1,0 0 1,0 0 0,-1 0-1,1 0 1,0 0-1,0 0 1,0 0-1,0 0 1,0 0-1,6-3-5,124-17 6,133-26-18,245-56 25,-506 102 3,31-8 134,0-2 0,-1-2 0,35-17 1,-61 27 13,5-5 14,-11 7-172,0 0 0,0 0 0,0 0 0,0-1 0,0 1 0,0 0-1,1 0 1,-1 0 0,0-1 0,0 1 0,0 0 0,0 0 0,0 0 0,0-1 0,0 1 0,0 0-1,0 0 1,0-1 0,0 1 0,0 0 0,0 0 0,-1 0 0,1-1 0,0 1 0,0 0-1,0 0 1,0 0 0,0-1 0,0 1 0,0 0 0,-1 0 0,1 0 0,0 0 0,0 0-1,0-1 1,0 1 0,-1 0 0,1 0 0,0 0 0,0 0 0,0 0 0,-1 0 0,1 0-1,0-1 1,0 1 0,0 0 0,-1 0 0,1 0 0,-7-2-25,-1-1 0,1 1-1,-1 0 1,1 1 0,-1 0 0,1 0 0,-1 1 0,-12 0-1,14 0 18,-459 34-81,414-28 50,-318 23 39,-174 7-245,518-34 222,15-1-107,0 0 0,1 1 1,-1 0-1,-15 4 0,25-5 128,0-1 1,0 0-1,0 1 0,0-1 1,0 0-1,0 1 0,0-1 1,0 0-1,0 1 0,0-1 1,0 0-1,0 0 0,1 1 1,-1-1-1,0 0 1,0 1-1,0-1 0,0 0 1,1 0-1,-1 1 0,0-1 1,0 0-1,0 0 0,1 1 1,-1-1-1,0 0 0,0 0 1,1 0-1,4 2 17,0 0 0,0 0-1,0-1 1,0 0 0,0 0 0,0 0-1,0-1 1,0 1 0,0-1 0,7-1-1,0 1 0,278-15 303,2-16-355,-92 9 207,-114 12-17,218-12 208,-299 21-346,0 0 0,0 0 0,0 0 1,0 0-1,-1-1 0,1 0 0,5-3 0,16-6-271,-4 4 100,60-21 394,-75 26-204,-5 2-22,-1 0 0,1-1-1,-1 1 1,1-1 0,-1 1 0,1-1 0,-1 0 0,0 1 0,1-1 0,-1 0 0,0 0 0,0 0 0,1 0 0,-1 0 0,0-1 0,1 0 0,-2 1-6,0 1 0,0 0 0,0 0 0,0 0 0,0 0 1,0 0-1,0 0 0,0 0 0,0 0 0,0-1 0,0 1 0,0 0 1,0 0-1,0 0 0,0 0 0,0 0 0,0 0 0,0 0 1,0 0-1,0-1 0,0 1 0,0 0 0,0 0 0,0 0 1,0 0-1,0 0 0,0 0 0,0 0 0,0 0 0,0 0 0,0 0 1,-1-1-1,1 1 0,0 0 0,0 0 0,0 0 0,0 0 1,0 0-1,0 0 0,0 0 0,0 0 0,-1 0 0,1 0 0,0 0 1,0 0-1,0 0 0,0 0 0,0 0 0,0 0 0,0 0 1,0 0-1,-1 0 0,1 0 0,0 0 0,0 0 0,0 0 1,-10 0-35,8 0 20,-99 6 10,2 0 88,37-7-56,-73 2-236,135-1 195,-1 0 1,0 0 0,1 0 0,-1 0 0,0 1 0,1-1-1,-1 0 1,0 0 0,1 0 0,-1 1 0,0-1 0,1 0-1,-1 0 1,1 1 0,-1-1 0,0 1 0,1-1 3,0 1 1,0-1-1,0 0 1,0 0-1,0 1 1,0-1 0,0 0-1,0 0 1,0 1-1,0-1 1,0 0-1,0 0 1,0 0-1,0 1 1,0-1-1,0 0 1,1 0 0,-1 1-1,0-1 1,0 0-1,0 0 1,0 0-1,0 1 1,1-1-1,-1 0 1,0 0-1,0 0 1,0 0 0,1 1-1,23 12-101,56 33-1914,0 0-885,-59-37 899,32 9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0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625 257 1728,'0'0'37,"0"0"0,0 0-1,-1 0 1,1 0 0,0 0 0,0 0-1,0 0 1,-1 0 0,1 0 0,0 0 0,0 0-1,0-1 1,-1 1 0,1 0 0,0 0-1,0 0 1,0 0 0,0 0 0,-1-1 0,1 1-1,0 0 1,0 0 0,0 0 0,0 0-1,0-1 1,0 1 0,-1 0 0,1 0 0,0 0-1,0-1 1,0 1 0,0-2 655,0 5 703,-2-15-782,-8-33 214,10 36-512,3 17-28,9 32 375,-15-44-325,0 1-1,1 0 1,-1 0 0,0 0 0,0 0 0,-1 0 0,1 1 0,-1-1-1,-3-1 1,-6-4 174,-22-10-1,14 10-375,0 1 0,0 0 1,-1 2-1,1 1 0,-38-3 1,42 7-131,0 0 1,0 1 0,0 1 0,0 0 0,0 2 0,1-1 0,-31 13 0,33-11-28,0 1 1,1 1 0,-1 0-1,1 1 1,1 0 0,-14 12-1,15-10 39,0 1-1,0 1 1,-16 23-1,22-28 31,1 1 0,-1 0 1,1 0-1,1 1 0,-1-1 0,2 1 1,-1-1-1,-1 10 0,-1 35 56,1 86-1,4-116-35,-1 4 84,2 0-1,6 36 1,-5-54-79,0-1 1,0 1 0,1-1-1,0 0 1,1 1-1,0-2 1,0 1-1,0 0 1,1-1-1,0 0 1,8 8 0,-10-12-39,0 0 0,1 0 0,-1 0 0,1 0 1,0-1-1,0 0 0,0 0 0,0 0 1,0 0-1,0-1 0,1 1 0,-1-1 0,0 0 1,1 0-1,5 0 0,5-1 70,0 0-1,0-1 1,18-3 0,-23 2-42,28-5 84,0-1 1,0-2 0,49-21-1,-61 21-104,-1-2 0,0-1 0,0-1 0,-2-1 1,0-1-1,-1-1 0,0-1 0,30-34 0,-16 15 75,-9 9-162,46-63-1,-68 84 16,7-9-121,-10 9 121,-3 5 87,-18 21-175,12-10 85,1-1 0,0 1-1,1 0 1,0 1 0,-6 14-1,-4 8 101,5-12-48,1 1-1,1 1 0,1-1 1,1 1-1,1 1 0,0-1 1,2 1-1,-1 37 0,5-56 31,-1 0 0,1 0-1,0 0 1,0 0-1,0 0 1,1 0-1,-1 0 1,1 0 0,0 0-1,0-1 1,4 6-1,-5-8-20,0 1 0,0-1 1,0 1-1,0-1 0,0 0 0,0 1 0,1-1 0,-1 0 0,1 0 0,-1 0 0,1 0 0,-1 0 0,1 0 0,-1 0 1,1-1-1,0 1 0,-1-1 0,1 1 0,0-1 0,0 0 0,0 1 0,-1-1 0,1 0 0,0 0 0,0 0 1,0 0-1,-1-1 0,3 1 0,0-2 17,0 1 0,-1-1 0,1 0 0,-1 0 1,0 0-1,1 0 0,-1-1 0,0 1 0,0-1 0,-1 0 0,1 0 1,0 0-1,-1 0 0,0 0 0,0-1 0,0 1 0,0-1 0,0 1 1,-1-1-1,1 0 0,0-7 0,0 4-39,-1-1 0,-1 0 0,1 1 1,-1-1-1,-1 1 0,1-1 0,-1 0 0,-1 1 0,1 0 0,-1-1 0,-4-8 0,3 7 34,0 1-88,1 1 1,-1 0-1,-1 1 1,1-1-1,-1 0 1,-7-8-1,6 8 47,-1 1-1,1-1 1,-4-7 0,8 13-4,1 1 1,-1-1-1,1 0 0,0 1 1,-1-1-1,1 0 0,0 0 1,-1 0-1,1 1 1,0-1-1,0 0 0,0 0 1,0 0-1,0 1 0,0-1 1,0 0-1,0 0 1,0 0-1,0 0 0,0 1 1,1-1-1,-1 0 0,0 0 1,1 1-1,-1-1 1,0 0-1,1 0 0,0 0 1,1-1 3,-1 0 1,1 1 0,0 0-1,-1-1 1,1 1-1,0 0 1,2-1 0,-1 0-13,11-6-44,8-5 17,-1 2 1,2 0-1,-1 1 0,43-12 0,-54 19 6,27-6 7,0 1-1,0 2 1,51-2-1,-84 8-13,0 0 0,1 0-1,-1 1 1,0 0-1,0 0 1,6 2 0,-9-2 31,0-1 0,0 1 0,0 0 0,-1 0 0,1 1 0,0-1 0,0 0 0,0 1 0,-1-1 0,1 1 0,-1-1 0,1 1 1,-1 0-1,0 0 0,0-1 0,2 4 0,0 2 24,-1 1 1,0-1-1,0 0 0,0 1 1,-1 0-1,0-1 1,-1 1-1,1 0 0,-2-1 1,1 1-1,-1 0 1,-2 8-1,-3 12 209,-21 53 0,7-23-254,12-38-42,7-16 127,-1 1 0,0-1 0,1 0 0,0 1 0,0-1 0,-1 6-1,3-10-35,-1 0-1,0 1 1,1-1-1,-1 0 1,1 0-1,-1 0 1,0 0-1,1 0 1,-1 0-1,1 0 0,-1 0 1,1 0-1,-1 0 1,0 0-1,1 0 1,-1 0-1,1 0 1,-1 0-1,1 0 1,-1-1-1,1 1 0,10-6 32,1 0-1,-2-1 0,1 0 0,-1-1 1,0 0-1,16-16 0,45-64-150,-52 63 128,2-6-60,-14 21-17,0-1 0,10-10 0,-14 22-156,-1 6 65,-1 13-27,0-11 79,6 47 0,-4-25 95,9 34 0,-9-49-2,5 15 199,-7-29-178,-1 0 1,1-1 0,0 1 0,0-1-1,0 1 1,0-1 0,0 1 0,0-1-1,1 0 1,-1 1 0,0-1 0,1 0 0,-1 0-1,4 2 1,-4-3-1,0 1-1,0-1 1,0 0-1,0 0 1,1 0-1,-1 1 1,0-1-1,0 0 1,0-1-1,1 1 1,-1 0-1,0 0 1,0 0-1,0-1 1,0 1-1,1-1 1,-1 1-1,0-1 1,1 0-1,18-13 109,-19 13-105,16-15 67,0-1-1,-2-1 0,0 0 1,14-24-1,-6 10-122,17-27 116,11-14-68,-33 49-100,-10 13 8,-1 1-1,2 0 0,-1 0 0,1 1 1,1 0-1,16-12 0,-25 20 55,0 1-1,0-1 1,0 0 0,0 1 0,0-1-1,0 1 1,0 0 0,0-1-1,0 1 1,0 0 0,0 0-1,0 0 1,0-1 0,0 1 0,0 0-1,0 0 1,0 1 0,0-1-1,1 0 1,-1 0 0,0 0-1,0 1 1,0-1 0,2 1 0,-2 1 5,1-1 1,-1 0 0,1 1-1,-1-1 1,1 1 0,-1 0-1,0-1 1,0 1 0,0 0 0,0 0-1,0 0 1,1 2 0,1 6 25,-1 0 1,0 0 0,0 0-1,1 12 1,-1 11 25,-1 1 0,-1-1 0,-2 0 0,-1 0 1,-2 0-1,-10 39 0,-1-15 255,16-57-274,0 1 0,0 0-1,-1 0 1,1-1 0,0 1 0,0 0 0,0 0-1,-1-1 1,1 1 0,0 0 0,-1-1 0,1 1-1,-1 0 1,1-1 0,-1 1 0,1-1 0,-1 1-1,1-1 1,-1 1 0,0-1 0,1 1-1,-1-1 1,0 1 0,1-1 0,-1 0 0,0 1-1,0-1 1,1 0 0,-1 0 0,0 0 0,0 1-1,1-1 1,-1 0 0,0 0 0,0 0 0,1 0-1,-1 0 1,0 0 0,0-1 0,0 1-1,1 0 1,-2-1 0,0 0 15,-1 0 0,1-1 0,0 1 0,0-1 1,0 1-1,1-1 0,-1 0 0,0 0 0,0 0 0,1 0 0,0 0 0,-1 0 0,-1-4 0,-29-65-220,29 66 130,-2-4-162,3 6 72,4 4-10,-1 1 108,-1 1-1,1-1 1,-1 1 0,0-1 0,0 1-1,0-1 1,0 1 0,0-1 0,-1 3 0,1 4 12,0-5 38,0 0-1,1 0 0,0 0 0,0 0 1,0 0-1,0-1 0,1 1 0,-1 0 1,1-1-1,0 1 0,0-1 1,0 0-1,1 1 0,-1-1 0,1 0 1,-1-1-1,1 1 0,0 0 0,4 2 1,-1-1 16,0 0 1,0 0 0,1-1 0,-1 1 0,1-1-1,0-1 1,-1 0 0,2 1 0,10 0 0,-11-2 21,1-1-1,-1 0 1,0 0 0,0-1 0,1 0 0,-1 0 0,0-1 0,0 0-1,0 0 1,0-1 0,-1 0 0,1 0 0,-1 0 0,1-1 0,-1 0-1,0 0 1,-1-1 0,1 0 0,5-6 0,1-1-64,-1 0-1,-1-1 1,-1-1 0,1 1-1,-2-1 1,0-1 0,9-23-1,-2-3 27,20-47 204,-33 84-255,1-1 0,-2 0 0,1 0 0,0 0 0,-1 0 0,0 0 0,0-1 0,-1 1 0,0-7 0,-6 32-346,-3 27 266,-7 91 0,12-93 120,3-25 168,3 36-1,1-5-304,-3-50 160,0 1 0,0 0 0,1-1-1,-1 1 1,1-1 0,-1 1 0,1-1 0,-1 1 0,1-1-1,0 1 1,0-1 0,0 0 0,0 0 0,0 1 0,0-1 0,0 0-1,0 0 1,0 0 0,1 0 0,-1 0 0,0 0 0,1 0-1,-1 0 1,1-1 0,-1 1 0,1-1 0,-1 1 0,1-1-1,-1 1 1,1-1 0,-1 0 0,1 0 0,0 1 0,-1-1 0,1 0-1,-1-1 1,1 1 0,0 0 0,-1 0 0,1-1 0,2 0-1,26-14 105,1-2 0,28-20 0,-4 1-104,-13 11-101,135-78-82,-162 94 133,-11 6 13,0 0 0,0 1 0,1 0 1,-1 0-1,1 0 0,-1 0 0,6-1 1,-35 42-234,-31 19 217,-12 14 120,55-57-123,7-8 32,-1 1-1,-6 10 1,12-16 3,0 0 1,-1 0-1,1 0 1,0 0 0,1 0-1,-1 1 1,0-1-1,1 0 1,-1 1-1,1-1 1,0 0-1,-1 1 1,1-1-1,1 4 1,-1-5 16,1 0 1,-1 0 0,0 0 0,1 0-1,-1 0 1,1 0 0,0 0 0,-1 0-1,1 0 1,0-1 0,0 1-1,-1 0 1,1-1 0,0 1 0,0 0-1,0-1 1,0 1 0,0-1 0,0 1-1,0-1 1,0 1 0,0-1-1,0 0 1,0 0 0,0 0 0,0 1-1,0-1 1,2 0 0,1 0 14,1 0 1,-1 0-1,1 0 1,-1 0-1,6-2 1,-1 0 12,-1-1 1,1-1-1,-1 1 1,0-1 0,0 0-1,-1-1 1,1 0-1,-1 0 1,0-1-1,0 0 1,-1 0 0,0 0-1,0-1 1,6-9-1,3-6-52,-1 0 0,-1-2 0,14-32 0,6-24 40,-4-1-1,-3-2 0,16-89 1,-33 120-67,-2-1 0,0-81 0,-11 95-263,3 38 295,1 0-1,0 1 1,0-1-1,0 0 1,0 1 0,0-1-1,-1 1 1,1-1-1,0 0 1,0 1 0,-1-1-1,1 1 1,0-1-1,-1 1 1,1-1-1,-1 1 1,0-1 0,1 1 3,0-1 0,-1 1 1,1 0-1,0 0 0,-1 0 0,1 0 1,0 0-1,-1 0 0,1 0 1,0 0-1,0 0 0,-1 0 0,1 0 1,0 0-1,-1 0 0,1 1 1,0-1-1,-1 0 0,1 0 1,0 0-1,0 0 0,-1 0 0,1 1 1,0-1-1,-2 1-20,0 1 1,1 0-1,-1-1 0,1 1 1,0 0-1,-1-1 0,-1 4 1,-31 67-330,-32 92 0,57-134 339,1 2 1,2-1-1,1 1 0,1 0 0,1 49 0,5-26 32,2 0 0,17 75-1,-17-113 27,1-1-1,0 1 0,1-1 0,1 0 0,1 0 0,15 23 0,-21-36-11,0 0-1,1 0 0,-1 0 0,1 0 1,0-1-1,0 1 0,0-1 0,0 0 1,0 1-1,0-1 0,1-1 1,-1 1-1,0 0 0,1-1 0,0 0 1,-1 0-1,1 0 0,4 1 0,-3-2 9,0 0 0,0 0-1,0 0 1,0 0-1,0-1 1,0 0 0,0 0-1,0 0 1,0 0 0,-1-1-1,1 0 1,-1 0-1,9-5 1,-1-1 6,-1 1 33,0 0 1,0-1 0,0 0-1,17-18 1,-14 10-84,-1 0-1,-1-1 1,-1-1-1,0 0 1,-1 0 0,-1-1-1,-1 0 1,0 0-1,8-39 1,-15 55 4,-1-1 1,1 0-1,-1 0 0,0 0 1,0 0-1,0 0 0,-2-6 1,2 9-13,0 1 1,0-1-1,-1 0 1,1 0 0,0 0-1,0 1 1,-1-1-1,1 0 1,-1 0 0,1 1-1,0-1 1,-1 0 0,1 1-1,-1-1 1,0 0-1,1 1 1,-1-1 0,1 1-1,-1-1 1,0 1-1,0-1 1,1 1 0,-1 0-1,0-1 1,0 1-1,1 0 1,-1-1 0,0 1-1,0 0 1,0 0-1,0 0 1,1 0 0,-1 0-1,0 0 1,0 0-1,0 0 1,0 0 0,1 0-1,-1 1 1,0-1-1,-1 0 1,-4 3 1,1 0-1,-1 0 0,1 0 1,0 0-1,-1 1 1,1 0-1,1 0 1,-1 0-1,1 1 1,-1 0-1,1 0 1,1 0-1,-5 7 1,-4 8-49,1 1 0,-12 28 1,17-35 35,1 1 1,-7 26-1,11-36 32,1 0 1,-1 0-1,1 1 0,0-1 1,0 0-1,0 0 0,1 0 0,-1 0 1,2 0-1,-1 0 0,0 0 1,4 8-1,-4-12 24,-1 1 0,1-1 1,0 0-1,0 1 0,0-1 0,0 0 0,0 0 1,0 0-1,1 0 0,-1 0 0,0 0 0,1 0 1,-1 0-1,0 0 0,1 0 0,-1-1 0,3 2 1,0-1 21,0-1 1,-1 1 0,1-1 0,0 1-1,-1-1 1,1 0 0,5-1-1,6-2 90,0 0-1,27-11 1,-34 12-133,56-24 84,112-63-1,-146 72-125,-27 15 17,0 1 1,1-1-1,-1 1 0,0 0 1,1 0-1,-1 0 0,1 0 1,-1 1-1,1-1 0,5 1 1,-7 0 10,0 0 1,0 1-1,0-1 0,0 0 1,-1 1-1,1 0 1,0-1-1,0 1 1,0 0-1,-1 0 0,1 0 1,-1 0-1,1 0 1,0 0-1,-1 1 0,0-1 1,1 0-1,-1 1 1,0-1-1,0 1 1,2 3-1,17 34-20,-16-29 45,0-1 0,1 1 0,0-1 0,1-1 0,-1 1 0,2-1 0,-1 0 0,9 8 0,-5-8 76,1 0 1,-1 0-1,1-1 0,16 8 0,-20-12-86,-1-1 0,1 0 0,-1 0 0,1 0 1,-1-1-1,1 0 0,0 0 0,0-1 0,-1 0 0,11-1 0,-15 1-140,24-4-2468,-25 3 2418,-1 1 0,1 0 0,0-1 0,0 1 0,0 0 0,0-1 0,0 1 0,0-1 0,-1 0 0,1 1 0,0-1 0,0 1 0,-1-1 0,1 0 1,-1 0-1,1 0 0,0 1 0,-1-1 0,1 0 0,-1 0 0,0 0 0,1-1 0,-3-12-3197,2 1 1115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0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 7232,'-18'-14'3264,"23"8"-2848,-5 1 288,5 5-480,-2-8-288,12 1 0,-2-1 160,6 3-64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1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252 585 3392,'26'-20'7840,"-43"20"-6603,10 1-1218,-1 0 0,1 0 0,0 0 0,0 1 0,0 0 1,0 0-1,0 1 0,0 0 0,1 0 0,-1 1 0,1-1 0,0 1 0,0 1 0,0-1 0,-5 7 0,-8 7 157,1 2-1,-25 36 1,32-41-90,1 1 1,1 0 0,-11 25-1,16-32-37,1 0-1,0 0 1,0 0 0,1 0-1,1 0 1,-1 1 0,1-1-1,1 16 1,1-21 29,-1 0 0,1 0 0,0 0-1,0 0 1,1 0 0,-1 0 0,1 0 0,0 0 0,0 0 0,0-1-1,1 1 1,-1-1 0,1 0 0,0 1 0,0-1 0,0-1 0,0 1-1,0 0 1,1-1 0,-1 1 0,1-1 0,-1 0 0,1 0 0,0-1 0,0 1-1,0-1 1,0 0 0,0 0 0,0 0 0,1 0 0,-1-1 0,0 0-1,0 0 1,7 0 0,-5-2-30,1 1-1,-1-1 0,0 1 1,0-2-1,0 1 1,0-1-1,0 0 1,0 0-1,8-7 1,-6 3 57,0 0 0,0 0 0,-1-1 0,0 0 0,8-12 0,-2-2 28,0-1 0,-2-1 0,18-49 0,-24 57-56,0 5-153,-1-1 0,0 0 0,-1-1 0,-1 1 1,2-19-1,-4 30 57,0 1 0,0-1-1,0 0 1,0 1 0,0-1 0,0 1 0,0-1 0,0 0 0,0 1 0,-1-1 0,1 1-1,0-1 1,0 1 0,-1-1 0,1 1 0,-1-1 0,1 0-2,0 1 0,0 0 0,-1 0 0,1 0 0,0 0 0,0 0 0,-1 0 0,1-1 1,0 1-1,0 0 0,-1 0 0,1 0 0,0 0 0,-1 0 0,1 0 0,0 0 0,0 0 0,-1 0 0,1 0 0,0 0 0,0 0 0,-1 1 0,1-1 0,-1 0 1,0 0-18,0 1 0,0 0 1,0 0-1,0-1 0,0 1 1,0 0-1,0 0 0,0 0 1,1 0-1,-1 0 0,0 0 0,0 0 1,1 0-1,-2 2 0,-9 28-3,2 1-1,0 1 1,2-1-1,-3 39 1,9-60 97,0-1 1,0 0 0,1 1 0,1-1-1,-1 1 1,2-1 0,-1 0 0,2 1 0,-1-1-1,1 0 1,1-1 0,0 1 0,0 0-1,1-1 1,0 0 0,7 10 0,-10-17-25,-1-1 1,1 1-1,0-1 1,-1 1-1,1-1 1,0 0-1,0 1 1,0-1-1,0 0 1,0 0-1,0-1 1,0 1-1,0 0 1,1-1-1,-1 1 0,0-1 1,0 0-1,1 1 1,-1-1-1,0 0 1,0 0-1,0-1 1,1 1-1,-1 0 1,0-1-1,0 0 1,0 1-1,1-1 1,-1 0-1,3-2 1,4-1 61,0-1 0,-1-1 1,1 1-1,-1-1 1,14-14-1,100-116 406,-75 81-365,13-19 86,96-156 0,-141 203-241,-1-1 0,-1-1 0,-1 0-1,9-38 1,-12 36-7,-1-1-1,-2 0 1,-1-1 0,-2 1-1,-1-1 1,-1 0 0,-6-44-1,5 76 14,0 0-1,0 0 0,0 1 1,0-1-1,0 0 0,0 0 0,-1 0 1,1 1-1,0-1 0,-1 0 1,1 0-1,0 1 0,-1-1 0,1 0 1,-1 1-1,1-1 0,-1 1 1,0-2-1,0 2 6,1 0 1,-1 0 0,1 0-1,0 0 1,-1 0 0,1 0-1,-1 0 1,1 0-1,0 0 1,-1 0 0,1 0-1,-1 0 1,1 0 0,0 0-1,-1 1 1,1-1 0,-1 0-1,1 0 1,0 0-1,-1 1 1,1-1 0,0 0-1,-1 1 1,1-1 0,-4 4-43,1 0 1,-1 0-1,1 0 1,-2 6-1,-9 15 5,2 0-1,1 1 1,-8 29 0,2-6 44,-10 22-126,-27 116 0,50-165 156,0 1 0,1 0 1,1 0-1,1 0 0,1 0 1,1 0-1,2 0 0,0-1 1,10 37-1,-11-50 19,1-1-1,1 0 1,-1 0-1,1 0 1,1 0-1,-1-1 1,1 1-1,1-1 1,9 9-1,-13-13-9,1 0-1,0-1 0,0 0 1,1 1-1,-1-1 1,0-1-1,1 1 0,-1 0 1,1-1-1,0 0 1,0 0-1,-1 0 0,1 0 1,0 0-1,0-1 1,0 0-1,0 0 0,-1 0 1,1 0-1,0 0 1,0-1-1,0 0 0,5-1 1,0-2 17,0 0 0,-1 0 0,0 0 0,0-1 0,0 0 0,-1-1 0,1 1 0,11-14 1,-1-1 29,28-38 1,-43 52-73,1 0 0,-1-1 1,4-9-1,4-6-296,-21 86-527,5-42 809,2 0 1,0 0-1,0 28 0,3-39 7,0 0 0,1 1 0,1-1 0,0 0 0,0 0 0,1 0 0,0 0 0,7 14 0,-8-21 41,1 0 1,-1 0-1,1 0 0,3 4 1,-5-7-28,0 0 0,0 0 1,-1 0-1,1 0 1,0-1-1,0 1 0,0 0 1,0-1-1,0 1 0,0 0 1,0-1-1,0 0 0,1 1 1,-1-1-1,0 0 1,0 1-1,0-1 0,0 0 1,1 0-1,-1 0 0,0 0 1,1 0-1,2-1 27,0-1 0,0 1-1,0-1 1,0 0 0,-1 0 0,1 0-1,-1 0 1,1 0 0,-1-1 0,0 0-1,0 0 1,0 0 0,-1 0 0,1 0 0,0 0-1,-1-1 1,0 1 0,3-8 0,1-1-2,0-1 1,-2-1 0,1 1 0,2-17-1,-5 18-30,1-1-1,-2 0 0,0 0 1,-1-24-1,-1 32-41,1 0 0,-1 0 0,0 0 1,0 0-1,-1 0 0,1 0 0,-1 0 0,0 1 0,-1-1 1,1 0-1,-1 1 0,0 0 0,0 0 0,0 0 1,-4-4-1,5 6 18,-2-1-12,0-1 0,0 0 0,0 1 0,0 0 0,-1 0 0,1 0 0,-1 0 0,0 1 0,-7-3 0,6 3-23,-5-2-93,19-1 70,1 1 63,7-3 30,-1 2-1,1 0 1,17-3-1,-6 1-20,20-4-39,1 1 0,0 3 1,86-2-1,-128 9 1,0 0 0,0 0 0,0 1 0,0 0 0,0 0 0,-1 0 0,10 3 0,-13-3 32,-1 0 0,1 0 0,0 0 1,-1 0-1,1 1 0,-1-1 0,1 0 1,-1 1-1,0-1 0,0 1 0,1-1 1,-1 1-1,0-1 0,0 1 0,-1 0 0,1 0 1,0-1-1,0 1 0,-1 0 0,1 0 1,-1 0-1,0 0 0,1 0 0,-1 0 1,0 0-1,0 2 0,-2 17 98,-1 0 1,0 0-1,-1-1 0,-2 1 0,-11 30 1,8-24 72,9-25 328,3-4-152,12-11-7,23-28-284,-27 29 40,2-3-129,1 1 0,0 1 1,1 0-1,1 0 0,33-19 1,-48 31 21,0 0 0,0 1 0,0-1 0,0 1 0,0-1 0,0 1 0,0 0 0,0-1 0,0 1 0,0 0 0,0 0 0,0-1 1,0 1-1,0 0 0,0 0 0,0 0 0,0 0 0,0 1 0,0-1 0,0 0 0,0 0 0,0 0 0,0 1 0,0-1 0,0 1 0,0-1 0,0 1 1,0-1-1,0 1 0,0 0 0,0-1 0,-1 1 0,1 0 0,0-1 0,0 1 0,-1 0 0,1 0 0,-1 0 0,1 0 0,-1 0 0,1 0 0,-1 0 1,1 0-1,-1 0 0,0 0 0,1 0 0,-1 0 0,0 0 0,0 2 0,1 6 19,0 0-1,0 0 1,-1 0-1,-2 16 1,-15 94 527,15-108-471,1 1 211,3-12-88,3-6 10,17-23 32,32-34-1,-37 47-245,0 1 1,2 0-1,0 2 0,40-23 0,-51 32-4,-2 0-21,1 0 0,0 1 0,0 0 0,0 1 0,11-3 0,-16 4 26,-1 1 0,1-1 1,0 1-1,-1 0 1,1 0-1,-1 0 0,1 0 1,0 0-1,-1 0 0,1 0 1,-1 0-1,1 1 0,0-1 1,-1 1-1,1-1 1,-1 1-1,0-1 0,1 1 1,-1 0-1,1 0 0,-1 0 1,0 0-1,1 0 0,-1 0 1,0 0-1,0 0 0,0 0 1,0 1-1,0-1 1,0 0-1,0 1 0,-1-1 1,2 2-1,0 6 8,0 0 1,0 0-1,0 0 1,-1 0-1,-1 0 1,0 1-1,-1 11 1,-10 67 179,9-80-141,1-2-14,1-1-1,-1 1 1,1-1 0,0 1 0,0-1 0,1 1 0,-1-1-1,1 1 1,0-1 0,3 7 0,-3-9-1,1 0 1,-1 0-1,1 0 0,0 0 1,0-1-1,0 1 0,0 0 1,0-1-1,1 1 0,-1-1 1,1 0-1,-1 0 0,1 0 1,0 0-1,0 0 0,0-1 1,5 3-1,2-1 43,0 0-1,0 0 1,0 0 0,0-1 0,1-1-1,-1 0 1,0-1 0,15 0 0,-8-2-1181,1 0 0,-1-2 0,0 0 0,19-7 0,-5 3-1233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1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19 117 3136,'-2'0'161,"1"0"0,-1-1 0,1 1-1,-1-1 1,1 1 0,0-1 0,-1 1 0,1-1 0,-1 0 0,1 0 0,-2-1 0,4 2 253,0-1 0,0 1 0,0-1 0,-1 1 0,1-1 0,0 1 0,0 0 1,0-1-1,0 1 0,0 0 0,0 0 0,-1 0 0,1 0 0,0-1 0,0 1 1,1 1-1,35-6 237,-16 3 265,198-28 1786,202-24-1996,-250 42-2764,-93 11 794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1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4064,'4'6'8690,"11"3"-5831,-10-7-2969,0 0-1,1 0 1,-1-1-1,7 1 1,50 1 393,0-3-1,0-2 1,68-12 0,73-27 286,-64 11-440,-98 22-121,95-15-96,-105 19 152,0 2 0,44 2 0,-54 1-5,-13-1-38,-1 0 1,1 1-1,-1 0 0,0 0 1,13 4-1,6 0 43,-22-2-32,-3-3 554,-5 12-698,0-7 117,1 0 0,-1 0 0,0-1 0,-1 1 1,1-1-1,-10 6 0,12-8-9,-125 83-473,106-73 464,-128 86 29,113-72 19,-54 49 1,-25 39 245,36-28-317,-25 25 322,-78 55-45,144-133 73,25-22-194,-23 15 0,34-24-95,0 0-1,-1-1 1,1 0-1,-1 0 1,1 0-1,-1 0 1,1 0-1,-1 0 1,-3 0-1,5-1-30,0 1-1,0-1 0,1 0 0,-1 0 1,0 0-1,1 1 0,-1-1 0,0 0 0,1 1 1,-1-1-1,1 1 0,-1-1 0,1 1 1,-1-1-1,1 1 0,-1-1 0,1 1 0,-1-1 1,0 2-1,1-1 20,-1 0 0,0 0 1,1-1-1,-1 1 0,0 0 1,0 0-1,0-1 0,0 1 1,1 0-1,-1-1 0,0 1 1,0-1-1,0 1 0,-2 0 0,1-1-20,1 0 0,0 1-1,-1-1 1,1 1-1,-1-1 1,1 1 0,0 0-1,0 0 1,-1-1 0,1 1-1,0 0 1,-2 2-1,0-1 606,452-37 895,-404 29-1429,243-15 149,-265 21-119,44 6-1,-49-4 155,5-3-2219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1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104 670 2720,'0'-2'375,"1"1"-1,-1-1 1,1 1 0,-1 0-1,1-1 1,-1 1 0,1-1-1,0 1 1,-1 0 0,1 0-1,2-3 845,-6 7 1121,-1 1-1902,1 1 0,0-1 0,-5 10 0,-3 4-46,-1 2-140,0-1 0,1 2 1,2-1-1,-12 35 0,17-42-163,1-1 0,0 1 0,1-1-1,0 1 1,1 0 0,1 0 0,0 0-1,0 0 1,5 23 0,-4-33-25,0 1 0,0-1 0,0 0 1,1 1-1,-1-1 0,1 0 0,0 0 0,0 0 0,0 0 1,0-1-1,1 1 0,-1-1 0,0 1 0,5 2 0,-5-4-3,0 1-1,0-1 0,0 0 0,0 0 1,1 0-1,-1 0 0,0 0 0,1-1 1,-1 1-1,1-1 0,-1 1 0,1-1 1,-1 0-1,1 0 0,-1 0 0,0 0 1,1 0-1,-1-1 0,1 1 0,-1-1 1,3-1-1,10-5 97,-1-1 0,0 0-1,-1-1 1,0-1 0,21-20 0,-30 27-138,11-12 63,25-30 0,-8 7-358,-26 30 117,-1 1-57,-4 7 212,-1 0-1,0 0 0,0 0 0,0 0 1,0 0-1,1 1 0,-1-1 0,0 0 0,0 0 1,0 0-1,0 0 0,1 0 0,-1 1 1,0-1-1,0 0 0,0 0 0,0 0 0,0 1 1,0-1-1,0 0 0,0 0 0,0 0 1,0 1-1,0-1 0,0 0 0,0 0 1,0 1-1,0-1 0,0 0 0,0 0 0,0 0 1,0 1-1,0-1 0,0 0 0,0 0 1,0 0-1,0 1 0,0-1 0,0 0 0,0 8-44,-1 13-12,2 0 0,5 34 0,-5-49 109,0-1 0,1 1 1,-1-1-1,1 1 0,1-1 0,-1 0 0,1 0 1,-1 0-1,1 0 0,1 0 0,-1-1 1,1 0-1,0 1 0,8 6 0,-11-10-5,1 0-1,-1 0 1,1 0-1,-1 0 0,1-1 1,-1 1-1,1 0 1,0-1-1,-1 1 1,1-1-1,0 0 1,-1 0-1,1 1 1,0-1-1,0 0 1,-1 0-1,4-1 0,-2 0 6,0 1 0,-1-1-1,1-1 1,0 1-1,-1 0 1,1 0 0,-1-1-1,0 1 1,1-1-1,1-2 1,2-2-12,-1 0 1,0 0-1,0 0 0,-1 0 1,1-1-1,-2 1 0,6-13 1,-2-1 1,-1-1 1,0 0 0,-2-1-1,-1 1 1,0-1 0,-2 0-1,-1-22 1,0 41-98,0-1 0,0 1 0,0 0 0,-1-1 0,1 1 0,-1 0 0,0 0 0,0-1 0,0 1 0,0 0 0,-1 0 0,0 0-1,-2-3 1,7 9 30,0 0-1,-1-1 0,1 1 0,0 0 0,0-1 0,0 0 1,1 0-1,-1 0 0,0 0 0,1 0 0,-1-1 1,1 0-1,0 1 0,7 0 0,-3 0 76,1-1 1,0 0-1,1 0 1,-1-1-1,0-1 0,13-1 1,2-2 128,0-2 1,0-1-1,32-13 1,63-38 50,-113 54-269,7-2-80,-11 9 2,-6 5-72,-13 29 104,-21 58 1,32-75 138,1-1 0,0 1 0,2 0 0,0 0-1,1 23 1,2-39-60,0 0 0,0 0 1,1 0-1,0 0 0,0 0 0,0 0 0,0 0 0,0 0 0,1 0 0,0 0 0,3 6 0,-3-9 30,-1 1 0,0 0 0,1-1 0,-1 1 0,1-1 0,0 1 0,0-1 1,-1 1-1,1-1 0,0 0 0,0 0 0,0 0 0,0 0 0,0-1 0,0 1 0,0 0 0,0-1 1,1 0-1,-1 1 0,0-1 0,0 0 0,0 0 0,4-1 0,2 0 42,-1-1 0,1 0 0,-1 0 0,0-1-1,1 0 1,-2 0 0,1-1 0,0 0 0,-1 0 0,10-8 0,-2 0-13,0-1 1,-1 0 0,13-17 0,35-58 23,-25 33-39,-12 20 4,63-90 20,53-72 27,-113 154-216,38-85 1,-61 116-442,-10 19 376,-15 23 121,-12 22-79,1-4-19,3 1 1,-26 55-1,31-39 234,2 1 1,2 1-1,4 0 0,3 2 1,-5 79-1,17-144-69,1 0 68,-1 1-1,1-1 0,0 1 1,0 0-1,0-1 1,0 1-1,1-1 0,0 1 1,0-1-1,2 6 0,-3-10-36,1 0-1,-1 1 0,1-1 1,-1 0-1,1 1 0,-1-1 1,1 0-1,-1 0 0,1 0 0,0 0 1,-1 1-1,1-1 0,-1 0 1,1 0-1,0 0 0,-1 0 1,1 0-1,-1 0 0,1-1 0,-1 1 1,1 0-1,0 0 0,-1 0 1,1 0-1,-1-1 0,1 1 1,-1 0-1,1-1 0,-1 1 0,1 0 1,-1-1-1,1 0 0,5-5 0,-1 0-1,0-1 1,-1 0-1,5-9 0,-5 10-10,18-31 65,98-154 168,29 2-202,-113 148-98,57-86 0,-70 88 82,27-60 1,9-48-61,-16 39-198,-27 73-216,-19 44 373,0 0 1,0 0-1,1 0 1,-2 18-1,-2 7 53,-30 93 29,26-94 130,-9 20-126,-1-2 0,-3-1-1,-39 65 1,23-47 301,-50 123 0,73-146-239,3-9 73,-1-2 1,-19 35-1,28-58-123,0-1 1,-6 17-1,10-20-4,-2-1 0,1 0 0,-1 1 0,1-1-1,-2-1 1,1 1 0,-1 0 0,0-1 0,0 0 0,-9 9-1,5-6 81,8-7-86,-1 0 1,0 0 0,0 0-1,0 0 1,1-1-1,-1 1 1,0 0-1,0 0 1,0-1-1,0 1 1,0 0-1,-1-1 1,1 1 0,0-1-1,0 1 1,0-1-1,0 0 1,-1 0-1,1 1 1,0-1-1,0 0 1,-1 0 0,1 0-1,-1 0 1,1-1-5,1 1 1,0 0 0,0-1 0,0 1 0,-1-1-1,1 1 1,0 0 0,0-1 0,0 1-1,0-1 1,0 1 0,0 0 0,0-1 0,0 1-1,0-1 1,0 1 0,0-1 0,0 1-1,0 0 1,0-1 0,0 1 0,0-1 0,1 1-1,-1 0 1,0-1 0,0 1 0,0 0-1,1-1 1,-1 1 0,0 0 0,1-1 0,-1 1-1,0 0 1,1-1 0,1-2 32,7-12 0,1-1 0,13-14 0,3-4 13,20-26 30,98-100 1,-127 142-150,-12 12 14,1 0 0,0 1-1,1-1 1,7-5 0,-13 11 41,-1-1 0,1 1 0,-1 0 0,1-1 0,0 1 0,0-1 0,-1 1 0,1 0 0,0 0 0,0-1 0,-1 1 0,1 0 0,0 0 0,0 0 0,0 0-1,-1 0 1,1 0 0,0 0 0,0 0 0,-1 0 0,1 0 0,0 0 0,0 1 0,0-1 0,0 1 0,0-1 1,0 1 0,0 0 0,0 0 0,-1 0 0,1 0 0,0 0 0,-1 0 0,1 0 0,-1 0 0,1 0 0,-1 1 0,1-1 0,-1 0 0,1 2-1,0 6 1,0 0 0,-1-1-1,-1 15 1,1-20 13,-1 8 3,0 21 59,2 41 0,0-63-24,0 0-1,1 0 0,0 0 0,1 0 1,0 0-1,0-1 0,1 1 0,6 10 1,-6-13-16,0-1 0,0 0 0,0 0 0,1 0 0,5 5 0,-8-10-17,0 1-1,0-1 1,0 1-1,0-1 1,0 0 0,0 0-1,0 0 1,0 0-1,0 0 1,0-1 0,0 1-1,1-1 1,-1 1-1,0-1 1,0 0-1,1 0 1,-1 0 0,0 0-1,0 0 1,1 0-1,2-1 1,0-1-98,1 1 0,-1-2 1,1 1-1,-1 0 0,1-1 0,-1 0 0,0 0 0,8-8 1,-4 4-1028,-1-1 1,-1 0-1,12-17 1,-1 1-752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5:09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0 877 1984,'4'28'11963,"0"-111"-9308,42-168-1498,-34 205-998,2 0 0,2 1-1,29-55 1,-35 82-86,0 1 0,2 0 1,20-22-1,45-41-207,9-10-260,-78 81 337,1 0 0,-1 0 0,1 1 0,1 0 0,0 1 0,18-11-1,-27 18 54,-1-1-1,1 1 0,0-1 0,0 1 0,0-1 0,0 1 0,0 0 0,0 0 0,-1-1 0,1 1 0,0 0 1,0 0-1,0 0 0,0 0 0,0 0 0,0 0 0,0 0 0,0 0 0,0 0 0,0 1 0,0-1 0,1 1 0,-1-1 9,-1 1 0,1 0 0,0-1-1,0 1 1,-1 0 0,1 0-1,-1 0 1,1 0 0,-1-1-1,1 1 1,-1 0 0,1 0-1,-1 0 1,0 0 0,0 0-1,1 0 1,-1 1 0,0 4 15,1-1 1,-1 1 0,0-1-1,-1 1 1,0-1 0,-1 8-1,-2 0 8,-1-1 0,0 0 0,-1 0 0,0 0 1,-1 0-1,0-1 0,-1-1 0,0 1 0,0-1 0,-1 0 0,-1-1 0,-15 12 0,-42 36 298,66-57-327,1 1 0,-1-1 0,1 0 0,-1 1 0,1-1-1,0 0 1,-1 1 0,1-1 0,0 1 0,0-1-1,-1 1 1,1-1 0,0 1 0,0-1 0,0 1 0,-1-1-1,1 1 1,0-1 0,0 1 0,0-1 0,0 1-1,0 0 1,0-1 0,0 1 0,0-1 0,1 2 0,-1-1-1,1 0 1,-1 0 0,1 0-1,-1-1 1,1 1 0,0 0-1,0 0 1,0 0 0,-1-1-1,1 1 1,0 0 0,1 0-1,4 2 2,0 0-1,1 0 0,7 3 0,-13-6 2,25 8 2,-5-2-27,-1 1 0,0 0 1,-1 2-1,31 18 0,-46-24 18,0 0 1,-1 0 0,0 1-1,1-1 1,-1 1 0,-1 0-1,1 0 1,-1 0-1,1 0 1,-1 0 0,0 1-1,2 7 1,-1-2 24,-1 0-1,0-1 1,-1 1-1,1 20 1,-2-26 26,0 0-1,0 0 1,-1 0 0,0-1-1,1 1 1,-1 0 0,0-1-1,-1 1 1,1 0 0,-1-1-1,0 1 1,1-1 0,-2 0-1,1 0 1,-3 4 0,1-3-10,0 0 1,-1 0-1,0-1 1,1 1-1,-1-1 0,0 0 1,-1 0-1,-10 3 1,-3 0-51,-1-1-1,0-1 1,0-1 0,-30 2 0,-61-3 94,110-2-81,15-4-2447,0-1 1,0-1 0,24-13 0,-1-5-3263,-15 16 3376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2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6048,'-5'-13'2752,"20"18"-2400,-7-10 1152,0 5-896,21-4 832,2 8-832,17-4 32,7 0-384,8-4-160,0 4-64,-4 0 160,-11 4-96,-7-4 192,-9 5-192,-10-5-1376,-4 0 704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2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 5888,'-31'-23'2688,"36"26"-2336,0-3-64,3 0-224,10 0-96,4 0 0,6 0-1184,4 5 672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2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6 451 3808,'0'1'187,"-1"0"-1,0 0 1,1 0-1,-1 0 1,1 0 0,-1 0-1,1 0 1,0 1 0,-1-1-1,1 0 1,0 0 0,0 0-1,0 1 1,-1-1 0,2 0-1,-1 0 1,0 1-1,0-1 1,0 0 0,0 0-1,1 0 1,-1 1 0,1-1-1,0 1 1,1 13 1749,-2-14-1877,0-1-1,0 0 1,0 1-1,0-1 1,0 1-1,0-1 1,0 0-1,0 1 0,0-1 1,0 1-1,0-1 1,0 1-1,0-1 1,1 0-1,-1 1 1,0-1-1,0 0 0,0 1 1,1-1-1,-1 1 1,0-1-1,0 0 1,1 1-1,-1-1 1,0 0-1,0 0 1,1 1-1,-1-1 0,0 0 1,1 0-1,-1 1 1,1-1-1,-1 0 1,0 0-1,1 0 1,-1 0-1,1 0 0,-1 0 1,0 1-1,1-1 1,-1 0-1,1 0 1,-1 0-1,0 0 1,1 0-1,-1-1 1,1 1-1,-1 0 0,0 0 1,1 0-1,-1 0 1,1 0-1,-1-1 1,24-13 1486,-20 12-1553,2-2 140,1-1 1,-1 0 0,0 0-1,-1-1 1,0 1 0,0-1 0,0-1-1,8-12 1,31-51 174,28-51 213,-57 90-475,1 1-1,2 0 1,2 1 0,41-48 0,-50 64-11,4-6-83,-14 19 47,-1-1 0,1 0 0,0 0 1,0 1-1,0-1 0,0 0 0,-1 1 0,1-1 0,0 1 0,0-1 1,0 1-1,0 0 0,0-1 0,2 1 0,-1 0-12,-1 0 1,0 0-1,0 1 0,0-1 0,0 1 1,1-1-1,-1 1 0,0-1 0,0 1 1,0 0-1,0-1 0,0 1 0,0 0 1,0 0-1,0 1 0,13 15 53,-7-6 2,0 1 0,-1 0 1,0 0-1,0 0 0,-2 1 1,0-1-1,4 18 0,-2 5 12,-2 1-1,-1 0 1,-2 0-1,-1 0 1,-9 66-1,7-89 26,-1 7 134,-9 31 0,11-47-171,-1 1 1,1 0-1,-1-1 0,-1 1 0,1-1 1,0 0-1,-1 1 0,0-1 1,0-1-1,-1 1 0,-5 6 0,6-8-5,0 0-1,0-1 1,0 1-1,-1 0 1,1-1-1,0 0 1,-1 0-1,1 0 1,0 0-1,-1-1 1,1 1-1,-1-1 1,1 0-1,-1 0 1,0 0-1,1 0 1,-1-1-1,1 1 1,0-1-1,-1 0 1,1 0-1,-1 0 1,-3-2-1,-6-4 1,-1 0 0,1-1 0,-23-18 0,31 22-45,1 1-18,-1 0 0,1-1 0,0 0 0,0 0 0,0 0 0,0 0 0,1 0 0,0-1 0,0 0 0,0 0 0,0 0 0,1 0-1,-4-9 1,6 12 31,0 0 0,-1 0 0,1 0 0,0 0-1,0 0 1,0 0 0,1-4 0,0-9-104,-1 15 94,0-1-1,0 1 1,0 0 0,0 0-1,0-1 1,0 1 0,0 0-1,0-1 1,0 1-1,0 0 1,0 0 0,0-1-1,0 1 1,0 0 0,0-1-1,1 1 1,-1 0-1,0 0 1,0-1 0,0 1-1,0 0 1,1 0 0,-1-1-1,0 1 1,0 0 0,0 0-1,1 0 1,-1-1-1,0 1 1,0 0 0,1 0-1,8 4-225,9 16 55,-8-5 66,10 19 0,-13-20 118,1 0-1,11 14 0,-13-21 45,0-1-1,1 1 1,0-1-1,0 0 0,0 0 1,1-1-1,0 0 1,0 0-1,0-1 1,1 0-1,-1 0 1,1-1-1,0 0 1,0-1-1,0 0 1,0 0-1,0-1 1,1 0-1,-1-1 1,0 0-1,0 0 1,1-1-1,-1 0 1,0-1-1,0 0 0,0 0 1,12-6-1,-6 2 5,0-1-1,0-1 0,-1 0 0,0-1 1,0 0-1,-1-2 0,0 1 0,-1-1 0,0-1 1,-1-1-1,15-20 0,59-99-204,-44 66 97,-24 40 29,-7 8 48,20-24 0,-26 37-60,0 1 0,0-1 0,0 1 0,1 0 0,-1 1 0,1-1 0,0 1 0,0 0 0,10-4 0,-11 6 4,1 0-1,0 0 1,-1 0 0,1 1-1,0-1 1,0 1-1,-1 0 1,1 1-1,0-1 1,-1 1-1,1 0 1,0 0-1,-1 1 1,1-1 0,-1 1-1,9 4 1,4 4 36,0 1 0,25 19 0,-37-27-25,29 30 43,-23-23 191,-11-10-191,0 0-1,0 0 0,0 0 1,0 0-1,0 0 1,0 0-1,0 0 1,0 0-1,0 0 0,0 0 1,0 0-1,0 0 1,0 0-1,0 0 1,0 0-1,0 0 0,0 0 1,0 0-1,0 0 1,0 0-1,0-1 1,0 1-1,0 0 0,0 0 1,0 0-1,0 0 1,0 0-1,0 0 1,0 0-1,0 0 0,0 0 1,0 0-1,0 0 1,0 0-1,0 0 1,0 0-1,-4-9 204,-12-13-192,9 14-47,0 1 0,-1 0 0,0 1 0,0 0 1,-1 0-1,1 1 0,-16-7 0,20 10-7,0 1 0,0-1 0,0 1-1,0 0 1,-1 0 0,1 0 0,0 1 0,-1 0 0,1 0 0,0 0-1,-1 0 1,1 1 0,0-1 0,0 1 0,-1 0 0,1 0-1,0 1 1,0-1 0,0 1 0,0 0 0,-5 3 0,1 2-11,0 0 1,0 0-1,0 1 0,1 0 1,0 0-1,0 1 1,1 0-1,1 0 1,-1 0-1,1 1 0,-6 19 1,-3 10 11,-13 70-1,26-103 46,-3 13-12,1 0 1,-1 34-1,4-45 31,0-1 0,0 1 0,1 0 0,0-1 0,1 1 0,0-1 0,0 0 0,1 1 0,6 12 0,-9-19-29,1 0 0,-1 0 0,1 0 0,-1 0 0,1 0 0,0 0 0,-1 0 0,1 0 0,0 0 0,0 0 0,0 0 0,0-1 0,0 1 0,0 0 0,0-1 0,0 1 0,0 0 0,0-1 0,0 0 0,0 1 0,1-1 0,-1 1 0,0-1 0,0 0 0,0 0 0,0 0 0,1 0 0,-1 0 0,0 0 0,0 0 0,0 0 0,3-1 0,0-1 26,0 0-1,0 0 1,0-1 0,0 1-1,0-1 1,6-6-1,-10 9-35,12-13 72,-1 0 0,0 0 1,-1-1-1,-1-1 0,0 1 0,8-20 0,-2 7-57,66-136-84,-73 146 96,11-26-50,-18 40-13,0 0 1,0 0-1,0 0 1,-1-1-1,1 1 1,-1 0-1,0 0 1,0 0 0,0 0-1,0 0 1,-1-4-1,1 7 26,0 0 1,0 0-1,0-1 1,0 1-1,0 0 0,0 0 1,0 0-1,0 0 1,0-1-1,0 1 0,0 0 1,0 0-1,0 0 1,0 0-1,0 0 0,0-1 1,-1 1-1,1 0 1,0 0-1,0 0 0,0 0 1,0 0-1,0 0 1,0 0-1,-1-1 0,1 1 1,0 0-1,0 0 1,0 0-1,0 0 0,0 0 1,-1 0-1,1 0 1,0 0-1,0 0 1,0 0-1,0 0 0,-1 0 1,1 0-1,0 0 1,0 0-1,0 0 0,0 0 1,-1 0-1,1 0 1,0 0-1,0 0 0,0 0 1,0 0-1,0 1 1,-1-1-1,1 0 0,0 0 1,0 0-1,0 0 1,0 0-1,-8 13-154,1 7 44,2 0 1,0 1-1,-3 38 1,7-51 102,-1 5 23,1-1 0,1 1-1,0 0 1,1-1 0,1 1-1,0-1 1,4 16 0,-4-20 10,1 0 0,0-1 1,0 0-1,1 1 0,0-1 1,0 0-1,0-1 0,1 1 1,0-1-1,1 0 0,-1 0 1,11 8-1,-12-11 23,0 0 0,0-1 0,1 1 0,-1-1 0,1 0 0,0 0 1,-1 0-1,1-1 0,0 0 0,0 0 0,0 0 0,0 0 0,0-1 0,0 0 0,0 0 0,0 0 0,7-1 0,-5-1-3,0 0-1,0 0 1,0-1-1,0 0 1,-1 0 0,1 0-1,-1-1 1,0 0-1,0 0 1,0 0-1,9-10 1,6-9 10,-1-2-1,-1-1 1,-1 0 0,20-39 0,30-44-652,-68 108 591,1 1-1,-1-1 1,0 1-1,0-1 0,1 1 1,-1-1-1,0 1 0,1-1 1,-1 1-1,0 0 1,1-1-1,-1 1 0,1 0 1,-1-1-1,1 1 1,-1 0-1,1-1 0,-1 1 1,1 0-1,-1 0 1,1 0-1,-1-1 0,1 1 1,-1 0-1,1 0 1,-1 0-1,1 0 0,-1 0 1,1 0-1,0 0 1,0 0-1,0 1-2,0 0 1,0 0-1,-1 0 1,1-1-1,0 1 1,-1 0-1,1 0 1,-1 0-1,1 0 0,-1 0 1,0 0-1,1 0 1,-1 0-1,1 2 1,0 6-58,1 1 1,-1 16-1,-7 75 50,-1 3 238,10-47 523,25-104-282,-2 1-444,-14 25-42,0 0 1,1 1-1,1 0 1,1 1-1,22-22 1,-36 40 5,0 0 1,0 0 0,0 0-1,0 0 1,0 1 0,1-1-1,-1 0 1,0 1 0,0-1-1,0 1 1,1-1 0,-1 1 0,0 0-1,1-1 1,-1 1 0,0 0-1,3 0 1,-3 0 7,0 0 0,0 1 0,-1-1 0,1 1 0,0-1 0,0 1 0,0-1 0,-1 1 0,1-1 0,0 1 0,0 0 0,-1-1 0,1 1 0,-1 0 0,1 0 0,-1-1 0,1 1 0,-1 0 0,1 0 0,-1 0 0,0 0 0,1 0 0,-1 0 0,0 0 0,1 1 0,0 7-11,0 0 0,0 1 0,0-1 0,-1 0 0,-1 1 0,0-1 0,0 0 0,-3 13 0,1-7 105,1-1 0,-1 18-1,3-31-56,0 0 0,0 0 1,0 0-1,0-1 0,1 1 0,-1 0 0,0 0 0,0 0 0,0-1 0,1 1 0,-1 0 0,0 0 0,1-1 0,-1 1 0,1 0 0,-1-1 1,2 2-1,-2-2-9,0 1 0,1-1 1,-1 0-1,0 0 0,1 0 1,-1 0-1,0 0 1,1 1-1,-1-1 0,0 0 1,1 0-1,-1 0 0,0 0 1,1 0-1,-1 0 1,0 0-1,1 0 0,-1 0 1,1-1-1,-1 1 0,0 0 1,1 0-1,-1 0 1,0 0-1,0 0 0,1 0 1,-1-1-1,0 1 0,1 0 1,-1 0-1,0-1 0,0 1 1,1 0-1,-1 0 1,0-1-1,24-30 76,50-55 15,-63 72-125,44-50-98,-48 56 41,2 0 0,-1 1 0,1 0 0,0 0 0,14-7 0,-21 13 62,0-1 0,0 1 0,0 0 0,0 1 0,0-1 0,0 0 0,0 1 0,0-1 0,1 1 0,-1-1 1,0 1-1,0 0 0,1 0 0,-1 0 0,0 0 0,0 1 0,1-1 0,-1 1 0,0-1 0,0 1 0,0 0 0,0 0 0,0 0 0,0 0 0,0 0 0,0 0 0,0 0 0,0 1 0,-1-1 0,1 1 0,0-1 0,-1 1 0,1 0 0,-1-1 0,0 1 0,0 0 0,1 0 0,-1 0 0,0 0 0,-1 0 0,1 0 0,0 0 0,-1 1 0,1 2 0,2 13-22,0 0 0,-1 31-1,0-5-73,-1-38 108,7 58 144,-7-58-92,1 1-1,0-1 0,0 1 0,0-1 0,1 0 0,0 0 1,5 8-1,-6-12-36,0-1-1,0 1 1,0 0 0,0 0 0,0-1 0,0 1-1,0-1 1,1 0 0,-1 0 0,0 0 0,1 0 0,-1 0-1,1 0 1,-1-1 0,1 1 0,0-1 0,-1 1-1,1-1 1,-1 0 0,1 0 0,-1-1 0,5 1-1,-2-1 19,1 0 0,0 0 0,-1-1 0,0 0-1,1 1 1,-1-2 0,0 1 0,0-1 0,7-4-1,-5 1-17,0-1 0,0 0 0,0 0-1,-1-1 1,0 1 0,0-2 0,4-8-1,0-2 66,0 0 0,7-25 0,-5 10-10,-1 0-1,8-49 1,-17 43-101,-2 37 13,0 1 1,0 0 0,-1-1-1,1 1 1,-1 0 0,1 0-1,-1 0 1,0-1 0,0 1-1,0 0 1,0 0 0,0 0-1,-2-2 1,2 3 1,1 1-1,-1-1 1,0 1 0,0-1 0,1 1-1,-1-1 1,0 1 0,0-1 0,0 1-1,0 0 1,1-1 0,-1 1 0,0 0-1,0 0 1,0 0 0,0-1 0,0 1-1,0 0 1,0 0 0,0 0 0,0 1-1,1-1 1,-1 0 0,0 0 0,0 0-1,0 1 1,0-1 0,0 0 0,0 1-1,1-1 1,-1 1 0,0-1 0,0 1-1,1-1 1,-1 1 0,0 0 0,0 0-1,-2 2-9,0 0-1,0 0 1,0 1-1,1-1 0,-1 0 1,1 1-1,-2 4 0,-1 5 69,0 0 0,1 0-1,0 1 1,1-1 0,0 1-1,2 0 1,-1 0 0,2 0-1,0 0 1,0-1 0,1 1-1,1 0 1,1 0 0,0 0-1,7 19 1,-9-28 10,1 0 1,1-1-1,-1 1 1,0-1-1,1 0 1,0 0-1,0 1 1,0-2-1,1 1 1,-1 0-1,1-1 1,0 0-1,0 1 1,0-2-1,1 1 1,-1 0-1,0-1 1,1 0-1,0 0 1,0 0-1,-1-1 1,1 1-1,0-1 0,9 1 1,6-1 62,-1 0 0,0-1 1,0-1-1,0-1 0,25-5 0,-18 2-510,1-1-1,34-14 1,-42 12-2759,33-19 0,-51 27 3115,15-12-3024,-15 11 2640,0 0-1,-1 0 0,1 0 0,0 0 0,-1 0 1,0 0-1,1-1 0,-1 1 0,1 0 0,-1 0 1,0 0-1,0 0 0,0-1 0,0-1 0,0-14-3696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2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293 114 2656,'10'-11'1445,"-9"11"-1384,-1-1-1,0 1 1,1 0-1,-1 0 0,0-1 1,1 1-1,-1 0 0,0 0 1,1 0-1,-1 0 1,0-1-1,1 1 0,-1 0 1,1 0-1,-1 0 0,0 0 1,1 0-1,5 3 5242,-13 3-4139,-38 45 426,23-19-1106,2 1-1,-32 70 0,-17 77 157,-3 12 235,64-174-444,2 1 1,-8 33-1,13-43 166,4-12 277,8-20-177,12-58-417,-15 48-222,28-129 15,14-45-277,-30 127 236,4-11 7,-16 64-14,-7 20-13,1 0-1,0-1 0,1 1 0,0 0 0,6-12 0,13-9-58,-21 27 51,-1 0 0,1 1-1,-1-1 1,1 1 0,0-1 0,0 1-1,-1-1 1,1 1 0,0-1-1,0 1 1,0 0 0,-1-1-1,1 1 1,0 0 0,0 0-1,0 0 1,0 0 0,0 0 0,0 0-1,-1 0 1,1 0 0,0 0-1,2 0 1,-2 1-5,1 0 1,-1 0-1,1-1 1,-1 1-1,0 0 0,1 0 1,-1 0-1,0 1 1,0-1-1,0 0 0,0 0 1,0 1-1,0-1 1,0 0-1,0 1 0,0 1 1,9 20 6,8 26 1,5 12-119,-3-8 79,20 84 0,-3-9 60,-23-84 176,2-1 1,2 0 0,41 70-1,-17-59 111,-28-35-12,-12-18-230,-1 1 0,1-1 0,0 0 1,-1 0-1,1 1 0,0-1 1,3 1-1,4 3 233,-9-5-144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2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4576,'8'-4'9233,"22"-1"-5590,5-1-2360,-15 2-783,1 1-1,29-1 0,21-4-189,-55 6-576,101-16 1223,-59 15-1979,-41 3-1367,23 3 0,-32-2-3387,-3-1 1750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56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220 215 3072,'3'-4'91,"10"-18"4011,-13 21-3903,0 0 0,1 0 0,-1 0 0,0 0 0,0 0 1,0 0-1,0 0 0,0 0 0,0 0 0,0 0 0,0 0 0,-1 0 1,1 0-1,0 0 0,0 0 0,-1 0 0,1 0 0,-1 0 1,0-1-1,0 1-119,0 0 0,0 0 1,0 0-1,0 1 1,-1-1-1,1 0 0,0 1 1,0-1-1,-1 0 1,1 1-1,0 0 0,-1-1 1,1 1-1,0 0 1,-1 0-1,1-1 0,-1 1 1,-2 1-1,-25 1 240,27-2-274,-4 1-17,-1 1 0,0 0-1,1 0 1,-1 1 0,1 0 0,0 0-1,0 1 1,0-1 0,0 1 0,1 0 0,-6 6-1,-1 1 78,0 1 0,1 0-1,-13 19 1,19-24-52,1 0 0,-1 1 1,2-1-1,-1 1 0,1 0 1,0 0-1,0 1 0,-2 15 1,5-21-4,-1 0 1,1 0-1,0-1 1,0 1 0,0 0-1,0 0 1,0 0 0,1-1-1,-1 1 1,1 0-1,0-1 1,0 1 0,0 0-1,0-1 1,0 1-1,1-1 1,-1 1 0,1-1-1,-1 0 1,1 0 0,0 0-1,0 1 1,0-2-1,0 1 1,0 0 0,1 0-1,-1-1 1,0 1 0,6 1-1,0 0 65,0-1 0,0 0 0,0 0 0,0-1 0,0 0 0,0 0 0,1-1 0,12-1 0,2-2 194,41-9 0,-58 10-245,0 0 1,-1 0-1,0-1 0,1 1 1,-1-1-1,0 0 0,0 0 1,0-1-1,-1 1 0,1-1 1,-1 0-1,0-1 0,0 1 1,0-1-1,4-7 0,-6 9-56,0 1 0,-1-1 0,0 0 0,1-1 0,-1 1 0,0 0 0,0 0-1,-1 0 1,1-1 0,-1 1 0,0 0 0,0-1 0,0 1 0,0 0 0,0-1 0,-1 1-1,1 0 1,-1-1 0,0 1 0,0 0 0,0 0 0,0 0 0,-1 0 0,0 0 0,1 0 0,-1 0-1,0 1 1,0-1 0,-3-2 0,-1-2-72,-1 0 0,0 1 0,0 0 0,0 0-1,-1 0 1,0 1 0,-14-6 0,17 8 29,-1 1 0,1 1-1,0-1 1,0 1 0,-1 0 0,1 0-1,-1 0 1,1 1 0,-1 0 0,1 0-1,-1 1 1,1-1 0,-1 1 0,-8 3-1,0 0-83,10-1 72,7-2 88,5-2 81,0 0 0,0-1 0,0 0-1,14-5 1,-15 5-92,73-27 66,93-50-1,12-5 26,-182 83-120,1-1 0,-1 1-1,1 0 1,0 0 0,-1 1 0,1-1 0,0 1 0,0-1 0,-1 1 0,1 0-1,0 1 1,0-1 0,0 1 0,4 0 0,-6 0 18,-1 0-1,1 0 1,0 0-1,0 1 1,-1-1-1,1 0 1,0 1 0,-1-1-1,0 1 1,1-1-1,-1 1 1,0 0-1,0-1 1,0 1-1,0 0 1,0 0 0,0 0-1,0 0 1,-1 0-1,1 0 1,-1 0-1,1 0 1,-1 0-1,0 0 1,0 0 0,0 0-1,0 4 1,-1 15 150,-1 1 1,-8 40 0,-18 42 86,13-52-93,3-16 167,11-36-317,1 1 0,0-1 0,0 0 0,0 1 0,0-1 1,-1 0-1,1 1 0,0-1 0,0 1 0,0-1 0,0 0 1,0 1-1,0-1 0,0 1 0,0-1 0,0 0 0,1 1 1,-1-1-1,0 0 0,0 1 0,0-1 0,0 1 0,0-1 0,1 0 1,-1 1-1,0-1 0,1 0 4,-1 0 0,1 1 0,-1-1 0,1 0 0,-1 0 0,1 0 0,-1 0 0,1-1 0,-1 1 0,0 0 0,1 0 0,-1 0 0,1 0-1,-1 0 1,1-1 0,-1 1 0,0 0 0,1 0 0,-1 0 0,1-1 0,-1 1 0,0 0 0,1-1 0,-1 1 0,0 0 0,0-1 0,1 0 0,26-26 169,-4 3-193,0 1 1,1 1 0,1 1-1,37-22 1,-58 41-41,0-1-1,0 1 0,1 0 1,-1 1-1,1-1 1,9-1-1,-13 3 32,1 0 0,0-1 0,-1 1 0,1 0 0,-1 1 0,1-1 0,0 0 0,-1 0 0,1 1-1,0-1 1,-1 1 0,1-1 0,-1 1 0,1 0 0,-1-1 0,0 1 0,1 0 0,-1 0 0,0 0-1,1 0 1,-1 0 0,0 1 0,2 1 0,3 6 47,-1 1 0,0 0 0,0 0 0,-1 0 0,4 15-1,-5-15 84,1 1-1,0-1 1,0 0-1,1 0 0,0-1 1,9 12-1,-9-14 27,2-1 0,-1 1 0,1-1-1,0 0 1,0-1 0,1 1 0,-1-1 0,1-1 0,0 0-1,1 0 1,-1 0 0,1-1 0,-1-1 0,15 4 0,-15-5-241,-1 0 0,0-1 0,0 1 0,0-1 0,1-1 0,-1 0 0,0 0 0,0 0 0,0 0 0,0-1 0,0-1 0,0 1 0,-1-1 0,1 0 0,-1 0 0,0-1 0,0 0 0,11-9 0,1-3-1308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58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5 571 3712,'-5'-2'4489,"5"2"-4357,0 0 0,0-1 1,0 1-1,0 0 0,0 0 0,0 0 0,0 0 0,0 0 0,0-1 0,0 1 0,0-1 792,1 1-792,7-13 1946,16-12-1170,13-4 70,-22 18-547,18-16 0,16-23 213,-2-2-1,-2-2 1,64-101 0,-107 152-633,23-36 285,42-54 0,-65 91-349,-1 1-1,1-1 1,-1 1-1,1-1 1,-1 1-1,1 0 1,3-2-1,-4 2 40,-1 1 1,1 0-1,-1 0 0,1 0 0,-1 0 1,1 0-1,-1 0 0,1 0 0,-1 0 0,1 0 1,-1 0-1,1 0 0,-1 0 0,1 0 1,-1 0-1,1 0 0,-1 1 0,1-1 0,-1 0 1,1 0-1,-1 0 0,0 1 0,1-1 1,-1 0-1,1 1 0,-1-1 0,0 0 0,1 1 1,-1-1-1,0 1 0,1-1 0,-1 0 1,0 1-1,0-1 0,1 1 0,-1-1 0,0 1 1,0 0-1,3 7-46,-1 0 1,0 1 0,0-1 0,-1 0-1,1 13 1,0-2 15,3 43 167,-4 78 0,-2-70-1,1-58-84,0-1 1,-1 1 0,0 0-1,-1 0 1,0-1 0,-1 1-1,-6 17 1,8-26-5,0-1-1,0 0 1,0 0 0,-1 0-1,1 0 1,-1 0-1,1 0 1,-1 0 0,1-1-1,-1 1 1,0 0-1,0-1 1,0 1 0,0-1-1,0 0 1,0 0-1,0 0 1,0 0 0,-1 0-1,1 0 1,0-1-1,-1 1 1,-3 0 0,1-1 23,1 0 1,0-1 0,-1 1 0,1-1-1,0 0 1,-1 0 0,1 0 0,0-1-1,0 1 1,0-1 0,0 0 0,-5-4-1,-25-13-257,-40-18 0,62 32-263,14 7 209,17 8 75,-10-5 181,1-1 0,-1-1 0,1 0 0,0 0 0,0-1 0,0 0 0,12 0 0,0-1 229,0-1 0,27-3 1,-32 1-111,-1-1 1,1-1 0,0 0 0,-1-2-1,22-10 1,76-45-158,-88 46 78,32-20 118,-1-3 0,74-65 0,-125 98-113,7-8-55,-11 9 2,-8 5 42,-1 3-36,-31 25-43,3 1 1,0 1-1,2 2 0,2 2 1,-44 61-1,72-91 71,0 0 0,0 0 0,0 1 1,1-1-1,0 1 0,0-1 0,1 1 0,-1 0 0,1 0 0,0 6 0,1-11-7,0-1-1,0 0 1,0 0-1,1 0 1,-1 1-1,0-1 1,0 0-1,1 0 1,-1 0-1,0 0 0,0 1 1,0-1-1,1 0 1,-1 0-1,0 0 1,1 0-1,-1 0 1,0 0-1,0 0 1,1 0-1,-1 0 0,0 0 1,0 0-1,1 0 1,-1 0-1,0 0 1,1 0-1,-1 0 1,0 0-1,1 0 1,12-3 373,-12 3-399,8-3 52,0 1-1,-1-2 0,1 1 0,-1-1 0,0 0 1,11-8-1,42-36 83,-40 31-11,0-3-102,0 0 0,-1-1 0,-1-1 0,21-32 0,-1-7-267,-29 43-42,-24 80-230,10-47 521,1 0-1,0 1 0,1-1 1,1 1-1,0 0 0,1 0 1,3 18-1,-2-29 41,1 0 1,-1 0-1,1 0 0,0-1 0,0 1 1,5 7-1,-6-10-4,0-1-1,0 0 1,0 1 0,0-1 0,0 1-1,1-1 1,-1 0 0,0 0-1,1 0 1,-1 0 0,0 0 0,1 0-1,0 0 1,-1 0 0,1-1 0,-1 1-1,1 0 1,0-1 0,-1 1-1,1-1 1,0 0 0,0 0 0,2 0-1,6-2 0,0 0-1,1-1 0,-1-1 1,0 1-1,-1-2 0,1 0 0,-1 0 1,0 0-1,0-1 0,0 0 1,-1-1-1,8-8 0,12-13 145,45-60 0,-59 69-167,-11 15-14,23-26-183,-25 28 167,1 0 0,0 1 0,0-1 0,0 0 0,0 1 0,0 0 0,0-1 0,1 1 0,-1 0-1,0 0 1,4-1 0,-5 2 13,-1 0 0,1 0 0,-1 0 0,1 0 0,-1 0-1,1 0 1,0 0 0,-1 0 0,1 0 0,-1 0 0,1 0-1,-1 0 1,1 0 0,-1 0 0,1 1 0,-1-1 0,1 0-1,-1 0 1,1 1 0,-1-1 0,1 0 0,-1 1 0,0-1 0,1 0-1,-1 1 1,1-1 0,-1 1 0,0-1 0,1 0 0,-1 1-1,0-1 1,0 1 0,1-1 0,-1 1 0,0-1 0,0 1-1,0-1 1,0 1 0,1 0 0,-2 23-77,1-20 60,-9 51 196,-2-1 1,-24 74-1,35-128-161,0 0-1,-1 1 1,1-1-1,0 0 1,0 0 0,0 0-1,0 0 1,0 0 0,0 0-1,0 1 1,0-1-1,-1 0 1,1 0 0,0 0-1,0 0 1,0 1 0,0-1-1,0 0 1,0 0-1,0 0 1,0 0 0,0 1-1,0-1 1,0 0 0,0 0-1,0 0 1,0 0-1,0 0 1,0 1 0,0-1-1,1 0 1,-1 0-1,0 0 1,0 0 0,0 1-1,0-1 1,0 0 0,0 0-1,0 0 1,0 0-1,1 0 1,-1 0 0,0 0-1,0 1 1,0-1 0,0 0-1,0 0 1,1 0-1,-1 0 1,0 0 0,0 0-1,0 0 1,0 0 0,1 0-1,-1 0 1,0 0-1,13-8 243,22-24-255,-26 24 5,10-10-38,38-32 145,-49 43-161,1 2 0,0-1 1,0 1-1,0 1 0,15-6 0,-23 10 40,0-1 1,0 1-1,0 0 0,0-1 0,0 1 0,0 0 0,0 0 1,0-1-1,0 1 0,0 0 0,0 0 0,0 0 0,0 0 0,0 0 1,0 1-1,0-1 0,0 0 0,0 0 0,0 1 0,0-1 1,0 1-1,0-1 0,0 0 0,0 1 0,0 0 0,0-1 0,-1 1 1,1 0-1,0-1 0,0 1 0,-1 0 0,1 0 0,0 0 1,-1-1-1,1 1 0,-1 0 0,1 0 0,-1 0 0,0 0 0,1 0 1,-1 0-1,0 0 0,0 0 0,1 0 0,-1 0 0,0 0 1,0 0-1,0 2 0,0 2 0,0 1 0,-1-1 0,1 1 0,-1-1 0,0 0 1,0 0-1,-1 1 0,-2 5 0,1-4 64,2-5-36,-1 1 0,1-1 1,0 0-1,1 1 0,-1-1 0,0 1 1,1 0-1,-1 4 0,1-7-9,0 1-1,0-1 1,1 0 0,-1 0-1,0 0 1,1 1 0,-1-1 0,0 0-1,0 0 1,1 0 0,-1 0-1,0 0 1,1 0 0,-1 0-1,0 0 1,1 0 0,-1 0-1,0 0 1,1 0 0,-1 0 0,0 0-1,1 0 1,-1 0 0,0 0-1,0 0 1,1 0 0,-1 0-1,14-4 157,8-5-54,0-2 0,21-14 0,-10 7-110,8-9-125,-31 19 55,1 1 0,1 0 0,-1 1 0,23-9 1,-32 14 51,0 1 1,0-1-1,0 1 1,0 0 0,0-1-1,0 1 1,0 0-1,0 0 1,0 0 0,0 1-1,0-1 1,0 0-1,0 1 1,0-1-1,-1 1 1,1 0 0,0 0-1,0 0 1,0 0-1,-1 0 1,1 0 0,-1 0-1,1 0 1,-1 0-1,1 1 1,1 1 0,2 4 15,0 0 1,0 1 0,-1 0-1,6 14 1,7 12-2,-16-32 16,1 1 0,0 0 0,0-1 0,0 1 1,0-1-1,0 1 0,1-1 0,-1 0 0,1 0 0,-1 0 1,1-1-1,0 1 0,0-1 0,-1 1 0,5 0 0,-4-1 8,0-1-1,0 0 0,-1 0 1,1 0-1,0 0 0,0 0 0,0-1 1,0 1-1,0-1 0,0 0 1,-1 0-1,1 0 0,0 0 0,-1 0 1,1 0-1,-1-1 0,5-3 1,3-3 16,1 0 1,-2-1 0,1 0 0,-1-1 0,-1 0-1,0-1 1,0 1 0,-1-1 0,8-19 0,-5 9-17,-1 0 1,-1-1-1,-1 0 0,6-35 1,-11 31-243,-2 26 213,0-1 0,0 1 0,0 0 0,0-1 0,0 1 1,0 0-1,0-1 0,0 1 0,0 0 0,0-1 1,0 1-1,0 0 0,0-1 0,0 1 0,-1 0 0,1-1 1,0 1-1,0 0 0,0-1 0,-1 1 0,1 0 1,0 0-1,0-1 0,-1 1 0,1 0 0,0 0 0,0 0 1,-1-1-1,1 1 0,0 0 0,-1 0 0,1 0 1,0 0-1,-1 0 0,1 0 0,0-1 0,-1 1 0,1 0 1,0 0-1,-1 0 0,1 0 0,0 0 0,-1 0 1,1 0-1,-1 1 0,1-1 0,0 0 0,-1 0 1,1 0-1,0 0 0,-1 0 0,1 0 0,0 1 0,0-1 1,-1 0-1,1 0 0,0 1 0,-1-1 0,-5 4-24,1 0 0,-1 1 0,1 0-1,0 0 1,1 0 0,-1 0 0,1 1-1,0-1 1,-5 9 0,0 4-12,-15 37 0,19-41 70,0 1 0,0 0-1,2 0 1,0 0 0,-2 22 0,5-33 1,0 0 0,0 0-1,0 0 1,0 0-1,1 0 1,0 0 0,0 0-1,0 0 1,0 0 0,0-1-1,1 1 1,-1 0-1,1-1 1,0 1 0,1-1-1,-1 1 1,0-1 0,1 0-1,0 0 1,-1 0 0,1 0-1,1-1 1,-1 1-1,0-1 1,7 4 0,2-1 74,1-1 0,-1 0 0,1-1 1,0 0-1,0-1 0,-1 0 1,2-1-1,-1-1 0,23-2 0,6-2-2210,68-18 0,-102 20 983,1 0-1,-1-1 0,0 0 1,0 0-1,-1-1 1,1 0-1,8-6 0,16-11-2867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49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101 177 2656,'0'-1'83,"0"0"0,0 1 0,0-1 0,0 0 0,-1 0 0,1 0 0,0 1 1,0-1-1,1 0 0,-1 0 0,0 0 0,0 0 0,0 1 0,0-1 0,1 0 0,-1 0 0,0 1 0,1-1 0,-1 0 0,0 1 1,1-1-1,-1 0 0,1 1 0,-1-1 0,1 0 0,0 1 0,-1-1 0,1 1 0,0-1 0,0 0 0,8-8 1907,-7 4-377,-3 15-1327,0 63 884,-12 100 1,-24 72 568,-21 146 479,58-388-2006,-3 7 135,3-10-324,0 1 1,0-1-1,0 0 0,0 0 0,0 0 0,0 0 1,0 0-1,0 0 0,-1 0 0,1 0 0,0 0 0,0 0 1,0 1-1,0-1 0,0 0 0,-1 0 0,1 0 1,0 0-1,0 0 0,0 0 0,0 0 0,0 0 0,-1 0 1,1 0-1,0 0 0,0 0 0,0 0 0,0 0 1,0-1-1,0 1 0,-1 0 0,1 0 0,0 0 1,0 0-1,0 0 0,0 0 0,0 0 0,0 0 0,-1 0 1,1 0-1,0-1 0,0 1 0,0 0 0,0 0 1,0 0-1,0 0 0,0 0 0,0 0 0,0-1 0,0 1 1,0 0-1,0 0 0,0 0 0,0 0 0,0 0 1,0-1-1,0 1 0,0 0 0,0 0 0,0 0 0,-1-3 76,1 1 0,-1-1 1,1 1-1,0-1 0,0 1 0,0-1 0,0 1 0,1-5 0,0-16 81,0-45-96,2 0 0,3 1 0,20-92 0,-22 141-129,23-77 37,18-40-360,-29 91 312,2 0 0,2 1 0,34-56 0,-42 82-48,0 0-1,1 1 1,0 0 0,2 1-1,0 1 1,26-20-1,-36 31 78,0 0 0,0 0 0,0 1 0,0-1-1,0 1 1,0 1 0,0-1 0,1 1-1,-1 0 1,1 0 0,8 0 0,-11 1 17,0 0 0,1 0 0,-1 0 0,0 1 1,1 0-1,-1-1 0,0 1 0,0 0 0,0 1 0,0-1 1,0 0-1,0 1 0,0 0 0,0 0 0,0-1 0,-1 2 1,1-1-1,-1 0 0,1 0 0,1 4 0,2 4 5,0-1 1,-1 1-1,0 0 0,-1 0 0,0 1 1,3 14-1,11 68 194,-18-89-185,4 22 41,-1 0-1,-1 42 1,-3-54 69,-1-1 1,0 1-1,0 0 0,-1-1 0,-1 0 0,-9 22 0,10-30-42,0 0 0,0 0-1,0-1 1,-1 1 0,0-1-1,0 0 1,0 0 0,0 0-1,-1-1 1,1 0 0,-1 1-1,0-1 1,0-1 0,0 1-1,-11 3 1,-2 0 35,0-1-1,-1-1 1,-31 4 0,-127 0 85,166-9-1049,15-3-1912,17-3-709,6 0 385,8 3 1061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50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1003 416,'-1'0'31,"1"1"1,-1 0-1,1-1 0,-1 1 0,1 0 1,-1 0-1,1 0 0,-1-1 0,1 1 1,0 0-1,-1 0 0,1 0 0,0 0 1,0 0-1,0 0 0,-1-1 1,1 1-1,0 0 0,0 0 0,0 0 1,1 0-1,-1 0 0,0 1 0,10 19 3049,-8-19-2521,-2-1-439,1 0-1,0-1 1,0 1-1,-1 0 1,1-1 0,0 1-1,0-1 1,-1 1-1,1-1 1,0 0 0,0 1-1,0-1 1,0 0-1,0 1 1,0-1-1,0 0 1,0 0 0,0 0-1,0 0 1,-1 0-1,1 0 1,0 0-1,0 0 1,0 0 0,0-1-1,0 1 1,0 0-1,1-1 1,1 0 92,1 0-1,-1-1 1,0 1-1,0-1 1,0 1 0,4-5-1,-2 2-20,-1-1 0,0 1 1,0-1-1,-1 0 0,1 0 0,3-9 0,15-37 346,-11 23-417,0 5-70,1 1 1,2 0-1,21-29 0,56-54 99,-56 66 97,-1-2 0,30-46 0,-24 17 151,-2-3 1,-4-1-1,32-101 0,-61 162-333,-1 1 0,-1-1 0,0 0 0,-1 0 0,1-17 0,-3 28-85,0 0 0,0-1 0,0 1 0,-1 0 0,1 0 0,-1 0 0,1 0 0,-1 0-1,0 0 1,0 0 0,0 0 0,0 0 0,-2-2 0,2 3-8,1 0 0,-1 0 0,0 0 1,0 1-1,0-1 0,0 0 0,0 1 0,0-1 0,0 0 0,0 1 0,0 0 0,0-1 1,-1 1-1,1-1 0,0 1 0,0 0 0,0 0 0,0 0 0,-1 0 0,1 0 0,0 0 1,0 0-1,0 0 0,-1 0 0,1 1 0,0-1 0,-1 1 0,-3 1 9,0 0 0,0 1 1,0 0-1,1-1 0,-1 2 0,1-1 0,0 0 0,-1 1 0,2 0 0,-1 0 0,-5 7 0,-1 4 50,0 0 0,-11 22 0,-18 46 599,3 1 1,-42 151-1,64-184-449,-9 75 0,21-108-89,0 1 1,1 0 0,2 0-1,0 0 1,0-1 0,2 1-1,8 30 1,-9-44-40,0 0 1,0 1-1,0-1 0,1 0 0,0 0 1,4 5-1,-5-8-23,0 0 1,0 1 0,0-1-1,0 0 1,0-1 0,0 1-1,1 0 1,-1-1 0,1 1-1,-1-1 1,1 0 0,0 0-1,-1 0 1,4 1 0,0-1 33,0-1 0,0 0 0,0 0 0,0 0 0,0 0 0,-1-1 1,1 0-1,0 0 0,0-1 0,-1 0 0,1 0 0,0 0 0,7-5 0,8-5 24,0-1 0,18-16 0,-21 16 22,36-29-13,75-77 0,-122 113-143,-5 5 14,0-1 0,0 1 1,0-1-1,0 0 0,-1 0 0,1 0 1,1-2-1,-11 5-261,4 2 288,0 0-1,0 1 1,1-1-1,-1 1 1,1 0-1,0 0 1,0 0-1,0 1 0,0-1 1,-3 10-1,1-4-47,1 1 0,1 0 0,-5 22 0,7-24 68,0 0 0,0 1 0,1-1-1,0 0 1,3 15 0,-2-19 13,0 0 1,0 0-1,1 0 0,0 0 1,0 0-1,0 0 1,0-1-1,1 1 1,0-1-1,6 8 0,-8-11-10,-1 0 0,1 0-1,0 0 1,0 0-1,0 0 1,0 0-1,0-1 1,0 1-1,0 0 1,1-1-1,-1 1 1,0-1 0,0 1-1,0-1 1,1 0-1,-1 1 1,0-1-1,0 0 1,1 0-1,-1 0 1,2 0-1,-1 0 5,-1-1-1,1 1 1,0-1-1,0 0 0,-1 0 1,1 1-1,-1-1 1,1 0-1,-1-1 0,1 1 1,-1 0-1,0 0 1,2-3-1,2-1 35,-1-1 0,0 0-1,-1 0 1,1-1 0,-1 1 0,-1-1 0,3-7-1,-1 2 10,-1 0-1,-1 0 1,0-1-1,0 0 0,-1-14 1,-1 21-83,-1 0 1,1 1 0,-1-1 0,0 1 0,-1-1-1,1 1 1,-1-1 0,0 1 0,0 0-1,-1 0 1,1 0 0,-1 0 0,0 0-1,-5-5 1,6 9-20,0-1 1,-1 1-1,1 0 0,0 0 1,-1 0-1,1 0 0,-1 0 1,0 1-1,1-1 0,-1 1 1,1-1-1,-1 1 0,0 0 1,1 0-1,-4 0 0,15 4-31,-4-2 80,0 0 0,0 0-1,0 0 1,0-1 0,0 0-1,0 0 1,0 0 0,1 0-1,-1-1 1,0 0-1,1 0 1,-1 0 0,8-2-1,17-8 113,-1-1 0,0-1-1,0-1 1,-1-2 0,27-18-1,-38 20-74,1 0-1,-2 0 1,0-2-1,-1 0 1,0-1-1,-1 0 1,-1-1-1,14-24 1,7-19-33,32-78 0,-43 87 114,-10 20-170,-2 1 0,9-36 0,-20 58-8,-4 10 5,-6 11-129,-4 22 199,2 0 0,2 1 0,1 0 0,-5 44 1,-1 1 130,-16 110 147,28-165-235,1 0 0,1-1 1,2 1-1,0 0 0,2 0 1,8 36-1,-11-60-102,1 3 135,1 0-1,-1 1 1,1-1 0,0 0 0,5 8-1,-7-12-140,1 0 1,0 0-1,-1 0 0,1 0 0,0-1 0,0 1 0,-1 0 1,1-1-1,0 1 0,0 0 0,0-1 0,0 1 0,0-1 0,0 0 1,0 1-1,0-1 0,0 0 0,0 1 0,0-1 0,0 0 0,0 0 1,0 0-1,0 0 0,1 0 0,-1 0 0,0 0 0,0 0 0,0-1 1,0 1-1,0 0 0,0-1 0,0 1 0,0 0 0,0-1 1,1 0-1,2-2-491,-1 1 1,0-1-1,0 1 1,0-1-1,0 0 1,-1 0-1,1 0 1,-1 0-1,0-1 1,4-6-1,5-7-2296,2 4 800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51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61 111 5632,'-37'-19'1834,"35"18"-1561,-1 0-1,1 0 1,0 0-1,-1 0 0,1 0 1,-5 0-1,4 0 1127,6-2-123,1-1-759,-1 1-305,0 1 0,0 0 1,0 0-1,0 0 0,1 0 0,-1 1 0,0-1 0,6-1 1,31-6 670,-24 5-529,67-11 212,121-6 0,-191 20-573,-2 0 35,108-5 221,-91 8-212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5:09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80 5152,'-7'0'1465,"6"0"-632,4 0 586,4 0 256,17-2-488,0-1 1,1-2-1,44-13 1,-29 7-509,185-29-82,-212 39-560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52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45 2656,'0'-2'358,"0"0"-1,0-1 1,0 1-1,0 0 1,1 0-1,-1 0 1,1 0 0,-1 0-1,1 0 1,0 0-1,-1 0 1,1 0 0,0 0-1,0 1 1,1-1-1,-1 0 1,0 0 0,1 1-1,1-3 1,-1 1 2539,-3 12-1757,-1 28-481,0 0-1,-11 49 1,-24 70 177,27-117-656,-31 105 487,-10 42-17,45-159-520,2-4 482,-15 43 1,21-70-465,1 1 0,-1 0-1,1 0 1,0 0 0,1 0 0,-1 0 0,0 0 0,1 1 0,-1-1 0,7-2-1,7-4-205,28-10-1,14-4 223,-4 1-229,2 3-1,88-19 1,-119 34 157,-10 2-69,23-6 1,-38 7-46,2-1 65,6 5-390,-7-2-1077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53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89 3968,'-30'-12'2288,"30"12"-2191,0-1 0,-1 1 1,1 0-1,0 0 0,-1 0 1,1 0-1,0-1 0,-1 1 1,1 0-1,0 0 0,-1 0 1,1 0-1,0 0 0,-1 0 1,1 0-1,0 0 0,-1 0 1,1 0-1,0 0 0,-1 0 1,1 0-1,-1 1 0,-8 0 2977,114-7 3327,60-15-5813,-132 16-324,10 2-175,-33 3-28,0 0-1,0-1 1,-1-1 0,1 1-1,13-5 1,-23 6-112,1-1 1,-1 1-1,0 0 1,0 0-1,1 0 0,-1 0 1,0 0-1,0 0 0,0-1 1,1 1-1,-1 0 1,0 0-1,0 0 0,0 0 1,0-1-1,1 1 0,-1 0 1,0 0-1,0-1 1,0 1-1,0 0 0,0 0 1,0-1-1,0 1 0,0 0 1,0 0-1,0-1 1,0 1-1,0 0 0,0 0 1,0-1-1,0 1 0,0 0 1,0 0-1,0-1 1,0 1-1,0 0 0,0 0 1,0 0-1,0-1 0,0 1 1,0 0-1,-1 0 1,1-1-1,0 1 0,0 0 1,0 0-1,0 0 0,-1 0 1,1-1-1,0 1 1,0 0-1,0 0 0,-1 0 1,1 0-1,0 0 0,0 0 1,-1-1-1,1 1 1,-19-11-6295,14 8 4490,-1-2-422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53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51 129 3808,'-3'-3'567,"-1"0"-1,1-1 1,0 1-1,0-1 1,0 1 0,0-1-1,-2-5 1,-12-25 5102,13 24-4295,3 9-1304,1 1 1,0 0 0,0-1 0,-1 1-1,1 0 1,0-1 0,0 1 0,0 0 0,0-1-1,0 1 1,0 0 0,0-1 0,0 1-1,0-1 1,0 1 0,0 0 0,0-1 0,0 1-1,0 0 1,0-1 0,0 1 0,0-1-1,0 1 1,0 0-62,1 0-1,-1 0 1,0 0-1,0 1 1,0-1-1,0 0 1,1 0-1,-1 1 1,0-1-1,0 0 1,0 0-1,1 0 1,-1 0-1,0 1 1,0-1-1,1 0 1,-1 0-1,0 0 1,0 0-1,1 0 1,-1 0 0,0 0-1,1 0 1,-1 0-1,0 0 1,0 0-1,1 0 1,-1 0-1,0 0 1,0 0-1,1 0 1,-1 0-1,17 0-2,-12 0 6,51-3 583,78-14 1,-43 4-203,-90 13-393,54-6 72,109-1 0,-71 8-270,-95 11-7039,2 4 4939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1:54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51 2912,'-9'-4'847,"-7"-4"4844,11 6-5037,0 1 0,0 0 0,-1 0 0,1 1 0,-1-1 0,1 1 0,-7 1 0,-2-1 942,9 0-790,13 0-371,182-7 498,-116 2-836,31-6 201,-52 3-170,-44 7-166,-8 1 30,0-1 1,0 1-1,0 0 0,0 0 1,0 0-1,0 0 0,1 0 0,-1 0 1,0 0-1,0 0 0,0 0 0,2 1 1,-1 0 44,-4 11 123,-50 76 101,-17 18-96,53-82-116,3-7-65,0-1 0,0 0 0,-24 20 0,-50 34 150,53-43-39,13-13-67,0 0 0,-26 13 0,-13 7 149,55-31-111,1 0-1,-1-1 0,0 1 0,0-1 0,-1 0 0,1 0 1,0 0-1,-9 1 0,13-3 106,10 0 399,87-17 27,27-4-511,88 2 42,-173 19 21,-17 1-101,-12 3-2107,-4-1-771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2:02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464 561 2720,'0'0'127,"1"0"0,0 0 0,0 0 0,0 0 0,-1 0 0,1 0 0,0 0 0,0-1 0,-1 1 0,1 0 0,0 0 0,0 0 0,-1-1 0,1 1 0,0 0 0,0-1 0,0 0 0,-1 1 2,0 0 0,0-1 0,0 1 0,0 0-1,0 0 1,0-1 0,0 1 0,0 0 0,0-1-1,0 1 1,0 0 0,0 0 0,0-1 0,-1 1 0,1 0-1,0 0 1,0-1 0,0 1 0,0 0 0,-1 0-1,1-1 1,0 1 0,0 0 0,0 0 0,-1 0 0,1-1-1,0 1 1,0 0 0,-1 0 0,-1-2 171,-1 1 0,1-1 0,0 1 0,-1 0 0,1 0 0,-1 0 0,0 0 0,1 0 1,-4 0-1,-8 0-107,1 1 1,0 1 0,-1 0 0,1 1-1,0 0 1,0 1 0,-19 6 0,11-1-135,1 1 0,0 0 0,-30 19 0,32-15-39,0 2 0,1-1-1,0 2 1,1 0 0,1 1-1,1 1 1,0 0 0,2 0-1,0 2 1,1-1 0,0 2 0,-12 37-1,20-50 20,1 0 0,0 0 0,0 0 0,1 0 0,0 0 0,0 0-1,2 14 1,-1-20-6,0 0 0,0 0 0,0 1 0,1-1 0,-1 0 0,1 0 0,0 0 0,-1 0 0,1 0 0,0 0-1,0 0 1,0 0 0,1 0 0,-1-1 0,0 1 0,1 0 0,-1-1 0,1 1 0,-1-1 0,1 1 0,0-1-1,0 0 1,0 0 0,0 0 0,-1 0 0,1 0 0,1 0 0,-1 0 0,0-1 0,0 1 0,0-1 0,2 1 0,0-1 6,-1 0 1,0 0-1,1 0 0,-1-1 1,0 1-1,0-1 1,1 0-1,-1 0 1,0 0-1,0 0 1,5-3-1,3-1 48,3-1 2,-1-1 1,0-1 0,0 0 0,0-1-1,20-18 1,-12 6 92,37-45-1,-4-6 125,58-103 1,-93 138-323,-1 0 0,-2-1 0,-2-1 0,-1 0 0,-3-1 0,0 0 0,-3-1 0,-2 0 0,-1 0 0,-2-41 0,-1 49-84,0 19 51,-1 1 1,-2-24 0,2 36 30,0 0 1,-1 0-1,1 1 1,0-1-1,0 0 1,0 0-1,0 1 1,-1-1-1,1 0 1,0 1-1,-1-1 1,1 0-1,0 1 1,-1-1-1,1 0 1,-1 1-1,0-1 1,1 1 9,0 0 0,-1 0 0,1 0-1,0 0 1,-1 0 0,1 0 0,0 0 0,0 0 0,-1 0-1,1 0 1,0 0 0,-1 0 0,1 0 0,0 0 0,0 1-1,-1-1 1,1 0 0,0 0 0,0 0 0,-1 0 0,1 1-1,0-1 1,0 0 0,0 0 0,-1 1 0,1-1 0,0 1-1,-14 26-156,7-8 124,2 0 0,-5 31 0,2-10 36,-9 41 50,-8 124 1,22-145 83,3 0 1,12 104-1,-7-137 19,9 34 0,-11-49-9,1 0 1,1 0-1,0 0 0,13 19 0,-17-29-85,0 0 0,1 0-1,-1-1 1,0 1-1,1 0 1,0-1-1,-1 1 1,1-1-1,2 2 1,-3-3-34,-1 0 1,1 1-1,0-1 1,-1 0-1,1 0 1,0 1-1,0-1 0,-1 0 1,1 0-1,0 0 1,0 0-1,-1 0 1,1 0-1,0 0 1,0 0-1,0-1 1,-1 1-1,1 0 1,1-1-1,1-1 29,0 0 0,0-1 0,0 1 0,0-1 0,-1 0 0,1 0-1,-1 0 1,0 0 0,0 0 0,3-5 0,15-31 197,22-54 0,-11 22-151,32-55-255,-40 78-758,-25 51 878,0 0 0,1 0 0,0 0-1,-1 0 1,1 0 0,-1 6-1,-1 2-13,-10 41 21,3 0-1,-7 70 0,16-105 80,0 0 0,2 29-1,-1-41-10,0 0 1,1 0-1,0 0 0,1 0 0,-1 0 0,1 0 0,0 0 0,0 0 1,0 0-1,0-1 0,1 1 0,0-1 0,5 6 0,-6-9-7,0 1 0,0 0 0,0-1 0,0 1 0,1-1 0,-1 0 0,1 1 0,-1-1 0,1 0 0,-1-1 0,1 1 0,0 0 0,-1-1 0,1 0 0,0 1 0,-1-1 0,1 0 0,0 0-1,5-1 1,2-2 51,1 1-1,0-1 0,15-8 0,-24 11-75,28-13 42,-2-2 0,1 0 0,42-33 0,68-69-44,-103 83-15,-3 1-43,43-31 0,-44 40 74,29-20 4,-44 27-59,-15 12 3,-12 10-52,-1 3 61,1 1 1,1 0-1,0 0 0,0 1 1,1 0-1,0 0 0,-12 22 1,3-5-48,-11 15 131,1 2-1,3 0 0,-20 52 1,41-87-8,0-1-1,0 1 1,-2 15 0,5-22-39,-1 0-1,1-1 0,0 1 1,0 0-1,0 0 0,0 0 1,0 0-1,0-1 1,1 1-1,-1 0 0,1 0 1,-1 0-1,1-1 0,-1 1 1,1 0-1,0-1 0,0 1 1,0 0-1,0-1 1,0 1-1,0-1 0,1 0 1,-1 1-1,2 1 0,-2-3 11,0 1-1,0-1 0,0 1 1,-1-1-1,1 0 1,0 1-1,0-1 0,0 0 1,0 0-1,0 0 0,0 0 1,0 0-1,0 0 0,-1 0 1,1 0-1,0 0 0,0 0 1,0 0-1,0 0 1,0-1-1,0 1 0,0 0 1,-1-1-1,1 1 0,0-1 1,1 0-1,16-16 158,-16 14-159,24-32 90,-2 0 0,-1-2 0,23-52-1,-10 20-68,33-52-206,-67 117 145,-1 3 7,-1 1 0,1-1 1,-1 0-1,0 1 0,1-1 0,-1 0 0,0 1 0,0-1 1,1 0-1,-1 1 0,0-1 0,0 0 0,0 1 1,0-1-1,0 0 0,0 1 0,0-1 0,0 0 0,0 0 1,0 1-1,-1-2 0,-9 13-402,2 4 402,1 0 0,0 0-1,1 1 1,1-1 0,1 1 0,0 0-1,0 1 1,2-1 0,0 1 0,1-1 0,2 28-1,-1-39 20,1 1-1,0-1 0,0 0 0,0 0 0,0 1 1,1-1-1,0 0 0,0 0 0,1 0 0,3 6 1,-4-9 14,-1 0 1,1 0-1,0 0 1,0 0-1,0 0 1,0-1-1,1 1 1,-1-1 0,0 1-1,1-1 1,-1 0-1,1 0 1,-1 0-1,1 0 1,-1 0-1,1-1 1,0 1 0,0-1-1,-1 1 1,1-1-1,0 0 1,2-1-1,6 0 36,-1 0 0,0-1 0,1-1 0,-1 0 0,0 0-1,13-7 1,56-33 130,-65 35-183,37-25-33,-2-2-1,51-47 1,-38 30 152,-32 28-148,29-33 0,-58 57 12,0-1-1,0 0 0,-1 0 1,1 1-1,0-1 0,-1 0 1,1 0-1,-1 0 0,1 0 1,-1 0-1,1 0 0,-1 0 0,1 0 1,-1 0-1,0 0 0,0-1 1,0 2-6,-1 0 0,1 0 1,-1 0-1,1 0 0,-1 0 0,1 0 1,-1 1-1,1-1 0,0 0 1,-1 0-1,1 0 0,-1 1 1,1-1-1,-1 0 0,1 1 0,-1 0 1,-13 12-29,2 1 1,0 0 0,0 1-1,1 0 1,1 1 0,-10 21-1,8-12 69,1 1-1,1 1 0,-10 40 0,19-62-8,0 1-1,0 0 0,0-1 1,1 1-1,0 0 0,0-1 1,0 1-1,1 0 0,0-1 0,0 1 1,0 0-1,0-1 0,1 1 1,3 6-1,-4-11 3,-1-1 1,1 1-1,-1-1 0,0 1 0,1-1 1,-1 1-1,1-1 0,-1 1 0,1-1 1,-1 0-1,1 1 0,0-1 0,-1 0 1,1 1-1,-1-1 0,1 0 0,0 0 1,-1 1-1,1-1 0,0 0 0,-1 0 1,1 0-1,0 0 0,-1 0 1,1 0-1,0 0 0,-1 0 0,1 0 1,0-1-1,-1 1 0,1 0 0,0 0 1,-1 0-1,1-1 0,-1 1 0,1 0 1,0-1-1,-1 1 0,1-1 0,-1 1 1,1 0-1,0-2 0,1 0 14,0 0 0,1-1-1,-1 1 1,0-1 0,0 0 0,0 1-1,-1-1 1,3-4 0,31-96 138,-20 56-114,-11 33-143,10-24 0,-8 30-111,-4 9-48,-2 8 81,-60 344-236,-4-117 294,49-179 96,2-6 245,-2 0 1,-30 69-1,44-118-170,0 1-1,0-1 1,0 0-1,0 0 0,0 0 1,-1 0-1,1 0 1,-1-1-1,-2 4 1,4-5-46,-1-1 0,1 1 0,0 0 1,0 0-1,-1 0 0,1-1 0,0 1 1,0 0-1,-1 0 0,1-1 0,0 1 1,0 0-1,0 0 0,-1-1 0,1 1 1,0 0-1,0-1 0,0 1 0,0 0 1,0-1-1,0 1 0,0 0 0,0-1 1,0 1-1,0 0 0,0-1 0,0 1 1,0 0-1,0-1 0,0 1 0,0 0 1,0-1-1,0 1 0,0 0 0,1-1 1,6-49 60,0 22-79,2 1-1,1 0 1,1 0-1,24-41 1,-10 19-42,19-39 26,128-246-220,-49 149 283,-62 99 82,-47 72-196,-12 12 13,-1 1 0,1-1 0,0 0 0,0 1 0,-1-1 0,1 0 0,-1 0 0,0 0 1,1 0-1,1-5 0,-2 13-9,0 1 1,1-1-1,0 0 1,1 0-1,0 0 1,-1-1 0,8 11-1,10 22 112,-5 1-95,12 58 0,3 6 110,-28-98-37,0 0 1,0 0-1,0 0 0,1-1 0,-1 1 1,1-1-1,0 0 0,1 1 1,-1-2-1,1 1 0,0 0 0,8 5 1,-10-7-2,1 0 0,0-1 1,0 0-1,-1 1 0,1-1 0,0 0 1,0-1-1,1 1 0,-1 0 0,0-1 1,0 0-1,0 0 0,0 0 0,0 0 1,1 0-1,-1 0 0,0-1 0,0 0 1,0 1-1,0-1 0,0-1 1,0 1-1,3-2 0,7-5 12,0-2-1,0 0 1,0 0-1,-1-1 1,-1-1 0,12-14-1,10-11 28,87-84-49,-85 78 149,-46 55-276,1 1 1,1 0 0,-1 1-1,-9 20 1,-31 71 136,48-101-31,-23 52 45,-16 59 0,39-110-16,1-1 1,0 1-1,1-1 1,-1 0 0,1 9-1,0-12-4,0 0-1,0-1 1,0 1 0,0 0-1,0-1 1,0 1-1,0 0 1,0-1-1,1 1 1,-1 0 0,0-1-1,0 1 1,1-1-1,-1 1 1,0 0 0,1-1-1,-1 1 1,1-1-1,-1 1 1,1-1-1,-1 0 1,1 1 0,-1-1-1,1 1 1,-1-1-1,1 0 1,-1 1-1,1-1 1,0 0 0,-1 0-1,1 1 1,-1-1-1,1 0 1,0 0 0,-1 0-1,1 0 1,0 0-1,-1 0 1,1 0-1,0 0 1,-1 0 0,1 0-1,0 0 1,-1 0-1,1-1 1,0 1-1,-1 0 1,1-1 0,3 0 19,-1 0 1,0-1 0,0 0 0,-1 1 0,1-1 0,0 0 0,-1-1-1,1 1 1,-1 0 0,1-1 0,-1 1 0,2-4 0,5-7-12,10-20 0,-12 20 16,29-58 100,28-76 0,-37 59-497,-27 88 346,0 0 0,0 0-1,0 0 1,0 0 0,0 0-1,0 0 1,0 0 0,0 0-1,-1 0 1,1 0 0,0 0-1,0 0 1,0 0 0,0 0-1,0-1 1,0 1 0,0 0-1,0 0 1,0 0 0,0 0-1,0 0 1,0 0 0,0 0-1,0 0 1,0 0 0,0 0-1,0 0 1,0 0 0,0 0-1,0 0 1,0 0 0,0 0-1,0 0 1,0 0 0,-5 9-174,-7 14 110,6-3 66,1 0 0,1 0 1,1 1-1,0 0 0,1 37 0,2-53 23,0 0-1,1 0 1,-1-1 0,1 1-1,0 0 1,0-1-1,0 1 1,1-1-1,0 1 1,0-1-1,0 0 1,4 7-1,-4-9 16,-1 0 1,1-1-1,0 1 0,0 0 0,0-1 0,0 0 0,0 1 0,0-1 0,0 0 0,0 0 0,0 0 0,0 0 0,1 0 1,-1-1-1,0 1 0,1-1 0,-1 1 0,0-1 0,1 0 0,-1 0 0,0 0 0,1 0 0,-1 0 0,1-1 0,-1 1 0,0-1 1,3-1-1,27-9 63,0-3 1,-1 0-1,38-25 1,-38 21-80,14-13-79,-1-1-83,-39 30 146,-1-1 1,0 1-1,1 0 1,-1 0-1,1 1 1,0-1-1,8-1 1,-11 3 4,-1 0 0,0 0 0,1 0 0,-1 1 0,0-1 0,1 0 0,-1 1 0,0-1 0,0 0 0,1 1 0,-1-1 0,0 1 0,0 0 0,0 0 0,0-1 0,0 1 0,0 0 0,0 0 0,0 0 0,0 0 0,0 0 0,0 0 0,0 0 0,-1 0 0,1 0 0,0 0 0,-1 1 0,1-1 0,-1 0 0,1 0 0,-1 1 0,0 1 1,2 3 12,-1 1 1,0 0-1,0 0 1,0 10 0,-3 23 251,-10 57 0,7-64-94,5-32-153,0-1 1,-1 0 0,1 1 0,0-1 0,0 1 0,0-1 0,0 1 0,0-1-1,0 1 1,0-1 0,0 1 0,0-1 0,0 0 0,0 1 0,0-1 0,1 1-1,-1-1 1,0 1 0,0-1 0,0 0 0,1 1 0,-1-1 0,0 1 0,8-5 320,10-19-45,-17 20-293,98-147-167,-97 148 144,-1-1 0,1 1 0,1-1 0,-1 1 0,0 0 1,1-1-1,-1 1 0,1 1 0,-1-1 0,5-2 0,-6 4 15,-1-1 0,1 1-1,0 0 1,0 0 0,0 0 0,-1-1-1,1 1 1,0 0 0,0 0 0,-1 0 0,1 0-1,0 0 1,0 0 0,0 1 0,-1-1-1,1 0 1,0 0 0,1 1 0,-1 0 6,0-1-1,0 1 1,0 0 0,-1 0 0,1 0-1,0 0 1,0 0 0,-1 0 0,1 0-1,0 0 1,-1 0 0,1 0 0,-1 0 0,1 0-1,-1 0 1,1 2 0,1 9-9,-1-1-1,0 1 1,0 0 0,-1 0-1,-1 0 1,0 0 0,-5 20-1,2-15 45,-1 13 218,5-30-247,-1 0-1,1 1 1,0-1 0,0 0-1,0 0 1,0 0-1,0 1 1,0-1-1,0 0 1,0 0-1,0 1 1,0-1 0,0 0-1,0 0 1,0 0-1,0 1 1,0-1-1,0 0 1,0 0 0,1 1-1,-1-1 1,0 0-1,0 0 1,0 0-1,0 1 1,0-1 0,0 0-1,1 0 1,-1 0-1,0 0 1,0 0-1,0 1 1,0-1-1,1 0 1,-1 0 0,0 0-1,0 0 1,0 0-1,1 0 1,-1 0-1,0 0 1,0 0 0,1 1-1,-1-1 1,0 0-1,0 0 1,0 0-1,1 0 1,-1 0 0,0-1-1,0 1 1,1 0-1,-1 0 1,0 0-1,0 0 1,0 0 0,1 0-1,-1 0 1,0 0-1,11-9 73,-10 8-52,114-107 107,-111 103-156,1 1 1,-1 0-1,1 0 1,1 1 0,-1-1-1,0 1 1,1 1-1,8-4 1,-12 5 11,1 0 1,-1 1 0,0-1 0,1 1-1,-1 0 1,0 0 0,1 0 0,-1 0-1,0 0 1,1 0 0,-1 1-1,0-1 1,1 1 0,-1-1 0,0 1-1,0 0 1,0 0 0,0 0 0,1 0-1,-2 1 1,1-1 0,0 0-1,0 1 1,0-1 0,2 4 0,4 5-21,-1 0 0,-1 0 0,1 1 1,-2 0-1,7 16 0,-4-9 62,13 22-1,-18-35 22,0 0 1,1 0-1,0-1 0,0 1 0,0-1 1,1 1-1,-1-1 0,8 4 0,-8-6-30,-1 0-1,0-1 1,1 1-1,-1-1 1,1 0 0,-1 0-1,1 0 1,0-1-1,-1 1 1,1-1-1,0 0 1,3 0-1,6-1-628,1-1-1,12-4 1,-3 2-2864,-17 3 2626,-5 1 153,1-1 0,0 1 1,0-1-1,-1 1 0,1-1 0,0 1 1,-1-1-1,1 0 0,0 0 0,-1 0 0,2-1 1,11-6-3197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2:02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21 8384,'-21'-12'3808,"7"9"-3328,9-2-32,10 5-352,9 13-6656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0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1251 3136,'-1'2'200,"1"-3"-169,0 1 0,0 0 1,0 0-1,0 0 0,0 0 0,0 0 1,0 0-1,0 0 0,0 0 0,0 0 1,0-1-1,0 1 0,0 0 0,0 0 0,-1 0 1,1 0-1,0 0 0,0 0 0,0 0 1,0 0-1,0 0 0,0 0 0,0 0 0,0 0 1,0 0-1,0 0 0,-1 0 0,1 0 1,0 0-1,0 0 0,0 0 0,0 0 1,0 0-1,0 0 0,0 0 0,0 0 0,0 0 1,-1 0-1,1 0 0,0 0 0,0 0 1,0 0-1,0 0 0,0 0 0,0 0 0,0 0 1,0 0-1,0 0 0,0 0 0,-1 0 1,1 1-1,5-66 7096,7-3-4465,23-69-2260,-23 92 580,-3 14-831,1 0-1,1 1 1,2 0-1,1 1 1,1 1 0,1 0-1,35-44 1,-46 65-110,32-37 178,-2-2 1,40-68-1,-17-8-36,-38 77-203,1 1 0,33-51-1,-43 81-2,-1 0-1,2 1 0,0 0 0,0 1 0,19-13 0,-23 18-19,0 2 0,1-1-1,0 1 1,0 1 0,0-1 0,1 1 0,-1 1-1,1 0 1,0 0 0,13-1 0,-20 4 18,0 0 0,0 0-1,0 0 1,0 0 0,0 0 0,0 1 0,0-1 0,-1 1 0,1 0 0,0 0-1,4 2 1,-5-2 29,-1 0-1,1 0 0,0 0 0,-1 0 1,0 1-1,1-1 0,-1 0 0,0 1 0,0-1 1,0 1-1,1-1 0,-2 1 0,1 0 1,0-1-1,0 1 0,0 0 0,-1 0 1,1 2-1,0 1 45,-1 0-1,1-1 1,-1 1 0,0 0 0,-1-1 0,1 1-1,-1 0 1,-2 8 0,-15 34 142,15-40-176,-12 24 58,-1-1-1,-1-1 0,-2 0 0,-1-1 0,-1-1 0,-1-2 0,-2 0 0,-27 24 0,32-34 43,-1-1 0,-1 0 0,-38 19 0,33-19-42,25-14-75,0 0 0,1 0-1,-1 0 1,1 1 0,-1-1-1,0 0 1,1 0-1,-1 1 1,1-1 0,-1 1-1,1-1 1,-1 0 0,1 1-1,0-1 1,-1 1-1,1-1 1,-1 1 0,1-1-1,0 1 1,0-1 0,-1 1-1,1 0 1,0-1-1,-1 2 1,2-1-7,0-1-1,-1 1 1,1 0-1,0-1 1,0 1 0,0-1-1,0 1 1,-1-1-1,1 1 1,0-1 0,0 1-1,0-1 1,0 0-1,0 1 1,0-1-1,2 0 1,30 8-122,18 4 109,-26-4 42,-15-5-49,1 0 0,-1 0 0,0 2 0,0-1 0,0 1-1,11 8 1,-19-12 60,-1 1-1,1 0 0,-1-1 1,0 1-1,1 0 0,-1-1 1,0 1-1,0 0 0,0 0 1,-1 0-1,1 0 0,0 0 1,-1 0-1,1 0 0,-1 0 1,0 0-1,0 0 0,1 0 1,-2 0-1,1 1 0,0-1 1,0 0-1,-1 0 0,1 0 1,-1 0-1,1 0 0,-1 0 1,0 0-1,0 0 0,0 0 1,-1 1-1,-3 2 79,1 0 1,-1 0-1,0-1 1,-1 0-1,1 0 1,-1 0-1,-6 3 0,1-2-26,0 0 0,0 0 0,-12 3 0,12-6-16,1 0-1,-1-1 1,0 0 0,0 0 0,1-1 0,-1-1 0,-14-2 0,9 0-336,-1 0 1,1-2 0,-29-11 0,28 8-4829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2:5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56 1728,'2'-1'381,"-1"-1"-1,0 0 1,1 0 0,-1 1 0,0-1-1,0 0 1,0 0 0,0 0 0,-1 0-1,1 0 1,-1 0 0,1 0-1,-1 0 1,1 0 0,-1-1 0,0 1-1,0-3 1,0 4-203,0 0 1,0 0-1,-1 0 0,1 1 0,0-1 1,0 0-1,0 0 0,-1 0 0,1 1 1,0-1-1,0 0 0,-1 0 1,1 1-1,-2-2 0,2 1 161,0 1-327,0 0 0,0 0 0,0-1 0,0 1 0,0 0 0,0 0 0,0 0 0,0 0 0,0 0 0,0 0 0,0-1 0,0 1-1,0 0 1,0 0 0,0 0 0,0 0 0,0 0 0,0 0 0,-1 0 0,1 0 0,0-1 0,0 1 0,0 0 0,0 0 0,0 0 0,0 0 0,0 0 0,0 0-1,0 0 1,0 0 0,0 0 0,-1 0 0,1 0 0,0 0 0,0-1 0,0 1 0,0 0 0,0 0 0,0 0 0,0 0 0,-1 0 0,1 0 0,0 0 0,0 0-1,0 0 1,0 0 0,0 0 0,0 0 0,0 0 0,-1 0 0,1 0 0,0 0 0,0 1 0,0-1 0,0 0 0,0 0 0,-5 7 91,1 6 196,1-1-1,-2 1 0,-9 17 1,2-2 91,-51 108 852,4-9-510,23-30-226,-26 122 1,38-129 133,21-78-311,-3 6 371,6-69-8764,9 0 2310,-4 26 3418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2:5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11 429 3712,'-4'-1'340,"4"1"-309,-1 0 0,1 0 0,0 0 0,0 0 0,0 0 0,-1 0 0,1 0 0,0 0 0,0 0 0,0 0 0,-1 0 0,1 0 0,0 0 0,0 0 0,0 0 0,0-1 0,-1 1 0,1 0 0,0 0 0,0 0 0,0 0 0,0 0 0,-1 0 0,1 0 0,0 0 1,0-1-1,0 1 0,0 0 0,0 0 0,0 0 0,-1 0 0,1 0 0,0-1 0,0 1 0,0 0 0,0 0 0,0 0 0,0-1 0,0 1 0,0 0 0,0 0 0,0 0 0,0 0 0,0-1 0,0 1 0,0 0 0,0 0 0,0 0 0,0-1 0,0 1 0,1-2 1939,1 0-1448,-1 0 0,0 0 1,1 1-1,-1-1 0,1 0 0,0 1 1,0-1-1,-1 1 0,5-2 0,110-65 1670,-33 25-1746,296-165 521,-345 186-840,-18 11-25,-1 2 0,29-14-1,-37 21-93,-4 1 19,0 0-1,-1-1 1,1 1-1,0 0 0,-1-1 1,1 0-1,0 1 0,1-3 1,-3 4-97,-1 0 1,0 0-1,1 1 1,-1-1-1,0 0 0,1 0 1,-1 1-1,0-1 1,0 0-1,1 1 1,-1-1-1,0 0 1,0 1-1,0-1 1,0 1-1,1-1 0,-1 0 1,0 1-1,0-1 1,0 1-1,0-1 1,0 1-1,2 11-7178,-2-8 5291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0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7 4160,'5'-6'1482,"-3"10"176,-4 16 434,-14 30 4,-26 58 1,17-47-1272,-53 125 907,-71 205-824,109-231-65,39-158-769,0 0 1,1 0 0,0 0 0,0 0-1,-1 0 1,1 0 0,0 0-1,1 1 1,-1 1 0,0-4-66,0 0 0,0 0 0,0 0 0,0 0 0,0 0 0,0 0 0,1 0 0,-1 0 0,0 0 0,0 1 0,0-1 0,0 0 0,0 0 0,0 0 0,0 0 0,0 0 0,0 0 0,0 0 0,0 0 0,0 0 0,1 0 0,-1 0 0,0 0 0,0 0 0,0 0 0,0 0 0,0 0-1,0 0 1,0 0 0,0 0 0,0 0 0,1 0 0,-1 0 0,0 0 0,0 0 0,0 0 0,0 0 0,0 0 0,0 0 0,0 0 0,0 0 0,0 0 0,0 0 0,1 0 0,-1 0 0,0 0 0,0 0 0,0-1 0,0 1 0,0 0 0,0 0 0,7-11 94,13-28-105,88-160-119,-86 172-94,-21 26 185,1-1 0,-1 1 0,0 0-1,1-1 1,-1 1 0,1 0 0,0 0-1,-1 0 1,1 0 0,0 0 0,0 1 0,0-1-1,-1 1 1,1-1 0,3 0 0,-5 1 23,1 0 0,0 1 0,-1-1-1,1 0 1,0 0 0,-1 1 0,1-1 0,0 0 0,-1 1 0,1-1 0,0 0 0,-1 1 0,1-1 0,-1 1 0,1-1 0,-1 1-1,1-1 1,-1 1 0,1-1 0,-1 1 0,1 0 0,-1-1 0,0 1 0,0 0 0,1-1 0,-1 1 0,0 0 0,0-1 0,1 2-1,2 25 51,-3-19-28,4 90 181,-5-72-114,2 0 1,1 0-1,0-1 1,8 30-1,-8-50-64,-1 0 0,1 0 1,0 0-1,0 0 0,0-1 0,1 1 0,0-1 0,0 1 1,0-1-1,0 0 0,1 0 0,-1-1 0,8 6 0,-8-6 12,1-1-1,0 0 0,0 0 0,-1-1 0,1 1 0,0-1 0,1 0 0,-1 0 1,0 0-1,0 0 0,0-1 0,1 0 0,-1 0 0,0 0 0,0 0 0,1-1 1,4 0-1,4-2 31,1-1 1,-1-1 0,0 1-1,-1-2 1,1 0 0,-1 0-1,0-1 1,17-14-1,-14 8-9,0 0-1,-1-1 1,-1 0-1,0-1 0,14-22 1,-17 22-32,41-68 16,-45 73-36,-1-1 0,-1 0 0,0 0 0,-1 0 0,0 0 1,2-14-1,-5 22-10,1 1 1,-1-1 0,0 1-1,0-1 1,-1 1 0,1-1-1,0 1 1,-1-1 0,1 1-1,-1-1 1,0 1 0,-2-4-1,3 5-1,-1 0 0,0 0 0,0 0-1,0 0 1,0 0 0,0 0-1,0 0 1,0 0 0,0 1 0,0-1-1,0 1 1,0-1 0,0 0-1,0 1 1,-1 0 0,1-1 0,0 1-1,0 0 1,-1 0 0,1-1-1,0 1 1,0 0 0,-1 0-1,1 0 1,0 1 0,0-1 0,-1 0-1,-1 1 1,-2 0-10,-1 1 1,1-1-1,0 1 0,0 1 0,0-1 0,0 1 1,0 0-1,0 0 0,1 0 0,-1 0 1,-7 8-1,7-5 18,0 0 0,0 1 1,1-1-1,-1 1 0,1 0 1,1 1-1,-6 12 0,6-9 41,-1 1 0,2-1-1,0 0 1,0 1 0,1 0-1,0-1 1,1 1 0,0 0-1,1-1 1,1 1 0,4 19-1,-1-20 42,0 1 0,0-1 0,1-1 0,1 1 0,-1-1 0,2 0-1,-1 0 1,2-1 0,17 16 0,-22-21-27,1-1-1,-1 1 1,1-1-1,0 0 1,0-1-1,0 1 1,0-1 0,0 0-1,1 0 1,-1 0-1,1-1 1,-1 0-1,1 0 1,-1-1 0,1 1-1,0-1 1,-1 0-1,1-1 1,0 1-1,-1-1 1,1 0-1,-1 0 1,7-3 0,-6 1-379,1 0 0,-1 0 1,0 0-1,0-1 0,-1 1 0,1-1 1,4-5-1,31-31-6813,-19 23 3920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5:24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9 7232,'-4'-8'3680,"-1"8"224,0 0-2017,0 0-1119,-3 0-736,8 3-32,-5-3-288,5 5 160,10-2-671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0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112 852 2304,'-1'0'189,"0"0"1,0 1-1,0-1 1,0 1-1,1-1 1,-1 1-1,0 0 1,0-1-1,0 1 1,1 0-1,-1 0 1,0-1-1,1 1 0,-1 0 1,1 0-1,-1 0 1,1 0-1,-1 1 1,4 2 1941,-3-4-2092,0 1-1,0-1 1,0 0-1,0 0 1,0 1-1,0-1 1,0 0 0,0 0-1,1 0 1,-1 1-1,0-1 1,0 0-1,0 0 1,0 0 0,0 1-1,1-1 1,-1 0-1,0 0 1,0 0-1,0 0 1,1 0 0,-1 0-1,0 1 1,0-1-1,1 0 1,-1 0 0,0 0-1,0 0 1,0 0-1,1 0 1,-1 0-1,0 0 1,0 0 0,1 0-1,-1 0 1,4-1 150,-1 0 0,1-1 1,-1 1-1,0-1 0,0 1 1,0-1-1,0 0 0,0 0 1,0 0-1,0-1 0,-1 1 1,1-1-1,3-5 0,37-57 774,-1 1-203,-26 43-434,-9 10-99,0 1 1,17-16-1,-24 26-222,0 0 1,-1 1-1,1-1 1,0 0-1,0 0 0,0 1 1,0-1-1,0 0 1,0 1-1,0-1 0,0 0 1,0 0-1,0 1 1,0-1-1,0 0 0,1 1 1,-1-1-1,0 0 1,0 0-1,0 1 0,0-1 1,0 0-1,1 0 1,-1 1-1,0-1 1,0 0-1,0 0 0,1 0 1,-1 1-1,0-1 1,0 0-1,0 0 0,1 0 1,-1 0-1,0 1 1,1-1-1,-1 0 0,0 0 1,0 0-1,1 0 1,-1 0-1,0 0 1,1 0-1,-1 0 0,0 0 1,0 0-1,1 0 1,-1 0-1,0 0 0,1 0 1,-1 0-1,0 0 1,0 0-1,1 0 0,-1-1 1,0 1-1,0 0 1,1 0-1,-1 0 0,0 0 1,0-1-1,1 1 1,-1 0-1,0 0 1,0 0-1,0-1 0,1 1 1,-1-1-1,-14 56 475,-86 305 1013,32-167-969,-4 15 14,63-177-416,2-3 358,-22 53 0,25-74-112,4-9 24,5-15 244,-2 5-501,72-198-34,-28 87 11,-12 24-130,30-80-156,-37 113 137,43-74-1,-52 109-4,1 1-1,1 1 1,2 1-1,31-31 0,-53 58 41,5-5-80,-1 1 1,1 0-1,0 0 0,12-7 0,-17 12 74,0-1-1,0 1 0,0-1 1,0 1-1,0-1 1,0 1-1,1 0 1,-1-1-1,0 1 1,0 0-1,0 0 1,0 0-1,0 0 1,0 0-1,0 0 0,1 0 1,-1 0-1,0 0 1,0 0-1,0 1 1,0-1-1,0 1 1,0-1-1,0 0 1,0 1-1,0 0 0,0-1 1,0 1-1,0 0 1,0-1-1,0 1 1,-1 0-1,1 0 1,0 0-1,-1-1 1,1 1-1,0 0 0,-1 0 1,1 0-1,-1 0 1,1 0-1,0 2 1,0 2 21,0 0 0,0 0 0,0 0 0,0 0 0,-1 0 0,0 0 0,0 1 0,0-1 0,-3 10 0,-12 46 90,13-56-96,-13 43 172,-37 83 0,40-107-92,-1-1 0,-1 0 0,-1-1 0,-1 0 0,-22 21 0,34-38-34,0 0 0,-1-1 0,0 0 0,0 0 0,-8 4 0,11-7-40,0 0 0,0 0 0,-1 0 0,1 0-1,0-1 1,-1 1 0,1-1 0,-1 1 0,1-1 0,-1 0-1,1 0 1,0 0 0,-1 0 0,1-1 0,-1 1-1,1-1 1,-4-1 0,4 2-23,1-1 0,-1 0-1,1 1 1,-1-1 0,1 0 0,0 0 0,0 0-1,-1 0 1,1 0 0,0 0 0,0 0 0,0-1-1,0 1 1,0 0 0,0 0 0,1-1 0,-1 1-1,0-1 1,1 1 0,-1-1 0,1 1-1,-1-1 1,1 1 0,0-1 0,-1 1 0,1-1-1,0 0 1,0-1 0,0 0-13,1 0 0,-1 0 0,1 1 0,-1-1 0,1 0 0,0 0 0,0 1 1,0-1-1,0 0 0,0 1 0,1-1 0,-1 1 0,1 0 0,3-4 0,7-5-22,0 1 1,1 0-1,0 1 1,0 0-1,16-7 0,76-30-107,-69 32 177,17-8 5,167-74 74,-205 90-188,-10 4 108,0-1 0,1 1 0,-1-1 0,0 0 1,-1 0-1,6-5 0,-9 9-66,-2 4 1,-6 10-31,-9 17-18,2-1-1,-20 64 0,33-89 70,-4 14 7,-4 26 0,9-42 20,-1 1-1,1-1 0,0 0 1,0 0-1,0 0 1,0 1-1,1-1 1,0 0-1,0 0 0,0 0 1,0 0-1,4 8 1,-4-11 3,0 0 0,-1 0 0,1 0 1,0 1-1,0-1 0,-1 0 0,1 0 1,0 0-1,0-1 0,0 1 0,1 0 0,-1 0 1,0-1-1,0 1 0,0 0 0,0-1 1,1 1-1,-1-1 0,0 1 0,0-1 1,1 0-1,-1 0 0,2 1 0,-1-2 14,0 1 0,0-1 0,0 1 0,0-1-1,-1 0 1,1 0 0,0 1 0,0-1 0,-1 0 0,1-1-1,-1 1 1,1 0 0,-1 0 0,2-2 0,3-5 75,0 1 1,0-1-1,-1 0 0,8-16 1,-6 9-70,-1-1-1,0 0 1,-1 0 0,0 0 0,-2-1 0,0 1 0,-1-1 0,0 0 0,-1 0 0,-1 0-1,-3-18 1,3 33-40,0 0 0,-1 0-1,1 0 1,-1 0 0,1 0 0,-1 0-1,0 0 1,0 1 0,1-1-1,-1 0 1,-1 1 0,1-1-1,0 0 1,0 1 0,0-1-1,-1 1 1,1 0 0,-1-1 0,1 1-1,-3-1 1,2 1 0,1 1 0,-1-1 1,1 1-1,-1-1 0,0 1 0,1 0 1,-1 0-1,0 0 0,1 0 0,-1 0 0,0 0 1,1 0-1,-1 0 0,1 1 0,-1-1 1,0 1-1,1-1 0,-1 1 0,1 0 1,-1-1-1,1 1 0,0 0 0,-1 0 0,-1 2 1,0-1-19,0 1-1,0-1 1,0 1 0,1 0 0,-1 0 0,1 0 0,0 0 0,0 0 0,0 1 0,-2 4 0,4-7 24,-1 0 0,1 1 1,-1-1-1,1 0 1,0 0-1,0 1 1,0-1-1,0 0 0,0 0 1,0 1-1,0-1 1,0 0-1,0 1 1,1-1-1,-1 0 0,0 0 1,1 0-1,-1 1 1,1-1-1,-1 0 1,1 0-1,0 0 0,-1 0 1,1 0-1,0 0 1,0 0-1,0 0 1,0 0-1,0-1 1,0 1-1,0 0 0,0 0 1,0-1-1,2 1 1,-1 0 9,1 0 1,-1 0 0,1-1-1,-1 1 1,1-1 0,0 1-1,-1-1 1,1 0 0,-1 0-1,1-1 1,0 1 0,-1 0-1,1-1 1,-1 0 0,1 1-1,-1-1 1,1 0 0,-1 0-1,3-2 1,7-3 67,-2-1-1,18-12 0,104-70 337,-19 15-360,-88 56-28,-2-1 1,33-34 0,-33 30-94,-16 17-3,0 0 0,-1-1-1,10-13 1,-15 20 71,-1 0 0,0 0 1,0 0-1,0 0 0,0 0 1,0-1-1,1 1 0,-1 0 1,0 0-1,0 0 0,0 0 1,1 0-1,-1 0 0,0 0 1,0 0-1,0 0 0,1 0 1,-1 0-1,0 0 0,0 0 1,0 0-1,1 0 0,-1 0 1,0 0-1,0 0 0,0 0 1,1 0-1,-1 0 1,0 0-1,0 0 0,0 1 1,1-1-1,-1 0 0,0 0 1,0 0-1,0 0 0,0 0 1,0 0-1,1 1 0,-1-1 1,0 0-1,0 0 0,0 0 1,0 1-1,0-1 0,0 0 1,0 0-1,0 0 0,0 1 1,0-1-1,1 0 0,-1 0 1,5 12-134,-3 3 129,-1 0 0,0 1 0,-1-1-1,-1 0 1,-2 20 0,-21 75 319,12-60-194,9-36-85,0-1 0,-2 1 0,0-1 0,0 0 0,-10 16 0,14-27 0,-1 1 0,1-1 1,-1 0-1,0 0 0,1 0 0,-1 0 1,0 0-1,0-1 0,-1 1 0,1-1 1,0 1-1,-1-1 0,1 0 1,0 1-1,-6 0 0,4-1-6,1 0 0,-1-1 0,0 0 1,0 0-1,1 0 0,-1 0 0,0 0 0,0-1 0,1 0 0,-6-1 0,-6-4 30,0 0 0,1-1 0,0-1 0,-18-13 0,17 12 7,8 4-101,0 1 0,0-1 0,1 0-1,-1 0 1,-9-12 0,12 12 16,-11-12-351,12 16 180,6 2 50,-2 0-17,4 0 139,57 42-32,-44-33 35,34 14 0,-46-22 39,1 1 1,0-2 0,0 1 0,0-1 0,0 0-1,0 0 1,0-1 0,12 0 0,-7-2 41,1 0 0,-1 0 0,0-1 0,0-1 0,0 0 0,0-1 0,-1 0 0,1 0 0,-1-1 0,14-11 0,9-7 0,-19 14-34,-1 0 1,0-1 0,24-25-1,26-40 67,-28 22-88,-13 19-26,-17 24 43,6-7-266,-12 17 236,0 1 0,0 0 0,0 0 0,0 0 0,0 0 1,0 0-1,0 0 0,0 0 0,1 0 0,-1 0 0,0 0 0,0 0 1,0 0-1,0 0 0,0 0 0,0 0 0,1 0 0,-1 0 1,0-1-1,0 2 0,0-1 0,0 0 0,0 0 0,0 0 1,1 0-1,-1 0 0,0 0 0,0 0 0,0 0 0,0 0 0,0 0 1,0 0-1,1 0 0,-1 0 0,0 0 0,0 0 0,0 0 1,0 0-1,0 1 0,0-1 0,0 0 0,4 12-221,-4-9 211,3 18-50,-1 1-1,-1 0 1,-3 29-1,-1-14 134,1-13 96,0 0 0,-12 47 0,8-51-139,-6 20 209,11-38-208,-1 1-1,1-1 1,0 1-1,-1-1 1,0 1-1,1-1 1,-1 0-1,0 0 1,0 0-1,0 0 1,-4 3-1,4-5-9,1 1 0,0-1-1,-1 1 1,1-1-1,-1 0 1,1 0-1,0 1 1,-1-1 0,1 0-1,-1 0 1,1 0-1,-1-1 1,1 1 0,-1 0-1,1 0 1,0-1-1,-1 1 1,1-1 0,0 0-1,-1 1 1,1-1-1,0 0 1,-2-1 0,-3-2-29,1 0 0,0 0 0,0 0 0,-5-6 0,-3-4-48,0-1 1,-16-27-1,27 38-255,8 12 32,0 0 271,6 6 6,17 15 1,-3-3 67,-23-23-46,-1 0 0,1-1 1,-1 1-1,1-1 0,0 0 0,0 0 0,0 0 1,1 0-1,-1-1 0,0 1 0,1-1 0,-1 0 0,1 0 1,-1 0-1,1 0 0,-1 0 0,1-1 0,0 0 1,-1 0-1,1 0 0,0 0 0,-1 0 0,1-1 1,-1 0-1,1 1 0,-1-1 0,1-1 0,-1 1 1,1 0-1,-1-1 0,0 0 0,5-3 0,13-9 113,37-32-1,-11 7-46,-16 17-61,77-62 67,-69 50-119,-56 82-496,13-33 503,0 0 0,0 1 0,2-1 1,0 1-1,0 25 0,2-32 38,1 1 1,0-1-1,0 0 0,1 0 0,0 0 1,0-1-1,1 1 0,0 0 1,1-1-1,0 0 0,5 8 1,-8-14-3,0 0-1,0-1 1,1 1 0,-1-1 0,1 0 0,-1 1 0,1-1 0,-1 0 0,1 0 0,0 0 0,-1 0 0,1 0-1,0 0 1,0-1 0,0 1 0,0-1 0,0 1 0,0-1 0,0 0 0,0 1 0,0-1 0,0 0 0,0 0-1,-1-1 1,1 1 0,0 0 0,0-1 0,0 1 0,0-1 0,0 1 0,3-3 0,2 0 24,0-1 0,0 0 0,0 0 0,-1 0 0,0-1 0,0 0 0,6-7 0,13-16 14,-1-1 0,-2 0 0,-1-2-1,-1-1 1,-2 0 0,-1-1 0,16-46 0,-5-6 9,34-163 0,-45 139-82,-13 80-11,-1 14 0,-2 12 16,0 1-1,0 0 1,-1-1 0,1 1-1,-1 0 1,0-1 0,1 1-1,-1 0 1,0-1-1,-1 1 1,1 0 0,0-1-1,-1 1 1,0-4 0,1 5 12,-1 1 0,1 0 1,0 0-1,0 0 0,0-1 1,0 1-1,0 0 0,0 0 1,0 0-1,-1 0 0,1-1 1,0 1-1,0 0 0,0 0 1,0 0-1,-1 0 0,1 0 1,0-1-1,0 1 0,0 0 1,-1 0-1,1 0 0,0 0 1,0 0-1,0 0 0,-1 0 1,1 0-1,0 0 0,0 0 1,-1 0-1,1 0 0,0 0 1,0 0-1,-1 0 0,-4 7-180,-2 15 16,-71 346 69,62-291 22,-5 34-154,7 8 362,11-64 11,3-40-62,-3 23 0,4-18 58,3-14 30,-3-6-154,-1 0 1,0 0-1,1 0 0,-1 0 1,1 0-1,-1 0 0,1 0 1,-1 0-1,1-1 0,-1 1 1,0 0-1,1 0 0,-1 0 1,1-1-1,-1 1 0,0 0 1,1-1-1,-1 1 0,0 0 1,1-1-1,-1 0 0,5-5 44,-1-1 0,0 1 0,-1-1-1,1 0 1,2-9 0,9-19-37,-1 9-97,-3 5 36,1 0 0,1 0 0,27-33 0,-34 48-19,-5 4 45,0 1 0,0-1-1,0 1 1,0 0 0,1-1 0,-1 1-1,0 0 1,1 0 0,-1 0-1,1 0 1,-1 0 0,1 1 0,2-2-1,-3 2-2,0-1 0,0 1 0,0 0-1,0 0 1,-1 0 0,1 0 0,0 0 0,0 0-1,0 0 1,0 0 0,0 0 0,-1 0-1,3 1 1,13 10 28,-15-10 6,31 27-89,-16-13 70,-14-13 24,-1 0 0,1 0 0,0-1 0,-1 1 0,1 0 0,0-1 0,0 0-1,0 1 1,0-1 0,4 2 0,-2-2-15,0 0 1,0 0-1,0-1 0,0 1 1,0-1-1,0 0 0,0 0 1,0 0-1,0-1 0,0 1 1,0-1-1,0 0 0,-1 0 1,1 0-1,7-4 0,-9 4-4,17-3 4,-16 4-7,1-1 0,-1 1 0,1-1 1,-1 0-1,0 0 0,7-4 0,-2 1-25,-7 4 45,0 0 1,0-1-1,0 1 0,0-1 1,0 1-1,0-1 0,0 1 1,0-1-1,-1 1 0,1-1 1,0 0-1,0 0 1,-1 1-1,1-1 0,0 0 1,0-2-1,-1 1-20,0 2 12,0 0-15,1 0 0,-1 1 0,0-1 0,0 0 0,0 0 0,1 1 0,-1-1 0,0 0 0,0 0 1,1 0-1,-1 0 0,0 1 0,1-1 0,-1 0 0,0 0 0,0 0 0,1 0 0,-1 0 0,0 0 0,1 0 0,-1 0 0,0 0 0,1 0 0,-1 0 0,0 0 0,1 0 0,1-4 38,31-6-165,-12 4 133,18-13 192,-15 7-208,-17 10-43,-4 0-13,-4 2 167,-2 2 16,5-2-133,-2 0 49,0-2-25,1 1-1,-1 0 1,1 0-1,-1 0 1,1 0 0,-1 0-1,1-1 1,0 1-1,0 0 1,-1 1 0,1-1-1,0 0 1,0 0-1,0 0 1,0 0 0,0 1-1,0-1 1,0 0-1,0 1 1,2-1 0,2-2 28,-1-2-21,1 1 0,-1-1 0,0 0 0,0-1 0,-1 1 0,1 0 0,-1-1 1,0 0-1,3-10 0,3-4 28,2-3-24,-2 0-1,12-43 1,3-51 14,-12 59-23,-4 17-25,-1 0 0,3-81-1,-10 120 11,0 1 1,0 0-1,0-1 0,0 1 0,0 0 0,0 0 1,-1 0-1,1-1 0,0 1 0,-1 0 0,0 0 0,1 0 1,-1 0-1,1 0 0,-1-1 0,0 1 0,-1-1 0,1 1-1,1 1-1,-1 0 0,0-1 0,1 1 0,-1 0 0,1 0 0,-1-1 0,1 1 0,-1 0 0,0 0 0,1 0 0,-1 0 0,0 0 0,1 0 0,-1 0 0,1 0 1,-1 0-1,0 0 0,1 0 0,-1 0 0,1 1 0,-1-1 0,0 0 0,1 0 0,-1 1 0,1-1 0,-1 0 0,1 0 0,-1 1 0,1-1 0,-1 1 0,1-1 1,-1 1-1,-5 6-15,0 1 1,1 0-1,0-1 0,0 2 1,1-1-1,0 0 1,1 1-1,-3 11 1,0-4-13,-49 167-35,47-152 27,0 8 48,1 1 1,-1 40-1,-1 9-65,8-79 63,1 1 0,0-1 0,0 0 0,1 0-1,2 14 1,16 48 142,-15-55-144,0-3 65,0 0 0,1-1 1,1 1-1,0-1 0,14 23 1,-18-34-47,-1 0 0,1-1 0,-1 1 0,1 0 0,0-1 0,0 1 0,0-1 0,0 1 0,0-1 0,0 0 0,0 0 0,0 0 0,1 0 0,-1 0 0,0-1 0,3 1 0,-1 0 8,-1-1 0,1 0 0,0 0 0,-1-1-1,1 1 1,-1-1 0,1 1 0,-1-1 0,7-3 0,0 0 43,0-2 0,0 1 0,0-1 0,0-1 0,15-13 0,-18 13-42,55-52 224,-56 52-209,1 0 0,-1-1-1,-1 0 1,1 0 0,-1 0 0,6-15 0,-10 21-30,-1 0 0,1 1 0,-1-1 0,1 0 0,-1 0 0,1 0 0,-1 0 0,0 1 0,0-1 0,0 0 0,0 0 0,0 0 0,0 0 0,-1 0 0,1 0 0,-1 1 0,0-4 0,0 4-21,0 0 0,0 0 1,0-1-1,0 1 0,0 0 0,0 0 1,0 0-1,0 0 0,0 0 1,-1 0-1,1 1 0,0-1 0,-1 0 1,1 1-1,0-1 0,-1 1 1,-1-1-1,-2 0-32,1 0 1,-1 1 0,1-1-1,-1 1 1,0 0-1,1 1 1,-1-1-1,1 1 1,-1 0 0,1 0-1,-1 0 1,-7 4-1,6-2 40,1 0 0,0 0 0,-1 1 0,1 0-1,0 0 1,1 0 0,-1 0 0,1 1 0,0 0 0,0 0 0,0 0-1,0 0 1,1 1 0,-4 8 0,5-10 21,1 0 1,-1 0-1,1 1 0,0-1 1,1 0-1,-1 0 1,1 1-1,-1-1 0,1 0 1,1 1-1,-1-1 0,1 0 1,-1 1-1,1-1 1,0 0-1,1 0 0,-1 0 1,1 0-1,0 0 1,0 0-1,4 6 0,-3-5-6,1 0-1,0 0 0,1-1 0,-1 0 0,1 1 1,0-2-1,0 1 0,0 0 0,0-1 1,0 0-1,1 0 0,8 2 0,-6-2 121,0-1-1,0 0 0,0-1 1,0 0-1,1 0 0,-1-1 1,0 0-1,14-2 0,-11 1-384,1-2-1,-1 1 0,0-2 0,0 1 0,20-11 0,-22 9-884,-1 0 0,1 0 0,-1-1 0,0 0-1,0-1 1,11-12 0,-18 18 707,0 0 1,0 0-1,0 0 0,0-1 1,0 1-1,0 0 0,0-1 0,0 1 1,0-1-1,-1 1 0,1-1 1,-1 0-1,1 1 0,-1-1 0,0 1 1,1-1-1,-1 0 0,0 1 1,0-4-1,-4-3-3216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0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64 7872,'-31'-37'3584,"26"26"-3104,5 2-352,5 9-160,0-6-192,3 6 128,5 0-864,5 3 512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1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16 503 3552,'0'0'55,"0"0"-1,0 0 1,0 0 0,0 0-1,-1 0 1,1 0-1,0 0 1,0 0 0,0 0-1,0 0 1,0 0 0,0 1-1,-1-1 1,1 0 0,0 0-1,0 0 1,0 0 0,0 0-1,0 0 1,0 0 0,0 1-1,0-1 1,-1 0 0,1 0-1,0 0 1,0 0 0,0 0-1,0 1 1,0-1-1,0 0 1,0 0 0,0 0-1,0 0 1,0 1 0,0-1-1,0 0 1,0 0 0,0 0-1,0 0 1,0 0 0,1 1-1,6-3 3555,11-10-1719,27-23 0,42-50-1025,-57 55-497,-12 11-189,0-2 1,27-41-1,20-49 483,-58 94-812,-6 12-39,-4 12-112,-7 23 87,4-13 198,-8 19 1,-85 195 639,-74 168 789,154-358-1303,-8 15 1412,23-48-1120,5-7 228,11-12 178,32-40-686,-16 7-36,43-87 0,-27 42-135,244-376 97,-268 436-120,-9 12-74,0 0 1,1 1-1,1 1 1,28-26-1,-40 40 133,-1 0 0,1 1 0,0-1 0,-1 0 1,1 1-1,0-1 0,0 1 0,-1-1 0,1 1 0,0 0 0,0-1 0,0 1 0,0 0 0,-1-1 0,1 1 1,0 0-1,0 0 0,0 0 0,0 0 0,0 0 0,0 0 0,0 0 0,-1 0 0,1 0 0,0 0 0,0 1 0,0-1 1,0 0-1,0 1 0,-1-1 0,1 0 0,0 1 0,0-1 0,0 1 0,-1-1 0,1 1 0,0 0 0,-1-1 1,1 1-1,-1 0 0,1-1 0,-1 1 0,2 1 0,-1 2 10,1-1 1,0 1-1,-1 0 0,0 0 1,0 0-1,0 0 0,0 0 1,0 5-1,-1 1-1,0 0 0,-1 0-1,0-1 1,-1 1 0,0-1-1,0 1 1,-1-1 0,0 1 0,-1-1-1,0-1 1,-10 18 0,-6 5 165,-45 52 0,53-69-48,-4 5 38,-2-1 0,-33 28 0,50-44-134,-1-1-1,0 0 1,0 0-1,0 0 1,0 0-1,0 0 1,0-1-1,0 1 1,0 0-1,0-1 1,0 0-1,0 1 1,0-1-1,0 0 1,0 0-1,-1 0 1,1-1-1,0 1 1,0 0-1,0-1 1,0 1-1,0-1 1,0 0-1,0 0 1,0 0-1,0 0 1,0 0-1,1 0 1,-1 0-1,0 0 1,1-1-1,-1 1 1,1-1-1,-1 1 1,1-1-1,0 0 1,-1 1-1,1-1 1,0 0-1,0 0 1,0 0-1,0-2 1,-3-2-60,17 8-91,-1-1-1,1 0 1,0-1-1,13-1 1,187-20 722,-179 15-505,0-2 0,0-1 0,-1-2 0,36-16 0,-59 22-34,0 0 0,-1-1 1,0 0-1,0-1 1,0 0-1,10-11 0,-13 13-19,-1-1-1,0 0 1,0-1-1,-1 1 0,0-1 1,0 0-1,-1 0 1,0 0-1,4-13 1,-2 5-158,-4 8 106,-2-1 55,1 3-65,2 5 15,-1 1 16,-1-1 1,1 0-1,0 0 0,0 1 0,0-1 0,0 0 0,0 0 1,1 0-1,-1 0 0,0 0 0,0 0 0,1-1 0,1 1-14,9 0-22,0 1 1,-1 0 0,1 1-1,0 0 1,-1 1-1,0 0 1,1 1 0,10 5-1,-18-7 25,-1 0 0,0-1 0,0 2 1,0-1-1,0 0 0,0 0 0,0 1 0,-1 0 0,1 0 0,-1-1 0,0 1 0,4 6 0,-5-6 11,0 0 1,0 0-1,-1-1 0,1 1 1,0 0-1,-1 0 0,0 0 0,0 0 1,0 0-1,0 0 0,0 0 1,-1 0-1,1 0 0,-1 0 1,0 0-1,0 0 0,0 0 0,-1 2 1,-4 8 54,-13 19 0,14-26-46,1 1 1,0-1-1,1 0 0,0 1 1,0 0-1,0 0 0,1 0 0,0 0 1,0 0-1,0 0 0,0 8 1,2-14 3,0 0 1,0 0-1,1 0 1,-1 0 0,0 0-1,0-1 1,0 1-1,1 0 1,-1 0 0,1 0-1,-1-1 1,0 1-1,1 0 1,-1 0-1,1-1 1,-1 1 0,1 0-1,0-1 1,-1 1-1,1-1 1,0 1-1,-1-1 1,1 1 0,0-1-1,0 0 1,-1 1-1,1-1 1,0 0 0,0 1-1,0-1 1,0 0-1,-1 0 1,1 0-1,0 0 1,0 0 0,0 0-1,0 0 1,0 0-1,-1 0 1,1 0 0,1-1-1,7 0 106,-1 0 1,0-1-1,12-4 1,-9 3-97,238-74 122,-139 41-246,-89 26-63,-20 10 155,-1 0 0,0 0 0,0 0 1,0 0-1,1 0 0,-1 0 0,0 0 0,0 0 0,0 0 0,1 0 1,-1 1-1,0-1 0,0 0 0,0 0 0,0 0 0,0 0 1,1 0-1,-1 1 0,0-1 0,0 0 0,0 0 0,0 0 0,0 0 1,0 1-1,0-1 0,0 0 0,0 0 0,1 0 0,-1 0 0,0 1 1,0-1-1,0 0 0,0 0 0,0 0 0,0 1 0,0-1 0,0 0 1,0 0-1,0 0 0,-1 1 0,1-1 0,0 0-24,-2 3 26,0 0 0,-1 0-1,1 0 1,-1 0 0,1-1 0,-1 1 0,0-1 0,0 0-1,-6 3 1,-7 6 10,12-7-18,0 0 0,0 0 0,1 0 0,-1 0 0,1 1 0,0-1 0,0 1 0,0 0 1,1 0-1,-4 10 0,5-13 29,0 0 0,1 0 0,-1 0 0,1 0 0,0 0 0,-1 1 0,1-1-1,0 0 1,0 0 0,0 0 0,1 0 0,-1 0 0,0 0 0,1 1 0,-1-1 0,1 0 0,0 0 0,0 0 0,0-1 0,0 1 0,0 0 0,0 0 0,0 0 0,1-1 0,-1 1 0,1 0 0,-1-1 0,1 0 0,-1 1 0,1-1 0,4 2 0,-5-2 15,1 0-1,1 0 1,-1 0-1,0-1 1,0 1-1,0-1 1,0 1-1,0-1 1,1 0-1,-1 0 1,0 0-1,0 0 1,0 0-1,0 0 1,5-2-1,-4 1 8,1 0-1,0-1 0,0 0 1,0 0-1,-1 0 1,1 0-1,-1-1 1,4-2-1,-2 0-9,0 0 1,0 0-1,-1 0 1,0 0-1,0-1 0,0 1 1,0-1-1,-1 0 1,0-1-1,2-6 0,-4 11-33,-1 0 0,1 0 0,-1 0 0,1 0-1,-1 0 1,0 0 0,0 0 0,0 0 0,0 0-1,0 0 1,-1 0 0,1 0 0,-1 0 0,1 0-1,-1 0 1,0 0 0,1 1 0,-1-1 0,0 0-1,-2-2 1,2 2-20,-1 1 0,0-1 0,0 0 1,0 1-1,0-1 0,0 1 0,0-1 0,0 1 0,-1 0 0,1 0 0,0 0 0,-1 0 0,1 0 0,-1 1 1,-3-1-1,4 0 1,-22-1-283,23 2 308,1 0-1,-1 0 1,1 0-1,-1 0 1,1 0-1,-1 0 1,1 0 0,-1 0-1,1 0 1,-1 0-1,1 0 1,-1 0 0,1 0-1,-1 0 1,1 1-1,-1-1 1,1 0-1,-1 0 1,1 1 0,-1-1-1,1 0 1,0 1-1,-1-1 1,1 0 0,0 1-1,-1-1 1,1 0-1,0 1 1,-1-1-1,1 1 1,0-1 0,0 1-1,0-1 1,-1 1-1,1 0 13,1-1 0,-1 0 0,0 1 0,0-1 0,1 0 0,-1 1 1,0-1-1,0 0 0,1 0 0,-1 1 0,0-1 0,1 0 0,-1 0 0,0 0 0,1 1 0,-1-1 0,0 0 0,1 0 0,-1 0 0,1 0 0,-1 0 0,0 0 0,1 0 0,-1 0 0,0 0 0,1 0 0,12 1 22,-12-1-20,44-1 27,0-2 0,60-10 0,10-1-87,-80 12 91,0-2 0,57-14-1,-75 14-218,-27 12 98,-14 7 55,-5-1-4,1 1 0,-34 23 0,54-32 23,0 0 1,1 0 0,0 0 0,1 1 0,-1 0 0,1 0-1,0 0 1,1 1 0,0 0 0,0 0 0,1 1 0,-6 14-1,9-21 22,0 1-1,1-1 0,-1 1 0,1-1 0,-1 1 1,1-1-1,0 1 0,0-1 0,0 1 0,0-1 1,1 1-1,-1-1 0,1 1 0,-1-1 0,1 1 1,0-1-1,0 0 0,0 1 0,0-1 1,1 0-1,-1 0 0,0 0 0,1 0 0,0 0 1,-1 0-1,1 0 0,0 0 0,0-1 0,0 1 1,2 1-1,2 0 29,0 0 1,-1-1-1,1 1 1,0-1-1,0 0 1,1 0 0,-1-1-1,0 0 1,0 0-1,13 0 1,0-2-4,-1-1 1,1 0-1,0-2 1,-1 0 0,20-7-1,3-4 117,42-20 0,66-51-59,-143 81-71,0 1-1,0-1 1,-1 0 0,0-1-1,0 1 1,0-1-1,0 0 1,-1 0-1,0-1 1,4-8 0,-8 14-45,1 1 0,-1-1 1,1 0-1,-1 1 0,0-1 1,1 0-1,-1 0 0,0 1 1,0-1-1,0 0 0,1 0 1,-1 0-1,0 1 0,0-1 1,0 0-1,0 0 0,0 1 1,0-1-1,-1 0 0,1 0 1,0 0-1,0 1 0,-1-1 1,1 0-1,0 0 0,-1 1 1,1-1-1,0 0 0,-1 1 1,1-1-1,-1 1 0,1-1 1,-1 0-1,0 1 0,0-1 1,0 0-9,-1 1 1,1 0-1,0 0 0,-1-1 1,1 1-1,-1 0 1,1 0-1,0 0 0,-1 1 1,1-1-1,-1 0 0,1 0 1,0 1-1,-1-1 1,1 1-1,0-1 0,-1 1 1,1 0-1,0-1 1,-1 2-1,-14 7 14,1 0-73,1 1-1,-1 0 1,-17 17 0,29-25 87,0 1-1,0 0 1,0 0 0,1 0-1,-1 1 1,1-1 0,0 1-1,0-1 1,1 1 0,-1 0-1,0 0 1,1-1 0,0 1-1,0 0 1,0 0 0,1 0-1,0 0 1,-1 0 0,1 1-1,1 4 1,-1-7 8,0-1 0,1 1 0,-1-1 0,0 1 0,1-1 0,-1 1 0,1-1 0,-1 0 0,1 1 0,0-1 0,0 0 0,0 1 0,0-1 0,0 0 0,0 0 0,0 0 0,0 0 0,0 0 0,0 0 0,0 0 0,1 0 0,-1-1 0,0 1 0,1 0-1,-1-1 1,0 1 0,1-1 0,-1 1 0,1-1 0,-1 0 0,1 0 0,-1 0 0,1 1 0,-1-1 0,1-1 0,-1 1 0,1 0 0,1-1 0,3 0 65,1 0-1,-1-1 0,0 0 1,0 0-1,0-1 1,0 1-1,6-6 0,32-23-27,-1-2 0,63-63 0,-63 51-44,10-10-204,-53 55 171,0-1 1,0 1 0,1 0 0,-1 0 0,0-1-1,1 1 1,-1 0 0,0 0 0,1 0 0,-1-1-1,0 1 1,1 0 0,-1 0 0,0 0 0,1 0 0,-1 0-1,1 0 1,-1-1 0,0 1 0,1 0 0,0 0-1,1 6-205,-5 15 168,2-19 41,-6 25-81,-14 30 1,6-18 182,-55 144 294,68-179-285,0 0 0,1-1 0,-1 1 1,-1 0-1,1-1 0,-6 7 0,8-9-65,-1-1-1,1 0 1,-1 1-1,1-1 1,-1 0 0,1 1-1,-1-1 1,1 0-1,-1 1 1,0-1 0,1 0-1,-1 0 1,1 0-1,-1 0 1,0 1-1,1-1 1,-1 0 0,0 0-1,0-1 1,0 1-15,0 0 0,0-1 0,0 1 1,0-1-1,0 1 0,0-1 0,0 1 0,1-1 1,-1 0-1,0 1 0,0-1 0,1 0 0,-1 0 1,0 0-1,0-1 0,-4-6-5,1 0 1,0 0-1,1 0 0,0 0 1,0-1-1,1 1 1,0-1-1,0 0 0,1 0 1,-1-11-1,6 3-344,-4 18 313,1 0 0,0 1 0,-1-1 0,1 0 0,0 1 0,0-1 0,0 0-1,0 0 1,0 0 0,0 0 0,0 0 0,0 0 0,0 0 0,1 0 0,-1 0 0,0 0 0,3 0 0,32 17 285,-29-15-260,-1 0 16,1-1 0,0 1-1,1-1 1,-1-1 0,0 1-1,0-1 1,1 0 0,-1-1-1,1 0 1,-1 0 0,0 0-1,1-1 1,-1 0 0,0-1-1,14-4 1,12-6 71,-2-2 0,0-1-1,-1-1 1,0-2 0,-2-1 0,40-33 0,0-14-479,-67 66 382,-1-1-1,0 1 1,0 0-1,1 0 1,-1 0-1,0 0 1,0-1 0,1 1-1,-1 0 1,0 0-1,0 0 1,1 0 0,-1 0-1,0 0 1,0 0-1,1 0 1,-1 0 0,0 0-1,0 0 1,1 0-1,-1 0 1,0 0 0,1 0-1,-1 0 1,0 0-1,0 0 1,1 0-1,-1 1 1,0-1 0,0 0-1,1 0 1,6 9-188,0 13 90,-6-8 99,0-1 0,0 1 1,-2 0-1,1-1 1,-4 18-1,-19 65 88,19-80 14,3-13-66,0 0 1,0 0-1,0 0 1,0 0-1,-1 0 1,0 0 0,-1 2-1,2-4-13,0 0 0,0 0-1,1 0 1,-1 0 0,0 0-1,0-1 1,0 1 0,0 0-1,0 0 1,-1-1 0,1 1 0,0-1-1,0 1 1,0-1 0,-1 1-1,1-1 1,0 0 0,0 0 0,-2 1-1,0-1 34,0-1-1,0 1 1,0-1 0,0 1-1,0-1 1,0 0 0,0 0-1,0-1 1,0 1-1,-3-2 1,-27-22-49,3 3-59,18 14 114,1-1-1,-17-17 1,29 24-51,5 2-22,8 2-17,35 4 204,136 12 1192,-125-15-1327,1-3-1,113-16 1,-134 8-1928,-15 2-3813,-12 4 2470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1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6 1984,'3'-4'167,"14"2"9582,-25 3-8049,-4-1-1526,0 1-1,0 0 1,1 1 0,-1 0 0,0 1 0,1 1 0,0-1 0,-11 7 0,6-2-75,1 0 0,0 1-1,1 1 1,-25 22 0,14-7 11,1 1-1,2 1 1,0 1 0,-32 57 0,48-76-74,1 1 1,1 0-1,-1 0 1,2 0 0,-1 0-1,-1 12 1,4-19-9,1 0 1,-1 0 0,1-1 0,0 1-1,0 0 1,0 0 0,0-1-1,0 1 1,1 0 0,-1 0-1,1-1 1,0 1 0,0 0-1,0-1 1,0 1 0,0-1-1,0 1 1,1-1 0,-1 1-1,1-1 1,0 0 0,0 0-1,-1 0 1,1 0 0,1 0-1,-1 0 1,0-1 0,3 3-1,-2-3 11,1 1-1,-1-1 0,1 0 0,-1 0 0,1 0 0,0 0 1,-1-1-1,1 1 0,-1-1 0,1 0 0,0 0 1,0 0-1,-1-1 0,6 0 0,3-2 74,-1-1 1,22-10-1,-32 14-104,13-7 52,0-1 0,0 0 1,-1-1-1,-1 0 0,0-1 1,0-1-1,-1 0 0,0 0 1,-1-1-1,13-19 0,-10 11-35,-1 0 0,-1-1 0,-1-1 0,0 0-1,-2 0 1,7-28 0,-5-2 119,-10 47-124,0-1 1,1 1 0,-2-1 0,1 1-1,-1 0 1,1 0 0,-3-8-1,3 12-22,0 1-1,0 0 0,-1 0 0,1 0 0,0 0 0,0-1 1,0 1-1,0 0 0,0 0 0,0 0 0,0 0 1,0 0-1,0-1 0,0 1 0,-1 0 0,1 0 0,0 0 1,0 0-1,0 0 0,0 0 0,0 0 0,0-1 1,-1 1-1,1 0 0,0 0 0,0 0 0,0 0 0,0 0 1,-1 0-1,1 0 0,0 0 0,0 0 0,0 0 1,0 0-1,-1 0 0,1 0 0,0 0 0,0 0 0,0 0 1,0 0-1,-1 0 0,1 0 0,0 0 0,0 0 1,0 0-1,0 1 0,0-1 0,-1 0 0,1 0 0,0 0 1,0 0-1,0 0 0,0 0 0,0 0 0,-1 1 1,-7 9-81,3-1 84,1 0 0,0-1 0,0 1 0,1 0 0,-3 14 0,-8 53 2,12-58 58,-1-1-17,1 0 1,1 0-1,1 0 1,1 0-1,4 30 1,-4-39 11,1-1 1,0 1-1,0-1 1,1 1-1,-1-1 1,2 0-1,-1 0 1,1 0-1,0 0 1,1-1-1,-1 0 1,1 0-1,0 0 1,11 9-1,-12-13-23,0 1 0,0-1 0,0 0 0,0 0 0,1 0 0,-1-1 0,1 1 0,-1-1 0,1 0 0,0-1 0,0 1 0,-1-1 0,1 0 0,0 0 0,-1 0 0,1-1 0,0 0 0,-1 1 0,1-2 0,0 1 0,4-2 0,0-1 24,1 0 1,-1-1-1,0 0 1,0 0-1,0-1 1,-1 0-1,0 0 1,14-15-1,-6 4-66,-2-1 1,0-1-1,-1 0 1,17-35-1,55-149-140,-77 189-65,-5 12 23,-1 9 52,0 33 134,1 1-1,11 45 1,-12-73 21,1-1 0,0 1 1,1 0-1,1-1 0,8 16 0,-9-21 2,0 0 0,0-1 0,1 0 0,0 0-1,0-1 1,0 1 0,1-1 0,-1 0 0,1-1 0,12 8-1,-10-8 27,0 0-1,0-1 0,1 0 0,-1 0 1,1-1-1,-1 0 0,1 0 0,0-1 0,-1 0 1,18-1-1,-11-1 56,-1-1 1,1 0-1,0-1 1,-1-1-1,24-9 0,-27 8-74,0-1 0,-1 0 0,0 0 0,0-1 0,0 0 0,-1-1 0,0 0 0,0-1 0,-1 0-1,0 0 1,-1-1 0,0 0 0,7-14 0,-6 10-4,-1-1-1,0 0 1,-1 0-1,-1 0 1,-1-1 0,0 0-1,-1 0 1,0 0-1,0-26 1,-3 39-43,0 1-1,0-1 1,-1 0-1,1 0 1,0 1 0,-1-1-1,-1-4 1,1 7 8,1-1 1,0 0-1,-1 1 1,1-1-1,-1 0 1,1 1-1,0-1 1,-1 1-1,1-1 1,-1 1-1,0-1 1,1 1 0,-1 0-1,1-1 1,-1 1-1,0 0 1,1-1-1,-1 1 1,0 0-1,1 0 1,-1 0-1,0-1 1,1 1-1,-1 0 1,0 0-1,0 0 1,1 0-1,-1 0 1,0 0-1,1 0 1,-1 1-1,-1-1 1,-3 2-6,1-1 0,-1 1 0,1 1 0,-1-1-1,1 0 1,0 1 0,0 0 0,0 0 0,0 0 0,0 1 0,1-1 0,-4 5 0,-5 8 0,-17 26-1,28-41 14,-7 12 61,1 0 0,0 0 0,1 1 0,1 0 0,0 0 0,-6 27 0,10-35-17,0-1 0,0 0 0,1 1 0,0-1 0,0 1 0,0 0 0,1-1 0,0 0 0,0 1 0,0-1 0,1 0 0,-1 1 0,1-1 0,1 0 0,-1 0 0,1 0 0,0-1 0,0 1 0,0-1 0,0 1 0,7 5 0,-4-5 49,1 0 0,0 0 0,0 0 0,1-1 0,0 0 1,-1 0-1,1-1 0,0 0 0,1 0 0,-1-1 0,17 2 0,-11-2-8,0-1-1,-1-1 1,1 0-1,0-1 1,-1-1-1,24-5 1,-28 5-536,-1-1 1,0 0-1,0 0 1,-1-1-1,11-6 1,-8 3-2395,0-1 1,17-16-1,-5 4-999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2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485 751 3808,'-13'-44'5157,"12"43"-5078,1 0 0,0 0 1,-1 1-1,0-1 0,1 0 0,-1 0 0,1 1 1,-1-1-1,0 0 0,1 1 0,-1-1 0,0 1 1,0-1-1,1 1 0,-1-1 0,0 1 0,0 0 1,0-1-1,0 1 0,0 0 0,0 0 0,1-1 1,-1 1-1,0 0 0,-1 0 0,-24 1 643,22-1-607,-10 1 83,0 2 0,0 0-1,0 0 1,1 1 0,-1 1 0,-21 10 0,3 2 149,-40 28 1,51-30-249,1 0 0,0 2 0,1 0 0,1 1 0,1 1 0,0 0 0,2 1 0,-20 34 0,32-49-81,0 1 0,1-1 0,0 0 0,0 1 0,-2 9 0,3-13-7,1 0 1,0 1-1,0-1 1,0 0-1,0 1 1,0-1-1,0 1 1,0-1-1,1 0 1,-1 1-1,1-1 1,0 0-1,0 0 1,0 0 0,0 1-1,2 2 1,1-1 50,-1 0 1,1 0-1,0-1 1,0 0-1,0 0 1,0 0-1,0 0 1,1 0-1,-1-1 1,1 0 0,0 0-1,0 0 1,0-1-1,-1 1 1,2-1-1,8 1 1,4-1 110,1-1-1,-1 0 1,24-4 0,-30 3-136,-1-1 0,0-1 0,0 0 0,0 0 0,0-1 0,0-1 0,-1 0 1,20-12-1,-16 7-6,0-1 1,-1 0 0,0-1 0,-1-1 0,14-16 0,3-14 127,-1 0-1,42-91 1,-69 133-157,16-33 98,42-100 168,-49 103-309,-1-1-1,-2 1 1,-1-2 0,-1 1 0,-2 0 0,-1-53 0,-3 50-71,1 27 61,1-1 0,-2 1 0,1-1 0,-1 1 0,0-1 0,-1 1 0,0-1 0,-5-11 0,7 19 44,0 1 0,0 0 0,0-1 0,0 1 1,0 0-1,0-1 0,0 1 0,-1 0 0,1-1 0,0 1 0,0 0 0,0 0 0,-1-1 0,1 1 0,0 0 1,0 0-1,-1-1 0,1 1 0,0 0 0,0 0 0,-1-1 0,1 1 0,0 0 0,-1 0 0,1 0 0,0 0 1,-1 0-1,1 0 0,0-1 0,-1 1 0,1 0 0,0 0 0,-1 0 0,1 0 0,0 0 0,-1 0 0,1 0 0,0 0 1,-1 1-1,1-1 0,0 0 0,-1 0 0,-9 14-168,7-10 162,-4 11-53,0-1 0,0 1 0,-7 27 1,-8 53 54,7-29 7,5-17 70,1-1-1,3 1 0,2 0 0,3 67 0,2-94 33,1 1 1,1-1 0,1 0-1,1 0 1,0-1 0,2 0-1,15 33 1,-20-50-62,0 0 0,0 0 0,0-1-1,0 1 1,1-1 0,0 1 0,0-1 0,0 0-1,0 0 1,0 0 0,0 0 0,1-1 0,-1 1-1,1-1 1,0 0 0,0 0 0,0-1 0,0 1-1,0-1 1,0 0 0,0 0 0,0 0 0,0 0-1,1-1 1,-1 1 0,0-1 0,1 0 0,-1-1-1,6 0 1,3-2 14,1-1 0,-1 0 0,0-1 0,0-1 0,0 0 0,-1 0 1,0-2-1,0 1 0,-1-1 0,0-1 0,15-14 0,-14 10-27,0 0-1,-1 0 1,-1-1 0,0 0 0,0-1-1,-2 0 1,0-1 0,11-30 0,-17 38-34,0 1 0,0-1 0,-1 0 1,0 0-1,0-13 0,-1 19-2,0 0-1,0 0 1,0 0 0,0 1 0,0-1-1,-1 0 1,1 0 0,0 0-1,-1 0 1,0 1 0,1-1-1,-1 0 1,0 1 0,0-1-1,0 1 1,0-1 0,0 1-1,0-1 1,-1 1 0,1-1-1,0 1 1,-1 0 0,1 0 0,-1 0-1,1 0 1,-1 0 0,0 0-1,1 0 1,-1 1 0,0-1-1,0 1 1,1-1 0,-1 1-1,0-1 1,0 1 0,-3 0-1,-1 0-27,0 0 0,0 0 0,0 1-1,0 0 1,0 0 0,0 1-1,0-1 1,0 1 0,-8 4-1,4 0 15,1-1-1,1 1 0,-1 0 0,1 1 1,0 0-1,0 1 0,1-1 0,0 1 1,-9 14-1,8-10 32,1 1-1,0-1 1,1 1 0,0 1-1,1-1 1,-4 19 0,7-26 4,1 0 1,0 0 0,0 0-1,0 0 1,1 0 0,0 0 0,0 0-1,1 1 1,0-1 0,0 0-1,0 0 1,1 0 0,-1 0-1,2-1 1,-1 1 0,0 0-1,1-1 1,0 1 0,1-1-1,-1 0 1,1 0 0,0-1-1,0 1 1,0-1 0,1 1-1,7 4 1,-2-3 57,1 0 0,1-1-1,-1 0 1,1 0 0,-1-1 0,1-1 0,1 0-1,-1-1 1,0 0 0,1 0 0,-1-2 0,0 1-1,22-4 1,-21 2-8,1-2-1,-1 0 1,0 0-1,0-1 1,-1-1-1,1 0 1,-1 0-1,0-2 1,0 1-1,-1-2 1,0 1 0,18-16-1,-3-6-40,47-65-1,-45 55 55,143-177 306,-153 196-402,-2-1 0,-1-1 0,0 0 0,-2-1 0,17-38 0,-11 11 93,22-95 0,-35 112-93,0 0 0,-2 0-1,-2-1 1,-1-36-1,-2 66-22,1 0 0,0 1-1,-1-1 1,1 0-1,-1 0 1,0 0 0,-1 1-1,-2-8 1,4 11 35,-1-1 1,1 1-1,0-1 0,0 1 1,-1-1-1,1 1 1,0 0-1,-1-1 0,1 1 1,-1-1-1,1 1 0,-1 0 1,1-1-1,-1 1 1,1 0-1,-1-1 0,1 1 1,-1 0-1,1 0 1,-1 0-1,1 0 0,-1-1 1,1 1-1,-1 0 1,1 0-1,-1 0 0,0 0 1,1 0-1,-1 0 1,1 0-1,-1 0 0,1 1 1,-1-1-1,1 0 1,-1 0-1,-1 1 0,0 0-17,0 0-1,-1 1 0,1 0 1,0-1-1,0 1 0,0 0 1,-3 3-1,-3 5-47,0 0 1,0 1-1,1 1 0,-11 22 0,-17 56 45,25-60 58,-64 195-41,61-174 8,1 1 0,-6 79-1,14-83 110,2-1-1,2 1 0,13 93 1,-11-129-83,1 1 1,1-1-1,0 0 1,1 0 0,0 0-1,0-1 1,2 0-1,7 13 1,-8-19 17,0 0 0,0-1 1,0 1-1,1-1 0,0 0 0,-1-1 1,14 5-1,-17-6-21,10 2 58,-1-1 0,1 0-1,0 0 1,0-1-1,0-1 1,0 0 0,0-1-1,0 0 1,24-4-1,-27 2-45,-1 1-1,0-1 0,0-1 1,0 0-1,0 0 0,0 0 1,-1-1-1,0-1 0,1 1 1,8-8-1,-7 4 10,-1-1 0,0 1 0,0-1 0,-1-1 1,0 1-1,-1-1 0,7-12 0,-3 1-27,-1-1 0,-1 0 0,0 0 0,-2-1 0,-1 0 0,-1 0 0,4-41 0,-8 60-37,0-1 0,-1 1 1,0-1-1,0 1 0,0 0 1,-1-1-1,1 1 0,-1 0 1,-3-8-1,4 11 15,0 1 1,-1 0-1,1-1 0,0 1 0,-1-1 1,1 1-1,-1 0 0,1-1 0,-1 1 1,1 0-1,-1-1 0,1 1 0,-1 0 1,1 0-1,-1-1 0,1 1 0,-1 0 1,0 0-1,1 0 0,-1 0 0,1 0 1,-1 0-1,0 0 0,1 0 0,-1 0 1,1 0-1,-1 0 0,1 0 0,-1 1 1,0-1-1,1 0 0,-1 0 0,1 1 1,-1-1-1,1 0 0,-1 1 0,0 0 1,-17 12-108,6 0 56,1 1 0,0 1 0,-14 25 0,17-27 112,-1 2-66,0 1 1,1 0-1,1 0 0,0 1 1,1-1-1,1 1 0,-4 25 1,9-37 33,0 1 1,0-1 0,0 1-1,1-1 1,0 0 0,0 1-1,0-1 1,1 0 0,0 1-1,0-1 1,0 0-1,0-1 1,1 1 0,0 0-1,0-1 1,0 1 0,1-1-1,7 7 1,-7-7 12,0-1 1,0 1-1,0-1 1,1 0-1,-1-1 1,1 1-1,-1-1 0,1 0 1,0 0-1,0-1 1,0 1-1,0-1 1,0 0-1,1 0 1,-1-1-1,0 1 0,0-1 1,0-1-1,7 0 1,-3-1-1,0-1 1,-1 0 0,1 0-1,-1-1 1,0 0 0,0 0-1,0-1 1,-1 0 0,0 0 0,0-1-1,0 0 1,0 0 0,-1-1-1,0 1 1,-1-2 0,8-11-1,2-6 37,-1-1 0,-1-1 0,16-46 0,-18 46-168,-8 20 72,0 0 1,-1 0-1,3-12 0,-4 16 17,-1-1-1,0 1 0,0-1 1,0 1-1,0-1 0,-1 1 0,1 0 1,-1-1-1,0 1 0,0 0 1,-2-4-1,3 6 13,0 0 0,-1 1 0,1-1 1,0 0-1,0 1 0,-1-1 0,1 0 0,0 0 0,0 1 1,0-1-1,0 0 0,0 0 0,0 1 0,0-1 0,0 0 1,1 0-1,1-21 50,12 25-487,-8-1 414,-1 0 1,1 0-1,-1 1 0,0 0 1,0 0-1,0 0 0,0 0 1,0 1-1,-1 0 0,1 0 1,-1 0-1,0 0 0,-1 1 1,1 0-1,5 9 0,1 6-50,0 0 0,13 41 1,-9-20 72,-1-4 28,-8-20-50,1 0-1,15 29 1,-19-42 52,0 0 0,0 0 1,1-1-1,0 1 0,-1-1 0,1 0 0,0 0 1,1 0-1,-1 0 0,0 0 0,1-1 0,0 0 1,0 0-1,-1 0 0,1 0 0,7 2 0,-7-3 13,0-1-1,-1 0 0,1 1 0,0-1 0,0-1 1,-1 1-1,1-1 0,0 1 0,0-1 0,-1 0 1,1-1-1,-1 1 0,1 0 0,-1-1 0,0 0 1,6-4-1,1-1 8,0 0 0,0-1 0,13-16 0,-8 7-10,-2 0 0,0-1 0,13-24 0,27-60-196,-47 89 146,-1 0-31,6-10-29,-11 21 60,1 1-1,0 0 1,-1 0-1,1 0 1,0 0 0,0 0-1,-1 1 1,1-1 0,0 0-1,0 0 1,0 0 0,0 1-1,0-1 1,0 1-1,2-2 1,-2 2 0,-1 0-1,0 0 1,1 0 0,-1 0 0,0 0-1,0 0 1,1 0 0,-1 0-1,0 0 1,1 0 0,-1 0-1,0 0 1,0 0 0,1 0 0,-1 1-1,0-1 1,0 0 0,1 0-1,-1 0 1,0 0 0,0 0 0,1 1-1,-1-1 1,0 0 0,0 0-1,0 0 1,1 1 0,-1-1 0,0 0-1,0 0 1,0 1 0,0-1-1,0 0 1,0 1 0,1-1-1,-1 0 1,0 0 0,0 1 0,1 12-134,-1-11 108,-11 163-150,8-125 292,-4-6 13,5-27-65,1 0 0,0 0 1,-1 9-1,4-7 282,1-8-153,6-12 108,1-5-183,15-17-1,3-4-50,-23 30-52,35-47-191,-37 49 156,2 1 0,-1-1-1,1 1 1,-1 0 0,1 0 0,0 1-1,0-1 1,8-2 0,-12 5 22,0 1-1,-1-1 1,1 1 0,0 0 0,0 0-1,-1-1 1,1 1 0,0 0 0,0 0-1,0 0 1,-1 0 0,1 0-1,0 0 1,0 0 0,0 0 0,-1 0-1,1 0 1,0 1 0,0-1-1,-1 0 1,1 0 0,0 1 0,0-1-1,-1 1 1,1-1 0,0 0 0,-1 1-1,1-1 1,0 1 0,-1 0-1,1-1 1,-1 1 0,1-1 0,-1 1-1,1 0 1,-1-1 0,0 1 0,1 0-1,-1 0 1,0-1 0,1 1-1,-1 0 1,0 0 0,0 1 0,1 3-3,0-1 0,-1 0 0,0 1 0,0-1 1,0 1-1,-1 7 0,-4 7-17,0 1 0,-14 31-1,5-15 418,10-17-250,4-18-136,0-1 1,1 0 0,-1 0 0,0 0 0,0 0 0,1 0-1,-1 1 1,0-1 0,0 0 0,1 0 0,-1 0-1,0 0 1,0 0 0,1 0 0,-1 0 0,0 0-1,0 0 1,1 0 0,-1 0 0,0 0 0,0 0-1,1 0 1,-1 0 0,0 0 0,0 0 0,1 0-1,-1 0 1,0 0 0,0-1 0,1 1 0,-1 0 0,0 0-1,0 0 1,1-1 0,9-6 147,0-1 1,10-11-1,3-1-98,18-16-208,61-39 0,-101 74 150,0 0-1,0 1 1,0-1-1,0 0 0,0 1 1,1-1-1,-1 1 1,0-1-1,0 1 1,0-1-1,1 1 0,-1 0 1,0-1-1,0 1 1,1 0-1,-1 0 1,0 0-1,0 0 0,1 0 1,-1 1-1,0-1 1,0 0-1,1 0 1,-1 1-1,0-1 0,0 1 1,0-1-1,0 1 1,1-1-1,-1 1 1,0 0-1,0 0 1,0 0-1,0-1 0,-1 1 1,1 0-1,0 0 1,0 0-1,0 0 1,-1 0-1,1 0 0,0 3 1,2 1-6,-1 0-1,-1 1 1,1-1 0,-1 1-1,0-1 1,0 1 0,0 0-1,-1 6 1,0-6 16,0-1 1,1 1-1,0-1 0,0 1 1,0 0-1,0-1 0,1 0 1,0 1-1,0-1 0,1 0 1,3 6-1,-5-9 13,1 0 1,-1 0-1,1 0 1,0 0-1,0 0 1,0 0-1,0 0 1,0-1-1,0 1 1,0-1-1,1 0 1,-1 0-1,0 1 0,1-1 1,-1-1-1,1 1 1,-1 0-1,1-1 1,0 1-1,-1-1 1,1 0-1,0 0 1,-1 0-1,1 0 1,2-1-1,1 0-2,-1 0 0,0-1 0,0 0 0,0 0 0,-1 0 0,1 0 0,0-1 0,-1 0-1,1 0 1,7-7 0,3-5 49,19-22-1,-28 30-48,7-10-12,-1-1 1,-1 1-1,13-28 0,0-1-202,-12 15-213,-5 57 382,3 34-1,-7-35-12,-2-7 77,1 0 0,1 0 0,1-1 0,10 31 1,-13-47-19,-1 0 0,0 0-1,1 0 1,-1-1 0,1 1 0,-1 0 0,1-1 0,-1 1 0,1 0 0,0-1 0,-1 1 0,1 0 0,0-1 0,-1 1 0,1-1 0,0 1 0,0-1 0,0 0 0,-1 1 0,1-1-1,0 0 1,0 0 0,0 1 0,0-1 0,0 0 0,-1 0 0,1 0 0,0 0 0,0 0 0,0 0 0,0 0 0,0-1 0,0 1 0,0 0 0,-1 0 0,1-1 0,0 1-1,0 0 1,1-1 0,3-2 77,0 0-1,0 0 1,0-1-1,7-4 0,-12 7-96,60-52-82,-40 34 19,0 1 1,1 1 0,38-24-1,-58 41 51,1-1 0,-1 0 0,1 0-1,0 1 1,-1-1 0,1 1 0,-1-1-1,1 1 1,0 0 0,-1 0 0,1-1-1,0 1 1,-1 0 0,1 1 0,0-1-1,-1 0 1,1 0 0,2 1 0,-3 0 4,0 0 1,0-1-1,0 1 1,0 0 0,0 0-1,0-1 1,0 1-1,0 0 1,-1 0 0,1 0-1,0 0 1,-1 0-1,1 0 1,0 0 0,-1 0-1,1 1 1,-1-1-1,0 0 1,1 0-1,-1 0 1,0 0 0,0 1-1,0-1 1,0 0-1,0 0 1,0 2 0,-1 7 25,0 0 0,0 0 0,-1-1 0,-1 1 0,-4 12 0,4-13 72,0 0 0,0 0 1,1 0-1,1 0 0,-2 12 0,6-24-5,-1 1 0,1-1 0,-1 1 0,1 0 1,0-1-1,0 1 0,6-2 0,4-5-94,125-102-222,-137 110 220,0 0 0,0 0 0,1 0 0,-1 0 0,0 0 0,1 0 0,-1 0 0,1 1 0,-1-1 0,1 0 0,-1 1 1,1-1-1,-1 1 0,1 0 0,0 0 0,-1-1 0,1 1 0,-1 0 0,1 0 0,0 1 0,-1-1 0,1 0 0,-1 0 0,1 1 0,0-1 1,-1 1-1,1-1 0,1 2 0,0 0-5,-1 1 1,0-1 0,0 0-1,0 1 1,0-1-1,-1 1 1,1-1 0,-1 1-1,0 0 1,1 0-1,-1 0 1,0 0 0,1 5-1,3 9 34,11 22-1,-16-37-27,1 0 21,0 0 0,-1 0 0,1-1 0,0 1 0,-1 0 0,1-1 1,0 1-1,0-1 0,1 1 0,-1-1 0,0 0 0,0 0 0,1 1 0,-1-1 0,0 0 0,1 0 0,-1 0 0,1 0 0,0 0 0,-1-1 0,1 1 0,0 0 0,-1-1 0,1 1 0,0-1 0,0 0 0,0 1 0,-1-1 0,1 0 0,0 0 0,0 0 0,0-1 0,-1 1 0,1 0 0,0-1 0,0 1 1,-1-1-1,1 1 0,0-1 0,1-1 0,4-1 29,0-1 1,-1-1-1,0 1 1,0-1-1,0 0 0,0 0 1,-1 0-1,6-8 1,0-2-17,-1 1-1,-1-1 1,13-27 0,-17 32-21,-1 1 0,-1-1 1,0 0-1,0-1 0,-1 1 1,-1 0-1,1-17 0,-1 27-7,-1-1-1,0 1 0,0 0 1,0-1-1,0 1 0,0-1 1,0 1-1,0 0 0,0-1 1,0 1-1,0 0 0,0-1 0,0 1 1,-1 0-1,1-1 0,0 1 1,0 0-1,0-1 0,0 1 1,-1 0-1,1-1 0,0 1 1,0 0-1,-1 0 0,1-1 1,0 1-1,0 0 0,-1 0 1,1 0-1,0-1 0,-1 1 1,1 0-1,0 0 0,-1 0 1,1 0-1,0 0 0,-1-1 1,1 1-1,0 0 0,-1 0 1,1 0-1,0 0 0,-1 0 1,1 0-1,0 0 0,-1 0 1,1 0-1,0 1 0,-1-1 0,1 0 1,0 0-1,-1 0 0,1 0 1,-2 1-16,0 0 1,0 0-1,0 0 1,0 0-1,1 1 0,-1-1 1,0 0-1,1 1 1,-2 1-1,-3 6-22,0 0-1,-7 15 1,0-2 80,8-14-35,0 1 0,0 0 0,1 0 0,0 0 0,1 0 0,0 1 0,0 0 0,1-1 0,-2 16 0,4-24 13,0 0 0,0 0 0,0 1 0,0-1 0,1 0 0,-1 0 0,0 1 0,1-1 1,-1 0-1,1 0 0,-1 0 0,1 0 0,-1 0 0,1 0 0,0 0 0,0 0 0,-1 0 0,1 0 0,0 0 0,0 0 0,0 0 0,0 0 0,0-1 1,0 1-1,0 0 0,0-1 0,0 1 0,1-1 0,-1 1 0,0-1 0,0 0 0,0 1 0,1-1 0,-1 0 0,0 0 0,2 0 0,4 0-11,1 0 0,-1 0 0,0-1-1,13-3 1,-17 4 18,208-63 33,-172 50-106,35-17 175,-49 18-163,0 2 0,39-10 1,-64 20 36,0 0 1,0 0-1,0 0 1,1 0-1,-1-1 1,0 1-1,0 0 1,1 0-1,-1 0 1,0 0-1,0 0 1,1 0-1,-1 0 1,0 0-1,0 0 1,1 0-1,-1 0 1,0 0-1,0 0 1,1 0-1,-1 0 1,0 0-1,0 0 1,1 0-1,-1 0 1,0 0-1,0 0 1,0 1-1,1-1 1,-1 0-1,0 0 1,0 0-1,1 0 1,-1 1-1,0-1 1,0 0-1,0 0 1,0 0-1,0 1 1,1-1-1,-1 0 1,0 0-1,0 0 1,0 1-1,0-1 1,0 0-1,0 0 1,0 1-1,0-1 1,0 0-1,0 0 1,0 1-1,0-1 1,0 0-1,0 0 1,0 1-1,-6 12-103,5-11 83,-12 16-18,0 1 0,-2-2 1,0 0-1,-19 16 0,-29 33 33,63-66 10,-5 6 28,0 0 0,1 0 0,0 0 0,0 1 0,-3 7 0,7-13-25,-1 0 0,1 0 1,-1 0-1,1 0 0,0 0 0,0 0 0,-1 1 0,1-1 1,0 0-1,0 0 0,0 0 0,0 0 0,0 0 0,0 0 0,1 0 1,-1 1-1,0-1 0,1 0 0,-1 0 0,0 0 0,1 0 1,-1 0-1,1 0 0,0 0 0,-1 0 0,1-1 0,0 1 1,-1 0-1,1 0 0,0 0 0,0-1 0,0 1 0,0 0 1,0-1-1,0 1 0,0-1 0,0 1 0,0-1 0,0 1 0,0-1 1,0 0-1,0 0 0,0 1 0,2-1 0,2 1 26,0-1 0,0 1 0,0-1 1,0 0-1,0 0 0,0-1 0,0 0 0,0 0 0,0 0 0,0 0 0,0-1 0,-1 1 0,1-1 0,0 0 0,-1-1 0,0 1 0,1-1 0,-1 0 0,0 0 0,0 0 0,5-7 1,4-4 21,-1 0 0,0-1 0,-1 0 1,12-23-1,-4 3-47,25-65-1,5-42-39,-42 121 34,31-135 119,-35 143-180,0 1 0,-1-1 0,-1 0 1,0 0-1,0 0 0,-3-23 1,2 36 50,0-1 0,0 1 1,0 0-1,0 0 1,0 0-1,0-1 1,0 1-1,0 0 1,0 0-1,0 0 0,0-1 1,-1 1-1,1 0 1,0 0-1,0 0 1,0 0-1,0-1 0,0 1 1,-1 0-1,1 0 1,0 0-1,0 0 1,0 0-1,0 0 0,-1-1 1,1 1-1,0 0 1,0 0-1,0 0 1,-1 0-1,1 0 0,0 0 1,0 0-1,0 0 1,-1 0-1,1 0 1,0 0-1,0 0 1,0 0-1,-1 0 0,-9 7-230,-10 14 94,8 1 148,1 0 0,1 1 0,0 0 1,-9 40-1,10-24 24,1 0 1,-2 55 0,-4 20-5394,13-86 3086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2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6048,'-26'0'2752,"21"-8"-2400,5 5-32,8 6-256,2-6-2432,8-2 1312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2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65 6048,'-12'-2'748,"-17"-4"1229,-45-25 2652,68 28-4672,1 0-1,-1 0 0,1 0 0,-9-8 1,14 11 9,-1 0 0,1-1 1,-1 1-1,1 0 0,-1 0 1,1-1-1,-1 1 1,1 0-1,-1 0 0,0 0 1,1 0-1,-1 0 0,1 0 1,-1 0-1,1 0 1,-1 0-1,1 0 0,-1 0 1,1 0-1,-1 1 0,1-1 1,-1 0-1,1 0 1,-1 1-1,1-1 0,-1 0 1,1 0-1,-1 1 0,0 0 1,-10 9-494,-17 54 2143,28-63-1530,-1 0 0,0 1 1,1-1-1,-1 0 1,1 1-1,-1-1 1,1 1-1,-1-1 1,1 1-1,0-1 0,0 1 1,0-1-1,0 1 1,0-1-1,0 1 1,0-1-1,1 1 1,-1-1-1,0 1 0,1-1 1,-1 1-1,1-1 1,0 0-1,-1 1 1,1-1-1,0 0 1,0 1-1,0-1 0,0 0 1,0 0-1,0 0 1,0 0-1,0 0 1,0 0-1,1 0 0,-1 0 1,0-1-1,1 1 1,-1 0-1,0-1 1,1 1-1,-1-1 1,1 1-1,-1-1 0,1 0 1,-1 0-1,3 0 1,56 2 798,1-2 0,97-15 1,120-40-598,-263 52-261,5-2 77,22-8-1,-37 10 19,-9 2 9,-19 3 32,-158 20-190,157-20 22,-359 30-341,354-31-1500,13-1 470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2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29 3808,'-15'-28'3850,"4"34"-1722,6 0-1986,1 0 0,0 0 0,0 1 0,-5 11 0,-5 8 162,-58 89 1312,34-56-475,-59 120 0,82-141-881,1 0-1,-12 60 1,18-61 723,-2 0 0,-15 38 0,22-70-275,1-7-215,1-16-35,1 4-438,1 0 1,0 0-1,1 0 1,1 0 0,0 1-1,1-1 1,6-14-1,-6 18-40,0 1 1,1 0-1,0 1 0,1-1 0,0 1 0,0 0 1,1 0-1,0 1 0,0 0 0,15-11 0,-6 7-43,0 1 0,1 1 0,0 0 0,0 1 0,34-10 0,-47 17 41,1 0 0,-1 1 0,1-1 1,-1 1-1,1 0 0,0 0 1,-1 1-1,1-1 0,-1 1 0,1 0 1,-1 0-1,1 0 0,-1 1 0,0 0 1,0 0-1,5 2 0,-7-2 21,0-1 0,1 1-1,-1 0 1,0-1 0,-1 1 0,1 0 0,0 0 0,-1 0-1,1 1 1,-1-1 0,1 0 0,-1 0 0,0 1-1,0-1 1,0 1 0,0-1 0,-1 1 0,1-1-1,-1 1 1,1-1 0,-1 1 0,0 0 0,0-1 0,0 1-1,0 0 1,-1-1 0,1 1 0,-1-1 0,-1 5-1,-3 7 22,0-1 0,-1 1 0,-1-1 0,0 0 0,-1-1 0,-1 1 0,1-2 0,-14 14 0,3-5 94,-1-2-1,0 0 1,-36 23 0,44-32-37,0-2 0,-1 1 0,0-2 0,0 0 0,-1 0 0,0-1 0,0-1 0,-16 3 0,9-8-26,15 0-23,6-2-37,11-2-35,0 0 0,1 1 0,-1 0 1,18-3-1,1-1 76,26-10 57,0-2-1,-1-2 1,-1-3-1,-2-2 1,0-2-1,-2-2 1,-1-3-1,-2-2 1,59-57-1,-98 84-172,7-6-173,-15 15 255,0 0 0,0 0-1,1 0 1,-1 0 0,0 0 0,0 0-1,0 1 1,0-1 0,0 0 0,0 0 0,0 0-1,0 0 1,0 0 0,0 0 0,1 0-1,-1 0 1,0 0 0,0 0 0,0 0 0,0 0-1,0 0 1,0 0 0,0 1 0,0-1-1,0 0 1,0 0 0,0 0 0,0 0 0,0 0-1,0 0 1,0 0 0,0 0 0,0 1-1,0-1 1,0 0 0,0 0 0,0 0 0,0 0-1,0 0 1,0 0 0,0 0 0,0 0-1,0 0 1,0 1 0,0-1 0,0 0-1,0 0 1,0 0 0,0 0 0,0 0 0,0 0-1,0 0 1,0 0 0,-1 0 0,1 0-1,0 0 1,0 0 0,0 1 0,0-1 0,-4 12-2,2-7-14,-26 111-95,12-47 114,9-41 15,2-10 85,1 0 1,0 0-1,-2 33 1,10-32 130,-4-18-210,0 0 0,0-1 1,0 1-1,0-1 0,0 1 0,0 0 0,0-1 0,0 1 1,0-1-1,1 1 0,-1-1 0,0 1 0,0-1 0,1 1 1,-1-1-1,0 1 0,1-1 0,-1 1 0,1-1 1,-1 0-1,0 1 0,1-1 0,-1 0 0,1 1 0,-1-1 1,1 0-1,0 1 0,18-26 485,-9 12-476,75-98 178,-66 89-253,1 1-1,42-35 0,-62 56 45,3-2-40,0-1 0,0 1 0,0 0 0,0 0 0,5-1 0,-8 3 37,1-1 0,-1 1 0,1 0-1,-1 0 1,1 0 0,-1 0-1,1 0 1,-1 0 0,1 0 0,-1 0-1,1 0 1,-1 0 0,1 0 0,-1 0-1,1 0 1,-1 0 0,1 0 0,-1 1-1,1-1 1,-1 0 0,0 0-1,1 1 1,-1-1 0,1 0 0,-1 0-1,0 1 1,1-1 0,-1 1 0,1-1-1,-1 0 1,0 1 0,0-1 0,1 1-1,-1-1 1,0 0 0,0 1 0,1-1-1,-1 1 1,0-1 0,0 1-1,0-1 1,0 1 0,0-1 0,0 1-1,0-1 1,0 1 0,0-1 0,0 2-1,0 8-60,0 1 0,0 0 0,-1-1-1,-1 1 1,0-1 0,0 1-1,-8 18 1,-35 70 75,39-85 18,-18 30 8,-43 61 0,-37 31 220,84-111-172,6-7 30,-23 23-1,32-37-40,0 1 0,0-1 0,-1 0 0,1 0 1,-1-1-1,0 0 0,0 0 0,-13 5 0,18-8-61,0 0 0,0 1 0,0-1 1,0 0-1,0 0 0,0 0 0,0 0 1,-1 0-1,1 0 0,0 0 1,0 0-1,0 0 0,0 0 0,0 0 1,0-1-1,0 1 0,0-1 0,0 1 1,0 0-1,0-1 0,0 0 0,0 1 1,0-1-1,0 0 0,0 1 0,0-1 1,0 0-1,1 0 0,-1 0 1,0 0-1,1 0 0,-1 0 0,1 0 1,-1 0-1,1 0 0,-1-2 0,0 1-6,0 0-1,1-1 1,0 1-1,0-1 1,0 1-1,0 0 1,0-1-1,0 1 0,0-1 1,1 1-1,-1 0 1,1-1-1,0 1 1,0 0-1,0 0 1,0-1-1,0 1 0,3-3 1,5-6-6,0 1 0,1 0 0,0 1 0,1 0 0,16-11 1,63-35-141,-88 54 132,47-25 18,2 3-1,53-18 1,107-25 30,-200 63-39,-5 1-33,102-25-2057,-92 24 204,1 1 0,21-1 1,-22 3-1164,0-1-1,19-3 1,-3 0-803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2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0 899 3072,'0'0'92,"0"0"1,0 1 0,1-1-1,-1 0 1,0 0-1,0 0 1,0 0-1,0 1 1,0-1 0,0 0-1,0 0 1,1 0-1,-1 0 1,0 1-1,0-1 1,0 0 0,0 0-1,0 0 1,1 0-1,-1 0 1,0 0-1,0 0 1,0 0 0,1 1-1,-1-1 1,0 0-1,0 0 1,0 0-1,1 0 1,-1 0 0,0 0-1,0 0 1,0 0-1,1 0 1,-1 0-1,0 0 1,0-1 0,13 0 3263,-7-1-3201,5 1 198,0-1 0,-1 0 0,1-1 0,0 0 0,-1-1 0,0 0 0,0 0 0,0-2 0,-1 1 0,12-9 0,-5 2-228,-1-1 1,-1 0 0,0-1-1,-1 0 1,-1-1 0,21-32 0,50-109 121,-53 99-169,-6 14 81,39-53 1,37-33 166,-76 101-256,33-29-1,-53 56-153,-7 8 58,-13 21 39,7-12-33,-13 27-15,1 1 1,-20 67-1,-18 98 322,44-150-177,12-46-77,-12 52 137,14-58-97,0 0-1,0 1 0,1-1 0,0 0 1,0 1-1,3 11 0,-3-19-55,0 1 0,0 0 0,0 0 0,1 0 1,-1 0-1,0-1 0,0 1 0,1 0 0,-1 0 0,1-1 0,-1 1 0,1 0 0,-1-1 0,1 1 0,-1 0 1,1-1-1,-1 1 0,1-1 0,0 1 0,-1-1 0,1 1 0,0-1 0,-1 1 0,1-1 0,0 0 0,0 1 1,0-1-1,-1 0 0,1 0 0,0 0 0,0 0 0,0 1 0,-1-1 0,1 0 0,0 0 0,0 0 0,0-1 0,0 1 1,-1 0-1,1 0 0,0 0 0,1-1 0,4-1 83,-1-1-1,0 1 1,0-1 0,9-7-1,-9 7-84,21-16 65,-2 0 0,34-35 0,34-50 133,-79 88-172,173-223 110,-157 196-164,-1-2 0,-2-1-1,33-85 1,-48 105 50,7-23 97,-17 37-140,-2 9-88,0 7-57,-2 11 118,0 0 0,-2 0 0,1 0 0,-9 15 0,-136 363 648,108-277-494,-7-1 101,20-52 425,27-58-267,2-5-122,6-9-22,15-24-280,-17 27 57,21-33-20,-3 0-1,27-57 1,-43 78 36,-4 9-56,1 0-1,0 0 1,0 1-1,1-1 0,0 1 1,1 0-1,9-11 0,-15 18 24,1 0 0,-1 1 0,1-1 0,-1 1 0,1-1 0,0 1 0,-1-1 0,1 1 0,-1 0 0,1-1 0,0 1 0,-1 0 0,1-1 0,0 1 0,-1 0-1,1 0 1,0 0 0,0 0 0,-1 0 0,1 0 0,0 0 0,-1 0 0,1 0 0,0 0 0,0 0 0,-1 0 0,1 0 0,0 0 0,-1 1 0,1-1 0,0 0 0,-1 0 0,1 1 0,0-1-1,-1 1 1,1-1 0,-1 1 0,1-1 0,-1 1 0,1-1 0,-1 1 0,1-1 0,-1 1 0,1-1 0,-1 2 0,3 3-41,-1 0 0,0 0 0,0 0 0,0 0 0,0 6-1,0-6 55,10 56 23,-10-44 4,2 1 0,0-1 1,0 1-1,15 30 1,-17-44 1,0 0 1,0-1-1,0 1 0,1-1 1,0 1-1,0-1 1,0 0-1,0 0 1,4 3-1,-5-5-21,-1 0 1,1-1-1,-1 1 1,1 0-1,0 0 0,-1-1 1,1 1-1,0-1 1,-1 1-1,1-1 1,0 0-1,0 0 0,0 0 1,-1 0-1,1 0 1,0 0-1,0 0 1,-1 0-1,1-1 0,0 1 1,0-1-1,-1 1 1,1-1-1,0 0 1,1-1-1,9-5 56,-1-2 0,0 0 0,0 0 0,-1-1 0,0 0 0,-1 0-1,0-1 1,-1-1 0,0 1 0,7-17 0,-5 9-48,-1 0 0,-1 0 0,-1-1-1,-1 0 1,0-1 0,3-28 0,-8 40-47,0 0 0,-1 0 0,0 0 0,-1 0 0,0 0 0,0 0 1,0 0-1,-4-9 0,5 17 12,-1 0 1,1 0 0,0 1-1,0-1 1,0 0-1,0 1 1,-1-1 0,1 0-1,0 1 1,-1-1-1,1 0 1,-1 1 0,1-1-1,0 1 1,-1-1 0,1 1-1,-1-1 1,0 1-1,1-1 1,-1 1 0,1-1-1,-1 1 1,0 0-1,1-1 1,-1 1 0,0 0-1,1 0 1,-1 0 0,0-1-1,1 1 1,-1 0-1,0 0 1,0 0 0,1 0-1,-1 0 1,0 0 0,1 0-1,-1 0 1,0 1-1,0-1 1,1 0 0,-1 0-1,0 0 1,1 1-1,-2 0 1,-1 1-29,0 0 0,0 0 0,0 1 0,1-1 0,-1 1 0,1 0 0,-3 4 0,0 1 27,0 0 0,1 0 0,0 1 0,1-1 0,0 1 0,0 0 0,1 0 0,0 0 0,0 0 0,1 0 0,1 1 0,0 8 0,0-10 15,0-1 1,1 0-1,-1 0 1,2 0 0,-1 0-1,1 0 1,0 0-1,1 0 1,0 0 0,0-1-1,0 1 1,1-1 0,-1 0-1,2 0 1,8 10-1,-5-9 16,1 0 0,0-1 0,0 0 0,0 0 0,1-1 0,-1 0 0,19 5 0,-8-4 39,0-1-1,0 0 1,24 1 0,-35-5-233,-1-1-1,0 0 1,1 0 0,-1-1 0,1 0-1,-1 0 1,0-1 0,0 0-1,9-3 1,-13 3-263,0 0-1,0 0 1,0 0 0,0 0-1,0-1 1,-1 0-1,1 1 1,-1-1 0,0 0-1,0-1 1,0 1 0,0 0-1,-1-1 1,1 0-1,-1 0 1,0 0 0,0 1-1,2-9 1,5-13-1824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2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22 205 5472,'-22'-12'2496,"27"4"-2176,12-1 736,1 6-640,13-13 672,11 1-608,19-10 96,8 5-320,30-4 32,-6 8-160,12-4 160,-15 8-192,4-4-2432,-14 7 1280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5:25.2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0 6720,'-26'5'3040,"4"22"-2624,12-19 1088,5 0-896,-3-4 64,3 1-448,2-5-96,6-5-2944,10 5 1536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2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58 723 2912,'0'0'8,"-20"5"811,20-5-779,-1 0 1,1 0-1,-1 0 1,1 0-1,-1 0 1,1 0 0,-1 0-1,1 0 1,-1 1-1,1-1 1,0 0-1,-1 0 1,1 1-1,-1-1 1,1 0 0,0 0-1,-1 1 1,1-1-1,0 0 1,-1 1-1,1-1 1,0 1-1,0-1 1,-1 0 0,1 1-1,0-1 1,0 1-1,0-1 1,-1 1-1,1-1 1,0 1-1,0-1 1,0 1 0,0-1-1,0 1 1,0-1-1,0 0 1,0 1-1,0-1 1,0 1-1,0-1 1,1 1-1,0 0 100,-1 0-1,1 0 0,0-1 0,0 1 0,0 0 0,0-1 0,0 1 0,0-1 0,0 1 1,1-1-1,-1 0 0,0 1 0,0-1 0,0 0 0,0 0 0,0 0 0,1 0 0,-1 0 1,0 0-1,0 0 0,0 0 0,0 0 0,2-1 0,2 0 107,0 0 1,0 0-1,0-1 1,6-2-1,-2-1-26,1-1 1,-1 1-1,0-2 0,0 1 0,-1-1 1,0-1-1,0 0 0,-1 0 0,1 0 1,5-11-1,7-12 145,26-57 0,-29 53-299,23-35 0,-40 69-69,0 1-1,1-1 1,-1 0-1,1 0 0,-1 1 1,1-1-1,-1 1 1,1-1-1,0 1 1,-1-1-1,1 1 0,0-1 1,-1 1-1,1-1 1,0 1-1,0 0 1,-1-1-1,1 1 0,1 0 1,-1 0 10,0 0 0,-1 0 0,1 1 0,-1-1 0,1 0 0,0 1 0,-1-1 0,1 1 0,-1-1 0,1 1 1,-1-1-1,1 1 0,-1-1 0,0 1 0,1 0 0,-1-1 0,0 1 0,1-1 0,-1 1 0,0 0 0,0-1 0,1 1 0,-1 0 0,0 0 0,0-1 0,0 1 0,0 0 1,0 0-1,2 17 99,-2 0 0,0 1 1,0-1-1,-6 27 0,3-16 3,-8 40 305,-3 0 0,-25 75 0,26-98-232,-8 21 318,-54 117 0,-53 50 1561,114-215-1388,14-19-661,0 0 0,0 0 0,-1 1 0,1-1 0,0 0 0,0 0 0,0 0 0,0 0 0,0 0 0,0 1 0,-1-1 0,1 0 0,0 0 0,0 0 0,0 0 0,0 0 0,-1 0 0,1 0 0,0 0 0,0 0 0,0 0 0,0 0 0,-1 0 0,1 0 0,0 0 0,0 0 0,0 0 0,-1 0 0,1 0 0,0 0 0,0 0 0,0 0 0,0 0 0,-1 0 0,1 0 0,0 0 0,0 0 0,0 0 0,0 0 0,-1 0 0,1 0 0,0-1 0,0 1 0,0 0 0,0 0 0,-1 0 0,1-4 33,0 0 0,0 0 0,0 0-1,0 0 1,0 0 0,1 0 0,0 0-1,0 0 1,1-4 0,16-48 80,43-95 1,29-20-158,-64 126 5,83-170-96,-99 194 121,64-127 1,-54 113-55,2 1 1,27-33-1,-43 59-27,0 1 1,15-13 0,-19 18 44,1 0 1,-1 1-1,0-1 0,1 1 1,0-1-1,-1 1 1,1 0-1,0 0 0,0 0 1,-1 0-1,1 1 1,0-1-1,6 1 0,-8 0 25,0 0-1,1 0 0,-1 0 0,0 0 0,0 0 1,0 1-1,0-1 0,0 0 0,0 1 0,0-1 1,0 1-1,0-1 0,0 1 0,0 0 0,0-1 1,0 1-1,0 0 0,0 0 0,0 0 0,-1 0 0,2 1 1,0 0 0,-1 1 0,0 0 0,0-1 0,0 1 0,0 0-1,0 0 1,0 0 0,0 4 0,0 4 32,-1 0 0,0 1-1,-2 15 1,0-9 1,-2 0 0,0 0 1,-1 0-1,0 0 0,-12 23 1,-3-1-2,-27 40 0,28-53 291,-1 0 1,-1-2 0,-40 39-1,51-56-176,22-17-113,21-10-43,58-25 0,41-8-9,-44 19 69,-75 28-30,176-79-144,-183 81 84,-5 2 39,0 0 0,0 0 0,1 0-1,-1 0 1,0 1 0,1-1 0,-1 1 0,1-1 0,-1 1 0,0-1 0,1 1-1,-1 0 1,1 0 0,-1-1 0,1 1 0,-1 0 0,3 1 0,-4-1 11,0 0-1,0 0 1,1 1 0,-1-1 0,0 0 0,0 0 0,0 1 0,0-1 0,1 0-1,-1 0 1,0 1 0,0-1 0,0 0 0,0 1 0,0-1 0,0 0 0,0 1-1,0-1 1,0 0 0,0 1 0,0-1 0,0 0 0,0 1 0,0-1-1,0 0 1,0 1 0,0-1 0,0 0 0,0 0 0,-1 1 0,1-1 0,0 0-1,0 1 1,-7 12-17,7-12 15,-17 25-18,-1-1 1,-1 0 0,-26 24-1,45-48 26,-19 21 133,18-21-137,1 0-1,-1 0 0,0 0 1,1 0-1,-1 0 1,0 0-1,1 0 0,0 1 1,-1-1-1,1 0 0,0 0 1,-1 0-1,1 0 0,0 1 1,0-1-1,0 0 0,0 0 1,0 0-1,1 2 0,-1-2 8,1 0-1,0-1 1,0 1-1,0-1 1,0 0-1,-1 1 1,1-1-1,0 0 1,0 1-1,0-1 1,0 0-1,0 0 1,0 0-1,2 0 1,-1 0 29,3 1 28,1-1 1,-1 1-1,1-1 0,-1-1 1,0 1-1,1-1 1,5-1-1,-8 1-54,0 0 0,-1 0 0,1 0 1,-1 0-1,1-1 0,-1 1 0,0-1 0,1 1 0,-1-1 1,0 0-1,0 0 0,0 0 0,0 0 0,-1 0 0,1 0 1,1-3-1,0-1 10,0 0 0,0-1 0,-1 1-1,0-1 1,-1 1 0,1-1 0,-1 1 0,0-9 0,0 4-7,-1 0 1,-1 0-1,0 0 0,-2-14 0,2 21-44,0 1-1,0-1 1,-1 1 0,1-1-1,-1 1 1,0 0 0,0 0-1,-3-4 1,5 6 20,-1 0 0,0 0-1,0 0 1,1 0 0,-1 0-1,0 0 1,0 0 0,0 1 0,0-1-1,0 0 1,0 1 0,-1-1-1,1 1 1,0-1 0,0 1 0,0-1-1,0 1 1,-1 0 0,1 0-1,0 0 1,0-1 0,-1 1 0,1 0-1,0 1 1,0-1 0,-2 0-1,-1 2-7,1-1-1,0 1 0,0-1 0,0 1 0,0 0 0,0 1 1,0-1-1,0 0 0,1 1 0,-1-1 0,1 1 0,0 0 0,0 0 1,0 0-1,0 0 0,0 0 0,1 0 0,-1 1 0,1-1 1,0 1-1,0-1 0,0 1 0,1-1 0,-1 5 0,1-6 22,0-1-1,1 1 0,-1 0 1,1 0-1,-1-1 1,1 1-1,0 0 0,0-1 1,0 1-1,0-1 0,0 1 1,0-1-1,0 0 0,0 1 1,0-1-1,1 0 0,-1 0 1,1 0-1,-1 0 1,4 2-1,-2-1 20,1 0 0,0 0 0,0 0 0,0-1 0,0 0 1,0 1-1,7 0 0,-5-2-1,0 0 0,0-1 0,0 1 1,0-1-1,0 0 0,0-1 0,-1 1 1,1-1-1,0 0 0,-1-1 0,1 1 0,-1-1 1,0 0-1,7-6 0,6-5 52,-2 0-1,23-26 1,-32 33-36,74-88 250,3-1-300,-71 80-3,-10 13-9,-1-1 0,0 1-1,1 0 1,0 1 0,0-1 0,0 0 0,0 1 0,0 0 0,1-1 0,-1 1 0,6-2 0,-9 4 19,1 0 0,-1 0 1,1 0-1,-1 0 0,1 0 1,-1 0-1,0 0 0,1 0 1,-1 0-1,1 0 1,-1 0-1,1 0 0,-1 0 1,0 0-1,1 1 0,-1-1 1,1 0-1,-1 0 0,0 1 1,1-1-1,-1 0 0,0 0 1,1 1-1,-1-1 0,0 0 1,1 1-1,-1 0 0,7 15-91,-5-9 76,-1 0 0,0-1 0,0 10-1,-2 14 19,0 0 0,-2-1 0,-2 1 0,0-1 0,-2 0-1,-1 0 1,-2-1 0,-13 29 0,1-18 217,21-37-184,0 0-1,0-1 1,-1 1-1,1 0 1,0-1-1,-1 1 1,1-1-1,-1 0 1,0 1-1,1-1 0,-1 0 1,0 0-1,0 0 1,0 0-1,0 0 1,0 0-1,0-1 1,0 1-1,0-1 1,0 1-1,0-1 1,0 0-1,-3 0 0,1 0-2,1-1-1,-1 1 1,1-1-1,-1 0 0,1 0 1,-1 0-1,1 0 1,0-1-1,-1 0 0,1 1 1,0-1-1,-5-4 1,6 4-44,0 1 0,0 0 1,1-1-1,-1 0 1,1 1-1,-1-1 0,1 0 1,0 1-1,0-1 0,-1 0 1,0-2-1,2 2-16,-2 2-178,8 6 120,2-2 65,1-1-1,0 0 1,-1 0-1,2-1 0,-1 0 1,10 0-1,-16-1 29,25 3 37,1-1 0,-1-2 1,1-1-1,31-3 0,-45 1-9,0 0 1,0-1-1,0-1 1,0-1-1,-1 0 1,0 0-1,0-2 1,0 1-1,18-14 1,-16 8 5,-1 0 0,-1-2 1,21-22-1,32-51-272,-65 84 215,7-6-81,-8 9 98,-1 0 0,0 0 0,0 0 0,0 0-1,1 0 1,-1 0 0,0 0 0,0 0-1,0 0 1,1 0 0,-1 0 0,0 0 0,0 0-1,0 0 1,1 0 0,-1 0 0,0 0-1,0 0 1,0 0 0,1 0 0,-1 0-1,0 0 1,0 1 0,0-1 0,1 0 0,-1 0-1,0 0 1,0 1 0,1-1-7,-1 1 1,1 1-1,-1-1 1,1 0-1,-1 0 1,0 0 0,0 0-1,0 0 1,1 0-1,-1 0 1,0 0-1,0 0 1,0 0-1,-1 3 1,-6 63-187,-4 21 188,9-74 55,1-9-30,0-1 0,0 2 0,0-1 0,1 0 0,0 0 0,0 0 0,1 6 0,0-3 89,-1-6-74,0 1-1,1-1 0,-1 0 1,1 0-1,-1 0 0,1 0 1,0 0-1,1 2 1,-2-3-19,1-1 1,-1 1-1,1-1 1,-1 1-1,1-1 1,-1 1-1,1-1 1,0 0-1,-1 1 1,1-1-1,0 0 1,-1 0 0,1 0-1,0 1 1,-1-1-1,1 0 1,0 0-1,0 0 1,-1 0-1,1 0 1,0 0-1,-1 0 1,1 0-1,0 0 1,0-1 0,-1 1-1,1 0 1,0 0-1,0-1 1,8-3 71,0-1 0,0 0 1,0-1-1,-1 0 0,0 0 0,0 0 1,12-13-1,-13 12-61,19-20-24,39-50 0,-39 45 0,56-78 73,-12 14 24,-66 91-91,93-123-28,-71 89 7,30-59 0,9-44-617,-72 175-161,-19 30 712,-11 34 225,-16 112-298,48-176 154,0 0 0,2 1 0,2-1 0,4 53 0,-2-79 23,0 0 0,0 0 0,1-1 0,0 1 0,0 0 0,1-1 0,3 8 0,-5-13-3,0 1 0,0-1 1,0 1-1,0-1 0,0 1 1,0-1-1,0 1 0,1-1 1,-1 0-1,0 0 1,1 0-1,-1 0 0,1 0 1,-1 0-1,1 0 0,0 0 1,-1-1-1,1 1 1,0-1-1,0 1 0,-1-1 1,1 0-1,0 1 0,0-1 1,0 0-1,-1 0 0,1 0 1,0-1-1,0 1 1,0 0-1,-1-1 0,3 0 1,2-2 12,0 0-1,0 0 1,0 0 0,-1-1 0,1 0 0,-1-1 0,0 1 0,0-1-1,8-10 1,18-16-307,-30 31 261,-1-1 1,1 1 0,-1-1 0,1 1 0,-1-1-1,1 1 1,0-1 0,-1 1 0,1 0 0,0 0-1,-1-1 1,1 1 0,0 0 0,0 0 0,-1 0-1,1 0 1,0-1 0,0 1 0,-1 0-1,1 0 1,0 1 0,1-1 0,-2 0 5,1 1 0,-1-1 1,1 1-1,-1-1 0,1 1 1,-1-1-1,1 1 0,-1-1 0,0 1 1,1-1-1,-1 1 0,0 0 1,0-1-1,1 1 0,-1 0 1,0-1-1,0 1 0,0 0 0,1 0 1,-1 5-30,0 0 1,1-1 0,-2 1-1,0 6 1,1-11 31,0 5-11,-3 16 5,1 0 1,1 0-1,4 33 0,-3-54 28,0 1 0,0-1-1,0 0 1,1 0 0,-1 0 0,0 0-1,1 0 1,-1 1 0,1-1-1,-1 0 1,1 0 0,-1 0 0,1 0-1,0 0 1,0 0 0,-1-1-1,1 1 1,0 0 0,0 0-1,0 0 1,0-1 0,0 1 0,0-1-1,0 1 1,0 0 0,0-1-1,1 0 1,-1 1 0,0-1 0,0 0-1,0 0 1,0 1 0,1-1-1,-1 0 1,0 0 0,0 0 0,0 0-1,0-1 1,1 1 0,-1 0-1,2-1 1,5-1 14,0-1 0,-1 0 1,1 0-1,13-8 0,11-8-14,57-29 27,-59 33 59,-20 10-167,-1 0-1,1 0 1,0 1 0,18-5 0,-28 9 50,1 0 1,-1-1-1,1 1 1,0 0-1,-1 0 1,1 0-1,-1 0 1,1 0-1,0 0 1,-1 0 0,1 0-1,-1 0 1,1 0-1,-1 1 1,1-1-1,0 0 1,-1 0-1,1 1 1,-1-1-1,1 0 1,-1 0-1,1 1 1,-1-1-1,1 0 1,-1 1-1,1 0 1,-1 0 8,1 0 0,-1-1 0,0 1 1,0 0-1,0 0 0,1 0 0,-1 0 0,0 0 0,0 0 0,0-1 0,0 1 1,0 0-1,-1 0 0,1 0 0,0 1 0,-2 4-19,0-1-1,-1 1 1,-5 9-1,-4 5-6,6-13 24,2 1 0,-1-1 0,-3 10 1,7-15 6,0 0 0,1 0 1,-1 0-1,1 0 0,-1 0 1,1 0-1,0 0 1,0 0-1,0 0 0,0 0 1,0 0-1,0 1 0,0-1 1,1 0-1,-1 0 1,1 0-1,1 3 0,-1-4 22,-1 1 0,1-1 0,0 0 0,0 0 0,0 0 0,0-1 0,0 1 0,0 0 0,0 0-1,0 0 1,0-1 0,1 1 0,-1-1 0,0 1 0,0-1 0,0 1 0,1-1 0,-1 0 0,0 1 0,1-1-1,-1 0 1,0 0 0,3 0 0,3 0 36,0-1 0,-1 0 0,10-2 0,-10 2-29,5-1 22,0-1 1,-1 0 0,1-1-1,-1 0 1,0 0-1,17-11 1,-23 13-36,-1-1 0,0 1 0,1-1 0,-1 1-1,0-1 1,0 0 0,-1 0 0,1 0 0,0 0 0,-1-1 0,0 1-1,0-1 1,0 1 0,0-1 0,-1 0 0,1 0 0,-1 0 0,0 0 0,0 0-1,1-8 1,-2 11-35,0-1-1,-1 1 0,1-1 0,0 1 1,0-1-1,-1 1 0,1-1 0,-1 1 1,1-1-1,-1 1 0,0-1 1,1 1-1,-1 0 0,0-1 0,0 1 1,0 0-1,0 0 0,0-1 0,0 1 1,0 0-1,-2-1 0,0 1 1,0-1-1,0 0 0,-1 1 1,1 0-1,0 0 0,-1 0 1,1 0-1,-1 0 1,-3 0-1,-4 0-16,0 1 0,1 1 0,-1-1-1,0 1 1,-16 5 0,-40 13-70,66-18 208,6-1-30,16-2 6,31-4-16,189-40-136,-235 45 58,1 1 0,-1 0 0,0 0 0,1 0 0,-1 0 0,0 1 0,1 0 0,7 3-1,-13-4 15,1 0 0,-1 1 0,1-1 0,0 1 0,-1-1 0,1 1 0,-1 0 0,0 0 0,1 0 0,-1 0 0,0 0 0,1 0 0,-1 0 0,0 0 0,0 0 0,0 0 0,0 1 0,0-1 0,0 0 0,0 1 0,0-1 0,-1 1 0,1-1 0,0 1 0,-1-1 0,0 1 0,1 0 0,-1-1 0,0 1 0,0 0 0,0-1 0,0 1 0,0 2 0,-4 15 90,-8 22-1,0-2 56,12-39-127,-1 1 0,1-1 0,0 0 0,0 1 0,0-1 0,0 0 0,0 0 0,-1 1 0,1-1 0,0 0 0,0 1 0,0-1 0,0 0 0,0 1 0,0-1 0,0 0 0,0 1 0,0-1 0,0 0 0,0 0 1,0 1-1,0-1 0,1 0 0,-1 1 0,0-1 0,0 0 0,0 1 0,0-1 0,0 0 0,1 0 0,-1 1 0,0-1 0,0 0 0,0 0 0,1 1 0,-1-1 0,0 0 0,0 0 0,1 0 0,-1 0 0,0 1 0,1-1 0,-1 0 0,2 0 4,-1-1-1,1 1 1,-1 0-1,0-1 0,1 1 1,-1-1-1,0 0 0,1 1 1,-1-1-1,2-1 0,5-4-12,-1 0-1,12-11 1,1-4-32,0 0 1,2 2 0,47-34-1,-65 51 27,-1 0 0,1 0 0,0 0 0,-1 1-1,6-3 1,-8 4-4,0 0 0,0 0-1,0-1 1,0 1 0,0 0-1,0 0 1,0 0 0,0 0-1,0 0 1,0 0-1,0 1 1,0-1 0,0 0-1,0 0 1,0 1 0,0-1-1,0 1 1,0-1 0,0 1-1,0-1 1,0 1 0,-1-1-1,1 1 1,0 0 0,0-1-1,1 3 1,2 3 1,-1 1-1,1 1 1,-1-1-1,0 0 1,-1 1-1,1 0 1,1 11-1,-3-11 64,1 0 0,0 1-1,1-1 1,0 0 0,0 0 0,7 10-1,-9-16-106,1 0 0,0 0 0,-1 0 0,1 0 0,0 0 0,0 0 0,0-1-1,0 1 1,1-1 0,-1 0 0,0 1 0,1-1 0,-1 0 0,1 0 0,-1-1-1,4 2 1,-2-4-2000,2-1-1907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2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32 5888,'-31'-32'2688,"13"32"-2336,13 0 1056,15 0-1248,-2 0-128,5 0-64,0 0-1728,1 3 960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3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60 6880,'0'-11'3136,"54"2"-2720,-28 4 1376,6 5-1056,23-6 352,3 1-672,26-7-160,3 9-160,3-6-160,-6 9 32,-16 0 96,-9 4-32,-15-4-1440,-7 5 800,-15-2-3296,-4 5 2176</inkml:trace>
  <inkml:trace contextRef="#ctx0" brushRef="#br0" timeOffset="1">24 49 7232,'-23'-17'3264,"27"17"-2848,1 0-480,4 0-64,14-3 320,9-2-96,16 1-3936,12 8 2048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3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302 527 4224,'1'-2'328,"-1"2"-300,0 0 1,0 0 0,0 0 0,0 0 0,0 0 0,-1 0 0,1 0 0,0 0 0,0 0 0,0 0 0,0 0 0,0 0-1,-1 0 1,1 0 0,0-1 0,0 1 0,0 0 0,0 0 0,0 0 0,0 0 0,0 0 0,-1 0 0,1 0 0,0 0-1,0 0 1,0-1 0,0 1 0,0 0 0,0 0 0,0 0 0,0 0 0,0 0 0,0 0 0,0 0 0,0-1 0,0 1 0,0 0-1,0 0 1,0 0 0,0 0 0,0 0 0,0-1 0,0 1 0,0 0 0,0 0 0,0 0 0,0 0 0,0 0 0,0 0-1,0-1 1,0 1 0,0 0 0,0 0 0,0 0 0,0 0 0,0 0 0,0 0 0,0-1 0,1 1 0,-1 0 0,0 0-1,0 0 1,0 0 0,0 0 0,0 0 0,0 0 0,0 0 0,1 0 0,-1 0 0,-11-1 4067,-10 3-2155,5 4-1439,1 2 0,-1-1 0,1 2 0,-23 17-1,-16 8 51,33-22-379,3-3 1,-19 14 0,33-21-158,1 1 0,0-1 0,-1 1 1,1 0-1,0 0 0,0 1 0,1-1 0,-1 0 0,1 1 1,-1 0-1,-1 5 0,3-8-5,1 0 0,0 0 0,-1 0 1,1 0-1,0 0 0,0 0 0,0 0 0,0 0 0,0 0 1,0 0-1,0 0 0,0 0 0,0 0 0,1 0 0,-1-1 1,0 1-1,1 0 0,-1 0 0,0 0 0,1 0 1,-1 0-1,1 0 0,0-1 0,-1 1 0,1 0 0,-1 0 1,1-1-1,0 1 0,0 0 0,0-1 0,-1 1 1,1-1-1,0 1 0,0-1 0,0 1 0,0-1 0,1 1 1,3 0 47,0 1 0,0-1 0,0 0 0,0 0-1,7 0 1,-1 0 20,0-1-1,1 0 0,-1-1 0,0 0 0,0-1 1,1 0-1,-1-1 0,0 0 0,13-6 0,-17 6-31,1-1 0,-1 0-1,-1 0 1,1-1 0,0 0-1,-1 0 1,0-1-1,0 1 1,-1-1 0,0-1-1,0 1 1,0-1-1,5-10 1,-9 15-24,0 0-1,0 0 1,0-1 0,0 1-1,-1 0 1,1-1-1,-1 1 1,1 0 0,-1-1-1,0 1 1,0-1 0,0 1-1,0-1 1,-1 1-1,0-5 1,0 6-22,1 0 0,-1-1 0,1 1 0,-1 0 0,0 0 0,0 0 0,1-1 0,-1 1 0,0 0-1,0 0 1,0 0 0,0 0 0,0 1 0,0-1 0,0 0 0,-1 0 0,1 1 0,0-1 0,0 0 0,-1 1 0,1-1 0,0 1 0,-1 0 0,1-1 0,0 1 0,-1 0 0,1 0-1,-3 0 1,-1 0-12,-1 1 0,1 0 1,-1 0-1,1 1 0,0-1 0,0 1 0,0 0 0,0 1 0,0-1 0,0 1 0,0 0 0,-4 4 0,-8 4-17,19-12 192,7-5 52,0 1 0,0-1 1,12-12-1,2-7-24,34-50-1,-31 39-94,129-143 265,13 15 327,-81 73-711,-85 92-133,-1 7 65,-2 11 10,-17 76 37,-77 214 43,83-273-2,-105 290 95,80-226-66,-98 230 666,129-317-435,-1 0 0,-16 22-1,23-34-241,-1 0 0,1-1 1,0 1-1,-1-1 0,1 1 0,-1-1 0,1 1 0,0-1 0,-1 1 0,1-1 0,-1 1 0,0-1 0,1 0 0,-1 1 0,1-1 0,-1 0 0,1 1 1,-1-1-1,0 0 0,1 0 0,-1 0 0,0 0 0,1 0 0,-1 1 0,-1-1 0,2-1 0,-1 0 0,0 0 0,1 0 0,-1 0 0,1 0 0,-1-1-1,1 1 1,-1 0 0,1 0 0,0 0 0,0 0 0,0 0 0,-1-1 0,1 1 0,0 0 0,1 0 0,-1 0 0,0-1-1,0 1 1,1-2 0,2-24 31,1 1 0,2 0 0,0 0 0,2 0 0,1 1 0,16-34 0,-17 43-49,0 1 0,1 0-1,1 1 1,0 0 0,1 0 0,0 1 0,1 0 0,1 1 0,0 1 0,0 0 0,21-12 0,-7 8-56,2 2 0,0 0 1,0 2-1,1 2 0,1 0 0,34-4 0,-35 9-1985,50-1 1,-69 6 334,0-1 0,0 2 1,0 0-1,20 6 0,5 6-1950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3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4320,'0'0'4288,"-1"8"-2374,-1 0-1026,0 0 0,-1-1 0,-7 14 0,-2 7 83,-17 61 554,-17 43-288,-123 223 1563,161-338-2631,4-10 20,1 1 0,-1-1 1,-1-1-1,-6 9 0,6-11 276,2-2-252,5-1-112,-1-1-21,0-1-70,-1 0 0,1 1 1,0 0-1,0-1 0,0 1 1,0 0-1,0-1 0,0 1 1,0 0-1,0 0 0,0 0 1,0 0-1,0 0 0,0 0 1,1 0-1,1 0 17,82-13 338,13-1-362,136 12 141,-126 3-75,-86 0-26,-22-1-155,0-1 0,0 1 0,-1 0 0,1 0 0,0 0 0,0-1 0,0 1 0,0 0 1,0 0-1,0-1 0,0 1 0,-1 0 0,1 0 0,0-1 0,0 1 0,0 0 0,0 0 1,0-1-1,0 1 0,0 0 0,0 0 0,1-1 0,-1 1 0,0 0 0,0 0 0,0-1 1,0 1-1,0 0 0,0 0 0,0-1 0,1 1 0,-1 0 0,0 0 0,0 0 0,0-1 1,0 1-1,1 0 0,-1 0 0,0 0 0,0 0 0,0-1 0,1 1 0,-1 0 0,0 0 1,0 0-1,1 0 0,-1 0 0,0 0 0,0 0 0,1 0 0,-1 0 0,0 0 0,0 0 1,1 0-1,-1 0 0,0 0 0,0 0 0,1 0 0,-1 0 0,0 0 0,0 0 0,1 0 0,-1 0 1,0 0-1,1 1 0,-15-21-7100,12 18 6156,0-3-1056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3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27 157 4576,'-22'-12'1450,"22"11"-1318,0 1-1,-1 0 0,1-1 0,-1 1 0,1 0 0,0-1 0,0 1 0,-1-1 0,1 1 0,0 0 0,0-1 0,-1 1 0,1-1 0,0 1 0,0-1 0,0 1 0,0-1 0,0 1 0,0-1 0,0 1 0,0-1 0,0 1 0,0-1 1,0 1-1,0-1 0,0 1 0,0 0 0,0-1 0,0 1 0,1-1 0,-1 1 0,0-1 0,0 1 0,0-1 0,1 1 0,-1 0 0,0-1 0,1 1 0,-1 0 0,0-1 0,1 0 0,6-3 370,0-1 0,1 1 0,-1 1 0,1-1-1,0 1 1,9-3 0,2 0 132,-4 2-283,1 0 0,-1 0 0,28-1 0,-16 1-134,47 0-127,9-2 375,-74 5-898,-1-1 0,0 0 1,0 0-1,0-1 0,0 0 0,0-1 0,11-6 1,-18 10 69,0-1 1,0 0 0,0 1 0,0-1 0,0 0 0,0 0 0,-1 0-1,1 0 1,0 0 0,0 0 0,-1 0 0,1 0 0,0 0 0,-1 0-1,1 0 1,-1 0 0,0 0 0,1-1 0,-1 1 0,0 0 0,0-2-1,0-6-1918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3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 6976,'0'0'152,"-1"0"0,0 0 1,1 0-1,-1 0 0,0 0 0,1 0 0,-1-1 1,0 1-1,1 0 0,-1 0 0,1-1 1,-1 1-1,1 0 0,-1-1 0,0 1 1,1-1-1,-1 1 0,1-1 0,-1 0 1,15 1 3201,-1 0-2708,8 0 144,43 0 548,75-9 0,62-17-1055,-169 24-358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03:3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47 5152,'-13'3'14687,"32"-5"-14015,-4-1-555,0-1 0,17-5-1,-16 3-37,30-5-1,3 4-117,0 3 1,0 1-1,91 7 0,-112-3 157,-28-1-116,0 0 1,0 0 0,1 0-1,-1 0 1,0 0-1,0 0 1,0 0 0,1 0-1,-1 0 1,0 1-1,0-1 1,0 0 0,1 0-1,-1 0 1,0 0-1,0 0 1,0 1 0,0-1-1,0 0 1,1 0-1,-1 0 1,0 1 0,0-1-1,0 0 1,0 0-1,0 0 1,0 1 0,0-1-1,0 0 1,0 0-1,0 1 1,0-1 0,0 0-1,0 0 1,0 0-1,0 1 1,0-1 0,0 0-1,0 0 1,0 1-1,0-1 1,0 0 0,-1 0-1,1 0 1,0 1-1,0-1 1,0 0 0,0 0-1,0 0 1,-1 0-1,1 1 1,-8 12 0,-6 0 68,1-1 0,-26 18-1,-17 14 150,-52 75-235,38-39 148,-52 47-75,36-35 662,75-80-376,8-8-78,4-4 106,6-2-328,-1 0 1,1 0 0,0 1-1,0 0 1,-1 0 0,1 1 0,10 0-1,15-2 31,4-2-19,71-8-59,36 3-34,-123 9 14,9 0 418,-27 0-629,-1 0 1,1-1-1,0 1 1,-1 0-1,1-1 1,-1 1 0,1-1-1,-1 1 1,1-1-1,-1 0 1,0 0 0,1 1-1,0-2 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7:29.4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495 154 1568,'4'-11'8096,"-4"9"-7990,1 1 0,-1 0 1,0-1-1,0 1 0,0 0 1,0-1-1,0 1 1,0 0-1,0-1 0,0 1 1,0-1-1,-1 1 0,1 0 1,-1 0-1,1-1 0,-1 1 1,1 0-1,-2-2 0,-11-27 684,9 21-610,-1 0 0,0 1 0,0-1-1,-1 1 1,-9-10 0,12 15-152,1 1 0,-1 0 0,1 0 0,-1 0-1,0 0 1,0 0 0,0 1 0,0-1 0,0 1 0,0 0 0,0 0 0,-1 0 0,1 0 0,0 1 0,-1-1 0,1 1 0,0 0 0,-1 0 0,-5 1 0,-4 1 96,1 1 0,-1 1 1,1 0-1,0 0 0,1 1 1,-1 1-1,1 0 1,-15 10-1,-80 69 357,93-74-423,0 1 0,0 0 0,2 1 0,-1 1 0,2 0 0,0 0 0,-10 20 0,19-33-53,0 1 1,1-1 0,-1 1-1,0-1 1,1 1 0,-1-1-1,1 1 1,-1 0 0,1-1-1,0 1 1,0 0 0,0-1-1,0 1 1,0 0 0,0-1-1,0 1 1,1-1 0,-1 1-1,0 0 1,1-1 0,-1 1-1,1-1 1,0 1 0,0-1-1,-1 1 1,1-1 0,0 0-1,0 1 1,0-1 0,1 0-1,-1 0 1,0 1 0,0-1-1,1 0 1,-1 0 0,0-1-1,1 1 1,-1 0 0,1 0-1,-1-1 1,1 1 0,2 0-1,5 2 11,1-1-1,-1 0 0,1 0 1,-1-1-1,19 0 0,7-1 45,-1 2 0,1 2 0,-1 1-1,57 16 1,-84-19 13,0 1 0,-1 0 0,0 1 0,1-1 0,-1 1 0,0 0 0,-1 1 0,1-1 0,-1 1 0,0 0 0,0 0 0,0 1 0,-1 0 0,0 0 0,0 0 0,0 0 0,-1 0 0,0 1 0,0 0-1,-1-1 1,3 9 0,-5-11 5,0-1-1,1 1 0,-1-1 0,-1 1 0,1-1 1,0 1-1,-1-1 0,0 1 0,1-1 1,-1 0-1,-1 1 0,1-1 0,0 0 0,-1 0 1,0 0-1,0 0 0,0 0 0,0 0 0,0 0 1,0 0-1,-5 3 0,4-3-9,-2 0 0,1 0 0,0 0 0,-1 0 0,1 0 0,-1-1 0,0 0 0,0 0 0,0 0 0,0-1 0,0 1 0,0-1 0,-6 0 0,-90 3 73,-23 2-458,108-5 159,0 1 0,0 0 0,1 0 0,0 2 0,-1 0 0,1 1 0,-19 9 0,33-14-72,0 0-1,0 1 0,0-1 1,1 1-1,-1-1 1,0 1-1,1-1 1,-1 1-1,0-1 1,1 1-1,-1 0 1,1-1-1,-1 1 1,0 0-1,1 0 1,0-1-1,-1 1 1,1 0-1,0 0 1,-1 0-1,1 0 1,0 0-1,0-1 1,0 1-1,-1 0 0,1 0 1,0 0-1,0 0 1,0 0-1,1 0 1,-1 0-1,0-1 1,0 1-1,0 0 1,1 0-1,-1 0 1,0 0-1,1-1 1,-1 1-1,1 0 1,-1 0-1,1-1 1,-1 1-1,1 0 1,-1-1-1,1 1 0,0 0 1,1 0-1,14 10-2723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7:33.0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31 3328,'-1'-1'282,"1"0"0,0 0 0,0 0-1,0 0 1,-1 0 0,1 0 0,0 0 0,0 0 0,0 0 0,0 0 0,1 0 0,-1 0-1,0 0 1,0 0 0,1 0 0,-1 0 0,1 0 0,1-4 3422,-2 15-258,-3 3-3077,1 0 1,0 0 0,1 0 0,0 0-1,3 22 1,0-22-319,1 0-1,1-1 1,0 1 0,1-1-1,0 0 1,1-1 0,14 23-1,-17-29 8,0 0 0,0-1-1,1 1 1,0-1-1,0 0 1,6 5 0,-9-8-17,0 0 1,0 0-1,1 0 1,-1 0-1,0 0 1,1 0-1,-1-1 1,1 1-1,-1 0 1,1-1-1,0 1 1,-1-1-1,1 0 1,-1 1-1,1-1 1,0 0-1,-1 0 1,1 0-1,0 0 1,-1-1-1,1 1 1,0 0 0,-1-1-1,1 1 1,1-1-1,3-3 58,1 0 1,-1-1-1,0 1 0,0-1 0,-1 0 0,0-1 1,6-6-1,31-48 328,-8 9-475,-19 23-448,-14 53 395,0 8 525,7 41 0,-4-55-345,1-1 1,11 29-1,-10-32-56,-6-13-5,1-1-1,-1 1 0,1-1 0,-1 0 0,1 0 1,0 1-1,-1-1 0,1 0 0,0 0 1,0 0-1,0 0 0,0 1 0,0-1 0,0-1 1,0 1-1,0 0 0,1 0 0,-1 0 0,0-1 1,3 2-1,-3-2 14,0 0 0,1 0 0,-1 0-1,0 0 1,1 0 0,-1-1 0,0 1 0,1 0 0,-1-1 0,0 1 0,1-1 0,-1 1-1,0-1 1,0 0 0,0 0 0,1 1 0,-1-1 0,0 0 0,0 0 0,0 0 0,0 0-1,0-1 1,8-10 80,0 0 0,-1 0-1,-1-1 1,9-18 0,8-13 13,-20 36-124,30-44 157,-29 46-261,0 0 1,0 0-1,0 1 1,0-1-1,11-6 1,-16 11 101,1 1 0,-1 0 0,0 0 0,0 0 0,0 0 0,0 0 0,0 0 1,0 0-1,0 0 0,0 0 0,0 0 0,1 0 0,-1 0 0,0 0 0,0 1 1,0-1-1,0 0 0,0 0 0,0 0 0,0 0 0,0 0 0,0 0 0,1 0 0,-1 0 1,0 0-1,0 0 0,0 0 0,0 0 0,0 0 0,0 0 0,0 0 0,0 1 0,0-1 1,0 0-1,0 0 0,0 0 0,0 0 0,0 0 0,0 0 0,0 0 0,0 0 1,0 0-1,0 1 0,0-1 0,0 0 0,0 0 0,0 0 0,0 0 0,0 0 0,0 0 1,0 0-1,0 0 0,0 0 0,0 1 0,0-1 0,0 0 0,0 0 0,0 0 1,-1 8 19,1-7-27,-25 277-120,14-139 66,1 86 271,14-119-58,-1-85 149,-3-21-289,1 0 1,-1 0-1,0 0 1,0 1-1,0-1 1,0 0-1,0 0 1,0 0-1,0 1 1,0-1-1,1 0 1,-1 0-1,0 0 1,0 0-1,0 0 1,0 1-1,0-1 1,1 0-1,-1 0 1,0 0-1,0 0 1,0 0-1,1 0 1,-1 0-1,0 0 1,0 0 0,0 0-1,1 1 1,-1-1-1,6-9 581,36-96-47,-22 53-517,-1 0-1,18-88 1,-17 58-96,-10 43 86,32-104-240,-35 123 152,2 0-1,0 1 1,1 0-1,0 1 0,15-19 1,-21 32 30,1 0 0,-1 0 0,1 0 0,0 1 1,0 0-1,1 0 0,-1 0 0,1 1 0,0-1 0,0 2 0,9-5 0,-14 7 34,0 0-1,1 0 0,-1-1 0,0 1 0,0 0 1,1 0-1,-1 0 0,0 0 0,1 0 1,-1 1-1,0-1 0,0 0 0,1 0 0,-1 1 1,0-1-1,0 1 0,0-1 0,1 1 1,-1 0-1,0-1 0,0 1 0,2 2 0,-2-1-13,1 0-1,0 0 0,-1 1 1,1-1-1,-1 1 0,0-1 1,1 1-1,-1 0 0,0-1 1,0 4-1,1 4 10,0 0-1,-1 0 1,-1 0 0,1 0 0,-2 11 0,-2 13 248,-5 47-279,6-70 115,-1 1 0,0-1 1,0 0-1,-9 20 0,10-29-33,1 1 0,-1-1 0,1 1 0,-1-1 0,0 1-1,0-1 1,0 0 0,0 0 0,0 0 0,-1 0 0,1 0-1,-1-1 1,1 1 0,-1-1 0,1 1 0,-1-1 0,0 0 0,0 0-1,0 0 1,1 0 0,-1-1 0,-3 1 0,-6 0-14,1-1 0,0-1 1,0 0-1,-18-4 1,15 3-113,-24-2 1,25 2-169,13 2 246,0 0 1,0 0-1,0 0 0,-1 0 0,1 0 1,0 0-1,0 0 0,0 0 1,0 0-1,0 0 0,0 0 0,-1 0 1,1 0-1,0 0 0,0 0 1,0 0-1,0 0 0,0 0 0,0 0 1,0 0-1,-1 0 0,1 0 1,0-1-1,0 1 0,0 0 0,0 0 1,0 0-1,0 0 0,0 0 1,0 0-1,0 0 0,0 0 0,0 0 1,0-1-1,0 1 0,-1 0 1,1 0-1,0 0 0,0 0 0,0 0 1,0 0-1,0 0 0,0-1 1,0 1-1,0 0 0,0 0 0,0 0 1,0 0-1,0 0 0,0 0 1,1-1-1,-1 1 0,0 0 0,0 0 1,0 0-1,0 0 0,4-2-69,0 1-1,1 0 0,-1 0 0,1 0 0,-1 1 1,9 0-1,0-1 60,0 0 4,0-1 0,0 0 0,-1-1 0,1-1-1,0 0 1,-1 0 0,0-1 0,0-1 0,-1 0 0,17-11 0,-20 11-34,1 0 1,0 0-1,1 1 0,-1 0 0,19-6 0,-27 11 43,0 0 1,0 0-1,0 0 0,1 0 1,-1 0-1,0 0 1,0 0-1,0 0 0,0 1 1,0-1-1,0 0 0,0 1 1,0-1-1,0 0 1,0 1-1,0-1 0,-1 1 1,1 0-1,0-1 0,0 1 1,0 0-1,-1-1 1,1 1-1,0 0 0,-1 0 1,1 0-1,0 0 0,-1 0 1,1 0-1,-1 1 1,3 3-25,0 1 0,-1 0 0,3 10 1,0 7 20,0 0 1,-2 1-1,2 45 0,-12 74-137,4-99 284,2-10-45,-1 19-42,1-46 181,1 0 0,1 14 0,-1-20 576,2-12-759,0 0 0,0-1 0,1 1 0,0 0 0,7-14 0,4-16-50,24-140-115,0 1-40,-25 136 36,32-75 0,-39 108 34,0-1 0,0 1 1,1 1-1,1-1 0,-1 1 0,2 0 0,-1 1 0,13-10 0,-21 18 77,1 1 0,0-1 0,0 0 0,0 1 0,-1-1 0,1 1 0,0-1 0,0 1-1,0-1 1,0 1 0,0 0 0,0-1 0,0 1 0,0 0 0,0 0 0,0 0 0,0 0 0,0 0 0,0 0 0,0 0 0,0 0 0,0 0 0,0 0 0,0 0 0,0 1 0,0-1 0,0 0-1,0 1 1,0-1 0,0 1 0,0-1 0,0 1 0,0 0 0,-1-1 0,1 1 0,0 0 0,0-1 0,0 2 0,1 1 30,-1 0 1,1-1-1,-1 1 1,0 0-1,0 0 0,0 0 1,0 0-1,0 0 1,-1 0-1,1 0 1,-1 6-1,-1 4 16,0-1 0,-2 1 1,1 0-1,-2-1 0,-7 22 0,3-12 81,4-12-66,-1 0 0,1-1 0,-12 17 0,-2 3 295,17-28-326,0 1 0,0 0 0,-1-1 0,1 1 0,0-1-1,-1 0 1,1 1 0,-1-1 0,0 0 0,1 0 0,-1 0 0,0 0 0,0 0 0,0 0 0,0-1 0,0 1 0,1-1 0,-1 1-1,0-1 1,0 0 0,0 1 0,0-1 0,0 0 0,0 0 0,-3-1 0,4 1-30,1 0 0,0 0 1,0 0-1,-1 0 0,1 0 0,0 0 1,0 0-1,-1 0 0,1 0 0,0 0 1,0 0-1,-1 0 0,1 0 0,0 0 1,0 0-1,0 0 0,-1-1 0,1 1 0,0 0 1,0 0-1,0 0 0,-1 0 0,1 0 1,0-1-1,0 1 0,0 0 0,0 0 1,-1 0-1,1-1 0,0 1 0,0 0 1,0 0-1,0 0 0,0-1 0,0 1 1,0 0-1,0 0 0,0-1 0,0 1 0,0 0 1,0 0-1,0-1 0,0 1 0,0 0 1,0 0-1,0-1 0,0 1 0,0 0 1,0 0-1,0-1 0,0 1 0,0 0 1,0 0-1,0 0 0,1-1 0,9-14-385,10 4 345,1 1 0,0 1 0,37-10 0,-9 3 31,-4 0-65,32-12 134,-42 16-103,-24 8 82,0 1 0,18-10 0,-8 4 130,-12 7-239,-9 2 76,0 0 0,0 0 0,0 0 1,0 0-1,0 0 0,0 0 0,0 0 1,-1 0-1,1 0 0,0 0 1,0 0-1,0 0 0,0 0 0,0 0 1,0 0-1,0 0 0,0 0 1,0 0-1,0 0 0,0 1 0,0-1 1,0 0-1,0 0 0,0 0 0,0 0 1,0 0-1,0 0 0,0 0 1,0 0-1,0 0 0,0 0 0,0 0 1,0 0-1,0 0 0,0 0 1,0 0-1,0 1 0,0-1 0,0 0 1,0 0-1,0 0 0,0 0 1,0 0-1,0 0 0,0 0 0,0 0 1,0 0-1,0 0 0,0 0 0,0 0 1,0 0-1,0 0 0,0 0 1,0 0-1,0 0 0,0 0 0,1 0 1,-1 0-1,0 1 0,0-1 1,0 0-1,0 0 0,0 0 0,0 0 1,-1 2 3,-1 0 0,1 0 1,0 1-1,0-1 1,0 0-1,0 1 0,0 3 1,-4 8-40,2-8-9,0 1 1,0-1 0,0 1-1,1-1 1,0 1-1,-1 12 1,-1 40-10,3-52 56,2 0-1,-1 0 1,1 0-1,0 0 1,1 0-1,3 10 1,-5-16 18,1 0-1,-1 0 1,0-1-1,1 1 1,-1 0-1,1 0 1,-1-1-1,1 1 1,-1 0-1,1-1 1,0 1-1,-1-1 1,1 1-1,0 0 1,-1-1-1,1 0 1,0 1-1,0-1 1,-1 1-1,1-1 1,0 0-1,0 0 1,0 1-1,0-1 1,0 0-1,-1 0 1,1 0-1,0 0 1,0 0-1,0 0 1,0 0-1,0 0 1,-1 0-1,1-1 1,0 1-1,0 0 1,0 0-1,-1-1 1,1 1-1,0-1 1,0 1-1,-1-1 1,1 1-1,0-1 1,1 0-1,1-5 63,0 1-1,0-1 0,-1 0 1,1 0-1,-1 0 0,0 0 1,-1 0-1,1 0 0,-1-1 1,-1 1-1,1 0 1,-1-1-1,0 1 0,0-1 1,-2-5-1,0 0-107,-1 0 0,0 0 0,-1 1 0,0 0 0,-1 0 0,0 0 0,-7-10 0,5 6-414,6 11-34,5 5-265,4 7 714,2-1 0,-1 0-1,1 0 1,0-1 0,0-1 0,1 1 0,-1-2-1,1 0 1,19 5 0,-26-8 65,0 0 0,-1-1 0,1 0 1,0 1-1,-1-1 0,1-1 0,0 1 0,-1 0 1,1-1-1,0 0 0,-1 0 0,1 0 0,-1 0 0,1 0 1,-1-1-1,0 0 0,1 0 0,-1 0 0,5-4 0,4-4 78,-1-1 1,-1 0-1,15-20 0,-1 1-11,-4 9-166,0 0 0,1 1-1,25-18 1,-46 37 48,1 1 0,0-1 0,-1 1 0,1-1 0,0 1-1,0-1 1,-1 1 0,1 0 0,0-1 0,0 1 0,-1 0 0,1 0 0,0 0 0,0-1 0,0 1 0,0 0-1,-1 0 1,1 0 0,0 0 0,0 0 0,0 0 0,0 1 0,-1-1 0,1 0 0,0 0 0,0 1 0,0-1-1,1 2-16,0-1-1,-1 1 1,1 0-1,-1-1 1,1 1-1,-1 0 1,0 0-1,0 0 1,2 2-1,-2 1 55,1-1 0,0 0 1,-1 1-1,0-1 0,0 1 0,0-1 1,-1 1-1,0 0 0,1-1 0,-2 1 0,1 0 1,0-1-1,-2 7 0,-1 8 96,2-10-97,-1 0 0,-1 0 0,0 0 0,0-1 0,0 1 0,-1-1 0,-6 8 0,6-7 17,2-6-3,0-1 0,1 1 0,-1-1 0,0 0 0,0 1 0,-1-1 0,1 0 0,0 0 0,-1-1 0,1 1 0,-1 0 0,0-1 0,1 0 0,-1 1 0,0-1 0,0 0 0,0-1 0,0 1 0,0 0 0,0-1 0,0 1 0,0-1 0,0 0 0,0 0 0,0-1 0,0 1 0,0 0 0,0-1 0,0 0 0,0 0 0,-3-1 0,-9-5-20,11 6-105,1-1 0,-1 1 1,0-1-1,1 0 0,-1 0 0,-4-4 0,8 6 74,0 0 0,0 0-1,0 0 1,1 0-1,-1 0 1,0 0 0,0 0-1,0 0 1,0 0 0,0 0-1,0 0 1,0 1-1,0-1 1,0 0 0,0 0-1,0 0 1,-1 0 0,1 0-1,0 0 1,0 0 0,0 0-1,0 0 1,0 0-1,0 0 1,0 0 0,0 1-1,0-1 1,0 0 0,0 0-1,0 0 1,0 0-1,0 0 1,0 0 0,0 0-1,0 0 1,0 0 0,0 0-1,-1 0 1,1 0 0,0 0-1,0 0 1,0 0-1,0 0 1,0 0 0,0 0-1,0 0 1,0 0 0,0 0-1,0 0 1,0 0-1,-1 0 1,1 0 0,0 0-1,0 0 1,0 0 0,0 0-1,0 0 1,0 0 0,0 0-1,0 0 1,0 0-1,0 0 1,0 0 0,3 9-235,0-5 249,1 0 0,-1-1 0,1 0 0,-1 0 0,1 0 0,0 0 0,0 0 0,0-1 0,1 0 0,-1 0 0,0 0 0,8 2 0,6 0 28,33 6 0,-50-10-30,28 4 42,0-2 0,52-1 0,-64-2 21,0-1-1,0-1 1,0 0-1,-1-2 1,0 0-1,20-8 1,-14 3 158,37-22 1,-52 27-179,0 1 0,-1-2-1,1 1 1,-1-1-1,0 0 1,-1 0 0,1-1-1,7-12 1,-12 16-17,1 0 0,-1 0 0,0 0 0,0 0 0,0 0 0,0 0 0,-1 0 0,1-1 0,-1 1 0,0 0 0,0-1 0,0 1 0,-1-5 0,1 7-47,0 0 0,0 0 0,-1 0 0,1-1 0,-1 1 0,1 0 0,-1 0 0,1 0 0,-1 0 0,0 0 0,1 0 0,-1 0 0,0 1 0,0-1 0,0 0 0,0 0 0,1 0 0,-1 1 0,0-1 0,0 1 0,-1-1 0,1 1 0,0-1-1,0 1 1,0-1 0,0 1 0,0 0 0,0 0 0,-1-1 0,1 1 0,0 0 0,0 0 0,0 0 0,0 1 0,-1-1 0,1 0 0,0 0 0,0 0 0,0 1 0,-2 0 0,-10 2-109,1 1 0,-1 1 0,-12 6 1,22-10 109,0 1 0,-1-1 1,1 1-1,0 0 0,1 1 1,-1-1-1,0 0 0,1 1 1,-1-1-1,1 1 0,0 0 1,0 0-1,0 0 0,0 0 1,0 0-1,1 0 0,-2 5 1,2-5 18,1 1 1,0-1-1,0 1 0,0-1 1,0 1-1,0-1 1,1 1-1,-1-1 1,1 1-1,0-1 1,2 4-1,0 1 56,0 1 0,1-2 0,7 12 0,-4-9 80,0 1 0,1-1 0,1 0 0,-1-1-1,2 1 1,-1-2 0,1 0 0,0 0 0,1 0 0,0-2 0,15 8 0,-23-12-125,1-1 1,-1 0 0,0-1 0,1 1 0,-1 0 0,1-1 0,-1 0 0,1 0-1,0 0 1,-1 0 0,1-1 0,-1 1 0,1-1 0,-1 0 0,0 0-1,7-3 1,2-2-1460,0 0-1,-1-1 1,14-11-1,11-7-8348,-10 13 4995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1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 9792,'-53'-12'4448,"48"29"-3872,5-11-288,5 3-288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5:25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17 4992,'-2'-2'312,"1"0"0,0 1 1,-1-1-1,1 1 0,-1-1 1,0 1-1,1 0 0,-5-2 0,6 2-227,0 1 0,0 0 0,0 0 0,-1 0 0,1 0 0,0 0 0,0 0 0,0 0 0,0 0 0,-1 0 0,1 0 0,0 0 0,0 0 0,0 0 0,-1 0 0,1 0 0,0 0 0,0 0 0,0 0 0,-1 0 0,1 0 0,0 0 0,0 0 0,0 0 0,0 0 0,-1 0 0,1 0 0,0 0 0,0 0 0,0 1 0,0-1 0,-1 0 0,1 0 0,0 0 0,0 0 0,0 0 0,0 1 0,0-1 0,0 0 0,0 0 0,0 0 0,-1 0 0,1 1 0,0-1 0,0 0 0,0 0 0,0 0 0,0 1 0,0-1 0,0 0 0,0 0 0,0 1 0,-7 11 1106,3-5-962,0-1 1,0 1-1,1 0 0,0 1 0,0-1 1,-2 11-1,5-16-223,-1 0 1,1-1-1,-1 1 0,1 0 1,0 0-1,0 0 0,0 0 1,0 0-1,0 0 0,0 0 1,0 0-1,1 0 0,-1 0 1,1 0-1,0 0 1,-1-1-1,1 1 0,0 0 1,0 0-1,0-1 0,0 1 1,0-1-1,0 1 0,1-1 1,-1 1-1,1-1 0,-1 0 1,1 1-1,-1-1 0,1 0 1,2 1-1,3 1-752,0-1 0,0 0 0,13 1 1,-8-1-640,20 6-1073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7:34.3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125 14 3072,'-2'-14'10565,"4"36"-9842,0 0 0,-1 1 0,-4 38 0,1-23-229,0-10-122,-2 0-1,-9 41 0,-21 52 524,26-96-674,2-8 20,-10 19 0,9-22-121,1 1 0,-5 16 0,-4 14 136,15-38-65,10-7 411,-3 0-616,11-2 54,59-7-66,106 3 1,-58 7-38,-70-2 372,-47-1-402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7:34.6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17 5632,'-1'0'48,"-1"-1"309,0 1 0,0 0 1,0-1-1,0 0 0,0 1 1,0-1-1,0 0 0,-4-2 1,33 4 6937,36-3-5455,-13-1-1012,-6-1-394,68 4 0,-67 1-264,-32-2-91,1 2-1,17 2 1,-31-3-310,1 0-1,0 0 1,-1 0 0,1 0 0,-1 0 0,1 0 0,0 0 0,-1 0-1,1 0 1,-1 0 0,1 0 0,0 0 0,-1-1 0,1 1-1,-1 0 1,2-1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7:35.0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27 157 6304,'-3'-2'528,"-13"-9"1068,16 11-1468,-1 0-1,1-1 0,-1 1 0,1 0 0,-1-1 1,1 1-1,0 0 0,-1-1 0,1 1 0,-1-1 1,1 1-1,0-1 0,-1 1 0,1-1 1,0 1-1,0-1 0,-1 1 0,1-1 0,0 0 1,0 1-1,0-1 0,0 0 0,2 0 201,0 0 0,0 0-1,0 0 1,0 0-1,1 0 1,-1 0-1,0 1 1,5-1 0,1-1 94,238-43 4474,-90 19-4230,-67 5-377,0 0-1128,-29 12-4877,-42 9 2927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7:36.7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11 6400,'-22'4'2058,"18"-3"-599,6 1-335,7-1 597,84-3 2618,48-5-3147,-26 0-846,-97 6-605,95-1 890,-93 3-3344,34 6-1,-27 1-246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7:41.0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94 7 1728,'-3'-1'9861,"-10"22"-5237,12-17-3271,7-3-128,2 0-1249,27 2 296,-1-2 0,65-6 0,-52 2-96,42-6-113,-47 3 50,-17 2-59,20-1 47,-37 3-109,-7 1 3,-1 1 0,1 0 0,-1 0 0,1-1 1,-1 1-1,1 0 0,-1 0 0,1 0 0,0 0 0,-1 0 0,1 0 0,-1 0 0,1 0 1,-1 0-1,1 0 0,-1 0 0,2 0 0,3 1 95,0 2 73,-6 6-69,-1-2-47,-1-1 1,0 1-1,0-1 1,-7 10-1,-1 4-39,-79 127 558,70-118-420,-2-1-1,-49 49 1,41-50-129,-1-2 1,-48 31 0,-26 0-61,90-48-586,-10 5-1677,10-10-5441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7:43.7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1033 2976,'-1'1'115,"0"-1"0,0 0 0,0 1 1,0-1-1,1 1 0,-1-1 0,0 1 0,0-1 1,0 1-1,1 0 0,-1 0 0,0-1 0,1 1 0,-2 1 1,2-2-48,0 0 0,0 1 0,0-1 1,0 0-1,0 1 0,0-1 0,0 0 1,0 1-1,0-1 0,0 0 0,0 1 1,0-1-1,0 1 0,0-1 0,0 0 1,0 1-1,0-1 0,1 0 0,-1 0 1,0 1-1,0-1 0,0 0 0,1 1 1,-1-1-1,0 0 0,0 0 0,0 1 1,1-1-1,-1 0 0,0 0 0,1 1 0,-1-1 1,0 0-1,0 0 0,1 0 0,-1 0 1,0 0-1,1 0 0,-1 1 0,0-1 1,1 0-1,-1 0 0,1 0 0,8 5 1708,-9-4-1659,1-1 0,-1 1 0,1-1 0,-1 1 0,1-1 0,0 1 0,-1-1 0,1 0 0,0 1 0,-1-1 0,1 0 0,0 0 0,-1 1 0,1-1 0,0 0-1,0 0 1,-1 0 0,1 0 0,0 0 0,-1 0 0,1 0 0,0 0 0,0 0 0,-1-1 0,1 1 0,0 0 0,0-1 0,7-1 195,0-2 1,-1 1 0,1-1-1,-1 0 1,0-1-1,0 1 1,7-8-1,41-43 261,-29 27-286,89-81 338,35-37 50,-127 121-532,-2-1 0,0-1 1,-2-1-1,18-34 0,72-174 430,-71 151-165,-5-2 268,-23 59-349,-8 21-158,0 0 0,0 0 0,1-12 1,-2 17-115,-1 0 0,0 0 0,0 0 1,0 0-1,0 0 0,0 1 0,0-1 0,-1 0 1,1 0-1,-1 0 0,1 0 0,-1 1 0,0-1 1,1 0-1,-1 1 0,0-1 0,0 0 1,0 1-1,-2-2 0,2 2-70,1 1-1,-1-1 1,0 0-1,0 1 1,0 0-1,1-1 1,-1 1-1,0 0 1,0-1-1,0 1 1,0 0-1,0 0 1,0 0-1,0-1 1,0 1-1,0 0 1,1 0-1,-1 1 1,0-1-1,0 0 1,0 0-1,0 0 1,0 1-1,0-1 1,-1 1-1,-1 1-38,-1-1 1,1 1-1,0 1 0,0-1 0,-3 3 1,-4 5 26,1 0 1,0 0-1,1 1 1,0 0-1,1 0 1,-10 20 0,-29 81 189,44-106-168,-57 181 422,51-151-362,1 0 1,2 1 0,0 50 0,6-72 18,0 1 0,2-1 0,0 0 0,1 0 0,0 0 0,1 0 0,14 27 0,-18-39-48,1 0-1,-1 0 1,1 0 0,0 0-1,0 0 1,0-1 0,0 1-1,1-1 1,-1 1 0,1-1-1,0 0 1,3 3-1,-4-5 1,0 1 0,-1 0-1,1 0 1,0-1-1,0 1 1,0-1-1,0 1 1,0-1 0,0 0-1,0 0 1,0 1-1,0-2 1,0 1-1,0 0 1,0 0 0,0-1-1,0 1 1,0-1-1,0 1 1,0-1-1,2-1 1,8-5 53,1-1 0,-1-1 0,12-11 0,19-12-16,78-52 598,-103 71-1290,-19 15 577,0 1 0,0-1 0,0 0 0,0 0 0,0 1 0,0-1 0,1 1 0,-1-1 0,1 0 0,0 5 0,-2 3 10,1-1 53,0 0 0,1 0-1,0 0 1,1 0 0,-1-1 0,2 1-1,3 15 1,0-8-11,0 1 0,1-1 0,10 16 0,-12-24 32,0-1 1,1 0 0,0 1-1,1-2 1,-1 1 0,1-1-1,0 0 1,1 0 0,0 0 0,0-1-1,0 0 1,0 0 0,9 3-1,-10-5 10,0-1 1,0 0-1,1 0 0,-1 0 0,0-1 0,1 0 0,0 0 0,-1-1 0,1 1 1,-1-1-1,1-1 0,-1 0 0,1 1 0,-1-2 0,1 1 0,-1-1 0,12-5 1,-9 3-20,0-2 0,0 1 0,-1-1 0,0 0 0,0-1 0,0 0 0,11-14 0,-2 1-10,-2-1 0,14-24 1,-14 16 59,13-38 1,-26 62-77,-1 4-3,0-1 1,-1 1 0,1 0-1,0-1 1,-1 1 0,0-1-1,1 1 1,-1-1 0,0 1-1,0-1 1,0 1 0,0-1-1,0 0 1,0 1 0,0-1-1,0 1 1,-1-1 0,1 1-1,0-1 1,-1 1 0,-1-3-1,2 4-16,0 0-1,-1-1 1,1 1 0,0 0-1,-1 0 1,1 0-1,0 0 1,-1 0-1,1 0 1,-1-1 0,1 1-1,0 0 1,-1 0-1,1 0 1,0 0 0,-1 0-1,1 0 1,0 1-1,-1-1 1,1 0-1,-1 0 1,1 0 0,0 0-1,-1 0 1,1 0-1,0 1 1,0-1-1,-1 0 1,1 0 0,0 0-1,-1 1 1,1-1-1,0 0 1,0 1 0,-1-1-1,1 0 1,0 1-1,-10 10-351,6-4 336,0 0-1,1 1 1,-1-1 0,1 0 0,1 1 0,0 0 0,-3 14 0,3-1 116,-1 36-1,3-47-12,1-1-1,0 1 1,0-1-1,1 0 1,0 1-1,1-1 1,0 0 0,0 0-1,8 15 1,-10-24-48,-1 1-1,1 0 1,-1-1 0,0 1 0,1-1 0,-1 1 0,1-1 0,0 1 0,-1-1 0,1 1 0,-1-1 0,1 1 0,0-1 0,0 1-1,-1-1 1,1 0 0,0 0 0,-1 1 0,1-1 0,0 0 0,0 0 0,-1 0 0,1 0 0,0 0 0,0 0 0,0 0 0,-1 0 0,1 0-1,0 0 1,0 0 0,-1 0 0,1-1 0,0 1 0,0 0 0,-1-1 0,1 1 0,0 0 0,-1-1 0,1 1 0,0-1 0,0 0-1,3-3 41,0 1-1,0-1 0,-1 0 0,6-8 1,16-23-2,-9 9 26,3 1 0,0 1-1,1 1 1,25-24-1,-20 27-106,30-29-60,-40 39 85,-10 11-134,-6 9 42,-15 79 333,0-7-256,3-25 99,-39 105-1,48-153 40,0 0 0,-9 13 0,12-20-86,0 0 0,-1 0 0,1-1 1,-1 1-1,1 0 0,-1-1 0,1 1 1,-1-1-1,0 0 0,0 0 0,0 0 0,0 1 1,1-2-1,-2 1 0,1 0 0,-4 1 1,5-2-42,-1-1 1,0 1 0,0 0 0,0-1-1,0 1 1,0-1 0,1 1 0,-1-1 0,0 0-1,1 0 1,-1 0 0,0 0 0,1 0-1,-1 0 1,1-1 0,0 1 0,-1 0 0,1-1-1,0 1 1,0-1 0,0 1 0,0-1-1,0 0 1,-1-2 0,-2-3-90,1 0 0,0 1 0,0-2 0,-2-12 0,4 19 30,1-1 1,-1 1 0,1-1 0,0 0-1,0 1 1,0-1 0,0 0 0,0 1 0,0-1-1,0 1 1,0-1 0,1 0 0,0-2-1,0 3 59,-1 1-1,1-1 0,0 1 0,0-1 0,0 1 0,-1 0 0,1-1 0,0 1 0,0 0 0,0-1 0,0 1 1,-1 0-1,1 0 0,0 0 0,0 0 0,0 0 0,0 0 0,0 0 0,0 0 0,0 0 0,0 0 0,-1 1 0,1-1 1,0 0-1,0 1 0,0-1 0,1 1 0,82 28-241,33 10-3081,-94-33-1034,34 4 1,-34-6 1993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7:44.1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9 7968,'-31'-8'3616,"9"8"-3136,17 0-480,10 5-1856,3 3 1088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7:45.4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163 474 3648,'4'0'14197,"-11"0"-12269,4-1-1737,0 1 0,1 0 0,-1 0 0,0 1 0,1-1 0,-1 0 0,0 1 0,1 0 0,-1-1 0,1 1 0,-1 0 0,1 0 0,-3 2 0,-3 2-170,1 0 0,0 1 0,0-1 0,0 1 0,1 1 0,0-1 0,0 1 0,1 0 0,0 1 0,0-1 0,0 1 0,1 0 0,0 0 0,-4 16 0,-1 1-134,-9 48-1,16-64 126,1 1 1,1-1-1,-1 0 0,1 1 0,1-1 0,0 1 0,0-1 0,5 15 1,-4-14 64,-1-8-50,-1 0-1,0 0 1,1 0-1,-1 0 1,1-1-1,0 1 1,-1 0-1,1 0 1,0-1-1,0 1 1,0 0-1,0-1 1,0 1-1,1-1 1,-1 1-1,0-1 1,3 2-1,-4-3-18,0 0-1,1 0 0,-1 0 1,1 0-1,-1 0 1,1 0-1,-1 0 0,1 0 1,0 0-1,-1 0 0,1 0 1,-1 0-1,1 0 1,-1 0-1,1 0 0,-1 0 1,0-1-1,1 1 1,-1 0-1,1 0 0,-1-1 1,1 1-1,-1 0 0,0-1 1,1 1-1,-1 0 1,1-1-1,-1 1 0,0 0 1,0-1-1,1 0 0,11-20-45,6-19-94,11-46 0,18-39 97,-12 52-29,-34 72 79,-1 0 0,0 1 1,0-1-1,0 0 0,1 1 0,-1-1 0,0 1 1,1-1-1,-1 1 0,1-1 0,-1 0 0,1 1 1,-1 0-1,1-1 0,-1 1 0,1-1 0,0 0 1,-1 1-4,1 0 1,-1 0 0,0 1 0,0-1-1,1 0 1,-1 0 0,0 0 0,1 0-1,-1 0 1,0 0 0,0 0 0,1 1-1,-1-1 1,0 0 0,0 0-1,0 0 1,1 0 0,-1 1 0,0-1-1,0 0 1,0 0 0,1 1 0,-1-1-1,0 0 1,0 0 0,0 1 0,8 25 351,-7-22-423,11 43 332,1 0 0,3-2 1,32 70-1,-43-107-219,0 0 1,0-1-1,1 1 1,13 12-1,-18-18 405,13-2-289,-11-1-190,0 0 0,-1 0 0,1-1 0,-1 1 0,1-1 0,-1 1 0,1-1 0,-1 0 1,3-3-1,9-5 113,7-5-99,-1-1 1,36-36 0,-20 17 117,-4 2-23,-1-2 0,-1-1 1,30-49-1,-43 58-46,-1-1 1,-2-1-1,-1-1 1,-1 0-1,-1 0 0,8-41 1,-8 23-4,7-79 0,-18 122-33,1-6 33,0 0 1,-2-21-1,-1 28-6,0 8-19,0 9-37,-6 47-187,-1-1 224,3 1-1,2 90 0,7-99 77,17 85 0,-9-83-257,2 10-1903,-2-24-2651,-11-38 4561,0-1 0,0 0-1,0 0 1,0 1 0,0-1 0,0 0-1,0 1 1,0-1 0,0 0 0,1 0 0,-1 1-1,0-1 1,0 0 0,0 0 0,0 1-1,0-1 1,0 0 0,1 0 0,-1 0-1,0 1 1,0-1 0,0 0 0,1 0-1,-1 0 1,0 0 0,0 1 0,1-1 0,-1 0-1,0 0 1,0 0 0,1 0 0,-1 0-1,4-6-2804,-3 4 2074,3-7-1675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7:45.8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 9376,'-10'3'4256,"20"6"-3680,-6-6 1568,9 2-1281,10-2 993,4 6-1088,4-1-32,1-2-448,-1-1-128,6-1-96,3-4-1184,0 0 608,5 0-3455,-4 0 2207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7:46.8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262 319 6880,'-8'-12'8954,"7"22"-7635,1-1 1,-4 13-1,-12 39-322,11-43-384,-71 207 1118,12-39-1153,39-108-452,-25 88 346,49-163-406,0 0 0,0 0 0,0 0 1,0-1-1,0 1 0,-3 4 1,4-6-53,-3 3 30,4-6-137,4-17-102,79-302 179,-23 101-64,-23 23 395,18-74 304,-53 258-538,15-52 712,-15 62-897,-1 10 60,2 20 28,-2-9-49,38 181 428,-13-66-174,48 146 0,-45-159-99,10 27-89,-38-140-102,8 15-435,-10-21 470,0-1 1,0 0 0,0 0 0,1 0-1,-1 1 1,0-1 0,0 0-1,0 0 1,1 0 0,-1 0-1,0 0 1,0 1 0,0-1 0,1 0-1,-1 0 1,0 0 0,0 0-1,1 0 1,-1 0 0,0 0-1,0 0 1,0 0 0,1 0-1,-1 0 1,0 0 0,1 0 0,6-8-3706,-5 4 2830,-1 1-1,1 0 1,-1-1-1,0 0 0,-1 1 1,1-1-1,-1 1 1,1-7-1,-1-4-1543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5:26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1 6656,'-27'21'3008,"4"19"-2624,5-25 1632,10 2-1184,-19-2 864,9 1-992,-6-4 128,11 5-513,-5-9 33,10-1-224,-1-7 352,9 5-256,4-10-3135,6 1 1567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7:47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9 8896,'-10'3'4032,"25"-6"-3520,-11 3 2336,6 3-1665,3-3 801,8 0-1184,3-3 32,2 3-480,6-5 128,-1 5-256,1-4-224,0 8 0,-6-8-2112,1 4 1152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8:56.2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34 3328,'-9'-10'9989,"9"10"-9842,0 0 0,0-1 1,0 1-1,0 0 0,0-1 0,0 1 0,0 0 1,-1 0-1,1-1 0,0 1 0,0 0 0,0-1 1,-1 1-1,1 0 0,0 0 0,0-1 1,0 1-1,-1 0 0,1 0 0,0 0 0,-1-1 1,1 1-1,0 0 0,0 0 0,-1 0 0,1 0 1,0 0-1,-1-1 0,-14 0 2090,13 2-2104,0-1 1,1 0 0,-1 0-1,0 1 1,1-1 0,-1 1-1,1-1 1,-1 1 0,0-1-1,1 1 1,-1 0 0,1 0 0,0 0-1,-1 0 1,1 0 0,-2 2-1,0-1 1098,4-11 546,0-6-2667,0 10-2070,3 3 778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03.5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45 5632,'-2'0'10081,"3"1"-9918,0 10 4419,-1-23-3398,-1 3-1074,1 7-18,0-1 0,0 0 1,0 1-1,0-1 0,0 0 1,1 1-1,-1-1 0,1 0 1,0 1-1,1-4 0,0 3 364,-2 4-444,-1 10-144,1-8 153,0 0 0,0-1 0,-1 1 0,1 0 0,-1 0-1,1 0 1,-1-1 0,-1 5 0,-4 3-2443,3-4-640,2 4 903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16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 1728,'0'-5'800,"5"10"384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09.2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516 222 3328,'-5'0'14501,"4"-5"-15227,-5-6 1508,4 7-612,0 1 0,1-1 0,-1 0 1,1 1-1,-3-8 0,2 4-33,0 0-1,-1 0 1,0 1-1,0-1 1,-1 1-1,1 0 1,-1 0-1,-1 0 1,1 1-1,-1-1 1,0 1-1,-1 0 1,1 1-1,-11-7 1,11 8-137,0 1 0,0-1 0,-1 1 0,1 1 0,-1-1 1,0 1-1,0 0 0,1 0 0,-1 1 0,0 0 0,0 0 0,0 0 0,1 0 0,-1 1 0,0 0 1,-8 3-1,-9 3-24,0 2 0,-34 17 1,48-22 60,0 0-29,0 0-1,1 1 1,-1 0-1,1 1 1,0 0-1,0 0 1,1 0-1,0 1 1,0 0-1,0 1 1,1 0-1,0 0 1,1 0-1,0 0 1,0 1-1,-7 17 1,9-18 1,1 0-1,0 0 0,0 0 1,1 0-1,0 1 1,0-1-1,1 0 1,0 0-1,1 1 1,0-1-1,0 0 1,0 0-1,5 13 1,-2-12 17,-1 0 0,2 0 0,-1 0 0,1 0 0,1-1 0,0 0 1,0 0-1,0-1 0,1 0 0,0 0 0,9 7 0,-6-6 31,0-1 1,0 0-1,1-1 1,0 0-1,23 9 1,-28-13 24,1 0 0,-1-1 0,1 1 1,0-1-1,-1 0 0,1-1 0,0 0 0,0 0 1,0 0-1,0-1 0,-1 0 0,10-3 0,-15 4-56,0 0 0,0 0 0,-1-1 0,1 1 0,0 0-1,-1-1 1,1 1 0,0 0 0,0-1 0,-1 1 0,1-1-1,-1 1 1,1-1 0,0 1 0,-1-1 0,1 0 0,-1 1 0,1-1-1,-1 0 1,0 1 0,1-1 0,-1 0 0,0 1 0,1-1-1,-1-1 1,0 1-25,-1 0 1,1 1-1,-1-1 0,1 1 0,-1-1 0,0 0 0,1 1 0,-1 0 1,1-1-1,-1 1 0,0-1 0,0 1 0,1 0 0,-1-1 1,0 1-1,0 0 0,-1-1 0,2 1 0,-3 0-29,0-1 0,-1 0 0,1 1 0,0 0 0,-1-1 1,1 2-1,-1-1 0,1 0 0,-1 1 0,1-1 0,0 1 1,-7 2-1,-2 2-79,-22 11 0,-7 8-91,2 1 1,-43 37 0,73-55 211,1 1 1,0 0 0,1 0-1,0 1 1,0-1 0,-7 13-1,12-17-4,-1 0-1,1 1 0,0-1 1,0 1-1,1-1 0,-1 1 1,1 0-1,0 0 0,0 0 1,0-1-1,1 1 0,0 0 1,0 0-1,0 0 0,0 0 1,2 7-1,-1-9 6,1 0 1,-1 0-1,1 0 1,0 0-1,-1 0 1,1 0-1,1 0 1,-1-1-1,0 1 1,1-1-1,-1 0 1,1 1-1,0-1 1,-1 0-1,1 0 1,0-1-1,0 1 1,1-1-1,-1 1 1,0-1-1,0 0 1,1 0-1,3 0 1,6 1 133,1 0 1,0 0 0,0-2-1,17-1 1,0 0-54,0-2-1,-1-2 1,46-11 0,-57 10-81,0-1 1,-1 0-1,0-2 0,0 0 1,-1-1-1,24-17 1,-25 15-38,18-15-178,46-25 0,-79 51 191,-1 1 0,1-1 0,-1 1-1,1-1 1,0 1 0,-1-1 0,1 1 0,0 0-1,-1-1 1,1 1 0,0 0 0,0 0 0,-1 0-1,1 0 1,0 0 0,0-1 0,-1 1 0,1 0-1,0 1 1,0-1 0,-1 0 0,1 0-1,0 0 1,0 0 0,-1 1 0,1-1 0,0 0-1,0 0 1,-1 1 0,1-1 0,-1 1 0,1-1-1,0 1 1,-1-1 0,1 1 0,-1-1 0,1 1-1,-1-1 1,1 1 0,-1 0 0,1-1 0,-1 1-1,0 0 1,1-1 0,-1 1 0,0 0-1,0 0 1,0-1 0,1 1 0,-1 1 0,1 4 34,0 1 1,-1-1 0,0 0 0,0 1 0,-1 5 0,-1 2 34,-1-1 1,-8 25 0,2-8 119,8-24-129,0 0 64,-1-1-1,0 1 1,0-1 0,-3 8-1,14-26-241,0 1 0,1 0 0,1 1 0,18-16 0,62-43-198,-82 64 245,-1 1 1,1 0-1,1 0 0,-1 1 0,14-5 1,-21 8 86,1 1 1,-1-1 0,0 1 0,0-1-1,1 1 1,-1 0 0,0 0 0,1 0 0,-1 0-1,0 0 1,1 1 0,-1-1 0,0 1-1,1 0 1,-1-1 0,0 1 0,0 0 0,0 0-1,0 0 1,0 1 0,0-1 0,0 0 0,0 1-1,-1-1 1,1 1 0,0 0 0,-1 0-1,1-1 1,1 4 0,7 10-11,1 0 0,0 0 0,26 25 0,-31-35 33,-1 0 1,1-1-1,0 0 1,0 0-1,1 0 1,-1 0-1,1-1 1,-1 0-1,1-1 1,0 1-1,0-2 0,15 4 1,-11-4 92,-1-1 0,1 0 0,21-2 0,-28 1-131,0 0 0,1 0 0,-1 0 0,0-1 0,0 0 0,0 0 1,0 0-1,0 0 0,0-1 0,-1 1 0,1-1 0,4-5 0,-4 4-30,-1 0-1,1 0 0,-1-1 1,0 1-1,0-1 0,0 0 1,-1 0-1,0 0 0,0 0 1,0-1-1,2-7 0,-2 1 68,-1 1 0,0 0 0,-1-1-1,-1-17 1,0 24-47,0-1-1,0 0 0,0 0 1,-1 1-1,1-1 0,-1 1 1,-1-1-1,1 1 0,-1 0 1,0 0-1,-7-9 0,10 14 4,0-1 0,-1 1 0,1-1-1,0 1 1,-1-1 0,1 1 0,-1 0 0,1-1-1,-1 1 1,1 0 0,-1-1 0,1 1 0,-1 0 0,1-1-1,-1 1 1,1 0 0,-1 0 0,0 0 0,1 0-1,-1 0 1,1 0 0,-1 0 0,1 0 0,-1 0-1,0 0 1,1 0 0,-1 0 0,1 0 0,-1 0-1,1 0 1,-1 0 0,0 1 0,1-1 0,-1 0-1,1 1 1,-1-1 0,1 0 0,0 1 0,-1-1-1,1 0 1,-1 1 0,1-1 0,-1 1 0,1-1-1,0 1 1,-1-1 0,1 1 0,-3 4-58,0 0 1,1-1-1,0 1 0,-3 6 1,3-6 114,-1 5-38,0-1 0,0 0 0,1 1 0,0 0 0,1-1 0,0 1 0,1 0 0,0 0 0,0 0 0,1 0 0,0-1 0,1 1 0,0 0 0,0-1 0,1 1 0,0-1 0,1 0 0,0 0 0,8 12 0,-11-18 33,1-1 0,-1 1-1,1-1 1,-1 1 0,1-1 0,0 0 0,0 0 0,0 0 0,0 0 0,1 0 0,-1 0 0,0-1 0,1 1 0,-1-1 0,1 1 0,0-1 0,-1 0 0,1 0 0,0 0-1,0-1 1,0 1 0,-1-1 0,1 1 0,0-1 0,0 0 0,0 0 0,0 0 0,0-1 0,0 1 0,0 0 0,-1-1 0,1 0 0,0 0 0,0 0 0,-1 0 0,1 0 0,0-1-1,-1 1 1,0-1 0,3-1 0,117-86-85,-109 80 71,-1-1 0,0 0 1,-1 0-1,0-1 0,-1-1 0,0 0 0,-1 0 0,9-16 0,-14 21-49,1 1-1,-2-1 0,1 0 1,-1 0-1,0 0 0,-1 0 1,1 0-1,-2-1 0,1 1 1,-1-1-1,0 1 0,0-9 1,21 58-454,2 26 534,19 46-7,-37-102-95,-4-5 92,1-1 0,0 0 0,1 1 0,5 6 0,-8-12-17,0 1-1,1-1 0,-1 1 0,1-1 0,-1 0 0,1 1 0,0-1 0,-1 0 0,1 0 0,0 0 0,0 0 0,0-1 0,0 1 0,0 0 0,0-1 0,0 1 0,0-1 0,0 0 0,3 0 0,10-1 10,0 0 0,0-1 0,0-1 0,0 0 0,-1-2 0,1 1-1,-1-2 1,0 0 0,-1 0 0,25-16 0,-30 17-27,-1 0-22,0 1-1,0-1 1,0 0-1,11-12 0,0 4-102,-14 11 2,0-1 0,-1 1-1,1-1 1,5-5-1,8-9-186,-13 13 278,1 0 0,-1-1 0,1 0 0,5-8 0,-7 7-56,-2 5 87,0-1 0,0 0 0,0 0 0,0 1 0,0-1 1,0 0-1,-1 0 0,1 0 0,-1 0 0,1 0 0,-1 0 0,0 0 1,0 0-1,0-3 0,0 5-5,1-2 18,-10 1-8,0-2-144,9 2 127,-1 1 1,1 0-1,0 0 1,0 0-1,0 0 0,0 0 1,0 0-1,0 0 1,-1 0-1,1-1 1,0 1-1,0 0 1,0 0-1,0 0 0,-1 0 1,1 0-1,0 0 1,0 0-1,0 0 1,0 0-1,-1 0 1,1 0-1,0 0 0,0 0 1,0 0-1,0 0 1,-1 0-1,1 0 1,0 0-1,0 0 1,0 0-1,0 1 0,0-1 1,-1 0-1,-3 3-32,1-1 0,-1 2-1,1-1 1,0 0-1,0 1 1,0-1 0,0 1-1,0 0 1,1 0-1,-3 6 1,-19 50-29,17-40-94,0-3 42,4-12 102,1 0-1,0 0 1,0 0-1,0 0 1,1 1-1,0-1 0,0 0 1,0 1-1,1-1 1,0 9-1,4 38 22,-4-51 4,0 0 1,0 0-1,0 1 0,0-1 1,0 0-1,0 0 1,1 0-1,-1 0 1,0 0-1,0 1 0,1-1 1,-1 0-1,1 0 1,-1 0-1,1 0 1,0 0-1,-1 0 0,1 0 1,0-1-1,0 1 1,-1 0-1,1 0 1,0 0-1,0-1 0,0 1 1,0 0-1,0-1 1,0 1-1,0-1 1,0 1-1,0-1 1,0 0-1,2 1 0,-1-1-15,0 0 0,-1 0 0,1 0 0,0 0-1,0-1 1,0 1 0,0 0 0,0-1 0,-1 1-1,1-1 1,0 0 0,0 0 0,-1 1 0,1-1-1,-1 0 1,1-1 0,-1 1 0,1 0 0,2-3-1,-1 0-34,0 0-1,0-1 0,0 1 1,0-1-1,0 0 1,-1 0-1,0 0 0,0 0 1,1-7-1,1-7 36,2-24-1,-3 16 50,-2 9-42,-1-29 1,0 21 56,0 25-38,0 22-303,6 54 506,-3-54-40,-1 1 1,-1 33 0,-2-31-83,-15 153 359,11-141-277,-1 1 0,-22 62 0,26-90-155,1-7-27,1 1 1,-1-1 0,0 1 0,0-1 0,0 1 0,0-1 0,0 0-1,-1 1 1,1-1 0,0 0 0,-1 0 0,0 0 0,0 0 0,1 0-1,-1 0 1,0-1 0,-5 4 0,5-5-22,0 1-1,0 0 1,0-1-1,0 1 1,0-1 0,0 0-1,0 0 1,0 1-1,-1-1 1,1-1 0,0 1-1,0 0 1,0 0-1,0-1 1,0 0 0,-2 0-1,0-1-16,1 1 1,-1-1-1,1 0 0,-1-1 1,1 1-1,0-1 0,0 1 1,-3-5-1,-2-2-16,1-1-1,0-1 1,0 1 0,-9-22 0,4 8-103,6 14 91,1 0 0,0 0 0,1 0 0,0-1 0,1 1 0,0-1 0,1 0 0,-2-14 0,4 22 58,0 1 0,1 0 0,-1-1 0,0 1 0,1 0 0,0 0 0,-1-1 0,1 1 0,0 0 0,0 0 0,0 0 0,0 0 0,0 0 0,1 0 0,-1 0 0,1 0 0,-1 1 0,1-1 0,0 1 0,-1-1 0,1 1 0,0-1 0,0 1 0,0 0 0,0 0 0,0 0 0,1 0 0,3-1 0,6-1 35,1 0 0,0 1-1,-1 0 1,18 1-1,0-2 94,-18 1-83,-1-1 0,1-1 0,-1 1 0,0-2 0,19-10 0,19-8 116,48-21 128,-94 42-197,-4 1-86,1 1-1,0 0 1,0 0 0,0 0-1,1 0 1,-1 0-1,0 0 1,0 0 0,0 0-1,0-1 1,0 1 0,0 0-1,0 0 1,0 0-1,0 0 1,0 0 0,0 0-1,0 0 1,0 0 0,0 0-1,0 0 1,0-1 0,0 1-1,0 0 1,1 0-1,-1 0 1,0 0 0,0 0-1,0 0 1,0 0 0,0 0-1,0 0 1,0 0-1,0 0 1,1 0 0,-1 0-1,0 0 1,0 0 0,0 0-1,0 0 1,0 0 0,0 0-1,0 0 1,0 0-1,1 0 1,-1 0 0,0 0-1,0 0 1,0 0 0,0 0-1,0 0 1,0 0 0,0 0-1,0 0 1,0 1-1,0-1 1,1 0 0,-1 0-1,0 0 1,17-7 197,-14 6-204,0 1 13,0-1-1,-1 1 1,1-1-1,-1 0 1,1 0-1,-1 0 1,1-1-1,-1 1 1,3-2-1,-4 2-11,0 0 0,0 0 0,1 1 0,-1-1-1,0 0 1,0 1 0,1-1 0,-1 1 0,0 0-1,2-1 1,-1 1-1,-1 0 0,0-1 0,0 1 1,1 0-1,-1-1 0,0 1 0,0-1 0,0 0 0,1 1 0,0-2 0,6 1 147,-8 1-143,1 0 1,0 0-1,-1 0 1,1 0-1,0 0 1,-1 0-1,1 0 0,0 0 1,-1-1-1,1 1 1,0 0-1,-1 0 1,1 0-1,0-1 0,-1 1 1,2-1-1,5-4 41,0 1-1,0 0 0,0 0 1,12-3-1,-12 4-117,2-1 61,-1 0 0,1-1 0,-1 0-1,0-1 1,-1 0 0,1 0 0,-1 0 0,0-1 0,-1 0 0,0 0 0,0-1-1,0 1 1,5-12 0,-8 13 4,0 0 1,0-1-1,0 1 0,-1-1 0,0 1 0,0-1 0,-1 0 1,1 0-1,-2 1 0,1-1 0,-1 0 0,0 0 1,0 0-1,-1 0 0,0 0 0,0 0 0,-1 0 0,-4-11 1,6 16-5,-1 1 0,0-1 0,0 0 0,0 0 0,0 0 0,0 0 1,-1 1-1,1-1 0,-1 0 0,1 1 0,-1-1 0,1 1 0,-1 0 0,0 0 1,0-1-1,1 1 0,-1 0 0,0 1 0,0-1 0,0 0 0,0 0 1,0 1-1,0-1 0,0 1 0,-1 0 0,1 0 0,0-1 0,0 1 0,0 1 1,-3-1-1,-1 1-41,-1 1 1,1-1-1,0 1 1,0 1-1,0-1 1,0 1 0,1 0-1,-11 8 1,3-3 62,2 1 1,-1 0-1,1 1 0,1 1 1,-11 12-1,18-18 13,-1-1 0,1 1-1,1 0 1,-1 0 0,1 0 0,-1 0-1,1 0 1,1 0 0,-1 1 0,1-1-1,0 1 1,0-1 0,1 1 0,-1-1-1,1 1 1,1 0 0,0 6 0,1-6 26,-1 0 0,2 0 0,-1-1 0,0 1 0,1-1 0,0 1-1,1-1 1,-1 0 0,1 0 0,0-1 0,0 1 0,0-1 0,1 0 0,0 0 0,-1 0 0,10 5 0,1 0 145,0-1 0,0 0 0,1-1 0,30 8 0,-37-13-162,0 0 0,1 0 0,-1-1 1,1 0-1,-1-1 0,1 0 1,0-1-1,-1 0 0,1 0 0,-1-1 1,0 0-1,0 0 0,0-1 1,0-1-1,0 0 0,0 0 0,-1 0 1,0-1-1,9-7 0,-3 1-88,-1 0-1,0-1 1,-1 0 0,0-1-1,-1-1 1,-1 0-1,0 0 1,-1-1-1,0 0 1,6-17 0,93-268 252,-91 247-224,38-149 286,-52 183-105,0 1 0,-1-1 0,-2-32 0,0 38-69,0 8-371,-3 4 88,-4 11-12,-6 19 40,7-9 206,0 1-1,1 0 0,1 0 0,1 0 1,0 34-1,9 108-15,-4-125 106,2 1 1,2-1-1,2 0 0,1-1 0,25 66 1,-28-92-81,0 1 1,1-1 0,1 0 0,0 0 0,0-1 0,12 11 0,-17-18 14,1 0 0,0 0 0,0-1 1,0 1-1,0-1 0,0 0 1,0 0-1,1 0 0,-1-1 0,9 2 1,-9-2-11,0 0 0,0 0 0,0-1 0,0 1 0,0-1 0,0 0 1,0-1-1,0 1 0,0-1 0,0 1 0,0-1 0,6-3 0,7-4 110,-10 5-196,0 0 0,0-1-1,0 0 1,0 0 0,0-1 0,11-10 0,-6 3-255,-10 11 287,-1 0 0,0 0 0,1-1 0,-1 1 0,0 0 0,0-1 0,0 1 0,2-4 0,0-12-3112,-26-15-16167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09.6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7 130 8896,'-2'-8'1083,"1"7"-833,0-1 1,1 1 0,-1-1 0,1 1 0,0 0-1,-1-1 1,1 1 0,0-1 0,0 1 0,0-1-1,0 1 1,0-1 0,0 1 0,0-1 0,0 1 0,1-1-1,-1 1 1,0 0 0,1-1 0,-1 1 0,1 0-1,0-1 1,-1 1 0,1 0 0,0 0 0,0-1-1,0 1 1,0 0 0,0 0 0,0 0 0,0 0-1,0 0 1,2 0 0,6-6 214,1 1 0,0 1-1,0 0 1,0 1 0,1-1-1,20-4 1,72-9-424,-48 9-92,-31 6-392,-1 0 0,35 1 0,9 7-4873,-65-5 4922,1 0 1,-1 1 0,0-1-1,0 1 1,1-1 0,-1 1-1,3 1 1,-4-1-317,0 0 0,1 1 0,-1-1 0,0 0 0,0 1 1,0-1-1,0 1 0,2 2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09.9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 2656,'-1'0'33,"1"0"1,-1 0-1,1 0 1,0 0-1,-1 0 0,1 0 1,0 0-1,-1 0 1,1 0-1,0 1 1,-1-1-1,1 0 0,0 0 1,0 0-1,-1 1 1,1-1-1,0 0 1,-1 0-1,1 0 0,0 1 1,0-1-1,0 0 1,-1 1-1,1-1 1,0 0-1,0 1 0,0-1 1,0 0-1,-1 1 1,1 14 1151,9 15 2712,-3-14-1885,-1 0 0,0 0 0,-1 0 0,3 33 0,-3 65 2829,-4-113-5209,6-34-14037,7 0 10917,0-12 379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10.3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43 8224,'-5'-16'3040,"5"12"-2368,5-4-160,-5 5 64,0-2-416,0-2-864,9 7 384,-4 0-1632,3 3 1088,7 9-2784,-2 5 2048,14 3-832</inkml:trace>
  <inkml:trace contextRef="#ctx0" brushRef="#br0" timeOffset="1">338 228 7968,'-24'23'6378,"-1"-10"-4063,-8 5 223,26-13-2033,-7 5 370,-1 0 0,1 1 0,1 1 0,-13 14 0,25-25-822,0 1-1,0-1 1,0 0-1,0 1 0,0-1 1,0 0-1,1 1 1,-1-1-1,0 1 1,1-1-1,-1 1 1,1 0-1,-1-1 0,1 1 1,0 0-1,0-1 1,0 1-1,0 0 1,0-1-1,0 1 0,0-1 1,1 1-1,-1 0 1,0-1-1,1 1 1,-1-1-1,1 1 1,0-1-1,0 1 0,-1-1 1,1 1-1,0-1 1,0 0-1,0 1 1,0-1-1,1 0 0,-1 0 1,0 0-1,3 2 1,3 2-146,1 0 1,-1-1 0,1 0-1,0 0 1,0-1-1,11 3 1,12 3-1759,56 8 1,-61-14-1894,28 0 0,-20-3-21,-5 5-2075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20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129 642 2720,'-1'-1'13742,"-21"28"-11079,-11 13-1272,25-32-1295,0 1 1,1 0 0,0 0 0,0 1 0,1-1 0,-7 18 0,9-16-149,1-6 72,1 0 0,1 0 0,-1 0 0,1 0 0,0 0 0,-1 11 0,2-15-1,0 0-1,0 0 0,0 0 1,0 0-1,1 0 0,-1-1 1,0 1-1,1 0 0,-1 0 1,0 0-1,1 0 0,-1 0 1,1-1-1,-1 1 0,1 0 1,0 0-1,-1-1 0,2 2 1,-1-1 23,1 0 0,0-1 0,-1 1 0,1 0-1,0 0 1,0-1 0,-1 1 0,1-1 0,0 0 0,0 0 0,0 1 0,-1-1 0,3 0 0,1-1-66,-1 1 0,1-1 0,-1 0 0,0 0-1,1-1 1,-1 1 0,0-1 0,0 0 0,0 0 0,0 0 0,0-1 0,0 1 0,-1-1-1,7-6 1,-4 3 26,0 0 0,-1 0 0,1-1 0,-2 0 0,1 0 0,-1 0-1,4-9 1,-4-14 361,-2 18-5,0 25-172,1 5-159,1-1-1,1 0 1,1 0 0,14 30-1,-18-43-12,0-1 0,0 1-1,1-1 1,-1 0 0,1 0-1,5 5 1,-7-7 11,0 1-1,1-1 1,-1 0-1,1 0 1,-1 0 0,1 0-1,-1 0 1,1 0-1,0-1 1,-1 1 0,1-1-1,0 1 1,0-1 0,-1 1-1,1-1 1,0 0-1,3 0 1,6-3 38,0-1 0,-1 0 1,1 0-1,-1-1 0,0-1 0,13-9 1,98-73-518,-106 75 435,0-1 0,-1-1 0,0 0 0,-2-1-1,1-1 1,14-27 0,48-115 190,-70 148-154,13-30 127,-3-1 0,-1 0 0,13-73 0,-27 114-151,1 0 0,-1 0 0,0 1 0,0-1 0,0 0 0,0 0 0,0 0 0,0 0 0,0 1 0,0-1 0,0 0 0,0 0 0,0 0 0,0 0 0,0 1 0,-1-1 0,1 0 0,0 0 0,-1 1 0,1-1 0,-1 0 0,1 0 0,-1 1 0,1-1 0,-1 0 0,0 1-1,1-1-1,-1 1 1,1 0 0,-1 1 0,1-1 0,0 0 0,-1 0 0,1 0 0,0 0-1,-1 0 1,1 0 0,-1 0 0,1 0 0,0 1 0,-1-1 0,1 0-1,0 0 1,-1 1 0,1-1 0,0 0 0,-1 1 0,-10 14-101,-3 13 10,2 1 0,-14 45-1,22-62 100,-42 149-108,41-139 114,2 0-1,0 0 1,1 0-1,1 0 0,4 33 1,-2-48 43,0-1 0,0 1 0,1-1 0,0 1 0,0-1 0,1 0 0,5 10 0,-6-14-17,-1 1 0,1-1 0,-1 0 0,1 1 0,0-1 1,0 0-1,0 0 0,1 0 0,-1 0 0,0-1 0,1 1 0,-1-1 1,1 1-1,-1-1 0,1 0 0,0 0 0,-1 0 0,1 0 0,6 1 1,-4-2-70,1 0 1,-1-1 0,1 1 0,0-1 0,-1 0 0,1 0-1,-1-1 1,0 0 0,0 0 0,1 0 0,-1 0 0,0-1-1,-1 0 1,1 0 0,0 0 0,7-8 0,-2 1-13,-1 1-1,-1-1 1,0-1 0,0 0-1,-1 0 1,9-17 0,57-131-276,-49 105 330,98-193 181,-118 239-160,40-78 264,-40 76-205,0 0 0,-1 0 0,-1 0 1,1 0-1,-2 0 0,2-21 0,-3 30-69,0 0 0,0 0 0,0 0-1,0 0 1,0 0 0,0 0 0,-1 0 0,1 0-1,0 0 1,0 0 0,-1 0 0,1 0 0,-1 0-1,1 0 1,-1 0 0,0-1 0,0 2-9,1 0 1,-1-1-1,1 1 1,-1 0-1,1-1 1,-1 1-1,1 0 1,-1 0-1,1 0 1,-1-1-1,1 1 1,-1 0-1,0 0 1,1 0-1,-1 0 0,1 0 1,-1 0-1,0 0 1,1 0-1,-2 1 1,0-1-21,-1 1-1,1 0 1,-1 0 0,1 1 0,0-1 0,-1 0-1,1 1 1,0-1 0,-3 4 0,-8 8 29,1 1 0,1 0 0,0 0 0,1 1-1,0 1 1,1 0 0,1 0 0,1 0 0,-8 25 0,-1 17 16,-13 88 0,22-107 59,-2 9-34,-1 4 10,2 0-1,-1 59 0,9-100-25,1 0-1,2 12 1,-3-20-9,1 0 1,-1 0 0,1 0 0,0 0 0,0 0 0,0 0 0,1 0 0,-1-1 0,1 1 0,-1-1 0,1 1 0,4 3 0,-5-5-44,0 0 0,1 0 1,-1 0-1,1-1 0,0 1 1,-1-1-1,1 1 0,-1-1 1,1 0-1,0 1 1,0-1-1,-1 0 0,1 0 1,0 0-1,-1-1 0,1 1 1,0 0-1,-1 0 1,1-1-1,-1 1 0,1-1 1,0 0-1,2-1 0,6-3-106,0 0-1,13-10 1,-13 8 159,105-55-19,-74 41-275,-36 19 228,-1-1 1,1 1-1,0 1 0,6-3 1,-10 4 29,0 0 1,0-1-1,1 1 1,-1 0-1,0 0 1,1 0-1,-1 0 1,0 0 0,1 0-1,-1 1 1,0-1-1,0 0 1,1 1-1,-1-1 1,0 1-1,0-1 1,0 1-1,1-1 1,-1 1-1,0 0 1,0 0-1,1 1 1,2 3-10,-1 0-1,0 0 1,0 0-1,0 0 1,-1 0 0,0 1-1,0-1 1,0 1-1,0 6 1,1-2 82,-1-1 0,8 15 0,-10-23-69,1 1 0,0-1 0,0 0 0,1 1 0,-1-1 0,0 0 0,0 0 0,1 0 1,-1 0-1,0 0 0,1 0 0,-1 0 0,1 0 0,-1-1 0,1 1 0,-1 0 0,1-1 0,0 0 1,-1 1-1,1-1 0,0 0 0,-1 0 0,1 0 0,0 0 0,0 0 0,-1 0 0,3-1 1,5 0 128,0-1 0,0 0-1,14-6 1,-21 7-97,24-10-104,19-7-258,-41 17 298,-1 0 1,0 0 0,1 1 0,-1-1 0,1 1 0,-1 0 0,1 0 0,-1 0 0,1 1 0,-1-1 0,5 2 0,-6-2 21,0 1 0,0 0 0,0 0 0,-1 1 0,1-1 0,0 0 1,0 1-1,-1-1 0,1 1 0,0-1 0,-1 1 0,0 0 0,1-1 0,-1 1 0,2 3 0,1 3 58,-1 0 0,5 13 0,-6-13-46,2 6 25,0 1 1,-1 0-1,-1 0 1,1 28 0,-6 60 339,3-96-334,0-3-26,-13 132 520,10-119-444,0-1 0,-1 0 0,-1 0 0,0-1 0,-2 1 0,-9 17 0,13-28-72,0 1-1,0-1 1,-1-1 0,0 1 0,0 0 0,0-1 0,0 0-1,-1 0 1,0 0 0,1-1 0,-2 1 0,1-1 0,0 0-1,0-1 1,-1 1 0,0-1 0,1 0 0,-1-1 0,0 1-1,-9 0 1,5-2-81,1 0 0,-1-1-1,1-1 1,-1 1 0,1-1 0,0-1-1,0 0 1,-1 0 0,-13-8 0,15 6 40,0-1 0,0 0 1,1-1-1,0 0 1,0 0-1,0 0 1,1-1-1,0 0 1,1 0-1,-8-14 1,7 10-23,0-2 0,1 1 1,0-1-1,1 0 0,0 0 1,-1-16-1,4 25 34,1 0 0,-1 0 0,1 0 0,1 0 1,-1 0-1,1 1 0,-1-1 0,1 0 0,1 0 0,-1 1 1,1-1-1,0 1 0,0-1 0,0 1 0,4-6 0,-1 4 17,0 0 0,1 0-1,-1 1 1,1-1-1,0 1 1,1 1 0,-1-1-1,12-5 1,8-2 0,1 0 0,38-11 1,63-11 24,-85 24 0,210-46-1210,-98 23-3989,-143 30 4760,-1 2-920,-1-1 0,0-1 0,0 0 0,0 0 0,-1-1 0,19-10 0,-27 13 1078,0 0-1,0 0 1,0 0-1,0 0 1,0 0 0,0 0-1,0 0 1,0 0-1,0-1 1,0 1 0,0 0-1,-1-1 1,1 1-1,-1-1 1,1 1 0,-1-1-1,1-2 1,-1-2-705,0 0 0,0 1 0,-2-12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8:15.6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526 492 2080,'-9'5'6556,"8"-5"-6519,0 1-1,0 0 0,0 0 1,0-1-1,0 1 1,0-1-1,-1 1 0,1-1 1,0 1-1,0-1 0,0 0 1,-2 1-1,-7-1 253,1 1-1,-1 0 1,1 0 0,0 1-1,-1 1 1,1 0 0,-10 4-1,-8 6-112,-25 15 0,42-22-69,-11 8 68,-1 1 1,2 0-1,0 2 1,-31 33-1,-60 86 484,97-118-627,-22 40 1,31-48-18,0 1 1,0 0 0,1 0 0,0 0 0,-3 21 0,7-29 2,-1 0 1,1 0-1,0 0 0,0 0 1,0 0-1,0 0 0,1 0 1,-1 0-1,1-1 0,0 1 1,0 0-1,0 0 1,0 0-1,0-1 0,1 1 1,-1-1-1,1 1 0,-1-1 1,1 1-1,0-1 0,0 0 1,0 0-1,0 0 0,1 0 1,-1 0-1,0-1 0,1 1 1,0 0-1,-1-1 1,1 0-1,0 0 0,-1 0 1,7 1-1,5 0 134,1-1 0,0-1 0,-1-1 0,1 0 0,0 0 0,-1-2 0,0 0 0,1 0 0,-1-2 0,0 1 0,19-11 0,-24 10-85,-1 0 1,1-1-1,-1 0 0,0 0 1,-1-1-1,1 0 0,-1 0 1,-1-1-1,1 1 0,-1-2 1,6-10-1,2-7-82,0 0 0,16-48-1,4-49 117,-4 13-420,-26 101 241,-2 3 12,-1 1 0,1 0 0,-1 0 1,0-1-1,0 1 0,0-8 0,-6 24-267,-2 12 320,3 9 14,0 1 0,3 0 0,2 47 0,1-12 117,-1-37-30,2-1 0,1 1 0,11 41 0,-13-63 2,0-1-1,1 1 1,0-1-1,1 0 1,0 0-1,0 0 1,1-1-1,8 11 0,-12-17-40,1 0-1,-1 0 0,1 0 1,-1 0-1,1 0 0,-1-1 0,1 1 1,0 0-1,-1-1 0,1 1 1,0-1-1,0 0 0,0 0 0,-1 1 1,1-1-1,0 0 0,0-1 1,0 1-1,-1 0 0,1 0 0,0-1 1,0 1-1,-1-1 0,3 0 1,1-2 25,0 1 0,0-1 1,0 0-1,0 0 1,-1 0-1,9-8 0,10-14 22,-1-2 0,-1 0 0,21-35 0,65-119 272,-64 112-288,-10 18 40,39-81 0,-59 102-151,-1 0 1,-2-1-1,-1 0 0,9-53 0,-10-12 87,-8 82-112,0-1 0,-1 1 0,-1 0 0,-5-23 0,6 34 1,0 0 1,0-1 0,0 1 0,0-1-1,-1 1 1,0 0 0,1 0 0,-1 0-1,0 0 1,-1 0 0,1 0-1,0 1 1,-1-1 0,1 1 0,-1-1-1,-4-1 1,6 3 38,0 1 0,1 0 0,-1 0 0,0 0-1,0 0 1,0-1 0,0 1 0,0 1 0,0-1 0,0 0 0,0 0-1,0 0 1,1 0 0,-1 1 0,0-1 0,0 0 0,0 1 0,0-1-1,1 1 1,-1-1 0,0 1 0,0-1 0,1 1 0,-1-1 0,0 1 0,1 0-1,-1-1 1,0 1 0,1 0 0,-1 0 0,0 1 0,-2 2-17,-10 12-26,2 1-1,0 0 1,0 0 0,-13 34 0,10-22-88,-73 143 40,74-146 57,1 0 0,1 1 0,1 1 0,1-1 0,1 2 0,2-1 0,-4 52 0,8-43 42,2 0-1,2 0 0,8 45 1,-7-63 25,2 0 0,0-1 0,1 1 0,0-1 0,2-1 0,0 1 0,21 31 0,-24-42 62,0 0 1,1 0-1,0-1 0,0 0 1,1 0-1,-1 0 0,1-1 1,0 0-1,10 5 0,-12-8-7,-1 0 0,1 0 1,-1 0-1,1-1 0,-1 0 0,1 0 0,0 0 0,0-1 0,0 0 0,0 0 0,-1 0 0,1 0 0,0-1 0,0 0 0,-1 1 0,1-2 0,8-2 0,-5 1 0,-1 0 0,0-1 0,0 0 0,-1 0 0,1 0 0,-1-1-1,0 0 1,0 0 0,0 0 0,-1-1 0,0 0 0,0 0 0,0 0-1,-1-1 1,0 0 0,0 0 0,-1 0 0,4-10 0,2-8-7,-2 0 1,-1-1-1,4-43 1,-4-81-1619,-5 151 1466,0-1-1,0 0 0,0 1 1,1-1-1,-1 1 1,0 0-1,0-1 1,0 1-1,0 0 1,0 0-1,1 0 0,12 10 54,0 0-1,2-1 0,29 14 1,-38-21 68,-1-1 1,1 1-1,0-2 0,0 1 1,0-1-1,-1 0 0,1 0 1,8 0-1,58-6 147,-50 3-175,-2-1 118,-1 0 0,23-8 0,7-2 48,-50 13-178,0 0-1,1 0 1,-1 0 0,0 0 0,0 0 0,0 0 0,1 0 0,-1 0-1,0 0 1,0 0 0,0 1 0,0-1 0,1 0 0,-1 0-1,0 0 1,0 0 0,0 0 0,0 0 0,0 0 0,1 0-1,-1 0 1,0 1 0,0-1 0,0 0 0,0 0 0,0 0 0,0 0-1,0 0 1,1 1 0,-1-1 0,0 0 0,0 0 0,0 0-1,0 0 1,0 1 0,0-1 0,0 0 0,0 0 0,0 0 0,0 0-1,0 1 1,0-1 0,0 0 0,0 0 0,0 0 0,0 0-1,0 1 1,0-1 0,0 0 0,0 0 0,-6 17-103,-13 21-7,-11 10 78,9-15-21,-20 45 1,36-65 8,0-1 0,1 1 0,0-1 0,1 1 0,0 0 0,1 0 0,0 23 0,2-33 67,0 0 0,0 1 0,0-1-1,1 0 1,-1 0 0,1 0-1,0 0 1,0 0 0,0 0-1,1 0 1,-1 0 0,1 0 0,-1 0-1,1-1 1,0 1 0,0 0-1,0-1 1,1 0 0,-1 1 0,0-1-1,1 0 1,4 3 0,-2-3 57,-1 0 0,1 0 1,0 0-1,-1-1 0,1 0 0,0 1 1,0-2-1,0 1 0,0-1 1,0 1-1,0-1 0,0-1 0,0 1 1,6-2-1,0 0 53,0-1 1,0 0-1,0 0 0,0-1 1,-1-1-1,0 0 0,18-11 1,-24 13-101,0-1 1,0 0-1,-1 1 1,0-1-1,1 0 0,-1-1 1,-1 1-1,1-1 1,0 1-1,-1-1 1,0 0-1,0 0 1,-1 0-1,2-7 1,-1 5 0,-1 0 1,-1 0-1,1-1 1,-1 1-1,0 0 1,-1 0-1,1 0 1,-1 0-1,-1-1 1,-3-9-1,0 3-105,0 1-1,-1-1 1,-1 1-1,-17-24 1,21 33 12,-1-1 0,0 1 0,0 0 1,0 0-1,0 1 0,-10-7 0,11 9 17,0-1 1,0 1-1,0-1 0,0 1 0,0 0 1,0 1-1,0-1 0,0 0 0,-1 1 1,1 0-1,0 0 0,0 0 0,-4 0 1,5 0 7,1 0 1,0 1-1,-1-1 1,1 0 0,0 1-1,-1-1 1,1 1-1,0-1 1,-1 1-1,1-1 1,0 1-1,0 0 1,0 0 0,-1 0-1,1-1 1,-1 3-1,1-2 11,1 0 0,-1-1 1,1 1-1,0 0 0,-1 0 0,1 0 0,0 0 0,-1 0 1,1 0-1,0 0 0,0 0 0,0 0 0,0 0 0,0 0 0,0 0 1,0 0-1,1 2 0,0 0 14,0 0 0,0 0 1,0 0-1,1 0 0,-1 0 0,1-1 1,0 1-1,0-1 0,0 1 1,0-1-1,0 1 0,4 2 0,2 0 57,-1 0 1,1-1-1,0 0 0,1 0 0,-1-1 0,1 0 0,0 0 0,-1-1 0,1 0 0,0 0 0,0-1 0,1-1 0,-1 1 0,0-1 0,0-1 0,0 0 0,0 0 0,0-1 0,0 0 0,0 0 0,-1-1 0,1-1 0,-1 1 0,13-8 0,-9 2 51,0 0 1,0-1-1,-1-1 0,0 0 0,16-22 1,38-68 116,-34 50-335,3 1-397,-34 58 337,1 1 0,-2 15 0,-7 31 238,-2 30-207,9 99 208,2-86 25,-1-93 1,1 0-1,0 0 1,0 1-1,0-1 1,0 0-1,1 0 1,3 7-1,-4-9-16,-1-3-45,0 0 1,1 0 0,-1 0 0,0 0-1,0 1 1,1-1 0,-1 0-1,0 0 1,1 0 0,-1 0-1,0 0 1,0 0 0,1 0 0,-1 0-1,0 0 1,1 0 0,-1 0-1,0 0 1,1 0 0,-1 0-1,0 0 1,0 0 0,1 0 0,-1 0-1,0-1 1,1 1 0,-1 0-1,0 0 1,0 0 0,1 0-1,-1-1 1,0 1 0,0 0-1,1 0 1,9-8 164,-2-1-84,0 0 0,-1 0-1,0-1 1,0 0 0,-1 0 0,9-19 0,22-68-166,-34 88 23,15-48-89,13-76 0,-30 99-609,4 37 380,36 25 168,63 34 0,-89-55 220,0 0 1,0-1-1,1-1 1,-1 0-1,1-1 1,0 0-1,1-2 1,22 2-1,-35-4 7,0 0-1,0-1 0,0 1 1,1-1-1,-1 0 1,0 0-1,0 0 0,0-1 1,0 1-1,-1-1 0,1 0 1,0 0-1,-1 0 0,7-5 1,-2-1 56,0-1 0,-1 1 1,13-20-1,-11 15 7,-6 8-32,1-1 0,-1 1 0,-1-1 0,1 0 0,-1 0 0,0 0 0,0 0 0,-1-1 0,0 1 0,1-10 0,-2 10-76,0 1-1,0 0 0,0 0 1,-1 0-1,1 0 1,-2-1-1,1 1 1,0 0-1,-1 0 0,0 1 1,0-1-1,0 0 1,-5-6-1,5 9-34,1 0 0,-1 0 0,1 0 0,-1 0 0,0 1 0,0-1 0,0 1 0,0-1 0,0 1 0,0 0 1,0 0-1,0 0 0,-1 0 0,1 0 0,0 0 0,-1 1 0,1-1 0,-1 1 0,1-1 0,0 1 0,-1 0 0,1 0 0,-1 0 0,1 0 0,-1 1 0,1-1 0,0 1 0,-1-1 0,-3 2 0,1 0 19,1 1-1,-1-1 0,1 0 0,0 1 0,-1 0 0,1 0 0,0 0 0,1 1 0,-1-1 0,1 1 0,-1 0 1,1 0-1,-3 6 0,-1 3 46,1 0 1,0 1-1,1 0 1,1 0-1,0 1 0,1-1 1,0 1-1,2-1 1,-1 1-1,2 0 1,2 26-1,-1-24 90,2-1 0,0 1 0,0-1 0,2 1 0,0-1 0,1-1 0,0 1 0,2-1 0,0 0 0,11 16 0,-16-27-72,1 0-1,-1-1 1,1 0-1,-1 0 1,1 0-1,0 0 1,0-1-1,0 1 1,0-1-1,1 0 1,-1 0-1,1-1 1,-1 1-1,1-1 1,0 0-1,-1 0 1,1-1-1,9 1 1,3-1 23,0-1-1,0 0 1,-1-1 0,18-5-1,127-19-2888,-132 23 645,0 2 1,1 1 0,43 6-1,-27 5-192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5:27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12 4160,'-1'-2'258,"1"1"-202,0 1-1,0 0 0,0 0 1,0-1-1,0 1 0,0 0 0,0 0 1,0-1-1,0 1 0,0 0 1,0-1-1,0 1 0,0 0 1,0 0-1,0-1 0,0 1 1,0 0-1,0 0 0,0-1 1,0 1-1,1 0 0,-1-1 1,0 1-1,0 0 0,0 0 1,0 0-1,1-1 0,2 0 3247,-7 67 1183,-14 35-1871,2-17-1617,-37 298 368,42-325-752,9-47-3074,8-17-2948,-5 5 5050,7-7-2435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8:17.7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12 2400,'-16'-12'6421,"7"21"-3952,13 15-655,-4-12-1377,-1 0 0,0 1 1,0-1-1,-6 20 0,0 0-23,1-1-1,-2 53 0,-3 20 288,7-80-547,-43 219 1095,41-212-1007,6-27-133,0-1-1,0 0 0,-1 0 0,1 1 0,-1-1 0,0 0 0,0 0 0,0 0 0,-3 5 0,28-2 124,-8 0-203,11 1 51,0-1 0,1-2 0,52 3 0,38 1 334,2-1 345,-121-7-1204,0-1-1,0 0 0,1 0 0,-1 0 0,0 1 1,1-1-1,-1 0 0,1 0 0,-1 0 1,1 0-1,-1 0 0,1 0 0,0 0 0,-1 0 1,1-2-1,-5-9-3397,-2-3-1085,1-1 1648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8:18.2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10 134 4384,'-2'-2'159,"-5"-3"1017,10 2-172,3-1 1746,-6-5 3306,3 6-4642,5-4 1344,1 2-2098,-7 4-577,1-1 1,-1 1-1,1 0 1,0 0-1,-1-1 1,1 2-1,3-2 1,30-3 322,14-3-151,35-7-126,-26 7-189,-55 7-170,1 0 0,-1-1 0,1 1 0,-1-1 0,6-3 0,-9 5-130,0-1 0,0 0 1,1 1-1,-1-1 0,0 0 0,0 0 0,0 0 1,0 0-1,0 0 0,-1 0 0,1 0 0,0 0 1,0 0-1,-1 0 0,1 0 0,-1 0 1,1-1-1,-1 1 0,1 0 0,-1 0 0,1-3 1,-1-9-2121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8:18.7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34 4992,'0'0'91,"-1"0"1,1 0-1,0-1 1,0 1 0,0 0-1,-1 0 1,1 0-1,0 0 1,0 0-1,0-1 1,0 1-1,-1 0 1,1 0-1,0 0 1,0 0-1,0-1 1,-2-5 5038,0 6-4440,26 3 5544,-18-2-6003,0-1-1,1 1 0,-1-1 1,7 0-1,215-29 906,-212 29-1094,23 0 0,-10 1-1630,-29 0 1130,1 0 0,-1-1 1,0 1-1,0 0 0,0 0 0,0 0 0,0-1 1,0 1-1,0 0 0,0 0 0,0-1 0,0 1 1,0 0-1,-1 0 0,1-1 0,0 1 0,-1 0 0,1 0 1,-1 0-1,-4 15-3756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8:20.1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141 5 1664,'-2'0'372,"1"-1"1,-1 0-1,0 0 1,1 1-1,-1-1 0,0 1 1,1 0-1,-1-1 1,0 1-1,0 0 1,-2 0-1,0 0 2732,-13 9 7040,38-4-9259,83 1-325,-44-8-530,-33 0 67,33 2 0,11 1 90,-69-1 42,-4 2-211,-1-1 1,1 0-1,0 0 0,-1 1 0,1-1 1,0-1-1,-1 1 0,1 0 0,-4 0 1,-1 1-53,0 1 22,0 1-1,0 0 0,-9 7 1,-4 3 68,-1 0-21,1 1 0,0 0 0,2 2 1,-26 28-1,17-13 77,-43 68 0,49-68-235,-29 32 1,9-12 148,29-32 401,5-13-284,7-7-140,0 0 1,0 0 0,0 0-1,1 0 1,-1 0 0,0 0-1,0 0 1,0 0-1,0 0 1,0 0 0,0 1-1,0-1 1,0 0 0,0 0-1,0 0 1,0 0-1,0 0 1,0 0 0,0 0-1,0 0 1,0 0 0,0 0-1,0 0 1,0 0-1,0 0 1,0 0 0,0 0-1,0 0 1,0 0 0,0 0-1,0 0 1,0 0-1,0 0 1,0 0 0,0 0-1,0 1 1,0-1 71,1-1-71,0 0 0,0 1 1,0 0-1,0-1 0,0 1 1,0-1-1,0 1 0,0 0 1,0 0-1,0 0 0,0-1 1,0 1-1,2 1 0,0-2 5,59-14-3,-43 10 8,1 0 1,-1 1-1,40-2 1,-22 5-74,0 3 1,59 9-1,-78-8 129,24 1 1,-17-3-4708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8:21.0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20 3392,'5'-20'17953,"-5"25"-17797,0-4-479,-5 63 1636,1-24-1101,4 40 102,0-3-78,-3-43-100,1-13-84,1 1 1,2 29-1,1-3 408,-3-28-3195,1-11-307,-10-29-11091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8:21.5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50 4320,'6'-4'11766,"-3"2"-11383,11-19 5073,-6 12-4973,-7 8-438,0 0 1,-1 0-1,1 0 1,0 0-1,0 0 0,0 0 1,0 1-1,0-1 1,0 0-1,0 1 0,0-1 1,0 0-1,0 1 1,0 0-1,0-1 0,1 1 1,-1-1-1,0 1 1,0 0-1,0 0 0,1 0 1,-1 0-1,0 0 1,0 0-1,1 0 0,-1 0 1,2 1-1,5 1-38,0 0 0,-1 1 0,10 3 0,-11-3 8,1 0 0,-1-1 0,1 0 0,0 0 0,10 1 0,175-1 396,-93-4-812,-86-1-340,-34 36-18000,16-29 16080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8:21.9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 8736,'1'-3'3904,"-1"3"-3865,0 0-1,1 0 1,-1 0-1,0 0 1,0 0-1,0 0 1,1 0-1,-1 0 1,0 0 0,0 0-1,6 4 5361,-1 8-4140,3 4-479,-1 1-1,-1 0 1,-1 1 0,4 20 0,6 104 414,1 28-1721,-14-141-924,-1-24 1235,-1-1-838,0 0-1,0-1 1,0 1 0,0 0 0,0 0 0,-2 5 0,-2 6-2668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25.5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1 876 4064,'3'-5'7204,"10"-2"-4248,2-1-1623,-4-4-1045,-1 0 0,0-1 0,-1 0 0,0-1 0,9-20 0,4-13-280,30-89 1,0-51 383,-40 140-241,5-30 662,13-128 0,-26 148 227,-4 57-1038,0 0 0,0 0 0,0 0 0,0 0 0,0 0 0,0 0 0,0 0 0,0 0 0,0 0 0,-1 0 0,1 0 0,0 0 0,0 0 0,0 0 0,0 0 0,0 0 0,0 0 0,0 0 0,0 0 0,0 0 0,0 0 0,0 0 0,0 0 0,0 0 0,-1 0 0,1 0 0,0 0 0,0 0 0,0 0 0,0 0 0,0 0 0,0 0 0,0-1 0,0 1 0,0 0 0,0 0 0,0 0 0,0 0 0,0 0 0,0 0 0,0 0 0,0 0 0,-3 10-173,-14 83-37,0 74 540,-24 153 355,20-217-211,-55 233 1032,72-318-1313,2-12-81,1 1 0,-1-1-1,0 0 1,0 0 0,-1-1 0,-6 11 0,9-16-107,0 1 1,0-1-1,-1 0 1,1 1-1,0-1 1,0 0 0,-1 0-1,1 1 1,0-1-1,-1 0 1,1 0-1,0 1 1,-1-1 0,1 0-1,-1 0 1,1 0-1,0 0 1,-1 0-1,1 0 1,0 0-1,-1 0 1,1 0 0,-1 0-1,1 0 1,0 0-1,-1 0 1,1 0-1,-1 0 1,1 0 0,0 0-1,-1 0 1,1 0-1,0 0 1,-1-1-1,1 1 1,-1 0 0,1 0-1,0 0 1,0-1-1,-1 1 1,1 0-1,0-1 1,-1 1 0,1 0-1,0-1 1,0 1-1,0 0 1,-1-1-1,1 1 1,0 0-1,0-1 1,0 1 0,0-1-1,-10-24-74,8 15-2,1-1 1,0 0 0,0 0-1,1 1 1,0-1-1,1 0 1,0 0-1,1 1 1,0-1-1,1 0 1,0 1 0,0 0-1,1 0 1,1 0-1,-1 0 1,2 1-1,-1-1 1,1 1 0,1 1-1,0-1 1,0 1-1,0 0 1,12-8-1,4-1 19,0 1-1,45-22 1,58-17-45,-15 6 85,109-63 272,-211 106-281,10-5 375,-19 10-346,0 1 1,0 0-1,0 0 1,0 0-1,1 0 1,-1 0-1,0 0 0,0 0 1,0 0-1,1 0 1,-1 0-1,0 0 1,0 0-1,0 0 1,0 0-1,1 0 1,-1 0-1,0 0 1,0 0-1,0 0 1,1 0-1,-1 0 1,0 1-1,0-1 1,0 0-1,0 0 1,1 0-1,-1 0 1,0 0-1,0 1 1,0 9 388,-9 18-256,-1 0 0,-2-1 0,0 0 0,-2-1 0,-28 41 1,33-53-140,1 0 0,1 0 0,0 1 1,-7 23-1,12-11 132,5-15-53,-3-12-79,0 0-1,0 1 1,0-1 0,0 0 0,1 0 0,-1 1 0,0-1-1,0 0 1,0 0 0,1 0 0,-1 1 0,0-1-1,0 0 1,1 0 0,-1 0 0,0 0 0,0 0 0,1 0-1,-1 1 1,0-1 0,0 0 0,1 0 0,-1 0 0,0 0-1,1 0 1,-1 0 0,0 0 0,0 0 0,1 0 0,-1 0-1,1-1 1,5-1 3,0 0-1,-1-1 1,1 0-1,0 0 1,-1-1-1,0 1 1,0-1-1,0-1 1,0 1-1,-1 0 1,1-1 0,5-8-1,5-9-73,21-39 1,-36 61 66,18-39 34,-14 27-139,11-20 0,-8 19-58,-2 2-144,-4 11 301,-1 0-1,1 1 1,-1-1 0,1 0-1,-1 1 1,0-1 0,1 1-1,-1-1 1,1 0 0,-1 1-1,0-1 1,0 1 0,1-1-1,-1 1 1,0-1 0,0 1-1,1-1 1,-1 1 0,0-1-1,0 1 1,0-1 0,0 1 0,0 0-1,0-1 1,0 1 0,4 12 13,1 4 90,13 32 0,-16-44-80,1 0 1,0-1 0,0 1 0,0-1 0,0 0 0,0 0 0,1 0 0,0 0 0,0-1 0,0 1 0,4 2 0,-6-6 7,-1 1 0,0-1 0,0 1 0,1-1 1,-1 0-1,0 0 0,1 0 0,-1 0 0,0 0 1,1 0-1,-1 0 0,0 0 0,1-1 0,-1 1 0,0 0 1,3-2-1,18-9 299,-13 4-312,0-2 0,0 1 1,-1-1-1,0-1 1,0 1-1,-1-1 1,0-1-1,-1 1 1,0-1-1,-1 0 0,7-22 1,-9 27-233,-1 9 106,0 14 62,-1 0 1,3-1 93,13 29 0,-15-40-33,0-1 0,0 1 1,1-1-1,-1 0 0,1 0 1,0 0-1,1 0 0,-1 0 1,1-1-1,7 7 0,-8-9 16,-1 0 0,1 0-1,-1 0 1,1 0 0,-1 0-1,1-1 1,0 1 0,-1-1-1,1 0 1,0 0 0,-1 0-1,1 0 1,0 0 0,-1 0-1,1-1 1,0 1 0,-1-1-1,1 0 1,-1 0 0,1 0-1,-1 0 1,1 0 0,-1-1-1,0 1 1,0-1 0,3-2-1,6-4-54,0-2-1,-2 1 0,16-19 0,-23 25 6,6-7 77,0-1 0,8-17-1,-9 16-158,13-18 0,-19 28 101,0 1-1,0 0 1,0-1 0,0 1 0,0-1 0,0 1-1,-1-1 1,1 1 0,-1-1 0,1 0-1,0-1 1,-1 2-2,0 1-1,0-1 1,1 1-1,-1-1 1,0 1-1,0-1 1,1 1-1,-1-1 1,0 1-1,0-1 1,1 1-1,-1-1 1,1 1-1,-1 0 1,0-1-1,1 1 1,-1 0-1,1-1 1,-1 1-1,1 0 1,-1 0-1,1-1 1,-1 1-1,1 0 1,-1 0-1,1 0 1,0 0-1,-1 0 1,1 0 0,-1 0-1,1 0 1,-1 0-1,1 0 1,-1 0-1,1 0 1,0 0-1,-1 0 1,1 0-1,-1 0 1,1 1-1,0-1 1,24 13-118,-21-11 144,12 7 10,0-1 0,1 0-1,0-1 1,20 5 0,-19-7-117,-9-2 148,1-1-1,-1 1 1,0-2-1,1 1 0,-1-1 1,1-1-1,15 0 1,-40 16-166,11-12 90,0 1 0,1 0 0,0 0 1,0 0-1,1 0 0,-1 1 0,1-1 0,0 1 1,1 0-1,-1-1 0,1 1 0,-1 10 0,2-12 9,0 1 0,0-1-1,1 1 1,-1-1-1,1 1 1,0-1 0,0 1-1,0-1 1,1 0 0,0 0-1,0 0 1,0 0 0,4 6-1,-5-9 23,-1 1-1,1-1 0,0 0 0,0 0 1,1 1-1,-1-1 0,0 0 0,0 0 1,1 0-1,-1 0 0,0-1 0,1 1 1,-1 0-1,1-1 0,-1 1 0,1-1 1,-1 1-1,1-1 0,-1 1 0,1-1 1,0 0-1,-1 0 0,1 0 0,-1 0 1,1 0-1,0 0 0,-1-1 1,1 1-1,-1 0 0,1-1 0,-1 1 1,1-1-1,-1 0 0,1 1 0,-1-1 1,0 0-1,1 0 0,-1 0 0,0 0 1,2-2-1,-1 1-5,1 0 0,-2 0 0,1 0 0,0 0 0,0 0 0,-1-1 1,1 1-1,-1-1 0,0 1 0,0-1 0,0 1 0,0-1 0,0 0 0,0 1 0,-1-1 0,1-5 0,-1 0 2,0 1 0,0-1 0,-1 0 0,0 1 0,-3-11 0,1 10 20,-1 0-1,0 0 1,0 0 0,-1 1-1,1 0 1,-2 0-1,-5-7 1,-13-17-128,24 30 93,-2-1-70,1 1 1,0 0-1,0-1 0,0 0 1,0 1-1,1-1 1,-1 1-1,0-1 0,1 0 1,-1 0-1,0-1 1,1 2 54,0 1 1,0 0-1,1-1 1,-1 1-1,0 0 1,0-1-1,0 1 1,0 0-1,1 0 1,-1-1-1,0 1 1,0 0-1,1 0 1,-1-1-1,0 1 1,0 0-1,1 0 1,-1 0-1,0-1 1,0 1-1,1 0 1,0 0-1,14-3 46,8 1-47,32 2-1,-17 1 124,-6 1-46,0 2 1,0 1-1,-1 2 1,35 11 0,-56-15 8,0 1 1,-1 0-1,1 0 1,-1 1-1,0 0 1,0 1-1,0 0 1,-1 0-1,0 1 1,0 0-1,-1 0 1,1 1-1,8 12 1,2 5 25,-9-13-75,19 22 0,-27-33 5,0 0 1,0 0 0,1 0 0,-1 0 0,0 0 0,1 0 0,-1-1 0,1 1 0,-1 0 0,0-1 0,1 1 0,0-1 0,-1 0 0,1 1 0,-1-1-1,1 0 1,-1 0 0,1 0 0,0 0 0,-1 0 0,1 0 0,-1-1 0,3 0 0,2-1 37,0 0-1,0-1 1,0 1 0,8-7 0,5-1-106,-15 7 25,0 1 0,0-1 1,-1 0-1,7-5 0,-5 2 72,18-25-28,32-25-492,-28 27 492,-23 24-4,-7 4-296,2 1 265,1 1 0,-1-1 0,0 1 0,0-1 0,0 1 0,0 0 1,0 0-1,1-1 0,-1 1 0,0 0 0,0 0 0,1 0 0,-1 0 0,0 1 0,-21 32-180,13-21 165,0 1 0,-8 19 0,12-23 16,1 1 0,0-1 0,0 1 0,1 0 0,1 0 0,0 1 0,-1 19 0,3-30 76,8-1-203,-5-1 97,-1 0-1,0 0 1,0 0-1,1 0 1,-1 0-1,0-1 1,0 1 0,0-1-1,-1 0 1,1 1-1,0-1 1,-1 0-1,1 0 1,-1 0-1,2-3 1,18-33-187,-20 36 241,5-10 53,-4 10-90,0 0-1,-1 0 0,0-1 1,1 1-1,-1-1 1,0 1-1,0-1 0,-1 1 1,1-1-1,0 1 1,-1-1-1,0 0 1,1-4-1,0 10 67,1 0 0,0-1 0,0 1 1,0-1-1,0 0 0,4 4 0,8 8 114,-11-10-144,0 0 0,1 0 1,-1 0-1,1-1 0,0 0 1,0 0-1,0 0 0,1 0 0,-1 0 1,1-1-1,-1 0 0,1 0 1,0 0-1,0-1 0,0 1 1,0-1-1,0 0 0,0-1 1,0 1-1,0-1 0,0 0 1,1 0-1,-1-1 0,0 0 1,0 0-1,7-2 0,-1 0 27,-1 0 0,0-1-1,0-1 1,-1 1-1,1-1 1,-1-1 0,0 0-1,0 0 1,-1-1-1,0 0 1,0 0 0,6-10-1,-4 5-45,-1-2 0,0 1 0,-2-1 0,1-1 0,9-28 0,17-79 48,-30 102-21,20-73 72,16-74-219,-38 156 155,-2 8-31,0 0 1,1 1-1,-1-1 0,1 0 1,-1 0-1,1 1 1,0-1-1,2-3 0,-2 5 47,-1 3 5,-5 49 131,0-13-38,-61 402 520,62-418-697,1-11 42,1 0 0,0 0 1,1 0-1,0 22 0,1-32-15,0 0 1,0 1 0,0-1-1,0 0 1,0-1-1,0 1 1,1 0 0,-1 0-1,0 0 1,1 0-1,-1 0 1,1 0 0,-1 0-1,1 0 1,-1 0-1,1-1 1,0 1 0,-1 0-1,1 0 1,0-1-1,0 1 1,-1 0 0,1-1-1,0 1 1,0-1-1,0 1 1,0-1-1,0 0 1,0 1 0,0-1-1,0 0 1,0 0-1,0 1 1,0-1 0,0 0-1,0 0 1,0 0-1,0 0 1,0 0 0,0-1-1,0 1 1,0 0-1,0 0 1,1-1 0,4-1-124,-1 0 1,1 0 0,-1-1 0,1 0 0,-1 0 0,5-4 0,-1 0 49,0-1 0,-1 0 0,0 0 1,11-16-1,5-5-64,-23 28 135,0-1-1,1 1 0,-1 0 0,0-1 1,1 1-1,-1 0 0,1 0 0,0 0 1,-1 0-1,1 1 0,0-1 0,0 0 1,0 1-1,3-1 0,-3 3 21,1 0 0,-1 0 0,1 0 0,-1 1 0,0-1 0,0 1-1,0-1 1,2 4 0,-4-5-1,1-1-1,-1 1 0,1 0 1,-1-1-1,1 1 0,-1-1 1,1 1-1,-1-1 0,1 0 1,0 1-1,-1-1 1,1 1-1,0-1 0,-1 0 1,1 0-1,0 1 0,-1-1 1,1 0-1,0 0 0,-1 0 1,1 0-1,0 0 1,0 0-1,-1 0 0,1 0 1,0 0-1,-1 0 0,1 0 1,0-1-1,0 1 0,-1 0 1,1 0-1,1-1 1,3-2 40,1 0 1,-1 0 0,7-6 0,8-3 7,-19 12 146,4 0-495,-4 0 288,-1 1 1,1-1-1,0 0 1,-1 0-1,1 0 0,-1 0 1,1 0-1,-1 0 1,1 0-1,0 0 1,-1 0-1,1 0 0,-1 0 1,1-1-1,0 1 1,-1 0-1,1 0 1,-1 0-1,1-1 0,-1 1 1,1 0-1,-1-1 1,1 1-1,-1 0 1,1-1-1,-1 1 0,1-2 1,0 2 11,-1 0 0,1 0 0,-1-1 1,1 1-1,0 0 0,-1 0 0,1 0 0,-1 0 1,1 0-1,0-1 0,-1 1 0,1 0 0,0 0 0,-1 1 1,1-1-1,0 0 0,2 0 26,3-1 20,1-1 0,0 0 0,-1 0 0,1-1 0,-1 0 0,8-4 0,33-24 18,-31 18 9,0-1 0,-1 0 0,-1-1 0,-1-1 0,0 0 0,-1 0 0,0-1 0,12-26 0,-6 5 1,-1-1 1,-2 0-1,10-44 1,-21 69-76,-1 0 0,0 0 0,-1-1 0,0 1 0,-1-1 0,-1 0 0,-2-15 0,2 29-28,0-1 0,0 1 0,-1 0 0,1-1 1,0 1-1,-1-1 0,1 1 0,-1 0 1,0 0-1,1-1 0,-1 1 0,0 0 1,0 0-1,0 0 0,0 0 0,0 0 0,0 0 1,0 0-1,0 0 0,0 0 0,-1 0 1,1 1-1,0-1 0,-2 0 0,2 1 5,0-1-1,0 1 0,-1 0 0,1 0 0,0 0 1,0 0-1,-1 0 0,1 0 0,0 1 1,0-1-1,-1 0 0,1 0 0,0 1 1,0-1-1,0 1 0,0-1 0,-1 1 0,1 0 1,0-1-1,0 1 0,0 0 0,0 0 1,1 0-1,-1 0 0,0 0 0,-1 1 1,-3 7 22,-1-1 1,2 1 0,-1-1 0,2 1 0,-1 1 0,-4 17 0,-8 63 95,13-73-94,-5 40 41,2 0 0,2 83 0,4-125-37,2 0-1,0-1 1,1 1 0,0 0 0,1-1-1,1 0 1,10 22 0,-12-28 16,1-1 0,0-1 0,1 1 0,0 0 0,0-1 0,0 0 0,1-1-1,-1 1 1,2-1 0,-1 0 0,0 0 0,1-1 0,0 0 0,0 0 0,12 4 0,-11-5-40,0 0 0,1-1 0,-1 0 0,1-1 0,-1 0 0,1-1 1,-1 1-1,1-1 0,0-1 0,-1 0 0,1 0 0,-1-1 0,1 0 0,-1 0 0,0-1 0,0 0 0,0 0 0,0-1 0,0 0 0,7-6 0,-5 1 3,-1 1-1,0-2 0,-1 1 1,0-1-1,11-19 0,-17 26 37,0 1-1,-1-1 0,0 0 0,0 0 1,0 0-1,0 0 0,0 0 1,0-1-1,-1 1 0,0 0 1,0 0-1,1 0 0,-2-5 1,1-1 67,0 9-89,0 0 0,0 0 0,0-1 0,0 1-1,0 0 1,0 0 0,0-1 0,0 1 0,0 0 0,0-1 0,0 1-1,0 0 1,0 0 0,0-1 0,-1 1 0,1 0 0,0 0 0,0-1 0,0 1-1,0 0 1,0 0 0,-1 0 0,1-1 0,0 1 0,0 0 0,-1 0-1,1 0 1,0-1 0,0 1 0,0 0 0,-1 0 0,1 0 0,0 0-1,-1 0 1,1 0 0,0 0 0,-13 3 72,-10 14-7,19-12-21,0-1 1,0 1-1,0 0 0,1 0 1,0 0-1,0 0 0,0 0 0,1 1 1,0-1-1,0 1 0,0 0 1,1-1-1,0 1 0,0 0 0,0 0 1,1 0-1,0 0 0,0 7 0,2-3-8,0-1 0,0 0-1,1 0 1,0 0 0,0 0-1,1 0 1,6 9-1,-7-12-60,1 0 0,0 0 0,0-1 0,1 0 0,-1 0 0,1 0 0,0 0 0,1-1 0,-1 1 0,11 5 0,-11-8-126,0-1-1,0 1 1,0 0 0,0-1-1,0 0 1,0 0 0,0-1-1,0 0 1,1 1 0,-1-2 0,8 0-1,7-2-1254,33-10 1,-22 5-284,-11 3 1023,110-30-8078,-67 11 4436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27.0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39 830 4160,'-4'2'233,"1"0"1,0 0 0,0 1-1,0-1 1,0 1-1,0 0 1,1 0 0,-1 0-1,-2 3 1,4-4 24,0 0 0,0 0 1,1 0-1,-1 0 0,0 1 0,1-1 1,-1 0-1,1 0 0,0 0 0,-1 0 0,1 1 1,0-1-1,0 0 0,1 0 0,-1 0 1,0 1-1,1-1 0,0 3 0,0-4-100,-1 1 0,1-1-1,-1 1 1,1 0 0,0-1-1,-1 0 1,1 1 0,0-1-1,0 1 1,0-1 0,0 0-1,0 0 1,0 0-1,0 1 1,1-1 0,-1 0-1,0 0 1,1-1 0,-1 1-1,1 0 1,-1 0 0,1-1-1,-1 1 1,1-1 0,-1 1-1,1-1 1,-1 0 0,1 1-1,0-1 1,-1 0 0,1 0-1,0 0 1,-1 0 0,1-1-1,-1 1 1,1 0-1,0-1 1,-1 1 0,1-1-1,2-1 1,5-1 103,1-2-1,-1 1 0,0-1 1,0-1-1,-1 1 1,0-1-1,0-1 1,12-12-1,3-6 135,24-36 0,-23 29-185,34-40 54,22-30-85,-62 77-87,-1-1 1,15-33-1,-9 8 111,-2-2-1,-3-1 1,-2 0 0,15-91-1,-30 130 117,0 1 0,-1-27 1,-1 11 141,-1 22-344,-2 11-28,-5 14-44,2 9-62,1 0 1,2 1 0,0-1 0,0 37 0,-2 19 171,3-56-109,0-6-11,0-1-1,2 0 1,1 1-1,1 19 1,2-12-19,-1-3 66,2 0 0,7 28 0,-10-46-57,1 0 0,0 0 0,1 0 0,-1 0 1,1-1-1,0 1 0,1-1 0,-1 0 0,1 0 0,0 0 0,0 0 0,1-1 0,7 7 0,-10-10-31,-1 0-1,1-1 0,0 1 0,0 0 1,0-1-1,0 1 0,-1-1 1,1 0-1,0 1 0,0-1 1,0 0-1,0 0 0,0 0 0,0 0 1,0-1-1,0 1 0,0 0 1,0-1-1,0 0 0,3-1 1,4-2-133,0-1 0,16-10-1,-16 10 154,15-11-22,37-23-197,-30 15 509,-35 28-331,0 0 1,0 0 0,1 1-1,0-1 1,0 1-1,0 0 1,0 0-1,1 0 1,0 0-1,0 1 1,0-1-1,1 1 1,-2 9 0,1 3 11,0 1 1,1 0 0,2 22 0,-1-34 32,1 0 0,1-1 0,-1 1 0,1 0 0,0 0 0,0-1-1,1 1 1,5 10 0,-6-15-3,0 1 0,0 0 0,0 0 0,0-1 0,0 1 0,0-1 0,1 1 0,-1-1 0,1 0 0,-1 0-1,1 0 1,0-1 0,0 1 0,0-1 0,0 1 0,0-1 0,0 0 0,1 0 0,-1 0 0,5 0 0,-4-1-2,1 0 0,-1 0 0,1 0 0,0-1 0,-1 1 0,0-1 0,1-1 0,-1 1 0,1 0 0,-1-1 0,0 0 0,0 0 0,0 0 0,0-1-1,4-3 1,-2 2-4,-1-1-1,-1 0 0,1 0 1,-1 0-1,0-1 0,0 0 0,0 1 1,-1-1-1,5-12 0,-5 10-8,0 0 1,-1-1-1,0 1 0,0-1 0,-1 1 0,0-1 1,-1-15-1,0 18-4,-1 0 1,1 0 0,-2 0 0,1 0-1,-1 0 1,0 0 0,0 0 0,0 0-1,-1 0 1,-6-9 0,3 8 56,0 0 0,0 1-1,-1-1 1,0 2 0,0-1 0,0 1-1,-1 0 1,0 0 0,-14-5 0,18 8-38,0 1 0,0 0 0,0 0 0,0 0 1,-1 1-1,1-1 0,0 1 0,-7 1 0,1-1 100,19 8-233,-5-5 123,0-1 0,0 0 0,1 0 0,-1-1 0,1 1 0,-1-1 0,1 0 0,5 0 0,14 4 4,7 1-148,1-1 0,0-1 1,43-2-1,-6 1-2314,-2-3-7126,-76 8 2737,-11 1 3098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27.3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29 9984,'-37'-17'3680,"34"17"-2848,3-3 928,18 3-1345,12 0 1313,20-3-960,5 3-96,-2-5-416,5 5-160,2 0-64,-2 0-736,9 5 384,6-2-3199,3 5 1951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5:27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8 674 4224,'-7'-4'1642,"11"1"658,5-5-1224,13-21 58,0-1-1,28-54 0,-15 24-335,154-208 1718,-82 124-1875,-103 137-637,0 2-3,-1 0 0,1 0 1,0 0-1,8-7 0,-12 12-4,1 0 0,-1-1 0,0 1 0,0 0-1,1-1 1,-1 1 0,0 0 0,1 0-1,-1-1 1,0 1 0,1 0 0,-1 0-1,0 0 1,1 0 0,-1-1 0,0 1-1,1 0 1,-1 0 0,0 0 0,1 0 0,-1 0-1,1 0 1,-1 0 0,0 0 0,1 0-1,-1 0 1,0 0 0,1 0 0,-1 0-1,1 0 1,-1 1 0,0-1 0,1 0-1,-1 0 1,0 0 0,1 0 0,-1 1 0,0-1-1,1 0 1,-1 0 0,0 1 0,0-1-1,1 0 1,-1 1 0,0-1 0,0 0-1,1 1 1,-1-1 0,0 0 0,0 1-1,0-1 1,0 0 0,0 1 0,2 21 15,-2-20-9,-2 42 103,-3 0 1,-2-1-1,-14 50 1,3-27 26,-3-2-1,-3 0 1,-34 66-1,-110 174 853,152-276-841,12-22-67,-6 12 194,0-1 1,0 0 0,-2-1-1,0 0 1,-1-1 0,-18 17-1,30-31-219,-1 0-1,1 0 1,0 0 0,0 0-1,-1-1 1,1 1-1,0 0 1,-1 0-1,1-1 1,-1 1-1,1-1 1,-1 1 0,1-1-1,-1 0 1,-2 1-1,4-1-30,-1-1 0,1 1 0,-1 0-1,1 0 1,-1 0 0,1 0 0,0-1-1,-1 1 1,1 0 0,-1 0 0,1-1-1,0 1 1,-1 0 0,1-1 0,0 1-1,-1 0 1,1-1 0,0 1 0,0-1-1,-1 0 1,-2-16 260,3 9-268,1 1 0,0 0 1,1 0-1,-1-1 0,1 1 1,0 0-1,1 1 1,0-1-1,0 0 0,1 1 1,-1 0-1,1-1 0,1 2 1,-1-1-1,1 0 0,0 1 1,6-5-1,11-9-36,1 1 0,50-29 1,-66 43 20,291-170-755,-252 148 410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30.4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360 429 3712,'1'0'111,"-1"0"1,1-1 0,0 1-1,0 0 1,0 0-1,0-1 1,0 1-1,0 0 1,0 0-1,-1 0 1,1 0-1,0 0 1,0 0 0,0 0-1,0 1 1,0-1-1,1 0 1,6 1 984,-7-1-248,8 0 1450,-8 0-2219,-1 0 0,0 0 0,0 0 0,0 0 0,0-1 0,1 1 0,-1 0 0,0 0 0,0 0 0,0 0 0,0 0 0,0 0 0,0 0 0,1 0 0,-1 0 0,0 0 1,0-1-1,0 1 0,0 0 0,0 0 0,0 0 0,0 0 0,0 0 0,0 0 0,1-1 0,-1 1 0,0 0 0,0 0 0,0 0 0,0 0 0,0-1 0,0 1 0,0 0 0,0 0 0,0 0 0,0 0 0,0 0 0,0-1 0,0 1 0,0 0 0,0 0 0,0 0 0,-1 0 0,1-1 0,0 1 0,0 0 0,0 0 0,0 0 0,0 0 0,-10-9 1983,-14-5 53,13 11-1828,1 0 0,-1 0 0,0 1-1,0 0 1,0 1 0,0 0 0,-1 1 0,-14 2 0,5 1-234,-1 0 0,1 2 0,-29 10 1,41-11-13,1-1 0,-1 1 1,1 0-1,0 1 0,0 0 0,0 0 1,0 1-1,1 0 0,0 0 1,-7 8-1,10-9-29,-1 1 0,1 0 0,0 0 0,1 1 1,-1-1-1,1 1 0,0 0 0,1 0 0,0 0 0,0 0 0,0 0 0,1 0 1,-1 11-1,2-3 18,-1 1 1,2 0-1,0-1 1,1 1-1,6 25 1,-6-36 4,0 1 0,0-1 0,0 0 1,1 0-1,0 0 0,0 0 0,0-1 1,5 7-1,-5-9-11,0 1 0,0 0 0,0-1 0,0 0 0,0 0 0,0 0 0,1 0 0,-1 0 1,1-1-1,-1 1 0,1-1 0,0 0 0,5 1 0,2-1-4,-1-1 1,1 1-1,0-2 1,0 0-1,-1 0 1,1-1-1,-1 0 1,1 0-1,-1-2 1,15-5-1,3-4-58,-1-1 1,36-25-1,14-10 135,75-53-210,-116 69 422,-39 50-469,2-4 96,0 0-1,1 0 1,0 0-1,4 23 0,-1-9 68,0-12 18,0 0 0,1 0 0,1-1 0,9 21 0,-12-31-8,-2-2 2,1-1-1,-1 1 1,1-1 0,0 0 0,-1 1 0,1-1 0,0 0 0,0 1-1,0-1 1,0 0 0,0 0 0,0 0 0,0 0 0,0 0 0,1 0-1,-1 0 1,0 0 0,1-1 0,-1 1 0,1 0 0,-1-1 0,0 1-1,1-1 1,-1 1 0,1-1 0,-1 0 0,1 0 0,0 0 0,-1 0 0,1 0-1,-1 0 1,1 0 0,-1 0 0,1 0 0,-1-1 0,1 1 0,-1-1-1,1 1 1,-1-1 0,0 0 0,1 1 0,1-3 0,4-1 19,-1 0 1,1-1-1,-1 0 0,0 0 1,0 0-1,9-12 1,-10 10-14,0 0 0,-1 0 0,0 0 0,0-1 0,-1 1 1,1-1-1,-2 0 0,1 0 0,-1 0 0,2-11 0,-4 15 0,1-1-1,-1 0 0,0 1 1,0-1-1,-1 0 0,0 1 1,1-1-1,-1 0 1,-1 1-1,1-1 0,-1 1 1,1 0-1,-1 0 0,-1-1 1,1 1-1,-1 0 1,1 1-1,-1-1 0,-6-6 1,5 6-36,-1 0 1,1 1-1,0-1 1,-1 1 0,1 0-1,-1 1 1,0-1-1,0 1 1,0 0 0,-1 0-1,1 0 1,0 1-1,-1 0 1,1 0 0,-1 0-1,1 1 1,-1 0-1,1 0 1,-11 1 0,13 0-69,0 0 0,0 1 0,0-1 0,0 1 0,0-1 0,0 1 0,0 0 0,-4 5 0,6-7-72,3 1 38,1 0 141,0 0 0,0 0 0,0 0 0,0 0 0,0-1 0,1 1 0,-1-1 0,0 0 0,0 0 0,6 0 0,35-7 203,7-3-105,83-6 0,54 11 439,-179 4-497,0 2 0,0-1 0,1 1 0,-1 0 0,16 5 0,-22-5-43,0 0-1,-1 1 0,1-1 1,-1 0-1,1 1 1,-1 0-1,1-1 0,-1 1 1,0 0-1,0 0 1,0 0-1,0 1 0,0-1 1,0 0-1,-1 1 0,1-1 1,-1 1-1,0 0 1,0-1-1,0 1 0,0 0 1,1 4-1,0 2 47,-1-1 0,0 1-1,-1 0 1,0-1 0,0 1-1,0-1 1,-3 11 0,3-18-59,-1-1 0,1 1 0,0 0 0,0 0 0,0 0 0,-1 0 1,1 0-1,0 0 0,0-1 0,0 1 0,1 0 0,-1 0 0,0 0 1,0 0-1,0 0 0,1 0 0,-1 0 0,1-1-10,-1 1-1,1-1 1,-1 0-1,0 0 1,1 0-1,-1 0 1,0-1-1,1 1 1,-1 0-1,1 0 1,-1 0-1,0 0 0,1 0 1,-1 0-1,0-1 1,1 1-1,-1 0 1,0 0-1,1 0 1,-1-1-1,0 1 1,1 0-1,-1 0 1,0-1-1,0 1 1,1-1-1,22-28-300,-20 26 282,3-6-42,5-6-53,14-16 0,-21 27 111,-1 1 0,0 0-1,1 0 1,-1 0 0,1 0 0,0 1 0,0-1 0,0 1 0,0 0-1,6-2 1,-9 4 4,1 0 0,-1 0 0,1 0-1,-1 0 1,0 0 0,1 0 0,-1 0-1,0 1 1,1-1 0,-1 0 0,0 1-1,1-1 1,-1 1 0,0 0 0,0-1 0,0 1-1,1 0 1,-1 0 0,0 0 0,0 0-1,0 0 1,0 0 0,0 0 0,1 2-1,1 2 54,1 0 1,-1 0-1,0 0 0,3 8 0,-4-7-20,1 1 0,1-1 0,-1 0 0,1 0 0,0 0 0,0-1 0,1 1 0,0-1 0,0 0 0,0 0 0,0-1 0,12 8 0,-15-12-16,0 1 0,1 0 1,-1-1-1,1 1 0,-1-1 1,1 0-1,-1 0 1,1 0-1,-1 0 0,1 0 1,-1-1-1,1 1 0,-1-1 1,5-1-1,34-15 80,-37 15-85,23-14-51,0-1 0,-1-1 0,0-1 0,30-31 0,-20 19 240,-15 8-19,-17 18-232,0 0 0,0 1 0,1-1-1,6-4 1,-10 9-8,-1 19 385,0-8-277,1-1 1,0 0 0,0 0 0,1 0 0,5 13 0,20 44 14,-13-36-65,-14-30 12,1 0-1,-1 0 1,1 0-1,-1 0 1,1 0 0,-1 0-1,1 0 1,0 0-1,0 0 1,-1 0-1,1 0 1,0 0 0,0-1-1,0 1 1,0 0-1,0 0 1,0-1-1,0 1 1,0-1 0,1 1-1,0-1 1,-1 1-2,1-1-1,-1-1 1,1 1 0,-1 0 0,0 0 0,1 0 0,-1-1 0,0 1 0,1-1 0,-1 1 0,0-1 0,1 0-1,-1 1 1,0-1 0,0 0 0,0 0 0,0 0 0,0 0 0,1-1 0,4-4-90,0 0 0,-1 0 0,0-1-1,0 0 1,0 0 0,-1-1 0,-1 1 0,5-12 0,1-8-4,7-31 0,-11 38-39,-1 7-29,-3 13 150,-1 0 0,0 0 0,0 0 0,0 0 0,1 0 0,-1-1 1,0 1-1,0 0 0,0 0 0,1 0 0,-1 0 0,0 0 0,0 0 0,0 0 0,1 0 0,-1 0 1,0 0-1,0 0 0,0 0 0,1 0 0,-1 0 0,0 0 0,0 0 0,0 1 0,1-1 0,-1 0 0,0 0 1,0 0-1,0 0 0,0 0 0,1 0 0,-1 0 0,0 1 0,0-1 0,0 0 0,0 0 0,0 0 1,1 0-1,-1 1 0,0-1 0,0 0 0,0 0 0,0 0 0,0 1 0,0-1 0,0 0 0,0 0 0,0 0 1,0 1-1,0-1 0,0 0 0,5 7 30,-1-1 0,1 0 0,0 0 0,0-1 0,1 1 0,0-1 0,0 0-1,0-1 1,0 1 0,1-1 0,0-1 0,0 1 0,0-1 0,0 0 0,0-1 0,1 1 0,-1-2 0,14 3 0,7-2 61,0-1 1,0-2-1,0 0 1,33-7 0,-52 6-46,9 0 9,28-9 0,-41 10-57,-1 0 1,0-1-1,0 0 0,1 0 0,-1 0 1,0 0-1,-1-1 0,1 1 0,0-1 1,-1 0-1,6-6 0,-8 7 9,0 1 0,0 0 0,0-1 0,0 1-1,0-1 1,-1 1 0,1-1 0,0 1 0,-1-1 0,0 1 0,1-1-1,-1 1 1,0-1 0,0 0 0,0 1 0,0-1 0,0 0 0,0 1-1,0-1 1,0 1 0,-2-4 0,1 3 5,0-1 0,-1 0 0,1 0 0,-1 1-1,0-1 1,0 1 0,0 0 0,0-1 0,0 1 0,-5-4 0,2 2-56,0 1 0,-1 0 1,1-1-1,-1 2 0,1-1 0,-1 1 0,0 0 1,0 0-1,0 0 0,0 1 0,-9-1 1,8 2 23,-1 0 1,1 1-1,0 0 1,-1 0 0,1 1-1,0 0 1,0 0-1,0 1 1,0 0 0,-6 4-1,9-5 1,0 1-1,0-1 1,0 1-1,1 0 1,-1 1-1,1-1 1,0 1-1,0-1 0,0 1 1,0 0-1,1 0 1,-1 0-1,1 1 1,0-1-1,0 0 1,-1 8-1,2-9 31,1-1-1,-1 1 1,1 0-1,0-1 1,0 1 0,0-1-1,0 1 1,1 0-1,-1-1 1,1 1-1,0-1 1,-1 1-1,1-1 1,0 1 0,0-1-1,1 0 1,-1 1-1,0-1 1,1 0-1,0 0 1,-1 0-1,3 2 1,0-1 48,-1 0-1,1 0 1,0 0 0,0 0 0,0-1-1,0 0 1,0 1 0,0-2 0,1 1-1,-1 0 1,6 0 0,3 0-24,-1-1 0,1 0 0,-1-1 1,1 0-1,-1-1 0,13-3 0,73-18-92,-54 8-4,65-27 0,-74 24 70,-15 7 50,0 1 1,26-8 0,-45 17-42,-1 0-1,1 0 1,0 0 0,0 0-1,0 0 1,0 0 0,0 0-1,0 0 1,-1 1-1,1-1 1,0 0 0,0 1-1,0-1 1,0 0 0,-1 1-1,1-1 1,0 1 0,0-1-1,-1 1 1,1-1-1,-1 1 1,1 0 0,0-1-1,-1 1 1,1 0 0,-1 0-1,1-1 1,-1 1-1,0 0 1,1 0 0,-1 0-1,1 1 1,1 4 83,1 1 0,2 15 0,-3-14-64,1 3 26,11 36 118,-12-44-156,-1 1-1,1-1 1,0 1-1,0-1 1,0 0-1,0 0 1,1 0-1,-1 0 1,1 0-1,4 3 0,-6-5-10,0-1 0,1 1 0,-1 0-1,0-1 1,1 1 0,-1-1 0,0 0-1,1 1 1,-1-1 0,0 0-1,1 0 1,-1 0 0,1 0 0,-1 0-1,0 0 1,3 0 0,22-8 159,-13 3-85,14-3-192,1-2 1,41-22-1,-56 25 71,-1-1 0,1 0 0,-2-1 0,1 0 0,-1-1 0,-1-1 0,12-13 0,-6 2 40,-2 0 0,0 0 0,-1-2 0,-1 1 0,12-39 1,-4 1 49,12-72 0,-28 98 109,-4 32-63,-1 3-15,-2 20-38,-6 58 81,4 0 0,6 114 0,11-54-300,-6-77-584,-2-43-394,0-3-5029,-10-26-2561,-4-10 5609,-11-4-1471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30.7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32 8800,'-18'-12'4000,"18"4"-3488,5 5 1152,-2-2-1024,12 2 1631,12 3-1279,13 3 512,18 5-896,15 0-192,-2 1-256,-3-3-256,-6 8 32,-2-3-1376,-7-2 800,-3-3-4767,3-1 3007,5-16-4224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32.6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269 13 4800,'-4'-2'1687,"0"1"0,1 0-1,-1 1 1,0-1 0,-8 0 0,-21 2 4917,16 0-3820,60 10-1520,16-9-802,87-9 1,-58 1-268,-43 2-89,19 0-244,18 4-28,-80-1 167,-2 1-1,1 0 1,0 0-1,-1 0 1,1 0-1,0 0 0,-1 0 1,1 0-1,-1 0 1,1 0-1,0 1 1,-1-1-1,1 0 0,0 0 1,-1 0-1,1 1 1,-1-1-1,1 0 1,-1 1-1,1-1 1,-1 0-1,1 1 0,0 0 1,0 0-2,-1-1-1,1 0 1,-1 1 0,1-1 0,-1 1 0,1-1-1,-1 1 1,1-1 0,-1 1 0,0 0-1,1-1 1,-1 1 0,0-1 0,0 1 0,1 0-1,-1-1 1,0 1 0,0 0 0,0-1 0,0 1-1,0 0 1,0-1 0,0 1 0,0 0-1,0 1 1,-5 16-170,4-16 166,-51 115-206,42-98 239,-2 0 1,0-1-1,-1-1 0,-15 17 1,11-18-19,0 0 1,-1-1 0,-31 20 0,-64 31 72,-3 1-39,72-37 24,1 2 0,1 2 0,-63 68 0,69-64 279,32-36-66,4-6-78,9-8-37,7 2-106,0 0-1,0 0 1,1 2-1,0 0 0,1 1 1,0 1-1,20-4 1,133-19 32,-141 25-41,61-4 44,105 4-1,-141 4-182,14 3-1036,-11 0-4744,-1-6-3880,-28 0 3380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37.1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19 115 2144,'-14'5'12741,"24"-5"-6761,39 0-4318,-82 3-2035,29-1 357,2 0 16,-12-1 181,13-1-95,1 0-182,-9 0-27,8 0 139,1 1-345,0-1 316,0 1 1,0-1-1,0 0 0,0 0 1,0 1-1,0-1 1,0 0-1,0 1 1,0-1-1,0 0 0,0 1 1,0-1-1,0 0 1,1 0-1,-1 1 0,0-1 1,0 0-1,0 1 1,0-1-1,0 0 1,1 0-1,-1 1 0,8 3-24,-6-2 43,1-1-1,0 1 0,-1-1 1,1 0-1,0 0 0,0 0 0,0 0 1,-1-1-1,6 2 0,-7-2 22,1 1-15,-1-1 1,0 1-1,0-1 0,0 1 1,1-1-1,-1 0 0,0 1 1,1-1-1,-1 0 0,0 0 0,1 0 1,-1 0-1,3-1 0,-1 1-19,-1 0 439,0-1-506,0 1 43,0 0 0,0 0 0,1 0 0,-1 0 0,0 0 0,3 0-1,3 1-129,22-1 161,0-1-3,-16 0 25,0 1 0,0 1 0,0 0 0,20 4 0,-20-3 25,1 0 1,-1-1-1,1 0 0,23-3 1,-1 1 99,49 2 17,150-5 450,-211 3-614,31-3 0,0-1 32,4-1 54,-47 6 112,-11 0-176,-1 0-1,0 0 1,0 0-1,0 0 1,0 0 0,0 0-1,0 0 1,0 0 0,0-1-1,1 1 1,-1 0-1,0-1 1,0 1 0,1-1-1,-1 0 2,-1 0-1,0 1 0,0-1 1,1 1-1,-1-1 0,0 0 1,0 1-1,0-1 1,0 0-1,0 1 0,0-1 1,0 0-1,0 1 0,0-1 1,0 0-1,0 1 1,-1-1-1,1 0 0,0 1 1,0-1-1,-1 1 0,1-1 1,0 1-1,-1-1 0,1 0 1,-1 0-1,-10-14-108,5 9 87,0 0 1,-1 0 0,0 1 0,0-1 0,0 1 0,0 1-1,-9-4 1,-8-3-60,-25-6 0,11 3 5,23 10-151,1-1 0,-1 2-1,0 0 1,-1 1 0,1 0 0,-16 1 0,31 1 65,14 8 48,0-2 96,0-1 0,0-1-1,0-1 1,18 3-1,26 6 85,49 28 181,-47-16-12,-55-22-200,1 0-1,-1 1 1,0 0-1,0 0 0,0 0 1,5 4-1,-9-6-22,0 0 0,0-1-1,0 1 1,0 0 0,0 0-1,0 0 1,0 0 0,-1 0-1,1 1 1,0-1 0,-1 0-1,1 0 1,-1 0 0,1 1 0,-1-1-1,0 0 1,0 0 0,1 1-1,-1-1 1,0 0 0,0 1-1,0-1 1,0 0 0,0 1-1,-1-1 1,1 0 0,0 1-1,0-1 1,-1 0 0,1 0 0,-1 0-1,-1 3 1,-58 86 330,18-28-2197,40-58 1724,-2 0-827,2 1 0,-1 0 1,0 0-1,-3 8 0,6-11 573,0 0-1,-1-1 1,1 1-1,0 0 1,0 0 0,0-1-1,0 1 1,0 0-1,1-1 1,-1 1-1,0 0 1,1-1-1,-1 1 1,1 0-1,-1-1 1,1 1-1,0-1 1,1 3-1,7 6-5823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38.3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 1 5056,'-9'0'2572,"-1"1"1,-15 3 0,16-2 73,0 0 1,-19 1 3640,38 0-5488,17 2-651,38-1 457,75-6 0,-67-4-533,-45 2-82,1 2 0,0 1 0,34 3 0,-43-2 202,-18 0-138,-2 8-182,-1 1 110,0 0 0,0 0 0,-1 0 0,0 0 1,0 0-1,-1-1 0,0 1 0,-1-1 0,-7 13 1,-5 5 132,-27 34 0,41-58-98,-48 57 154,15-21-118,-122 124 94,153-157-145,-86 75 286,87-77-206,8-7-9,21-12 28,-2 5-88,1 0-1,0 2 0,1 1 1,0 1-1,0 2 1,1 0-1,-1 2 1,29-1-1,-18 4 17,1 1 1,-1 2-1,65 13 0,-95-14 876,7 1-5096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38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8 7648,'-2'-7'4697,"3"15"1432,1 6-4905,0 0 0,-1 0 0,0 15 0,-3-4-481,0 0-1,-7 26 1,-1 21-176,0 21-241,-2 35-124,12-110-268,1-15-11,-1 1 0,0-1 1,0 1-1,-1-1 1,1 0-1,-1 1 0,1-1 1,-1 1-1,-2 4 1,-2 4-1224,5-21-4563,1-4 3071,0 0 0,5-19 1,-3 17 464,2-23 0,-8-1-910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39.0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32 9472,'-7'-2'989,"6"2"-833,0 0 0,0-1-1,0 1 1,0-1-1,0 1 1,0 0-1,0 0 1,-1 0-1,1 0 1,0 0-1,0 0 1,0 0-1,-8 4 7068,19-1-6308,0-1-1,0 0 0,17 0 1,1 1-40,13 1 4,-1-3-1,67-4 0,82-23-2793,-153 17-1566,-19 4-947,-12 3 572,0-2 1254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39.4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0 9792,'0'0'65,"0"1"1,0-1-1,0 0 1,-1 0 0,1 0-1,0 0 1,0 1-1,0-1 1,0 0 0,0 0-1,0 0 1,0 0-1,0 0 1,0 1-1,0-1 1,0 0 0,0 0-1,0 0 1,-1 0-1,1 0 1,0 0 0,0 0-1,0 1 1,0-1-1,0 0 1,0 0 0,-1 0-1,1 0 1,0 0-1,0 0 1,0 0-1,0 0 1,-1 0 0,1 0-1,0 0 1,0 0-1,0 0 1,0 0 0,0 0-1,-1 0 1,1 0-1,0 0 1,0 0-1,0 0 1,0 0 0,0 0-1,-1 0 1,1 0-1,0 0 1,0 0 0,0-1-1,0 1 1,0 0-1,-1 0 1,1 0 0,0 0-1,0 0 1,0 0-1,0 0 1,0-1-1,0 1 1,0 0 0,0 0-1,0 0 1,0 0-1,-1 0 1,1-1 0,0 1-1,0 0 1,1 17 665,1-5 1365,-4 27 1025,-6 45 0,-13 39-722,-7 64-1600,19-59-2543,9-125 1462,0 0-1,-1 0 1,1-1 0,0 1-1,1 0 1,-1 0 0,0 0-1,1-1 1,-1 1 0,1 0-1,0-1 1,0 1 0,0 0-1,1-1 1,1 4 0,-3-6 128,1 1 0,-1-1 1,0 1-1,1-1 0,-1 1 0,1-1 1,-1 0-1,0 1 0,1-1 1,-1 0-1,1 1 0,-1-1 1,1 0-1,-1 0 0,1 0 0,-1 1 1,1-1-1,0 0 0,-1 0 1,1 0-1,-1 0 0,1 0 1,-1 0-1,1 0 0,0 0 0,-1 0 1,1 0-1,-1 0 0,1 0 1,-1-1-1,1 1 0,-1 0 0,1 0 1,0-1-1,1 0-284,0-1-1,0 1 1,-1-1 0,1 0 0,0 0-1,2-3 1,11-22-6095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41.8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36 5408,'-3'-6'935,"-5"-10"998,6 3 6798,6 26-6843,-2 2-1326,-1 1 0,-2 26-1,0-6-128,-9 298 1364,2-213-1221,-10 251 597,18-356-1098,0-10 89,0-9 445,1-29-763,7-45-1,-6 62 78,1 0 0,1 1 1,0 0-1,1 0 0,1 0 0,13-25 1,-14 32 30,0 0 0,0 0 0,1 0 0,-1 1 1,1 0-1,1 0 0,-1 1 0,1 0 0,0 0 1,0 0-1,1 1 0,-1 0 0,12-4 0,-12 5 25,0 1-1,-1 1 0,1-1 0,0 1 1,0 0-1,0 1 0,-1 0 0,1 0 1,0 0-1,0 1 0,0 0 0,9 2 0,-10-1 64,-1 0 0,0 0 0,0 0-1,0 0 1,0 1 0,0 0 0,-1 0-1,1 0 1,-1 1 0,0 0 0,0-1-1,0 1 1,0 1 0,-1-1-1,0 0 1,4 6 0,-3-2 15,-1 0-1,1 1 1,-1-1-1,-1 0 1,0 1-1,0-1 1,0 1 0,-1 0-1,0 0 1,-2 16-1,0-14 0,0 1 1,-1-1-1,0 0 0,-1 0 0,0-1 0,-1 1 0,0-1 0,-8 14 0,7-16-22,1 0 0,-2 0 0,1-1 0,-1 0-1,-1 0 1,1 0 0,-1-1 0,0 0 0,-1 0-1,-8 5 1,10-7-19,0-1 0,-1 0 0,1-1 0,-1 1 0,0-1 0,0 0-1,0-1 1,0 0 0,0 0 0,0 0 0,0-1 0,0 0 0,-1 0 0,-6-2 0,-3 0-256,-23-8-1,35 9 191,0-1-1,1 0 1,-1 0-1,0-1 1,1 1-1,0-1 1,0 0-1,-1 0 1,-3-4-1,5 1-222,6 4 68,12 5 14,-11-2 203,23 1 12,-1-1 0,53-5 0,-51 1 46,0 0-1,0-3 1,-1 0 0,1-2-1,-1 0 1,-1-2 0,0-1-1,-1-1 1,0-2-1,0 0 1,-2-2 0,0 0-1,0-1 1,36-38 0,-32 28-25,-13 14 147,-1 0 1,22-29-1,-33 40-182,0-1 0,-1 0-1,1 0 1,-1 1 0,1-1-1,-1 0 1,2-6 0,-3 9-16,-1 0 0,1 0 1,0 0-1,0 0 1,0 0-1,0 0 1,-1 0-1,1 0 1,0 0-1,0 0 0,0 0 1,-1 0-1,1 0 1,0 0-1,0 0 1,0 0-1,0 0 1,-1 0-1,1 0 0,0 0 1,0 0-1,0 1 1,0-1-1,0 0 1,-1 0-1,1 0 1,0 0-1,0 0 0,0 0 1,0 1-1,0-1 1,0 0-1,0 0 1,-1 0-1,1 0 1,0 0-1,0 1 0,0-1 1,0 0-1,0 0 1,0 0-1,0 0 1,0 1-1,0-1 1,0 0-1,0 0 0,0 1 1,-8 45 19,-2 65 0,7 50 232,3-146-228,0-6 30,0 0-1,0 0 1,1 0 0,0 0-1,1 0 1,0 0 0,5 16-1,-6-24-40,-1-1 0,0 0-1,0 1 1,1-1 0,-1 1-1,0-1 1,1 1 0,-1-1 0,0 1-1,1-1 1,-1 0 0,0 1 0,1-1-1,-1 0 1,1 1 0,-1-1-1,1 0 1,-1 0 0,1 0 0,-1 1-1,1-1 1,-1 0 0,1 0-1,-1 0 1,1 0 0,-1 0 0,1 0-1,-1 0 1,1 0 0,0 0-1,-1 0 1,1 0 0,-1 0 0,1 0-1,-1 0 1,1-1 0,-1 1-1,1 0 1,-1 0 0,1-1 0,-1 1-1,0 0 1,1-1 0,0 1-1,2-3-14,0 1 0,0-1 0,-1 0 0,1 0 0,3-5 0,8-13-49,19-40 0,-24 44 43,-1 0 0,2 0-1,1 1 1,0 0-1,15-17 1,-25 32 4,0 0 0,0 1 1,-1-1-1,1 0 0,0 0 1,0 0-1,1 1 0,-1-1 1,0 0-1,0 1 0,0-1 1,0 1-1,1-1 0,1 1 1,-2 0 0,0 0 1,0 0-1,0 0 1,-1 1 0,1-1-1,0 0 1,0 1 0,0-1-1,0 1 1,0-1-1,-1 1 1,1 0 0,0-1-1,0 1 1,-1 0-1,1-1 1,0 1 0,-1 0-1,1 0 1,0 1 0,5 7 3,-1 0 1,-1 0 0,1 0-1,-1 1 1,-1-1 0,0 1-1,2 12 1,9 74 351,-13-90-297,1 23 60,-1 0 1,-1 0 0,-2-1 0,0 1 0,-2-1 0,-2 1 0,0-1 0,-2-1 0,-1 1 0,-1-1 0,-1-1 0,-29 49 0,37-69-95,-1 0 0,0-1 0,0 1 0,0-1 1,-1 0-1,0 0 0,-9 6 0,12-9-12,0-1 0,0 0-1,0 0 1,0 0 0,0 0 0,0 0 0,-1 0 0,1-1-1,0 1 1,-1-1 0,1 0 0,0 0 0,-1 1 0,1-1-1,0-1 1,-1 1 0,1 0 0,-1-1 0,1 1 0,0-1-1,0 1 1,-1-1 0,1 0 0,-4-3 0,-1 0-27,1-1 1,0 1-1,0-2 1,0 1-1,0-1 1,1 0-1,0 0 1,0 0 0,-6-12-1,2 2-85,1 0-1,0-1 1,-5-19 0,11 31 64,0-1-1,1 1 1,0-1 0,0 1 0,0-1 0,1 0-1,0 1 1,0-1 0,0 0 0,1 1 0,0-1-1,2-7 1,-2 9 56,1 1-1,-1 0 1,1 0-1,-1 0 1,1 0-1,0 0 0,0 0 1,1 0-1,-1 0 1,0 1-1,1-1 1,0 1-1,-1 0 1,1 0-1,0 0 1,0 0-1,0 0 0,1 1 1,-1-1-1,7-1 1,19-3 33,0 0 1,1 3 0,54-1-1,-61 3-14,78 3-330,-87-1-1035,22 6-1,-27-4-548,-1-1 0,1 2 0,12 5 0,-20-8 1409,1 0-1,0 0 0,-1 0 0,1 0 1,-1 1-1,1-1 0,-1 0 0,0 1 0,0-1 1,1 1-1,-1-1 0,0 1 0,0 0 0,-1-1 1,1 1-1,0 0 0,0-1 0,-1 1 0,1 0 1,-1 0-1,0 0 0,1 0 0,-1 0 0,0 0 1,0-1-1,0 1 0,-1 3 0,1 14-1897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42.9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24 855 5312,'0'6'1348,"0"0"1,-1 1 0,0-1-1,-1 0 1,1 0 0,-1 0-1,-4 9 1,2-8 1055,1-7-387,0-10 474,5-18-1956,0 0 0,2 0 1,8-27-1,5-31-122,1-14-379,-5 31-36,-6 28 119,1 1-1,23-61 0,-23 80-89,1 0 0,1 1 0,1 0 1,1 1-1,0 0 0,19-21 0,-13 22 8,0-1 0,0 2 0,2 1-1,30-20 1,-33 25 7,0 1-1,0 1 0,1 1 1,0 1-1,1 0 1,26-5-1,-38 11-36,0 0 1,1 0-1,-1 1 1,1 0-1,-1 0 0,1 1 1,-1 0-1,0 0 1,1 1-1,-1 0 1,0 0-1,12 6 0,-6-1 28,0 0 0,-1 1-1,0 1 1,0 0 0,16 15 0,-25-20 5,1 0 1,-1 0-1,0 0 1,0 0-1,0 1 1,0 0 0,-1-1-1,0 1 1,0 0-1,0 0 1,-1 0 0,1 0-1,-1 0 1,-1 0-1,1 1 1,0-1-1,-1 0 1,0 0 0,-1 1-1,1-1 1,-1 0-1,0 0 1,0 0 0,-1 0-1,1 0 1,-1 0-1,0 0 1,0 0 0,-1-1-1,0 1 1,1-1-1,-2 1 1,-4 5-1,-4 2-30,-1 0-1,-1-1 1,0-1-1,0 0 1,-1-1-1,0 0 0,-19 7 1,7-5-64,-1-1 0,0-2-1,-44 8 1,60-14-59,0 0 0,0-1 0,0 0-1,-25-3 1,29-2-158,9 4 261,-1 0 0,0-1 0,0 1-1,0 0 1,1 0 0,-1 0 0,0-1 0,0 1-1,1 0 1,-1 0 0,0 0 0,1 0 0,-1 0 0,0 0-1,0 0 1,1 0 0,-1 0 0,0 0 0,1 0-1,-1 0 1,0 0 0,1 0 0,-1 0 0,0 0 0,0 0-1,1 0 1,-1 0 0,0 0 0,1 0 0,-1 0 0,15 3-39,0 0 1,-1 1-1,0 1 1,0 0-1,0 0 1,0 2 0,-1-1-1,20 15 1,-13-7 78,-1 1-1,-1 1 1,0 1 0,25 29 0,-35-35 47,0 0 1,0 0 0,-1 0-1,0 1 1,-1 0 0,0 1-1,-1-1 1,0 1 0,-1 0-1,3 19 1,-7-29-34,1-1-1,-1 0 1,0 0 0,0 1-1,-1-1 1,1 0 0,0 0-1,-1 0 1,1 1 0,-1-1-1,0 0 1,0 0 0,0 0-1,0 0 1,0 0 0,0 0-1,0 0 1,-3 3 0,0-3 4,1 1 0,0 0 0,-1-1 0,1 0 0,-1 0 0,1 0 0,-1 0 0,0 0 0,-6 1 0,-6 1 50,0-1 0,0 0 1,-34 0-1,-73-5-2,107 0-186,0 0 0,0-1 0,0 0 0,1-2 0,-25-9-1,27 8-694,-1 0 0,1-1 0,1-1 0,-1 0 0,1-1 0,-17-16 0,27 24 422,1-1 1,0 0-1,-1 0 0,1 1 0,0-1 0,0 0 0,0 0 0,0 0 0,1 0 0,-1 0 1,0-1-1,1 1 0,0 0 0,-1 0 0,1 0 0,0-1 0,0 1 0,0 0 0,0 0 1,1 0-1,-1-1 0,1 1 0,-1 0 0,1 0 0,0 0 0,-1 0 0,1 0 0,2-2 1,1-3-685,0 0 1,1 0 0,0 0 0,0 1-1,1 0 1,7-7 0,26-17-2152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5:31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1 291 1984,'0'8'9957,"0"-9"-9921,0 1 1,0 0-1,0 0 1,0-1-1,0 1 1,0 0-1,0 0 1,0-1-1,0 1 1,1 0-1,-1 0 1,0-1-1,0 1 0,0 0 1,0 0-1,1 0 1,-1-1-1,0 1 1,0 0-1,0 0 1,1 0-1,-1 0 1,0 0-1,1-1 1,3-3 187,3-7-44,-1-1 0,7-18 0,-8 17-136,0 0 0,9-12 0,2 2-63,29-33 0,-19 27 62,-17 18-21,1 0-1,0 1 0,1 0 1,0 0-1,17-11 0,-27 21-11,-1 0-1,1-1 0,-1 1 0,1 0 1,-1-1-1,1 1 0,-1 0 1,1 0-1,-1-1 0,1 1 0,0 0 1,-1 0-1,1 0 0,-1 0 0,1 0 1,0 0-1,-1 0 0,1 0 1,-1 0-1,1 0 0,-1 0 0,1 0 1,0 0-1,-1 0 0,1 0 1,-1 1-1,1-1 0,-1 0 0,1 1 1,-1-1-1,1 0 0,-1 1 1,1-1-1,-1 0 0,1 1 0,-1-1 1,1 1-1,0 1 49,-1-1 0,1 0 1,-1 1-1,1-1 0,-1 1 0,0-1 1,0 1-1,1-1 0,-1 1 0,0-1 1,0 1-1,0-1 0,-1 2 0,-13 133 1036,-17 135-428,30-261-643,-1 7 503,3-15-169,2-11-31,81-249 218,-74 235-569,0 1 0,2 0 0,0 0 0,1 1-1,1 1 1,18-19 0,-30 37 15,0-1 0,0 1 1,1 0-1,-1 0 0,1 0 0,0 0 0,-1 1 0,1-1 0,0 1 1,4-2-1,-6 2 31,0 1-1,0 0 1,0 0 0,1 0-1,-1 0 1,0 0 0,0 0 0,0 0-1,0 0 1,0 0 0,0 1-1,1-1 1,-1 0 0,0 1 0,0-1-1,0 1 1,0-1 0,0 1-1,0-1 1,0 1 0,0 0 0,0-1-1,-1 1 1,1 0 0,0 0-1,0 0 1,-1 0 0,1 0 0,0 0-1,-1 0 1,2 2 0,1 5 101,0 0 1,0 0 0,0 0 0,-1 1-1,-1-1 1,2 16 0,0-2 26,1 7 107,15 80 228,-15-91-419,1 1 1,1-1 0,15 30-1,-19-43-48,1 1 0,1-1 0,-1 0 0,1 0 1,0 0-1,0-1 0,0 1 0,1-1 0,-1 0 0,1-1 0,0 1 0,0-1 0,1 0 0,-1 0 0,7 3 0,-4-3-252,0-1-1,0 0 1,0 0-1,10 0 1,-5-1-1298,-1-1 0,16-1 0,10-2-1395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43.4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24 7968,'-5'-3'1628,"-17"-18"12503,23 21-13139,139 12 1709,0 0-2005,-112-13-1082,1 0 0,29-7 0,-9-2-10226,-35 6 6842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48.4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111 210 2656,'-14'4'5946,"13"-3"-5714,0 0-1,1 1 0,-1-1 0,0 1 0,0-1 0,1 1 0,-1-1 0,1 1 1,-1-1-1,1 1 0,-1 0 0,1-1 0,0 1 0,0 0 0,0-1 1,0 1-1,0 1 0,0 0-71,1-1 0,-1 0 0,0 1 0,1-1 0,-1 0 0,1 1-1,0-1 1,-1 0 0,1 0 0,0 0 0,3 4 0,-2-4-50,0-1 0,0 1 0,0-1 0,0 1 0,0-1 0,1 0 0,-1 0-1,1 0 1,-1 0 0,5 1 0,26 3 340,-21-5-359,-1 0 0,0-1 1,1 0-1,-1 0 0,0-2 0,0 1 0,20-9 1,-14 4 44,0 0 1,-1-1 0,0-1-1,18-14 1,-27 18-34,0-1-1,0 0 1,0-1-1,-1 1 1,0-1 0,0 0-1,-1-1 1,0 1-1,8-17 1,-12 21-75,1-1-1,-1 1 1,0 0 0,-1 0-1,1-1 1,0 1 0,-1 0-1,0-1 1,0 1 0,0 0-1,0-1 1,0 1 0,-1-1-1,1 1 1,-1 0 0,0 0-1,0-1 1,0 1 0,-1 0-1,1 0 1,-1 0 0,0 0-1,0 0 1,0 1 0,0-1-1,0 0 1,0 1 0,-1 0-1,-3-4 1,-1 1-34,-1 0 1,1 1-1,-1 0 0,0 0 0,0 0 1,-1 1-1,1 0 0,-1 1 0,1 0 1,-1 0-1,-15 0 0,14 1 28,-1 0 0,0 2 0,1-1-1,-1 1 1,0 1 0,1 0 0,-1 0 0,1 1 0,-14 6-1,12-3 45,1 0 0,0 0 0,0 1 0,1 1 0,0 0 0,0 0 0,1 1 0,0 0 0,0 0 0,1 1 0,1 0 0,-1 1 0,2 0 0,-1 0 0,2 0 0,-1 1 0,2 0 0,-6 18 0,5-12-2,0 1 0,1-1 0,1 1 0,1 0 0,0 0 0,3 35 0,0-48-20,0-1 0,0 0 0,1 0 0,0 0 0,0 0 0,0 0 0,1 0 0,-1 0 0,1-1 0,0 1 0,1-1 0,-1 0 0,1 0 0,0 0 0,0 0 0,0-1 0,0 1 0,1-1 0,-1 0 0,1-1 0,0 1 0,7 2 0,1 0 29,1 0 0,-1-1-1,1-1 1,0 0 0,0-1 0,1-1 0,17 1-1,-7-3 7,-1 0 0,1-1-1,-1-2 1,41-11-1,-49 11-40,-1-2 1,0 0-1,-1-1 0,1 0 0,-1-2 0,-1 1 0,0-1 0,14-13 0,18-23 69,54-68-1,-58 63 39,57-53-1,-92 98-131,-2 0-4,1 0 0,0 1 0,0 0 0,0 0 0,1 1 0,0-1 0,6-2 0,-12 7-7,1-1 0,-1 1 0,1-1 0,-1 1 1,1-1-1,-1 1 0,0-1 0,1 1 0,-1 0 0,0-1 0,1 1 1,-1 0-1,0-1 0,0 1 0,0 0 0,0-1 0,0 1 0,1 0 0,-1 0 1,0 6 24,0 1 0,-1-1 0,1 0 0,-2 0 0,1 0 0,-1 0 0,1 0 0,-5 9 0,-3 14 39,-7 33 62,-41 101 0,50-151-74,5-11-23,1 0 0,0 0 1,0 0-1,0 0 0,0 0 1,0 0-1,0 0 1,-1 4-1,12-14 284,31-40-192,-5 4-161,129-116-399,-155 151 411,0 0 0,1 1 0,0 0 0,0 1 1,21-9-1,-31 15 24,0 1 0,0 0 0,0-1 0,0 1 0,0 0 0,0-1 0,1 1 0,-1 0 0,0 0 0,0 0 0,0 0 0,0 0 0,0 0 0,1 1 0,-1-1 0,0 0 0,0 1 0,0-1 0,0 0 0,0 1 0,0-1 0,0 1 0,0 0 0,0-1 0,0 1 0,0 0 0,0 0 0,-1-1 0,1 1 0,0 0 0,0 0 0,-1 0 0,1 0 0,-1 0 0,1 0 0,-1 0 0,1 0 0,-1 0 0,1 0 0,-1 0 0,0 0 0,0 1 0,1 1 0,0 5 50,0 0-1,0 0 1,-1 0-1,-1 15 0,-2 1 35,-1 0 0,-1 0 1,-1 0-1,-15 39 0,16-40-39,5-20 10,10-13-74,8-12 107,0-1 0,21-37 0,14-21-158,-43 68 18,-6 8 41,-1 0 0,1 0 0,-1 0 0,1 1 0,1-1 0,-1 1 0,1 1 0,8-7 1,-13 10 9,1 0 1,-1-1 0,1 1 0,-1 0 0,1 0 0,-1 0 0,1 0 0,-1 0 0,1 0 0,-1 0 0,1 0 0,-1 0 0,1 0 0,0 0 0,-1 0 0,1 0 0,-1 0 0,1 0 0,-1 1-1,1-1 1,-1 0 0,1 0 0,-1 1 0,1 0 0,9 12-113,-2 19-76,16 135 581,-23-162-370,-1 0 1,1 0-1,0 0 1,1-1-1,-1 1 1,1 0 0,3 6-1,-4-11-10,-1 1 0,1 0 0,-1-1 0,1 1 0,-1 0 0,1-1 0,-1 1 0,1 0 0,0-1 0,-1 1 0,1-1 0,0 0 0,-1 1 0,1-1 0,0 1 0,0-1 0,0 0 0,-1 0 0,1 1 0,1-1 0,-1 0-2,1 0 0,-1-1 1,0 1-1,0 0 0,1-1 0,-1 1 1,0-1-1,0 1 0,0-1 0,1 0 1,-1 0-1,0 1 0,0-1 0,0 0 0,0 0 1,0 0-1,1-1 0,19-24 94,36-54-1,-43 56-118,1 2-1,2 0 1,37-38 0,-53 59-5,0-1 0,1 1 1,-1 0-1,0 0 1,1 0-1,-1 0 0,1 0 1,0 0-1,-1 0 1,1 1-1,0-1 1,3 0-1,-5 1 11,1 0 0,0 0-1,-1 1 1,1-1 0,0 0 0,0 1-1,-1-1 1,1 0 0,-1 1 0,1-1-1,0 1 1,-1-1 0,1 1 0,-1-1-1,1 1 1,-1-1 0,1 1 0,-1 0 0,1-1-1,-1 1 1,0 0 0,1-1 0,-1 1-1,0 0 1,0 0 0,0-1 0,1 1-1,-1 0 1,0 0 0,0-1 0,0 2 0,41 164-176,-36-151 172,0 0 1,2 0 0,8 15-1,-13-26 44,0 0 0,1 1 0,0-2 1,0 1-1,0 0 0,0 0 0,1-1 0,-1 0 0,1 0 0,0 0 0,0 0 0,0 0 0,0-1 0,7 3 1,-8-4-1,0 0 1,0-1 0,0 1-1,1-1 1,-1 0 0,0 0 0,1 0-1,-1 0 1,0 0 0,0-1-1,1 1 1,-1-1 0,0 0-1,0 0 1,0 0 0,0-1 0,0 1-1,0-1 1,0 0 0,-1 1-1,1-1 1,0 0 0,-1-1 0,0 1-1,1 0 1,3-6 0,2-3-18,0-1 0,-1 0 1,0 0-1,10-25 1,58-160-451,-72 184 264,-1 4-5,-2 9 176,0 0-1,1 0 1,-1 0 0,0 0 0,0 0 0,0 0 0,1 0 0,-1 1 0,0-1 0,0 0-1,0 0 1,0 0 0,1 0 0,-1 0 0,0 0 0,0 0 0,0 0 0,0 0-1,0 0 1,1 1 0,-1-1 0,0 0 0,0 0 0,0 0 0,0 0 0,0 0 0,0 1-1,0-1 1,0 0 0,0 0 0,1 0 0,-1 0 0,0 0 0,0 1 0,0-1-1,0 0 1,0 0 0,0 0 0,0 1 0,0-1 0,0 0 0,0 0 0,0 0 0,1 7-34,1-1 1,-1 0 0,0 1 0,0-1 0,-1 0 0,0 1 0,-1 11 0,1 3 37,-4 122 245,1-114-113,-1 0 0,-13 53 0,16-81-132,1 0-1,0 1 1,-1-1 0,1 0-1,-1 0 1,1 1 0,-1-1-1,0 0 1,1 0 0,-1 0-1,0 0 1,0 0 0,0 0 0,0 0-1,0 0 1,0 0 0,0 0-1,0 0 1,0-1 0,0 1-1,-3 0 1,2 0-10,1-1-1,-1 0 1,0 0 0,0 0-1,0 0 1,0 0 0,1 0-1,-1 0 1,0-1 0,0 1-1,1-1 1,-1 1-1,0-1 1,-1-1 0,-4-1-135,1-1 0,-1-1 1,1 1-1,0-1 1,1 0-1,-8-8 0,11 12 86,1 0-1,0-1 0,-1 0 1,1 1-1,0-1 0,0 1 1,0-1-1,0 0 0,0 0 1,1 0-1,-2-3 0,21 13-762,1 6 783,-8-6 169,0 0 1,0-1-1,19 8 0,-26-13-70,0-1-1,-1 1 1,1-1-1,0 0 0,0 0 1,0-1-1,0 0 1,0 0-1,0 0 1,0 0-1,0-1 0,0 0 1,9-2-1,-6 0-6,-1 0-1,0 0 1,-1-1 0,1 0-1,0 0 1,-1 0 0,0-1-1,0 0 1,-1 0 0,1-1-1,-1 1 1,0-1-1,-1 0 1,5-7 0,5-11-1,-2 0 0,16-42 0,-9 21-62,-2 4 5,-8 16-117,2 1-1,18-30 1,-28 53 106,-1 0 0,1 0 0,0 0 0,-1 0 0,1 0 0,0 1 0,-1-1 0,1 0 0,0 0 0,0 1 0,0-1 0,0 0 0,0 1 0,0-1 0,0 1 0,0-1 0,1 1 0,-1 0 9,-1 0 0,1 0 0,0 0 0,-1 0 0,1 0 0,-1 0 0,1 0 0,0 0 0,-1 1 0,1-1 0,0 0 0,-1 0 0,1 1 0,-1-1 0,1 0 0,-1 1 0,1-1 0,-1 1 0,1-1 0,-1 1 0,1 0 0,1 2-3,1 0 0,-1 1-1,-1-1 1,1 1 0,0-1-1,-1 1 1,0 0 0,1 4 0,4 19 64,-2 0 1,-1 1-1,-1 0 0,-3 47 1,0-62 0,0 0 0,-1 0-1,-1-1 1,0 1 0,0-1 0,-8 17 0,10-26-43,-1 1 1,0-1-1,0 1 0,0-1 1,0 0-1,-1 0 1,1 0-1,-1 0 1,0 0-1,0-1 1,0 1-1,0-1 1,0 0-1,0 0 1,-1 0-1,1 0 1,-1-1-1,1 1 1,-1-1-1,0 0 1,0 0-1,1 0 1,-1 0-1,0-1 1,-5 1-1,1-1-104,0 0 0,0 0 0,0-1-1,1 1 1,-1-2 0,0 1 0,1-1 0,-1 0-1,-12-6 1,17 5-251,7 3 182,12 2 112,-10-1 22,16 0 107,0-1-1,33-3 1,-7 0 51,-6 2 18,69-12 1,-98 10-92,0 0 1,0 0-1,0-1 1,-1-1-1,0 0 1,1-1-1,-2 0 1,1-1-1,14-11 1,-20 13-5,7-5-10,0-1 0,0-1 0,-2 0 0,1-1 0,11-16 0,-18 20 11,-3 6-59,0 0 0,0-1-1,0 1 1,1 0 0,3-4 0,-6 20 67,-1-2-77,-10 64 206,1 80 1,10-151-165,0 0 1,1 1 0,0-1 0,0 0-1,0 0 1,0 1 0,1-1 0,-1 0 0,1 0-1,0 0 1,4 5 0,-5-8-22,0 0 0,0 0 0,0 0 1,0 0-1,0 0 0,0-1 0,0 1 1,0 0-1,0-1 0,0 1 0,1-1 0,-1 1 1,0-1-1,0 0 0,0 0 0,1 1 0,-1-1 1,0 0-1,1 0 0,-1 0 0,0 0 0,2-1 1,1 1-26,0-1 0,0 1-1,-1-1 1,1-1 0,0 1 0,5-3 0,85-42-68,88-50-448,-136 72 490,-86 55-373,33-26 427,-1 1-1,1 0 1,0 0 0,0 0-1,1 0 1,0 1 0,0 0-1,0 1 1,1-1 0,0 1-1,-5 11 1,10-18-9,-1 0 1,1 0-1,0 0 0,-1 0 1,1 0-1,0 1 0,0-1 1,0 0-1,-1 0 1,1 0-1,0 0 0,1 1 1,-1-1-1,0 0 0,0 0 1,0 0-1,1 0 1,-1 0-1,1 0 0,-1 0 1,0 0-1,1 1 0,0-2 1,-1 1-1,1 0 1,0 0-1,-1 0 0,1 0 1,0 0-1,0 0 0,0-1 1,0 1-1,0 0 1,0-1-1,0 1 0,0-1 1,0 1-1,0-1 0,0 1 1,0-1-1,0 0 1,0 0-1,2 1 0,2 0 26,0-1-1,-1 1 1,1-1-1,0 0 0,0 0 1,0-1-1,0 1 1,-1-1-1,6-2 1,-3 1-15,-1 0 0,0-1 0,0 0 0,0 0 0,-1 0 0,1-1 0,-1 0 0,8-8 0,-11 11-10,0-1 0,0 0 0,-1 0 0,1 0 1,-1 1-1,1-2 0,-1 1 0,0 0 0,0 0 0,0 0 1,0-1-1,0 1 0,-1 0 0,1-1 0,-1 1 0,1 0 1,-1-1-1,0 1 0,0-1 0,0 1 0,0-1 0,-1 1 1,1 0-1,0-1 0,-1 1 0,-1-4 0,0 2-31,0-1 0,-1 1-1,1 0 1,-1 0 0,0 0 0,0 0-1,-1 0 1,1 1 0,-1-1 0,0 1 0,0 0-1,0 0 1,0 0 0,0 1 0,0-1-1,-1 1 1,0 0 0,1 0 0,-1 1-1,-5-2 1,-9 0-167,1 0 1,-2 1-1,-35 1 0,44 1 165,21-4-216,94-30 351,50-20-60,-121 40-61,113-46 170,-141 58-109,0 0-1,0 1 1,0 0 0,0 0-1,0 0 1,0 1-1,0 0 1,1 0 0,-1 0-1,0 0 1,0 1 0,0 0-1,10 3 1,-12-3-11,0 0 1,-1 1-1,1-1 0,0 1 1,-1 0-1,1 0 1,-1 0-1,0 0 1,1 0-1,-1 0 0,0 1 1,0-1-1,-1 1 1,1-1-1,0 1 0,-1 0 1,0 0-1,1 0 1,-1 0-1,0 0 1,-1 0-1,1 0 0,0 5 1,0-1 47,-1 1 1,0-1-1,0 1 1,-1-1-1,1 1 0,-2-1 1,-2 12-1,-4 3 166,-10 23-1,7-17-111,18-42-281,2 2-1,-1-1 0,13-12 0,-2 3 24,33-30 1,-47 47 150,1 0 0,0 1 0,0 0 0,0 0 0,0 0 0,1 1 0,0 0 1,-1 0-1,1 0 0,0 1 0,0 0 0,0 1 0,1-1 0,-1 2 0,0-1 0,1 1 0,-1 0 0,0 0 1,1 1-1,-1 0 0,13 3 0,-4 1 133,-1 1 0,0 0 0,25 15 0,40 30-266,-62-38-30,-1-2 347,17 12-3139,-32-21 2317,0 0-1,0-1 0,0 1 1,-1 0-1,1 0 1,-1 0-1,1 0 0,-1 0 1,0 0-1,0 1 1,0-1-1,0 0 0,1 4 1,-2-5 185,0 0 1,0 0-1,0 1 1,0-1-1,0 0 1,0 0-1,0 0 0,0 1 1,-1-1-1,1 0 1,-1 1-1,-10 17-2994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9:48.8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1040 379 11872,'-63'-15'4416,"58"15"-3457,0-13-255,5 9-640,-3 1-192,3-2-2623</inkml:trace>
  <inkml:trace contextRef="#ctx0" brushRef="#br0" timeOffset="1">92 156 12704,'-60'-48'4703,"43"36"-3647,7-12-288,5 7-3328,5-6 1249,5-9-5601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0:47.1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114 6 1824,'0'-6'14479,"-5"7"-12713,-13 4-998,14-5-702,1 0 1,0 1-1,-1 0 0,1 0 1,0 0-1,0 0 1,-1 0-1,1 1 0,0-1 1,0 1-1,1 0 1,-1 0-1,-3 3 0,-9 5-83,14-10-18,-1 1 69,0 6-423,2-6 475,9 7 218,-8-7-266,1 0 1,0 0 0,0-1 0,0 1-1,0 0 1,0-1 0,0 0-1,0 1 1,0-1 0,0 0-1,0 0 1,0 0 0,0 0-1,0 0 1,0-1 0,0 1 0,0-1-1,0 1 1,0-1 0,2-1-1,-2 2-6,-1-1-1,1 0 0,-1 1 0,1-1 1,-1 0-1,0 0 0,1 0 1,-1 0-1,0-1 0,0 1 0,0 0 1,0 0-1,0-1 0,0 1 1,0-1-1,0 1 0,-1-1 0,1 1 1,0-1-1,-1 1 0,0-1 1,1 1-1,-1-1 0,1-2 0,-1 3-38,0 1 0,0 0-1,0-1 1,0 1 0,0 0-1,0 0 1,0-1 0,0 1-1,0 0 1,0-1-1,-1 1 1,1 0 0,0-1-1,0 1 1,0 0 0,0-1-1,0 1 1,-1 0 0,1 0-1,0-1 1,0 1 0,0 0-1,-1 0 1,1-1 0,0 1-1,0 0 1,-1 0 0,1 0-1,0 0 1,0-1-1,-1 1 1,1 0 0,0 0-1,-1 0 1,1 0 0,0 0-1,-1 0 1,1 0 0,0 0-1,-1 0 1,1 0 0,0 0-1,-1 0 1,1 0 0,0 0-1,0 0 1,-1 0-1,1 0 1,0 0 0,-1 0-1,1 0 1,0 1 0,-1-1-1,1 0 1,0 0 0,-1 1-1,0-1-36,-1 1-1,1 0 0,-1 0 1,1 0-1,0 0 0,-1 0 0,1 1 1,-2 1-1,-3 7 11,5-9 50,0 1 1,0-1-1,0 1 1,0-1-1,0 1 1,1-1 0,-1 1-1,1-1 1,-1 1-1,1 0 1,-1-1-1,1 1 1,0 2-1,0-3 96,1 1-85,2 3 10,-2-4-6,-1 0 0,1-1 0,0 1 0,0-1 0,-1 1 0,1-1 0,0 1 0,0-1 0,0 0 0,-1 1 0,1-1 0,0 0 0,0 1 0,0-1 0,0 0 0,0 0 0,0 0 0,-1 0 0,1 0 0,0 0 0,0 0 0,0 0 0,0 0 0,0-1 0,0 1 0,0 0 0,-1 0 0,1-1 0,0 1 0,0-1 0,0 1 0,-1-1 0,1 1 0,0-1 0,1 0 0,-1 0-2,0 0-1,0 0 1,0 0-1,-1 1 0,1-1 1,0 0-1,0 0 1,0 0-1,-1 0 1,1 0-1,0-3 0,0 4-23,-1-1 0,0 1-1,0-1 1,0 1-1,0-1 1,0 1-1,0-1 1,0 1-1,0-1 1,0 1-1,0-1 1,0 1-1,0-1 1,0 1-1,0-1 1,-1 1-1,1-1 1,0 1 0,0-1-1,0 1 1,-1 0-1,1-1 1,0 1-1,-1-1 1,1 1-1,0 0 1,-1-1-1,0 0-6,0 1 0,1 0 0,-1-1 0,0 1 0,1 0 1,-1 0-1,0 0 0,0 0 0,1-1 0,-1 1 0,0 0 0,0 0 0,1 0 0,-1 1 0,0-1 0,1 0 0,-1 0 0,0 0 0,0 0 0,0 1 0,-18 7 172,8-3-64,8-3-87,-3 0-14,1 0 0,-1 0 0,1 1 0,-7 4 0,10-6-9,1 0 0,0 1 0,-1-1 0,1 0 1,0 0-1,0 1 0,0-1 0,0 0 0,0 1 0,0-1 0,1 1 0,-1-1 1,0 1-1,1-1 0,-1 1 0,1 0 0,-1-1 0,1 1 0,0 0 1,0 2-1,0-3 180,2 0-152,-1 0 0,1 0 0,0 0 0,0 0 1,-1 0-1,1-1 0,0 1 0,0-1 0,0 1 0,0-1 1,0 0-1,0 0 0,0 0 0,0 0 0,0 0 0,0 0 1,0 0-1,0-1 0,0 1 0,0-1 0,0 1 1,0-1-1,0 0 0,-1 0 0,1 0 0,0 0 0,-1 0 1,1 0-1,1-2 0,-2 3-19,-1 0 0,0 0 0,0-1 0,1 1 0,-1 0-1,0 0 1,0 0 0,0-1 0,0 1 0,1 0 0,-1 0 0,0-1 0,0 1 0,0 0 0,0 0 0,0-1 0,0 1-1,0 0 1,0-1 0,0 1 0,0 0 0,0 0 0,0-1 0,0 1 0,0 0 0,0 0 0,0-1 0,0 1 0,0 0-1,0-1 1,0 1 0,0 0 0,0 0 0,-1-1 0,1 1 0,0 0 0,0 0 0,0 0 0,0-1 0,-1 1 0,1 0-1,0 0 1,0 0 0,0-1 0,-1 1 0,1 0 0,0 0 0,-13-1-238,11 1 267,4-5-2999,0 5 2588,-1-1 0,1 0 0,0 1 0,-1-1 0,1 1 0,0 0 0,-1-1 0,1 1 0,0 0-1,-1 0 1,1 0 0,0 0 0,3 1 0,12-1-3784,-15-1 3833,0 0 0,0 1 0,-1-1 0,1 0 0,0 0 0,-1 0 0,1 0 0,-1 0 0,1 0 0,-1-1 0,0 1 0,1 0 0,1-4 0,16-26-3762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48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44 2912,'-2'0'221,"0"0"-1,0-1 1,1 1-1,-1 0 1,0 0 0,0 0-1,-13 1 12491,17 2-12593,-2-2-96,0-1 0,0 0 1,0 0-1,0 1 0,0-1 1,0 0-1,0 1 1,0-1-1,1 0 0,-1 0 1,0 1-1,0-1 0,0 0 1,0 0-1,1 0 0,-1 1 1,0-1-1,0 0 1,0 0-1,1 0 0,-1 1 1,0-1-1,0 0 0,1 0 1,-1 0-1,13 5 655,-9-3-458,1-1-1,-1 1 1,0-1 0,0 0 0,1 0-1,-1 0 1,8 0 0,40 4 325,-35-5-413,-12 1 41,1-1 0,-1 0 0,0 0 0,11-2 1,-6 0-49,91-20 98,-97 22-210,1 0-1,-1-1 0,1 1 0,0 1 1,-1-1-1,1 1 0,-1 0 0,1 0 1,-1 0-1,0 0 0,1 1 0,-1 0 1,0 0-1,0 0 0,0 0 0,0 0 1,4 5-1,-5-5 22,1 0 0,-1 0 0,0 0 0,1-1-1,0 0 1,-1 1 0,1-1 0,0 0 0,-1 0 0,1-1 0,0 1 0,0-1-1,0 0 1,0 0 0,-1 0 0,8-2 0,1-1 48,0 0 0,0-1 0,20-11 0,-21 10-127,-8 5 10,-1-1 1,1 0-1,0 1 0,-1 0 0,1 0 0,0 0 1,-1 0-1,1 0 0,-1 0 0,1 1 0,0-1 1,-1 1-1,6 2 0,14 2 191,-10-5-100,1 0 0,0-1 0,-1-1 0,17-3 0,-9 1-16,78-20 214,-65 15-361,64-10 1,-90 19 95,-1 1 0,1-1-1,-1 1 1,1 0 0,-1 1 0,1 0 0,-1 0 0,0 0 0,0 1 0,0-1 0,11 8 0,-10-6 59,0 0 1,1 0-1,-1-1 0,1 0 1,0 0-1,14 2 0,-10-5-5,0 0 0,0 0-1,0-2 1,0 1 0,17-5-1,-14 2-67,0 2-1,27-2 1,-31 4-28,10-1 59,-1 2 1,1 0-1,23 6 1,-13-3 89,-1-1 0,1-1 0,36-3 0,-15 0-160,118 1 17,-159 0-412,0 1 0,0 0 0,0 0 1,14 5-1,-3 5-3418,-3-1-2361,-16-9 5373,1 0 0,0-1 1,0 1-1,0-1 0,4 0 0,23 0-3192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56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 2720,'1'-2'13033,"6"3"-7715,-1 0-7830,16-2 3515,39-8 0,-18 3-459,132-25-75,-91 14-410,-34 6 24,-30 6-91,1 1 1,0 1-1,25-1 1,-29 1 45,-15 3-35,0-1 0,0 1-1,-1 0 1,1-1-1,0 1 1,0 0 0,0 0-1,0 0 1,0 0-1,-1 1 1,1-1 0,0 0-1,0 1 1,-1-1-1,3 2 1,4 0 85,-5-1-9,-2 5-1,-2 0 4,0-1-1,0 0 0,-1 1 1,1-1-1,-1 0 0,0 0 1,-5 8-1,-1 4 31,-115 217 571,117-224-667,-10 14-2,0-1 0,-1-1 1,-2-1-1,0 0 1,-1-1-1,-1-1 0,0-1 1,-2-2-1,-30 19 1,26-19 89,1 0 0,1 2 0,-40 36 0,64-52-90,0-1 0,-1 1 0,1-1 0,0 1 0,0-1 0,0 1 0,0 0 0,0-1 0,0 1 0,0 0 0,0 0 0,1 0 0,-1 0 0,1-1 0,-1 1 0,1 0 0,0 0 0,0 3 0,0-5 0,1 0 1,-1 1-1,0-1 0,1 1 0,-1-1 1,1 0-1,-1 0 0,1 1 0,-1-1 0,1 0 1,-1 0-1,1 1 0,-1-1 0,1 0 1,-1 0-1,1 0 0,-1 0 0,2 0 0,-1 0 26,15 3 275,0-2 0,0 0 1,0-1-1,29-3 1,-25 1-101,245-25 1033,-189 19-1334,103-9-1065,-142 14-706,-34 2 1724,2 1-966,0-1-1,1 1 1,-1 0-1,0 0 0,10 2 1,-5 5-2042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16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0 751 1984,'1'0'4089,"8"3"-2825,13 6-420,-17-6-559,1-1 0,-1 0 0,1 0 1,0 0-1,0-1 0,0 1 0,0-2 0,7 1 0,-9-1-139,1 0-1,0-1 1,-1 0 0,1 0 0,-1 0-1,1-1 1,-1 1 0,1-1-1,-1 0 1,0 0 0,4-3 0,18-12 428,42-34 0,-57 41-422,-1 0 0,0 0-1,-1-1 1,0 0 0,14-26-1,32-62 271,-53 95-389,0-1 1,0 1 0,-1 0 0,1-1-1,-1 1 1,0-1 0,0 1 0,0-9 0,0 12-289,0 4 134,4 13 139,-3-8 11,0 0-1,1 16 1,-2 23-13,0-15 250,-4 47 1,1-68-181,0 0 1,-4 15 0,5-23-10,0 0 0,0 0 0,-1 0 0,1 0 0,-1-1 0,1 1 0,-1 0 0,0-1 0,0 1 0,0-1 0,0 1 0,0-1 0,-3 2 0,3-3-48,1 0-1,-1-1 1,1 0-1,-1 1 1,0-1-1,1 0 0,-1 0 1,1 0-1,-1 0 1,0 0-1,1 0 0,-1 0 1,1 0-1,-1-1 1,1 1-1,-1 0 0,1-1 1,-1 0-1,1 1 1,-1-1-1,1 0 0,0 0 1,-3-1-1,-4-4 13,0 0 0,-11-11 0,13 12-40,-2-2-71,6 6 47,0 0 0,1 0 1,-1-1-1,0 1 1,1 0-1,-1-1 0,1 0 1,-1 1-1,1-1 1,0 0-1,0 1 0,0-1 1,0 0-1,0 0 0,-1-4 1,2 5-400,12 8-138,19 14-1,-21-13 548,0-2-1,20 11 0,-22-13 108,0-1 0,0 0 0,0-1 0,0 0 0,0 0 0,0-1 0,1 0 0,11 0 0,-7-2-18,-1-1 0,1 0 0,-1 0 0,0-2-1,13-4 1,28-11 129,-1-4 1,-1-1-1,62-41 0,-101 57-191,-1 0-1,0-1 1,-1 0-1,0-1 1,0 0-1,-1-1 1,0 0-1,-1 0 1,0-1-1,-1 0 1,-1 0-1,0-1 1,6-15-1,-4 2 32,-1 1 0,-1-1-1,-2 0 1,0-1-1,-2 1 1,0-28 0,-2 17-107,-2 1 1,-2-1 0,-8-38-1,1 46-242,10 27 219,0 1-1,0-1 1,-1 0 0,1 0-1,0 1 1,0-1 0,-1 0 0,1 1-1,-1 0 1,0-1 0,1 1-1,-4-2 1,5 3 59,-1 0 1,1 0-1,-1 0 0,1 0 0,-1 0 0,1 0 0,-1 0 1,1 0-1,-1 0 0,1 1 0,-1-1 0,1 0 1,-1 0-1,1 1 0,0-1 0,-1 0 0,1 0 0,-1 1 1,1-1-1,0 0 0,-1 1 0,1-1 0,-1 1 1,-9 13-227,9-12 195,-7 10 23,0 1 0,1 1-1,1-1 1,0 1 0,1 0-1,-5 25 1,-6 21-91,-8 35 149,10-18 136,3-30-12,3 1-1,-3 79 1,11-118-98,0 1 1,1-1 0,0 1 0,0-1 0,3 10 0,-3-17-23,0 1-1,-1-1 0,1 0 1,0 0-1,1 0 1,-1 1-1,0-1 1,0 0-1,1-1 0,-1 1 1,1 0-1,0 0 1,0-1-1,-1 1 0,1-1 1,0 1-1,0-1 1,0 0-1,1 0 1,-1 0-1,0 0 0,0 0 1,1 0-1,-1-1 1,5 2-1,2-2 67,0 1-1,0-1 1,0-1-1,1 0 1,-1 0 0,0-1-1,0 0 1,-1 0-1,1-1 1,13-6-1,-21 9-89,16-7 89,-1 0 1,1 0-1,-1-2 0,0 0 0,-1-1 0,20-16 0,-25 18-141,-8 7 34,-1 0 1,1 0-1,-1 0 0,1 0 1,-1-1-1,1 1 1,-1 0-1,0-1 0,0 1 1,0-1-1,0 1 1,0-1-1,0 1 0,0-1 1,0 0-1,0 1 1,0-4-1,2-1-139,-1 5-64,-3 5-618,-1 6 726,-1 0 0,2 1 0,-1-1 1,1 20-1,0-12 126,0 14-132,1-30 137,0-1 1,1 1-1,-1 0 1,0 0-1,1 0 1,-1 0-1,1 0 1,-1 0-1,1 0 1,1 3-1,-1-4 42,0 0-11,-1 0-28,1 0-1,0 0 1,-1 0-1,1-1 1,0 1-1,-1 0 1,1-1-1,0 1 1,0 0-1,-1-1 1,1 1-1,0-1 1,0 1-1,0-1 1,0 0-1,0 1 0,0-1 1,0 0-1,0 1 1,1-1-1,0 0 13,1 0 0,-1 0 0,0 0-1,0-1 1,0 1 0,0-1 0,1 1 0,-1-1-1,2-1 1,2-1 17,0 0 0,0-1 0,0 1 0,-1-1 0,8-7 0,5-6-40,-2-2 1,1 0-1,-2-1 0,-1 0 1,0-1-1,15-33 0,-8 6-17,-3 0 0,14-53-1,-28 87 47,24-96 161,-23 87-425,-1-1 0,0-41 0,-6 52-324,-2 12 80,-4 9 99,4-3 285,0 1-1,0-1 0,1 1 0,-1 0 0,1 0 0,-3 10 0,-10 43-12,12-42 90,-32 171-72,22-97 82,10-68 46,1-1-1,1 1 1,2 0-1,0-1 1,4 28 0,-3-46-14,-1 0 1,1 0-1,0 0 1,1 0-1,-1 0 1,1 0 0,0-1-1,0 1 1,2 4-1,-3-7 6,0 0-1,1 1 1,-1-1-1,0 0 1,0 0-1,0 1 1,1-1-1,-1 0 1,1 0-1,-1-1 1,1 1-1,-1 0 1,1 0-1,-1-1 0,1 1 1,0-1-1,-1 1 1,1-1-1,0 0 1,0 0-1,-1 1 1,1-1-1,3-1 1,8-2 47,1 0-1,-1-1 1,16-8 0,-5 3 20,-8 2-77,-1-1 0,0 0-1,-1-1 1,15-12-1,-6 6-46,-7 3 72,-1 0 0,-1-2 1,0 1-1,0-1 0,-2-1 0,1-1 0,-2 1 0,0-2 0,9-18 1,-9 13-88,-1-1 1,-1 0-1,-1-1 1,-1 0 0,-1 0-1,5-43 1,-10 61-37,0-1-1,-1 1 0,0 0 1,0-1-1,0 1 1,-1 0-1,0-1 0,-3-9 1,4 15 46,0 1 0,-1 0 1,1-1-1,0 1 0,0 0 1,-1 0-1,1-1 0,0 1 1,0 0-1,-1 0 1,1 0-1,0-1 0,-1 1 1,1 0-1,0 0 0,-1 0 1,1 0-1,0 0 0,-1 0 1,1 0-1,0 0 0,-1 0 1,1 0-1,0 0 0,-1 0 1,1 0-1,-1 0 0,1 0 1,0 0-1,-1 0 0,1 0 1,0 0-1,-1 0 0,1 0 1,0 1-1,-1-1 0,1 0 1,0 0-1,0 0 0,-1 1 1,1-1-1,0 0 0,-1 1 1,-12 12-332,7-4 320,1 1 0,-1-1 0,2 1 0,-7 18 0,-2 4-12,-9 23 256,2 0 0,-18 86 0,36-132-115,1 0-1,0 0 1,0 0-1,1 0 1,0-1-1,0 1 1,1 0 0,1 0-1,-1 0 1,1 0-1,6 13 1,-8-20-146,1 0 0,0 0-1,1 0 1,-1 0 0,0 0 0,0 0 0,1-1 0,-1 1 0,1-1 0,0 1 0,-1-1 0,1 1-1,0-1 1,0 0 0,0 0 0,0 0 0,2 1 0,-1-1-517,-1 0 0,0-1 0,0 1 0,1-1-1,-1 1 1,0-1 0,0 0 0,1 0 0,-1 0 0,4-1 0,2-2-3602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16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73 5408,'-5'-25'1984,"0"22"-1536,10 0-128,-5-2 1152,10-4-864,-2 1 480,0 1-640,2 2-192,-2 2-160,2-2-288,-1 5-384,-1 5 352,-3 3-2048,-5-1 1216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17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24 108 6464,'-23'-12'2400,"33"7"-1856,-2-3-160,5 1 1056,15-6-864,12 2-96,23-4-288,14 1-160,-11 3 0,2 2-128,-9 6 64,-1 3-2016,2 8 1120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19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148 504 2816,'-4'-2'166,"-2"0"1100,-1-1 1,1 1-1,-7-5 1,10 5-1063,0 1 0,0 0 0,0 0 1,0 0-1,0 0 0,0 0 0,0 1 0,0-1 0,-1 1 1,1 0-1,0 0 0,0 0 0,-1 1 0,1-1 1,0 1-1,0-1 0,0 1 0,0 0 0,0 1 1,-6 2-1,6-3-152,1 0 1,-1 1-1,1-1 1,-1 1-1,1 0 0,0 0 1,-1 0-1,1 0 1,0 0-1,0 1 1,1-1-1,-1 0 0,0 1 1,1 0-1,-1-1 1,1 1-1,0 0 1,0-1-1,0 1 0,0 0 1,1 0-1,-1 0 1,0 4-1,1-6-43,1 0 0,-1 1 0,0-1-1,0 0 1,0 1 0,1-1 0,-1 0-1,1 1 1,-1-1 0,1 0 0,0 0-1,-1 0 1,1 0 0,0 1 0,0-1-1,0 0 1,0 0 0,1 1 0,0 0 49,1-1 0,0 1 0,-1 0 0,1-1 0,0 1-1,0-1 1,5 2 0,-1-2 35,-1 1 0,1-1-1,0 0 1,-1 0-1,1-1 1,0 0-1,7-1 1,2-1 69,-4 1 22,-1 0-1,18-6 0,-27 7-161,1-1-1,-1 0 1,0 0-1,0 0 0,0 0 1,1 0-1,-1 0 1,0-1-1,0 1 1,-1-1-1,1 1 1,0-1-1,0 0 1,-1 0-1,1 1 0,-1-1 1,0 0-1,2-3 1,-2 3-14,-1 0-1,1 0 1,0 1 0,-1-1-1,0 0 1,1 0 0,-1 0-1,0 0 1,0 0 0,0 0 0,0 0-1,-1 0 1,1 0 0,0 0-1,-1 0 1,1 1 0,-1-1-1,0 0 1,1 0 0,-1 0 0,0 1-1,0-1 1,0 0 0,-2-1-1,-3-3-18,1 0 0,-1 1 0,-1 0-1,-10-8 1,-10-7 46,27 19-35,0 1 0,-1 0 0,1-1 1,0 1-1,-1 0 0,1-1 1,0 1-1,-1 0 0,1-1 0,0 1 1,0-1-1,0 1 0,-1-1 1,1 1-1,0-1 0,0 1 0,0 0 1,0-1-1,0 1 0,0-1 1,0 1-1,0-1 0,0 1 0,0-1 1,0 1-1,0-1 0,0 1 1,1-1-1,-1 0 0,1 0 2,0 0 0,-1 0 0,1 0-1,0 0 1,0 0 0,0 0 0,0 0-1,0 0 1,1 1 0,1-2 0,2-1 11,0 1 0,1 0 0,9-3 0,0 2-18,-1 1 0,0 0 1,1 1-1,-1 1 1,1 0-1,24 5 1,-35-5 11,0 1 1,0 0-1,0 0 1,-1 0 0,1 1-1,-1 0 1,1-1 0,-1 1-1,1 0 1,-1 1 0,0-1-1,0 0 1,0 1 0,0 0-1,4 5 1,-5-4 16,1 0 0,-1 0-1,0 1 1,0-1 0,-1 1 0,1-1 0,-1 1-1,0-1 1,0 1 0,0 0 0,-1 0 0,0 6-1,0-4 0,1-6-6,-1 1-1,0-1 1,0 1 0,0 0-1,0-1 1,-1 1 0,1 0-1,0-1 1,-1 1 0,1-1-1,-1 1 1,1-1 0,-2 3-1,2-5 1,0 1-1,1 0 0,-1 0 1,0 0-1,0 0 0,0 0 1,1 0-1,-1-1 0,0 1 1,0 0-1,1 0 0,-1 0 0,0 0 1,0 0-1,1 0 0,-1 0 1,0 0-1,0 0 0,1 0 1,-1 0-1,0 0 0,0 0 0,0 0 1,1 0-1,-1 1 0,0-1 1,0 0-1,1 0 0,-1 0 1,0 0-1,0 0 0,0 0 1,1 1-1,-1-1 0,0 0 0,0 0 1,0 0-1,0 1 0,1-1 1,-1 0-1,0 0 0,0 0 1,0 1-1,0-1 0,0 0 0,0 0 1,0 0-1,0 1 0,0-1 1,0 0-1,0 0 0,0 1 1,0-1-1,0 0 0,0 0 1,0 1-1,0-1 0,0 0 0,0 0 1,0 1-1,0-1 0,0 0 1,0 0-1,0 0 0,0 1 1,-1-1-1,1 0 0,0 0 0,0 1 1,4-4 31,0 0 0,0 0 0,0 0 0,0 0-1,0-1 1,-1 0 0,1 1 0,-1-1 0,0 0 0,0-1 0,3-5 0,15-20-186,-19 28 103,8-10 51,-10 11-59,1 1 0,-1-1 0,0 1-1,1 0 1,-1-1 0,0 1 0,0-1-1,1 1 1,-1-1 0,0 1 0,0-1-1,0 1 1,0-1 0,0 0 0,0 1 0,0-1-1,0 1 1,0-1 0,0 1 0,0-1-1,0 1 1,0-2 0,1 6-6,0 0 0,0-1 1,0 1-1,-1 0 0,0-1 1,1 1-1,-1 0 0,0 0 1,-1-1-1,1 1 1,-1 0-1,0 3 0,-2 20 100,3 12-24,0-39-3,0 1 0,0 0-1,1 0 1,-1-1 0,0 1-1,1 0 1,-1-1 0,0 1-1,1 0 1,-1-1 0,1 1-1,-1-1 1,1 1 0,-1-1 0,1 1-1,-1-1 1,1 1 0,0-1-1,-1 1 1,1-1 0,0 0-1,-1 1 1,2-1 0,0 1 33,-1 0 1,1-1-1,-1 1 0,1-1 1,-1 0-1,1 1 1,0-1-1,-1 0 0,1 0 1,1 0-1,5-2-28,0-1 0,0 0 1,-1 0-1,1 0 0,-1-1 0,0 0 0,0 0 0,10-9 1,6-6-242,19-23 1,-26 26 200,-4 3-16,0-1-1,-1-1 0,0 0 0,-2 0 0,0-1 0,11-26 0,-2-3 193,14-59-1,-26 78-224,-1-1 0,-1 1 1,-2-1-1,0-27 0,-2 53 27,0 0-1,0 0 1,0 0-1,0-1 1,0 1 0,0 0-1,0 0 1,-1 0-1,1 0 1,-1 0 0,1-1-1,-1 1 1,0-1-1,1 2 14,0 0-1,0 0 0,-1-1 0,1 1 1,0 0-1,0 0 0,-1 0 1,1 0-1,0-1 0,-1 1 0,1 0 1,0 0-1,-1 0 0,1 0 1,0 0-1,-1 0 0,1 0 0,0 0 1,-1 0-1,1 0 0,0 0 0,-1 0 1,1 0-1,0 0 0,0 0 1,-1 0-1,1 0 0,0 1 0,-1-1 1,-2 2-28,1-1 0,0 1 0,-1 0 0,1 0 0,0 0 1,0 0-1,0 1 0,0-1 0,-1 3 0,-4 7 29,0-1-1,2 1 0,-1 0 1,-5 19-1,-10 53-60,7-24 98,5-25 87,2 1-1,1 0 1,2 0-1,1 45 1,3-77-64,0 0 0,1-1 1,-1 1-1,1-1 0,0 1 0,0-1 1,0 0-1,1 1 0,-1-1 0,1 0 1,-1 0-1,1 0 0,0 0 1,1 0-1,-1 0 0,0 0 0,1-1 1,3 4-1,-4-5 6,0 0 0,0-1 1,0 1-1,0 0 0,0-1 0,1 1 1,-1-1-1,0 1 0,0-1 1,0 0-1,4 0 0,25-3 607,-18 0-586,-1-1 1,1 0-1,-1-1 0,20-11 0,15-6-137,-39 17-46,1 0-124,-9 5 235,1 0 0,-1 1-1,0-1 1,0 0 0,1 0 0,-1 0-1,0 0 1,1 0 0,-1 0 0,0 0-1,0 0 1,1 0 0,-1 1 0,0-1 0,0 0-1,1 0 1,-1 0 0,0 0 0,0 1-1,0-1 1,1 0 0,-1 0 0,0 1-1,0-1 1,0 0 0,0 0 0,0 1-1,1-1 1,-1 0 0,0 1 0,1 4 29,0-1 0,0 1 1,-1-1-1,1 1 0,-1 0 0,0-1 1,-1 1-1,0 6 0,-1 14 94,-8 57 260,10-55 432,0-26-502,5-2 534,18-29-369,36-38-788,-59 68 286,0 0 1,1 0-1,-1-1 0,0 1 1,0 0-1,0 0 1,1 0-1,-1 0 1,0-1-1,0 1 0,0 0 1,1 0-1,-1 0 1,0 0-1,0 0 1,1 0-1,-1 0 0,0 0 1,0 0-1,1 0 1,-1 0-1,0 0 0,1 0 1,-1 0-1,0 0 1,0 0-1,1 0 1,-1 0-1,0 0 0,0 0 1,1 0-1,-1 0 1,0 0-1,0 1 1,0-1-1,1 0 0,-1 0 1,0 0-1,7 13-275,-6-9 283,0-1 0,0 1 0,0 0-1,-1-1 1,0 1 0,0 5 0,-10 60 6,5-27 152,-1 0 0,-3-1 0,-23 68 0,28-98-45,0 0 0,-1-1-1,-1 0 1,1 0-1,-2 0 1,1-1 0,-1 0-1,-1 0 1,1-1-1,-14 11 1,18-17-60,1 0-1,-1 0 1,0-1 0,0 1-1,0-1 1,0 0 0,0 0 0,0 0-1,0 0 1,0 0 0,0-1-1,0 1 1,0-1 0,-1 0-1,1 0 1,0 0 0,0 0-1,0-1 1,-1 1 0,1-1 0,0 0-1,0 0 1,0 0 0,0 0-1,0-1 1,-4-2 0,1 1-6,1-1 1,-1 0 0,1 0 0,0-1 0,0 1-1,1-1 1,-1 0 0,1 0 0,0 0-1,0-1 1,-5-11 0,5 9-38,0-1-1,1 1 1,1 0-1,-1-1 1,1 0-1,1 1 1,-2-17-1,4 19-1,-1 1-1,1 0 1,0 0-1,0 0 0,0 0 1,0 0-1,1 0 1,0 0-1,0 1 1,1-1-1,-1 1 1,1-1-1,0 1 1,6-7-1,-4 5-5,1 1 1,-1 1 0,1-1-1,0 1 1,0 0-1,0 0 1,1 1-1,-1-1 1,1 2-1,0-1 1,0 1-1,11-3 1,-3 3 49,0-1 1,0 2-1,0 0 1,1 1-1,14 2 1,-14 0-37,0 2 0,0-1 1,29 13-1,-29-10-45,11 10-7689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8:59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29 2976,'0'-6'10265,"0"5"-10232,0-3 1104,0 3-949,0 1 0,0-1 0,0 0 0,0 0 1,0 0-1,0 0 0,0 0 0,0 1 0,0-1 0,0 0 1,-1 0-1,1 0 0,0 0 0,-1 1 0,1-1 0,-1 0 0,1 0 1,-1 1-1,1-1 0,-1 0 0,-12 62 1407,-18 114-726,0 40-10,21-126-523,-3 28-81,-9 62-30,19-152-178,3-20 5,-1 0 1,0 1-1,-1-1 1,-4 13-1,4-3 27,2-16-28,0 0-1,0 0 0,0 0 1,0 0-1,0 0 0,0 0 1,-1 0-1,1 0 0,0 0 1,-1 0-1,1 0 0,0 0 1,-2 1-1,2-2-40,1 0 0,-1 0-1,0 0 1,0 1 0,0-1 0,0 0 0,0 0-1,0 0 1,1 0 0,-1 0 0,0 0 0,0 0-1,0 0 1,0 0 0,0 0 0,0 0 0,0 0-1,0 0 1,1 0 0,-1 1 0,0-1 0,0 0-1,0 0 1,0 0 0,0 0 0,0 0 0,0 0-1,0 0 1,0 1 0,0-1 0,0 0 0,0 0-1,0 0 1,0 0 0,0 0 0,0 0-1,0 1 1,0-1 0,0 0 0,0 0 0,0 0-1,0 0 1,0 0 0,0 0 0,0 1 0,0-1-1,0 0 1,0 0 0,0 0 0,0 0 0,0 0-1,-1 0 1,1 0 0,0 0 0,0 1 0,0-1-1,0 0 1,0 0 0,0 0 0,0 0 0,12-2-155,-9 1 122,0 0-1,0 0 1,0 0-1,0 0 1,0 0-1,0 1 1,0-1-1,0 1 1,4 0-1,13-2-50,-9-1 150,1 1 1,0 1-1,1-1 1,-1 2-1,18 0 1,42 2-149,4 0 218,-43-1 16,-12-1-5796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20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3 3552,'-4'-2'5846,"3"8"-3337,0 21-2397,1-9 610,-7 94 1166,-39 190 0,45-296-1860,-34 135 674,33-133-848,-2 5 1718,11-21-694,54-81-974,-51 71 63,-8 14 8,-1 0-1,1 1 1,0-1-1,0 1 0,1-1 1,-1 1-1,1 0 1,0 0-1,-1 0 0,7-4 1,-9 7 19,0 0-1,0-1 1,0 1 0,1 0 0,-1 0-1,0 0 1,0 0 0,1 0 0,-1 0 0,0 0-1,0 0 1,0 0 0,1 0 0,-1 0 0,0 0-1,0 0 1,1 0 0,-1 0 0,0 0-1,0 0 1,0 1 0,1-1 0,-1 0 0,0 0-1,0 0 1,0 0 0,1 0 0,-1 0 0,0 1-1,0-1 1,0 0 0,0 0 0,0 0 0,1 1-1,-1-1 1,0 0 0,0 0 0,0 0-1,0 1 1,0-1 0,0 0 0,0 0 0,0 1-1,4 17 181,-2 20 256,8 53 349,-10-90-757,0-1-1,1 1 1,-1 0 0,0 0-1,0 0 1,0 0-1,1 0 1,-1 0 0,0-1-1,1 1 1,-1 0 0,1 0-1,-1 0 1,1-1 0,-1 1-1,1 0 1,0-1-1,-1 1 1,1 0 0,0-1-1,-1 1 1,1-1 0,0 1-1,0-1 1,-1 0 0,1 1-1,0-1 1,0 0-1,0 1 1,0-1 0,0 0-1,0 0 1,-1 0 0,1 0-1,0 0 1,0 0 0,0 0-1,0 0 1,1 0-1,6-1 97,-1 0-1,0 0 0,13-4 0,-20 5-118,81-32 209,-53 23-134,-1-2-1,0-1 0,43-27 1,-49 27 21,-17 11-68,0-1 0,0 0 1,-1 0-1,1 0 0,-1-1 1,1 1-1,-1-1 1,4-4-1,-7 7-33,0 0-1,0 0 1,0 0-1,0 0 1,0 0-1,0-1 1,0 1-1,0 0 1,0 0-1,0 0 1,0 0-1,0 0 1,0 0-1,0 0 1,0 0-1,0 0 1,0-1-1,0 1 1,0 0-1,0 0 1,0 0-1,0 0 1,0 0-1,-1 0 1,1 0 0,0 0-1,0 0 1,0 0-1,0 0 1,0 0-1,0 0 1,0-1-1,0 1 1,0 0-1,0 0 1,0 0-1,-1 0 1,1 0-1,0 0 1,0 0-1,0 0 1,0 0-1,0 0 1,0 0-1,0 0 1,0 0-1,0 0 1,-1 0-1,1 0 1,-9-1-197,-9 2-6,4 4 173,0 1 1,0 0-1,1 1 1,-24 15-1,36-21 38,-10 6 58,1 0 1,0 1-1,0 1 1,-14 14-1,19-17 9,1 0 0,-1 0 0,1 1 0,0 0 0,0-1 0,1 1 0,0 0 0,-4 14 0,7-21-59,0 1 0,-1-1 0,1 0 0,0 0 0,0 1 0,0-1 0,0 0 1,0 1-1,0-1 0,0 0 0,0 1 0,0-1 0,0 0 0,0 1 0,0-1 1,0 0-1,0 1 0,0-1 0,1 0 0,-1 0 0,0 1 0,0-1 0,0 0 0,0 1 1,1-1-1,-1 0 0,0 0 0,0 1 0,0-1 0,1 0 0,-1 0 0,0 0 1,1 1-1,11-1 195,14-10 51,47-33-497,-54 31 5,1 0-1,0 1 0,0 1 1,24-8-1,-43 18 214,0 0 0,0-1 0,0 1 0,0 0-1,-1 0 1,1 0 0,0 0 0,0 0 0,0 0 0,0 0 0,0 0 0,0 0 0,-1 0-1,1 0 1,0 1 0,0-1 0,0 0 0,0 1 0,-1-1 0,1 0 0,0 1 0,0-1 0,-1 1-1,1-1 1,0 1 0,0 1 0,1 0-23,0 1 1,0 0-1,-1 0 0,1-1 1,1 7-1,4 5 80,3 3-30,-5-9 110,-1 0 1,1-1 0,1 0 0,-1 0 0,9 7 0,-11-11-62,-1-1 1,1 1-1,0-1 0,0 0 0,0 0 0,0-1 0,1 1 0,-1 0 0,6 1 0,-7-3-5,0 0 0,1 0 1,-1 0-1,1 0 0,-1 0 0,0 0 0,1-1 0,-1 1 0,0-1 1,0 1-1,1-1 0,-1 0 0,0 0 0,0 0 0,0 0 0,3-3 1,0 1-18,-1-1 1,1 0-1,-1 0 1,0-1-1,7-9 1,9-11 8,-6 11-93,-1 0-1,-1-1 1,16-25 0,-28 40 39,0 0 0,0 0 0,0 0 0,0 0 1,0 0-1,0 0 0,0 0 0,0 0 1,0 1-1,0-1 0,0 0 0,0 0 0,0 0 1,0 0-1,0 0 0,0 0 0,0 0 0,0 0 1,0 0-1,0 0 0,0 0 0,0 0 0,0 0 1,0 1-1,0-1 0,0 0 0,0 0 0,0 0 1,0 0-1,0 0 0,0 0 0,0 0 0,1 0 1,-1 0-1,0 0 0,0 0 0,0 0 1,0 0-1,0 0 0,0 0 0,0 0 0,0 0 1,0 0-1,0 0 0,0 0 0,0 0 0,1 0 1,-1 0-1,0 0 0,0 0 0,0 0 0,0 0 1,0 0-1,0 0 0,0 0 0,0 0 0,0 0 1,0 0-1,0 0 0,0 0 0,0 0 0,0 0 1,1 0-1,-1 0 0,0 0 0,0-1 1,0 1-1,2 12-330,-1 15 260,-2-11 191,0-1 0,-1 0-1,0 1 1,-6 16 0,7-27-49,-1-1 0,1 0 0,-1 0 1,0 0-1,-4 6 0,6-9-40,-1 0 0,1-1 0,-1 1 0,1 0 0,-1-1 0,1 1 0,-1-1 0,0 1 0,1-1 0,-1 1 0,0-1 0,1 1 0,-1-1 0,0 0 1,1 1-1,-1-1 0,0 0 0,0 0 0,1 1 0,-1-1 0,0 0 0,0 0 0,0 0 0,1 0 0,-1 0 0,0 0 0,0 0 0,0 0 0,1-1 0,-1 1 0,0 0 0,0 0 0,1-1 0,-1 1 0,0 0 0,1-1 0,-2 0 0,1 1-12,1-1 1,-1 1-1,1-1 0,-1 1 0,1-1 0,-1 1 1,1-1-1,-1 1 0,1-1 0,0 0 0,-1 1 0,1-1 1,0 0-1,-1 1 0,1-1 0,0 0 0,0 0 1,0 1-1,0-1 0,0 0 0,0 1 0,0-1 0,0 0 1,0 0-1,0 1 0,0-1 0,0 0 0,0 1 1,1-1-1,-1 0 0,0 1 0,0-1 0,1 0 0,-1 1 1,1-1-1,-1 0 0,0 1 0,1-1 0,-1 1 1,1-1-1,-1 1 0,1-1 0,1 0 0,9-4-50,1 1-1,0 0 0,0 1 1,0 0-1,20-2 1,-7 1-537,-16 2-734,0 1 1,-1 0-1,16 0 0,-21 1 802,0 1 1,0-1-1,0 1 0,0-1 1,0 1-1,-1 0 0,1 0 1,0 1-1,-1-1 1,1 0-1,0 1 0,-1 0 1,0 0-1,3 2 0,14 15-4889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25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77 569 2496,'-15'-9'10677,"16"10"-10548,0-1 0,0 1 0,0 0-1,0 0 1,0 0 0,0-1 0,0 1 0,0 0 0,0-1 0,0 1 0,2 0 0,13 3 531,-5 0-155,-1-1 0,17 2 0,-22-5-458,-1 0-1,0 0 1,0 0-1,0 0 1,0-1 0,0 1-1,0-1 1,0 0-1,0 0 1,5-3-1,-7 3-22,1-1 0,-1 1 0,0 0 0,1-1 0,-1 0 0,0 1 0,0-1 0,0 0 0,0 0 0,-1 0 0,1 0 0,0-1 0,-1 1 0,1 0-1,-1-1 1,0 1 0,0-1 0,0 1 0,0-1 0,-1 1 0,1-1 0,0 0 0,-1 1 0,0-1 0,0 0 0,0 0 0,0 1 0,0-1-1,0 0 1,-1 1 0,1-1 0,-1 0 0,0 1 0,0-1 0,0 1 0,0-1 0,0 1 0,-2-4 0,2 6-12,0-2-27,1 0 0,-1 1 1,0-1-1,0 1 0,0-1 0,0 1 0,-1-1 0,1 1 0,0 0 0,-1-1 1,1 1-1,0 0 0,-1 0 0,1 0 0,-1 0 0,0 1 0,1-1 0,-1 0 1,0 1-1,1-1 0,-1 1 0,0-1 0,0 1 0,0 0 0,1 0 0,-3 0 0,-2 0 97,-1 1 0,1 0-1,0 1 1,-1-1 0,1 1 0,0 0-1,0 1 1,-5 3 0,-9 2 260,14-4-285,0-1 0,-1 1 1,1 0-1,1 0 0,-1 1 1,1-1-1,-1 1 0,2 1 1,-1-1-1,0 1 0,1 0 1,0 0-1,0 0 0,1 0 1,0 0-1,0 1 0,0 0 1,1 0-1,0 0 0,0 0 1,1 0-1,0 0 0,0 9 1,1 3 7,1 0 1,1 0-1,1 0 1,1 0-1,1 0 0,0-1 1,1 0-1,1 0 1,1 0-1,19 31 1,-23-44-28,-1 0 1,1 0-1,1-1 1,-1 1 0,0-1-1,1 0 1,0 0-1,0-1 1,9 6-1,-11-8 0,-1 1-1,1-1 0,0 0 0,0 0 1,0 0-1,0 0 0,1 0 0,-1-1 1,0 1-1,0-1 0,0 0 0,1 0 1,-1 0-1,0 0 0,0-1 0,0 1 1,0-1-1,0 0 0,1 0 0,3-2 1,10-7-15,-1 0 1,0-1-1,-1-1 1,16-15-1,52-60-93,-15 14-148,80-84-1153,-133 139 1314,-1 0-1,0-2 0,-1 0 0,-2 0 0,0-1 1,-1 0-1,-1-1 0,0 0 0,-2-1 1,-1 0-1,-1 0 0,-1 0 0,-1 0 1,-1-1-1,-1 1 0,-1-1 0,-4-33 0,3 48 9,0 1-1,0-1 1,-1 1-1,0-1 0,-1 1 1,0 0-1,-1 0 1,1 0-1,-7-10 0,9 18 34,1-1 0,-1 0 0,1 1 0,-1-1 0,1 0 0,-1 1 0,0-1 0,1 1 0,-1-1 0,0 1 0,0-1 0,1 1 0,-1 0 0,0-1 0,0 1 0,0 0 0,1-1 0,-1 1 0,0 0 0,0 0 0,0 0 0,0 0 0,0 0 0,1 0 0,-1 0 0,0 0 0,0 0 0,0 0 0,0 1 0,0-1 0,1 0 0,-1 1 0,0-1 0,0 0 0,1 1 1,-1-1-1,-1 1 0,-1 2 1,-1 0 1,1 0 0,0 0 0,0 0-1,-6 7 1,-22 36 386,-49 97-1,35-57-122,-3 7 27,41-77-226,1 0 1,1 0-1,0 1 1,-2 17-1,5-19-13,0 1-1,0-1 0,2 1 1,0 0-1,2 18 1,1-19 38,-1-1 1,2 1 0,0-1 0,1 1-1,0-1 1,14 25 0,-15-33-37,0 1 1,0-1-1,1-1 1,0 1 0,0 0-1,0-1 1,1 0-1,0 0 1,0-1-1,0 0 1,0 0-1,1 0 1,-1-1-1,1 0 1,13 5-1,-3-6 36,0 0-1,0 0 0,-1-2 0,35-2 1,-43 1-52,3 0-14,1-1 1,-1 0-1,1 0 0,-1-2 0,0 1 1,0-1-1,-1-1 0,1 0 0,-1 0 1,0-1-1,0-1 0,-1 0 0,0 0 1,0 0-1,-1-1 0,1-1 0,-2 1 1,14-19-1,-18 20-37,-1 0-1,1 1 1,-1-1 0,0 0-1,-1 0 1,0 0 0,0 0 0,0 0-1,-1 0 1,0 0 0,0 0-1,-3-12 1,3 17 9,0 1 0,-1-1 0,1 1 0,0 0 0,-1-1 0,1 1 0,-1 0 0,1-1 0,-1 1-1,1 0 1,-1 0 0,0 0 0,0-1 0,0 1 0,0 0 0,0 0 0,0 0 0,0 0 0,0 0 0,0 1 0,0-1 0,0 0 0,-1 0 0,1 1 0,0-1 0,-1 1 0,1-1-1,0 1 1,-1 0 0,1-1 0,0 1 0,-1 0 0,1 0 0,-1 0 0,1 0 0,-3 0 0,-1 1-44,1 0-1,-1 1 1,0-1 0,1 1-1,-1 0 1,1 0-1,-1 0 1,1 0 0,-7 6-1,3-1 54,0 0 0,0 1-1,0 0 1,1 0-1,0 1 1,1 0 0,0 0-1,0 0 1,1 1-1,-7 17 1,7-13 29,1 0 0,1-1 0,0 1 0,0 1 0,1-1 0,1 0 0,2 26 0,-1-35 9,1 0 0,-1-1 0,1 1 0,1-1 0,-1 1 0,0-1 0,1 0 0,0 1 0,0-1 0,1 0 0,-1 0 0,1 0 0,-1-1 0,1 1 0,1-1 0,-1 1 0,0-1 0,1 0 0,-1 0 0,1 0 0,0-1 0,0 0 0,7 4 0,-4-3 6,0-1 1,0 1-1,1-1 0,-1-1 0,1 1 1,-1-1-1,1-1 0,-1 1 0,1-1 1,0-1-1,-1 1 0,1-1 0,12-3 1,-5-1-22,-1 0 0,0-1 0,-1 0 0,23-14-1,48-40-114,-27 17-79,70-47 341,-127 89-309,-5 5-267,-24 22 222,-37 42 0,54-53 189,0 1 1,1-1-1,1 2 1,-15 33-1,22-45 14,1 1-1,1 0 1,0 1 0,-1-1-1,2 0 1,-1 0 0,1 1-1,0 6 1,0-11 14,1 1 1,-1-1-1,0 1 0,1-1 0,0 0 1,0 1-1,0-1 0,0 0 1,0 0-1,2 4 0,-2-5 3,0 0 0,0 0-1,0 0 1,0 0 0,0 0-1,0 0 1,0-1 0,0 1-1,1 0 1,-1-1 0,0 1 0,0-1-1,1 1 1,-1-1 0,0 0-1,1 1 1,-1-1 0,1 0-1,2 0 1,11-1 58,0-2 1,0 1-1,0-2 1,-1 0-1,16-6 1,-15 4-94,-1 0 0,0-1 1,-1-1-1,1 0 1,-2 0-1,1-2 0,-1 1 1,0-2-1,-1 0 0,0 0 1,-1-1-1,11-15 0,6-15-39,-1-2-1,27-65 1,-22 44 34,-18 38 25,-1-1 1,-1 0 0,-1-1 0,10-53-1,-19 70-72,0-22 0,-1 19-99,0 15 141,0-1 1,0 1 0,0-1-1,0 1 1,0-1 0,0 1-1,0 0 1,0-1 0,0 1-1,0-1 1,0 1 0,0 0-1,0-1 1,0 1 0,-1-1 0,1 1-1,0 0 1,0-1 0,0 1-1,-1-1 1,1 1 0,0 0-1,0-1 1,-1 1 0,1 0-1,0 0 1,-1-1 0,1 1 1,-1 0 0,1 0 0,-1 1 0,0-1 0,1 0 0,0 0 1,-1 1-1,1-1 0,-1 0 0,1 1 0,-1-1 0,1 0 0,0 1 1,-1-1-1,1 1 0,0-1 0,-1 1 0,-14 23-110,-2 11 244,-20 63 0,31-78-65,2 1 0,0 0 0,1 0-1,0 40 1,4-16 93,9 55 1,-8-85-21,0 1 0,2-1 0,0 1-1,0-1 1,2 0 0,12 26 0,-16-38-80,0 0 0,0 0-1,1 0 1,-1 0 0,1 0 0,0 0-1,0-1 1,0 1 0,0-1 0,0 0-1,0 0 1,1 0 0,-1 0-1,1 0 1,4 1 0,-6-3-130,0 1 0,0-1 1,1 1-1,-1-1 0,0 0 0,0 0 1,1 0-1,-1 0 0,0 0 0,1-1 1,-1 1-1,0-1 0,0 1 0,1-1 1,-1 0-1,0 0 0,0 0 0,0 0 1,0 0-1,0 0 0,0-1 0,0 1 1,-1-1-1,1 1 0,2-4 0,-2 1-922,-1 0 0,1-1 0,-1 1 0,0-1 0,0 0 0,0 1 0,-1-1 0,0 0 0,0 1 0,0-6 0,-3-7-1755,2-6-982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25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74 6880,'-36'-31'2229,"34"30"-2130,1 0 0,-1 0 0,1 0 0,-1 1 0,0-1 1,1 0-1,-1 1 0,0-1 0,-3 0 0,0 0 371,3 1 512,5-1-188,16-2 1000,36-3-1,-26 4-1316,109-5 556,27-2-989,-78 4-1303,-31 7-3572,-41 0 2970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27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11 396 4384,'-4'4'192,"-3"3"4766,13-7-3954,-2-1-760,-1-1 0,0 1 0,1-1 0,-1 0 0,0 0 0,0 0 0,0-1 0,0 1 0,-1-1 0,1 1 0,4-6 0,-1 1 55,4-3 7,-1-2 0,0 1 0,0-1 0,6-14 1,4-6 345,2 0 0,33-39 1,-54 71-646,0 0 1,0 0 0,0 0-1,0 0 1,0 0 0,0-1-1,0 1 1,0 0-1,0 0 1,0 0 0,0 0-1,0 0 1,0 0-1,0 0 1,1 0 0,-1 0-1,0 0 1,0 0 0,0-1-1,0 1 1,0 0-1,0 0 1,0 0 0,0 0-1,0 0 1,0 0-1,0 0 1,0 0 0,1 0-1,-1 0 1,0 0 0,0 0-1,0 0 1,0 0-1,0 0 1,0 0 0,0 0-1,0 0 1,0 0-1,1 0 1,-1 0 0,0 0-1,0 0 1,0 0 0,0 0-1,0 0 1,0 0-1,0 0 1,0 0 0,0 0-1,0 0 1,0 1 0,1-1-1,-1 0 1,0 0-1,0 0 1,0 0 0,0 8 216,-4 10 176,-3 8 83,-10 51 180,15-66-583,1-1-1,0 0 0,1 1 0,0-1 1,2 17-1,-1-26-58,-1 0 1,0 1-1,0-1 1,1 0-1,-1 1 0,1-1 1,0 0-1,-1 0 1,1 0-1,0 1 1,-1-1-1,1 0 1,0 0-1,0 0 1,0 0-1,0 0 0,0 0 1,0-1-1,1 1 1,-1 0-1,0 0 1,0-1-1,0 1 1,1-1-1,-1 1 1,0-1-1,1 1 1,-1-1-1,0 0 0,1 0 1,-1 0-1,0 0 1,1 0-1,-1 0 1,1 0-1,-1 0 1,0 0-1,3-1 1,6-2 38,-1 1 0,0-1 0,1-1 0,10-5 0,-17 7-40,266-152-89,-260 149 106,5-4-337,-12 11 105,-5 7 66,-23 36-181,18-33 296,1 0 0,-10 21 0,15-25 20,-1 0-1,1 0 1,0 0-1,1 0 1,0 1 0,-1 11-1,2-17 9,1-1 0,-1 1 0,0-1 0,1 1 0,-1-1 0,1 1 0,0-1 0,0 0 0,0 1 0,0-1 0,2 4-1,-2-5 12,0 0-1,0 0 1,0 0-1,0 0 1,0 0-1,1 0 1,-1 0-1,0 0 1,1-1-1,-1 1 0,1 0 1,-1-1-1,0 1 1,1-1-1,-1 0 1,1 1-1,0-1 1,-1 0-1,1 0 1,1 0-1,1 0 2,0-1 0,0 1 1,0-1-1,-1 0 0,1 0 0,0 0 0,-1 0 0,1-1 1,0 0-1,-1 0 0,0 0 0,0 0 0,1 0 0,-1 0 1,0-1-1,-1 0 0,1 1 0,0-1 0,-1 0 0,0 0 1,1-1-1,-1 1 0,0 0 0,1-5 0,1-1-11,0 0-1,-1 0 1,0-1-1,0 1 0,-1-1 1,0 0-1,-1 0 1,0-13-1,-1 15-33,-1 0 0,0 0 0,-1 0 0,0 0 0,0 0 0,-1 1 0,1-1 0,-2 1 0,1 0 0,-1 0 0,0 0 0,0 0 0,-1 1 0,0 0 0,0 0 0,-1 0 0,0 0 0,0 1 0,0 0 0,0 0 0,-1 1 0,0 0 0,0 0 0,-14-6 0,0 0-55,17 8 49,0 0 0,1 0 1,-1 1-1,0-1 0,0 1 1,0 0-1,-6-1 0,37-2-76,37 2 190,34 0-146,-89 3 39,89 8 133,-83-7-24,0 1-1,-1 1 0,1 0 1,20 9-1,-32-12-65,0 1 0,0-1 0,-1 1 0,1 0 0,0 0 0,-1 0 0,1 0 0,-1 0 0,0 1-1,1-1 1,-1 0 0,0 1 0,-1 0 0,1 0 0,0-1 0,-1 1 0,2 4 0,-2-2-1,0-1 1,0 1 0,0 0-1,-1 0 1,0-1 0,0 1 0,0 0-1,-1-1 1,1 1 0,-3 8-1,-1 0 32,-1 1 0,0-2 0,-1 1 0,-1 0 0,0-1 0,0-1 0,-10 13 0,6-10 94,9-10-85,-1 0 0,0 0 0,1 0 1,-2-1-1,1 1 0,0-1 0,-1 0 0,-6 5 0,9-17 245,5-5-423,0 1 0,0-1 1,1 1-1,1 0 0,0 0 1,1 1-1,12-18 0,-4 11-2,1 0-1,1 0 0,0 2 0,2 0 0,0 1 0,38-24 1,-53 37 68,1 1 1,-1-1 0,1 0-1,0 1 1,0 0 0,6-2-1,-10 4 40,0 0 0,0 0 0,0-1 0,0 1 0,0 0 0,0 0 0,0 0 0,0 0-1,0 1 1,0-1 0,-1 0 0,1 0 0,0 0 0,0 1 0,0-1 0,0 1 0,0-1 0,-1 0 0,1 1-1,0-1 1,0 1 0,-1 0 0,1-1 0,0 1 0,-1 0 0,1-1 0,0 1 0,-1 0 0,1 0 0,-1-1-1,0 1 1,1 0 0,-1 0 0,0 0 0,1 0 0,-1 0 0,0 0 0,0-1 0,0 1 0,1 0 0,-1 0-1,-1 2 1,2 9 159,-2-1 0,1 1 0,-2 0 0,0-1 0,0 1 0,-6 17 0,-3 14 70,8-29-191,1-5 20,0 0 0,0 1 1,1-1-1,1 1 0,0-1 0,1 12 0,-1-19-37,0 0 0,1 0 1,-1 0-1,1 0 0,0-1 0,-1 1 0,1 0 1,0 0-1,0-1 0,0 1 0,0-1 0,1 1 1,-1-1-1,0 1 0,1-1 0,-1 0 0,1 1 0,-1-1 1,1 0-1,-1 0 0,1 0 0,2 0 0,-1 1 27,0-2 0,0 1-1,0 0 1,0-1 0,0 1 0,0-1-1,0 0 1,0 0 0,0 0-1,0 0 1,0-1 0,0 1-1,3-2 1,6-2 8,-1 0 1,0-1-1,-1 0 0,1-1 0,-1 0 1,0-1-1,-1 0 0,1 0 1,-1-1-1,-1 0 0,0-1 1,14-17-1,1-9-38,-1 0 0,23-52 0,-13 24-178,-29 58 139,0 1 1,-1-1 0,0 1 0,0-1 0,0 0 0,-1 0 0,0 1-1,0-1 1,0 0 0,0-8 0,-1 12-410,0 14-134,-1 68 640,-11 80 1,11-152-46,-16 94 133,17-102-143,0 1 1,-1-1-1,1 0 0,-1 1 0,1-1 1,-1 0-1,1 1 0,-1-1 1,0 0-1,1 0 0,-1 0 0,0 0 1,0 0-1,0 0 0,0 0 1,0 0-1,0 0 0,0 0 0,-3 1 1,3-2 17,0 1 1,0-1-1,0 0 1,-1 0-1,1 0 1,0 0-1,0 0 1,-1 0 0,1 0-1,0 0 1,0-1-1,0 1 1,0 0-1,-1-1 1,1 1-1,0-1 1,0 0-1,0 1 1,0-1-1,0 0 1,0 1 0,0-1-1,-1-1 1,-3-3-9,1 0 0,0-1 0,0 1 0,0-1 1,1 1-1,0-1 0,-4-9 0,-7-12-143,-27-55-313,41 81 425,0 1 0,0 0 0,-1 0 0,1 0 0,0 0 0,0-1 0,0 1-1,0 0 1,0 0 0,0 0 0,0-1 0,0 1 0,0 0 0,0 0 0,0 0 0,0-1-1,0 1 1,0 0 0,0 0 0,0 0 0,0-1 0,0 1 0,0 0 0,0 0 0,0 0-1,0-1 1,0 1 0,0 0 0,0 0 0,1 0 0,-1-1 0,0 1 0,0 0 0,0 0 0,0 0-1,0 0 1,1 0 0,-1-1 0,0 1 0,0 0 0,0 0 0,0 0 0,1 0 0,11 1-144,14 8 83,-26-9 66,34 17 309,-25-12-116,1 0 1,-1 0-1,14 3 0,-8-3-88,0-1 1,0-1-1,1 0 1,-1-1-1,1-1 1,-1 0-1,1-1 1,-1-1-1,26-4 1,-26 2 42,28-10 1,-42 13-232,-1-1-74,0 1 1,0-1 0,0 1-1,0 0 1,-1-1 0,1 1 0,0-1-1,0 1 1,0 0 0,-1-1-1,1 1 1,0 0 0,0-1 0,-1 1-1,1 0 1,0-1 0,0 1-1,-1 0 1,1 0 0,0-1 0,-1 1-1,1 0 1,-1 0 0,1 0-1,0 0 1,-1-1 0,1 1 0,-1 0-1,1 0 1,0 0 0,-1 0-1,1 0 1,-1 0 0,-20 0-4403,5 0-2413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29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61 601 3392,'-3'-1'117,"1"1"-1,-1 0 1,1 1 0,-1-1-1,1 0 1,-1 1 0,1-1 0,-1 1-1,1 0 1,0 0 0,-1 0-1,1 0 1,0 0 0,0 0-1,-1 1 1,-2 2 0,-2 1 1303,-2 4 5387,15-10-6304,1-2-153,0 0-1,-1-1 1,0 0 0,1 0-1,-1 0 1,-1-1 0,1 0-1,7-8 1,-5 4-194,-1 0 0,1-1 1,-2 0-1,1-1 0,8-19 1,18-61 480,-22 60-399,88-262 1778,-91 271-1865,-5 16-113,-1-1 0,0 0 0,0 1 0,0-1-1,-1 0 1,2-11 0,-3 9-88,1 15-153,1 18 109,-15 242 1108,8-237-880,0 0 1,-2-1 0,-12 29-1,19-56-114,0 0-1,0 0 0,-1-1 0,1 1 0,0 0 1,-1-1-1,1 1 0,-1 0 0,1-1 0,-1 1 1,1-1-1,-1 1 0,1-1 0,-1 1 1,1-1-1,-1 1 0,0-1 0,1 1 0,-1-1 1,0 0-1,1 1 0,-1-1 0,-1 0 0,0 0 11,1 1 0,-1-1 0,0-1 0,1 1 0,-1 0 0,1 0 0,-1-1 0,1 1 0,-1-1 0,1 1 0,-2-1 0,-2-2 35,0 0 0,0 0 0,0 0 0,1-1 0,-6-4 0,-17-20-641,23 24 491,3 4-134,2 0 107,19 0 162,-1 0 0,0-1-1,1-1 1,-1-1 0,28-8 0,-33 7-21,77-30 0,-78 29 34,0-2 0,-1 0 0,0 0 0,20-16 0,-31 22-58,0 0 1,0 0 0,0 0-1,-1 0 1,1 0-1,0 0 1,-1-1-1,1 1 1,0 0-1,-1 0 1,1-1-1,-1 1 1,0 0-1,1-3 1,-1 4-14,0-1-1,0 1 1,0-1 0,0 1 0,0-1 0,0 1-1,0-1 1,0 1 0,0-1 0,-1 1 0,1 0 0,0-1-1,0 1 1,0-1 0,-1 1 0,1-1 0,0 1-1,0 0 1,-1-1 0,1 1 0,0 0 0,-1-1-1,1 1 1,-1 0 0,1-1 0,0 1 0,-1 0-1,1 0 1,-1-1 0,1 1 0,-1 0 0,1 0-1,-1 0 1,1 0 0,-1 0 0,1 0 0,-1 0-1,1 0 1,-1 0 0,1 0 0,-1 0 0,-2 0-24,0 0-1,0 0 1,0 1 0,0 0 0,0-1 0,1 1 0,-1 0 0,0 0 0,0 1 0,1-1 0,-1 0 0,1 1 0,-1 0 0,1-1 0,0 1 0,0 0-1,-1 0 1,1 0 0,1 1 0,-1-1 0,0 0 0,0 1 0,1-1 0,0 1 0,-1 0 0,0 4 0,0-4 45,1 1-1,0-1 1,1 0 0,-1 1 0,1-1 0,-1 1 0,1-1-1,0 1 1,0-1 0,1 0 0,-1 1 0,1-1 0,-1 1-1,1-1 1,0 0 0,0 0 0,1 1 0,-1-1 0,1 0-1,-1 0 1,1 0 0,4 4 0,-5-6 13,1 1 1,-1-1-1,1 0 1,-1 0-1,1 0 0,-1 0 1,1 0-1,0 0 1,0 0-1,-1-1 0,1 1 1,0-1-1,0 1 1,0-1-1,0 1 0,0-1 1,-1 0-1,1 0 1,0 0-1,0 0 0,0-1 1,0 1-1,0 0 1,0-1-1,0 1 1,-1-1-1,1 0 0,0 0 1,0 1-1,-1-1 1,4-2-1,2-2 22,0 0 1,-1-1-1,1 1 1,-1-1-1,10-12 1,-4 2-123,-1 0 1,-1-1-1,-1 0 1,15-35-1,-22 47 48,0 0 0,-1 1 0,0-1 1,0 0-1,0 0 0,0 0 0,-1 0 0,0 0 0,0 0 1,0 0-1,-2-9 0,1 11-1,0-1 1,0 1-1,-1 0 0,1 0 1,-1 0-1,1 0 1,-1 0-1,0 0 0,0 0 1,-1 0-1,1 1 0,0-1 1,-1 1-1,0 0 1,1 0-1,-1 0 0,-5-3 1,0 1-16,1 1 0,-1 0 0,1 1 0,-1-1 0,0 2 0,-14-3 0,-9-1-32,30 5 10,2 0 61,-1 1 1,1 0-1,0 0 0,-1-1 1,1 1-1,0 0 1,0-1-1,-1 1 1,1-1-1,0 1 1,0-1-1,0 1 1,0-1-1,0 1 0,0-1 1,1 0-1,19 4-63,-7-1-128,0 2-426,-8-3-143,0 0-1,0 0 1,0-1-1,13 2 0,-18-3 290,-3 0 444,-1-1 341,1 1 1,0 0-1,-1 0 1,1 0-1,-5 1 0,1-1 229,3 0-336,3 0-188,0 1 0,-1-1-1,1 0 1,0 0-1,-1 0 1,1 0 0,0 0-1,-1 0 1,1 0-1,-1 0 1,1 0 0,0 0-1,-1 0 1,1 0 0,0 0-1,-1 0 1,1-1-1,0 1 1,-1 0 0,1 0-1,0 0 1,-1 0-1,1-1 1,0 1 0,0 0-1,-1 0 1,1 0 0,0-1-1,0 1 1,-1-1-1,-17 1-729,3 7 1063,13-5-266,0-1-1,0 0 1,-1 0 0,1 0-1,-1 0 1,1 0 0,0-1-1,-5 1 1,0 1 1,1-1 1,-1 1-1,1-1 1,-1 2-1,-10 4 1,14-4-58,3-2-32,-1 0-1,1-1 0,-1 1 1,0-1-1,1 1 0,-1-1 1,1 1-1,-1-1 0,0 1 1,1-1-1,-1 0 0,0 1 1,1-1-1,-1 0 1,0 0-1,0 1 0,1-1 1,-1 0-1,-1 0 0,1 0-33,1 1-1,-1-1 0,1 0 0,-1 1 0,1-1 1,0 0-1,-1 1 0,1-1 0,-1 0 0,1 1 1,0-1-1,-1 1 0,1-1 0,0 1 0,0-1 1,0 1-1,-1-1 0,1 1 0,0-1 0,0 1 1,0-1-1,0 1 0,0 0 0,-2 13-1799,1-11 1203,1 0 0,0-1 0,0 1 0,0 0 1,0 0-1,1 0 0,-1 0 0,1-1 0,0 1 0,-1 0 1,1-1-1,1 1 0,-1 0 0,0-1 0,1 1 0,-1-1 1,3 3-1,16 15-3172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31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0 583 2656,'1'1'2488,"2"9"1130,9 31-1730,-12-38-1691,0 0-1,1 0 1,0 0-1,0 0 1,-1 0-1,2 0 0,-1 0 1,0 0-1,1-1 1,-1 1-1,1 0 1,0-1-1,0 1 0,0-1 1,0 0-1,0 1 1,4 2-1,-6-5-141,1 0 0,0 1 0,0-1 0,-1 0 0,1 0 0,0 0 0,0 1 0,-1-1 0,1 0 0,0 0 0,0 0 0,-1 0 0,1 0 0,0-1 0,0 1 0,-1 0 0,1 0 0,0 0 0,0-1 0,-1 1 0,1 0 0,0-1 0,14-10 317,-13 10-270,41-40 437,66-82-1,-81 89-282,-25 30-246,21-22 372,-24 26-377,0-1 1,0 1-1,0 0 1,0 0-1,0 0 0,0 0 1,0-1-1,0 1 0,0 0 1,0 0-1,1 0 1,-1 0-1,0 0 0,0 0 1,0-1-1,0 1 1,0 0-1,0 0 0,1 0 1,-1 0-1,0 0 1,0 0-1,0 0 0,0 0 1,1 0-1,-1 0 0,0 0 1,0 0-1,0 0 1,0 0-1,1 0 0,-1 0 1,0 0-1,0 0 1,0 0-1,0 0 0,1 0 1,-1 0-1,0 0 1,0 0-1,-6 16 97,-3 1-45,1 1 0,1-1 1,1 1-1,1 0 0,0 1 1,2 0-1,0-1 0,1 1 1,0 0-1,2 0 0,1 19 1,0-34-38,-1-1-1,0 0 1,1 0 0,0 0 0,0 0 0,0 0-1,0 0 1,0 0 0,1 0 0,-1 0 0,1 0-1,0 0 1,0-1 0,0 1 0,0-1 0,0 0 0,1 1-1,3 2 1,-2-3 36,0 0-1,0 0 0,0 0 1,0-1-1,0 1 1,0-1-1,0 0 0,1 0 1,-1 0-1,0-1 1,1 0-1,-1 1 0,6-2 1,2 0-6,1-1 0,-1 0 0,0 0 0,0-1 0,0-1 0,0 0 0,-1-1 0,19-10 0,-14 5-9,0-1-1,-1 0 1,0-1 0,-1-1-1,13-15 1,7-13 45,-2-2 1,-2-1-1,26-52 1,-40 65-97,-1-1 0,-1-1 0,-2 0 0,-1-1 0,-2 0 0,-1 0 0,6-66 0,-13 88-46,0 2-33,0-1 0,-1 1 0,0-1-1,-3-18 1,-1 21-257,0 12-23,-2 16-25,-61 241 732,54-216-287,8-21 35,1 0-1,1 0 0,1 0 1,1 1-1,1-1 0,6 42 1,-5-52-2,2 0 0,0 0 0,1-1 0,0 0 0,1 1 1,0-1-1,1-1 0,12 20 0,-16-30-61,-1 0 1,0 0-1,1 0 0,0 0 1,-1 0-1,1-1 1,0 1-1,0-1 0,0 1 1,0-1-1,0 0 0,0 0 1,0 0-1,0 0 0,1 0 1,-1 0-1,0-1 0,1 1 1,-1-1-1,0 0 1,1 1-1,-1-1 0,1 0 1,-1 0-1,0-1 0,1 1 1,-1 0-1,0-1 0,1 0 1,-1 1-1,0-1 0,0 0 1,1 0-1,-1 0 1,2-2-1,8-4 56,-1-1 0,0 0 0,0-1-1,16-19 1,-19 21-103,-6 5-59,-1 1 69,-1 1 1,1-1-1,-1 1 0,1 0 0,-1-1 0,0 1 0,1-1 0,-1 1 1,1-1-1,-1 1 0,0-1 0,0 1 0,1-1 0,-1 0 1,0 0-1,0 0-264,0 3-90,-5 2-467,1 0 0,-1 0 0,1-1 0,-1 1-1,-7 3 1,7-4-489,-3 0-2324,3-8 1168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32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10 6240,'-9'-9'8842,"9"15"-8425,-1 0 0,0 1 0,0-1 0,-1 0 0,0 0-1,0 0 1,0 0 0,-6 9 0,-31 47 910,21-35-1057,-13 21 216,30-48-726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32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2 327 4640,'-1'1'1096,"4"1"1473,8-1 1616,-6-2-3835,0-1 0,-1 0 0,1-1 0,-1 1 0,0-1 0,0 0 0,0 0 0,7-7 0,29-34 808,-31 33-927,9-11 5,56-62 395,-60 71-557,-1 1 0,1 0 0,1 1 0,17-10 0,84-51 1243,-115 72-1306,-1 0-1,1 0 0,-1 0 1,0 0-1,1 0 0,-1 0 0,1 0 1,-1 0-1,1 0 0,-1 1 1,1-1-1,-1 0 0,1 0 1,-1 0-1,0 1 0,1-1 0,-1 0 1,0 0-1,1 1 0,-1-1 1,0 0-1,1 1 0,-1-1 1,0 0-1,1 1 0,-1-1 0,0 0 1,0 1-1,1-1 0,-1 1 1,0-1-1,0 1 0,0-1 0,0 1 1,0-1-1,0 1 0,6 22 281,-3 10-73,-2-1-1,-2 1 0,-6 44 1,5-58-86,-1 1 1,-1-1-1,-1 1 0,-1-1 1,-14 31-1,19-48-107,0 1 0,0-1-1,-1 0 1,1 0 0,-1 0-1,0 0 1,1 0 0,-1 0 0,0 0-1,0-1 1,0 1 0,0-1-1,0 1 1,-1-1 0,1 0-1,0 0 1,-1 0 0,-3 1-1,2-1 10,0-1 0,0 1 0,0-1 0,1 0 0,-1 0 0,0-1 0,0 1 0,0-1 0,0 0 0,1 0 0,-6-2 0,1 0-21,1 0 1,0-1-1,0 1 0,1-2 1,-1 1-1,1-1 1,0 0-1,0 0 0,1-1 1,-1 1-1,1-1 1,-5-7-1,10 12-22,-1 0 0,1 1-1,-1-1 1,1 0 0,-1 0 0,1 1 0,0-1 0,-1 0-1,1 0 1,0 0 0,-1 1 0,1-1 0,0 0-1,0 0 1,0 0 0,0 0 0,0 0 0,0 0 0,0 1-1,0-1 1,0 0 0,1-1 0,0 1-6,0 0-1,0 0 1,1 0 0,-1 0 0,0 0-1,1 0 1,-1 0 0,1 0 0,-1 0 0,4 0-1,10-5-3,1 2 0,-1 0 1,32-4-1,-24 4-82,40-3-1332,-21 8-4328,-29 5 2480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33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6560,'5'0'2432,"0"0"-1888,3-3-160,1 3 1568,6 0-1152,1 0 864,7 0-960,4 0-32,5-9-384,-1 9-128,1 0-96,4 0-256,-1-5 96,2 5-32,-6-3 64,1 3-3744,-6-3 2080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33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84 9056,'-84'-32'3360,"70"29"-2624,1 3-96,13-5-704,8-3-736,6 1 416,14 2-2912,20-3 1824,7-7-2976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8:59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7 4800,'-4'-2'751,"0"1"-1,0 0 1,0 0 0,-8-1 0,-2 2 7350,16 5-4279,0-2-3690,0 0-1,0-1 0,1 1 1,-1-1-1,1 0 0,5 4 1,6-1 131,0-1 0,0 0 1,0-1-1,1-1 0,21 1 1,9 1-111,37 12 78,3-1-541,-27-11-7451,-53-4 5655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37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8 503 2720,'-7'4'1234,"7"-1"1332,16 3 82,-9-5-2407,-1 0 0,1-1 0,-1 1 1,1-1-1,0-1 0,-1 1 0,1-1 0,0 0 1,-1-1-1,1 1 0,-1-1 0,0-1 0,0 1 1,1-1-1,-2 0 0,1-1 0,0 1 1,9-9-1,-3 2-56,0-1-1,0-1 1,-1 0 0,0-1 0,-2 0 0,14-22 0,-20 29-160,23-38 237,25-57 0,-34 56-159,34-74 434,-49 115-458,0-1 0,0 0-1,0-1 1,-1 1-1,1 0 1,-1 0 0,0-11-1,-1 15-190,1 3 75,2 4 159,-1 1-1,0 0 1,-1 0-1,0 0 1,0 0 0,0 13-1,0-11-17,2 68 488,-10 97 0,7-162-468,-1 0 1,-1-1-1,0 1 1,-1-1-1,0 0 0,-1 0 1,0 0-1,-8 15 1,12-25-106,-1 0 1,0 0-1,0 0 0,0 1 1,0-1-1,0 0 1,0 0-1,0 0 1,0 0-1,0-1 0,0 1 1,0 0-1,-1 0 1,1-1-1,0 1 1,-1-1-1,1 1 0,0-1 1,-1 1-1,1-1 1,-3 0-1,2 0 0,0 0 1,0 0-1,0-1 0,0 1 0,0-1 0,0 0 0,0 0 1,0 1-1,0-1 0,0-1 0,0 1 0,-3-2 1,-1-2-34,1 0 1,0-1 0,0 1-1,0-1 1,1 0 0,0 0 0,-5-8-1,8 12-10,0 0 1,0 0-1,0-1 0,1 1 0,-1 0 0,0 0 0,1 0 0,0-1 0,-1-2 0,1 5 15,0-1 0,0 1 1,1-1-1,-1 0 0,0 1 0,0-1 0,0 1 0,1-1 0,-1 1 0,0-1 1,0 1-1,1-1 0,-1 1 0,0-1 0,1 1 0,-1-1 0,1 1 1,-1 0-1,1-1 0,-1 1 0,1 0 0,-1-1 0,1 1 0,-1 0 1,1-1-1,-1 1 0,1 0 0,-1 0 0,1 0 0,0 0 0,-1 0 1,1-1-1,-1 1 0,1 0 0,0 0 0,-1 0 0,2 1 0,47 2-183,-35-2 195,1 0 0,-1-1-1,19-1 1,-27-1 35,1 1-1,-1-1 1,0-1 0,1 1-1,-1-1 1,0 0 0,-1-1-1,1 1 1,-1-1 0,1 0-1,4-5 1,9-10 154,23-27 0,-36 39-153,93-121 94,-91 114-361,-7 10-307,-5 11 130,-4 6 402,1 1 0,1 1 0,0-1 0,1 1 0,0 0 0,1 0 0,1 1 0,-2 26 0,5-31 26,-1-1 0,2 1-1,0 0 1,3 16-1,-3-20 24,1 0 0,0 0 0,0 0 0,1 0 0,0-1 0,0 1 0,8 10-1,-10-15-20,1 0-1,-1-1 0,1 1 1,0-1-1,0 1 0,0-1 1,0 0-1,0 0 0,0 0 0,0 0 1,0 0-1,1 0 0,-1 0 1,0-1-1,0 1 0,1-1 1,-1 0-1,0 1 0,1-1 1,-1 0-1,0 0 0,1-1 1,-1 1-1,0 0 0,5-2 0,4-2 101,1 0 0,-1 0-1,19-11 1,-28 13-130,15-7 29,0-2 1,-1 0-1,-1-1 1,15-14-1,51-59 87,-73 77-115,10-19 9,-16 23-14,0 0 0,0 1 0,1-1 0,-1 1 0,1-1-1,6-4 1,-9 7-3,1 1-30,0-1-1,0 0 1,0 1 0,-1-1 0,1 0 0,0 1 0,0-1 0,-1 0 0,1 0 0,0 0 0,-1 0 0,1 0 0,-1 0 0,1 0 0,-1 0 0,1 0 0,-1 0 0,0 0 0,1-1 0,1 29-286,-1-19 285,0 1-1,-1 13 0,-15 64 59,5-31 120,10-54-124,-2 18 146,3-14 152,5-11 350,19-41-342,28-44-259,-43 77-192,0 0 0,1 0 1,0 2-1,15-15 0,-26 27 121,1 0-1,-1 0 1,0 0 0,0 0-1,0 0 1,0 0-1,0 0 1,0-1-1,0 1 1,1 0-1,-1 0 1,0 0 0,0 0-1,0 0 1,0 0-1,0 0 1,1 0-1,-1 0 1,0 0 0,0 0-1,0 0 1,0 0-1,1 0 1,-1 0-1,0 0 1,0 0-1,0 0 1,0 0 0,1 0-1,-1 0 1,0 0-1,0 0 1,0 0-1,0 0 1,0 0-1,1 0 1,-1 0 0,0 0-1,0 1 1,0-1-1,0 0 1,0 0-1,0 0 1,0 0 0,1 0-1,-1 0 1,0 1-1,2 11-165,-2 16 230,-3 81 181,3-96-267,0-12 46,0 1-1,0-1 1,0 0-1,0 0 0,0 0 1,0 0-1,1 1 1,-1-1-1,0 0 0,1 0 1,0 2-1,0-3 2,-1 1 0,0-1-1,1 0 1,-1 0 0,0 1-1,1-1 1,-1 0 0,0 1-1,1-1 1,-1 0 0,1 0 0,-1 0-1,0 0 1,1 1 0,-1-1-1,1 0 1,-1 0 0,1 0-1,-1 0 1,0 0 0,2 0-1,1-1 50,0 0-1,1 0 1,-1 0-1,0 0 1,0-1-1,6-3 1,139-82 216,57-33-149,-204 120-132,0-1-1,0 0 1,0 0-1,0 0 0,0 0 1,0 0-1,0 0 1,0-1-1,0 1 1,0 0-1,-1 0 1,1-1-1,-1 1 1,1-2-1,0 3-4,-1-1 0,0 1 0,0 0 0,0 0 0,0-1-1,0 1 1,0 0 0,0 0 0,0-1 0,0 1 0,0 0 0,0 0-1,0-1 1,0 1 0,0 0 0,0 0 0,0-1 0,0 1-1,-1 0 1,1 0 0,0-1 0,0 1 0,0 0 0,0 0-1,0 0 1,-1-1 0,1 1 0,0 0 0,-1 0-15,0 0 1,1-1 0,-1 1 0,1 0-1,-1 0 1,0 0 0,1 0 0,-1 0-1,0 1 1,1-1 0,-1 0 0,0 0-1,1 0 1,-1 0 0,1 1 0,-1-1-1,0 1 1,-20 9-44,2 1-1,0 0 1,0 2-1,1 0 1,0 1 0,1 1-1,1 1 1,1 0 0,0 1-1,-17 25 1,11-7 45,20-33 43,0 1 1,0-1 0,0 1 0,0-1 0,0 1-1,1-1 1,-1 1 0,1 0 0,0-1 0,-1 1-1,1 0 1,1 4 0,-1-7-13,0 0 0,0 1 0,0-1 0,1 1 0,-1-1 0,0 1-1,0-1 1,0 0 0,1 1 0,-1-1 0,0 1 0,1-1 0,-1 0 0,0 1 0,1-1 0,-1 0 0,0 1 0,1-1 0,-1 0-1,1 0 1,-1 1 0,0-1 0,1 0 0,-1 0 0,1 0 0,-1 0 0,1 0 0,-1 0 0,1 1 0,-1-1 0,1 0-1,-1 0 1,1 0 0,-1-1 0,0 1 0,1 0 0,-1 0 0,1 0 0,-1 0 0,1 0 0,-1 0 0,1-1 0,-1 1 0,0 0-1,1 0 1,-1-1 0,1 1 0,22-17 129,-20 15-149,97-69 128,-98 70-184,0-1-1,0 1 1,0 0-1,0-1 1,0 1 0,1 0-1,2 0 1,-5 1 55,1 0 1,-1-1-1,1 1 1,-1 0 0,1 0-1,-1 0 1,1 0-1,-1 0 1,1 0-1,-1 0 1,1 1 0,-1-1-1,1 0 1,-1 0-1,1 0 1,-1 0-1,1 1 1,-1-1 0,1 0-1,-1 0 1,1 1-1,-1-1 1,0 0-1,1 1 1,-1-1 0,0 0-1,1 1 1,-1-1-1,0 1 1,1-1-1,-1 1 1,0-1 0,0 1-1,1-1 1,-1 1-1,0-1 1,0 1-1,0-1 1,0 1 0,0 0-1,1 10-54,0 0 1,-2 1-1,1-1 0,-1 0 0,-1 0 1,-3 12-1,3-10 41,-1 0 60,0 0 1,-1 0 0,0-1-1,-1 1 1,-1-1 0,0 0 0,0-1-1,-1 1 1,-1-1 0,0-1-1,0 1 1,-18 16 0,21-23 31,-1 1 1,1-2-1,-1 1 1,-8 4-1,11-7-14,0 1-1,0-1 0,0 0 1,0 0-1,0 0 0,0-1 1,0 1-1,0-1 0,-1 1 0,1-1 1,-3-1-1,4 1-47,0-1 0,1 1-1,-1-1 1,0 0 0,1 0 0,-1 0 0,1 0 0,-1 0-1,1 0 1,-1-1 0,1 1 0,0 0 0,-1-1-1,1 1 1,0-1 0,0 1 0,0-1 0,0 1 0,1-1-1,-1 0 1,0 0 0,1 1 0,-1-1 0,1 0-1,-1 0 1,1 0 0,0 1 0,0-1 0,0 0 0,0-3-1,3-2-28,0 1-1,0 0 0,1 0 1,0 0-1,0 0 0,0 1 1,0 0-1,1 0 0,0 0 1,0 0-1,1 1 0,-1 0 1,9-5-1,9-4-14,1 1-1,29-11 1,-39 18 17,17-8-29,86-37 36,-92 38 40,-1-1 1,36-27 0,-58 39-25,207-166 494,-201 161-435,-1-1 0,0-1 0,12-13 0,-17 17-69,0 1 0,0-1 0,0 1 0,0-1 0,-1 0 0,1 0 0,-1 0 0,0 0 0,0 0 0,0 0-1,-1 0 1,1-4 0,-1 7-7,0 1-1,0 0 0,0-1 0,0 1 0,0-1 1,0 1-1,0 0 0,0-1 0,0 1 1,0-1-1,0 1 0,0 0 0,0-1 1,0 1-1,-1 0 0,1-1 0,0 1 0,0 0 1,0-1-1,-1 1 0,1 0 0,0-1 1,0 1-1,-1 0 0,1-1 0,0 1 0,0 0 1,-1 0-1,1-1 0,-1 1 0,-11 4-428,10-4 440,-9 6-15,0 0 1,0 1 0,1 0 0,0 0-1,0 1 1,1 1 0,0-1-1,0 1 1,1 1 0,0 0-1,1 0 1,0 1 0,1-1-1,0 2 1,0-1 0,1 0 0,1 1-1,0 0 1,0 0 0,-2 22-1,4-16 72,0 1-1,2 27 1,1-39-7,-1-1 1,1 0-1,0 0 0,1 0 1,0 0-1,0 0 0,0 0 1,1 0-1,-1 0 0,1-1 1,5 7-1,-7-11-13,0 1 0,1-1 0,-1 1 0,0-1 0,1 1 1,0-1-1,-1 0 0,1 0 0,0 0 0,0 0 0,0 0 0,-1 0 0,1-1 0,0 1 0,0 0 0,0-1 0,0 0 1,0 1-1,0-1 0,0 0 0,0 0 0,0 0 0,0 0 0,1-1 0,-1 1 0,0 0 0,2-2 0,5-1 37,0-1 0,0 0-1,0 0 1,12-9 0,-14 8-100,51-32 114,-2-3 1,61-57-1,-71 65-275,-46 31 70,-4 10-428,-8 8 488,6-9 90,0 1 0,-6 11 0,-1 7-30,-14 32 17,24-52 17,1 1 1,0-1-1,0 1 0,1-1 1,-1 1-1,1 9 1,1-17-24,0 0 0,0 1 0,0-1 1,0 0-1,0 0 0,0 1 1,0-1-1,0 0 0,0 0 0,0 1 1,1-1-1,-1 0 0,0 0 0,0 1 1,0-1-1,0 0 0,0 0 1,1 0-1,-1 1 0,0-1 0,0 0 1,0 0-1,0 0 0,1 1 0,-1-1 1,0 0-1,0 0 0,1 0 1,-1 0-1,0 0 0,0 0 0,1 0 1,-1 0-1,0 1 0,0-1 0,1 0 1,-1 0-1,0 0 0,0 0 1,1 0-1,-1 0 0,0 0 0,1-1 1,-1 1-1,0 0 0,0 0 0,1 0 1,-1 0-1,0 0 0,0 0 1,0 0-1,1-1 0,-1 1 0,0 0 1,0 0-1,1-1 0,18-11 168,-13 8-130,25-18 22,-7 5-120,41-23 1,-62 39 9,0 0 0,0-1 0,1 1 1,-1 0-1,0 1 0,7-2 1,-9 2 23,0 0 0,0 0 0,0 0 0,0 0 0,0 0 0,0 0 0,0 0 1,0 0-1,0 1 0,0-1 0,0 0 0,0 1 0,-1-1 0,1 1 1,0-1-1,0 1 0,0-1 0,0 1 0,0-1 0,-1 1 0,1 0 1,0-1-1,-1 1 0,1 0 0,0 0 0,-1 0 0,1 1 0,0 1 5,0 0 0,0 0 0,-1 1 0,1-1 0,-1 0-1,0 0 1,0 1 0,0-1 0,-1 4 0,-6 28 96,3-23-44,-1 0 0,0-1 1,0 0-1,-1 0 0,0 0 0,-1-1 0,0 0 1,-1 0-1,0 0 0,-13 10 0,7-7-20,-1-1 0,0-1 0,0 0 0,-1-1 0,-1-1-1,-19 8 1,23-13 49,0 0 0,-1 0 0,1-2-1,-27 3 1,34-4-23,5-1-34,0 0-1,0 0 1,0 0 0,-1 0 0,1 0 0,0 0 0,0 0 0,0 0 0,0 0 0,-1-1 0,1 1-1,0 0 1,0-1 0,0 1 0,0-1 0,0 1 0,0-1 0,-1 0 0,2 0-10,0 1 0,-1 0 1,1 0-1,0-1 0,0 1 0,0 0 1,0 0-1,0-1 0,0 1 0,0 0 1,-1-1-1,1 1 0,0 0 0,0 0 1,0-1-1,0 1 0,0 0 1,0-1-1,0 1 0,1 0 0,-1 0 1,0-1-1,0 1 0,0 0 0,0-1 1,0 1-1,11-10-92,5 2 79,1 1 0,0 0 1,1 1-1,21-4 0,-34 9-4,141-32-2956,-145 33 2957,30-5-2329,-30 5 2100,0 0 0,1 0 0,-1 0 0,0 0 0,1 0 0,-1 1-1,0-1 1,1 0 0,-1 1 0,0-1 0,0 1 0,1-1 0,-1 1 0,0-1 0,0 1 0,0 0-1,0 0 1,2 1 0,-1 6-4023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37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12 7712,'-37'-12'2880,"37"16"-2240,0-8 96,8 4-704,2 4-1344,9 1 704,-3 3-4064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40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8 502 4064,'-7'0'6656,"17"0"-3081,-2-1-4196,9-3 1043,0 0 0,0-1-1,0-1 1,-1-1-1,0 0 1,30-19 0,80-67-46,-99 71-236,-1-2 0,-1 0 0,24-32 0,-38 45-19,-10 10-75,1-1 0,-1 1 0,0 0-1,1-1 1,-1 1 0,0-1 0,0 0 0,0 1 0,0-1 0,0 0 0,-1 1 0,1-1 0,0 0 0,-1 0 0,1 0 0,-1-3-1,-10 26-82,-1 4 214,2 0 0,1 0 0,1 1 0,1 0 0,-5 46-1,11-65-139,-1-1 0,1 1 0,1-1-1,0 0 1,-1 1 0,2-1 0,-1 0-1,1 1 1,0-1 0,3 7 0,-4-11-3,0 0 1,1 0 0,-1 0 0,0 0 0,1 0 0,-1 0 0,1-1 0,-1 1-1,1 0 1,0-1 0,0 1 0,0-1 0,0 0 0,0 0 0,0 1 0,0-1 0,0 0-1,0-1 1,1 1 0,-1 0 0,0-1 0,1 1 0,-1-1 0,0 0 0,1 0 0,-1 0-1,1 0 1,-1 0 0,4-1 0,3-1-5,0-1 0,0 1-1,-1-2 1,0 1 0,10-6 0,39-28-32,-22 14 6,81-53-89,-109 71 31,-4 3 15,1-1 0,0 0 1,0 1-1,0 0 0,0 0 0,8-3 1,-13 6-3,-1 0 1,1 1-1,0-1 1,-1 1-1,1-1 1,0 1-1,0-1 1,0 1-1,0-1 1,0 1-1,0 0 1,0 2-1,-3 3-24,-4 7 27,1 1 0,0 0-1,1 1 1,0 0 0,2 0 0,-6 30 0,10-44 53,-1-1-1,1 0 1,0 1-1,0-1 1,0 1-1,0-1 1,0 1 0,0-1-1,1 1 1,-1-1-1,0 1 1,1-1-1,-1 0 1,1 1 0,-1-1-1,1 0 1,0 1-1,0-1 1,-1 0 0,1 0-1,0 0 1,0 0-1,0 0 1,0 0-1,1 0 1,-1 0 0,0 0-1,0 0 1,0 0-1,1-1 1,2 2-1,-1-1 32,0 0-1,1-1 0,-1 1 1,1-1-1,-1 1 1,1-1-1,-1 0 0,1 0 1,-1-1-1,1 1 0,-1-1 1,5-1-1,5-2 21,-1 0 1,0-1-1,0 0 0,0-1 1,0-1-1,16-11 0,-23 14-80,1-1-1,-1 0 0,-1 0 1,1 0-1,-1 0 1,1 0-1,-2-1 0,1 0 1,-1 0-1,1 0 1,-2 0-1,1-1 1,-1 1-1,3-11 0,-4 14 13,-1-1 0,0 0 0,1 1 0,-1-1 0,0 0 0,0 1 0,-1-1 0,1 0 0,-1 1 0,0-1 0,0 1 0,0-1 0,-1 1 0,1-1 0,-1 1 0,1 0-1,-1 0 1,0 0 0,-1 0 0,1 0 0,0 0 0,-1 0 0,1 1 0,-1-1 0,0 1 0,0 0 0,-4-2 0,0-1-41,-1 1-1,1 1 1,-1-1 0,0 1 0,0 1-1,0-1 1,0 1 0,-1 1 0,1 0-1,-15-1 1,0 3-90,-30 6 0,49-7 132,-14 2 1,15 0 1,5-1 0,4 0 8,30-3 143,53-9 0,1-1-77,-30 7-13,90-5-194,-146 10 143,1 0 0,0 0 0,-1 1 0,1-1-1,-1 1 1,1 0 0,-1 1 0,7 2-1,-9-3 17,-1 0 0,1 0-1,0 0 1,-1 0 0,1 0-1,-1 1 1,1-1-1,-1 1 1,0-1 0,1 1-1,-1-1 1,0 1-1,0 0 1,0 0 0,0-1-1,-1 1 1,1 0 0,0 0-1,-1 0 1,1 0-1,-1 0 1,0 2 0,1 9 65,-1 0 0,0 1 0,-1-1 0,-1 0 0,0 0 0,0 0 0,-2-1 0,1 1 0,-2-1 0,1 1 0,-8 12 0,-2 5-1,10-16 176,4-11 185,10-14-359,15-23-1,7-7 17,-9 15-151,1 2 1,1 0 0,32-22-1,-55 45 17,1-1 0,0 0-1,0 1 1,0-1 0,0 1 0,0 0-1,0 0 1,0 0 0,6-1 0,-8 2 18,0 0 0,0 0 1,0 0-1,0 0 0,-1 0 1,1 0-1,0 0 0,0 1 1,0-1-1,0 0 0,0 1 1,-1-1-1,1 0 0,0 1 1,0-1-1,0 1 1,-1-1-1,1 1 0,0 0 1,-1-1-1,1 1 0,-1 0 1,1-1-1,-1 1 0,1 0 1,-1 0-1,1-1 0,-1 1 1,0 0-1,1 0 0,-1 0 1,0 0-1,0 0 1,1-1-1,-1 1 0,0 0 1,0 0-1,0 1 0,0 16 61,0-1 0,-1 1-1,-7 31 1,1-4 105,7-44-154,0 0 0,-1 0 0,1 0 0,0 1 0,0-1 0,0 0 1,0 0-1,0 0 0,0 0 0,0 1 0,1-1 0,-1 0 1,0 0-1,1 0 0,-1 0 0,0 0 0,1 0 0,-1 0 0,1 0 1,0 0-1,-1 0 0,1 0 0,0 0 0,0 0 0,-1-1 0,1 1 1,0 0-1,0 0 0,0-1 0,0 1 0,0-1 0,0 1 0,0-1 1,2 1-1,0 0 16,0-1 1,0 0-1,0 1 0,0-2 1,0 1-1,0 0 1,0 0-1,0-1 1,0 0-1,0 0 1,4-2-1,18-7 21,-2-2 0,0 0-1,28-21 1,59-52-67,-28 19 272,-79 64-249,-1 0-14,1 1-1,0-1 0,-1 0 0,0 0 1,1-1-1,-1 1 0,0 0 0,0-1 1,0 0-1,0 1 0,1-4 1,-3 5-160,0 3 80,-14 62-203,-11 61 395,25-122-75,0 0-1,0-1 1,0 1 0,0-1-1,0 1 1,1-1-1,-1 1 1,1-1 0,-1 1-1,1-1 1,0 1 0,0-1-1,2 3 1,-3-4-12,1 0 0,0 0-1,-1 0 1,1 0 0,0 0 0,0 0 0,0 0 0,0-1 0,-1 1-1,1 0 1,0 0 0,1-1 0,-1 1 0,0-1 0,0 1 0,0-1-1,0 0 1,0 1 0,0-1 0,1 0 0,-1 0 0,0 1 0,0-1-1,0 0 1,1 0 0,-1-1 0,0 1 0,0 0 0,2-1 0,2 0 18,0-1 1,0 0 0,-1 0-1,1-1 1,-1 1 0,1-1-1,-1 0 1,0-1 0,0 1-1,5-6 1,4-7-63,17-23 0,-9 10 110,57-62 67,-63 76-131,1 0 0,0 1 0,28-18 1,-35 25-48,-7 5 10,0 1-1,-1 0 1,1-1 0,0 1-1,0 0 1,0 0 0,0 0-1,0 0 1,1 0-1,-1 1 1,3-2 0,-5 4-17,0 0 1,0-1 0,0 1-1,-1 0 1,1-1 0,0 1 0,-1-1-1,1 1 1,-1 0 0,0 1-1,1-2 18,-5 14 5,0-1 1,-1 1-1,-1-1 1,0 0-1,-12 16 1,14-22 27,0 1 0,1-1 1,-7 18-1,4-9 44,1-7-43,5-9-5,1 0 1,-1 0-1,0 1 1,0-1-1,1 0 1,-1 0-1,1 0 1,-1 1 0,1-1-1,-1 2 1,1-3 43,2 0-66,-1 0 0,1-1 1,-1 0-1,0 1 1,1-1-1,-1 0 1,0 0-1,1 1 0,0-3 1,6-2-31,15-6 14,36-11 0,-50 19 0,0 1 0,0 0 0,1 1-1,-1-1 1,0 2 0,1-1 0,13 2-1,-22-1 29,0 0 0,-1 1-1,1-1 1,0 0 0,0 0-1,0 0 1,-1 0 0,1 1-1,0-1 1,-1 0 0,1 1-1,0-1 1,-1 0 0,1 1-1,0-1 1,-1 1 0,1-1-1,0 1 1,-1-1 0,1 1-1,-1 0 1,1-1 0,-1 1-1,1 0 1,-1 0 1,0 1 1,0-1 0,0 0-1,0 0 1,0 0-1,0 0 1,0 0-1,0 0 1,0 0 0,0 0-1,-1 0 1,1 1-1,0-1 1,-1 0-1,0 1 1,-2 3 2,0 0 0,0 0 1,0 0-1,-1 0 0,-6 5 0,-8 7 17,0-2 0,-38 23-1,12-8 22,25-18-16,0-1-1,-1 0 0,-1-1 0,-26 8 0,47-18-12,-1 1 0,0-1 0,0 0 0,0 1 0,0-1 0,1 0 0,-1 0 0,0 0 0,0 0 0,0 0 0,0 0 0,0 0 0,0 0 0,1 0 0,-1 0 0,0 0 0,0 0 0,0-1-1,0 1 1,-1-1 0,2 1-11,0-1-1,0 1 0,0-1 1,0 1-1,-1 0 0,1-1 1,0 1-1,0-1 0,0 1 1,0-1-1,0 1 0,0-1 0,0 1 1,0-1-1,0 1 0,1 0 1,-1-1-1,0 1 0,0-1 1,0 1-1,0-1 0,1 1 1,-1 0-1,0-1 0,0 1 1,1 0-1,-1-1 0,0 1 0,1 0 1,-1-1-1,0 1 0,1 0 1,-1-1-1,0 1 0,1 0 1,-1 0-1,1-1 0,13-10-38,1 1 0,0 0 0,1 1 1,0 1-1,0 0 0,28-8 0,5 1-4,53-9 0,63-1 125,-106 18-55,-52 6-11,1-1 0,-1 0 0,0 0 0,0 0 0,1-1 1,-2 0-1,1-1 0,0 0 0,-1 0 0,0 0 0,1 0 0,-2-1 0,1 0 0,8-10 0,-12 13 17,0 0 0,-1-1 0,1 1-1,-1-1 1,1 0 0,-1 1 0,0-1-1,0 0 1,0 0 0,0 1 0,0-1-1,-1 0 1,1 0 0,-1-6 0,0 7-56,-1-1 0,1 0 0,-1 1 0,1-1 0,-1 1 0,0 0 0,0-1 0,0 1 0,-1 0 0,1-1 0,0 1 0,-1 0 0,0 0 0,1 0 1,-1 0-1,-3-2 0,4 3 5,0 1 1,0-1-1,-1 1 0,1-1 1,0 1-1,0-1 1,0 1-1,0 0 1,-1 0-1,1 0 0,0-1 1,0 1-1,0 0 1,-1 1-1,1-1 1,0 0-1,-2 0 0,-21 7-113,23-7 125,-8 4 3,1 0 1,-1 0-1,1 1 0,0 0 0,1 1 0,-1-1 0,1 2 0,0-1 1,1 1-1,-1 0 0,1 0 0,1 0 0,-7 11 0,10-15 17,1-1 0,0 0 0,0 0 0,0 0 0,0 0 0,1 1 0,-1-1 0,1 0 0,-1 1 0,1-1 0,0 0 1,0 1-1,0-1 0,0 1 0,0-1 0,0 0 0,1 1 0,-1-1 0,1 0 0,-1 1 0,1-1 0,0 0 0,0 0 0,0 0 0,1 1 0,-1-1 0,0-1 0,1 1 0,-1 0 0,1 0 0,0 0 0,-1-1 0,1 1 0,0-1 0,0 1 0,0-1 0,0 0 0,0 0 0,0 0 0,3 1 0,3 1 37,0-1-1,0 0 1,0 0-1,1 0 1,-1-1-1,0-1 1,1 1-1,-1-2 1,1 1-1,8-2 1,11-3-8,45-16 0,-31 9-32,38-10-17,250-82 143,-320 100-132,11-4 3,-20 8-9,0-1 0,0 1 0,0-1 0,-1 1 0,1-1 0,0 1 0,0-1 0,-1 0 0,1 1 0,0-1 0,-1 0 0,1 0 0,0 1 0,-1-1 0,1 0 0,0-1 0,-1 2 2,-1 0 1,1-1-1,0 1 1,0 0-1,0 0 0,0 0 1,0-1-1,0 1 1,-1 0-1,1 0 1,0 0-1,0 0 0,0-1 1,-1 1-1,1 0 1,0 0-1,0 0 1,0 0-1,-1 0 0,1 0 1,0 0-1,0 0 1,-1 0-1,1-1 1,0 1-1,0 0 0,0 0 1,-1 0-1,1 0 1,0 0-1,0 1 1,-1-1-1,1 0 0,0 0 1,0 0-1,-1 0 1,1 0-1,0 0 0,-1 0 1,-12 3-82,-23 7 33,1 2-1,0 2 1,1 1-1,1 1 1,-48 32-1,71-41 63,0 0 1,1 1-1,-13 12 0,18-17-7,1 1-1,1-1 1,-1 1-1,1 0 1,-1 0-1,1-1 1,0 2-1,0-1 1,1 0-1,-1 0 1,1 0-1,-1 7 1,1-10 1,1 0 1,0 0 0,0 0-1,0 0 1,0 0 0,0 0 0,1 0-1,-1 0 1,0 0 0,0-1 0,0 1-1,1 0 1,-1 0 0,1 0-1,-1 0 1,1 0 0,-1-1 0,1 1-1,-1 0 1,1 0 0,-1-1-1,1 1 1,0 0 0,0-1 0,-1 1-1,1-1 1,0 1 0,0-1-1,0 1 1,-1-1 0,1 0 0,0 1-1,0-1 1,0 0 0,0 0-1,0 0 1,1 1 0,2-1 11,1 1 0,-1-1 0,1 0 0,0-1 0,-1 1 0,8-2 0,7-3 34,1 0-1,-1-1 1,0-1 0,-1 0 0,1-2 0,-2 0 0,1-1 0,-1-1 0,-1 0 0,19-17 0,-7 3 33,0-2 1,-2 0 0,-1-2-1,-2-1 1,-1 0 0,-1-2-1,19-38 1,-38 66-79,16-40 36,-16 40-58,-1 0 0,0 0 0,0 0 0,0 0 0,-1 0 0,0 0 0,1 0 0,-2 0 0,1-5 0,0 9 1,0-1 0,0 0 0,0 1 0,0-1-1,0 1 1,-1-1 0,1 0 0,0 1 0,0-1 0,-1 1 0,1-1 0,0 0 0,0 1 0,-1-1 0,1 1-1,-1-1 1,1 1 0,0-1 0,-1 1 0,1 0 0,-1-1 0,1 1 0,-1-1 0,0 1 0,0 0 6,0 0 1,1 0 0,-1 0 0,0 0-1,0 0 1,1 0 0,-1 0 0,0 1 0,1-1-1,-1 0 1,0 0 0,1 1 0,-1-1-1,1 0 1,-1 1 0,1-1 0,-1 1 0,0 0-1,-4 3 38,1 1-1,-1 0 0,-5 9 1,10-14-20,-7 12 82,0 0-1,0 0 1,1 0 0,1 1-1,0 0 1,1 0-1,1 0 1,0 0 0,0 1-1,1 0 1,0 18-1,3 3-28,1 1-1,1-1 1,10 41 0,-10-57-747,2 0 1,7 20 0,-9-32-261,0 0 1,1 0 0,4 7-1,-6-11 101,0 0 0,0 0-1,1-1 1,-1 0 0,0 1 0,1-1-1,-1 0 1,5 3 0,-6-5 534,1 1 0,-1-1 0,0 1 0,1-1 0,-1 1 0,0-1 0,1 0 0,-1 0 0,1 0 0,-1 0 0,1 0 0,-1 0 0,0 0 0,1 0 0,-1 0 0,2-1 0,21-10-3940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41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57 12544,'-3'-45'4639,"-7"45"-3583,5-3 32,15 3-1440,3-5 192,5 1-1856,4 4 1121,-4 12-7937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1:42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69 10464,'-45'-55'3872,"37"55"-3008,0 0-224,3 0-576,-5-5-160,6 5 256,-6-3-96,20-2-1632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2:02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279 315 1472,'-2'-1'274,"1"1"1,-1 0 0,1 0-1,-1 0 1,1 0-1,-1 0 1,1 0-1,-1 0 1,1 1-1,-1-1 1,1 0-1,0 1 1,-1-1-1,1 1 1,0 0-1,-2 0 1,0 1 43,1-1 1,0 0 0,-1-1-1,1 1 1,-1 0 0,1-1-1,-5 1 1,3 0-46,-1 0 0,1 0 0,-1 0-1,1 1 1,0-1 0,-1 1 0,-3 3 0,-6 1 221,-11 4 178,1 0 0,1 1 0,-1 2 0,-33 24 0,54-35-608,1 0 1,0 0-1,1 0 1,-1 0 0,0 0-1,1 0 1,-1 0-1,1 1 1,-1-1-1,1 0 1,0 1-1,-1 4 1,2-6-58,0 0 1,0 0-1,-1 0 0,2 0 1,-1 0-1,0 0 0,0 0 1,0 0-1,0 0 0,0 0 1,1 0-1,-1-1 0,1 1 1,-1 0-1,0 0 0,1 0 1,-1 0-1,1 0 0,0-1 1,-1 1-1,1 0 0,0 0 1,-1-1-1,1 1 0,0-1 1,0 1-1,0-1 0,-1 1 1,1-1-1,0 1 0,0-1 1,0 0-1,0 1 0,0-1 1,0 0-1,0 0 1,0 0-1,1 1 0,6 0 129,-1-1-1,0 1 1,1-1-1,-1 0 1,12-2-1,38-9 113,-45 9-237,11-3 149,38-9-2,-54 12-84,0 0 1,-1-1-1,1 0 0,-1 0 0,0-1 0,10-7 0,-15 11-50,0-1 0,0 0 0,0 0 0,0 0 0,-1 1 0,1-1-1,0 0 1,-1 0 0,1 0 0,-1 0 0,1 0 0,-1 0-1,1-1 1,-1 1 0,1 0 0,-1 0 0,0 0 0,0 0-1,0 0 1,0-3 0,0 4-21,0-1 0,0 0 0,-1 0 0,1 0-1,-1 0 1,1 1 0,0-1 0,-1 0 0,0 0 0,1 1 0,-1-1 0,1 0-1,-1 1 1,0-1 0,1 0 0,-1 1 0,0-1 0,0 1 0,1 0-1,-1-1 1,0 1 0,0-1 0,0 1 0,0 0 0,0 0 0,0 0 0,1-1-1,-1 1 1,-1 0 0,-15-2 34,-13-3-90,-48-2 0,77 7-49,7-3-202,3-1 301,0 0-1,0 1 1,0 0-1,1 1 1,-1 0-1,18-1 1,-2-1-37,96-19 307,-111 20-232,1-1-1,-1 0 1,18-9 0,-16 6-51,-11 7 21,-1-1 0,1 1 1,-1 0-1,1 0 0,-1 0 0,1 0 1,0 0-1,-1 0 0,1 0 0,-1 0 0,1 0 1,-1 0-1,1 0 0,-1 0 0,1 0 1,-1 0-1,1 0 0,0 0 0,-1 1 1,1-1-1,-1 0 0,1 0 0,-1 1 1,0-1-1,1 0 0,-1 1 0,1-1 1,-1 1-1,1-1 0,-1 0 0,0 1 1,1-1-1,-1 1 0,11 17 25,-7-6 30,0 1 0,-1-1 0,0 1 0,-1 0 0,-1 0 0,0 0 0,-1 18 0,0-27-31,1 0 0,0 1 0,-1-1 0,4 7 1,0 8 37,-3-18-41,0 1 0,-1-1 0,1 1-1,0-1 1,-1 1 0,1-1 0,0 0 0,0 0 0,0 1-1,0-1 1,0 0 0,1 0 0,-1 0 0,0 0 0,0 0-1,1 0 1,-1-1 0,1 1 0,-1 0 0,1-1 0,-1 1 0,1-1-1,2 1 1,-1 0 2,0 0 1,0-1-1,0 1 0,-1-1 0,1 0 0,0 0 1,0 0-1,0 0 0,0-1 0,0 1 0,0-1 1,3 0-1,10-7 98,0-1 1,0 0 0,25-21-1,-31 21-60,-1 0-1,0 0 1,-1-1-1,0 0 1,0-1-1,-1 0 1,-1 0-1,0 0 1,0-1 0,4-14-1,2-12-31,13-75 0,-23 98-44,3-17-490,-2 0 1,-1-39-1,-11 174-289,9-66 894,-1 6-103,8 64 0,-5-93 50,0-1 1,1 0 0,1 0-1,0-1 1,1 1-1,0-1 1,0 0 0,2 0-1,8 13 1,-11-19 6,1-1 1,-1 1-1,1-1 1,-1 0 0,1-1-1,1 1 1,-1-1-1,11 6 1,-14-9-26,1 0 0,0 0 0,-1 0 0,1 0 0,-1 0 0,1-1 0,0 1 0,0-1 0,-1 0 0,1 0 0,0 0 0,-1 0 0,1 0 0,0-1 0,0 1 0,-1-1 0,1 0 0,-1 0 0,1 0 0,0 0 0,-1 0 0,0 0 0,1-1 0,2-1 0,-3 2-9,-1-1 0,1 1 0,0-1 0,-1 1-1,1-1 1,-1 0 0,1 1 0,-1-1-1,0 0 1,0 0 0,0 0 0,0 0 0,0 0-1,0 0 1,0-3 0,0-1-19,0 0 0,-1 0 0,1 0 0,-2-7 1,1-1 45,-1 11-92,1-1 0,-1 1-1,0-1 1,0 1-1,-1-1 1,-1-3 0,3 6 3,1 1 1,-1-1-1,1 0 0,-1 1 1,1-1-1,-1 0 1,1 1-1,0-1 1,-1 1-1,1-1 0,0 1 1,-1-1-1,3 0 1,1 0-27,1 0 1,0 0-1,0 1 1,0-1-1,0 1 1,0 0 0,-1 1-1,1-1 1,0 1-1,0 0 1,0 0-1,-1 0 1,7 3-1,24 4-198,4 6 351,-37-14-93,-2 0 4,1 0 1,0 0-1,0 0 1,0 1-1,-1-1 0,1 0 1,0 0-1,0 0 1,0 1-1,-1-1 1,1 0-1,0 1 1,-1-1-1,1 1 0,0-1 1,-1 1-1,1-1 1,0 1-1,-1-1 1,1 2-1,0-1 74,1 0-22,-2 0-53,1-1 0,-1 1-1,1-1 1,-1 0 0,1 1 0,-1-1-1,1 1 1,-1 0 0,1-1 0,-1 1 0,1-1-1,-1 1 1,0 0 0,1-1 0,-1 1-1,0 0 1,0-1 0,0 1 0,1 0-1,-1-1 1,0 1 0,0 0 0,0-1-1,0 1 1,0 0 0,0 0 0,0-1 0,-1 2-1,0 2-67,6 48 367,-3-43-256,4 4-75,-5-12 63,-1-1 0,1 1 0,-1-1-1,1 1 1,0-1 0,-1 1 0,1-1 0,0 0 0,-1 1 0,1-1 0,0 0 0,0 0 0,-1 1 0,1-1 0,0 0 0,0 0 0,-1 0 0,1 0 0,0 0 0,0 0-1,-1 0 1,1 0 0,1-1 0,17-3 219,16-21-124,-2-2-1,50-49 1,-63 56 51,-10 10-148,-1 0-1,-1-1 0,0 0 0,0-1 0,-1 0 1,-1 0-1,8-20 0,0-5-66,10-50 0,-18 66-37,-2 0 0,0-1 1,1-34-1,-5 56 56,0-1 0,0 1 0,0 0 1,0 0-1,0-1 0,0 1 0,0 0 0,0 0 0,0-1 0,0 1 0,0 0 0,0 0 1,0-1-1,0 1 0,0 0 0,0 0 0,0-1 0,0 1 0,0 0 0,0 0 1,-1 0-1,1-1 0,0 1 0,0 0 0,0 0 0,0 0 0,0-1 0,-1 1 1,1 0-1,0 0 0,-1 0 0,-4 6-356,-6 18 82,11-22 285,-93 231-40,90-228 57,-33 91 232,32-82-198,0 1 0,1-1 0,0 1-1,0 27 1,3-39-28,0 0 0,0 1 0,0-1 1,1 1-1,-1-1 0,1 0 0,0 1 0,0-1 0,0 0 0,1 0 1,-1 0-1,3 5 0,-2-7 4,-1 1 1,0-1-1,1 1 1,-1-1-1,1 0 1,0 0-1,-1 0 1,1 0-1,0 0 1,0 0-1,-1 0 1,1-1-1,0 1 1,0-1-1,0 1 1,0-1-1,0 0 1,0 1-1,0-1 1,0 0-1,0 0 1,2-1-1,20-3 25,-1 0 0,0-2 0,33-12 0,2 0 335,94-26-1008,-142 42 711,-8 1-48,-1 1 0,1 0 0,-1-1 0,1 1 1,0-1-1,-1 1 0,1-1 0,-1 0 0,0 0 1,1 1-1,-1-1 0,0 0 0,1 0 1,-1-1-1,2-1 0,-7 6-34,0 0 0,-1 0 0,1 0 0,-1-1 0,0 1-1,-8 2 1,-9 4 134,12-3-119,-1-1-1,1 1 0,-13 11 1,20-14-6,-1 0 0,1 0 0,0 1 0,0-1 0,0 0 0,1 1 1,-1 0-1,1 0 0,0 0 0,0 0 0,0 0 0,-1 6 0,3-9-6,0-1 0,0 0 0,-1 1 0,1-1 0,0 0 0,0 1 0,0-1 0,0 0 0,0 1 0,0-1 0,0 0 0,1 1 0,-1-1 0,0 1-1,0-1 1,0 0 0,0 0 0,0 1 0,0-1 0,1 0 0,-1 1 0,0-1 0,0 0 0,0 1 0,1-1 0,-1 0 0,0 0 0,1 0 0,-1 1 0,0-1 0,1 0-1,14 3 123,15-8 174,-17 0-284,-1 0 0,1-1 1,14-9-1,8-5-114,-34 19 88,1 0 0,-1 1 0,1-1 0,-1 1-1,1-1 1,-1 1 0,1-1 0,-1 1 0,1 0 0,-1 0 0,1 0-1,-1 0 1,1 0 0,0 0 0,-1 0 0,1 0 0,-1 1-1,1-1 1,1 1 0,-1 0 11,0 0 0,-1 0 0,1 1 0,-1-1 0,1 0 0,-1 1 0,0-1 0,0 1 0,0-1 0,1 1 0,-1-1 0,0 1-1,-1 0 1,1 0 0,1 3 0,-1-3 0,0 1-1,0-1 0,0 1 0,0-1 1,0 0-1,1 0 0,-1 1 0,1-1 1,-1 0-1,1 0 0,0-1 0,0 1 1,0 0-1,0-1 0,0 1 0,0-1 1,3 2-1,-1-2 16,-1 0 0,0 0 0,1 0 0,-1 0 1,0-1-1,1 0 0,-1 1 0,1-1 0,-1-1 0,1 1 0,4-1 1,7-3 45,0-1 0,-1 0 1,1-1-1,21-13 0,-36 19-61,79-38 86,-38 19 107,76-46 1,-107 57-171,1 0-1,-1 0 1,0-1 0,-1 0 0,0 0 0,0-1 0,-1 0-1,-1-1 1,0 0 0,0 0 0,7-17 0,-12 24-22,-1 0 0,0 0 1,0 0-1,0 0 1,0 0-1,-1 0 1,0-1-1,0-4 0,0 8-10,0 0 0,0 1 0,0-1 0,0 0 0,0 0-1,-1 0 1,1 1 0,0-1 0,0 0 0,-1 0 0,1 0 0,-1 1-1,1-1 1,0 0 0,-1 1 0,1-1 0,-1 0 0,0 1-1,1-1 1,-1 1 0,0-1 0,1 1 0,-1-1 0,0 1-1,1 0 1,-1-1 0,0 1 0,0 0 0,1-1 0,-1 1 0,0 0-1,0 0 1,0 0 0,0 0 0,1 0 0,-1 0 0,0 0-1,0 0 1,0 0 0,1 0 0,-1 0 0,0 0 0,0 1 0,0-1-1,1 0 1,-1 1 0,-1 0 0,-5 2-11,0 0 0,0 0 0,0 1 0,1 0 0,0 1 0,0 0 0,-12 10 0,4 0 183,-23 30-1,32-38-90,0-1 0,1 1-1,0 0 1,1 0-1,0 0 1,0 1 0,-4 12-1,7-15-45,-1-1 0,0 1 0,1-1 0,0 1-1,0-1 1,0 0 0,1 1 0,0-1 0,-1 1 0,1-1 0,1 0-1,-1 1 1,1-1 0,0 0 0,2 4 0,3 3 54,0-1 0,0 0 0,1 0 0,1-1 0,-1 0 0,2 0 0,-1-1 0,1 0 0,0-1 1,1 0-1,-1-1 0,1 0 0,22 8 0,-21-10-267,0 0 0,1-1 0,-1 0-1,0-1 1,24 0 0,-25-2-616,0-1-1,1 0 1,-1 0-1,0-1 1,-1-1-1,21-7 0,15-12-7126,-23 13 2037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2:03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14 142 8896,'-14'-14'3296,"18"8"-2560,9 6-224,2 0 1344,11-5-1120,14-4 1471,28-2-1247,17-1-224,5-4-448,-4-4-416,-6 0 64,1 5-2464,14 1 1409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4:52.6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45 1664,'-44'-45'608,"39"45"-480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4:53.6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46 4480,'-30'-40'1664,"20"35"-1312,2 5-64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5:26.852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 1 160,'-17'5'4531,"28"-1"-4673,-5-3 244,0 1 0,-1 0 0,10 4 0,-12-4-76,1-1 0,0 1-1,0-1 1,0 1 0,0-1-1,1 0 1,6 0 0,-2 0-24,-1 1 0,0-1 0,0 1 0,-1 1 0,1-1 0,0 1 0,12 7 0,-18-9 32,0-1 1,-1 1 0,1-1 0,0 1 0,0-1 0,-1 0 0,1 0-1,0 0 1,0 0 0,3-1 0,5 1 56,3 1-30,-1 0 0,1-1 0,0 0 0,-1-1 0,1 0 0,15-4 0,-19 3-82,0 0 0,14 1 0,12-3 137,-7 1-75,1 1 0,53 2 0,-27 2-25,62 6 90,-23-1-228,-66-4 156,54-4 1,-30 0 136,27-5-53,4-1 41,-33 7-64,5-1-14,55 7-1,-60-3-31,-29-2-10,21 3 1,8 1 51,1-1-1,59-5 1,-38 0 48,252-2 351,-284 7-490,-8 0-80,18 2 84,-28-4 57,-1 0 0,34-1 0,84-8 88,-94 5-112,45 5 0,-4 0 119,-47-2-231,0 1 0,49 10 1,-58-8 269,1-1 0,55-4 0,-30 0-172,-21 1-70,351 15-50,-318-8 113,1-4 0,74-5 0,-99-1-16,42-2 0,166 5-91,-151 6 271,0 0-205,55-16 232,-2 0-286,33 21 125,-78-3 30,4-3-92,59-3 11,-91-3 144,123 8-86,-150-3-11,-4 1-43,1-2-1,75-6 0,108-13 221,-109 13 96,82-3 10,-69-8-203,-48 5-233,60 0 295,-65 6-102,0 5-76,-59 0-6,-23-2-44,-1 0-1,1 1 1,-1-1 0,1 0 0,-1 1 0,0-1 0,1 1-1,-1 0 1,0 0 0,1 0 0,-1 0 0,0 0 0,0 0-1,0 1 1,0-1 0,2 3 0,-3-3-6,0 0 0,-1 0 1,1-1-1,-1 1 0,1 0 0,-1 0 0,0 0 0,1 0 1,-1 1-1,0-1 0,0 0 0,0 0 0,1 0 0,-1 0 1,-1 2-1,1 0-56,0-1 0,-1 1 0,0-1 0,0 1 0,0-1 0,0 1 0,0-1 0,-2 4 0,-4 4-371,1-1 0,-1 0-1,-10 9 1,-36 27-2824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00.5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25 6048,'-8'-3'942,"-1"-1"-65,-2 3 4173,23 3 1888,36 4-4602,119-17-1019,-88 4-1098,119 0 176,-121 7-2784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5:50.45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20 992,'0'0'15,"0"0"1,0 0-1,0-1 0,0 1 0,0 0 1,1 0-1,-1-1 0,0 1 1,0 0-1,0 0 0,0 0 0,0-1 1,0 1-1,0 0 0,1 0 1,-1 0-1,0-1 0,0 1 1,0 0-1,0 0 0,1 0 0,-1 0 1,0-1-1,0 1 0,0 0 1,1 0-1,-1 0 0,0 0 0,0 0 1,1 0-1,-1 0 0,12 0 464,19 7 295,-21-4-559,85 12 1705,3-11-464,-69 0-941,-7-2-82,36 9 0,-39-8-305,1-1 0,-1 0 0,0-1 0,1-1-1,38-5 1,-2 1 65,113-12 69,133 9 4,-175-2-61,-28 1-234,49-4 78,-78 5 41,-38 6 128,44 4 1,-7-1 176,-59-2-374,-4 0 33,-1 0-1,1 0 0,-1 1 1,11 1-1,-12-1 0,1-1-15,-2 0-12,4 0 689,-5 1-708,-1 0-1,1 0 1,0 0-1,-1 1 1,1-1-1,-1 1 1,1-1 0,1 3-1,-2-2-6,16 24 90,-6-9-47,-11-17-44,1 1 1,-1-1-1,0 0 0,1 1 1,-1-1-1,1 1 1,-1-1-1,1 0 0,-1 1 1,0-1-1,1 0 0,0 0 1,-1 1-1,1-1 0,-1 0 1,1 0-1,-1 0 0,2 0 1,-2 0-3,0 0 0,1 0 0,-1 0 0,0 1 0,1-1 0,-1 0 0,0 0 1,1 0-1,-1 0 0,0 0 0,1 0 0,-1 1 0,0-1 0,1 0 0,-1 0 0,0 1 0,0-1 0,1 0 1,-1 0-1,0 1 0,0-1 0,1 0 0,-1 0 0,0 1 0,0-1 0,0 1 0,1 0-2,-1 0 21,1-1 0,0 0-1,-1 1 1,1-1 0,-1 1 0,0-1 0,1 1-1,-1-1 1,1 1 0,-1 0 0,0-1 0,1 1-1,-1-1 1,0 1 0,0 0 0,1-1 0,-1 1-1,0 1 1,3 11 148,-3-10-168,0 1 1,1-1-1,0 0 1,-1 0-1,1 1 1,3 4 0,-3-5 12,0 0 1,0 0-1,0 0 1,0 1-1,-1-1 1,1 6 0,0-5-13,-1 1 1,1 0 0,0-1 0,0 1 0,1-1 0,2 7 0,5 19 102,-2-1-167,-5-22 152,0 1 0,0-1-1,1 16 1,-3-22 75,-4 12 688,1-12-796,0 0 1,0 0-1,0 0 0,0 0 0,0-1 1,0 1-1,0-1 0,0 0 1,0 0-1,0 0 0,0 0 1,-3-1-1,-7 0 111,-45 1 314,-68-8 0,113 6-425,-203-22 392,139 19-488,-51-1 339,-357 3 302,322 6-528,122-2-142,-32-1 200,-83-8-186,17 6 92,76 3-727,62-1 577,2 14-335,0-1 373,0 1 0,1-1 1,1 1-1,0-1 0,1 0 1,8 20-1,-10-30 66,-1-1 1,1 0-1,-1 0 1,1 0-1,0 0 1,0 0-1,-1 0 1,2 0-1,-1 0 1,0-1-1,0 1 1,0-1-1,1 0 1,-1 1-1,1-1 1,-1 0-1,1-1 1,-1 1-1,1 0 1,0-1-1,-1 1 1,1-1-1,0 0 1,3 0-1,8 0-45,1-1 0,-1 0-1,17-4 1,-25 4 97,35-8-104,-1-2 0,-1-1-1,58-28 1,-53 23 60,0 2-1,66-13 1,23 13 20,-78 10-83,112 0-139,-24 2 94,153-16 459,-166 17-307,-75 3-40,-26 0-21,47 9 0,-58-7 231,-17-3-101,11 2-145,-12-2 94,1 0 0,-1 0 0,0 1 0,1-1 0,-1 0 0,0 0 0,0 0 0,1 0 0,5-3 1195,-6 3-1195,-1-1-283,0 2 201,0-1 0,1 0 0,-1 1 0,1-1 0,-1 0 0,1 1 0,-1-1 0,1 0 0,-1 1 0,1-1 0,-1 1 0,1-1 0,-1 1 0,1 0 0,0-1 0,-1 1 0,1-1 0,0 1 0,-1 0 0,1-1 0,0 1 0,0 0 0,0-1 0,0 1 0,0 0 0,0 0 0,-1 24 58,1-19-87,-3 63-96,3-67 136,0 1-1,0-1 0,1 1 1,-1-1-1,1 1 0,-1-1 1,1 0-1,0 1 0,0-1 1,0 0-1,2 3 0,-2-3-54,-1-1 5,0 4 1168,0-4-1102,-1-1 1,1 0-1,-1 0 0,1 1 1,-1-1-1,1 0 1,0 1-1,-1-1 0,1 0 1,-1 1-1,1-1 0,0 0 1,-1 1-1,1-1 1,0 1-1,0-1 0,-1 1 1,1-1-1,0 1 0,-7 8 106,3-9-47,0 1 1,0 0 0,0-1 0,0 0 0,0 0 0,-7-1 0,-3 0-31,-127-4 75,65 1 102,-14-1-80,-45-1-118,103 6-22,0 1 0,-36 7-1,-172 31 147,7-2 42,195-34-379,-44-2 1,45-2 25,7 0-633,2-1-4715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6:04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343 119 1888,'5'-5'3477,"-5"-19"-1232,3 43-2415,1 1-1,6 21 1,-5-24 95,-3-8 46,-1 0 0,0 1 1,0 9-1,-1-11 29,1 0 1,-1 0-1,2 0 1,-1 0-1,3 8 1,-2-12-47,4 16 488,-6-19-418,1-1 0,-5 15 1772,0-72-346,2 47-1508,1 0 0,1 1-1,-1-1 1,3-14 0,-1-4-35,-1 1 184,0 26-187,3 0-159,0 0 299,0-1 0,0 1 0,0 0-1,0-1 1,0 0 0,0 0 0,-1 0 0,1 0-1,0 0 1,-1 0 0,0-1 0,3-2 0,-5 4-8,0 0 1,0 0-1,0 0 1,0 0-1,0 0 1,0 0 0,0 0-1,0 0 1,0 1-1,0-1 1,-1 0-1,1 0 1,0 0-1,-1 0 1,1 0-1,-2-1 1,-7-13 296,8 14-332,-1 0 1,1 0-1,0 0 0,-1 0 0,1 0 0,-1 0 0,1 0 0,-1 0 0,1 1 0,-1-1 1,-2 0-1,1 0-25,3 1 13,-1 0 1,1-1 0,0 1-1,0 0 1,-1 0 0,1 0 0,0 0-1,0 0 1,0-1 0,-1 1-1,1 0 1,0 0 0,0 0-1,0-1 1,0 1 0,0 0-1,-1 0 1,1-1 0,0 1 0,0 0-1,0 0 1,0-1 0,0 1-1,0 0 1,0 0 0,0-1-1,0 1 1,0 0 0,0 0-1,0-1 1,0 1 0,0 0 0,0-1-1,0 1 1,0 0 0,0 0-1,0-1 1,0 1 0,1 0-1,-1 0 1,0 0 0,0-1 0,0 1-1,0 0 1,1 0 0,-1 0-1,0-1 1,0 1 0,0 0-1,1 0 1,-1 0 0,0 0-1,1-1 1,15-13 222,-9 8-294,-4 3 71,1 0 379,-4 3-354,0 0 0,0 0 0,0 0 0,0 0 0,0 0 0,1 0 0,-1 0 0,0-1 55,0 1-55,0 0 0,1 0 0,-1 0 0,0-1 0,0 1 0,0 0 0,0 0 0,0 0 0,0 0 0,0 0 0,0-1 0,0 1 0,0 0 0,0 0 0,0 0 0,0 0 0,0 0 0,0-1 0,0 1 0,0 0 0,0 0 0,0 0 0,0 0 0,0 0 0,0-1 0,0 1 0,0 0 0,-1 0 0,2-6 131,-1 4-124,0 0 1,0 0-1,0-1 0,0 1 0,-1 0 1,1 0-1,0 0 0,-1-1 0,0 1 0,-1-3 1,1-1-170,-5 17-847,5-7 928,0 1 0,0-1-1,0 0 1,0 1 0,1-1 0,0 6-1,-1 7-105,-1 100-115,3-65 176,9 96 357,-10-138-122,1 0 0,-1 1-1,2-1 1,3 22 2432,-6-36-2506,0 1-1,0-1 1,0 1 0,1-1 0,-1-6 0,-2-15 292,1 18-291,1 0 0,0 0 0,0 0 0,1-14 0,0 19-92,0 1-8,0 1 0,0-1 0,0 1 0,0 0 0,0-1 0,0 1 0,0-1 0,0 1 0,0-1 1,0 1-1,0 0 0,0-1 0,0 1 0,0-1 0,-2-2-250,4 284-2288,3-148 5475,-6-134-2825,-1-12 103,0 1 1,0-25-1,0 0-5,-2-91-112,3 99-41,-2-14-8,1 24-7,3 16 13,-1 1-1,-1-1 1,1 0-1,0 0 0,-1 1 1,1-1-1,-1 0 0,-1-3 1,1 3 25,0 0 1,0 0 0,0 1 0,0-1 0,1 0 0,-1-4 0,1 5-44,-1-1 0,1 1 1,-1-1-1,1 0 0,-1 1 0,0-1 0,0 1 1,-1-3-1,-7-12 60,8 14-64,0 1 1,0-1 0,0 1-1,0 0 1,-1-1-1,1 1 1,-1 0 0,0 0-1,0 0 1,-2-3 0,-4-5-52,8 9 64,-1 0-1,1-1 1,-1 1-1,0 0 0,0 0 1,0 0-1,1 0 1,-1 0-1,0 0 1,-2-1-1,-20-22-32,-12-11-144,14 15 130,-13-10 102,25 23-144,8 5 57,-1 1-1,0-1 1,1 1-1,-1 0 1,0-1-1,0 1 1,-4-2 0,0 0-185,5 2 202,1 1 0,-1-1 0,1 1 0,-1 0 0,0-1 0,1 1 0,-1 0 0,1-1 0,-1 1 0,0 0 0,1 0 0,-1 0 0,1 0 0,-1 0 0,0 0 0,1 0 0,-1 0 0,-1 0 0,-50 0 158,47 5-688,6-1 370,0 0 102,0 1 0,0-1-1,1 0 1,0 0 0,0 0 0,0 0-1,0 0 1,1 0 0,0 0 0,3 3 0,-1 0 70,4 3 49,-7-9 52,0 1-1,-1-1 0,1 1 1,-1-1-1,0 1 0,1-1 1,-1 1-1,0 0 0,0 0 1,0-1-1,0 1 1,0 0-1,0 2 0,-2-5-20,1 0-1,-1 1 0,0-1 0,0 0 1,1 0-1,-1 0 0,0 0 1,0 1-1,0-1 0,-2-1 0,1 1 8,-24-19 89,20 16-167,1 0-1,-1 0 0,1-1 1,-5-5-1,5 5-110,1 1-1,-1 0 1,0 0 0,0 0-1,-8-4 1,13 32-1475,18 7 3136,-20-35-1480,0-1-1,-1 1 1,1-1-1,-1 1 1,0 0 0,-4-4-1,-15-12 25,21 19-148,0 0-1,0 1 1,0-1 0,0 0 0,1 1 0,-1-1 0,0 1 0,0 0 0,0-1 0,0 1 0,0 0 0,0-1 0,0 1 0,0 0 0,0 0 0,-1 0 0,1 0 0,0 0 0,0 0 0,0 0 0,0 0 0,0 0 0,0 1 0,-1-1 0,-8 1 393,9-1-357,11 1-970,-6 0 935,0 0 1,1 0-1,6 3 0,-7-2 76,1-1 1,0 1-1,0-1 0,0 0 0,0 0 0,5 0 0,12 1 69,-17-1 47,20 10 120,-24-10-271,0 1 1,1-1-1,-1 1 0,0-1 1,0 1-1,0-1 0,0 1 0,0 0 1,0 0-1,0-1 0,0 5 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6:05.1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2144,'0'12'2560,"5"-4"-1632,3-5-544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6:07.7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118 109 2656,'-5'4'2187,"4"-4"-2087,0 0 1,0 0 0,0-1 0,0 1 0,0 0 0,0 0 0,0 0 0,0-1-1,0 1 1,0-1 0,-1 0 0,0 0-47,1 0 0,0 0 0,0-1 1,1 1-1,-1-1 0,0 1 0,0-1 0,0-2 0,-9-13 552,9 16-575,-1 0 0,1-1 0,-1 0 0,1 1 0,0-1-1,0 0 1,0 1 0,0-1 0,0 0 0,0 0-1,0 0 1,0 0 0,1 0 0,-1 0 0,1 0-1,0 0 1,-1-3 0,27 4 1542,-28 1-1511,1 0 0,-1-1 1,0 1-1,1 0 0,-1-1 0,1 1 0,-1-1 0,0 0 0,1 0 0,-1 1 0,1-1 0,0 0 0,-1 0 0,1-1 0,0 1 0,-1 0 0,0-2 0,-15-11 11,-4 4-313,20 10 201,1 0 1,-1-1 0,0 1 0,0 0-1,0-1 1,0 1 0,0 0 0,0 0-1,0 0 1,0 0 0,0 0-1,0 0 1,0 0 0,0 0 0,0 1-1,0-1 1,0 0 0,1 0 0,-1 1-1,0-1 1,0 1 0,-1 0 0,1 2-245,1-3 296,0 0 0,0 0 0,0 1 0,0-1 0,0 0 0,0 0 0,0 1-1,0-1 1,0 0 0,0 0 0,0 0 0,0 1 0,0-1 0,0 0 0,0 0 0,0 1 0,0-1 0,0 0 0,0 0 0,1 1-1,-1-1 1,0 0 0,0 0 0,0 0 0,1 1 0,2-1-30,1 0 0,0 0 0,0 1 0,-1-1-1,1 1 1,-1 0 0,1 0 0,0 0 0,-1 1 0,0-1 0,1 1 0,-1-1 0,0 1-1,0 1 1,0-1 0,0 0 0,0 1 0,0-1 0,-1 1 0,1 0 0,-1 0 0,0 0-1,3 5 1,2 3 113,-5-9-45,-1 0 0,0 0-1,0 0 1,0 0 0,0 0-1,0 0 1,0 0 0,-1 0-1,1 0 1,-1 0 0,1 5-1,-1-5-117,1 0-1,-1 0 1,0 0-1,1 0 1,-1 0-1,1 0 0,-1 0 1,2 2-1,3 7-438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6:12.0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1029 1728,'10'7'1299,"-9"-6"-1199,-1 0 0,1 0 0,-1 0 0,1 0 0,0 1 0,0 0 100,0 0 1,0 0-1,0-1 0,0 1 0,4 3 401,-2-2-401,10 7 87,0 1-1,-1 0 1,0 1-1,0 0 1,-2 1-1,12 17 1,24 27-53,-25-36 79,1 0 1,1-1-1,41 27 0,76 44 109,-96-60-182,10 6 64,-37-27 16,19 12 117,-33-21-388,0 0-1,0 0 1,-1-1-1,1 1 1,0-1 0,0 0-1,0 1 1,16-7 1674,-19 5-1726,0 1 0,1 0-1,-1 0 1,0 0 0,0 0-1,0 0 1,1 0 0,-1-1-1,0 1 1,0 0 0,0 0-1,1 0 1,-1 0 0,0-1-1,0 1 1,0 0 0,0 0-1,0-1 1,0 1 0,0 0-1,1 0 1,-1 0 0,0-1-1,0 1 1,0 0-1,0 0 1,0-1 0,0 1-1,0 0 1,0 0 0,0-1-1,0 1 1,0 0 0,0 0-1,-1-1 1,1 1 0,0 0-1,0 0 1,0 0 0,0-1-1,0 1 1,0 0 0,0 0-1,-1 0 1,1-1 0,0 1-1,0 0 1,0 0 0,-1 0-1,1 0 1,0-1 0,0 1-1,0 0 1,-1 0 0,1 0-1,13-3-817,-11 3 861,0 0-1,0 0 1,0-1 0,-1 1-1,1 0 1,0-1 0,0 1 0,-1-1-1,1 1 1,0-1 0,-1 0-1,1 0 1,-1 1 0,1-1 0,-1 0-1,1-1 1,-1 1 0,0 0-1,1 0 1,-1-1 0,0 1-1,0 0 1,0-1 0,0 1 0,0-1-1,0 1 1,0-1 0,-1 0-1,1 1 1,-1-1 0,1 0-1,-1 0 1,0 1 0,1-1 0,-1-2-1,-1-6 52,-1 1-1,0-1 0,-1 0 1,1 1-1,-2 0 0,0 0 1,-8-16-1,-2-4-66,1 2-79,-1 0 0,-30-42 0,31 53 1,-1 1 1,0 0-1,-1 1 1,0 1-1,-21-14 1,21 15-101,10 9 118,0 0 1,0 0-1,0 1 0,0-1 1,0 1-1,0 1 0,-1-1 1,1 1-1,-1-1 0,1 2 1,-1-1-1,1 0 1,-1 1-1,0 0 0,-6 1 1,-10 2 27,1 1 0,-35 11-1,23-5-100,-52 13 237,69-20-124,0-1-1,-24 1 1,39 0-305,2-1 197,-1 1 0,1-1 0,-1 0 1,1 1-1,0-1 0,0 1 0,0-1 1,0 0-1,0 0 0,0 0 0,1 1 1,-1-1-1,1 0 0,-1-1 1,1 1-1,0 0 0,2 2 0,4 2 152,1 0 0,0 0 0,10 4-1,-5-2-155,24 11 179,2-1 0,52 16-1,-12-6-20,140 48 67,-204-72-9,0 0-1,0-1 1,1-1 0,26 1 0,-7 2 164,33-2-187,-56-2-139,0 0 0,21 5 0,-21-3 81,0 0 1,22 0-1,73 0 64,39 2 15,-134-5-53,0 0-1,0 0 1,0-2 0,0 0-1,0 0 1,14-5-1,13-5-206,-12 3 209,-23 7-36,1 1 0,0-1-1,-1-1 1,8-3 0,2-2 51,-1 2-1,27-10 1,-21 9-34,163-50 291,-79 26-355,-51 9 22,-11 4 7,-19 9 51,35-22 0,-23 12-140,21-19 386,-21 14-235,-24 15-53,1 0-1,23-11 0,1 5 129,61-17 1,-63 22-224,12-1 68,84-11 0,-32 8 24,81-26 68,-116 26-38,78-9 0,-20 5 102,-69 9-101,48-10 186,-26-2-175,-65 18-21,0-1-1,0 0 0,0 0 0,-1-1 1,14-10-1,-4 1-114,0 2 0,36-19 0,-21 17 112,46-14 0,-7 3 5,21-6 177,-65 24-92,-1-2 0,-1 0-1,37-20 1,-14 1-111,-1-2-1,48-40 1,-54 41-50,-33 24 93,0-1-1,0-1 1,-1 1-1,15-16 1,-21 20-6,-1 1 0,1-1 0,0 1 1,-1 0-1,1 0 0,0 0 0,2-2 1,-3 3-36,0-2 191,-5 1-237,-5 0-107,0 4 96,0 1 1,0-1-1,0 1 0,1 1 0,-1 0 0,-12 10 0,-5 1-14,-194 101 102,-161 66 6,305-151-3,-1-3 0,-1-3 0,-96 19 0,-37 8-280,185-43 231,22-8 9,0 0 0,0 0 0,-1 0-1,1-1 1,-1 0 0,1 0 0,-1 0-1,-5 0 1,9-1 48,6-4 251,47-25-193,2 3 0,69-25 0,-71 31-173,-1-2 0,92-54 0,-55 14 90,-38 26 67,97-53 0,-58 50-174,109-32 0,-132 49 97,61-18 78,-71 22-92,1 2 0,81-11 1,117-1 168,-172 21-195,118-22 50,30-2 284,22 8-472,-205 18 144,124-15 165,86-8-171,39-12 608,-201 16-325,-70 22-204,-21 2-52,1-1 0,-1 1 1,0-1-1,0 0 0,6-2 0,-1 0-37,0 1-1,16-2 1,-9 1 11,15-1 60,20-4 108,3 0-308,-51 6 166,-1 1 0,1 0 0,-1 1 0,1-1 0,0 1 0,-1-1 0,1 1 0,0 0 0,0 0 0,-1 1 0,1-1 0,0 1 0,-1 0 0,1 0 0,-1 0 0,1 0 0,-1 1 0,1-1 0,4 4 0,-2 0-234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6:20.1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231 173 896,'0'-28'4021,"40"2"-1881,-29 19-1856,-1 0 0,19-9 0,-8 8-165,0 0 0,1 2 0,22-4 0,-29 7-83,85-13 238,169-6 0,-149 15-70,66-2-247,215 18 1,-277 0 153,494 50 140,-553-52-140,73-1-1,-12-2 59,20 9-165,151 5 162,141-1-299,-86-8 277,-152-7-16,9 1-151,279 14 201,-188 8-74,256 18 144,222 1-94,13-28-15,-402-2-367,-205-5 392,-48-3-63,-130-6-133,0 0 11,0 0 0,0 0-1,0 1 1,0 0 0,0 0-1,6 3 1,-11-4 2,-1 0 0,1 0 0,-1 0 0,0 0 0,1 0 1,-1 1-1,1-1 0,-1 0 0,0 0 0,1 0 0,-1 0 0,0 1 0,1-1 0,-1 0 0,0 0 0,0 1 0,1-1 1,-1 0-1,0 0 0,0 1 0,1-1 0,-1 0 0,0 1 0,0-1 0,0 0 0,1 1 0,-1-1 0,0 1 1,0 0 13,0-1 1,0 1 0,-1-1 0,1 1 0,0 0-1,0-1 1,-1 1 0,1-1 0,0 1 0,-1-1-1,1 1 1,0-1 0,-1 1 0,1-1 0,-2 1-1,-22 16 226,6-10-170,-1 0-1,0-1 0,0-1 1,-1-1-1,-35 4 0,38-6-37,-130 17 87,-149 22-189,274-38 65,-13 2 220,-62 18 0,100-23-146,0-1 0,0 1 0,0 0 0,0 0 0,0 1 0,0-1 0,4 1 1,11 1 44,208-4-69,-54-2-131,-122 5-58,70 11-1,-81-6-25,56 19 0,-94-25 179,0 0 0,0 0 1,0 0-1,0 1 0,0-1 1,-1 1-1,1-1 0,0 0 1,0 1-1,-1-1 0,1 1 1,0 0-1,-1-1 1,1 1-1,1 1 0,-2-2 16,0 0-1,0 1 0,0-1 1,0 0-1,0 1 0,0-1 1,0 0-1,0 0 1,0 1-1,0-1 0,0 0 1,0 1-1,0-1 0,0 0 1,0 1-1,-1-1 0,1 0 1,0 1-1,0-1 1,0 0-1,0 0 0,-1 1 1,1-1-1,0 0 0,0 0 1,0 1-1,-1-1 0,-1 2 21,0-1-1,0 0 1,0 1-1,0-1 1,0 0-1,0 0 1,0 0-1,-1-1 1,-2 2-1,-17 1 71,-1-1 0,1-1 0,-46-4 0,-33-8 84,-37-1-242,124 12 87,-648-12 56,418 10-76,-240 5-164,-56 4 171,355-8 152,-470-6-447,344 1 412,7-1 30,-50-9 11,6-20-223,-8-17 172,118 16-136,180 28 29,-257-33 137,6 16-220,126 22-123,-330 36-1,-199 60 494,630-81-293,-192 17 89,219-27 3,-137-1 87,180-1-168,-10 0 22,-40 2 1,274-22 29,606-101 230,134 10-358,-945 111 58,379-13 91,-1 22-168,203 51 152,198 49-52,-228-47 108,14 2-404,-468-49 460,153 22 118,-147-19-672,-102-15 232,-17 1 118,-6-2 18,0 0 0,-21-2 1,7 0 3,-519-11 257,-93-20-85,-615-100 54,1013 101-227,-250-30-22,347 46-38,-582-53 82,233 46-278,9 39 20,441-13-31,-52 12 0,96-16 250,-1 1-1,0 0 1,0-1 0,1 1-1,-1 0 1,0 0-1,1 0 1,-1 0 0,1 0-1,-3 2 1,4-3 13,-1 0 1,1 0-1,0 1 1,0-1-1,0 0 1,0 0-1,0 0 1,0 1-1,0-1 1,-1 0-1,1 0 1,0 0-1,0 1 1,0-1-1,0 0 1,0 0-1,0 0 1,0 1-1,0-1 1,0 0-1,0 0 1,0 0-1,0 1 1,0-1-1,0 0 0,0 0 1,0 0-1,1 1 1,-1-1-1,0 0 1,0 0-1,0 0 1,0 1-1,1-1 7,0 1 0,0 0 0,0-1-1,0 1 1,0-1 0,0 0 0,0 1-1,0-1 1,0 0 0,0 0-1,0 1 1,1-1 0,14 1 51,0-1 0,-1 0 1,21-3-1,-7 1 18,391-62 562,-253 33-677,-29 6-27,264-33-356,-391 57 381,-9 0 25,1 1 0,0-1 0,0 1 0,-1 0 0,1 0 0,0 0-1,0 0 1,-1 1 0,1-1 0,4 2 0,-7-2 16,0 1 0,0-1 0,0 0 0,1 0 1,-1 1-1,0-1 0,0 0 0,0 0 0,0 1 0,0-1 0,0 0 0,0 0 0,0 1 0,0-1 0,0 0 0,0 0 0,0 1 0,0-1 0,0 0 0,0 0 0,0 1 0,0-1 0,0 0 0,0 1 0,0-1 0,-1 0 1,1 0-1,0 0 0,0 1 0,0-1 0,0 0 0,-1 0 0,1 0 0,0 1 0,0-1 0,0 0 0,-1 0 0,1 0 0,0 0 0,0 1 0,-1-1 0,1 0 0,0 0 0,-1 0 0,-14 10 2,15-10-1,-24 12 3,1 0 1,-32 9-1,-37 11 43,-158 63-182,-146 95-190,391-188 306,0 1 1,0 0-1,0 0 0,1 0 0,0 0 0,-5 5 1,8-7 20,1-1-1,-1 1 1,1-1 0,-1 1 0,1 0 0,0-1 0,-1 1 0,1 0 0,0 0 0,-1-1 0,1 1-1,0 0 1,0 0 0,0-1 0,0 1 0,0 0 0,0 0 0,0-1 0,0 3 0,0-2 10,1 0 1,-1 0 0,1 0 0,0 0-1,-1 0 1,1 0 0,0 0 0,-1 0-1,1-1 1,0 1 0,0 0 0,0 0-1,0-1 1,0 1 0,0 0-1,0-1 1,2 1 0,6 3 29,0-1 1,1 0-1,0 0 0,0-1 1,0 0-1,0-1 0,14 1 1,187 3 123,171-9 0,-95-3-75,-1 22-425,-285-15 331,20 4-65,-21-4 68,0 0 1,0 0-1,0 0 1,0 0 0,0 0-1,0 0 1,0 0-1,0 0 1,1 0 0,-1 0-1,0 0 1,0 0-1,0 0 1,0 0 0,0 0-1,0 0 1,0 0-1,0 0 1,0 0 0,1 0-1,-1 0 1,0 1-1,0-1 1,0 0 0,0 0-1,0 0 1,0 0-1,0 0 1,0 0 0,0 0-1,0 0 1,0 0-1,0 0 1,0 1 0,0-1-1,0 0 1,0 0-1,0 0 1,0 0 0,0 0-1,0 0 1,0 0-1,0 0 1,0 1 0,0-1-1,0 0 1,0 0-1,0 0 1,-12 5 2,-84 12 68,54-11-60,-246 28-3,144-20-62,-359 33-43,257-26 143,155-17 446,357-24-588,-121 6 98,402-31 47,-222 32-288,-307 14 70,-20 1 111,-11 1 10,-336 57-79,55-8 15,198-30-1,-104 37 0,92-19 423,81-27-175,22-7-63,8-3-14,14-1 39,1-2-39,1-2 0,0 0 1,20-5-1,5-2 23,406-64 213,-33 26-346,-186 25 32,132-2-369,-389 33 92,-107 15 276,-856 173 273,916-180 256,265-61-300,0 1-276,269-38 371,6 34-545,-375 46-226,-120 7 277,-253 37 349,-302 5 0,251-38-126,-100 4-88,120 16-214,225-16 332,-134 40-1,186-44-1,22-7-121,0 1-1,-20 8 1,30-10 21,0 0 0,0 0 0,1 0 1,-1 0-1,1 0 0,0 1 0,-1-1 0,1 1 0,0-1 0,0 1 0,1 0 0,-1 0 0,-2 6 0,-1 5-12,-7 25-1,11-34 30,-11 42-159,-2-1 0,-31 71 0,42-111 221,-2 2-33,1 1-1,1-1 1,0 1 0,-3 11-1,5-17-1,1 0 0,0 0 0,0 0-1,0 0 1,0 0 0,0 1 0,0-1 0,1 0 0,0 0-1,-1 0 1,1 0 0,0 0 0,1 0 0,-1 0 0,0-1-1,1 1 1,2 2 0,0 1 22,1-1 0,0 0-1,0 0 1,0-1 0,1 1 0,0-1-1,-1 0 1,2-1 0,-1 1 0,0-1 0,1-1-1,-1 1 1,9 1 0,13 3 82,54 6 0,-68-11-97,661 51 386,-462-41-440,3-1 97,89 6 118,26 11-123,-6 16-107,-272-33 4,-1 2 0,60 23 0,-110-35 57,28 11 12,-28-11-17,0 0-1,0 0 0,0 0 1,-1 0-1,1 0 1,-1 1-1,1-1 0,-1 0 1,1 1-1,-1-1 1,2 4-1,-3-5 4,1 1 0,-1-1 0,0 1 0,0-1 1,0 1-1,0-1 0,0 1 0,0-1 0,0 1 0,0-1 0,0 1 1,-1-1-1,1 1 0,0 0 0,0-1 0,0 1 0,0-1 0,-1 0 0,1 1 1,0-1-1,-1 1 0,1-1 0,0 1 0,-1-1 0,1 0 0,0 1 1,-1-1-1,1 0 0,-1 1 0,1-1 0,-1 0 0,1 1 0,-1-1 0,0 0 1,-22 10 70,21-10-67,-43 14 93,-73 11 1,-60-1 76,169-23-164,-889 69 395,442-64-148,308-6-109,126 0-123,1-1 0,-25-3 0,46 4-25,0 0-1,0 0 1,0 0 0,0 0 0,0 0-1,0 0 1,0 0 0,0 0 0,0 0-1,0-1 1,0 1 0,0 0 0,0 0-1,0 0 1,0 0 0,0 0 0,0 0-1,0 0 1,0 0 0,0 0 0,0 0-1,0 0 1,0 0 0,0 0 0,0 0-1,0 0 1,0 0 0,0 0 0,0 0-1,0 0 1,0-1 0,0 1 0,0 0-1,0 0 1,0 0 0,0 0-1,0 0 1,0 0 0,0 0 0,0 0-1,0 0 1,0 0 0,0 0 0,0 0-1,0 0 1,0 0 0,-1 0 0,1 0-1,0 0 1,0 0 0,0 0 0,0 0-1,0 0 1,0 0 0,0 0 0,0 0-1,0 0 1,0 0 0,0 0 0,0 0-1,0 0 1,0 0 0,6-2-30,15-2-41,144-16-36,415-34 150,300-32 330,-271-17-202,-605 102-162,19-4 86,1-1 0,-1 0 0,0-2 1,33-16-1,-54 23-74,1 0-1,-1 0 1,0-1 0,0 1-1,0-1 1,0 1 0,0-1-1,-1 0 1,1 0 0,0 0-1,-1 0 1,1 0 0,-1 0-1,0 0 1,0 0 0,0 0-1,0-1 1,0 1-1,0-4 1,0 4-12,-1-1 0,0 0-1,-1 0 1,1 1 0,0-1-1,-1 0 1,0 1 0,1-1 0,-1 0-1,0 1 1,0-1 0,-1 1-1,1 0 1,-4-5 0,-2-2-18,-1 0-1,0 0 1,-1 1 0,1 1-1,-2-1 1,1 1 0,-15-7-1,-18-7-56,-1 2 0,-1 1 1,-55-13-1,79 25 36,-562-143-702,-6 32 536,469 95 148,95 18 75,18 3-18,-1 0 0,1 0 0,-1 0 0,1 0 0,0-1 0,0 0 0,0-1 0,0 1 0,-6-5 0,12 7-12,0 0 0,-1 0-1,1 0 1,0-1 0,0 1-1,0 0 1,-1 0 0,1 0-1,0-1 1,0 1 0,0 0-1,0 0 1,0-1 0,0 1-1,0 0 1,0 0 0,0-1-1,0 1 1,0 0 0,0-1 0,0 1-1,0 0 1,0 0 0,0-1-1,0 1 1,0 0 0,0 0-1,0-1 1,0 1 0,0 0-1,0 0 1,0-1 0,1 1-1,-1 0 1,0 0 0,0-1-1,0 1 1,0 0 0,1 0-1,-1 0 1,0 0 0,0-1-1,1 1 1,-1 0 0,0 0 0,0 0-1,1 0 1,-1 0 0,0 0-1,0 0 1,1-1 0,-1 1-1,9-3-13,0 0 0,-1 0 0,1 0 0,0 1 0,0 1 0,13-1 0,2-1 14,277-20-64,-165 17 54,705-37 125,-834 42-113,169-1-201,-166 3 154,0 0 0,19 4 0,-28-5 39,0 0 1,-1 1-1,1-1 1,0 0-1,0 0 1,0 1-1,0-1 1,0 0-1,-1 1 1,1-1-1,0 1 1,0-1-1,-1 1 1,1-1-1,0 1 1,0-1-1,-1 1 1,1 0-1,-1-1 1,1 1-1,-1 0 1,1 0-1,-1 0 1,1 0-1,-1 1 1,0-1 0,-1 0 0,1 0 0,-1 1 0,1-1 0,-1 0 0,1 0 0,-1 0 0,0 0 0,0 0 0,1 0 0,-1 0 0,0 0 0,0 0 0,0 0 0,0 0 0,-1 0 0,-6 5-14,1 0-1,-1 0 1,0-1 0,-1 0 0,-13 5 0,-51 15-11,45-17 28,-139 40 42,-41 3-15,-664 109-358,853-157 306,-140 27-164,121-21 84,2 1-1,-40 18 1,71-27 98,1 1 0,0 0-1,0 0 1,1 0 0,-1 1 0,-4 2 0,8-4 14,-1-1 0,1 1 1,-1-1-1,1 0 0,0 1 1,-1-1-1,1 1 1,0-1-1,0 1 0,-1-1 1,1 1-1,0 0 0,0-1 1,0 1-1,0-1 0,0 1 1,0-1-1,0 1 1,0 0-1,0-1 0,0 1 1,0 1 6,1-1 1,-1 0-1,1 0 0,-1 0 1,1 0-1,-1-1 1,1 1-1,0 0 0,0 0 1,-1 0-1,1 0 1,0-1-1,0 1 0,0 0 1,1 0-1,7 4 33,0 0-1,0-1 1,0 0-1,1 0 1,11 2-1,69 13 212,74-2-24,45-2 75,525 16 208,-158-8-446,-9 17-105,-186 16-136,-275-33-151,153 55 0,-236-69 381,0 1-1,-1 1 1,26 16 0,-39-21-15,1-1 1,0 0 0,1-1 0,-1 0 0,1-1 0,11 3 0,67 6 387,-63-9-374,54 8 157,69 6 111,876 67-2,-641-54-246,-43-4 1,-246-12-169,4-1-105,-93-12 254,1 0 65,0-1 0,-1 0 0,1 0 1,11-2-1,-17 1-87,1 1 0,-1-1 0,1 0 0,-1-1 1,1 1-1,-1 0 0,1 0 0,-1-1 0,0 1 0,0 0 1,0-1-1,2-2 0,7-9-53,1 3 43,-5 6-13,-1-1-1,0 1 1,0-1-1,0 0 1,0 0-1,-1 0 1,0-1-1,0 0 1,-1 0-1,4-8 1,-6 12-28,-1 1 0,0-1 0,0 1 1,0-1-1,1 1 0,-2-1 1,1 0-1,0 1 0,0-1 1,0 1-1,-1-1 0,1 1 1,-1-1-1,1 1 0,-1 0 1,0-1-1,0 1 0,0-2 0,-2-1-49,-1 0 0,1 0 0,0 0 0,-5-3 0,-1 1-15,0-1 1,0 1-1,0 1 1,-1-1 0,-11-3-1,9 4 48,-130-57-240,-83-41 185,150 70-78,54 24 110,6 1 44,15 8 13,0-1 0,0 1 0,0 0 0,0 0 0,0 0 0,0 0 0,0 0 0,0 0 0,0 0 0,0 0 0,0 0 0,0 0 0,0-1 0,0 1 0,0 0 0,0 0 0,0 0 0,0 0 0,0 0 0,0 0 0,0 0 1,0 0-1,0 0 0,0-1 0,0 1 0,0 0 0,0 0 0,0 0 0,0 0 0,1 0 0,-1 0 0,0 0 0,0 0 0,0 0 0,0 0 0,0 0 0,0 0 0,0 0 0,0 0 0,0 0 0,0 0 0,0 0 0,1 0 0,-1-1 0,0 1 0,0 0 0,0 0 0,12-1 2,246 18 28,-138-6-2,-13-4 18,108 11-60,-197-16-72,0 1-1,1 1 0,19 6 1,-16-3-288,-19-6 226,-6 0 40,-7 3 74,-1-2-1,1 1 0,-1-1 0,0-1 1,1 0-1,-1 0 0,0-1 0,-14-2 1,13 1 16,-220-11 71,-208-39 11,84-9 293,322 52-266,22 4 13,17 1 17,22 2-10,24 5-13,91 5 156,-88-7-419,-1 2-1,57 13 1,-102-14-7,-18 2-88,-31 1 65,-81 4 1,-613 2-30,-614 8 330,1191-15-59,-104 2 504,285-9-299,22-5 0,8-1-191,1149-67-13,-339 79-27,-415 19-453,-403-18 86,-33-1 220,-10-1 16,-3-2 90,-1-1 0,1 1-1,0 0 1,-1-1 0,1 1 0,-1-1 0,1 1 0,-1-1-1,-2 0 1,-33 6 44,-50-1 0,-547 12-200,496-16 244,-211-6 568,338 5-601,4 0 32,-1-1 0,1 1 0,0-1 0,-1 0 0,1-1 0,0 0 0,-12-4 0,19 5-63,-1 1 0,1 0 1,0 0-1,0 0 0,-1 0 0,1-1 1,0 1-1,0 0 0,0 0 0,-1-1 1,1 1-1,0 0 0,0 0 0,0-1 1,0 1-1,0 0 0,-1-1 0,1 1 1,0 0-1,0 0 0,0-1 0,0 1 1,0 0-1,0-1 0,0 1 0,0 0 1,0-1-1,0 1 0,0 0 0,0 0 1,0-1-1,1 1 0,-1 0 0,0-1 1,0 1-1,0 0 0,0 0 0,0-1 1,1 1-1,-1 0 0,0 0 0,0-1 1,0 1-1,1 0 0,-1 0 0,0 0 1,0-1-1,1 1 0,-1 0 0,0 0 1,0 0-1,1 0 0,-1 0 0,10-7 21,0 1 0,0 1-1,0-1 1,1 2 0,0-1 0,0 2-1,12-4 1,3-1-15,377-102-26,233 2 82,-363 66-41,269-65 226,-502 97-166,0-1 0,62-28 0,-89 33-53,0 0 1,-1-1-1,-1-1 1,1 0-1,-1-1 1,0 0-1,-1-1 1,0 0-1,-1 0 1,0-1-1,10-16 1,-10 12-40,-1 0-1,-1-1 1,0 0 0,7-30-1,9-68-33,-21 99 76,22-88 98,-4 20-260,30-178-172,-50 261 298,4-17-199,7-20 0,-10 34 135,0 0 0,0-1 1,1 1-1,-1 0 0,1 1 1,0-1-1,0 0 0,0 0 1,0 1-1,0-1 0,0 1 1,1 0-1,4-4 0,-7 6 37,1 0-1,-1 0 1,1 0-1,-1-1 1,1 1-1,0 0 1,-1 0 0,1 0-1,-1 0 1,1 0-1,0 1 1,-1-1-1,1 0 1,-1 0-1,1 0 1,0 0-1,-1 1 1,1-1-1,-1 0 1,1 0 0,-1 1-1,1-1 1,-1 1-1,1-1 1,-1 0-1,0 1 1,1-1-1,-1 1 1,1-1-1,-1 1 1,0-1-1,1 1 1,-1-1 0,0 1-1,0-1 1,0 1-1,1 0 1,-1 0-1,8 27-550,-7-26 492,2 16-80,0 0 0,-1 0 1,-1 0-1,-2 33 0,-15 73-160,-1 5 219,16 48 1175,1-172-946,0-1 0,0 1 0,1-1 0,-1 0 1,1 1-1,0-1 0,1 0 0,-1 0 1,1 1-1,2 5 0,-3-10-96,-1 1 1,0-1-1,0 0 0,0 1 1,1-1-1,-1 1 1,0-1-1,1 1 0,-1-1 1,0 0-1,1 1 0,-1-1 1,0 0-1,1 1 1,-1-1-1,1 0 0,-1 0 1,1 1-1,-1-1 0,1 0 1,-1 0-1,1 0 0,-1 0 1,0 0-1,1 0 1,0 1-1,-1-1 0,1 0 1,-1 0-1,1-1 0,-1 1 1,1 0-1,-1 0 1,1 0-1,-1 0 0,0 0 1,1 0-1,-1-1 0,1 1 1,-1 0-1,1 0 1,-1-1-1,1 1 0,-1 0 1,0-1-1,1 1 0,-1 0 1,0-1-1,1 1 1,-1-1-1,0 1 0,0 0 1,1-1-1,-1 1 0,0-1 1,1 0-1,1-4 111,1 0 0,-1-1-1,4-9 1,1-7-95,0 0-1,-2-1 0,-1 0 1,0 0-1,-2-1 0,0-37 1,-2 59-96,0 0 1,-1 0 0,1 0-1,0 0 1,0 0-1,-1 0 1,1 0-1,-1 0 1,0 0-1,0 0 1,1 0 0,-1 1-1,-1-1 1,1 0-1,0 0 1,0 1-1,0-1 1,-1 1 0,1-1-1,-3-1 1,1 2-32,0 0 0,0 0 1,0 0-1,0 0 1,0 0-1,-1 0 0,1 1 1,0-1-1,-1 1 1,1 0-1,-6 1 0,-59 4-193,1 4 0,-89 22 0,109-18 240,1 3-1,1 1 1,-58 31-1,-122 83-170,190-109 194,7-6 5,-309 180 11,289-171 48,-126 71 166,25 0-78,62-38-70,-471 263 233,239-163-256,-7 11-17,-16-10-20,17-22-6,-148 23 2,344-119 6,120-38-7,-478 156 36,62 18-341,402-166 306,-286 138 67,-2-21 121,104-61 274,200-65-420,-4 2 73,0-1-1,-1 0 0,1-1 1,-1 0-1,1 0 0,-22-1 1,32-1-107,0 0 0,-1-1 1,1 1-1,0 0 1,0 0-1,-1-1 0,1 1 1,0-1-1,0 1 1,0-1-1,-1 0 1,1 1-1,0-1 0,0 0 1,0 0-1,0 1 1,0-1-1,0 0 0,1 0 1,-1 0-1,0 0 1,0-1-1,1 1 1,-1 0-1,1 0 0,-1 0 1,1 0-1,-1-1 1,1 1-1,0 0 0,-1 0 1,1-1-1,0 1 1,0 0-1,0-1 1,0 1-1,0 0 0,0-1 1,1 0-1,0-6-51,1 1 0,0 0 0,0-1 0,1 1 0,6-11 0,9-16-69,2 1-1,2 1 1,1 1-1,32-34 1,121-104-826,-165 156 535,-11 12 391,1 1 0,-1 0-1,0-1 1,0 1 0,0 0 0,0-1 0,0 1-1,0 0 1,0-1 0,0 1 0,0-1 0,-1 1 0,1 0-1,0-1 1,0 1 0,0 0 0,0-1 0,0 1-1,-1 0 1,1-1 0,0 1 0,0 0 0,0 0 0,-1-1-1,1 1 1,0 0 0,-1 0 0,1-1 0,0 1-1,0 0 1,-1 0 0,1 0 0,0 0 0,-1-1 0,1 1-1,0 0 1,-1 0 0,1 0 0,-1 0 0,1 0-1,0 0 1,-1 0 0,1 0 0,0 0 0,-1 0 0,0 0-1,-10-1-76,-1 1 0,0 0-1,0 1 1,1 0 0,-1 0-1,0 1 1,-11 4 0,-10 3-38,1 2 0,0 1 0,1 1 0,-43 25 0,-113 82-30,145-92 220,-9 10 894,55-39-585,57-19 426,-11 2-517,466-140 96,171 30-523,-109 63-3483,-417 52 1030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6:20.4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0 723 6304,'172'-128'2826,"61"-53"81,-148 108-1994,80-62-125,-26 44-771,-115 78-68,1 1 0,1 0 0,51-14 1,-20 14-102,1 2 0,0 3 0,109-1 0,80 0 196,74 2 8,-309 6 0,27 3-901,-35-3 631,-1 1-1,0-1 1,1 1-1,-1 0 1,0 0-1,0 1 1,0-1-1,0 1 1,4 1-1,-3 16-2113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6:20.8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329 160 5216,'45'-80'1952,"-27"52"-1536,9 0-96,-14 19-32,-4 3-224,1 1 32,-10 1-32,-14 4 384,-12 0-256,-16 9-160,-11 6-32,-5 18 128,-5 13-64,-19 14-2208,-31 17 1152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15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1 148 1568,'6'-4'8263,"-3"2"-8836,-3 2 684,1-1-1,-1 0 0,1 0 1,-1 1-1,0-1 0,1 0 1,-1 0-1,0 1 0,1-1 1,-1 0-1,0 0 0,0 0 0,0 1 1,0-1-1,0 0 0,0 0 1,0 0-1,0-1 0,0 1-59,0 0-1,1 0 1,-1 0-1,0 0 1,1 0 0,-1 0-1,1 0 1,-1 0-1,1 0 1,0 0-1,-1 0 1,1 0-1,0 0 1,0 1-1,0-2 1,19-14 602,-8 6-269,-10 8-357,1 1 0,-1-1 0,0 0 1,1 1-1,0 0 0,-1-1 1,1 1-1,0 0 0,-1 0 0,1 0 1,0 1-1,5-1 0,38-1 278,-32 2-282,143-6 659,-156 6-670,143-13 75,25-2 519,-150 14-536,74 1-129,-59 0 161,-1 0 1,34-6 0,-16 1-75,16-4 93,-46 5-64,45-2-1,-50 8-134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17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14 187 1888,'-13'14'9498,"21"-23"-8164,28-32 516,-2-1-1151,-26 30-535,1 1-1,1 0 0,0 1 0,20-18 0,-17 17-90,-10 8-72,-1 1 0,1 0 0,-1 0 0,1 0 0,0 0 0,3-2 0,7-3 133,-7 5 24,-12 16 55,4-12-185,-1 4 0,-1 0 0,0-1 0,-1 1 0,-5 5 0,-6 8 3,-5 8 180,-2-1 1,-38 35-1,59-59-189,1-1-6,1 0 0,-1-1 0,0 1 0,0 0 0,1-1 0,-1 1 0,0-1 0,0 1 0,0-1 0,0 0 0,0 1 0,0-1 0,0 0 0,0 0 0,0 1 0,1-1 0,-1 0 0,0 0 0,0 0 0,0 0 0,-2-1 0,13 4 1232,-10-2-1206,2 0-15,46 34-230,-31-18 184,-1 1-1,18 25 1,-12-14 51,-22-28 30,1-1 0,0 1 0,-1 0 0,1 0 0,-1 0 0,1 0 0,0-1 0,0 1 0,-1 0 0,1-1 0,0 1 0,0-1 0,0 1 0,0-1 0,0 1 0,0-1 0,0 0 0,1 1 0,-1-1-34,0-1 1,0 1 0,-1-1-1,1 1 1,0-1-1,-1 0 1,1 1-1,0-1 1,-1 0-1,1 1 1,-1-1 0,1 0-1,-1 0 1,1 0-1,-1 1 1,1-1-1,-1 0 1,0 0-1,1-1 1,5-21 49,0 1 0,-1-1 0,-1 0-1,1-35 1,-4 33-154,2-22-114,-2 14-1519,-1 20-2571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02.7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54 640 2656,'-4'3'697,"1"0"0,0 1 0,0-1-1,0 1 1,0-1 0,1 1 0,-4 6 0,0 0 794,-3-2 1221,6-3 539,-5-14-1225,11-17-810,-3-4-669,2 0 0,1 1-1,9-42 1,2-15 33,-1 0-133,-10 72-398,1 1 1,0 0 0,0 0-1,9-15 1,4-2 78,2 1 0,0 0 0,2 2 0,29-29 0,-32 35-98,-10 11-26,18-18 1,-24 26-6,0 0 1,1 1-1,-1-1 1,0 0-1,1 1 1,-1 0-1,1-1 1,-1 1-1,1 0 1,0 0-1,-1 1 1,1-1 0,0 0-1,4 1 1,-5 0 4,0 0 1,0 1 0,0-1 0,0 1-1,0-1 1,0 1 0,0 0 0,0 0-1,0 0 1,-1 0 0,1 0 0,0 0-1,-1 0 1,1 1 0,2 1 0,0 1 34,-1 0 0,0 0 0,0 1 0,5 7 1,-6-8 20,-1 0 1,0-1 0,0 1 0,0 0 0,0 0 0,0 0-1,-1 0 1,0-1 0,0 1 0,0 0 0,0 0-1,0 0 1,-1 0 0,0 0 0,0 0 0,0 0 0,0-1-1,-4 8 1,0-1-5,0 0-1,-1 0 0,0 0 1,-1-1-1,-9 10 1,15-18-50,-1 0 1,1 1 0,0-1 0,-1 0 0,1 0 0,-1-1 0,1 1 0,-1 0 0,0 0 0,1-1 0,-1 1-1,0-1 1,1 0 0,-1 1 0,0-1 0,-2 0 0,14 3-100,0 0-1,0 1 1,0 0 0,-1 1-1,15 8 1,-21-11 117,-1 0-1,1 0 1,-1 0 0,1 1-1,-1-1 1,0 0-1,0 1 1,0 0 0,0-1-1,0 1 1,-1 0 0,1 0-1,-1 0 1,0 0 0,0 0-1,0 0 1,0 0 0,0 5-1,0-6 25,-1 0-1,0 0 1,0 0 0,-1 0-1,1 1 1,0-1-1,-1 0 1,1 0-1,-1 0 1,0 0 0,1 0-1,-1 0 1,0 0-1,0 0 1,0 0 0,-1-1-1,1 1 1,0 0-1,-1-1 1,1 1 0,-1-1-1,0 1 1,1-1-1,-1 0 1,0 0-1,0 1 1,0-1 0,-2 1-1,-1-1 14,1 0-1,0 0 0,0 0 1,0 0-1,0 0 1,0-1-1,-1 0 1,1 0-1,0 0 0,0 0 1,-1-1-1,-4-1 1,-6-2-48,-28-11 0,28 9-25,6 3-40,-6-2-686,0-1 0,-22-12 0,36 17 444,-1 0 1,1 0 0,-1 0-1,1 0 1,0 0 0,-1 0-1,1-1 1,0 1 0,0 0 0,0-1-1,0 1 1,-1-3 0,0 2-161,2 1 254,0 0 0,-1 1-1,1-1 1,0 0 0,0 1 0,-1-1-1,1 0 1,0 0 0,0 1 0,0-1 0,0 0-1,0 0 1,0 1 0,0-1 0,0 0-1,0 0 1,0 1 0,0-1 0,1 0-1,-1 0 1,0 1 0,1-1 0,-1 0 0,0 1-1,1-1 1,-1 0 0,1 1 0,-1-1-1,1 1 1,0-2 0,0 1-377,12-12-2265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21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14 127 2080,'0'0'4405,"1"2"-3621,0 0-624,1 0 0,-1 0 1,0 1-1,1-1 0,0 0 0,-1 0 0,1-1 1,0 1-1,0 0 0,0-1 0,0 1 0,1-1 1,-1 1-1,0-1 0,0 0 0,1 0 0,-1 0 0,1 0 1,-1-1-1,1 1 0,-1-1 0,1 1 0,0-1 1,-1 0-1,1 0 0,-1 0 0,4-1 0,-2 0-58,1 0 0,-1 0-1,0-1 1,0 1 0,0-1-1,0 0 1,0 0 0,-1 0-1,1-1 1,-1 1 0,1-1-1,2-3 1,0 0-2,-1 1 0,0-1 0,-1-1 0,1 1 0,-1-1 0,4-8 0,-7 12-65,0 1 0,0-1 0,0 0 1,0 0-1,0 0 0,-1 0 0,1 0 1,-1 0-1,0 0 0,0 0 1,0 0-1,0 0 0,-1 0 0,1 1 1,-1-1-1,0-4 0,0 5-18,0 0-1,0 1 1,0-1 0,0 0 0,-1 1-1,1-1 1,0 1 0,0 0-1,-1-1 1,1 1 0,-1 0-1,0 0 1,1 0 0,-1 0-1,0 0 1,1 0 0,-1 0-1,0 0 1,0 1 0,0-1-1,0 1 1,0-1 0,0 1-1,0 0 1,0 0 0,0 0 0,-1 0-1,-2 1 30,1-1 0,-1 1 0,1 0 0,0 0 0,0 1-1,0-1 1,-1 1 0,2 0 0,-1 0 0,0 1 0,0-1 0,1 1 0,-1 0 0,1-1-1,0 2 1,0-1 0,0 0 0,0 1 0,0-1 0,-3 6 0,0 1 37,1 0 1,0 0-1,0 0 1,1 1-1,0-1 1,1 1 0,-3 13-1,3-7-44,1 0 1,1 0-1,1 21 0,0-29 46,1 0 0,1 0 0,-1 0 0,2-1 0,-1 1 0,1-1 0,8 17 0,-11-24-49,1 0 0,0 1 0,0-1 0,0 0 0,0 1-1,0-1 1,0 0 0,0 0 0,0 0 0,0 0 0,1 0-1,-1 0 1,0 0 0,1 0 0,-1-1 0,1 1 0,-1 0 0,3 0-1,-2-1 4,1 0 0,-1 0 0,1 0 0,-1 0 0,1 0 0,-1 0-1,0 0 1,1-1 0,-1 0 0,1 1 0,1-2 0,8-4 41,-1 1 1,0-2-1,-1 0 1,10-8-1,-4 4-72,131-96 66,-96 74-258,1 2-1,70-30 0,-121 60 176,-1 1 1,1-1 0,0 1 0,0-1-1,0 1 1,-1 0 0,1-1-1,0 1 1,0 0 0,0 0-1,0 0 1,0 0 0,0-1 0,0 1-1,-1 0 1,1 1 0,0-1-1,0 0 1,0 0 0,0 0-1,0 0 1,0 1 0,-1-1 0,1 0-1,0 1 1,0-1 0,0 1-1,-1-1 1,1 1 0,0-1-1,-1 1 1,1 0 0,0-1-1,-1 1 1,1 0 0,-1-1 0,1 1-1,-1 0 1,1 0 0,-1-1-1,1 1 1,-1 0 0,0 0-1,0 0 1,1 0 0,-1 0 0,0 0-1,0-1 1,0 1 0,0 1-1,1 5 8,-1 1 0,0-1-1,-1 0 1,1 0-1,-3 8 1,-21 100 582,22-107-496,0 7 454,5-13-151,3-7 35,4-5-373,0 0 1,-1-1 0,-1 0-1,0-1 1,9-17 0,-3 7-183,1 0 0,1 1 0,28-30 0,-39 46 14,-5 4 63,1 0-1,-1 1 1,0-1-1,1 1 1,-1-1-1,1 1 1,-1-1 0,1 1-1,-1-1 1,1 1-1,-1-1 1,1 1-1,-1-1 1,2 1-1,-1 20-429,-4 49 604,1-50-80,0-1 1,2 1 0,0-1 0,2 1 0,6 35-1,-4-36-4,-2-11 58,-1 0 0,1 0 0,0 0 1,1 0-1,0-1 0,4 8 0,-6-12-67,0-1 0,0 0-1,0 0 1,0 1 0,1-1 0,-1 0 0,0 0 0,1 0 0,-1 0 0,0 0 0,1-1-1,-1 1 1,1 0 0,0-1 0,-1 1 0,1-1 0,-1 1 0,1-1 0,0 0-1,-1 0 1,1 0 0,0 0 0,-1 0 0,1 0 0,0 0 0,-1 0 0,1-1 0,0 1-1,-1-1 1,1 1 0,2-2 0,9-5 46,-1 0 0,0 0 0,0-1 0,-1 0 0,0-1 0,16-17 0,-3 4-53,2-2 7,37-42-1,-54 54-58,0 1 0,-1-1-1,0-1 1,-1 1 0,0-1 0,8-23-1,-15 35 15,0 0 0,1 0-1,-1 1 1,0-1 0,1 0-1,-1 0 1,0 0-1,0 0 1,0 0 0,0 0-1,0 0 1,0 0 0,0 0-1,0 0 1,-1 0-1,1 0 1,0 0 0,0 0-1,-1 0 1,1 0 0,-1 0-1,1 0 1,-1 0-1,1 1 1,-1-1 0,1 0-1,-1 0 1,0 1 0,0-1-1,1 0 1,-1 1 0,0-1-1,0 1 1,0-1-1,1 1 1,-1-1 0,0 1-1,0-1 1,0 1 0,0 0-1,0 0 1,0-1-1,0 1 1,0 0 0,-2 0-1,-1 0-33,0 0-1,-1 0 0,1 0 0,0 0 0,-1 1 1,1 0-1,0 0 0,0 0 0,0 0 1,-5 3-1,-1 2 15,1-1 1,0 2 0,0-1 0,0 1-1,1 1 1,0-1 0,0 1-1,1 1 1,0-1 0,1 1-1,-9 15 1,12-19 53,0 0 0,1 1 0,-1-1 1,1 1-1,1 0 0,-1 0 0,1-1 0,-1 1 0,2 0 0,-1 0 0,1 0 0,0 0 1,0 0-1,0 0 0,1 0 0,0 0 0,0 0 0,1 0 0,0 0 0,0-1 1,0 1-1,6 10 0,-6-14 38,0 1 0,0 0 0,0 0 0,1-1 0,-1 1 0,1-1 0,-1 0 0,1 0 0,0 0 0,0 0 1,0 0-1,0 0 0,1-1 0,3 2 0,-1-2-6,0 1 0,0-1 1,-1-1-1,1 1 0,0-1 0,0 0 0,12-2 1,-5 0-6,1-1 1,0-1-1,-1 0 1,1-1 0,-1-1-1,16-9 1,-12 6-33,0-1 1,0-1 0,-1 0-1,-1-2 1,0 1 0,14-17-1,-21 20-31,-1 2 51,-2 1 1,1-1 0,-1 0 0,0-1-1,0 1 1,-1-1 0,6-12-1,-7 4-372,-2 12-495,-1 16 384,5 83 203,-4-87 294,0 0-1,0-1 1,1 1 0,0-1 0,0 0 0,1 0-1,0 0 1,0 0 0,1 0 0,-1 0 0,2-1-1,-1 0 1,7 7 0,-10-12-19,1 0 0,-1 0 0,1-1 0,-1 1 0,1 0 0,-1-1 0,1 0 1,0 1-1,-1-1 0,1 0 0,0 0 0,-1 0 0,1 0 0,-1 0 0,1 0 0,0 0 0,-1-1 0,1 1 0,-1-1 0,1 1 0,-1-1 0,3-1 0,6-2 11,-1-1 0,13-9 0,-13 9 0,284-179 220,-287 181-276,15-11 217,-21 14-203,1-1-1,-1 1 0,1 0 0,-1 0 0,0-1 1,1 1-1,-1 0 0,1-1 0,-1 1 0,0-1 1,1 1-1,-1-1 0,0 1 0,0 0 0,1-1 1,-1 1-1,0-1 0,0 1 0,0-1 0,0 1 1,1-1-1,-1 1 0,0-1 0,0 0 0,0 1 1,0-1-1,0 1 0,0-1 0,-1 0 0,1 1-19,-1-1 0,1 1-1,-1 0 1,0 0 0,1-1-1,-1 1 1,1 0 0,-1 0-1,0 0 1,1 0 0,-1 0-1,0 0 1,1 0 0,-1 0-1,0 0 1,1 0 0,-1 0-1,1 0 1,-2 1 0,2-1-13,-14 3-10,1 1 0,-1 0 1,1 1-1,0 0 0,0 1 0,1 0 0,0 2 1,0-1-1,0 1 0,1 1 0,0 0 0,-15 17 0,18-17 22,0 0 0,1 0-1,1 1 1,-1-1 0,2 2-1,-7 13 1,9-18 39,1 0 1,0 0-1,0 0 1,1 0-1,-1 0 0,2 0 1,-1 0-1,0 0 1,1 0-1,0 0 0,1 1 1,-1-1-1,1 0 1,2 7-1,-2-11 26,0 0-1,1 1 1,-1-1-1,1 0 1,-1 1-1,1-1 1,0 0-1,-1 0 0,1-1 1,0 1-1,1 0 1,-1-1-1,0 1 1,0-1-1,1 1 1,-1-1-1,1 0 1,-1 0-1,1 0 1,-1 0-1,1-1 1,-1 1-1,1-1 1,0 0-1,-1 1 1,1-1-1,0 0 1,-1-1-1,1 1 1,0 0-1,-1-1 1,1 1-1,4-3 1,-1 0 20,0 0 1,1 0 0,-1-1 0,-1 0 0,1 0-1,0-1 1,-1 1 0,0-1 0,8-10-1,2-6 30,18-29-1,-6 6-225,29-68-1,-54 104-163,-6 5-78,4 3 341,-1 1-1,0-1 1,0 0 0,0 1 0,0-1-1,0 0 1,0 1 0,1 0-1,-1-1 1,0 1 0,0-1 0,1 1-1,-2 1 1,-2 3-21,0 0-1,0 1 1,1 0 0,0 0-1,0 0 1,-3 8-1,-12 43-104,12-38 44,-16 55 289,-61 138 0,64-179-33,-2 0 0,-31 38 0,46-64 16,0 0 0,0-1 0,0 1-1,-1-2 1,0 1 0,-14 8 0,20-13-160,-1 0 0,0 0 0,1-1 0,-1 1 1,0-1-1,0 0 0,0 1 0,1-1 0,-1 0 0,0 0 0,0 0 0,0 0 0,1 0 1,-1-1-1,0 1 0,0 0 0,0-1 0,1 0 0,-1 1 0,0-1 0,1 0 0,-1 0 1,1 0-1,-1 0 0,1 0 0,-1 0 0,1 0 0,-1 0 0,-1-3 0,1 1-58,-1 1 1,1-1-1,0 0 0,0 0 0,0 0 0,0 0 0,1 0 1,-1-1-1,1 1 0,0 0 0,0-1 0,0 1 0,0-1 1,0-5-1,2 7 37,-1-1 0,0 1 1,1 0-1,-1 0 0,1-1 1,0 1-1,0 0 0,0 0 0,0 0 1,0 0-1,1 0 0,-1 0 1,0 0-1,1 0 0,-1 0 1,1 1-1,0-1 0,0 0 0,2 0 1,5-5-5,0 1 0,19-8 1,-21 10 18,16-6 89,0 2 0,1 0-1,46-8 1,-43 10 78,-1 0 1,48-19-1,-55 17-89,0-1-1,-1-1 0,0 0 0,-1-2 1,17-14-1,-20 14-56,-1 0 0,-1-2 0,0 1 0,0-2 0,-2 1 0,12-21 0,49-109 90,-66 134-151,-1 0-1,-1-1 1,3-10-1,-2 5 22,0 9-97,-4 7 126,0 0 1,0 0 0,0 0-1,0 0 1,0 0 0,0 0-1,0 0 1,0 0 0,0 0-1,0 0 1,0 0 0,0 0-1,0 0 1,0 0 0,0 0 0,0 0-1,0 0 1,0 0 0,0 0-1,0 0 1,0 0 0,0 0-1,0 0 1,1 0 0,-1 0-1,0 0 1,0 0 0,0 0-1,0 0 1,0 0 0,0 0-1,0 0 1,0 0 0,0 0 0,0 0-1,0 0 1,0 0 0,0 0-1,0 0 1,0 0 0,0 0-1,0 0 1,0 0 0,1 0-1,-1 0 1,0 0 0,0 0-1,0 0 1,0 0 0,0 0-1,0 1-128,-4 12-6,2-6 177,1 0 0,0 1 0,1-1 0,0 13 0,0 6-4,-5 17 60,3-30-4,0-1 0,1 0 0,1 22 0,5 29 507,-6-62-574,1-1-1,0 1 1,0-1-1,0 1 1,0-1 0,0 0-1,0 1 1,0-1-1,0 1 1,0-1 0,0 1-1,0-1 1,0 1-1,0-1 1,0 0-1,1 1 1,-1-1 0,0 1-1,0-1 1,0 0-1,1 1 1,-1-1 0,0 1-1,0-1 1,1 0-1,-1 1 1,0-1 0,1 0-1,-1 0 1,1 1-1,-1-1 1,0 0-1,1 0 1,-1 1 0,1-1-1,-1 0 1,0 0-1,1 0 1,-1 0 0,1 0-1,-1 0 1,1 0-1,-1 0 1,1 0 0,-1 0-1,0 0 1,2 0-1,-1 0 25,1-1 1,-1 0-1,0 1 0,1-1 0,-1 0 0,0 0 0,0 0 0,1 0 0,-1 0 0,0 0 1,0 0-1,0 0 0,1-2 0,9-17 137,-2 1-1,14-37 1,-1-1-111,-11 34-195,1 0 1,1 1-1,1 0 1,29-34-1,-43 56 88,0-1-1,0 1 1,0 0-1,1-1 1,-1 1-1,0 0 1,0 0-1,0-1 1,1 1 0,-1 0-1,0 0 1,0-1-1,1 1 1,-1 0-1,0 0 1,0 0 0,1 0-1,-1 0 1,0-1-1,1 1 1,-1 0-1,0 0 1,1 0 0,-1 0-1,0 0 1,1 0-1,-1 0 1,0 0-1,1 0 1,0 0-1,1 11-376,-7 25 451,4-25-100,-67 315 439,58-288-302,-1-1 1,-2 0-1,-30 58 0,40-89-21,-1-1 0,1 1-1,-1-1 1,-5 5-1,8-9-19,-1 1-1,1-1 0,-1 0 1,1 1-1,-1-1 0,1 0 1,-1 0-1,1 0 0,-1 0 1,0-1-1,0 1 0,1 0 1,-1-1-1,0 1 0,0-1 1,0 0-1,0 0 0,-3 1 1,2-2-10,1 1 1,-1-1 0,0 0 0,0 0 0,1 0-1,-1 0 1,0 0 0,1-1 0,-1 1 0,1-1 0,-1 0-1,1 1 1,0-1 0,0 0 0,0 0 0,0-1-1,0 1 1,0 0 0,1-1 0,-1 1 0,1-1-1,-1 1 1,1-1 0,0 0 0,0 1 0,-1-6-1,1 3-14,0 1-1,1-1 1,-1 0-1,1 1 0,0-1 1,0 0-1,0 1 0,1-1 1,-1 0-1,1 1 1,0-1-1,1 1 0,-1-1 1,1 1-1,0-1 1,4-6-1,0 4 8,0-1 0,1 1 0,0 0 0,1 0 0,-1 0-1,1 1 1,1 1 0,-1-1 0,1 1 0,0 1 0,0 0 0,18-6 0,-7 4-201,0 1-1,0 0 1,0 2 0,0 1-1,28-1 1,-45 3-176,3 0-462,-1 0 0,1 0 1,-1 0-1,1 1 1,-1 0-1,1 0 0,-1 0 1,0 1-1,7 2 1,2 6-2125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24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62 291 2496,'0'0'83,"0"0"0,-1 0 0,1-1 0,0 1-1,-1 0 1,1 0 0,0-1 0,0 1 0,-1 0 0,1-1 0,0 1 0,0-1 0,0 1-1,-1 0 1,1-1 0,0 1 0,0-1 0,0 1 0,0 0 0,0-1 0,0 1 0,0-1 0,0 1-1,0-1 1,0 1 0,0 0 0,0-1 0,0 1 0,0-1 0,0 1 0,0 0 0,0-1 0,1 1-1,-1-1 1,0 1 0,0 0 0,1-1 0,-1 1 0,0 0 0,0-1 0,1 1 0,-1 0 0,0-1-1,1 1 1,-1 0 0,0 0 0,1 0 0,-1-1 0,0 1 0,1 0 0,-1 0 0,1 0-1,-1 0 1,0-1 0,2 1 0,-2 0 56,1 0 0,-1 0 0,1-1 0,-1 1 0,1 0 1,-1-1-1,1 1 0,-1 0 0,1-1 0,-1 1 0,1-1 0,-1 1 0,0 0 0,1-1 0,-1 1 0,0-1 0,1 0 0,-1 1 0,0-1 0,1 0 0,-1 0-11,-1 0-1,1 0 1,0 0-1,0 0 1,-1 1-1,1-1 1,0 0-1,-1 0 1,1 0-1,-1 1 1,1-1-1,-1 0 1,1 1-1,-1-1 1,0 0-1,1 1 1,-1-1-1,0 1 1,1-1-1,-1 1 1,0-1-1,-1 0 1,1 1-16,-1-1 0,1 0 0,0 1 0,-1-1 0,1 1 0,-1-1 0,1 1 0,-1 0 0,1 0 0,-1 0 0,-2 0 1,2 0-84,0 0 0,1 1 0,-1 0 0,0-1 0,1 1 1,-1 0-1,1 0 0,-1 0 0,1 0 0,-1 0 1,1 0-1,0 0 0,-1 0 0,1 0 0,0 1 0,0-1 1,-1 2-1,0 1-5,0 0 1,0-1-1,1 1 1,-1 0 0,1 0-1,0 0 1,-1 5-1,1 3 9,0 0 0,1 0-1,0 0 1,2 17 0,-1-24 9,0 0 0,1 1 0,-1-1 0,1 0 0,0 0 0,0 0 0,1-1 0,4 9 0,-6-11 5,1 0-1,0 0 1,-1 0-1,1 0 1,0 0-1,0-1 1,0 1-1,0-1 1,0 1-1,0-1 1,0 0-1,1 1 1,-1-1-1,0 0 1,1-1-1,-1 1 1,1 0-1,-1-1 1,1 1-1,3-1 0,-5 0-11,0 0-1,0 0 0,1 0 0,-1-1 0,0 1 0,0 0 0,1-1 0,-1 1 0,0-1 0,0 1 0,0-1 0,0 0 0,0 1 0,1-1 0,-1 0 0,-1 0 0,1 0 0,2-2 0,-1 1 8,0-1 0,0 0-1,-1 0 1,1 0 0,-1-1 0,0 1-1,2-4 1,-1-1 21,-1 0 1,1 0-1,-1-1 0,-1 1 0,0-14 0,0 16-51,0 3-38,0-1 0,-1 1 0,1-1 0,-1 1 0,1 0 0,-1-1 0,0 1 0,0 0 0,-1-1 0,1 1 0,-1 0 0,1 0 0,-1 0 0,-4-5 0,-14-9-536,19 17 541,0-1 0,0 1-1,0-1 1,0 1 0,0-1 0,-1 1-1,1-1 1,0 1 0,0 0 0,0 0-1,-1 0 1,1-1 0,0 1 0,0 1-1,-1-1 1,1 0 0,0 0 0,-2 1-1,-2 0-139,0 1-112,4-2 272,1 0 0,0 0 0,0 1-1,0-1 1,0 0 0,0 0-1,0 0 1,0 0 0,0 1 0,0-1-1,0 0 1,0 0 0,0 0 0,0 0-1,0 0 1,0 1 0,0-1-1,0 0 1,0 0 0,0 0 0,1 0-1,-1 0 1,0 1 0,0-1 0,0 0-1,0 0 1,0 0 0,0 0-1,0 0 1,0 0 0,1 1 0,-1-1-1,0 0 1,0 0 0,0 0 0,1 1-69,27 5 523,-19-6-262,1-1 0,-1 0 0,1-1 0,-1 0 0,0-1-1,16-6 1,53-29 311,-54 25-313,11-6-40,0-1-1,-1-2 0,-1-2 1,-1 0-1,54-56 1,-57 52-923,-29 29 758,1-1-1,-1 0 1,0 0-1,0 0 1,1 0-1,-1 0 0,0 0 1,0 1-1,0-1 1,1 0-1,-1 0 1,0 0-1,0 1 0,0-1 1,1 0-1,-1 0 1,0 1-1,0-1 1,0 0-1,0 0 0,0 1 1,0-1-1,0 0 1,1 1-1,-1-1 1,0 0-1,0 0 0,0 1 1,0-1-1,3 13-62,-2-3 95,-1 0 0,0-1-1,0 1 1,-1 0-1,0-1 1,-4 15 0,-19 59 386,11-45-274,-61 172 181,59-176-264,-2-1 0,0-1 0,-2 0 0,-25 29 0,43-59-32,-65 75 369,57-69-212,1 0 0,-1 0-1,0-1 1,-1 0 0,1-1 0,-16 8 0,22-13-119,0 0 0,0 0 0,1-1 0,-1 1 0,0-1 0,0 1 0,0-1 0,0 0 0,0 0 0,0-1 0,0 1 0,0 0 0,0-1 0,0 0 0,-3-1 0,5 2-48,0-1 0,0 1 1,0-1-1,0 1 0,0-1 1,-1 0-1,1 1 0,0-1 1,1 0-1,-1 0 0,0 0 0,0 1 1,0-1-1,0 0 0,1 0 1,-1 0-1,0-1 0,1 1 1,-1 0-1,1 0 0,-1 0 1,1 0-1,0 0 0,-1-1 1,1 1-1,0 0 0,0 0 1,0-1-1,0 1 0,0 0 0,0 0 1,0-1-1,0 1 0,1 0 1,-1 0-1,1-2 0,1-2-20,0 1 0,0 0 0,1 1 0,-1-1 0,1 0 0,0 1 0,0-1 0,0 1 0,6-5 0,2 0 6,22-14 0,-10 10 49,0 0-1,2 2 1,35-11-1,78-12 5,-121 29-69,1 2-1,25-1 0,-4 6-1830,-33-2 678,0 1-1,-1-1 0,1 1 0,8 5 0,2 1-1597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27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1 622 4064,'0'1'1711,"0"-1"-1675,6 3 1152,12 1 874,-14-4-1833,-1-1 0,1 1 0,0-1 0,-1 0 0,1 0 0,-1 0 0,1 0 1,-1-1-1,0 1 0,1-1 0,-1 0 0,0 0 0,0 0 0,0 0 0,-1-1 0,1 1 0,0-1 0,3-4 0,4-7 262,-1 1-1,15-30 0,-2 4-30,-17 30-399,35-56 131,-35 57-62,-1-1 0,0 0 1,-1 0-1,0-1 0,3-15 0,0-4 153,-7 29-302,1 0-1,0 0 1,-1 0 0,1 0 0,0 0-1,0 0 1,-1 0 0,1 0 0,0 0 0,0 0-1,-1 0 1,1 0 0,0 0 0,0 0-1,-1 1 1,1-1 0,0 0 0,0 0 0,-1 0-1,1 0 1,0 1 0,0-1 0,0 0-1,0 0 1,-1 1 0,1-1 0,0 0 0,0 0-1,0 1 1,0-1 0,0 0 0,0 0-1,0 1 1,-10 15 70,7-4 10,0 0 1,1 0-1,-1 19 0,-1 9 116,3-30-99,0-1 1,0 1-1,1-1 1,0 1-1,2 13 1,-1-17 1,0-1 1,0 0-1,1 0 0,0 0 0,-1 0 1,2 0-1,-1 0 0,0 0 0,1-1 1,0 1-1,4 3 0,-6-7-55,-1 0-1,1-1 1,0 1-1,0 0 1,-1-1-1,1 1 1,0-1 0,0 1-1,0-1 1,0 0-1,0 1 1,0-1-1,0 0 1,0 0-1,0 1 1,0-1 0,0 0-1,0 0 1,0 0-1,0 0 1,0 0-1,0-1 1,0 1-1,0 0 1,0 0 0,0-1-1,0 1 1,0 0-1,0-1 1,-1 1-1,2-1 1,2-2 67,0 0 0,0 0 0,0 0 0,0 0 1,5-7-1,15-17 97,-1-1-149,2 1-1,1 1 0,31-23 0,-49 42-42,3 1-63,-2-1-1,1-1 1,-1 0-1,13-15 0,-24 24-707,-4 4 634,0 0 1,1 0-1,-1 1 1,-8 11-1,11-11 181,1 0 0,-1 1 0,1-1 0,1 0 0,-1 0 0,1 1 0,0-1 0,1 1 0,-1 0 0,1-1 0,1 1 0,-1-1-1,1 1 1,2 7 0,-2-10 8,0 0 0,0-1 1,0 1-1,1 0 0,0 0 0,0-1 0,0 1 0,0-1 0,0 1 0,1-1 0,-1 0 0,1 0 0,0 0 1,0 0-1,0-1 0,0 1 0,1-1 0,-1 0 0,1 0 0,-1 0 0,1 0 0,0 0 0,7 1 0,-8-2-7,0-1 0,1 1-1,-1-1 1,0 0 0,1 0 0,-1 0-1,0-1 1,1 1 0,-1-1-1,0 1 1,0-1 0,1 0-1,-1-1 1,4-1 0,-2 0 15,0 0 0,-1 0 0,1 0 1,-1-1-1,0 0 0,0 0 0,0 0 1,4-5-1,-4 4-31,0-1 1,0 0-1,-1 1 0,0-1 1,0 0-1,0-1 0,-1 1 1,0 0-1,0-1 1,-1 1-1,0-1 0,0 1 1,0-1-1,-1-10 0,0 14-66,-1 0 1,1 0-1,-1 0 0,0-1 0,0 1 0,0 0 0,0 0 0,-1 0 0,0 0 0,1 0 0,-1 1 0,0-1 1,0 0-1,0 1 0,-4-4 0,3 4 0,-1 0 1,1-1-1,-1 1 1,1 1-1,-1-1 1,0 0-1,0 1 1,0 0-1,0 0 1,0 0-1,0 0 1,-4 0-1,-72 2-472,117 4 384,29-3 335,72-8 0,7-1 73,-144 7-282,6 0 75,0 0 0,1 1 1,-1-1-1,12 4 0,-17-4-44,-1 1 1,0-1-1,1 1 0,-1-1 0,0 1 0,1 0 0,-1-1 0,0 1 0,0 0 0,0 0 0,1 0 0,-1 0 1,0 0-1,0 0 0,-1 0 0,1 0 0,0 0 0,0 1 0,0-1 0,-1 0 0,1 0 0,-1 1 0,1-1 1,-1 1-1,1-1 0,-1 0 0,0 1 0,0-1 0,1 4 0,-2 2 20,0 0 1,-1 0-1,1-1 1,-1 1-1,0 0 1,-1-1-1,0 1 1,0-1-1,0 0 1,-6 7-1,7-10 195,2-5-66,3-6-40,5-1-102,0 1 0,11-11 0,8-6-112,-20 18-6,0 1-1,0 0 1,1 0 0,0 1 0,0 0-1,10-3 1,-18 8 68,1 0-1,-1 0 1,0 0 0,1 0-1,-1 0 1,0 0-1,1 0 1,-1 0 0,0 0-1,1 0 1,-1 1 0,0-1-1,1 0 1,-1 0-1,0 0 1,0 1 0,1-1-1,-1 0 1,0 0 0,0 1-1,1-1 1,-1 0-1,0 1 1,0-1 0,0 0-1,0 1 1,1-1 0,-1 0-1,0 1 1,0-1-1,0 0 1,0 1 0,0-1-1,0 0 1,0 1 0,4 17 73,-4-16-65,2 38 141,-3-31-131,1 0 0,0 0 0,1 0 0,0 0 0,3 13 0,-3-20 17,-1 0 1,1-1-1,0 1 0,-1 0 1,1-1-1,0 1 0,0-1 1,0 0-1,0 1 1,0-1-1,1 0 0,-1 1 1,0-1-1,1 0 0,-1 0 1,1 0-1,-1 0 0,1 0 1,-1-1-1,1 1 1,0 0-1,-1-1 0,1 1 1,0-1-1,-1 0 0,1 1 1,0-1-1,0 0 1,-1 0-1,1 0 0,0 0 1,3-1-1,0 0 31,0 0 1,-1 0-1,1-1 0,-1 1 1,1-1-1,-1 0 0,8-5 1,31-23 132,-18 11-208,106-65 183,-87 57-224,-12 10-304,-39 59-400,10 14 870,-3-52-60,0 1 0,0-1 0,1 1-1,0-1 1,-1 1 0,2-1 0,-1 1 0,0-1 0,1 0 0,2 5 0,-3-8-18,-1 0 0,1 0 0,0 0 0,-1-1 0,1 1 0,0 0 0,0 0 0,0 0 0,0-1 0,0 1 0,0-1 0,0 1 0,0 0 0,0-1-1,0 0 1,0 1 0,2-1 0,-1 1-2,-1-1-1,1 0 1,0 0 0,0-1-1,0 1 1,-1 0-1,1-1 1,0 1-1,0-1 1,-1 1-1,1-1 1,0 0 0,-1 0-1,3-1 1,17-13 58,-1-1 1,20-19 0,-22 18-173,39-27 0,-50 40-342,-11 10 199,-6 6 174,-23 61 146,23-46-1,9-27-68,1 1-1,0-1 0,-1 1 1,1 0-1,0-1 0,0 1 1,-1-1-1,1 1 1,0-1-1,0 1 0,0 0 1,0-1-1,0 1 1,0-1-1,0 1 0,0 0 1,0-1-1,0 1 0,0 0 1,0-1-1,1 1 1,-1-1-1,0 1 0,6-3-36,24-7 11,-28 8 1,0 1 1,0-1 0,0 1-1,-1 0 1,1 0 0,0 0-1,0 0 1,0 0-1,0 1 1,-1-1 0,1 0-1,0 1 1,0-1 0,-1 1-1,3 1 1,-3-1-5,0 0 1,0 0-1,0 0 0,0 1 1,0-1-1,0 0 0,-1 1 1,1-1-1,0 1 0,-1-1 1,1 1-1,-1-1 0,1 1 1,-1 2-1,3 6-64,-1-3 74,0 0 0,0 1-1,-1-1 1,0 1-1,-1-1 1,1 0 0,-1 1-1,-2 7 1,-11 60 54,11-66-56,-3 12 38,-10 27-1,12-40 28,0-1 0,-1 1 0,1-1 1,-2 0-1,1 0 0,-8 8 0,11-14-53,0 0 0,1 0 0,-1 0 1,0 0-1,0 0 0,0-1 1,0 1-1,0 0 0,0-1 0,0 1 1,0-1-1,0 1 0,0-1 0,-1 0 1,1 1-1,0-1 0,0 0 1,0 0-1,0 0 0,-1 1 0,0-2 1,-7-2 18,8 3-25,0-1 1,0 0-1,0 0 0,0-1 0,0 1 0,1 0 0,-1 0 0,0 0 0,0 0 1,1-1-1,-1 1 0,1 0 0,-1-1 0,1 1 0,0 0 0,0-1 1,-1 1-1,1-1 0,0 1 0,0 0 0,0-1 0,0 1 0,1-1 0,-1 1 1,0 0-1,1-1 0,0-1 0,1-5-30,1 1 0,0 0 1,0 0-1,5-7 0,3-4 29,1 1 0,1 0 0,1 0 0,0 1 0,1 1 0,1 1 0,18-14 0,25-12-51,65-35 0,-51 33 191,-42 24 5,-19 12-119,0-1-1,0 0 1,-1-1-1,0 0 1,12-12-1,-22 19-39,0 1 0,0-1 0,0 0 0,0 0 0,-1 1-1,1-1 1,0 0 0,-1 0 0,1 0 0,-1 0 0,1 0 0,-1 0-1,1 0 1,-1 0 0,0 0 0,1-1 0,-1 1 0,0 0 0,0 0 0,0 0-1,0 0 1,0 0 0,0 0 0,0-2 0,-1 2-13,0 0 1,1 0-1,-1 1 0,0-1 1,0 0-1,0 0 1,1 1-1,-1-1 0,0 1 1,0-1-1,0 1 1,0-1-1,0 1 0,0-1 1,0 1-1,0 0 1,-1-1-1,1 1 0,0 0 1,0 0-1,-1 0 1,-6 0 15,1 0 0,-1 0 1,0 1-1,1 0 0,0 0 1,-1 1-1,1 0 0,0 0 1,-1 1-1,-8 4 0,14-6 1,-1 1-1,1-1 0,0 0 0,-1 1 1,1-1-1,0 1 0,0-1 1,0 1-1,0 0 0,0 0 0,1 0 1,-1 0-1,0 0 0,-1 4 0,3-5 12,-1-1 0,1 1-1,0 0 1,0 0-1,0 0 1,0 0-1,0 0 1,0-1-1,0 1 1,0 0-1,0 0 1,0 0-1,0 0 1,0 0-1,0-1 1,1 1-1,-1 0 1,1 1-1,0 0 11,0-1-1,1 1 0,-1-1 1,0 1-1,1-1 0,-1 0 1,1 1-1,-1-1 1,1 0-1,0 0 0,2 1 1,7 3 32,0-1 0,0-1 0,1 1-1,-1-2 1,1 0 0,-1 0 0,23 0 0,3-2 57,43-7 1,-56 4-136,-1-2 0,1-1 1,44-17-1,-108 84-253,35-50 206,0 1-1,1 0 1,-4 19-1,7-27 102,0 1-1,0 0 0,1-1 1,-1 1-1,1 0 1,1-1-1,-1 1 0,1 0 1,-1-1-1,1 1 1,1 0-1,2 7 0,-4-11-5,0-1-1,1 1 1,-1-1-1,0 1 1,1-1-1,-1 1 0,0-1 1,1 1-1,-1-1 1,0 0-1,1 1 1,-1-1-1,1 1 0,-1-1 1,1 0-1,-1 1 1,1-1-1,-1 0 1,1 0-1,-1 0 1,1 1-1,0-1 0,-1 0 1,1 0-1,-1 0 1,2 0-1,-1 0 14,0 0 0,1-1 0,-1 1 0,0 0 0,0-1 0,0 0 0,1 1 0,-1-1 0,0 1 1,0-1-1,2-2 0,2-2 89,0 0 1,0 0-1,5-9 1,-9 13-85,119-148 285,-4 7-338,-94 111 34,0-2 0,28-60 0,-47 87-51,4-8-113,-1 1 0,4-16-1,-10 28 142,0 1-1,0 0 0,0 0 0,0-1 1,1 1-1,-1 0 0,0-1 0,0 1 0,0 0 1,0 0-1,0-1 0,0 1 0,0 0 1,0-1-1,0 1 0,0 0 0,0-1 1,0 1-1,0 0 0,0-1 0,0 1 1,0 0-1,0-1 0,0 1 0,0 0 1,0 0-1,-1-1 0,1 1 0,0 0 1,0 0-1,0-1 0,-1 1 0,1 0 1,0 0-1,0-1 0,0 1 0,-1 0 1,1 0-1,0 0 0,-1-1 0,1 1 0,0 0 1,0 0-1,-1 0 0,1 0 0,0 0 1,-1 0-1,1 0 0,0 0 0,-1 0 1,1 0-1,0 0 0,-1 0 0,1 0 1,0 0-1,0 0 0,-1 0 0,1 0 1,0 0-1,-1 0 0,1 0 0,0 0 1,-1 1-1,-17 10-196,1 5 223,0 2-1,-26 37 0,22-27-152,-6 6-108,2 2 1,-29 54-1,47-72-1794,0 0-1,-5 22 0,7-15 180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28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34 7712,'-54'-33'3520,"24"41"-3072,20-8-32,10 5-320,5-5-384,8 0 160,5 0-960,1 3 608,-3 1-3040,2 1 1952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28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69 7136,'-45'-20'3232,"23"7"-2816,17 6-64,5 2-288,5-3-320,4 5 160,9-6-2176,5 6 1248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36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35 2976,'0'0'14159,"2"0"-14031,338-9 1024,-245-4-1097,-69 8-22,0 2 0,0 0 0,1 1-1,29 3 1,-40 0-275,-13-2 249,-1 1-1,0 0 1,1 0-1,-1 1 1,0-1-1,1 0 1,-1 1-1,0-1 0,0 1 1,3 1-1,-4-1 453,-1 3-203,0 0-236,-1-1-1,0 1 1,0-1 0,0 1-1,0-1 1,0 0 0,-1 1-1,0-1 1,1 0 0,-1 0-1,0 0 1,-1 0 0,1-1-1,-4 5 1,-9 7 25,-21 16 1,17-14-112,-370 286 786,250-195-85,102-66-753,33-38 120,2-2 39,4 0 34,-1-1 47,3 0-10,100-4 377,-25-1-508,11 1 125,121 0 49,-179 5-123,-20-2-4,0 2 0,0 0-1,0 0 1,19 5 0,-2-3 9,-27-3-389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37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1 4064,'-4'1'7711,"4"0"-7551,-1 9 2861,2 15-1466,0-3-909,0 0 0,-2 0 0,-5 35 0,1-16-222,-1 85 458,5-72-550,-15 100 1,15-146-637,0-1-281,-9-22-12146,10 12 11578,-1-9-1812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37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12 6720,'-22'-11'6480,"114"16"-852,40 20-3790,-111-20-1461,33 4 1,-47-9-694,0 1 0,-1-1 0,1 0 0,-1-1 0,1 1 0,-1-2 0,1 1 0,-1 0 0,9-4 0,14-13-6485,-16 9 2999,3 4 1424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38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9 5152,'0'0'56,"0"0"1,0 0 0,0-1-1,0 1 1,0 0-1,-1 0 1,1-1-1,0 1 1,0 0 0,0 0-1,0-1 1,0 1-1,0 0 1,0 0-1,0-1 1,1 1-1,-1 0 1,0 0 0,0-1-1,0 1 1,0 0-1,0 0 1,0 0-1,0-1 1,1 1 0,-1 0-1,0 0 1,0 0-1,0-1 1,0 1-1,1 0 1,-1 0 0,0 0-1,0 0 1,0 0-1,1-1 1,-1 1-1,0 0 1,0 0 0,1 0-1,-1 0 1,0 0-1,0 0 1,1 0-1,-1 0 1,3 0 2813,15 9 1962,-17-8-4699,0 0 0,0 0 1,0 0-1,0 0 0,-1 0 1,1 0-1,0 0 0,-1 0 1,1 0-1,-1 0 0,1 0 1,-1 0-1,1 1 0,-1-1 1,0 0-1,1 2 0,0 22 907,-2 0-340,-2 0 0,-6 31 0,1-16-187,-47 276 1279,26-153-2938,29-163 982,-1 1 1,1 0 0,0 0 0,0-1-1,0 1 1,0 0 0,0-1-1,0 1 1,0 0 0,0 0 0,0-1-1,0 1 1,0 0 0,1-1 0,-1 1-1,0 0 1,0-1 0,1 1-1,-1 0 1,1-1 0,-1 1 0,0 0-1,1-1 1,-1 1 0,1 0-1,7 6-1963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40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215 352 3552,'-4'-9'1583,"3"9"-1106,1-1-1,0 0 1,-1 0-1,1 0 0,0 1 1,-1-1-1,1 0 1,-1 0-1,1 1 1,-1-1-1,1 1 0,-2-2 1,1 2-363,0 0 0,0-1 0,1 1 0,-1 0 0,0 0 0,0 0 0,1 0 0,-1 0 0,0 0 0,0 1 0,0-1-1,1 0 1,-1 0 0,0 0 0,0 1 0,1-1 0,-1 0 0,0 1 0,1-1 0,-2 1 0,-7 5 270,0 0 0,1 1-1,-1 0 1,1 0 0,0 0-1,-12 17 1,3-2 36,-20 36-1,33-51-371,-35 66 260,36-65-311,0 0 0,0 1 0,0-1 0,1 1 0,0 0-1,1-1 1,0 13 0,1-18 32,0 0 0,0 0 0,0 0 0,1 1 0,0-1 0,0 0 0,-1 0 0,2 0 0,-1 0 0,0 0 0,1 0 0,-1-1 0,1 1 0,0 0-1,0-1 1,0 1 0,3 1 0,-4-2 14,1-1 1,0 0-1,-1 0 0,1 0 0,0 0 0,0 0 0,0 0 0,0 0 0,0-1 0,0 1 0,0-1 1,0 1-1,0-1 0,0 0 0,0 0 0,0 0 0,0 0 0,0 0 0,0 0 0,0-1 0,0 1 0,0-1 1,0 1-1,0-1 0,0 0 0,0 0 0,2-1 0,0-1-31,0 0 1,0 0-1,0 0 0,-1 0 1,1 0-1,-1-1 0,0 0 0,0 1 1,5-9-1,1-5-72,8-20 0,-11 24 36,7-21 24,0 0 0,-3-1 0,8-40 0,-13 30 277,-5 34-94,-2 33-137,0 10-71,-2 4 41,2-1-1,1 1 1,7 57 0,-6-93-16,1 7 53,1 1 0,-1-1 0,1 0 0,4 8 0,-6-13-25,1-1-1,0 0 1,-1 1-1,1-1 0,0 0 1,0 1-1,-1-1 1,1 0-1,0 0 1,0 0-1,1 0 1,-1 0-1,0 0 0,0 0 1,0 0-1,1-1 1,-1 1-1,0 0 1,1-1-1,-1 1 1,0-1-1,1 1 0,-1-1 1,1 0-1,-1 1 1,1-1-1,-1 0 1,3 0-1,3-1 33,1-1-1,-1 0 1,0 0-1,1 0 1,-1-1-1,0 0 1,-1-1-1,1 1 1,-1-1-1,12-9 1,3-5-61,31-34 0,-44 44-1,164-196-252,-112 130 124,-33 38 146,-2-1 0,-1-2 0,-2 0 0,28-73 0,-44 94 124,-7 16-114,-4 10-134,2 1 55,-59 155-294,49-106 576,-10 116-1,19-141-157,4-28-53,-3 23 115,1 44 1,2-64-68,0 0-1,1 0 0,1 0 0,-1-1 1,1 1-1,0 0 0,1-1 0,0 0 1,0 1-1,7 9 0,-9-15-40,0-1 0,0 0-1,0 1 1,0-1 0,0 0 0,1 0-1,-1 0 1,0 0 0,1 0 0,-1 0-1,0 0 1,1 0 0,-1-1 0,1 1 0,0 0-1,-1-1 1,1 0 0,2 1 0,-1-1-13,-1 0 0,1 0 1,0 0-1,-1 0 0,1-1 1,-1 1-1,1-1 1,-1 0-1,1 0 0,4-2 1,-2 0-45,0 0 0,0-1 0,0 0 0,0 1 0,0-1 1,-1-1-1,0 1 0,0-1 0,4-6 0,35-74-100,-27 51-3,-15 31 128,0 0-1,0 0 0,-1 0 1,1 0-1,0 0 0,-1 0 0,0 0 1,0-4-1,-10 27-867,6-10 877,1 1 0,0-1 0,0 0 0,1 1 0,0 0 0,1-1 0,1 1 1,0 13-1,0-16 26,1-1 0,0 1 0,0-1 0,1 1 0,0-1 0,0 0 1,1 1-1,0-1 0,0 0 0,1-1 0,0 1 0,7 8 0,-11-13-5,1-1-1,0 0 0,0-1 0,0 1 1,0 0-1,0 0 0,0 0 0,0 0 1,0-1-1,0 1 0,0-1 1,0 1-1,0 0 0,1-1 0,-1 0 1,0 1-1,0-1 0,0 0 0,1 0 1,-1 0-1,0 1 0,1-1 1,-1 0-1,0-1 0,0 1 0,1 0 1,-1 0-1,0-1 0,0 1 0,1 0 1,-1-1-1,0 1 0,0-1 0,0 0 1,0 1-1,0-1 0,0 0 1,0 0-1,0 1 0,1-3 0,2 0-22,-1-1-1,0 1 0,0-1 1,0 0-1,-1 0 1,1 0-1,-1-1 0,0 1 1,3-9-1,-3 3 14,0-1-1,0 0 1,-1 0-1,0 0 1,-2-17-1,-2 0-33,-6-28-1,7 47-66,-1 0-1,0 1 1,-5-12 0,2 7-98,6 12 176,0 0 0,0 1 0,-1-1 0,1 1 0,0-1 0,0 1 0,-1-1 0,1 1 0,0-1 0,-1 1 0,1-1 0,-1 1 0,1-1 0,0 1 0,-1-1 0,1 1 0,-1 0 0,0-1 0,1 1 1,-1 0-1,1 0 0,-1-1 0,1 1 0,-1 0 0,0 0 0,1 0 0,-1 0 0,1-1 0,-1 1 0,0 0 0,1 0 0,-2 1 0,0-1-40,0 1 0,0 0 0,0-1 1,0 1-1,0 0 0,1 1 0,-3 0 0,2 0 10,1-2-93,6 4 282,-3-3-143,0-1 0,0 1 0,0 0 0,0-1 1,0 1-1,0-1 0,0 0 0,0 1 0,0-1 0,1 0 0,-1 0 0,0-1 0,0 1 0,0 0 0,0-1 0,3 0 0,36-16 11,-29 11 18,29-10 26,0 2 1,0 2-1,81-13 0,-111 23-29,-1 1 0,1 0-1,0 1 1,-1 0 0,1 0 0,16 4-1,-24-4-7,-1 1-1,0-1 0,0 1 1,1 0-1,-1 0 0,0 0 0,0 0 1,0 0-1,0 0 0,0 1 1,0-1-1,-1 1 0,1-1 1,0 1-1,-1 0 0,1-1 1,-1 1-1,1 0 0,-1 0 1,0 0-1,0 0 0,0 0 1,0 1-1,0-1 0,-1 0 0,1 0 1,-1 1-1,1-1 0,-1 0 1,0 1-1,0-1 0,0 0 1,0 1-1,0-1 0,-1 4 1,-2 9 118,-1 0 0,0 0 0,-1-1 0,-1 1 1,0-1-1,-10 18 0,-11 23-140,23-48 67,3-5 102,3-4-11,18-17 220,-7 6-458,24-27 0,-3-3-167,44-43-1,-75 83 210,0 0-1,0 0 1,0 0-1,1 1 1,-1-1-1,1 1 1,5-3-1,-9 5 30,1 0-1,0 0 1,-1 0-1,1-1 1,0 1 0,-1 0-1,1 0 1,-1 0-1,1 0 1,0 0 0,-1 0-1,1 0 1,0 0-1,-1 1 1,1-1-1,-1 0 1,1 0 0,0 0-1,-1 1 1,1-1-1,0 1 1,0-1 15,-1 1 1,1 0-1,0 0 0,-1 0 0,1 0 1,-1 0-1,1 0 0,-1 0 0,1 0 1,-1 0-1,0 0 0,1 0 1,-1 0-1,0 0 0,0 0 0,0 2 1,2 28 169,-2 0 0,-1 1 0,-2-1 0,-7 33 0,7-33 9,2-29-150,1 2 46,0-2 99,5-4 12,0-4-178,0 0 0,0 0 0,-1 0 1,7-12-1,-1 1-1,15-29 171,-17 31-220,16-25-1,-17 32 33,-7 6 1,1 0 0,0 1-1,0-1 1,0 0-1,0 1 1,0 0 0,1-1-1,-1 1 1,0-1 0,1 1-1,-1 0 1,1 0-1,-1 0 1,1 0 0,0 0-1,-1 0 1,3 0 0,1 10-202,-2-5 230,0 1 0,-1 0 0,0 0 0,0 0 0,-1 0 0,1 1 0,-1-1 0,0 0 0,0 7 0,0 10 192,-2 22 1,0-12-257,-2 80 234,3-112-215,0 1-1,0-1 1,0 1 0,0-1-1,0 1 1,0-1-1,0 0 1,0 1 0,1-1-1,-1 1 1,0-1 0,0 1-1,0-1 1,1 1-1,-1-1 1,0 0 0,0 1-1,1-1 1,-1 1-1,0-1 1,1 0 0,-1 1-1,0-1 1,1 0 0,-1 1-1,1-1 1,-1 0-1,1 0 1,-1 0 0,0 1-1,1-1 1,-1 0-1,1 0 1,-1 0 0,1 0-1,-1 0 1,1 0 0,-1 0-1,1 0 1,-1 0-1,1 0 1,-1 0 0,1 0-1,-1 0 1,1 0-1,0-1 1,0 1-280,3 0-514,-1 0 0,1-1 1,-1 1-1,1-1 0,-1 0 1,0 0-1,1 0 0,-1 0 1,0-1-1,0 1 0,1-1 1,-1 0-1,-1 0 1,1 0-1,5-4 0,-4 1-147,0 1-1,0-1 1,-1 0 0,1 0-1,-1 0 1,0 0 0,-1 0-1,3-8 1,5-23-1409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04.0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36 3328,'0'-1'218,"-1"1"1,1-1-1,-1 1 1,1-1-1,-1 1 1,1-1-1,-1 0 1,1 1-1,0-1 1,-1 0-1,1 1 0,0-1 1,-1 0-1,1 1 1,0-1-1,0 0 1,0 1-1,0-1 1,0 0-1,0 0 1,0 1-1,0-1 1,0 0-1,0 0 1,0 1-1,0-1 0,0 0 1,1-1-1,1-9 3372,-2 10-3527,0 1-1,0 0 1,0 0 0,0 0-1,0-1 1,0 1 0,1 0 0,-1 0-1,0 0 1,0 0 0,0-1-1,0 1 1,0 0 0,1 0-1,-1 0 1,0 0 0,0 0-1,0 0 1,0 0 0,1-1 0,-1 1-1,0 0 1,0 0 0,0 0-1,0 0 1,1 0 0,-1 0-1,0 0 1,0 0 0,0 0 0,1 0-1,-1 0 1,0 0 0,0 0-1,0 0 1,1 0 0,-1 0-1,0 0 1,0 0 0,0 0 0,0 1-1,1-1 1,-1 0 0,0 0-1,0 0 1,1 0 0,10 8 888,-6 0-705,1 0 0,-1 0 0,-1 1 0,0 0 0,0 0 0,0 0 0,2 12 0,12 71 429,-14-62-502,5 64 38,-8-65 140,2-1 0,7 36 0,-9-48 65,-1-13 364,0-11-50,0 6-705,0-31 55,1 0 1,7-48-1,-4 66-101,16-68 197,-17 72-210,1 1 0,0-1 0,0 1 1,1 1-1,10-15 0,-14 22 32,0 1-1,0 0 0,0 0 1,0 0-1,0 0 1,0 0-1,0 0 0,1 0 1,-1 0-1,0 0 0,1 0 1,-1 1-1,4-2 1,-5 2 6,1 0 0,0 0 0,0 0 1,0 0-1,0 0 0,-1 0 1,1 0-1,0 0 0,0 0 0,0 1 1,-1-1-1,1 0 0,0 1 1,0-1-1,-1 0 0,1 1 0,0-1 1,-1 1-1,1-1 0,0 1 0,-1-1 1,1 1-1,-1 0 0,1-1 1,-1 1-1,1 0 0,-1-1 0,1 1 1,-1 0-1,1 0 0,4 13 75,1 0 0,-1 0 0,-1 0 0,-1 1-1,0-1 1,-1 1 0,0 0 0,-1 28 0,3-1 208,-3-36-201,-1-6-83,0 0 0,0 0 0,0 1 0,0-1 0,0 0 0,0 0 0,0 0 0,0 0 0,0 0 1,0 0-1,0 1 0,0-1 0,0 0 0,0 0 0,0 0 0,0 0 0,0 0 0,0 0 0,0 1 0,0-1 0,0 0 0,0 0 0,0 0 0,0 0 0,0 0 0,0 0 0,0 0 1,0 0-1,0 1 0,1-1 0,-1 0 0,0 0 0,0 0 0,0 0 0,0 0 0,0 0 0,0 0 0,0 0 0,1 0 0,-1 0 0,0 0 0,0 0 0,0 0 0,0 0 1,0 0-1,0 0 0,0 0 0,1 0 0,-1 0 0,0 0 0,0 0 0,0 0 0,0 0 0,5-8 110,3-22-34,4-24-119,32-95 0,-43 145 27,0 1 0,1-1 0,-1 1 0,1-1 0,0 1 0,0 0 0,0 0 0,1 0-1,-1 0 1,6-4 0,-8 7 12,0 0-1,0-1 1,1 1-1,-1 0 1,0 0-1,0 0 1,1 0-1,-1 0 1,0 0-1,0 0 1,1 0-1,-1 0 1,0 1-1,0-1 1,1 0-1,-1 0 1,0 0-1,0 0 1,1 0-1,-1 0 1,0 0-1,0 1 1,0-1-1,1 0 1,-1 0 0,0 0-1,0 0 1,0 1-1,1-1 1,-1 0-1,0 0 1,0 1-1,0-1 1,0 0-1,0 0 1,0 0-1,0 1 1,0-1-1,1 1 1,3 12 72,-3-11-56,7 31 326,-2 0 0,-2 1 0,2 41 0,-4-42-302,-2 59-29,2-114-11615,16-9 3333,-1 13 4998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41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54 4224,'-13'-3'2039,"21"2"1585,13 1-1773,168-11 1991,56-6-2756,59-5-4142,-237 22-405,-8 6 1056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43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265 252 1824,'5'-6'533,"-4"6"-506,-1 0 0,0 0 0,0 0 1,0 0-1,0 0 0,1 0 0,-1 0 0,0 0 0,0 0 1,0 0-1,0 0 0,1 0 0,-1 0 0,0 0 0,0 0 1,0 0-1,0 0 0,0 0 0,1 1 0,-1-1 0,0 0 1,0 0-1,0 0 0,0 0 0,0 0 0,0 0 0,1 0 1,-1 1-1,0-1 0,0 0 0,0 0 0,0 0 0,0 0 1,0 1-1,0-1 0,0 0 0,0 0 0,0 0 0,0 0 1,0 0-1,0 1 0,0-1 0,0 0 0,0 0 0,0 0 1,0 0-1,0 1 0,0-1 0,0 0 0,0 0 0,0 0 1,0 0-1,0 1 0,8-2 5391,-8 0-5239,0 1 0,-1 0 0,1-1-1,0 1 1,0-1 0,0 1 0,-1 0-1,1-1 1,0 1 0,0 0-1,-1-1 1,1 1 0,0 0 0,-1 0-1,1-1 1,0 1 0,-1 0 0,1 0-1,0-1 1,-1 1 0,1 0 0,-1 0-1,1 0 1,-1 0 0,1 0-1,0-1 1,-1 1 0,0 0 0,-21-2 1570,-22 6-1247,25-1-306,0 2 0,1 0 1,-30 13-1,39-14-118,0 0-1,0 1 1,1 0 0,-1 1 0,1 0-1,0 0 1,1 1 0,0-1 0,-7 9-1,12-12-56,1-1 0,-1 1-1,0 0 1,1-1-1,0 1 1,0 0-1,0 0 1,0 0-1,0 0 1,0 0 0,1 0-1,-1 0 1,1 0-1,0 0 1,0 0-1,0 0 1,0 0-1,1 0 1,-1 0 0,1 0-1,0 0 1,0 0-1,0 0 1,0-1-1,0 1 1,1 0-1,-1-1 1,1 1 0,0-1-1,0 1 1,0-1-1,0 0 1,0 1-1,0-1 1,1 0-1,-1-1 1,1 1 0,-1 0-1,1-1 1,-1 1-1,1-1 1,0 0-1,0 0 1,0 0-1,0 0 1,0-1 0,0 1-1,0-1 1,0 1-1,0-1 1,0 0-1,0-1 1,0 1-1,4-1 1,0-1 59,0 0 1,0 0-1,-1-1 1,0 0-1,1 0 0,-1-1 1,6-4-1,1-1-13,-1-1-1,13-12 1,-8 4-52,14-21 0,-2 3 13,-26 32-37,4-3-219,-7 7 232,1 1 0,-1-1 1,0 1-1,1-1 1,-1 0-1,0 1 1,0-1-1,0 1 0,1-1 1,-1 0-1,0 1 1,0-1-1,0 1 1,0-1-1,0 1 0,1-1 1,-1 1-1,0-1 1,0 1-1,0-1 1,0 1-1,-1-1 0,1 1 1,0-1-1,0 1 1,0 3 51,1-1 1,0 1 0,0-1 0,0 1-1,0-1 1,1 1 0,-1-1-1,1 0 1,3 5 0,21 27 362,-24-33-341,0 0-1,0 1 1,1-1-1,-1 0 0,1 0 1,-1-1-1,1 1 1,-1 0-1,1-1 1,3 2-1,-4-3-40,0 0 1,0 1-1,0-1 1,0 0-1,0 0 1,0 0-1,0 0 0,0 0 1,0-1-1,0 1 1,0 0-1,0-1 1,-1 0-1,1 1 0,0-1 1,0 0-1,2-1 1,54-36 199,7-4-44,-56 37-140,0 1 1,0 0 0,0 0-1,1 1 1,14-3 0,-24 5-42,1 1 1,-1 0 0,1 0 0,-1 0 0,1 0-1,0-1 1,-1 1 0,1 0 0,-1 0-1,1 0 1,-1 0 0,1 0 0,-1 1 0,1-1-1,-1 0 1,1 0 0,-1 0 0,1 0 0,-1 1-1,1-1 1,-1 0 0,1 0 0,-1 1-1,1-1 1,-1 0 0,1 1 0,-1-1 0,0 0-1,1 1 1,-1-1 0,0 1 0,1-1 0,-1 1-1,0-1 1,1 1 0,-1-1 0,0 1-1,0-1 1,0 1 0,0-1 0,0 1 0,1-1-1,-1 1 1,0-1 0,0 1 0,0-1 0,0 1-1,0-1 1,0 1 0,-1 0 0,1-1-1,0 1 1,0 0 0,-2 6 94,0 0 0,0-1 1,-5 11-1,1-2 80,-8 24-16,11-35 15,10-8 60,91-40-305,-65 30 65,26-9 39,-53 21-42,1 1 1,-1-1 0,1 1-1,-1 1 1,1-1 0,-1 1 0,10 0-1,-15 1-6,1-1-1,-1 0 0,1 1 1,0-1-1,-1 1 0,0-1 1,1 1-1,-1-1 0,1 1 1,-1 0-1,0 0 0,1 0 1,-1 0-1,0 0 0,0 0 1,0 0-1,0 0 0,0 1 1,0-1-1,0 0 1,0 0-1,1 3 0,-1 0-7,0 0-1,0-1 1,0 1-1,0 0 1,0 0-1,-1 0 1,0 7-1,0-9 13,0 0 0,1-1 0,-1 1-1,0 0 1,1 0 0,-1 0 0,1 0-1,-1 0 1,1-1 0,0 1 0,0 0-1,0 0 1,0-1 0,0 1 0,0-1 0,0 1-1,1-1 1,-1 0 0,0 1 0,1-1-1,-1 0 1,1 0 0,0 0 0,-1 0-1,3 1 1,0 0 2,0-1-1,0 0 0,0 0 1,0 0-1,0 0 0,0 0 1,1-1-1,-1 0 0,0 0 1,0 0-1,4-1 0,4-2 22,0 0-1,0-1 1,0 0-1,17-9 1,-11 4-56,-5 3-52,22-15 1,-2 0 36,-26 18 36,-1-1-1,0 1 1,0-2-1,0 1 0,8-9 1,-12 10-69,-6 4-87,-9 9-18,-1 3 175,9-8 10,-1 0 0,1 0 0,0 1 0,1-1 0,-1 1 0,1 0-1,-4 8 1,4-6 15,2-4-21,0 1-1,0 0 1,0-1-1,-1 6 1,3-8 18,0 0 0,-1-1 0,1 1 0,0 0 0,0 0 0,0 0 1,1-1-1,-1 1 0,0 0 0,1 0 0,-1-1 0,1 1 0,-1 0 0,1-1 0,1 3 0,-1-3-7,0 0-1,-1-1 0,1 1 1,0-1-1,-1 0 0,1 1 1,0-1-1,-1 1 0,1-1 1,0 0-1,0 0 0,0 1 1,-1-1-1,1 0 0,0 0 1,0 0-1,0 0 0,-1 0 1,1 0-1,0 0 0,0 0 1,0 0-1,-1 0 0,1-1 1,0 1-1,0 0 0,0-1 1,-1 1-1,1 0 0,0-1 1,-1 1-1,2-1 0,1-1 20,1 0 0,0 0-1,-1-1 1,7-5 0,56-70 50,-43 54-68,-3 3 19,0-1 0,-1-1 1,16-27-1,9-35 97,-38 70-121,-1 6-7,-1 0 1,0 0 0,-1 0-1,0 0 1,0-1 0,-1 1-1,1-11 1,-3 19 5,1 1 0,-1 0 0,0-1 0,0 1 0,0-1 0,0 1 0,0 0 0,0-1 0,-1 1 0,1-1 0,0 1 0,0 0 0,0-1 0,0 1 0,0 0 0,0-1 0,-1 1 0,1 0 0,0-1 0,0 1 0,0 0 0,-1-1 0,-5 4-3,-4 15 123,-1 8-66,-23 66 419,31-81-431,0 1 1,1-1 0,0 0 0,0 1 0,2-1 0,0 17 0,1-22-64,0 1 0,0-1 1,1 1-1,0-1 0,0 1 0,1-1 1,-1 0-1,2 0 0,-1 0 0,0-1 1,1 1-1,0-1 0,1 0 0,-1 0 1,1 0-1,0 0 0,6 4 0,-2-3-553,0 0 0,0 0 0,20 8 0,-18-9-1407,1 0 0,25 4 0,-5-3-3566,-1 0 1809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44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269 28 3488,'0'-1'440,"0"0"-1,0-1 1,0 1 0,0 0-1,0 0 1,-1 0 0,1 0-1,0 0 1,-1 0 0,1 0-1,0 0 1,-1 1 0,1-1 0,-1 0-1,1 0 1,-1 0 0,0 0-1,1 0 1,-1 1 0,0-1-1,0 0 1,1 1 0,-3-2-1,1 1-124,0 1-1,0-1 1,0 0-1,0 1 0,0-1 1,0 1-1,0-1 1,0 1-1,-1 0 0,-3 0 1,-4 2-17,0-1 1,1 1-1,-1 1 1,-13 4-1,9-2 47,-8 4 333,-37 17-1,53-22-630,0-1 0,0 1-1,1 0 1,-1 0 0,1 1-1,0 0 1,0 0 0,0 0-1,1 0 1,-7 12 0,10-15-37,-1 0 1,1 0 0,0 1 0,0-1 0,1 0-1,-1 1 1,0-1 0,1 1 0,0-1-1,-1 1 1,1-1 0,0 1 0,0-1-1,0 1 1,1-1 0,-1 1 0,1-1-1,-1 1 1,1-1 0,0 1 0,1 2 0,-1-3 18,1-1 0,-1 1 0,0-1 0,0 0 0,1 1 0,-1-1 0,1 0 0,-1 0 0,1 0 0,-1 0 0,1 0 1,0 0-1,-1-1 0,1 1 0,0 0 0,0-1 0,0 1 0,-1-1 0,1 0 0,0 0 0,0 0 0,0 0 0,0 0 0,0 0 1,-1 0-1,1 0 0,0-1 0,0 1 0,2-2 0,6-1 4,0-1 0,0 0-1,0 0 1,-1-1 0,1-1 0,-1 0 0,10-8-1,54-52-22,-72 63 71,-1 3-70,0 1 1,0-1 0,0 0 0,0 0-1,0 1 1,0-1 0,-1 0 0,1 0-1,0 1 1,0-1 0,1 0 0,-1 0-1,0 1 1,0-1 0,0 0 0,0 0-1,0 1 1,0-1 0,0 0 0,0 0-1,0 0 1,0 1 0,1-1 0,-1 0-1,0 0 1,0 0 0,0 1 0,1-1-1,18 30 339,-18-26-455,1 0 0,0 0 0,1 0 0,-1-1 0,1 1 0,-1 0 0,1-1 0,0 0-1,0 0 1,0 0 0,1 0 0,-1 0 0,1-1 0,6 4 0,66 21-10924,-50-18 7957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46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4 658 4992,'-3'5'2073,"7"-5"-320,9-7 1002,10-19-1473,-2-1 0,0 0 1,18-34-1,33-45-753,46-25-189,14-18 254,-54 40 590,-62 89-651,-16 21-527,0-1 1,0 0-1,0 0 0,0 0 1,0 0-1,0 0 1,0 0-1,0 0 0,0 0 1,0 0-1,0 0 1,0 0-1,0 0 0,0 0 1,0 0-1,0 0 1,0 0-1,1 0 1,-1 1-1,0-1 0,0 0 1,0 0-1,0 0 1,0 0-1,0 0 0,0 0 1,0 0-1,0 0 1,0 0-1,0 0 0,0 0 1,0 0-1,0 0 1,0 0-1,0 0 1,0 0-1,0 0 0,0 0 1,0 0-1,1 0 1,-1 0-1,0 0 0,0 0 1,0 0-1,0 0 1,0 0-1,0 0 0,0 0 1,0 0-1,0 0 1,0 0-1,-8 16 146,-78 122-78,-57 104 327,45-8 102,37-82-115,48-123-228,3-8 50,1 0-1,-8 32 1,17-45 271,4-10-335,6-10-144,-10 12 9,67-101-112,-14 21 15,-32 51 13,2 1-1,1 1 1,2 1-1,46-37 0,104-62 185,-43 34 210,-111 77-174,-21 14-182,-1 0 0,1-1 0,0 1 0,-1-1 0,1 1 0,-1 0 1,1 0-1,0-1 0,-1 1 0,1 0 0,0 0 0,-1 0 0,1 0 0,0 0 0,-1 0 1,1 0-1,0 0 0,-1 0 0,1 0 0,0 0 0,-1 0 0,2 1 0,8 23 117,-2 1 0,9 42 0,-14-53-80,0 0 1,11 25 0,-12-34 35,0 0 0,1 1 0,0-1 0,0 0 1,0 0-1,1-1 0,-1 1 0,1-1 0,9 8 0,-11-10-17,1-1 0,-1 1 0,1-1 0,-1 0 0,1 0 0,0 0 0,-1 0 0,1-1 0,0 1 0,0-1 0,-1 1 0,1-1-1,0 0 1,0 0 0,0 0 0,5-2 0,2 0 28,1-1 0,-1 0 0,11-6-1,-18 8-44,43-20 137,51-32 0,-69 37-18,62-42-325,-79 50 133,-1 0-1,-1-1 1,1 0-1,-1-1 1,15-20-1,-24 29 63,1 1-1,-1-1 1,1 0-1,-1 1 1,0-1-1,1 1 1,-1-1 0,1 0-1,-1 1 1,0-1-1,0 0 1,1 0-1,-1 1 1,0-1-1,0 0 1,0 0-1,0 1 1,0-1-1,0 0 1,0 0-1,0 1 1,0-1-1,0 0 1,0 0-1,-1 1 1,1-2-1,-1 1-6,0 1-1,0-1 0,0 1 1,1-1-1,-1 1 0,0 0 1,0-1-1,0 1 0,0 0 1,0 0-1,0 0 0,0-1 1,1 1-1,-1 0 0,0 0 1,0 0-1,-2 1 0,-4 0-55,1 0 0,-1 0 0,0 1 0,-9 4 0,9-3 67,0 1 0,0-1-1,0 2 1,1-1 0,0 1 0,0 0-1,0 0 1,0 1 0,1 0-1,0 0 1,0 0 0,0 0-1,1 1 1,-4 8 0,6-11 26,0 0 1,0 1-1,1-1 1,0 0-1,0 1 1,0-1-1,1 1 0,-1-1 1,1 1-1,0-1 1,0 1-1,1-1 1,-1 1-1,1-1 0,0 1 1,0-1-1,1 1 1,-1-1-1,1 0 1,0 0-1,0 0 1,0 0-1,1 0 0,-1 0 1,6 5-1,-4-4 14,1-1-1,0 1 1,0-1 0,0 0-1,0 0 1,1 0-1,0-1 1,-1 1-1,1-2 1,0 1 0,1-1-1,-1 1 1,0-2-1,1 1 1,-1-1-1,1 0 1,-1 0 0,1-1-1,0 0 1,6 0-1,2-2 8,0-1-1,0-1 1,-1 0-1,1 0 0,-1-2 1,0 1-1,-1-2 1,16-9-1,12-11-192,44-38 1,-56 42 118,9-10 38,-34 30-19,-1 0 1,0-1 0,0 1-1,0-1 1,0 1 0,-1-1 0,0 0-1,3-5 1,-5 9 7,0 0 0,0 0-1,0 0 1,0-1 0,0 1 0,0 0-1,0 0 1,0 0 0,0-1 0,0 1 0,0 0-1,0 0 1,0 0 0,0-1 0,0 1-1,0 0 1,0 0 0,0 0 0,0-1 0,0 1-1,0 0 1,0 0 0,0 0 0,-1-1-1,1 1 1,0 0 0,0 0 0,0 0 0,0 0-1,0 0 1,-1-1 0,1 1 0,0 0-1,0 0 1,0 0 0,0 0 0,-1 0 0,-9-1-94,-14 8 23,16-2 159,0-1 0,0 1 1,1 1-1,-1 0 0,1 0 1,1 0-1,-1 0 0,1 1 1,0 1-1,1-1 0,-9 14 1,13-19-70,0 1 0,0-1 0,1 0 0,-1 1 0,1-1 1,-1 1-1,1-1 0,0 1 0,0-1 0,0 1 0,0-1 1,0 1-1,0-1 0,1 1 0,-1-1 0,1 1 0,0-1 0,0 1 1,0-1-1,0 0 0,0 0 0,0 1 0,1-1 0,-1 0 1,1 0-1,-1 0 0,1-1 0,0 1 0,0 0 0,2 1 1,1 1-19,0-1 0,0 0 1,0 0-1,0 0 0,1-1 1,-1 1-1,1-1 1,-1-1-1,1 1 0,0-1 1,0 0-1,6 0 1,13 0-723,1-2 1,0-1 0,27-6 0,34-10-4692,-8 2-3568,-48 11 5213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48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1 619 5408,'0'0'1728,"9"1"2554,-5 2-3999,0 0 0,0-1-1,0 0 1,1 0 0,-1 0-1,1 0 1,-1 0 0,1-1-1,0 0 1,-1 0 0,1-1-1,0 1 1,0-1 0,0 0-1,9-1 1,1-2 76,0 0-1,-1-1 1,1 0 0,-1-1-1,26-14 1,65-44 243,-73 43-636,-12 8-3,32-23 55,-48 32 20,1 0-1,-1-1 1,0 0 0,-1 0-1,1 0 1,-1 0 0,1-1-1,3-7 1,-7 12-41,1-1 0,-1 0 0,1 0 0,-1 1 0,0-1 0,1 0 0,-1 0 0,0 1 0,0-1 0,0 0 0,1 0 0,-1 0 0,0 0 0,0 1 0,0-1 0,0 0 0,0 0 0,-1 0 0,1 0 0,0 1 0,0-1 0,-1 0 0,1 0 0,0 0 0,-1 1 0,1-1 0,0 0 0,-1 1 0,1-1 1,-1 0-1,0 1 0,1-1 0,-1 0 0,1 1 0,-1-1 0,0 1 0,1-1 0,-1 1 0,0 0 0,0-1 0,1 1 0,-1 0 0,0-1 0,0 1 0,0 0 0,1 0 0,-1 0 0,0-1 0,0 1 0,0 0 0,-1 1 0,-7-1 43,0 1 0,0 0 0,0 1 0,0 0 0,0 0 0,1 1 0,-1 0 0,1 0-1,0 1 1,0 1 0,0-1 0,0 1 0,1 0 0,0 1 0,0 0 0,0 0 0,1 0 0,-7 9 0,9-10-24,0 1 1,0-1-1,0 1 0,1 0 1,-1 0-1,2 1 0,-1-1 1,1 1-1,0-1 0,0 1 1,1 0-1,-1 0 1,2 0-1,-1-1 0,1 1 1,0 0-1,0 0 0,1 0 1,0 0-1,0 0 1,1 0-1,0-1 0,0 1 1,5 9-1,-5-12 19,0 0 1,1 0-1,0 0 1,0 0-1,0 0 1,0 0-1,1-1 0,-1 1 1,1-1-1,0 0 1,0-1-1,0 1 1,0 0-1,0-1 0,1 0 1,-1 0-1,1 0 1,0-1-1,-1 0 1,1 0-1,0 0 0,0 0 1,0-1-1,-1 1 1,1-1-1,0-1 1,9 0-1,5-4 65,0 0 1,-1-1-1,1-1 1,-1-1-1,22-13 1,90-61-332,-7 6-34,-72 47 113,-1-1 0,-2-2 0,62-54 0,-99 75 164,-1 1 0,-1-1 0,0 0 1,0-1-1,-1 0 0,0-1 0,-1 1 1,6-18-1,-9 22-3,-2 0 0,1-1 0,-1 1 0,0-1 0,-1 0 0,0 0 0,0 0 0,-1 0 0,0 1 0,-1-1 0,0 0 0,0 0 0,-1 0 0,-4-12 0,5 18-15,0 0 1,-1 0-1,1 0 0,-1 0 0,1 0 1,-1 0-1,0 1 0,0-1 0,0 1 1,0-1-1,-1 1 0,-4-4 1,5 5-11,0 0 0,0 0 0,0 0 1,-1 0-1,1 0 0,0 1 0,0-1 1,0 1-1,-1 0 0,1-1 0,0 1 1,-1 0-1,1 0 0,0 1 0,0-1 1,-1 0-1,1 1 0,0-1 0,0 1 0,-4 1 1,-5 4-5,0-1 0,1 2 1,0-1-1,0 1 0,0 1 1,1 0-1,0 0 0,-9 12 0,-6 8 53,-29 46 0,40-54 60,1 1 0,1 0 1,0 1-1,2 0 0,1 0 1,-6 25-1,10-30-13,1 0-1,1 0 1,1 0 0,0 1 0,1-1-1,1 0 1,1 1 0,7 33-1,-7-42-25,1 0-1,0 0 1,0 0-1,1 0 1,1-1-1,-1 1 1,1-1-1,8 9 1,-10-13-7,0-1 0,0 1 1,1-1-1,-1 0 0,1 0 1,0 0-1,0-1 1,0 1-1,0-1 0,0 0 1,0 0-1,1-1 0,-1 1 1,1-1-1,-1 0 1,1 0-1,-1 0 0,9 0 1,0-2-9,0 0 0,0-1 1,0 0-1,0-1 1,-1-1-1,1 0 0,14-6 1,9-8-75,35-21 0,-44 23 58,0-1-1,-1-2 1,37-34 0,-59 50-24,-1-1 1,0 1-1,0-1 1,-1 1 0,1-1-1,-1 0 1,0 0 0,0 0-1,0 0 1,0-1-1,-1 1 1,0 0 0,2-9-1,-4 13-8,1-1 0,0 0-1,0 1 1,-1-1 0,1 1-1,0-1 1,-1 0 0,1 1-1,-1-1 1,1 1 0,-1-1-1,1 1 1,-1 0 0,1-1-1,-1 1 1,1 0 0,-1-1-1,1 1 1,-1 0 0,0-1-1,1 1 1,-1 0-1,0 0 1,1 0 0,-1 0-1,0 0 1,1-1 0,-2 1-1,-17-1-94,19 1 106,-7 0-1,0 1 0,0 0-1,1 0 1,-1 0 0,0 1 0,1 0-1,-1 1 1,1-1 0,0 1 0,0 0-1,0 1 1,0 0 0,0-1 0,1 2-1,0-1 1,-1 1 0,2 0 0,-1 0-1,1 0 1,-1 0 0,1 1 0,1 0-1,-1 0 1,1 0 0,0 0 0,1 0 0,-1 1-1,1-1 1,0 1 0,1 0 0,0-1-1,0 1 1,0 0 0,1 9 0,1-9 24,-1-1 0,2 0 1,-1 1-1,0-1 0,1 0 1,1 0-1,-1 0 1,1 0-1,0 0 0,0 0 1,0-1-1,1 1 0,8 8 1,-10-11 14,2-1 0,-1 1 0,0 0 0,0-1 0,1 0 0,-1 0 0,1 0 0,0 0 1,-1-1-1,1 0 0,0 1 0,0-1 0,0 0 0,0-1 0,0 1 0,0-1 0,0 0 0,0 0 0,0 0 1,0 0-1,0-1 0,0 0 0,5-1 0,1-1-28,0 0 0,-1-1 1,1-1-1,14-9 0,37-29-438,-9 7 364,-6 10-1,1 3 0,1 2 1,54-17-1,-1 1 192,-101 37-130,0-1-1,0 1 1,0 0 0,0 0 0,1 0 0,-1 0 0,0 0 0,0 0 0,0 0 0,0 0 0,0 0 0,0 0 0,0 0-1,0 0 1,0 0 0,0 0 0,0 0 0,0 0 0,0 0 0,0-1 0,0 1 0,0 0 0,0 0 0,0 0 0,0 0-1,0 0 1,0 0 0,0 0 0,0 0 0,0 0 0,0 0 0,0 0 0,0 0 0,0 0 0,0-1 0,0 1 0,0 0-1,0 0 1,0 0 0,0 0 0,0 0 0,0 0 0,0 0 0,0 0 0,0 0 0,0 0 0,-1 0 0,1 0 0,0 0-1,0 0 1,0 0 0,0 0 0,0 0 0,0 0 0,0 0 0,0 0 0,0 0 0,0 0 0,0 0 0,0 0-1,0 0 1,-1 0 0,1 0 0,-1-1-15,-1 0 0,0 1 0,1 0-1,-1-1 1,0 1 0,1 0-1,-1 0 1,0 0 0,0 0 0,1 0-1,-1 0 1,0 1 0,0-1 0,-2 1-1,-30 10 89,30-9-81,-9 3-14,-1 1 0,1 1 0,0 0-1,1 0 1,0 1 0,0 1 0,-20 19 0,26-22 47,1 0-1,-1 0 1,2 0-1,-1 1 1,1 0-1,0 0 1,0 0-1,1 0 1,0 0 0,0 1-1,1 0 1,0-1-1,0 1 1,1 0-1,-1 16 1,2-21-4,0 0-1,0 0 1,0-1 0,0 1 0,1 0-1,-1 0 1,1-1 0,0 1-1,0 0 1,0-1 0,0 1 0,1-1-1,-1 1 1,3 3 0,-2-5-3,-1 1 1,1 0 0,0-1 0,0 1 0,0-1-1,0 0 1,0 0 0,0 0 0,1 0-1,-1 0 1,0 0 0,0 0 0,5 0-1,1 0 19,0-1-1,-1 0 0,1-1 0,0 1 0,-1-2 0,1 1 0,-1-1 1,1 0-1,7-3 0,18-10-55,0-1-1,-1-1 1,0-2 0,35-29 0,-27 17-63,-1-2 1,-1-2-1,-2-1 1,-2-2 0,-2-1-1,-1-2 1,-2-1 0,41-80-1,-21 1 347,-44 106-197,-4 12-67,1 0-1,-1 1 1,-1-1-1,1 0 1,0 0-1,-1 0 1,1 1 0,-1-1-1,0 0 1,0 0-1,0 0 1,-1-5 0,1 8-4,0 0 0,0 0 0,0-1 0,0 1 0,0 0 1,0 0-1,0 0 0,0-1 0,0 1 0,0 0 0,0 0 1,0 0-1,0-1 0,0 1 0,-1 0 0,1 0 0,0 0 1,0 0-1,0-1 0,0 1 0,0 0 0,-1 0 0,1 0 0,0 0 1,0 0-1,0 0 0,-1-1 0,1 1 0,0 0 0,0 0 1,0 0-1,-1 0 0,1 0 0,0 0 0,0 0 0,-1 0 1,1 0-1,-9 6-121,-10 18-20,-8 25 187,3 2 1,-36 105 0,53-133 52,1 1 0,1 0 0,-3 46 0,6 74-47,3-86-386,-1-51-125,0 0 0,1-1 0,0 1-1,3 7 1,4 11-4404,-6-20 2218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48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57 6144,'-7'-16'1978,"7"15"-1851,0 1 0,-1-1-1,1 0 1,0 1-1,-1-1 1,1 1-1,-1-1 1,1 1 0,0-1-1,-1 1 1,1 0-1,-1-1 1,1 1-1,-1-1 1,1 1 0,-1 0-1,0-1 1,1 1-1,-1 0 1,1 0-1,-1 0 1,0-1 0,1 1-1,-2 0 889,9-1 954,17-6 1012,-10 3-1993,0 1 1,24-3-1,140-2-1325,-60 7-5118,-82 1 3541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7:50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1 333 7136,'6'-6'6908,"25"-32"-4796,-9 12-1495,-5 6-241,2 2 0,20-17-1,-10 10-41,-4 3 100,1 1-1,0 1 1,2 2-1,0 0 1,1 2-1,37-15 1,-44 22-36,-2 0 114,-15 8-138,-6 3 118,-7 7-366,-1 1 0,2 0 0,-1 1 0,-6 12 1,11-18-102,-5 9 39,0 0 1,1 0 0,1 1 0,-7 26 0,10-32-39,1 0 0,1 0 1,0 0-1,0 0 0,1 1 0,0-1 1,0 0-1,1 0 0,3 14 0,-4-20-11,1 0-1,0 0 0,0-1 1,0 1-1,1 0 0,-1 0 1,1-1-1,-1 1 0,1-1 1,0 1-1,0-1 1,0 0-1,0 1 0,0-1 1,1 0-1,-1-1 0,1 1 1,-1 0-1,1-1 0,-1 1 1,1-1-1,0 0 0,0 0 1,0 0-1,0 0 1,0 0-1,0-1 0,0 0 1,0 1-1,0-1 0,4 0 1,3-1 1,0 0 0,-1-1-1,1 0 1,0 0 0,-1-1 0,0 0 0,0-1 0,10-5 0,43-25-109,74-56-1,-64 44 99,-36 25-95,-48 32 82,0 2-1,-11 15 1,20-25 12,-7 12 28,0 0 0,2 1 0,-1 0 0,2 0 0,0 0 0,1 1 0,0 0 0,2 0 0,-4 25 0,7-36-8,0 0 1,1 0 0,-1 0 0,2-1 0,-1 1 0,0 0 0,4 11 0,-4-16-21,0 1 1,1-1-1,-1 1 1,1-1-1,-1 0 0,1 1 1,0-1-1,-1 0 1,1 0-1,0 0 1,0 1-1,0-1 1,0 0-1,0 0 0,0 0 1,0 0-1,0-1 1,1 1-1,-1 0 1,0 0-1,0-1 1,1 1-1,-1-1 0,0 1 1,1-1-1,-1 1 1,1-1-1,-1 0 1,1 0-1,-1 0 1,0 0-1,1 0 0,-1 0 1,1 0-1,-1 0 1,1 0-1,1-1 1,3-1-6,0 0 0,1 0 0,-1-1 0,0 0 0,0 0 1,0 0-1,-1-1 0,1 0 0,-1 0 0,0 0 1,0-1-1,6-7 0,0-3 12,-1 0-1,0-1 1,13-30 0,-20 37-8,0 0 1,0-1-1,-1 1 1,-1-1-1,1-9 1,-1 15-20,-1 0 0,0 0 1,0 0-1,0 1 0,-1-1 0,1 0 0,-1 0 1,0 1-1,0-1 0,-1 0 0,1 1 0,-1-1 1,1 1-1,-1 0 0,0-1 0,-4-3 0,3 3-22,-1 0-1,0 1 0,0 0 1,0-1-1,0 2 1,-1-1-1,1 0 0,-1 1 1,0 0-1,-9-3 1,-37-7-234,51 12 264,0 0 0,-1 0 0,1 0 0,0 0 0,0 0 0,-1 0 0,1 0 1,0 0-1,-1 0 0,1 0 0,0 0 0,0 0 0,-1-1 0,1 1 1,0 0-1,-1 0 0,1 0 0,0 0 0,0 0 0,-1-1 0,1 1 0,0 0 1,0 0-1,0 0 0,-1-1 0,1 1 0,0 0 0,0 0 0,0-1 0,-1 1 1,11-3 136,3 0-41,30-9-74,0 3 1,0 1-1,1 2 1,0 1-1,0 3 1,65 5-1,-98-2 68,1 0-1,0 0 0,0 2 1,-1-1-1,1 1 0,13 6 1,-21-7-29,0 0 0,-1 0 0,1 1 0,-1-1 0,1 1 1,-1-1-1,0 1 0,0 0 0,0 0 0,0 1 0,-1-1 0,1 1 0,-1-1 1,0 1-1,0 0 0,0 0 0,0 0 0,-1 0 0,1 0 0,0 6 1,0 0 78,-1 0 0,0 1 0,-1-1 0,0 0 1,-2 15-1,-13 52 425,10-55-533,1-1 1,-3 44-1,6-65-16,1 1-1,0-1 0,0 1 0,0 0 0,0-1 0,0 1 0,0 0 0,1-1 0,-1 1 0,0-1 0,0 1 0,0 0 0,0-1 0,1 1 0,-1-1 0,0 1 0,1-1 0,-1 1 0,0-1 0,1 1 0,-1-1 0,1 1 0,-1-1 0,1 1 0,-1-1 0,1 0 0,-1 1 0,1-1 0,0 0-8,0 1-1,1-1 1,-1 0 0,0 0-1,0 0 1,0 0 0,0-1-1,0 1 1,0 0 0,1 0 0,-1-1-1,0 1 1,0-1 0,1 0-1,4-2-20,1-1 0,-1 0 0,8-7 0,19-18 16,-21 18 7,24-18-1,-26 22-1,0 0 0,1 1 0,0 0 1,0 1-1,20-7 0,-28 11 3,1 0 1,0 0-1,-1 1 1,1 0 0,0-1-1,0 1 1,-1 0-1,1 1 1,0-1-1,0 1 1,-1-1-1,1 1 1,-1 0 0,1 0-1,0 1 1,-1-1-1,0 1 1,1 0-1,-1 0 1,0 0-1,0 0 1,5 6-1,6 6 100,-1 1-1,10 16 1,-14-18-61,1 0 1,1-1-1,-1 0 1,15 11-1,-15-15-165,0-1 0,1 0-1,-1-1 1,2-1-1,-1 1 1,0-2 0,1 0-1,0 0 1,0-1-1,0 0 1,22 1 0,-23-3-823,0-1 0,0 0 0,0-1 0,0 0 0,0-1 0,0 0 0,0-1 0,12-5 0,9-4-1890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8:28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247 305 2240,'1'5'12744,"-6"-2"-11327,0 1-3392,-22 16 2495,0 2-1,2 0 1,0 2-1,-37 47 0,47-49-409,0 0-1,2 0 0,-11 25 1,24-46-90,-1 1 0,0-1 0,1 1 0,-1-1 0,1 1 0,0-1 0,-1 1 0,1-1 1,0 1-1,0-1 0,0 1 0,0-1 0,0 1 0,0-1 0,0 1 0,1 0 0,-1-1 0,1 1 0,-1-1 0,1 0 0,-1 1 1,1-1-1,0 1 0,0-1 0,0 0 0,-1 0 0,1 1 0,0-1 0,1 0 0,0 1 0,1 0 30,0 0 0,0 0-1,1-1 1,-1 1 0,0-1 0,0 0 0,1 0-1,-1 0 1,1 0 0,-1-1 0,1 1-1,6-1 1,-4 0-3,0-1 0,0 0 0,0 0 0,0-1 0,0 1 0,-1-1 1,1 0-1,0-1 0,-1 1 0,0-1 0,0 0 0,1-1 0,-2 1 0,1-1 0,0 0 0,7-8 0,0-5-8,-1 0 0,-1-1 1,0 0-1,-1 0 0,-1-1 0,10-34 0,-11 28-206,-2 0 1,0 0-1,-2-1 0,1-31 0,-4 61 158,6 178 38,-3-159 87,0-1 0,1 0 0,2 0 0,0-1 0,1 1 0,11 21 0,-16-39-61,0 0-1,1 0 1,-1 0 0,1-1 0,-1 1-1,1-1 1,0 0 0,0 0-1,1 0 1,-1 0 0,5 3 0,-6-6-21,-1 1 0,1 0 1,0 0-1,-1-1 1,1 0-1,0 1 0,-1-1 1,1 0-1,0 1 1,0-1-1,-1 0 0,1 0 1,0-1-1,-1 1 1,1 0-1,0 0 1,-1-1-1,1 1 0,0-1 1,-1 0-1,1 1 1,-1-1-1,1 0 0,-1 0 1,1 0-1,-1 0 1,1 0-1,-1 0 0,0 0 1,0-1-1,0 1 1,2-3-1,9-10 61,-1-2-1,-1 1 1,-1-2 0,0 1-1,-1-1 1,0 0 0,9-36-1,83-306 80,-82 298-172,-15 48-128,0 0 1,0 0-1,-2 0 0,2-22 0,-5 34-313,0 6 328,-3 7 112,-6 32 191,2 0 0,1 1 0,3 0 0,0 56 0,11 102 48,-4-176-203,-2-18-336,0 0 1,1 0-1,1-1 0,-1 1 1,1-1-1,3 9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8:29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8 128 8224,'-1'-1'196,"1"1"1,-1 0-1,1 0 0,-1-1 1,1 1-1,-1 0 1,1-1-1,0 1 1,-1-1-1,1 1 0,0 0 1,-1-1-1,1 1 1,0-1-1,0 1 1,0-1-1,-1 1 0,1-1 1,0 0-1,8-3 3608,9-4-2182,5-5-1094,0 2 0,0 0 0,1 2 0,1 0-1,32-7 1,124-14-500,-82 23-1154,-80 7-885,28 3 1,-19 4 80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8:31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1 619 3904,'1'0'2944,"15"-6"2797,-13 5-5462,0-1 0,0 1 0,0-1 1,0 0-1,-1 0 0,4-3 1,8-11 124,0 0 0,-2-1 1,1-1-1,-2 0 1,15-33-1,22-74 486,-24 60-233,-21 58-617,0-2 12,1 0 0,-1-1 0,0 1 0,-1-1 0,2-18 0,-4 32-63,1-1 0,0 0 0,-1 1 0,1-1 0,1 0 0,1 4 0,4 12 146,-2 4-123,20 78 462,-19-83-360,0 0-1,2-1 0,13 24 0,-18-34-64,1-1 0,1 1 1,-1-1-1,1 0 0,0 0 0,0-1 0,1 1 1,0-1-1,0 0 0,0-1 0,1 1 0,-1-1 0,1-1 1,0 1-1,0-1 0,0 0 0,9 2 0,-9-4 4,-1 1-1,1-1 1,0 0 0,0 0-1,-1-1 1,1 0-1,0 0 1,0 0-1,0-1 1,0 0-1,-1-1 1,1 0-1,-1 0 1,1 0-1,-1 0 1,1-1 0,-1 0-1,0-1 1,-1 1-1,1-1 1,0 0-1,-1-1 1,0 1-1,0-1 1,0 0-1,4-6 1,1-3 60,-1-1 0,0-1 0,11-28 0,-17 38-111,-1-1-1,1 0 1,-2 0 0,1 0 0,-1-1 0,0 1 0,-1 0 0,0 0 0,0-1 0,0 1 0,-3-13 0,3 19-14,0 1 0,0-1 0,-1 1 0,1 0 0,0-1 0,0 1 0,0-1 0,0 1 0,0 0 0,-1-1 0,1 1 0,0 0 0,0-1 0,-1 1 0,1 0 0,0 0 0,0-1 0,-1 1 0,1 0 0,0 0 0,-1-1 0,1 1 0,0 0 0,-1 0 0,1 0 0,-1 0 0,1 0 0,0-1 0,-1 1 0,1 0 0,-1 0 0,1 0 0,0 0 0,-1 0 0,1 0 0,-1 0 0,1 0 0,0 0 0,-1 1 0,1-1 0,0 0 0,-1 0 0,1 0 0,-1 0 0,1 0 0,0 1 0,-1-1 0,1 0 0,-2 2-35,0-1 0,0 0-1,0 1 1,0-1 0,0 1 0,1 0 0,-3 2-1,-3 8-46,1 1-1,0 0 0,1 0 1,0 0-1,1 1 0,1-1 1,-3 23-1,4-28 137,2 0 1,-1 1-1,1-1 0,0 1 1,1-1-1,0 0 0,0 1 1,5 12-1,-4-15 23,0 0 0,1-1 0,-1 1 0,1-1 0,1 1 0,-1-1 0,1 0 0,0 0 0,0-1 0,0 1 1,1-1-1,5 5 0,-8-8-39,0 1 0,1-1 0,-1 0 0,0 0 0,0 0 0,1 0 1,-1 0-1,0 0 0,1 0 0,-1-1 0,1 0 0,-1 1 0,1-1 1,-1 0-1,1 0 0,-1 0 0,1 0 0,-1-1 0,1 1 0,-1-1 1,1 1-1,-1-1 0,0 0 0,1 0 0,-1 0 0,0 0 0,0-1 1,1 1-1,-1 0 0,2-3 0,6-5 43,-1 0-1,0 0 1,0-1 0,11-17-1,-18 24-59,6-10 11,0 0 0,-1-1 0,8-20 0,10-21-132,-18 39 1,-7 16 84,0-1 0,0 1 1,0-1-1,0 1 0,1-1 1,-1 1-1,0-1 1,0 1-1,0 0 0,1-1 1,-1 1-1,0-1 0,0 1 1,1 0-1,-1-1 0,0 1 1,1 0-1,-1-1 1,0 1-1,1-1 0,0 3 7,0-1 0,0 0 0,0 1 0,-1-1 0,1 1 0,-1-1 0,1 1 1,-1-1-1,1 1 0,-1 1 0,5 21-7,-2 0 1,2 35 0,-4-35 105,0-13-47,0 0 1,-1 1 0,0-1-1,-1 1 1,0-1 0,-1 0-1,-6 22 1,7-31 11,1-1-1,-1 0 1,1 0 0,-1 1-1,0-1 1,0 0 0,0 0 0,1 0-1,-1 0 1,0 0 0,0 0-1,-1 0 1,1 0 0,0-1-1,0 1 1,0 0 0,0 0-1,-1-1 1,1 1 0,0-1 0,-1 1-1,1-1 1,0 0 0,-1 0-1,-1 1 1,1-1-22,0-1 1,1 1-1,-1 0 1,0-1-1,1 1 1,-1-1-1,1 1 1,-1-1-1,0 0 1,1 0-1,0 1 1,-1-1-1,1 0 1,-1-1-1,1 1 1,0 0-1,0 0 1,0 0-1,0-1 1,0 1-1,0 0 1,-1-3-1,-22-44-576,22 46 353,-2-5-250,5 6 302,5 4 123,6 3 15,0 0-1,0-1 1,1 0 0,0 0-1,0-1 1,17 2 0,85 8 399,-97-14-256,0 1-1,-1-2 0,1-1 1,0 0-1,-1-1 0,0 0 1,30-12-1,-40 12-108,1 0 0,-1-1 0,0-1 0,0 1 0,0-1 0,-1 0 0,1-1 0,-1 1 0,9-13 0,-7 8 15,-1 0 0,0-1 0,-1 0 0,0 0 0,8-24 1,18-82 137,-17 59-160,43-178-75,-53 192-48,-6 62 168,-5 27 1,1-6-25,0 39 123,4-1 0,14 131 0,-11-191-69,0 0 0,2 0-1,0 0 1,0-1 0,2 1-1,8 17 1,-12-31-66,0-1 0,-1 0 1,1 1-1,1-1 0,-1 0 1,0 0-1,0 0 0,1 0 0,-1-1 1,1 1-1,-1-1 0,1 1 1,0-1-1,0 0 0,0 0 0,-1 0 1,1-1-1,0 1 0,0-1 1,0 1-1,0-1 0,0 0 0,4 0 1,8-1-106,0 0-1,-1-1 1,19-5 0,-31 7 55,27-6-1273,-1-2 0,28-11 0,-43 13-1,-1 0 0,0 0 0,0-1 0,0 0 1,-1-1-1,16-14 0,-9 6-1042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2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32 700 2976,'-13'4'1894,"8"-2"724,-4 8 327,8-9-2864,1-1 0,0 1 0,-1-1 1,1 1-1,0-1 0,-1 1 0,1-1 0,0 1 0,0-1 0,-1 1 1,1-1-1,0 1 0,0 0 0,0-1 0,0 1 0,0-1 1,0 1-1,0 0 0,0-1 0,0 1 0,0 0 0,1 0 49,1 1 0,-1-1 0,1 0 1,-1 1-1,1-1 0,0 0 0,-1 0 0,1 0 0,0-1 0,0 1 0,0 0 0,0-1 0,-1 1 0,5 0 0,28 3 959,-18-2-794,1-2 0,-1 0 1,1-1-1,-1 0 0,0-1 0,1-1 0,-1-1 0,0 0 0,-1-1 0,1-1 0,20-10 0,-33 14-277,0 1-1,-1-1 1,1 0-1,-1 0 1,0 0-1,0 0 1,1 0-1,-1 0 1,-1-1-1,1 1 1,0-1-1,-1 1 1,1-1-1,-1 0 1,0 1-1,0-1 1,0 0-1,0 0 1,0 0-1,0 0 1,-1 0-1,0 0 1,1 0-1,-1 0 1,0 0-1,-1 0 1,0-6-1,0 6-56,0 0 1,0-1-1,0 1 0,0 0 0,-1 0 0,1 0 1,-1 0-1,0 0 0,0 1 0,0-1 0,0 0 1,0 1-1,-1-1 0,1 1 0,-1 0 1,0 0-1,1 0 0,-1 0 0,0 0 0,0 1 1,0-1-1,0 1 0,-1 0 0,-5-1 0,4 1-24,-1 1 0,1-1 0,-1 2 1,1-1-1,0 0 0,-1 1 0,1 0 0,-1 1 0,1-1 0,0 1 0,0 0 0,0 0 0,0 0 0,0 1 0,-5 3 0,-7 6 48,0 0 1,-21 21 0,31-26 56,0 0-1,0 0 1,1 1 0,0 0-1,1 0 1,0 0 0,0 1-1,-5 12 1,9-18 2,-1 1-1,1-1 1,0 1 0,0 0-1,0-1 1,1 1 0,-1 0-1,1 0 1,0-1 0,0 1-1,0 0 1,1 0 0,-1-1-1,1 1 1,0 0 0,0-1-1,0 1 1,0 0 0,1-1-1,0 0 1,-1 1-1,1-1 1,0 0 0,4 4-1,-1-1 45,0-1-1,1 0 1,0 0-1,0-1 0,0 0 1,0 0-1,1 0 0,0-1 1,0 0-1,12 4 0,-9-4-1,0-1 0,0-1 0,0 1 0,0-2 1,0 0-1,0 0 0,13-2 0,0-2 15,-1-1 1,1-1 0,-1-1 0,0-1 0,-1-1 0,27-15 0,-22 10-40,-1-1-1,0-2 1,-1 0 0,-1-1 0,0-2-1,20-23 1,-7-1-23,-1-1 1,-2-1-1,-2-3 0,-3 0 1,-2-2-1,-1 0 0,23-78 1,-44 117-95,-1 1 1,0-1-1,-1-1 1,1-17-1,-3 24-14,0 0 0,0 0-1,-1-1 1,1 1 0,-1 0 0,-1 0-1,1 0 1,-1 0 0,0 0-1,-5-9 1,6 13 45,-1 1 0,1-1 0,0 1-1,0 0 1,0 0 0,-1 0 0,1 0 0,-1 0 0,1 0 0,-1 0-1,1 0 1,-1 0 0,1 1 0,-1-1 0,0 0 0,0 1-1,1 0 1,-1-1 0,0 1 0,1 0 0,-1 0 0,0 0 0,0 0-1,0 0 1,1 0 0,-1 1 0,0-1 0,1 1 0,-4 0 0,-1 1-12,0 0 1,0 1-1,1-1 1,-1 1-1,0 0 1,1 1-1,-6 4 1,2 0-3,0 1-1,1 0 1,0 0-1,1 1 1,0-1 0,1 2-1,0-1 1,-10 23-1,6-6 117,1 1 0,-10 47 0,8-16-71,3 1 0,-1 80 0,9-125 60,1 1 0,0 0 0,1-1 0,1 1 0,0-1 0,11 29 0,-12-38-12,0-1 0,1 1 0,0-1 0,0 0-1,0 0 1,1 0 0,0 0 0,0-1 0,0 0 0,0 1 0,1-1 0,0-1 0,-1 1-1,1-1 1,1 0 0,-1 0 0,0 0 0,1-1 0,-1 0 0,11 3 0,4-2 90,0 0-1,0-1 1,1-1 0,-1-1 0,0-1 0,29-5 0,-4-3-4,76-23 0,-106 27-112,1-1 0,29-15 1,-41 19-17,0-1 0,1 0 0,-1 0 0,-1 0 0,1-1 1,0 1-1,-1-1 0,1 0 0,-1 0 0,0-1 0,-1 1 0,1 0 1,2-6-1,-4 5-36,1 0 1,0 0 0,-1 0-1,0 0 1,0 0 0,0-9-1,-1 14 9,0-1 1,0 0-1,0 0 0,0 0 0,0 1 1,0-1-1,0 0 0,0 1 0,-1-1 0,1 0 1,0 0-1,-1 1 0,1-1 0,0 0 1,-1 1-1,1-1 0,-1 1 0,1-1 1,-1 0-1,1 1 0,-2-1 0,1 0 0,0 1 1,0 0-1,0 0 0,0 0 0,0 0 0,0-1 0,-1 1 1,1 1-1,0-1 0,0 0 0,0 0 0,0 0 0,0 1 1,0-1-1,0 0 0,0 1 0,0-1 0,0 1 0,-2 0 1,-20 12-76,0 0 0,1 1 0,0 1 0,2 2 0,-24 22 0,40-35 107,0 0 0,1 0-1,0 1 1,0-1-1,0 1 1,0 0 0,1-1-1,0 1 1,0 0 0,0 0-1,1 1 1,-1-1-1,0 8 1,2-11-5,0 1-1,0-1 0,0 1 1,0-1-1,1 0 1,-1 1-1,0-1 0,1 1 1,0-1-1,0 0 1,-1 0-1,1 1 0,1-1 1,-1 0-1,0 0 1,0 0-1,1 0 0,-1 0 1,1-1-1,0 1 1,-1 0-1,1-1 0,0 1 1,0-1-1,0 1 1,0-1-1,0 0 0,1 0 1,-1 0-1,0 0 1,0 0-1,4 0 0,1 1 44,1-1-1,0 0 1,-1-1-1,1 0 1,-1 0-1,1 0 1,0-1-1,-1 0 0,10-3 1,11-3-23,28-13 0,-43 15-30,109-42 218,134-46-4,-249 91-211,7-2-134,-1-1-1,26-12 1,-57 41-389,-14 6 345,25-25 173,0 1-1,1 0 1,-1 1 0,2-1-1,-1 1 1,0 0-1,1 0 1,1 1 0,-6 10-1,9-17 10,1 1 0,-1-1 0,1 0 0,0 1 0,-1-1 0,1 1 0,0-1 0,0 1 0,0-1 0,0 0 0,0 1 0,0-1 0,0 1-1,0-1 1,1 1 0,-1-1 0,1 0 0,-1 1 0,1-1 0,-1 0 0,2 2 0,-1-1 8,0-1-1,1 0 0,-1 1 1,1-1-1,-1 0 1,1 0-1,0 0 1,-1 0-1,1-1 1,0 1-1,-1 0 1,1-1-1,0 1 1,2 0-1,3 0 38,0-1-1,0 1 1,0-1-1,1 0 1,-1-1-1,0 0 1,10-2 0,7-4 45,39-19 0,-43 17-76,-4 2 1,-1-2 0,0 0 0,-1-1 0,0 0 0,-1-1 0,17-18 1,-10 8-28,-1 0 0,24-37 0,25-51 3,-43 67 68,22-36 15,72-114 210,-34 51-523,-83 137 209,0 2-35,-1 0-1,0 0 0,0 0 1,0 0-1,-1 0 1,1 0-1,0 0 0,-1 0 1,1-5-1,-1 7 45,0 0 0,0-1 0,0 1 0,0 0 1,0-1-1,-1 1 0,1 0 0,0-1 0,0 1 0,0 0 0,0 0 0,0-1 0,-1 1 1,1 0-1,0 0 0,0-1 0,-1 1 0,1 0 0,0 0 0,0 0 0,-1-1 0,1 1 1,0 0-1,0 0 0,-1 0 0,1 0 0,0 0 0,-1 0 0,1 0 0,0-1 0,-1 1 1,1 0-1,0 0 0,0 0 0,-1 0 0,1 0 0,0 0 0,-1 0 0,1 1 0,0-1 1,-1 0-1,1 0 0,0 0 0,-1 0 0,1 0 0,0 0 0,0 1 0,-1-1 0,-17 9-159,2 1 151,1 0-1,0 2 1,1 0-1,0 0 1,1 1-1,0 1 1,1 0 0,1 1-1,0 0 1,1 1-1,1 0 1,0 1-1,-7 20 1,-14 45 14,5 1-1,-23 127 1,45-193 67,0-1 0,1 1 1,0 0-1,1 0 0,4 32 0,-3-47-34,0 0 0,0 0 1,1 0-1,-1 0 0,1-1 0,0 1 0,-1 0 0,1 0 0,0 0 0,0 0 0,0-1 0,1 1 0,-1 0 1,0-1-1,1 1 0,-1-1 0,0 1 0,1-1 0,0 0 0,-1 0 0,1 0 0,0 0 0,0 0 0,0 0 1,-1 0-1,1 0 0,0-1 0,0 1 0,0-1 0,0 1 0,0-1 0,0 0 0,3 0 0,4-1 78,1 0 0,-1 0-1,0-1 1,0 0 0,16-7-1,-19 7-110,30-10 64,-1-2 0,0-1-1,65-40 1,-80 42-79,-14 10 7,-1 0 0,0 0 0,0-1 0,-1 1 1,1-1-1,-1 0 0,6-7 0,-10 11 3,1-1 0,-1 0-1,1 1 1,-1-1 0,0 1-1,1-1 1,-1 1 0,1-1-1,-1 1 1,1-1 0,0 1-1,-1 0 1,1-1 0,-1 1-1,1 0 1,0-1 0,-1 1-1,1 0 1,0 0 0,0 0 0,-1-1-1,1 1 1,0 0 0,-1 0-1,1 0 1,0 0 0,-1 0-1,1 0 1,0 1 0,1-1-1,0 1-13,-1 0-1,1 0 0,0 0 1,-1 1-1,1-1 1,-1 0-1,1 1 0,-1-1 1,0 1-1,1 0 1,-1-1-1,1 4 0,3 4 61,-1 1 0,7 19 0,-9-21 10,1 0 0,0 0 1,0 0-1,1 0 0,7 11 0,-9-17-39,0 0 0,-1 0-1,1 0 1,0-1 0,0 1-1,0-1 1,0 1-1,0-1 1,1 0 0,-1 1-1,0-1 1,1 0-1,-1-1 1,1 1 0,-1 0-1,0-1 1,1 1 0,0-1-1,-1 0 1,1 0-1,-1 0 1,1 0 0,3-1-1,13-3 41,0-1 1,-1 0-1,0-1 0,26-13 0,-6 2 27,-11 5-154,46-28 0,-73 40 71,-1 0 1,1 0-1,0 0 1,0 0-1,0 0 1,0 0-1,0 0 1,0 0 0,0 0-1,0 0 1,0 0-1,0 0 1,0 0-1,0 0 1,0-1-1,0 1 1,0 0 0,0 0-1,0 0 1,0 0-1,0 0 1,0 0-1,0 0 1,0 0-1,0 0 1,0 0-1,0 0 1,0 0 0,0 0-1,0 0 1,0 0-1,0 0 1,0-1-1,-10 6-215,-12 14 149,-34 37 0,52-51 88,0 1 1,0 0-1,0-1 0,1 1 0,0 0 0,-3 10 0,5-14-6,0-1 0,1 1 0,-1-1 0,1 1 0,-1-1 0,1 1 0,0-1-1,0 1 1,0 0 0,0-1 0,0 1 0,0-1 0,0 1 0,0 0 0,1-1 0,-1 1 0,1-1 0,-1 1 0,1-1-1,0 1 1,-1-1 0,1 1 0,0-1 0,0 0 0,0 0 0,0 1 0,0-1 0,0 0 0,0 0 0,0 0-1,1 0 1,1 1 0,-1-1 17,-1 0-1,1-1 1,0 1-1,0-1 1,0 0-1,0 1 1,0-1-1,0 0 0,0 0 1,-1 0-1,1 0 1,3-1-1,24-6 166,-22 5-107,23-8 56,0-1-1,0-2 0,30-17 1,-56 27-129,0 1 0,-1-1 0,1 0 1,0 0-1,-1 0 0,0-1 0,0 1 1,0-1-1,4-6 0,-6 9-18,0 0-1,-1 0 1,1 0-1,-1 0 1,1 0-1,-1 0 1,0 0 0,1 0-1,-1-1 1,0 1-1,0 0 1,1 0-1,-1 0 1,0 0-1,0 0 1,0 0-1,-1-1 1,1 1-1,0 0 1,0 0-1,-1 0 1,1 0-1,0 0 1,-1 0-1,1 0 1,-1 0-1,1 0 1,-1 0 0,0 0-1,1 0 1,-1 0-1,0 1 1,0-1-1,0 0 1,0 0-1,1 1 1,-1-1-1,0 1 1,0-1-1,0 0 1,0 1-1,-2-1 1,-3-1-32,-1 0 1,0 0-1,0 0 0,0 1 1,0 0-1,0 0 0,-10 1 1,-49 5-222,62-4 270,3-1 1,0 0 1,0 0-1,0 0 1,1 0-1,-1 0 0,0 0 1,0 1-1,0-1 1,0 0-1,1 1 1,-1-1-1,0 0 1,0 1-1,0 0 1,1-1-4,0 0 1,0 1 0,0-1 0,0 0 0,0 0-1,0 0 1,0 0 0,0 0 0,0 0 0,0 1-1,1-1 1,-1 0 0,0 0 0,0 0 0,0 0-1,0 0 1,0 0 0,0 0 0,1 0 0,-1 0 0,0 0-1,0 0 1,0 0 0,0 1 0,0-1 0,1 0-1,-1 0 1,0 0 0,0 0 0,0 0 0,0 0-1,0 0 1,1 0 0,-1-1 0,0 1 0,0 0-1,0 0 1,0 0 0,0 0 0,1 0 0,-1 0-1,0 0 1,0 0 0,10-1 99,31-10-124,67-8 0,-21 5 49,-55 7-85,1 1 1,-1 2 0,59 0-1,-89 4 42,1 0 1,-1 0-1,1 0 0,-1 1 0,0-1 1,1 1-1,-1 0 0,0-1 0,1 1 1,-1 1-1,0-1 0,0 0 0,0 0 0,3 3 1,-4-3 16,0 0 0,0 0 1,-1 1-1,1-1 0,0 0 1,-1 1-1,1-1 1,-1 0-1,1 1 0,-1-1 1,0 1-1,0-1 0,1 1 1,-1-1-1,0 1 0,0-1 1,-1 1-1,1-1 0,0 1 1,0-1-1,-1 1 1,1-1-1,-1 2 0,-2 4 26,1-1-1,-1 0 1,-1 0-1,1-1 1,-1 1 0,1-1-1,-2 0 1,1 1-1,-1-2 1,-8 9-1,31-16 674,-9-1-674,-1 0 0,1-1 0,-1 0 0,0 0 0,13-12 1,-14 10-82,0 1 0,0 1 0,1-1 0,0 1 0,0 1 0,18-8 0,-25 12 38,1-1 0,0 1-1,0-1 1,0 1 0,-1 0 0,1-1-1,0 1 1,0 0 0,0 0-1,0 1 1,0-1 0,-1 0 0,1 1-1,0-1 1,0 1 0,-1-1 0,1 1-1,0 0 1,0 0 0,-1 0-1,1 0 1,-1 0 0,2 1 0,2 3 17,-1 0 1,1 0 0,-1 0-1,0 1 1,3 7 0,-4-8 50,-1 0 1,1-1-1,1 1 0,-1-1 1,0 0-1,1 1 0,0-1 1,6 4-1,-5-5 6,0-1-1,0 1 1,1-1-1,-1 0 1,1-1 0,0 1-1,-1-1 1,1 0-1,0-1 1,8 1-1,6-2-836,32-4 0,-41 3 68,-11 2 630,31-6-3750,-30 6 3298,1-1 1,-1 1-1,1-1 0,0 0 1,-1 1-1,1-1 0,-1 0 1,1 0-1,-1 0 1,0 0-1,1 0 0,-1-1 1,0 1-1,2-3 0,2-8-3128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04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1 3552,'35'0'16543,"-41"0"-16284,0 1 0,1 0 0,-1 1 0,1-1 0,-1 1 0,1 0 0,0 0 0,-7 4 0,-7 4-19,0 1 1,1 0-1,0 1 0,-25 23 1,33-25-222,0 1 1,0 0 0,0 0 0,2 1 0,0 1-1,0-1 1,-10 24 0,13-23-77,0 0-1,-4 16 1,8-24 71,0-1-1,1 1 1,-1-1 0,1 1-1,0 0 1,0-1 0,0 1 0,1-1-1,0 1 1,1 4 0,-2-8-8,0 0 1,0 0-1,1 0 1,-1 0-1,0-1 1,1 1-1,-1 0 1,1 0-1,-1-1 1,1 1-1,-1 0 1,1 0-1,-1-1 1,1 1-1,0-1 1,-1 1-1,1-1 1,0 1-1,0-1 1,-1 1-1,1-1 1,0 1 0,0-1-1,0 0 1,0 0-1,-1 1 1,1-1-1,0 0 1,0 0-1,0 0 1,0 0-1,0 0 1,0 0-1,-1 0 1,1 0-1,0 0 1,0-1-1,0 1 1,0 0-1,-1-1 1,1 1-1,1-1 1,3-1 4,-1 0 0,0-1 0,-1 0 0,1 1 0,0-1 0,4-5 0,6-10-26,0 0 0,-1-1-1,0-1 1,13-28 0,2-5 166,-11 27 8,-11 18-196,-1 0 0,8-15 0,-13 23 36,0-1 1,0 1 0,0-1-1,1 0 1,-1 1 0,0-1-1,1 1 1,-1-1 0,0 1-1,1-1 1,-1 1 0,0-1-1,1 1 1,-1 0-1,1-1 1,-1 1 0,1-1-1,-1 1 1,1 0 0,0 0 5,-1 0-1,0 0 1,1 0 0,-1 0-1,0 0 1,1 0 0,-1 0 0,0 1-1,0-1 1,1 0 0,-1 0-1,0 1 1,0-1 0,1 0 0,-1 0-1,0 1 1,0-1 0,0 0-1,0 0 1,1 1 0,-1-1 0,0 0-1,0 1 1,0 0 0,8 29 345,-6-20-257,16 42 179,-2-9-122,-7-14 52,-4-8-97,2 0 1,0-1-1,17 32 1,-17-36-48,-6-13-51,1 1 0,-1-1 1,1 0-1,0 1 0,-1-1 1,1 0-1,1 0 0,-1-1 1,0 1-1,4 3 0,-5-6-52,-1 1 0,1-1 0,-1 0 0,1 0 0,-1 1 1,1-1-1,-1 0 0,1 0 0,-1 0 0,1 0 0,-1 0 0,1 0 0,-1 0 0,1 1 0,-1-2 0,1 1 0,-1 0 0,1 0 0,0 0 0,-1 0 0,1 0 0,-1 0 0,1 0 1,-1-1-1,1 1 0,-1 0 0,1 0 0,-1-1 0,0 1 0,1 0 0,-1-1 0,1 1 0,-1-1 0,0 1 0,1 0 0,-1-1 0,0 1 0,1-1 0,-1 1 0,0-1 1,0 1-1,1-1 0,-1 0 0,7-24-3219,-7 25 3167,4-13-1765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08:31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89 8544,'-40'-15'3872,"26"10"-3360,9 2 2816,10 6-1921,0-6 801,9 3-1344,7-5 576,8 1-832,5-4-128,8 5-288,3-9-128,0 7-32,8-7-192,2 9 96,6-5-3360,2 3 1888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3:0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 6400,'-36'-5'2368,"22"1"-1856,1 1-128,8 3-4160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2:53:0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 4320,'-5'-14'1600,"1"14"-1248,-6-3-96,7 3 0,-2-3-192,0 3-2848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2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1 961 2304,'0'-2'10325,"5"-35"-9152,-5 17-979,2 0 0,0 0 0,7-24 0,21-61 319,-7 27-218,-3 1-157,29-98 402,-41 152-535,1 0 1,1 1 0,1 0 0,1 1 0,1 0-1,1 1 1,1 0 0,0 1 0,1 1 0,34-29 0,-4 8-49,-20 17-224,43-30 1,-66 50 240,0 1 0,0-1 0,0 1 0,0-1 0,0 1 0,0 0 0,1 0 0,-1 0 1,0 1-1,1-1 0,-1 1 0,0 0 0,1 0 0,-1 0 0,1 0 0,-1 0 0,0 1 1,1 0-1,4 1 0,-3 0 36,-1 0 0,0 0 0,0 1 0,0-1-1,-1 1 1,1 0 0,0 0 0,-1 0 0,0 0 0,0 1 0,0-1 0,0 1 0,4 7 0,-4-7 37,-1 0 0,0 1 0,0-1-1,0 0 1,0 1 0,-1-1 0,1 1 0,-1 0 0,0-1 0,-1 1 0,1 0 0,-1-1-1,0 1 1,0 0 0,0 0 0,-1-1 0,0 1 0,0 0 0,0-1 0,0 1 0,-1-1-1,0 1 1,-3 6 0,-9 16 213,-1 0-1,-1-2 1,-33 40-1,42-57-188,0 0-1,0-1 1,0 0-1,-1-1 1,0 1-1,-1-2 1,1 1-1,-1-1 1,0 0 0,0-1-1,-1 0 1,1-1-1,-1 0 1,-20 4-1,8-8 34,22 1-112,-1 0 1,1 0 0,0 0 0,-1 0 0,1 0 0,0 0 0,-1 0-1,1 0 1,0-1 0,-1 1 0,1 0 0,0 0 0,-1 0 0,1-1-1,0 1 1,0 0 0,-1 0 0,1-1 0,0 1 0,0 0-1,-1-1 1,1 0-4,0 1 0,0 0 0,0-1 0,1 1 0,-1-1 0,0 1 0,0-1-1,0 1 1,1-1 0,-1 1 0,0 0 0,0-1 0,1 1 0,-1-1 0,0 1 0,1 0-1,-1-1 1,0 1 0,1 0 0,-1 0 0,1-1 0,-1 1 0,2-2-17,0 1 1,0 0-1,0-1 1,0 1 0,1 0-1,-1 0 1,0 0-1,0 0 1,1 1-1,-1-1 1,0 1-1,1-1 1,-1 1-1,1 0 1,-1 0 0,4 0-1,-3 0 1,1 1-1,-1 0 0,0 0 1,0 0-1,1 1 1,-1-1-1,0 1 1,-1 0-1,1-1 0,4 5 1,4 4-18,-1 0-1,-1 0 1,0 1-1,11 18 1,-19-27 44,12 16 99,3 6 40,0 0 0,23 50 0,-37-69-59,0 0-1,-1 0 0,0 1 0,0-1 0,0 0 0,0 0 1,-1 9-1,0-12-23,0 1-1,0-1 1,0 0 0,-1 0 0,1 0-1,-1 0 1,1 0 0,-1 0 0,0 0-1,0 0 1,0-1 0,0 1 0,0 0 0,0 0-1,0-1 1,-1 1 0,1-1 0,-1 1-1,1-1 1,-1 1 0,1-1 0,-1 0 0,0 0-1,-2 2 1,-1-2 17,0 1-1,1-1 1,-1 0-1,0 0 1,0-1 0,0 1-1,-7-1 1,-38-5 150,35 4-233,-56-11-74,-8-1-395,71 13-131,-17-3-614,11 0-3248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2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 3808,'0'0'45,"0"0"1,0 0 0,0 0-1,0 0 1,0 0-1,0 0 1,-1 1-1,1-1 1,0 0 0,0 0-1,0 0 1,0 0-1,0 0 1,-1 0-1,1 0 1,0 0-1,0 0 1,0 0 0,0 0-1,-1 0 1,1 0-1,0 0 1,0 0-1,0 0 1,0 0-1,-1 0 1,1 0 0,0 0-1,0 0 1,0 0-1,0 0 1,-1 0-1,1 0 1,0 0 0,0-1-1,0 1 1,0 0-1,0 0 1,0 0-1,-1 0 1,1 0-1,0 0 1,0-1 0,0 1 41,0 0 0,-1 0 1,1-1-1,0 1 0,0 0 1,0 0-1,-1 0 0,1 0 1,0-1-1,0 1 1,-1 0-1,1 0 0,0 0 1,-1 0-1,1 0 0,0 0 1,0 0-1,-1 0 0,1 0 1,0 0-1,-1 0 0,1 0 1,0 0-1,0 0 1,-1 0-1,1 0 0,0 0 1,0 0-1,-1 0 0,1 0 1,0 0-1,0 1 0,-1-1 1,1 0-1,0 0 0,0 0 1,-1 0-1,1 1 1,0-1-1,0 0 0,0 0 1,-1 1-1,1-1 0,0 0 1,-14 13 5565,12-12-4864,4 0-703,1 1 0,-1-1 0,1 0 0,-1 0 0,1 0 0,0 0 0,5 1 0,86 3 378,-73-3-432,67 6 619,-86-8-443,7 0-98,-9 0-153,0 0 1,1 0-1,-1 0 0,0 0 1,0 0-1,0 0 0,0-1 1,0 1-1,0 0 1,1 0-1,-1 0 0,0 0 1,0 0-1,0 0 0,0 0 1,0 0-1,0 0 0,0 0 1,0-1-1,0 1 1,1 0-1,-1 0 0,0 0 1,0 0-1,0 0 0,0 0 1,0 0-1,0-1 1,0 1-1,0 0 0,0 0 1,0 0-1,0 0 0,0 0 1,0-1-1,0 1 1,0 0-1,0 0 0,0 0 1,0 0-1,0 0 0,0 0 1,0-1-1,0 1 0,-1 0 1,1 0-1,0 0 1,0 0-1,0 0 0,0 0 1,0 0-1,0 0 0,0-1 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2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2816,'0'1'97,"0"-1"1,0 0-1,0 0 1,0 1-1,0-1 1,0 0-1,0 1 1,0-1-1,0 0 1,0 0-1,0 1 1,0-1-1,0 0 1,0 0-1,0 1 1,0-1-1,0 0 1,0 1-1,0-1 1,0 0-1,1 0 1,-1 0-1,0 1 1,0-1-1,0 0 0,0 0 1,1 1-1,-1-1 1,0 0-1,0 0 1,1 0-1,-1 0 1,0 0-1,1 1 1,3 2 2292,0-3-1932,0 1 0,-1-1 0,1 0-1,-1 0 1,7-2 0,-5 1-195,-1-1 0,1 0 0,-1 0 0,0 0 0,0-1-1,0 1 1,0-1 0,6-5 0,0 0-48,35-34 436,-32 29-597,1-1 0,-2 0 0,0-1 1,-1-1-1,0 0 0,11-22 0,-2-3 159,22-66 0,-6-13 513,-34 113-799,0-1 0,0 1 0,-1 0 0,0-1 0,0-7 0,-1 14-279,0 14 91,-5 101 289,1-66-8,4 46 194,1-44-81,-1-42-81,1 0 1,-1 0 0,4 12 0,-3-17 28,-1-1 0,1 1 0,0-1 0,0 1 0,0-1 0,0 0 1,0 1-1,0-1 0,1 0 0,-1 0 0,1 0 0,0 0 0,-1 0 1,1-1-1,2 3 0,-3-4-56,-1 0 1,1 1-1,-1-1 1,1 0-1,0 0 1,-1 0-1,1 0 1,-1 0-1,1 1 1,0-1-1,-1 0 1,1 0-1,-1-1 1,1 1-1,0 0 1,-1 0-1,1 0 1,-1 0-1,1 0 1,-1-1-1,1 1 1,-1 0-1,1 0 1,0-1-1,-1 1 1,1 0-1,-1-1 1,0 1-1,1-1 1,-1 1-1,1-1 1,-1 1-1,0-1 1,1 0-1,12-22 289,-9 16-251,4-9 52,11-33 0,-12 29-62,7-31 47,-5 11-195,-3 12 2,-1 8-1101,-4 22 1136,-1 0 0,1 0 0,0 0 0,-1-1 0,1 1-1,-1 0 1,0 0 0,0 0 0,0 0 0,0 0 0,0 2 0,5 45-66,3 69 440,-15-40 233,7-77-515,0-1-1,0 0 1,0 1-1,1-1 1,-1 0-1,0 1 1,0-1-1,-1 0 1,1 1-1,0-1 1,0 0-1,0 1 1,0-1-1,0 0 1,0 1-1,0-1 1,-1 0-1,1 1 1,0-1-1,0 0 1,0 1-1,-1-1 1,1 0-1,0 0 1,0 1-1,-1-1 1,1 0-1,0 0 1,0 0-1,-1 1 1,1-1-1,0 0 1,-1 0-1,1 0 1,-1 0-1,0 0 13,0 0-1,0 0 1,0 0-1,0-1 1,0 1-1,0 0 1,0-1 0,0 1-1,0-1 1,0 1-1,-2-2 1,0 0-51,0 0 1,1 0-1,-1 0 1,1-1-1,-1 1 1,1-1-1,0 1 1,-2-4-1,4 5-35,0 1 0,-1-1 0,1 0-1,0 1 1,-1-1 0,1 0 0,0 0 0,0 1-1,0-1 1,0 0 0,0 1 0,0-1-1,0 0 1,0 0 0,0 1 0,0-1-1,0 0 1,1 0 0,-1 1 0,0-1-1,0 0 1,1 1 0,0-2 0,0 1 8,0 0-1,0 0 1,0 1 0,0-1 0,0 0 0,0 1 0,0-1 0,0 0-1,0 1 1,0 0 0,1-1 0,-1 1 0,1-1 0,7 0 15,-1 0 0,0 1-1,14 0 1,-13 0 45,23-2 124,-22 1-133,0 1 0,18 0-1,9 3-111,1 0-618,-14 3-3610,-18-5 983,3-1 1082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2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5216,'-27'-16'1952,"17"7"-1536,2 6-96,8 0-64,13-2-960,0 5 448,6 0 128,2 0-3712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19 587 2720,'0'0'27,"0"0"1,-1 0-1,1 0 0,0 0 1,0 0-1,0 1 0,-1-1 1,1 0-1,0 0 1,0 0-1,-1 0 0,1 0 1,0 0-1,0 0 0,0 0 1,-1 0-1,1 0 0,0 0 1,0 0-1,-1 0 1,1 0-1,0 0 0,0 0 1,0 0-1,-1 0 0,1 0 1,0-1-1,0 1 0,0 0 1,-1 0-1,1 0 1,0 0-1,0 0 0,0-1 1,-1 1-1,1 0 0,0-1 217,-1 1-1,1 0 1,-1-1-1,1 1 1,-1 0-1,1-1 1,-1 1-1,0 0 1,1 0-1,-1-1 1,1 1-1,-1 0 1,0 0-1,1 0 1,-1 0-1,0 0 1,1-20 3206,3 10-2905,-1 0 0,2-15 0,-3 14-217,1 1 0,5-20 0,68-162 819,-67 172-1055,0-1 0,2 1 1,0 0-1,1 1 1,1 1-1,1 0 1,1 0-1,18-18 1,-23 26-77,1 0 0,1 1 0,0 0 0,0 0 0,0 1 0,1 1 0,24-11 0,-35 17-10,-1 1 1,1-1 0,0 1 0,0 0-1,0-1 1,0 1 0,0 0-1,0 0 1,0 0 0,0 0 0,0 0-1,0 0 1,0 0 0,0 0 0,0 0-1,0 0 1,0 0 0,0 1 0,0-1-1,0 0 1,0 1 0,-1-1 0,1 1-1,0-1 1,0 1 0,0-1 0,0 1-1,-1-1 1,1 1 0,0 0 0,-1 0-1,1-1 1,0 1 0,-1 0 0,1 0-1,-1 0 1,1 0 0,-1-1 0,1 3-1,0 0 34,0 1-1,0 0 0,-1 0 1,1 0-1,-1 0 0,0 0 1,0 0-1,-2 7 0,-32 149 287,2-62-295,16-53 82,11-33 112,-12 23 0,7-16 370,6-8 166,12-19-476,15-22-222,2-5-52,1 1 0,39-39-1,-63 70-16,79-71-193,-68 63 61,0 1 0,1 1 0,0 0 0,24-10-1,-37 18 115,1 0 0,-1 1 0,1-1 0,-1 1 0,1 0 0,-1-1 0,1 1 0,-1 0 0,1 0-1,-1 0 1,1 0 0,-1 0 0,3 1 0,-3-1 24,0 0 1,-1 1-1,1-1 1,0 1-1,-1-1 1,1 1-1,0-1 1,-1 1-1,1-1 0,0 1 1,-1 0-1,1-1 1,-1 1-1,1 0 1,-1 0-1,0-1 1,1 1-1,-1 0 1,0 0-1,0-1 0,1 1 1,-1 0-1,0 0 1,0 0-1,0 0 1,0 0-1,1 10 56,-1 0 0,0-1 0,-1 1 0,0-1 0,0 1 0,-1-1 0,-5 13 0,-3 7 155,-16 31-1,7-18-306,15-33 421,7-14 168,7-10-356,64-86 147,-27 34-333,-16 31-125,-28 31 95,0 1 1,1 0 0,-1 0 0,1 1-1,0-1 1,0 1 0,6-4 0,-10 6 75,0 0 0,0 0 0,1 0 0,-1 0 0,0 0 0,0 0 0,0 0 0,0 0 0,0 0 0,0 0 0,0 0 0,0 0 0,0 0 0,0 0 0,0 0 0,0 0 0,0 0 0,1 0 0,-1 0 0,0 0 0,0 0 0,0 0 0,0 0 0,0 0 0,0 0-1,0 0 1,0 0 0,0 0 0,0 0 0,0 0 0,0 1 0,0-1 0,0 0 0,0 0 0,0 0 0,1 0 0,-1 0 0,0 0 0,0 0 0,0 0 0,0 0 0,0 0 0,0 0 0,0 0 0,0 0 0,0 0 0,0 1 0,0-1 0,0 0 0,0 0 0,0 0 0,0 0 0,0 0 0,0 0 0,0 0 0,0 0 0,0 0 0,0 0 0,0 0 0,0 0 0,-1 1 0,3 13 1,-1 0 0,-1 0 0,0 1 0,-1-1 1,-4 23-1,2-14 122,-1 27 0,-4 29 94,8-79-209,0 0 1,0 0 0,1 0-1,-1 0 1,0 1 0,0-1-1,0 0 1,1 0 0,-1 0 0,0 0-1,1 0 1,-1 0 0,0 0-1,0 0 1,1 0 0,-1 0-1,0 0 1,0 0 0,1 0-1,-1 0 1,0 0 0,1 0-1,-1 0 1,0 0 0,0 0-1,1 0 1,-1 0 0,0 0-1,0-1 1,1 1 0,-1 0-1,0 0 1,0 0 0,10-4 99,-6 0-74,0 1 0,0-1-1,0 0 1,0 0-1,-1 0 1,7-9-1,15-30 19,-20 34-34,4-8 22,16-26 160,-23 41-201,0-1-1,-1 1 0,1-1 0,-1 0 1,0 0-1,1-5 0,2-2-180,-2 7-260,-2 10 301,-2 13 82,-13 70-45,14-78 104,1-1 0,0 1 0,0-1 0,1 0 0,0 1 0,4 11 0,-4-20 15,-1 0-1,1-1 1,0 1-1,1 0 0,-1-1 1,0 1-1,1-1 1,-1 0-1,1 1 1,0-1-1,0 0 1,0 0-1,0 0 1,4 3-1,-5-4 11,1 0 0,-1-1 0,1 1 0,-1-1-1,1 0 1,-1 1 0,1-1 0,-1 0 0,1 0 0,-1 0-1,1 0 1,-1 0 0,1 0 0,-1 0 0,1 0 0,-1-1-1,1 1 1,-1-1 0,1 1 0,-1-1 0,0 1 0,1-1-1,-1 0 1,0 0 0,0 1 0,1-1 0,-1 0 0,2-2-1,1-1 10,-1 0 0,1-1 0,-1 1-1,1-1 1,-1 0 0,0 0-1,-1 0 1,1 0 0,-1 0 0,0-1-1,-1 1 1,1-1 0,-1 1-1,0-1 1,0 1 0,-1-1-1,0 0 1,0-9 0,-1 8-31,1-1 0,-1 1 1,-1 0-1,1 0 0,-1 0 0,-1 0 0,1 0 1,-1 0-1,0 0 0,-1 1 0,1-1 0,-1 1 1,-1 0-1,-5-7 0,2 6-142,5 3 113,0 1-1,-1-1 0,1 1 0,-1 0 1,-7-4-1,10 7 9,0-1-1,0 1 1,0-1 0,0 1-1,1-1 1,-1 1-1,0-1 1,0 1 0,1-1-1,-1 0 1,1 1 0,-1-1-1,0 0 1,1 0 0,-1 1-1,0-3 1,1 3 13,0-1 0,0 0 0,0 1-1,0-1 1,0 1 0,0-1 0,0 1 0,0-1 0,0 0 0,0 1 0,1-1 0,-1 1-1,0-1 1,0 1 0,1-1 0,-1 1 0,0-1 0,1 1 0,-1-1 0,1 0 0,2-2 7,1 0 0,0 0 0,-1 0 1,1 0-1,6-3 0,-3 2 27,14-8 17,1 1-1,46-16 1,-67 26-43,74-23-264,-66 22 316,1 0-1,-1 0 0,1 1 1,0 1-1,-1-1 1,12 2-1,-19 0-72,1-1 1,0 1-1,-1 0 0,1 0 1,-1 0-1,0 0 0,1 0 1,-1 1-1,0-1 0,0 1 1,0-1-1,0 1 0,0 0 1,0 0-1,0 0 0,-1 0 1,1 0-1,-1 0 0,1 1 1,-1-1-1,0 0 0,0 1 1,0-1-1,1 4 0,0 3 20,1 0 0,-1 0 0,-1 1 0,0-1 0,0 15 0,-1 20 49,-3 84 123,3-74-43,0-53 27,0 0-144,0-1 1,0 1-1,0-1 1,0 1-1,0 0 1,-1-1-1,1 1 0,0 0 1,0-1-1,0 1 1,-1-1-1,1 1 1,0 0-1,0-1 1,-1 1-1,1-1 1,-1 1-1,1-1 1,-1 1-1,-1 0-5,-1 0 0,1 0 0,0-1 0,0 1 0,-1-1 0,1 0 0,-5 0 0,7 0 42,-1 0-117,-1 0 74,1 0 64,25 1-219,-20-1 151,0 0 0,0 0 0,0 0 0,0 0 0,5-1 0,2-5 23,-11 6-27,1-1 0,-1 0-1,1 1 1,0 0 0,0-1 0,-1 1 0,1-1 0,0 1 0,-1 0 0,1 0-1,0-1 1,0 1 0,0 0 0,-1 0 0,2 0 0,4-1 9,0 0 0,-1-1 1,1 0-1,-1 0 0,1 0 1,-1 0-1,0-1 0,0 0 1,0 0-1,6-5 0,1 0 95,0 0-70,-1-1 0,0 0 0,-1-1 0,0 0 0,15-20 0,-25 30-25,4-6 8,0 0-1,0 0 0,-1 0 1,0-1-1,0 1 0,0-1 1,-1 1-1,0-1 0,0 0 1,-1 0-1,0 0 0,0 0 1,-1 0-1,0 0 0,-1-13 1,0 15-35,0 1 0,0-1 1,0 1-1,-1 0 1,0 0-1,1-1 0,-1 1 1,-5-7-1,6 10 11,1 0 1,-1 0-1,0 0 0,0 1 0,1-1 0,-1 0 0,0 0 1,0 0-1,0 1 0,0-1 0,0 0 0,0 1 0,0-1 1,0 0-1,0 1 0,0 0 0,0-1 0,-1 1 0,1 0 1,0-1-1,0 1 0,0 0 0,0 0 0,-1 0 0,1 0 1,0 0-1,0 0 0,0 1 0,-1-1 0,1 0 0,0 0 1,0 1-1,0-1 0,0 1 0,0-1 0,-2 2 0,-2 1-14,0 1-1,0 0 0,0 1 1,1-1-1,-1 1 0,1 0 0,0 0 1,1 0-1,-1 1 0,1-1 1,-5 11-1,4-4 52,0 0 0,0 0 0,1 0 1,1 1-1,-1 13 0,2-21 22,1 0 0,0-1 0,1 1 0,-1 0 0,1 0 1,0 0-1,0 0 0,1-1 0,0 1 0,-1 0 0,1-1 0,1 1 0,-1-1 0,1 0 0,-1 0 0,1 0 0,1 0 1,-1 0-1,0-1 0,7 6 0,-4-5 17,0 1-1,0-1 1,0-1 0,1 1 0,-1-1 0,1 0-1,0-1 1,-1 1 0,1-1 0,1-1 0,-1 1-1,0-1 1,11 0 0,19-3-385,-1-2 0,0-1 1,51-15-1,-68 16-801,-13 3 225,1-1 1,-1 1-1,1-2 0,-1 1 0,0 0 0,0-1 0,0-1 0,0 1 0,7-5 0,5-11-4907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3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0 902 2656,'2'-1'837,"14"-1"1394,-1 1-227,-7 0-1654,1-1-1,-1-1 1,0 1 0,0-1 0,0-1 0,0 1 0,0-1 0,-1-1-1,0 1 1,0-1 0,0-1 0,0 1 0,-1-1 0,6-7 0,59-81 41,10-13-153,34-7-31,-8 8 50,-79 75 27,42-60-1,-62 77-248,1 0 0,-2-1 1,0 1-1,-1-2 0,0 1 0,-2-1 0,5-23 0,-6 24 57,-1-1-1,-1-26 1,-1 38-73,0 0 0,0 0 0,-1 0 0,1 1 1,-1-1-1,0 0 0,0 0 0,0 0 0,-1 0 0,1 1 0,-1-1 1,0 1-1,0-1 0,0 1 0,-5-6 0,5 8-31,1 0 0,0 0 0,0 1 0,0-1 0,0 1 0,0-1 0,-1 1 0,1-1 1,0 1-1,-1-1 0,1 1 0,0 0 0,-1 0 0,1 0 0,0 0 0,-1 0 0,1 0 0,0 0 0,-1 0 0,1 0 0,0 1 0,0-1 0,-1 1 0,1-1 0,0 1 0,0-1 0,-2 2 0,-4 2-23,1 1 1,-1-1-1,-9 11 0,7-7 56,-33 32 222,3 1 0,-34 47 0,67-81-247,-8 10 90,1 0 1,0 1-1,2 0 0,0 1 1,1 1-1,1-1 0,1 2 1,0-1-1,2 1 0,-8 41 0,10-29 58,0 55 0,4-71-53,2-1 0,0 1-1,1 0 1,1-1 0,6 19-1,-8-27-8,1-1 0,0 1 0,1-1 0,0 1-1,6 8 1,-8-14-46,0 0 1,-1 0-1,1 0 0,0 0 0,0 0 1,0 0-1,0-1 0,1 1 0,-1-1 1,0 0-1,1 0 0,-1 1 1,1-1-1,-1-1 0,1 1 0,-1 0 1,1-1-1,0 1 0,4-1 0,3 0 30,-1-1 0,0-1 1,0 1-1,0-2 0,0 1 0,0-1 0,0 0 0,-1-1 0,0 0 0,14-9 0,-4 1-29,-1-1 0,0-1 0,22-23 0,-22 18 6,-1-1-1,-1 0 1,0-2 0,-2 1-1,-1-2 1,12-26 0,-23 43-320,-2 6-205,-3 9 179,-1 12 315,1 1-1,1-1 0,1 1 0,1-1 1,1 1-1,1 0 0,1 0 0,6 25 1,-6-36 43,0 0 0,8 21 0,-9-29-41,0-1 0,0 1 0,0 0 0,1-1 0,-1 1 0,1-1 0,0 0 0,-1 0-1,1 1 1,0-1 0,0 0 0,1-1 0,-1 1 0,0 0 0,1-1 0,-1 1 0,4 1 0,-2-2 32,1-1 1,0 1-1,0-1 1,0 0-1,0 0 1,-1 0 0,1 0-1,0-1 1,0 0-1,4-2 1,-3 1-40,0 0 1,0-1-1,-1 1 1,1-1 0,-1-1-1,0 1 1,0-1-1,0 0 1,4-5-1,5-6 23,17-24 0,1-1 21,-9 6-136,-20 31 58,-2 3 107,-6-9 6,10-18-124,-5 26 81,1-19-96,6 6 128,-1-1-1,-1 0 1,0-1 0,-1 1 0,-1-1 0,2-17 0,-1 8 3,12-75 29,-14 47-1259,-14 66 619,9-8 524,1 0 1,0 1-1,0-1 1,0 1-1,-1 10 1,-2 4-133,-5 27 163,1 0 0,-2 75 0,1-13-72,-3 18 162,12-82 244,2-28-24,-1-16-178,0-21 502,7-10-657,1 1-1,1 1 1,2 0-1,0 0 1,2 1-1,17-26 1,-21 39-52,-1 2 0,2-1 1,15-15-1,-19 22 10,0 0 0,0 1 0,1 0 0,0 0 0,0 0 0,1 1 0,14-6 0,-21 9 32,0 1 1,0-1-1,0 1 0,0 0 0,0-1 1,0 1-1,0 0 0,0-1 0,0 1 1,0 0-1,1 0 0,-1 0 0,0 0 1,0 0-1,0 0 0,0 1 0,0-1 1,0 0-1,0 0 0,0 1 0,0-1 1,0 1-1,0-1 0,0 1 1,0-1-1,0 1 0,0 0 0,0-1 1,0 1-1,0 0 0,-1 0 0,1 0 1,0 0-1,-1-1 0,1 1 0,0 0 1,-1 0-1,1 0 0,-1 0 0,0 0 1,1 1-1,-1-1 0,0 0 0,0 0 1,1 2-1,0 3-16,-1 0 0,0 0 0,0 1 0,0-1 0,-1 0 0,-2 12 0,0-7 53,-1 0-1,0-1 0,-1 1 0,0-1 0,0 1 0,-1-1 0,-1-1 0,0 1 0,0-1 0,-1-1 0,0 1 1,0-1-1,-1-1 0,0 1 0,0-1 0,-20 10 0,25-15 34,0 0-1,-1-1 1,1 1-1,-7 1 1,10-3-39,-1 0 0,1 0 0,0 1 1,-1-1-1,1 0 0,0 0 0,-1 0 1,1 0-1,0 0 0,-1-1 0,1 1 1,0 0-1,0-1 0,-1 1 0,1-1 1,0 1-1,0-1 0,-2-1 0,3 2-24,-1 0 0,1 0-1,0 0 1,0 0-1,0 0 1,0 0 0,0 0-1,0 0 1,0 0-1,0 0 1,0 0 0,0 0-1,0 0 1,0 0-1,0 0 1,0 0 0,0 0-1,0 0 1,0 0-1,0 0 1,0 0 0,-1 0-1,1-1 1,0 1-1,0 0 1,0 0 0,0 0-1,0 0 1,0 0-1,0 0 1,0 0 0,0 0-1,0 0 1,0 0-1,0 0 1,0 0 0,0 0-1,0-1 1,0 1-1,1 0 1,-1 0 0,0 0-1,0 0 1,0 0-1,0 0 1,0 0 0,0 0-1,0 0 1,0 0-1,0 0 1,0 0 0,0 0-1,0 0 1,0 0-1,0 0 1,0 0 0,0 0-1,0 0 1,0 0-1,0 0 1,1-1 0,-1 1-1,0 0 1,7 1-171,9 2-14,18 10 50,-15-5 154,0-1-1,0-2 1,23 5 0,-29-8-124,63 7 306,-69-9-147,0 0 1,0 0-1,0-1 0,0 0 0,0 0 0,-1 0 0,1-1 0,10-4 0,-10 1 12,1 0 1,-1-1 0,-1 0-1,1 0 1,-1 0 0,0-1-1,10-14 1,-11 12-55,0-1 0,0 0-1,-1 0 1,0-1 0,-1 1 0,0-1-1,-1 0 1,0 0 0,-1 0 0,1-20-1,-2 28-38,0-1 0,-1 1-1,1 0 1,-1 0 0,0 0-1,1 0 1,-1 0 0,-1 0-1,1 0 1,0 1 0,-4-6 0,5 7 11,-1 0 0,0 1 0,1-1 0,-1 0 1,0 0-1,1 1 0,-1-1 0,0 1 1,0-1-1,0 0 0,0 1 0,0 0 1,1-1-1,-1 1 0,0-1 0,0 1 1,0 0-1,0 0 0,0 0 0,0 0 0,0 0 1,0 0-1,0 0 0,0 0 0,0 0 1,0 0-1,0 0 0,0 0 0,0 1 1,0-1-1,0 0 0,0 1 0,0-1 1,0 1-1,0-1 0,1 1 0,-1-1 1,-1 2-1,-7 5-20,1 0 1,0 1-1,1-1 1,-1 1-1,2 1 0,-1 0 1,1 0-1,0 0 1,1 0-1,0 1 1,-5 14-1,9-18 52,0-1 0,0 1 0,0 0 0,1 0 1,0-1-1,0 1 0,0 0 0,1 0 0,0 0 0,0-1 0,0 1 0,1 0 0,0-1 1,2 6-1,-2-6 2,0-1 1,1 0-1,-1 0 1,1 0-1,0 0 1,0-1-1,0 1 1,1-1-1,-1 0 1,1 0-1,0 0 1,-1 0-1,2-1 1,-1 1-1,0-1 1,0 0-1,8 2 1,2 0 51,-8-1-48,-1-2 1,1 1-1,-1-1 1,1 0-1,0 0 1,0 0-1,-1-1 0,1 0 1,6 0-1,-2-1-118,-8 1 124,-1 0 0,0 0 0,1 0 0,-1 0 0,1 0 0,-1 0 0,0-1 0,1 1 0,-1 0-1,0-1 1,0 1 0,1-1 0,-1 0 0,0 1 0,0-1 0,0 0 0,0 0 0,0 0 0,0 0 0,0 1 0,2-3 0,-2 2-99,2 1 90,1 0-1,-1 0 0,1-1 0,-1 1 0,6-3 1,-4 2 10,-1-2-1,1 1 1,-1 0 0,0-1 0,0 0 0,0 0 0,-1 0 0,1 0-1,-1 0 1,1-1 0,-1 0 0,4-6 0,2-5 17,0-1 1,7-20-1,1-2-50,121-198 284,-84 150-88,-45 70-126,0 0-1,-1-1 0,7-21 0,-12 30-127,0-2 0,-1 1 0,0 0 0,-1 0 0,0-1 1,0 1-1,-2-19 0,1 27 46,0 0 0,0 0 0,0 0 0,0 0 0,0 0 0,0 1 0,0-1 0,0 0 0,-1 0 0,1 0 0,0 0 0,-1 0 0,1 0 0,0 1 0,-1-1 0,1 0 0,-1 0 0,0 1 0,1-1 0,-1 0 0,0 0 0,1 1 0,-1-1 0,0 1 0,1-1 0,-1 1 0,0-1 1,0 1-1,0 0 0,0-1 0,0 1 0,1 0 0,-1-1 0,0 1 0,0 0 0,0 0 0,0 0 0,0 0 0,0 0 0,0 0 0,0 0 0,0 0 0,0 0 0,1 1 0,-1-1 0,0 0 0,0 0 0,0 1 0,0-1 0,-1 2 0,-5 1-15,1 0 0,0 1 0,0 1-1,-12 9 1,10-6 19,0 0 1,1 1-1,-1 0 0,2 0 1,-1 1-1,-7 15 0,4-3 39,0 1-1,-6 24 0,8-18-9,2-1 0,-5 45 0,4 60 188,4-73-153,3 71 326,0-129-374,0 0 1,0 0-1,0 0 0,1 0 1,-1 1-1,0-1 1,1 0-1,0 0 1,0 0-1,-1 0 1,3 3-1,-2-4 187,4-1-107,-1 0 0,1-1 0,-1 0 0,1 0 0,-1 0 0,1 0 0,-1-1 0,0 1 0,8-5 1,3-3-61,18-13 0,-19 11 8,86-69 56,-53 40-61,-45 39-27,-1 0-1,1-1 1,-1 1 0,1 0 0,0 0 0,-1 0 0,1 1 0,0-1 0,0 0 0,0 1 0,0-1-1,2 0 1,-3 2-2,-1-1 0,1 1 0,-1-1 0,0 1 0,1-1 0,-1 1 0,0-1 0,1 1 0,-1-1 0,0 1 0,1 0 0,-1-1 0,0 1 0,0 0 0,0-1 0,0 1 0,0-1 0,1 1 0,-1 1 0,0-2-7,0 10-14,0 0 0,-1 0 1,0-1-1,0 1 0,-5 14 0,2-6 71,0 1 74,-13 32 1,-2 7 17,12-41-52,6-15-73,1-1 0,-1 0 0,0 0 0,1 0 0,-1 0 0,1 1 0,-1-1 0,1 0 0,0 1 0,0-1 0,-1 0 0,1 1 0,0-1 0,0 0 0,0 1 0,0-1 0,0 0 0,1 1-1,-1-1 1,0 0 0,1 3 0,0-4 4,-1 0 0,0 0 0,1 1 0,-1-1 0,0 0 0,1 0 0,-1 0 0,0 0 0,1 1 0,-1-1 0,0 0-1,1 0 1,-1 0 0,0 0 0,1 0 0,-1 0 0,1 0 0,-1 0 0,0 0 0,1 0 0,-1 0 0,0 0 0,1 0 0,-1-1 0,0 1-1,1 0 1,-1 0 0,0 0 0,1-1 0,12-6 91,-11 6-73,23-14-29,-1-1 1,-1-1-1,-1-1 0,0-1 0,-1-1 1,-1-1-1,-1-1 0,-1 0 0,19-31 1,-36 50-22,1 1 1,0-1-1,1 0 1,-1 1-1,0 0 1,1-1-1,-1 1 1,1 0-1,0 0 1,4-2-1,-6 5 12,-1-1-1,1 1 0,-1-1 1,0 1-1,1-1 1,-1 1-1,1-1 0,-1 1 1,0 0-1,0-1 1,0 1-1,1 0 0,-1-1 1,0 1-1,0-1 1,0 1-1,0 0 0,0 1 1,-1 8-9,0 1 1,0 0-1,-1 0 1,-1 0-1,0-1 1,-8 20-1,-2-1 46,-19 29-1,21-41-43,-1-2 1,-1 0-1,0 0 0,-1-1 1,-26 21-1,9-8 98,1 1 54,-2-1 0,-1-1 0,-55 31 0,85-55-116,0-1 0,0 1 1,0-1-1,0 0 1,0 0-1,0 0 1,-1-1-1,1 1 0,0-1 1,-1 1-1,1-1 1,0 0-1,-1-1 1,1 1-1,-5-1 0,7 0-10,-1 1-1,1-1 0,0 0 1,-1 0-1,1 1 0,0-1 0,-1 0 1,1 0-1,0 0 0,0 0 1,0-1-1,0 1 0,0 0 0,0 0 1,0-1-1,0 1 0,0 0 1,1-1-1,-1 1 0,1-1 1,-1 1-1,1-1 0,-1 1 0,1-1 1,0 1-1,0-1 0,-1 1 1,1-1-1,0 0 0,1 1 0,-1-1 1,0 1-1,1-2 0,0-2 4,0 1 0,0 0-1,1 0 1,0 0 0,0 0-1,0 1 1,0-1 0,0 1-1,1-1 1,0 1 0,-1 0-1,1-1 1,1 2-1,5-6 1,6-3-77,0 0 0,18-8 0,-8 6-66,1 2 1,31-9-1,6-3-1529,-25 10-213,-30 11 681,-1 0 0,1-1 0,-1 1 0,12-8 0,-18 10 1081,-1 0 1,0 0-1,0 0 0,0 0 1,0 0-1,1 0 0,-1-1 0,0 1 1,0 0-1,0 0 0,0 0 0,1 0 1,-1 0-1,0 0 0,0-1 0,0 1 1,0 0-1,0 0 0,0 0 0,0 0 1,1-1-1,-1 1 0,0 0 0,0 0 1,0 0-1,0-1 0,0 1 0,0 0 1,0 0-1,0 0 0,0 0 0,0-1 1,0 1-1,0 0 0,0 0 0,0-1 1,-7-2-2321,-13 0 199,-13 3-834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3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 6560,'-13'-35'2432,"13"26"-1888,5-4-160,-5 10 768,0 0-704,0-6-672,5 4 96,-5 2-64,3 0 96,7 6-1568,-2 5-2848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05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14 6144,'-8'-10'156,"8"10"-93,0 0 0,0 0 0,0 0 0,0 0 0,0 0-1,0 0 1,0-1 0,0 1 0,0 0 0,0 0 0,0 0 0,0 0 0,0 0 0,0 0 0,0 0-1,0-1 1,0 1 0,0 0 0,0 0 0,0 0 0,0 0 0,0 0 0,0 0 0,0 0 0,0 0-1,0-1 1,0 1 0,0 0 0,1 0 0,-1 0 0,0 0 0,0 0 0,0 0 0,0 0 0,0 0-1,0 0 1,0 0 0,0 0 0,0 0 0,0 0 0,1-1 0,-1 1 0,0 0 0,0 0-1,19 3 7075,-8-1-6066,-3-1-699,0 1 0,0 1 0,0-1 0,-1 1 0,1 1 0,-1-1 0,0 1 0,0 1 0,0-1 1,-1 1-1,1 0 0,7 9 0,5 7 151,-1 0 1,20 31-1,-19-25-290,15 23 37,-20-27-245,20 24 0,-26-38-313,-2-1 471,0-1 0,10 9-1,-14-15-476,0 1 0,0-1 0,0 0 0,0 1 0,0-1 0,0 0 0,0 0 0,0 0 0,1-1 1,-1 1-1,0 0 0,1-1 0,-1 0 0,3 1 0,-3-1-279,0-1 0,-1 1 0,1-1 0,-1 1 0,1-1 1,-1 0-1,1 0 0,-1 1 0,0-1 0,1 0 0,1-3 1,1 2-1055,4-4-677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3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1 682 2976,'0'0'25,"0"0"-1,0 0 1,0 0 0,0-1-1,0 1 1,-1 0 0,1 0-1,0 0 1,0 0 0,0 0-1,0-1 1,0 1 0,0 0-1,0 0 1,0 0 0,1 0-1,-1 0 1,0-1 0,0 1-1,0 0 1,0 0 0,0 0-1,0 0 1,0 0 0,0 0-1,0-1 1,0 1 0,0 0-1,0 0 1,1 0 0,-1 0-1,0 0 1,0 0 0,0 0-1,0 0 1,0 0 0,0-1-1,1 1 1,-1 0 0,0 0-1,0 0 1,0 0 0,0 0-1,0 0 1,0 0 0,1 0-1,-1 0 1,0 0 0,0 0-1,0 0 1,0 0 0,0 0-1,1 0 1,-1 0 0,0 0-1,0 0 1,0 1 0,0-1-1,0 0 1,1 0 0,-1 0-1,0 0 1,0 0 0,0 0-1,0 0 1,0 0 0,0 0-1,0 1 1,1-1 0,11 3 1010,-4-3-350,1 0-1,-1-1 1,0 0-1,0-1 1,9-2-1,-10 2-304,-1 0 0,0-1 1,1 1-1,-1-1 0,0-1 0,6-3 0,1-2 97,-9 7-313,-1-1 0,1 1 0,0-1 0,-1 0 1,7-7-1,-2 0 32,-2 3-77,-1 1-1,0-1 1,0 0-1,6-13 1,97-269 1119,-41 100-204,-64 180-1005,0 0 0,-1 0 1,0 0-1,-1-1 0,1 1 1,-2 0-1,0-10 0,-4 22-455,-6 10 450,0 1-1,1 0 1,1 0 0,0 1-1,1 0 1,1 0 0,0 0-1,-6 28 1,-4 37 364,4 1-1,-4 157 1,16-231-348,0 0 0,0 0 0,1-1 0,0 1 0,1 0 0,-1-1 0,1 1 1,3 7-1,-4-13-7,0 1 0,0 0 0,1 0 0,-1 0 0,0 0 0,0-1 1,1 1-1,-1 0 0,1-1 0,0 0 0,-1 1 0,1-1 0,0 0 0,0 0 1,0 0-1,0 0 0,0 0 0,0 0 0,0-1 0,0 1 0,0 0 0,0-1 1,1 0-1,-1 0 0,0 1 0,0-1 0,0-1 0,0 1 0,4-1 0,10-2 72,0-1-1,1-1 0,-2 0 0,19-9 0,61-34 69,-88 44-157,17-9 20,-1-1 1,0-1-1,-1-1 0,-1-2 1,36-36-1,-53 49-162,-7 6-32,-8 7-144,-14 17-46,-19 22 433,39-41-75,0 1 0,1-1 0,-1 1 0,1 0 0,-5 14 0,8-19-13,0 1-1,0-1 1,0 1-1,1 0 1,-1-1-1,1 1 1,0 0 0,0 0-1,0-1 1,0 1-1,0 0 1,0-1-1,1 1 1,-1 0-1,1 0 1,0-1-1,0 1 1,1 3 0,0-4 30,-1 0 0,1-1 1,-1 1-1,1 0 1,0-1-1,-1 1 1,1-1-1,0 0 0,0 1 1,0-1-1,0 0 1,0 0-1,0-1 1,1 1-1,-1 0 0,0-1 1,0 1-1,1-1 1,-1 1-1,0-1 1,0 0-1,4 0 0,0 0 27,0-1 0,1 1 0,-1-1-1,0 0 1,1-1 0,8-2 0,-12 3-25,0-1 0,0 1 0,-1-1 0,1 1 1,0-1-1,-1 0 0,1 0 0,-1 0 0,1 0 0,-1-1 0,0 1 0,0 0 1,0-1-1,0 0 0,1-3 0,-1 2-19,0 1-1,0-1 1,-1 0-1,1 0 1,-1-1-1,0 1 1,-1 0-1,1 0 1,0-1 0,-1 1-1,0 0 1,0 0-1,-1-1 1,1 1-1,-1 0 1,0 0-1,0-1 1,0 1 0,-1 0-1,1 0 1,-1 0-1,0 1 1,-3-6-1,-21-35-547,26 40 479,2 3 71,-1 0 0,0 0 1,1 0-1,-1 0 0,1 1 0,-1-1 1,1 0-1,-1 1 0,1-1 0,-1 1 0,1 0 1,0-1-1,1 1 0,25 0 166,-16 0-132,9 0-28,0 1 0,0 0 0,0 2 0,20 5 0,43 19-711,-84-10-7003,0-16 7330,0 0 0,-1 0-1,1 0 1,0 0 0,-1 0-1,1 0 1,-1 0 0,1-1-1,-1 1 1,0 0 0,1 0-1,-1 0 1,0 0 0,0-1-1,-1 2 1,-14-1-3479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3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14 108 6400,'-13'-5'2880,"21"2"-2496,1-1 1472,9-4-1088,10 0 704,2-4-896,12 0 128,7-1-416,9-2-320,14 4 0,-9-3 64,-5 11 0,-3 3-1696,-7 3 896,-6 6-3840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35 494 2144,'5'4'6955,"-4"-4"-6666,14 2 1830,-11-2-1940,1 0 0,0 0 0,0 0 0,-1-1 0,6-1 0,-4 1-102,0-1 1,-1-1-1,1 1 1,-1-1-1,0 0 1,1 0-1,-1-1 1,-1 1-1,1-1 1,-1 0-1,1 0 1,-1-1-1,0 1 1,-1-1-1,1 0 1,4-8-1,-3 4 8,-1 1 0,0-1 0,0-1 0,0 1 0,2-14-1,-5 18-75,0-1-1,0 1 0,-1-1 0,0 1 1,0 0-1,0-1 0,-1 1 0,0-1 1,0 1-1,0 0 0,-3-7 0,4 11-23,-1-1-1,1 1 0,-1 0 1,1-1-1,-1 1 1,0 0-1,0 0 0,0 0 1,0-1-1,0 1 0,0 0 1,0 0-1,0 0 1,0 1-1,0-1 0,0 0 1,-1 0-1,1 1 1,0-1-1,-1 0 0,1 1 1,0-1-1,-1 1 0,1 0 1,-1-1-1,1 1 1,-1 0-1,1 0 0,0 0 1,-1 0-1,1 0 1,-1 0-1,1 1 0,-1-1 1,1 0-1,0 1 0,-1-1 1,1 1-1,-1-1 1,0 2-1,-6 2 11,0 0-1,1 0 1,-1 1 0,1 0 0,-9 9-1,2 0 148,1 0 0,1 1 0,0 0 0,-12 22 0,21-33-105,1 0 1,0 0 0,0 1 0,0-1-1,1 1 1,-1 0 0,1 0 0,0-1 0,1 1-1,-1 0 1,1 0 0,0 0 0,0 0-1,1 6 1,0-7 25,0 0-1,0 0 0,0 0 1,1 0-1,0 0 0,-1-1 1,2 1-1,-1 0 0,0-1 1,1 0-1,-1 1 0,1-1 1,0 0-1,0-1 0,0 1 1,7 4-1,-5-4 21,0 0 0,1-1 0,-1 0 0,1 0 1,-1 0-1,1-1 0,0 1 0,-1-2 0,1 1 0,0 0 0,0-1 0,-1 0 0,1-1 0,9-1 0,2-1 128,0-1 1,0 0-1,27-13 0,-13 5-104,-1-1 1,-1-1-1,0-2 1,-1-1 0,27-22-1,-32 21-95,-8 5-95,28-27-1,-42 38 122,14-13-248,-12 15 18,-4 8 140,-45 122 358,33-97-142,13-32-140,0-1 1,-1 1-1,1-1 1,0 0-1,0 1 1,0-1 0,0 1-1,0-1 1,-1 1-1,1-1 1,0 1-1,0-1 1,0 1-1,0-1 1,0 1-1,1-1 1,-1 1-1,0-1 1,0 1 0,0-1-1,1 1 1,-1 0-6,0-1 0,0 0 1,1 0-1,-1 0 0,1 1 1,-1-1-1,0 0 0,1 0 1,-1 0-1,0 0 0,1 0 1,-1 0-1,0 0 0,1 0 1,-1 0-1,1 0 1,-1 0-1,0 0 0,1 0 1,-1 0-1,1 0 0,25-11 411,-22 9-423,20-12-27,1-1 0,-2-1 0,0-1 0,29-30 0,7-3-194,-57 48 191,0 1-1,0-1 1,0 1 0,0-1 0,0 1 0,0 0-1,1 0 1,-1 0 0,0 1 0,1-1-1,-1 0 1,4 0 0,-6 1 19,1 1 0,0-1-1,0 0 1,0 0 0,0 0 0,0 1 0,0-1-1,0 0 1,-1 1 0,1-1 0,0 0 0,0 1-1,0-1 1,-1 1 0,1 0 0,0-1-1,-1 1 1,1 0 0,0-1 0,-1 1 0,1 0-1,-1-1 1,1 1 0,-1 0 0,1 0 0,-1 0-1,0 0 1,1 0 0,-1-1 0,0 1-1,0 0 1,0 0 0,0 0 0,0 0 0,0 1-1,1 8 16,-1 0-1,0 1 1,-2 15-1,-1 13 183,3-30-203,0-6 65,0 1-1,0-1 1,0 1 0,0-1-1,1 0 1,-1 1-1,2 2 1,-2-5-44,1 0 0,-1 0 0,1 0 0,-1-1 0,1 1 0,-1 0 0,1-1 0,0 1 0,-1 0 0,1-1 0,0 1 0,0-1 0,-1 1 0,1-1 0,0 1 0,0-1 0,0 0 0,0 0 0,0 1 0,-1-1 0,1 0 0,0 0 0,0 0 0,0 0 0,0 0 0,0 0 0,0 0 0,0 0 0,0 0 0,1-1 0,12-2 31,0 0 0,0-2 0,0 0 0,-1 0 0,1-1-1,19-14 1,-10 8 12,3-2-12,105-60-4,-101 52-22,-96 84-637,34-34 529,-52 60-1,82-85 96,-1 1 0,1-1 0,0 0 0,0 1-1,0-1 1,0 1 0,0 0 0,1 0 0,0-1-1,0 1 1,0 0 0,0 0 0,1 0 0,-1 0-1,1 0 1,0 0 0,0 0 0,1 5 0,0-8 13,-1 0 0,0 0 0,1-1 0,-1 1 0,1 0 0,-1 0 0,1-1 1,-1 1-1,1-1 0,-1 1 0,1 0 0,0-1 0,-1 1 0,1-1 0,0 1 0,0-1 1,-1 1-1,1-1 0,0 0 0,0 0 0,-1 1 0,1-1 0,0 0 0,0 0 0,0 0 1,0 0-1,0 1 0,-1-1 0,1-1 0,0 1 0,1 0 0,31-4 209,-30 3-213,30-6 32,-1-1 1,0-2-1,0-2 0,-1 0 1,32-19-1,-51 24-35,-1-1-1,0 0 0,0-1 1,0 0-1,-2-1 0,1 0 1,-1 0-1,0-1 0,-1 0 1,11-19-1,-7 6 65,-1 0 1,-1-1-1,-2 0 1,10-41-1,-14 44-35,0 0 1,-2 0-1,-1 0 1,-2-44-1,0 62-86,1 0 0,-1 0 0,0 0 0,0 0 0,0 0 0,-1 1 0,1-1 0,-1 0 0,0 1 0,0-1 0,-4-4 0,5 6 28,-1 1-1,1-1 1,0 1 0,-1 0 0,1 0 0,-1 0 0,1 0 0,-1 0 0,0 0 0,1 0 0,-1 0 0,0 0 0,0 1-1,0-1 1,0 1 0,1-1 0,-1 1 0,0 0 0,0 0 0,0 0 0,0 0 0,0 0 0,0 0 0,0 0-1,-3 2 1,1-1 37,-1 0 1,1 1-1,0 0 0,-1 0 0,1 0 0,0 0 0,1 1 0,-1 0 0,0-1 0,1 1 0,-1 1 0,1-1 0,-5 7 1,4-4 12,1 0 0,0 0 0,0 0 1,0 0-1,1 1 0,0-1 1,0 1-1,-1 11 0,1-4 16,1 0 0,0 1 0,1-1-1,1 1 1,0-1 0,1 1 0,0-1 0,1 0-1,7 18 1,-2-10-31,1-1-1,1-1 0,1 0 1,1 0-1,17 22 0,-22-34-156,0 0 0,0-1 0,0 1 0,1-1 0,0-1-1,1 1 1,10 5 0,-9-6-1179,1-1 0,1 0 0,13 4 0,2 0-4513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3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19 1888,'-1'0'77,"0"0"-1,0 0 1,0 0 0,0 0-1,0 0 1,0 0 0,0 0-1,0 1 1,0-1 0,0 0-1,0 1 1,0-1 0,0 1-1,0-1 1,-2 2 1157,3-3-977,0 1 0,0-1 0,0 0 0,0 1 0,0-1 1,0 0-1,-1 0 0,1 1 0,0-1 0,0 0 0,-1 1 0,1-1 0,0 1 0,-1-1 1,1 0-1,-1 1 0,1-1 0,-1 0 0,-3-1 35,0 1 1,1-1-1,-1 1 0,0 0 1,0 0-1,0 0 0,0 0 1,0 1-1,0-1 0,0 1 1,0 0-1,0 0 0,-4 1 1,-9 2 327,-28 8 0,28-7-252,9-2-326,-9 2-82,1 0 0,-1 1-1,1 1 1,-26 13-1,41-19-158,0 1 0,0 0 0,1-1 0,-1 1 0,0-1 0,0 1 0,0 0 0,1-1 0,-1 1 0,0 0 0,1 0 0,-1 0 0,1-1 0,-1 1 0,1 0 0,-1 0 0,1 0 0,-1 2 0,7 1-1918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4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37 7136,'-85'-28'3232,"40"28"-2816,32-4-64,8 4-288,-3-5-672,8 10 352,8-5-128,10 7 224,14-2-3424,8 7 1984,5 8-1120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4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3 388 3808,'-3'-1'6014,"9"6"-4056,9 7-37,-11-10-1673,0 0 0,0 0 0,0-1 1,0 0-1,0 1 0,0-2 0,0 1 0,0 0 0,0-1 1,1 0-1,-1 0 0,5 0 0,3-2-1,1 0 1,20-6-1,-13 2-167,-1-2 1,0 0-1,0-2 0,-1 0 1,0-1-1,-1 0 1,0-2-1,-1 0 0,0-1 1,-1 0-1,-1-1 1,20-27-1,-20 22-13,-1-1 0,-1-1 0,0 0 0,-2-1 0,-1 0 0,9-32 0,-7 25 62,-5 19-171,-5 9-77,-1 3-94,-29 102 213,23-79 39,2-1 0,1 1 0,1 0 1,1 1-1,5 47 0,-4-67-1,1-1 1,0 1-1,0-1 1,0 1-1,0-1 0,1 0 1,0 1-1,4 6 1,-5-9-17,0-1-1,-1 0 1,1 0 0,0 0 0,0 0 0,0 0 0,0 0-1,1-1 1,-1 1 0,0 0 0,0 0 0,0-1 0,1 1-1,-1-1 1,0 1 0,1-1 0,-1 1 0,0-1 0,1 0-1,-1 0 1,0 0 0,1 0 0,-1 0 0,1 0 0,-1 0 0,0 0-1,1 0 1,-1-1 0,0 1 0,1 0 0,-1-1 0,2 0-1,3-2 36,-1 0 0,0-1 0,0 1-1,-1-1 1,6-5 0,10-7 77,-5 5-104,20-20 0,-1-1-53,26-23 76,7-6-186,-64 58 149,0 1-1,0 0 0,0 0 1,1 0-1,-1 0 1,0 1-1,6-2 0,-8 3 1,0-1 0,0 1 0,0 0 0,-1 0-1,1 0 1,0 0 0,0 0 0,0 0 0,0 0 0,0 0 0,-1 0-1,1 1 1,0-1 0,0 0 0,0 0 0,-1 1 0,1-1 0,0 1-1,0-1 1,-1 1 0,1-1 0,0 1 0,-1-1 0,1 1 0,0-1-1,-1 1 1,1 0 0,-1-1 0,1 1 0,-1 0 0,1 0-1,-1-1 1,0 1 0,1 0 0,-1 0 0,1 1 0,0 7 34,0-1 1,0 1-1,0-1 0,-1 1 1,0 0-1,-1-1 1,0 1-1,0-1 1,-1 1-1,-3 9 0,2-5 17,1 0 0,0 0-1,-1 14 1,3-27-60,0 0 1,0 0-1,0 1 1,0-1-1,0 0 0,0 0 1,0 1-1,0-1 1,0 0-1,0 0 0,0 1 1,0-1-1,0 0 1,0 0-1,1 1 0,-1-1 1,0 0-1,0 0 1,0 1-1,0-1 0,0 0 1,1 0-1,-1 0 1,0 0-1,0 1 0,0-1 1,0 0-1,1 0 1,-1 0-1,0 0 0,0 0 1,1 1-1,-1-1 1,0 0-1,0 0 0,1 0 1,-1 0-1,0 0 1,0 0-1,1 0 0,-1 0 1,0 0-1,0 0 1,1 0-1,-1 0 0,0 0 1,0 0-1,1 0 1,-1 0-1,0-1 0,15-7 224,-9 3-198,32-24-186,39-41 1,-56 47 151,2 2-1,0 0 1,35-22 0,-57 42 0,1 0 1,-1 0 0,1 0-1,-1 0 1,1 0 0,0 1-1,-1-1 1,1 1 0,0-1-1,0 1 1,-1 0 0,1-1-1,0 1 1,0 0 0,0 0-1,3 1 1,-4-1 0,0 1 0,0-1 0,0 1 0,0-1 0,0 1 0,0 0 0,0 0 0,0 0 0,0-1 0,0 1 0,0 0 0,-1 0 0,1 0 0,0 0 0,-1 0 0,1 1 0,0-1 0,-1 0 0,1 0 0,-1 0 0,0 0 0,1 1 0,-1 1 0,8 36-78,-2 0-1,-2 0 0,0 50 1,-4-78-282,-1-6-261,1 0 1,0 1-1,1-1 1,-1 0-1,1 0 1,0 0-1,0 1 1,0-1-1,3 6 1,-1-2-2583,-1-4 404,4-10-981,1-4 1018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4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35 2912,'17'-12'2329,"-16"11"-2022,0 0 0,-1 1 0,1-1 0,0 0 0,0 0 1,-1 1-1,1-1 0,0 0 0,-1 0 0,1 0 0,-1 0 0,1 0 0,-1 0 0,0 0 0,1-1 0,-1 1-207,0 1 0,0 0 0,0-1 0,0 1 0,0 0 0,0-1-1,-1 1 1,1 0 0,0-1 0,0 1 0,0 0 0,0 0 0,0-1-1,-1 1 1,1 0 0,0 0 0,0-1 0,-1 1 0,1 0 0,0 0-1,0 0 1,-1-1 0,1 1 0,0 0 0,0 0 0,-1 0 0,1 0-1,0 0 1,-1 0 0,1 0 0,0-1 0,-1 1 0,1 0 0,0 0-1,-1 0 1,1 0 0,0 0 0,-1 0 0,1 1 0,-13 2 1148,8 1-1060,1 0-1,-1 0 1,1 1 0,-1-1-1,1 1 1,1 0 0,-1 0-1,-4 9 1,-2 6 82,-7 24-1,10-27-97,1-1-104,2 0 0,-1 0 0,2 0 0,0 0 1,1 0-1,1 0 0,0 1 0,4 29 0,-3-43-39,1 0 0,-1 0 1,1-1-1,0 1 0,0 0 0,0 0 0,0-1 1,1 1-1,-1-1 0,1 1 0,0-1 0,0 0 0,3 4 1,-4-5-1,0 0 1,0 0-1,0 0 1,1-1 0,-1 1-1,0 0 1,0-1-1,1 1 1,-1 0 0,0-1-1,1 0 1,-1 1-1,0-1 1,1 0 0,-1 0-1,1 0 1,-1 1-1,1-2 1,-1 1 0,0 0-1,1 0 1,-1 0-1,1-1 1,-1 1 0,0 0-1,1-1 1,1 0-1,5-5 52,1 1-1,-1-1 1,0 0-1,-1-1 1,0 0-1,0 0 1,0-1-1,-1 0 1,8-12-1,4-11 62,19-40 0,-31 57-105,10-19-376,17-53 0,-32 156 889,-1-52-449,1 0 0,1-1 1,0 0-1,1 1 1,1-1-1,7 18 0,-7-25-75,0 0-1,1 0 0,0-1 0,0 1 0,1-1 0,0-1 1,1 1-1,0-1 0,1 0 0,15 13 0,-20-19-297,1 0 0,-1 0-1,0 0 1,1-1 0,-1 1 0,1-1-1,0 0 1,-1 0 0,1 0-1,0-1 1,0 1 0,3-1 0,-4 0-134,-1 0 0,1 0 1,0 0-1,-1 0 0,1-1 1,-1 1-1,1-1 0,-1 0 0,1 1 1,-1-1-1,0-1 0,1 1 1,-1 0-1,0 0 0,0-1 1,0 1-1,0-1 0,3-3 1,-2 1-725,0 0 1,-1-1-1,1 0 0,1-6 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4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223 168 2144,'-1'0'43,"1"-1"1,-1 1-1,1 0 0,-1 0 0,1 0 1,-1-1-1,1 1 0,-1 0 1,1 0-1,-1 0 0,1 0 1,-1 0-1,1 0 0,-1 0 1,1 0-1,-1 0 0,1 0 0,-1 0 1,1 0-1,-1 0 0,1 0 1,-1 1-1,1-1 0,0 0 1,-1 0-1,0 1 0,-13 2 1897,13-3-1761,1-1 0,-1 1 0,0-1 0,0 1 0,1-1 0,-1 0 0,0 1 0,1-1 0,-1 0 0,1 0 0,-1 1 0,1-1 0,0 0 0,-1 0 0,1 0 0,0 0 0,-1 0 0,1 1 0,0-1 0,0 0 0,0-2 0,-8-15 1312,-22-22 1257,21 28-2025,1 0 0,-12-11 1,13 16-437,-1 0 1,1 1 0,-16-11-1,20 16-327,1-1 0,0 1 0,0 0-1,-1 0 1,1 0 0,-1 0 0,1 0 0,-1 1-1,1-1 1,-1 1 0,1 0 0,-1-1 0,0 1-1,1 0 1,-1 1 0,0-1 0,1 0 0,-1 1-1,-3 1 1,5-2-82,0 0 1,1 1-1,-1-1 0,0 0 0,1 1 1,-1-1-1,1 1 0,-1 0 0,1-1 1,-1 1-1,1-1 0,-1 1 0,1 0 1,0-1-1,-1 1 0,1 0 0,0-1 1,-1 1-1,1 0 0,0-1 0,0 1 1,0 0-1,0 0 0,0-1 0,0 1 1,0 0-1,0 0 0,0-1 0,0 1 1,0 0-1,0 0 0,0-1 0,1 1 1,-1 1-1,5 11-1995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4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285 334 2304,'2'-3'7256,"-2"13"-2519,-3-4-5184,0-5 556,1 0 0,0 0 0,-1-1-1,1 1 1,-1-1 0,1 1 0,-1-1 0,0 0-1,1 0 1,-1 0 0,1 0 0,-1 0 0,1-1-1,-4 0 1,3-2-82,3 2 314,-2 3-362,0 0 64,1-1-1,-1 1 1,0-1 0,0 1-1,0-1 1,0 0 0,0 1-1,-4 0 1,-71 43 150,76-45-189,-73 47 215,69-43-203,-1 0 0,1 0 0,0 1 0,0 0 0,1 0 0,0 0 0,0 0 0,0 1 0,0 0 0,1 0 0,0 0 0,0 0 0,0 0 0,1 1 0,-2 6 0,4-10-2,0 0 0,0 0 1,0 1-1,0-1 0,0 0 1,0 0-1,1 0 0,0 1 1,0-1-1,0 0 0,0 0 0,0 0 1,0 0-1,1 0 0,0-1 1,-1 1-1,1 0 0,0-1 1,0 1-1,1-1 0,-1 0 1,0 1-1,1-1 0,-1 0 0,5 2 1,4 3 63,2-1 0,-1 0 0,1 0 0,19 5 0,-23-8 10,1-1 0,-1 0-1,1-1 1,0 0-1,-1-1 1,1 0-1,0 0 1,-1-1-1,1 0 1,0-1-1,-1 0 1,1 0 0,-1-1-1,0-1 1,10-4-1,0-1-22,-1-1 0,-1-1 0,0 0 0,0-1 0,-1-1 0,17-18 0,-26 25-27,-1-1-1,0 0 0,0 1 1,6-12-1,-17 23-966,-5 10 626,-1 7 240,7-17 30,1 0 0,1 0 0,-1 1 0,1-1 0,0 1 0,0 0 0,1-1 0,-1 1-1,1 0 1,0 8 0,1-10 17,0 1-1,0-1 0,1 1 0,0-1 0,0 0 0,0 1 0,0-1 0,3 6 0,-3-8 48,0-1-1,0 1 0,0 0 1,0 0-1,0-1 1,1 1-1,-1-1 0,1 1 1,-1-1-1,1 0 0,0 1 1,-1-1-1,1 0 0,0 0 1,0 0-1,0 0 0,0-1 1,0 1-1,0-1 0,4 2 1,3-2 64,0 0 1,0 0 0,1 0-1,-1-2 1,0 1 0,0-1-1,0 0 1,0-1 0,0 0-1,-1 0 1,1-1-1,-1 0 1,0 0 0,9-8-1,-15 11-81,-1 0 0,1 0 0,-1 0 0,0-1 0,0 1 0,0 0-1,1-1 1,-1 1 0,0-1 0,-1 1 0,1-1 0,0 0 0,0 1 0,-1-1-1,1 0 1,-1 1 0,1-1 0,-1 0 0,0 0 0,0 0 0,0 1-1,0-1 1,0 0 0,0 0 0,0 0 0,-1 1 0,1-1 0,-1 0 0,1 0-1,-1 1 1,1-1 0,-1 0 0,0 1 0,0-1 0,0 1 0,0-1-1,0 1 1,0-1 0,-2 0 0,-2-3-53,-1 0 0,1 1 0,-1 0 0,0 0 0,-1 0 0,1 1 0,-1 0 0,1 0 0,-1 0 0,-9-1 0,1 0-199,0 2 0,0 0 0,-28 0 0,42 2 142,11 0 192,33-2 141,79-15 1,-41 4-127,15-1 148,67-7 288,-158 21-517,0-1 0,-1 2 0,1-1 0,0 0 0,-1 1 0,1 0 0,-1 0 0,1 1 1,-1-1-1,1 1 0,-1 0 0,0 0 0,0 0 0,0 1 0,7 5 0,-9-6 7,0 0 0,0 0 0,0 1 0,0-1-1,0 1 1,-1-1 0,1 1 0,-1 0 0,0 0 0,1 0 0,-1 0-1,-1-1 1,1 1 0,0 0 0,-1 1 0,0-1 0,1 0-1,-1 0 1,0 0 0,-1 0 0,1 0 0,0 0 0,-1 0-1,-1 5 1,-2 1 29,1 0-1,-2 1 1,1-2-1,-1 1 1,-1 0-1,-6 7 1,6-7 68,5-6-22,3-7 31,4-4-153,0 1 0,1 0 0,0 0 0,0 0 0,0 1 0,1 0-1,0 1 1,0-1 0,13-5 0,-19 10 8,0 0 0,0 1 0,0-1 0,0 1 0,0-1 0,0 1 0,0 0 0,0 0 0,0 0 0,0 0 0,0 0 0,0 0 0,1 0-1,-1 1 1,0-1 0,0 1 0,0-1 0,0 1 0,0 0 0,2 1 0,4 3 38,1 1-1,-2-1 0,11 10 1,12 7 9,-20-16 69,1 0 0,1-1-1,13 5 1,-19-9-35,0 1-1,1-1 1,-1 0-1,0 0 0,1-1 1,-1 0-1,13-2 1,25-5 259,78-25 1,-115 30-347,-1 0 1,1 0 0,-1-1-1,12-7 1,-17 9 7,12 1 133,-8-3-125,0-1 1,-1 1-1,1-1 0,-1 0 0,0 1 1,0-2-1,-1 1 0,1 0 1,-1-1-1,0 0 0,0 0 0,0 0 1,2-6-1,2-6 6,-2 1-1,1-1 1,2-17 0,40-249 120,-37 208-210,-9 54-86,1-38-1,-5 49-147,-2 14 47,-4 18 62,7-21 212,-4 21-43,0 0 0,2 0-1,-2 35 1,1-9 17,-15 178 117,16-162 94,-1 36-163,4-91-32,-1-4-26,1 0 1,0 0 0,0 0-1,1 0 1,0 0-1,0 0 1,0 0 0,3 9-1,-3-13-716,12-21-15157,-13 5 11962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4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35 128 6144,'-27'-17'1978,"26"17"-1911,1 0 0,-1-1 0,1 1 0,0 0 0,-1 0 0,1 0 0,0-1 0,-1 1 0,1 0 0,0-1 0,-1 1 0,1 0 0,0-1 0,-1 1 0,1 0 0,0-1 0,0 1 0,0-1 0,-1 1 0,1-1 0,0 1 0,0 0 0,0-1 0,0 1 0,0-1 0,0 1 0,0-1 0,0 0 48,0 0 1,1 1-1,-1-1 0,0 1 1,1-1-1,-1 1 0,1-1 1,-1 1-1,1 0 0,-1-1 1,1 1-1,-1-1 1,1 1-1,0 0 0,-1-1 1,2 1-1,26-8 2334,-27 8-2415,106-16 2945,19-5-1835,-68 8-988,108-21-2248,-162 34 1449,1 0 1,-1 0-1,0 0 0,0 0 1,1 1-1,-1 0 0,7 2 1,-1-1-1721,3 2 214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05.5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614 18 8224,'0'0'196,"-1"-1"1,1 0 0,0 1-1,-1-1 1,1 0 0,-1 1 0,1-1-1,0 0 1,0 1 0,-1-1-1,1 0 1,0 0 0,0 1-1,0-1 1,4-6 5242,-12 11-1171,-6-1-2875,1 0-761,-31 18 634,24-11-889,-51 28-207,2 3 1,1 3 0,2 3-1,-98 91 1,113-94-1890,25-21-3629,38-29-4193,6-3 5355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4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92 4640,'-5'16'1728,"10"-1"-1344,-5 13-96,0-8 1312,0 4-928,0 4 224,-5 5-544,2-1-160,-2-4-96,-3-1 0,-2 1-64,1-3-32,-1-5 32,7-5-2720,-2-2 1472</inkml:trace>
  <inkml:trace contextRef="#ctx0" brushRef="#br0" timeOffset="1">58 63 4480,'-18'-31'1664,"18"26"-1312,0-7-64,5 9-384,0-2 0,-2 2-256,7-1 224,4 4-1088,-1 0 672,5 7-1856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4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4224,'0'0'34,"0"0"0,0 0 0,-1 0 0,1 0 0,0 0 0,0 0 0,0 0 0,0 0 0,0 0 0,0-1 0,0 1 0,0 0 0,0 0 0,0 0 0,0 0 0,0 0 0,-1 0 0,1 0 0,0 0 0,0 0 0,0 0 0,0 0 0,0 0 0,0 0 0,0 0 0,0 0 0,0 0 0,0 0 0,0 0 0,-1 0 0,1 1 0,0-1 0,0 0 0,0 0 0,0 0 0,0 0 0,0 0 0,0 0 0,0 0 0,0 0 0,0 0 0,0 0 0,0 0 0,0 0 0,0 0 0,0 0 0,0 0 0,-1 1 0,1-1 0,0 0 0,0 0 0,0 0 0,0 0 0,0 0 0,0 0 0,0 0 0,0 0 0,-1 10 1346,1 19 502,0-22-1212,-9 136 3900,5-127-4099,1-5 256,5-10-427,3-5-128,3-5-89,0 0 1,0-1 0,-1 0 0,0 0 0,5-12 0,10-14-145,-5 6 38,-14 23 64,1-1-1,1 1 1,-1 0 0,1 0-1,0 1 1,9-9-1,-14 16 16,1-1 0,0 1 0,-1 0 0,1 0-1,-1 0 1,1-1 0,-1 1 0,1 0 0,-1 0-1,0 0 1,0 0 0,1 1 0,1 10 161,0 0 0,0 1 0,-1-1 0,-1 1 0,0-1 0,-1 1 0,-4 22 1,-1 33 290,7-51-432,-1-11-112,1-1 0,-1 0-1,0 1 1,0-1 0,-1 0-1,1 1 1,-1-1 0,-3 10-1,3-14-576,10-2-6758,-7 1 6887,-1 0-1,1-1 1,-1 1 0,0-1-1,2 0 1,10-7-3489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4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43 3808,'-6'-7'37,"3"8"1575,3 12 2982,0-3-3237,-1 1-550,0 0 1,-1 0-1,-3 13 1,2-13-368,0 1 0,1 0 0,0 13 1,2-22-366,0 1 0,0-1 0,1 0 0,-1 1 0,1-1 0,-1 0 0,1 0 0,0 0 0,1 1 0,-1-1 0,0 0 0,1 0 0,0-1 0,0 1 0,3 4 0,1 0 418,-6-6-445,1 1 0,-1-1 0,1 0 0,0 0 0,0 0 0,0 0-1,-1 0 1,1-1 0,0 1 0,0 0 0,0 0 0,0 0 0,1-1 0,-1 1 0,0-1 0,0 1 0,0-1 0,0 1 0,1-1 0,-1 0 0,0 1 0,0-1-1,1 0 1,-1 0 0,0 0 0,0 0 0,1 0 0,0 0 0,5-2 49,0-1 0,-1 1-1,0-1 1,1 0 0,-1-1 0,0 0-1,-1 0 1,1 0 0,-1 0 0,1-1-1,-1 0 1,-1 0 0,1 0-1,-1-1 1,4-6 0,3-5-3,0-1 1,-2 0-1,14-36 0,-21 47-243,-1 0-1,1 1 1,-1-1 0,-1 0-1,1 0 1,-2-12-1,1 2-4009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4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80 3552,'-1'1'117,"0"0"-1,0 1 1,0-1 0,1 1-1,-1-1 1,1 1 0,-1-1-1,1 1 1,-1-1 0,1 1-1,0-1 1,0 1 0,0 0-1,0-1 1,0 1 0,0-1-1,0 1 1,1 1 0,0 7 1196,-1 147 5365,-1-153-6516,1-1 1,1 0 0,-1 1-1,0-1 1,1 0 0,0 1-1,-1-1 1,2 0 0,-1 0-1,0 1 1,0-1 0,1 0-1,0 0 1,0-1 0,-1 1-1,2 0 1,3 4-1,-5-6-109,0-1 0,-1 1 0,1-1 0,0 0 0,-1 1 0,1-1 0,0 0-1,0 1 1,-1-1 0,1 0 0,0 0 0,0 0 0,0 0 0,-1 0 0,1 0-1,0 0 1,0 0 0,0 0 0,-1 0 0,1 0 0,0 0 0,0-1 0,0 1-1,-1 0 1,1-1 0,0 1 0,-1 0 0,1-1 0,0 1 0,0-2 0,3 0 74,-1-1 1,1 0-1,-1 0 1,4-5 0,5-6-38,-2 0-1,0-1 1,-1-1 0,0 0 0,8-21 0,26-90-138,-38 108-43,-3 14-139,-1-1 0,0 0 0,0 0 1,0-9-1,-1-1-2992,0 11 1145,-3 12-2311,1-3 3496,-1 7-2969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4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5056,'1'-2'2444,"2"5"-1129,2 6-338,-2 9-121,-1-1 0,0 1 1,-2 0-1,0 0 0,-1 0 0,-1 0 1,0 0-1,-9 28 0,10-41-689,0-1-1,0 1 0,1 0 1,0 8-1,0-11 661,12-10-235,-5 4-507,5-4-65,0-1 0,-1 0 0,0-1 0,14-15 1,-15 14-37,0 1 0,0 1 0,1 0 0,23-15 0,-33 24 33,0-1 0,0 0-1,0 1 1,0-1 0,0 1-1,0-1 1,0 1-1,0 0 1,0-1 0,0 1-1,0 0 1,0 0 0,0 0-1,1 0 1,-1 0-1,0 0 1,0 0 0,0 0-1,0 0 1,0 0 0,0 1-1,0-1 1,1 0-1,-1 1 1,0-1 0,0 1-1,1 0 1,-1 1 5,0-1 0,0 0 0,0 1 1,0-1-1,0 1 0,-1-1 0,1 0 0,0 1 1,-1 0-1,1-1 0,-1 1 0,0-1 0,0 1 0,1 0 1,-1-1-1,0 3 0,2 21 290,-1-20-265,0 0-1,-1 0 1,0 0 0,0 0-1,0 5 1,-4 28 86,4-34-50,1 3 251,9-12-123,-10 4-209,8-5 25,-1 0-1,1-1 1,-1-1 0,-1 1 0,1-1 0,-1 0 0,7-14 0,-4 8 4,15-18 0,-15 22-14,-9 9-22,1 0 1,0-1-1,0 1 0,0 0 1,0-1-1,0 1 1,1 0-1,-1 0 1,0 0-1,0 0 0,1 0 1,-1 0-1,1 1 1,-1-1-1,1 0 1,-1 1-1,1-1 0,-1 1 1,4-1-1,-4 1 9,0 1 0,0 0 0,-1-1 0,1 1-1,0 0 1,0 0 0,0-1 0,0 1 0,-1 0-1,1 0 1,0 0 0,-1 0 0,1 0 0,-1 0 0,1 0-1,-1 0 1,1 0 0,-1 1 0,0-1 0,1 2-1,0 0 29,9 22 122,-1 0-1,-1 1 0,4 26 1,-10-37-173,1 5-3950,-2-19 3310,0 1-1,0 0 1,0-1-1,0 1 1,0-1-1,0 0 0,0 1 1,0-1-1,1 0 1,1 2-1,10 5-2150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5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1 804 3712,'0'0'37,"0"0"-1,0 0 1,0 0-1,1 0 1,-1 0 0,0 0-1,0 0 1,0 0 0,0 0-1,1 0 1,-1 0 0,0 0-1,0 0 1,0 0 0,0 0-1,0 0 1,1 0 0,-1 0-1,0 0 1,0 0 0,0 1-1,0-1 1,0 0-1,0 0 1,1 0 0,-1 0-1,0 0 1,0 0 0,0 1-1,0-1 1,0 0 0,0 0-1,0 0 1,0 0 0,0 0-1,0 1 1,0-1 0,0 0-1,0 0 1,0 0-1,0 0 1,0 0 0,0 1-1,0-1 1,0 0 0,0 0-1,0 0 1,0 0 0,0 1-1,0-1 1,0 0 0,0 0-1,0 0 1,0 0 0,0 0-1,0 1 1,0-1 68,-1 0 0,1 1 1,0-1-1,0 0 0,0 1 1,0-1-1,0 0 0,0 1 1,0-1-1,0 0 0,0 1 1,0-1-1,0 0 0,0 1 0,0-1 1,0 0-1,0 1 0,0-1 1,1 0-1,-1 1 0,0-1 1,0 0-1,0 1 0,0-1 0,1 0 1,-1 0-1,0 1 0,0-1 1,1 0-1,-1 0 0,0 1 1,0-1-1,1 0 0,-1 0 1,0 0-1,1 1 0,-1-1 0,0 0 1,1 0-1,-1 0 0,1 0 1,2 1 135,1-1 0,-1 1 0,0-1 0,1 0 0,-1 0 0,1 0 0,-1 0-1,1-1 1,-1 1 0,0-1 0,1 0 0,-1 0 0,0 0 0,0-1 0,0 1 0,0-1 0,0 1 0,0-1 0,0 0 0,3-3 0,8-6 118,-1-1 0,20-23 0,-22 22-150,3-3-2,-2-1-1,0 0 0,-1-1 1,-1-1-1,11-25 1,-7 15-83,19-31 1,-17 42-421,-11 13 149,-4 7 137,2 11 98,-1 1 1,-1-1-1,0 1 1,-3 26-1,2-5-29,-1-8 73,-7 49 0,6-61-63,-2-1 0,1 0 0,-2 0 0,0-1 0,-8 17-1,8-21 69,-1-1-1,1 0 1,-1-1-1,0 1 0,-1-1 1,-12 11-1,17-17-103,0 0 0,0 0 1,0 0-1,-1 0 0,1 0 0,0-1 0,0 1 0,-1 0 1,1-1-1,0 0 0,-1 0 0,1 1 0,0-1 1,-1-1-1,1 1 0,0 0 0,-1-1 0,1 1 0,0-1 1,0 1-1,-1-1 0,-1-1 0,-4-2 2,1 1-1,1-1 1,-1 0 0,0-1-1,-7-6 1,13 10-62,0 0 1,-1-1-1,1 1 1,0 0-1,-1-1 0,1 1 1,0-1-1,0 1 1,0-1-1,0 0 1,1 1-1,-1-1 1,0 0-1,1 1 0,-1-1 1,1 0-1,0 0 1,-1 0-1,1 1 1,0-1-1,0 0 1,0 0-1,0 0 1,1 0-1,-1 1 0,0-1 1,1 0-1,-1 0 1,1 0-1,0 1 1,-1-1-1,1 0 1,0 1-1,0-1 1,0 1-1,0-1 0,1 1 1,-1-1-1,0 1 1,0 0-1,1 0 1,-1 0-1,1 0 1,2-2-1,7 0 6,1 0-1,-1 0 0,1 1 1,-1 1-1,1 0 1,0 0-1,18 2 1,-7 0 17,2-1-8,134-6 193,-140 4-74,0-1 0,0-1 0,0-1 0,-1 0 0,0-2-1,22-10 1,-29 11-68,-1-1 0,0 0 0,0 0-1,-1-1 1,0 0 0,0-1-1,-1 0 1,0 0 0,-1-1 0,9-15-1,5-11 173,25-65 0,-35 76-168,73-197 138,-78 205-196,-2 0 0,1 0 0,-2 0 0,0 0 0,-2 0 0,1-1 0,-2 1 0,-1-1 0,0 1 0,-7-34 0,8 50 10,0 0 1,0 0-1,0 1 1,0-1-1,-1 0 1,1 0-1,0 1 1,0-1-1,-1 0 1,1 1-1,-1-1 0,1 1 1,-1-1-1,1 0 1,-1 1-1,1-1 1,-1 1-1,1-1 1,-1 1-1,0-1 1,1 1-1,-2-1 0,1 1-2,1 0 1,-1 0-1,0 0 0,0 0 0,0 0 0,1 0 0,-1 1 0,0-1 0,1 0 0,-1 0 0,0 1 1,0-1-1,1 0 0,-1 1 0,0-1 0,1 1 0,-1-1 0,0 1 0,-3 3-23,0 0-1,0 0 0,0 1 0,-5 7 1,-1 6 24,0 0 0,2 0 0,0 1 0,1 0 0,0 1 0,-4 24 0,-13 121 21,24-157-15,-4 21 21,-4 37 147,2 126 0,6-186-124,1 0 0,0 0-1,0 1 1,0-1 0,1 0 0,0-1-1,4 10 1,-5-13-17,0 0 0,0-1 0,0 1 0,1 0 0,-1 0 0,1-1 0,-1 1 0,1-1 0,-1 1 0,1-1 0,0 0 0,0 0 0,-1 0 0,1 0 0,0 0 0,0 0 0,0 0 0,0 0 0,0-1-1,0 1 1,1-1 0,-1 0 0,0 1 0,3-1 0,6-1 5,1 0-1,-1-1 1,0 0 0,16-5-1,47-19 27,-51 18-50,12-7 21,-1-1-1,0-2 1,-1-1-1,-1-1 1,55-47-1,-20 2-135,-62 59 135,-9 14-152,-4 6 89,-1 0 0,0 0 0,-1 0 0,-16 16-1,10-13 93,-22 31 0,32-41-58,1 1 0,1 0 0,-1 1 0,1-1 0,1 1 0,-6 17 0,9-25 11,0-1 0,0 1 0,0-1 0,-1 1 0,1 0 0,0-1 0,0 1 0,0 0 0,0-1 0,0 1 0,0 0 0,0-1 0,0 1 0,1-1 0,-1 1 0,0 0 0,0-1 0,0 1 0,1 0 0,-1-1 0,0 1 0,1-1 0,-1 1 0,0-1 0,1 1 0,-1-1 0,1 1 0,-1-1 0,1 1 0,-1-1 0,1 0 0,-1 1 0,1-1 0,-1 0 0,1 1 0,0-1 0,-1 0 0,1 0 0,-1 0 0,1 1 0,0-1 0,-1 0 0,1 0 0,0 0 0,-1 0 0,1 0 0,0 0 0,-1 0 0,1 0 0,0-1 0,0 1 0,3-1 22,0 1 0,-1-1-1,1 0 1,-1-1 0,1 1-1,-1 0 1,0-1 0,4-2-1,4-5-24,0-1 0,0 0 0,-2-1 1,15-17-1,8-11-203,-25 29 91,4-2-227,-11 12 319,1 0-1,-1 0 1,1 1 0,-1-1-1,0 0 1,1 1 0,-1-1-1,0 0 1,1 1 0,-1-1-1,0 1 1,0-1 0,1 1-1,-1-1 1,0 0 0,0 1-1,0 0 1,24 77 53,-12-34-43,-11-41 4,0 0-1,0-1 1,0 1-1,1-1 1,-1 0-1,1 0 0,-1 1 1,1-1-1,0 0 1,3 3-1,7 7 187,-11-11-170,0 0-1,0 0 1,0 0 0,0-1-1,0 1 1,0 0-1,0-1 1,0 1-1,1 0 1,-1-1-1,0 0 1,1 1 0,-1-1-1,0 0 1,1 0-1,-1 1 1,0-1-1,1 0 1,-1 0-1,0-1 1,1 1 0,-1 0-1,0 0 1,1-1-1,-1 1 1,0 0-1,0-1 1,3-1-1,4-2 32,-1 0-1,1 0 0,8-7 1,-12 8-14,8-6-4,-1-1 1,0 1-1,0-2 0,-1 0 0,17-24 0,32-65 104,-51 86-118,176-343 53,-180 348-69,0 1-56,0 1 0,0-1-1,-1 0 1,0 0 0,-1 0 0,0-1-1,0 1 1,1-17 0,-4 23-212,-4 6 153,-2 7-4,-11 21 74,2 2 0,1 0 0,-17 59 0,-16 111 513,43-179-388,-6 31 107,2 1 0,-3 105-1,12-160-202,4-6-3041,-1 1 2571,-1 0 0,1 0-1,-1 0 1,0-1-1,0 1 1,0 0 0,0-1-1,-1 1 1,1-1-1,-1 0 1,0 1 0,0-1-1,0-6 1,0 5 192,-2 0 0,1 0-1,-1 0 1,1 0 0,-1 0 0,-1 0-1,1 1 1,-1-1 0,1 0 0,-1 1 0,-5-8-1,-1-4 157,-2 1-1,0 0 0,-1 0 1,-1 1-1,-21-21 0,-84-76 6662,117 110-6472,0 1 1,-1 0-1,1-1 1,0 1-1,-1-1 1,1 1-1,0-1 1,0 1-1,-1-1 1,1 1-1,0-1 1,0 1-1,0-1 1,0 1-1,0-1 1,0 1-1,0-1 1,0 1-1,0-1 1,0 1-1,0-1 1,0 1-1,0-1 1,0 0-1,0 1 1,0-1-1,1 1 1,-1 0-1,0-1 1,0 1-1,1-1 1,-1 1-1,0-1 1,1 1-1,-1-1 1,0 1-1,1 0 1,-1-1-1,1 1 1,-1 0-1,1-1 1,2-1 183,1 0 0,-1 0 0,0 1 0,0-1 0,7-1 0,42-12 431,2 2 0,95-9 0,-105 18-1783,85 6 1,-123-2 494,1 1 0,0 0 0,-1 0-1,1 1 1,-1 0 0,0 0 0,10 5-1,-14-6 307,0 0 0,0 0 0,-1 0 0,1 1 0,0-1 0,0 1-1,-1-1 1,1 1 0,-1 0 0,1 0 0,-1-1 0,0 1 0,0 0 0,0 0 0,0 0-1,0 1 1,0-1 0,0 0 0,-1 0 0,1 0 0,-1 1 0,0-1 0,1 5-1,-3 16-3293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5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 4992,'0'1'91,"-1"-1"1,0 1-1,1-1 0,-1 1 1,1 0-1,-1-1 0,1 1 1,0 0-1,-1-1 0,1 1 1,0 0-1,-1 0 0,1-1 1,0 1-1,0 0 0,0 0 1,0-1-1,0 1 0,-1 0 1,1 0-1,1 0 0,-1-1 1,0 1-1,0 0 0,0 0 1,0-1-1,0 1 0,1 0 1,-1 0-1,0-1 0,1 1 1,-1 0-1,1-1 0,-1 1 1,1 0-1,1 2 211,0 0 1,-1-1-1,1 0 0,0 1 0,1-1 1,-1 0-1,4 3 0,-1-2 5,-1-1-1,0 0 0,1 0 0,0-1 1,-1 1-1,1-1 0,0 0 0,0 0 0,-1-1 1,1 0-1,0 1 0,0-2 0,0 1 1,0 0-1,-1-1 0,1 0 0,0 0 1,5-2-1,-4 0-181,-1 0 0,1-1 0,-1 1-1,0-1 1,0 0 0,0 0 0,-1-1 0,8-9 0,-10 12-65,1-1 0,-2 0 0,1 0 0,0-1 0,-1 1-1,1 0 1,-1 0 0,0-1 0,0 1 0,0-1 0,0 1 0,-1-1 0,0 1 0,1-1 0,-1 1 0,0-1 0,-1-4-1,1 7-49,0 1-1,-1-1 1,1 0-1,0 0 1,0 1-1,0-1 1,-1 0-1,1 1 1,0-1-1,-1 0 0,1 0 1,-1 1-1,1-1 1,0 1-1,-1-1 1,0 0-1,1 1 1,-1-1-1,1 1 1,-1-1-1,0 1 0,1 0 1,-1-1-1,0 1 1,1 0-1,-1-1 1,0 1-1,0 0 1,-1 0 31,0 0 1,0 0 0,0 0-1,0 0 1,0 0-1,0 1 1,1-1 0,-1 1-1,0-1 1,0 1-1,-2 1 1,-5 3 212,0 0-1,0 1 1,-8 7-1,15-12-211,-2 3 85,-1 0 0,1 0 0,0 0 0,0 0 1,0 1-1,1 0 0,-1-1 0,1 1 0,0 0 0,1 1 1,-1-1-1,1 0 0,-2 10 0,3-12-64,0 1 0,1 0-1,-1 0 1,1 0 0,0 0 0,1 0-1,-1-1 1,1 1 0,-1 0 0,1 0 0,0 0-1,1-1 1,-1 1 0,1 0 0,-1-1-1,1 1 1,0-1 0,0 0 0,1 0 0,3 5-1,-1-3-67,0-1-1,0 0 0,0 0 1,0 0-1,0-1 0,1 1 0,0-1 1,-1 0-1,1-1 0,0 0 1,0 0-1,1 0 0,11 2 1,2-2-1545,1-1 1,-1-1 0,22-2-1,-38 2 779,0-1-1,0 0 1,0 1-1,0-1 0,0 0 1,-1-1-1,1 1 1,6-4-1,8-6-4854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5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19 109 7392,'-18'-20'3360,"31"13"-2944,5 2 1120,14-3-928,8 0 960,10 1-896,8-6-192,13-2-320,24 3-320,18 4 64,-10 3-2368,-9 5 1376,-9 0-5760,2 8 3808,-8 1 1280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5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0 813 3488,'9'5'2048,"-5"-6"-1557,1 1 1,-1-1 0,0 0-1,0 0 1,0 0-1,0-1 1,0 1 0,0-1-1,6-3 1,32-24 1295,-41 27-1733,59-46 689,-2-2-1,-2-3 1,53-66 0,79-120 472,-149 190-802,-24 32-252,-1-1 0,12-22 0,-25 40-160,-1 0 0,0 0 0,0 0 0,0 0 0,1 0 0,-1-1 0,0 1 0,0 0 0,0 0 0,0 0 0,0-1 0,0 1 0,1 0 0,-1 0-1,0-1 1,0 1 0,0 0 0,0 0 0,0-1 0,0 1 0,0 0 0,0 0 0,0 0 0,0-1 0,0 1 0,0 0 0,0 0 0,0-1 0,0 1 0,0 0-1,0 0 1,0-1 0,-1 1 0,-7 5-12,-13 14-63,10-5 93,0 1 1,1 0-1,1 0 0,-12 25 0,-23 71 264,-10 67 287,50-166-539,2 1 0,0-1 0,0 1 0,1 0 0,0-1 0,2 1 0,-1 0 0,1 0 0,5 18 0,-5-28 12,0-1 1,0 1-1,0 0 0,0-1 1,1 1-1,-1-1 0,1 1 1,0-1-1,0 0 0,0 0 1,0 0-1,0 0 1,0 0-1,0 0 0,1-1 1,-1 1-1,1-1 0,-1 1 1,1-1-1,-1 0 0,1 0 1,0 0-1,0-1 1,0 1-1,3 0 0,-1-1 18,0 1-1,1-1 1,-1 0-1,0-1 0,0 1 1,0-1-1,0 0 1,0 0-1,0-1 0,0 1 1,0-1-1,0 0 1,7-5-1,-1-1-19,0 0 0,-1-1-1,0 0 1,0 0 0,-1-1 0,0-1 0,-1 0-1,0 0 1,7-13 0,6-16 33,22-60 0,-17 38 47,25-46 3,-24 54-32,-2-2 0,30-102 0,-54 157-90,-1 0-14,1 0 1,-1-1 0,0 1-1,1 0 1,-1-1 0,0 1-1,0-1 1,0 1 0,0-1-1,0 1 1,0-1 0,0 1-1,0 0 1,-1-1 0,1 1-1,0-1 1,-2-1 0,2 3 2,0 0-1,0-1 1,-1 1 0,1 0 0,0 0 0,0 0 0,-1-1-1,1 1 1,0 0 0,-1 0 0,1 0 0,0 0 0,0 0 0,-1-1-1,1 1 1,0 0 0,-1 0 0,1 0 0,0 0 0,-1 0-1,1 0 1,0 0 0,-1 0 0,1 0 0,0 0 0,-1 0 0,1 1-1,0-1 1,-1 0 0,1 0 0,0 0 0,-1 0 0,1 0-1,0 1 1,0-1 0,-1 0 0,1 0 0,0 0 0,0 1 0,-1-1-1,1 1 1,-13 12-175,12-12 187,-15 20 80,0 1-1,2 0 0,1 1 1,1 0-1,1 1 1,0 0-1,2 1 0,-6 27 1,-57 247 365,65-272-389,-26 88 271,6-27 177,27-86-171,10-11 23,-6 5-324,2-3-11,1 0 0,-1-1 0,-1 1 0,0-1 0,0-1 0,0 1 0,-1-1-1,3-10 1,9-14-9,-6 13 2,-2 3-121,1 0 0,0 1-1,18-22 1,-27 38 97,0 0 0,0 0 0,0 0 0,0 0 0,1-1 0,-1 1 0,0 0-1,0 0 1,0 0 0,1 0 0,-1-1 0,0 1 0,0 0 0,0 0 0,1 0 0,-1 0 0,0 0 0,0 0 0,1 0 0,-1 0 0,0 0 0,0 0 0,0 0 0,1 0 0,-1 0 0,0 0 0,0 0 0,1 0 0,-1 0 0,0 0 0,0 0 0,1 0 0,-1 0 0,0 0 0,0 0 0,0 1 0,1-1 0,-1 0 0,0 0 0,0 0 0,0 0 0,1 0 0,-1 1 0,0-1 0,0 0 0,0 0 0,0 0 0,0 1 0,1-1 0,-1 0 0,0 0 0,0 0 0,0 1 0,0-1 0,0 0 0,0 0 0,0 1 0,0-1 0,0 0 0,0 1 0,3 15-173,-11 124 366,8-138-169,0-1 1,0 1-1,0-1 0,0 1 0,0 0 0,0-1 0,1 1 1,-1-1-1,1 1 0,-1-1 0,1 1 0,-1-1 1,1 1-1,0-1 0,0 0 0,0 1 0,0-1 0,0 0 1,0 0-1,0 0 0,2 2 0,-1-2 1,0 0 0,-1-1 0,1 1-1,0 0 1,0-1 0,0 0 0,0 1 0,0-1-1,0 0 1,0 0 0,0 0 0,-1 0 0,1 0 0,0 0-1,0-1 1,0 1 0,3-2 0,58-14 161,21-7-347,48-27 330,-109 39-131,-1 0 1,-1-1-1,35-27 1,-36 22 77,-7 6-479,-26 26 140,-36 30 196,34-32 31,0 1 0,-22 27 0,25-27 1,9-11 4,0 0 0,0 0-1,1 1 1,-1-1 0,1 1-1,0 0 1,0 0 0,0 0-1,0-1 1,1 2 0,-1-1-1,1 0 1,-1 8 0,2-11 4,0-1 1,0 1 0,0 0 0,0 0-1,0-1 1,0 1 0,0 0 0,1 0-1,-1-1 1,0 1 0,1 0-1,-1-1 1,0 1 0,1 0 0,-1-1-1,1 1 1,-1-1 0,1 1 0,-1-1-1,1 1 1,-1-1 0,1 1 0,0-1-1,-1 1 1,2 0 0,0-1 10,0 1 1,0 0-1,1-1 1,-1 1-1,0-1 1,0 0-1,1 1 1,3-2-1,4 1 56,0-1-1,17-5 0,-16 2-74,-1 0 1,1 0-1,-1-1 1,0 0 0,-1-1-1,1 0 1,-1 0-1,-1-1 1,1 0-1,-1-1 1,0 0-1,0 0 1,-1-1-1,-1 0 1,1 0-1,-1 0 1,9-20-1,-15 27-8,6-10-336,-6 17-98,-2 15 418,2 63 250,0-83-213,0 1 1,0-1 0,0 1-1,1-1 1,-1 1 0,0-1-1,0 1 1,0-1 0,0 0 0,1 1-1,-1-1 1,0 1 0,0-1-1,1 1 1,-1-1 0,0 0-1,1 1 1,-1-1 0,0 1 0,1-1-1,-1 0 1,0 0 0,1 1-1,-1-1 1,1 0 0,-1 0-1,1 1 1,-1-1 0,1 0 0,-1 0-1,1 0 1,-1 0 0,1 0-1,-1 0 1,1 0 0,-1 0-1,1 0 1,-1 0 0,1 0-1,-1 0 1,1 0 0,0 0 0,20-7 82,-12 2-5,-1-1 0,0 0 0,0 0 1,8-8-1,14-11 105,-22 19-262,-7 4 45,0 1 1,0 0-1,0 1 1,1-1 0,-1 0-1,0 0 1,1 0-1,-1 1 1,0-1 0,1 1-1,-1-1 1,1 1-1,-1 0 1,0-1 0,3 1-1,-4 1 14,0-1-1,1 1 1,-1 0-1,0 0 0,0-1 1,0 1-1,0 0 1,0 0-1,0-1 1,0 1-1,0 0 0,0 0 1,0-1-1,0 2 1,0-2 8,-1 11 78,-1 0 0,0-1 0,0 0 0,-1 1 0,0-1 0,-10 18 0,13-26 254,10-4-187,7-5-57,29-16 1,2-2 3,-24 14-101,-14 6-53,0 0-1,0 1 1,1 0 0,-1 0 0,18-2 0,-27 6 50,1 0 1,-1 0 0,0 0-1,1 0 1,-1 0-1,0 0 1,1 0-1,-1 1 1,0-1-1,1 0 1,-1 1-1,0-1 1,0 1-1,1 0 1,-1-1 0,0 1-1,0 0 1,0 0-1,0 0 1,0-1-1,0 1 1,1 2-1,1 1 18,0 1-1,0 0 1,0 0-1,2 7 0,-3-9 55,-1 1 0,1 0 0,0-1 0,-1 0 0,2 1 0,-1-1 0,0 0 0,1 0 0,-1 0 0,5 4 0,-1-5-4,-1 1 1,1-1 0,-1-1-1,1 1 1,0-1-1,-1 0 1,1 0-1,0 0 1,0-1 0,10 0-1,19 1 102,-31 0-272,1-1-1,-1 1 1,1-1 0,-1-1-1,1 1 1,-1-1 0,0 1 0,1-1-1,-1-1 1,0 1 0,0-1 0,6-2-1,-11 3-426,0 0 0,1 0 0,-1 1 1,0-1-1,0 0 0,-1 0 0,1 1 0,0-1 0,0 1 0,0-1 0,0 1 0,-2-1 0,-25-5-6032,3 0 3975,-19-5-2238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5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 7232,'-18'-9'2656,"18"6"-2048,-5-2-192,13 5 704,7 0-704,11 0 1888,14 0-1312,23-3 127,19-2-671,-2 5-288,-4 0-96,-3 0-768,-10 5 384,-10-2-3967,-8 2 2367,0-10-3968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07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22 1984,'0'-1'206,"0"1"1,0 0-1,-1 0 0,1-1 0,0 1 1,0 0-1,-1 0 0,1-1 1,0 1-1,-1 0 0,1 0 1,0 0-1,-1 0 0,1-1 0,-1 1 1,1 0-1,0 0 0,-1 0 1,1 0-1,0 0 0,-1 0 1,1 0-1,-1 0 0,1 0 0,-1 0 1,-17 0 4014,9 0-980,-11 0 981,17 0-2995,15 0-900,207-9 1780,-177 5-1904,-34 2-128,0 1-1,1 0 1,-1 1-1,15 0 1,4 1-214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5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14 404 3392,'0'0'53,"-1"0"0,1 0 0,-1-1 0,1 1 0,-1 0-1,1 0 1,-1 0 0,1 0 0,-1 0 0,1 1 0,-1-1 0,1 0 0,0 0 0,-1 0 0,1 0 0,-1 0 0,1 1-1,-1-1 1,1 0 0,0 0 0,-1 1 0,1-1 0,-1 0 0,1 1 0,0-1 0,-1 0 0,1 1 0,-1 7 3398,1-7-3093,1 1 1,-1-1-1,1 1 0,-1-1 1,1 1-1,0-1 0,0 0 1,0 1-1,0-1 0,0 0 0,0 1 1,0-1-1,0 0 0,0 0 1,3 2-1,6 7 1082,-8-9-1264,0-1-1,0 1 0,-1-1 1,1 0-1,0 0 1,0 0-1,0 0 0,0 0 1,0 0-1,2-1 1,-3 1-69,3-1-46,0 0 0,1-1 0,-1 0 0,0 1 0,0-1 0,0-1 0,0 1 0,0 0-1,4-4 1,6-4 50,134-102 931,-100 73-990,131-112 540,-178 150-583,11-8 107,-1-2 0,0 1 0,-1-1 0,0-1 0,-1 1 0,14-25 0,-23 36-117,1-1-1,-1 1 0,0-1 1,0 1-1,1-1 1,-1 1-1,0-1 1,0 1-1,0-1 1,1 1-1,-1-1 1,0 1-1,0-1 1,0 1-1,0-1 1,0 1-1,0-1 1,0 1-1,0-1 1,0 1-1,-1-1 1,1 1-1,0-1 0,0 1 1,0-1-1,-1 1 1,1-1-1,-1 0-67,-9 14 117,1-1-41,2 1 0,-1 0 0,2 1-1,0 0 1,0 0 0,2 0 0,-1 0 0,2 1 0,0-1 0,1 1-1,0 0 1,1 0 0,1 18 0,1-20 7,1 1 0,4 16-1,-5-26 16,0 0-1,0 0 1,1-1-1,-1 1 0,1 0 1,0-1-1,0 1 1,0-1-1,0 0 0,1 0 1,-1 1-1,5 2 1,-6-5-5,0 0 0,1-1 1,-1 1-1,1-1 1,-1 1-1,1-1 0,-1 0 1,1 0-1,-1 1 1,1-1-1,0 0 0,-1 0 1,1 0-1,-1-1 1,1 1-1,-1 0 0,1-1 1,-1 1-1,1-1 1,-1 1-1,2-2 0,2 0-13,-1 0 0,1 0 0,-1-1 0,0 0 0,7-5 0,1-4 99,-1-1 0,1-1 0,14-24 0,3-4-86,-27 38-28,10-13-7,1 1 0,0 1 0,1-1 1,1 2-1,19-15 0,-34 29 16,0 0 0,1-1 0,-1 1 0,0 0 0,1 0 0,-1 0 0,0-1 0,1 1 0,-1 0 0,1 0 0,-1 0 0,0 0 1,1 0-1,-1 0 0,1 0 0,-1 0 0,0 0 0,1 0 0,-1 0 0,1 0 0,-1 0 0,0 0 0,1 0 0,-1 0 0,0 1 0,1-1 0,-1 0 0,1 0 0,-1 0 0,0 1 0,1-1 0,-1 0 0,0 0 0,0 1 0,1-1 0,-1 0 0,0 1 1,0-1-1,1 0 0,-1 1 0,0-1 0,0 0 0,0 1 0,0-1 0,1 1 0,-1-1 0,0 0 0,0 1 0,0-1 0,0 1 0,1 2 12,-1 0 1,1 0-1,-1 0 1,0 0-1,0-1 0,0 6 1,-10 60 232,3-26-39,-2 66 0,18-121 55,9-13-141,1 0 0,1 2 0,30-31-1,-38 44-167,1-1 0,0 2 0,1 0 0,0 1 0,1 0 0,0 1 0,0 0 0,17-5 0,-30 13 42,-1-1-1,1 1 1,0-1 0,0 1-1,0 0 1,0 0-1,0 0 1,-1 0-1,1 0 1,0 0-1,0 0 1,0 0 0,0 1-1,-1-1 1,1 1-1,0-1 1,3 3-1,-3-2 0,1 1 0,-1 0-1,0 0 1,0 0-1,0 0 1,0 0 0,0 0-1,0 1 1,-1-1 0,3 4-1,0 3-1,0 1-1,0-1 0,-1 0 1,-1 1-1,3 17 0,-1 17-272,-3 60-1,-1-60-324,3-11-3763,2-23-923,0-18-637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0:5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29 7040,'-44'-28'2624,"35"28"-2048,-9 0-128,13 0-352,0 0 256,15 0-768,-2 0 224,6 5-864,9-2 608,3 2-3808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0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35 3552,'0'0'2010,"5"-6"2406,-5-3-2628,1 9-1690,-1-1 0,0 0 0,0 1 0,0-1 0,0 1 0,0-1 0,0 0 0,1 1 0,-2-1 0,1 1 0,0-1 0,0 0 0,0 1 0,0-1 0,0 1 0,0-1 0,0 1 0,-1-1 0,1 1 0,0-1 0,-1 0 0,1 1 0,0-1 0,-1 1 0,1 0 0,0-1 0,-1 1 0,1-1 0,-1 1 0,1 0 0,-1-1 0,1 1 1,-1 0-1,1-1 0,-1 1 0,1 0 0,-1 0 0,0-1 0,1 1 0,-1 0 0,1 0 0,-1 0 0,1 0 0,-1 0 0,0 0 0,0 0 0,-1 0 1,1 0 1,-1 0 0,0 0-1,1 0 1,-1 1 0,0-1-1,1 1 1,-1-1 0,0 1-1,1-1 1,-1 1-1,1 0 1,-1 0 0,1 0-1,-2 1 1,-24 19 481,21-15-415,-17 15 75,0 1 0,1 1 0,1 1 0,1 0 0,-26 45-1,43-64-200,1 0-1,0 0 1,0 0-1,0 0 0,0 0 1,1 1-1,0-1 1,0 1-1,0-1 1,1 1-1,-1 6 0,2-9-19,-1 0 0,1 0 0,-1 0 0,1 0-1,0-1 1,0 1 0,0 0 0,0 0-1,1-1 1,-1 1 0,1-1 0,-1 1 0,1-1-1,0 0 1,0 0 0,0 0 0,0 0-1,1 0 1,-1 0 0,0 0 0,1-1 0,4 3-1,-3-2 29,1 0 0,-1 0 0,1 0 0,0-1-1,0 0 1,-1 0 0,1 0 0,0-1-1,0 1 1,0-1 0,0 0 0,-1-1 0,1 1-1,0-1 1,0 0 0,0 0 0,-1-1-1,1 1 1,-1-1 0,1 0 0,-1 0 0,0-1-1,1 1 1,4-4 0,0-1-26,0 0-1,-1-1 1,1 0 0,-1 0-1,-1 0 1,1-1 0,-1 0-1,-1-1 1,6-10 0,3-12 59,19-53 1,-28 70-30,-2 4-24,0 1 1,-1-1-1,-1 1 1,1-1-1,0-21 1,-8 41-67,2 9 187,0 0 0,2 0 0,0 32 0,1-48-137,0 10 33,1 0 0,0 1-1,1-1 1,1 0 0,-1-1 0,2 1-1,0 0 1,0-1 0,1 0-1,1 0 1,0 0 0,9 13 0,-12-21-140,0 0 0,1 0 0,-1 0 1,1 0-1,-1 0 0,1-1 0,0 1 1,0-1-1,0 0 0,0-1 0,0 1 1,0-1-1,1 1 0,-1-1 0,0 0 0,6 0 1,7 0-1407,-1-1 0,0 0 0,18-4 0,-20 3 87,-4 0 285,1 0 0,12-4 0,17-13-5080,-40 18 6173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0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17 2080,'8'-4'1324,"-6"2"-721,1 0 0,0 1 1,0-1-1,0 1 0,1-1 0,-1 1 0,5-1 2181,-9 11-453,-2-2-1979,0 0 0,-1 0 0,0-1 0,0 1 0,0-1-1,-1 1 1,0-1 0,0-1 0,-12 10 0,-5 8 214,1 0-269,0 1 0,2 1 0,1 0 0,2 2 0,-20 38-1,-84 243 1027,115-294-1229,1-1 0,0 1 0,1 0 0,1 0 0,0 0 0,1 0 0,0 17 0,1-29-68,0-1-1,1 1 1,-1 0 0,0-1-1,1 1 1,-1 0 0,1-1-1,0 1 1,-1-1-1,1 1 1,0-1 0,0 1-1,0-1 1,0 1 0,0-1-1,0 0 1,0 0 0,1 0-1,-1 0 1,0 1 0,1-2-1,-1 1 1,1 0-1,-1 0 1,1 0 0,-1-1-1,1 1 1,-1-1 0,1 1-1,0-1 1,-1 0 0,1 1-1,0-1 1,0 0 0,-1 0-1,3 0 1,4-1 51,0 0 0,0-1 0,0 0 0,-1 0 0,1 0 0,9-5 0,1-2-44,0 0 0,-1-1 1,0 0-1,0-2 0,-2 0 0,19-18 1,-23 19-51,0 0 1,-1-1 0,0 0-1,-1-1 1,0 0-1,-1-1 1,0 0 0,7-21-1,-13 29-31,0-1-1,-1 0 1,2-12-1,-5-2-259,2 21 287,0-1 0,0 0 0,0 1 1,-1-1-1,1 0 0,0 1 0,-1-1 1,1 1-1,0-1 0,-1 1 0,1-1 1,-1 0-1,1 1 0,-1-1 0,1 1 1,-1 0-1,1-1 0,-1 1 0,0-1 0,0 1 1,0 0 8,1 0-1,0 0 1,-1 0 0,1 0 0,0 0 0,-1 0 0,1 0 0,0 0 0,-1 0 0,1 0-1,0 0 1,0 0 0,-1 0 0,1 0 0,0 0 0,-1 1 0,1-1 0,0 0 0,0 0 0,-1 0-1,1 1 1,0-1 0,0 0 0,0 0 0,-1 1 0,1-1 0,0 0 0,0 0 0,0 1-1,0-1 1,0 0 0,-1 0 0,1 1 0,0-1 0,0 0 0,0 1 0,0-1 0,0 0-1,0 1 1,0-1 0,0 0 0,0 1 0,0-1 0,0 0 0,0 0 0,0 1 0,1-1-1,-1 1 1,3 16 8,-1-12 39,0-1-1,1 1 0,-1-1 0,1 0 0,0 0 0,1 0 0,-1-1 0,0 1 1,1-1-1,0 1 0,0-1 0,0 0 0,0-1 0,1 1 0,8 3 1,-4-2 11,1 0 0,0-1 0,1 0 0,-1 0 0,1-1 1,15 1-1,-10-4-7,-1 0 1,1-1 0,0 0-1,0-1 1,-1-1-1,28-11 1,16-3 168,-1 2-139,-58 16-69,0 0 0,0 0 0,1-1 0,-1 1 0,0 0 0,0 0 0,0 0 0,0 0 0,0 0 0,1 0 0,-1 0 0,0 0 0,0 0 0,0 0-1,0 0 1,0 0 0,1 0 0,-1 0 0,0 0 0,0 0 0,0 0 0,0 0 0,0 0 0,1 0 0,-1 0 0,0 0 0,0 0 0,0 0 0,0 0 0,0 1 0,1-1-1,-1 0 1,0 0 0,0 0 0,0 0 0,0 0 0,0 0 0,0 0 0,0 1 0,0-1 0,0 0 0,1 0 0,-1 0 0,0 0 0,0 0 0,0 0 0,0 1 0,0-1-1,0 0 1,0 0 0,0 0 0,0 0 0,0 1 0,0-1 0,0 0 0,0 0 0,0 0 0,0 0 0,0 0 0,0 1 0,0-1 0,0 0 0,-1 0 0,1 0 0,-5 7-27,5-6 20,-80 95-158,75-88 203,0 0 0,0 0 0,0 0 0,-5 15 0,8-18-20,0 0-1,1 0 1,-1 1 0,1-1 0,0 1 0,1-1-1,-1 1 1,1-1 0,1 7 0,-1-10-1,0 0 0,0 0 1,1 0-1,-1 0 0,1 0 0,0-1 1,-1 1-1,1 0 0,0 0 1,0 0-1,0-1 0,1 1 1,-1 0-1,0-1 0,0 1 1,1-1-1,-1 0 0,1 1 0,2 1 1,-1-2 15,0 0 0,0 0-1,0 0 1,0 0 0,0 0 0,0-1 0,0 1 0,0-1 0,0 0 0,0 0-1,5 0 1,3-2 68,0 0 0,-1-1-1,1 0 1,-1 0 0,0-1-1,12-6 1,-15 6-77,0 0-1,0-1 1,0 1 0,-1-1 0,0 0 0,1-1-1,-2 1 1,10-12 0,-13 14-20,0 0 1,0-1-1,0 1 1,0-1-1,-1 1 1,0-1-1,1 0 1,-1 0-1,0 1 1,-1-1-1,1 0 1,-1 0-1,0 0 1,1 0-1,-2 0 1,1 0-1,0 1 1,-1-1-1,-2-7 1,2 5-42,-1 0-1,0 1 1,0 0 0,-1-1-1,0 1 1,0 0 0,0 0-1,0 0 1,-1 1 0,1-1-1,-1 1 1,0 0 0,-1 0-1,1 0 1,-1 1 0,0-1-1,-6-3 1,1 2-35,1 1 0,-1 0 0,-18-5 0,45 11 75,0 0 0,0 0 0,0-2 1,0 0-1,1-1 0,-1-1 0,18-4 0,4-3 92,1-2 0,42-17-1,-37 9 63,-29 11-127,0 1 1,1 1-1,-1 1 1,19-4 0,-34 8-33,0 1 1,-1 0 0,1 0 0,0 0-1,0 0 1,-1 0 0,1 0 0,0 0-1,-1 0 1,1 0 0,0 0 0,0 0-1,-1 0 1,1 0 0,0 1 0,-1-1-1,1 0 1,0 1 0,-1-1 0,1 0-1,-1 1 1,1-1 0,0 1 0,-1-1-1,1 1 1,-1-1 0,1 1 0,-1-1-1,1 1 1,-1-1 0,0 1-1,1 0 1,-1-1 0,0 1 0,0 0-1,1-1 1,-1 1 0,0 0 0,0-1-1,0 1 1,0 0 0,0 1 0,0 4-2,0 0 0,-1-1 0,1 1 0,-4 9 1,2-3-58,-19 76 128,-3 11 61,24-94-114,0 0 0,0 0 1,0-1-1,1 1 0,-1 0 0,3 7 1,-3-12-3,0 1 0,1-1 1,-1 1-1,0-1 0,0 1 0,1-1 1,-1 1-1,1-1 0,-1 1 1,0-1-1,1 1 0,-1-1 1,1 0-1,-1 1 0,1-1 0,-1 0 1,1 1-1,0-1 0,-1 0 1,1 0-1,-1 0 0,1 1 1,-1-1-1,1 0 0,0 0 0,-1 0 1,1 0-1,0 0 0,-1 0 1,1 0-1,-1 0 0,1 0 1,0-1-1,-1 1 0,1 0 0,-1 0 1,1 0-1,-1-1 0,1 1 1,0-1-1,2 0 24,1 0 0,-1-1 0,0 0 0,0 0 0,5-4 1,9-9-12,-2-2 1,16-21-1,4-4 28,-1 1-30,-19 23-97,31-31-1,-46 49 73,0 0-1,0 0 1,0 0-1,0 0 1,0 0-1,0 0 1,0 0-1,1 0 1,-1 0-1,0 0 1,0 0-1,0 0 1,0 0-1,0 0 1,0 0-1,0 0 1,1 0-1,-1 0 1,0 0-1,0 0 1,0 0-1,0 0 1,0 0-1,0 0 1,0 1-1,0-1 1,0 0-1,1 0 1,-1 0-1,0 0 1,0 0-1,0 0 1,0 0-1,0 0 1,0 0-1,0 0 1,0 1-1,0-1 1,0 0-1,0 0 1,0 0-1,0 0 1,0 0-1,0 0 1,0 0-1,0 0 1,0 1-1,0-1 1,0 0-1,0 0 1,0 0-1,0 0 1,2 13-103,-2 19-57,0-27 153,0 4 28,1 1-1,-1-1 0,2 0 1,-1 1-1,1-1 1,1 0-1,-1 0 1,6 11-1,-7-17-12,1 0 0,0 0 0,0 0 0,0 0 0,0 0 0,0 0 0,1-1 0,-1 1 0,1-1 0,-1 0 0,1 1 0,0-1 0,0 0 0,0-1 0,0 1 0,0-1 0,1 1 0,-1-1 0,0 0 0,1 0 0,-1 0 0,1-1 0,-1 1 1,1-1-1,3 0 0,4 0 17,0-1 0,0-1 1,0 0-1,-1 0 0,19-7 1,-6 0 67,32-18 0,-17 3-113,-2-1 0,42-37 0,-54 42-44,-24 20 59,1-1 1,-1 1-1,1 0 0,-1-1 0,1 1 1,-1-1-1,1 1 0,-1 0 0,1-1 1,-1 1-1,1 0 0,-1 0 0,1-1 1,0 1-1,-1 0 0,1 0 0,0 0 1,-1 0-1,1 0 0,-1 0 0,1 0 0,0 0 1,-1 0-1,1 0 0,0 0 0,0 0 1,0 1 3,-1 0 0,1-1 0,-1 1 1,1-1-1,-1 1 0,1 0 1,-1-1-1,0 1 0,1 0 0,-1 0 1,0-1-1,1 1 0,-1 0 0,0 0 1,0 0-1,0-1 0,0 2 0,1 6 5,-1-1 0,0 1 0,-2 9-1,0-6 31,-7 23 0,0 3 8,8-29-81,1-8 52,0 1 0,0-1 0,0 1 0,0-1 0,-1 1 0,1-1 0,0 1-1,0-1 1,0 1 0,0-1 0,0 0 0,-1 1 0,1-1 0,0 1 0,-1-1 0,1 1 0,0-1 0,-1 1 0,12-14 28,0 0 1,-1 0 0,9-18 0,-9 15-113,1 0-1,14-17 1,-24 32 65,-1 1 1,0-1-1,1 1 0,-1 0 0,1-1 1,-1 1-1,0-1 0,1 1 0,-1 0 1,1-1-1,-1 1 0,1 0 0,-1-1 1,1 1-1,-1 0 0,1 0 0,0 0 0,-1-1 1,1 1-1,-1 0 0,1 0 0,-1 0 1,1 0-1,0 0 0,-1 0 0,1 0 1,0 0-1,0 1 3,-1-1 1,1 1 0,0 0-1,-1-1 1,1 1-1,0 0 1,-1-1-1,1 1 1,-1 0 0,0-1-1,1 1 1,-1 0-1,1 0 1,-1 0-1,1 1 1,0 4 4,0 0 0,0 0 0,0-1-1,-1 8 1,0 8-1,-1-16 0,1 1 0,-1 0 0,2 0 0,-1-1 0,0 1 0,1 0 0,3 9 0,-3-13 3,0-1-1,-1 0 0,1 0 0,0 0 1,0 0-1,0-1 0,0 1 1,0 0-1,0 0 0,0 0 1,0-1-1,1 1 0,-1-1 1,0 1-1,0-1 0,0 1 0,1-1 1,-1 0-1,0 1 0,1-1 1,-1 0-1,0 0 0,1 0 1,-1 0-1,0 0 0,1 0 0,1-1 1,3 0 44,1 0-1,-1-1 1,1 0 0,6-2 0,165-72-205,-138 56 72,-1-1 0,48-35 0,-65 43 138,-19 11-56,1 1 0,-1-1-1,0-1 1,1 1 0,3-4 0,-88 95-535,-66 52 182,142-136 350,0 1 0,1-1 0,-6 9 0,9-12 18,0-1 0,0 1 0,0 0 0,0 0 0,1 0 0,-1 0 0,0 0 0,1 0 0,-1 0 0,1 0 1,0 0-1,0 1 0,0-1 0,0 0 0,0 3 0,1-4-6,-1 0 0,1 0 0,0-1 0,-1 1 0,1 0 0,0 0-1,-1 0 1,1-1 0,0 1 0,0 0 0,0-1 0,0 1 0,0-1 0,0 1 0,0-1 0,0 1 0,0-1 0,0 0 0,0 1-1,0-1 1,0 0 0,0 0 0,0 0 0,0 0 0,0 0 0,0 0 0,0 0 0,2 0 0,3-1 20,0 1 1,0-1 0,11-3-1,-6 0-44,0 0 0,1-1 0,-1-1 0,-1 1 0,1-2 0,-1 0 0,0 0 1,16-16-1,-14 11-19,-1-1 1,-1 0 0,0-1-1,0 0 1,13-28 0,36-109 0,-46 116 36,4-21-95,15-82 0,-30 132 29,-1 0 0,0 0 0,0 0 0,-1 0 0,1 0 1,-1-1-1,-1 1 0,-1-10 0,2 16 59,0 0 0,0-1 0,0 1 0,0 0 0,-1-1 0,1 1 0,0 0 0,0 0 0,0-1 0,-1 1 0,1 0 0,0 0 0,0 0 0,-1-1 0,1 1 0,0 0 0,-1 0 0,1 0 1,0 0-1,0-1 0,-1 1 0,1 0 0,0 0 0,-1 0 0,1 0 0,0 0 0,-1 0 0,1 0 0,0 0 0,-1 0 0,1 0 0,0 0 0,-1 0 0,1 0 0,0 0 0,-1 0 0,1 1 0,0-1 0,0 0 1,-1 0-1,1 0 0,0 0 0,-1 1 0,1-1 0,0 0 0,0 0 0,-1 0 0,1 1 0,0-1 0,0 1 0,-12 12-125,7-1 172,0 0 0,0 0 0,1 0 1,0 1-1,2-1 0,-1 1 0,1-1 0,1 1 0,0 0 1,2 16-1,1 8 6,3-1-1,10 47 1,-13-73-83,1-1 0,-1 0-1,2 0 1,-1 0-1,1 0 1,0-1 0,9 13-1,-11-18-286,1 0 0,0 0-1,-1 0 1,1 0 0,0-1 0,1 1-1,-1-1 1,7 4 0,-7-5-329,1 1 0,-1-1 0,1 0 1,-1 0-1,1 0 0,0-1 0,-1 1 0,1-1 1,0 0-1,6-1 0,-1 0-587,0 0 0,14-5 0,25-13-3713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0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3712,'-1'-6'1333,"2"9"758,-1 0-1663,1 0-1,-1 1 1,1-1 0,-1 0 0,1 0-1,0 0 1,0 0 0,0 0 0,1 0-1,-1 0 1,1 0 0,-1-1 0,5 5-1,-4-4-260,0 0 0,1-1 0,0 1 0,0-1-1,0 1 1,0-1 0,0 0 0,0 0 0,1 0 0,-1-1 0,0 1-1,1-1 1,0 0 0,-1 0 0,1 0 0,0 0 0,6 0 0,0-2-7,0 0 1,0 0 0,0-1-1,0-1 1,0 0 0,-1 0 0,1 0-1,-1-1 1,0-1 0,0 0 0,8-6-1,3-3-37,0-1 1,-1-1-1,22-24 0,-27 26-10,-1-1 0,12-18 1,-21 27-63,-1 0 0,1 0 1,-1 0-1,0-1 0,-1 1 1,0-1-1,0 0 0,0 1 1,1-10-1,-3 14-53,0 0-1,1-1 1,-1 1-1,-1-1 1,1 1-1,0-1 1,0 1-1,-1 0 1,1-1-1,-1 1 1,0 0-1,0-1 1,0 1-1,0 0 1,0 0-1,0 0 1,-1 0-1,1 0 1,-1 0-1,1 0 1,-1 0-1,0 1 1,0-1-1,0 1 1,0-1-1,0 1 1,0 0-1,0 0 1,0 0-1,-5-2 1,3 2-2,-1-1 1,0 1-1,0 1 0,0-1 1,0 1-1,1 0 1,-1 0-1,0 0 0,0 1 1,0-1-1,0 1 0,1 0 1,-10 4-1,6-1 44,-1 1 1,1 0-1,0 0 1,0 1-1,0 0 0,1 0 1,0 1-1,0-1 1,1 2-1,0-1 0,0 1 1,1 0-1,0 0 1,0 1-1,-4 10 0,3-5 70,1 1-1,0 0 1,1 0-1,0 0 1,1 0-1,1 1 1,1-1 0,0 26-1,1-37-62,1 1-1,-1-1 1,1 0 0,0 0 0,0 1-1,0-1 1,1 0 0,-1 0-1,1 0 1,0 0 0,0 0 0,0-1-1,1 1 1,0-1 0,-1 1-1,1-1 1,0 0 0,5 4 0,-3-4-24,0 0 1,0 0 0,0 0 0,1 0 0,-1-1 0,1 0-1,-1-1 1,1 1 0,0-1 0,0 0 0,-1 0 0,1-1-1,6 1 1,4-2 16,-1-1 0,0 0-1,0 0 1,0-2 0,0 0-1,0-1 1,-1 0-1,0-1 1,0 0 0,16-11-1,14-11 41,66-57-1,-57 42-140,-52 42 60,25-19 28,37-23 0,-62 42-13,1 0 0,0 0 0,0 0 0,0 0 0,0 0 0,0 1 0,0-1 1,0 1-1,0-1 0,0 1 0,0 0 0,0 0 0,0 0 0,0 0 0,0 0 0,0 0 0,0 0 0,0 1 0,0-1 0,0 1 0,0-1 0,0 1 1,0 0-1,0 0 0,0 0 0,0 0 0,-1 0 0,1 0 0,0 1 0,-1-1 0,1 0 0,-1 1 0,2 1 0,3 6 89,0 0-1,0 0 1,-1 0-1,0 1 1,4 13-1,3 5 202,77 163-69,-83-180-1549,13-26-14913,-16 11 16968,6-12-3060,3-3-604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32 3072,'3'-7'506,"-2"5"-324,0-1-1,1 1 0,-1-1 0,0 1 0,1 0 1,2-3-1,-3 4 82,-1 0 1,1 1 0,0-1-1,-1 1 1,1 0-1,0-1 1,0 1-1,-1 0 1,1-1 0,0 1-1,0 0 1,-1 0-1,1-1 1,0 1 0,0 0-1,1 0 1,-4 1 54,0-1 1,1 1 0,0 0 0,-1 0-1,1 0 1,-1 0 0,1 0 0,0 0-1,0 0 1,0 0 0,-2 3 0,-5 3 570,-107 80 3180,10 1-1893,-111 86-48,99-93-2325,116-81 172,0 1-150,-1 0 1,0 0-1,1 0 0,-1 1 0,1-1 1,-1 1-1,1-1 0,-1 1 1,1-1-1,-2 4 0,13-6-3500,-2-1 2555,0-1-1,-1 1 0,0-2 1,0 1-1,1-1 0,7-5 1,31-21-3664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1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126 544 1568,'23'-7'13248,"-29"11"-12730,0 2 1,0-1 0,1 1 0,0 0-1,0 0 1,1 0 0,-6 10 0,6-11-275,-15 26 285,1 0 1,2 1-1,-24 64 0,39-92-501,0-1 0,1 0 0,-1 1-1,0-1 1,1 0 0,0 1 0,0-1 0,0 0-1,0 1 1,1-1 0,-1 1 0,1-1-1,0 0 1,0 0 0,0 1 0,0-1 0,0 0-1,1 0 1,-1 0 0,1 0 0,0 0-1,0-1 1,4 5 0,-5-6-7,1 0 0,-1 0 0,1 0 1,0 0-1,-1 0 0,1 0 0,0 0 0,-1-1 0,1 1 0,0-1 1,0 1-1,0-1 0,0 0 0,-1 0 0,1 0 0,0 0 1,0 0-1,0 0 0,0 0 0,0-1 0,-1 1 0,1-1 0,0 1 1,0-1-1,-1 0 0,3-1 0,6-2 55,0-2 0,0 0-1,11-8 1,-13 8-70,117-99-94,-22 16 325,-62 56-39,-41 33-204,1 0 0,-1-1 1,0 1-1,0 0 0,1 0 1,-1 0-1,0 0 1,1-1-1,-1 1 0,0 0 1,0 0-1,1 0 0,-1 0 1,0 0-1,1 0 1,-1 0-1,0 0 0,1 0 1,-1 0-1,0 0 0,1 0 1,-1 0-1,0 0 1,1 0-1,-1 0 0,0 0 1,0 0-1,1 0 0,-1 0 1,1 1-1,1 9-20,-8 21 119,4-27-92,-17 59 159,11-41-53,1 1-1,-7 46 1,14-65-73,-1 1-1,1-1 1,0 0 0,1 1-1,-1-1 1,1 0-1,0 0 1,0 0 0,0 0-1,0 1 1,1-1 0,3 6-1,-3-8-12,-1 0-1,1 0 0,-1 0 1,1 0-1,0 0 1,-1 0-1,1-1 1,0 1-1,0-1 0,0 1 1,1-1-1,-1 0 1,0 0-1,0 0 0,1 0 1,-1 0-1,1 0 1,-1-1-1,1 1 0,-1-1 1,1 0-1,3 1 1,8-2-9,1 0 0,0-1 0,0 0 1,-1-1-1,0-1 0,1 0 1,-1-1-1,-1 0 0,1-1 0,-1-1 1,0 0-1,0-1 0,-1 0 1,0-1-1,-1-1 0,0 0 0,0 0 1,-1-1-1,0 0 0,-1 0 1,0-2-1,10-17 0,34-84-85,-22 47 66,73-169-430,-42 93 332,-53 117-57,-1 0 1,-1-1-1,5-45 0,-12 48-168,-5 18-15,5 6 330,0 0-1,-1 0 1,1 0-1,-1 0 1,1 0 0,-1 0-1,1 1 1,0-1-1,-1 0 1,1 0 0,-1 0-1,1 1 1,0-1-1,-1 0 1,1 0-1,0 1 1,0-1 0,-1 0-1,1 1 1,0-1-1,-1 0 1,1 1 0,-11 15-4,1 1 0,0 0 1,-13 35-1,6-15 67,0 2-33,2 0 0,2 1-1,-13 63 1,-6 125 171,29-189-42,3 0 0,1 1 0,9 63 0,-9-100-117,-1 1 1,1-1-1,-1 0 0,1 1 0,0-1 1,0 0-1,1 0 0,-1 0 0,1 0 0,0 0 1,-1 0-1,1 0 0,0 0 0,3 2 0,-3-3 3,1-1 1,-1 1-1,0-1 0,1 0 0,-1 0 0,1 0 0,-1 0 0,1 0 0,-1-1 0,1 1 0,0-1 0,0 1 0,-1-1 0,1 0 0,0 0 0,-1 0 1,6-2-1,6 0-15,-1-1 0,1 0 0,-1-1 0,1-1 1,-1 0-1,-1-1 0,14-7 0,-9 2-9,0 0-1,-1-1 1,0 0-1,18-20 1,-23 19 0,-1 0 0,-1 0-1,0 0 1,-1-1 0,0-1 0,-1 1 0,-1-1-1,0 0 1,-1-1 0,5-29 0,-9 41-29,-1-1 0,1 1 0,-1 0 0,0-1 0,0 1 0,-1 0 0,0 0 0,1-1 0,-1 1 0,0 0 0,-1 0 0,1 0 0,-1 0-1,-3-5 1,4 7-1,-1 0-1,1 0 0,-1 0 1,1 0-1,-1 0 0,0 1 0,0-1 1,0 1-1,0 0 0,0-1 0,0 1 1,0 0-1,-1 0 0,1 0 0,0 0 1,-1 1-1,1-1 0,0 1 1,-1-1-1,1 1 0,-1 0 0,1 0 1,-1 0-1,1 0 0,0 0 0,-4 1 1,0 1 29,0 0 0,-1 0 0,1 0 0,0 0 0,1 1 0,-1 0 0,0 1 0,1-1 0,0 1 0,-1 0 0,2 0 0,-1 1 0,0-1 0,1 1 0,0 0 0,-5 8 0,1-1 34,2-1 0,-1 1 0,2 0 0,-1 1-1,2 0 1,-7 26 0,10-34-24,0 0-1,1 1 1,-1-1-1,1 1 1,0-1-1,1 1 1,-1-1 0,1 1-1,0-1 1,0 0-1,3 7 1,-2-8-9,-1-1 0,1 1 0,0-1 0,0 1 0,1-1 0,-1 0 0,1 0 0,0 0 0,-1 0 0,1 0 0,0-1 0,1 1 0,-1-1 0,0 0 0,1 0 0,4 2 0,0-1 34,1 0-1,1 0 1,-1-1-1,0-1 1,1 1-1,-1-2 1,0 1-1,10-2 1,76-9 138,-71 6-188,0-2 1,0 0 0,0-2-1,-1 0 1,0-2 0,-1-1-1,25-15 1,199-113 142,-243 138-139,-2 0 0,0 1 0,0 0 0,1-1-1,-1 0 1,0 1 0,0-1 0,0 0 0,0 0 0,0 1 0,0-1 0,0 0-1,0 0 1,0 0 0,0 0 0,0-1 0,-1 1 0,1 0 0,0-2 0,-1 3 1,0 0 0,0 0 1,0 0-1,0 0 1,0 0-1,0 0 1,0 0-1,0 0 1,0 0-1,0-1 0,-1 1 1,1 0-1,0 0 1,0 0-1,0 0 1,0 0-1,0 0 1,0 0-1,0 0 1,-1 0-1,1 0 0,0 0 1,0 0-1,0 0 1,0 0-1,0 0 1,0 0-1,0 0 1,-1 0-1,1 0 0,0 0 1,0 0-1,0 0 1,0 0-1,0 0 1,0 0-1,0 0 1,-1 1-1,1-1 0,0 0 1,0 0-1,0 0 1,0 0-1,0 0 1,0 0-1,0 0 1,0 0-1,-19 9-46,1 0-1,0 1 1,1 0 0,0 2 0,-24 21-1,-72 77-64,111-109 124,-8 10-33,0-2 42,1 0 1,0 1-1,0 0 0,1 1 0,1 0 1,-12 22-1,19-33-11,0 1 1,1-1-1,-1 1 0,0-1 1,0 0-1,1 1 0,-1-1 0,0 1 1,1-1-1,-1 1 0,0-1 1,1 0-1,-1 1 0,0-1 1,1 0-1,-1 1 0,1-1 1,-1 0-1,1 0 0,-1 1 1,1-1-1,0 0 0,-1 0 4,1 1 3,1 0 0,-1-1 0,1 1 1,0-1-1,-1 1 0,1-1 0,0 0 0,-1 1 1,1-1-1,0 0 0,-1 0 0,1 0 1,0 0-1,-1-1 0,1 1 0,0 0 1,-1-1-1,1 1 0,-1-1 0,1 1 1,-1-1-1,1 0 0,-1 0 0,1 0 0,1-1 1,2-2-3,1 0 0,-1 0 0,0-1 0,8-10 1,2-6 42,0-1 0,-2 0 0,17-38 0,1-2-20,85-118-1,-42 70-34,-51 77 6,-10 14-44,-1 0 0,13-30 0,-24 49 42,-1-1 0,0 0 0,1 0 0,-1 1 0,0-1-1,1 0 1,-1 1 0,0-1 0,0 0 0,0 0 0,0 1 0,0-1-1,0 0 1,0 0 0,0 1 0,0-3 0,0 3-4,-1 0 1,1 0 0,0 0-1,0 0 1,-1 0 0,1 0-1,0 0 1,-1-1-1,1 1 1,0 0 0,0 0-1,-1 0 1,1 0 0,0 0-1,-1 0 1,1 0-1,0 0 1,0 1 0,-1-1-1,1 0 1,0 0-1,0 0 1,-1 0 0,1 0-1,0 0 1,0 0 0,-1 1-1,1-1 1,-22 16-75,9-4 75,1 1-1,1 0 1,0 0-1,0 1 1,2 1 0,0 0-1,0 0 1,-11 31 0,4 1 124,-19 89 0,11-10 81,-2 11-2932,25-132 1539,0 0 1,-1-1-1,1 1 1,-1 0-1,-4 7 1,6-12 1076,-1 1-1,1-1 1,0 0 0,0 0 0,0 0 0,0 0 0,0 1 0,0-1 0,0 0 0,-1 0 0,1 0 0,0 0 0,0 0 0,0 1 0,0-1 0,-1 0 0,1 0 0,0 0 0,0 0 0,0 0 0,0 0 0,-1 0 0,1 0 0,0 0 0,0 0 0,-1 0 0,1 0 0,0 0 0,0 0 0,0 0 0,-1 0-1,1 0 1,0 0 0,0 0 0,-1 0 0,-6-6-2198,6 5 2056,-12-14-4499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1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7456,'-21'-16'2784,"16"21"-2176,10-5-160,8 0 1088,9 0-928,6 0 1376,7 0-1120,6 0 63,12-5-543,11 2-192,12-2-96,-8 5-96,-5 0 32,-15 0-1599,-6 0 863,-16 0-2880,-7 5 2016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1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5824,'-8'0'2144,"21"-4"-1664,14-1-128,-4 5-1184,12 0 384,23 5-3712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1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359 350 3392,'-4'-29'5253,"3"29"-5158,1-1 1,0 0-1,0 1 1,0-1-1,-1 1 1,1-1-1,0 0 0,-1 1 1,1-1-1,0 1 1,-1-1-1,1 1 0,-1-1 1,1 1-1,-1 0 1,1-1-1,-1 1 1,1 0-1,-1-1 0,1 1 1,-1 0-1,0-1 1,1 1-1,-1 0 0,1 0 1,-1 0-1,0 0 1,1-1-1,-1 1 1,0 0-1,1 0 0,-1 0 1,1 0-1,-1 1 1,-1-1-1,-2 0 102,0 0 1,-1 1-1,1 0 0,-7 2 0,-1 1 43,1 1-1,-1 1 0,1 0 1,0 0-1,-15 13 0,-48 46 779,53-46-757,5-4-153,0 1 0,1 0 0,0 1 0,2 0 0,0 2 0,1-1 0,-13 27 0,24-43-82,1 0 0,-1 0-1,0 1 1,1-1 0,-1 0 0,1 0 0,0 0 0,0 0 0,0 0 0,0 1-1,0-1 1,0 0 0,0 0 0,1 0 0,-1 0 0,1 1 0,0-1 0,0 0-1,-1 0 1,1 0 0,0-1 0,1 1 0,-1 0 0,0 0 0,0 0 0,1-1-1,-1 1 1,1-1 0,0 1 0,-1-1 0,1 0 0,0 1 0,0-1-1,0 0 1,0 0 0,0 0 0,0-1 0,0 1 0,0 0 0,0-1 0,0 1-1,0-1 1,0 0 0,1 0 0,-1 0 0,2 0 0,11 0-6,-1-1 0,1-1 0,-1-1 0,0 0 0,0 0 1,0-1-1,0-1 0,-1-1 0,0 0 0,0 0 0,0-1 0,-1-1 0,0 0 0,0-1 1,-1 0-1,0-1 0,-1 0 0,0-1 0,0 0 0,-1 0 0,8-16 0,99-198 12,-101 191 120,-3-1-1,17-67 0,-27 89-95,0-1 1,1-18-1,-3 26-82,-1 0 0,1 1 0,-1-1 0,1 1 0,-2 0 1,1-1-1,0 1 0,-5-9 0,6 14 10,0 0 1,0-1-1,0 1 1,0 0-1,-1-1 0,1 1 1,0 0-1,0-1 1,0 1-1,-1 0 1,1 0-1,0-1 0,0 1 1,-1 0-1,1 0 1,0-1-1,-1 1 1,1 0-1,0 0 0,-1 0 1,1 0-1,0 0 1,-1-1-1,1 1 1,-1 0-1,1 0 0,0 0 1,-1 0-1,0 0 1,-9 7-101,-8 21 230,15-25-131,-3 9 58,1-1-1,0 1 0,0 0 0,2 1 0,-1-1 0,-2 17 0,-4 78 217,9-99-261,-3 73 251,3-1 0,10 92 0,-8-164-131,1-1 0,-1 1-1,1-1 1,1 0 0,4 11 0,-6-15-56,1 0 0,-1-1 0,1 1 0,-1-1 1,1 0-1,0 1 0,0-1 0,0 0 0,0 0 0,0 0 0,0 0 1,1 0-1,-1-1 0,1 1 0,-1-1 0,5 2 0,-6-3-34,1 1-1,-1-1 1,0 0 0,1 0-1,-1-1 1,0 1-1,1 0 1,-1 0-1,0-1 1,1 1-1,-1-1 1,0 1-1,1-1 1,-1 1 0,0-1-1,0 0 1,0 0-1,0 1 1,0-1-1,0 0 1,0 0-1,2-2 1,19-26 180,-20 26-189,21-34-18,-3-1 0,23-58-1,-8 17-362,-31 69-86,-5 12 37,-5 20 92,4-15 261,-3 21 46,1 1-1,0 36 0,3-58 74,1 0 1,1 0-1,0 0 1,0 0-1,0 0 1,0 0-1,1 0 1,1 0-1,-1-1 1,1 1-1,0-1 1,0 0-1,1 1 1,0-2 0,5 7-1,-6-9-16,0 0 0,0-1-1,0 1 1,1-1 0,-1 0 0,1 0-1,-1 0 1,1-1 0,0 1 0,0-1-1,0 0 1,0 0 0,0 0 0,0 0-1,0-1 1,0 0 0,0 0 0,1 0-1,-1 0 1,0-1 0,0 1 0,0-1-1,0 0 1,7-3 0,-1 0 9,0 0 0,-1 0 0,0-1 0,0 0 0,-1 0 0,1-1 0,-1-1 0,0 1 0,7-9 0,5-10-24,0-1-1,-2-1 0,26-52 1,-29 51-26,25-61-206,-7 15-72,-28 66-22,-3 7-65,-1 17-39,-1-11 452,-6 125-91,3-85 23,-1-13 93,-2 0 0,0-1-1,-14 36 1,20-65-45,-1 0 0,0 0-1,0-1 1,0 1 0,0 0 0,0-1 0,0 1-1,0-1 1,-1 1 0,1-1 0,-3 3-1,3-3-10,0-1 0,0 1-1,1-1 1,-1 1-1,0-1 1,0 1-1,0-1 1,0 0-1,0 1 1,0-1 0,0 0-1,0 0 1,0 0-1,0 0 1,0 0-1,0 0 1,0 0-1,0 0 1,0 0 0,0 0-1,0 0 1,0-1-1,0 1 1,-1-1-1,-9-4 51,9 4-100,-1 0-1,0 0 1,1 0-1,0-1 1,-1 1-1,1-1 1,0 0-1,0 1 1,0-1-1,-3-3 1,-2-2-66,2 1 106,8 8-737,3 1 754,0 1 0,-1-1 0,2 0 0,-1-1 0,0 1 0,1-1 0,-1-1 0,1 1 0,-1-1 0,1 0 0,0 0 0,-1-1 0,1 0 0,0 0 0,-1-1 0,1 0 0,0 0 0,-1 0 0,1-1 0,-1 0 0,1-1 0,-1 1 0,7-5 0,31-23 10,-1-3 0,-2-1 0,37-41 0,-68 66-7,1-2-1,0-1-1,11-14 1,-18 15-45,-4 11 12,0 0-1,0 0 1,0 0 0,0-1 0,0 1 0,0 0 0,0 0-1,0 0 1,0 0 0,0 0 0,0 0 0,0 0 0,-1-1-1,1 1 1,0 0 0,0 0 0,0 0 0,0 0 0,0 0-1,0 0 1,-1 0 0,1 0 0,0 0 0,0 0 0,0 0-1,0 0 1,0 0 0,0 0 0,-1 0 0,1 0 0,0 0-1,0 0 1,0 0 0,0 0 0,0 0 0,-1 0 0,1 0-1,0 0 1,0 0 0,-2 1-40,0-1 0,1 1 0,-1 0 0,0 0 0,1 0 0,-1-1 0,1 2 0,-3 1 0,-8 8 19,1 2-1,0 0 1,1 0 0,0 0 0,1 1 0,1 1 0,0 0 0,1 0-1,-7 21 1,6-14 20,3-11 54,1 1 0,-4 18 0,7-27-28,0-1 0,1 1 0,0 0 0,0-1 0,-1 1 0,2-1 0,-1 1 0,0-1-1,0 1 1,1 0 0,-1-1 0,1 1 0,0-1 0,0 0 0,0 1 0,0-1-1,3 4 1,-2-4 9,0 0-1,0-1 0,0 1 0,0-1 1,1 0-1,-1 0 0,0 0 0,1 0 1,-1 0-1,1 0 0,-1-1 0,1 1 1,-1-1-1,1 0 0,-1 1 0,1-1 1,-1-1-1,1 1 0,0 0 0,3-1 1,8-2 82,0 0 1,17-5-1,5-5-85,-1 0 0,0-3 0,0-1 0,-2-1 0,0-2 0,-1-1 0,46-41 0,-54 42-8,-14 12-6,0 0 1,-1-1-1,0-1 1,15-18-1,-19 20-28,-4 7 12,0 0 1,0 0-1,0 0 0,0-1 1,-1 1-1,1 0 0,0-1 1,-1 1-1,1-1 0,-1 1 1,1 0-1,-1-1 1,0 1-1,0-1 0,0-2 1,0 4-21,0-1 0,0 0 0,0 1 1,0-1-1,0 0 0,0 0 1,0 1-1,0-1 0,0 0 0,0 1 1,0-1-1,0 0 0,1 1 0,-1-1 1,0 0-1,0 1 0,1-1 0,-1 0 1,1 0-1,0 1-152,3 9 69,-2 1 115,-1-1 0,0 1 0,0 0 1,-1 0-1,0 0 0,-1 0 0,0 0 0,0 0 0,-5 12 0,3-7-51,1 1 0,-2 23 0,-1 5 145,2-2-92,-2-17 140,5-24-153,1 0 0,-1 0 0,0 0 0,0 0 0,1-1 0,-1 1 0,1 0 0,-1 0 0,1-1 1,-1 1-1,1 0 0,-1 0 0,1-1 0,0 1 0,-1-1 0,1 1 0,0 0 0,0-1 0,-1 1 0,1-1 1,1 1-1,4 0 42,0 0 1,1-1-1,-1 1 1,0-1-1,0-1 1,0 1 0,0-1-1,0 0 1,0 0-1,0-1 1,9-3-1,-6-1-63,0 1 0,-1-1 0,0-1 0,0 1 0,0-1 0,-1-1 0,0 1 0,0-1 0,11-18 0,-8 7-18,0 0-1,-1 0 0,-1-2 1,-1 1-1,7-35 0,-7 12-48,-7 39 69,0 0-1,0 1 1,0-1 0,0 1-1,-1-1 1,1 1 0,-1-1-1,0 1 1,-2-6 0,3 9-2,-1-1 0,1 1 1,0-1-1,0 1 1,-1-1-1,1 1 0,0-1 1,-1 1-1,1-1 0,0 1 1,-1 0-1,1-1 1,-1 1-1,1 0 0,-1-1 1,1 1-1,-1 0 1,1 0-1,-1-1 0,1 1 1,-1 0-1,1 0 0,-1 0 1,1 0-1,-1 0 1,1-1-1,-2 1 0,1 1 1,0-1 0,0 0 0,0 1 0,0-1 0,0 1 0,0-1-1,-1 1 1,1-1 0,0 1 0,1 0 0,-1 0 0,-1 0 0,-2 3 1,0 0 0,0 1 0,1-1 0,-5 9 0,0 2 22,1 1 0,1 0 1,0 0-1,-4 22 1,4-6 144,-3 44 1,8-64-74,1 0 0,0-1 0,3 16 0,-3-23-28,1 0 0,0 0 0,0 0 0,0 0 0,0 0 0,1 0-1,0-1 1,-1 1 0,1 0 0,1-1 0,-1 1 0,5 4 0,-4-6-19,0 0 0,-1 0-1,1-1 1,0 1 0,0-1 0,0 0 0,1 0 0,-1 0 0,0-1 0,0 1 0,0-1 0,1 1 0,-1-1 0,0 0 0,1 0-1,4-2 1,7 0 62,31-8 1,-44 9-89,33-8 119,64-28 0,-87 32-110,-1 0 0,-1-1 0,1-1-1,-1 0 1,0 0 0,-1-1 0,1 0 0,-1-1 0,11-14 0,-19 20-20,1 0 0,-1 0 0,1 0 0,-1 0 0,0-1 0,0 1 0,0 0 0,-1-1 1,1 1-1,-1-1 0,0 1 0,0-1 0,0 1 0,-1-5 0,0-11-92,2 16 151,0 0 1,0 0-1,0 0 1,0 0-1,0 1 1,2-5-1,3-5 101,2-6-192,24-67 285,12-66 79,-40 139-404,-1 0 0,0-1-1,-1 1 1,0-15 0,-2 27 62,1-1 0,-1 1 0,0 0-1,0-1 1,0 1 0,0-1 0,0 1 0,0 0 0,0-1 0,0 1 0,0-1 0,0 1-1,-1 0 1,1-1 0,0 1 0,0 0 0,0-1 0,0 1 0,0-1 0,-1 1 0,1 0-1,0-1 1,0 1 0,-1 0 0,1 0 0,0-1 0,-1 1 0,1 0 0,0 0 0,0-1-1,-1 1 1,1 0 0,-1 0 0,0-1 0,0 2-4,0-1 1,0 0-1,0 0 0,0 1 1,0-1-1,1 0 0,-1 1 1,0-1-1,0 1 1,0 0-1,0-1 0,-1 2 1,-23 25-73,15-13 106,1 0 0,1 1 0,0 0 0,1 0 0,-5 19 0,-22 84-90,28-91 68,-18 90 299,21-98-210,1 1 0,2-1 0,0 0 1,3 24-1,-3-39-37,1 1 0,0 0 0,1 0 0,-1-1-1,1 1 1,0-1 0,0 1 0,1-1 0,-1 0 0,1 0 0,0 0 0,0 0 0,0 0-1,0-1 1,1 1 0,-1-1 0,1 0 0,0 0 0,0-1 0,8 5 0,-5-4 1,-1 0 1,0-1-1,1 0 0,-1-1 1,1 1-1,0-1 0,0 0 1,-1-1-1,1 0 1,0 0-1,0 0 0,0-1 1,-1 0-1,13-3 1,-8 0-22,1 0 1,0-1 0,-1 0-1,1 0 1,-2-1 0,1-1-1,-1 0 1,1-1 0,-2 1-1,1-2 1,9-10 0,-10 8-24,0-1 0,-1 1 0,0-1 1,10-22-1,-15 27-37,0 1 0,-1-1 0,0 1 0,0-1 0,0 0 0,-1 0 0,0 0 0,0 0 0,-1 0 0,0 0 0,-1-10 0,1 16 31,0 0 0,0 1 0,-1-1 1,1 1-1,0-1 0,0 1 0,0-1 1,0 0-1,0 1 0,-1-1 0,1 1 1,0-1-1,0 1 0,-1-1 0,1 1 1,0-1-1,-1 1 0,1 0 0,0-1 1,-1 1-1,1-1 0,-1 1 0,1 0 1,-1-1-1,1 1 0,-1 0 1,1 0-1,-1-1 0,1 1 0,-1 0 1,0 0-1,0 0 6,-1 0-1,1 0 1,0 1 0,0-1 0,-1 0 0,1 1 0,0 0-1,0-1 1,0 1 0,0-1 0,0 1 0,0 0 0,-1 1-1,-4 3 28,1 1-1,0-1 1,-8 13-1,9-12 44,0 1-1,1 0 1,0 0 0,1 1 0,-1-1-1,1 0 1,1 1 0,0 0 0,0-1 0,0 1-1,1 0 1,0-1 0,2 16 0,-2-20-50,1 0 0,0 0 1,0 0-1,1 0 1,-1 0-1,1 0 1,-1-1-1,1 1 0,0 0 1,0-1-1,0 0 1,0 1-1,0-1 1,1 0-1,-1 0 0,1 0 1,-1 0-1,1-1 1,0 1-1,-1-1 0,5 2 1,0 0-121,0 0 0,0-1 0,1 0 0,-1 0 0,1-1-1,-1 0 1,13 1 0,-4-2-443,-6 1-378,-1-1 1,0 0 0,0-1 0,0 0 0,0 0 0,0-1 0,0 0 0,13-5 0,-22 7 736,1 0-1,0-1 1,-1 1 0,1-1 0,0 1-1,-1-1 1,1 1 0,-1-1 0,1 0-1,-1 1 1,1-1 0,-1 1 0,1-1-1,-1 0 1,0 0 0,1 1 0,-1-1-1,0 0 1,0 1 0,1-1 0,-1 0-1,0 0 1,0 0 0,0 1 0,0-1-1,0 0 1,0 0 0,0 0 0,0 1-1,0-1 1,-1 0 0,1 0 0,0 1-1,-1-2 1,-10-18-4488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07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88 5472,'-14'-4'1760,"5"6"456,7-1-677,5 0-14,72-4 5581,36-9-3902,30-2-2357,-109 13-990,54-4 598,-72 3-1819,25-7 0,-37 9 711,0-1 1,0 0-1,0 0 1,0 0 0,-1-1-1,1 1 1,0 0-1,-1-1 1,1 1-1,-1-1 1,1 1 0,-1-1-1,0 0 1,2-2-1,0 1-744,10-14-2144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1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9728,'-5'-7'3584,"15"7"-2784,25-5-224,-3 2 1311,17-2-1151,20 5 0,7 0-480,-5 0-224,-3 5-64,-14-2-1728,-4 5 961,-14 1-3009,-9-1 2144,-6-5-4160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1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86 10464,'-48'-46'3872,"43"38"-3008,5-1-224,13 6-2400,10-5 832,4-1 160,8 6 480,11 3-3424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6:53.5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1984,'0'0'13018,"2"2"-12954,4 5-31,-4-4-18,1-1 1,-1 1-1,0-1 0,1 0 0,-1 0 0,1 0 1,4 3-1,37 13 92,1-1 0,1-2 0,63 12 0,-3-1 41,-83-20-121,107 35 138,-111-34-125,0-2 0,0 0 0,0-1 0,1-1 0,-1-1 0,1-1 0,29-1 0,0-4 424,86-18 0,-108 18-373,-26 4-95,0 0 0,1 0 0,-1 0-1,0 1 1,1-1 0,-1 0 0,0 0 0,1 1 0,-1-1 0,0 0 0,0 1 0,0 0 0,1-1-1,-1 1 1,0 0 0,1 1 0,-1-2-111,-1 1 0,0-1 0,0 1 0,0 0 0,0-1-1,0 1 1,0 0 0,0-1 0,-1 1 0,1 0 0,0-1 0,0 1 0,0-1 0,-1 1-1,1 0 1,0-1 0,0 1 0,-1-1 0,1 1 0,-1-1 0,1 1 0,0-1 0,-1 1-1,1-1 1,-1 0 0,1 1 0,-1-1 0,0 1 0,-18 14-3811,5-3 1644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6:54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8 121 2496,'9'-1'6237,"4"-6"-3391,21-14-2109,-17 10-8,-6 4-439,22-8 0,7-4 10,-26 11-195,0 1 0,23-8 0,-30 13-123,-1 0-1,1 0 1,-1 1-1,1 0 1,-1 0 0,1 0-1,0 1 1,10 1-1,0 0-130,-10 0 637,-17 7 165,-22 10-328,-64 26 0,-9 4-239,86-38 17,0 0 0,-24 7 1,45-17-475,8 1 296,-1 0-1,1 1 1,-1-1 0,12 5 0,-13-1 79,0 0 1,0 1-1,-1-1 0,0 2 1,0-1-1,0 1 0,9 13 1,-5-4 170,-1 0 0,15 32 0,-19-39-108,-4-6 218,0 1 1,0-1 0,-1 1 0,1-1-1,1 4 1,2-83 877,-4 59-1155,0 1 0,1-1 0,1 0 0,1 1 0,6-18 0,-8 29-92,0 0 0,0 1 0,0 0-1,1-1 1,0 1 0,0 0 0,0 0 0,0 0 0,0 1 0,1-1 0,-1 1 0,1 0 0,0 0 0,0 0 0,5-2 0,-5 3-396,0 0 1,0 1-1,0-1 1,0 1 0,1 0-1,-1 0 1,1 0-1,-1 0 1,0 1 0,9 0-1,13 3-1386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6:58.9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0 762 2496,'13'-8'10733,"-10"-1"-11498,6-26 1866,-3 13-706,-2 0 1,0 0-1,2-33 0,-6 22-45,8-59-1,3 20 269,-8 41-538,2 0 0,13-43 0,-11 43-25,-7 26-17,1 1 0,0-1-1,0 0 1,0 1 0,1-1 0,0 1 0,-1-1-1,5-5 1,8-11-83,-7 10 50,0 0 1,0 0 0,1 1-1,1 0 1,0 1 0,0 0-1,1 0 1,14-10-1,-9 10-35,0 0-1,0 1 1,1 1-1,0 0 1,20-4-1,-31 9 23,0 1 0,1 0 0,-1 0 0,1 0 0,-1 1 0,1-1 0,-1 2 0,1-1 0,-1 0 0,1 1 0,-1 0 0,0 1 0,1-1 0,-1 1 0,0 0 0,0 0 0,0 0 0,0 1 0,0 0 0,6 5-1,-10-7 21,0 0-1,0 0 0,0 0 1,0 0-1,0 0 0,0 0 1,0 1-1,0-1 0,-1 0 1,1 1-1,0-1 0,-1 0 1,1 1-1,-1-1 0,0 1 1,1-1-1,-1 1 0,0-1 0,0 1 1,0-1-1,0 1 0,0-1 1,0 1-1,0-1 0,-1 1 1,1-1-1,0 1 0,-1-1 1,1 1-1,-1-1 0,0 0 1,1 1-1,-1-1 0,-2 2 1,-2 5 98,-1-1 0,-1 0 0,1 0 0,-12 8 0,9-6-65,-11 6 90,0 0-1,-1-1 0,0-2 0,-1 0 1,-35 14-1,45-20-55,11-5-86,-1 0 0,1 0 0,0 0 0,-1 0 0,1-1 0,-1 1 1,1 0-1,-1-1 0,0 0 0,1 1 0,-1-1 0,-2 0 0,9 0-35,2 0 14,0 0 1,0 0 0,0 1 0,0 0 0,0 0 0,0 0-1,0 1 1,0 0 0,-1 0 0,12 6 0,-9-2-5,0 0 0,0 1 0,-1 0 1,0 0-1,0 0 0,-1 1 0,10 13 0,-13-15 49,0 0-1,-1 0 0,1 0 1,-1 1-1,-1-1 0,1 1 0,-1 0 1,0 0-1,0 0 0,-1 0 1,0 0-1,0 9 0,-1-12 23,-1 1 0,1-1 0,-1 1 1,0-1-1,0 0 0,-1 1 0,1-1 0,-1 0 0,0 0 0,0 0 0,0 0 0,-1 0 0,0 0 1,1-1-1,-1 1 0,0-1 0,-1 0 0,1 0 0,0 0 0,-1 0 0,0-1 0,0 1 0,1-1 1,-6 2-1,-2 1 52,1 0 0,-1-2 0,0 1 0,0-1 0,0-1 0,0 0 0,-1 0 0,-15-1 0,16-1-62,0 0 0,0-1 0,0-1 0,-17-4-1,5-4 90,23 9-291,-1 1 1,0-1-1,0 1 1,0-1-1,0 1 0,0-1 1,1 0-1,-1 0 1,0 0-1,1 1 1,-1-1-1,0 0 1,1 0-1,-1 0 1,1 0-1,-1 0 1,1 0-1,0 0 1,-1-2-1,4-5-1229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6:59.6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1 2656,'-28'-1'8629,"18"2"-5012,26-1-3117,135 0 1671,-129 2-1222,-12 0-1982,0-1-4776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7:06.1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65 702 1312,'13'-11'6297,"10"-16"-4272,26-34-1457,-8 8-282,-19 25-162,19-31 0,66-116 377,19-42 262,-113 181-597,-4 11-50,-6 17-225,-5 6-116,-3 6-209,2 0 356,0 0 0,1 0 0,-1 1 0,1-1 0,-3 8 0,-9 18 237,-11 9 56,2 2 0,-24 60 0,6-13-124,12-27 132,-30 57 4,44-90-89,-2 0 0,-23 27 0,-95 127 598,127-172-694,5-5 105,-1-1-1,1 1 1,-1-1 0,0 0 0,-6 5 0,9-8 162,-3-2 187,4-15-651,1 15 149,-1 1 0,0-1 1,0 0-1,0 0 0,1 1 0,-1-1 0,0 0 0,1 1 0,-1-1 1,0 0-1,1 1 0,-1-1 0,1 1 0,-1-1 0,1 1 0,0-1 1,-1 1-1,1-1 0,1 0 0,17-10-178,-3 3 112,52-32 157,54-30-565,-35 21 349,-75 41 172,0-1 0,-1 0 1,0-1-1,16-18 0,-12 12 128,-12 13-144,1 0 0,-1 0 1,0 0-1,0 0 0,-1-1 0,1 0 1,-1 1-1,0-1 0,3-6 0,-3 2 10,1 1 0,0 1-1,7-14 1,-7 13-41,-5 5 7,3 1-1,4-9-46,-3 6-166,-2 5-90,0 0 115,1-1 165,0 0 0,0 1 0,0-1 0,0 1 0,0-1-1,0 0 1,0 1 0,0 0 0,0-1 0,-1 1 0,1-1 0,0 1 0,0 0 0,-1 0 0,1-1 0,0 1 0,-1 0 0,1 0-1,0 1 1,5 5 107,4-2-62,-9-5-17,0 0-1,-1 0 1,1 0 0,0 1-1,-1-1 1,1 0-1,0 1 1,-1-1 0,1 0-1,-1 1 1,1-1 0,-1 1-1,1-1 1,-1 1-1,1-1 1,-1 1 0,1-1-1,-1 1 1,1-1 0,-1 1-1,0 0 1,1-1-1,-1 1 1,0 0 0,0-1-1,0 1 1,1 0 0,-1 0-1,0 0 70,-1 11 378,-5 8-607,-12 26 0,10-25-17,-8 23 0,15-39 201,-1-1 1,1 1-1,0 0 0,0 0 1,0-1-1,1 1 1,0 0-1,0 0 1,0 0-1,1 0 1,-1 0-1,1-1 1,3 10-1,-4-13-3,0-1 0,0 0 0,0 1 0,1-1 0,-1 0 0,0 1 0,0-1 0,1 0-1,-1 0 1,0 1 0,0-1 0,1 0 0,-1 0 0,0 1 0,1-1 0,-1 0 0,0 0 0,1 0 0,-1 1 0,1-1-1,-1 0 1,0 0 0,1 0 0,-1 0 0,0 0 0,1 0 0,-1 0 0,1 0 0,-1 0 0,1 0 0,0-1 20,1 1 0,-1 0 0,0-1 0,0 0 0,0 1 0,1-1 0,-1 0 0,0 0 1,2-1-1,-1-1 52,1 0-1,-1 1 1,1-1 0,-1 0 0,0 0 0,0-1-1,3-5 1,-3 2-47,0 0 0,-1 0 1,0 0-1,0 0 0,0 0 0,-1-14 0,-9-43-4,9 63-50,-3-11-148,-1 0 1,-7-16 0,5 18-210,7 12 177,0-7-264,27-6-28,-19 6 444,-1 1 0,1 0 0,0 1 0,0 0 1,19-4-1,-22 6 28,-1 0 1,1 1-1,0-1 1,0 1-1,0 1 0,0-1 1,0 1-1,-1 0 1,1 0-1,0 1 1,6 2-1,-10-3 12,1 1-1,-1-1 1,0 1-1,1 0 1,-1-1-1,0 1 1,0 0-1,0 0 0,0 0 1,0 1-1,-1-1 1,1 0-1,-1 1 1,1-1-1,-1 1 1,0-1-1,0 1 1,1 4-1,1 5 151,-1 0 1,0 1-1,0 13 0,3 18 177,-3-35-237,0-1 1,1 0 0,-1 0 0,7 13 0,-7-19-72,-1 1 0,1-1 0,-1 0 0,1 0 0,0 0 0,0 0 0,0-1 0,0 1 0,0 0 0,0-1 0,0 1 0,1-1 0,-1 0 0,1 0 0,-1 0 0,1 0 0,-1 0 0,5 0 0,2 0 8,-1 0-1,1-1 1,-1 0-1,0 0 0,1-1 1,-1 0-1,12-3 1,56-20-1653,-56 17 343,-4 2-1351,27-14 0,-16 7 406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7:08.2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9 634 1152,'-9'-3'5962,"21"-2"-5508,0-1 0,-1-1 0,0 1 0,0-2 0,-1 0 0,18-17 0,-15 14-341,68-67 458,120-149-1,-111 104 368,-68 92-676,-21 30-263,3-3 40,-1-1 0,0 1 0,0-1 0,-1 1 0,1-1 0,-1 0 0,0 0 0,0 1 1,1-9-1,-2 12-54,-1 1 1,0-1 0,0 1 0,0 0-1,0-1 1,0 1 0,0 0 0,0-1-1,-1 1 1,1-1 0,0 1 0,0 0-1,0-1 1,0 1 0,0 0 0,-1-1-1,1 1 1,0 0 0,0-1 0,0 1-1,-1 0 1,1 0 0,0-1-1,0 1 1,-1 0 0,1 0 0,0-1-1,-1 1 1,1 0 0,-11 2-253,-9 13 55,12-5 176,0 0 1,1 1-1,1-1 0,-1 2 1,2-1-1,-6 15 1,1 2 26,-10 44 0,-2 50 357,20-103-266,1 0 0,1 1 0,0-1 0,4 26 0,-3-40-9,0 0 1,1-1 0,-1 1 0,1 0-1,0-1 1,0 1 0,0-1 0,0 0 0,1 0-1,3 4 1,-5-6-33,0-1-1,1 1 1,-1-1 0,0 0-1,1 0 1,-1 0-1,1 1 1,0-1 0,-1-1-1,1 1 1,0 0-1,-1 0 1,1-1 0,0 1-1,0-1 1,0 1 0,-1-1-1,1 0 1,0 1-1,0-1 1,0 0 0,0 0-1,0-1 1,-1 1-1,1 0 1,0-1 0,0 1-1,3-2 1,1-1-13,0-1 1,0 1 0,-1-1-1,0 0 1,1 0-1,-1-1 1,-1 1-1,8-10 1,-2 0 52,0 0 1,10-18-1,60-136 170,-54 121-238,52-101 102,-71 134-96,-4 9-11,0 0 1,-1 0-1,0 0 0,0 0 0,0-1 1,0 1-1,1-11 0,-3 15-16,0 1 0,0-1 0,0 0 0,0 1 0,0-1 0,0 0 0,0 1 0,0-1 0,0 0 0,-1 1 0,1-1 0,0 1 0,0-1-1,-1 0 1,1 1 0,0-1 0,-1 1 0,1-1 0,-1 1 0,0-2 0,1 2-19,-1 0 1,1 0-1,-1 0 0,1-1 1,-1 1-1,1 0 0,-1 0 0,1 0 1,-1 0-1,1 0 0,-1 0 1,1 0-1,-1 0 0,0 0 1,1 0-1,-1 1 0,1-1 0,-1 0 1,0 1-1,-1 0-47,-1 0 0,1 1 0,0-1-1,0 1 1,0-1 0,0 1 0,0 0 0,-3 3 0,-9 16 103,0 1 0,1 1 0,2 0 0,0 0 0,-7 26 0,-27 126 533,11-47-232,16-65 22,15-54-256,-1 10 372,4-19-457,0 0 0,0 0 1,0 0-1,0-1 0,0 1 1,0 0-1,0 0 0,0 0 0,1 0 1,-1 0-1,0 0 0,0 0 1,0-1-1,0 1 0,0 0 1,1 0-1,-1 0 0,0 0 1,0 0-1,0 0 0,0 0 1,0 0-1,1 0 0,-1 0 0,0 0 1,0 0-1,0 0 0,0 0 1,1 0-1,-1 0 0,0 0 1,0 0-1,0 0 0,0 0 1,0 0-1,1 1 0,-1-1 1,0 0-1,0 0 0,0 0 0,0 0 1,0 0-1,0 0 0,1 0 1,-1 0-1,0 1 0,0-1 1,0 0-1,0 0 0,0 0 1,0 0-1,0 0 0,0 1 1,0-1-1,0 0 0,0 0 0,0 0 1,0 0-1,0 1 0,0-1 1,0 0-1,0 0 0,0 0 1,0 0-1,0 0 0,0 1 1,0-1-1,0 0 0,11-9 1,-1 0 1,0-1-1,-1 0 0,0-1 0,0 0 0,10-19 0,-10 13 9,-8 15-19,0-1 0,1 0-1,-1 1 1,0 0-1,1-1 1,0 1 0,-1 0-1,1 0 1,4-4 0,1-2-9,-2 2-336,-5 16-59,-7 17 120,5-23 279,1 1 0,0-1 0,0 1 1,0-1-1,0 1 0,1-1 1,-1 1-1,1 0 0,1 6 1,1 6 3,-2-14 16,0 0-1,1 0 0,-1 0 1,1-1-1,-1 1 1,1 0-1,0-1 0,2 6 1,1-1 424,-4-7-429,0 1 0,0-1 0,0 0 0,0 0 0,0 1 0,0-1 0,0 0 0,0 0 0,1 1 0,-1-1 0,0 0 0,0 0 0,0 0 0,0 1 0,1-1 0,-1 0 0,0 0 0,0 0 0,1 0 0,-1 1 0,0-1 0,0 0 0,1 0 0,-1 0 0,0 0 0,0 0 0,1 0 0,-1 0 0,0 0 0,0 0 0,1 0 0,-1 0 0,3 1 47,0-1 0,-1 0 0,1 0 0,0 1 0,0-2 0,-1 1 0,1 0 0,0 0 0,-1-1-1,1 0 1,0 1 0,-1-1 0,1 0 0,-1 0 0,1-1 0,-1 1 0,0 0 0,0-1 0,3-2 0,19-13-33,0-1 1,22-24-1,-23 20-95,-23 22 52,1-1 0,-1 1 0,0 0 0,0-1 0,1 1 1,-1-1-1,0 1 0,1 0 0,-1-1 0,0 1 0,1 0 0,-1 0 0,1-1 0,-1 1 0,0 0 0,1 0 0,-1 0 0,1-1 0,-1 1 0,1 0 0,-1 0 0,1 0 0,-1 0 0,1 0 0,-1 0 0,1 0 0,-1 0 0,1 0 0,-1 0 0,2 14-541,-2-7 697,0 3-157,0-1-1,0 1 0,1 0 1,1 0-1,4 15 1,-5-23 46,-1 0 1,1 0 0,0 0-1,0 0 1,0 0 0,0 0-1,0-1 1,0 1 0,0 0 0,1-1-1,-1 1 1,1-1 0,-1 0-1,1 1 1,-1-1 0,1 0-1,0 0 1,0 0 0,-1 0 0,1 0-1,0 0 1,0-1 0,0 1-1,0-1 1,0 1 0,0-1 0,0 0-1,0 0 1,0 0 0,0 0-1,0 0 1,0 0 0,4-1-1,3-1 56,0 0 0,0-1 0,-1 0 0,0-1 0,1 1 0,-1-1 0,-1-1 0,1 0 0,-1 0 0,1 0 0,8-10 0,5-6-101,-2-1 1,20-29-1,-17 21-2,-16 22-3,8-9-415,-14 17 433,0 0 0,0 0-1,0 0 1,0 0 0,0 0 0,0-1-1,1 1 1,-1 0 0,0 0 0,0 0-1,0 0 1,0 0 0,0 0-1,0 0 1,0 0 0,0 0 0,0 0-1,1 0 1,-1 0 0,0 0-1,0 0 1,0 0 0,0 0 0,0 0-1,0 0 1,0 0 0,0 0-1,0 0 1,1 0 0,-1 0 0,0 0-1,0 0 1,0 0 0,0 0-1,0 0 1,0 1 0,0-1 0,0 0-1,0 0 1,0 0 0,0 0 0,0 0-1,1 0 1,-1 0 0,0 0-1,0 0 1,0 0 0,0 0 0,0 1-1,0-1 1,0 0 0,0 0-1,-1 13-93,-3 6 45,-2 0 0,0-1-1,-1 0 1,-1 0 0,-14 23-1,11-20-85,4-8 239,-1-1-1,-11 13 1,-4 6 327,22-28-391,1-3 2,-1 1-1,1 0 0,-1-1 1,1 1-1,0 0 1,-1-1-1,1 1 0,-1-1 1,1 1-1,-1 0 0,0-1 1,1 0-1,-1 1 0,1-1 1,-1 1-1,0-1 1,0 0-1,1 1 0,-1-1 1,0 0-1,-1 1 0,0-4 11,2 2-56,0 0-1,0 0 0,0 0 0,0 0 0,0 0 1,1 0-1,-1 0 0,0 0 0,1 0 1,-1 0-1,0 0 0,1 1 0,-1-1 0,1 0 1,-1 0-1,1 0 0,-1 1 0,1-1 0,0 0 1,0 1-1,0-2 0,19-13-196,-18 13 203,5-3-20,1 1 0,0 0 0,0 0 0,1 0 0,-1 1 0,1 0 0,0 1 0,11-2 0,4 1-823,45 0 0,-68 3 680,0 0 0,0 0 0,-1 0 0,1 0 0,0 0 0,0 0 0,-1 1 0,1-1 0,0 0 0,0 0 0,-1 1 0,1-1 0,0 0 0,-1 1 0,1-1 0,-1 1 0,2 0 0,3 2-1120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7:08.6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48 4480,'-22'-28'2016,"12"21"-1728,10 2 896,5 5-704,0-3-192,4 3-192,4-5-384,5 5 160,-4 0 320,4 8-96,-5 1-160,0-1 32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7:08.9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80 4064,'-13'0'1824,"31"-3"-1568,-4-1 1120,9-1-800,25-3 544,12 1-640,11-6 0,1 10-288,1-9 32,-7 4-128,11-4 0,-9 7-32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08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7 3712,'-5'-6'7767,"9"15"-2859,-3 1-5775,-1 25 1805,-2-1 1,-2 0-1,-10 47 1,-15 51 44,-26 98-153,43-195-511,-2 0-1,-22 39 0,9-33 359,20-33-530,4-5 428,9-2-177,13-2-324,1-2-1,26-6 0,-29 5-69,133-30 178,-141 32-167,25-5 78,-1 2-1,46-1 1,38-3 115,-115 9-272,10-18-15610,-11 8 10730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7:12.0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353 462 2976,'-12'6'3436,"-27"18"-2642,20-13-54,-15 6 126,-43 17-1,52-24-594,-1 1-1,2 1 0,-1 1 1,-24 18-1,47-29-242,-1 0 0,1 0 0,0 0 0,1 0 0,-1 0-1,0 0 1,1 1 0,-1-1 0,1 1 0,-2 4 0,2-7-13,1 1-1,0 0 1,0 0-1,-1 0 1,1-1-1,0 1 1,0 0-1,0 0 1,0 0-1,0-1 1,0 1-1,0 0 1,1 0-1,-1 0 1,0-1-1,0 1 1,1 0 0,-1 0-1,0-1 1,1 1-1,-1 0 1,0-1-1,1 1 1,-1 0-1,1-1 1,-1 1-1,1-1 1,0 1-1,-1-1 1,1 1-1,0-1 1,-1 1-1,1-1 1,0 0 0,-1 1-1,1-1 1,0 0-1,0 1 1,-1-1-1,1 0 1,1 0-1,5 1 69,-1 0 0,1 0 0,0-1 0,0 0 0,0 0 0,0-1 0,8-2 0,4 1 128,-3 0-144,0-1 0,1 0 0,-1-1 0,-1-1 0,1 0 0,-1-1 0,1-1 0,19-12 0,-23 11-23,-1 0 1,0-1-1,0 0 1,-1-1 0,0 0-1,-1 0 1,-1-1-1,1 0 1,-1-1 0,8-18-1,-1-1 32,-2 0 0,-1-2 0,10-44 0,10-101 164,-30 152-343,-2-42-1,-1 33-179,1 34 258,1 0-1,-1 0 1,0 0 0,0 0 0,0 1 0,0-1 0,-1 0 0,1 0 0,0 0 0,0 0 0,0 1 0,-1-1 0,1 0 0,-1 0 0,1 0 0,0 1 0,-1-1 0,1 0 0,-1 1 0,1-1 0,-1 0 0,0 1 0,1-1 0,-1 1 0,0-1 0,0 0-9,0 1 0,0 0 0,1 0 0,-1 0 0,0 0 0,1 0 0,-1 0 0,0 0 0,1 1 0,-1-1 0,0 0 0,1 0 0,-1 0 0,0 1 0,1-1 0,-1 0 0,0 1 0,1-1 0,-1 1 0,1-1 0,-1 0 0,1 1 0,-1-1 1,1 1-1,-1 0 0,0 0 0,-2 4 37,-1 1-1,1-1 1,0 1 0,0-1 0,1 1 0,-4 12 0,-7 40 226,8-27-137,-7 25 98,3 0 0,-4 90 1,16-65 102,-3-73-205,1 0 1,1 1-1,-1-1 0,1 0 1,1 0-1,0 0 1,0-1-1,0 1 0,1-1 1,0 1-1,0-1 0,1-1 1,10 12-1,-13-16-57,0 0 0,1 0 0,0 0 0,0-1 0,-1 1 0,1-1 0,0 0 0,0 0 0,0 0-1,0 0 1,0-1 0,0 1 0,1-1 0,-1 1 0,6-2 0,-1 1 2,1-1 1,-1 0-1,0 0 0,15-5 1,3-2 91,-12 4 4,1 0-1,-1-1 1,0-1-1,18-10 1,-18 8 2,-9 5-74,0 0 0,0 0 0,0-1 1,-1 1-1,1-1 0,4-5 0,-8 7-40,0 0 1,0 1 0,0-1-1,0 0 1,0 0 0,0 1-1,0-1 1,-1 0 0,1 0-1,-1 0 1,0 0-1,1 0 1,-1 0 0,0 0-1,0 0 1,0 0 0,-1 0-1,1 0 1,0 0 0,-1 0-1,1 0 1,-1 0-1,0-1 1,0 0-38,0 1 1,0-1-1,-1 1 0,1 0 0,0 0 1,-1 0-1,1 0 0,-1 0 0,0 0 1,0 0-1,0 0 0,0 1 0,0-1 0,0 1 1,0-1-1,0 1 0,-1 0 0,1 0 1,0 0-1,-1 0 0,1 0 0,-1 1 1,1-1-1,-1 1 0,1-1 0,-1 1 1,-2 0-1,0 0-36,1 1 1,-1-1 0,0 1-1,1 0 1,-1 0-1,1 0 1,-1 0 0,1 1-1,0 0 1,0 0-1,0 0 1,0 1-1,0-1 1,0 1 0,-3 3-1,0 0-7,1 0-1,0 1 1,0 0-1,1 0 0,-7 11 1,10-14 48,0 0-1,1 0 1,-1 0-1,1 0 1,0 0-1,0 0 1,0 0-1,0 0 1,1 1 0,0-1-1,0 0 1,0 0-1,1 7 1,1 2 164,-1-8-38,0 0 0,0 0 1,0-1-1,4 10 0,-4-12-91,0-1-1,0 1 1,0 0 0,0-1 0,1 1 0,-1-1 0,0 1 0,1-1-1,0 1 1,-1-1 0,1 0 0,0 0 0,0 0 0,3 2 0,1-1 85,0 0 0,0-1 0,0 1 1,0-1-1,0 0 0,1-1 1,-1 1-1,12-2 0,4-1 121,24-7 0,-41 8-196,44-9 154,46-17 0,-72 19-141,0-1-1,-1-1 1,0-1 0,22-16-1,-23 12-214,22-14-90,-39 26 211,-1 1-1,1 1 1,-1-1-1,1 0 1,0 1-1,0 0 0,0 0 1,0 0-1,6 0 1,-9 1 42,1 0-1,-1 1 1,0-1 0,1 0-1,-1 1 1,0-1 0,0 1 0,1 0-1,-1-1 1,0 1 0,0 0 0,0 0-1,0 0 1,2 2 0,4 2 777,-20-5 59,7 0-826,-3 0-96,0 0 0,1 0 1,-1 1-1,0 0 1,1 1-1,-15 3 0,9 2-138,-1-1 0,-16 12 0,26-15 210,-1 1 0,2 0 0,-1 0 0,0 0 0,1 1 0,0-1 0,0 1 0,-6 11 0,9-15 26,0 0 0,1 1 0,-1-1 0,0 1 1,1-1-1,-1 1 0,1-1 0,0 1 0,0 0 0,-1-1 0,1 1 1,0-1-1,1 1 0,-1 0 0,0-1 0,0 1 0,0-1 1,1 1-1,-1-1 0,1 1 0,0-1 0,-1 1 0,1-1 0,0 1 1,0-1-1,0 0 0,0 1 0,0-1 0,0 0 0,0 0 1,0 0-1,0 0 0,1 0 0,1 2 0,3 1 70,0 0-1,1-1 1,0 1 0,-1-1-1,1-1 1,8 3-1,-5-2 3,0-1 0,0-1 0,-1 0-1,1 0 1,0-1 0,0 0-1,0 0 1,15-4 0,6-3 37,40-14 1,-26 7-88,44-12-9,-1-4 0,86-44 0,-162 69-53,-12 5 35,0 1 1,-1-1 0,1 0 0,0 0-1,0 0 1,0 0 0,0 0 0,0 0-1,0 0 1,0 0 0,0 0-1,0 0 1,0 0 0,0 0 0,0 0-1,0 0 1,0 0 0,0 0-1,0 0 1,-1 0 0,1 0 0,0 0-1,0 0 1,0 0 0,0 0 0,0 0-1,0 0 1,0 0 0,0 0-1,0-1 1,0 1 0,0 0 0,0 0-1,0 0 1,0 0 0,0 0-1,0 0 1,0 0 0,0 0 0,0 0-1,0 0 1,-1 0 0,1 0-1,0 0 1,0 0 0,0 0 0,0 0-1,0 0 1,0 0 0,0-1 0,0 1-1,0 0 1,0 0 0,0 0-1,0 0 1,0 0 0,0 0 0,0 0-1,0 0 1,0 0 0,1 0-1,-1 0 1,0 0 0,0 0 0,0 0-1,0 0 1,0 0 0,0-1-1,0 1 1,-6 0-59,-74 33-637,-31 13 660,98-40-19,0 1 0,1 1 1,1 0-1,-1 0 0,1 1 0,-12 13 0,23-21 59,-1-1 1,0 1-1,1-1 0,-1 1 1,1 0-1,0-1 0,-1 1 1,1 0-1,-1-1 0,1 1 1,0 0-1,0 0 0,-1-1 1,1 1-1,0 0 0,0 0 0,0 0 1,0 0 11,0-1 1,0 1-1,0-1 0,0 1 1,1-1-1,-1 0 1,0 1-1,0-1 1,1 0-1,-1 1 0,0-1 1,0 1-1,1-1 1,-1 0-1,0 0 0,1 1 1,-1-1-1,0 0 1,1 0-1,-1 1 0,1-1 1,1 1 48,0-1-1,0 1 1,0-1-1,0 1 1,0-1 0,0 0-1,0 0 1,0 0 0,0 0-1,3 0 1,9-2 9,-1-1 0,0-1-1,0 0 1,0 0 0,16-9 0,12-11 41,45-35 0,-81 56-118,7-9-286,-12 9-153,-8 6 72,6-2 364,1 0 0,-1 0 0,1 1 0,0-1 0,0 0 1,-1 0-1,1 1 0,0-1 0,0 0 0,0 1 0,0-1 0,0 1 0,1 0 0,-1-1 0,0 1 0,1 0 0,-1-1 0,1 1 1,0 0-1,0-1 0,-1 1 0,1 0 0,0 0 0,0-1 0,1 1 0,-1 3 0,1-2 5,0 0-1,0 0 1,0 0 0,0 0 0,0-1-1,1 1 1,-1 0 0,1-1-1,0 1 1,0-1 0,0 1-1,0-1 1,0 0 0,0 0-1,3 2 1,-1-2 64,-1 0 1,1-1-1,-1 1 0,1-1 0,0 0 0,0 0 1,0 0-1,0 0 0,-1-1 0,1 1 1,0-1-1,0 0 0,0-1 0,0 1 1,0-1-1,7-1 0,-2 0-18,-1-1 0,1 0 0,0 0 0,-1-1 0,0 0 0,11-7-1,-4 1-8,-1 0-1,0-2 0,-1 1 0,22-27 0,-27 30-453,-8 12 166,-12 24 85,3-9 181,7-13-23,-14 42-171,15-43 210,0 0-1,0 0 1,1 0 0,0 0-1,-1 0 1,2 0-1,0 8 1,-1-12 4,0-1 0,0 0-1,0 0 1,0 1 0,0-1 0,1 0 0,-1 0 0,0 1 0,0-1 0,0 0 0,0 0 0,1 0-1,-1 1 1,0-1 0,0 0 0,0 0 0,1 0 0,-1 1 0,0-1 0,0 0 0,0 0 0,1 0-1,-1 0 1,0 0 0,0 0 0,1 0 0,-1 0 0,0 1 0,1-1 0,-1 0 0,0 0-1,1 0 1,12-4 298,13-10-238,-12 3-41,0 0-1,18-20 1,-20 19-62,0 0 1,1 1 0,17-11-1,-27 19 25,1 1-69,-1-1 0,1 1 1,0 0-1,0 0 0,0 1 0,8-3 0,-12 4 44,0 0 0,0 0 0,1 0 0,-1 1 0,0-1 1,0 0-1,0 0 0,1 1 0,-1-1 0,0 0 0,0 0 0,0 1 0,0-1 1,0 0-1,0 1 0,0-1 0,0 0 0,0 1 0,0-1 0,0 0 1,0 1-1,0-1 0,0 0 0,0 0 0,0 1 0,0-1 0,0 0 0,0 1 1,0-1-1,0 0 0,0 0 0,-1 1 0,1-1 0,0 0 0,0 0 1,0 1-1,-1-1 0,1 0 0,0 1 0,-31 42-9,2 2 0,3 1-1,1 1 1,-18 52 0,25-52 18,-38 83 327,41-107-183,14-22-109,0 0 0,1-1 0,-1 1 1,0 0-1,0 0 0,0 0 0,0-1 0,0 1 0,0 0 0,0-1 1,0 1-1,0-1 0,0 0 0,0 1 0,-1-1 0,1 0 1,-1 1-1,1-1-16,0-1-1,1 1 1,-1 0 0,0 0 0,0-1 0,1 1-1,-1 0 1,0-1 0,1 1 0,-1-1 0,0 1-1,1-1 1,-1 1 0,1-1 0,-1 1 0,1-1 0,-1 1-1,1-1 1,-1 0 0,1 1 0,0-1 0,-1 0-1,1 0 1,0 1 0,0-1 0,-1 0 0,1 0 0,0 0-1,-4-26-10,4 22 8,-1-8-3,1 1 0,0 0-1,1-1 1,1 1 0,0-1-1,0 1 1,1 0-1,1 0 1,0 0 0,11-20-1,-12 26-29,1 0-1,1 1 0,-1-1 1,1 1-1,0 0 0,0 1 1,0-1-1,1 1 0,0 0 1,0 0-1,0 0 0,0 1 1,11-4-1,-2 1-8,1 1 1,0 1-1,1 0 0,25-2 1,-31 5-12,74-4-2325,-75 5 666,1 1 0,0 0 0,13 4 0,-2 2-911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7:14.5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206 8 2560,'10'-8'5317,"-9"9"-5212,-1 0 1,0 0-1,0 0 0,0 0 0,0 1 1,0-1-1,0 0 0,0 0 0,0 0 1,-1 0-1,1 0 0,0 0 0,0 0 1,-1 0-1,0 1 0,-1 5 168,-18 92 779,-34 99 0,38-145-660,-7 23 630,-44 99-1,40-123 275,26-52-1282,1 0 0,0 0 0,0 0 0,0 0 0,0 0 1,0 0-1,0 0 0,0 0 0,0 0 0,0 0 0,0 0 0,0 1 0,0-1 0,0 0 1,0 0-1,0 0 0,0 0 0,0 0 0,0 0 0,0 0 0,0 0 0,0 0 1,0 0-1,0 0 0,-1 0 0,1 0 0,0 0 0,0 0 0,0 0 0,0 0 0,0 0 1,0 0-1,0 0 0,0 0 0,0 0 0,0 0 0,0 0 0,0 0 0,-1 0 1,1 0-1,0 0 0,0 0 0,0 0 0,0 0 0,0 0 0,0 0 0,0 0 0,0 0 1,0 0-1,0 0 0,0 0 0,0 0 0,0 0 0,0 0 0,0 0 0,-1 0 1,1-1-1,0 1 0,0 0 0,0 0 0,0 0 0,0 0 0,0 0 0,0 0-3,0 0-1,0-1 0,0 1 0,0 0 0,0 0 1,0 0-1,0-1 0,0 1 0,0 0 1,0 0-1,0-1 0,0 1 0,0 0 0,0 0 1,0 0-1,0-1 0,0 1 0,0 0 1,0 0-1,0 0 0,0-1 0,1 1 0,-1 0 1,0 0-1,0 0 0,0 0 0,0-1 1,1 1-1,32-30 11,-15 14-120,1 1-1,0 2 0,0 0 1,2 0-1,40-16 1,0 4-257,-52 22 290,-1 0 0,1 1 0,0 0 0,0 0 0,12 1 0,-21 1 67,1 0 1,0 0-1,0 0 1,0 0 0,0 0-1,0 0 1,0 1-1,-1-1 1,1 0-1,0 1 1,0-1-1,0 0 1,-1 1-1,1-1 1,0 1 0,0-1-1,-1 1 1,1 0-1,0-1 1,-1 1-1,1 0 1,-1-1-1,1 1 1,-1 0-1,1 0 1,-1 0 0,0-1-1,1 1 1,-1 0-1,0 0 1,0 0-1,1 0 1,-1 0-1,0-1 1,0 1-1,0 0 1,0 2-1,0 4 104,-1-1-1,0 1 0,0 0 0,-2 7 0,1-4-16,1-6-58,0 0 1,1 0-1,-1 0 1,1-1 0,0 1-1,0 0 1,0 0 0,1 0-1,0 4 1,0-6 3,0 0 0,0-1 0,0 1 0,0-1 0,0 1 0,0-1 0,0 1 0,0-1 0,1 0 0,-1 0 0,1 0 0,-1 1 0,1-1 0,-1-1 0,1 1 0,-1 0 0,1 0 0,0-1 0,-1 1 0,1 0 0,0-1-1,3 1 1,8 0 80,0 0-1,0 0 0,1-1 1,-1-1-1,0-1 0,0 1 1,23-8-1,-25 6-77,-1-1-1,1 0 0,-1-1 1,17-11-1,35-29 185,-44 32-142,2-7 112,-20 19-193,1 1 1,-1-1-1,1 1 0,-1-1 1,0 1-1,1-1 1,-1 0-1,0 1 1,0-1-1,0 0 1,1 1-1,-1-1 1,0 0-1,0-1 1,0 2-13,0 0 0,-1-1 1,1 1-1,0 0 0,0 0 0,0-1 1,-1 1-1,1 0 0,0 0 1,-1-1-1,1 1 0,0 0 0,0 0 1,-1 0-1,1-1 0,0 1 1,-1 0-1,1 0 0,0 0 1,-1 0-1,1 0 0,0 0 0,-1 0 1,1 0-1,-1 0 0,1 0 1,0 0-1,-1 0 0,1 0 0,-1 0 1,-2 1-33,-1 0 1,1 0-1,0 0 1,0 0-1,-1 1 1,1 0-1,0-1 1,0 1-1,1 0 1,-1 1-1,0-1 0,1 0 1,-5 6-1,-3 2-69,-5 2 86,5-4 70,0 1-1,-13 15 0,20-21 6,1 0 0,0 0 0,0 0-1,0 1 1,1-1 0,-1 0-1,1 1 1,-1-1 0,1 1 0,0-1-1,1 1 1,-1 0 0,0 6-1,1-9-24,0 0 0,0 0 0,0 0 0,0 0 0,0 0 0,1 0 0,-1 0 0,0 0-1,1 0 1,-1 0 0,0-1 0,1 1 0,-1 0 0,1 0 0,-1 0 0,1-1 0,0 1-1,-1 0 1,1 0 0,0-1 0,0 1 0,-1-1 0,1 1 0,0-1 0,0 1-1,0-1 1,0 1 0,1 0 0,0-1 14,0 1 0,0-1-1,0 0 1,0 1 0,1-1-1,-1 0 1,0 0 0,0 0 0,0-1-1,0 1 1,4-1 0,1-3 4,0 0 1,0 0-1,0-1 1,-1 0-1,0 0 1,0 0-1,0-1 1,5-6-1,33-29-416,-44 41 370,0 0 1,0 0 0,0 0 0,0-1-1,0 1 1,0 0 0,1 0-1,-1 0 1,0 0 0,0 0-1,0 0 1,0 0 0,0 0-1,0 0 1,0 0 0,0 0 0,0 0-1,0 0 1,0 0 0,0 0-1,1 0 1,-1 0 0,0 0-1,0 0 1,0 0 0,0 0-1,0 1 1,0-1 0,0 0 0,0 0-1,0 0 1,0 0 0,0 0-1,0 0 1,0 0 0,0 0-1,0 0 1,0 0 0,1 0-1,-1 0 1,0 0 0,0 0 0,0 0-1,0 0 1,0 0 0,0 1-1,0-1 1,0 0 0,0 0-1,0 0 1,0 0 0,0 0 0,0 0-1,0 0 1,0 0 0,2 9-65,-2-6 52,1-1 1,-1 1-1,1 0 1,0-1-1,0 1 1,0-1 0,0 1-1,3 3 1,-3-4 40,1 0 0,0 0 1,0 1-1,0-1 0,0-1 1,0 1-1,0 0 0,0 0 1,0-1-1,1 1 0,-1-1 1,1 0-1,-1 0 0,1 0 1,0 0-1,-1 0 0,1-1 1,0 1-1,0-1 0,-1 1 1,1-1-1,0 0 0,0 0 1,-1-1-1,5 0 0,8-1 152,-6 2-81,0-2 0,0 1 0,-1-1 0,1-1 0,0 1 0,10-6-1,12-8-143,0-1-1,-1-2 1,-1-1 0,-1-1-1,34-33 1,-62 54 46,0 0-1,0 0 1,0-1 0,0 1 0,0 0 0,0 0 0,0 0-1,0 0 1,0 0 0,0 0 0,0 0 0,0 0 0,1 0-1,-1 0 1,0 0 0,0 0 0,0 0 0,0 0 0,0 0-1,0 0 1,0 0 0,0 0 0,0 0 0,0 0 0,0 0-1,0 0 1,0 0 0,1 0 0,-1 0 0,0 0 0,0 0-1,0 0 1,0 0 0,0 0 0,0 0 0,0 0 0,0 0 0,0 0-1,0 0 1,0 0 0,0 1 0,0-1 0,0 0 0,0 0-1,0 0 1,0 0 0,1 0 0,-1 0 0,0 0 0,0 0-1,0 0 1,0 0 0,0 0 0,0 0 0,0 0 0,0 0-1,0 1 1,1 6-66,-2 9 91,-1-8-29,0 0-1,-1 0 1,0 0 0,0-1-1,-1 1 1,0-1-1,0 0 1,-1 0 0,0-1-1,0 1 1,0-1 0,-7 5-1,4-4 50,0 0 0,0-1 0,0 0 1,-1 0-1,0-1 0,0 0 0,0-1 0,0 0 0,-13 4 0,12-6 44,0-1 0,0 0 0,0 0 0,0-1 0,0 0 0,0-1 0,-1 0 0,-9-3 0,13 3-151,-10-1 44,17 2 15,0 0 1,-1 0-1,1 0 0,-1 0 1,1 0-1,-1 0 0,1-1 1,0 1-1,-1 0 0,1 0 1,-1 0-1,1-1 0,0 1 1,-1 0-1,1-1 0,0 1 1,0 0-1,-1-1 0,1 1 1,0 0-1,0-1 0,-1 1 0,1 0 1,0-1-1,0 1 0,0-1 1,0 1-1,-1-1 0,1 0 1,63 1-280,267 0 1488,-329 0-1227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7:16.9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116 123 3136,'-13'-7'3894,"22"4"465,5-2-4223,4-3 403,0 0 0,-1-2 0,21-14 0,-23 13-437,1 1 0,0 1 0,0 1 0,19-7 1,-33 14-109,1 0 1,-1 0 0,1 1 0,-1-1 0,1 1-1,0 0 1,-1 0 0,1 0 0,-1 0 0,1 0-1,0 0 1,-1 1 0,4 0 0,-4 0 8,-1 0 0,0-1 0,0 1 0,0 0 0,0-1 0,0 1 0,0 0 0,0 0 0,-1 0 0,1 0 0,0 0 0,0 0 0,-1 0 0,1 0 0,0 0 0,-1 0 0,1 0 0,-1 0 0,0 0 1,1 1-1,-1-1 0,0 0 0,0 0 0,0 0 0,1 1 0,-1-1 0,-1 0 0,1 0 0,0 1 0,0 0 0,-2 9 102,-1-1 0,1 1 0,-2-1 0,1 0 0,-2 0 0,1-1 0,-1 1 0,-1-1 0,1 0 0,-2 0 1,1-1-1,-1 1 0,-14 12 0,3-5 118,0-1 0,-1-1 1,0 0-1,-1-2 0,-27 14 0,44-25-187,0 0-1,0 1 1,1-1-1,-1 1 1,0 0-1,1 0 1,-4 3-1,6-4-31,-1-1 0,1 0-1,0 0 1,0 0-1,0 0 1,0 1-1,0-1 1,0 0-1,0 0 1,0 0-1,0 1 1,-1-1-1,1 0 1,0 0-1,0 0 1,0 1 0,0-1-1,0 0 1,0 0-1,0 1 1,0-1-1,1 0 1,-1 0-1,0 0 1,0 1-1,0-1 1,0 0-1,0 0 1,0 0 0,0 0-1,0 1 1,0-1-1,1 0 1,-1 0-1,0 1 1,15 3 75,35-2-47,7 0-325,-33 1 248,-10-2 7,1 1 0,-1 0 0,0 1 0,18 6 0,-31-8 50,0-1 0,1 1 0,-1-1 1,0 1-1,1 0 0,-1-1 0,0 1 0,0 0 0,0 0 0,0 0 0,0 0 1,0 0-1,0 0 0,0 0 0,0 0 0,0 0 0,0 1 0,0 1 0,-1-2 1,0 0 1,1 0-1,-1 0 0,0-1 0,-1 1 0,1 0 1,0 0-1,0 0 0,0 0 0,0 0 0,-1 0 0,1 0 1,0 0-1,-1 0 0,1 0 0,-1-1 0,1 1 1,-1 0-1,0 0 0,0 1 0,-4 2 33,0 1-1,-1-1 1,1 0 0,-1 0-1,1 0 1,-13 4 0,-30 14 256,-1-3 1,0-3 0,-89 19-1,129-33-241,0-1-1,-14-1 1,26 0-53,0-1 0,-1 0 1,1 0-1,-1 0 0,1-1 1,2-1-1,6-2-2,201-71-133,-110 43 257,123-60 0,-204 83-122,59-32 231,-69 35-202,1 0 0,-1-1 0,-1-1 0,15-13 0,-22 18-32,1 1 1,-1-1-1,-1 0 1,1 0-1,0 0 1,-1 0-1,0 0 1,0-1-1,0 1 0,0-1 1,-1 1-1,2-9 1,-3 10-20,0 0 1,0 0 0,0 1 0,-1-1-1,1 0 1,-1 0 0,0 0-1,1 0 1,-1 1 0,0-1 0,-1 0-1,1 1 1,-1-1 0,1 1 0,-1-1-1,0 1 1,1 0 0,-1 0-1,0 0 1,-1 0 0,1 0 0,-3-2-1,2 1-19,-1 1-1,-1 0 1,1 0-1,0 0 0,-1 0 1,1 0-1,0 1 1,-1 0-1,0 0 0,1 0 1,-1 1-1,-9-1 1,6 1-18,-1 1-1,1 0 1,-1 0 0,1 1 0,0 0 0,-14 5 0,12-3 7,0 1 1,0 0-1,0 1 0,0 0 1,1 1-1,0-1 1,-13 15-1,18-18 55,1 0 0,0 1 0,0 0 0,0 0 0,1 0 0,-1 0 0,1 0 0,0 0 0,0 0 0,1 1 0,-1-1 0,1 1 0,0 0 0,0-1 0,0 1 0,1 0 0,0-1 0,0 1 0,0 0 0,0 0 0,2 4 0,-2-6 15,1-1 0,0 0 0,0 1 0,0-1 0,0 0 1,0 0-1,0 1 0,1-1 0,-1 0 0,1 0 0,-1-1 0,1 1 0,0 0 0,0 0 0,3 2 0,-1-2 11,1 1 0,-1-1-1,1 0 1,-1 0-1,1-1 1,0 1 0,6 0-1,6 0 52,1 0 0,-1-1 0,23-3-1,-40 2-87,46-2 102,-1-3-1,1-2 0,-1-2 1,-1-2-1,44-16 0,-77 23-89,-1-1 0,-1 0 0,1 0-1,-1-1 1,1 0 0,-2-1 0,1 0-1,-1 0 1,13-15 0,-14 8-50,-6 8 1,-2-1-315,-3 10 332,-3 14-40,4-4 4,0 1 0,1 0 0,0 0 0,1 0 0,2 23 0,0-23 70,-1-11 21,1-1 0,-1 0 1,0 1-1,1-1 0,-1 1 1,1-1-1,1 4 0,-1-5-22,-1 0 0,1-1-1,-1 1 1,1 0 0,0 0-1,0-1 1,-1 1 0,1-1-1,0 1 1,0-1 0,0 1-1,-1-1 1,1 1 0,0-1-1,0 0 1,0 1 0,0-1 0,0 0-1,0 0 1,0 0 0,0 0-1,0 0 1,0 0 0,1 0-1,7-1 58,1-1-1,-1 1 0,0-2 0,0 0 1,0 0-1,0 0 0,0-1 1,9-6-1,12-4-90,72-37 117,-94 46-213,0 0-1,-1-1 1,10-9 0,-21 17 87,0 0-1,1 0 1,-1 0 0,1 0 0,-1 0-1,1 1 1,0-1 0,0 1 0,0 0 0,0 0-1,1 0 1,-1 0 0,1 1 0,0-1 0,-4 7-1,5-7 31,0-1 1,0 1-1,0 0 0,0-1 0,0 1 0,1 0 0,-1-1 0,1 1 0,0 0 0,0 0 0,0 4 0,0-6 3,1 1-1,-1 0 1,1-1 0,-1 1-1,1-1 1,0 1-1,-1-1 1,1 1-1,0-1 1,0 1-1,0-1 1,0 0-1,0 1 1,1-1-1,-1 0 1,0 0-1,1 0 1,-1 0-1,3 2 1,3 0 54,-1 0-1,1 0 1,0-1 0,0 0 0,0 0 0,0-1 0,0 0 0,11 1-1,6-2 239,29-3 0,-47 3-276,-4-1-8,1 1 0,-1 0 0,1-1 1,-1 1-1,1-1 0,-1 0 0,1 0 0,-1 0 1,0 0-1,0 0 0,1-1 0,-1 1 1,0-1-1,0 1 0,0-1 0,0 0 0,-1 0 1,3-2-1,-3 2-5,0 1 0,0-1 1,-1 1-1,1-1 0,-1 1 0,1-1 1,-1 0-1,1 1 0,-1-1 0,0 0 1,0 1-1,0-1 0,0 0 0,0 1 1,0-1-1,0 0 0,-1 1 0,1-1 1,-1 0-1,1 1 0,-1-1 1,1 1-1,-1-1 0,0 1 0,0-1 1,0 1-1,0 0 0,-2-3 0,-3-3-63,-1 0 0,0 1-1,0 0 1,0 0-1,-1 0 1,0 1 0,0 0-1,0 1 1,0 0 0,-1 0-1,-10-3 1,8 4 1,0 0 0,0 1 0,0 0 0,-1 1 0,1 0 0,0 1 0,-1 0 0,1 0 0,-12 3 0,19-2 8,1 0 0,0 0-1,-1 0 1,1 1 0,0-1 0,0 1-1,0 0 1,0 0 0,0 0-1,0 0 1,1 0 0,-1 1-1,1-1 1,-1 1 0,1 0-1,-2 2 1,5-1-1957,17 21-4331,-1-12 3467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7:22.2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3 164 1888,'-3'-3'4288,"8"3"-3261,7 6-865,-9-4-81,0-1 0,0 1-1,0-1 1,0 1 0,0-1 0,0 0 0,1 0-1,-1 0 1,5 0 0,32 3 700,-27-5-567,0 1 0,0-2-1,0 0 1,0 0 0,0-1-1,0-1 1,17-7 0,-26 9-162,1 0 1,-1-1-1,1 1 1,-1-1-1,0 0 1,0-1-1,0 1 1,0-1-1,4-5 0,-6 6-14,-1 0 0,1 0 0,0 0-1,-1 0 1,1 0 0,-1 0-1,0-1 1,0 1 0,-1 0-1,1-1 1,-1 1 0,1 0 0,-1-1-1,0 1 1,-1-5 0,1 4-38,-1-1 0,0 1 0,0-1 1,-1 1-1,1 0 0,-1 0 0,0 0 0,-4-6 1,6 8-21,-1 1 1,-1-1-1,1 1 1,0-1 0,0 1-1,0-1 1,-1 1-1,1 0 1,-1 0 0,1-1-1,-1 1 1,1 0-1,-1 0 1,0 1 0,0-1-1,1 0 1,-1 1-1,0-1 1,0 1 0,-2-1-1,-1 1-15,0 1 1,0-1-1,0 1 0,0 0 0,0 1 0,1-1 1,-1 1-1,0 0 0,1 0 0,0 1 0,-6 3 0,-5 4 140,-23 23 0,21-18-35,11-10-10,1 1 0,0-1 0,0 1 0,1 0 0,-1 0 0,1 1 0,1-1 0,-1 1 0,-3 10 0,6-14-31,0 1 0,0-1 0,0 0 0,0 0 0,1 0 0,-1 0 0,1 1-1,0-1 1,0 0 0,0 0 0,0 1 0,1-1 0,-1 0 0,1 0 0,0 0-1,0 0 1,0 1 0,0-1 0,1-1 0,-1 1 0,1 0 0,-1 0 0,1 0-1,3 3 1,1-1 91,-1 0 0,1 0 0,0 0 0,1 0 0,-1-1 0,1 0 0,0-1 0,8 4 0,-10-5-27,1-1 0,0 1-1,0-1 1,0 0 0,0-1-1,0 1 1,0-1 0,-1-1-1,1 1 1,0-1 0,8-2-1,-6 1-39,1-1 1,-1-1-1,1 0 0,-1 0 0,10-7 0,13-7 146,-17 10-116,24-17 0,-30 18-131,1 1 1,0 0 0,0 1-1,0 0 1,1 0 0,18-5-1,-28 10 56,1-1 0,-1 1-1,1 0 1,-1 0 0,1 0 0,-1 0-1,1 0 1,-1 0 0,1 0 0,-1 0-1,1 0 1,-1 0 0,1 0 0,-1 1-1,1-1 1,-1 0 0,1 0 0,-1 0-1,1 1 1,-1-1 0,0 0 0,1 1-1,-1-1 1,1 0 0,-1 1 0,0-1-1,1 0 1,-1 1 0,0-1 0,1 1-1,0 1 6,-1-1-1,1 1 0,-1 0 1,1-1-1,-1 1 0,1 0 1,-1 0-1,0-1 1,0 4-1,0-1 35,0 0 0,-1 0 0,1 0 1,-1 0-1,0 1 0,0-1 0,-3 7 1,4-11-45,-2 4 380,4-5 171,6-3-204,0-1-272,0 0 0,14-10-1,-1 0-54,-13 9-25,5-3-68,0 0-1,0 1 1,1 1-1,1 0 0,-1 0 1,17-3-1,-30 9 47,1 1 0,-1-1 0,1 1-1,-1 0 1,1-1 0,-1 1 0,1 0 0,0 0-1,-1 0 1,1 0 0,-1 0 0,1 1 0,0-1 0,-1 0-1,1 1 1,-1-1 0,1 1 0,-1 0 0,0-1-1,1 1 1,-1 0 0,1 0 0,-1 0 0,0 0 0,0 0-1,0 0 1,2 2 0,-1 0 26,-1 0-1,1 0 1,-1 0-1,0 0 1,0 0 0,0 1-1,0-1 1,0 0 0,-1 0-1,0 1 1,1-1 0,-1 4-1,0-2 2,0 0 0,1 0-1,-1 0 1,1 0 0,1 0 0,-1 0 0,1-1-1,0 1 1,0 0 0,0-1 0,4 6-1,-5-8 30,1 1-1,0 0 0,0-1 0,0 0 0,0 0 0,1 1 0,-1-1 0,1 0 0,-1-1 0,1 1 0,0 0 1,0-1-1,-1 0 0,1 1 0,0-1 0,0 0 0,0-1 0,5 2 0,2-1 21,-1-1 0,1 0 0,-1 0 0,0-1 0,1 0-1,-1 0 1,0-1 0,1-1 0,-1 0 0,14-6 0,-9 2 120,-1 0 1,0-1 0,21-17-1,-31 22-158,0 0-1,1 0 1,-1 0-1,-1-1 1,1 1-1,0-1 1,-1 1-1,0-1 1,0 0-1,0 0 1,0 0-1,-1 0 1,0 0-1,0-1 1,0 1-1,0 0 1,0-9-1,-1 13-35,0 0 0,0-1 0,0 1 0,0-1 0,0 1-1,-1 0 1,1-1 0,0 1 0,0 0 0,0-1 0,-1 1 0,1 0 0,0-1-1,0 1 1,-1 0 0,1-1 0,0 1 0,-1 0 0,1 0 0,0 0 0,-1-1-1,1 1 1,0 0 0,-1 0 0,1 0 0,-1 0 0,1-1 0,0 1 0,-1 0 0,1 0-1,0 0 1,-1 0 0,1 0 0,-1 0 0,1 0 0,0 0 0,-1 0 0,1 1-1,-1-1 1,1 0 0,0 0 0,-1 0 0,1 0 0,-1 1 0,-19 7-402,11-2 391,0 0 0,0 1 0,0 0 0,1 0 0,0 1 0,-8 10-1,14-16 37,1 0 0,-1 0 0,0 0 0,1 1-1,-1-1 1,1 1 0,0-1 0,0 1-1,0 0 1,0 0 0,1-1 0,-1 1-1,1 0 1,-1 0 0,1-1 0,0 1-1,0 0 1,0 0 0,0 0 0,1 0-1,-1-1 1,1 1 0,0 0 0,0 0-1,0-1 1,0 1 0,0-1 0,0 1-1,4 3 1,-4-4 28,1 1 0,0-1 0,0 0-1,0 0 1,0 0 0,0-1 0,0 1 0,1 0 0,-1-1-1,0 1 1,1-1 0,-1 0 0,1 0 0,0 0-1,3 1 1,-2-2 7,0 1 0,0-1 0,1 0 0,-1 0-1,0 0 1,0-1 0,0 1 0,0-1 0,6-2-1,5-3 24,0-1-1,-1 0 1,1-1-1,15-11 1,-16 10-88,6-4 19,40-27-112,-58 38 98,-1 1 0,0 0 0,1 0 1,-1 0-1,1 0 0,0 0 0,-1 1 0,1-1 0,-1 0 1,1 1-1,0-1 0,2 1 0,-3 0 9,0 0 0,0 0 0,0 0-1,-1 1 1,1-1 0,0 0 0,0 1 0,0-1-1,0 1 1,-1-1 0,1 1 0,0-1 0,0 1 0,-1 0-1,1-1 1,0 1 0,-1 0 0,1 0 0,-1-1-1,1 1 1,-1 0 0,1 0 0,-1 0 0,1 1-1,9 24 60,-8-21 23,-1 0 0,1 0 1,1 0-1,3 6 0,-4-9-60,-1 0 0,1 0 1,-1 0-1,1-1 1,0 1-1,0-1 0,0 1 1,0-1-1,0 0 1,0 1-1,0-1 0,0 0 1,5 1-1,-2-1 31,0 0 0,0-1 0,1 1 0,-1-1-1,0 0 1,0-1 0,1 1 0,-1-1 0,0 0 0,0 0 0,8-3-1,11-2 43,209-43 83,-207 43 6,-18 5-155,-1 0 0,1-1 0,-1 0 0,0 0 0,1-1 0,12-6 0,-20 9-17,-1 0 0,1 0 1,0 0-1,0 0 0,0 0 0,0 0 0,0 0 1,0 0-1,0 0 0,0 0 0,0 0 0,0 0 0,0 0 1,0 0-1,0 0 0,0 0 0,0-1 0,0 1 1,0 0-1,0 0 0,0 0 0,-1 0 0,1 0 1,0 0-1,0 0 0,0 0 0,0 0 0,0 0 0,0 0 1,0 0-1,0 0 0,0 0 0,0 0 0,0 0 1,0 0-1,0 0 0,0 0 0,0-1 0,0 1 0,0 0 1,0 0-1,0 0 0,0 0 0,0 0 0,0 0 1,0 0-1,0 0 0,0 0 0,0 0 0,0 0 0,0 0 1,-11 1-140,-19 6-83,21-4 217,-14 4-23,-27 13-1,42-17 10,1 1-1,0 0 1,1 0-1,-1 1 0,1 0 1,0 0-1,-10 12 0,14-15 20,1 0-1,-1 0 0,1 0 0,0 1 0,-1-1 0,1 1 0,0-1 0,0 1 0,1-1 0,-1 1 0,0-1 0,1 1 0,0 0 0,-1-1 0,1 1 0,0 0 0,0 0 0,1-1 0,-1 1 1,1 0-1,-1-1 0,1 1 0,0-1 0,0 1 0,0-1 0,0 1 0,2 2 0,-2-3 20,0 0-1,1 0 1,-1 0 0,1 0-1,0-1 1,-1 1-1,1 0 1,0-1 0,0 1-1,0-1 1,0 0 0,0 0-1,1 0 1,-1 0 0,0 0-1,1 0 1,-1 0-1,0-1 1,1 1 0,-1-1-1,0 0 1,1 0 0,-1 0-1,1 0 1,-1 0 0,1 0-1,-1-1 1,0 1-1,5-2 1,2-2 48,-1-1-1,1 0 1,-1 0 0,0-1-1,0 0 1,-1-1 0,14-13-1,-19 17-94,1 0 6,0 0-1,0 0 0,-1 0 1,1-1-1,-1 1 1,1-1-1,-1 0 1,0 0-1,-1 0 1,1 0-1,-1 0 1,0 0-1,0 0 1,0 0-1,0-1 1,-1-6-1,-1 14-103,0 1 1,0-1-1,-1 0 0,1 0 1,-3 4-1,-7 13 124,-8 52-8,7-25-63,-4 12 37,-24 70 82,34-111-22,-1-1 0,-1-1-1,-1 1 1,0-1 0,-14 16-1,19-26-15,2-3 47,-1 0 0,1 1-1,-1-1 1,0 0 0,0-1-1,0 1 1,-1 0-1,1-1 1,0 0 0,-6 3-1,5-3 18,2-1-33,-1 1-1,1-1 0,-1 0 0,1 0 1,-1-1-1,0 1 0,1 0 0,-1-1 1,0 0-1,1 1 0,-1-1 0,0 0 1,1-1-1,-1 1 0,0 0 0,-4-2 0,2 1-17,1-1-1,0 0 1,0 0-1,0 0 1,0 0-1,0-1 1,1 1-1,-1-1 1,1 0-1,0 0 1,-1-1-1,1 1 1,-3-5-1,5 5-34,-1 1 0,1 0-1,0-1 1,0 1 0,0-1-1,0 0 1,0 1-1,0-1 1,1 0 0,-1 0-1,1 1 1,0-1 0,0 0-1,0 0 1,0 1-1,0-1 1,1 0 0,-1 0-1,1 1 1,0-1 0,0 0-1,0 1 1,2-4-1,1-2-9,0 1-1,1-1 0,0 1 1,0 0-1,1 1 0,9-9 0,-3 5 42,1 0 0,23-12-1,34-19-110,177-109 211,-176 97-9,-67 50-98,-1 1 0,0-1-1,0 0 1,0 0 0,0-1 0,0 1-1,-1 0 1,4-7 0,-4 7-11,0 0-1,0 0 1,1 0-1,-1 0 1,3-3-1,-3 5-12,0-1 30,1 0 0,0 0 0,-1 0-1,0-1 1,1 1 0,-1-1 0,0 0 0,0 0 0,1-3-1,-2 5-17,-1 0 0,0 0 0,1 1 0,-1-1 0,0 1 0,1-1 0,-1 0 0,1 1-1,-1-1 1,1 1 0,-1-1 0,1 1 0,0-2 0,6-4-2,-7 2-11,-1 10-130,0 0-1,-1 0 0,0 0 0,0 0 0,-5 8 1,3-4 117,-1 0 1,-4 19 0,7-16 22,1 0 1,1 0-1,1 17 0,-1-1 125,0-28-101,0 0 0,0 0-1,0-1 1,0 1 0,0 0 0,0 0-1,0 0 1,1-1 0,-1 1 0,0 0-1,0 0 1,1-1 0,-1 1 0,0 0-1,1 0 1,-1-1 0,1 1 0,-1 0-1,1-1 1,-1 1 0,1-1 0,0 2-1,0-2 5,0 0 0,0 1 0,-1-1-1,1 0 1,0 0 0,0 0 0,0 0-1,0 0 1,-1 0 0,1 0 0,0 0-1,0 0 1,0 0 0,0-1 0,-1 1-1,1 0 1,1-1 0,4-2 52,0 0 0,-1-1 0,1 1 0,5-6 0,-9 8-87,47-38 163,77-45-1,-123 82-137,79-41-328,-80 42 286,0 1-1,0-1 1,0 1 0,0-1-1,0 1 1,-1-1 0,1 1-1,0 0 1,3 0 0,-4 0 22,-1 0 0,1 0 1,-1 0-1,0 1 0,1-1 0,-1 0 1,1 0-1,-1 0 0,1 1 1,-1-1-1,1 0 0,-1 0 1,0 1-1,1-1 0,-1 0 0,0 1 1,1-1-1,-1 1 0,0-1 1,1 0-1,-1 1 0,0-1 1,0 1-1,1-1 0,-1 1 0,0-1 1,0 1-1,0-1 0,0 1 1,0-1-1,0 1 0,0-1 0,0 1 1,0-1-1,0 1 0,0-1 1,0 1-1,0-1 0,0 1 1,0-1-1,0 1 0,-1-1 0,-5 21 11,0 0 0,-2-1 0,-1 0-1,0-1 1,-16 24 0,19-32 23,-38 64 187,-106 133 1,141-197-91,-1 0 1,0 0 0,-1-1 0,-14 10-1,24-20-96,1 1-1,-1 0 0,0-1 0,0 1 0,0-1 0,1 1 0,-1-1 0,0 1 0,0-1 1,0 0-1,0 1 0,0-1 0,0 0 0,0 0 0,0 0 0,0 0 0,0 0 0,0 0 1,-2 0-1,3 0-4,-1-1 0,0 1 0,1 0 0,-1-1 0,0 1 0,1-1 1,-1 1-1,1-1 0,-1 1 0,1-1 0,-1 0 0,1 1 0,-1-1 0,1 1 0,0-1 1,-1 0-1,1 0 0,0 1 0,-1-2 0,1-2 16,-1 1 0,0 0 0,1-1 0,0 1 0,0-1 0,0 0 0,0 1 0,0-1-1,2-3 1,3-11-45,1 1-1,1 0 1,0 0 0,1 0-1,1 1 1,1 0-1,21-26 1,-15 24-10,1 0 0,0 1 1,2 0-1,0 1 0,29-17 0,-33 24 2,0 0 0,0 1 0,29-9 0,-37 15-406,0 0 0,0 0-1,1 0 1,-1 1 0,0 0 0,1 1 0,-1 0 0,0 0-1,1 0 1,-1 1 0,8 2 0,-13-2-34,0-1 1,1 1-1,-1 0 0,0 0 1,0 0-1,0 1 0,0-1 1,0 0-1,0 1 0,-1-1 1,1 1-1,0 0 0,-1-1 1,1 1-1,1 4 0,11 16-2627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7:22.5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5 5824,'5'-5'2624,"0"10"224,-5-2-640,0 6-1248,-5 2 576,0 1-897,-4 0 705,-1 1-768,2-6-96,3 6-288,2-10 0,3 0-96,0-9-64,8 1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8:5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1 547 2496,'-1'0'6583,"7"2"-6470,-1-1-1,1 1 1,0-1 0,8 1-1,19-8 246,0-2-1,-1 0 0,-1-3 1,59-27-1,-80 34-241,-1-1 1,0-1-1,11-8 0,-17 12-85,0-1 0,0 1 0,0-1 0,0 0 0,-1 0 0,1-1 0,-1 1 0,0 0 0,1-1 0,-2 1 0,4-7 0,-5 8-8,1 1 0,-1-1-1,0 1 1,1-1 0,-1 1-1,0-1 1,0 0-1,0 1 1,0-1 0,0 1-1,0-1 1,0 0 0,-1 1-1,1-1 1,-1 1 0,1-1-1,-1 1 1,0-1 0,1 1-1,-1-1 1,0 1-1,0 0 1,0 0 0,0-1-1,0 1 1,0 0 0,0 0-1,0 0 1,-1 0 0,1 0-1,0 0 1,-1 0 0,1 1-1,-1-1 1,1 0-1,-1 1 1,1-1 0,-2 0-1,-3 0 6,0 0-1,0 0 1,1 0-1,-1 0 0,0 1 1,0 0-1,0 0 1,1 1-1,-10 1 1,2 2 74,0 0 1,0 0 0,1 1 0,-1 0 0,1 1-1,1 1 1,-1 0 0,1 1 0,0 0-1,-11 11 1,10-7 42,4-5-81,1 1 1,-10 14-1,15-19-67,0 0-1,0 0 0,0 0 0,1 0 1,0 1-1,0-1 0,0 0 1,0 1-1,0-1 0,0 1 0,1 6 1,-1 0 20,2-1 0,-1 1 1,1-1-1,1 1 1,2 11-1,-3-18 11,0 0-1,0-1 1,1 1 0,-1 0 0,1-1-1,-1 1 1,1-1 0,0 0 0,0 1-1,0-1 1,0 0 0,0 0 0,0 0-1,1-1 1,-1 1 0,1-1 0,-1 1-1,1-1 1,-1 0 0,1 1-1,4 0 1,1-1 51,0 1 0,0-1-1,-1-1 1,1 0 0,0 0-1,0 0 1,0-1 0,15-3-1,62-21 359,-82 24-425,43-15 29,-1-1 0,-1-3-1,-1-1 1,44-29-1,-5-12-29,-80 60-21,-1 1-1,1-1 1,0 1 0,0 0 0,-1 0-1,1-1 1,0 1 0,0 0 0,0 1 0,0-1-1,4-1 1,-5 3 8,-1 0-1,1 0 1,-1 0-1,1-1 1,-1 1 0,0 0-1,1 0 1,-1 0-1,0 0 1,0 0-1,1 0 1,-1 2 0,0-3 1,0 5 12,1 0-1,-1 0 1,0 0-1,-1 0 1,1 0-1,-1 0 1,0 0 0,-2 5-1,0 6-73,1-2 108,2-11-28,0-1 1,0 0-1,0 0 1,0 0-1,0 1 1,-1-1-1,1 0 1,-1 0-1,0 0 1,0 0-1,1 0 1,-3 2-1,2-3 164,11-6 129,5-5-267,0 0-1,20-18 1,16-11-81,-40 30-33,4-1-183,-14 10 142,-1 2-27,0 8 114,-2 0 0,1 1-1,-5 15 1,4-18 49,0-1 0,1 1 0,0 0 0,1 0 0,0 0 0,0-1 0,3 15 0,-3-22-16,0 1 0,0 0 0,1-1-1,-1 1 1,0 0 0,1 0 0,-1-1 0,0 1-1,1-1 1,-1 1 0,1 0 0,0-1 0,-1 1-1,1-1 1,-1 1 0,1-1 0,0 1 0,-1-1-1,1 0 1,0 1 0,-1-1 0,1 0 0,0 0-1,0 1 1,-1-1 0,1 0 0,0 0 0,0 0-1,-1 0 1,1 0 0,0 0 0,0 0 0,0 0-1,1-1 1,4 0 75,0 0-1,0 0 1,10-5-1,-5 3 3,97-26-163,141-45 220,-229 67-116,-16 6-19,1 0 0,-1-1 0,1 0 0,-1 0 0,0 0 0,0 0 0,0-1 0,0 1 0,6-6 0,-10 8-87,-1 0 69,0 0 0,0 1 1,0-1-1,-1 1 0,1-1 0,0 1 0,0-1 0,0 1 1,0 0-1,0 0 0,0-1 0,0 1 0,-1 1 1,-4 3 6,-16 8 11,-30 11-1,-13 8-285,65-32 278,-15 9-2,0 0-1,-23 20 1,35-27-2,1 0 1,-1 1-1,0-1 1,1 1-1,-1 0 1,1 0-1,0 0 1,0 0-1,0 0 1,1 1-1,-1-1 1,1 0-1,-1 1 1,1-1-1,0 1 1,0-1-1,1 1 1,-1 0-1,1 6 0,0-9 10,0 0 0,0 0 0,0 0-1,1 0 1,-1 0 0,0 1-1,1-1 1,-1 0 0,1 0 0,-1 0-1,1 0 1,0 0 0,-1 0-1,1-1 1,0 1 0,0 0 0,-1 0-1,1 0 1,0-1 0,0 1-1,1 1 1,1-2 11,-1 1-1,0 0 0,0 0 1,1-1-1,-1 1 1,0-1-1,0 0 0,1 1 1,-1-1-1,3-1 0,4 0 23,1 0-1,-1-1 0,0 0 0,10-4 0,0-1 21,0-2 0,0-1 0,-1 0 0,-1-1 0,0-1 0,17-15-1,-23 16-28,-1 0-1,-1 0 0,0 0 1,11-20-1,-15 24 22,1-3-21,0-1 0,-1 0-1,0 0 1,-1 0-1,4-15 1,10-60 6,-16 70-34,5-22-1,-1 0 0,-3 0 0,-1-1 0,-6-71 0,4 101-212,0 8 164,1 0 0,-1-1 0,0 1 1,0 0-1,0 0 0,0-1 1,0 1-1,-1 0 0,1-1 0,0 1 1,0 0-1,-1 0 0,1 0 1,-1-1-1,1 1 0,-2-2 0,1 3 38,1 0-1,0 0 1,-1 0-1,1 0 0,0 0 1,-1 0-1,1 0 1,-1 0-1,1 0 0,0 0 1,-1 0-1,1 0 0,-1 1 1,1-1-1,0 0 1,-1 0-1,1 0 0,0 0 1,-1 1-1,1-1 1,0 0-1,-1 0 0,1 1 1,0-1-1,0 0 0,-1 1 1,1-1-1,0 0 1,0 1-1,0-1 0,-1 1 1,-6 13-102,6-10 73,-12 33-75,1 0 0,-12 72 0,11-41 152,-18 111-86,30-166 58,1-1 1,1 1 0,-1-1-1,2 1 1,0-1 0,6 22-1,-4-25-9,0 0-1,0 0 0,7 10 0,-1-2 10,-7-10 28,1 0 0,0-1 0,0 1 0,1-1 0,0 0 0,9 9 0,-13-14-20,1 0-1,-1 0 1,1 0 0,-1 0-1,1 0 1,0 0-1,-1 0 1,1 0 0,0-1-1,0 1 1,-1-1-1,1 1 1,0-1-1,0 0 1,0 0 0,0 0-1,0 0 1,-1 0-1,1 0 1,0 0 0,0-1-1,0 1 1,0 0-1,-1-1 1,1 0-1,0 1 1,-1-1 0,1 0-1,0 0 1,-1 0-1,1 0 1,-1 0 0,2-2-1,26-20 443,68-54-205,-79 63-168,-1-1 0,20-20 0,-36 33-82,0 1 1,0 0-1,1-1 0,-1 0 0,0 1 1,0-1-1,0 1 0,-1-1 1,1 0-1,0 0 0,-1 0 0,1 1 1,-1-1-1,1 0 0,-1 0 0,0 0 1,0 0-1,0 0 0,0 0 0,0 1 1,-1-4-1,1 3-15,-1 1 0,1 0 0,-1 0 0,0 0 0,1 0 0,-1 0 0,0 0 0,0 0 0,0 0 0,0 0 0,0 0 1,0 0-1,0 0 0,0 1 0,0-1 0,-1 1 0,1-1 0,0 0 0,0 1 0,0 0 0,-1-1 0,1 1 0,0 0 0,-1 0 0,1-1 0,0 1 0,-1 0 0,1 1 0,0-1 0,-1 0 0,-1 0 0,-8 3-40,0 0 0,1 1-1,-1 0 1,0 0 0,1 1-1,-11 7 1,17-10 18,-1 1-3,0 0-1,0 1 0,0 0 0,1 0 0,-1 0 0,1 0 1,0 1-1,0-1 0,1 1 0,-1 0 0,1 0 0,0 1 0,-4 9 1,6-11 31,-1 0 1,1-1 0,0 1 0,0 0-1,1 0 1,-1 0 0,1 0 0,0-1 0,0 1-1,0 0 1,1 0 0,-1 0 0,1 0-1,0 0 1,0-1 0,0 1 0,1 0 0,-1-1-1,1 1 1,0-1 0,0 1 0,3 4-1,-3-6 41,0 0 0,0-1 0,0 1-1,0 0 1,0-1 0,0 1 0,1-1-1,-1 0 1,0 0 0,1 0-1,-1 0 1,1 0 0,-1 0 0,1-1-1,0 1 1,-1-1 0,1 0 0,0 1-1,-1-1 1,1-1 0,3 1-1,6-2 28,0 0-1,0-1 1,16-7-1,-8 4-53,108-38 34,30-8-120,-53 16 263,-98 35-208,-5 1-97,-4 0 48,0 1 85,0 0 0,1-1-1,-1 1 1,0 0 0,1 0 0,-1 0 0,1 0-1,-1 0 1,-1 1 0,-5 4 30,-8 1-19,-30 11 0,35-15-66,0 1 0,0 0 0,0 1-1,1 1 1,0-1 0,-15 12 0,20-13 24,0 1 1,0-1 0,1 1 0,0 1-1,0-1 1,0 0 0,1 1-1,-1 0 1,-3 9 0,7-13 13,-1-1 0,1 1 1,-1-1-1,1 1 0,-1-1 1,1 1-1,0 0 0,0-1 1,0 1-1,0 0 1,0-1-1,0 1 0,0 0 1,1-1-1,-1 1 0,0-1 1,1 1-1,0-1 0,-1 1 1,1-1-1,0 1 0,0-1 1,0 1-1,-1-1 0,2 0 1,-1 0-1,0 1 0,0-1 1,0 0-1,0 0 1,1 0-1,-1 0 0,1 0 1,-1 0-1,0-1 0,1 1 1,-1 0-1,1-1 0,0 1 1,-1-1-1,1 0 0,1 1 1,1-1 39,-1 1 0,1-1 0,0 0 0,0 0 0,-1 0 0,1 0 0,0-1 0,0 0 0,-1 1 0,1-1 1,-1-1-1,1 1 0,-1 0 0,4-3 0,2-1 34,0 0 0,-1 0 0,16-14-1,59-62 138,-74 71-187,-1 0 0,0-1 0,-1 0 0,0 0 0,-1-1 0,9-22 0,3-24-2,-3 0-1,-2-1 1,-3-1-1,-2 0 1,-1-95-1,-10 124-349,3 31 323,0 0-1,0-1 1,0 1 0,0 0 0,0 0 0,0 0 0,0 0-1,0 0 1,0 0 0,0 0 0,0 0 0,0 0 0,0 0-1,0 0 1,0-1 0,0 1 0,0 0 0,0 0-1,0 0 1,0 0 0,0 0 0,0 0 0,0 0 0,0 0-1,0 0 1,0 0 0,0 0 0,-1 0 0,1 0 0,0 0-1,0 0 1,0 0 0,0-1 0,0 1 0,0 0 0,0 0-1,0 0 1,0 0 0,0 0 0,0 0 0,-1 0 0,1 0-1,0 0 1,0 0 0,0 0 0,0 0 0,0 0 0,0 1-1,0-1 1,0 0 0,0 0 0,-5 5-119,-2 9 43,2 1 12,1 0 0,1 0-1,0 1 1,1-1-1,-1 25 1,0 1-18,-3 16 22,3 105 1,4-139 81,1 1 0,1-1 0,1 0 0,1-1 0,12 36 0,-15-54 16,1 4 64,0 0 1,1 0-1,9 14 0,-11-19-601,1 0 0,0 0-1,-1-1 1,1 1 0,0-1-1,0 0 1,0 0 0,1 0 0,-1 0-1,0 0 1,8 2 0,11 3-6150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2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4 784 3808,'-4'0'4842,"8"0"-4420,0-1 0,0 1-1,0-1 1,0 0-1,0 0 1,0-1 0,0 1-1,-1-1 1,1 0 0,-1 0-1,1 0 1,-1 0-1,3-3 1,8-7 160,20-22 0,-16 15 143,196-165 1792,-185 160-2138,-1-1 0,-1-2-1,-1-1 1,35-47 0,-43 48-274,-11 15-202,0 1-1,11-11 1,-18 21 91,1 1 0,-1-1 0,0 1 0,1-1 0,-1 1 0,1-1-1,0 1 1,-1-1 0,1 1 0,-1-1 0,1 1 0,-1 0 0,1-1 0,0 1 0,-1 0 0,1 0 0,0-1 0,0 1-1,-1 0 1,1 0 0,0 0 0,-1 0 0,1 0 0,0 0 0,-1 0 0,2 0 0,-1 1 18,0 0-1,0-1 1,0 1 0,0 0 0,0-1-1,-1 1 1,1 0 0,0 0 0,0 0 0,-1 0-1,1 0 1,-1 0 0,1 0 0,-1 0-1,1 1 1,2 6 118,0 0-1,-1 0 1,1 12-1,-2-16-122,7 45 144,-3 0 1,0 53-1,-5-83-87,1 9 48,-5 33 1,3-53-59,-1 1 0,1-1 1,-1 0-1,-1-1 1,0 1-1,0 0 0,0-1 1,-8 13-1,10-19-39,0 0 0,0 0 0,0 1 0,1-1 0,-2 0 1,1 0-1,0 0 0,0 0 0,0-1 0,0 1 0,-1 0 0,1 0 0,0-1 0,-1 1 0,1-1 0,0 1 0,-1-1 0,1 1 0,-3-1 0,1 0 13,1 0 0,-1 0 0,1-1 0,-1 1 0,1-1 0,0 1 0,-1-1 0,1 0 0,0 0-1,-5-2 1,-1-3 16,0 1 0,1-1 0,-1-1-1,-11-12 1,6 3-180,-18-27 1,25 34 43,2 0-211,6 6 104,-1 2 185,0 1-1,1 0 1,-1 1-1,0-1 1,0 0-1,0 0 1,1 0-1,-1 1 1,0-1-1,0 0 1,2 2-1,33 16-55,-17-8 105,0 0 0,38 13 0,-49-21 0,0 1-1,0-1 1,1-1-1,-1 0 1,1 0-1,-1-1 1,1 0-1,-1 0 1,1-1-1,9-2 1,17-7 137,0-2 1,58-29-1,-53 22-70,-22 11-109,187-92 456,-195 93-420,1 0-1,-1-1 1,-1 0 0,0 0-1,0-1 1,0 0-1,-1 0 1,-1-1-1,1 0 1,-2-1 0,1 1-1,-1-1 1,-1-1-1,7-19 1,-2-3-83,-2 0 0,-1-1 0,5-64 1,-11 76 209,0 0 0,-4-30 1,1 43-78,-2 9-68,3 2-14,1 0 0,-1 0 0,0 0 0,0 0 1,1 0-1,-1 1 0,0-1 0,1 0 0,0 1 0,-1 1 1,-12 47-92,-10 85 1,20-107 156,-8 97 82,11-56 35,6 199-312,-1-241-322,-1 4-1268,-4-31 1687,0-1-1,0 1 1,0 0 0,0 0 0,0 0-1,0 0 1,0 0 0,0 0-1,0 0 1,0 0 0,0 0-1,0 0 1,0 0 0,-1 0 0,1 0-1,0 0 1,0 0 0,0 0-1,0 0 1,0 0 0,0 0 0,0 0-1,0 0 1,0 0 0,-1 0-1,1 0 1,0 0 0,0 0-1,0 0 1,0 0 0,0 0 0,0 0-1,0 0 1,0 0 0,0 0-1,0 0 1,0 0 0,-1 0 0,1 0-1,0 0 1,0 0 0,0 0-1,0 0 1,0 0 0,0 0-1,0 1 1,0-1 0,0 0 0,0 0-1,0 0 1,0 0 0,0 0-1,0 0 1,0 0 0,0 0 0,0 0-1,0 0 1,0 1 0,0-1-1,0 0 1,0 0 0,0 0-1,0 0 1,0 0 0,0 0 0,0 0-1,-9-10-1064,-8-20-203,4 9 998,0 1 0,-1 0-1,-1 1 1,-1 0 0,-1 1-1,-27-22 1,14 16 1157,-1 1-1,-1 2 1,-50-26-1,66 41-158,13 5-529,0 1 0,1-1 0,-1 0 0,0 0 0,1-1 0,-1 1 0,1 0 0,0-1 1,-1 0-1,1 1 0,-4-5 0,6 6-142,0 0-1,0-1 1,0 1 0,0 0 0,0 0 0,0-1 0,0 1 0,0 0-1,0 0 1,0-1 0,0 1 0,0 0 0,1 0 0,-1-1 0,0 1-1,0 0 1,0 0 0,0-1 0,0 1 0,1 0 0,-1 0 0,0 0-1,0-1 1,0 1 0,0 0 0,1 0 0,-1 0 0,0 0 0,0-1-1,1 1 1,-1 0 0,0 0 0,0 0 0,1 0 0,-1 0 0,0 0-1,0 0 1,1 0 0,-1 0 0,0 0 0,1 0 0,-1 0 0,0 0-1,0 0 1,1 0 0,-1 0 0,0 0 0,19-1 440,-18 1-389,378 19 2023,-202-10-1560,-119-9-4347,-63 0 3390,1 0-2612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2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4576,'1'-1'299,"11"2"5076,-27 2 53,-9 6-4025,13-4-639,9-4-699,-26 10 1191,-32 18 0,51-24-1062,0 1 1,0 0-1,1 0 1,0 1-1,0 0 1,0 1 0,-7 10-1,5-4-19,1 0 0,1 1 0,1 0 0,0 0 0,0 1 0,2 0-1,0 0 1,1 0 0,-3 20 0,7-34-149,0-1 1,-1 1-1,1-1 0,0 1 0,0-1 0,1 0 1,-1 1-1,0-1 0,0 1 0,1-1 0,-1 1 0,0-1 1,1 0-1,0 1 0,-1-1 0,1 0 0,0 1 1,0-1-1,-1 0 0,1 0 0,0 0 0,2 2 1,-2-2-7,1-1 0,-1 1 0,0-1 0,1 1 1,-1-1-1,1 0 0,-1 1 0,0-1 1,1 0-1,-1 0 0,1 0 0,-1 0 1,1 0-1,-1 0 0,0-1 0,1 1 1,-1 0-1,1-1 0,-1 1 0,0-1 1,0 1-1,1-1 0,1-1 0,24-14 60,-1-2 0,-1-1 0,36-35-1,14-10-88,-55 47-23,-9 8-17,-1 1-1,2 0 1,12-7-1,-24 14 52,1 1-1,-1-1 0,1 1 0,0 0 1,-1-1-1,1 1 0,0 0 1,-1 0-1,1-1 0,0 1 0,0 0 1,-1 0-1,1 0 0,0 0 1,0 0-1,-1 0 0,1 0 0,0 0 1,0 0-1,-1 0 0,1 0 1,0 1-1,0-1 0,-1 0 0,1 0 1,0 1-1,-1-1 0,1 1 1,0-1-1,-1 0 0,1 1 0,-1-1 1,1 1-1,-1-1 0,1 1 1,-1 0-1,1-1 0,-1 1 0,1-1 1,-1 1-1,0 0 0,1-1 1,-1 1-1,0 0 0,1 1 0,0 4 26,0 0-1,0 1 0,-1-1 1,1 11-1,-1-2-3,3 33-312,-3-36 11,0 1 1,1-1 0,0 0 0,1 0 0,1 0-1,0 0 1,7 18 0,-10-29 32,1 0 1,-1 0-1,1 0 1,0 1-1,-1-1 0,1 0 1,0 0-1,0 0 1,0-1-1,0 1 0,0 0 1,0 0-1,0 0 1,0-1-1,0 1 0,0 0 1,0-1-1,0 1 1,0-1-1,0 1 0,1-1 1,-1 0-1,0 1 1,0-1-1,1 0 0,1 0 1,0 0-273,0-1 0,0 1-1,-1-1 1,1 0 0,-1 0 0,1 0 0,-1 0-1,1 0 1,-1-1 0,1 1 0,3-4 0,12-10-1659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2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71 3328,'-3'-39'2547,"2"13"3188,3 20-1719,-4 13-1109,-4 11-1618,1 0 0,-5 29 0,4-18-714,-15 61 712,-16 82-231,27-118-726,-2 64 0,7-21-778,2-82-1911,0-26-5068,3 3 5549,-1 1 1,0-1 0,0 0-1,-1 1 1,0 0 0,-4-11 0,-2 4 74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2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8384,'-3'-8'9045,"72"12"-2797,6 0-4603,188 0-914,-200-2-2018,-31 0-1682,-1-2-3346,-31 0 6026,1 0-1,-1 0 0,1 0 1,0 0-1,-1 0 0,1 0 1,0 0-1,-1 1 0,1-1 1,0 0-1,-1 0 0,1 0 1,0 1-1,-1-1 0,1 0 1,-1 1-1,1-1 1,-1 0-1,1 1 0,-1-1 1,1 1-1,-1-1 0,1 1 1,-1-1-1,1 1 0,-1-1 1,0 1-1,1 0 0,-3 10-3784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09.3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8 253 5216,'-7'-10'4929,"7"9"-4519,1 1-1,-1-1 1,1 1-1,-1-1 1,1 1-1,-1-1 1,1 1 0,-1-1-1,0 0 1,1 1-1,-1-1 1,0 1-1,1-1 1,-1 0 0,0-1-1,2-2 101,0 0 1,1 0-1,-1 0 0,1 0 0,0 0 0,0 0 1,6-4-1,-3 1-11,4-5-133,1 1-1,0 0 0,0 1 1,1 0-1,24-15 0,2 6-311,1 1 0,1 2 1,1 2-1,0 2 0,1 2 0,43-6 0,-75 15-256,-4 0-63,1 0 0,-1 0 0,1 0-1,-1 1 1,1 0 0,8 2-1,-29 13-6517,-14 5 1369,12-7 3276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2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7552,'0'0'67,"-1"0"1,1 0 0,0 0-1,0 0 1,-1 0 0,1 0-1,0 0 1,-1 0 0,1 0-1,0 0 1,-1 0 0,1 0-1,0 0 1,0 0 0,-1 0-1,1 0 1,0 0 0,0 1-1,-1-1 1,1 0 0,0 0-1,0 0 1,-1 0 0,1 1-1,0-1 1,0 0 0,-1 0-1,1 0 1,0 1 0,0-1-1,0 0 1,0 0 0,-1 1-1,1-1 1,0 0 0,0 0-1,0 1 1,0-1 0,0 0-1,0 0 1,0 1 0,0-1-1,0 0 1,0 1 0,0-1-1,0 0 1,0 0 0,0 1-1,0-1 1,0 1 76,1 0 0,-1 0 1,1 0-1,-1 0 0,1-1 0,0 1 0,-1 0 0,1-1 1,0 1-1,-1 0 0,1-1 0,0 1 0,0-1 1,0 1-1,0-1 0,-1 0 0,2 1 0,8 2 651,0 0-1,0-1 1,0 0-1,1-1 1,-1 0-1,0 0 1,0-1-1,12-2 1,-15 1-649,1 0 1,-1 0-1,0-1 1,0 0-1,0 0 1,0-1 0,0 0-1,-1 0 1,1 0-1,-1-1 1,0 0-1,7-6 1,-12 10-137,0-1 0,0 0 1,-1 1-1,1-1 0,0 0 0,0 1 0,-1-1 0,1 0 1,-1 0-1,1 0 0,-1 0 0,1 0 0,-1 1 0,1-1 1,-1 0-1,0 0 0,0 0 0,1 0 0,-1 0 0,0 0 1,0 0-1,0 0 0,0 0 0,0 0 0,0 0 1,0 0-1,-1 0 0,1 0 0,0 0 0,0 0 0,-1 0 1,1 0-1,-1 0 0,1 0 0,-1 0 0,0 0 1,0-1 7,0 1 1,-1 0-1,1 0 1,-1 0 0,1 0-1,0 1 1,-1-1 0,0 0-1,1 1 1,-1-1 0,1 0-1,-1 1 1,0 0-1,1-1 1,-1 1 0,0 0-1,0 0 1,1 0 0,-1 0-1,0 0 1,1 1 0,-4 0-1,-1 0 107,-1 1-1,0 1 1,0-1-1,1 1 1,0 0-1,0 1 1,0 0 0,0 0-1,0 0 1,1 0-1,-1 1 1,1 0-1,0 0 1,-5 8-1,5-6-6,0 1 0,0 0-1,1 0 1,0 0 0,1 0-1,0 1 1,0-1 0,1 1-1,0 0 1,1 0 0,-1 9-1,1-2 34,0 0-1,2 0 1,0 0-1,1 0 0,6 23 1,-6-29-62,1 0 1,1-1 0,0 0-1,0 0 1,1 0-1,0-1 1,0 1-1,1-1 1,0 0 0,8 7-1,-12-13-71,1 0 1,0 0-1,0 0 0,0 0 0,1-1 0,-1 1 1,0-1-1,0 0 0,1 0 0,-1 0 0,1 0 1,-1-1-1,1 0 0,-1 1 0,1-1 1,6-1-1,3 0-292,0-1 1,-1 0 0,16-5-1,-18 3-1079,-1 1 0,14-8 0,-6 2-4359,25-19 1,-16 5-1014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2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81 141 1728,'-8'7'1651,"-2"3"-1094,8-9-463,0 1 0,1-1-1,-1 1 1,1 0 0,-1 0 0,1 0 0,0 0 0,0 0 0,0 0 0,0 0-1,0 0 1,0 0 0,1 0 0,-2 3 0,2-4-7,0-1 1,0 1-1,0-1 1,0 1-1,0-1 1,0 1-1,-1-1 1,1 1-1,0-1 1,0 1-1,-1-1 1,1 1-1,0-1 1,-1 0-1,1 1 1,0-1-1,-1 1 1,1-1-1,-1 0 1,1 1-1,-1-1 1,1 0-1,-1 0 1,1 1-1,-1-1 0,1 0 1,-1 0-1,1 0 1,-1 0-1,1 1 1,-1-1-1,0 0 1,-20 0 3702,15 0-2926,6 0-325,-1 0-434,1 1 0,0-1 0,0 0 0,-1 0 0,1 0 1,0 0-1,0 1 0,-1-1 0,1 0 0,0 0 0,0 1 1,0-1-1,-1 0 0,1 0 0,0 1 0,0-1 0,0 0 1,0 1-1,0-1 0,0 0 0,0 0 0,0 1 1,-1-1-1,1 1 0,2 3 79,-1 0 0,0 0 0,0 0 0,0 0 1,0 0-1,-1 7 0,2 4 47,8 33 857,-10-48-1054,0 1 0,0-1 0,0 1 0,0-1 0,0 0 0,0 1 0,1-1 0,-1 1 0,0-1 0,0 0 0,0 1 0,1-1 0,-1 0 0,0 1 0,0-1 0,1 0 0,-1 1 0,0-1 0,1 0 0,-1 0 0,0 1 0,1-1 0,-1 0 0,1 0-1,-1 0 1,0 0 0,1 1 0,-1-1 0,1 0 0,-1 0 0,0 0 0,1 0 0,-1 0 0,1 0 0,0 0 0,0-1 63,1 1 0,-1-1 0,1 0 0,-1 1-1,0-1 1,1 0 0,-1 0 0,0 0 0,0 0 0,2-1-1,2-4 150,1 0-1,-1 0 0,4-7 0,5-11 29,0 1 1,11-32-1,-20 43-175,-1-1 0,0 1 0,-1-1-1,0 0 1,-1 0 0,0-21 0,-2 31-175,0-1 0,0 1 0,-1-1 0,1 1 0,-1-1 0,0 1 0,0 0 0,-1-1 0,1 1 0,-1 0 0,1 0 0,-5-5 0,5 7-137,0-1-1,0 1 1,0 0 0,0 0-1,0 0 1,0 1-1,-1-1 1,1 0-1,0 0 1,-1 1 0,1-1-1,0 0 1,-3 0-1,2 1-194,1 0 1,-1 0-1,1 0 0,-1 0 0,0 0 0,1 0 0,-1 0 0,1 1 1,-1-1-1,1 1 0,-1-1 0,1 1 0,-1-1 0,1 1 0,-2 1 1,-12 11-3135,-2 5-1668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1:2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41 11808,'-26'-29'4352,"16"21"-3361,2 5-287,3 3-384,-4 0-192,4 0-64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5:1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190 204 1984,'3'-6'530,"-3"8"-309,-3 5 3876,10-12-2162,-2 2 1037,-10 8-1399,-34 43-331,16-21-632,-33 43 572,48-59-1040,0 1 0,1 0 0,1 0 0,-7 19-1,5-7 25,1 1-1,2-1 0,0 1 1,2 0-1,-1 47 0,2-28-121,1-32 50,0 0 1,1 0 0,0 0 0,3 21 0,0-20-33,-3-9 36,1 0 0,0-1 1,0 1-1,0 0 0,0-1 0,1 1 0,2 4 1,-4-8-80,0 0 1,1 0-1,-1 1 1,0-1-1,0 0 1,1 0-1,-1 0 1,0 0-1,1 1 1,-1-1-1,0 0 1,1 0-1,-1 0 0,0 0 1,1 0-1,-1 0 1,0 0-1,1 0 1,-1 0-1,0 0 1,1 0-1,-1 0 1,0 0-1,1 0 1,-1-1-1,0 1 1,1 0-1,-1 0 1,1-1-1,8-4 37,-3 0-28,0 0 1,-1 0-1,0 0 0,0-1 1,0 0-1,-1 0 1,0 0-1,0-1 1,0 1-1,-1-1 0,4-10 1,1-10 70,10-46 1,-12 48 21,-3 11-213,-1-1 0,-1 0 0,1-18 0,-2 33 83,0 0 0,0 0 0,0 0 1,0-1-1,0 1 0,0 0 0,-1 0 0,1 0 0,0-1 0,0 1 1,1 0-1,-1 0 0,0 0 0,0-1 0,0 1 0,0 0 0,0 0 0,0 0 1,0 0-1,0-1 0,0 1 0,0 0 0,0 0 0,0 0 0,1 0 1,-1-1-1,0 1 0,0 0 0,0 0 0,0 0 0,0 0 0,1 0 0,-1-1 1,5 6-625,3 9 239,-5-4 473,0-1-1,1 1 1,1-1-1,-1 0 1,1-1 0,7 10-1,-9-15-38,-1 0 0,1 0 0,0-1 0,-1 1 0,1-1 0,0 1 0,1-1 0,-1 0 0,0 0 0,1-1 0,-1 1 0,1 0 0,-1-1 0,1 0 0,0 0 0,-1 0 0,1-1-1,0 1 1,4-1 0,3 0 6,-1-1 0,0 0 0,0-1-1,0-1 1,0 1 0,0-1 0,0-1 0,-1 0-1,0 0 1,0-1 0,14-10 0,-2 3-212,-20 12 33,8-1 94,0 1 74,0-2 0,0 1 0,0-2 0,-1 1 0,1-1 1,12-6-1,-3 1 61,-1-2 1,22-15-1,-31 19-95,0-1-1,-1 1 1,0-1-1,0-1 1,-1 1 0,0-1-1,-1 0 1,9-15-1,-13 21-4,0-1 0,0 1 0,0-1-1,-1 0 1,1 1 0,-1-1 0,1 0 0,-1 0-1,0 1 1,0-1 0,0 0 0,0 1-1,-1-6 1,0 7-12,1 0-1,0 0 1,-1-1-1,1 1 1,0 0 0,-1 0-1,0 0 1,1 0-1,-1 0 1,0 0-1,1 0 1,-1 1-1,0-1 1,0 0 0,0 0-1,0 0 1,0 1-1,1-1 1,-1 1-1,-1-1 1,1 1-1,0-1 1,0 1 0,0-1-1,0 1 1,0 0-1,0 0 1,0-1-1,-1 1 1,1 0-1,0 0 1,0 0 0,0 0-1,-2 1 1,-5 0-43,0 1 0,0 1 0,1-1 0,-1 1 1,1 1-1,0-1 0,0 1 0,0 0 0,0 1 0,1 0 1,0 0-1,0 0 0,-11 13 0,8-8 73,1 1-1,0 0 1,0 1 0,1-1-1,1 2 1,0-1-1,-7 20 1,10-22 1,0 1 0,1 1 0,0-1-1,1 0 1,0 0 0,1 1 0,0-1 0,1 0 0,0 0-1,1 1 1,4 15 0,-4-22 24,-1 0-1,1 0 0,0 0 1,0-1-1,0 1 1,1-1-1,0 0 0,0 0 1,0 0-1,0 0 1,1 0-1,-1 0 0,1-1 1,0 0-1,0 0 1,0 0-1,1 0 0,-1-1 1,1 1-1,-1-1 1,1 0-1,0-1 0,0 1 1,-1-1-1,1 0 1,0 0-1,8 0 0,-4-1-11,-1 0-1,1-1 0,0 0 1,-1 0-1,1-1 0,-1 0 0,0 0 1,0-1-1,0 0 0,0-1 1,0 0-1,0 0 0,-1 0 0,11-9 1,-8 4 11,1-1 1,-2 1-1,1-2 1,-1 1-1,-1-1 1,0 0 0,-1-1-1,9-17 1,17-42 265,51-97-43,-60 125-293,-2 0 0,-3-1 0,23-73 0,-35 88-61,2-37-1,-7 54-39,-2-11-314,-3 18-30,-4 13-18,-42 96 135,33-66 336,5-8 58,-9 33 0,6-15 160,7-22-121,2 2 0,0-1 1,-1 46-1,5-51-6,2 39-1,-1-54 5,1-1 0,0 1 0,1-1-1,-1 0 1,1 0 0,0 1 0,1-1 0,-1-1-1,1 1 1,6 9 0,-8-14-43,0 0 1,0 0-1,0-1 0,1 1 1,-1 0-1,0 0 0,0-1 1,1 1-1,-1-1 1,0 1-1,1-1 0,-1 1 1,0-1-1,1 0 0,-1 0 1,1 0-1,-1 0 0,1 0 1,-1 0-1,0 0 0,1 0 1,-1 0-1,1-1 0,1 0 1,4-1 34,1 0 0,14-8 0,-21 9-54,36-17-107,-2-1 0,-1-3 0,0 0 1,-2-2-1,56-53 0,-96 84 45,1 2 0,-1-1 0,2 1 0,-1 0 0,1 0 0,1 1 0,0 0 0,0 0 0,1 0 0,0 1 1,1-1-1,0 1 0,-2 13 0,4-16 72,0 1 1,0 0-1,1 0 1,1 0-1,-1 0 1,1 0-1,3 12 1,-2-17 16,-1 0-1,0 0 1,1 0 0,0 0 0,0 0-1,0-1 1,0 1 0,0-1 0,1 1 0,0-1-1,-1 0 1,1 0 0,1 0 0,-1 0-1,0 0 1,1-1 0,5 4 0,-6-5-14,0 0 1,0 0-1,-1 0 1,1-1 0,0 1-1,0-1 1,0 0-1,-1 0 1,1 0-1,0 0 1,0 0 0,0 0-1,0-1 1,-1 1-1,1-1 1,0 0-1,-1 0 1,1 0 0,0 0-1,-1-1 1,1 1-1,-1-1 1,4-2-1,-2 1-10,-1 1-1,0-1 0,0 0 0,0 0 0,0 0 0,-1-1 0,1 1 1,-1-1-1,0 1 0,0-1 0,0 0 0,-1 0 0,1 1 0,-1-1 0,2-7 1,-3 3-11,1 0 1,-1 0 0,0 0-1,-1-1 1,0 1 0,0 0-1,-1 0 1,0 0 0,-1 1-1,1-1 1,-1 1 0,-5-9-1,6 12-28,0 1 0,-1-1 0,1 0 0,-1 1 0,0-1 0,0 1-1,0 0 1,0 0 0,-1 0 0,1 0 0,-1 0 0,0 1 0,0 0 0,0 0-1,0 0 1,0 0 0,0 1 0,0-1 0,-1 1 0,1 0 0,0 0 0,-1 1-1,-4-1 1,4 1-1,1 0-1,0 1 1,-1-1-1,1 1 1,0 0-1,0 0 0,0 1 1,-6 1-1,8-2 17,0 0-1,0 0 1,1 0-1,-1 1 1,0-1-1,1 0 1,-1 1-1,1-1 1,-1 1 0,1-1-1,0 1 1,0 0-1,0 0 1,0 0-1,0-1 1,0 1-1,0 0 1,0 0-1,0 4 1,0-3 15,1 0 1,-1 0-1,1 1 1,0-1 0,0 0-1,0 0 1,0 1-1,2 5 1,-2-8 9,1 1 0,-1-1 0,1 0 0,-1 1 0,1-1 0,0 0 0,0 0 0,0 0 0,0 0 0,0 0 0,0 0 0,0 0 0,0 0 0,0 0 0,0 0 0,0 0 0,0-1 0,1 1 0,-1 0 0,0-1 0,1 1 0,-1-1 0,0 0 0,2 1 0,6 0 60,-1 0 0,0-1 0,1 0 0,-1 0-1,0-1 1,1 0 0,-1 0 0,15-5 0,-3-1-71,0 0 0,24-14-1,-14 4-1,28-22 0,-24 16 496,-33 22-293,-1 3-166,-3 28-101,2-23 59,0 1 0,0-1-1,1 15 1,3 13 74,-3-25-28,1 0 1,0 0-1,5 20 1,-4-20-64,4 11 385,-5-20-353,-1-1 1,0 1 0,1-1-1,-1 0 1,0 1 0,1-1-1,-1 1 1,1-1 0,-1 0-1,0 1 1,1-1 0,-1 0 0,1 0-1,-1 1 1,1-1 0,-1 0-1,1 0 1,-1 0 0,1 0-1,-1 1 1,1-1 0,-1 0-1,1 0 1,0 0 0,-1 0-1,1 0 1,-1 0 0,1-1-1,-1 1 1,1 0 0,-1 0-1,1 0 1,-1 0 0,1-1-1,-1 1 1,1 0 0,5-5 7,-1 1 0,0 0 0,0-1 0,0 0 0,-1 0 0,0-1 0,7-11 0,52-78 115,-41 63-368,-22 32 171,1 1 0,5 15 2,-2-1-1,4 19 0,-4-19 19,0 1 0,10 26 0,-11-37 48,16 32 153,-17-35-134,-1 0-1,1 0 1,0 0-1,-1 0 0,1 0 1,0 0-1,0 0 1,0-1-1,0 1 0,0-1 1,1 0-1,-1 0 1,5 2-1,-5-2-1,0-1 0,-1 0 0,1 0 0,0 0 0,-1 0 1,1 0-1,0-1 0,-1 1 0,1 0 0,0-1 0,-1 1 0,1-1 0,0 0 0,-1 1 1,1-1-1,-1 0 0,0 0 0,1 0 0,-1 0 0,1 0 0,-1 0 0,2-2 0,2-3 71,-1 0 0,1 0 0,6-11 0,7-15-111,-2 0-1,18-51 1,-33 80 14,0 0 0,0 1 0,1-1 0,-1 0 0,1 1 1,-1-1-1,1 1 0,0-1 0,0 1 0,0 0 0,0 0 1,1 0-1,-1 0 0,1 0 0,-1 1 0,5-3 0,1 1 66,0 0-1,1 0 0,-1 1 0,13-2 0,5-1 94,0 2 0,0 0 0,1 2-1,-1 1 1,27 3 0,-37-3-72,0 0-3524,-16 14-5168,0-10 5743,-2 11-653,-6-3-885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5:1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2080,'-1'5'8537,"-2"1"-4059,-20 37-2576,4-12-1424,2 0-1,1 1 1,2 0 0,0 1-1,3 1 1,-13 60 0,-14 49 402,38-142-850,-1-1 0,1 1 0,0-1 1,0 0-1,0 1 0,0-1 0,-1 1 0,1-1 1,0 1-1,0-1 0,0 0 0,0 1 1,0-1-1,0 1 0,0-1 0,0 1 1,0-1-1,0 1 0,1-1 0,-1 0 0,0 1 1,0-1-1,0 1 0,0-1 0,1 1 1,14-5 345,92-31 1192,-98 33-1558,0 1 0,-1 0 0,1 0 0,0 1 0,0 0-1,0 0 1,10 3 0,22-1 285,-37-1-281,0-1 1,1 1-1,-1-1 1,0 1-1,0 1 0,5 1 1,-7-2-79,-1-1-48,5 0 149,-5 0-293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5:1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3552,'0'-4'18980,"5"5"-21593,7 0 3010,-1 0 0,0-1-1,1-1 1,16-2 0,47-12 198,-23 4-555,78-10 77,-89 18-31,-37-1-1122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5:1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 2912,'-2'-2'217,"-2"-2"463,2 10 1692,2-6-2196,-4 2 3174,4-1-3173,-1-1-1,1 0 0,0 0 0,0 0 1,0 1-1,0-1 0,0 0 1,0 0-1,0 1 0,0-1 1,0 0-1,0 0 0,0 1 0,0-1 1,0 0-1,0 0 0,0 1 1,0-1-1,0 0 0,0 0 1,0 1-1,0-1 0,0 0 1,1 1-29,-1-1 1,0 1 0,0-1 0,0 0 0,0 1 0,1-1 0,-1 1-1,0-1 1,1 1 0,-1-1 0,0 0 0,1 1 0,-1-1 0,0 0-1,1 0 1,-1 1 0,0-1 0,1 0 0,-1 0 0,1 1 0,-1-1-1,1 0 1,-1 0 0,1 0 0,-1 0 0,1 0 0,-1 0 0,1 1-1,35 0 2525,21 0-914,131-16-505,-143 12-1117,35-1 30,-50 3-562,-1-2 0,0 0 1,0-2-1,53-16 0,-70 14-1627,-11 7 1343,0-1 0,0 0 0,0 0 0,1 1 0,-1-1 0,0 0 0,0 1 0,0-1 0,0 1 0,1 0 0,-1-1 0,0 1 0,0 0 0,1 0-1,-1 0 1,0 0 0,3 0 0,-4 0 553,0 0 0,0 0 0,0 0 0,1 0 0,-1 1-1,0-1 1,0 0 0,0 0 0,0 0 0,0 1 0,1-1 0,-1 0-1,0 0 1,0 0 0,0 1 0,0-1 0,0 0 0,0 0-1,0 0 1,0 1 0,0-1 0,0 0 0,0 0 0,0 1 0,0-1-1,0 0 1,0 0 0,0 1 0,-6 3-2674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5:1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 3392,'-1'2'16866,"1"-2"-16762,14-2 1276,21 2-2075,-29 0 1167,150-4-253,-110 1-301,22-2 239,-59 5-167,-7 0 19,-1 0 1,1 0-1,-1 0 0,1 0 0,-1 0 1,1 0-1,-1 0 0,1 1 0,-1-1 1,2 1-1,-3 4 66,-10 6-18,4-6-60,0 0 1,-1 0-1,0-1 1,0 1-1,-1-2 1,-12 6-1,-50 12-73,11-4 42,-18 7 89,38-13-8,-58 26 0,80-32-70,15-5 38,-1 1 0,1 0-1,0-1 1,0 1 0,0 0-1,0 0 1,1 0 0,-1 0-1,0 0 1,-2 2 0,-1 3 173,12-8-1,5-2-114,19-2 113,1 1 0,-1 2 1,47 1-1,4-1-94,-54 2-34,48 5 0,1 0-46,-62-2-229,8 5-8920,-2-1 646,-7-4 7227,7 1-1477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5:1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2912,'9'-1'11302,"-10"6"-8334,1-1-4726,-2 5 2370,0 0 1,-1 0-1,0 0 1,-5 11 0,3-10-250,1 0 1,-4 17 0,3-2 60,-2 10-17,-17 52-1,23-83-394,0-1-1,0 0 0,0 0 1,1 0-1,-1 1 0,1-1 1,0 5-1,0-6-454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5:1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 4224,'-19'-6'1365,"19"6"-1356,0 0 0,0 0 0,0-1 0,0 1 0,0 0-1,-1 0 1,1 0 0,0 0 0,0 0 0,0 0 0,0 0 0,0 0 0,-1 0-1,1 0 1,0 0 0,0 0 0,0 0 0,0 0 0,-1 0 0,1 0 0,0 0 0,0 0-1,0 0 1,0 0 0,0 0 0,-1 0 0,1 0 0,0 0 0,0 0 0,0 0-1,0 0 1,0 0 0,-1 0 0,1 0 0,0 1 0,0-1 0,0 0 0,0 0-1,0 0 1,0 0 0,0 0 0,0 0 0,-1 0 0,1 1 0,0-1 0,0 0 0,0 0-1,0 0 1,0 0 0,0 1 0,0-1 0,0 0 0,0 0 0,0 0 0,0 0-1,0 0 1,0 1 0,0-1 0,0 0 0,0 0 0,0 0 0,0 0 0,0 0-1,0 1 1,0-1 0,0 0 0,1 0 0,-1 0 0,5 2 4167,18-2-2123,92-4 3441,-37-5-4790,-63 7-796,0 0 0,18 0-1,-4 1-4179,-21 2 1157,1 2 1014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09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9 140 7040,'-8'-14'8944,"8"14"-8781,14-5 4914,-1 2-5978,-13 3 769,56-13 2376,27-5-914,306-46-317,-338 53-1059,-31 6-593,19-1 1,-23 7-3409,-15-1 3902,-1 0 1,0 0 0,0 0-1,1 0 1,-1 0-1,0 0 1,0 0-1,1 0 1,-1 0-1,0 0 1,0 0-1,1 0 1,-1 0-1,0 0 1,0 1 0,0-1-1,1 0 1,-1 0-1,0 0 1,0 0-1,0 1 1,0-1-1,1 0 1,-1 0-1,0 0 1,0 1-1,0-1 1,0 0-1,0 0 1,0 1 0,0-1-1,0 0 1,0 0-1,1 1 1,-1-1-1,0 0 1,0 0-1,0 1 1,0-1-1,-1 0 1,1 0-1,0 1 1,0-1 0,0 0-1,0 0 1,0 0-1,0 1 1,0-1-1,0 0 1,0 0-1,-1 1 1,1-1-1,0 0 1,0 0-1,0 0 1,0 0-1,-1 1 1,-10 7-5829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5:1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 4224,'0'0'74,"0"0"0,-1 0 0,1 0 0,-1-1 0,1 1 0,0 0 0,-1 0 1,1 0-1,0 0 0,-1-1 0,1 1 0,0 0 0,0 0 0,-1-1 0,1 1 0,0 0 0,0 0 0,-1-1 1,1 1-1,0 0 0,0-1 0,0 1 0,-1 0 0,1-1 0,0 1 0,0-1 0,0 1 0,0 0 0,0-1 0,0 0 63,0 1 0,1 0 0,-1-1 0,0 1-1,1 0 1,-1 0 0,1-1 0,-1 1 0,0 0-1,1 0 1,-1 0 0,1 0 0,-1-1-1,0 1 1,1 0 0,-1 0 0,1 0 0,-1 0-1,1 0 1,-1 0 0,3 0 1957,1 6 815,-3-6-2850,-1 0 0,0 0 0,1 1 0,-1-1 0,0 0 0,1 1 0,-1-1 0,0 0 0,0 1 0,1-1-1,-1 0 1,0 1 0,0-1 0,1 0 0,-1 1 0,0-1 0,0 1 0,0-1 0,0 0 0,0 1 0,1-1 0,-1 1 0,0-1 0,0 0 0,0 1 0,0 0 0,-1 8 430,-1 0 1,1 0-1,-1 0 0,-1 0 0,1 0 1,-2 0-1,1 0 0,-7 10 0,-3 9-423,-10 39-791,19-55-959,3-4-2354,11-6-2869,7 2 2950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5:1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2144,'18'-2'13348,"27"-6"-9243,19-3-3953,48 0 429,124 3 0,-182 11-549,-53-3-74,7 0-114,-24 3-12589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5:1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 2720,'-1'0'54,"1"-1"0,0 1 0,0 0 0,0 0 1,0 0-1,0 0 0,0 0 0,-1 0 0,1 0 0,0 0 0,0 0 1,0 0-1,0 0 0,0 0 0,0 0 0,-1 0 0,1 0 0,0 0 1,0 0-1,0 0 0,0 0 0,0 0 0,-1 0 0,1 0 0,0 0 0,0 0 1,0 0-1,0 0 0,0 0 0,0 1 0,0-1 0,-1 0 0,1 0 1,0 0-1,0 0 0,0 0 0,0 0 0,0 0 0,0 0 0,0 1 1,0-1-1,0 0 0,0 0 0,0 0 0,0 0 0,-1 0 0,1 1 1,0-1-1,0 0 0,0 0 0,0 0 0,0 0 0,0 0 0,8 7 6029,9 0-479,-9-4-6231,1-3 1025,-1 0-1,1 0 1,-1-1-1,1 0 1,-1-1-1,11-3 0,6-1-53,387-54 1112,-332 59-2171,-78 1-656,-2 12-8747,1-8 9042,5 0-1825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5:1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0 5216,'-6'0'644,"-1"0"-1,1 0 1,-1 1 0,1 0-1,-1 0 1,1 0 0,0 1-1,-11 4 1,-10 3 837,6-4-743,0 1-1,1 2 0,0 0 0,0 1 1,-22 14-1,31-16-551,0 1 0,1 0 0,0 0 0,1 1 0,0 1 0,0-1 0,1 1 0,0 1 0,1-1-1,-7 14 1,5-6-49,1 0-1,1 0 0,1 1 1,-5 22-1,8-28-36,1 0-1,0 1 0,1-1 1,1 0-1,0 1 1,1-1-1,2 14 1,-2-20-53,1-1 1,0 0-1,0 0 0,0 0 1,1 0-1,0 0 1,0 0-1,0-1 0,1 1 1,0-1-1,0 0 1,7 7-1,-4-7 2,0 1 0,0-1 1,1 0-1,-1 0 0,1-1 0,0 0 0,0 0 0,11 2 1,0-1-14,1-1 0,-1 0 1,1-2-1,0 0 0,0-1 0,0-1 1,28-4-1,-26 1 11,0-1 1,-1-1-1,0 0 1,0-2-1,0 0 0,30-16 1,-37 15-14,0-1 1,0 0-1,-1-1 1,0 0 0,0-1-1,-2-1 1,1 0-1,-1 0 1,13-20-1,-15 17 77,0 0-1,13-29 1,-19 36-95,0 1 0,-1-1 0,0 0 0,0 1-1,-1-1 1,0 0 0,0 0 0,-1-11 0,-1 9 4,0 1-1,0 0 1,-1-1-1,0 1 1,-1 0 0,-7-16-1,8 20-41,-1 0-1,0 0 1,-1 0 0,1 1-1,-1-1 1,0 1-1,0 0 1,0 0-1,-1 0 1,1 0-1,-1 1 1,-7-4-1,-2 0-5,-1 0-1,-1 2 1,1 0-1,-1 0 1,0 1 0,0 1-1,0 1 1,-25-1-1,6 3-156,-1 1 1,-63 11-1,89-10-131,0 0 0,0 0 0,1 1 0,-1 0 0,1 1 1,0 0-1,0 1 0,-14 9 0,22-13 115,0-1 1,0 1-1,1 0 1,-1 0-1,0-1 0,1 1 1,-1 0-1,1 0 0,-1 0 1,1 0-1,-1 0 0,1 0 1,-1 0-1,1 0 1,0 0-1,0 0 0,-1 0 1,1 0-1,0 0 0,0 0 1,0 0-1,0 0 0,0 0 1,0 0-1,1 0 1,-1 0-1,0 0 0,1 1 1,10 13-2328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5:1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8640,'-18'8'3200,"18"1"-2496,0-1 3839,0-5-1727,0 1-1600,-5 1 64,0-2-512,15-3-1792,8-3-6143,12 3 3935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8:4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30 1984,'-6'-1'330,"10"-2"2162,6-3-514,-9 5-1600,12-15 641,-5 13 1648,-16 14-1595,-1 1-841,0 1 0,1 0 0,1 0 1,0 0-1,-6 17 0,-21 75 366,26-80-395,3-9-111,-79 242 1301,80-247-1300,0 1 1,0-1-1,1 1 1,0 0-1,-1 23 1,3-32-87,1 0 1,-1 0 0,0-1-1,0 1 1,0 0 0,0-1 0,0 1-1,-1-1 1,1 1 0,-1-1-1,0 0 1,0 1 0,-3 2-1,-6 9 994,20-31 50,10-20-910,-9 18-127,10-26 0,63-206 47,-32 85-51,-49 160-217,-1 1-1,0-1 1,0 0 0,0 0-1,-1 0 1,0-6-1,0 7-700,-5 21-7091,5 11 1755,0-11 4880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8:4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33 635 2400,'0'0'1397,"9"-7"1371,-5 4-2299,1-1-1,-1 0 1,0 0-1,0 0 1,0 0-1,4-7 1,19-31 386,-25 38-713,10-19 72,-1 0-1,-2-1 0,9-31 0,4-9 92,11-24 192,23-58 254,-46 123-613,25-55-228,-32 73 48,-2 3 12,0 0-1,0 1 1,0-1 0,-1 0-1,1 0 1,0 1 0,-1-1-1,1-2 1,-1 3-93,0 3-63,-12 18 214,2 1 1,0 1 0,-11 36-1,-11 73 29,-4 11 1,-19 6 101,43-121-36,-1-1 0,-1-1 0,-27 35 0,32-47 261,-2-1 0,-18 17 0,29-29-379,-9 6 520,8-6-525,1 0 1,0 0 0,0 0 0,0 0-1,0 0 1,-1 0 0,1 0-1,0 0 1,0 0 0,0 0 0,0 0-1,-1 0 1,1 0 0,0 0-1,0-1 1,0 1 0,0 0-1,-1 0 1,1 0 0,0 0 0,0 0-1,0 0 1,0 0 0,0-1-1,0 1 1,-1 0 0,1 0-1,0 0 1,0 0 0,0-1 0,0 1-1,0 0 1,0 0 0,0 0-1,0 0 1,0-1 0,0 1-1,0 0 1,0 0 0,0 0 0,0 0-1,0-1 1,0 1 0,0 0-1,0 0 1,0 0 0,0-1-1,0 1 1,0 0 0,2-2-42,0-1-1,-1 1 1,1 0 0,0 0 0,0 0-1,1 0 1,-1 1 0,5-4 0,-2 1-57,6-3-38,1-1 0,1 2 0,-1-1 0,15-4 1,27-13 254,-23 9 361,56-20 0,-70 29-352,-16 5-121,-1 1 1,1 0 0,0-1 0,-1 1 0,1 0 0,-1-1 0,1 1 0,-1 0-1,1 0 1,0 0 0,-1-1 0,1 1 0,-1 0 0,1 0 0,0 0 0,-1 0 0,1 0-1,0 0 1,-1 0 0,1 1 0,-1-1 0,1 0 0,0 0 0,-1 0 0,1 1-1,-1 0-114,0 0-1,0 1 0,0-1 0,0 0 0,-1 0 1,1 1-1,0-1 0,-1 0 0,1 0 0,-2 2 1,-1 4-630,3-7 502,-1 1 0,1 0 0,-1-1 0,1 1 0,0 0 0,0 0 0,-1 0 0,1-1 0,0 1 0,0 0 0,0 0 0,0 0 0,0-1 0,0 1 0,0 0 0,0 0 0,0 0 0,0-1-1,1 1 1,-1 0 0,0 0 0,0 0 0,1-1 0,-1 1 0,1 0 0,-1-1 0,1 2 0,11 7-3722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8:5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10 626 3072,'-3'-1'109,"-4"-2"1125,10 3 503,12 0-321,-9-1-1159,0-1 1,0 1-1,0-1 0,-1-1 1,1 1-1,-1-1 1,6-3-1,2-3 220,17-14 0,-15 9-313,-1-1-1,-1 0 1,-1-2-1,0 1 1,17-34-1,13-44 726,-38 85-892,0-6-45,-3 12-15,-2 12 51,-15 65 380,-3 23-32,18-92-293,1 0-1,-1-1 1,1 1 0,0 0-1,0 0 1,1-1 0,0 1-1,0 0 1,0-1 0,0 1-1,3 6 1,-3-10-9,0-1-1,-1 1 1,1-1 0,0 1 0,0 0 0,0-1-1,0 0 1,0 1 0,0-1 0,0 0-1,0 1 1,0-1 0,0 0 0,0 0 0,0 0-1,0 0 1,0 0 0,0 0 0,0 0-1,0 0 1,0 0 0,0-1 0,2 1 0,8-4 66,0-1 1,-1 0 0,1-1 0,-1 0-1,12-9 1,1 0-28,20-14 9,-1-3-1,59-57 1,66-86 350,-102 105-117,-56 59-237,1-1 0,-2 0-1,0 0 1,10-20 0,-11 10 56,-7 21-136,0 0 0,0 1 0,1-1 1,-1 0-1,0 1 0,0-1 0,0 0 0,0 1 0,0-1 0,-1 0 0,1 1 0,0-1 0,0 0 0,0 1 0,0-1 0,-1 0 0,1 1 0,0-1 1,-1 1-1,1-1 0,0 1 0,-1-1 0,1 1 0,-1-1 0,1 1 0,-1-1 0,0 0 0,0 1-29,0 0 0,0 0 0,1 0 0,-1 0-1,0 1 1,0-1 0,0 0 0,0 0 0,1 1 0,-1-1 0,0 1 0,0-1-1,1 0 1,-1 1 0,0-1 0,1 1 0,-1 0 0,0 0 0,-16 15-248,13-11 221,-4 2 59,1 1 0,1 0 0,-1 1 0,1-1-1,1 1 1,0 1 0,0-1 0,1 1 0,0-1 0,-4 17 0,0 10 17,-7 63 0,4-16-80,6-45 152,2 0 0,2 51-1,1-62-123,8 27 663,-5-37-712,-3-15-218,0-1 1,1 0-1,-1 0 0,0 1 1,1-1-1,-1 0 0,0 1 1,0-1-1,0 0 1,0 1-1,0-1 0,-1 0 1,1 1-1,0-1 0,-1 0 1,1 0-1,-1 1 1,1-1-1,-2 2 0,-1 1-1757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8:5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4064,'67'3'4694,"24"1"-3554,0-5-241,104 3 368,-136 7-846,-44-5-650,0-2-1,22 2 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8:5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4224,'-28'-23'1568,"25"23"-1216,-2 0-96,13 3-640,2 5 64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12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13 4384,'-16'-5'19551,"346"5"-18105,-270-4-2300,-56 1-2396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9:0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9 873 320,'-1'0'1,"1"0"-1,0 0 1,0 0-1,-1-1 1,1 1 0,0 0-1,-1 0 1,1 0-1,0 1 1,0-1 0,-1 0-1,1 0 1,0 0 0,0 0-1,-1 0 1,1 0-1,0 0 1,-1 0 0,1 0-1,0 1 1,0-1-1,0 0 1,-1 0 0,1 0-1,0 0 1,0 1-1,0-1 1,-1 0 0,1 0-1,0 1 1,0-1 0,0 0-1,0 0 1,-1 1-1,2-1 52,-1 1 1,0-1-1,0 0 0,0 0 0,0 1 0,1-1 0,-1 0 0,0 0 0,0 1 0,1-1 0,-1 0 0,0 0 0,0 0 1,1 0-1,-1 1 0,0-1 0,0 0 0,1 0 0,-1 0 0,0 0 0,1 0 0,2 0 2365,5 0-737,-5 0-1504,1 0 0,-1-1 0,0 1 1,0-1-1,0 0 0,0 0 0,0 0 0,0 0 1,-1-1-1,1 1 0,0-1 0,-1 0 0,1 1 0,-1-1 1,1 0-1,-1-1 0,0 1 0,4-5 0,2-3 101,-1-2 1,0 1-1,6-14 0,-4 8-200,9-18 123,2 1-1,1 1 1,1 1-1,2 1 1,2 1 0,35-34-1,-23 31 169,79-76 224,-104 95-496,0-1 0,-1-1 0,0 0 0,-2-1 0,0 0 0,8-18 0,-15 29-45,10-24 134,-1-1-1,-1 0 1,12-62 0,-18 56-361,-3 23 180,-4 11-66,-2 9-35,1 2 53,0-1 0,-3 16-1,-4 8 13,-8 18 242,-3 0 1,-2-2 0,-45 69-1,45-82-190,1 1 0,-20 46 0,32-57 48,1 0 0,1 0 0,1 0 0,-7 46 0,14-64-70,-6 38 108,0 51-1,6-82-47,1 0-1,0 0 0,1 0 1,0-1-1,1 1 0,0-1 1,1 1-1,10 20 1,-13-30-18,0-1 1,1 1 0,0 0-1,-1-1 1,1 1 0,0-1-1,0 0 1,0 0 0,1 0 0,-1 0-1,0 0 1,1 0 0,-1 0-1,1-1 1,0 1 0,-1-1-1,1 0 1,0 0 0,0 0 0,0 0-1,0 0 1,0-1 0,0 1-1,0-1 1,0 0 0,0 0-1,0 0 1,0 0 0,0-1 0,0 1-1,0-1 1,0 1 0,0-1-1,0 0 1,0-1 0,0 1-1,5-3 1,3-3 12,-1 0 0,0-1 0,0 0 1,-1-1-1,1 1 0,-2-2 0,0 0 0,0 0 0,7-12 0,7-15-15,23-52 0,-37 72-5,1-2-8,4-8-7,-1 0 1,14-48-1,-23 63-223,-1-1-1,0 1 1,0-14 0,-2 25 34,1 1-452,0 1 598,1-1-1,-1 1 0,1 0 1,-1-1-1,0 1 0,0 0 1,1 0-1,-1 0 0,0 0 1,0 0-1,1 1 1,-1-1 1,15 14-63,-12-10 114,0-1 1,1 1-1,-1-1 1,1-1-1,0 1 1,0 0-1,0-1 1,0 0-1,1-1 1,-1 1 0,1-1-1,0 0 1,11 3-1,-9-5 18,-1 0 0,1 0 0,-1 0 0,1-1-1,7-2 1,23-1 97,-28 1 154,-8 3-83,-6 4-162,-3 4-102,-1 0 1,2 1-1,-1 0 0,1 0 1,1 0-1,-8 17 1,-18 66-308,25-71 249,2-10 65,1 1 1,0 0-1,1 0 1,1 1 0,0 13-1,1-21 110,0 1 1,1-1-1,-1 1 0,1-1 0,1 1 1,-1-1-1,1 0 0,0 0 0,0 0 0,0 0 1,1 0-1,0 0 0,5 7 0,-7-11-52,0 0-1,-1 0 1,1 0-1,0-1 1,0 1 0,0-1-1,0 1 1,-1 0-1,1-1 1,0 1-1,0-1 1,0 0-1,0 1 1,0-1 0,1 0-1,-1 0 1,0 1-1,0-1 1,2 0-1,-1-1 21,0 1-1,1 0 1,-1-1-1,0 1 1,0-1-1,1 0 1,-1 0-1,4-2 1,-1-1 46,1 0 1,0 0-1,-1 0 1,0-1 0,8-8-1,-8 6-20,1-1-1,-1 0 1,-1 0-1,1 0 1,-2-1 0,1 1-1,-1-1 1,0 0-1,-1 0 1,3-15 0,-4 12-66,0 0 1,-1 0 0,0 0-1,0-1 1,-2 1 0,1 0 0,-7-22-1,6 27-49,0 1 0,-1-1-1,0 0 1,0 1 0,0-1-1,-1 1 1,0 0-1,0 0 1,0 1 0,-1-1-1,0 1 1,-11-9-1,16 13 38,0 1 0,-1 0 0,1-1 0,0 1 0,-1 0-1,1 0 1,-1-1 0,1 1 0,0 0 0,-1 0 0,1 0 0,-1 0-1,1-1 1,-1 1 0,1 0 0,-1 0 0,1 0 0,-1 0-1,1 0 1,-1 0 0,1 0 0,0 0 0,-1 0 0,1 0-1,-1 1 1,1-1 0,-1 0 0,1 0 0,-1 0 0,1 1-1,0-1 1,-1 0 0,1 0 0,0 1 0,-1-1 0,1 0-1,-1 1 1,1-1 0,0 0 0,0 1 0,-1-1 0,1 0 0,0 1-1,0-1 1,-1 1 0,1-1 0,0 1 0,0-1 0,0 0-1,0 1 1,0-1 0,0 1 0,0-1 0,0 1 0,0 0-1,-1 1 10,1-1-1,0 1 0,0 0 0,0 0 1,0-1-1,1 1 0,-1 0 0,0-1 1,1 1-1,-1 0 0,1-1 0,-1 1 0,1-1 1,0 1-1,1 1 0,0 0 23,1 0 0,0-1 1,1 1-1,-1-1 0,0 0 0,1 0 0,-1 0 0,1 0 1,0 0-1,-1-1 0,1 0 0,0 0 0,0 0 0,0 0 0,0 0 1,0-1-1,0 0 0,6 0 0,6-1 71,1-1 0,-1-1 0,21-6 0,-9 2-62,25-7 98,95-39 0,-107 33-56,-37 16-75,-4 4-58,-4 8-166,-5 5 156,-11 17 17,0 0 0,2 1 0,1 1 0,-15 43 0,29-65 78,-3 4 40,1 1-1,1 0 1,1 0-1,-4 32 0,7-46-41,0 0 0,0 0 0,0-1-1,0 1 1,0 0 0,0 0 0,1 0-1,-1 0 1,0 0 0,0 0-1,1 0 1,-1 0 0,1 0 0,-1 0-1,1 0 1,-1-1 0,1 1-1,-1 0 1,1 0 0,0-1 0,-1 1-1,1 0 1,0-1 0,0 1-1,-1 0 1,1-1 0,0 1 0,0-1-1,0 0 1,0 1 0,0-1 0,0 0-1,0 1 1,0-1 0,0 0-1,0 0 1,0 0 0,-1 0 0,1 0-1,0 0 1,0 0 0,0 0-1,0 0 1,0-1 0,0 1 0,1-1-1,4 0 17,-1 0 0,0-1 0,1 0-1,-1 0 1,0-1 0,9-5 0,-3-1 61,-1 0 1,0-1-1,0 0 1,0 0-1,11-19 1,35-61-167,-37 55 113,13-38-1,-27 54-421,-9 23-208,-2 19 461,1-1 1,0 1-1,-1 36 0,6-56 141,-2 22 10,2 0 1,2 28-1,-1-46 7,0-1 0,0 1 0,0-1 0,1 1 0,0-1 0,1 0 0,-1 0 0,1 0 0,0 0 0,0 0 0,1 0 0,0-1-1,6 7 1,-10-12-6,1 1 1,0 0-1,-1-1 0,1 1 0,0-1 0,0 1 0,-1-1 0,1 0 0,0 1 0,0-1 0,0 0 0,0 0 0,-1 0 0,1 1 0,0-1 0,0 0 0,0 0 0,0 0 0,0 0 0,0 0 0,-1-1 0,1 1 0,0 0 0,0 0 0,0-1 0,0 1 0,0 0 0,-1-1 0,1 1 0,0-1 1,0 1-1,-1-1 0,1 1 0,0-1 0,0 0 0,4-4 72,-1 1 0,1-1 0,6-9-1,-7 8-127,6-10 62,0 0 1,-1-1 0,9-22-1,6-13 161,-9 24-66,29-50-397,-39 71 192,0-1 0,1 1 1,0 0-1,0 1 0,1-1 0,0 1 0,10-7 0,-16 12 68,0 1-1,-1-1 0,1 0 0,0 1 0,0-1 0,0 1 1,0-1-1,0 1 0,1 0 0,-1-1 0,0 1 0,0 0 1,0 0-1,0 0 0,0 0 0,0 0 0,0 0 0,1 0 1,-1 0-1,0 0 0,0 0 0,0 1 0,1-1 0,-1 1 10,0 0 0,1 0 0,-1 0 0,0 0 0,-1 0 0,1 0 0,0 0 0,0 0 0,0 1 0,-1-1 0,1 0 0,0 0 0,-1 1-1,1-1 1,0 3 0,0 5 34,1 0 0,-1 0-1,0 0 1,-1 11 0,0-16-20,0 17 40,-1 1 1,-1 0 0,-2-1-1,1 1 1,-2-1-1,-1 0 1,-1 0 0,-15 31-1,20-47 17,-1 1 22,0-1 0,0 0 0,0 1 0,-1-1 0,-5 6 0,7-11 209,2-4-161,5-9-96,-3 7 8,3-7-94,-1 1 1,2 0-1,0 0 0,9-14 0,35-44 64,-42 60-13,15-19-126,2 2 1,1 1-1,1 1 0,34-24 1,-56 46 82,-1 0 0,1 0 0,0 0 0,0 1 1,0-1-1,0 1 0,7-2 0,-11 4 31,0-1 1,0 1-1,0 0 0,0 0 1,0 0-1,0 0 0,1 0 0,-1 0 1,0 0-1,0 0 0,0 0 1,0 0-1,0 0 0,0 1 0,1-1 1,-1 0-1,0 1 0,0-1 1,0 1-1,0-1 0,0 1 0,-1 0 1,1-1-1,0 1 0,0 0 1,0 0-1,0-1 0,-1 1 0,1 0 1,0 0-1,-1 0 0,1 0 1,-1 0-1,1 0 0,-1 0 0,1 0 1,-1 0-1,0 0 0,0 1 1,1-1-1,-1 1 0,1 6 37,-1 0 0,0 0 0,-1 0-1,0 0 1,0 0 0,-4 13 0,-1 17 126,1 0-133,3-24 24,0 0-1,1 1 1,0-1 0,3 27 0,-2-39-33,1 0-1,-1 0 1,0 0-1,1 0 1,0-1-1,-1 1 1,1 0-1,0 0 1,0 0-1,0-1 0,0 1 1,0 0-1,0-1 1,0 1-1,1-1 1,-1 1-1,0-1 1,1 0-1,0 1 1,-1-1-1,1 0 1,1 1-1,0-2-1,-1 1 0,0-1-1,1 0 1,-1 1 0,0-1 0,0 0-1,1-1 1,-1 1 0,0 0-1,1-1 1,-1 1 0,0-1 0,0 0-1,0 1 1,0-1 0,1 0-1,-1-1 1,0 1 0,2-2-1,7-5 5,1-1-1,-1 0 0,-1-1 0,0 0 0,12-15 0,40-62 34,-62 86-47,21-28-79,25-30 1,-27 35 125,-18 23 53,-3 1-104,1 1 0,-1-1-1,0 0 1,1 0-1,-1 1 1,1-1 0,-1 1-1,0-1 1,1 1-1,-2 1 1,-3 1-6,0 1 0,1 0 0,0 0 0,0 1 0,0-1 0,0 1 0,1 0-1,0 0 1,-4 7 0,-5 9 30,-12 26 1,9-15-123,6-12 91,2-1 0,1 2 0,0-1 0,2 1 0,0-1 0,-2 29 0,6-47 26,1 0-1,0 0 1,0 0-1,0 1 1,0-1-1,0 0 0,1 0 1,-1 0-1,1 0 1,-1 0-1,1 0 0,0 0 1,0 0-1,-1-1 1,1 1-1,1 0 1,-1 0-1,0-1 0,0 1 1,1 0-1,-1-1 1,1 0-1,-1 1 0,1-1 1,-1 0-1,1 1 1,0-1-1,0 0 1,0-1-1,0 1 0,0 0 1,0 0-1,0-1 1,0 1-1,0-1 1,0 0-1,0 1 0,0-1 1,0 0-1,0 0 1,0 0-1,0-1 0,0 1 1,0 0-1,4-2 1,1-1 6,1-1 0,-1 0 0,0 0 0,0-1 1,-1 0-1,1 0 0,-1-1 0,0 1 0,0-1 0,5-8 1,7-11 109,21-36 1,-31 47-120,56-100-58,11-19 101,-73 129-59,57-98 6,-53 89-23,-1 1 0,0-1 0,-1 0 1,0 0-1,-1 0 0,2-22 0,-4 31-39,-1 0 0,0-1 0,0 1-1,-2-6 1,2 9 49,0 0 0,0 1-1,0-1 1,0 1 0,0-1 0,0 1 0,0-1-1,-1 1 1,1-1 0,0 1 0,0-1-1,-1 1 1,1-1 0,0 1 0,-1-1 0,1 1-1,-1-1 1,1 1 0,0 0 0,-1-1-1,1 1 1,-1 0 0,1-1 0,-1 1-1,1 0 1,-1 0 0,1-1 0,-1 1 0,1 0-1,-1 0 1,0 0 0,1 0 0,-1 0-1,1 0 1,-1 0 0,1 0 0,-1 0 0,0 0-1,1 0 1,-1 0 0,1 0 0,-1 0-1,-9 5-44,1 0 1,-1 0-1,1 0 0,1 1 0,-1 1 0,1 0 0,-9 9 0,4-5 41,0 2 15,-1 0 0,2 1-1,0 1 1,0 0 0,2 1-1,0 0 1,0 0 0,2 1 0,0 1-1,1-1 1,0 1 0,2 0 0,0 1-1,1-1 1,1 1 0,1 0-1,0 0 1,2-1 0,0 1 0,1 0-1,4 20 1,-4-32 23,0-1 0,1 1 0,0-1-1,0 0 1,1 0 0,-1 1 0,1-2 0,1 1 0,5 9 0,-5-11-139,-1-1 0,1 1 0,-1-1 0,1 0 0,0 0 0,0 0 0,1 0 0,-1-1 0,1 1 0,-1-1 0,1 0 0,0-1 0,7 3 0,0-2-895,0 0-1,0-1 1,1 0-1,-1-1 0,18-2 1,21-8-5022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9:0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2 723 2912,'-1'-1'502,"0"0"52,8 0 2747,-2 3-1974,-4-1-1153,0-1 1,-1 1-1,1-1 0,0 1 0,0-1 1,0 0-1,0 1 0,0-1 0,0 0 1,0 0-1,0 0 0,0 0 1,0 0-1,0 0 0,0 0 0,0 0 1,1 0-1,2-1 5,0 0 0,0 0 0,0 0 0,0-1 0,0 0 0,-1 1 0,1-1 0,0-1 0,4-3 0,29-27 274,-23 19-312,2-3-23,0 0 1,-1-2-1,24-38 1,27-67 707,-61 115-734,-4 6-71,1 0 1,-1 0-1,0 0 0,0 0 1,0 0-1,0 0 0,-1-1 1,0 1-1,1-5 0,-10 24-373,-5 14 452,1 1-1,-13 44 1,24-68-83,1 0 1,0 0 0,0 0-1,0 1 1,1-1 0,0 0-1,1 0 1,0 1 0,2 9-1,-3-14 17,1 0 0,0-1 0,0 1 1,0-1-1,0 1 0,0-1 0,0 1 0,0-1 0,1 0 0,0 1 0,-1-1 0,1 0 0,0 0 0,0 0 0,0 0 1,0-1-1,0 1 0,0-1 0,1 1 0,-1-1 0,1 0 0,-1 0 0,1 1 0,-1-2 0,1 1 0,-1 0 0,6 0 0,2-1 11,1 0-1,0 0 0,0-1 0,0-1 0,0 0 0,-1 0 0,1-1 0,-1 0 0,0-1 0,0 0 0,0-1 0,0 0 0,-1 0 0,0-1 0,0-1 0,0 1 0,8-10 0,1-2-20,0 0 0,-2-1 0,0-1 0,-1-1 0,-2 0 0,16-30-1,14-33 63,52-107 159,-94 189-265,30-71 211,-28 63-320,0 0-1,0 0 0,-1 0 0,-1 0 0,1-16 0,-3 29 69,0 0 0,1 0 0,-2 0 0,1 0-1,0 0 1,0 0 0,-5 5 0,1 2 6,-5 15 161,1 0 1,1 0-1,1 1 0,-5 32 0,-4 108 321,6-54-110,2 23 87,8-85-5709,3-66 905,-3 5 2688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9:0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 4896,'-7'-13'1584,"8"12"-1370,-1 0 0,1 1 0,-1-1 0,1 1 0,-1 0 0,1-1 0,0 1 0,-1-1 0,1 1 0,0 0 0,-1 0 0,1-1 0,0 1 0,1 0 0,-1-1-187,14-4 473,-1 0 1,1 2-1,0-1 1,1 2-1,17-1 1,-14 1-421,8-1-293,-1 1 1,1 1 0,0 2 0,49 7-1,-72-7-486,1 1-1,0-1 1,-1 1-1,1 0 1,3 2-1,2 0-3321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9:0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37 6048,'-53'-28'2240,"29"23"-1728,-7 5-160,23 0-160,-2-3-192,6 3-160,18 3-768,7 5-1120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9:1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144 328 1152,'0'0'6,"0"0"1,0 0-1,0 0 1,0 0-1,0 0 0,0 0 1,1 0-1,-1 0 1,0 0-1,0 0 0,0 0 1,0 0-1,0 0 1,0 0-1,0-1 0,0 1 1,1 0-1,-1 0 1,0 0-1,0 0 0,0 0 1,0 0-1,0 0 1,0 0-1,0-1 0,0 1 1,0 0-1,0 0 1,0 0-1,0 0 0,0 0 1,0 0-1,0 0 1,0-1-1,0 1 1,0 0-1,0 0 0,0 0 1,3-8 7353,-4 8-7282,0 0 0,1 0 0,-1 1 0,0-1 0,1 1 0,-1-1-1,0 1 1,1-1 0,-1 1 0,1-1 0,-1 1 0,1-1 0,-1 1-1,1 0 1,0-1 0,-1 1 0,1 0 0,0-1 0,-1 1 0,1 0-1,0-1 1,-1 2 0,-2 5 377,-33 44 1005,19-28-1076,1 0 0,1 1 1,-17 38-1,28-54-353,1 0 0,0 0 0,1 0 0,0 1 1,-1 9-1,2-16 0,1-1 0,0 1 0,0 0 1,0-1-1,0 1 0,1 0 0,-1-1 0,0 1 1,1-1-1,-1 1 0,1 0 0,-1-1 0,1 1 1,0-1-1,0 1 0,-1-1 0,1 0 1,0 1-1,0-1 0,1 0 0,-1 0 0,0 0 1,0 1-1,1-1 0,-1 0 0,0-1 0,1 1 1,-1 0-1,1 0 0,-1-1 0,1 1 0,-1 0 1,3-1-1,1 1 26,0 0 1,-1-1-1,1 0 0,0 0 1,-1 0-1,1-1 0,-1 1 1,1-1-1,0 0 0,-1 0 0,0-1 1,1 1-1,-1-1 0,0 0 1,0-1-1,0 1 0,0 0 1,0-1-1,6-6 0,1-1 11,0-1-1,0 0 0,-1 0 0,15-24 0,-15 19-38,0-1-1,14-33 1,-23 38-138,-1 10-204,0 8-7,-5 77-165,4-63 566,1-11-55,-1 0-1,1 0 1,2 12 0,-2-19 11,0 0 0,0 0 0,1-1 0,-1 1 0,1 0 0,0 0 0,-1-1 0,1 1 0,0 0 0,0-1 0,0 1 0,0-1 0,1 1 0,-1-1 0,0 1 0,0-1 0,1 0 0,-1 0 0,1 1 0,-1-1 0,3 1-1,-1-2 32,0 1-1,0-1 0,1 0 1,-1 0-1,0 0 0,0 0 0,0-1 1,0 1-1,0-1 0,0 0 0,0 1 1,0-1-1,4-3 0,-5 3-33,4-1 40,0-1 0,-1 0-1,1 0 1,-1-1-1,0 1 1,0-1-1,0-1 1,0 1-1,-1-1 1,0 1-1,0-1 1,0 0-1,0-1 1,-1 1-1,3-7 1,-3 8-69,-1-1 1,0 0-1,-1 0 1,1 0-1,-1-1 0,0 1 1,0 0-1,0 0 1,-1-1-1,0 1 1,0 0-1,-1 0 1,1-1-1,-1 1 1,0 0-1,0 0 1,-1 0-1,-2-8 0,0 8-27,1 0 0,-1 0 0,1 0 0,-2 0-1,1 0 1,0 1 0,-1 0 0,0 0-1,0 0 1,0 0 0,-6-2 0,14 7-620,6 4 477,0 0 0,1-1 0,17 5 0,12-3 114,-1-1-1,45-1 1,-24 1 397,-57-5-202,-3 2-152,1 0-1,-1 0 1,0 0-1,0 0 0,0 0 1,0 0-1,-1 0 1,1 0-1,0 0 0,-1 0 1,1-1-1,-1 1 0,-2 1 1,0 1 0,-13 15-102,0 1 0,-15 25 0,29-41 108,0 1-1,1 0 1,0 0 0,-1 1 0,0 6 0,2-11-3,1 1 1,-1 0-1,1-1 1,0 1 0,0 0-1,0 0 1,0-1-1,0 1 1,0 0-1,0 0 1,0 0-1,1-1 1,-1 1-1,1 0 1,-1-1-1,1 1 1,0 0 0,0-1-1,-1 1 1,3 2-1,0-1 41,1 0 0,-1 0 0,1 0 0,0 0 0,0-1 0,-1 1 0,2-1 0,-1 0 0,0 0 0,0-1 0,1 1 0,-1-1 0,0 0 0,10 1 0,0-2 82,-1 0 1,1 0-1,24-5 0,-33 4-53,0 0-1,0 0 1,0-1-1,0 0 1,0 0 0,-1 0-1,1 0 1,-1-1-1,1 0 1,-1 0-1,0 0 1,4-5-1,-6 7-47,0-1 0,0 0 0,0 0 0,-1 0 0,1 0 0,-1-1 0,0 1 0,0 0 0,1-1 0,-1 1 0,-1-1 0,1 1 0,0-1 0,-1 1 0,1-1 0,-1 1 0,0-1 0,0 0 0,0 1 0,0-1 0,0 1 0,0-1-1,-1 0 1,1 1 0,-3-6 0,0 3-19,0-1 0,0 1 0,0-1-1,-1 1 1,0 0 0,0 1-1,0-1 1,-1 1 0,1-1 0,-1 1-1,0 0 1,-1 1 0,1 0 0,0-1-1,-8-2 1,5 3-77,0 0 1,0 0-1,0 1 0,0 0 1,0 0-1,-1 1 1,1 0-1,0 0 0,-1 1 1,-16 2-1,24-2 64,0 0 0,0 0-1,-1 0 1,1 1 0,0-1 0,0 0-1,0 1 1,0-1 0,0 1 0,0-1-1,0 1 1,0 0 0,0-1 0,0 1-1,0 0 1,0 0 0,0 0 0,0-1-1,0 1 1,1 0 0,-1 0 0,0 0-1,1 0 1,-1 0 0,1 1 0,-1-1-1,1 0 1,0 0 0,-1 0 0,1 0-1,0 0 1,0 1 0,0-1 0,0 0-1,0 0 1,0 0 0,0 1 0,0-1-1,0 0 1,1 0 0,-1 0 0,0 1-1,1-1 1,-1 0 0,1 0 0,-1 0-1,1 0 1,0 0 0,-1 0 0,1 0-1,0 0 1,0 0 0,0-1 0,0 1-1,-1 0 1,3 1 0,1 0 22,0 1 1,0-1 0,0 0-1,1 0 1,-1 0-1,1 0 1,-1-1-1,1 0 1,0 0 0,-1 0-1,1 0 1,6-1-1,7 0 77,-1-1-1,19-3 0,-11 0-31,-7 1-42,-1 0 1,1-1 0,-1-1-1,0-1 1,-1-1 0,0 0-1,0-1 1,0 0 0,22-17-1,-33 20 57,1 1 0,-2-1 0,8-9 0,-8 10-31,0-1 0,1 0 0,-1 1 0,7-4 0,-11 7-148,0 9-394,-5 5 499,-8 21 1,-1 2 88,1-5-79,10-25-9,0 0 0,1 1-1,0-1 1,0 1-1,0 0 1,1-1 0,-2 14-1,3 11 498,0-30-257,2-1-63,2 0-136,-1-1 0,1 0 0,-1 1 0,0-1 0,1-1 0,-1 1 1,0 0-1,0-1 0,0 0 0,0 0 0,0 0 0,3-3 0,34-32-80,-33 30 34,42-45 22,-47 51-65,2-2-270,-5 8 136,0-1 188,-5 20-111,3-14 84,1 0 0,-1 0 0,2 0-1,-2 19 1,3-27 39,0 0-1,0 0 1,1 0 0,-1 0-1,0 0 1,1 0-1,-1-1 1,1 1-1,0 0 1,-1 0-1,1-1 1,0 1 0,0 0-1,0-1 1,0 1-1,1-1 1,-1 1-1,0-1 1,1 1-1,-1-1 1,1 0 0,-1 0-1,1 0 1,-1 0-1,1 0 1,0 0-1,0 0 1,-1 0-1,1-1 1,0 1 0,3 0-1,0-1 23,0 1 0,-1-1 1,1 0-1,0 0 0,0 0 0,0 0 0,0-1 1,-1 0-1,7-2 0,6-3-2,19-9 1,-8 3 24,-15 7-18,1-2 0,-1 0 0,-1-1 0,1 0 0,-1-1 0,-1 0-1,1 0 1,-2-2 0,1 1 0,-1-1 0,-1-1 0,9-14 0,-3 2-4,-1-1 0,-2-1-1,0 0 1,-2 0 0,11-41 0,11-39-86,-7 28-96,-15 26 25,-10 51 99,0 1 1,1-1 0,-1 0-1,0 1 1,0-1 0,0 1-1,0-1 1,0 0 0,1 1-1,-1-1 1,0 1 0,0-1-1,-1 0 1,1 1 0,0-1-1,0 0 1,0 1 0,0-1-1,0 1 1,-1-1 0,1 0-1,0 1 1,-1-1 0,1 1-1,0-1 1,-1 1 0,1-1-1,0 1 1,-1-1 0,1 1-1,-1 0 1,1-1-1,-1 1 1,1 0 0,-1-1-1,0 1 1,0-1 0,0 1-1,-1 0 0,1 0 0,0 0 0,-1 1 0,1-1 0,0 0 0,0 0 0,-1 1 0,1-1 0,0 1 0,0-1 0,0 1 0,0 0 0,-1-1 0,1 1 0,0 0 0,0 0 0,-1 1 0,-8 7-20,0 2 0,0-1 0,1 1-1,1 0 1,0 1 0,0 0 0,1 1-1,-8 19 1,1 6 39,2 0-1,1 1 1,2 1-1,2 0 1,-3 50-1,10-82 23,0 1-1,0 0 0,0 0 0,1-1 0,1 1 0,-1 0 0,1-1 0,6 14 0,-7-19 2,0 0 0,0 0-1,1-1 1,-1 1 0,1-1 0,0 1 0,0-1-1,0 0 1,0 0 0,0 0 0,0 0 0,1 0-1,-1 0 1,1 0 0,-1-1 0,1 1 0,0-1-1,-1 0 1,1 0 0,0 0 0,0 0 0,0 0-1,0-1 1,0 1 0,0-1 0,0 0 0,0 0-1,4 0 1,9-3 6,0 0-1,0-1 1,0 0-1,0-1 1,-1-1-1,1-1 1,-2 0-1,1-1 1,16-12-1,80-49-200,-105 66 127,-8 4 37,-10 11-103,5-3 101,0 0 0,-1 0 0,0-1 0,0 0-1,-16 11 1,17-14 56,1 1 0,-11 13-1,-3 3-150,13-16 57,5-4 54,-1-1-1,1 2 1,-1-1-1,1 0 0,-1 0 1,1 1-1,0-1 1,0 1-1,1 0 1,-1 0-1,0-1 1,1 1-1,0 0 1,0 1-1,0-1 0,0 0 1,0 0-1,0 0 1,1 0-1,-1 6 1,2-9 7,-1 0 0,0 0 0,1 0 0,-1 0 0,0 1 0,1-1 1,-1 0-1,1 0 0,-1 0 0,1 0 0,-1 0 0,0 0 0,1 0 0,-1 0 0,1 0 1,-1 0-1,0 0 0,1 0 0,-1 0 0,1-1 0,-1 1 0,1 0 4,4-2 24,0 0-1,1 0 0,-1 0 1,0-1-1,0 0 1,0 0-1,-1 0 0,1 0 1,7-9-1,0 1-33,-1-1 0,12-17 0,-2-1 125,0 0 0,-3-1 0,0-2 0,20-51 0,33-131-192,-68 209 59,5-27-226,-7 32 212,-1 0 1,0 0-1,0 0 0,0 0 0,0 0 0,0 0 0,0 0 1,0 0-1,-1 0 0,1-1 0,0 1 0,-1 0 1,1 0-1,0 0 0,-1 0 0,1 0 0,-1 1 1,1-1-1,-1 0 0,0 0 0,1 0 0,-1 0 1,0 0-1,0 1 0,-1-2 0,1 2-4,0 0 0,1 0-1,-1 0 1,0 0 0,0 0-1,0 0 1,0 0 0,0 0 0,0 0-1,1 0 1,-1 0 0,0 1-1,0-1 1,0 0 0,0 0 0,1 1-1,-2 0 1,-14 9-241,9-3 267,0 1 0,0 0 0,1 0-1,0 0 1,1 1 0,-1 0 0,2 0-1,-7 16 1,-1 10 51,-8 36 0,19-69-53,-7 37 219,2 0 0,1 0 0,0 71 0,5-104-202,0 0 0,1 0 0,-1 0 0,1-1 0,0 1 0,1 0 1,-1 0-1,1-1 0,5 11 0,-5-12-6,1-1-1,-1 1 1,1-1 0,0 0 0,0 0-1,0 0 1,0 0 0,1-1 0,-1 1-1,1-1 1,-1 0 0,1 0 0,0 0-1,7 2 1,-2-1-139,1 0 0,1-1 0,-1-1 0,0 0 0,0 0-1,18-2 1,62-9-2818,-87 10 2807,51-11-3819,-3 0 1237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9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0 600 2720,'13'-7'2363,"-13"6"-2258,1 1 0,-1-1 0,1 1 0,0-1 0,-1 1 0,1-1 0,-1 1 0,1 0 0,0 0 0,-1-1 0,1 1 0,0 0 0,0 0 0,0-1 0,7-2 447,-4-2-257,0 1 0,0-2 0,-1 1 0,0 0 0,0-1 0,0 1 0,-1-1 0,4-12 0,-1 5-86,32-96 102,-17 49 672,36-77 1,-61 163-555,0-7-330,-16 132 733,16-123-733,0-6 165,1 0 0,-1 33-1,5-55-241,0 1 1,0-1-1,0 0 0,0 1 0,0-1 0,0 0 0,0 1 0,0-1 1,0 0-1,0 1 0,0-1 0,0 0 0,0 1 0,0-1 1,0 0-1,0 1 0,0-1 0,0 0 0,1 1 0,-1-1 0,0 0 1,0 1-1,0-1 0,0 0 0,1 0 0,-1 1 0,0-1 1,0 0-1,1 0 0,-1 1 0,0-1 0,1 0 0,-1 0 0,0 0 1,1 0-1,-1 1 0,0-1 0,1 0 0,0 0 5,0-1 1,0 1-1,0-1 0,1 1 0,-1-1 0,0 0 0,0 1 1,0-1-1,-1 0 0,1 0 0,1-1 0,27-33 9,-26 32 2,97-121-41,-85 109-107,1-1 1,0 2-1,1 0 0,0 1 1,24-13-1,-40 25 106,0 1 0,0-1 0,0 1 0,0-1 0,0 1 1,0-1-1,0 1 0,0-1 0,0 1 0,0 0 0,0 0 0,0 0 0,0 0 0,0 0 1,1 0-1,0 0 0,-1 0 17,-1 1 0,1 0 0,0-1 0,-1 1-1,1-1 1,-1 1 0,1 0 0,-1 0 0,1-1 0,-1 1 0,1 0 0,-1 0 0,0 0 0,0-1 0,1 1 0,-1 0 0,0 0 0,0 0 0,0 0 0,0 0 0,0 1 0,1 9 34,-1 1-1,0-1 1,-1 0 0,-4 21 0,-15 47 284,7-31-107,10-36-184,-6 30 100,9-40-95,-1 0 0,1 0 0,0 0 0,0 0 0,0 1 0,0-1 0,1 0 1,-1 0-1,1 0 0,-1 0 0,1 0 0,-1 0 0,1 0 0,0 0 0,2 3 0,-3-4-30,1-1 0,0 1 0,0 0 0,-1-1 0,1 1 0,0-1 0,0 1 0,0-1-1,0 1 1,0-1 0,0 0 0,-1 1 0,1-1 0,0 0 0,0 0 0,0 0 0,0 1 0,2-1 0,0 0 25,0-1 1,0 1-1,1-1 0,-1 1 1,5-3-1,4-1 20,-1-1 0,11-6-1,-20 10-65,11-6-4,4-1 40,0-2 1,0 0-1,26-21 1,-25 16-303,-21 21 138,0-1 0,0 1-1,1 0 1,-2 6 0,-2 3-27,5-11 148,0-1 0,0 1 0,0 0 1,1-1-1,-1 1 0,1 0 0,0 0 0,0-1 0,0 1 1,0 0-1,1-1 0,0 1 0,0 0 0,1 3 0,-2-5 31,1-1-1,0 1 1,-1 0-1,1-1 1,0 1-1,0-1 1,-1 0-1,1 1 1,0-1-1,1 0 1,-1 1-1,0-1 0,0 0 1,0 0-1,1 0 1,-1 0-1,1 0 1,-1 0-1,1 0 1,-1-1-1,1 1 1,-1-1-1,1 1 1,-1-1-1,1 1 1,0-1-1,-1 0 0,1 0 1,0 0-1,-1 0 1,1 0-1,2 0 1,0-1 43,-1 0 0,1-1 0,0 1 0,-1-1 1,1 0-1,-1 0 0,0 0 0,0 0 0,0 0 0,0-1 1,0 0-1,0 1 0,-1-1 0,1 0 0,-1 0 0,0 0 0,1-1 1,-2 1-1,1-1 0,0 1 0,-1-1 0,1 1 0,-1-1 1,0 0-1,0-4 0,0 4-64,0 1 0,-1-1 0,1 0 1,-1 1-1,0-1 0,0 0 0,0 0 1,0 1-1,-1-1 0,0 0 0,0 1 0,0-1 1,0 1-1,0-1 0,-1 1 0,1-1 0,-1 1 1,0 0-1,0 0 0,0 0 0,-1 0 0,1 0 1,-1 1-1,1-1 0,-1 0 0,-4-2 0,4 3-46,-1 0-1,1 1 1,0-1-1,0 1 1,-1 0-1,1 0 1,-1 0-1,1 1 0,-1-1 1,1 1-1,-1 0 1,1 0-1,-6 0 1,4 1-29,-1 0-1,1 1 1,-1 0 0,1 0 0,0 0 0,0 0-1,0 1 1,-8 5 0,12-8-301,1 5-3184,0-5 3422,0 0 1,0 1 0,0-1-1,0 0 1,0 1 0,0-1-1,0 0 1,1 1 0,-1-1-1,0 0 1,0 1-1,0-1 1,0 0 0,1 1-1,25 15-5478,-24-15 5450,0 0 1,0 0-1,1-1 1,-1 1-1,0 0 0,0-1 1,1 0-1,-1 1 1,0-1-1,1 0 0,3 0 1,-6-1 286,1 1 0,-1 0 1,1 0-1,-1-1 0,0 1 1,1 0-1,-1-1 0,1 1 1,-1 0-1,0-1 0,0 1 0,1-1 1,-1 1-1,0-1 0,0 1 1,1 0-1,-1-2 0,3-3 1779,7-4-244,-1-1-1,15-21 0,-3 5-795,46-59 1162,22-25-433,15-4 408,-100 108-1919,0 1 0,1-1 1,-2 0-1,7-13 0,-9 17-66,0-1 0,0 0 0,0 0 0,0 0 0,0 0 0,-1 0 0,1 0 0,-1 0 0,0 0 0,0 0 0,0 0 0,0 0 0,-2-6 0,2 9-17,0 0 0,0 0 1,0-1-1,0 1 1,0 0-1,-1 0 0,1-1 1,0 1-1,0 0 1,0 0-1,0 0 0,-1-1 1,1 1-1,0 0 0,0 0 1,0 0-1,-1 0 1,1 0-1,0-1 0,0 1 1,-1 0-1,1 0 0,0 0 1,0 0-1,-1 0 1,1 0-1,0 0 0,0 0 1,-1 0-1,1 0 0,0 0 1,0 0-1,-1 0 1,1 0-1,0 0 0,0 0 1,-1 0-1,1 0 0,0 1 1,0-1-1,-1 0 1,1 0-1,0 0 0,-16 12-199,9-5 263,0 0 1,-8 11-1,7-4-33,0 0-1,1 1 1,0 0 0,-4 15-1,-14 64 153,-2 101-79,22-52-1634,5-138 1226,2 17-1676,-2-22 1759,0 1-1,0 0 1,0-1-1,0 1 0,0-1 1,1 1-1,-1 0 1,0-1-1,0 1 0,1 0 1,-1-1-1,0 1 1,1-1-1,-1 1 1,0-1-1,1 1 0,-1-1 1,1 1-1,-1-1 1,1 1-1,-1-1 1,1 0-1,-1 1 0,1-1 1,-1 0-1,1 1 1,1-1-1,-2-4-2037,0-7-1551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9:1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92 7456,'-18'-25'2784,"23"22"-2176,-5-1-160,0-1 1088,8-3-928,1 1 672,1 2-736,8-3 192,4 1-416,9-1-384,14 0 0,5 5 64,3 3 32,7 0-800,-2 3 416,-5 5-4000,-3 0 2400,-13 7-3136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9:1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 4320,'-9'-11'1710,"10"20"538,2 14-724,-6 25-582,-2 1-1,-11 52 1,5-39-289,-38 264 1853,49-315-1655,4-14-316,4-16-332,9-36-191,6-17-221,-13 49 125,15-28 0,-22 45 4,1 0 1,0 0 0,0 1 0,1-1 0,0 1 0,0 0 0,0 0-1,0 1 1,9-6 0,-14 10 72,1 0 1,-1 0-1,1 1 0,-1-1 0,1 0 0,-1 0 1,1 1-1,-1-1 0,1 0 0,-1 1 1,1-1-1,-1 0 0,1 1 0,-1-1 0,1 1 1,-1-1-1,0 1 0,1-1 0,-1 1 0,0-1 1,1 2-1,1 2 34,-1 0 1,1 0-1,-1 0 1,0 0-1,0 1 1,0-1-1,-1 0 1,0 9 0,-4 37 169,4-43-178,-3 12 125,0 0 0,-1-1 0,-1 1 0,-10 24 0,12-35-36,-1-1 0,1 1 0,-1-1 0,-1 0 0,0-1-1,1 1 1,-2-1 0,1 0 0,-1 0 0,0 0 0,0-1 0,-14 8-1,20-12-93,-1 0 0,1-1-1,-1 0 1,0 1-1,0-1 1,1 1 0,-1-1-1,0 0 1,0 1-1,1-1 1,-1 0-1,0 0 1,0 0 0,1 0-1,-1 0 1,0 0-1,0 0 1,0 0 0,0 0-1,1 0 1,-1 0-1,0 0 1,0 0 0,1-1-1,-1 1 1,0 0-1,0-1 1,1 1-1,-1-1 1,0 1 0,1 0-1,-1-1 1,0 1-1,1-1 1,-2-1 0,2 1-37,-1 0 0,1 0 1,0 0-1,-1 0 1,1 0-1,0 0 1,0 0-1,0-1 1,-1 1-1,1 0 0,1 0 1,-1 0-1,0 0 1,0 0-1,0 0 1,1 0-1,-1-1 1,0 1-1,1 0 1,-1 0-1,1 0 0,-1 0 1,1 0-1,1-1 1,-1 0-7,1 1 0,-1 0 0,1-1 0,0 1 0,0 0 0,-1 0 0,1 0 0,0 0 0,0 0-1,0 0 1,0 0 0,0 1 0,4-1 0,30-3-250,-30 3 223,39-1-169,-23 1 319,-1 0 1,36-7 0,-39 3 56,0 0 0,0-1 1,0-1-1,21-12 0,-31 14-104,1 0 0,-1 0 0,-1-1 1,1 0-1,-1 0 0,0 0 0,-1-1 0,1-1 0,-1 1 1,6-11-1,-11 16-46,0 0 0,0 0 0,0-1 0,0 1 0,-1 0-1,1 0 1,-1-1 0,1 1 0,-1 0 0,0-1 0,0 1 0,0 0 0,0-4 0,-1 6-13,1-1 1,0 0-1,0 0 0,0 0 1,-1 0-1,1 1 0,0-1 1,-1 0-1,1 0 0,-1 1 1,1-1-1,-1 0 0,1 1 0,-1-1 1,1 1-1,-1-1 0,1 0 1,-1 1-1,0-1 0,0 1 1,1 0-1,-1-1 0,0 1 1,1 0-1,-1-1 0,0 1 0,0 0 1,0 0-1,0-1 0,1 1 1,-1 0-1,0 0 0,0 0 1,0 0-1,1 0 0,-1 0 1,0 1-1,-1-1 0,-4 1-59,0 1 0,-1 0-1,1 0 1,0 1 0,0-1-1,1 1 1,-1 0 0,0 1-1,1 0 1,0 0 0,-10 9-1,9-7 102,0 1 0,0 0 0,1 0 0,0 0 0,0 1 0,0 0 0,1 0 0,-3 9-1,6-15-9,0 1-1,0-1 0,1 0 1,-1 0-1,0 1 0,1-1 1,0 0-1,-1 1 0,1-1 1,0 0-1,0 1 0,1-1 1,-1 0-1,0 1 0,1-1 1,-1 0-1,1 1 0,0-1 1,0 0-1,0 0 0,0 0 1,0 0-1,0 0 0,1 0 1,-1 0-1,1 0 0,-1 0 1,1-1-1,0 1 0,0 0 1,-1-1-1,1 0 0,0 1 1,0-1-1,4 1 0,3 2 18,1 0 0,-1-1 0,1 0 0,0-1 0,0 0 0,20 0 0,59 0-1100,-73-3-2005,26-5-1,-22 1 323,2-5-2182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9:1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10 506 3808,'-1'0'102,"1"0"0,-1 1 1,1-1-1,-1 0 0,1 0 0,-1 1 1,1-1-1,-1 0 0,1 1 0,-1-1 0,1 1 1,-1-1-1,1 1 0,0-1 0,-1 0 1,1 1-1,0-1 0,-1 2 0,11-3 3460,20-10-890,-17 3-2372,-1-1 0,0 0 1,-1-1-1,0 0 1,0-1-1,-1 0 1,15-21-1,1-8-8,22-47 1,-7 11 127,-23 45-353,1 1 0,1 1 0,2 0 0,48-48 1,-70 77-69,0-1 1,0 1 0,0 0 0,0 0 0,0 0 0,1 0 0,-1 0 0,0 0 0,0-1 0,0 1 0,0 0 0,0 0 0,0 0 0,0 0 0,1 0 0,-1 0 0,0 0 0,0 0 0,0 0 0,0 0 0,0 0 0,1 0-1,-1 0 1,0 0 0,0 0 0,0 0 0,0 0 0,1 0 0,-1 0 0,0 0 0,0 0 0,0 0 0,0 0 0,0 0 0,1 0 0,-1 0 0,0 0 0,0 0 0,0 0 0,0 0 0,0 0 0,0 0 0,1 1 0,-1-1-1,0 0 1,0 0 0,0 0 0,0 0 0,0 0 0,0 0 0,0 0 0,0 1 0,2 13 3,-7 25 45,4-32-22,-5 39 204,-2 0-1,-2-1 0,-2 0 0,-30 72 1,35-104-105,0 0 0,-1-1 1,-1 0-1,1 0 0,-2-1 1,0 0-1,-13 11 0,20-19-39,-1 0 0,0 0 0,0-1 0,0 1 0,0-1 0,0 0-1,-1-1 1,1 1 0,0-1 0,-1 1 0,-8 0 0,10-2-91,1 0 1,0 1 0,0-1-1,-1 0 1,1 0 0,0-1-1,-1 1 1,1 0-1,0-1 1,0 0 0,0 1-1,0-1 1,-1 0 0,1 0-1,0 0 1,0 0 0,1-1-1,-1 1 1,0 0 0,0-1-1,1 1 1,-1-1 0,0 0-1,1 1 1,-2-4 0,2 4-34,0 0 0,1 0 0,-1 0 0,1 0 0,0 0 0,-1 0 0,1 0 0,0 0 0,-1 0 0,1-1 0,0 1 0,0 0 0,0 0 0,0 0 0,0 0 0,0 0 0,0 0 0,0-1 0,1 1 0,-1 0 0,0 0 0,1 0 0,0-2 0,0 2-1,1-1 1,-1 1 0,0-1 0,1 1 0,-1 0 0,1 0 0,0 0 0,-1-1 0,1 2 0,0-1-1,-1 0 1,4-1 0,4-1-57,1 1 0,-1 0 0,1 0 0,12 0 0,39 3-111,-19 1 193,17 0 1,36-1 164,-83-2-101,-1-1 0,-1 1 0,1-2 0,0 0 0,0 0 0,16-7-1,-23 7 7,1 0-1,0 0 0,-1 0 0,0 0 0,0-1 1,0 0-1,0 0 0,0 0 0,-1 0 0,0 0 1,0-1-1,0 0 0,0 1 0,-1-1 0,1 0 1,1-9-1,-2 8-27,0 1 0,-1-1 0,0 0 0,0 0 0,-1 0 0,0 0 1,0 0-1,0 0 0,0 0 0,-1 0 0,0 0 0,-1 0 0,1 1 0,-5-11 0,5 14-54,1 1 0,-1-1 0,0 1-1,1-1 1,-1 1 0,0-1 0,0 1 0,0 0-1,-1-1 1,1 1 0,0 0 0,0 0-1,-1 0 1,1 0 0,0 0 0,-1 0-1,1 0 1,-1 1 0,1-1 0,-1 0-1,0 1 1,1-1 0,-1 1 0,1 0-1,-1-1 1,0 1 0,1 0 0,-1 0 0,0 0-1,0 0 1,1 1 0,-1-1 0,1 0-1,-3 1 1,0 1-29,0-1 0,0 1-1,1 0 1,-1 0 0,0 1-1,1-1 1,0 1 0,0 0-1,0-1 1,0 1 0,0 1-1,-4 5 1,2 0 32,1-1 0,0 0-1,0 1 1,1 0 0,0 0 0,1 0 0,0 0-1,0 0 1,1 0 0,0 1 0,1-1-1,1 19 1,0-20 87,0 1-1,0-1 0,1 0 1,0 0-1,0 0 1,1 0-1,0 0 0,0 0 1,1-1-1,0 0 1,1 0-1,0 0 1,0 0-1,11 12 0,-13-17-13,0-1-1,0 1 0,0 0 0,0-1 0,0 1 0,0-1 0,0 0 0,1 0 0,-1 0 0,0-1 0,1 1 0,-1-1 1,1 0-1,-1 0 0,1 0 0,-1 0 0,4-1 0,9-2 80,0 0 0,19-7-1,-30 8-134,16-4 11,0-2 0,36-18-1,-49 22 51,0 0 0,-1-1-1,0 0 1,0-1-1,0 0 1,-1 0 0,0 0-1,0-1 1,0 0-1,5-8 1,-10 12-49,1 1-1,-1-1 1,0 1-1,1-1 1,-1 0-1,-1 0 1,1 1-1,0-1 1,-1 0-1,1 0 1,-1 0-1,0 0 1,0 0-1,0 0 1,0 0-1,-1 0 1,1 0-1,-1 1 1,0-1-1,1 0 1,-1 0-1,-1 0 1,-1-4-1,1 4-25,-1 0 0,1 1-1,0-1 1,-1 1 0,1-1 0,-1 1-1,0 0 1,0 0 0,0 0-1,0 0 1,0 1 0,0-1 0,0 1-1,-1 0 1,1 0 0,0 0 0,-1 0-1,1 1 1,-6-1 0,3 1-13,1 0 1,-1 1-1,0-1 1,0 2 0,0-1-1,1 0 1,-1 1-1,1 0 1,-1 1 0,1-1-1,0 1 1,0 0-1,0 0 1,0 0-1,-6 7 1,4-4 17,1-1 1,0 2-1,0-1 0,1 1 0,0 0 1,0 0-1,1 0 0,0 1 0,-7 15 1,9-16 9,0 0 1,0 0-1,0 1 0,1-1 1,0 0-1,1 1 1,0 11-1,0-17 24,0 0 0,0 0 0,1 0 0,-1 1 0,1-1 0,0-1 0,0 1-1,-1 0 1,1 0 0,0 0 0,1 0 0,-1 0 0,0-1 0,0 1 0,1-1 0,-1 1 0,1-1 0,0 1 0,-1-1 0,1 0 0,0 0 0,-1 0 0,1 0 0,0 0 0,0 0-1,0 0 1,0-1 0,0 1 0,0-1 0,0 1 0,0-1 0,4 0 0,12 1 68,0-1-1,0 0 1,1-2-1,-1 0 1,31-9-1,-11 1-37,60-27-1,-68 22-38,0-1-1,-1-2 1,-1-1 0,26-22-1,-50 37-30,1 1 0,0-1 0,-1 1-1,10-4 1,-13 7 25,-1 0 1,0-1-1,0 1 1,1 0-1,-1 0 0,0 0 1,1 0-1,-1 0 0,0 0 1,1 0-1,-1 0 1,1 0-1,-1 0 0,0 0 1,1 0-1,-1 0 1,0 0-1,1 0 0,-1 0 1,0 0-1,1 1 0,-1-1 1,0 0-1,0 0 1,1 0-1,-1 1 0,0-1 1,1 0-1,-1 0 0,0 0 1,1 1-1,2 12 103,-4 17 140,-2-16-159,-1 1-1,-1-1 1,0 0 0,-1 0 0,-13 22-1,7-13 31,7-15 225,16-21-107,5-4-132,0-1 1,18-26-1,6-7-368,-30 38 170,-5 7 66,-1 1 1,1-1 0,0 1-1,0 0 1,0 0 0,1 1 0,8-6-1,-13 10 27,-1 0 1,0-1-1,0 1 0,1 0 0,-1 0 0,0 0 0,1 0 0,-1 0 0,0 0 0,0 0 0,1 0 0,-1 0 0,0 0 0,1 0 1,-1 0-1,0 0 0,0 0 0,1 0 0,-1 0 0,0 0 0,1 0 0,-1 0 0,0 1 0,0-1 0,1 0 0,-1 0 1,0 0-1,0 0 0,1 1 0,3 9 14,-3 20 77,-2-23-33,0 33 455,0-18-250,1-1-1,3 31 1,-2-49-205,-1 0 0,1 0 0,0-1-1,0 1 1,0 0 0,0 0 0,0 0 0,1-1 0,0 1 0,3 4-1,-4-6-48,0 1 0,1-1 0,-1 0 0,1 1 0,-1-1 0,1 0 0,0 0 0,-1 0-1,1-1 1,0 1 0,0 0 0,-1-1 0,1 1 0,0-1 0,0 1 0,0-1 0,0 0-1,2 0 1,121-7-7640,-85 7 4767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9:1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 11392,'-55'0'5151,"50"-3"-4479,2 3 544,-2 0-800,0 3-192,18-3-4319,5 0-4289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13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1 5152,'0'0'11615,"0"8"-9705,-1 17-1301,-2 0 0,-1 0 0,-11 40 0,-6 31-144,13-32-353,-34 214 837,37-258-827,-12 34 0,16-51-120,-3 7 41,3-5 16,-1 0-1,0 1 1,-1-1-1,1 0 1,-5 7-1,6-9 54,2-3-107,-1 1 0,0-1 0,0 0-1,0 0 1,0 1 0,0-1 0,0 0 0,0 0 0,0 1 0,0-1 0,-1 0 0,1 1 0,0-1-1,0 0 1,0 0 0,0 1 0,0-1 0,0 0 0,0 0 0,-1 0 0,1 1 0,0-1 0,0 0-1,0 0 1,-1 0 0,1 1 0,0-1 0,0 0 0,0 0 0,-1 0 0,1 0 0,0 0 0,0 1-1,-1-1 1,1 0 0,-1 0 262,20 0 213,128-11 40,-70 3-432,-39 5-1664,67-2 5024,-58 4-4812,-3 1-4578,4 0-6501,-57-1 9099,-4-5 955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9:2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3 736,'0'0'8,"-1"0"6,1 0-1,0-1 0,-1 1 1,1 0-1,-1 0 1,1-1-1,0 1 0,-1 0 1,1 0-1,-1 0 1,1 0-1,0-1 0,-1 1 1,1 0-1,-1 0 1,1 0-1,-1 0 1,1 0-1,-1 0 0,1 0 1,0 0-1,-1 0 1,1 1-1,-1-1 0,1 0 1,-1 0-1,1 0 1,0 0-1,-1 1 0,1-1 1,-1 1-1,0-1 499,-7 1 87,0 0 0,0 0 0,0 1 0,-11 3 0,11-2-192,0-1 0,0 0 0,0-1 0,-12 1-1,14-1-47,1-1 0,-1 1-1,0 0 1,-10 3 0,2 0 327,5-1 809,12-4 923,12-1-1611,58-7 995,36-4-718,-87 12-1072,-1 1 0,1 0 0,22 5-1,-32-2-1052,-12-3 832,0 0-1,1 1 1,-1-1 0,1 0-1,-1 1 1,1-1 0,-1 0-1,0 1 1,1-1 0,-1 0-1,0 1 1,1-1 0,-1 1 0,0-1-1,0 0 1,1 1 0,-1-1-1,0 1 1,0-1 0,0 1-1,0-1 1,0 1 0,0-1-1,0 1 1,1-1 0,-1 1-1,0-1 1,-1 1 0,1-1-1,0 2 1,-4 12-4820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9:2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 2144,'-3'-4'9215,"16"5"-8873,28-3 675,61-11 0,-2 0-1376,-61 9-1065,-2-1 384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9:2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2656,'-1'3'476,"0"-1"0,1 1-1,-1 0 1,0 0 0,0 0 0,0 0 0,-1-1 0,1 1-1,-1-1 1,1 1 0,-1-1 0,0 1 0,0-1-1,-3 3 1,-41 36 145,17-16 282,13-8-726,1 0-1,1 1 1,0 1-1,2 0 1,0 0-1,1 2 1,1-1 0,-10 31-1,-2 18 505,-16 91 0,28-116-261,-1 18 70,-5 89 1,15-130-424,1 0-1,1 0 1,1 0 0,0-1-1,2 1 1,0-1 0,1 0-1,14 33 1,-13-39-167,1 0 0,1 0 0,0-1 0,1 0 0,11 12 1,-12-15-478,1-1 1,1 0 0,-1-1 0,2 0 0,-1-1 0,20 11 0,-16-11-733,24 8-1,13-1-3548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23:19:2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33 480,'3'-14'175,"-3"13"23,0-1-1,1 0 0,-1 0 1,1 0-1,-1 1 1,1-1-1,0 0 1,1-2-1,6 3 6415,-3 10-6446,21 23 1075,28 46-1,-40-55-1107,-1-2 121,-1 1 0,16 41 0,11 50 318,-18-50-152,-17-51-332,10 29 277,-1 1 0,11 62 0,-22-92-301,-1 1-1,0-1 0,-1 1 1,0 0-1,-1-1 0,-1 1 0,1 0 1,-2-1-1,0 0 0,-1 1 1,0-1-1,0-1 0,-7 13 1,-7 4-1920,-1 0 0,-27 31 0,17-22-3520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27:45.7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1 120 3712,'0'-11'6549,"0"11"-6483,0 0-1,0-1 1,0 1 0,0 0-1,0 0 1,0 0 0,0 0 0,0 0-1,0 0 1,0-1 0,0 1-1,0 0 1,0 0 0,0 0-1,0 0 1,0 0 0,0 0-1,0 0 1,0-1 0,0 1-1,0 0 1,0 0 0,0 0 0,0 0-1,0 0 1,0 0 0,0 0-1,1-1 1,-1 1 0,0 0-1,0 0 1,0 0 0,0 0-1,0 0 1,0 0 0,0 0 0,0 0-1,1 0 1,-1 0 0,0 0-1,35-13 6047,-32 12-5975,0 0 0,1 1 1,-1 0-1,1 0 0,-1 0 0,1 0 0,-1 1 1,0-1-1,7 2 0,17 2 246,366-4 358,-314 7 390,-82-8-1053,-1 0 0,1 1 1,0-2-1,0 1 0,0 0 0,0 0 1,-6-4-1,-4-2-43,-8 2 4,17 4-35,0 0 0,0 0 0,0 0 1,1 0-1,-5-3 0,-83-33 39,29 13-475,57 21 214,6 0 193,1-1-100,6 5 147,-1-1 0,0 1 1,1 1-1,11 3 1,144 32 80,-134-31-100,-28-6-7,0 0 0,-1 0-1,1 0 1,0 0 0,0 1-1,0-1 1,-1 0 0,1 0-1,0 1 1,-1-1-1,1 1 1,0-1 0,-1 1-1,1-1 1,0 1 0,-1-1-1,1 1 1,-1-1 0,1 1-1,-1 0 1,0-1 0,1 1-1,-1 0 1,1-1 0,-1 1-1,0 0 1,0 0 0,1-1-1,-1 1 1,0 0 0,0 0-1,0-1 1,0 1-1,0 0 1,0 0 0,0 0-1,0 0 1,-1 1 32,1 0 0,-1 1 0,1-1 1,-1 0-1,0 0 0,0-1 0,0 1 0,0 0 0,0 0 0,-2 2 0,-8 7 8,-1-1 0,0 1-1,-26 14 1,25-16-42,0 0-1,0 1 1,-17 17 0,21-14 27,9-11-18,-1-1-1,0 1 1,1-1-1,-1 1 0,0-1 1,0 0-1,0 0 0,0 1 1,0-1-1,-3 2 1,4-3 37,0 0 0,0 1 1,-1-1-1,1 0 0,-1 1 1,1-1-1,0 0 0,-1 0 1,1 1-1,-1-1 0,1 0 1,0 0-1,-1 0 0,1 0 1,-1 0-1,1 1 0,-1-1 1,1 0-1,-1 0 0,1 0 1,0 0-1,-1 0 0,1 0 1,-1-1-1,1 1 0,-1 0 1,1 0-1,-1 0 0,0-1 1,1 0 38,-1 0 0,1 0 0,0 0 0,0-1 1,0 1-1,0 0 0,0 0 0,0-1 1,0 1-1,0 0 0,0 0 0,1-2 1,3-19 357,10-33 0,5-17-620,-15 42-3431,-4 26 1843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4:04.47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75 2144,'8'0'3131,"93"-3"-620,11-1-1028,31-4-1424,-69 8-48,379-8 378,-282 0-299,-106 9-75,22-2 125,34-8-7,5 4-63,-45 3-33,-69 1-39,61-3 30,142 9-1,-151 1 133,-39-5-124,0 1-1,36 9 1,-51-9 20,0 0 0,0-1 0,21-2 2131,-38 0-1710,2 0-432,-30-8 205,-38-4-1,-168 0-160,71 6 62,-352 0 94,383 17-288,26 0-170,48-5 370,-27 1-111,53-1-90,15-1-40,-2-3 198,-52-2 0,54 0-194,0 1 1,-40 4-1,-14 4 17,-15 4-12,67-7 109,1 0 127,-1-1 0,-40 1 0,55-3-511,8 3-317,4-3 626,-1 0 1,1 0 0,0 0-1,0-1 1,-1 1-1,1 0 1,1 0-1,0 1 1,-1 0 41,1-1 0,-1 1 1,0 0-1,0 0 0,0 0 1,0 0-1,-1 0 0,1 0 0,-1 0 1,1 4-1,2 17 145,0-14-123,-2 0 1,1 1 0,-1-1 0,-1 0 0,-1 21 0,0-2-61,1-6 114,1 0-1,6 30 1,-6-20 2104,-1-36-2208,0 1 1,0 0-1,1 0 1,-1-1-1,1 1 1,0 0 0,-1 0-1,1 0 1,0 0-1,0 0 1,1 0-1,-1 0 1,0 0-1,1 0 1,-1 0-1,1 1 1,-1-1-1,1 1 1,0-1-1,0 1 1,0 0-1,0-1 1,0 1-1,3-1 1,3-2-43,0 1-1,0 1 1,1-1 0,-1 1 0,12-1 0,36-5 71,37-4 38,272 4 250,-325 8-308,240-10-44,1 0 396,80-10-391,-207 8 349,-129 11-322,236-23-57,-139 18 178,-21 1-156,53 1 201,-105 5-85,15 2 1741,-61-23-1520,-2 2-60,-1 9-195,0 0 0,0 1 0,-1-1 0,0 0 0,-2-9 0,1 14-79,0-1 0,0 1 0,0-1 0,-1 1-1,-4-5 1,6 7 101,-4-4-998,4 6 939,1 0-1,0 0 0,-1 1 0,1-1 0,0 0 0,-1 0 0,1 0 0,0 0 0,-1 0 0,1 1 0,0-1 0,0 0 0,-1 0 0,1 0 1,0 1-1,0-1 0,-1 0 0,1 1 0,0-1 0,0 0 0,0 0 0,-1 1 0,1-1 0,0 0 0,0 1 0,0-1 0,0 0 1,0 1-1,0-1 0,0 0 0,0 1 0,-1 0 25,-1 5-49,0 0 1,0 0-1,0-1 1,1 1-1,0 0 1,0 0-1,0 7 1,4 176 1958,-12-186-1983,-101 3 369,-3 0-24,-136 0 231,89 6-428,-61 2 45,179-14-27,0-2 1,0-1-1,-52-12 0,32 1-140,-124-11 0,97 23 97,-126 16-1,164-10-24,26-3-74,1 2-1,-1 0 1,1 2 0,-35 11 0,-43 17 48,84-28 54,1-2-1,-1 0 1,-34 1-1,-11-7 173,-116-19 1,166 20-241,3 1 29,-1-1 0,1 0 0,0 0 0,0-1 0,0-1 0,0 0 0,-14-7 0,-9-14-39,14 17-283,-2-29 805,-6-65-234,26 97-363,0-1 0,0 1 0,0-1 0,1 1 0,0-9 0,-1 12-442,1 2 501,0-1 0,0 1 0,0-1 0,0 1 0,0 0 0,1-1 0,-1 1 0,0 0 0,0-1 0,0 1-1,0 0 1,0-1 0,0 1 0,1 0 0,-1-1 0,6-1-56,0 1 1,0-1-1,1 1 0,-1 0 1,0 0-1,1 1 0,11 1 1,-11-1 54,466 3-330,-199-11 406,-273 8-38,352 12-54,-189 4-31,-151-14-73,1 0 0,-1-1 0,1-1 0,0 0 0,-1-1 0,1 0 0,22-6 0,5-1-5698,-15 5 310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2:41.6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1 663 1152,'5'-3'7153,"-2"1"-7768,-1 0 672,-1 1-1,0-1 0,0 1 0,0-1 1,1 0-1,-2 1 0,1-1 1,0 0-1,0 0 0,0 0 0,-1 0 1,1 0-1,-1 0 0,0 0 0,1 0 1,-1 0-1,0 0 0,0 0 0,-1-3 1,6-23 412,2 1-173,0 4-43,10-55 510,-13 52-700,-3 13-79,1 1 0,1 0 1,6-19-1,4-9 533,-11 35-405,-1 1-1,1 0 1,-1-1-1,0 1 1,-1 0-1,1-1 1,-1-7-1,0 7-194,1-1-1,-1 1 1,1-1-1,2-6 1,-2 9-11,3-5-196,1 6 311,-2-3 63,-1-1 1,1 0-1,-1 0 0,0 1 0,-1-2 0,1 1 0,-1 0 0,0-11 1,0 13-124,-1 0 1,1 0-1,0 0 1,0 1-1,1-6 1,5-15 13,-5 17 17,0 0 1,0 0 0,1 0-1,0 1 1,5-9 0,4-11-147,3-1 119,-14 25-16,-1 1 0,1-1 0,0 1 0,0-1 1,1 1-1,-1-1 0,0 1 0,0-1 0,1 1 1,-1 0-1,4-2 0,-5 4 49,0 0 0,0 0 0,1 0 1,-1 0-1,1 1 0,-1-1 0,1 0 0,-1 0 0,1 0 0,0 0 0,-1-1 1,1 1-1,1 1 0,-2-1-15,9 12-31,-1 0 0,0 1 0,-1 0 0,-1 0 0,0 1 0,5 20 0,-9-25 24,1 1 179,0 0 0,0 17 1,-2-24-88,-1-1 0,-1 0 0,1 1 1,0-1-1,-1 0 0,0 1 0,1-1 0,-1 0 1,0 0-1,-1 0 0,1 1 0,-4 4 0,3-5-41,1 0 0,-1 0 0,-1-1 0,1 1 0,0 0 0,-1-1 0,1 0 0,-1 0-1,1 1 1,-1-1 0,0-1 0,0 1 0,0 0 0,0-1 0,-1 1 0,1-1 0,0 0 0,-1 0 0,1-1-1,0 1 1,-7 0 0,-39 7-421,59 3-518,-10-10 913,1 0 1,0 0 0,-1-1-1,1 1 1,0-1 0,0 1-1,0-1 1,0 1-1,-1-1 1,1 1 0,0-1-1,0 0 1,0 0 0,0 1-1,0-1 1,2 0 0,16 1-93,-19-1 90,3 0-6,0 1 1,0 0-1,-1-1 1,1 1-1,0 0 1,-1 0-1,1 0 1,-1 1-1,1-1 1,-1 1-1,5 3 1,12 6-210,-10-6 262,0 1 0,0-1 0,-1 1 0,9 8 0,-16-13 3,0 0 0,0 0 0,0 0 0,0 0 0,0 1 0,-1-1 1,1 0-1,-1 0 0,1 1 0,-1-1 0,1 0 0,-1 0 0,0 1 0,1-1 0,-1 1 1,0-1-1,0 0 0,0 1 0,0-1 0,0 0 0,0 1 0,-1-1 0,1 0 1,0 1-1,-1-1 0,1 0 0,-1 1 0,1-1 0,-1 0 0,0 0 0,1 0 1,-1 0-1,0 1 0,0-1 0,0 0 0,0 0 0,-2 1 0,-7 4 137,-1-1 0,0 0-1,-22 6 1,27-9-135,0-1 1,0 0 0,0 0-1,0-1 1,0 0-1,0 0 1,-1 0 0,1-1-1,-11-2 1,14 2-117,-5-1 139,2 0 0,-1 0-1,0-1 1,-12-6 0,5 3 8,13 6-257,0 0 0,0 0 0,0-1 0,0 1 0,0 0 0,0-1 0,0 1 0,0-1 0,0 1 0,0-1 0,0 1 0,0-1 0,1 1 0,-1-1 0,0 0 0,0 0 0,1 1 0,-2-2 0,4 1-1403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2:42.2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11 3968,'-9'2'2300,"7"-1"-1387,5 0 1879,-3 0-3295,0 0 554,0-1 1,0 1-1,1 0 0,-1 0 1,0 0-1,1 0 1,-1 0-1,1-1 0,-1 1 1,1 0-1,-1 0 0,1-1 1,-1 1-1,1 0 1,0-1-1,-1 1 0,1-1 1,0 1-1,0 0 1,-1-1-1,1 0 0,0 1 1,0-1-1,0 1 1,0-1-1,-1 0 0,1 0 1,0 0-1,1 1 1,2-1-4,0 1 0,-1-1 0,1 1 0,0-1 1,6-1-1,15-1 326,-10 0-157,1 0-1,17-5 1,-19 4-66,-1 0-1,1 0 1,21 0 0,-28-4 875,-4 4-572,-2 5-414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2:53.6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68 478 1984,'-10'0'594,"10"0"-276,5 0 1917,0 8-1542,11-1 565,10 2-429,-25-8-773,1-1-1,-1 0 1,1 0-1,-1 0 1,1 0-1,-1 0 1,1 0-1,-1 0 1,1 0 0,-1-1-1,1 1 1,-1 0-1,1-1 1,-1 0-1,3 0 1,3-3 413,-6 4-443,-1 0-1,1 0 1,-1 0-1,0-1 1,1 1-1,-1 0 1,1 0-1,-1-1 1,1 1-1,-1 0 0,0-1 1,1 1-1,-1 0 1,0-1-1,1 1 1,-1 0-1,0-1 1,1 1-1,-1-1 1,0 1-1,0-1 1,0 1-1,1-1 1,-1 1-1,0-1 1,0 0-1,0 0 72,1 0-85,-1 0-1,1-1 1,-1 1 0,0 0-1,1 0 1,-1 0 0,0 0-1,0-1 1,0 1 0,0 0-1,0 0 1,0 0 0,0-1-1,0 1 1,-1 0 0,1 0-1,0 0 1,-1 0 0,1-1-1,-1 1 1,1 0 0,-1 0-1,1 0 1,-1 0 0,0 0-1,0 0 1,1 1 0,-1-1-1,0 0 1,-1-1 0,0 1-25,0-1 1,0 1 0,-1 0 0,1-1-1,0 1 1,0 0 0,-1 0 0,1 0-1,-1 1 1,1-1 0,0 1-1,-1-1 1,1 1 0,-1 0 0,1 0-1,-1 0 1,1 0 0,-1 0 0,-2 1-1,-5 2 148,-10 3-216,15-3 75,0-1 0,0 1 0,0 0 1,0 0-1,1 0 0,-1 1 0,1 0 1,0 0-1,0 0 0,0 0 1,1 1-1,-4 5 0,6-9 13,1 0 0,-1 0-1,1 0 1,0 0 0,-1 0 0,1 1-1,0-1 1,0 0 0,-1 0 0,1 0-1,0 0 1,0 1 0,1-1 0,-1 0-1,0 0 1,0 0 0,0 0 0,1 1-1,-1-1 1,1 0 0,-1 0 0,1 0-1,-1 0 1,1 0 0,-1 0 0,1 0-1,0 0 1,0 0 0,0 0 0,4 6 178,-5-5-171,1-1-1,0 0 1,-1 0-1,1 0 1,0 0-1,0 0 1,0 0 0,0 0-1,0 0 1,0-1-1,0 1 1,0 0-1,0 0 1,0-1 0,0 1-1,3 0 1,12 6 88,-13-5-91,0-1 0,1 0 1,-1 1-1,1-1 0,0 0 0,-1-1 0,1 1 0,6 0 0,6 3 308,-15-4-262,1 1 0,-1-1 0,1 1 0,-1-1 0,0 0 0,1 1 0,-1-1 0,1 0 0,0 0 0,-1 0 0,1 0 0,-1 0 0,1 0 0,1-1 0,0-1-22,0 1 1,0-1 0,-1 0-1,1 1 1,0-1 0,-1-1-1,0 1 1,1 0 0,-1-1-1,2-2 1,10-10-44,-7 10-52,-4 2 73,0 1 1,1-1-1,-1 0 1,0-1-1,0 1 0,-1 0 1,1-1-1,-1 0 1,3-4-1,-5 7-40,1 1 0,-1-1-1,0 0 1,0 1 0,1-1-1,-1 1 1,0-1 0,1 0-1,-1 1 1,1-1 0,-1 1 0,1-1-1,-1 1 1,1 0 0,-1-1-1,1 1 1,-1-1 0,1 1-1,-1 0 1,1-1 0,0 1-1,-1 0 1,1 0 0,0 0-1,-1-1 1,1 1 0,-1 0 0,1 0-1,0 0 1,0 0 0,-1 0-1,2 0 1,2 21 19,-3-19 6,-1 1 0,1-1-1,0 1 1,-1-1 0,0 1 0,1-1 0,-1 1 0,0-1-1,0 1 1,-1 2 0,0 2 6,-1 0 1,2 0-1,-1 0 0,1 9 0,0-10 114,0-4-60,0-2-54,0 0-1,0 0 1,0 0 0,0 0-1,0 0 1,1 0-1,-1 0 1,0 1 0,0-1-1,0 0 1,0 0-1,0 0 1,0 0-1,0 0 1,0 0 0,0 0-1,0 1 1,0-1-1,0 0 1,0 0 0,0 0-1,0 0 1,0 0-1,0 0 1,0 0-1,0 1 1,0-1 0,0 0-1,0 0 1,0 0-1,0 0 1,0 0 0,0 0-1,0 0 1,-1 0-1,1 1 1,0-1-1,0 0 1,0 0 0,0 0-1,0 0 1,0 0-1,0 0 1,0 0 0,-1 0-1,1 0 15,1 0 0,-1 0-1,0 0 1,0 0 0,0 0 0,0 0-1,0 0 1,0 0 0,0 0 0,0 0-1,0 0 1,0 0 0,0 0-1,0 0 1,0 1 0,0-1 0,0 0-1,0 0 1,0 0 0,0 0 0,1 0-1,-1 0 1,0 0 0,0 0 0,0 0-1,0 0 1,0 0 0,0 0-1,0 0 1,0 0 0,4-3 59,-1-1-1,1 1 1,-1-1-1,1 0 1,-1-1-1,0 1 1,2-5-1,11-15-171,4-1 36,-8 9-52,1 1 0,1 0 1,0 0-1,20-15 0,-33 30 88,-1-1 0,1 0 0,0 1 0,-1-1 0,1 1 0,0-1 0,0 1 0,0-1 0,-1 1 0,1-1 0,0 1 0,0 0-1,0 0 1,0-1 0,0 1 0,0 0 0,1 0 0,-1 1-7,0 0 0,0 0 0,0 0 0,0 0-1,0 0 1,0 0 0,0 1 0,-1-1 0,1 0-1,0 0 1,-1 1 0,1-1 0,0 3 0,1 0 12,-1 1 1,0 0-1,1-1 1,-1 1-1,-1 0 1,1 9-1,0-12 21,-1 0 0,0 1 0,1-1 0,-1 0 0,1 0 0,0 0 0,-1 0 0,3 4 0,-2-4 17,0 0 1,0 0 0,0 0 0,-1 0-1,1 0 1,0 0 0,-1 0 0,1 4-1,-1-4-24,1-1-1,0 0 1,-1 0-1,1 1 1,0-1-1,0 0 0,0 0 1,0 0-1,0 0 1,0 0-1,0 0 1,1-1-1,0 2 1,7 6 35,-7-6 6,0-1 0,1 1 0,-1-1 0,0 0 0,0 1 0,1-1 0,-1 0-1,1 0 1,-1 0 0,0-1 0,1 1 0,0-1 0,-1 1 0,1-1 0,-1 0 0,1 0 0,0 0-1,-1 0 1,1 0 0,-1-1 0,1 1 0,-1-1 0,5-1 0,7-2 74,-1-1 0,25-13 0,-31 14-178,6-3 168,-1 0-1,15-13 0,10-6-305,-19 16 51,-18 9 141,1 1 0,-1-1 0,0 1 0,1 0 0,-1-1 0,0 1 0,1-1 0,-1 1 0,0 0 1,1 0-1,-1-1 0,1 1 0,-1 0 0,0 0 0,1-1 0,-1 1 0,1 0 0,-1 0 0,1 0 1,-1 0-1,1 0 0,-1 0 0,1-1 0,-1 1 0,1 0 0,-1 1 0,1-1 0,-1 0 0,1 0 1,0 0-1,2 5 19,1 0 571,-4-5-571,0 0 1,0 0-1,0 1 1,0-1-1,0 0 1,0 0-1,0 0 1,0 0-1,0 0 1,0 0-1,0 0 1,0 1-1,0-1 1,0 0-1,0 0 1,-1 0-1,1 0 1,0 0-1,0 0 1,0 0-1,0 0 1,0 0-1,0 0 1,0 1-1,0-1 1,0 0-1,0 0 1,-1 0-1,1 0 1,0 0-1,0 0 1,0 0-1,0 0 1,0 0-1,0 0 1,0 0-1,-1 0 0,1 0 1,0 0-1,0 0 1,0 0-1,0 0 1,0 0-1,0 0 1,0 0-1,-1 0 1,1 0-1,0 0 1,-8 0-63,1 2-1,-1-1 1,0 1 0,1 0 0,0 1-1,-1-1 1,1 2 0,0-1 0,0 1 0,-11 8-1,17-11 29,-1 1 0,0 0 0,1 0 0,-1 0 0,1 0 0,-1 0 0,1 0 0,0 0-1,0 0 1,0 0 0,0 0 0,1 1 0,-1-1 0,0 5 0,0-5 12,1-1-1,0 1 1,0 0 0,0-1 0,0 1 0,0 0-1,1 0 1,-1-1 0,0 1 0,1 0-1,-1-1 1,1 1 0,0-1 0,-1 1-1,1-1 1,0 1 0,0-1 0,0 1-1,0-1 1,0 0 0,2 2 0,0-1 76,0-1 1,0 0-1,0 0 1,0 0-1,0 0 1,0 0-1,0-1 1,1 1 0,-1-1-1,0 0 1,0 0-1,0 0 1,1 0-1,-1-1 1,0 1-1,5-2 1,-4 0-19,0 1 0,0-1 0,-1 0 0,1 0-1,-1 0 1,0 0 0,1-1 0,-1 1 0,0-1 0,0 0 0,-1 0 0,1 0 0,-1 0 0,4-7 0,0 2-21,-2-1 0,1-1 1,-1 1-1,4-15 1,4-23 89,-3 0 1,6-66-1,-8-96-56,-7 205-100,0-1 1,0 1-1,-1 0 0,0 0 0,0-1 0,-3-6 0,4 10 26,0 1-1,0-1 1,0 1-1,-1-1 1,1 1-1,0-1 1,0 1 0,0-1-1,-1 1 1,1-1-1,0 1 1,-1 0-1,1-1 1,0 1-1,-1-1 1,1 1-1,0 0 1,-1-1-1,1 1 1,-1 0-1,1 0 1,-1-1-1,1 1 1,0 0-1,-1 0 1,1 0 0,-1 0-1,1-1 1,-1 1-1,0 0 1,1 0-1,-1 0 1,1 0-1,-1 0 1,1 0-1,-1 0 1,1 0-1,-1 1 1,1-1-1,-1 0 1,1 0-1,-1 0 1,1 0-1,-1 1 1,1-1 0,0 0-1,-1 0 1,1 1-1,-1-1 1,1 0-1,0 1 1,-1-1-1,1 1 1,0-1-1,-1 0 1,1 2-1,-3 2-29,0 0 0,1 0 0,0 0 0,0 1 0,0-1 0,0 1 0,1-1 0,0 1 0,0-1 0,0 1 0,0 0 0,1 5 0,-1 10 42,3 28 0,-2-47 8,3 73-116,4 35-101,-3-71 200,-3-19 65,7 28-1,-7-41 3,1 0-1,0 1 0,0-1 0,1 0 0,0 0 1,0-1-1,0 1 0,6 6 0,-9-11-15,1 0-1,0 0 0,0 0 0,0 0 1,0 0-1,0-1 0,0 1 1,0 0-1,0-1 0,0 1 1,0 0-1,0-1 0,1 0 0,-1 1 1,0-1-1,0 0 0,0 1 1,1-1-1,2 0 0,-2 0 27,0-1-1,0 1 0,1 0 1,-1-1-1,0 0 0,0 0 1,1 1-1,-1-1 0,0-1 1,2 0-1,1-2 5,0 0-1,0 0 1,0 0 0,-1 0-1,1-1 1,5-8 0,30-44-140,-33 51-238,-2 8-33,0 16 62,-4-11 438,4 17 36,-1 0 0,1 43 1,-5-66 769,0-14-6070,0 6 3596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2:54.0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15 2240,'-8'-8'992,"3"4"-832,0 1 32,10 6-128,-5 1-512,0 4 352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2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7808,'0'-20'3520,"66"12"-3040,-29-1 2272,3 6-1600,36-17 223,6 3-799,31-6 32,-5 3-352,3 0-224,-16 7-32,-6-2-1056,-7 7 576,2-1-6239,-2 9 3711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13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1 185 6560,'0'-1'432,"0"0"0,-1 0 1,1 0-1,0 0 0,0 1 1,0-1-1,0 0 0,0 0 0,0 0 1,1 0-1,-1 1 0,0-1 1,0 0-1,1 0 0,-1 0 0,0 0 1,1 1-1,-1-1 0,1 0 1,0-1-1,1-1 254,1 1 1,-1-1 0,1 0-1,0 1 1,3-3-1,6-3 134,-1 1 1,16-6-1,21-6-41,1 2-1,83-18 1,64-5-822,-179 40-1045,-15 0 219,-34-9-19317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2:54.3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2 3648,'1'-1'1962,"-1"4"-443,-2 8-643,-2-1-677,1 0 1,1 1-1,-1-1 0,2 1 0,0 0 0,0 0 1,1 0-1,2 20 0,-1 7 61,1-17 23,-2-20-258,0 0 1,0 0-1,0 0 0,0-1 1,0 1-1,0 0 0,0 0 1,1 0-1,-1 0 0,0-1 1,1 1-1,-1 0 0,0 0 1,1-1-1,-1 1 0,1 0 1,-1 0-1,1-1 0,0 2 1,7-9 1222,-5 4-1204,-1-1 1,1 1 0,-1 0 0,0-1 0,0 1 0,0-1-1,2-6 1,5-8-89,52-88-78,-61 105 120,0 1 0,1-1 0,-1 0 0,0 0 0,1 1 0,-1-1 0,1 1 0,-1-1 0,1 0 0,-1 1 0,1-1 0,-1 1 0,1-1 0,0 1 0,-1-1 0,1 1 0,0-1 0,-1 1 0,1 0 0,0 0 0,-1-1 0,1 1 0,0 0 0,0 0 0,-1 0 0,3-1 0,-3 2 3,1-1-1,0 1 1,0-1-1,-1 1 1,1-1-1,0 1 0,-1 0 1,1-1-1,-1 1 1,1 0-1,-1-1 1,1 1-1,-1 0 1,1 0-1,-1-1 0,0 1 1,1 0-1,-1 0 1,0 0-1,0 0 1,1-1-1,-1 1 1,0 1-1,6 68 537,1-1-87,-6-52-243,-1-15-183,0 0 0,0 0 0,0-1 0,0 1 0,1 0 1,-1 0-1,0 0 0,1 0 0,1 3 0,-1-4 104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2:55.1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15 3328,'-1'-11'3587,"-1"7"-1538,-3 11-656,-11 22-816,12-24-569,0 1 0,1 0 0,0 0-1,0 0 1,-3 12 0,4-11-25,1 0 0,1 0 0,-1 0-1,1 0 1,0 0 0,2 11 0,-1-16 30,-1 0 0,1 0 1,-1 0-1,1 0 0,0 0 0,0 0 0,0-1 1,0 1-1,0 0 0,0 0 0,0-1 0,2 2 1,-2-2 12,0 0 0,0-1 0,0 1 0,0 0 0,0-1 0,0 1 0,0-1 0,0 1 0,0-1 0,0 0 0,1 1 0,-1-1 0,0 0 0,0 0 0,0 0 0,1 0 0,-1 0 0,0 0 0,0 0 0,0-1 0,3 1 0,-2-1 80,-1 0 0,1 1 0,0-1-1,0 0 1,-1 0 0,1 0 0,0 0 0,-1 0 0,1-1 0,-1 1-1,0 0 1,1-1 0,-1 1 0,0-1 0,0 1 0,2-4 0,-1 1 3,0 1 0,-1-1 1,0 1-1,0-1 0,0 0 1,1-7-1,0-31-461,-1 29-12,-1 32 190,5 134-2,-2-105 239,0 13 242,-3-54-140,-1-1-1,1-1 1,-1 1 0,0 0-1,-1 0 1,0 0-1,-4 10 1,6-16-140,0 1 0,0 0 1,0-1-1,-1 1 0,1-1 0,0 1 0,0-1 1,-1 1-1,1-1 0,0 1 0,-1-1 1,1 1-1,-1-1 0,1 1 0,-1-1 0,1 1 1,-1-1-1,1 0 0,-1 1 0,1-1 1,-1 0-1,1 1 0,-1-1 0,0 0 0,1 0 1,-1 0-1,1 1 0,-1-1 0,0 0 1,1 0-1,-1 0 0,0 0 0,1 0 0,-1 0 1,1 0-1,-1-1 0,0 1 0,1 0 0,-1 0 1,1 0-1,-1-1 0,0 1 0,1 0 1,-1 0-1,1-1 0,-1 1 0,1-1 0,-1 1 1,1 0-1,-1-1 0,1 1 0,-1-1 1,-1-2-12,-1 0 0,1 0 1,0 0-1,0 0 1,0-1-1,1 1 1,-1-1-1,-1-4 1,2 3-48,0-1 0,0 1 0,0-1 0,1 1 0,-1-1 0,1 1 0,1-1 0,-1 0 0,1 1 0,0-1 0,0 1 1,0 0-1,1-1 0,0 1 0,0 0 0,1 0 0,-1 0 0,1 0 0,0 0 0,0 1 0,1-1 0,-1 1 1,1 0-1,0 0 0,0 0 0,0 1 0,1-1 0,-1 1 0,1 0 0,0 0 0,0 1 0,0-1 0,0 1 0,7-2 1,28-8-550,-30 11 236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01.4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0 992,'2'6'4848,"1"9"-4240,-3 9-94,0 6 58,0 1-1,-2 0 0,-10 54 1,-17 64 546,22-107-999,6-36-30,2-5-41,-1 0 1,0-1-1,0 1 1,-1 0-1,1 0 0,0 0 1,0 0-1,0 0 1,-1 0-1,1 0 0,0 0 1,-1 0-1,1-1 0,-1 1 1,1 0-1,-1 0 1,0 1-1,1-3-9,-1 1 0,1 0 0,0 0 0,0 0 0,0 0 0,0 0 0,-1 0 0,1 0 0,0 0 0,0 0 0,0-1 0,0 1 0,-1 0 0,1 0 0,0 0-1,0 0 1,0-1 0,0 1 0,0 0 0,0 0 0,0 0 0,-1-1 0,1 1 0,0 0 0,0 0 0,0 0 0,0-1 0,0 1 0,0 0 0,0 0 0,0 0 0,0-1 0,0 1 0,0 0 0,0-23-75,0 21 18,0-1 0,1 1 0,-1 0 0,1-1 0,0 1 0,0-1 0,0 1 0,0 0 1,0 0-1,0 0 0,3-3 0,21-26 8,-4 5 64,-13 11-182,-7 13 107,0-1 0,1 1 1,-1 0-1,0 0 0,0 0 1,1 0-1,-1 0 0,4-2 1,-4 2 0,0 0 0,1 0 0,-1 1 1,0-1-1,0 0 0,0 0 0,1-2 0,2-6-133,-4 10 150,0 0 1,0 0-1,1 0 0,-1 0 1,0 0-1,0-1 1,0 1-1,0 0 1,0 0-1,0 0 1,0 0-1,0 0 1,1 0-1,-1 0 1,0 0-1,0-1 1,0 1-1,0 0 1,0 0-1,0 0 0,1 0 1,-1 0-1,0 0 1,0 0-1,0 0 1,0 0-1,0 0 1,1 0-1,-1 0 1,0 0-1,0 0 1,0 0-1,0 0 1,1 0-1,-1 0 1,0 0-1,0 0 1,0 1-1,8 1-61,-3 28-117,3 26 426,-8-11-96,5-30 1883,9-18-3050,22-1 744,-28 4 309,-1-1 0,0 0 0,1 0 0,-1 0 0,8-4 0,17-5 222,-25 8-147,1-1 1,0 1-1,-1-1 1,1-1-1,-1 1 1,0-1-1,10-8 1,-16 11-95,0 0 0,0 0 0,0 0 0,0 0 0,0 0 0,0 0 0,0 0 0,-1 0 0,1-1 0,-1 1 0,1 0 0,-1 0 0,1-1 0,-1 1 0,1 0 0,-1-1 0,0 1 0,0 0 0,0-1 0,0 1 0,0-1 0,0 1 0,0 0 0,0-1 0,-1 1 0,1 0 0,0-1 0,-1 1 0,1 0 0,-1-1 0,0 1 0,1 0 0,-1 0 0,0 0 0,0 0 0,1 0 0,-1 0 0,0 0 0,0 0 0,0 0 0,0 0 0,-1 0 0,1 0 0,0 1 0,-2-2 0,-13-6 66,9 4-213,1 1 1,0 0-1,-1 1 1,-11-4-1,9 4-181,0 1-252,8 1 535,1 1 0,-1-1 0,1 1 0,-1 0 0,1-1 0,0 1 0,-1 0 0,1-1 0,-1 1 0,1 0 0,0-1-1,0 1 1,-1 0 0,1 1 0,0 0-16,-1 0 0,1 1 0,-1-1 0,1 0 1,0 1-1,0-1 0,0 0 0,0 1 0,1-1 0,-1 0 0,1 1 0,-1-1 0,1 0 0,0 0 0,0 1 0,0-1 0,0 0 0,2 4 0,3 1-4,0 0 1,0 0-1,12 10 0,-3-3 304,-13-12-216,-1-1 0,1 0 0,0 0 0,-1 0 0,1 0 0,0 0 0,0 0 0,0 0 0,0-1 0,0 1 0,0 0 0,0-1 0,0 0 0,0 0 0,0 1 0,0-1 0,3-1 0,4 0 307,1 0 1,15-5-1,2 0 19,-17 3-296,0 0-1,-1 0 0,1-1 0,-1 0 1,0 0-1,0-1 0,16-12 0,-13 10-43,-7 3 24,0 0 0,0 0 0,-1 0 0,8-9 0,-12 13-48,0 0 1,0 0-1,1-1 0,-1 1 0,0 0 1,0 0-1,0 0 0,0-1 0,1 1 1,-1 0-1,0-1 0,0 1 0,0 0 0,0 0 1,0-1-1,0 1 0,0 0 0,0 0 1,0-1-1,0 1 0,0 0 0,0-1 1,0 1-1,0 0 0,0 0 0,0-1 0,0 1 1,0 0-1,0-1 0,0 1 0,-1 0 1,0-1 9,2 1 2,3 1-200,0 1 0,0-1 0,0 1 0,0 0 0,0 0 0,0 0 0,-1 1 0,7 4 0,3 2 78,-8-4 121,0 1 0,-1-1-1,1 1 1,4 8 0,5-5 46,-2-3-89,-11-5 72,1 0 0,0 0 1,-1-1-1,1 1 1,0 0-1,0-1 1,0 0-1,-1 1 0,1-1 1,0 0-1,0 0 1,0 0-1,0 0 1,0 0-1,-1-1 0,1 1 1,0-1-1,0 1 1,0-1-1,-1 1 1,3-2-1,9-2 162,-10 3-156,0 0 0,0 0 1,0-1-1,-1 1 0,1-1 0,0 0 0,-1 1 0,1-1 0,-1-1 1,0 1-1,0 0 0,0 0 0,0-1 0,0 1 0,2-5 0,0 1 30,-1 0 0,0 0 0,0 0 0,0 0 0,3-14 0,-6 20-69,1-7 74,0 0 0,0 0 0,0-9 0,-1 15-101,0 0 0,0 0 0,0 0 0,0 0 0,-1 0 0,1 0-1,0 0 1,-1 0 0,1 0 0,0 0 0,-1 0 0,1 0 0,-2-1 0,2 2-9,-1 0 0,1-1 0,-1 1 0,1 0 0,-1-1 0,1 1 0,-1 0 0,1 0 0,-1 0 0,1-1 0,-1 1 0,1 0 0,-1 0 0,1 0 0,-1 0 0,1 0 0,-1 0 0,1 0 0,-1 0 0,0 0 0,1 0 0,-1 1 0,1-1 0,-1 0 1,1 0-1,-1 0 0,0 1 0,-6 2-186,7-3 193,-1 0 0,0 0 0,1 0 0,-1 1 0,0-1 1,1 0-1,-1 1 0,1-1 0,-1 0 0,0 1 0,1-1 1,-1 1-1,1-1 0,-1 1 0,1-1 0,0 1 0,-1-1 1,1 1-1,-1-1 0,1 1 0,0 0 0,0-1 1,-1 1-1,1 0 0,0-1 0,0 1 0,0 0 0,0-1 1,0 1-1,-1 0 0,1-1 0,1 2 0,-2 1-23,1-1 0,-1 0-1,1 1 1,0-1-1,0 0 1,0 1 0,0-1-1,0 0 1,0 1 0,1-1-1,-1 0 1,1 0 0,0 1-1,0-1 1,0 0-1,0 0 1,0 0 0,0 0-1,0 0 1,1 0 0,2 3-1,-2-2 60,1 0 1,-1-1-1,1 1 0,-1-1 0,1 1 0,0-1 1,0 0-1,0 0 0,6 2 0,-2-1 163,-1-1-1,1-1 1,0 1 0,9 0-1,-7-1 22,1-1-1,-1-1 0,14-1 0,6 0 407,-26 1-531,1 0 1,-1 0 0,0 0 0,0 0-1,0 0 1,0-1 0,0 1-1,0-1 1,5-3 0,-3 2-4161,3 15-3023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03.8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97 0 2240,'1'0'2422,"-3"9"-1004,-3 18 256,1-3-1418,-3 8 70,2 1-1,-2 43 0,-11 171 1121,9-194-1056,2-17 169,-6 4 198,13-39-697,0 0 0,0 0 0,-1 0 1,1 0-1,0 0 0,-1 0 0,1 0 0,-1 0 0,1 0 0,-1 0 0,1 0 0,-1-1 0,0 1 0,1 0 0,-1 0 0,0-1 0,0 1 0,0 0 0,1-1 0,-1 1 0,0 0 1,-2 0-1,3-1-39,0 0 1,0 0 0,-1 0-1,1-1 1,0 1 0,-1 0 0,1 0-1,0 0 1,0 0 0,-1 0 0,1 0-1,0-1 1,0 1 0,0 0-1,-1 0 1,1 0 0,0 0 0,0-1-1,0 1 1,0 0 0,-1 0 0,1-1-1,0 1 1,0 0 0,0 0-1,0-1 1,0 1 0,0 0 0,0 0-1,0-1 1,0 1 0,0 0 0,-1 0-1,1-1 1,1 1 0,-1 0-1,0-1 1,0 1 0,0 0 0,0 0-1,0-1 1,0 1 0,0 0-1,0-1 1,0 1-23,6-22 113,65-91-262,-70 110 50,1 0 0,0 0-1,1 0 1,-1 1-1,1-1 1,-1 0 0,1 1-1,0 0 1,0 0 0,4-3-1,2 17-315,-7-8 412,0 0 0,0 0 0,-1 0 0,0 1-1,0-1 1,0 0 0,0 0 0,-1 1 0,0 4-1,2 7 85,12 52 410,-14-66-469,1-1-1,0 0 1,-1 0 0,1 0-1,0 0 1,0 0-1,0 0 1,0 0 0,0 0-1,0 0 1,0 0 0,0 0-1,1-1 1,-1 1-1,0 0 1,0-1 0,1 1-1,-1-1 1,0 0-1,1 1 1,-1-1 0,1 0-1,-1 0 1,0 0-1,1 0 1,-1 0 0,3 0-1,3 0 97,-1-1 0,1 0 1,-1 0-1,10-3 0,-7 1-48,0-2 0,-1 1 0,1-1 0,-1 0 0,-1-1 0,1 0 0,-1 0 0,0-1 0,0 0 0,-1 0 0,0 0 0,0-1 0,-1 0 0,0 0 0,6-11 0,-10 10 124,-6 9-642,-10 15-260,11-8 585,-34 56-145,33-53 326,0-1 1,1 1-1,1 0 1,0 1-1,-2 10 1,4-20-39,1-1 1,0 1-1,0-1 1,-1 1-1,1-1 1,0 1 0,0-1-1,0 1 1,0-1-1,0 1 1,0-1 0,0 1-1,0 0 1,0-1-1,0 1 1,0-1 0,0 1-1,1-1 1,-1 1-1,0-1 1,0 1-1,0-1 1,1 1 0,-1-1-1,0 1 1,1-1-1,-1 0 1,0 1 0,1-1-1,-1 1 1,1-1-1,-1 0 1,0 1 0,1-1-1,-1 0 1,2 1-1,1 1 206,-2-1 186,3-4 148,-2 2-526,0 1-1,-1-1 0,1 1 0,-1-1 0,1 0 0,-1 0 0,1 0 1,-1 0-1,0 0 0,0 0 0,1 0 0,-1 0 0,0 0 0,0-1 1,0 1-1,0 0 0,0-1 0,0 1 0,-1-1 0,1 1 0,0-1 0,-1 1 1,1-1-1,-1 0 0,0 1 0,1-3 0,0 1-85,0-1 0,0 1 0,0 0 0,0 0 0,0 0 0,4-5-1,-3 4-1318,5 12 1065,7 1 132,-11-6 198,1-1 1,0 1-1,-1-1 0,1 0 0,0 0 1,0 0-1,0 0 0,0-1 1,0 0-1,1 1 0,-1-1 0,7 0 1,-8-1 125,0 0 0,0-1 1,-1 1-1,1-1 0,0 0 1,0 0-1,-1 0 1,1 0-1,0 0 0,-1 0 1,1-1-1,-1 1 1,4-3-1,2-3 77,-1-1 0,11-10 0,-7 5-126,44-51-516,-46 55 294,11-14-210,-18 22 267,-1 0 1,0 0 0,1 0-1,-1 0 1,1 0 0,-1 0 0,1 1-1,-1-1 1,1 0 0,0 1-1,-1-1 1,1 1 0,0 0-1,1-1 1,-2 2 40,1-1 0,-1 1 0,0-1 1,1 1-1,-1-1 0,0 1 0,0 0 0,0 0 0,1-1 0,-1 1 0,0 0 0,0 0 0,0 0 0,0 0 1,-1 1-1,1-1 0,0 0 0,0 0 0,0 2 0,12 25-298,-10-20 359,-1 0 0,0 0 0,1 8 1,-3-14 8,0 0 0,1 0 0,-1 0 0,0-1 0,0 1 0,-1 0 0,1 0 0,0 0 0,-1 0 0,1 0 0,-1 0 1,0-1-1,1 1 0,-1 0 0,0 0 0,0-1 0,0 1 0,-2 1 0,1-1 34,1-1 0,-1 0-1,0 0 1,0 0 0,0-1 0,0 1 0,0 0-1,0-1 1,0 1 0,0-1 0,0 0-1,-4 1 1,-33-2 540,23 0-645,16 1 9,0 0-1,0 0 1,0 0-1,0 0 1,0 0-1,0 0 1,0 0-1,0 0 1,0 0-1,1 0 1,-1 0-1,0 0 1,0 0 0,0 0-1,0-1 1,0 1-1,0 0 1,0 0-1,0 0 1,0 0-1,0 0 1,0 0-1,0 0 1,0 0-1,0 0 1,0 0-1,0 0 1,0-1-1,0 1 1,-1 0 0,1 0-1,0 0 1,0 0-1,0 0 1,0 0-1,0 0 1,0 0-1,0 0 1,0 0-1,0 0 1,0 0-1,0 0 1,0 0-1,0 0 1,0 0-1,0-1 1,0 1 0,-1 0-1,1 0 1,0 0-1,0 0 1,0 0-1,0 0 1,0 0-1,0 0 1,0 0-1,0 0-7,1 0 1,-1 0-1,1-1 0,-1 1 0,0 0 0,1 0 0,-1 0 1,1 0-1,-1 0 0,1 0 0,-1 0 0,1 0 0,0 0 0,-1 0 1,1 0-1,-1 0 0,1 0 0,0 0 0,3 1 11,0 0 0,0-1 0,1 0 0,-1 0 0,0 0 0,0 0 0,1-1 0,6-1 0,11-1 125,24 1 136,-19 1 95,39-6-1,-34 2-38,-23 4-268,0 0 0,0 0 1,1-2-1,14-4 0,-19 5-991,-1-1-1,0 1 1,0-1-1,5-3 0,-1 0-2015,5 0 97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06.6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 1888,'0'0'613,"-1"11"3147,1-10-3605,-1-1-1,1 0 1,-1 1 0,1-1-1,-1 1 1,1-1-1,-1 1 1,1-1 0,-1 1-1,1-1 1,0 1-1,-1-1 1,1 1 0,0 0-1,0-1 1,-1 1-1,1 0 1,0-1 0,0 1-1,0-1 1,0 1-1,0 0 1,0-1 0,0 2 614,1 42-637,0-27-18,0-1 0,-1 1 0,-1-1 0,-1 1 0,-6 29 0,5-36-73,1 0 0,1 0 0,-1 10 0,-1 11 136,-2 20 298,3-39-460,3-11 2,-1 0 1,0-1-1,0 1 1,0-1-1,0 1 1,-1 0-1,1-1 1,0 1-1,0-1 0,0 1 1,0 0-1,-1-1 1,1 1-1,0-1 1,0 1-1,-1-1 1,1 1-1,-1 0 1,1-1 4,0 0 0,0 1 0,0-1 0,0 1 0,0-1 1,0 0-1,0 1 0,0-1 0,1 0 0,-1 1 0,0-1 0,0 0 1,0 1-1,0-1 0,1 0 0,-1 1 0,0-1 0,0 0 1,1 0-1,-1 1 0,0-1 0,0 0 0,1 0 0,-1 1 0,1-1 1,0 1-93,4-1 86,-1 2 22,-3-1-22,1 0 1,-1 0 0,1 0 0,-1-1 0,1 1 0,0-1-1,-1 1 1,1-1 0,0 0 0,-1 0 0,1 0 0,0 1-1,-1-2 1,1 1 0,0 0 0,-1 0 0,1 0-1,0-1 1,2 0 0,3-2 29,-1 0 0,0 0-1,10-6 1,7-4 85,27-3-104,-44 15 213,-2 1-905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07.3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46 2976,'0'-3'5114,"-6"6"-3455,10-3-321,-2 0-1044,3 0-35,0-1 1,0 0-1,0 0 1,8-3-1,-8 3-198,0-1-1,0 1 1,0 0-1,10-1 1,0 2 45,-1 1 10,1-1 0,-1-1 0,23-4 1,52-10 128,-80 12-62,-5 0-67,-4 3-340,0-1 1,-1 1 0,1 0-1,0-1 1,0 1 0,0 0-1,-6-3-4465,6 3 4466,0 0-1,-1 0 1,-4 2-1638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07.8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65 3232,'0'0'55,"0"0"0,0 1 0,-1-1 0,1 0 0,0 0 0,0 0 0,0 0 0,-1 0-1,1 0 1,0 0 0,0-1 0,0 1 0,0 0 0,-1 0 0,1 0 0,0 0 0,0 0 0,0 0 0,0 0 0,-1 0 0,1 0 0,0 0 0,0-1 0,0 1 0,0 0 0,0 0 0,-1 0 0,1 0 0,0 0-1,0-1 1,0 1 0,0 0 0,0 0 0,0 0 0,0 0 0,0-1 0,0 1 0,0 0 0,0 0 0,0 0 0,-1 0 0,3-4 3306,21-9-406,-12 6-2806,1 1 1,0 1 0,0-1 0,1 2 0,-1 0-1,1 0 1,0 1 0,0 1 0,0 0-1,0 1 1,23 0 0,25 2 175,-35-1-266,-26 0-184,1 0-1,-1 0 1,1 0-1,-1 0 1,0 0-1,1 0 1,-1 0 0,1 0-1,-1 1 1,0-1-1,1 0 1,-1 0 0,0 0-1,1 1 1,-1-1-1,0 0 1,1 0 0,-1 1-1,0-1 1,0 0-1,1 1 1,-1-1 0,0 1-1,1-1 59,4 8-1677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09.3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8 350 2656,'-7'5'5391,"9"-10"-1673,10-18-2776,13-32 1,6-14-321,-15 40-555,-4 4-28,1 1 1,1 1-1,1 0 1,1 1-1,20-20 1,-34 39-87,-1 2 30,-1 0 0,1 1 1,-1-1-1,1 0 0,0 0 0,0 1 0,-1-1 1,1 0-1,0 1 0,0-1 0,0 0 0,0 1 0,-1 0 1,1-1-1,0 1 0,0-1 0,0 1 0,0 0 0,0 0 1,0-1-1,0 1 0,0 0 0,0 0 0,0 0 1,0 0-1,2 1 0,9-1 11,-10 0-25,0 0 0,0-1 0,0 2 0,1-1 1,-1 0-1,0 0 0,0 1 0,0-1 0,0 1 0,0-1 0,0 1 0,0 0 1,0 0-1,0 0 0,0 0 0,0 0 0,0 1 0,2 1 0,-3-1 63,0 0 0,0 0 0,0 0-1,0 0 1,0 1 0,0-1 0,-1 0-1,1 1 1,-1-1 0,1 0 0,-1 1-1,0-1 1,0 0 0,0 1 0,0-1 0,-1 0-1,1 1 1,-1-1 0,1 0 0,-1 1-1,0-1 1,-1 3 0,-1 7 19,2-10-27,1 0-1,0 0 1,-1 0 0,0-1-1,1 1 1,-1 0-1,0 0 1,0-1 0,0 1-1,0 0 1,0-1-1,0 1 1,-1-1 0,-1 3-1,1-3 5,0 1 0,0 0-1,0-1 1,0 1 0,0-1 0,0 0-1,0 0 1,-1 0 0,1 0 0,0 0-1,-1 0 1,1 0 0,-1-1-1,1 1 1,-1-1 0,1 0 0,-1 0-1,1 0 1,-5 0 0,20-1-634,-9 1 552,1-1 0,-1 1 0,0 0 1,1 0-1,-1 0 0,1 1 0,-1 0 0,1 0 1,-1 0-1,0 0 0,0 1 0,1-1 1,-1 1-1,0 0 0,6 4 0,-10-5 54,4 2 3,0 0 1,0 1-1,0-1 0,-1 1 0,1 0 0,-1 0 1,0 1-1,0-1 0,3 8 0,-5-11 41,-1 0-1,0-1 1,1 1 0,-1 0-1,0-1 1,0 1-1,0 0 1,1-1 0,-1 1-1,0 0 1,0-1-1,0 1 1,0 0 0,0-1-1,0 1 1,-1 0-1,1-1 1,0 1 0,0 0-1,0-1 1,0 1-1,-1 0 1,1-1 0,0 1-1,-1-1 1,1 1-1,-1 0 1,1-1 0,0 1-1,-1-1 1,1 1-1,-1-1 1,1 1 0,-1-1-1,0 0 1,1 1-1,-1-1 1,1 0 0,-2 1-1,-7 0 81,1 0 0,-1-1 1,1 0-1,-1 0 0,1-1 0,-17-3 0,12 2-526,-24-2-1,20-1-5362,16 8 3664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45 2144,'1'3'7420,"3"29"-7064,-3-17-172,1 0 1,4 21-1,1 10 367,4 9 2158,-9-84-2661,1 1 0,14-52 0,-8 38-192,10-17-709,-19 59 844,0-1 0,0 1 0,0 0 0,0 0 0,0 0 0,1-1 0,-1 1-1,0 0 1,0 0 0,0 0 0,0 0 0,0-1 0,0 1 0,0 0 0,0 0 0,1 0 0,-1 0 0,0-1 0,0 1 0,0 0 0,0 0 0,0 0 0,1 0 0,-1 0 0,0 0 0,0 0 0,0 0 0,1 0 0,-1-1 0,0 1 0,0 0 0,0 0 0,0 0 0,1 0 0,-1 0 0,0 0 0,0 0 0,0 0 0,1 0 0,-1 0 0,0 0 0,0 1 0,0-1 0,1 0 0,-1 0 0,0 0 0,0 0 0,0 0 0,1 1 0,0-1 0,-1 0 0,0 1 0,1-1 0,-1 1 0,1-1 0,-1 1-1,1-1 1,-1 1 0,0-1 0,0 1 0,1-1 0,-1 1 0,0 0 0,1 0 0,0 13 24,1 0-1,-2 0 1,-1 19-1,0-20 72,1 0-1,0 0 0,1 0 1,4 18-1,-5-15 601,1-12 165,3-15-249,15-38-575,7-18-53,-22 59-141,1-1 1,-1 1 0,2 1-1,-1-1 1,12-12 0,-17 20 149,1 0 0,-1-1 0,0 1 0,0 0 0,1-1 0,-1 1 0,0 0 0,1 0 0,-1-1 1,0 1-1,1 0 0,-1 0 0,0 0 0,1-1 0,-1 1 0,1 0 0,-1 0 0,0 0 0,1 0 1,-1 0-1,1 0 0,-1 0 0,0 0 0,1 0 0,-1 0 0,1 0 0,-1 0 0,0 0 0,1 0 0,-1 0 1,0 1-1,1-1 0,-1 0 0,1 0 0,-1 1 0,1 0 12,0 0 0,0 0 0,0 0 0,0 0 0,0 1 0,-1-1 0,1 0-1,0 1 1,-1-1 0,1 2 0,7 36 99,-5 26 327,-2-45-179,0 0-1,1 0 0,5 26 1,-5-38-91,-1 0 0,0 1 1,0 0-1,-1 8 1,0-16 77,13-17-12847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11.7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182 12 1984,'-3'-10'8440,"-4"8"-8342,1 2 38,1 1-1,-1 0 0,0 0 0,1 0 0,-1 1 0,1 0 0,0 0 1,-1 0-1,1 1 0,0 0 0,0-1 0,1 2 0,-6 3 1,0 1-210,1 1 0,0 0 1,1 0-1,0 0 1,-7 12-1,10-13 20,0-1-1,1 1 1,0 0-1,1 1 1,0-1 0,-4 17-1,6-23 86,1 0 0,-1 0 0,1 0 1,0 1-1,-1-1 0,1 0 0,0 0 0,1 1 0,-1-1 0,0 0 0,1 0 0,-1 1 0,1-1 0,0 0 1,-1 0-1,1 0 0,0 0 0,1 0 0,-1 0 0,0 0 0,0 0 0,1-1 0,-1 1 0,1 0 1,-1-1-1,1 1 0,0-1 0,0 0 0,0 1 0,0-1 0,0 0 0,4 1 0,-4-1 14,-1-1-1,1 0 1,0 0-1,0 1 1,0-1 0,0-1-1,0 1 1,0 0-1,0 0 1,0-1-1,0 1 1,-1-1-1,1 0 1,0 1-1,0-1 1,-1 0-1,1 0 1,0 0 0,-1 0-1,1 0 1,-1-1-1,1 1 1,-1 0-1,2-3 1,3-2 93,-1 0-1,0-1 1,0 1 0,5-11 0,-6 11-71,-1-1 0,0 0 0,-1 1 0,1-1-1,-1 0 1,0 0 0,-1 0 0,0 0 0,0-1 0,-1-13 0,0 8-196,-1 9-39,1 1 0,0-1-1,0 0 1,0 0 0,0 1 0,2-8-1,19 30-983,-1 3 1302,-13-14-89,0-1 0,0 1-1,-1 0 1,10 17 0,-14-19 30,1 0 1,1 0-1,-1-1 1,1 0-1,5 7 1,-7-11 132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14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6 132 7232,'-5'-9'4775,"16"3"1644,11-2-4851,1 1 1,38-5-1,49-2-387,-44 7-587,262-53 14,-321 58-730,-4 2-313,-1-1 1,1 1 0,-1-1-1,0 0 1,1 0 0,3-2-1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12.1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 5056,'0'0'1642,"-7"0"518,24 5 816,-13-1-2807,-1 2-1,1-1 1,4 10-1,-1-2 86,3 5-111,1-1 0,1 0-1,23 27 1,13 14-100,-47-58-321,0 0 0,0 1 1,0-1-1,0 0 1,0 0-1,0 0 0,0 0 1,0 0-1,0 0 1,-1 0-1,1-1 1,0 1-1,0 0 0,0 0 1,0-1-1,0 1 1,1-1-1,-1 0-544,9-2-751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12.5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226 5 4224,'0'0'89,"0"-1"0,0 1 0,-1 0 1,1 0-1,0-1 0,0 1 0,-1 0 0,1-1 1,0 1-1,-1 0 0,1 0 0,0 0 0,-1-1 0,1 1 1,-1 0-1,1 0 0,0 0 0,-1 0 0,1 0 1,-1 0-1,1 0 0,0 0 0,-1 0 0,1 0 0,-1 0 1,1 0-1,0 0 0,-1 0 0,1 0 0,0 0 1,-1 0-1,1 1 0,-1-1 0,1 0 0,-16 4 1888,11 0-1608,-1-1 0,1 1 0,-1 0 0,1 1 0,0-1-1,-7 9 1,-1 1 148,-4 4-345,2 1 1,0 1-1,1 0 0,1 1 0,-14 29 1,-1 2-652,26-48-2,0-1 0,1 1 0,-1-1 0,1 1 0,-2 7 0,2 4-1065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13.1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0 3552,'-11'0'2949,"-17"45"582,20-25-3417,0-1 1,1 1 0,1 0 0,-4 32-1,4-24-69,0 0 10,2 0-1,-2 31 0,6-47-28,0 0-1,0 0 1,2 1 0,-1-1-1,1 0 1,1 0 0,5 14-1,-6-22-124,-1 0 0,1 0 0,0 0 0,1-1 1,-1 1-1,1-1 0,0 1 0,-1-1 0,1 0 0,1 0 0,-1 0 0,0 0 0,1-1 0,-1 1 0,1-1 0,0 0 0,5 2 0,18 8-1202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13.6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3968,'1'-1'229,"0"1"-1,0 0 1,0 0 0,0 0-1,1 0 1,-1 0 0,0 0 0,0 0-1,0 0 1,0 0 0,1 0-1,-1 1 1,0-1 0,0 0-1,0 1 1,0-1 0,1 1 0,25 13 846,-24-12-918,7 4 4,1 1 0,-1 1 1,-1 0-1,1 0 0,-1 1 0,-1 0 1,0 0-1,0 1 0,-1 0 0,0 1 0,-1 0 1,0 0-1,0 0 0,-1 0 0,-1 1 0,5 21 1,-4-12-41,-1 0 1,-1 0 0,-1 0-1,-1 1 1,-1-1 0,-1 0-1,-1 0 1,-1 0 0,-5 22-1,-1-2 45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25.9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153 0 992,'0'1'128,"0"-1"1,-1 0-1,1 1 1,0-1-1,0 1 1,0-1-1,0 0 0,0 1 1,0-1-1,0 1 1,0-1-1,0 0 1,0 1-1,0-1 1,0 1-1,0-1 0,0 0 1,0 1-1,0-1 1,1 0-1,-1 1 1,0-1-1,0 1 0,7 17 1219,-5-11-731,1 23 610,-1-7-559,2-1 212,3 32 0,-6-47-719,-1 0 0,-1 0-1,1-1 1,-1 1 0,0 0-1,0 0 1,-1-1 0,0 1-1,-3 7 1,2-9-36,1-1 1,-1 1-1,1-1 1,-2 1-1,1-1 1,0 0-1,-1 0 1,0 0-1,0 0 0,0-1 1,0 0-1,0 1 1,-9 3-1,8-5-185,-1 1 0,0-1 0,0-1-1,-1 1 1,1-1 0,0 0 0,0 0 0,-1-1 0,1 0-1,-1 0 1,-8-2 0,0 0-1768,4 2 517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30.4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0 379 1888,'0'0'3669,"5"-4"-2602,-1 2-814,1-1 1,0 1 0,-1-1-1,0 0 1,1 0-1,-1 0 1,0-1-1,-1 0 1,1 1-1,-1-1 1,4-5 0,-1-1 4,0 1 1,-1 0-1,0-1 1,6-16 0,8-41 141,-15 53-345,6-25 0,2-5 112,-11 41-137,0 0 0,0-1-1,-1 1 1,1 0 0,-1-1 0,1 1 0,-1-1 0,0-2 0,0 1-22,0 3-53,1-1-1,-1 0 0,1 1 0,0-1 1,0 1-1,0-1 0,1 1 0,-1-1 1,1 1-1,-1 0 0,1 0 0,0 0 1,-1 0-1,1 0 0,0 0 0,0 0 0,1 1 1,2-3-1,6-9 7,-2 4 42,-9 10-4,1-1 1,-1 0-1,1 0 0,-1 1 1,1-1-1,-1 0 1,0 1-1,1-1 1,-1 0-1,0 1 0,1-1 1,-1 1-1,0-1 1,1 0-1,-1 1 0,0-1 1,0 1-1,0-1 1,1 1-1,-1-1 0,0 1 1,0-1-1,0 1 1,0-1-1,0 1 0,0-1 1,0 1-1,0 0 1,3 16 9,-1 1 1,0-1 0,-2 31 0,-9 52 277,6-74-235,2-20-20,0 1 0,0-1 0,-1 1 0,0-1 0,0 0 0,-1 1 0,0-1 0,-4 7 0,4-8 67,1-1-34,1-1 0,-1 0 0,0 0 0,-1 0 0,1 0 1,0 0-1,-5 4 0,6-7-51,0 1 0,-1 0 1,1-1-1,0 1 1,0-1-1,0 0 1,-1 1-1,1-1 1,0 0-1,-1 0 1,1 0-1,0 0 0,0 0 1,-1 0-1,1 0 1,0 0-1,-1 0 1,1 0-1,0-1 1,0 1-1,-1-1 1,1 1-1,0-1 0,0 1 1,0-1-1,0 0 1,-2-1-1,-17-15-364,16 13 287,0 1-1,0-1 1,0 1-1,0 0 1,-1 0-1,-6-3 1,10 5 45,1 1-1,-1 0 1,1 0 0,0 0 0,-1 0 0,1 0 0,0-1 0,-1 1-1,1 0 1,0 0 0,-1-1 0,1 1 0,0 0 0,0 0 0,-1-1 0,1 1-1,0 0 1,0-1 0,0 1 0,-1 0 0,1-1 0,0 1 0,0-1-1,0 1 7,0 0 0,0 0 0,0 0 0,0 0 0,0-1 0,0 1 0,0 0 0,0 0 0,0 0-1,0 0 1,0 0 0,1 0 0,-1 0 0,0 0 0,0 0 0,0 0 0,0 0 0,0 0 0,0-1-1,0 1 1,0 0 0,0 0 0,0 0 0,1 0 0,-1 0 0,0 0 0,0 0 0,0 0 0,0 0-1,0 0 1,0 0 0,0 0 0,0 0 0,1 0 0,-1 0 0,0 0 0,0 0 0,0 0 0,0 0-1,0 0 1,0 1 0,0-1 0,0 0 0,0 0 0,1 0 0,-1 0 0,0 0 0,0 0 0,0 0-1,0 0 1,0 0 0,0 0 0,0 0 0,0 0 0,0 1 0,0-1 0,0 0 0,0 0 0,0 0-1,0 0 1,4 4-2,1-1 0,-1 0 0,1 0 0,-1-1-1,1 1 1,0-1 0,0 0 0,0 0 0,0-1-1,0 1 1,7 0 0,-3-1 60,-1 1 1,1-2-1,0 0 1,-1 0-1,1 0 1,12-3-1,-15 1 38,0 0 1,0 0-1,0-1 0,0 0 1,-1 0-1,1 0 0,-1-1 0,0 1 1,0-2-1,0 1 0,0 0 1,-1-1-1,8-10 0,-3 3-13,-1 0 0,-1 0 0,0-1 0,-1 0-1,6-16 1,-10 22 1,0-1 0,0 1 0,-1 0 0,0-1-1,0 0 1,-1 1 0,-1-10 0,1 10-33,0 7-45,0 0 1,0-1-1,0 1 1,0 0-1,0 0 1,0-1 0,0 1-1,0 0 1,0 0-1,0-1 1,0 1-1,0 0 1,0 0 0,0-1-1,0 1 1,0 0-1,-1 0 1,1 0-1,0-1 1,0 1 0,0 0-1,0 0 1,-1 0-1,1 0 1,0-1-1,0 1 1,0 0-1,-1 0 1,1 0 0,0 0-1,0 0 1,-1 0-1,1 0 1,0 0-1,0-1 1,-1 1 0,1 0-1,0 0 1,0 0-1,-1 0 1,1 0-1,0 0 1,0 1 0,-1-1-1,1 0 1,0 0-1,0 0 1,-1 0-1,1 0 1,0 0 0,0 0-1,-1 1 1,1-1 4,0 0 0,0 0 0,0 0 0,0 0 0,0 0 0,0 1 0,0-1 0,0 0 0,-1 0 0,1 0 0,0 0 0,0 0 0,0 0 0,0 1 0,0-1 0,0 0 0,-1 0 0,1 0 0,0 0 0,0 0 0,0 0 0,0 0 0,0 0 0,-1 0 0,1 0 0,0 0 0,0 0 0,0 0 0,0 0 0,-1 0 0,1 0 0,0 0 0,0 0 0,0 0 0,0 0 0,-1 0 0,1 0 0,0 0 0,0 0 0,0 0 0,0 0 0,0 0 0,-1-1 0,1 1 0,0 0 0,0 0 0,0 0 0,-1-1-37,-3 29-527,2 1 448,0-11 45,2 0 1,1 24-1,1-1 31,-3-37 39,1 1 0,0-1 0,1 0 1,-1 1-1,1-1 0,0 1 0,0-1 0,0 0 1,0 1-1,1-1 0,3 7 0,-4-10 162,3 0-27,-3-1-104,1 1 0,0-1 0,0 0 1,-1 0-1,1 1 0,0-1 0,0 0 1,0-1-1,-1 1 0,1 0 0,0 0 1,0-1-1,0 1 0,-1-1 1,1 0-1,0 1 0,-1-1 0,1 0 1,-1 0-1,1 0 0,-1 0 0,2-2 1,56-41-169,-21 10 302,31-27-497,-42 43 45,-26 17 277,0 1 0,1-1 0,-1 0 0,1 1 0,-1-1-1,1 0 1,-1 1 0,1 0 0,-1-1 0,1 1-1,0 0 1,-1 0 0,1 0 0,-1 0 0,1 0-1,2 0 1,-3 1 21,0-1 0,-1 1 0,1 0 0,0-1 0,0 1-1,0 0 1,-1-1 0,1 1 0,0 0 0,-1 0 0,1 0-1,-1 0 1,1 0 0,-1 0 0,1-1 0,-1 1 0,1 2 0,4 20 150,-4-14-136,0 0 16,0 0 0,-2 1 1,1-1-1,-1 1 0,0-1 1,-1 0-1,-5 17 0,7-13 291,1-6 834,-1-9-1149,1 0 0,-1 0 0,1 0 0,0-1 0,-1 1 0,1 0 0,0 0 0,0 0 0,0 0 0,0 0 0,3-3 0,21-22-278,-11 11 202,0 0 60,24-20 1,-7 7 139,-21 22-183,-9 7 47,-1 0 0,0 0 0,0 0 0,1 0 0,-1 0-1,0 0 1,0 0 0,0 0 0,1 0 0,-1 0 0,0 0 0,0 0-1,0 0 1,1 0 0,-1 1 0,0-1 0,0 0 0,0 0 0,0 0-1,1 0 1,-1 0 0,0 0 0,0 1 0,0-1 0,0 0 0,1 0-1,-1 0 1,0 0 0,0 1 0,0-1 0,1 3 17,0-1 1,-1 1-1,1 0 1,-1-1-1,0 1 0,0 0 1,0 3-1,0 61-105,1-63 81,-1-1-1,1 1 1,0-1-1,1 1 1,-1-1 0,0 0-1,1 0 1,4 6-1,1 4 344,-7-12-331,1 0 0,0 1 0,-1-1 0,1 0 0,0 0 0,0 0 1,-1 0-1,1 0 0,0 0 0,0-1 0,0 1 0,0 0 0,0 0 1,0-1-1,0 1 0,1 0 0,-1-1 0,0 1 0,0-1 0,2 1 1,-1-1 17,0 0 1,0 0-1,0 0 1,0 0-1,0 0 1,0-1-1,0 1 1,0-1-1,0 1 1,-1-1-1,1 0 1,2-1 0,1-1 27,0 0 1,0 0 0,0-1-1,-1 0 1,0 1 0,1-2-1,-1 1 1,5-8 0,-5 6-125,0 0 0,1 0 0,0 1 1,0 0-1,0 0 0,11-8 1,-13 11 39,0 0 1,1 0-1,-1 0 1,0 1-1,1-1 1,-1 1-1,1 0 1,-1 0-1,1 0 1,-1 1-1,1-1 1,0 1-1,-1 0 1,1 0-1,4 0 1,12-1 74,-19 1-35,0-1 1,0 1-1,0 0 1,0 0-1,0 0 1,0 0-1,0 0 1,0 0-1,1 0 1,-1 0-1,0 0 0,2 2 934,-11-18 80,8 15-1031,-1 0 0,1 0 0,-1 0 0,0 1 0,1-1 0,-1 0 0,0 0-1,0 1 1,1-1 0,-1 0 0,0 1 0,0-1 0,0 1 0,0-1 0,0 1 0,0-1 0,0 1 0,0 0-1,0-1 1,0 1 0,-1 0 0,0-1-16,0 1 1,0-1-1,0 1 0,0 0 0,0 0 0,0 0 1,0 0-1,-1 1 0,-1 0 0,1 0-22,1 0 1,0 0-1,0 0 0,0 0 1,0 1-1,0-1 0,0 1 1,1-1-1,-1 1 0,0 0 1,1 0-1,-1 0 0,1 0 1,0 0-1,-1 0 0,1 0 1,0 0-1,0 0 0,0 3 1,-1 2 7,0 1 0,1-1 0,0 0 0,0 0 0,1 10 1,0 33 52,1-48-18,-1 0 1,0 0 0,1 0-1,0 1 1,0-1 0,-1 0-1,1 0 1,0 0 0,1 0-1,-1-1 1,0 1 0,1 0-1,-1 0 1,1-1 0,2 3-1,3-2-2,1 0-1,0-1 0,-1 0 1,1 0-1,0-1 0,-1 0 1,10-1-1,12 0 64,0 0 37,1-1 0,41-8 0,-51 5 44,33-10 1,-47 13-92,-1 0 1,1-1 0,0 0 0,-1 0-1,1-1 1,-1 1 0,0-1 0,0 0-1,7-9 1,-9 11-1,-1-1 1,0 0-1,0 1 0,-1-1 1,1 0-1,0 0 0,-1 0 1,0 0-1,0 0 0,1-3 1,-1 4-40,-1 0 0,0 0 0,-1 0 1,1 0-1,0 1 0,0-1 0,-1 0 0,1 0 1,-1 0-1,0 1 0,1-1 0,-1 0 0,0 0 1,0 1-1,0-1 0,0 1 0,0-1 0,-1 1 1,-1-2-1,1 0-44,0 1 0,0 0 0,-1 1 0,1-1-1,-1 0 1,1 1 0,-1-1 0,1 1 0,-1 0 0,0 0 0,0 0 0,0 0 0,0 0 0,0 0 0,-5 0 0,3 1-28,0 1 1,1-1 0,-1 0 0,1 1-1,-1 0 1,1 0 0,-1 0 0,1 1-1,-9 4 1,9-5 30,0 2 1,0-1-1,0 0 0,1 1 0,-1 0 0,1 0 0,-1 0 1,1 0-1,0 0 0,0 1 0,0-1 0,1 1 0,-1 0 1,1 0-1,0 0 0,0 0 0,0 0 0,1 0 0,-1 1 1,1-1-1,0 1 0,-1 5 0,3-8 36,-1-1 0,0 0 0,0 1 0,0-1 0,1 0 0,-1 0 1,0 1-1,1-1 0,-1 0 0,1 0 0,0 0 0,-1 0 0,1 0 0,0 0 0,0 0 0,-1 0 0,1 0 0,0 0 0,0 0 0,0 0 0,0-1 0,0 1 0,0 0 0,1-1 0,-1 1 0,0 0 0,0-1 0,2 1 1,4 1 140,0-1 1,0 1 0,0-1-1,8 0 1,-7-1-24,18 2-15,0-2-1,0 0 1,0-2 0,0-1 0,0-1 0,27-8 0,-33 6-1430,0-1 1,0-1 0,-1-1 0,30-17 0,-28 12-577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30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75 2656,'-31'-15'1184,"8"-2"-1024,14 9 1888,4 8-1152,-3-8 992,3 4-1120,-8-4-192,8 5-352,-4-5-576,9 4 160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33.7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154 576 2400,'9'-6'2752,"-1"0"1,10-11-1,0-2-2292,-2 0 0,18-28 0,-17 21-285,-2-1-1,0-1 1,-2 0-1,10-31 1,28-122 840,-46 161-828,-2 11-78,-1 0 0,0-1-1,0 1 1,-1-14 0,-1-4 56,1 27-176,-1 0 1,0 0-1,0-1 1,0 1-1,0 0 1,0 0-1,0 0 1,0-1-1,0 1 1,0 0-1,0 0 1,-1 0-1,1 0 1,0-1-1,0 1 1,0 0-1,0 0 1,0 0-1,0 0 1,0 0-1,0-1 1,0 1-1,-1 0 1,1 0-1,0 0 1,0 0-1,0 0 1,0 0-1,0-1 1,-1 1-1,1 0 1,0 0-1,0 0 1,0 0-1,0 0 1,-1 0-1,1 0 1,0 0-1,0 0 1,0 0-1,0 0 1,-1 0-1,1 0 1,0 0-1,0 0 1,0 0-1,0 0 1,-1 0-1,1 0 1,0 0-1,0 0 1,0 0-1,0 0 1,-1 1-1,1-1 1,0 0-1,0 0 1,0 0-1,0 0 1,0 0-1,-1 0 1,1 1-1,-8 6-250,2 3 176,0 1-1,0 0 1,-6 21-1,9-25 23,-38 122 136,3-7-44,29-99-31,-1 0 1,-1-1-1,-18 27 1,12-23 102,-1-1 1,-1 0-1,-2-1 0,-24 23 1,9-10 60,27-27-230,-17 16 0,19-20 127,6-4-36,0-1 0,0 0 0,-1 0-1,1 0 1,0 1 0,-1-1 0,1-1 0,-1 1 0,1 0 0,-1 0-1,1-1 1,-1 1 0,-2 0 0,4-1-26,0 0 0,0 0 0,1 0 0,-1 0 0,0 0 0,0 0 0,0 0 0,0 0 0,0 0 0,0 0 0,0 0 0,0 0 0,0 0 0,0 0 0,0 0 0,0 0 0,0 0-1,0 0 1,0 0 0,0 0 0,0 0 0,0 0 0,1 0 0,-1-1 0,0 1 0,0 0 0,0 0 0,0 0 0,0 0 0,0 0 0,0 0 0,0 0 0,0 0 0,0 0 0,0 0 0,0 0 0,0 0 0,0 0 0,0 0 0,0 0 0,0-1 0,0 1 0,0 0 0,0 0 0,0 0 0,0 0 0,0 0 0,0 0 0,0 0 0,-1 0 0,1 0 0,0 0 0,0 0 0,0 0 0,0 0 0,0 0 0,0 0 0,0 0 0,0 0-1,0 0 1,0 0 0,0-1 0,0 1 0,0 0 0,0 0 0,0 0 0,0 0 0,-1 0 0,2 0-6,0-1-1,-1 0 1,1 0-1,-1 0 1,1 0-1,-1 0 1,1 0-1,-1 0 1,0 0-1,1 0 1,-1 0 0,0 0-1,0-2 1,2-2-21,1 0 0,0 0 0,0 1 0,0-1 0,7-7 0,-3 3 2,0 0 55,1 1 0,-1 1 0,1-1 0,1 1 0,-1 0 0,1 1 0,10-6 0,16-11-9,88-66-247,-83 57 286,-1-2 0,63-71 0,-71 71 65,-31 45 244,1-2-428,-1-1 1,-1 16 0,-1-16-4,1-4 71,0 0 1,0 0 0,1 0-1,-1 0 1,1 0-1,0 0 1,0 0 0,1 7-1,0-4-20,0 1 0,-1-1 0,1 0 0,-2 11 0,0 0-6,1-16 12,1 0 0,0 0 0,-1 0 0,1-1 0,0 1 0,0 0 0,0 0 0,0-1 1,2 3-1,5 9-68,5 2 263,-10-6-90,-3-8-90,0-1 0,0 1 0,0 0-1,0 0 1,1-1 0,-1 1 0,0 0 0,1-1-1,-1 1 1,0 0 0,1-1 0,-1 1 0,1 0-1,-1-1 1,1 1 0,1 0 0,11 11-15,28 19 0,-40-31 32,0 1 1,0-1-1,0 0 1,0 0-1,0 0 0,0 0 1,0 0-1,0 0 1,0 0-1,0 0 1,0 0-1,0-1 0,0 1 1,0 0-1,0-1 1,0 1-1,0 0 0,-1-1 1,1 1-1,0-1 1,0 0-1,1 0 1,10-5 133,-9 4-145,0 0 0,0 0 1,0 0-1,0 0 0,0 0 1,-1-1-1,1 1 0,-1-1 0,0 0 1,3-4-1,18-30 271,-23 36-277,3-6 68,-1-1 1,1 0-1,-2 1 0,1-1 0,-1 0 0,0 0 0,-1 0 1,1 0-1,-2-9 0,1 5-181,-1 9 88,1 1 0,0-1 0,-1 0 0,1 1 0,-1 0 0,0-1 0,0 1 0,0-1 1,0 1-1,0 0 0,0 0 0,-1-1 0,1 1 0,-1 0 0,0 0 0,-2-2 1,4 4 6,-1-1 0,1 1 0,-1 0 0,1 0 0,-1-1 0,1 1 0,-1 0 0,1 0 1,0 0-1,-1 0 0,1-1 0,-1 1 0,1 0 0,-1 0 0,1 0 0,-1 0 0,0 0 1,1 0-1,-1 0 0,1 1 0,-1-1 0,1 0 0,0 0 0,-1 0 0,1 0 1,-1 1-1,1-1 0,-1 0 0,1 0 0,-1 1 0,1-1 0,0 0 0,-1 1 0,1-1 1,0 0-1,-1 1 0,1-1 0,-1 1 0,-15 22-471,12-16 429,0 0-17,0 0 0,1 1 0,0-1 0,0 1 0,-2 10 0,2-7 10,1-5 29,1 0 0,0 0 0,0-1 0,0 1 0,1 0 1,0 0-1,0 0 0,2 7 0,-1 3 33,-2-14-16,1 0-1,0 0 1,0 0 0,0 0 0,1-1 0,-1 1-1,0 0 1,1 0 0,-1 0 0,1-1-1,0 1 1,-1 0 0,1-1 0,0 1 0,0 0-1,2 2 1,10 11-89,-10-11 134,0 0 0,0-1 0,0 1 0,1-1 0,5 5 0,-7-7-4,1 0 1,-1 0-1,0 0 1,0 0-1,0 0 1,0-1-1,1 1 1,-1-1-1,0 0 1,1 1-1,-1-1 1,0 0-1,1 0 1,-1-1-1,3 0 1,22-5 59,-2-2 1,1 0-1,-1-2 1,31-17-1,-48 24-76,6-4 53,-1-1 1,20-13-1,-30 19-23,1-1 0,-1 1 1,0-1-1,0 0 0,0 0 0,-1 0 0,1 0 0,-1 0 1,0 0-1,0-1 0,0 1 0,0-1 0,0 0 0,1-5 1,-3 7-51,0 1 0,1-1 0,-1 0 0,-1 1 0,1-1 0,0 1 0,0-1 0,0 1 0,-1-1 0,1 1 0,-1 0 0,1-1 0,-1 1 0,1-1 1,-1 1-1,0 0 0,0 0 0,0-1 0,0 1 0,0 0 0,0 0 0,0 0 0,0 0 0,0 0 0,0 0 0,-1 0 0,1 0 0,0 1 0,-1-1 0,1 0 1,0 1-1,-1-1 0,-1 1 0,0-1-17,1 0 1,-1 0-1,0 1 1,0-1 0,0 1-1,0 0 1,0 0-1,1 0 1,-1 0 0,0 1-1,0-1 1,0 1-1,0 0 1,1 0-1,-1 0 1,-4 2 0,-8 6-139,4-3 81,0 1 0,0 1 0,-15 13 0,22-17 44,0 0 0,1 0 1,0 1-1,-1-1 1,1 1-1,1-1 1,-5 11-1,6-14 37,1 1-1,-1-1 1,1 1-1,-1 0 1,1-1-1,0 1 1,0-1-1,0 1 0,0 0 1,0-1-1,0 1 1,0-1-1,0 1 1,1 0-1,-1-1 1,1 1-1,-1-1 1,1 1-1,0-1 1,-1 0-1,1 1 1,0-1-1,0 1 0,0-1 1,0 0-1,0 0 1,0 0-1,1 0 1,-1 0-1,0 0 1,3 2-1,2 0 68,0 0-1,1 0 0,-1 0 1,1-1-1,-1 0 1,1 0-1,13 1 0,3-1 268,24-1 0,-34-2-284,0 0 0,1-1 1,-1-1-1,23-7 0,-17 4-134,11 1 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52.9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1 582 4064,'0'0'1307,"5"-6"388,5 3 2080,19-3-2958,-9 1-478,14-3 74,-16 0-317,1 0 0,-2-1 0,1-1 0,-1-1 0,15-13 0,-31 24-67,0-1-1,0 0 0,0 1 1,0-1-1,0 0 0,-1 0 1,1 0-1,0 0 0,-1 0 1,1 1-1,0-1 0,-1 0 1,1 0-1,-1 0 0,1-1 1,-1 1-1,0 0 0,1 0 1,-1 0-1,0-2 0,0 2-2,-1 0 0,1-1 0,-1 1 0,1 0 0,-1 0 0,0 0 0,0 0-1,1 0 1,-1 0 0,0 0 0,0 0 0,0 0 0,0 0 0,0 0 0,0 0 0,0 1 0,-3-2 0,0-1-68,-1 0 0,0 1 1,0-1-1,-1 1 0,1 1 1,0-1-1,-1 1 0,1 0 1,0 0-1,-1 0 0,0 1 1,1 0-1,-1 0 0,1 0 1,-7 2-1,1-1-14,11-2 54,-1 1 0,0 0 0,0 0 0,1 0 0,-1 0 0,0 0 0,1 0 1,-1 1-1,0-1 0,0 0 0,1 0 0,-1 0 0,0 1 0,1-1 0,-1 0 0,1 1 0,-1-1 0,0 1 0,1-1 0,-1 0 0,1 1 0,-1-1 0,1 1 0,-1 0 0,0 0 0,0 0-26,0 0 0,0 0 0,0 0 0,0 0 0,0 0-1,-1 0 1,1-1 0,0 1 0,-1 0 0,-1 0 0,-10 7-95,10-5 98,0 1 0,0 0-1,1 0 1,0 0 0,-1 1-1,2-1 1,-1 1 0,0-1-1,1 1 1,0-1 0,-1 9-1,-3 2 56,5-14-37,-1 0 0,1 0 0,0 0-1,-1 0 1,1 0 0,0 0 0,-1 0 0,1 0-1,0 0 1,0 0 0,0 0 0,0 0 0,0 0-1,0 0 1,0 1 0,2 15-25,-2-16 41,0 1-1,0-1 1,0 1 0,0-1 0,0 1-1,1-1 1,-1 1 0,0-1 0,1 1-1,0 2 1,24 32 66,-24-35-77,0-1 0,0 1 1,0-1-1,0 1 0,0-1 1,0 1-1,0-1 0,0 1 0,0-1 1,0 0-1,1 0 0,-1 1 1,0-1-1,2 0 0,8 2 156,-8-1-89,0 0 0,0 0 0,-1 0 0,1-1 1,0 1-1,0-1 0,0 0 0,0 0 0,6 0 1,1-1-89,18-6 162,-6-5 293,-20 10-474,-1 2 34,-1-1 0,0 1 1,1 0-1,-1-1 0,1 1 0,-1 0 0,1-1 0,-1 1 0,1 0 0,-1 0 0,1-1 0,-1 1 0,1 0 0,-1 0 0,1 0 0,-1 0 0,1 0 0,0 0 0,-1 0 0,1 0 0,-1 0 1,2 0-1,3 1 10,0-1 0,1 1-1,-1-1 1,0 0 0,1-1 0,-1 1 0,0-1 0,1 0 0,8-3 0,-5 2 91,1 0-44,-8 2-61,0 0-1,0-1 1,0 1-1,0-1 1,0 1 0,0-1-1,0 0 1,0 0-1,0 0 1,0 0-1,0 0 1,2-2 0,6 3 219,4-4-68,-9 1-109,0 0-1,0-1 1,0 1-1,7-8 0,-7 6-12,-1 1 0,1 0-1,11-7 1,-2 3 29,-1 0 0,19-16 0,-18 13-228,-8 6 220,1 0 0,11-12 1,-16 14-26,0 1-1,0-1 1,-1 0 0,1 0-1,-1 1 1,1-1 0,-1 0 0,0 0-1,0-1 1,0 1 0,0-4 0,3-34 131,-2-1 0,-2 1 0,-6-42 0,-6 12-215,3 25-24,-4-7 90,3 27-32,9 26 22,1-1 0,0 1 0,0-1 0,0 1 0,0-1 0,-1 1 0,1-1 0,0 1 0,-1-1 0,1 1 0,0 0 0,-1-1 0,1 1 0,0-1 0,-1 1 0,1 0 0,-1-1 0,1 1 0,-1 0 0,1-1 0,-1 1 0,1 0 0,-1 0 0,1 0 0,-1-1 0,1 1 0,-1 0 0,1 0 0,-1 0 0,1 0 0,-1 0 0,1 0 0,-1 0 0,0 0 0,1 0 0,-1 0 0,1 1 0,-1-1 0,1 0 0,-1 0 0,1 0 0,-1 1 0,1-1 0,-1 0 0,1 0 0,-1 1 0,0 0 0,1-1-7,-4 3-27,0 0 0,1 0 0,-1 0 0,1 0 0,0 0 0,-1 1 0,2 0 0,-1 0 0,-3 5 0,1 1-20,0-1-1,0 1 1,-4 14-1,5-6 52,0-1 0,1 1 0,-1 34 0,5 58-48,1-39 50,-2-64 17,1 0 0,0 0 0,1 0 0,0 0 1,0-1-1,0 1 0,1 0 0,6 9 0,-8-14 13,0 0 0,0 0 0,1 0 0,-1 0 0,1-1 0,-1 1 0,1-1 0,2 2 0,-2-1-3,-1-1 0,1 0 1,-1 0-1,1 0 1,-1 1-1,0-1 0,0 1 1,0-1-1,0 1 1,1 1-1,-1-1-3,0 0 1,0-1 0,0 1-1,1-1 1,-1 1-1,0-1 1,1 1-1,-1-1 1,1 0-1,-1 0 1,1 0-1,-1 0 1,1 0-1,0 0 1,0 0-1,-1 0 1,1-1 0,0 1-1,0-1 1,0 0-1,0 1 1,0-1-1,0 0 1,3 0-1,-3 0-4,0 0 0,0 1 0,0-1 0,0 1-1,0-1 1,0 1 0,2 1 0,13 4 3,3 0 12,-15-5-26,-1 1 0,1-1 0,-1 0 1,1-1-1,6 1 0,-7 0-14,0-1 0,0 1 0,0 0 0,0 0 0,5 2 0,-7-2 46,0 0 1,0-1-1,1 1 0,-1 0 1,0-1-1,1 1 0,-1-1 1,1 0-1,-1 0 0,0 0 0,1 0 1,-1 0-1,1 0 0,-1-1 1,0 1-1,4-2 0,10-2 17,-15 4-19,0 0 0,1 0 0,-1 0 1,0 0-1,0-1 0,1 1 0,-1 0 0,0-1 1,0 1-1,0-1 0,2 0 0,0-1 16,-1 0 0,1 0 0,0 0 0,-1 0-1,0 0 1,1 0 0,-1-1 0,0 1 0,0-1 0,0 0 0,0 1-1,2-6 1,-3 3 57,1-1 1,-1 1-1,0 0 0,0-1 0,0 0 0,-1 1 1,0-7-1,0 10-95,0 0 1,0-1-1,0 1 1,0 0-1,0 0 1,-1 0-1,1 0 1,-1 0-1,1 0 1,-1 0-1,0 0 1,0 0-1,0 0 1,0 0-1,0 0 1,0 1-1,-2-3 1,1 3-59,1 0 1,-1 0 0,1 1-1,-1-1 1,1 1 0,-1-1-1,1 1 1,-1-1 0,0 1-1,1 0 1,-1 0 0,0 0-1,1 0 1,-1 0 0,-2 0-1,2 3 1,1 0-1,-1 0 1,1 0-1,0 1 1,0-1-1,0 0 0,0 0 1,0 1-1,0 4 1,5 35 157,-4-34-134,-1-7 19,1-1 0,0 1 0,0 0 1,0 0-1,0 0 0,0-1 0,1 1 0,-1 0 0,0 0 0,1 0 1,0-1-1,-1 1 0,1 0 0,0-1 0,0 1 0,0-1 0,1 3 1,11 17-99,-13-19 154,13 2 76,-12-3-120,0-1 0,1 1 0,-1-1 0,0 1 0,0-1 0,0 0 0,1 1 0,-1-1 0,0 0 0,2 0 0,8-1 100,-1 0-1,0-1 1,1-1 0,-1 0-1,0 0 1,0-1-1,0 0 1,-1 0 0,17-12-1,60-30-262,-84 45 128,1 0-1,0 1 1,-1 0-1,1-1 1,0 1 0,0 0-1,-1 0 1,1 1-1,0-1 1,0 0 0,3 2-1,15 0-110,-21-1 178,1-1 1,-1 0 0,0 0-1,0 0 1,1 0 0,-1 0 0,0 0-1,0 0 1,1 0 0,-1 0 0,0-1-1,0 1 1,1 0 0,-1 0 0,0 0-1,0 0 1,1 0 0,-1 0-1,0 0 1,0-1 0,1 1 0,-1 0-1,0 0 1,0 0 0,0 0 0,0-1-1,1 1 1,-1 0 0,0 0-1,0-1 1,0 1 0,0 0 0,0 0-1,0-1 1,0 1 0,1 0 0,-1 0-1,0-1 1,0 1 0,0 0-1,0 0 1,0-1 0,-1 0 16,1 0 0,0-1 0,-1 1-1,1 0 1,-1 0 0,0 0 0,1 0 0,-1 0 0,0 0 0,0 0-1,0 0 1,-1-1 0,0 0-69,-1 0 0,0 0-1,0 0 1,1 0 0,-2 1 0,1-1-1,0 1 1,0 0 0,0 0 0,-6-1-1,7 2-7,0-1-1,0 1 0,0 0 0,-1-1 0,1 1 0,0 0 0,0 0 0,0 1 0,0-1 0,0 0 0,0 1 1,-1 0-1,1-1 0,0 1 0,0 0 0,1 0 0,-1 0 0,-2 1 0,-8 7-128,10-8 138,0 0 0,0 1 0,0-1 0,0 1 0,0-1 0,0 1 0,0 0 1,1-1-1,-1 1 0,-1 3 0,1-1-30,0-1 0,1 1 0,-1 0 0,1-1 0,0 1 0,0 0 1,0 0-1,0 5 0,1-7 38,1 0 0,-1 0 0,0 0 0,0 0 1,1 0-1,0 0 0,-1 0 0,1 0 0,0 0 1,0-1-1,0 1 0,0 0 0,0 0 0,0-1 0,0 1 1,0-1-1,1 1 0,-1-1 0,3 2 0,2 3-6,1-1-1,0 0 1,0-1 0,0 1-1,0-1 1,1-1-1,-1 1 1,1-1 0,0-1-1,14 4 1,-2-4 170,1 0 0,0-1-1,0-1 1,0-1 0,0 0 0,38-9 0,-47 6-139,-7 3 21,-1 0-1,1 0 0,-1-1 1,0 1-1,1-1 0,-1 0 1,0-1-1,0 1 0,0-1 1,5-4-1,-5 3-7,9-8 111,16-20 1,-24 27-101,-1-1 1,-1 0 0,1 0 0,-1 0 0,0 0-1,0 0 1,2-10 0,4-23 86,-1-1-1,-2 1 1,-2-1-1,-1-1 1,-6-78 0,2 114-173,1 0 1,0-1 0,-1 1-1,0 0 1,0 0 0,-1 0-1,0-1 1,0 2 0,0-1 0,0 0-1,-4-6 1,6 11 24,0 0 0,0-1 0,-1 1 0,1 0 0,0-1 0,0 1 1,0 0-1,0 0 0,-1-1 0,1 1 0,0 0 0,0 0 0,-1 0 0,1-1 0,0 1 0,0 0 1,-1 0-1,1 0 0,0-1 0,-1 1 0,1 0 0,0 0 0,-1 0 0,1 0 0,0 0 1,-1 0-1,1 0 0,-5 7-260,1 2 211,-1 2 4,1 0 1,0 1-1,1-1 0,1 1 1,-3 16-1,3-13-13,-6 66 143,5-26 18,1-33-94,0-1 0,2 1 0,4 37 0,-2-28 54,-3-26-34,1 0 0,1-1 0,-1 1 0,1 0 0,-1 0 0,2 0 0,1 5 0,1 2-4,-4-10 0,0-1 0,1 1 0,-1-1 0,1 1 0,-1-1 0,1 1 0,0-1 0,0 0 0,0 1 0,-1-1 0,1 0 0,0 0 0,3 2 0,13 16 150,-15-16-123,-1-1-1,0-1 1,1 1 0,-1 0 0,1 0 0,0 0 0,0-1 0,-1 1 0,1-1-1,0 0 1,0 1 0,0-1 0,1 0 0,-1 0 0,0 0 0,0-1 0,1 1-1,-1 0 1,0-1 0,1 1 0,1-1 0,-2 0 31,0 0 0,0 0 0,0 0 0,-1 0 0,1-1 0,0 1 0,0 0 0,-1-1 0,1 0 0,0 1 0,-1-1 0,4-2 0,14-17 79,-18 19-153,43-69 255,-39 63-194,0-1-1,-1 0 1,6-13-1,5-9 104,-15 30-148,1 0 1,-1-1 0,0 1-1,0 0 1,0 0-1,0-1 1,0 1 0,0 0-1,0 0 1,0-1-1,0 1 1,0 0 0,0-1-1,0 1 1,0 0-1,0 0 1,0-1 0,0 1-1,0 0 1,0-1-1,0 1 1,0 0 0,0 0-1,0-1 1,0 1-1,-1 0 1,1 0 0,0 0-1,0-1 1,0 1-1,-1 0 1,1 0-1,0 0 1,0-1 0,0 1-1,-1 0 1,1 0-1,0 0 1,0 0 0,-1-1-1,1 1-15,-1 0-1,1 0 0,-1-1 1,1 1-1,-1 0 1,1 0-1,-1 0 0,1-1 1,0 1-1,-1 0 1,1 0-1,-1 0 0,1 0 1,-1 0-1,1 0 1,-1 0-1,1 0 0,-1 0 1,-4 3-450,4-4 198,2 8 87,4 25-252,-4-25 442,-1-1 0,1 0 0,1 0 0,-1 1 0,1-1 0,0 0 0,0 0 0,6 9 0,-4-6-37,2-1 1,-1 1-1,1-1 1,12 13-1,-15-19 40,-1 1 0,0-1 0,0 0 0,1 0 0,-1 0 0,1 0 0,-1 0 0,1-1 0,0 1 0,0-1 0,0 0 0,-1 0 0,1 0 0,1 0-1,-1 0 1,0 0 0,0-1 0,0 0 0,0 0 0,6 0 0,27-6 365,-18 4-275,0-2 0,0 0 0,27-10 0,-24 6-191,1 2 0,0 0 0,32-4 0,-51 10 60,0 0 0,0-1 0,1 1 1,-1 1-1,0-1 0,0 0 1,0 1-1,0-1 0,0 1 1,6 2-1,-8-2 28,0-1-1,1 1 1,-1 0-1,0 0 1,0-1 0,0 1-1,0 0 1,0 0 0,0 0-1,0 0 1,0 0-1,0 1 1,0-1 0,-1 0-1,1 0 1,0 1-1,-1-1 1,1 0 0,-1 1-1,1-1 1,-1 0-1,0 1 1,0-1 0,1 1-1,-1 1 1,-1 36 160,0-19-201,0 0 0,4 26 0,-2-42 65,0 1 0,0-1 0,0 0-1,0 1 1,1-1 0,0 0 0,0 0 0,0 0 0,0 0-1,0 0 1,1 0 0,0-1 0,0 1 0,6 5 0,-7-11 108,0 0 1,0 0 0,0 0 0,0 0 0,0 0 0,0 0-1,0-1 1,-1 1 0,0-1 0,2-3 0,-1 0-125,0-1 0,-1 1 0,0-1 1,-1 0-1,1 0 0,-1 1 0,-1-1 0,1 0 0,-1 1 1,0-1-1,-1 0 0,1 1 0,-1-1 0,-4-7 0,-8-26-205,10 32 186,-18-15 87,12 14-621,12 10 444,1-1 0,-1 0 0,1 0 0,-1 0 0,1 0 1,-1 0-1,1-1 0,-1 1 0,4-2 0,21-2-15,8 1 94,-29 1 15,1 1 0,-1 1 1,0-1-1,1 1 0,-1 0 0,10 1 1,-4 2-38,-11-3 46,0 0-1,0 0 1,0 0-1,0 0 0,0 1 1,0-1-1,0 0 1,0 1-1,-1-1 1,1 1-1,0-1 1,0 1-1,0-1 1,1 2-1,-1-1 74,0 0-80,0 1 1,0 0-1,0 0 1,0 0-1,0 0 0,-1 0 1,1 0-1,0 2 1,0-1-3,0 1 52,0-1 0,-1 1 0,1 0 0,-1 0 0,0-1 0,0 1 0,0 0 0,-1 4 0,0 7 46,-5-6 441,6-9-436,5-6 81,22-31-38,44-45 143,-71 83-320,1 0 0,0 1-1,-1-1 1,1 0 0,0 0-1,0 0 1,-1 0 0,1 0-1,0 0 1,0 0-1,0 0 1,0 0 0,2 1-1,17 18 59,-17-16-23,0 0 0,0-1 0,0 0-1,1 1 1,0-1 0,-1-1 0,8 5 0,32 16 141,-36-20-70,3 1-155,0 0 0,0 0-1,0-1 1,12 1-1,21 0-3864,-30-4 2470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53.6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57 2080,'-3'2'485,"1"-1"1,-1 1-1,0-1 1,0 0-1,0 0 0,0 0 1,0 0-1,0 0 0,0-1 1,0 1-1,0-1 1,0 0-1,0 0 0,-5 0 1,4 0 1929,9-5-1519,18-8-312,34-14 0,-45 22-527,0 1 0,1 1 1,-1 0-1,1 1 0,13-2 1,67 1 30,-92 3-83,40 1-39,-1 0 0,41 9 1,-60-6-2341,27 9 1,-24-5-16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36.2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21 2816,'0'0'44,"0"0"0,0 0 0,0 0 0,0 0 0,0 0 1,0 0-1,0 0 0,0 0 0,0-1 0,0 1 0,0 0 0,0 0 0,0 0 0,0 0 1,-1 0-1,1 0 0,0 0 0,0 0 0,0 0 0,0 0 0,0 0 0,0 0 1,0 0-1,0 0 0,0 0 0,0 0 0,-1 0 0,1 0 0,0 0 0,0 0 0,0 0 1,0 0-1,0 0 0,0 0 0,0 0 0,0 0 0,0 0 0,0 0 0,-1 0 0,1 0 1,0 0-1,0 0 0,0 0 0,0 0 0,0 0 0,0 0 0,0 0 0,0 0 0,0 0 1,-6 1 975,10-9 5231,-4 2-4347,-1 6-1338,1-4 41,1 1 374,-1 6 710,-5 36-298,1-20-978,3-3-133,0 0-1,3 24 1,-1-4 100,-1 340 706,-4-338-946,3-31-77,0 1 0,0-1 0,0 0 0,1 1 0,0-1 0,2 10 0,-1-15-21,-1 0-1,0 0 1,0 1-1,0-1 1,0 0 0,0 0-1,0 1 1,-1-1 0,1 0-1,-1 0 1,1 0-1,-1 1 1,0-1 0,0 0-1,0 0 1,0 0-1,0 0 1,0-1 0,-1 1-1,1 0 1,-1 0 0,1-1-1,-1 1 1,0-1-1,1 1 1,-1-1 0,-3 2-1,8-11 71,-1 6-158,-1 0 0,0 1 0,0-1 0,1 1 0,-1-1 0,1 1 0,-1 0 0,4-2 0,-2 1 30,69-31-27,-61 29 95,0 0-1,0 1 1,1 1-1,21-3 1,-10 3 184,-11 0-152,0 1-1,-1 1 1,1 0-1,0 0 1,0 1-1,-1 1 1,22 4 0,-20-1 28,-9-3-106,0 0 0,0 0 0,1-1 0,-1 1 0,1-1 0,5 0 0,-9-1-31,-1 0 1,0 0-1,0 0 0,1 1 0,-1-1 1,0 0-1,0 0 0,0 0 0,0 0 1,1 0-1,-1 0 0,0 0 0,0 1 0,0-1 1,0 0-1,1 0 0,-1 0 0,0 0 1,0 1-1,0-1 0,0 0 0,0 0 0,0 0 1,0 0-1,1 1 0,-1-1 0,0 0 1,0 0-1,0 1 0,0-1 0,0 0 0,0 0 1,0 0-1,0 1 0,0-1 0,0 0 1,0 0-1,0 0 0,-1 1 0,1-1 0,0 0 1,0 0-1,0 0 0,0 1 0,0-1 1,0 0-1,0 0 0,0 0 0,-1 0 1,1 1-1,0-1 0,0 0 0,0 0 0,0 0 1,-1 0-1,1 0 0,0 0 0,0 1 1,-1-1-485,0 1 0,1 0 0,-1 0 0,1-1 0,-1 1 0,0 0 0,0-1 0,1 1 0,-1-1 0,0 1 0,0-1 0,0 0 0,0 1 0,0-1 0,0 0 0,1 1 0,-3-1 0,-3-2-3845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56.5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9 105 4064,'-1'0'176,"-6"0"5813,10 0-5925,0 0 0,0-1 0,0 1 0,0-1 0,0 0 0,0 0 0,0 0 0,0 0-1,0-1 1,-1 1 0,1-1 0,0 1 0,4-5 0,1-2 233,1 0 0,9-13 0,-5 5-232,-10 14-14,-1 0-13,0-1 0,0 1 0,0 0 0,0-1 0,0 1 0,0-1 0,-1 1 0,1-1 0,-1 0 0,1-3 0,-2 5-75,-8 18-331,-2 5 246,-11 41-1,11-32 208,9-29-100,0 0 1,1 0-1,-1 0 1,1 0 0,-1 0-1,1 0 1,0 0-1,0 0 1,0 0 0,0 0-1,0 1 1,0-1-1,1 0 1,-1 0-1,1 0 1,-1 0 0,2 3-1,-1-4 19,0 0-1,0 0 1,0 0 0,0 0-1,0 0 1,0 0 0,0-1-1,1 1 1,-1 0-1,0 0 1,0-1 0,1 1-1,-1-1 1,0 0-1,1 1 1,-1-1 0,0 0-1,1 1 1,-1-1 0,1 0-1,-1 0 1,0 0-1,1-1 1,-1 1 0,3-1-1,4-1 69,-1 0-1,1 0 0,-1-1 1,0 0-1,9-6 1,3-1 38,-3 2-7,0-1 1,23-19-1,-6 5-29,-7 5-209,-2 2-16,33-18 0,-57 34 141,0 0 1,0 0 0,0 0-1,0 0 1,0 0 0,1-1-1,-1 1 1,0 0 0,0 0-1,0 0 1,0 0 0,0 0-1,0 0 1,0 0 0,1 0-1,-1 0 1,0 0 0,0 0-1,0 0 1,0 0 0,0 0-1,0 0 1,1 0 0,-1 0-1,0 0 1,0 0 0,0 0-1,0 0 1,0 0 0,0 0-1,1 0 1,-1 1 0,0-1-1,0 0 1,0 0 0,0 0 0,0 0-1,0 0 1,0 0 0,0 0-1,0 0 1,1 0 0,-1 1-1,0-1 1,0 0 0,0 0-1,0 0 1,0 0 0,0 0-1,0 0 1,0 1 0,0-1-1,0 0 1,0 0 0,0 0-1,0 0 1,-3 13-65,-7 12 210,6-17-101,-1 0 0,0-1 0,-1 0-1,0 0 1,0 0 0,-8 6 0,-43 33 329,54-44-349,0 0 0,0 0 0,0-1 0,0 1 0,0-1 0,-1 0 0,1 0 0,0 0 0,-1-1 0,1 1 0,-1-1 0,1 0 0,0 0 0,-1 0 0,1 0 0,-1-1 0,1 1 0,0-1 0,-1 0 0,-3-1 0,7 2-24,0 0-1,0 0 1,0 0-1,1 0 1,-1 0-1,0 0 1,0 0 0,0 0-1,0 0 1,0 0-1,0 0 1,0 0-1,0 0 1,0 0 0,0 0-1,0 0 1,0 0-1,0 0 1,0 0-1,0 0 1,0 0 0,1 0-1,-1 0 1,0 0-1,0 0 1,0 0-1,0 0 1,0 0 0,0 0-1,0 0 1,0 0-1,0 0 1,0 0-1,0 0 1,0-1 0,0 1-1,0 0 1,0 0-1,0 0 1,0 0-1,0 0 1,0 0 0,0 0-1,0 0 1,0 0-1,0 0 1,0 0-1,0 0 1,0 0 0,0 0-1,0 0 1,0 0-1,0-1 1,0 1-1,0 0 1,0 0 0,0 0-1,0 0 1,0 0-1,0 0 1,0 0-1,0 0 1,0 0 0,0 0-1,0 0 1,0 0-1,0 0 1,9-1-211,12 0 84,8 6-42,-17-2 200,0-2 0,17 2 0,15-4-1985,46-6 0,-59 3-2079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56.8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38 5632,'-3'-14'2112,"-2"11"-1664,5 0-96,0-2-544,0 1 32,5-4-2336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58.2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227 323 4160,'-1'0'85,"1"0"-1,0 0 1,-1 0 0,1 0-1,0 0 1,-1 0 0,1-1-1,0 1 1,-1 0 0,1 0-1,0 0 1,-1 0 0,1 0-1,0-1 1,0 1 0,-1 0 0,1 0-1,0 0 1,0-1 0,-1 1-1,1 0 1,0-1 0,0 1-67,-1 0 1,1 0 0,0 0 0,0-1-1,0 1 1,0 0 0,0 0 0,0 0-1,-1 0 1,1 0 0,0-1 0,0 1 0,0 0-1,-1 0 1,1 0 0,0 0 0,0 0-1,0 0 1,-1 0 0,1 0 0,0 0-1,0 0 1,0 0 0,-1 0 0,1 0-1,0 0 1,0 0 0,0 0 0,-1 0-1,1 0 1,0 0 0,0 0 0,0 0 0,-1 0-1,1 0 1,0 1 0,0-1 0,0 0-1,0 0 1,-1 0 0,1 0 0,0 0-1,0 1 1,-1-1 82,-1 1-1,1-1 1,0 0 0,-1 0-1,1 1 1,0-1 0,-1 0-1,1 0 1,0 0 0,-1 0-1,-1-1 1,-10 1 590,2 2-486,-1 1 0,2 0 0,-1 1 0,0 0 0,1 1 0,0 0 0,0 1 0,0 0 0,1 0 0,0 1 0,0 0 0,0 1 0,1-1 0,0 2 0,-12 16 0,18-22-164,1 0 0,-1 0 1,1 0-1,-1 0 0,1 0 1,0 0-1,0 0 0,0 0 1,1 0-1,-1 1 0,1 4 1,0-6 160,18-6 396,-7-1-491,-1 0 0,0 0 1,-1-1-1,1-1 0,-1 0 1,-1 0-1,15-15 0,-13 13-64,-8 7-59,0 1 0,-1-1 0,1 0 0,0 1 0,-1-1 0,1 0 0,-1 0 0,2-2 0,0-1-429,-1 9 26,-2 9 147,0-9 303,0 3-36,0 1 1,0-1 0,1 0-1,0 0 1,2 8-1,-2-13 8,-1 0 0,1-1-1,0 1 1,0 0 0,0 0 0,0-1-1,0 1 1,0-1 0,0 1-1,0-1 1,1 0 0,-1 1-1,0-1 1,1 0 0,-1 0 0,1 0-1,0 0 1,-1 0 0,1 0-1,0 0 1,-1-1 0,1 1-1,0 0 1,0-1 0,2 1 0,2-1 39,0 1 0,0-1 0,0 0 0,0-1 1,0 1-1,0-1 0,0-1 0,-1 1 0,1-1 1,0 0-1,6-3 0,8-5 124,31-22 0,-30 19 9,-9 5-132,-1-1 0,0 0-1,-1 0 1,0-1 0,-1 0 0,0-1 0,0 0-1,-1 0 1,0-1 0,-1 0 0,7-18 0,3-12-23,-2 0-1,11-53 1,-12 42 111,-13 48-99,0 3-75,-1 1-1,1-1 1,-1 0-1,1 0 1,-1 0-1,1 0 1,-1 0-1,0 0 1,0 0-1,0 0 1,0 0-1,-1-3 1,0 5 22,1 0 1,0 1 0,0-1 0,-1 0 0,1 0 0,0 0-1,-1 0 1,1 1 0,0-1 0,0 0 0,0 0-1,-1 1 1,1-1 0,0 0 0,0 0 0,0 1 0,-1-1-1,1 0 1,0 1 0,0-1 0,0 0 0,0 1 0,0-1-1,0 0 1,0 1 0,0-1 0,0 0 0,0 1 0,0-1-1,0 1 1,-4 15-117,-12 112-312,5-26 445,9-88 54,1 1 0,0-1 0,1 1 1,1-1-1,3 19 0,2-2-1542,13 40 0,-13-51-812,-1 0 747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3:58.5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3 194 6720,'-1'-1'201,"1"0"0,0 1 0,0-1 0,-1 0 1,1 0-1,0 1 0,0-1 0,0 0 0,0 0 0,0 1 0,0-1 1,0 0-1,0 1 0,0-1 0,1 0 0,-1 0 0,0 0 0,1 0-73,0 0 0,0 1 1,0-1-1,0 0 0,0 1 0,0-1 0,0 1 0,1 0 0,-1-1 0,0 1 0,2-1 0,297-67 2037,-275 63-2743,0-1-1,35-13 0,-31 7-2838,45-27 0,-38 16 377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4:00.4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0 595 3392,'10'-5'5925,"-3"2"-5635,-1 0 0,0-1 1,0 0-1,-1 0 0,1 0 0,-1 0 1,0-1-1,9-10 0,12-10 138,82-87 105,-38 37-1119,-70 75 585,0 0 1,0 0 0,0 0-1,0 0 1,0-1 0,0 1 0,0 0-1,0 0 1,1 0 0,-1 0-1,0 0 1,0 0 0,0 0 0,0 0-1,0 0 1,0 0 0,0 0-1,0 0 1,0 0 0,0 0 0,0 0-1,1 0 1,-1 0 0,0 0-1,0 0 1,0 0 0,0 0 0,0 0-1,0 0 1,0 0 0,0 0-1,0 0 1,0 0 0,1 0 0,-1 0-1,0 0 1,0 0 0,0 0-1,0 0 1,0 0 0,0 0 0,0 0-1,0 0 1,0 0 0,0 0-1,0 1 1,0-1 0,1 0 0,-1 0-1,0 0 1,0 0 0,0 0-1,0 0 1,1 8-1,-1 7-14,-2-2-38,-1 0 39,1 0-1,1 0 0,0 26 0,2-36 10,-1 1 0,1 0 0,0 0 0,0 0 0,0-1 0,0 1 0,1 0 0,-1-1 0,1 0-1,0 1 1,0-1 0,0 0 0,1 0 0,-1 0 0,1 0 0,-1 0 0,7 4 0,-1-1 59,1-2-1,-1 1 1,1-1-1,0 0 1,11 2 0,-2 0-115,-15-4 74,1-1-1,-1 0 1,1-1-1,0 1 0,-1-1 1,1 1-1,0-1 1,-1 0-1,1-1 0,0 1 1,-1 0-1,1-1 1,4-1-1,-3 0 22,1 0-1,0-1 1,-1 0 0,0 0-1,0 0 1,0 0 0,7-7-1,-3 2 29,0-1 0,-1 0 0,0-1 0,-1 0 0,0 0 0,-1 0 0,7-15 0,-10 19-48,0-1 0,-1 1 1,0 0-1,-1-1 0,2-9 0,-2 14-60,-1 0-1,0-1 0,0 1 0,0 0 1,0 0-1,0 0 0,-1-1 0,1 1 1,-1 0-1,1 0 0,-1 0 1,0 0-1,0 0 0,0 0 0,0 0 1,0 0-1,0 1 0,-1-1 0,1 0 1,-2-2-1,2 4 26,1 0 0,-1-1 0,0 1 0,1 0 0,-1-1 0,1 1 0,-1 0 0,0 0 0,1 0 0,-1-1-1,1 1 1,-1 0 0,0 0 0,1 0 0,-1 0 0,0 0 0,1 0 0,-1 0 0,0 0 0,1 0 0,-1 1 0,0-1 0,1 0 0,-1 0 0,1 0 0,-1 1 0,0-1 0,1 0 0,-1 1 0,1-1 0,-1 1 0,1-1 0,-1 0 0,1 1-1,-1-1 1,1 1 0,-1 0 0,-17 26-295,13-18 211,-1-1 80,1 1 0,1-1 0,0 0 0,0 1 0,0 0 0,-3 14 0,7-21 19,-1 1 1,1-1 0,-1 0 0,1 1 0,0-1-1,0 0 1,0 1 0,0-1 0,0 0 0,0 1-1,1-1 1,-1 0 0,1 1 0,0-1 0,0 0 0,0 0-1,0 0 1,0 0 0,0 1 0,0-1 0,1-1-1,-1 1 1,1 0 0,-1 0 0,1-1 0,0 1-1,0-1 1,0 1 0,0-1 0,0 0 0,4 2-1,-4-2 55,0 0-1,0-1 0,1 1 0,-1-1 0,0 0 1,0 0-1,1 0 0,-1 0 0,0 0 0,1 0 1,-1-1-1,0 1 0,0-1 0,1 1 0,-1-1 1,0 0-1,2-1 0,2-1 9,0 0 0,0-1 0,0 0-1,8-7 1,18-17-78,53-36 0,-84 64 12,-1 0 0,0 0 0,0-1 0,1 1 0,-1 0 0,0 0 0,1 0 0,-1-1 0,0 1 1,1 0-1,-1 0 0,0 0 0,1 0 0,-1 0 0,0 0 0,1 0 0,-1 0 0,0 0 0,1 0 0,-1 0 1,1 0-1,-1 0 0,0 0 0,1 0 0,-1 0 0,0 0 0,1 0 0,0 1 0,1 9 59,-6 14 111,2-17-158,-1 1 0,0-1 0,0 0 0,-1 0 1,0-1-1,0 1 0,0-1 0,-1 0 0,-6 7 1,1-2 124,9-10-99,0 1 1,0-1 0,0 1-1,-1-1 1,1 0 0,-1 1-1,1-1 1,-1 0 0,0 0-1,1 0 1,-1 0 0,0 0-1,0 0 1,0-1 0,-2 2-1,2-2-39,0 1-1,1-1 1,-1 0-1,0 0 1,0 1-1,1-1 1,-1 0-1,0 0 1,0-1-1,0 1 1,1 0-1,-1-1 1,0 1-1,0-1 1,1 1-1,-1-1 1,0 0-1,1 1 1,-1-1-1,1 0 1,-1 0-1,1 0 1,-2-2-1,-1 1-131,4 2 132,1 0 1,-1 0-1,0 0 0,0 0 1,0 0-1,0 0 1,0 0-1,0 0 1,0 0-1,0 0 0,0 0 1,1 0-1,-1 0 1,0 0-1,0 0 1,0 0-1,0 0 0,0-1 1,0 1-1,0 0 1,0 0-1,0 0 1,0 0-1,0 0 1,0 0-1,1 0 0,-1 0 1,0 0-1,0 0 1,0 0-1,0 0 1,0 0-1,0 0 0,0-1 1,0 1-1,0 0 1,0 0-1,0 0 1,0 0-1,0 0 1,0 0-1,0 0 0,0 0 1,0 0-1,0 0 1,0-1-1,0 1 1,0 0-1,0 0 0,0 0 1,0 0-1,0 0 1,0 0-1,0 0 1,0 0-1,0 0 0,0 0 1,0 0-1,-1-1 1,1 1-1,0 0 1,0 0-1,8 0-138,-8 0 157,49-2 54,0-3 0,0-1-1,69-18 1,-101 19-11,0 0 1,-1 0-1,0-2 1,0 0-1,29-17 1,-35 17 41,0-1 1,-1 1-1,0-1 0,0-1 1,-1 0-1,0 0 0,-1-1 1,0 0-1,8-14 1,-5 6 7,0-1 0,-2-1 0,0 0 0,-1 0 0,-1 0 0,-1-1 0,4-34 0,-8 39 35,1 0-64,-1 0 0,-1 0-1,0 0 1,-4-24 0,4 40-98,0-1 1,0 0-1,0 1 0,-1-1 1,1 0-1,0 1 0,0-1 1,-1 0-1,1 1 1,0-1-1,-1 0 0,1 1 1,0-1-1,-1 1 0,1-1 1,-1 1-1,0-1 0,1 1 11,-1-1 0,1 1 0,0 0 0,-1 0 0,1 0 0,0 0-1,0 0 1,-1 0 0,1 1 0,0-1 0,-1 0 0,1 0 0,0 0-1,0 0 1,-1 0 0,1 0 0,0 0 0,-1 1 0,1-1 0,0 0-1,0 0 1,0 0 0,-1 1 0,1-1 0,0 0 0,-1 1-1,0 1-27,-1 0 0,0 1 0,1-1 0,-1 1 0,1 0 0,-1 3 0,-5 16-14,2 0-1,0 0 1,-1 28 0,2 68 158,4-101-16,2 0 1,0 0-1,0 0 0,9 25 0,26 62-1467,-13-43-3466,-23-53 1082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4:00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7872,'-5'3'2944,"10"-3"-2304,9 5-160,-1-2-128,5 6-288,5-1 32,4 4-32,8-4 160,1-1-128,4-2-608,-3-5 288,-1-9-2816,-1-2 1664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4:03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0 281 3552,'1'-1'215,"0"0"0,0 0 0,0 0 1,0 0-1,0 1 0,0-1 0,1 0 0,-1 1 0,0-1 1,0 1-1,0-1 0,1 1 0,-1-1 0,0 1 0,1 0 1,-1 0-1,2 0 0,3-2 130,52-21 663,-43 18-807,0-2 0,0 0 0,0 0-1,-1-1 1,0-1 0,0-1-1,19-17 1,-12 7-16,-1-1 1,-1 0-1,24-37 0,-38 51-150,-2 3 64,0 1-1,-1-1 1,0 0-1,1 0 1,-2-1 0,3-4-1,-2 4-596,-5 12 348,-2 15 254,3-9-6,-9 41 23,10-49-112,0-1 0,1 1 0,-1 0 0,1-1 0,0 1 0,0 0 0,1-1 0,-1 1 0,1 0 0,0-1 0,0 1 1,1-1-1,-1 1 0,1-1 0,0 0 0,0 0 0,0 0 0,6 7 0,-4-5 68,1 0 1,0-1-1,0 1 1,0-1-1,1 0 1,0-1-1,0 0 1,0 0-1,0 0 0,14 6 1,-18-10-43,0 1 0,-1-1 0,1 0 0,0 0 0,0 1 0,0-1 1,-1-1-1,1 1 0,0 0 0,0 0 0,-1-1 0,1 1 0,0-1 0,-1 1 0,1-1 0,0 0 0,-1 1 0,1-1 0,-1 0 1,1 0-1,-1 0 0,3-3 0,3-2-19,0-1 1,-1 0-1,6-9 0,-5 7 61,11-10-31,-11 12-129,-1-1 0,9-12 1,-15 20 63,0 0 1,1-1-1,-1 1 1,0-1 0,1 1-1,-1-1 1,0 1-1,1 0 1,-1-1 0,0 1-1,1 0 1,-1-1-1,1 1 1,-1 0 0,1 0-1,-1-1 1,1 1-1,6 4-148,2 19 159,-4-9 115,0 1-92,-3-9 384,6-14 8,15-16-333,-7 9-303,-14 13 201,-1 0-1,1 0 1,0 0-1,0 0 0,1 1 1,-1-1-1,0 0 1,1 1-1,-1 0 1,0-1-1,1 1 1,0 0-1,-1 0 0,1 1 1,0-1-1,-1 1 1,1-1-1,0 1 1,0 0-1,-1 0 1,1 0-1,0 0 0,0 0 1,-1 1-1,1-1 1,0 1-1,-1-1 1,1 1-1,0 0 1,2 2-1,8 3 99,-1-2 0,1 1 0,24 3-1,13 0-2999,-35-8-216,-2 0 1002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4:03.4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34 5568,'-22'-5'2528,"9"1"-2208,3-1 224,1-3-672,9 5 64,-8-6-4160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4:05.7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0 626 3392,'0'1'921,"3"-2"136,8-5 1127,-7 4-1810,0 0 1,0-1 0,-1 0 0,1 0 0,3-3-1,3-10 457,1 0-1,-2-1 0,11-27 1,-7 16-686,32-84 244,49-101-10,-91 206-312,7-14 135,-10 21-213,1 0 0,-1-1 1,0 1-1,1 0 0,-1-1 0,0 1 1,0 0-1,0-1 0,0 1 0,1-1 1,-1 1-1,0-1 0,0 1 0,0 0 1,0-1-1,0 1 0,0-1 0,0 1 1,0 0-1,0-1 0,0 1 0,0-1 1,0 1-1,0-1 0,-1 1 0,1-1 1,-8 16-507,6-11 479,-11 27-29,2 0 1,1 0-1,2 1 0,1 0 1,2 1-1,1-1 0,0 59 1,4-81 66,1-1 0,1 1 0,0-1 0,4 14 0,0-3 10,-6-17-3,2 0-1,-1 0 1,0 0 0,1 1-1,-1-1 1,1-1-1,0 1 1,0 0-1,0 0 1,0-1 0,1 1-1,4 3 1,-6-4 9,1-1 1,0 0-1,0 1 1,0-1 0,0 0-1,0 0 1,1 0-1,-1-1 1,0 1-1,0 0 1,1-1-1,-1 1 1,0-1 0,0 0-1,1 0 1,-1 0-1,0 0 1,5-1-1,-1 0 15,1 0 0,-1-1-1,1 0 1,-1 0 0,0-1-1,1 1 1,-1-1 0,-1-1-1,1 1 1,0-1 0,6-6-1,1-2 8,-1 2-23,0-1 0,-1 0 0,0-1-1,12-17 1,2-13 91,-1-1 0,-2-1 0,-2-1-1,-2-1 1,15-63 0,-28 88-25,-1 1 1,-1-1-1,0-27 0,-3 47-98,1 0 0,-1-1 0,0 1 0,-1 0 0,1 0 0,0 0-1,0 0 1,0 0 0,-1 0 0,1 0 0,0 0 0,-1 0 0,1 0 0,-1 0-1,0-1 1,0 1 6,1 1 0,0 0 0,-1 0 1,1 0-1,0-1 0,-1 1 0,1 0 0,0 0 0,-1 0 0,1 0 0,-1 0 0,1 0 0,0 0 0,-1 0 0,1 0 0,-1 0 0,1 0 0,0 0 0,-1 0 0,1 0 0,-1 0 0,1 0 0,0 0 0,-1 0 1,1 1-1,0-1 0,-1 0 0,-2 2 2,0 0 1,0 0 0,1 0-1,-1 1 1,1-1-1,-1 1 1,1-1 0,-3 6-1,-7 11-35,1 0 0,1 1 0,-8 24-1,-18 67 75,17-50 64,-49 155 98,62-200-120,-3 8 159,9-23-226,-1 0 0,1 0 0,0 0 0,0 0 0,-1 0 0,1 0 0,0 0 0,0 0 1,0 1-1,1-1 0,-1 0 0,0 0 0,0 0 0,0 0 0,1 1 0,0 0 528,2-3-518,0 0 0,0-1 0,0 1-1,0 0 1,0-1 0,0 0 0,0 0-1,3-3 1,22-21-52,-2 1-52,33-36 18,-47 47 50,1 0 0,0 1-1,17-12 1,-29 24 20,-1 1 0,1-1 0,-1 1 0,1 0 0,-1-1 0,1 1 0,-1 0 0,1 0 0,-1-1 0,1 1 0,0 0 0,-1 0 0,1 0 0,-1 0 0,1-1 0,0 1 0,-1 0 0,1 0 0,0 0 0,-1 0 0,1 1 0,-1-1 0,1 0 0,0 0 0,-1 0 0,1 0 0,-1 1-1,2 0 1,-1 0 5,0 0-1,0 0 0,0 0 0,-1 0 0,1 0 0,0 0 0,0 0 0,-1 1 0,1-1 0,-1 0 0,1 1 0,-1 1 0,2 5 12,-1 1 0,0-1-1,0 11 1,-1 65 103,0-81-113,0 0 0,1 0 0,0 0 1,-1 0-1,1 0 0,0-1 1,1 1-1,-1 0 0,0 0 1,1-1-1,0 1 0,-1-1 1,1 1-1,2 1 0,8 13 433,-11-16-414,-1 0 1,1 0-1,-1 0 1,1 0-1,-1-1 1,1 1-1,0 0 0,0 0 1,-1-1-1,1 1 1,0 0-1,0-1 1,0 1-1,-1-1 1,1 1-1,0-1 1,0 0-1,0 1 0,0-1 1,0 0-1,0 0 1,0 1-1,0-1 1,0 0-1,0 0 1,0 0-1,0 0 1,0 0-1,0 0 0,0-1 1,0 1-1,0 0 1,0 0-1,0-1 1,0 1-1,0-1 1,0 1-1,1-1 1,2-2 1,0 0 1,0 0 0,-1 0 0,1 0-1,-1-1 1,0 1 0,4-6 0,7-10-29,-2-1 1,0 0 0,13-31-1,-24 49 60,5-10-626,-4 12 129,-1 9 253,-1-1 173,1 0 1,0 0-1,0-1 1,1 1-1,3 9 1,-4-13 27,1-2 1,0 1 0,0 0-1,0 0 1,1 0-1,-1-1 1,1 0-1,-1 1 1,1-1 0,0 0-1,0 0 1,0 0-1,0-1 1,0 1 0,0-1-1,1 1 1,-1-1-1,0 0 1,1-1-1,-1 1 1,0 0 0,7-1-1,-3 1 70,0-1 1,0 0-1,0 0 0,-1-1 0,1 0 1,0 0-1,-1-1 0,1 0 0,-1 0 1,13-6-1,-6 0-67,0-1 0,-1-1 0,0 0 0,0-1 0,-1 0 1,-1-1-1,0 0 0,0-1 0,13-24 0,-17 29-234,-3 12 43,-4 15-99,-3 10 265,2-16-2,0 1 0,0-1 0,-7 17 1,8-27 71,0 0 1,0 0 0,0 0-1,-1 0 1,0 0 0,0-1-1,1 1 1,-1 0 0,-1-1 0,1 0-1,0 1 1,-1-1 0,1 0-1,-1 0 1,0 0 0,1-1-1,-1 1 1,-5 2 0,6-4-11,-1 1 1,1-1 0,0 0-1,0 0 1,-1 0-1,1 0 1,0 0-1,0 0 1,-1 0 0,1-1-1,0 1 1,0-1-1,0 1 1,-1-1 0,-1-1-1,-1 0-169,1-1 0,0 1-1,0-1 1,0 0 0,-7-6 0,11 9 94,0 0 0,0-1 0,-1 1 0,1 0 1,0-1-1,0 1 0,0 0 0,0 0 0,-1-1 0,1 1 0,0 0 0,0-1 1,0 1-1,0 0 0,0-1 0,0 1 0,0 0 0,0-1 0,0 1 1,0 0-1,0-1 0,0 1 0,0 0 0,0-1 0,0 1 0,0 0 1,1-1-1,-1 1 0,0 0 0,0-1 0,0 1 0,0 0 0,1-1 1,-1 1-1,0 0 0,0 0 0,1 0 0,-1-1 0,0 1 0,1 0 1,9-6-560,5 3-172,22 1 1,-3 0-1290,-7 1 917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4:06.1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 5408,'-3'0'2752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36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72 4992,'-10'-8'13237,"26"14"-9643,-8-4-3175,-4-1-264,1 0 0,-1 0 0,1 0 0,0 0 0,-1-1 0,1 0 0,8 0 0,37-5 363,48-8-97,-86 11-394,34-8 127,53-4 1,-30 14-353,-66 0-340,1-1 0,-1 1 0,0 0 0,1-1 0,-1 0 0,1 0 0,2-1 0,8-6-5797,-14 8 5915,0-1 0,1 1 0,-1-1 0,0 0 0,0 1 0,0-1 0,1 0 0,-1 1-1,0-1 1,0 1 0,0-1 0,0 0 0,0 1 0,0-1 0,0 0 0,0 1 0,0-1 0,-1 0 0,1 1 0,0-2 0,-1-2-2503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4:06.4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0 120 6400,'19'-28'2880,"12"-12"-2496,-18 25 352,6 7-480,2-4-96,6 4-96,9 0-288,1 8 128,13 0-2144,-2 8 1216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4:08.4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0 723 3072,'2'0'458,"0"-1"-1,-1 1 1,1-1 0,0 0 0,-1 1-1,1-1 1,-1 0 0,1 0-1,-1 0 1,3-3 0,21-19 1026,-1 2-681,20-15-260,-1-2-1,-2-1 0,-2-3 0,-2-1 0,59-89 1,-58 72-412,76-132 628,-112 188-757,15-34 262,-16 36-275,0 0 1,-1 0-1,1 0 1,-1 1-1,0-1 0,1 0 1,-1 0-1,0 0 0,0 0 1,0 0-1,0 0 1,-1 0-1,1 1 0,0-1 1,-1 0-1,-1-3 1,2 4-16,-1 0 0,0 1 0,0-1 0,1 0 0,-1 1 1,0-1-1,0 1 0,0-1 0,0 1 0,0-1 0,0 1 1,0 0-1,0-1 0,0 1 0,0 0 0,0 0 0,0 0 1,0 0-1,0 0 0,0 0 0,0 0 0,0 0 0,0 0 1,0 0-1,0 0 0,0 1 0,-1 0 0,-2 0-23,0 0-1,0 0 1,0 1-1,-6 3 1,5 0 30,-1-1 0,1 1 0,0 0 0,0 0 0,1 0 0,-1 1 0,1 0 0,0 0 0,-3 7 0,1-4-4,-4 10-18,0 1 0,1 0 1,1 0-1,-9 34 0,7-11-278,-6 58-1,14-87 346,2-1 0,-1 1-1,2 0 1,2 22 0,-2-31-20,0 0 0,0-1 1,0 1-1,1 0 0,0 0 0,0-1 1,0 1-1,0-1 0,1 0 0,0 0 0,0 0 1,0 0-1,0 0 0,0 0 0,1-1 0,5 4 1,2 0 23,1-1 0,1 0 0,-1-1 0,1 0 0,0-1 0,0-1 0,0 0 0,1-1 0,-1 0 0,24-1 0,-30-1 69,1 0 1,-1-1-1,0-1 0,0 1 0,-1-1 1,1 0-1,0-1 0,10-4 0,-14 5-57,-1 1 0,1 0 0,-1-1 0,1 1 0,-1-1 0,0 0-1,1 0 1,-1 0 0,0 0 0,0 0 0,-1 0 0,1-1 0,0 1-1,-1-1 1,1 1 0,-1-1 0,0 1 0,0-1 0,0 0 0,0 1-1,0-1 1,0-6 0,-1 8-42,0 0-1,0-1 0,0 1 1,0 0-1,0-1 1,0 1-1,0 0 1,-1-1-1,1 1 0,0 0 1,-1-1-1,1 1 1,-1 0-1,1 0 0,-1 0 1,0-1-1,1 1 1,-1 0-1,0 0 1,0 0-1,0 0 0,0 0 1,0 0-1,0 1 1,0-1-1,0 0 0,0 0 1,0 1-1,-1-1 1,1 1-1,0-1 0,0 1 1,-1-1-1,1 1 1,0 0-1,-1 0 1,1 0-1,0-1 0,-1 1 1,1 0-1,0 1 1,-3-1-1,1 1-66,-1-1 0,1 1-1,0 0 1,0 0 0,0 0 0,0 1-1,0-1 1,0 1 0,0 0 0,0-1 0,0 1-1,1 0 1,-1 1 0,1-1 0,0 0-1,-3 5 1,0-1 78,2 0 0,-1 0 0,1 1 0,0-1 0,-4 13 1,7-16 2,-1-1 0,1 0 1,0 1-1,-1-1 1,1 1-1,0-1 1,0 0-1,1 1 0,-1-1 1,1 1-1,-1-1 1,1 0-1,0 1 1,-1-1-1,1 0 1,0 0-1,1 0 0,-1 0 1,0 0-1,1 0 1,1 3-1,-1-3 22,0 0-1,0 0 1,0 0 0,0 0-1,1 0 1,-1 0 0,0 0-1,1-1 1,-1 1-1,1-1 1,0 0 0,-1 0-1,1 0 1,0 0 0,0 0-1,0-1 1,-1 1-1,1-1 1,0 0 0,0 0-1,0 0 1,0 0 0,0 0-1,4-2 1,5 1 103,-6 1-89,-1 0-1,0-1 1,0 0-1,0 0 1,0 0-1,0 0 1,0-1-1,-1 0 1,1 0-1,0 0 0,-1 0 1,1-1-1,3-3 1,0-1-19,-1 0 0,-1-1 0,1 1 0,-1-1 0,5-10 1,11-14 112,-22 32-155,0 0 0,0 0 1,1 0-1,-1 0 0,0 0 1,0 0-1,0 0 0,0 0 1,0 0-1,0 0 0,0 0 1,0 0-1,0-1 0,0 1 1,0 0-1,1 0 0,-1 0 1,0 0-1,0 0 0,0 0 1,0 0-1,0 0 0,0 0 1,0 0-1,0 0 1,0 0-1,1 0 0,-1 0 1,0 0-1,0 0 0,0 0 1,0 0-1,0 1 0,0-1 1,0 0-1,0 0 0,0 0 1,0 0-1,1 0 0,-1 0 1,0 0-1,0 0 0,0 0 1,0 0-1,0 0 0,0 0 1,0 0-1,0 1 1,0-1-1,0 0 0,0 0 1,0 0-1,0 0 0,0 0 1,0 0-1,0 0 0,0 0 1,0 0-1,0 0 0,0 1 1,3 10-255,-1 17 273,-1-21-4,-1 1 0,1-1 0,2 9 0,-3-14 3,1 1 0,0-1-1,-1 0 1,1 0 0,0 0 0,0 1 0,0-1 0,0 0 0,1 0-1,-1 0 1,0-1 0,1 1 0,3 3 0,-4-5 12,-1 1 0,1-1 0,0 0 0,0 1 0,0-1 0,-1 0 0,1 0 0,0 0 0,0 0 0,0 1 0,-1-1-1,1-1 1,0 1 0,0 0 0,0 0 0,0 0 0,-1 0 0,1 0 0,0-1 0,0 1 0,0 0 0,-1-1 0,1 1 0,0-1 0,-1 1 0,1-1 0,0 1 0,-1-1 0,1 1 0,0-2 0,20-22 28,-15 15-47,21-27 33,-18 23-28,20-23-1,-29 36-39,0 0 0,1 0 0,-1 0 0,0 0 0,1 0 0,-1-1 0,1 1 1,-1 0-1,0 0 0,1 0 0,-1 0 0,1 0 0,-1 0 0,0 0 0,1 0 0,-1 0 0,0 1 0,1-1 0,-1 0 0,1 0 0,-1 0 0,0 0 0,1 1 0,-1-1 0,0 0 0,1 0 0,-1 0 0,0 1 0,1-1 1,15 14-223,3 1 250,-6-10 125,0-1-1,0 0 0,0-1 1,0-1-1,0 0 0,1-1 1,-1 0-1,1-1 0,-1 0 1,1-1-1,-1-1 0,16-4 0,-25 5-62,-1 0-1,0-1 0,0 1 1,1-1-1,-1 0 0,0 0 0,-1 0 1,1 0-1,0 0 0,-1 0 1,1-1-1,3-4 0,-5 5-23,1 0 0,-1 0 0,1 0 0,-1 0 0,0-1 0,0 1 0,0-1 0,0 1 0,0 0 0,-1-1 0,1 0 0,-1 1 0,0-1 0,1 1 0,-1-1 0,0 1 0,-1-4 0,1 3-39,-1 0 0,0 1-1,0-1 1,0 1-1,-1-1 1,1 1-1,0-1 1,-1 1-1,0 0 1,-1-3-1,2 5-16,1-1-1,-1 1 1,1-1 0,-1 1-1,0-1 1,1 1 0,-1-1-1,0 1 1,1-1-1,-1 1 1,0 0 0,1 0-1,-1-1 1,0 1-1,0 0 1,1 0 0,-1 0-1,0 0 1,0 0-1,1 0 1,-1 0 0,0 0-1,0 0 1,1 0-1,-1 0 1,0 0 0,1 1-1,-1-1 1,0 0-1,0 0 1,1 1 0,-1-1-1,0 1 1,1-1-1,-1 0 1,1 1 0,-1-1-1,1 1 1,-1 0-1,1-1 1,-1 1 0,1-1-1,-1 2 1,-2 2-18,0-1 1,0 1 0,1 0-1,0 0 1,0 0-1,0 0 1,0 0-1,1 1 1,-1-1 0,1 0-1,0 1 1,0-1-1,1 1 1,0-1 0,-1 1-1,1-1 1,1 1-1,-1 0 1,2 6-1,0-6 44,0 1 1,0-1-1,0 1 0,1-1 0,0 0 0,0 1 0,0-2 0,1 1 0,0 0 0,0-1 0,0 1 1,0-1-1,1 0 0,9 6 0,-3-3 17,-1 0 0,2-1 0,-1 0 0,1-1 0,0 0 0,23 6 0,-30-10 27,1 0 0,-1 0 0,1-1 0,-1 1 0,1-1 0,-1-1 0,1 1 0,-1-1 0,1 0 0,-1 0 0,0 0 0,1-1 0,-1 0 0,0 0 0,0 0 0,0-1 0,0 0 0,7-5 0,-3 0-12,-1 0-1,0 0 1,-1 0-1,1-1 1,-2 0-1,10-17 1,-6 8 25,-1 0-1,-2 0 1,7-21 0,-11 28 47,-1 1 0,0-1 0,-1 0 0,0 0 0,-2-19 0,1 22-89,-1 1 1,0-1-1,0 1 1,-1-1-1,0 1 1,0-1-1,-1 1 1,0 0-1,-5-8 0,-2 3-341,10 11 310,-1 1 0,1 0 0,0 0 0,-1-1 0,1 1-1,-1 0 1,1 0 0,-1 0 0,1-1 0,0 1 0,-1 0 0,1 0 0,-1 0 0,1 0-1,-1 0 1,1 0 0,-1 0 0,1 0 0,-1 0 0,1 0 0,-1 0 0,1 0-1,-1 1 1,1-1 0,0 0 0,-1 0 0,1 0 0,-1 1 0,1-1 0,0 0 0,-1 0-1,1 1 1,-1-1 0,1 0 0,-1 1 0,-12 14-217,13-15 229,-5 9-53,-1 0-1,1 1 1,0-1-1,1 1 1,-3 11-1,-13 53-78,18-66 101,1 0 0,-1 0 1,2 0-1,-1 0 0,1 0 1,0 1-1,0-1 0,1 0 1,1 0-1,-1 0 0,1 0 1,0 0-1,1-1 0,0 1 1,0 0-1,1-1 0,0 0 1,7 11-1,-4-8-1374,1 0 0,13 15 0,-7-10-485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4:08.7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1 8640,'5'11'3904,"-15"1"-3392,7-4 640,-2 1-736,-8-1-32,3 4-224,-4-12-3424,9 0 1760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4:24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0 150 2240,'2'-3'1326,"-2"7"-421,-2 8 170,2-10-749,2-1-22,0 1-241,0-1 1,1 1 0,-1-1-1,0 0 1,1 0-1,-1 0 1,1 0 0,-1 0-1,1 0 1,-1 0-1,1-1 1,-1 0-1,1 1 1,0-1 0,-1 0-1,1 0 1,0 0-1,-1-1 1,1 1 0,-1-1-1,1 1 1,0-1-1,-1 0 1,0 0 0,6-2-1,-1-2-13,1 0-1,0 0 1,-1 0-1,0-1 1,0 0 0,-1-1-1,1 0 1,-1 0-1,7-11 1,4-10 57,-14 24-26,0 0 0,0-1 0,0 0-1,0 0 1,-1 1 0,0-1 0,0-1-1,0 1 1,-1 0 0,0 0 0,0-1 0,1-7-1,-3 19-282,-1 1-1,1-1 0,-5 9 0,-7 32 353,-2 41-224,-10 79 399,20-111-101,2 0 0,5 59 0,-2-95-4,1 6-74,0-20 471,2-10 698,-2-3-1255,0 0 1,-1 0-1,1 0 0,-2 0 0,1 0 0,-2-10 1,1 9-73,0 3-36,1 0-1,-1 0 1,0 0-1,0 0 1,0 0 0,-1 1-1,0-1 1,0 0-1,0 1 1,-5-8 0,4 9 21,2 2 15,1 1 0,0-1 0,0 1 0,-1 0 0,1-1-1,-1 1 1,1 0 0,0 0 0,-1-1 0,1 1-1,-1 0 1,1 0 0,0-1 0,-1 1 0,1 0 0,-1 0-1,1 0 1,-1 0 0,1 0 0,-1 0 0,1 0 0,-1 0-1,1 0 1,-1 0 0,0 0-95,1 8-2399,0 0 122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4:26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387 1 1056,'-5'5'5834,"0"-9"-5018,5 5-808,0-1-1,0 1 0,0-1 0,-1 0 1,1 1-1,0-1 0,0 0 0,-1 1 1,1-1-1,0 0 0,0 1 0,-1-1 1,1 0-1,0 0 0,-1 1 0,1-1 1,-1 0-1,1 0 0,0 0 0,-1 0 1,1 1-1,-1-1 0,1 0 1,-1 0-1,-11 1 171,0 0 0,0 1 0,0 1 0,0 0 0,-13 6 0,-20 4-78,35-10-79,1 0 0,0 0-1,0 1 1,0 1 0,0-1 0,1 1 0,-1 1 0,1 0 0,0 0 0,1 1 0,0-1 0,-9 11 0,16-17-27,0 1 1,0-1 0,0 0-1,0 0 1,-1 0 0,1 0 0,0 1-1,0-1 1,0 0 0,0 0-1,0 1 1,0-1 0,0 0-1,0 0 1,0 0 0,0 1-1,0-1 1,0 0 0,0 0 0,0 1-1,0-1 1,0 0 0,0 0-1,0 1 1,0-1 0,0 0-1,0 0 1,0 1 0,0-1-1,0 0 1,0 0 0,0 0 0,1 1-1,-1-1 1,0 0 0,0 0-1,11 6 15,15 1 173,10-2-30,-1 2 0,-1 1 0,62 23 0,-94-30-124,0 0 1,0 0-1,0 0 0,0 1 0,0-1 0,0 0 0,0 1 0,-1-1 1,1 1-1,0 0 0,-1-1 0,0 1 0,1 0 0,-1 0 0,0 0 1,0 0-1,0 0 0,0 0 0,0 0 0,0 1 0,-1-1 0,1 0 0,-1 0 1,1 1-1,-1-1 0,0 0 0,0 5 0,-1-3 53,0 1 1,0 0-1,0-1 0,0 0 0,-1 1 1,0-1-1,0 0 0,0 0 0,0 0 1,-1 0-1,0 0 0,1-1 0,-5 5 1,0-2 7,0 1-1,-1-1 1,0-1 0,0 1 0,0-1 0,-1-1 0,1 1 0,-1-1 0,0-1 0,-1 0 0,1 0-1,0-1 1,-1 0 0,-16 1 0,10-2-98,1-1-1,-1-1 1,1 0-1,-1-1 1,1 0-1,-1-2 1,1 1-1,-20-9 1,28 9-315,-24-8-2356,11 8-3719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4:27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37 124 1824,'1'-2'100,"0"0"0,0 0 0,0 0-1,1 1 1,-1-1 0,1 1 0,-1-1 0,1 1 0,0-1 0,3-1 0,-1 0-32,-1 0 1,0 0 0,0 0-1,0-1 1,0 1-1,4-8 1,6-6 1013,-3 0 24,-9 15-987,0 0-1,0-1 1,0 2 0,0-1 0,1 0 0,-1 0 0,1 0 0,1-2 0,-2 4-63,-1-1 0,1 0-1,-1 1 1,1-1 0,-1 0 0,0 1 0,1-1-1,-1 0 1,0 0 0,1 1 0,-1-1-1,0 0 1,0 0 0,0 0 0,0 1 0,1-1-1,-1 0 1,-1 0 0,1 0 0,0 0-1,0-2 203,-10 7 190,-20 52-352,21-40-70,1 1 0,1 0 0,0 0-1,-5 21 1,5-16 21,-2 10 32,1 1-1,-5 54 0,11-76-41,2 1 1,-1-1-1,1 1 0,1-1 0,0 0 1,4 15-1,-5-22 17,1-1 1,1 0-1,-1 0 1,0 1-1,1-1 0,-1 0 1,1 0-1,0 0 1,0 0-1,0-1 0,0 1 1,1-1-1,-1 1 1,1-1-1,-1 0 1,1 1-1,0-2 0,0 1 1,0 0-1,0 0 1,0-1-1,1 0 1,-1 0-1,6 2 0,2-1 120,0-1-1,0 0 1,0-1-1,0 0 1,18-3 0,55-14-2,-27 5 108,-51 11-407,33-8 587,-36 8-789,1 0-1,-1-1 0,0 1 0,1-1 0,-1 1 1,0-1-1,0 0 0,5-5 0,-8 7 174,0 0-1,0 0 1,0-1 0,1 1-1,-1-1 1,0 1-1,0 0 1,0-1 0,0 1-1,0 0 1,0-1 0,0 1-1,0-1 1,0 1-1,0 0 1,0-1 0,0 1-1,0 0 1,0-1 0,0 1-1,0-1 1,0 1-1,0 0 1,-1-1 0,1 1-1,0 0 1,0-1 0,-7 0-2687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4:27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63 108 4896,'0'0'80,"0"-1"0,-1 1 0,1-1 1,0 1-1,0-1 0,0 1 0,-1-1 0,1 1 0,0-1 1,0 1-1,0-1 0,0 1 0,0-1 0,0 1 0,0-1 1,0 0-1,1 1 0,-1-1 0,0 1 0,0-1 0,0 1 1,0-1-1,1 1 0,-1-1 0,0 1 0,1-1 0,-1 1 1,2-1-7,-1 1 0,0-1 0,0 1 0,1 0 0,-1 0 0,0-1 0,1 1 0,-1 0 0,3 1 0,2-1 2130,-6 0-2170,1 0-1,-1 1 1,0-1-1,0 0 1,0 1-1,1-1 1,-1 0-1,0 1 1,0-1-1,1 0 1,-1 0-1,0 1 1,1-1 0,-1 0-1,0 0 1,0 0-1,1 0 1,-1 1-1,1-1 1,-1 0-1,0 0 1,1 0-1,-1 0 1,0 0-1,1 0 1,-1 0-1,0 0 1,1 0 0,-1 0-1,1 0 1,-1 0-1,0 0 1,1 0-1,-1 0 1,0 0-1,1-1 1,-1 1-1,16-4 250,2-1-250,0 0 0,1 1 0,0 1 0,20 0-1,-5-1 28,124-20 154,-150 24-16,4-2 373,-10-2-326,-7-1-123,1 3-119,1 0 0,-1 0 0,-1 0 0,1 1 1,0-1-1,0 1 0,0 0 0,-1 0 0,1 1 1,-1 0-1,-3-1 0,-9 0-36,-49-8 78,-74 1 1,125 9-136,0 0 0,0 2 0,0-1 0,0 2 1,-19 6-1,29-8-91,1 0-1,0 0 1,0 0-1,0 0 1,0 1-1,-6 5 1,8-8 16,1 1 0,0 0 0,0 0 0,0 0-1,1 0 1,-1 0 0,0 0 0,0 0 0,0 0 0,1 0 0,-1 0 0,1 0-1,-1 0 1,1 1 0,-1-1 0,1 0 0,-1 0 0,1 1 0,0-1 0,0 0-1,0 1 1,0-1 0,0 0 0,0 1 0,0-1 0,0 0 0,1 0 0,-1 2-1,13 13-3412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4:30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416 64 2720,'1'-1'438,"0"0"-1,0 1 1,-1-1 0,1 0 0,0 1-1,-1-1 1,1 0 0,0 0-1,-1 0 1,1 0 0,-1 0 0,1-1-1,-2 1-349,0 0 0,0 0 0,0-1 0,0 1 0,0 0-1,-1 0 1,1 0 0,0 0 0,-1 1 0,1-1 0,-1 0 0,1 1-1,-2-2 1,-24-5 155,15 4-36,-18-5 273,10 2-225,-33-6-1,47 11-253,-1 1 0,1-1 0,0 1 0,-1 1 0,1-1-1,-1 1 1,1 0 0,-1 0 0,-8 4 0,-4 2-90,1 2 0,-1 1 1,2 0-1,-1 1 0,1 1 1,1 0-1,-20 20 0,33-29 81,1 0 0,-1 0-1,0 1 1,1-1 0,-1 1-1,1 0 1,0-1 0,0 1 0,1 0-1,-1 0 1,1 0 0,0 0-1,0 0 1,0 0 0,0 1-1,1 6 1,0-5-2,1 0-1,-1 0 1,2-1-1,-1 1 1,1 0-1,-1-1 1,2 1-1,-1-1 1,0 1 0,1-1-1,5 6 1,12 19 45,1-1 1,50 51-1,-67-76 28,-1-1 0,1 0-1,0 0 1,0 0 0,0-1-1,0 1 1,0-1 0,1 0-1,-1 0 1,1-1-1,-1 1 1,1-1 0,9 1-1,-4-1 53,-1-2 0,1 1 0,-1-1-1,1-1 1,0 1 0,9-4-1,196-60 367,-179 51-276,-1-1 0,0-2 1,61-40-1,-76 41-244,-1 0 1,-1-2 0,18-21 0,-18 18-33,-5 6 116,-12 13-148,1-1 0,0 1 0,0 0 0,-1 0 1,2 0-1,-1 0 0,0 0 0,0 0 0,1 0 0,-1 1 0,3-2 0,-4 3 66,-1 1-1,1-1 0,-1 1 1,1-1-1,-1 1 0,1-1 1,-1 1-1,1-1 0,-1 1 1,0 0-1,1-1 0,-1 1 1,0 0-1,0-1 0,0 1 1,1 1-1,-1-2 1,2 6-51,1 2 104,0-1 1,-1 1-1,0 0 1,0-1-1,1 16 1,-2-14-169,-1-1 1704,-1-8-818,-3-5-468,-3-6-226,0 1 0,0 0 0,-18-18 0,22 24-94,-1 1 0,0 0 1,1 1-1,-1-1 0,0 1 0,0-1 1,-1 1-1,1 0 0,0 1 1,-1-1-1,1 1 0,-1 0 1,1 0-1,-6 0 0,0 1-49,0 0 0,0 1 0,0 0 0,0 0 0,0 1 0,0 1 0,1 0 0,-1 0 0,1 0 0,-15 9 0,12-5 7,1 0-1,-1 1 1,1 0 0,1 1-1,0 0 1,0 1 0,-12 14-1,17-15 56,-1 0 0,1 0-1,0 0 1,1 0 0,0 1 0,0-1-1,-3 16 1,5-17 81,1 0 1,-1 0-1,1 1 1,1-1-1,0 0 1,0 0-1,1 0 1,-1 0-1,5 16 1,-4-22-7,-1 1 0,1-1 1,0 0-1,0 1 0,0-1 0,0 0 0,0 0 1,1 0-1,-1 0 0,0 0 0,1 0 0,0-1 0,-1 1 1,1 0-1,0-1 0,0 1 0,0-1 0,0 0 1,0 0-1,0 1 0,0-1 0,0-1 0,1 1 1,-1 0-1,0 0 0,0-1 0,3 1 0,1-1 51,0-1 0,-1 1 1,1-1-1,-1 0 0,1 0 0,-1-1 0,0 0 0,0 1 0,1-2 0,8-4 0,3-4 20,-1-1-1,0 0 0,-1-1 0,0-1 1,-1-1-1,0 0 0,-2 0 1,16-25-1,-21 29-65,-1-1 0,0 0 0,4-16 0,2-1-19,-8 10-40,-4 17-90,1 0-1,-1 0 1,1 0 0,-1 0 0,1 0 0,-1 0 0,1 0-1,0 0 1,0 0 0,2-2 0,-3 5 10,0 1-1,0-1 1,1 1-1,-1-1 1,0 1-1,1 0 1,-1-1-1,1 1 1,-1-1 0,2 2-1,-2-2 22,7 14-40,-3-4 153,1 1 0,0-1-1,1 0 1,0-1 0,1 0 0,11 14-1,-11-15 127,-5-8-132,-1 1 1,0 0-1,1 0 0,-1-1 1,1 1-1,-1-1 1,1 1-1,0-1 0,0 0 1,0 0-1,0 0 0,0 0 1,0 0-1,0 0 1,0 0-1,0-1 0,0 1 1,0-1-1,0 1 1,0-1-1,3 0 0,7-1 135,0 0 0,-1-2 0,0 1-1,1-1 1,-1-1 0,0 0-1,16-9 1,14-4 13,-2 1 8,61-37 0,-88 46-97,-1-1 0,0-1 0,13-13 1,14-10-123,-13 9-903,-24 22 452,-1 23 320,0 1-1,-2-1 1,-1 0 0,-10 39-1,12-57 232,0-1 0,0 0 0,0 0 0,-1 1 0,1-1-1,-1 0 1,0-1 0,-4 6 0,5-7-12,0 0 0,0 0 1,0 0-1,0 0 0,0-1 0,0 1 1,0 0-1,-1-1 0,1 1 0,0-1 1,0 1-1,-1-1 0,1 0 0,0 0 1,-1 1-1,1-1 0,0 0 0,-1 0 0,1 0 1,0 0-1,-1-1 0,1 1 0,0 0 1,-2-1-1,-59-19 470,42 15-640,15 3-43,0 1-1,0 0 1,0 0 0,-9-1 0,10 1-887,13 3 830,17 12 209,0-2 0,1-1 0,1-1 0,0-1 0,33 6 0,-42-11 109,0-2 0,0 0-1,0 0 1,0-2 0,0-1 0,0 0-1,0-1 1,22-6 0,-11 0 121,0-1-1,0-1 1,-1-2 0,32-18 0,-57 28-185,1-1 0,-1 0 0,0 0 0,-1 0 1,1 0-1,-1-1 0,1 1 0,-1-1 0,0 0 0,0 0 0,0 0 0,1-4 0,-3 6-34,0 0 0,0 0 0,0 0-1,-1 0 1,1 0 0,-1 0 0,1 0 0,-1 0 0,0 0 0,0 0 0,0 0-1,0 0 1,0 0 0,0 0 0,-1 0 0,1 0 0,0 0 0,-1 0-1,0 0 1,0 0 0,1 0 0,-1 0 0,0 1 0,0-1 0,-1 0 0,1 1-1,0-1 1,-1 0 0,1 1 0,-2-2 0,0 1-64,1 0 1,0 1-1,-1-1 0,1 1 1,-1-1-1,1 1 0,-1 0 0,0 0 1,1 0-1,-1 0 0,0 0 1,0 1-1,0 0 0,0-1 1,0 1-1,1 0 0,-1 0 1,0 0-1,0 1 0,0-1 1,0 1-1,0 0 0,1-1 1,-1 1-1,0 0 0,1 1 1,-1-1-1,0 0 0,1 1 1,0-1-1,-1 1 0,1 0 1,0 0-1,-2 2 0,0 0 51,0 0 0,1 0-1,-1 0 1,1 0 0,0 1-1,0-1 1,1 1 0,0 0-1,-1-1 1,2 1 0,-1 0-1,0 0 1,1 1 0,0-1-1,0 0 1,1 0 0,-1 0-1,1 8 1,1-9 58,-1-1 1,1 0-1,-1 0 1,1 0-1,0 0 1,0 0-1,0 0 0,1 0 1,-1 0-1,1 0 1,-1 0-1,1-1 1,0 1-1,5 4 0,-3-3 34,1-1-1,0 0 0,0 0 0,1 0 0,-1 0 1,1-1-1,7 2 0,1 0 10,0 0 0,0-2 1,1 1-1,-1-2 0,17 1 0,73-8-51,-76 4-894,-1-2 1,0-1 0,0-2-1,0 0 1,35-16 0,23-16-4331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1:58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336 103 2656,'-22'-28'7207,"20"28"-7060,-15 4 1043,13-4-984,1 1-1,-1 0 1,1 0 0,0 0 0,0 0 0,-1 0 0,1 0 0,0 1 0,0-1 0,0 1 0,0 0 0,-4 4 0,45 2-14,74 13 139,-109-21-272,0 1 0,1 0 0,-1 0 0,0 1 0,0-1 0,0 1 0,3 1 0,-5-2-42,0-1-1,0 1 1,0 0 0,-1-1 0,1 1 0,0 0 0,0 0 0,-1 0 0,1-1 0,-1 1-1,1 0 1,-1 0 0,1 0 0,-1 0 0,1 0 0,-1 0 0,0 0 0,1 0-1,-1 0 1,0 0 0,0 0 0,0 0 0,0 1 0,0-1 0,0 0 0,0 1 0,-2 5 57,0-1 1,0 0 0,0 1 0,-1-1 0,0 0 0,0-1-1,-1 1 1,1 0 0,-1-1 0,0 0 0,-6 6 0,-2 0 6,-1 0-1,0-1 1,-19 12 0,23-15-96,9-7 15,0 0 0,0 0 0,0 0 0,0 0 0,-1 0-1,1 0 1,0 0 0,0 0 0,0 0 0,0 0 0,0 0-1,0 0 1,0 0 0,0 0 0,0 0 0,0 1 0,0-1-1,0 0 1,0 0 0,0 0 0,0 0 0,0 0 0,0 0-1,0 0 1,0 0 0,0 0 0,0 0 0,0 0 0,0 0-1,0 0 1,1 0 0,-1 1 0,0-1 0,0 0 0,0 0-1,0 0 1,0 0 0,0 0 0,0 0 0,0 0 0,0 0-1,0 0 1,0 0 0,0 0 0,0 0 0,0 0 0,0 0-1,0 0 1,0 0 0,1 0 0,-1 0 0,0 0 0,0 0-1,0 0 1,0 0 0,0 0 0,0 0 0,0 0-1,0 0 1,0 0 0,21-3-10,-3 1 7,-19-1 200,-9-4 240,-10-6 236,10 8-713,-1 0 0,1-2 0,1 1 0,-1-1 0,1 0 0,0-1 0,-15-17 0,24 25 33,-1-1 1,0 0 0,0 0 1,0 0-1,1 0 1,-1-1-1,1 1 1,-1 0-1,0 0 0,1 0 1,0-1-1,-1 1 1,1-1-1,-11-32-74,9 27 95,2 5-31,-1 0 0,1 1 0,0-1 0,0 0 1,0 0-1,0 1 0,0-1 0,0 0 0,0 0 0,1-2 0,1-4-20,-1-1 0,-1 0 0,0 1 0,-1-16 0,0-3-301,7 23 230,0-1 1,0 1-1,1 1 0,7-4 1,-8 0-121,-7 2 94,-9 0 119,3 5 112,-1-1 1,1 1-1,-16 1 0,4 0-59,7-1-55,0 0 0,0 1 0,1 0 0,-1 1 0,0 1 0,1 0 0,0 0 0,-1 1 0,1 1 0,1-1 0,-16 10 0,5 4-139,20-17 139,0 0 0,0 1 0,0-1 0,0 0 0,0 1 0,0-1 0,0 1 0,0-1 0,1 1 0,-1-1 0,0 1 0,1-1 1,-1 3-1,19 0-96,-9-3 112,0 0 1,0 0 0,0-1 0,0 0-1,17-3 1,46-12-22,-25 5 112,-20 1-59,-23 7 11,-1 1 1,0 0-1,1-1 1,-1 1-1,1 1 1,4-2-1,-25 8 27,1 0-1,0 1 0,-15 9 1,-10 4 68,30-16-178,1 1 1,-1 0 0,1 1-1,-19 14 1,-12 9-350,40-28 379,0 0 0,0 1 0,0-1 0,0 0 1,1 1-1,-1-1 0,0 1 0,0-1 1,1 1-1,-1-1 0,1 3 0,0-4 7,0 1 0,0 0-1,0 0 1,0 0 0,0-1 0,0 1-1,0 0 1,0 0 0,1 0 0,-1-1-1,0 1 1,1 0 0,-1-1 0,0 1-1,1 0 1,-1-1 0,1 1 0,-1 0-1,1-1 1,-1 1 0,1-1-1,0 1 1,-1-1 0,1 1 0,0-1-1,-1 1 1,1-1 0,0 0 0,-1 1-1,1-1 1,0 0 0,0 0 0,0 0-1,-1 1 1,3-1 0,1 0 0,0 1 1,1-1-1,-1 1 0,1-2 1,-1 1-1,0 0 0,1-1 1,-1 0-1,0 0 0,1 0 1,4-2-1,8-4-7,22-12 0,-21 9 30,-16 9 13,-1 1-21,0 0-1,-1-1 1,1 1 0,0 0-1,0-1 1,0 1 0,0-1 0,-1 1-1,1-1 1,0 0 0,-1 1 0,1-1-1,0 0 1,-1 1 0,1-1 0,-1 0-1,1 0 1,0-1 0,32 1 248,-30 1-99,-18 6 32,13-5-247,1 0 0,-1 0 0,1 0 0,-1-1 0,1 1 0,-1 0 0,1-1 0,-4 1 0,15-2-67,1-1-1,-1-1 1,14-4 0,0-3 170,-20 9-44,0 0-1,0 0 1,0-1-1,0 0 1,-1 0-1,1 0 0,4-3 1,18-14 283,5-5-213,-26 32-395,-4-7 362,2 16 145,-17 5-11,12-19 10,1-2-183,0 1-1,0-1 1,0 0 0,0 0-1,0 0 1,-1 0 0,1 0 0,0-1-1,0 1 1,-1 0 0,1 0-1,0-1 1,-1 1 0,1-1-1,-1 1 1,1-1 0,-2 0 0,-8 4-52,-5 1-25,11-5 175,-16 0-106,0 0-219,20 0 247,1 0-29,0 0 0,0 0 0,-1 0 1,1 0-1,0 0 0,0 0 1,-1 0-1,1 0 0,0 0 1,0 0-1,-1 0 0,1 0 0,0 0 1,0 0-1,0 0 0,-1 0 1,1 0-1,0 0 0,0 0 1,0 0-1,-1 0 0,1 1 1,0-1-1,0 0 0,0 0 0,-1 0 1,1 0-1,0 1 0,0-1 1,0 0-1,0 0 0,-1 1 1,-15 4-6,13-2 38,3-3-30,0 0 0,0 1 1,-1-1-1,1 0 1,0 0-1,0 0 1,-1 1-1,1-1 0,0 0 1,-1 0-1,1 0 1,0 0-1,-1 0 1,1 0-1,0 0 0,-1 0 1,1 0-1,0 0 1,-1 0-1,1 0 1,0 0-1,-1 0 0,1 0 1,0 0-1,-1 0 1,1 0-1,0 0 1,-1 0-1,1 0 0,0 0 1,0-1-1,-1 1 1,1 0 1,0 0 0,0 0 0,0 0 0,0 0 0,0 0 0,0 0 1,0 0-1,0 0 0,0 0 0,0 0 0,0 0 0,0 0 0,0 0 1,0 0-1,0 0 0,1 0 0,-1 0 0,0 0 0,0 0 0,0 0 0,0 0 1,0 0-1,0 0 0,0 0 0,0 0 0,0 0 0,0 0 0,0 0 1,0 0-1,0 0 0,0 0 0,0 0 0,0 0 0,0 0 0,0 0 0,0 0 1,0 0-1,0 0 0,0 0 0,0 0 0,0 0 0,1 0 0,-1 0 1,0 0-1,0 0 0,0 0 0,0 0 0,0 0 0,0 0 0,0 0 1,0 0-1,0 0 0,0 0 0,0 0 0,0-1 0,0 1-1,-1 0 0,1 0 0,0 0 0,0 0 0,0 0 0,-1 0 0,1 0 0,0 0 0,0 0 0,0 0 0,0 0 0,-1 0 0,1 0 0,0 0 0,0 0 0,0 0 0,-1 0 0,1 0 0,0 0 0,0 0 0,0 0 0,-1 0 0,1 1 0,0-1 0,0 0 0,0 0 0,0 0 0,0 0 0,-1 0 0,1 0 0,0 1 0,0-1 0,0 0 0,0 0 0,0 0 0,0 1 0,-7 4-30,3-3 66,29 8-570,-6-2 419,-10-7 150,-1 1 0,-1 1 0,1-1-1,0 1 1,10 6 0,-17-8-97,0-1 27,-1 0 43,1 1 0,-1-1-1,1 0 1,-1 0 0,1 1 0,-1-1 0,0 0-1,1 0 1,-1 1 0,0-1 0,1 1 0,-1-1 0,0 0-1,1 1 1,-1-1 0,0 1 0,0-1 0,1 0-1,-1 1 1,0-1 0,0 1 0,0-1 0,0 1 0,0-1-1,0 1 1,0-1 0,0 1 0,0-1 0,0 1-1,0-1 1,0 1 0,0-1 0,0 1 0,0-1 0,0 1-1,0-1 1,-1 1 0,1-1 0,0 1 0,0-1-1,-1 0 1,1 1 0,0-1 0,-1 1 0,1-1 0,0 0-1,-1 1 1,1-1 0,0 0 0,-1 0 0,1 1-1,-1-1 1,1 0 0,-1 1 0,-1 0 12,-1 0 0,1 0 0,0 0 0,-1 0 1,1 0-1,-1 0 0,1 0 0,-1-1 0,-3 1 0,-5-1-17,5 0-19,1-1 0,0 2 0,0-1 0,0 0 0,-9 3 1,2-3 198,-51 0-224,60 0 145,3 0-104,0 0 0,-1 0 1,1 0-1,0 0 1,0 0-1,0 0 1,0 0-1,0 0 1,0 0-1,0 0 1,0 0-1,0 0 1,0 0-1,0 0 0,0-1 1,0 1-1,0 0 1,0 0-1,0 0 1,0 0-1,0 0 1,-1 0-1,1 0 1,0 0-1,0 0 1,0 0-1,0-1 0,0 1 1,1 0-1,-1 0 1,0 0-1,0 0 1,0 0-1,0 0 1,0 0-1,0 0 1,0 0-1,0-1 1,0 1-1,0 0 0,0 0 1,0 0-1,0 0 1,0 0-1,0 0 1,0 0-1,0 0 1,0 0-1,1 0 1,-1 0-1,0 0 0,0 0 1,0 0-1,0 0 1,0 0-1,0 0 1,9-10-159,14-7 82,-7 9 86,25-14-53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2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54 1984,'-4'-2'300,"-6"0"621,11 16 4747,-2 26-4243,-7 71 139,-3 35-514,-5 1-333,-10 69 534,24-198-1124,2-14 21,-1 0 1,1 0 0,-1 0 0,1 0 0,-1 0-1,-1 0 1,-2 7 0,-8-55 603,8 19-767,1-1 1,1-47 0,2 67-13,0-58 74,-2-120 77,0 96 1,-1-32-170,3 33-395,1 41 187,-1 45 141,3 3 124,-1 0 1,1 0-1,-1 1 0,1-1 1,-1 1-1,0 0 1,0-1-1,0 1 0,0 0 1,0 0-1,-1 0 0,3 5 1,3 6 39,12 23 133,-2 0-1,12 41 0,-5-15-150,-5-16 214,43 72 1,-45-91-80,1-1 0,2-1 0,36 37 0,-51-58-131,0 0 1,1-1-1,9 5 0,-11-6 0,1 0-1,-1 0 1,0 0-1,0 0 1,0 1 0,4 4-1,-7-7-6,-1 0 1,1-1-1,0 1 0,-1 0 0,1-1 0,0 1 1,-1 0-1,1-1 0,0 1 0,0-1 0,-1 1 1,1-1-1,0 1 0,0-1 0,0 0 0,0 1 1,0-1-1,1 0 0,-1 0 14,0 0 0,-1 0 0,1 0 0,-1 0 1,1-1-1,0 1 0,-1 0 0,1-1 0,-1 1 0,1 0 0,0-1 0,-1 1 0,1-1 1,-1 1-1,0-1 0,1 1 0,-1-1 0,1 1 0,-1-1 0,1 0 0,1-3 54,0 0 0,-1 0 0,1 0 0,-1 0-1,0 0 1,0-1 0,0-7 0,5-35-33,2-35-47,-11-274-24,-6 274-497,13 48-596,-7 30 194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37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83 7872,'-7'6'8356,"32"-10"-376,-16 3-9373,128-23 3574,-60 9-1743,-31 6-276,-19 3-161,40-3 1,14-2-1282,-47 4-7366,-32 7 7645,8-2-2930,7 1 1318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2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3136,'0'-2'1073,"5"0"405,15-1 1899,-11 2-2696,0 0-1,-1-1 1,14-5-1,-17 5-484,0 0-33,0 0 0,0-1 0,0 0 0,-1 0 1,1 0-1,-1-1 0,0 1 0,7-9 0,-7 8-107,0 0-1,-1-1 1,0 0-1,0 0 1,0 0-1,0 0 1,-1 0-1,0 0 0,0-1 1,0 1-1,-1-1 1,0 1-1,0-1 1,0-9-1,-1 5 69,0-1-1,-1 1 1,-4-18-1,4 24-151,-1-1 1,1 1-1,-1 0 0,1 0 0,-1 0 0,0 0 0,-1 0 1,1 0-1,-1 1 0,0-1 0,-3-3 0,5 7 22,1-1-1,-1 1 0,0-1 0,1 1 1,-1-1-1,0 1 0,0 0 1,1-1-1,-1 1 0,0 0 0,0 0 1,0-1-1,0 1 0,1 0 1,-1 0-1,0 0 0,0 0 1,0 0-1,0 0 0,0 0 0,1 1 1,-1-1-1,0 0 0,0 0 1,0 1-1,0-1 0,1 0 1,-1 1-1,0-1 0,0 1 0,1-1 1,-1 1-1,0-1 0,1 1 1,-1 0-1,1-1 0,-1 1 1,1 0-1,-1 0 0,-2 3 51,0 0 0,0-1 0,1 1-1,0 1 1,-4 6 0,2 1 8,0 1 0,0 0 0,1-1 0,1 1 0,0 0 0,1 0 0,0 0 0,1 1 0,1-1 0,0 0 0,1 0 0,0 0 0,0 0 0,2-1 0,9 25 0,-12-34-8,1 0 0,-1 0 0,1 0 0,0 0 0,0 0-1,1-1 1,-1 1 0,0-1 0,1 1 0,-1-1 0,1 0 0,0 0 0,0 0 0,0 0 0,5 2 0,-3-2 35,0-1 0,0 1 0,0-1 0,0 0 0,0-1 0,0 1 0,1-1 0,-1 0 0,8-1 1,3-2 67,0 0 1,1-1-1,-1-1 0,-1-1 1,25-11-1,54-34-168,-23 12-134,-66 37 166,0-1-1,0 1 1,0 0-1,1 0 0,-1 1 1,1 0-1,-1 0 1,10-1-1,-12 2 36,0 0 1,1 0-1,-1 1 1,0 0-1,0-1 1,0 1-1,1 0 1,-1 0-1,0 1 1,0-1-1,0 0 1,0 1-1,-1 0 1,1 0-1,3 3 1,7 8 190,-1 0 0,-1 1 0,15 24 0,6 7 9,-19-26 37,-12-18-715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2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6 4384,'-8'-6'1419,"5"11"756,-2 6-836,-47 95 3609,26-49-3547,-3-2 1,-39 56-1,53-91-1184,-120 155 88,130-168-1211,9-7-1693,11-9-1762,1-3 2228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2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1 750 3328,'0'1'247,"0"-1"0,0 1 1,0 0-1,0-1 0,0 1 0,0-1 0,0 1 1,0 0-1,1-1 0,-1 1 0,0-1 0,0 1 1,1-1-1,-1 1 0,0-1 0,1 1 0,-1-1 1,0 1-1,1-1 0,-1 1 0,1-1 0,-1 0 1,0 1-1,1-1 0,-1 1 0,1-1 0,0 0 1,0 1-1,1-1-38,-1 0 0,1 1-1,0-1 1,-1 0 0,1 0 0,0 0 0,0 0 0,-1 0-1,1 0 1,1-1 0,4-1 10,-1 0-1,1 0 1,-1 0 0,7-4 0,22-15 389,61-49 0,-79 56-565,-1-1 0,0 0 1,0-2-1,-2 1 1,0-2-1,22-35 1,8-31 466,58-152 0,-60 131 80,-34 88-348,-5 10-138,0 0 0,0 1-1,-1-1 1,0 0 0,0 0 0,0 0-1,0-15 1,-16 83 947,5 2-802,3 0 0,2 77-1,4-106-176,2-1 0,1 1 0,1 0 0,2-1 0,18 55 0,2-13-445,-26-74 264,1 0 0,-1-1 0,0 1 0,1 0 0,-1-1 0,0 1 0,1-1 0,-1 1 0,1-1 0,-1 1 0,1-1-1,-1 1 1,1-1 0,0 1 0,-1-1 0,1 0 0,-1 1 0,2-1 0,6 0-4587,-3-1 2750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2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84 7808,'-42'-12'2506,"34"9"-1519,42-1 4963,-3 0-4658,154-18 533,-62-3-4919,-92 18 157,0 2-3299,1 4 1847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2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30 2144,'0'-1'46,"-1"1"0,1 0-1,-1 0 1,1-1 0,0 1 0,-1 0 0,1-1 0,0 1 0,-1 0-1,1-1 1,0 1 0,0 0 0,-1-1 0,1 1 0,0-1 0,0 1-1,0 0 1,-1-1 0,1 1 0,0-1 0,0 1 0,0-1 0,0 1-1,0-1 1,0 0 0,9-7 3200,-4 3-1588,-4 4-1510,0 1 1,1-1-1,-1 1 1,0-1 0,0 1-1,0-1 1,0 1-1,1-1 1,-1 1-1,0 0 1,0 0 0,0 0-1,1 0 1,-1 0-1,0 0 1,0 0-1,1 0 1,-1 0-1,0 1 1,0-1 0,1 0-1,-1 1 1,0-1-1,0 1 1,0 0-1,0-1 1,0 1 0,0 0-1,0-1 1,0 1-1,0 0 1,0 0-1,1 1 1,2 3 225,1 0 0,-1 0 0,0 0 0,-1 0 0,5 8 1,-6-9-234,-1 0 0,0 1 0,0-1 0,0 0 0,0 0 0,-1 1 0,0-1 0,1 0 0,-2 1 0,1-1 0,0 0 0,-1 0 0,-2 7 0,0 4 230,-2-1 0,-10 24 0,9-25-138,-1 0 0,0-1 0,-1 0-1,-18 22 1,23-30-324,-1 0 0,0 0 0,1-1 0,-1 0 0,-1 0 0,1 0 0,0 0 0,-1 0 0,1-1 0,-1 0 0,0 0 0,0 0 0,0-1 0,0 0 0,0 0 0,0 0 0,-7 0 0,11-1-237,-1 0-1,0 0 1,0 0 0,1 0 0,-1 0 0,0-1 0,0 1-1,1-1 1,-1 1 0,0-1 0,1 0 0,-1 1 0,1-1-1,-3-1 1,-2-4-1890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3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26 618 5312,'-22'2'1701,"18"3"2070,11-10-2860,-1-1 0,1 1 0,8-4 1,16-13-259,-10 4-441,-1-1 0,0-1 0,-2 0-1,-1-2 1,0 0 0,19-33 0,-5-11 315,29-86 0,-27 63-72,-24 62-261,-5 16-110,0 0 1,8-16 0,-7 17-62,0 1-229,-5 9 204,0 0-1,0 0 0,1 1 0,-1-1 0,0 0 0,0 0 0,1 0 0,-1 0 1,0 0-1,0 0 0,1 1 0,-1-1 0,0 0 0,0 0 0,0 0 1,1 1-1,-1-1 0,0 0 0,0 0 0,0 1 0,0-1 0,0 0 0,1 0 1,-1 1-1,0-1 0,0 0 0,0 0 0,0 1 0,0-1 0,0 0 1,0 1-1,0-1 0,12 42 190,-2 0 1,-2 1 0,4 58 0,-11-84-134,3 21 253,-2 73-1,-2-105-172,-1 0-1,0 0 0,0 0 1,0 0-1,-1 0 0,0 0 1,0-1-1,0 1 0,-4 6 1,5-12-114,1 1 1,-1 0-1,1-1 1,-1 1-1,1 0 0,-1-1 1,0 1-1,1 0 1,-1-1-1,0 1 1,1-1-1,-1 0 1,0 1-1,0-1 1,0 1-1,1-1 0,-1 0 1,0 0-1,0 1 1,0-1-1,0 0 1,0 0-1,-1 0 1,0 0 13,0-1 1,-1 1-1,1-1 1,0 1-1,-1-1 1,1 0-1,0 0 1,0 0-1,-2-1 1,-6-5-31,0-1 0,-16-14-1,24 20-45,1 2 39,-1-3-140,-1 0 0,0 0 0,-1 1-1,1-1 1,0 1 0,-1 0 0,1 0 0,-1 0 0,-6-2-1,19 14-933,-5-6 1048,1-1 0,0 1 0,1-1 0,-1 0 1,1-1-1,-1 0 0,1 0 0,0 0 0,0 0 0,6 0 0,-1 0 144,0 0 0,0-2-1,0 1 1,18-2 0,-11-3 3,-1 0 0,0-1 0,0 0 0,0-2 0,0 0 0,19-12 0,-18 10-32,-2 0-11,-1 0 1,0-1-1,0-1 0,-1-1 1,0 0-1,14-16 0,64-89 257,-100 144-553,1 0 1,-5 35-1,11-56 249,-6 79-39,7-75 44,0 0 1,0 0-1,1 0 1,1 0-1,0 0 1,4 14-1,-4-20 38,0 0-1,0 0 1,0-1-1,0 1 1,1-1-1,5 7 1,-6-8-22,-1-1 0,1 1 0,0-1 0,-1 1 0,1-1 1,0 0-1,0 0 0,0 0 0,0 0 0,0 0 0,0 0 0,0 0 1,0-1-1,0 1 0,4-1 0,-2 0 9,0-1-1,0 1 1,1-1 0,-1-1-1,0 1 1,0 0 0,0-1-1,0 0 1,0 0 0,-1 0-1,7-5 1,4-4 31,18-18 1,-30 26-60,16-13 40,-9 8-104,-1 0 0,1-1 0,-1 0-1,9-14 1,-3-4 35,-12 21-64,1 1 0,-1-1 0,1 1 0,1 0 0,-1 0 1,1 0-1,0 0 0,4-4 0,-7 9 59,-1 0 1,0 0 0,0-1-1,0 1 1,1 0 0,-1 0-1,0 0 1,0 0 0,0 0 0,1 0-1,-1 0 1,0 0 0,0 0-1,1 0 1,-1 0 0,0 0-1,0 0 1,1 0 0,-1 0-1,0 0 1,0 0 0,1 0-1,-1 0 1,0 0 0,0 0-1,0 0 1,1 1 0,-1-1 0,0 0-1,0 0 1,0 0 0,1 0-1,-1 0 1,0 1 0,0-1-1,0 0 1,0 0 0,0 0-1,1 1 1,-1-1 0,0 0-1,0 0 1,0 1 0,4 10-20,-3-10 16,4 16-107,22 69 116,-22-75 39,1 0 1,1-1-1,-1 1 1,9 9 0,-14-20-20,-1 1 1,1-1-1,-1 1 1,1 0-1,0-1 1,-1 1-1,1-1 1,0 1-1,-1-1 1,1 0-1,0 1 1,-1-1-1,1 0 1,0 1-1,0-1 1,0 0-1,-1 0 1,1 0-1,0 0 1,0 0-1,0 0 1,0 0-1,1 0-1,0 0 0,-1-1 0,1 1 0,-1-1-1,1 0 1,0 1 0,-1-1 0,1 0 0,-1 0-1,2-1 1,4-4 11,-1 0 0,0 0 0,7-10 0,-7 9 38,10-14-67,22-35 0,-16 22 60,-19 29-40,2-5-235,-5 10 205,1 0 0,-1 0 1,0 0-1,0 0 0,0 0 1,0 0-1,0 0 1,0-1-1,0 1 0,0 0 1,0 0-1,1 0 0,-1 0 1,0 0-1,0 0 1,0 0-1,0 0 0,0 0 1,0 0-1,1 0 0,-1 0 1,0 0-1,0 0 1,0 0-1,0 0 0,0 0 1,0 0-1,1 0 0,-1 0 1,0 0-1,0 0 1,0 0-1,0 0 0,0 0 1,0 0-1,0 0 0,0 1 1,1-1-1,-1 0 1,0 0-1,0 0 0,0 0 1,0 0-1,0 0 0,0 0 1,0 0-1,0 0 1,0 1-1,0-1 0,0 0 1,0 0-1,0 0 1,1 0-1,-1 0 0,0 0 1,0 1-1,0-1 0,0 0 1,0 0-1,0 0 1,0 0-1,0 0 0,-1 1 1,4 8-35,-2 0 0,1 0 0,-1 0 0,-1 16 0,-4 42 36,1-36 1,-14 154 95,4-52 101,6 83 1568,12-272-1525,5-44-97,25-149-116,11 57-28,-35 146-84,3 0-1,33-77 0,-45 118 31,0 0-1,1 0 1,0 0 0,0 0-1,1 1 1,-1-1-1,7-5 1,-9 10 43,0-1 1,-1 0-1,1 0 1,0 1-1,0-1 0,1 1 1,-1-1-1,0 1 1,0-1-1,0 1 1,0 0-1,0 0 0,0-1 1,1 1-1,-1 0 1,0 0-1,0 0 0,0 0 1,0 0-1,0 1 1,1-1-1,-1 0 1,0 0-1,0 1 0,0-1 1,0 1-1,0-1 1,0 1-1,0-1 0,0 1 1,0 0-1,0-1 1,0 1-1,0 0 1,0 0-1,-1 0 0,1 0 1,0 0-1,0 1 1,4 4-2,0 1 0,-1 0 1,0-1-1,-1 2 0,1-1 1,2 11-1,12 49 32,-13-48-22,-3-9 53,1 0 0,-2 0 0,1 1-1,-2-1 1,1 1 0,-1-1 0,-1 0 0,0 1-1,0-1 1,-1 0 0,0 0 0,-1 0 0,0 0-1,-6 11 1,9-19-17,-1-1-1,0 0 0,0 1 1,1-1-1,-1 0 1,0 1-1,0-1 0,0 0 1,0 0-1,-1 0 1,1 0-1,0 0 1,0 0-1,-1 0 0,1-1 1,0 1-1,-1 0 1,1-1-1,-1 1 0,1-1 1,-1 1-1,-1-1 1,0 0-5,1 0 1,0 0-1,-1 0 1,1 0-1,0 0 1,0-1-1,-1 1 1,1-1-1,0 0 1,0 0 0,0 0-1,0 0 1,-3-1-1,4 0-26,0 1 0,-1 0 0,1 0 0,0 0 0,0 0 0,0-1 0,1 1 0,-1 0 0,0-1 0,0 1 0,1-1 0,-1 1 0,1-1 0,-1 1 0,1-1 0,0 1 0,-1-1 0,1 0 0,0 1 0,0-1 0,1-2 0,-1 2-11,0-1 0,0 1 0,0 0 0,1 0 0,-1 0 1,1 0-1,-1 0 0,1 0 0,0 0 0,0 0 0,0 0 0,0 0 0,3-2 0,1-1-44,1 1 1,0 0-1,0 1 1,1 0-1,-1 0 1,1 0-1,0 0 1,7-1-1,60-10 28,-67 13 34,2-1 2,-1-1 1,0 1-1,0-1 1,0-1-1,-1 0 1,10-6-1,-9 6-12,-1 0-1,1 0 0,-1 1 0,9-3 0,-15 6-3,-1 0 1,1 0-1,0 0 1,-1 0 0,1 0-1,-1 0 1,1 0-1,-1 0 1,1 0-1,-1 0 1,1 0 0,-1 1-1,0-1 1,1 0-1,-1 0 1,1 1 0,-1-1-1,1 0 1,-1 1-1,0-1 1,1 0 0,-1 1-1,1 0 1,9 16-176,1 18-156,-6-2 282,-1 0 0,-1 50 1,-9 0 27,1-12 83,-4 73 25,2-41 187,7-77-248,0-21 53,1 0 1,-1 0-1,0 0 0,0 0 1,-1 0-1,0 0 0,0 0 1,0 0-1,-3 9 1,3-14 243,2-5-158,2-16-5,0-36-33,5-35-132,22-106-252,2-7 112,-29 184 147,9-53-252,30-108 0,-39 172 124,1 0 0,1 0 0,5-11 0,-10 21 114,1-1 1,-1 1-1,0-1 0,0 1 0,1-1 1,-1 1-1,0-1 0,1 1 0,-1-1 0,1 1 1,-1 0-1,1-1 0,-1 1 0,1 0 0,-1 0 1,1-1-1,0 1 0,-1 0 15,0 0-1,1 0 1,-1 0 0,0 0 0,0 0-1,1 0 1,-1 0 0,0 0-1,0 0 1,1 0 0,-1 1 0,0-1-1,0 0 1,1 0 0,-1 0-1,0 0 1,0 1 0,0-1-1,0 0 1,1 0 0,-1 0 0,0 1-1,0-1 1,0 1 0,7 19-96,-5 3 127,0 0 0,-1 0-1,-3 30 1,-15 69 249,13-102-202,-1-1-1,-1 0 1,-9 20 0,4-19-34,5-10 54,6-10-79,1 0 0,-1 0 0,0 0 0,0 0 0,0 0 0,0 0 0,0 0 0,0 0 0,0 0 0,0 0 0,0 0 0,0 0 0,0 0 0,0 0 0,0 0 0,0 0 0,0 0 0,0 1 0,0-1 0,0 0 0,0 0 0,0 0 0,0 0 0,0 0 0,0 0 0,0 0 0,0 0 0,7-5-21,0 0 0,1 0 1,-1 1-1,1 0 0,0 0 1,13-3-1,0-2-80,13-5-2,141-64 60,-56 15 297,-119 63-276,1-1-1,-1 1 0,1 0 1,0-1-1,-1 1 0,1 0 1,0-1-1,-1 1 1,1 0-1,0 0 0,0 0 1,-1 0-1,1 0 0,0 0 1,1 0-1,-2 0 7,0 0 0,0 0 1,0 1-1,0-1 0,0 0 0,0 0 0,1 0 0,-1 1 0,0-1 1,0 0-1,0 0 0,0 1 0,0-1 0,0 0 0,0 0 0,0 1 1,0-1-1,0 0 0,0 0 0,0 1 0,0-1 0,-1 0 0,1 0 1,0 1-1,0-1 0,0 0 0,0 0 0,0 0 0,-1 1 0,-16 27-74,9-17 117,-2 8-34,4-9-24,0-1 1,2 1-1,-7 16 0,10-23 17,0 0-1,0 1 1,1-1-1,0 0 1,-1 0-1,1 0 1,0 0-1,0 1 1,1-1-1,-1 0 1,1 0-1,-1 0 1,1 0-1,0 0 1,0 0-1,3 6 1,-3-8 19,-1-1 0,1 1 0,-1 0 0,1-1 0,-1 1 0,1 0-1,0-1 1,-1 1 0,1-1 0,0 1 0,0-1 0,-1 1 0,1-1 0,0 0 0,0 1 0,0-1 0,0 0 0,-1 0 0,1 1-1,0-1 1,0 0 0,0 0 0,1 0 0,22-4 376,-12 2-168,-9 1-211,0 0-1,0 0 1,-1 0 0,1 0 0,-1-1-1,1 1 1,-1-1 0,0 1-1,1-1 1,-1 0 0,0 0 0,0 0-1,0 0 1,-1 0 0,1 0 0,0-1-1,-1 1 1,1-1 0,-1 1 0,0-1-1,1-3 1,3-5-12,-1-1 0,-1 1-1,4-25 1,-1-97-988,0 137 708,16 27 100,-19-24 159,1 0 0,1-1 1,-1 0-1,11 11 0,-10-13 42,0 1 0,1-1 1,-1-1-1,1 1 0,0-1 0,0 0 0,0 0 0,11 3 0,-15-5 10,1 0 0,0-1-1,0 1 1,0-1 0,0 0 0,-1 0-1,1 0 1,0 0 0,0-1-1,0 1 1,0-1 0,-1 1 0,1-1-1,0 0 1,0 0 0,-1 0 0,1-1-1,-1 1 1,1-1 0,-1 1 0,5-5-1,2-3 50,-1-2-1,0 1 1,0-1-1,-1 0 1,0-1 0,6-16-1,3-3-17,78-138-107,-92 166 29,0 0 0,0 0-1,0 0 1,1 0 0,3-4 0,5-5-77,-11 12 89,0 0 0,0 0 1,0 0-1,0 0 0,0 0 0,0 0 0,0 0 0,0 0 0,0 0 0,1 0 0,-1 0 0,0 0 1,0 0-1,0 0 0,0 0 0,0 0 0,0 0 0,0 0 0,0 0 0,0 0 0,0 0 0,0 0 1,0-1-1,0 1 0,0 0 0,0 0 0,0 0 0,0 0 0,0 0 0,1 0 0,-1 0 0,0 0 1,0 0-1,0 1 0,0-1 0,0 0 0,0 0 0,0 0 0,0 0 0,0 0 0,0 0 1,0 0-1,0 0 0,0 0 0,0 0 0,0 0 0,0 0 0,0 0 0,0 0 0,0 0 0,0 0 1,0 0-1,0 0 0,1 0 0,-1 0 0,0 0 0,0 0 0,0 0 0,0 0 0,0 0 0,0 1 1,0-1-1,0 0 0,0 0 0,0 0 0,1 7-86,-1 9 29,-5 30 90,-8 59 34,7-71 21,-3 16 21,-24 76-1,32-124-90,1-1 1,-1 1-1,1-1 0,-1 1 0,0-1 1,0 0-1,1 1 0,-1-1 1,0 0-1,0 0 0,0 0 1,-2 1-1,2-1 1,1-1 0,-1 0-1,0 1 1,0-1 0,1 0 0,-1 1 0,0-1 0,0 0-1,0 0 1,0 0 0,1 0 0,-1 0 0,0 0 0,0 0-1,0 0 1,0 0 0,1-1 0,-1 1 0,0 0 0,0 0 0,1-1-1,-1 1 1,0 0 0,0-1 0,1 1 0,-2-1 0,-2-3-46,1 1 1,-1 0 0,1-1 0,-1 1 0,1-1 0,0 0 0,1 0 0,-5-9 0,2 4-119,-3 2-197,7 8 237,5 5-40,2-1 137,-1-1 0,1 1 0,-1-1-1,1 0 1,0 0 0,1 0 0,-1-1-1,1 0 1,-1 0 0,10 2 0,8 1 69,41 7 0,-43-10-17,-1-1 0,1-1 0,0-1 0,-1-1 0,1-1 0,42-9 0,-54 9-6,0-1 0,0-1 1,0 0-1,0 0 0,0-1 1,-1 0-1,0-1 0,0 1 0,0-2 1,-1 0-1,0 0 0,0 0 0,-1-1 1,0 0-1,11-17 0,-14 18-2,0 0-1,-1-1 0,0 1 1,0-1-1,-1 0 1,0 0-1,0 1 1,-1-1-1,0-1 0,-1 1 1,1 0-1,-2 0 1,1 0-1,-4-16 1,3 20-71,0 0 0,0 0 0,0 0 0,-1 0 0,-4-6 0,6 9 29,-1 0 0,1 0 0,-1 0 0,1 0-1,-1 0 1,0 0 0,0 0 0,0 0 0,1 1-1,-1-1 1,0 0 0,0 0 0,0 1 0,0-1-1,0 1 1,0-1 0,0 1 0,0-1 0,-1 1 0,1 0-1,0-1 1,0 1 0,0 0 0,0 0 0,-1 0-1,1 0 1,0 0 0,-2 0 0,-2 2 8,0 0 1,0 1-1,0-1 1,0 1 0,1 0-1,-1 1 1,1-1-1,-1 1 1,1 0-1,0 0 1,1 0-1,-1 0 1,1 1-1,-1-1 1,2 1-1,-1 0 1,0 0-1,1 0 1,0 0-1,-3 10 1,3-9 55,0 1 1,1 0-1,-1 0 1,1 0-1,1-1 1,-1 1-1,1 0 1,1 0-1,-1 0 0,1 0 1,0 0-1,0 0 1,1-1-1,0 1 1,0-1-1,7 13 1,-3-10 74,1 0 0,0-1 0,0 0 1,1 0-1,0 0 0,1-1 1,0 0-1,0-1 0,15 8 1,-9-6-50,0-1 0,0-1 1,1 0-1,0-1 1,27 5-1,-23-7-409,0-2 0,0 0 0,31-3 0,21-6-7484,-57 8 1070,-2 4 2117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3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3392,'13'-20'10832,"-18"125"-7203,1-44-3504,-2 45 448,-5 136 310,14-62 296,2-152 410,4-31-1362,-5 2-171,19-10 112,-9 4-160,0 1 0,0 0 0,0 1 0,25-6 0,-18 8 0,1 1 0,0 0 0,42 4 0,-16-1 162,-27-1-559,-21-5-2235,3 5 1173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3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 6048,'-1'0'232,"0"0"-1,0-1 1,0 1 0,1 0 0,-1 0-1,0-1 1,0 1 0,0-1 0,0 1 0,1-1-1,-1 1 1,-1-2 0,2 2-110,0-1 1,0 1-1,0 0 0,0-1 1,0 1-1,0-1 0,0 1 1,0 0-1,0-1 0,1 1 1,-1 0-1,0-1 0,0 1 1,0 0-1,1-1 0,-1 1 1,0 0-1,1-1 0,-1 1 1,0 0-1,0 0 0,1-1 1,-1 1-1,0 0 0,1 0 1,-1 0-1,1-1 1,-1 1-1,0 0 0,1 0 1,-1 0-1,1 0 0,7-5 838,-3 2-664,-1 1 0,0 0-1,1-1 1,0 2 0,-1-1-1,1 1 1,0-1 0,5 0-1,141-8 1169,-43 6-1338,-41 0-1630,-48 3 571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3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18 125 5216,'-15'-16'1696,"14"16"-1678,1-1 0,0 1 0,0 0 1,0 0-1,0 0 0,0 0 0,-1 0 1,1 0-1,0 0 0,0 0 0,0-1 0,0 1 1,0 0-1,0 0 0,0 0 0,-1 0 1,1-1-1,0 1 0,0 0 0,0 0 0,0 0 1,0 0-1,0-1 0,0 1 0,0 0 1,0 0-1,0 0 0,0 0 0,0-1 0,0 1 1,0 0-1,0 0 0,0 0 0,0 0 1,0-1-1,3-7 560,-3 7-275,0 0-1,0 0 1,1 0-1,-1-1 1,1 1 0,-1 0-1,1 0 1,-1 0-1,1 0 1,-1 0 0,1 0-1,0 0 1,0 0-1,0 0 1,-1 1 0,3-3-1,9-3 512,0-1 1,0 2-1,0 0 0,0 0 0,27-5 0,14-1-295,81-5 0,-48 7-314,-67 8-407,27 0 1,-21 2-3177,-24-1 3342,-1 0-208,1-1 1,0 1-1,-1 0 1,1 0 0,0 0-1,-1 0 1,1 0-1,0 0 1,-1 1 0,1-1-1,0 0 1,-1 0-1,1 0 1,0 1 0,-1-1-1,1 0 1,0 1-1,-1-1 1,1 0 0,-1 1-1,1-1 1,-1 1-1,1-1 1,-1 1-1,1-1 1,-1 1 0,0-1-1,1 1 1,0 1-1,4 9-2838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3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 3808,'-25'-7'16519,"32"9"-16212,-3-1-257,1-1-1,0 1 1,0-1 0,0 0 0,0 0-1,0 0 1,0-1 0,5-1-1,9-1-5,35-2 39,-27 1-11,0 1 1,0 2-1,34 3 1,-10-2 311,-51 1-356,-1-1 0,0 0-1,1 1 1,-1-1 0,1 0 0,-1 1 0,1-1-1,-1 1 1,1-1 0,-1 0 0,1 1 0,0-1 0,-1 1-1,1 0 1,-1 0 0,-2 4 2,-28 29-25,2 2 0,-48 80 1,54-75-1,1 2 0,-23 66 1,41-98 38,0 2-9,0-1 0,-12 24 0,15-36-29,1 0-1,0 1 1,-1-1-1,1 1 1,0-1 0,0 1-1,0-1 1,0 0-1,-1 1 1,1-1 0,0 1-1,0-1 1,0 1-1,0-1 1,0 1 0,0-1-1,0 1 1,0-1-1,1 1 1,-1-1 0,0 1-1,0-1 1,0 1-1,0-1 1,1 1 0,-1-1-1,0 0 1,0 1-1,1-1 1,-1 1 0,0-1-1,1 0 1,-1 1-1,0-1 1,1 0 0,-1 1-1,0-1 1,1 0-1,-1 0 1,1 0 0,-1 1-1,1-1 1,-1 0-1,1 0 1,-1 0 0,1 0-1,-1 0 1,0 0-1,1 1 1,-1-1 0,2-1-1,30 4 37,-29-3-28,151-12 426,-84 4-246,-60 7-194,-6 1-110,-1-1-1,1 1 1,0 0-1,-1 0 1,1 0-1,4 1 1,-3 0-128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38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24 545 3136,'-23'3'7205,"23"-14"-2119,0-27-2991,0 26-1346,0-163 2462,0 166-3113,1 0-1,0-1 1,0 1-1,1 0 1,0 1 0,1-1-1,0 0 1,0 1-1,9-16 1,-4 12-40,-1 0 0,2 1 0,0 0 0,0 1 0,20-18 0,-6 10 35,0 2 0,0 0 0,2 2 0,0 1 0,50-20 1,-66 30-83,1 0 0,-1 1 1,12-2-1,-18 3 35,1 1 0,-1-1 0,0 1 0,1 0 0,-1 0 0,0 1-1,0-1 1,1 1 0,-1 0 0,0-1 0,0 1 0,0 1 0,5 1 0,-7-2-19,0 0 0,0 0 1,0 1-1,0-1 1,0 0-1,0 0 0,0 1 1,0-1-1,-1 0 1,1 1-1,0-1 0,-1 1 1,1-1-1,-1 1 1,0-1-1,0 1 0,1-1 1,-1 1-1,0-1 1,0 1-1,0 0 0,-1-1 1,1 1-1,0-1 0,0 1 1,-1-1-1,0 2 1,0 2-11,-1 0 1,0 0-1,0-1 0,0 1 1,0-1-1,-1 1 1,-3 4-1,-43 48-43,51-58-27,0 1 0,0 0 0,0 0 0,0-1 0,1 1-1,-1 1 1,0-1 0,0 0 0,0 0 0,0 1 0,0-1 0,2 2 0,37 10 160,-35-10-79,0 0 15,-3-2-19,0 1 0,0 0-1,1 0 1,-1 1 0,0-1 0,0 1-1,-1-1 1,1 1 0,0 0-1,3 3 1,-6-5 11,1 1 1,-1-1 0,0 0-1,0 0 1,0 1-1,0-1 1,1 0 0,-1 0-1,0 1 1,0-1-1,0 0 1,0 0-1,0 1 1,0-1 0,0 0-1,0 1 1,0-1-1,0 0 1,0 0 0,0 1-1,0-1 1,0 0-1,0 1 1,0-1-1,0 0 1,0 0 0,0 1-1,0-1 1,-1 0-1,1 0 1,0 1 0,0-1-1,0 0 1,-12 10 774,9-8-666,-2 0-1,1 0 0,0 0 0,0 0 1,-6 0-1,-32 3-10,0-1 1,-57-4-1,50-1-528,43 1 357,-21 0-1570,-35-4 1,62 4 1404,-1 0 1,0 0-1,1 0 1,-1 0 0,1 0-1,-1 0 1,0 0-1,1 0 1,-1 0-1,1 0 1,-1 0-1,1 0 1,-1-1-1,0 1 1,1 0-1,-1-1 1,1 1-1,-1 0 1,1-1-1,-1 1 1,1 0-1,0-1 1,-1 1-1,1-1 1,-1 1-1,1-1 1,-1 0 0,2 0-59,-1 1 0,1-1 1,-1 1-1,1-1 1,-1 1-1,1-1 1,0 1-1,-1-1 1,1 1-1,0 0 0,-1-1 1,1 1-1,0 0 1,-1 0-1,1-1 1,0 1-1,0 0 1,-1 0-1,1 0 0,1 0 1,23-2-3153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3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12 189 5152,'0'0'221,"-1"-1"0,0 1 1,1 0-1,-1 0 0,0 0 0,1-1 0,-1 1 1,1 0-1,-1 0 0,0-1 0,1 1 0,-1-1 1,1 1-1,-1 0 0,1-1 0,-1 1 1,1-1-1,0 1 0,-1-1 0,1 0 0,-1 0 1,1 1 28,0-1 0,0 0 1,0 1-1,0-1 0,0 0 1,0 0-1,1 1 0,-1-1 0,0 1 1,0-1-1,1 0 0,-1 1 1,0-1-1,1 0 0,-1 1 1,1-1-1,-1 1 0,0-1 1,1 1-1,-1-1 0,1 1 1,0 0-1,0-1 0,16-16 2369,-10 10-1859,0 1 0,0-1 0,8-4 0,11-4-494,0 1 1,1 1-1,0 2 1,38-11 0,-13 9-462,80-11 1,-74 19-3705,-35 5 1680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4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32 288 3488,'-10'2'492,"-11"1"994,26-4 32,0 1 0,0-1 0,0 0 0,0 0 0,-1-1 0,1 1 0,6-4 0,1 0-607,-1-2 0,16-10 0,-12 6-1063,0-1 0,-1-1 0,0 0 0,12-16 0,33-49 307,-54 72-55,-4 5-96,0 0 0,-1 0 0,1 1-1,0-1 1,0 0 0,-1 0 0,1 0 0,0 0-1,-1 0 1,1 0 0,-1 0 0,1-2-1,7-29 93,-4 16-208,-3 12-224,-1 6-277,-3 11 654,1 1 0,1-1 0,1 1-1,1 20 1,0-1 102,-2-27-101,1 0 0,1-1 1,-1 1-1,1-1 0,0 0 1,1 1-1,-1-1 0,1 0 1,0 0-1,0 1 0,0-1 0,1-1 1,0 1-1,4 5 0,-6-10 26,0 0 0,1 0 0,-1 1 0,0-1 0,1 0 0,-1 0 0,0 0 0,1 0 0,-1-1 0,0 1 0,1 0 0,-1-1 0,0 1 0,1 0 0,-1-1 0,0 0 0,2 0 0,-1 0-28,7-5 95,0 0 0,0 0 0,0-1 0,-1 0 0,0 0-1,-1-1 1,7-8 0,-6 7-88,38-43-33,43-44-807,-89 96 777,1-1 0,-1 1 0,0 0 0,1-1 0,-1 1 1,0 0-1,1-1 0,-1 1 0,1 0 0,-1-1 0,1 1 0,-1 0 0,1 0 0,-1 0 0,0-1 0,1 1 0,0 0 1,-1 0-1,1 0 0,-1 0 0,1 0 0,-1 0 0,1 0 0,-1 0 0,1 0 0,-1 0 0,1 0 0,-1 0 1,1 0-1,-1 1 0,1-1 0,-1 0 0,1 0 0,-1 1 0,1-1 0,-1 0 0,0 0 0,1 1 0,-1-1 0,1 0 1,-1 1-1,0-1 0,1 1 0,-1-1 0,0 0 0,0 1 0,1-1 0,-1 1 0,0-1 0,0 1 0,0-1 1,1 1-1,-1-1 0,0 1 0,0-1 0,0 1 0,0 0 0,1 4 9,0 0-1,0 0 1,0 0-1,-1 7 1,-1 3 43,-1 1 0,0-1-1,-2 0 1,0 0 0,0-1 0,-7 15 0,7-19 6,-1 0 0,0-1 0,0 0 0,-11 15 0,13-20 87,0-1-1,0 0 1,0 1-1,0-1 1,0 0 0,-1 0-1,1-1 1,-1 1 0,0-1-1,0 0 1,0 0 0,-7 3-1,10-5-124,1 0-1,-1 0 1,1 1-1,-1-1 1,0 0 0,1 0-1,-1 0 1,1 0-1,-1 0 1,0 0-1,1 0 1,-1 0-1,1-1 1,-1 1-1,0 0 1,1 0 0,-1 0-1,1-1 1,-1 1-1,1 0 1,-1-1-1,1 1 1,-1 0-1,1-1 1,-1 1-1,1 0 1,0-1 0,-1 1-1,1-1 1,0 1-1,-1-1 1,1 1-1,0-1 1,-1 1-1,1-1 1,0 1-1,0-1 1,0 0 0,0 1-1,-1-1 1,1 1-1,0-2 1,0 1-17,0-1 1,0 1 0,0-1-1,0 1 1,1 0 0,-1-1 0,0 1-1,1 0 1,-1-1 0,1 1-1,-1 0 1,1-1 0,0 1-1,-1 0 1,1 0 0,0 0-1,1-2 1,3-1-38,-1 0 1,1 1-1,0 0 0,0 0 1,0 0-1,0 1 0,0 0 1,1 0-1,-1 0 0,1 0 1,0 1-1,-1 0 0,1 0 1,0 1-1,6-1 0,24 0-587,0 2 0,0 1-1,57 11 1,-74-8-1742,-5 1 716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4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69 7968,'-35'-32'3616,"30"24"-3136,0 0 96,10 8-416,-5-7-288,0 2 64,5-3-704,8 8 448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4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220 579 1472,'0'0'68,"1"-1"-1,-1 1 1,0-1 0,1 1 0,-1-1 0,1 1-1,-1-1 1,1 1 0,-1-1 0,1 1-1,-1-1 1,1 1 0,0 0 0,-1-1-1,1 1 1,-1 0 0,1-1 0,0 1-1,-1 0 1,2 0 0,10-7 3293,-5-2-1065,-6 8-2119,-1 1 1,1-1 0,-1 1-1,1-1 1,-1 1-1,1-1 1,-1 1-1,1-1 1,-1 1-1,0-1 1,1 1-1,-1-1 1,0 0-1,1 1 1,-1-1 0,0 1-1,0-1 1,0 0-1,0 1 1,0-1-1,1 0 1,-1 0-1,0 1 1,-1-1-1,1 0 1,0 1 0,0-1-1,0 0 1,0 1-1,0-1 1,-1 0-1,1 1 1,0-1-1,0 1 1,-1-1-1,1 0 1,-1 1-1,1-1 1,0 1 0,-1-1-1,1 1 1,-2-1-1,1 0-28,0 1-1,1-1 1,-1 1 0,0-1-1,0 1 1,0 0 0,0-1-1,0 1 1,-1 0 0,1 0-1,0 0 1,0 0 0,0-1-1,0 2 1,0-1 0,0 0-1,0 0 1,-2 1-1,-20 5 414,19-5-300,-20 7 48,1 0 0,-28 15 0,40-17-252,-1 0 1,1 1-1,1 0 0,-1 1 1,-17 18-1,25-23-51,0 1-1,0 0 1,1 0-1,0 0 1,-3 7-1,4-10 16,1 0 1,-1-1-1,1 1 0,-1 0 0,1 0 0,0 0 1,0 0-1,-1 0 0,1 0 0,0 0 1,0 0-1,0 0 0,0-1 0,0 1 0,0 0 1,0 0-1,0 0 0,1 0 0,-1 0 1,0 0-1,0 0 0,1 0 0,-1 0 0,1 0 1,-1-1-1,1 1 0,-1 0 0,1 0 1,-1-1-1,1 1 0,0 0 0,-1-1 0,3 2 1,-1-1 32,0-1 0,0 0 0,1 1 0,-1-1 0,0 0-1,0 0 1,1-1 0,-1 1 0,0 0 0,0-1 0,1 1 0,-1-1 0,4-2 0,30-12 237,-28 10-321,0 0 0,-1-1 1,9-7-1,5-4-75,-11 10-15,-2-1-1,1 0 1,-1 0-1,9-11 1,-12 14-685,-2 12 223,0 3 697,0-3-111,1-1 1,0 0 0,0 0-1,0 0 1,1 0 0,0-1-1,0 1 1,11 7 0,-10-7 151,-4-5-107,-1 0 1,0 0-1,1 0 0,0-1 1,-1 1-1,1 0 1,-1-1-1,1 1 0,0-1 1,-1 1-1,1-1 1,0 0-1,0 0 0,-1 0 1,1 0-1,0 0 1,-1 0-1,1 0 1,0-1-1,0 1 0,-1-1 1,1 1-1,-1-1 1,3 0-1,3-3 152,0 1 0,0-1 1,11-8-1,11-10 129,-1-2-1,31-33 1,-40 36-309,-2-1 0,0-1 0,-1 0-1,-2-1 1,13-26 0,47-129 166,-74 179-187,7-19-16,0-1 0,-1 1 0,0-1-1,-2 0 1,3-36 0,-7 53 6,0 0-1,0-1 0,-1 1 0,1 0 1,-1 0-1,0-1 0,-2-3 0,3 7 7,0-1 0,0 1 0,-1-1 0,1 1 0,0-1 0,-1 1 0,1-1 0,0 1 0,-1-1 0,1 1 0,-1 0 0,1-1 0,0 1 0,-1 0 0,1-1-1,-1 1 1,1 0 0,-1 0 0,1 0 0,-2-1 0,2 1-4,-1 0 0,0 0 1,0 1-1,1-1 0,-1 0 0,0 0 0,0 0 0,1 1 1,-1-1-1,0 0 0,0 1 0,1-1 0,-1 1 0,1-1 1,-1 1-1,0-1 0,1 1 0,-2 0 0,0 3 10,-1-1 1,0 1-1,1 0 0,0 0 0,0-1 0,0 1 0,0 1 0,-1 6 0,-8 37-33,10-43 22,-4 26 38,1 1 1,2-1-1,1 1 1,1 0-1,2 0 0,11 59 1,-6-66-20,2-2-1,0 1 1,2-1 0,0-1-1,23 34 1,-30-50-145,1 1 0,0-1 0,0 0 0,8 8 1,-11-12-318,1 0 0,-1 0 0,1 0 0,-1 0 0,1-1 0,0 1 0,-1-1 0,1 1 0,0-1 0,0 0-1,0 0 1,0-1 0,0 1 0,4 0 0,10-1-1612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4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14 133 9632,'-13'-9'11955,"48"0"-10129,32-1-1203,-50 9-570,0-1 1,-1-1-1,33-9 1,-37 7-52,15-5-592,51-26-1,-34 13-5019,-24 15 53,-3 3 1909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4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3808,'23'-45'14722,"-22"53"-13266,3 13-925,-3 58 662,-1-26-776,1-20-224,18 285 1140,-18-315-1315,-1 2-3,1 0-1,-1 0 1,1 0 0,1-1 0,-1 1 0,3 7 0,-3-8-228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4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30 302 4480,'-15'-21'1445,"14"21"-1409,1-1 0,-1 1 0,1-1-1,0 1 1,-1-1 0,1 0 0,0 1 0,-1-1-1,1 1 1,0-1 0,0 0 0,0 1-1,-1-1 1,1 1 0,0-1 0,0 0 0,0 1-1,0-1 1,0 0 0,0 1 0,0-1 0,1-1-1,-1-1 193,-5-16 2544,4 16-2291,0 0 0,0 0 0,0 0 0,0 0 0,1 0 0,0 0 0,0 0 0,0 0 1,0 0-1,0-3 0,2-25 2416,-2 28-2692,0 0 0,0-1 0,0 1-1,0-1 1,1 1 0,-1-1 0,1 1-1,0 0 1,0-1 0,0 1 0,1 0-1,-1 0 1,1 0 0,-1 0 0,1 0-1,3-3 1,5-5-29,1 0-1,0 1 1,1 1 0,0-1 0,1 2-1,0 0 1,0 1 0,0 0 0,1 1-1,0 0 1,17-4 0,-14 5-183,-1 2 1,1 0-1,0 1 0,0 0 1,0 1-1,0 1 0,1 1 1,-1 1-1,25 4 1,-30-2 34,0-1 0,-1 2 0,1-1 0,-1 2 1,1 0-1,9 7 0,-19-12 12,0 0 0,0 0 0,0 1 0,0-1 0,-1 0 0,1 1 0,-1 0 0,1-1 0,-1 1 0,1 0 0,-1 0 0,0 0 0,0 0 0,0 0 0,0 0 0,0 0 0,0 0 0,-1 1-1,1 2 1,-1-1-2,0-1 0,0 0-1,0 1 1,-1-1-1,1 0 1,-1 0-1,0 1 1,0-1 0,0 0-1,-1 0 1,-2 5-1,-4 5 63,-1-2 0,0 1 0,-1-1-1,-16 15 1,-8 9 73,-21 17-132,25-26 58,17-14-125,-1-1 0,0 0-1,-22 12 1,36-22 14,-1-1 0,1 1 0,0-1 0,-1 0 0,1 1 0,0-1 0,-1 1 0,1-1 0,0 1 0,0-1-1,-1 1 1,1-1 0,0 1 0,0-1 0,0 1 0,0-1 0,0 1 0,-1-1 0,1 1 0,0-1 0,0 1 0,0-1 0,1 1 0,-1 0-1,0-1 1,0 1 0,0-1 0,0 1 0,0-1 0,1 1 0,-1-1 0,0 1 0,0-1 0,1 0 0,-1 1 0,0-1 0,1 1 0,0 0 0,14 17-126,-3-9 146,1-1-1,0 0 1,0-1-1,0-1 1,1 0-1,27 8 1,0 0-66,72 35-40,-94-39 167,1 1-1,-2 1 1,28 22-1,-28-15 232,-17-18-262,-1 0 0,1 0 0,0 0 1,-1 0-1,1 0 0,-1 0 0,0 0 1,1 0-1,-1 0 0,0 0 0,1 0 1,-1 0-1,0 0 0,0 0 0,0 0 1,0 1-1,0-1 0,0 0 0,0 0 1,0 0-1,-1 2 0,0-1 30,-1 0 0,1 0 0,-1-1 0,1 1 0,-1 0 0,1-1 0,-1 1 0,0-1 0,0 1 0,0-1 0,0 0 0,0 0 0,0 0 0,-5 2 0,-33 7 364,31-8-321,-18 4 11,-1-1 1,1-1 0,-55-1-1,54-3-270,0-2-1,-45-8 1,58 7-835,-1-1 1,1-1-1,0 0 1,0-1 0,1-1-1,-16-9 1,11 2-5748,13 13 3962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4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33 5568,'-12'-7'1786,"12"5"-1597,0 1 0,1 0 0,-1-1 0,0 1-1,0 0 1,0-1 0,1 1 0,-1 0-1,2-3 1,-2 3 398,0 1-445,1-1 0,-1 0 0,0 1 0,1-1 0,-1 1 0,0-1 0,1 1 0,-1-1 0,1 1 0,-1-1 1,1 1-1,-1 0 0,1-1 0,0 1 0,-1-1 0,1 1 0,-1 0 0,1 0 0,1-1 0,-2 1-41,0 0 1,1 0-1,-1 0 0,1 1 1,-1-1-1,1 0 1,-1 0-1,1 0 0,-1 0 1,1 1-1,-1-1 0,0 0 1,1 0-1,-1 1 1,0-1-1,1 0 0,-1 1 1,0-1-1,1 0 0,-1 2 1,2 0 91,0 1 1,-1 0-1,1 0 1,-1 1-1,0-1 0,0 0 1,1 4-1,2 17 376,0 0 0,-1 0 0,-2 0 0,0 0 0,-4 39 0,1-54-457,0 0 0,0 1 1,-1-1-1,0 0 0,0-1 0,-1 1 0,-8 13 1,8-16-68,0-1 0,-1 1 0,0-1 0,0 1 0,0-2 1,0 1-1,-1 0 0,0-1 0,0 0 0,0-1 0,-8 5 0,-6 0-422,0-1 1,-31 7-1,26-6-461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5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77 128 2912,'0'-22'1717,"1"17"1613,3 3-1609,-1 9 3092,2 16-3813,-4 4-398,0-1 0,-2 1 0,-6 33 1,4-34-404,-65 349 2009,61-348-1211,7-27-982,0 0 0,0 1 0,0-1 0,0 0 0,0 0 0,0 0 0,0 0-1,0 0 1,0 0 0,0 0 0,0 0 0,0 0 0,0 1 0,1-1 0,-1 0 0,0 0 0,0 0 0,0 0 0,0 0 0,0 0 0,0 0 0,0 0-1,0 0 1,0 0 0,0 0 0,0 0 0,1 0 0,-1 0 0,0 0 0,0 0 0,0 0 0,0 0 0,0 0 0,0 1 0,0-1 0,0 0 0,0 0-1,1-1 1,-1 1 0,0 0 0,0 0 0,0 0 0,0 0 0,0 0 0,0 0 0,0 0 0,0 0 0,1 0 0,-1 0 0,0 0 0,0 0 0,0 0-1,5-3 48,36-57-334,-33 50 170,1-2-56,0 0 1,1 1 0,21-19 0,-28 28 111,0 0 0,0 0 0,0 0 0,0 0 0,1 1 1,-1-1-1,0 1 0,8-2 0,-9 3 13,0-1 0,0 1 1,1 0-1,-1 0 0,0 0 0,1 1 0,-1-1 1,0 0-1,0 1 0,0-1 0,1 1 0,-1 0 1,0 0-1,0 0 0,3 2 0,-2-1 21,0 1 0,0-1 1,-1 1-1,1-1 0,-1 1 0,1 0 0,-1 0 0,0 1 0,0-1 1,0 0-1,-1 1 0,3 4 0,-2-1 96,0-1 1,0 1-1,-1-1 0,0 1 1,1 13-1,-3-14-19,1-1 1,-1 0-1,0 1 1,-1-1-1,1 0 1,-1 0-1,0 0 1,0 0-1,-1 0 1,1-1-1,-1 1 0,0-1 1,0 1-1,-1-1 1,1 0-1,-1 0 1,0-1-1,0 1 1,0-1-1,-1 0 1,-5 4-1,-3-1 6,-1 0 0,-1-1 0,1 0 0,-1-1 0,0 0 0,1-1 0,-2-1-1,1-1 1,-19 0 0,25 0-410,8 1-181,14 3-238,-6-2 919,3 1-144,-1-1 0,1-1 0,0 0-1,19 2 1,42-2 129,-43-3-43,-1-1 1,0-1 0,0-2-1,-1-1 1,0-1 0,0-1-1,0-1 1,-1-2 0,0 0-1,-1-2 1,0 0 0,-2-2-1,1 0 1,-2-2 0,22-20-1,-32 25-65,-1 1 0,0-1 1,-1-1-1,14-25 0,-19 29-51,1 0 0,-2 0 0,1 0 0,-1 0 0,-1-1 1,0 1-1,0-1 0,0-17 0,-2 23-12,0-1 1,0 0 0,-1 1-1,0-1 1,0 1-1,0-1 1,0 1-1,-1 0 1,0-1-1,-3-5 1,4 9-17,0 0 0,0-1 0,0 1 0,0 0 0,0 0 0,0 0 0,0-1 0,0 1 0,0 0 0,-1 1 0,1-1 0,0 0 0,-1 0 0,1 0 0,-1 1 0,1-1 0,-1 1 0,1-1 0,-1 1 0,1 0 0,-1 0 0,0-1 0,1 1 0,-1 0 0,1 0 0,-1 0 1,1 1-1,-1-1 0,0 0 0,1 1 0,-1-1 0,-1 1 0,-1 1 7,0 0-1,0 0 1,0 0 0,1 1 0,-1-1 0,0 1-1,1 0 1,0 0 0,-1 0 0,1 0 0,-3 5 0,2-1 26,-1 0 0,1 0 1,0 0-1,-5 16 1,8-19 55,0-1 1,1 1-1,0 0 0,-1 0 1,1 0-1,1 0 1,-1 0-1,0 0 0,1 0 1,0 0-1,0 0 1,2 5-1,-2-8 149,0-1-183,-1 0 0,1 1 0,-1-1 0,1 0-1,0 1 1,-1-1 0,1 0 0,-1 1 0,1-1-1,-1 1 1,1-1 0,-1 1 0,1-1 0,-1 1-1,0-1 1,1 2 0,0 1-23,0 1 0,0 0 0,-1 0 0,1-1 0,-1 1 0,0 0 0,0 0 0,-1 0 1,1 0-1,-2 6 0,1-5-3,0 1 1,0-1 0,1 1 0,0-1 0,0 7 0,2 15 208,-2-22-202,0 0 1,1 0-1,-1 0 0,1-1 0,0 1 1,0 0-1,1 0 0,2 6 0,-2-6 21,1 0-1,0-1 0,1 1 1,-1-1-1,1 0 0,-1 0 1,1 0-1,0 0 0,1-1 1,-1 0-1,1 0 0,-1 0 1,1 0-1,0-1 0,0 1 1,0-1-1,1 0 0,-1-1 1,0 0-1,1 1 0,-1-2 1,9 2-1,-5-2 53,1 0-1,0 0 1,-1-1 0,1 0-1,-1 0 1,1-1 0,-1 0-1,0-1 1,0 0-1,0-1 1,0 0 0,12-7-1,-9 2 0,1-1 0,-1 0 0,0-1 0,-1 0 0,-1 0 0,0-2 0,0 1-1,12-22 1,4-13 77,23-60 0,-21 44-52,3-3-86,-4 11-60,31-92 0,-56 141 50,2-5-82,0 0 0,-1-1 0,-1 1 0,0-1-1,0 1 1,-1-1 0,-1-20 0,0 31 65,0 1 0,0-1 0,0 1 1,-1-1-1,1 1 0,0-1 0,0 1 0,0-1 0,-1 1 1,1-1-1,0 1 0,0-1 0,-1 1 0,1-1 0,-1 1 1,1 0-1,0-1 0,-1 1 0,1-1 0,-1 1 0,1 0 0,-1 0 1,1-1-1,-1 1 0,1 0 0,-1 0 0,1-1 0,-1 1 1,1 0-1,-1 0 0,1 0 0,-1 0 0,0 0 0,1 0 1,-1 0-1,1 0 0,-1 0 0,1 0 0,-1 0 0,1 0 1,-1 1-1,1-1 0,-1 0 0,0 0 0,1 1 0,-1-1 0,-2 2-23,-1-1-1,1 1 0,0 0 0,0-1 1,-5 6-1,2-1 15,1 0 0,0 0 0,0 1 1,-5 8-1,4-5 8,-7 12 22,0 1 0,2 0 0,1 1 0,1 0 0,-10 37 0,6 1 110,-7 65-1,17-91-6,1 0 0,1 0 0,2 0 0,2 0 1,9 44-1,-11-75-52,0 0 0,0 0 1,1 0-1,0 0 0,0 0 1,0-1-1,6 9 1,-6-11-23,-1 0 0,1 0 0,0 0 0,0 0 0,0 0 0,0-1 0,0 1 0,0-1 0,0 0 0,0 0 0,1 1 0,-1-2 0,1 1 0,-1 0 0,0 0 0,1-1 0,4 1 0,4 0 45,-1-2 0,1 1 0,-1-1 0,0-1 0,1 0 0,-1 0 0,0-1-1,12-5 1,7-4 34,38-22-1,-27 10-320,-1-1-1,43-36 1,-92 71 7,0-1-1,1 1 1,0 1 0,-14 20 0,20-26 212,0-1 0,0 1 1,1 0-1,-1 0 1,1 0-1,0 0 0,1 1 1,-1-1-1,1 0 1,0 1-1,0-1 0,1 1 1,-1-1-1,1 1 1,1 0-1,0 6 0,0-10 18,-1 0 0,1 0-1,0 1 1,1-1-1,-1 0 1,0 0 0,0 0-1,1 0 1,-1-1 0,1 1-1,0 0 1,0-1 0,-1 1-1,1-1 1,0 1 0,0-1-1,0 0 1,1 0-1,-1 0 1,0 0 0,0 0-1,1 0 1,-1-1 0,0 1-1,3 0 1,-3-1 8,0 0 1,0 0-1,0 0 0,0 0 0,0 0 1,0 0-1,0 0 0,0-1 1,0 1-1,0-1 0,-1 1 0,1-1 1,0 0-1,0 0 0,-1 0 1,1 0-1,0 0 0,-1 0 0,1 0 1,-1 0-1,1-1 0,-1 1 1,0-1-1,0 1 0,1-1 0,-1 1 1,0-1-1,0 0 0,-1 1 1,1-1-1,1-2 0,-1-4-52,1 0-1,-2 0 0,1 0 0,-1-1 1,0 1-1,0 0 0,-1 0 1,0 0-1,-1 0 0,0 0 0,0 0 1,-1 0-1,1 0 0,-2 1 1,1 0-1,-6-8 0,6 10-77,0 1 1,-1 0-1,0 0 0,0 0 0,-5-5 0,7 8 54,-1-1 0,1 0-1,0 1 1,-1 0 0,1-1 0,-1 1-1,1 0 1,-1 0 0,0 1-1,1-1 1,-1 0 0,-4 1 0,5 0 35,1 0 0,0 0 0,0 0 0,0 0 0,-1 1 0,1-1 1,0 0-1,0 1 0,0-1 0,0 1 0,0-1 0,0 1 0,-1 0 1,1-1-1,1 1 0,-1 0 0,0 0 0,0 0 0,0 0 0,0 0 1,1 0-1,-1 0 0,0 0 0,1 0 0,-1 0 0,1 0 0,-1 0 1,1 0-1,-1 1 0,1-1 0,0 0 0,0 0 0,0 1 0,0-1 1,0 0-1,0 0 0,0 0 0,0 1 0,0-1 0,0 0 0,1 0 1,-1 0-1,0 1 0,1-1 0,-1 0 0,1 0 0,-1 0 0,1 0 1,0 0-1,-1 0 0,1 0 0,0 0 0,0 0 0,0 0 0,2 1 1,4 3 58,0-1 1,0 1-1,1-1 1,-1-1-1,1 1 1,0-2-1,0 1 1,0-1-1,1 0 1,-1 0-1,0-1 1,10 0-1,-3-1 23,0 0 0,0-1 0,-1 0 0,1-1 0,-1-1 1,19-5-1,-10-1 132,38-20 0,-20 8-162,-30 15-77,20-14 1,9-5 457,-40 26-420,0-1-1,0 1 0,0 0 0,0-1 1,0 1-1,0 0 0,0 0 0,0-1 1,0 1-1,0 0 0,0 0 0,0-1 1,0 1-1,0 0 0,-1 0 0,1-1 1,-1 2-1,-5 20-78,-5 17 163,-9 25 288,17-53-334,0 0-1,1 0 1,0 0-1,1 1 1,0-1-1,2 16 1,-1-25 9,0-2-40,0 1 1,0-1 0,0 0-1,0 0 1,0 0 0,0 1-1,0-1 1,0 0 0,0 0-1,0 0 1,0 1 0,0-1-1,0 0 1,1 0 0,-1 0-1,0 0 1,0 1 0,0-1-1,0 0 1,0 0 0,1 0-1,-1 0 1,0 0 0,0 0-1,0 1 1,0-1 0,1 0-1,-1 0 1,0 0 0,0 0-1,0 0 1,1 0 0,-1 0-1,0 0 1,11-1 172,10-6 37,-20 7-208,15-9 19,1 0 0,-2-1 1,1 0-1,21-20 0,0 1-81,-13 9 94,-13 11-200,0 1-1,23-14 1,-33 22 144,-1 0 0,1-1 0,0 1 0,-1 0 0,1 0 0,0-1 0,-1 1 0,1 0 0,0 0 0,-1 0 0,1 0 0,0 0 0,0 0 0,-1 0 0,1 0 0,0 0 0,-1 0 0,1 1 0,0-1-1,-1 0 1,1 0 0,0 1 0,-1-1 0,1 0 0,0 1 0,-1-1 0,1 1 0,-1-1 0,1 1 0,-1-1 0,1 1 0,-1-1 0,1 1 0,-1-1 0,0 1 0,1 0 0,1 4-16,1-1 1,-2 1-1,1-1 0,2 8 1,-1-1-68,3 4 65,0-1 0,9 16-1,-12-25 64,1 0 0,-1 0 1,1 0-1,0 0 0,0 0 0,1-1 0,-1 0 0,8 5 0,-11-8 10,1 0 1,-1 0-1,1 0 1,-1-1-1,1 1 1,-1-1-1,1 1 1,-1-1-1,1 1 1,0-1-1,-1 0 1,1 0-1,0 0 1,-1 0-1,1 0 1,-1 0-1,1 0 1,0-1 0,2 0-1,-1 0-9,-1 0-1,1-1 1,0 1-1,-1-1 1,0 1 0,1-1-1,-1 0 1,0 0 0,0 0-1,3-4 1,1-2 3,0-1 0,-1 0 0,0 0 0,0 0 0,4-15 0,32-109-204,-38 120 137,-3 11 15,0 0 0,0 1 0,1-1 0,-1 0 0,1 0 0,-1 0 1,1 1-1,0-1 0,1-2 0,-2 4 11,1 0 0,-1-1 1,1 1-1,0 0 0,-1-1 0,1 1 0,-1 0 0,1 0 1,0-1-1,-1 1 0,1 0 0,0 0 0,-1 0 0,1 0 1,0 0-1,-1 0 0,1 0 0,0 0 0,-1 0 0,1 0 1,0 0-1,-1 1 0,1-1 0,0 0 0,-1 0 0,1 1 1,-1-1-1,1 0 0,-1 1 0,2 0 0,35 19-13,-26-13-5,0-1-1,0 0 1,1-1 0,0 0-1,24 6 1,30-2-1768,-20-5-3371,-25-5 1285,-6-3-1706,2 0 1491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5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38 4224,'0'-1'109,"0"1"0,0 0 0,-1-1 0,1 1-1,0 0 1,0-1 0,0 1 0,0-1 0,-1 1 0,1 0 0,0-1 0,0 1 0,0-1 0,0 1 0,0 0 0,0-1-1,0 1 1,0-1 0,0 1 0,0 0 0,0-1 0,1 1 0,-1-1 0,0 1 0,0 0 0,0-1 0,0 1 0,1 0-1,-1-1 1,0 1 0,0 0 0,1-1 0,-1 1 0,0 0 0,0-1 0,1 1 0,-1 0 0,1-1 0,18-12 5667,-6 3-249,-20 37-2183,-1 5-3120,-55 186 598,10-27-584,5-19 116,30-100-104,18-70-309,0-2 87,-1 0 0,1 0 0,0 1 0,0-1 0,0 0-1,0 1 1,0-1 0,0 0 0,0 0 0,0 1-1,-1-1 1,1 0 0,0 1 0,0-1 0,0 0 0,1 0-1,-1 1 1,0-1 0,0 0 0,0 1 0,0-1-1,0 0 1,0 0 0,0 1 0,1-1 0,13-1 678,24-6-747,2 2 0,44 0 1,-22 2 114,104-5 294,-118 11-1680,-77 2-21226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39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502 1 4224,'0'5'14639,"-9"-4"-11487,0 9-2613,1 0 0,-2 0-1,1-1 1,-22 15 0,-75 51 301,-6 5-11,58-40-704,-62 35 1,93-64-105,9-4 107,25-11-117,-3 2-34,0 0 0,1 1 0,-1 0 0,0 1 0,0 0 0,0 0 0,1 1 0,13 2 0,-16-2 27,23 4 24,-1 1 1,-1 2-1,1 0 1,-2 2-1,34 17 1,123 78 67,-179-103-107,45 26 331,-35-19-95,-3-3-742,-3-4-3506,6-5-5832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5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29 151 5568,'-20'-9'1786,"11"5"1803,20 6 577,20-3-1583,1-1 1,53-11-1,-42 2-2362,0-1 0,-1-2 0,41-21 0,-32 9-1302,-21 5-3502,-20 16 2568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5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8384,'-13'-8'3808,"18"8"-3328,0 0 1728,3 0-1312,13 0 2047,11 0-1695,23-3 416,3 3-1024,10-4-352,-1 8-192,-9-4 32,-3 0-64,-2-4-448,-8 4 192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5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58 4480,'-8'-4'1513,"-11"5"12995,25-1-13760,-1 0-1,1 0 1,-1-1 0,7-1 0,14-1-733,221-28 374,-197 23-442,23 0 320,-72 8-278,0 0 0,-1-1-1,1 1 1,0 0 0,0 0 0,0 0 0,0 0-1,0 0 1,0 0 0,0 0 0,-1 0 0,1 0-1,0 1 1,0-1 0,0 0 0,1 1 0,-2 0 0,0-1 0,1 0 1,-1 1-1,0-1 1,0 1-1,0 0 1,0-1-1,0 1 1,0-1-1,0 1 0,0-1 1,0 1-1,0-1 1,0 1-1,0-1 1,0 1-1,0-1 1,0 1-1,0-1 1,-1 1-1,1-1 0,0 1 1,0-1-1,-1 1 1,1-1-1,0 0 1,-1 1-1,1-1 1,0 1-1,-1-1 0,0 1 1,-7 9-43,0 0 1,-1-1-1,-18 15 0,-37 24-15,39-30 80,-48 36 180,-123 119 0,120-87-88,12-11-42,59-70 19,0 0 0,-1 0 1,-5 4-1,11-9-66,0 0 0,-1 0 1,1 1-1,0-1 0,0 0 1,0 0-1,0 0 0,0 0 0,0 0 1,0 0-1,0 0 0,0 1 1,0-1-1,0 0 0,0 0 0,0 0 1,0 0-1,0 0 0,0 0 1,0 0-1,0 1 0,0-1 1,0 0-1,0 0 0,1 0 0,-1 0 1,0 0-1,0 0 0,0 0 1,0 0-1,0 1 0,0-1 0,0 0 1,0 0-1,0 0 0,0 0 1,1 0-1,-1 0 0,0 0 0,0 0 1,0 0-1,0 0 0,0 0 1,0 0-1,0 0 0,0 0 0,1 0 1,-1 0-1,0 0 0,0 0 1,0 0-1,0 0 0,7 2 130,52-8 356,13-2-431,-5 1 74,106 1-1,-54 7-3156,-117-1 1419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5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4992,'-5'-4'12058,"9"6"-11605,0 0 1,0 0-1,0-1 0,-1 0 1,2 1-1,-1-1 0,0-1 1,0 1-1,5 0 0,40-2 1159,-34 0-1186,55-2 513,34-1-414,133-22 0,-160 16-4765,-72 10 3179,12-1-1137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5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4480,'5'-3'17658,"-8"56"-15116,1-36-2385,1 0 0,1 20 0,2 124 314,-3-88-494,-2-37-11,0-5-3105,1-26 632,2 0 827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5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7712,'0'0'78,"0"0"1,0 0-1,0 0 1,-1 0 0,1 0-1,0 0 1,0 0-1,0 0 1,0 0-1,0 0 1,0 0-1,0-1 1,-1 1 0,1 0-1,0 0 1,0 0-1,0 0 1,0 0-1,0 1 1,0-1-1,-1 0 1,1 0 0,0 0-1,0 0 1,0 0-1,0 0 1,0 0-1,0 0 1,0 0-1,-1 0 1,1 0 0,0 0 156,0 0-156,0 1-1,0-1 1,0 0-1,0 0 1,0 0 0,0 0-1,0 0 1,0 0-1,-1 0 1,1 1-1,0-1 1,0 0-1,0 0 1,0 0 0,0 0-1,0 0 1,0 0-1,0 1 1,0-1-1,0 0 1,0 0-1,0 0 1,0 0 0,0 0-1,1 1 1,7 3 3790,4-3-1096,24 1 1,38-8 553,-20-1-2401,0-3 1,97-30-1,-140 36-1184,51-14 439,-55 16-1395,1 1 0,0 0 0,8-1 0,-9 4-2061,1 5 1088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2:5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8544,'4'3'8992,"-2"3"-6134,-1 12-2047,-1-17-502,-10 158 3820,1-100-4110,-2-1 0,-21 64 1,16-77-958,3-8-4140,7-17 2288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3:0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182 424 1408,'0'-10'2146,"0"8"-1888,1 1 0,-1-1 0,0 0 0,0 0 1,0 0-1,0 1 0,0-1 0,0 0 0,-1 0 1,1 0-1,0 1 0,-1-1 0,0 0 0,1 1 1,-1-1-1,0 0 0,0 1 0,0-1 0,0 1 1,-1-2-1,-9-6 1042,7 6-891,1 0 0,-1 0 1,0 0-1,0 1 0,0-1 0,-6-2 1,8 5-320,0-1 1,0 1 0,0 0-1,0 0 1,0-1 0,0 1-1,0 1 1,0-1 0,0 0-1,0 0 1,0 1 0,0-1-1,1 1 1,-1-1 0,0 1 0,0 0-1,0 0 1,1 0 0,-4 2-1,-2 2 5,1 0 0,0 1 0,0 0 0,0 0-1,0 1 1,1-1 0,0 1 0,1 0 0,0 0 0,0 1-1,0 0 1,-4 14 0,4-11-55,0 1 1,1 0-1,1 0 0,0 0 0,1 0 0,0 0 0,1 0 1,1 14-1,0-22-29,-1 1 1,1-1 0,-1 0-1,1 0 1,0 0-1,1 0 1,-1 0 0,1 0-1,0 0 1,0 0 0,0-1-1,0 1 1,1-1-1,-1 1 1,1-1 0,5 5-1,-7-7 2,-1-1 0,1 1 0,0 0-1,0-1 1,0 1 0,0-1 0,0 1 0,0-1-1,0 0 1,0 1 0,0-1 0,0 0 0,0 0-1,0 0 1,0 0 0,0 0 0,1 0-1,-1 0 1,0 0 0,0 0 0,0 0 0,0 0-1,0-1 1,0 1 0,0 0 0,0-1 0,0 1-1,0-1 1,0 1 0,0-1 0,-1 0 0,2 0-1,1-2 54,1 1 0,-1-1 0,0 0 0,-1 0 0,1 0 0,0 0 0,2-5-1,0-2 3,0 0 0,0 0 0,-1-1-1,5-21 1,4-46 86,-1 4 495,-11 58-558,-1 17-220,0 1 76,0 147 533,0-143-452,0 0-1,1 1 1,0-1-1,0 0 1,0 0 0,1 0-1,0 0 1,0 0-1,0 0 1,7 11 0,-8-16-5,0 1 0,1 0 1,-1 0-1,1 0 1,-1-1-1,1 1 1,0-1-1,-1 1 1,1-1-1,0 0 0,0 0 1,0 0-1,0 0 1,0 0-1,1 0 1,-1 0-1,0-1 1,0 1-1,0-1 1,1 0-1,-1 1 0,0-1 1,0 0-1,1 0 1,-1-1-1,0 1 1,1 0-1,-1-1 1,0 1-1,0-1 0,0 0 1,4-1-1,3-4 21,1 0 0,-1 0 0,0 0 0,0-1 0,-1-1 0,0 0 0,0 0 0,7-10 0,-5 8-40,28-34 3,-1-1-1,-2-2 1,-2-1-1,48-96 0,-69 114 89,0-1-1,9-44 0,-19 67-85,-1 4-17,1 0 0,-1 0 0,0 0 0,-1 0 0,1 0 0,-1 0 1,0 0-1,0-1 0,0 1 0,0 0 0,-1 0 0,1 0 1,-3-7-1,3 11-6,0 0 1,0-1 0,-1 1-1,1 0 1,0-1-1,0 1 1,0 0 0,-1-1-1,1 1 1,0 0 0,-1 0-1,1-1 1,0 1-1,-1 0 1,1 0 0,0 0-1,-1-1 1,1 1 0,0 0-1,-1 0 1,1 0-1,0 0 1,-1 0 0,1 0-1,-1 0 1,1 0 0,0 0-1,-1 0 1,-12 6-244,-4 13 38,4-1 227,1 1 1,2 1 0,0 0-1,1 0 1,0 1-1,-5 23 1,2 6 153,-9 76 0,9-13 62,11-89-128,1 0 0,5 41 0,-5-61-67,1 1 0,0 0-1,0-1 1,0 1 0,1-1 0,0 0 0,0 1 0,4 6 0,-5-9-14,1 0 1,-1-1-1,1 1 0,-1-1 0,1 1 1,0-1-1,-1 0 0,1 0 1,0 1-1,0-1 0,0-1 0,0 1 1,0 0-1,0 0 0,0-1 1,0 1-1,0-1 0,0 0 0,0 1 1,5-1-1,-2-1-21,1 1 0,-1-1 0,1 0 0,-1 0 0,0-1 1,0 0-1,1 0 0,-1 0 0,0 0 0,0-1 0,-1 0 0,1 0 0,-1 0 0,1-1 0,4-4 0,6-8-126,0 0 0,19-29-1,-18 24 70,33-51 186,-49 72-128,0 0 1,0 0-1,0 0 1,0 0-1,1 0 1,-1 0-1,0 0 1,0 0-1,0 0 0,0 0 1,0 0-1,1 0 1,-1 0-1,0 0 1,0 0-1,0 0 1,0 0-1,0 0 0,0 0 1,1 0-1,-1 0 1,0 1-1,0-1 1,0 0-1,0 0 1,0 0-1,0 0 0,0 0 1,0 0-1,0 0 1,1 0-1,-1 0 1,0 1-1,0-1 1,0 0-1,0 0 1,0 0-1,0 0 0,0 0 1,0 0-1,0 1 1,0-1-1,0 0 1,0 0-1,0 0 1,0 0-1,0 1 0,-1 3-42,1 1 1,-1 0-1,-1 0 0,1 0 0,-3 5 0,-3 11-61,3-1-31,-3 28 1,7-41 128,0 1 0,0-1 0,0 1 0,1-1 0,0 1 0,0-1 0,3 8 0,-3-14 22,-1 0 0,1 1 1,0-1-1,-1 0 1,1 0-1,0 0 0,0 0 1,0 0-1,0 0 0,0 0 1,0-1-1,0 1 1,0 0-1,0 0 0,1-1 1,-1 1-1,0-1 0,0 1 1,1-1-1,-1 1 0,0-1 1,1 0-1,-1 0 1,0 0-1,1 0 0,-1 0 1,0 0-1,1 0 0,-1 0 1,0 0-1,1 0 1,-1-1-1,0 1 0,0-1 1,1 1-1,-1-1 0,0 1 1,0-1-1,0 0 0,0 0 1,0 1-1,1-1 1,-1 0-1,-1 0 0,1 0 1,2-2-1,-1-1 21,1 0-1,-1 0 1,1 0 0,-1 0 0,-1 0-1,1-1 1,-1 1 0,1-1-1,-1 1 1,0-1 0,-1 1 0,1-1-1,-1 0 1,0-4 0,0 2-26,0 0 0,-1 0 0,0 0 0,0 1 0,0-1 0,-1 0 0,0 1 0,0-1 0,-1 1 0,1 0 0,-1 0 0,-1 0 0,1 0 0,-1 0 0,-6-6 0,10 12-27,-1-1 1,0 1 0,1-1 0,-1 0 0,1 1-1,-1-1 1,1 1 0,-1-1 0,1 0 0,0 0-1,-1 1 1,1-1 0,0 0 0,0 0-1,-1 1 1,1-1 0,0 0 0,0 0 0,0 1-1,0-1 1,0 0 0,0-1 0,1 0-33,-1 0 0,1 0 0,0 1 0,0-1 0,0 0 0,1 1 0,1-4 0,2 0 62,-1 0-18,2-1 1,-1 1-1,1 0 1,0 0-1,0 1 0,7-5 1,44-19 257,-48 24-198,1 0 1,0 1-1,0 0 0,0 1 0,0 1 1,18-2-1,-25 3-3,1 0 1,-1 0-1,1 1 0,-1-1 1,1 1-1,-1 0 0,0 0 1,1 0-1,-1 0 0,5 3 1,-7-3-17,1 0 1,-1 0-1,1 1 1,-1-1-1,1 0 0,-1 1 1,0-1-1,0 1 1,0-1-1,0 1 0,0 0 1,0-1-1,0 1 1,0 0-1,-1 0 1,1 0-1,-1 0 0,1-1 1,-1 1-1,0 3 1,0 10 87,0 0 1,-1 0-1,-1 0 1,-1 0 0,0-1-1,-7 20 1,-4 20-61,10-44 66,4-6-17,9-9-22,57-41-9,-44 28 25,34-18 1,6 9 588,-61 26-681,0 1 0,0 0 0,0-1 0,-1 1 0,1 0 0,0 0 0,0 0 0,0-1 0,0 1 0,0 0 0,0 0 0,-1 1 0,1-1-1,0 0 1,0 0 0,0 0 0,0 0 0,0 1 0,-1-1 0,1 0 0,0 1 0,0-1 0,-1 1 0,2 0 0,-1 0 6,0 0-1,1 1 1,-1-1 0,0 1-1,0-1 1,-1 1 0,1 0-1,0-1 1,0 1 0,-1 0-1,1 2 1,1 5 26,-1 0 0,0 0 1,0 15-1,-1-22-44,0 17-1,1-6 77,-1-1-1,-1 0 1,1 1-1,-2-1 1,0 0 0,-5 17-1,27-42 240,-11 4-376,0 0 1,0 0 0,-1-1-1,-1-1 1,1 1-1,9-20 1,10-14 56,-20 34-13,14-19 52,-19 27-55,-1 1 0,1-1 0,0 0 0,0 0 0,-1 1 0,1-1 0,1 1 0,-1 0 0,0 0 0,4-2 0,-5 3 19,-1 0 0,0 0 0,1 0 0,-1 0 0,1 0 0,-1 0 1,0 0-1,1 0 0,-1 0 0,0 0 0,1 0 0,-1 0 0,0 1 1,1-1-1,-1 0 0,0 0 0,1 0 0,-1 1 0,0-1 1,1 0-1,-1 0 0,0 1 0,0-1 0,1 0 0,-1 1 0,0-1 1,0 0-1,0 1 0,1-1 0,-1 0 0,0 1 0,0-1 0,0 0 1,0 1-1,0-1 0,0 0 0,0 1 0,0-1 0,0 1 0,0-1 1,0 1-1,1 24 218,-2-12-36,2 4-24,0-4-228,-1 0 1,2 0-1,0 0 1,0 0-1,8 21 1,-9-30 114,0-3-272,-1 0 1,1 1 0,0-1 0,-1 0 0,1 1-1,0-1 1,0 0 0,0 0 0,0 1-1,0-1 1,1 1 0,3 6-2909,0 3 933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3:0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72 3488,'-13'-8'1568,"9"4"-1344,-1-1 1888,10 10-1184,-1-10 1184,9 2-1216,18-5 1152,6 4-1184,21-4 768,5 0-929,14-1-159,-6 9-352,16-8-352,-8 8 96,13-7-352,-13 7 256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3:0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3968,'0'10'17936,"9"-4"-19430,-2-1 1672,0 0 1,0-1-1,0 0 0,0 0 1,1-1-1,0 0 1,0 0-1,0 0 0,11 1 1,9 0-112,40 1 0,-38-4 10,2 1-33,128 11 40,-94-5 0,29 4 120,-95-12-194,1 0 0,-1 0 0,0 0 0,0 0 0,1 0 0,-1 0 0,0 0 0,1 0 0,-1 0 0,0 0 0,1 0 0,-1 0 0,0 0 0,1 1 0,-1-1 0,0 0 0,0 0 0,1 0 0,-1 0 0,0 0 0,0 1 0,1-1 0,-1 0 0,0 0 0,0 1 0,1-1 0,-1 0 1,0 0-1,0 1 0,0-1 0,0 0 0,1 0 0,-1 1 0,0-1 0,0 0 0,0 1 0,0-1 0,0 0 0,0 1 0,0-1 0,0 0 0,0 1 0,0-1 0,0 0 0,0 1 0,0-1 0,0 0 0,0 0 0,0 1 0,0-1 0,-1 0 0,1 1 0,0-1 0,0 0 0,0 0 0,0 1 0,-1-1 0,1 1 0,-18 15 13,13-12 24,-110 100 53,-128 111-248,114-119 260,108-89 175,31-9 354,106-11 511,-46 5-971,0 3 1,120 7-1,-155-1-136,-24-2-361,24 4 0,-32-2-998,1-1 0,-1 0 0,0 0 0,0 0 0,1 0 0,-1 0 0,5-2 0,-2 1-171,-1-1 0,0 0-1,0-1 1,0 1 0,7-5 0,10-6-1731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42.3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0 2304,'-21'12'24981,"24"-9"-27024,-2-3 2107,0 0-48,-1 0 0,1 0 0,0 1-1,-1-1 1,1 0 0,0 0 0,-1 0 0,1 1 0,-1-1 0,1 0 0,0 1-1,-1-1 1,1 0 0,-1 1 0,1-1 0,-1 1 0,1 0 0,2 1 29,14 6-24,1 0 0,0-1 0,28 7 1,11 3 101,-42-11-121,29 10 506,72 17 0,-22-8 213,-43-10-557,-49-14-1057,0-1 0,0 1 0,0 0 0,0 0-1,0 0 1,-1 0 0,1 0 0,0 0 0,0 0 0,-1 0-1,1 1 1,-1-1 0,1 1 0,-1-1 0,0 1-1,1 0 1,-1-1 0,0 1 0,0 0 0,1 3-1,0-2 4,10 16-3531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3:0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7232,'0'0'33,"-8"-2"5981,6 12-1733,2-8-4770,-11 271 6719,8-214-5812,-1 5-244,4-63-175,-5 33 17,0 39 1,2-58-424,3-14 33,0 0-1,-1 0 0,1 1 0,0-1 0,0 0 1,-1 0-1,1 0 0,0 0 0,0 0 1,0 1-1,0-1 0,1 0 0,-1 2 0,1-18-11400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3:0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41 7808,'-9'-2'981,"-1"1"181,1 0 2919,34-4 702,9 1-3098,98-7 732,1 5-4455,-110 5-2290,31-5 1,-28 3 1831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3:0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8320,'0'0'102,"0"0"-1,-1 0 1,1 0 0,0 0 0,0-1 0,0 1 0,0 0 0,0 0-1,-1 0 1,1 0 0,0 0 0,0 0 0,0 0 0,0 0 0,0 0 0,-1 0-1,1 0 1,0 0 0,0 0 0,0 0 0,0 0 0,0 0 0,-1 0-1,0 1 1122,1 0-1121,0-1-1,0 0 1,0 0 0,0 0 0,0 0 0,-1 0 0,1 1 0,0-1-1,0 0 1,0 0 0,0 0 0,0 0 0,0 0 0,0 1 0,0-1 0,0 0-1,0 0 1,0 0 0,0 0 0,0 0 0,0 1 0,0 14 1968,1-6-1329,-3 58 3456,-21 125-1,-31 67-2869,49-238-1281,-2 11-971,1-1 1,-4 55-1,10-83 308,0 0 0,1-1-1,-1 1 1,0 0 0,1-1-1,0 1 1,1 5 0,10 8-2924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3:1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310 570 832,'0'0'48,"1"-1"-1,-1 1 1,0 0-1,1 0 1,-1 0-1,0 0 1,0 0-1,1-1 1,-1 1-1,0 0 1,0 0-1,1 0 1,-1-1-1,0 1 1,0 0-1,1 0 1,-1-1 0,0 1-1,0 0 1,0-1-1,0 1 1,0 0-1,0-1 1,1 1-1,-1 0 1,0 0-1,0-1 1,0 1-1,0 0 1,0-1-1,0 1 1,0 0 0,0-1-1,0 0 1,0 0 1296,-1 0-1053,1 0-1,0 0 1,-1-1 0,1 1-1,0 0 1,-1 0-1,0 0 1,1 0 0,-1 1-1,1-1 1,-1 0 0,0 0-1,0 0 1,1 0 0,-1 1-1,0-1 1,0 0 0,0 1-1,0-1 1,0 0 0,0 1-1,0 0 1,0-1 0,0 1-1,-2-1 1,-2 2 53,0 0 0,0 0 0,0 1 1,0-1-1,0 1 0,0 0 0,-5 4 0,-1-1 71,-19 9 216,1 1 0,1 1 0,0 2 0,1 1 0,-41 37 0,64-53-548,0 1-1,1 0 0,0 0 0,-1 0 0,-4 8 0,8-11-69,0 0-1,-1 0 0,1 0 0,-1 0 0,1 0 0,0 0 0,0 0 0,0 0 0,0 0 0,-1 0 0,1-1 0,1 1 1,-1 0-1,0 0 0,0 0 0,0 0 0,0 0 0,1 0 0,-1 0 0,0 0 0,1 0 0,-1 0 0,1 0 0,-1-1 1,1 1-1,-1 0 0,1 0 0,-1 0 0,1-1 0,0 1 0,0 0 0,-1-1 0,1 1 0,0-1 0,1 2 0,3 0 6,-1 0-1,1 0 1,-1-1-1,1 0 0,0 1 1,-1-1-1,1-1 1,0 1-1,0-1 0,0 0 1,-1 0-1,1 0 1,0 0-1,0-1 0,0 0 1,-1 0-1,1 0 1,0-1-1,-1 0 0,8-3 1,-3 0-40,1 0 0,-1 0 1,0-1-1,-1 0 1,1-1-1,-1 0 0,0 0 1,9-12-1,-13 15 32,-1-1-1,1 0 1,-1 0-1,0 0 1,0 0 0,-1 0-1,0 0 1,0-1-1,3-10 1,-5 16-14,0 0 0,0 0 0,0 0 1,0-1-1,0 1 0,0 0 0,0 0 0,0 0 0,0 0 0,0 0 0,0 0 1,0 0-1,0 0 0,0 0 0,0 0 0,0 0 0,0-1 0,0 1 0,0 0 0,0 0 1,0 0-1,0 0 0,0 0 0,0 0 0,0 0 0,0 0 0,0 0 0,0 0 1,0 0-1,-1 0 0,1 0 0,0 0 0,0 0 0,0-1 0,0 1 0,0 0 1,0 0-1,0 0 0,0 0 0,0 0 0,0 0 0,0 0 0,0 0 0,-1 0 1,1 0-1,0 0 0,0 0 0,0 0 0,0 0 0,0 0 0,0 0 0,0 0 0,-5 4-68,-5 11 110,7-9 5,0 1 0,0 0 0,1 0 0,0 0 0,1 0 0,-1 0-1,1 1 1,1-1 0,0 8 0,0-11-7,0-1 0,0 1 0,1 0-1,0-1 1,0 1 0,0 0 0,0-1 0,1 1-1,-1-1 1,1 1 0,0-1 0,0 0 0,0 0-1,1 0 1,-1 0 0,0 0 0,1 0 0,6 4-1,-5-4 44,0 0 0,0-1 0,0 1 0,0-1-1,1 0 1,-1 0 0,7 2 0,-9-3-48,1-1 0,-1 0 1,0 0-1,1 0 0,-1 0 1,0 0-1,0 0 0,1-1 1,-1 1-1,0-1 0,0 1 0,1-1 1,-1 0-1,0 0 0,0 0 1,3-2-1,10-8 53,-1-1 0,0-1-1,-1 0 1,0 0 0,-1-1 0,11-18 0,-9 13-46,-2-2 0,0 0 0,10-25 0,-18 39-30,42-101 178,60-211 1,-102 303-148,0 0 0,-2 0 0,1-1-1,-2 1 1,0-1 0,-2-21 0,-3 21 20,-2 13 3,-5 10 36,6 0-37,-1 0 1,1 0-1,0 0 1,0 1-1,1 0 1,0 0-1,0 0 1,1 0-1,-3 9 1,-20 75 166,25-86-213,-13 66 160,3 0 0,3 0 0,3 1 0,5 75 0,2-127-157,6 30 0,-5-33-188,0 1-1,0 22 1,-3-39 53,0 0-1,1-1 0,-1 1 0,-1 0 1,1 0-1,0 0 0,0 0 0,0-1 1,0 1-1,0 0 0,-1 0 0,1-1 1,0 1-1,-1 1 0,1-2 71,-1 0 0,1 0 0,0 0 0,0 0 0,-1 0 0,1 0 0,0 0-1,0 0 1,0 0 0,-1 0 0,1 0 0,0 0 0,0 0 0,-1 0 0,1 0 0,0-1-1,0 1 1,0 0 0,-1 0 0,1 0 0,0 0 0,0 0 0,0 0 0,0-1 0,-1 1 0,1 0-1,0 0 1,0 0 0,0-1 0,0 1 0,-1 0 0,-15-28-1914,10 16 1643,-5-4 445,0 0-1,-1 1 0,-1 1 0,0 0 1,-20-16-1,4 6 1015,30 24-1135,-1 0 0,0 0 0,0-1 0,0 1 0,0 0 0,0 0 0,1 0 0,-1 0 0,0 0 0,0 0 0,0 0 0,0 0 0,0 0 0,1 0 0,-1 0 0,0 0 0,0 0 0,0-1 0,0 1 0,0 0 0,0 0 0,0 0 0,0 0 0,0 0 0,1 0 0,-1-1 0,0 1 0,0 0 0,0 0 0,0 0 0,0 0 0,0 0 0,0-1 0,0 1 0,0 0 0,0 0 0,0 0 0,0 0-1,0 0 1,0-1 0,0 1 0,0 0 0,0 0 0,0 0 0,0 0 0,0 0 0,-1-1 0,1 1 0,0 0 0,0 0 0,0 0 0,0 0 0,0 0 0,0 0 0,0-1 0,0 1 0,-1 0 0,1 0 0,0 0 0,0 0 0,0 0 0,0 0 12,98 7 340,-53-5-344,159 4 601,-77-3-258,-126-3-327,0 0 0,0 0-1,0 0 1,0 0-1,0 0 1,0 0-1,0 0 1,0 0 0,0 1-1,0-1 1,0 0-1,0 1 1,0-1 0,0 1-1,-1-1 1,1 1-1,1 0 1,-1 0-12,-1-1 1,0 1-1,0-1 0,0 1 1,0-1-1,0 0 0,1 1 1,-1-1-1,0 1 0,0-1 1,0 1-1,0-1 0,0 1 1,-1-1-1,1 1 0,0-1 1,0 1-1,0-1 0,0 1 1,0-1-1,-1 0 0,1 1 0,0-1 1,0 1-1,-1 0 0,-2 3 75,-1 0-1,1 0 0,-1 0 0,0-1 1,-6 5-1,-26 16 329,23-15-333,-1 0 0,2 1 0,-16 14 0,27-24-83,0 1-1,0 0 0,1 0 0,-1-1 1,0 1-1,0 0 0,1 0 0,-1 0 1,1 0-1,-1 0 0,1 0 0,-1 0 1,1 0-1,-1 0 0,1 0 0,0 0 1,0 0-1,-1 0 0,1 0 0,0 1 1,0-1-1,0 0 0,0 0 0,0 0 1,1 0-1,-1 0 0,0 0 0,0 0 1,1 0-1,-1 0 0,1 0 0,-1 0 1,1 0-1,-1 0 0,1 0 1,-1 0-1,1 0 0,0 0 0,0 0 1,0 0-1,-1-1 0,1 1 0,0 0 1,1 0-1,2 1 35,-1 0 0,1 0 1,0 0-1,0-1 0,0 1 1,0-1-1,0 0 0,0 0 1,0 0-1,8 0 0,-2-2-5,0 1-1,0-1 1,0-1-1,0 0 1,0 0-1,-1-1 1,1 0-1,13-7 1,-18 8-6,0-1 1,0 0 0,-1 0 0,1 0-1,-1-1 1,1 0 0,-1 1-1,0-1 1,-1-1 0,1 1-1,-1-1 1,1 1 0,-1-1-1,-1 0 1,1 0 0,2-8 0,-4 11-22,0 0 0,-1 0 0,1 0 1,-1 0-1,0 0 0,0 0 1,0-1-1,0 1 0,0 0 0,0 0 1,0 0-1,-1 0 0,1 0 1,-1 0-1,1-1 0,-1 1 1,0 0-1,0 1 0,0-1 0,0 0 1,0 0-1,0 0 0,-1 1 1,1-1-1,-1 0 0,1 1 0,-4-3 1,2 2-30,0 0-1,0 0 1,-1 0 0,1 1 0,-1-1 0,1 1 0,-1 0 0,1 0-1,-1 0 1,0 0 0,0 1 0,1 0 0,-1-1 0,-7 2 0,9-1 12,-2 1-42,-1-1 0,1 1 0,0-1 0,-1 0 0,1 0 0,-8-2 0,14 1 26,-1 0-1,1 0 0,0 0 1,0 0-1,-1 1 0,1-1 1,0 0-1,2 0 0,44-12 64,40-10 535,-74 20-409,0 1 0,0 1 0,0 0 0,20 2 0,-26-1-58,-1 1 0,1 1-1,0-1 1,-1 1 0,1 1-1,13 5 1,-19-7-82,0 0 0,0 0-1,0 0 1,0 1 0,-1-1-1,1 0 1,0 1 0,-1-1-1,1 1 1,-1 0 0,1-1-1,-1 1 1,0 0 0,0 0-1,0 0 1,0 0 0,0 0-1,0 0 1,0 0 0,-1 0-1,1 0 1,-1 0 0,0 0-1,1 0 1,-1 1 0,0-1-1,0 0 1,0 0 0,-1 4-1,-1 2 144,-1 0-1,-6 15 0,9-22-145,-2 2 4,4 6 82,23-24 278,93-74-264,-80 57-111,43-26 0,-80 57-5,0 1 0,0-1 0,-1 1 0,1-1 0,0 1 0,0-1 0,0 1 0,0 0 0,0-1 0,0 1 0,0 0 0,0 0 0,0-1 0,0 1 0,0 0 0,0 0 0,0 0 0,0 1-1,0-1 1,2 0 0,-3 1-1,1-1-1,0 1 0,0-1 0,-1 1 0,1 0 0,0-1 1,-1 1-1,1 0 0,-1-1 0,1 1 0,-1 0 0,1 0 1,-1 0-1,0-1 0,1 1 0,-1 0 0,0 0 1,1 1-1,0 4 13,-1 0-1,1 0 1,-1 0 0,0 0 0,-2 9 0,0-1 23,-2 1 1,0 0 0,-1-1-1,0 0 1,-1 0 0,-1-1-1,-14 23 1,21-36-37,-1 0 0,1 1 0,0-1 0,0 0 0,0 0 0,0 0 0,0 0 0,0 0 0,0 1-1,0-1 1,0 0 0,0 0 0,0 0 0,0 0 0,0 0 0,0 1 0,0-1 0,0 0 0,0 0 0,0 0 0,0 0 0,0 0 0,0 0 0,1 1 0,-1-1-1,0 0 1,0 0 0,0 0 0,0 0 0,0 0 0,0 0 0,0 0 0,0 1 0,0-1 0,1 0 0,-1 0 0,0 0 0,0 0 0,0 0 0,0 0 0,0 0-1,0 0 1,1 0 0,-1 0 0,0 0 0,0 0 0,0 0 0,0 0 0,0 0 0,1 0 0,-1 0 0,0 0 0,0 0 0,0 0 0,0 0 0,0 0 0,1 0 0,10-1 8,6-6-31,0-1 0,-1 0 1,0-1-1,28-21 0,-22 15-42,28-15 0,-50 30 62,1 0-1,0-1 0,0 1 1,0-1-1,-1 1 0,1 0 1,0 0-1,0 0 0,0-1 1,0 1-1,0 0 0,0 0 1,-1 0-1,1 0 0,0 0 1,0 1-1,0-1 0,0 0 1,0 0-1,0 0 0,-1 1 1,1-1-1,0 0 0,0 1 1,0-1-1,-1 1 0,1-1 1,0 1-1,-1 0 1,1-1-1,0 1 0,-1-1 1,1 1-1,-1 0 0,1 0 1,-1-1-1,1 1 0,-1 0 1,1 0-1,-1 0 0,0-1 1,1 2-1,1 5 17,0 0-1,-1-1 1,1 1-1,-1 10 1,0-11 37,2 34 19,-2-27-6,0 1 0,3 14 0,-3-23 1947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3:1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4896,'-10'-3'21167,"15"10"-19684,3-3-1376,1-2 1,-1 1 0,0-1-1,1-1 1,-1 1-1,1-1 1,0-1 0,-1 0-1,17-1 1,9 0-43,174-4 136,10-1-34,-51 9 84,-167-3-249,0 0 0,0 0 0,0 0 0,0 0 0,1 1 0,-1-1 0,0 0 0,0 0 0,0 0 0,0 0 0,0 1 0,0-1 0,0 0 0,0 0 0,0 0 0,0 0 0,0 1 0,0-1 0,0 0 0,0 0 0,0 0 0,0 1 0,0-1 0,0 0 0,0 0 0,-1 0 0,1 0 0,0 1 0,0-1 0,0 0 0,0 0 0,0 0 0,0 0 0,0 0 0,-1 1 0,1-1 0,0 0 0,0 0 0,0 0 0,0 0 0,-1 0 0,1 0 0,-6 7-158,-4 6 101,-1 0-1,-1-1 1,0-1-1,-1 0 0,0 0 1,-28 16-1,-108 50 163,128-67-81,-10 6 0,3-3 9,0 1 0,1 2 0,-31 23 0,15-4-16,1 3 1,-54 63-1,62-67 760,38-35-680,1 0-1,-1-1 1,1 1 0,-1-1-1,0 0 1,1 0 0,3-3-1,-1 1-49,0 0 0,0 1 0,0 0-1,1 0 1,14-4 0,40-4 98,-61 10-139,223-25 647,-85 11-627,11-4-1473,-127 15-4043,-10 8 2661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4:12.59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85 63 992,'18'-57'13834,"133"54"-13531,-46 0-411,137 14-1,121 20 381,-253-22-390,86 14 267,-103-11 33,81 1-182,14-6-94,-21-2 231,128-7-130,-190-2-164,251-2 371,-222 9 47,-114 2-360,-2-1 6,28 0 6,-34-2 114,-1-1 0,1-1 0,13 0 0,37-4 92,113-16 88,-163 18-236,1 0 76,-1 0 0,0 1 0,20 0 1,-30 1-262,-1 10-122,1-3 414,0 0 1,-1 1-1,0-1 0,0 1 0,0 8 1,3 22 43,4 9 1,-7-32 298,-1-14-384,-5 11 838,4-12-886,-15 5 550,-169-2-118,87-1-37,-101-4 0,6-2 20,125 5-392,-287 19-348,101-10 589,62-5-324,116 1-53,6 0 380,-134-5 1,44-9 32,33 3-194,-132-7 294,54-4-186,62 1-315,22 16 240,44 1-197,73-2 42,0 1-1,-1 0 1,1 0 0,0 0 0,0 1 0,-7 3 0,-2 0-125,1-2 200,-4 3 102,12-5-122,-1 0 1,0 0-1,0 0 1,1 0 0,-1 0-1,0-1 1,0 0-1,0 0 1,-8-2 0,-6 1 314,12 0-301,0-1-1,0 0 1,0 0-1,1-1 1,-1 0-1,1 0 1,0 0-1,-10-8 1,13 9 37,-8-7-120,10 8 28,0 0 0,1 0 0,-1 1 0,0-1 0,0 0 0,1 1 0,-1-1 0,0 0 0,0 1 0,0-1 0,0 1 0,0-1 0,0 1 0,0 0 0,0-1 0,0 1 0,0 0 0,-2 0 0,3 0 9,0 0-1,0 0 1,0 0-1,0 0 1,0 0-1,0 0 1,0 0-1,-1 0 1,1-1-1,0 1 0,0 0 1,0 0-1,0 0 1,0 0-1,0 0 1,0 0-1,0 0 1,0 0-1,0 0 1,0 0-1,0 0 1,0 0-1,0 0 1,0 0-1,0-1 0,-1 1 1,1 0-1,0 0 1,0 0-1,0 0 1,0 0-1,0 0 1,0 0-1,0 0 1,0 0-1,0 0 1,0-1-1,0 1 0,0 0 1,0 0-1,1 0 1,-1 0-1,0 0 1,0 0-1,0 0 1,0 0-1,0 0 1,0-1 4,0 1 1,0 0 0,0 0 0,0 0 0,0 0-1,0 0 1,0-1 0,0 1 0,0 0 0,0 0-1,0 0 1,0 0 0,0-1 0,0 1-1,0 0 1,0 0 0,0 0 0,0 0 0,0 0-1,0-1 1,0 1 0,0 0 0,0 0 0,0 0-1,0 0 1,-1 0 0,1-1 0,0 1-1,0 0 1,0 0 0,0 0 0,0 0 0,0 0-1,0 0 1,-1 0 0,1 0 0,0 0 0,0-1-1,0 1 1,0 0 0,0 0 0,-1 0-1,1 0 1,0 0 0,0 0 0,0 0 0,0 0-1,-1 0 1,1 0 0,0 0 0,0 0 0,0 0-1,0 0-7,0 0 0,0-1 0,0 1 0,0 0-1,0-1 1,0 1 0,0 0 0,0-1 0,0 1-1,0 0 1,0-1 0,0 1 0,0 0 0,0 0-1,1-1 1,-1 1 0,0 0 0,0-1 0,0 1-1,1 0 1,-1 0 0,0-1 0,0 1 0,1 0-1,-1-1 23,23-23-101,-16 16 164,0 0 1,14-12-1,-10 12-110,-1 0 0,2 0 0,-1 1 0,1 0 0,0 1 0,19-6 0,-15 7-1,0 1-1,1 1 0,30-2 1,49 5-317,-31 2 413,88 8-144,-82-4-35,78 9 110,48-6 124,200-18-1,335-42-181,-367 34 32,-47 17 155,-296 1-151,24 4 1,-2 0-121,50 1 409,-31 2-346,-9-1 74,-53-7-6,1 0 0,-1 0 0,0 0 0,0 1 0,0-1 0,0 0 0,1 1 0,-1-1 0,0 1 0,0-1 0,0 1 0,0-1 0,0 1 0,0 0 0,0-1 0,0 1 0,0 0 0,-1 0 0,1 0 0,0 0 0,0 0 0,-1 0 0,1 0 0,0 0 0,-1 0 0,1 2 0,1 3 15,0-1-1,-1 1 1,0-1-1,1 9 1,0-2 31,6 15-186,-6-19 188,1-1-1,-2 1 1,1 0-1,-1 0 1,1 12-1,-2-18-21,-1-1-1,0 0 1,1 1-1,-1-1 0,0 0 1,1 1-1,-1-1 0,0 0 1,0 0-1,0 0 1,0 0-1,0 0 0,0 0 1,0 0-1,-1 0 0,1 0 1,0-1-1,0 1 1,-1 0-1,-2 0 310,-18-1 599,15-3-897,-2-2-33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4:3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31 2400,'-4'-7'468,"-5"-11"2221,9 13-728,1 8-306,0 0-1521,0 0-1,0 0 1,0 0 0,0 0-1,-1 0 1,1 0 0,-1 0-1,0 0 1,0 0 0,0 3-1,-4 36 725,2-25-541,-12 217 1043,-5 59-314,19-264-331,0-19 276,1-20 1228,0 2-2213,0 0 0,1 1 0,0-1 1,1 0-1,0 1 0,0 0 0,4-8 0,2-4-34,-6 13 21,37-79-270,-32 69 130,2 0-1,0 1 0,13-16 0,-21 28 89,1 1-1,-1-1 1,0 1-1,1 0 1,0 0-1,0 0 0,0 0 1,0 0-1,0 0 1,6-2-1,-7 4 49,0 0 1,-1-1-1,1 1 0,0 0 1,0 0-1,0 0 0,0 0 0,0 0 1,0 0-1,0 1 0,0-1 1,0 1-1,0-1 0,0 1 1,-1 0-1,1 0 0,0-1 1,0 1-1,-1 1 0,1-1 1,1 1-1,1 2 13,0 0 1,-1 0-1,1 0 1,-1 0-1,0 0 1,0 1-1,-1-1 1,1 1-1,-1 0 1,0 0 0,0 0-1,0 0 1,-1 0-1,0 0 1,0 0-1,0 9 1,0-4 37,-1-1 0,0 0 0,-1 1 1,0-1-1,0 0 0,-1 0 1,-1 0-1,-5 16 0,5-19 52,0 0 0,0 0 0,-1-1-1,0 0 1,0 1 0,0-1 0,0-1 0,-1 1 0,0 0-1,0-1 1,0 0 0,-1-1 0,1 1 0,-1-1-1,0 0 1,0 0 0,0-1 0,0 1 0,-1-2 0,1 1-1,-1-1 1,-9 2 0,-44-14-135,52 12-94,6 0-187,5-1 12,23 8-157,-18-6 542,0-1 0,0-1-1,1 1 1,-1-1 0,16-3 0,-9 1 126,3 0-22,-1-1 0,0-1 0,28-10 0,-42 13-174,101-46 396,-89 39-424,0-1 0,-1 0 0,0-1 0,21-21 0,-10 12-364,-28 29 168,0 1 1,-7 15-1,7-20 286,-1 2-75,0 0-1,0 0 1,-5 16-1,8-22 30,1-1 0,-1 1 0,1-1 0,-1 1 0,1 0 0,0-1 0,0 1 0,0-1 0,0 1 0,0 0 0,0-1 0,1 1 0,-1-1 0,0 1 0,1 0 0,-1-1 0,1 1 0,0-1 0,-1 0 0,1 1 0,0-1 0,0 1 0,0-1 0,0 0 0,0 0 0,0 0 0,0 1-1,0-1 1,2 1 0,-1-2 23,-1 1-1,1-1 0,-1 0 0,1 1 1,-1-1-1,1 0 0,-1 0 0,1 0 1,-1 0-1,1 0 0,0 0 1,-1-1-1,1 1 0,-1 0 0,2-1 1,25-10 287,-24 10-279,6-4-17,0-1 0,0 0 0,0 0 0,15-13 0,12-9-326,-22 21-3,-15 7 284,1 0 0,-1 0 0,1 0 0,-1 0 0,0 0 0,1 0 0,-1 0 0,1 0 0,-1 0 0,0 0 0,1 1 0,-1-1 0,0 0 0,1 0 0,-1 0 0,0 1 0,1-1 0,-1 0 0,0 0 0,0 1 0,1-1 0,-1 0 0,0 1 0,0-1 0,0 0 0,1 1 0,-1-1 0,0 0 0,0 1 0,0-1-1,0 0 1,0 1 0,0-1 0,0 0 0,1 1 0,-1-1 0,0 1 0,0-1 0,0 0 0,-1 1 0,1-1 0,0 0 0,0 1 0,0 0 0,0 6-29,0 1-1,0-1 1,1 1-1,0-1 1,3 9-1,-4-15 58,1 1 0,-1-1 0,1 0 1,-1 1-1,1-1 0,0 0 0,-1 1 0,1-1 0,0 0 0,0 0 0,0 0 0,0 0 1,0 0-1,0 0 0,0 0 0,0 0 0,1 0 0,-1 0 0,0-1 0,0 1 0,1 0 0,-1-1 1,0 1-1,1-1 0,-1 0 0,1 1 0,-1-1 0,1 0 0,-1 0 0,1 0 0,-1 0 1,0 0-1,3 0 0,1-1 34,-1 0 0,0 0 1,0-1-1,0 1 1,0-1-1,-1 0 0,1 0 1,0 0-1,-1 0 0,1-1 1,-1 1-1,4-5 0,3-4 9,0 0 0,9-14-1,-16 21-67,32-50 57,-2-2 0,39-89 1,6-13 14,-71 146-87,0-1-114,1-1 0,-1 0 0,8-25 0,-15 36-186,-1 4 125,-5 6 63,-8 19 102,2 8-61,1 1 0,-9 60 0,-2 75 106,22-169-9,-3 115 229,4-68-46,-1-45-139,0 0 1,0 0-1,0 0 1,1 0-1,-1-1 1,1 1-1,-1 0 1,1 0-1,3 5 1,-4-8-107,0 1 1,0-1-1,1 1 1,-1-1-1,0 0 1,1 1-1,-1-1 1,1 0-1,-1 1 1,1-1-1,-1 0 1,0 1-1,1-1 1,-1 0-1,1 0 1,-1 0-1,1 1 1,-1-1-1,1 0 1,-1 0-1,2 0 0,-1 0-195,0 0-1,0-1 0,0 1 0,0 0 0,0 0 0,0-1 0,0 1 0,0-1 1,0 1-1,0-1 0,0 0 0,0 1 0,1-2 0,0 1-200,0-1 0,-1 1 0,1 0-1,-1-1 1,1 0 0,-1 1 0,0-1 0,1 0-1,-1 0 1,0 0 0,0 1 0,0-3 0,7-13-1928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4:3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10 117 6560,'-10'0'2976,"25"0"-2592,-12-5 1056,7 5-864,12-4 1120,5 1-992,19-10 448,2 6-672,20-9-128,-5 4-225,4-5 65,-7 9-128,-12-4 128,-3 9-128,-9-10-3327,-9 9 1759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4:4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147 497 3136,'-1'-1'269,"1"0"1,-1-1-1,0 1 1,1 0-1,-1 0 1,1-1-1,-1 1 1,1 0-1,-1-1 1,1 1-1,0 0 0,0-1 1,0-1-1,-4-13 3518,3 15-3743,1 1-1,-1-1 1,1 1-1,-1-1 1,1 1-1,-1-1 1,1 1-1,-1-1 1,0 1-1,1 0 1,-1-1-1,0 1 1,0 0-1,1-1 1,-1 1-1,0 0 1,1 0-1,-1 0 1,0 0-1,0 0 1,1 0-1,-3 0 1,-3 0 9,0 1 1,0 1 0,-1-1-1,1 1 1,0 0 0,0 0-1,1 1 1,-1 0 0,0 0-1,1 0 1,0 1 0,0-1-1,0 1 1,0 0 0,-8 10-1,11-11-81,-1 0 0,1 1-1,0-1 1,0 1 0,0-1-1,0 1 1,1 0 0,0 0 0,-1 0-1,1 0 1,1 0 0,-1 0-1,1 0 1,-1 0 0,1 0-1,0 0 1,1 0 0,-1 0 0,1 0-1,-1 0 1,3 7 0,-2-8 123,0 0 1,0 0 0,1 0 0,-1 0-1,1-1 1,-1 1 0,1 0 0,0-1-1,0 1 1,0-1 0,0 1 0,0-1 0,1 0-1,-1 0 1,1 0 0,0 0 0,-1-1-1,1 1 1,0-1 0,0 1 0,0-1-1,0 0 1,0 0 0,0 0 0,0-1-1,0 1 1,6-1 0,-6 0-10,-1-1 1,0 0-1,0 0 1,0 1-1,0-1 0,0-1 1,0 1-1,0 0 1,0 0-1,0-1 1,0 1-1,-1-1 0,1 0 1,-1 0-1,1 1 1,-1-1-1,1 0 0,-1 0 1,0 0-1,1-3 1,2-3-38,-1 1 1,1 0-1,-2-1 1,1 0-1,1-8 1,-3 4-57,0 0 1,-2-19-1,1 5-938,0 38 744,0 1 1,1-1-1,1 0 1,0 1-1,6 17 1,-7-26 268,1-1-1,-1 1 1,1-1-1,0 1 1,0-1-1,0 0 1,1 0-1,-1 0 1,1 0-1,3 3 1,-4-4-16,0-1 0,0 1 0,0-1 1,1 0-1,-1 0 0,1 0 0,-1 0 0,1 0 1,-1-1-1,1 1 0,-1-1 0,1 1 1,-1-1-1,1 0 0,0 0 0,-1 0 0,3-1 1,11-2 121,-1-1 0,1-1 0,-1 0 0,-1-1 1,1-1-1,-1 0 0,0-1 0,17-12 0,-13 7-106,-1-2 0,0 0-1,-1 0 1,0-1-1,25-37 1,-8 6-23,27-57 0,-36 54-45,37-103 0,-59 147-27,0 0-1,0 0 0,-1 0 1,0 0-1,0 0 0,0 0 0,-1 0 1,0-1-1,-1-10 0,1 17 12,0 0-1,0-1 1,0 1-1,0 0 0,0-1 1,0 1-1,0 0 1,-1-1-1,1 1 1,0 0-1,0 0 1,0-1-1,0 1 1,-1 0-1,1-1 1,0 1-1,0 0 0,-1 0 1,1 0-1,0-1 1,-1 1-1,1 0 1,0 0-1,0 0 1,-1 0-1,1-1 1,0 1-1,-1 0 1,1 0-1,0 0 0,-1 0 1,-10 6-287,-5 16 79,4 16 151,6-20 71,-29 133 82,21-84-122,7-32 108,1 1 1,1 0 0,3 0-1,0 0 1,6 50 0,-4-84-68,6 30 427,-6-31-362,0 0-1,1 0 1,-1 1-1,1-1 1,-1 0-1,1 0 1,0 0 0,0 1-1,-1-1 1,1 0-1,0 0 1,0 0-1,0 0 1,0-1 0,0 1-1,0 0 1,0 0-1,0-1 1,1 1 0,-1 0-1,2 0 1,-1-1-28,-1 0 0,0 0 0,0-1 0,1 1-1,-1 0 1,0-1 0,1 1 0,-1-1 0,0 1 0,0-1 0,0 1 0,0-1 0,0 0 0,1 0 0,-1 1 0,0-1 0,-1 0 0,1 0 0,0 0 0,0 0 0,0 0 0,1-2-1,17-30 157,-16 28-181,7-12-30,-2 0 1,0-1-1,-1 0 0,0 0 1,6-35-1,-13 53 3,0 0-1,0-1 1,0 1-1,0 0 1,0 0-1,0-1 1,0 1-1,0 0 1,0-1 0,0 1-1,0 0 1,0-1-1,0 1 1,0 0-1,0 0 1,0-1-1,0 1 1,0 0 0,1 0-1,-1-1 1,0 1-1,0 0 1,0 0-1,1-1 1,-1 1-1,0 0 1,0 0 0,0 0-1,1-1 1,-1 1-1,0 0 1,0 0-1,1 0 1,-1 0-1,0 0 1,1 0 0,-1-1-1,0 1 1,1 0-1,-1 0 1,0 0-1,0 0 1,1 0-1,-1 0 1,0 0 0,1 0-1,-1 0 1,0 1-1,1-1 1,-1 0-1,0 0 1,0 0-1,1 0 1,-1 0 0,0 0-1,0 1 1,1-1-1,-1 0 1,0 0-1,0 0 1,1 1-1,-1-1 1,0 0 0,0 0-1,0 0 1,1 1-1,16 22-39,-10-13-61,-2-5 136,1 0 0,0 0 0,0 0 0,0-1-1,1 0 1,-1 0 0,1-1 0,0 0-1,0 0 1,0 0 0,11 2 0,7 1 57,51 4 1,-49-8 28,0-2 0,44-6 0,-67 5-89,5 0 12,3 0-103,-13 4 8,-7 3-1,-15 8-66,8-5 132,0 1 0,0 0 0,1 1 0,-22 22 0,31-28-49,0 1-1,1 0 0,0-1 0,-6 13 0,10-17 58,-1 0 0,1-1 0,-1 1 0,1 0 0,0 0 0,-1 0 0,1 0 0,0 0 1,0 0-1,0 0 0,0 0 0,0 0 0,0 0 0,0 0 0,0 0 0,0 0 0,0 0 0,0 0 0,1 0 0,-1 0 0,0 0 0,1 0 0,-1 0 0,1 0 0,-1 0 0,1 0 0,-1 0 0,1-1 0,0 1 0,-1 0 1,1 0-1,0-1 0,0 1 0,0-1 0,-1 1 0,1 0 0,0-1 0,0 1 0,0-1 0,0 0 0,1 1 0,4 1 53,0-1 0,-1 0 0,1-1 0,0 1 1,0-1-1,0 0 0,11-1 0,-3 0 17,9-1 112,0-1-1,25-5 1,-40 6-151,0 0 1,0 0 0,-1-1-1,1 0 1,-1-1-1,1 0 1,-1 0 0,0 0-1,10-9 1,-16 12-40,1-1-1,-1 1 1,1 0-1,-1-1 1,0 0-1,0 1 0,1-1 1,-1 0-1,0 0 1,0 1-1,-1-1 1,1 0-1,0 0 1,-1 0-1,1 0 1,-1 0-1,1 0 1,-1 0-1,0 0 1,0 0-1,0 0 1,0 0-1,0 0 1,-1 0-1,1-1 1,-1 1-1,1 1 1,-2-4-1,1 2-9,-1 1 0,1-1 0,-1 1 0,0 0 0,0 0 0,0 0 0,0 0 0,0 0-1,0 0 1,-1 0 0,1 1 0,0-1 0,-1 1 0,0 0 0,1-1 0,-1 1 0,0 0 0,1 1-1,-5-2 1,-12-1-94,1 0-43,21 1 139,12-1 78,23-3-79,-10 3-13,36-10 0,-30 2-18,49-24-1,-79 34 33,0-1-1,1 1 1,-1-1 0,0 1 0,1 1-1,6-2 1,-10 2-2,1 0 0,-1 0 0,0 0 1,0 0-1,1 0 0,-1 0 0,0 1 0,0-1 0,0 0 0,0 0 1,1 1-1,-1-1 0,0 1 0,0-1 0,0 1 0,0 0 0,0-1 1,0 1-1,0 0 0,0 0 0,0-1 0,0 1 0,-1 0 0,1 0 1,0 0-1,0 0 0,-1 0 0,2 2 0,3 18 41,-1 0-1,0 0 0,-2 0 1,0 0-1,-2 28 1,-1-48 13,1 1 0,0-1 0,0 1 0,1-1 0,-1 0 0,0 1 0,0-1 0,1 1 0,-1-1 0,1 0 0,-1 1 0,1-1 0,-1 0 0,1 0 0,0 1 0,0-1 0,1 2 0,-1-3-12,-1 0 1,1 1 0,0-1 0,0 0-1,0 0 1,-1 0 0,1 0-1,0 1 1,0-1 0,0 0-1,-1 0 1,1-1 0,0 1 0,0 0-1,0 0 1,0 0 0,-1 0-1,1-1 1,0 1 0,0 0 0,-1-1-1,1 1 1,0-1 0,-1 1-1,1-1 1,0 1 0,-1-1 0,1 1-1,-1-1 1,1 0 0,0 0-1,10-11 85,18-24-1,-7 8-81,61-80-183,-74 96-276,22-20-1,-25 42 424,0 0 0,0 0 0,1-1 0,0 0 0,0 0 0,1-1 0,0 0 0,17 13 0,-18-16 38,0-1-1,0 0 0,0 0 1,1-1-1,-1 1 0,1-2 1,0 1-1,0-1 0,0 0 1,0-1-1,0 0 0,0 0 1,0-1-1,1 0 0,10-1 1,-9 0-12,0-1 1,0 0-1,0 0 1,0-1-1,0 0 0,0-1 1,-1 0-1,0 0 1,11-8-1,-7 4 70,21-20-1,-30 23-74,0 0-1,0 0 1,0 0-1,0 0 1,-1 0 0,0-1-1,4-9 1,-5 10-6,16-45-30,-16 45 11,-1 1 0,-1 0 0,1 0-1,0 0 1,-1-1 0,0 1-1,0 0 1,0 0 0,-1-1 0,0-3-1,1 7 2,0 0 0,-1 0 0,1 0 0,0 1 0,0-1 0,-1 0-1,1 0 1,-1 0 0,1 1 0,-1-1 0,1 0 0,-1 1 0,1-1-1,-1 0 1,1 1 0,-1-1 0,0 1 0,1-1 0,-1 1 0,0-1-1,0 1 1,1 0 0,-1-1 0,0 1 0,0 0 0,0 0 0,-1-1-1,0 1-12,0 0 0,0 1 0,0-1-1,0 0 1,1 1 0,-1-1 0,0 1-1,0 0 1,0 0 0,1 0 0,-4 1-1,-3 4-36,0 0-1,0 0 1,-10 13-1,11-12 28,0 1 0,1 0 0,0 0 0,0 1 0,1 0 0,0 0 0,-6 17 0,10-22 37,0 0 0,0 1 0,0-1 0,0 1 0,0-1 0,1 1 1,0-1-1,0 1 0,1-1 0,-1 1 0,1-1 0,0 1 1,0-1-1,0 0 0,0 1 0,1-1 0,0 0 0,0 0 1,5 7-1,-2-3 59,1-1 0,0 0 1,1 0-1,0-1 0,0 0 1,0 0-1,1 0 0,0-1 0,0 0 1,0-1-1,1 0 0,0 0 1,-1-1-1,1 0 0,0 0 1,1-1-1,-1 0 0,0-1 1,1 0-1,-1 0 0,0-1 0,1 0 1,-1-1-1,1 0 0,-1-1 1,0 0-1,0 0 0,12-5 1,-9 3 61,-10 4-347,0-1-1,0 0 0,0 1 0,0-1 0,0 0 1,0 0-1,0 0 0,0 0 0,-1 0 0,1-1 1,0 1-1,2-3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4:4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3328,'0'0'81,"0"0"-1,-1-1 1,1 1 0,0 0 0,0 0-1,-1 0 1,1 0 0,0 0 0,-1 0 0,1 0-1,0 0 1,-1 0 0,1 0 0,0 0-1,-1 0 1,1 0 0,0 0 0,-1 0-1,1 0 1,0 0 0,0 1 0,-1-1-1,1 0 1,0 0 0,-1 0 0,1 0-1,0 1 1,-1-1 0,-11 9 2808,-2 1-872,14-10-1952,0 0 0,-1 0 0,1 0-1,0 1 1,-1-1 0,1 0 0,0 0 0,-1 0 0,1 0 0,0 0 0,0 0 0,-1 0 0,1 1 0,0-1 0,-1 0 0,1 0 0,0 0 0,0 1 0,0-1 0,-1 0 0,1 0-1,0 0 1,0 1 0,0-1 0,-1 0 0,1 1 0,0-1 0,0 0 0,0 0 0,0 1 0,0-1 0,0 0 0,0 1 0,0-1 0,0 0 0,0 1 0,0-1 0,1 3 3008,4-3-2188,363-8 1366,-341 7-2030,-18 1-191,0 0-1,18-3 0,-16 2 6,0-1-3072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5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2912,'3'-12'14981,"-3"29"-14256,5 73 221,0 4-260,-14 248-19,5-214 895,23-131-1412,-11 2-177,0-1 0,1-1 1,9-4-1,-9 3 28,-1 1 1,1 0-1,16-2 0,-9 2 3,17-1 45,38-1 0,54 0-1,-106 6 306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4:4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99 4224,'-18'5'7301,"22"-11"-5018,10-3-1999,0 1 0,0 0 1,1 1-1,-1 1 1,18-5-1,-5 1-49,-5 1-181,0 2 0,1 1 0,-1 1 0,1 0 0,0 2 0,26 0 1,-45 3-34,0 0 0,0 1 1,0-1-1,0 1 0,0 0 1,0 0-1,0 0 0,-1 1 1,1 0-1,0-1 0,-1 1 0,1 0 1,-1 1-1,0-1 0,0 1 1,0-1-1,0 1 0,0 0 1,0 0-1,-1 0 0,1 1 1,-1-1-1,0 1 0,0-1 1,0 1-1,2 7 0,-2-3 1,-1 1-1,0-1 0,0 1 1,-1-1-1,0 1 0,-1-1 1,0 1-1,0 0 0,0-1 1,-4 10-1,0-2 71,-2 0-1,1 0 1,-2 0 0,-9 14 0,5-11 2,-1-2 0,0 1 0,-2-2 0,-26 25 0,-74 51 265,52-43-196,-79 74 183,121-94 17,45-30 218,-10 0-594,292-14 880,-255 15-691,-47-1-1062,13-9-11641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4:4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6720,'1'-1'313,"-1"1"0,0 0 0,1-1 0,-1 1 0,1 0 0,-1-1 0,1 1 0,-1 0 0,1-1 0,-1 1-1,1 0 1,-1 0 0,1 0 0,-1-1 0,1 1 0,-1 0 0,1 0 0,0 0 0,0 2-120,-1-1-1,1 1 0,-1 0 0,1-1 1,0 1-1,0-1 0,0 0 1,0 1-1,1 1 0,7 12 664,-6-3-429,0 0-1,-1 0 1,-1 0 0,0 0-1,-2 24 1,1-11-118,-6 10-50,2-13 803,7-24-486,4-13-89,3-2-439,1 0 0,0 1 0,1 0 0,0 1 0,2 0 0,14-13 0,-15 16-121,0 0 0,1 1 0,0 1 0,1 0 1,23-12-1,-35 21 45,0 0 0,0 0 0,0 0 0,0 0 0,0 1 0,1-1 0,-1 1 0,0 0 0,0 0 0,4 0 1,-6 0 28,0 1 1,0-1-1,0 0 1,0 0-1,0 1 1,0-1-1,0 1 1,0-1-1,-1 1 1,1-1-1,0 1 1,0-1-1,0 1 1,0 0-1,-1-1 1,1 1-1,0 0 1,-1 0-1,1 0 1,0 0-1,-1-1 1,1 1-1,-1 0 1,0 0-1,1 0 1,-1 0-1,0 0 1,1 0-1,-1 0 1,0 0-1,0 0 1,0 0-1,0 2 1,-1 2 42,0 0 0,0-1 0,0 1-1,-1-1 1,1 1 0,-1-1 0,0 1 0,-1-1 0,1 0 0,-6 7 0,4-5 2,0 0 0,1 0 0,-5 11-1,7-16-32,1-1 0,0 0 0,-1 1 0,1-1 0,0 1 0,0-1-1,0 1 1,-1-1 0,1 1 0,0-1 0,0 1 0,0-1 0,0 1-1,0-1 1,0 1 0,0-1 0,0 1 0,0-1 0,0 1 0,0-1-1,0 1 1,0-1 0,1 1 0,-1-1 0,0 1 0,0-1 0,0 0-1,1 1 1,-1-1 0,1 1 0,0-1 35,0 0-1,0 0 1,0 0-1,1 0 1,-1 0 0,0 0-1,0-1 1,0 1-1,0 0 1,2-1 0,5-2-5,193-53 191,-168 46-290,19-6 53,-47 15-5,-1 1 0,0-1 0,1 1 0,-1 0 0,0 0 1,1 0-1,-1 0 0,0 1 0,6 1 0,-8-2-17,0 1 0,0-1-1,-1 1 1,1 0 0,0-1 0,-1 1 0,1 0 0,0 0 0,-1 1 0,1-1 0,-1 0 0,1 0 0,-1 1 0,0-1 0,0 1-1,1-1 1,-1 1 0,0-1 0,1 4 0,-1-1 83,0-1 0,-1 0 1,1 1-1,-1-1 0,0 1 0,0-1 0,0 1 0,0-1 1,-2 5-1,0 9 145,1-7-138,0-1 0,-1 0 0,-5 17 1,-1 6 31,7-27-63,0 0 1,0 0-1,0 0 1,-1-1-1,-2 7 1,1-9-1353,7-2 326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4:4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54 5216,'0'-7'1834,"0"0"1,1 0 0,2-10-1,-3 16-1764,1 1-1,-1-1 1,0 1 0,0-1-1,0 1 1,0-1 0,0 1-1,0 0 1,0-1-1,0 1 1,0-1 0,0 1-1,0-1 1,0 1-1,0-1 1,0 1 0,0-1-1,-1 1 1,1 0-1,0-1 1,0 1 0,0-1-1,-1 1 1,1 0-1,0-1 1,-1 1 0,1 0-1,0-1 1,-1 1-1,1 0 1,0-1 0,-1 1-1,1 0 1,0 0-1,-1 0 1,1-1 0,-1 1-1,1 0 1,-1 0-1,1 0 1,0 0 0,-1 0-1,1 0 1,-1 0-1,0 0 1,-3-1 106,0 1-1,0 0 1,0 1 0,0-1-1,-5 2 1,-17 4 400,-37 15 1,23-8-365,19-6-117,1 1-1,0 1 1,1 0-1,-1 2 1,2 0-1,-32 25 1,47-34-81,1 0 0,0 1 0,-1-1 0,1 1-1,0 0 1,0-1 0,0 1 0,0 0 0,1 0 0,-1 0 0,1 0 0,0 0 0,0 1 0,0-1 0,0 0 0,1 1 0,-1-1 0,1 0 0,0 1 0,0-1 0,0 0 0,1 4-1,0-3 43,0 0 0,0 1 0,1-1 0,-1-1 0,1 1 0,0 0 0,0 0 0,1-1 0,-1 1 0,1-1 0,0 0 0,-1 0 0,1 0 0,1 0 0,-1 0 0,0-1 0,5 3 0,7 4 101,0-2 0,0 0 1,1 0-1,0-2 0,0 0 1,0 0-1,1-2 0,0 0 1,-1-1-1,1 0 0,0-2 1,0 0-1,0-1 0,0 0 1,29-8-1,-32 5-53,26-11 0,-13 4-499,-21 6-1429,-3 0 480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4:4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76 4320,'-2'-4'576,"-5"-9"608,-1 5 2693,7 7-3515,0 1 0,0-1 0,0 0 0,0 1 0,1-1 0,-1 0 0,0 0 0,1 0 0,-1 1 0,0-1 0,1 0 0,-1-1 1,1 1-295,0 1 0,-1 0 0,1 0 0,0-1 1,0 1-1,0 0 0,0-1 0,0 1 0,0 0 1,0 0-1,1-1 0,-1 1 0,0 0 0,0-1 1,0 1-1,0 0 0,0 0 0,0-1 0,0 1 1,1 0-1,-1 0 0,0-1 0,0 1 0,0 0 1,1 0-1,-1-1 0,0 1 0,0 0 0,0 0 0,1 0 1,-1 0-1,0-1 0,1 1 0,-1 0 0,0 0 1,0 0-1,1 0 0,-1 0 0,1 0 0,26-10 774,-18 6-656,0 1-1,1 0 1,0 0 0,19-2 0,-17 4-135,-1 0 0,1 1 1,-1 0-1,1 1 0,13 3 0,-22-3-42,-1-1 0,0 1 0,1 0 0,-1-1 0,0 1 0,1 0 0,-1 1 1,0-1-1,0 0 0,0 0 0,0 1 0,0-1 0,0 1 0,0 0 0,-1 0 0,1 0 0,-1-1 0,1 2 0,-1-1 1,0 0-1,1 0 0,-1 0 0,0 0 0,-1 1 0,1-1 0,0 0 0,-1 1 0,1-1 0,-1 1 0,0-1 0,1 4 0,-2-2 19,1 0 0,-1 1 0,0-1 0,0 0 0,0 0 0,-1 0 0,1 0 0,-5 7 0,-19 29 145,23-37-155,-62 77 328,21-28-196,37-44-101,-1 1 0,1 0 0,1 0 0,-8 16 0,13-24-17,0 0-1,-1-1 0,1 1 0,0 0 1,0 0-1,0 0 0,0 0 0,0 0 0,0 0 1,0 0-1,0-1 0,0 1 0,0 0 1,0 0-1,1 0 0,-1 0 0,0 0 0,1-1 1,-1 1-1,1 0 0,-1 0 0,1-1 1,-1 1-1,1 0 0,-1-1 0,1 1 1,0 0-1,-1-1 0,1 1 0,0-1 0,-1 1 1,1-1-1,0 1 0,0-1 0,0 0 1,-1 1-1,1-1 0,2 1 0,3 0 44,0 1-1,0-1 0,0 0 0,10 0 1,44-1 360,80-11 1,-11 1-4859,-92 9 1953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6:41.9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454 460 1472,'-1'-3'281,"0"0"1,1 1-1,0-1 0,-1 0 1,1 1-1,0-1 1,0 0-1,1 1 0,0-5 1,-1-20 2056,-1 21-2100,-1 0 0,0 0 0,-1 1 0,1-1 0,-1 1 0,0-1 1,0 1-1,0 0 0,-1 0 0,0 0 0,0 1 0,-8-7 0,6 6-109,-1 0 0,1 0-1,-1 1 1,-1 0 0,1 0-1,0 0 1,-1 1 0,0 1 0,-8-3-1,9 3-132,0 1 0,0 0 0,0 0 0,0 0 1,0 1-1,0 0 0,0 0 0,-1 1 0,1 0 0,0 0 0,0 0 0,0 1 0,1 0 0,-1 1 0,0 0 0,1 0 0,0 0 0,-1 1 0,1-1 0,1 2 0,-1-1 1,0 1-1,-6 7 0,-1 4 68,2 1 1,0-1-1,1 2 1,1 0-1,1 0 1,-10 29-1,7-9 6,1 1 0,-5 51 0,14-78 7,0-1 1,0 0-1,1 1 1,1-1-1,0 1 1,3 12-1,-3-19-1,1 1-1,-1-1 1,1 0-1,1 1 1,-1-1-1,1 0 1,-1 0-1,1-1 1,1 1-1,-1 0 1,1-1-1,0 0 1,0 0-1,5 4 1,-7-6 7,1 0 1,0 0-1,-1 0 1,1-1-1,0 1 1,0-1-1,0 0 1,6 2-1,-8-3-38,1 0 0,0 0 0,0 0 0,-1 0 0,1 0 0,0 0 0,-1-1 0,1 1 0,0-1-1,-1 1 1,1-1 0,-1 1 0,1-1 0,-1 0 0,1 0 0,-1 0 0,1 0 0,1-1 0,-3 1-41,0 1 1,0 0-1,0 0 1,0 0-1,1-1 1,-1 1-1,0 0 1,0 0-1,0-1 1,0 1-1,0 0 1,0 0-1,0-1 1,0 1-1,0 0 1,0-1-1,0 1 1,0 0-1,0 0 1,0-1-1,0 1 1,0 0-1,0-1 1,0 1-1,0 0 1,0 0-1,0-1 0,0 1 1,-1 0-1,1 0 1,0-1-1,0 1 1,0 0-1,0 0 1,-1 0-1,1-1 1,0 1-1,0 0 1,-1-1-27,1 1 0,-1 0 1,1-1-1,-1 1 0,1 0 0,-1-1 1,0 1-1,1 0 0,-1 0 0,1-1 1,-1 1-1,0 0 0,1 0 0,-1 0 1,1 0-1,-1 0 0,0 0 0,1 0 1,-1 0-1,0 0 0,1 0 0,-1 0 1,-8 4-137,0 1 0,0 0 1,1 1-1,0-1 0,0 1 1,-8 9-1,9-9 195,-3 3-20,0 0 1,1 1-1,-10 12 0,16-19-14,1 0-1,0 0 0,0 1 1,0-1-1,1 1 0,-1-1 1,1 1-1,-1-1 0,1 1 1,1 0-1,-1 0 0,0 0 1,1-1-1,0 1 0,0 5 1,1 0 56,1 0 0,0 0 0,1 0 0,0-1 0,0 1 0,1-1 0,0 0 0,0 0 0,7 9 0,-8-13-22,0 0-1,0 0 1,0 0-1,1 0 1,0-1 0,-1 1-1,1-1 1,0 0-1,1 0 1,-1-1-1,0 1 1,1-1 0,0 0-1,-1 0 1,1 0-1,0-1 1,0 0-1,5 1 1,-5-2 9,-1 0-1,0 0 1,1-1-1,-1 1 1,1-1 0,-1 0-1,0-1 1,0 1 0,0-1-1,0 1 1,5-4 0,5-4 180,23-18 1,-13 8-76,7-4-79,121-83 366,-113 81-754,1 2 0,43-17 1,-82 39 292,1 0 0,-1 1 0,0-1 0,1 1 0,-1-1 0,0 1 0,1 0 0,-1-1 0,0 1 0,1 0 0,-1 0 0,0 0 0,1 0 0,-1 0 0,1 0 0,-1 0 0,0 1 0,1-1 0,-1 0 1,0 1-1,1-1 0,-1 1 0,2 1 0,-2-1 16,0 0 0,0 1 0,0-1 0,0 0 0,0 1 0,0-1-1,0 1 1,-1 0 0,1-1 0,-1 1 0,1 0 0,-1-1 0,1 1 0,-1 0 0,0-1 0,0 3 0,0 6 18,0-1 1,-1 1-1,0 0 0,-1-1 1,-4 13-1,-10 54 597,15-76-587,1 0 1,0 0-1,0 0 1,0 0-1,0 0 1,0 1-1,0-1 1,0 0-1,0 0 0,0 0 1,0 0-1,0 0 1,0 1-1,0-1 1,0 0-1,0 0 1,0 0-1,0 0 1,0 1-1,0-1 0,0 0 1,0 0-1,0 0 1,0 0-1,0 1 1,0-1-1,0 0 1,0 0-1,0 0 1,0 0-1,0 0 0,0 1 1,0-1-1,1 0 1,-1 0-1,0 0 1,0 0-1,0 0 1,0 0-1,0 0 1,0 0-1,1 1 1,-1-1-1,0 0 0,9-6 501,16-22-275,-11 13-243,13-10-219,32-22 0,-45 36 32,-12 10 160,-1 0 0,1 0 0,0 0 0,0 0 0,0 0 0,0 1 0,0-1 0,0 1 0,0-1 0,0 1 0,0-1 0,3 1 0,-4 0 8,1 0 0,-1 0 0,0 0 0,0 1 0,0-1 0,0 0 0,0 0 0,0 1 0,0-1 0,0 1 0,0-1 0,0 1 0,0-1 1,0 1-1,0 0 0,0-1 0,0 1 0,-1 0 0,1 0 0,0 0 0,0-1 0,-1 1 0,1 0 0,-1 0 0,2 2 0,2 8 22,0-1 0,-1 1-1,3 20 1,-5-28-12,0 0 0,-1-1 1,1 1-1,0 0 0,1-1 0,-1 1 0,0 0 1,1-1-1,0 0 0,-1 1 0,1-1 1,0 0-1,4 3 0,-5-3 37,0-1-1,1 0 1,-1 0 0,1 0-1,0 0 1,-1 0-1,1 0 1,0 0 0,-1 0-1,1 0 1,0-1 0,0 1-1,0-1 1,0 0 0,0 1-1,0-1 1,0 0 0,-1 0-1,1 0 1,0 0 0,3-1-1,1-2 53,1 0 0,-1 0-1,0 0 1,0-1 0,8-7-1,5-2-14,-5 2 15,0 1 1,-1-2-1,0 1 1,21-26 0,-30 32-77,0 0 0,0-1 0,0 1 0,-1-1 1,0 1-1,0-1 0,-1 0 0,1 0 1,-1-1-1,0 1 0,-1 0 0,0-1 1,0 1-1,0-1 0,-1-12 0,0 17-39,0 0 0,-1-1 0,1 1-1,-1-1 1,0 1 0,0 0 0,1-1-1,-2 1 1,1 0 0,0 0-1,0 0 1,-1 0 0,1 0 0,-1 0-1,1 0 1,-1 0 0,0 1 0,-3-3-1,4 3 7,-1 0-1,0 1 1,1-1-1,-1 1 0,0-1 1,1 1-1,-1-1 1,0 1-1,0 0 1,0 0-1,1 0 1,-1 0-1,0 0 0,0 1 1,0-1-1,1 0 1,-1 1-1,0-1 1,1 1-1,-1 0 1,0 0-1,1-1 0,-1 1 1,1 0-1,-3 2 1,0 1-6,0 0-1,0 0 1,0 0 0,1 0 0,0 0 0,0 1-1,0-1 1,0 1 0,1 0 0,-4 9 0,2-2-17,0 0 1,1 0-1,-3 22 1,5-29 52,1 0 1,0 0 0,0 0 0,0 0-1,0 0 1,1 0 0,0 0 0,0-1-1,0 1 1,1 0 0,-1 0 0,1-1-1,0 1 1,1-1 0,-1 0 0,1 1 0,0-1-1,0-1 1,0 1 0,0 0 0,1-1-1,0 1 1,-1-1 0,8 5 0,-5-5 51,1 1 0,-1-1 0,1-1 0,0 1 0,-1-1 0,1 0 0,0-1 0,0 1 0,0-1 1,0-1-1,1 1 0,-1-1 0,0-1 0,0 1 0,0-1 0,10-3 0,6-2-17,0-2 0,-1 0-1,0-1 1,0-2 0,-1 0-1,-1-1 1,0-1 0,22-19-1,-28 19-17,22-26-1,-34 37-49,-1 0 0,1 0 0,-1 0 0,0 0 0,0 0 0,0 0 0,0 0 0,0-1 0,0 1 0,-1 0 0,2-5 0,-3 7 25,1 0 0,0 0 0,0 0 0,0 0 0,0 0 1,0 0-1,0 0 0,0 0 0,0 0 0,0 0 0,0 0 0,0-1 0,0 1 0,0 0 0,0 0 0,0 0 0,0 0 0,0 0 0,0 0 0,0 0 0,0 0 1,0 0-1,0 0 0,0 0 0,0 0 0,0-1 0,0 1 0,1 0 0,-1 0 0,0 0 0,0 0 0,0 0 0,0 0 0,0 0 0,0 0 0,0 0 1,0 0-1,0 0 0,0 0 0,0 0 0,0 0 0,0 0 0,0 0 0,0 0 0,1 0 0,-1 0 0,0 0 0,0 0 0,0 0 0,0 0 0,0 0 0,0 0 1,0 0-1,0 0 0,0 0 0,0 0 0,0 0 0,1 0 0,-1 0 0,0 0 0,0 0 0,0 0 0,0 0 0,0 0 0,2 6-190,2 54-10,-3-48 161,0-1 0,1 0 0,3 11-1,0 3 95,-4-22-34,0 0-1,0 0 1,0 0-1,0 0 1,0 0-1,1 0 1,0-1-1,-1 1 0,1 0 1,0-1-1,4 4 1,-5-5 3,1 1 1,-1-1-1,0 0 1,1 0-1,-1 0 1,1 0-1,0 0 1,-1 0-1,1 0 1,0 0-1,0-1 1,-1 1-1,1-1 1,0 1-1,0-1 1,0 0-1,0 0 1,0 1-1,0-1 1,2-1-1,4-1 47,-1 0 0,1-1-1,-1 0 1,0 0 0,0-1-1,7-4 1,38-31 241,-23 17-137,19-11 8,-24 17-242,0-1-1,-1-2 1,28-28 0,-50 46 52,0 0 0,0 0 1,0 0-1,0-1 0,-1 1 0,1 0 0,0-1 1,-1 1-1,1-1 0,0-1 0,-3-2-192,-8 5-32,7 2 193,0-1 0,0 1 0,0 0 0,0-1 0,0 1 0,1 0 0,-1 1 0,0-1-1,1 0 1,-3 4 0,-10 10-46,0-3 72,0 1 1,1 1-1,-21 28 0,33-40-4,-2 4 18,-1 0 0,1 0 1,0 1-1,-6 14 0,10-21 10,-1 1 0,1-1 0,0 0 0,-1 1 0,1-1 0,0 0 0,0 1 0,0-1 0,0 1 0,0-1 0,0 0 0,0 1 1,0-1-1,1 1 0,-1-1 0,0 0 0,1 0 0,-1 1 0,1-1 0,0 0 0,-1 0 0,1 1 0,0-1 0,0 0 0,0 0 0,0 0 0,0 0 0,0 0 0,0 0 0,0 0 0,0-1 0,0 1 0,0 0 0,1-1 0,-1 1 0,0 0 0,3 0 0,-1-1 30,0 1 0,0-1-1,0 1 1,0-1-1,0 0 1,0 0-1,0 0 1,1-1-1,-1 1 1,0-1 0,0 0-1,0 0 1,0 0-1,0 0 1,-1 0-1,5-3 1,6-3 130,-1 0 0,13-12 0,-23 18-153,8-9-48,0 0 0,0 0 0,-1 0 0,0-2 0,-1 1 0,0-1 0,6-14 0,-13 20-274,-1 6 295,0 0 1,0 0 0,0 0-1,0 0 1,0 0-1,0 0 1,0 0 0,0 1-1,-1-1 1,1 0-1,0 0 1,0 0 0,0 0-1,0 0 1,0 0-1,0 0 1,0 0 0,0 0-1,0 0 1,0 0-1,0 0 1,0 0 0,0 0-1,0 0 1,0-1-1,0 1 1,0 0 0,0 0-1,0 0 1,-1 0-1,1 0 1,0 0 0,0 0-1,0 0 1,0 0-1,0 0 1,0 0 0,0 0-1,0 0 1,0 0-1,0 0 1,0 0 0,0 0-1,0 0 1,0 0-1,0 0 1,0 0 0,0 0-1,-11 21-316,7-13 306,0-1 0,1 1 0,-4 11 0,-6 26 40,-12 89 0,22-103-115,-12 113-101,9-105 312,-18 62-1,20-90-56,-10 21 1,-1 2 272,13-31-256,1 1 1,-1-1-1,1 1 0,-1-1 1,0 0-1,0 0 1,-3 4-1,4-6-42,0 0 0,0 0 1,0-1-1,0 1 0,-1 0 0,1 0 0,0-1 0,0 1 1,0-1-1,-1 1 0,1-1 0,0 1 0,0-1 0,-1 0 1,1 1-1,0-1 0,-1 0 0,1 0 0,0 0 0,-1 0 0,1 0 1,0-1-1,-1 1 0,1 0 0,0-1 0,-2 0 0,1 1-19,0-1 0,1 0-1,0 0 1,-1 0 0,1 0-1,0 0 1,-1-1 0,1 1-1,0 0 1,0-1 0,0 1-1,0 0 1,0-1 0,-1-2-1,-10-27-66,5 14 147,4 10-119,1-1 1,0 1 0,0 0 0,1-1-1,0 1 1,0-1 0,1 1-1,0-1 1,0 1 0,0-1-1,1 1 1,1-1 0,-1 1 0,1-1-1,0 1 1,1 0 0,3-7-1,-3 7 6,1 0 0,0 0 0,0 0 0,1 1 0,0 0 0,0 0 0,1 0 0,-1 0-1,1 1 1,10-7 0,7-3-15,41-20-1,-44 25 0,217-129 419,-225 131-385,0 0 1,0-1 0,-1 0-1,0-1 1,-1 0 0,0 0-1,-1-1 1,0-1 0,-1 1-1,0-1 1,-1-1 0,0 0-1,-1 0 1,0 0 0,5-19-1,-10 30-32,-1 1-1,0-1 0,1 0 1,-1 1-1,0-1 1,0 1-1,0-1 0,0 0 1,0 1-1,0-1 0,0 1 1,-1-1-1,1 1 0,0-1 1,-1 1-1,-1-4 0,2 5 19,0 0-1,-1-1 0,1 1 1,0 0-1,-1-1 0,1 1 1,0 0-1,-1-1 0,1 1 1,-1 0-1,1 0 0,0 0 0,-1 0 1,1-1-1,-1 1 0,1 0 1,-1 0-1,1 0 0,-1 0 1,1 0-1,-1 0 0,0 0-2,-1 0 0,1 1 0,0-1-1,0 0 1,0 1 0,0-1 0,-1 1-1,1 0 1,0-1 0,0 1 0,-1 1-1,-8 6-67,0 0 0,1 0 0,0 1 0,1 1-1,-10 12 1,17-20 87,-1 1 0,1-1 0,-1 1-1,1-1 1,0 1 0,0 0 0,0-1 0,0 1 0,0 0-1,1 0 1,-1 0 0,1 0 0,0 0 0,0-1-1,0 1 1,0 0 0,1 0 0,-1 0 0,2 4 0,-1-4 7,1 0 1,-1 1-1,1-1 1,0 0-1,1 0 1,-1 0-1,0 0 1,1 0-1,0-1 1,0 1-1,-1-1 1,1 0-1,1 0 1,5 3-1,-6-3 44,1 0 0,0-1 0,-1 0 1,1 0-1,0 0 0,0 0 0,0-1 0,0 1 0,0-1 0,0 0 0,0 0 0,0-1 0,0 1 1,0-1-1,0 0 0,-1 0 0,1 0 0,0 0 0,0-1 0,4-2 0,0-1 22,1 1-1,-2-2 0,1 1 0,0-1 0,-1 0 1,0 0-1,11-15 0,5-10 8,-2 0 0,-1-2-1,24-55 1,32-107-79,20-145-242,-91 321 165,-1 0-1,-1-1 1,-1 0-1,-1 1 1,-2-37-1,1 53 20,-1 0 0,1 0 0,-1-1 0,1 1 0,-1 0 0,0 0 0,0 0 0,0 0 0,-3-5 0,4 8 39,-1-1 1,1 1-1,0 0 0,-1-1 1,1 1-1,0 0 0,-1-1 1,1 1-1,0 0 0,-1 0 1,1-1-1,-1 1 0,1 0 1,0 0-1,-1 0 0,1 0 1,-1 0-1,1-1 0,-1 1 1,1 0-1,-1 0 0,1 0 1,-1 0-1,1 0 0,-1 0 1,1 1-1,0-1 0,-1 0 1,1 0-1,-1 0 0,1 0 1,-1 0-1,1 1 0,0-1 1,-1 0-1,1 0 0,-1 1 1,1-1-1,-1 1 0,-14 14-181,13-13 172,-14 18-24,1 1-1,1 0 1,0 1-1,2 1 1,0 0-1,2 0 1,1 1-1,-12 45 1,7 0 72,-12 137 0,24-171-1,1 0 0,2 0 1,2 0-1,1 0 0,13 51 1,-16-82-3,0 0 0,1 1 0,-1-1 0,1 0 0,0 0 0,0 0 0,1 0-1,-1-1 1,1 1 0,0 0 0,0-1 0,5 5 0,-5-6 30,0 0 0,0 0 0,0 0 0,0-1 0,0 1 0,0-1-1,0 0 1,1 0 0,-1 0 0,1 0 0,-1-1 0,0 1 0,1-1 0,-1 0-1,1 0 1,6-1 0,2-1 29,1-1-1,0 0 1,-1-1-1,0 0 1,0-1-1,12-7 1,-5 2-33,0-2 0,31-25-1,-41 29-56,0-1 0,0 0-1,-2 0 1,1-1-1,-1 0 1,0 0-1,-1-1 1,9-20-1,-15 31-147,0 2 21,-3 10-82,-6 30 11,4-13 205,3-20 6,0-1 1,1 0 0,1 1 0,-1-1-1,2 16 1,1-4 71,-3-17-32,2 0-1,-1 0 1,0 0 0,1 0-1,-1 0 1,3 4 0,-3-5-14,1-1 0,-1 0 0,1-1-1,0 1 1,0 0 0,-1 0 0,1 0 0,0 0 0,0 0 0,0-1 0,0 1 0,0 0 0,0-1-1,0 1 1,0-1 0,0 1 0,0-1 0,1 0 0,-1 1 0,2-1 0,1 1 12,1-1 0,-1 1 1,0-1-1,0 0 0,1-1 0,-1 1 1,0-1-1,0 1 0,6-3 0,35-16 246,-42 18-290,3-2 9,0-1 1,0 0-1,0-1 1,0 1-1,8-10 1,26-31 127,-30 33-131,-3 3 44,3-4-89,2 1 1,23-22 0,-31 30 9,0 1 1,1 1 0,-1-1 0,1 1 0,0-1 0,-1 1 0,1 0-1,0 1 1,0-1 0,0 1 0,0 0 0,0 1 0,9-1-1,6 0 33,0 2 0,1 0-1,33 8 1,-52-9 218,-3-1-115,-9-1-124,7 1 11,0 0 0,0 1-1,0-1 1,-1 1 0,1 0 0,0 0 0,0 1 0,-4 0 0,-6 2-35,1 2 0,0 0 0,0 0 0,0 1-1,0 1 1,1 0 0,0 0 0,0 1-1,-11 11 1,15-12 23,0 1-1,0-1 1,0 1-1,1 0 1,0 1-1,1 0 1,0 0-1,0 0 1,1 0-1,0 1 0,1-1 1,-4 17-1,7-25 32,-1 1 0,1-1 0,0 1 0,0-1-1,0 1 1,0-1 0,0 1 0,0 0 0,1-1-1,-1 1 1,0-1 0,1 1 0,-1-1 0,1 1-1,-1-1 1,1 1 0,0-1 0,0 0 0,0 1-1,0-1 1,0 0 0,0 0 0,2 2 0,-1-1 12,0-1 1,0 0 0,0 0-1,0 0 1,0 0 0,0-1-1,0 1 1,0-1 0,0 1-1,0-1 1,1 0 0,-1 0-1,0 0 1,0 0 0,0 0-1,4-1 1,44-6 204,58-11 94,-78 10-300,28-7 64,0-1-1,64-30 1,-91 31-70,54-35 0,-73 38-430,-16 19 82,1-2 287,0 0-1,-1-1 0,1 1 0,-6 4 0,-2 3-5,0 1 28,-1-1 1,-16 13 0,20-18 29,0 0 0,1 0 1,-1 0-1,1 1 0,1 0 1,-1 1-1,1-1 0,-7 16 0,12-23 8,1 0 0,-1 1-1,1-1 1,-1 1 0,1-1-1,0 0 1,-1 1 0,1-1-1,0 1 1,0-1 0,0 0-1,0 1 1,0-1 0,1 1-1,-1-1 1,0 0 0,1 1-1,-1-1 1,1 1 0,-1-1-1,1 0 1,0 0 0,-1 1-1,1-1 1,0 0 0,0 0-1,0 0 1,1 1 0,0 0 10,-1-1 0,1 0 0,0 0 0,-1 0 0,1 0 0,0-1 0,0 1 0,0 0 0,-1-1 0,1 1 0,0-1 0,0 0 0,0 0 0,0 1 0,0-1 0,0 0 0,0-1 0,0 1 0,3-1 0,1-1 33,0 0-1,0 0 1,0-1 0,0 0-1,0 0 1,-1-1 0,0 1-1,0-1 1,0 0-1,0-1 1,0 1 0,-1-1-1,6-7 1,-2 0-59,-1 1 0,0-1 0,-1 0 0,0-1 0,5-18 0,-10 31-15,-1-1 0,0 0 0,1 0-1,-1 0 1,0 1 0,0-1 0,0 0-1,0 0 1,0 0 0,0 1-1,0-1 1,0 0 0,0 0 0,0 0-1,0 1 1,0-1 0,-1 0 0,1 0-1,0 0 1,0 1 0,-1-1 0,1 0-1,-1 1 1,0-2 0,1 2 0,-1-1 0,0 1 0,1 0 0,-1 0 0,0 0 1,1 0-1,-1 0 0,0 0 0,1 0 0,-1 0 0,0 0 0,1 0 1,-1 0-1,0 0 0,1 1 0,-1-1 0,1 0 0,-1 0 0,0 1 1,1-1-1,-1 0 0,1 1 0,-1-1 0,1 1 0,-1-1 0,1 1 1,-1-1-1,1 1 0,-1-1 0,1 1 0,0-1 0,-1 2 0,-2 2-18,-1 0 0,1 1 0,0-1 0,1 1 0,-1 0 0,1 0 0,0 0 0,0 0-1,1 0 1,-1 1 0,1-1 0,0 8 0,0-11 56,1 1 0,0-1 1,0 0-1,0 1 0,0-1 0,1 1 0,-1-1 0,1 0 1,-1 0-1,1 1 0,0-1 0,0 0 0,0 0 0,0 0 1,0 0-1,1 0 0,-1 0 0,0 0 0,1 0 1,0 0-1,-1-1 0,1 1 0,0-1 0,0 1 0,0-1 1,0 0-1,0 1 0,0-1 0,0 0 0,4 1 0,-3-2 11,0 1-1,0-1 1,0 1-1,0-1 1,0 0-1,0 0 1,0-1 0,0 1-1,0 0 1,-1-1-1,1 0 1,0 0-1,0 0 1,4-2-1,3-2 44,0-1 1,12-9-1,-16 12-37,33-27 26,-1-1 1,45-47-1,-50 43-23,-3-1 0,32-49 0,42-85 155,-72 118-185,-18 28-117,0 0 1,-2-1-1,0 0 1,-2-1 0,-1 0-1,11-48 1,-20 66-196,-4 6 40,-13 12-99,-2 6 288,1 1 0,0 0 1,2 1-1,0 1 1,1 1-1,1 0 0,1 1 1,0 0-1,-17 44 0,17-29 59,0 1 0,3 0 0,1 1 0,2 0 0,-4 65 0,10-94 56,1 0 0,1 1 0,-1-1 0,2 0 0,-1 0 0,1 0 0,0 0 0,1 0 0,0 0 0,7 12 0,-9-18-1,1 1-1,0-2 1,0 1 0,0 0 0,1 0-1,-1 0 1,1-1 0,-1 0-1,1 1 1,0-1 0,0 0 0,0 0-1,0 0 1,0-1 0,0 1 0,0-1-1,1 0 1,-1 0 0,0 0-1,1 0 1,-1 0 0,1-1 0,-1 0-1,1 0 1,0 0 0,-1 0 0,1 0-1,-1 0 1,6-2 0,0-1-5,0 0 0,0 0 1,0-1-1,-1 0 0,1 0 1,-1-1-1,0 0 0,-1-1 1,1 1-1,-1-2 0,0 1 1,-1-1-1,1 0 0,-1 0 1,6-10-1,12-25 0,34-85-1,-43 91-34,36-99 80,-32 76-134,-9 35 27,-2-2-1,-1 1 0,5-35 0,-10 47-35,1-15-212,-3 27 245,0 0-1,0 0 0,0 1 1,0-1-1,0 0 1,0 0-1,0 1 1,-1-1-1,1 0 1,0 0-1,0 1 1,-1-1-1,1 0 0,0 1 1,-1-1-1,1 0 1,-1 1-1,1-1 1,-1 1-1,1-1 1,-1 1-1,1-1 1,-1 1-1,1-1 1,-1 1-1,-1-1 0,1 1 7,0 0 0,0 0 0,0 0 0,0 1 0,0-1 0,0 0-1,0 1 1,0-1 0,0 1 0,0-1 0,0 1 0,0-1 0,1 1-1,-1-1 1,0 1 0,0 0 0,1 0 0,-2 0 0,1 1-8,-7 6-24,1 1 0,-1 0 0,2 0 0,-1 1 0,-4 10 0,-24 53 2,33-68 65,-10 27 6,1 1 1,1 1-1,-6 46 0,11-50-5,1 0 0,2 1-1,1-1 1,1 1-1,6 33 1,-5-52 68,2 1 0,-1-1 0,2 1 0,-1-1 0,11 21 0,-13-31-58,0-1 0,0 1 0,-1-1 0,1 1 0,0-1 0,0 1 0,1-1 0,-1 0 0,0 0 0,0 1 0,1-1 0,-1 0 0,0 0 0,1 0 0,-1-1 0,1 1 0,-1 0 0,1 0 0,0-1 0,-1 1 0,1-1 0,0 0 0,-1 1 0,1-1 0,3 0 0,-2-1 31,0 1 1,0-1-1,0 0 0,-1 0 0,1-1 0,0 1 1,-1-1-1,1 1 0,-1-1 0,1 0 0,-1 0 1,0 0-1,4-4 0,48-59-77,-2 2 21,-44 53-23,-7 8 4,1-1-1,0 1 1,0 0 0,0 0-1,0 0 1,3-3 0,-4 5 11,-1 0 0,0-1 0,1 1 1,-1 0-1,0 0 0,1 0 0,-1 0 1,1 0-1,-1 0 0,0 0 0,1 0 0,-1-1 1,0 1-1,1 1 0,-1-1 0,0 0 1,1 0-1,-1 0 0,1 0 0,-1 0 1,1 0-1,0 1-19,-1-1 1,1 1-1,0 0 1,-1-1 0,1 1-1,-1 0 1,1-1-1,-1 1 1,1 0-1,-1-1 1,1 1-1,-1 0 1,1 1-1,3 13-35,0-1-1,0 1 0,-2 1 0,0-1 0,0 20 0,-1-31 83,-1 2 20,0 2 5,0-1 0,1 0 0,0 0 0,0 1 0,1-1 1,0 0-1,0 0 0,1-1 0,3 8 0,-5-13-3,-1 0 0,1 0 0,-1 0 0,1 0 1,0 0-1,0-1 0,-1 1 0,1 0 0,0 0 0,0-1 0,0 1 0,0 0 0,0-1 0,0 1 0,0-1 0,0 0 0,0 1 0,0-1 0,0 0 0,2 1 0,-1-1 8,0 0 1,0 0-1,0 0 0,0 0 1,1-1-1,-1 1 1,0-1-1,0 1 0,4-3 1,1 0 7,-1-1-1,1 1 1,-1-2-1,0 1 1,6-6 0,63-59-61,-53 45 58,4-5-157,-24 27 59,0 0-1,0 1 1,0-1-1,0 0 1,0 1-1,1 0 0,-1 0 1,1-1-1,-1 1 1,6-1-1,-8 2 38,0 0 1,1 0-1,-1 0 0,1 0 1,-1 0-1,0 0 0,1 0 0,-1 1 1,0-1-1,1 0 0,-1 0 1,1 0-1,-1 0 0,0 1 0,1-1 1,-1 0-1,0 0 0,0 0 1,1 1-1,-1-1 0,0 0 0,0 1 1,1-1-1,-1 0 0,0 1 1,0-1-1,0 0 0,1 1 1,-1-1-1,0 0 0,0 1 0,0-1 1,0 0-1,0 1 0,0-1 1,0 1-1,0-1 0,0 0 0,0 1 1,0-1-1,0 1 0,0-1 1,-3 22-157,-7 9 103,-1-1-1,-25 48 1,17-38 57,-120 264 27,131-285 75,-1 0 0,-1 0-1,-1-1 1,-1 0 0,-15 18 0,24-33-15,-1 1 0,0-1 0,1 1 0,-8 3 0,10-6-55,0 0 0,-1-1 1,1 1-1,0 0 0,-1-1 0,1 0 0,0 1 0,0-1 0,-1 0 1,1 0-1,-1 1 0,1-1 0,0 0 0,-1 0 0,1-1 1,0 1-1,-1 0 0,1 0 0,0-1 0,-1 1 0,1-1 1,-2 0-1,0-1-4,-1 0-1,1 0 1,0 0 0,0-1 0,0 0 0,1 1-1,-1-1 1,0 0 0,1 0 0,0 0 0,0-1 0,0 1-1,0 0 1,1-1 0,-1 1 0,1-1 0,-2-6 0,0-5 0,1 0 0,0-1 0,1-19 0,0 4 71,0 22-80,0-9-1,1-29-1,1 42-24,-1-1 1,1 1-1,1 0 0,-1 0 0,0-1 0,1 1 1,0 0-1,1 0 0,-1 1 0,5-7 0,1 1-159,1 0 0,0 1 1,1 0-1,0 1 0,0 0 0,0 1 0,1 0 0,16-7 0,0 1-2468,0 2 0,43-13 0,-41 16-2460,-5 4 1734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6:42.3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16 5984,'-13'-15'2688,"8"15"-2336,0 0 1088,10 0 448,0 0-1952,3 0 64,0 0 0,2 0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6:42.6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32 6720,'-14'0'3040,"36"0"-2624,1-3 960,4 3-832,26-5 704,10 2-736,19-2-256,-1 5-160,-1-3 256,-7 3-192,3-5 352,-4 1-288,-1 1-4832,-3 6 2496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6:47.0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86 885 2656,'1'1'4027,"0"-1"-3924,0 0 1,0 0-1,0 0 1,0 0 0,0 0-1,-1 0 1,1-1-1,0 1 1,0 0 0,0 0-1,0-1 1,-1 1-1,2-1 1,5-4 105,-1 1 0,0-2-1,0 1 1,-1-1 0,0 0-1,0 0 1,0 0 0,0-1 0,-1 0-1,0 0 1,4-10 0,5-16 18,12-39 0,-22 62-167,35-114 33,28-87 43,-58 184 60,-1 0 0,4-31 0,-2 5 245,-7 46-675,-3 8-174,-4 13-102,-14 31 335,-18 63 0,-5 51 366,30-112-250,-103 353 651,89-324-398,-58 151 2476,78-215-1861,8-18-325,15-27-231,4-2-294,1 0-1,2 2 0,1 0 1,49-48-1,-36 46-44,2 2 0,1 1 0,2 2 0,1 2 0,1 2 0,59-24 0,-46 19-24,-18 9 390,-38 20-259,-7 3-113,-9 5-61,-50 42 104,-30 22-83,87-64 211,1 1 0,-1 0 1,1 0-1,1 0 0,-1 1 0,-5 11 1,18-21 297,1-1 0,0 0 0,13-7 1,62-48 273,-28 17-812,-43 32 93,8-7-234,-19 15 261,0 1 0,0-1 0,0 1 0,-1-1 0,1 1 0,0-1 0,0 1 0,0 0 0,0-1 0,0 1 0,0 0-1,0 0 1,0 0 0,0-1 0,0 1 0,0 0 0,1 1 0,-1-1 17,-1 1 0,1-1-1,0 1 1,0 0 0,-1-1-1,1 1 1,-1 0 0,1 0 0,-1 0-1,1-1 1,-1 1 0,1 0-1,-1 0 1,0 0 0,1 0 0,-1 0-1,0 1 1,4 21-65,-4-18 55,2 1 37,-1 0-1,1-1 0,0 1 0,0-1 1,0 0-1,1 0 0,0 0 1,0 0-1,6 7 0,-2-3 185,1 0-1,1 0 0,15 11 0,-22-19-120,-1 0 0,1 0 0,0 0 0,-1-1 0,1 1 0,0 0 0,0-1 0,0 1 0,0-1 0,0 0 0,0 0 0,0 0 0,0 0 0,-1 0 0,1 0 0,0 0 0,0 0 0,0-1 0,0 1 0,0-1 0,0 0 0,-1 1 0,3-2 0,1-1-1,0 1 0,0-1-1,0 0 1,-1-1 0,1 1 0,5-7-1,-3 2-47,0 0-1,-1-1 0,-1 0 1,0 0-1,5-11 0,19-51-31,-21 49-84,0-6-1026,-3 95 864,-5-46 396,1 0 1,1 1-1,0-1 1,11 37-1,-13-58-117,0 0 0,0 1 0,0-1 1,0 0-1,0 0 0,0 1 0,0-1 0,0 0 0,0 0 0,1 1 0,-1-1 1,0 0-1,0 0 0,0 1 0,0-1 0,1 0 0,-1 0 0,0 0 0,0 0 1,1 1-1,-1-1 0,0 0 0,0 0 0,0 0 0,1 0 0,-1 0 0,0 0 1,1 0-1,-1 0 0,0 1 0,0-1 0,1 0 0,-1 0 0,0 0 0,0 0 1,1-1-1,-1 1 0,0 0 0,0 0 0,1 0 0,-1 0 0,0 0 0,1 0 1,-1 0-1,0 0 0,0 0 0,0-1 0,1 1 0,-1 0 0,0 0 0,0 0 1,0-1-1,1 1 0,-1 0 0,0 0 0,0 0 0,0-1 0,1 1 0,12-17 416,-10 13-294,17-26-50,-1-1 0,26-59 0,-22 43-190,-20 41-36,0 0 0,-1-1 0,3-7 0,-5 14 125,0 0 0,0 0 0,0 0 0,0 0 0,0 0 0,0 1 0,0-1 0,0 0-1,0 0 1,0 0 0,0 0 0,0 0 0,0 0 0,0 0 0,0 0 0,0 0 0,0 0-1,0 1 1,0-1 0,0 0 0,0 0 0,0 0 0,0 0 0,1 0 0,-1 0 0,0 0 0,0 0-1,0 0 1,0 0 0,0 0 0,0 0 0,0 0 0,0 0 0,0 0 0,0 0 0,1 0-1,-1 0 1,0 0 0,0 0 0,0 0 0,0 0 0,0 0 0,0 0 0,0 0 0,0 0-1,1 0 1,-1 0 0,0 0 0,0 0 0,0 0 0,0 0 0,0 0 0,0 0 0,0 0 0,0 0-1,0 0 1,0 0 0,0 0 0,1 0 0,-1 0 0,0-1 0,0 1 0,0 0 0,0 0-1,0 0 1,6 13-46,0 1 106,-3-9-58,1 0 0,0 0 0,0 0 1,1 0-1,0-1 0,-1 0 0,1 0 0,1 0 0,-1-1 0,1 1 0,9 3 0,-1-1 60,-1-2-1,1 1 1,-1-2-1,1 0 1,1 0-1,-1-1 1,0-1-1,0-1 1,1 0-1,-1 0 1,0-2-1,0 0 1,0 0-1,23-8 1,-24 6-12,-1-1 1,0 0 0,0-1-1,0-1 1,-1 0-1,15-11 1,30-24-83,-82 62-671,5 5 535,-32 48 0,50-69 199,1 0 0,-1 1-1,1 0 1,0-1-1,0 1 1,1 0-1,-1 0 1,1 0-1,0 0 1,0 8-1,1-11-4,0 0 0,0 0 0,0 0 0,0 0 0,0 0 0,1 0 0,-1 0-1,1-1 1,-1 1 0,1 0 0,0 0 0,0 0 0,0-1 0,0 1 0,0 0-1,0-1 1,0 1 0,1-1 0,-1 1 0,1-1 0,-1 0 0,1 1 0,-1-1 0,1 0-1,0 0 1,-1 0 0,1 0 0,0-1 0,3 2 0,1-1 46,-1-1 0,0 0-1,0 0 1,0 0 0,0-1 0,0 0 0,0 0 0,0 0 0,0-1 0,0 1 0,6-4-1,-6 2-31,-1 0 0,1 0-1,-1-1 1,1 1 0,-1-1-1,0 0 1,-1 0 0,1-1-1,-1 1 1,1-1 0,-1 1-1,4-11 1,3-2 52,-7 12-74,0 0 0,-1 0 0,0 0 1,0 0-1,0-1 0,-1 1 0,0 0 1,0-1-1,0-5 0,0 8-22,-1 1-1,0-1 0,0 1 0,0-1 1,-1 1-1,1-1 0,0 1 1,-1-1-1,0 1 0,0-1 1,1 1-1,-1 0 0,-1-1 1,1 1-1,0 0 0,0 0 1,-1 0-1,0 0 0,1 0 0,-1 0 1,0 0-1,0 1 0,-2-2 1,2 1-3,-1 1 1,1 0-1,-1 0 1,1 0-1,-1 0 1,1 1-1,-5-2 1,3 2-17,4-2 39,16-8 196,5 0-240,-1 0 0,2 2-1,-1 0 1,1 1 0,0 2 0,0 0 0,1 1 0,33-1 0,-44 5 26,-1 1 0,1 0 0,0 0 0,0 2 0,18 4 1,-27-6-1,0 0 1,0 1-1,0-1 1,0 0 0,0 1-1,0-1 1,0 1-1,-1 0 1,1 0-1,-1 0 1,1 0 0,-1 1-1,0-1 1,0 1-1,0-1 1,0 1 0,0 0-1,-1-1 1,1 1-1,-1 0 1,1 0-1,-1 0 1,0 1 0,-1-1-1,2 4 1,-2 5 2,0 0 1,-1 1-1,-2 12 0,1-18 27,1 1 0,0 0-1,0-1 1,1 1-1,0 0 1,1-1-1,-1 1 1,2 0 0,-1-1-1,3 9 1,-3-15-4,0 1 0,0-1 0,0 0 0,0 1 0,1-1 0,-1 0 0,0 0 0,1 1 1,-1-1-1,1 0 0,-1-1 0,1 1 0,0 0 0,-1 0 0,1-1 0,0 1 0,0-1 0,-1 1 1,1-1-1,0 0 0,0 1 0,3-1 0,6 0 102,0 0 0,16-3 0,-21 3-31,18-4-50,-1 0 0,1-2 0,-1-1-1,-1 0 1,1-2 0,-1 0 0,-1-2 0,22-13-1,-24 11-102,0 0 0,28-24-1,-47 37 66,0 0-1,0 0 0,0 0 1,0 0-1,0 0 0,0 0 1,0 0-1,0 0 0,0 0 1,0 0-1,0 0 0,0 0 1,0 0-1,0 0 0,0 0 1,0 0-1,0 0 0,0 0 1,0 0-1,0 0 0,0 0 1,0 0-1,0 0 0,0 0 1,0 0-1,0 0 0,0 0 1,1 0-1,-1 0 0,0 0 1,0 0-1,0 0 0,0 0 1,0 0-1,0 0 0,0 0 1,0 0-1,0 0 0,0 0 1,0 0-1,0 0 0,0 0 1,0 0-1,0 0 0,0 0 0,0 0 1,0 0-1,0 0 0,0 0 1,0 0-1,0 0 0,0 0 1,0 0-1,0 0 0,0 0 1,1 0-1,-1-1 0,-3 8 3,-6 12 35,-2-3-101,-1 0-1,-1 0 1,-16 15-1,14-16 109,1 1 0,-20 28 0,26-30 218,-10 22 1,18-36-251,-1 0 0,1 0 0,0 0 0,0 0 0,0 0-1,0 0 1,0 1 0,0-1 0,0 0 0,0 0 0,0 0 0,0 0 0,0 0 0,0 0 0,0 0-1,0 0 1,0 1 0,0-1 0,0 0 0,0 0 0,0 0 0,0 0 0,0 0 0,0 0 0,0 0-1,0 1 1,0-1 0,0 0 0,0 0 0,0 0 0,1 0 0,-1 0 0,0 0 0,0 0 0,0 0-1,0 0 1,0 0 0,0 1 0,0-1 0,0 0 0,1 0 0,5 0 265,10-6 34,-5 1-242,-1 1-1,0-2 1,0 1 0,-1-2-1,1 1 1,-2-1 0,12-10-1,-6 1-100,-1-1-1,-1 0 1,0-1 0,-1 0-1,11-26 1,-21 39-703,-4 10 464,-6 11 153,6-13 122,1 1 0,0 0 0,1-1 0,-1 1 0,1 0 0,-1 0 0,1 0 0,0 0 0,1 1 0,-1-1 0,1 0 0,-1 0 0,1 0 0,1 1 0,-1-1 0,1 0 0,-1 0 0,1 0 0,0 0 0,3 6 0,-4-9 13,1 0 1,0 1 0,0-1-1,0 0 1,0 0-1,0 0 1,1 0 0,-1 0-1,0 0 1,0 0-1,1-1 1,-1 1 0,0 0-1,1-1 1,-1 1-1,1-1 1,-1 1 0,1-1-1,-1 0 1,1 0 0,-1 0-1,1 1 1,-1-2-1,1 1 1,-1 0 0,1 0-1,2-1 1,4 0 51,0-1 0,0-1 0,12-4 0,-18 6-56,118-52 388,-100 43-341,-1-2-1,0 0 1,32-28-1,-25 15-24,-2-1-1,0-2 1,22-35 0,54-97 278,-81 124-374,-1-2 1,-2 0-1,-1 0 0,-2-2 1,-2 0-1,-2 0 0,8-81 1,-16 113-25,-1 6 39,1 0 1,-1 0-1,0 0 0,0 0 1,0 0-1,0 0 0,0 0 1,-1 0-1,1 0 1,-1-2-1,1 4 46,0 0 1,0 0-1,0 0 0,0 0 1,0 0-1,0 1 0,0-1 1,0 0-1,0 0 0,0 0 1,0 0-1,0 0 0,0 0 1,0 0-1,0 0 1,0 0-1,0 0 0,-1 0 1,1 0-1,0 0 0,0 0 1,0 0-1,0 0 0,0 0 1,0 0-1,0 0 0,0 1 1,0-1-1,0 0 0,0 0 1,0 0-1,0 0 0,0 0 1,0 0-1,-1 0 0,1 0 1,0 0-1,0 0 0,0 0 1,0 0-1,0 0 0,0 0 1,0-1-1,0 1 0,0 0 1,0 0-1,0 0 1,0 0-1,0 0 0,0 0 1,-1 0-1,1 0 0,0 0 1,0 0-1,0 0 0,0 0 1,0 0-1,0 0 0,0 0 1,0 0-1,0 0 0,0 0 1,0 0-1,0 0 0,0-1 1,0 1-1,0 0 0,0 0 1,0 0-1,-4 4-68,0 1 0,0 0 0,0-1 0,1 1 0,0 1 0,-5 7 0,-14 41-87,17-43 118,-14 41 12,3 1 1,2 1-1,-8 59 1,-5 168 334,26-269-197,0 1 1,1 0-1,1 0 0,0 0 1,3 14-1,-4-26-66,1 0 0,-1 0-1,0 0 1,0-1 0,1 1 0,-1 0-1,0 0 1,1 0 0,-1 0 0,1 0 0,-1-1-1,1 1 1,-1 0 0,1 0 0,0-1-1,-1 1 1,1 0 0,0-1 0,0 1 0,-1-1-1,3 2 1,-2-2-20,0 0 0,0 0-1,0 0 1,-1 0 0,1 0 0,0-1-1,0 1 1,0 0 0,0 0-1,0-1 1,-1 1 0,1 0 0,0-1-1,0 1 1,0-1 0,-1 1 0,1-1-1,1 0 1,4-5 3,-1 1 0,0-1-1,0-1 1,4-6 0,-6 9-13,7-11 19,-1 0-1,8-20 1,6-11-122,-5 10-214,-17 35 290,-1 1 0,0-1 1,0 1-1,1-1 0,-1 1 0,0-1 1,1 1-1,-1-1 0,0 1 0,1-1 0,-1 1 1,1 0-1,-1-1 0,1 1 0,-1 0 1,0-1-1,1 1 0,0 0 0,-1-1 0,1 1 1,-1 0-1,1 0 0,-1 0 0,1 0 1,0 0 1,-1 0 0,1 0 0,-1 0 0,0 0 0,1 1 1,-1-1-1,1 0 0,-1 0 0,0 1 0,1-1 0,-1 0 1,0 1-1,0-1 0,1 0 0,-1 1 0,0-1 0,0 1 1,1-1-1,-1 0 0,0 1 0,0-1 0,0 1 0,0-1 1,0 1-1,0-1 0,0 0 0,1 1 0,-1-1 0,-1 1 1,1-1-1,0 1 0,0-1 0,0 1 0,-1 29-246,2 33 204,-1-56 86,1 0-1,0-1 1,0 1 0,1 0-1,0 0 1,5 11 0,-6-17-18,-1 1 1,1-1-1,0 1 1,0-1-1,0 0 1,0 1-1,1-1 1,-1 0-1,0 0 1,0 0-1,1 1 1,-1-1-1,0-1 1,1 1-1,-1 0 1,1 0-1,0-1 1,-1 1-1,1 0 1,-1-1-1,1 0 1,0 1-1,0-1 1,-1 0-1,1 0 1,0 0-1,-1 0 1,1 0-1,0 0 1,1-1-1,6-1 20,-1-1 1,0 0-1,0 0 0,14-8 0,-11 6-36,19-11 77,-2-1 0,1-2-1,-2 0 1,-1-2 0,0-1-1,-2-1 1,24-29 0,52-70-9,-79 93-44,-1-1 1,20-42-1,-32 55-43,30-68 48,-35 74-137,1-1 1,-1 1-1,-1 0 1,0-1 0,1-21-1,-5 26-189,-3 8 45,-7 12-32,11-11 277,-12 16-77,0 0 0,2 1-1,0 0 1,1 1 0,1 1-1,1-1 1,-8 32 0,7-18 112,3 0 0,0 1 0,3 0 0,0 36 0,3-51-24,2-1-1,0 1 0,1-1 0,8 29 0,-7-34 87,1 0-1,1 0 1,0-1 0,1 0-1,0 0 1,15 20-1,-20-30-41,1 0 0,-1 0 1,1 0-1,0-1 0,0 1 0,0-1 0,0 0 0,0 0 1,1 0-1,-1 0 0,1 0 0,-1-1 0,1 1 0,0-1 1,0 0-1,-1 0 0,1-1 0,0 1 0,0-1 0,0 0 1,0 0-1,0 0 0,0 0 0,-1-1 0,1 1 0,0-1 1,0 0-1,0 0 0,-1-1 0,1 1 0,-1-1 0,1 1 1,-1-1-1,5-3 0,0-1-25,-1 0 0,1 0 0,-1-1 0,0 0 0,-1 0 0,0-1 0,0 1 0,0-1 0,4-10 0,-4 7-20,-1 1-1,0-1 1,-1 0-1,0 0 0,-1 0 1,0-1-1,1-15 0,-4 24-36,1 1 0,-1-1 0,-1 1 0,1-1 0,0 1 0,-1-1 0,1 1 0,-1-1 0,0 1 0,1 0 0,-1-1 0,-3-3 0,4 5 16,-1 0 0,1 1 1,-1-1-1,0 0 0,1 1 0,-1-1 0,0 1 0,1-1 1,-1 1-1,0-1 0,0 1 0,0 0 0,1-1 1,-1 1-1,0 0 0,0-1 0,0 1 0,0 0 0,0 0 1,0 0-1,0 0 0,1 0 0,-1 0 0,0 0 1,0 0-1,0 0 0,0 0 0,0 1 0,0-1 1,0 0-1,1 1 0,-1-1 0,0 0 0,0 1 0,0-1 1,1 1-1,-2 0 0,-2 3-9,-1-1 0,1 1 1,0-1-1,1 1 0,-1 0 0,1 1 1,0-1-1,0 0 0,0 1 0,0 0 1,-2 8-1,-2 3 117,2 1 1,-5 21-1,9-30-5,-1 0 0,1 0 1,1-1-1,-1 1 0,1 0 0,2 10 0,-2-14-43,1-1 0,-1 0 0,1 1-1,0-1 1,1 0 0,-1 0 0,0 0 0,1 0-1,0 0 1,-1 0 0,1 0 0,0 0-1,1-1 1,-1 1 0,0-1 0,6 4 0,-1-1 39,0-1-1,1 0 1,0-1 0,0 1 0,0-1 0,0-1 0,1 0 0,-1 0 0,17 1 0,6-2 127,44-3 1,-36 0-337,50-7-2012,-44 4-2964,-8 3 1597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6:52.0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81 756 3488,'0'0'38,"0"0"1,0 0 0,0 0-1,0 0 1,0 0-1,1 0 1,-1 0 0,0 0-1,0 0 1,0 0-1,0 0 1,1 0 0,-1 0-1,0 0 1,0 0-1,0 0 1,0 0-1,0 0 1,1 0 0,-1 0-1,0 0 1,0 0-1,0 0 1,0 0 0,0 0-1,0 1 1,1-1-1,-1 0 1,1 4 3642,3-9-1793,4 0-1101,-2 2-439,-1 0 1,0 0-1,0-1 1,0 0-1,-1 1 1,0-2-1,1 1 1,-1-1-1,4-5 1,10-20 125,-1-1 0,-1 0 0,16-48 1,25-105-171,-41 127-84,27-70 130,-1 0-124,-41 123-233,0 0 1,0 1-1,-1-1 1,1 0-1,-1 0 1,1 0-1,-1 0 1,-1-4-1,0 7-15,0 1 0,0 0 0,0 0 1,1 0-1,-1 0 0,0 0 0,0 0 0,0 0 0,0 0 0,0 0 0,0 0 1,0 0-1,0 1 0,0-1 0,1 0 0,-1 1 0,0-1 0,0 0 0,0 1 0,-1 0 1,-21 12-11,18-7 16,0 0-1,0-1 0,0 2 0,1-1 0,0 0 0,-4 9 0,-18 42-195,-26 106 217,28-79 33,14-51-33,-87 254 0,74-231 117,-54 155 1148,75-206-1053,3-5-191,-1 1 1,0-1 0,0 0-1,0 0 1,0 1-1,0-1 1,0 0-1,0 0 1,0 1 0,-1-1-1,1 0 1,0 0-1,0 1 1,0-1-1,0 0 1,0 0 0,0 0-1,0 1 1,0-1-1,-1 0 1,1 0-1,0 0 1,0 1 0,0-1-1,-1 0 1,1 0-1,0 0 1,0 0-1,0 0 1,-1 1-1,1-1 1,0 0 0,0 0-1,-1 0 1,1-2 394,6-12-361,0 1 1,0-1-1,2 2 0,-1-1 0,2 1 1,0 0-1,12-13 0,6-2-104,51-41 1,-49 45 41,1 3 0,57-31 0,-45 31-70,218-97-256,-259 117 319,0-1-1,0 1 1,1-1-1,-1 1 1,0 0-1,1-1 0,-1 1 1,0 0-1,1 0 1,1 0-1,-1 4-50,-6 3-31,-5 6 116,-1-1 0,0-1 0,-16 14 0,14-14-106,1 0-1,-19 25 1,28-34 88,1-1-1,0 1 0,0 0 1,0 0-1,1 0 0,-1-1 1,0 1-1,1 0 1,-1 0-1,1 0 0,0 0 1,-1 3-1,1-4 8,1 0-1,-1 0 1,0 0 0,0 0-1,1 0 1,-1 0 0,0 0 0,1 0-1,-1 0 1,1 0 0,-1 0-1,1 0 1,0-1 0,-1 1-1,1 0 1,0 0 0,-1-1 0,1 1-1,0 0 1,0-1 0,0 1-1,0-1 1,0 1 0,0-1 0,0 1-1,0-1 1,0 0 0,1 1-1,2 0 41,1-1 0,0 1-1,-1-1 1,1 0 0,0 0-1,-1-1 1,1 1 0,-1-1-1,1 0 1,0-1-1,-1 1 1,8-4 0,-3 1 17,0 0 0,0-1 1,0 0-1,-1 0 0,9-8 1,-14 10-60,0 0 0,0 0 1,0 0-1,-1 0 0,1-1 1,-1 1-1,0-1 0,0 0 0,0 1 1,0-1-1,-1 0 0,1 0 1,-1 0-1,0 0 0,0 0 1,-1-1-1,1 1 0,-1 0 1,0 0-1,0 0 0,0-1 0,-1 1 1,1 0-1,-1 0 0,-2-7 1,3 10-24,-1 0 0,1 0 0,0 0 0,0-1 0,0 1 0,0 0 1,0 0-1,1 0 0,-1 0 0,0 0 0,0 0 0,1 0 0,-1 0 0,1 0 1,-1 0-1,1 0 0,-1 0 0,1 0 0,-1 0 0,1 0 0,0 0 0,0 0 1,-1 0-1,1 1 0,0-1 0,0 0 0,2 0 0,2-3 21,0 1-1,1-1 1,10-3-1,-14 6-1,7-3-49,0 1 0,0-1-1,0 2 1,11-3 0,-18 5 31,0 0 0,0-1 0,1 1-1,-1 0 1,0 0 0,0 0 0,0 0 0,0 1 0,0-1 0,0 1 0,1-1 0,-1 1 0,0 0 0,0-1 0,0 1 0,-1 0 0,1 1 0,0-1 0,0 0 0,0 0 0,-1 1 0,1-1 0,-1 1 0,1-1 0,1 3 0,0 3 61,1-1-1,-1 1 0,0-1 0,-1 1 0,0 0 1,0 0-1,2 13 0,0 53 646,-2-26-258,-2-42-389,1 0-1,0 0 1,0 0-1,0 0 1,0-1-1,1 1 1,0 0-1,0-1 1,0 1-1,3 4 1,-4-8-25,0-1 1,0 1 0,0 0 0,1-1-1,-1 1 1,0-1 0,0 1-1,0-1 1,0 1 0,1-1 0,-1 0-1,0 0 1,1 0 0,-1 1-1,0-1 1,0 0 0,1-1 0,-1 1-1,0 0 1,0 0 0,1 0-1,-1-1 1,2 0 0,35-14 174,-27 10-175,37-14-1415,7-3-2437,-2-4-4601,-20 9 3624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7:50.4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92 55 2144,'1'-2'187,"-1"-1"-1,1 1 1,0-1 0,-1 1-1,1-1 1,0-4 0,0 4 246,0 1 1,0 0-1,1 0 1,0-1 0,-1 1-1,1 0 1,0 0 0,0 1-1,0-1 1,0 0-1,0 1 1,4-3 0,3-1 3554,-9 12 424,-3 7-4967,-33 160 2009,27-134-1196,0 2-38,-3 12 134,-25 70 0,14-52-178,23-70-139,-1-1 0,1 1 1,-1 0-1,1 0 0,0 0 1,-1 0-1,1 0 0,0 0 1,0 0-1,0 0 0,1-1 1,-1 4-1,1-4 363,13 2-16,2-2-338,-1-1-1,1 0 1,-1-1 0,25-5-1,-22 4-44,18 1-2,-18 2 24,-17-1 73,5-6-3904,-3 5 2123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09:5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86 3904,'-7'-14'15375,"13"-1"-14009,-6 12-1232,1 0 0,-1-1-1,1 1 1,-1-1 0,0 1 0,0-1 0,-1 1 0,0-6 0,-3 6-81,4 2 49,-2 1-66,2 0-36,-1 0 0,1 0-1,0-1 1,0 1 0,0 0 0,0 0 0,0 0 0,0 0 0,0 0 0,0 0 0,-1 0 0,1 0 0,0-1 0,0 1 0,0 0 0,0 0 0,0 0-1,-1 0 1,1 0 0,0 0 0,0 0 0,0 0 0,0 0 0,0 0 0,-1 0 0,1 0 0,0 0 0,0 0 0,0 0 0,0 0 0,0 0-1,-1 0 1,1 0 0,0 0 0,0 0 0,0 1 0,0-1 0,0 0 0,0 0 0,-1 0 0,1 0 0,0 0 0,0 0 0,0 0 0,0 0 0,0 0-1,0 1 1,0-1 0,0 0 0,0 0 0,0 0 0,-1 0 0,1 0 0,0 1 0,0-1 0,0 0 0,0 0 0,0 0 0,-1 6 18,0-1 0,-1 1 0,0-1 0,0 1 1,-1-1-1,0 0 0,-6 9 0,1 1 61,2-5-12,1-1 0,-2 0 0,1-1 0,-1 1 0,-12 10 0,-43 32 11,26-22 172,30-24-246,6-4 57,-1 0 0,0 0 0,0 0 0,0-1 1,0 1-1,0 0 0,0 0 0,0-1 0,0 1 0,0 0 0,0-1 0,0 1 0,0-1 0,0 0 1,-2 1-1,4-5 115,17-13-75,-14 13-69,0 0 0,0 0 0,0 0 0,0-1 0,-1 1 0,4-7 0,13-24-77,-14 24 23,1 1 0,-2-1 0,0-1 0,6-16 0,6-32 129,-16 51-180,-1 9 60,0-1 0,0 0-1,0 1 1,1-1 0,-1 0-1,0 1 1,0-1 0,0 1 0,0-1-1,1 1 1,-1-1 0,0 0-1,0 1 1,1-1 0,-1 1-1,0-1 1,1 1 0,0-1 0,4 7-74,0 1 0,0 0 1,6 11-1,-2-2 82,-3-6-31,0 1-1,4 13 1,-5-13 60,0 0 0,10 17-1,-6-12 46,12 26-1,-7-13 254,-11-14-205,-3-14-47,0 0-20,-1 0 0,0-1 0,0 1 1,1 0-1,-1-1 0,0 1 1,0-1-1,0 1 0,0-1 0,0 1 1,0-1-1,0 0 0,-1 1 1,-48-23 757,35 15-850,-1 0 0,0 1 0,-30-8 0,32 11-229,-4-1-1823,6 3-2976,28 12-3916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7:50.8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 6400,'6'-3'1594,"-3"0"-1023,0 1 0,1 0-1,-1 0 1,1 0 0,-1 1-1,1-1 1,0 1 0,5-2-1,5-1 903,1 0 1,16-8-1,-18 6-859,0 2-1,0-1 1,16-2 0,-2 4-23,0 1 0,35 2-1,-25 0-320,-25 1-197,0 0 0,-1 1 0,22 6-1,-10-2 101,-20-6-874,11 4 1899,-10-3-3879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7:51.2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185 9 5632,'-4'-1'354,"1"1"1,0 0 0,-1 0-1,1 0 1,0 1 0,-1-1-1,1 1 1,0 0 0,-1 0-1,1 0 1,0 0 0,0 1-1,-6 2 1,-7 5 1191,-47 31 1820,58-36-3155,-1 1 0,0-1-1,1 1 1,0 0-1,0 1 1,1-1 0,-7 11-1,10-15-188,1 0 0,-1 0-1,1-1 1,-1 1 0,1 0 0,0 0-1,-1 0 1,1 0 0,0 0 0,0 0-1,0 0 1,0 0 0,0 0 0,0 0-1,0 0 1,0 0 0,0 0 0,0 0-1,1 0 1,-1 0 0,0 0 0,1 0-1,-1 0 1,0 0 0,1 0 0,-1-1-1,1 1 1,0 0 0,-1 0 0,1 0-1,0-1 1,-1 1 0,1 0-1,0-1 1,0 1 0,0-1 0,1 2-1,3 0 67,0 0 0,-1 0-1,1 0 1,0 0 0,0-1-1,8 1 1,9 0 84,0-1 0,-1-1 0,1-1-1,-1 0 1,1-2 0,-1-1 0,1-1 0,35-12 0,-46 12-98,0 1 1,0-1 0,-1-1 0,1 0-1,9-8 1,-17 11-23,0 1 0,0-1 0,0 0 0,0-1 0,0 1 0,-1 0 0,4-7 0,-5 8-8,0 0 1,0 0-1,0 0 0,-1 0 1,1 0-1,-1 0 0,0-1 1,1 1-1,-1 0 0,0 0 0,0-1 1,0 1-1,0 0 0,-1 0 1,0-3-1,0 3-26,1 1-1,-1-1 1,0 0 0,0 1-1,0-1 1,0 1 0,-1-1-1,1 1 1,0 0 0,-1-1-1,1 1 1,-1 0-1,1 0 1,-1 0 0,1 0-1,-1 0 1,0 0 0,1 0-1,-1 1 1,0-1 0,0 1-1,0-1 1,0 1 0,-3 0-1,-4-2-64,-1 2-1,1-1 0,-13 2 1,-5 2-68,0 1 0,0 2 0,1 0-1,-1 2 1,1 1 0,-30 15 0,43-19-905,0 2-1,1-1 0,0 2 0,-13 10 1,13-6-804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08.2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141 386 2976,'1'-9'2228,"0"8"-2049,-1 1 1,0-1-1,0 1 0,0-1 0,0 1 0,1-1 1,-1 1-1,0-1 0,0 1 0,0-1 1,0 1-1,0-1 0,0 0 0,0 1 1,0-1-1,-1 1 0,1-1 0,0 1 1,0-1-1,0 1 0,0-1 0,-1 1 1,1-1-1,-1 0 0,0 1-98,1 0 1,-1 0-1,0 0 1,0 0-1,0-1 1,0 1-1,1 1 0,-1-1 1,0 0-1,0 0 1,0 0-1,1 0 0,-1 1 1,0-1-1,0 0 1,1 1-1,-1-1 0,0 0 1,1 1-1,-1-1 1,0 1-1,1-1 1,-1 1-1,0 1 0,0-2 12,-10 9 110,0 0-1,1 1 1,1 0 0,0 0-1,0 1 1,1 0 0,-9 17-1,11-19-112,1 2-1,0-1 1,1 1 0,0-1-1,1 1 1,0 0-1,1 0 1,0 0 0,0 19-1,2-29-48,0 1 0,0-1 0,0 1 0,0-1 0,0 1 0,1-1-1,-1 0 1,0 1 0,1-1 0,-1 1 0,1-1 0,0 0 0,-1 0 0,1 1 0,0-1-1,0 0 1,0 0 0,0 0 0,0 0 0,0 0 0,0 0 0,0 0 0,0 0 0,0 0-1,1-1 1,-1 1 0,0 0 0,1-1 0,-1 1 0,0-1 0,1 1 0,-1-1 0,0 0-1,1 1 1,-1-1 0,1 0 0,-1 0 0,1 0 0,-1 0 0,1 0 0,1-1 0,6 0 90,0-1 0,-1 0 1,1-1-1,-1 1 0,1-1 1,-1-1-1,0 0 0,-1 0 1,15-10-1,-11 5-42,1 0-1,-1 0 1,-1-1 0,0-1-1,12-14 1,-18 18-33,0 1-1,-1-1 1,1 0 0,-1-1 0,-1 1-1,1 0 1,-1-1 0,-1 1 0,1-1-1,-1-8 1,0 14-73,-1-1 0,0 1 1,0 0-1,0 0 0,0 0 0,0 0 0,0 0 0,-1-1 0,1 1 1,-1 0-1,1 0 0,-1 0 0,0 0 0,0 0 0,0 0 1,0 0-1,0 1 0,0-1 0,-1 0 0,1 0 0,0 1 0,-1-1 1,1 1-1,-1 0 0,0-1 0,0 1 0,1 0 0,-1 0 1,0 0-1,0 0 0,0 0 0,0 0 0,0 1 0,0-1 0,0 1 1,-1-1-1,1 1 0,0 0 0,0 0 0,0 0 0,0 0 1,0 0-1,-4 1 0,-1 0-43,1 0 1,0 0 0,0 1 0,0 0-1,0 0 1,1 0 0,-1 1-1,0 0 1,1 0 0,0 0 0,0 1-1,0 0 1,0 0 0,0 0-1,1 0 1,-6 8 0,9-11 59,1-1-1,0 0 1,-1 1 0,1-1-1,0 1 1,0-1 0,-1 1 0,1-1-1,0 1 1,0-1 0,-1 1-1,1-1 1,0 1 0,0-1 0,0 1-1,0-1 1,0 1 0,0-1 0,0 1-1,0-1 1,0 1 0,0 0-1,0-1 1,0 1 0,1 0 0,-1-1 9,1 1 0,-1-1 1,1 1-1,-1-1 1,1 0-1,0 1 0,-1-1 1,1 0-1,-1 0 1,1 0-1,0 1 1,-1-1-1,1 0 0,0 0 1,-1 0-1,1 0 1,1 0-1,29-5 544,-30 5-516,9-3 80,0 0 0,0 0 0,-1-2-1,1 1 1,-1-1 0,16-11 0,-5 0 66,29-28 0,-16 11-30,-1-1 0,31-45-1,-39 46-55,56-81 393,-47 69-389,-33 50-139,0 0 0,0 0 0,0 0 0,-1 0-1,-1 6 1,-18 90-23,-38 110-1,-49 102 323,69-208-186,13-32 430,-4-1 0,-41 75 0,67-141-329,3-5-148,0 0-1,0-1 0,0 1 0,-1 0 0,1-1 0,0 1 0,-1 0 0,1-1 0,0 1 1,-1-1-1,1 1 0,-1 0 0,1-1 0,-1 1 0,1-1 0,-1 1 0,1-1 0,-1 1 1,0-1-1,1 0 0,-1 1 0,0-1 0,1 0 0,-1 1 0,0-1 0,1 0 0,-1 0 1,0 0-1,1 0 0,-1 0 0,0 0 0,0 0 0,1 0 0,-2 0 0,1 0-12,0 0 0,1-1 0,-1 1 0,1 0 0,-1-1 0,0 1-1,1 0 1,-1-1 0,1 1 0,-1-1 0,1 1 0,0-1 0,-1 1 0,1-1-1,-1 1 1,1-1 0,0 0 0,-1 1 0,1-1 0,0 1 0,0-1 0,0 0-1,-1 1 1,1-1 0,0-1 0,1-18 74,-1 16-42,2-11-45,0 1 0,1-1 1,0 1-1,1 0 0,1 0 0,0 1 1,1-1-1,1 1 0,0 1 0,0-1 0,1 1 1,1 0-1,0 1 0,1 0 0,0 0 1,1 1-1,0 1 0,0-1 0,1 2 0,0 0 1,0 0-1,1 1 0,15-6 0,-14 8-1,17-8-9,48-12-1,4 1-3350,-61 17-929,-4 3 1424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10.0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7 856 2720,'-6'2'7272,"17"-3"-2997,-2-1-4681,-3 0 606,0-1 0,0-1 0,0 1 0,-1-1 0,1 0 0,-1 0 0,0-1 0,0 0-1,6-7 1,34-51 258,-44 62-430,43-75 406,-25 42-249,0 0 388,28-71 0,-73 192-418,9-21-118,15-60-37,0 1 0,0 0 0,0-1 0,1 1 0,0 0 0,1 0 0,-1 0 0,2 12 0,-1-18 9,1 1-1,-1 0 1,0-1-1,0 1 0,0 0 1,-1-1-1,1 1 1,0-1-1,0 1 0,-1 0 1,1-1-1,-1 1 1,0-1-1,1 1 1,-2 1-1,1-2 7,0 0 0,1 0 0,-1 0 0,1 0 0,-1 0 0,1 1 0,0-1 0,-1 0 0,1 0 0,0 1 0,0-1 0,0 0 0,0 0 0,0 1 0,0-1 0,0 2 0,1 1 3,0-1 1,-1 1 0,1-1-1,-1 1 1,0 0 0,0-1-1,-1 6 1,0 5-163,1-12 171,1 0 0,-1 0 0,1 0 0,0 0-1,0 0 1,0-1 0,0 1 0,0 0 0,0-1 0,0 1 0,0 0-1,1-1 1,-1 0 0,0 1 0,1-1 0,0 0 0,-1 0 0,1 1 0,0-1-1,-1-1 1,1 1 0,0 0 0,0 0 0,0-1 0,0 1 0,2 0-1,7-2 167,0 0 0,-1-1-1,1 0 1,-1 0-1,1-1 1,10-5-1,59-29 295,-62 26-464,0-1-1,0 0 1,-1-1 0,0-1-1,25-27 1,-18 13 29,-1-1 1,29-50-1,85-167-46,-121 212 58,-2 0 0,-2-1 0,-1-1 0,-1 0 0,7-58 0,-15 81-39,-1 11-34,-1 0-1,1 0 1,-1 0 0,1-1-1,-1 1 1,0 0 0,0 0-1,0 0 1,0-1 0,0 1-1,-1 0 1,0-3 0,1 4-1,0 1-1,-1 0 1,1 0 0,0 0 0,-1 0 0,1 0 0,0 0 0,0 0-1,-1 0 1,1 0 0,0 0 0,-1 0 0,1 0 0,0 0 0,0 0 0,-1 0-1,1 0 1,0 0 0,-1 0 0,1 1 0,0-1 0,0 0 0,-1 0-1,1 0 1,0 0 0,0 1 0,0-1 0,-1 0 0,1 0 0,0 0 0,0 1-1,0-1 1,-1 0 0,1 0 0,0 1 0,0-1 0,0 0 0,0 0-1,0 1 1,-8 10-160,-36 88-49,35-75 243,0 0-1,2 0 1,1 1-1,-6 49 1,4 102-67,13-42 64,-3-111 110,2 0-1,0 0 1,13 38 0,-16-58-92,0 0 0,1 0 1,-1 0-1,1 0 1,0 0-1,0-1 0,0 1 1,0-1-1,0 1 0,4 2 1,-5-4-16,-1-1 0,1 1 0,0-1 0,0 1 0,0 0 0,0-1 0,0 0 0,0 1 0,0-1 0,0 0-1,0 1 1,1-1 0,-1 0 0,0 0 0,0 0 0,0 0 0,0 0 0,0 0 0,0 0 0,0 0 0,0 0 0,0-1 0,1 1 0,-1 0 0,0-1 0,0 1 0,0-1 0,0 1 0,-1-1 0,1 0 0,0 1 0,0-1 0,1-1 0,5-5 52,-1 0 1,0 0-1,0-1 1,0 0-1,8-17 0,18-49-115,-23 53 4,76-164 392,-66 151-608,-17 35 193,0 6 64,1 9 25,-2 11 13,-2 1-1,0 0 1,-2-1-1,-1 0 1,-9 33-1,7-33 104,-2 1 0,0-2-1,-2 1 1,-1-1 0,-19 32-1,28-55-110,0 0-1,0 0 0,0 0 1,-1 0-1,1 0 0,-1-1 1,0 1-1,-3 1 0,5-3-30,1-1 0,-1 0 0,1 1-1,-1-1 1,1 0 0,-1 0 0,1 0-1,-1 1 1,1-1 0,-1 0-1,1 0 1,-1 0 0,1 0 0,-1 0-1,1 0 1,-1 0 0,1 0 0,-1 0-1,1 0 1,-1-1 0,0 1 0,1 0-1,-1 0 1,0-1-6,0 0 0,1 0 0,-1 1 1,1-1-1,-1 0 0,0 0 0,1 0 0,-1 0 0,1 0 0,0 0 0,-1 1 1,1-1-1,0 0 0,0 0 0,-1 0 0,1 0 0,0-2 0,0 1-10,0-1 0,-1 1-1,1-1 1,0 1 0,1-1-1,-1 1 1,0-1 0,1 1-1,-1 0 1,1-1 0,0 1-1,0 0 1,0-1 0,0 1-1,0 0 1,0 0 0,1 0-1,-1 0 1,1 0 0,-1 0-1,4-3 1,0 2-12,0 0 1,-1 0-1,1 0 1,0 0-1,1 1 1,-1 0-1,0 0 1,0 0-1,11-1 1,49-8-883,0 4 0,98 0 0,-133 6-3775,-22-1 389,-17 0-178,0 1 1947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10.4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80 6144,'0'-2'99,"-2"-3"371,1 0 0,0 0-1,0 0 1,0 0-1,0 0 1,1-6-1,1 10-310,-1 0-1,1 1 0,0-1 0,0 0 1,0 0-1,0 1 0,1-1 1,-1 1-1,0-1 0,0 1 0,0-1 1,0 1-1,0 0 0,1-1 1,-1 1-1,0 0 0,3 0 0,1-1 231,29-7-87,0 1 0,1 2 0,61-2 0,-9 11-2214,-86-4 1753,14 3-1790,-14-2 1719,-1-1-1,1 0 1,-1 1-1,1-1 1,-1 0-1,0 1 1,1-1-1,-1 1 1,0-1 0,1 0-1,-1 1 1,0-1-1,1 1 1,-1-1-1,0 1 1,0-1-1,1 2 1,-1 9-2634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10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8 6240,'-64'-8'2816,"48"11"-2464,6-3 224,10-3-768,10 3 96,6 0-256,13 3 192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11.9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80 826 3808,'4'-1'1289,"1"1"-1,0-1 1,0 0 0,-1 0 0,10-3-1,-4-1-448,-1 1-1,15-9 0,-14 6-645,-1 1-1,0-1 1,0-1-1,0 0 1,-1 0-1,14-18 1,0-11 187,-2-1-1,15-40 1,-26 58-302,55-145 542,-25 62-149,-19 50-47,-3-1 0,12-61 0,-15 65-110,-11 38-443,-5 14 7,-9 26-20,-17 63-61,-63 200 223,57-204 56,-48 89 0,56-124-44,-61 121 178,-43 90 666,129-260-790,-13 30 883,14-33-962,-1 0 0,1 0 0,0 0 1,0 1-1,0-1 0,0 0 1,0 0-1,0 0 0,0 0 0,0 0 1,0 1-1,0-1 0,0 0 0,-1 0 1,1 0-1,0 0 0,0 0 1,0 1-1,0-1 0,0 0 0,0 0 1,0 0-1,0 0 0,0 1 0,1-1 1,-1 0-1,0 0 0,0 0 1,0 0-1,0 0 0,0 1 0,0-1 1,0 0-1,0 0 0,0 0 0,0 0 1,0 0-1,1 0 0,-1 1 1,0-1-1,0 0 0,0 0 0,0 0 1,0 0-1,0 0 0,1 0 0,-1 0 1,0 0-1,0 0 0,0 0 0,1 0 1,15-13 205,-6 1-166,143-148-149,84-65-65,-26 31 442,-197 180-317,77-78 94,-72 68-124,-13 17 148,-1 0 0,13-11 0,-16 17-33,-1-1 0,1 1 0,-1-1 0,0 1 0,1-1 0,-1 0 0,0 0-1,1-2 1,3-4-12,-5 17-75,-1 0 1,-3 14-1,-10 28 208,-32 76 1,18-67 26,25-46-451,3-14 201,0 0 0,0 0 1,0 0-1,0 0 0,0 1 1,0-1-1,0 0 0,0 0 1,0 0-1,0 0 0,0 0 1,0 0-1,0 0 1,0 1-1,0-1 0,0 0 1,1 0-1,-1 0 0,0 0 1,0 0-1,0 0 0,0 0 1,0 0-1,0 0 0,0 0 1,0 0-1,1 0 0,-1 1 1,0-1-1,0 0 1,0 0-1,0 0 0,0 0 1,0 0-1,1 0 0,-1 0 1,0 0-1,0 0 0,0 0 1,0 0-1,0 0 0,0 0 1,0 0-1,1-1 0,-1 1 1,0 0-1,1-1-405,1 1 0,-1-1 1,1 0-1,-1-1 0,1 1 0,-1 0 0,0 0 1,0 0-1,1-1 0,-1 1 0,1-3 0,1-1-335,1-1-1,-1 0 1,0 0 0,-1-1-1,0 1 1,2-8-1,1-3-694,13-32-1355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12.2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36 6144,'-8'-20'2784,"3"8"-2432,0 9 608,5 6-608,-5-3-416,10 0 0,-5 5-448,5-2 288,0 1 64,3 9 64,0 2-3136,7 10 1728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13.7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16 840 2976,'-12'11'971,"12"-11"-931,-1 0 1,1 0 0,0 0 0,0 1-1,0-1 1,-1 0 0,1 0 0,0 0-1,0 0 1,0 1 0,0-1 0,0 0-1,-1 0 1,1 0 0,0 0 0,0 1-1,0-1 1,0 0 0,0 0 0,0 1-1,0-1 1,0 0 0,0 0 0,0 1-1,0-1 1,0 0 0,0 0 0,0 0-1,0 1 1,0-1 0,0 0 0,0 0-1,0 1 1,0-1 0,0 0 0,0 0-1,0 0 1,0 1 0,1-1 0,-1 0-1,0 0 1,0 0 0,0 1 0,0-1-1,0 0 1,1 0 0,-1 0 0,0 0-1,1 1 1,7 2 1191,-3-2-920,0-1 0,0 0 1,0 0-1,0 0 1,0 0-1,0-1 0,0 0 1,0 0-1,0 0 0,-1 0 1,1-1-1,0 0 0,-1 0 1,1 0-1,-1-1 0,1 1 1,5-6-1,3-2-85,-1-1 0,0-1 0,-1 1 0,10-15 0,74-113 385,-19 24-392,79-67 64,-25 32 877,-129 149-1165,0 0 1,0 1-1,-1-1 0,1 0 0,0 0 0,0 0 0,-1 0 0,1 0 1,-1 0-1,1 0 0,-1 0 0,1-1 0,-1 1 0,0 0 1,1 0-1,-1 0 0,0 0 0,0-1 0,0 1 0,0-2 1,0 3-6,-1 0 1,1 0-1,0 0 1,0 0-1,-1 0 1,1-1-1,0 1 1,-1 0-1,1 0 1,0 0 0,0 0-1,-1 0 1,1 0-1,0 0 1,-1 0-1,1 0 1,0 0-1,0 0 1,-1 0-1,1 1 1,0-1 0,0 0-1,-1 0 1,1 0-1,0 0 1,0 0-1,-1 0 1,1 1-1,-17 11-161,4 1 133,1-1 0,0 2-1,-16 23 1,0 8 36,2 1 1,-34 87-1,31-54 447,-20 88 0,45-155-304,1 0-1,1 0 0,0 0 1,0 1-1,2-1 0,-1 0 1,3 24-1,-1-34-88,-1 0 0,1 0 0,-1 0 0,1-1-1,0 1 1,-1 0 0,1 0 0,0 0 0,0-1 0,0 1 0,1 0-1,-1-1 1,0 1 0,1-1 0,-1 0 0,1 1 0,-1-1 0,1 0 0,0 0-1,-1 0 1,1 0 0,0 0 0,0 0 0,0-1 0,-1 1 0,1-1-1,0 1 1,0-1 0,0 1 0,0-1 0,0 0 0,0 0 0,3 0-1,2-1 26,0 1-1,0-1 0,0-1 0,0 1 1,-1-1-1,12-4 0,38-22 214,-42 20-265,-1-1-1,1-1 0,-2 0 0,1-1 0,-1 0 1,-1-1-1,12-15 0,2-8-14,31-55 0,68-143-9,-99 177-8,-2-2 0,18-72 0,-34 104-39,-1 7 31,-1 1 0,-1-1 0,2-33 0,-6 52 8,0 0 0,0 0 0,0 0 0,0 0 0,0 1 0,-1-1 1,1 0-1,0 0 0,0 0 0,0 0 0,0 0 0,0 0 0,0 0 0,0 0 0,0 0 0,-1 0 0,1 0 0,0 0 0,0 0 0,0 0 0,0 0 0,0 0 1,0 0-1,0 0 0,0 0 0,-1 0 0,1 0 0,0 0 0,0 0 0,0 0 0,0-1 0,0 1 0,0 0 0,0 0 0,0 0 0,0 0 0,0 0 1,-1 0-1,1 0 0,0 0 0,0 0 0,0 0 0,0 0 0,0 0 0,0-1 0,0 1 0,0 0 0,0 0 0,0 0 0,0 0 0,0 0 0,0 0 0,0 0 1,0 0-1,0-1 0,0 1 0,0 0 0,0 0 0,0 0 0,0 0 0,0 0 0,0 0 0,0 0 0,0 0 0,0-1 0,0 1 0,0 0 0,-6 8-214,-4 10 85,0 2-1,-12 35 1,11-25 114,-41 131 229,34-83 72,4 0-1,-8 130 0,21-174-210,0 1 0,7 48 1,-5-77 34,0 1 1,1 0-1,0-1 1,5 12-1,-7-17-72,1 0 0,-1 0 0,1 0 0,0 0-1,-1 0 1,1-1 0,-1 1 0,1 0 0,0 0 0,0-1-1,0 1 1,-1-1 0,1 1 0,0 0 0,0-1 0,0 0-1,0 1 1,0-1 0,2 1 0,-1 0-23,1-1 1,-1 0-1,1 0 1,0 0-1,-1 0 1,1 0-1,4-1 1,0 0 28,1-1 1,-1-1 0,0 1 0,13-7 0,-5 0-14,0 0 0,-1-1 1,0 0-1,0-2 0,-1 1 0,-1-1 0,0-1 1,0-1-1,-1 1 0,14-25 0,-22 31-23,0 1 0,0-1 0,2-9-1,-4 14-7,-1 0-1,1 0 1,-1-1-1,0 1 0,1 0 1,-1-1-1,0 1 1,0 0-1,-1-1 0,1 1 1,0 0-1,-1-1 1,-1-2-1,2 4 1,0 1 0,0 0 1,-1-1-1,1 1 0,0 0 0,-1-1 0,1 1 1,-1 0-1,1 0 0,0-1 0,-1 1 1,1 0-1,-1 0 0,1 0 0,-1-1 0,1 1 1,0 0-1,-1 0 0,1 0 0,-1 0 1,1 0-1,-1 0 0,1 0 0,-1 0 0,1 0 1,-1 0-1,1 0 0,-1 0 0,1 1 0,0-1 1,-1 0-1,1 0 0,-1 0 0,1 1 1,-18 9-182,13-5 131,-1 0 1,1 0 0,0 1-1,0 0 1,1 0 0,-1 0 0,-4 11-1,-22 50-115,27-59 177,1 1-1,0 0 0,0 0 1,1 0-1,-1 14 1,2-21 2,1-1 1,0 1-1,0 0 1,0-1-1,0 1 1,0-1-1,1 1 1,-1 0-1,0-1 1,1 1-1,-1-1 1,1 1-1,0-1 1,-1 1-1,1-1 1,0 1-1,0-1 1,0 0-1,0 0 1,0 1-1,0-1 1,0 0-1,0 0 1,1 0-1,-1 0 1,0 0-1,1 0 1,-1-1-1,1 1 1,-1 0-1,1-1 1,-1 1-1,1-1 1,-1 1-1,1-1 1,-1 0-1,1 0 1,0 1-1,-1-1 1,1-1-1,2 1 1,24-1 44,-1-1 1,34-8 0,55-16-14,-77 16 4,223-70-44,-258 78 46,1 1 0,-1-1 0,1 1-1,9-1 1,-23 12-80,1 0-1,-1 0 0,-1-1 0,-20 15 0,27-22 28,-21 15 127,17-12-145,1-1 0,0 1-1,-1 0 1,1 0-1,-8 11 1,13-16 26,1 0-1,-1 1 1,1-1-1,0 1 1,-1-1-1,1 1 1,-1 0-1,1-1 1,0 1-1,0-1 1,-1 1 0,1 0-1,0-1 1,0 1-1,0 0 1,-1-1-1,1 1 1,0 0-1,0-1 1,0 1-1,0 0 1,0-1-1,1 1 1,-1 0 0,0-1-1,0 1 1,0 0-1,0-1 1,1 1-1,-1-1 1,0 1-1,1 0 1,-1-1-1,0 1 1,1-1 0,-1 1-1,1-1 1,-1 1-1,1-1 1,-1 0-1,1 1 1,-1-1-1,1 1 1,-1-1-1,1 0 1,0 1 0,-1-1-1,1 0 1,0 0-1,3 1 35,-1 0 1,1 0-1,-1 0 0,1-1 1,0 1-1,-1-1 0,6 0 0,-3-1 7,0 0-1,0 0 1,0-1-1,0 0 1,0 0-1,-1 0 1,1 0-1,-1-1 1,1 0-1,-1 0 1,5-4-1,-2 1 10,-1-1 0,0 0 0,-1 0 0,1 0 0,-1-1-1,6-10 1,2-8 9,-1-1 1,-1 0-1,11-39 0,-22 65-61,0-5 0,44-141-13,-38 120 15,-2 0 0,-1 0 0,1-43 0,-5 63-36,-1-1 1,1 0-1,-4-14 0,4 21 26,0 1 1,0-1-1,-1 1 0,1-1 0,0 0 0,0 1 0,0-1 0,-1 1 0,1-1 0,0 1 1,-1-1-1,1 1 0,0-1 0,-1 1 0,1-1 0,-1 1 0,1-1 0,-1 1 0,1 0 1,-1-1-1,1 1 0,-1 0 0,1-1 0,-1 1 0,0 0 0,1 0 0,-1-1 0,1 1 1,-2 0-1,1 0-3,-1 0-1,1 1 1,0-1 0,0 0 0,0 1 0,0-1 0,-1 1-1,1-1 1,0 1 0,0 0 0,0-1 0,0 1 0,0 0 0,1 0-1,-1 0 1,0 0 0,-1 1 0,-3 4 5,0 2-1,1-1 1,-1 0 0,1 1-1,1 0 1,-1 0 0,-2 13 0,-13 65 97,16-71-79,-5 32 133,1 0 0,3 0 0,1 1 0,8 87 0,-4-128-85,0 0 1,0 0 0,1 0-1,0 0 1,0-1 0,1 1 0,5 9-1,-7-14-191,1 0-1,-1 0 1,1 0-1,-1 0 1,1 0-1,0-1 0,0 1 1,0 0-1,0-1 1,4 3-1,-4-4-309,0 1 0,0 0-1,0-1 1,1 1 0,-1-1-1,0 1 1,0-1 0,0 0-1,1 0 1,-1 0 0,0 0-1,0-1 1,5 0-1,20-8-6724,2 0 2239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7:47.5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41 117 3552,'-1'-1'236,"0"0"0,0 0 0,0 0 0,-1-1 0,1 1 0,1 0 0,-1-1 0,0 1 0,0 0 1,0-1-1,1 1 0,-1-1 0,1 1 0,-1-1 0,1 0 0,0 1 0,0-1 0,-1-2 0,2 3-131,-1 1-1,0 0 1,0 0-1,0-1 1,0 1-1,0 0 1,0 0-1,1-1 1,-1 1 0,0 0-1,0-1 1,0 1-1,0 0 1,0 0-1,0-1 1,0 1-1,0 0 1,0-1-1,0 1 1,0 0 0,0 0-1,0-1 1,-1 1-1,1 0 1,0-1-1,0 1 1,0 0-1,0 0 1,0-1-1,-1 1 1,1 0-1,0 0 1,0 0 0,0-1-1,-1 1 1,1 0-1,0 0 1,0 0-1,-1 0 1,1-1-1,0 1 1,0 0-1,-1 0 1,1 0 0,-16 0 2375,8 0-1772,19 1-152,43 1-13,-20-6-251,61-16 0,-29 4-178,44-2-92,136-4-1,-174 23 502,-71-1-225,-2 2-255,0 0 0,0 0 0,0 0 0,0 0 0,0 0 0,-1 0 0,1 0 0,-1 0 0,1-1 0,-3 3 0,2-2 12,-24 23 100,-41 31-1,9-8-148,18-14-57,-63 58-5,-66 87 398,97-99-401,57-62 152,-3 4-71,17-21 1,0-1 1,0 1-1,0 0 0,0 0 0,0 0 0,-1-1 0,1 1 0,0-1 0,0 1 1,-1-1-1,1 1 0,0-1 0,-1 0 0,1 1 0,-2-1 0,67-9 1001,44-8-1024,-96 16-5,15-3 33,0 2 1,41 3-1,14 0-99,-48-2 377,-33 1-269,4 1-4085,0 2 1857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2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50 286 3072,'-7'3'474,"-15"8"763,21-11-1068,0 1-1,0 0 0,0-1 1,0 1-1,1 0 1,-1-1-1,0 1 0,0 0 1,0 0-1,1 0 0,-1 0 1,0 0-1,1 0 0,-1 0 1,0 2-1,-7 16 4589,8-18-4697,0-1 0,0 0-1,0 0 1,0 1 0,0-1-1,0 0 1,1 1 0,-1-1 0,0 0-1,0 1 1,0-1 0,0 0-1,0 0 1,1 1 0,-1-1-1,0 0 1,0 0 0,0 0-1,1 1 1,-1-1 0,0 0 0,0 0-1,1 0 1,-1 0 0,0 1-1,1-1 1,-1 0 0,0 0-1,0 0 1,1 0 0,-1 0 0,0 0-1,1 0 1,-1 0 0,0 0-1,1 0 1,-1 0 0,0 0-1,1 0 1,-1 0 0,0 0-1,0 0 1,1 0 0,-1 0 0,0-1-1,1 1 1,18-7 1869,-13 4-1544,27-11 171,0-2 0,-1-2-1,0-1 1,31-25 0,19-26-100,1 0-75,-83 70-386,0 0 1,0 0-1,0 0 1,0 0-1,0 0 0,1-1 1,-1 1-1,0 0 0,0 0 1,0 0-1,0 0 1,0 0-1,0 0 0,0 0 1,1 0-1,-1 0 0,0 0 1,0-1-1,0 1 1,0 0-1,0 0 0,0 0 1,1 0-1,-1 0 0,0 0 1,0 0-1,0 0 1,0 0-1,0 0 0,1 0 1,-1 0-1,0 0 0,0 0 1,0 0-1,0 1 1,0-1-1,1 0 0,-1 0 1,0 0-1,0 0 0,0 0 1,0 0-1,0 0 1,0 0-1,0 0 0,0 0 1,1 1-1,-1-1 1,0 0-1,0 0 0,0 0 1,0 0-1,-1 12-130,-9 19 113,8-26 56,-4 12 74,1 0-1,0-1 1,-3 27-1,8-38-71,-1 0 0,1 1 0,0-1 0,1 0 0,-1 0 0,1 0-1,0 0 1,0 1 0,1-1 0,0-1 0,0 1 0,0 0 0,0 0-1,1-1 1,-1 1 0,4 4 0,-2-5 62,-1-1 1,1 1-1,-1 0 0,1-1 1,0 1-1,0-1 0,5 3 1,-6-5-43,-1 0 1,1 0 0,0 0-1,-1 0 1,1 0 0,0 0 0,0-1-1,0 1 1,0-1 0,-1 0-1,1 0 1,0 0 0,0 0 0,3-1-1,3-1 46,0-1-1,0 0 1,-1 0-1,1-1 1,-1 0-1,0 0 1,0-1-1,0 0 1,9-8-1,-7 4-53,0 0 0,-1-1-1,0 0 1,0 0 0,13-23 0,89-147-326,-103 166 209,1-3-188,-8 16 236,-1 0-1,0 1 0,1-1 0,-1 1 0,1-1 0,-1 1 0,0-1 0,1 1 1,-1-1-1,1 1 0,0-1 0,-1 1 0,1 0 0,-1-1 0,1 1 1,-1 0-1,1 0 0,1-1 0,0 5-138,-2 5 115,0 0-1,-1 0 1,0 0 0,0 0-1,-1 0 1,0-1 0,-7 16-1,2 1-12,-52 154 543,59-177-441,-1 0 1,0 0-1,0 0 0,0-1 0,0 1 1,0 0-1,0 0 0,-1-1 1,1 1-1,-1-1 0,1 1 1,-1-1-1,1 0 0,-4 3 0,4-4-20,1 0-1,-1 0 0,1 1 0,-1-1 0,0 0 0,1 0 0,-1 0 0,1 0 1,-1 0-1,0 0 0,1 0 0,-1 0 0,1 0 0,-1 0 0,0 0 0,1 0 1,-1-1-1,1 1 0,-2-1 0,1 1-15,0-1 0,0 0 1,0 0-1,0 1 0,0-1 1,1 0-1,-1 0 0,0 0 0,1 0 1,-1 0-1,0 0 0,1-1 0,-1 0 1,0 0-13,1 0 0,-1 1 0,1-1 1,0 0-1,-1 0 0,1 1 0,0-1 1,0 0-1,0 0 0,0 0 1,1 1-1,-1-1 0,0 0 0,1 0 1,0 1-1,-1-1 0,1 0 0,0 1 1,1-4-1,0 3-15,-1 0 0,1-1 0,0 1 0,0 0 1,0 0-1,0 1 0,0-1 0,0 0 0,1 0 0,-1 1 0,0 0 0,6-3 1,6 0-17,1 0 1,0 0 0,25-2 0,48 2-323,-58 3-72,78 0-4865,-64 1 130,-17 0 2396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0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2656,'3'-3'1244,"-1"-1"0,-1 1 0,1-1 1,0 0-1,-1 1 0,2-8 2261,-3 13-2715,-5 57 1732,5 123-95,0-180-2187,0-14-8704,1 2 4287,5 0 2316,0-1 710,7-23-1297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7:48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17 5216,'0'-10'2245,"0"3"321,-9 9 2095,7-1-4536,0 1-1,0-1 1,0 0 0,1 1 0,-1-1 0,0 1 0,1 0 0,-1 0 0,1-1 0,0 1 0,-1 0 0,1 0 0,-1 4 0,-2 2 44,1 0 0,-4 14-1,0 14 282,1 0-1,2 1 0,0 48 1,6-45-253,1 1 0,2-1 1,15 62-1,-18-96-1324,6 24 3727,-4-22-4995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7:48.5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61 4160,'-1'-1'97,"0"0"22,1 1 0,-1-1 0,0 0-1,1 0 1,-1 1 0,0-1 0,1 1 0,-1-1 0,0 0 0,0 1 0,0-1-1,1 1 1,-1-1 0,0 1 0,0 0 0,0-1 0,0 1 0,-4-3 4751,5 3-4802,1-10 4517,3 9-4178,-1-1 1,0 1-1,1-1 1,0 1-1,-1 0 1,7-1-1,-4 1-182,32-7 640,78-4 1,-73 9-661,138 0 263,-97 4-5107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7:48.9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50 6400,'1'-5'575,"-1"2"-151,0 0 1,1 0-1,-1 0 1,1 0-1,0 0 1,-1 0-1,2 0 0,-1 0 1,0 0-1,0 0 1,1 0-1,0 0 1,2-2-1,-4 32 3448,-26 297 1152,21-265-4746,2-36-182,1-1-1,2 42 1,1-12-96,-1-43-75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16.8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252 77 3392,'-2'-4'523,"1"0"-1,-1 1 1,1-1-1,0 0 1,0 0 0,1 0-1,-1 0 1,1-6 0,1 5 3394,-8 16-2325,-19 39 99,-17 35-321,-86 313 928,108-325-1967,21-72-313,-5 14 326,1 0-1,1 0 1,-2 27-1,5-42-317,0 0 0,0 1-1,0-1 1,0 0 0,0 0 0,0 1-1,0-1 1,0 0 0,0 0-1,0 1 1,0-1 0,0 0 0,0 0-1,0 1 1,0-1 0,1 0-1,-1 0 1,0 1 0,0-1-1,0 0 1,0 0 0,1 0 0,-1 1-1,0-1 1,0 0 0,0 0-1,1 0 1,-1 0 0,0 1-1,0-1 1,1 0 0,10-2 428,12-11-167,-20 11-256,159-111-230,-44 29 83,-103 73 14,31-18-171,-43 27 248,0 1 0,1-1-1,-1 1 1,0 0 0,1 0 0,0 0 0,-1 0 0,1 0 0,0 1-1,-1 0 1,6 0 0,-8 0 21,1 0 0,-1 1 0,0-1 0,1 0 0,-1 1 1,0-1-1,1 1 0,-1 0 0,0 0 0,1-1 0,-1 1 0,0 0 0,0 0 0,0 0 0,0 0 0,0 0 1,0 0-1,0 0 0,0 1 0,-1-1 0,1 0 0,0 0 0,-1 1 0,1-1 0,-1 0 0,1 1 0,-1-1 1,0 1-1,1-1 0,-1 1 0,0 1 0,0 2 23,0 1-1,0 0 1,0 0-1,-1 0 1,1-1 0,-3 7-1,1-3 10,-1-1 0,0 0 0,-1 0 0,0 0 0,0 0 0,0-1 0,-1 1 0,0-1 0,0-1 0,-1 1-1,0-1 1,0 0 0,-1 0 0,0 0 0,-9 5 0,-3 0 68,0 0 1,-1-1-1,-1-2 0,-37 12 0,-78 17-64,227-47-613,-42 1 627,-1-3 0,0-1 1,-1-3-1,-1-2 0,46-25 0,133-76 333,-284 175-635,44-41 205,0 0-1,1 0 1,0 2 0,2-1-1,0 2 1,0 0 0,-9 22-1,20-39 54,1 0 0,-1-1 0,1 1 0,0 0 0,-1-1 0,1 1 0,0 0 0,0 0 0,-1-1-1,1 1 1,0 0 0,0 0 0,0-1 0,0 1 0,0 0 0,0 0 0,0 0 0,0-1 0,0 1 0,1 0-1,-1 0 1,0 0 0,0-1 0,1 1 0,-1 0 0,0-1 0,1 1 0,-1 0 0,1-1 0,-1 1-1,1 0 1,-1-1 0,1 1 0,-1-1 0,1 1 0,0-1 0,-1 1 0,1-1 0,0 1 0,-1-1 0,1 0-1,1 1 1,1 0 15,1-1-1,-1 1 0,1-1 1,-1 0-1,1 0 1,-1 0-1,1 0 0,4-1 1,15-4 67,-1-1 0,1-1 0,-1 0 0,-1-2 0,1-1 1,-1 0-1,-1-2 0,32-23 0,-48 33-65,-1-1 1,0 0-1,0 0 1,-1 0-1,1-1 0,-1 1 1,1-1-1,-1 1 1,0-1-1,0 0 0,-1 0 1,1 0-1,1-6 1,-3 9-20,0-1 0,1 0 0,-1 0 0,0 1 1,0-1-1,0 0 0,0 0 0,0 1 0,0-1 0,-1 0 1,1 1-1,-1-1 0,1 0 0,-1 1 0,1-1 0,-1 1 1,0-1-1,0 0 0,0 1 0,0 0 0,0-1 0,0 1 0,0 0 1,0-1-1,-1 1 0,1 0 0,-1 0 0,1 0 0,0 0 1,-1 0-1,1 1 0,-1-1 0,-2-1 0,-3 0-33,0 1 0,-1 0 0,1 0 0,0 0 0,0 1 0,-1 0 0,1 0 0,0 1 0,0-1 0,0 2 0,-1-1 0,1 1 0,0 0 0,1 1 0,-9 3 0,4 2-57,11-8 89,0 0 1,-1 0-1,1 1 0,0-1 0,0 0 0,0 0 1,0 0-1,0 0 0,0 0 0,0 0 1,0 0-1,0 1 0,0-1 0,0 0 0,0 0 1,0 0-1,0 0 0,0 0 0,0 0 1,0 1-1,0-1 0,0 0 0,0 0 0,1 0 1,-1 0-1,0 0 0,0 0 0,0 0 0,0 1 1,0-1-1,0 0 0,0 0 0,0 0 1,0 0-1,0 0 0,1 0 0,-1 0 0,0 0 1,0 0-1,0 0 0,0 0 0,0 0 1,0 0-1,1 0 0,1 1 1,1 0-1,0-1 1,0 0-1,-1 0 1,1 0 0,4 0-1,20-3-66,-1-2 0,35-10 1,-28 6 133,2-1-70,-1-1 0,0-1-1,-1-3 1,46-25 0,-76 38-2,1 0-39,0-1 0,1 1-1,-1 0 1,9-3 0,-12 5 45,0 0 0,-1 0 0,1-1 0,0 1 0,0 0 0,-1 0 0,1 0 0,0 0-1,-1 0 1,1 0 0,0 1 0,-1-1 0,1 0 0,0 0 0,-1 0 0,1 1 0,0-1 0,-1 0 0,1 1-1,-1-1 1,1 0 0,0 1 0,-1-1 0,1 1 0,-1-1 0,1 1 0,-1-1 0,0 1 0,1-1 0,-1 1-1,1-1 1,-1 1 0,0 0 0,1-1 0,-1 1 0,0 0 0,0-1 0,0 1 0,0 0 0,1-1 0,-1 1-1,0 1 1,1 14-31,-1 0 0,0-1 0,-1 1 0,-4 18 0,4-25 15,-7 35 20,4-22-23,-2 29 0,5-44 44,1-1-1,1 1 1,-1-1-1,1 0 1,0 1-1,0-1 1,1 0-1,0 0 1,3 8-1,-5-13 15,1 0-1,0 1 1,-1-1 0,1 0 0,0 1-1,0-1 1,0 0 0,0 0 0,0 0-1,0 0 1,0 0 0,0 0 0,0 0-1,0 0 1,1 0 0,-1-1-1,0 1 1,1 0 0,-1-1 0,0 1-1,3 0 1,-1-1-5,-1 0 1,0 0-1,1 0 1,-1-1-1,0 1 0,1-1 1,-1 1-1,0-1 1,0 0-1,0 0 0,0 0 1,4-2-1,6-5 31,-1 0 1,0-1-1,18-20 0,-15 16-17,87-92 91,17-13-429,-118 118 281,0 0 1,0 1 0,1-1 0,-1 0 0,0 0-1,0 1 1,0-1 0,0 0 0,1 1 0,-1-1-1,0 0 1,0 1 0,0-1 0,0 1-1,0-1 1,0 0 0,0 1 0,0-1 0,0 0-1,0 1 1,0-1 0,0 0 0,0 1 0,0-1-1,0 1 1,0-1 0,-1 1 0,-1 16-154,-4 7 56,0-2 55,0 0 1,-1 25-1,6-41 74,1 0-1,0 0 0,0-1 1,0 1-1,0 0 1,1-1-1,0 1 1,1 0-1,-1-1 1,1 0-1,0 1 1,0-1-1,6 9 1,-6-12 3,0 1 1,0-1 0,0 0-1,1 0 1,-1 0 0,1 0-1,0 0 1,-1 0 0,1-1-1,0 1 1,0-1 0,0 0 0,0 0-1,0 0 1,0-1 0,0 1-1,1 0 1,-1-1 0,0 0-1,0 0 1,4 0 0,2-1 32,0 0 0,0 0 0,1-1 0,-1 0 0,-1-1 0,12-4 0,-4 0-75,-1-1 0,0 0-1,-1-1 1,0-1 0,16-14 0,58-62-24,-43 39-23,-43 45 39,0 0 0,0 0 1,0 1-1,0-1 0,1 0 0,-1 1 0,5-3 1,-6 4 16,-1 0 1,1 0 0,-1 0 0,1 0 0,-1 0 0,1 0-1,-1-1 1,1 1 0,-1 0 0,1 1 0,-1-1 0,1 0-1,-1 0 1,1 0 0,-1 0 0,1 0 0,-1 0 0,1 1-1,-1-1 1,1 0 0,-1 1 1,1-1 0,0 1-1,-1 0 1,1-1 0,-1 1 0,0 0-1,1 0 1,-1-1 0,1 1 0,-1 0 0,0 0-1,0 0 1,1-1 0,-1 1 0,0 0-1,0 1 1,0 12 7,0 0 0,-2 0 0,1 0-1,-2 0 1,-3 14 0,2-10 39,-15 51 98,11-45 13,6-9 101,2-14-248,0-1-1,0 0 1,0 0-1,1 0 1,-1 0-1,0 0 0,0 0 1,0 0-1,0 0 1,0 0-1,0 1 1,0-1-1,1 0 1,-1 0-1,0 0 0,0 0 1,0 0-1,0 0 1,0 0-1,1 0 1,-1 0-1,0 0 1,0 0-1,0 0 1,0 0-1,0 0 0,1 0 1,-1 0-1,0 0 1,0 0-1,0 0 1,0 0-1,0-1 1,0 1-1,1 0 0,-1 0 1,0 0-1,0 0 1,0 0-1,0 0 1,0 0-1,0 0 1,0 0-1,0-1 0,1 1 1,19-21 240,-15 15-298,71-70-98,-40 42 81,-26 23 68,2 1 0,-1 1 1,1 0-1,1 0 0,20-10 0,-32 18-10,0 0 1,0 1-1,1-1 1,-1 0-1,0 1 1,1-1-1,-1 1 1,0 0-1,1-1 1,-1 1-1,1 0 1,-1 0-1,0 0 1,1 0-1,-1 0 1,1 0-1,-1 1 1,0-1-1,1 0 1,-1 1-1,1-1 1,-1 1-1,0-1 1,0 1-1,3 1 1,-3-1-5,0 1 0,0 0 0,0-1 1,0 1-1,0 0 0,-1-1 0,1 1 1,0 0-1,-1 0 0,0 0 0,1 0 1,-1-1-1,0 1 0,0 0 1,0 0-1,0 0 0,-1 3 0,0 8 5,-1 1-1,-1 0 0,-4 15 1,6-27 16,0 0 0,1 0 0,-1 0 1,1 0-1,0 0 0,-1 0 1,1 0-1,0 0 0,0 0 0,0 0 1,1 0-1,-1-1 0,0 1 1,1 0-1,-1 0 0,1 0 0,0 0 1,-1 0-1,1 0 0,0-1 1,0 1-1,0 0 0,1-1 0,-1 1 1,0-1-1,1 1 0,-1-1 0,1 1 1,-1-1-1,1 0 0,-1 0 1,1 0-1,0 0 0,0 0 0,-1 0 1,1 0-1,0-1 0,0 1 1,0-1-1,0 1 0,0-1 0,0 0 1,0 0-1,3 0 0,16-2 10,-1-1-1,1-1 0,-1-1 0,0-1 1,0-1-1,0 0 0,-1-2 1,25-14-1,-5-1-27,-2-2 0,64-56 0,-97 79 30,-3 2-16,0 0 0,0 1-1,0-1 1,0 0 0,0 0 0,0 0-1,0 0 1,-1-1 0,1 1-1,0 0 1,-1 0 0,1 0 0,0-3-1,-12 15 29,-6 10-113,-17 24-58,22-32 114,1 2 0,1-1-1,0 2 1,0-1 0,-10 27 0,19-39 35,0 1-1,0-1 1,0 1 0,1-1 0,-1 1-1,1-1 1,0 1 0,0-1 0,0 1-1,1 0 1,-1-1 0,1 1 0,0-1 0,0 1-1,0-1 1,0 0 0,4 6 0,-4-7-2,0 0 1,0-1-1,1 1 1,-1 0-1,1-1 1,-1 1-1,1-1 1,0 0-1,0 1 1,-1-1-1,1 0 1,0 0-1,0 0 1,0-1-1,0 1 1,0 0-1,0-1 1,0 1-1,1-1 1,-1 0-1,0 1 1,0-1-1,0 0 1,0 0-1,1-1 1,-1 1-1,0 0 1,0-1-1,0 1 1,2-2-1,1 1 12,-1-1-1,1 0 1,-1-1-1,1 1 1,-1-1-1,0 0 1,0 0-1,5-4 1,0-3 7,15-18 0,-11 10 12,22-39-1,-24 37-18,18-34 110,44-107 0,-70 153-124,24-63 21,32-127-1,-57 186-43,0 0 0,0-1 1,-1-13-1,-1 22 2,0 0-1,-1 1 1,1-1 0,-1 0 0,0 0 0,0 0 0,0 1 0,0-1 0,-1 1 0,1-1 0,-1 1 0,0-1 0,-4-4 0,6 7 2,-1 0 1,0 0 0,0 0 0,0 1 0,0-1 0,0 0 0,0 1 0,0-1-1,0 0 1,0 1 0,0-1 0,0 1 0,0 0 0,0-1 0,0 1 0,-1 0 0,1 0-1,0 0 1,0 0 0,0 0 0,-2 0 0,1 0-14,-1 1 1,1-1-1,-1 1 0,1 0 1,0 0-1,-1 0 0,1 0 1,0 0-1,-4 3 1,0 1-39,-1 1 0,1 0 0,0 0 1,0 0-1,-4 8 0,0 2 50,1-1 0,0 1 0,1 1-1,1 0 1,1 0 0,1 0 0,-5 23 0,3 1 57,1 0 1,1 44-1,4-60 45,1 1-1,1 0 1,1 0-1,1-1 1,9 35 0,-9-52-174,-1 1 1,2-1-1,0 0 1,0 0-1,0 0 1,1-1-1,0 1 1,0-1-1,1 0 0,7 7 1,-7-9-358,0 0 0,0 0-1,1-1 1,0 0 0,-1 0 0,2-1 0,13 6-1,-14-7-366,0 0 1,0-1-1,11 2 0,-12-3-586,0 0 1,0 0 0,0 0-1,11-3 1,19-5-3104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19.8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1157 4160,'-12'4'2269,"9"-1"-669,10-2 845,-4-2-1874,-1 0 0,1-1 0,0 1 0,0-1-1,4-4 1,-5 5-449,20-17 471,0-1 0,-2-1 0,0-1 0,25-34 0,58-100 271,-57 74-378,-27 47-63,1 0 0,35-45 0,-54 78-443,0-1 0,0 1 0,0 0-1,0-1 1,0 1 0,0 0 0,1 0 0,-1 0 0,0 0 0,1 0 0,-1 1 0,0-1 0,1 0 0,-1 1 0,4-2 0,-5 2 7,1 0 1,-1 0-1,0 0 1,1 1-1,-1-1 1,1 0-1,-1 0 1,0 0-1,1 0 1,-1 1-1,1-1 1,-1 0-1,0 0 1,1 1-1,-1-1 1,0 0-1,0 1 1,1-1-1,-1 0 1,0 1-1,1-1 1,5 17-96,-1 15 96,-1 1 1,-1 0 0,-3 49 0,-18 99 392,16-165-326,-1-1 1,-1 1 0,-7 19-1,8-27 19,0-1-1,-1 0 1,1 0 0,-1-1-1,-1 1 1,1-1 0,-1 0-1,-10 10 1,14-15-40,-1 1-1,0-1 1,-1 1-1,1-1 1,0 0-1,0 0 0,0 0 1,-1 0-1,1 0 1,-1 0-1,1 0 1,0-1-1,-1 0 1,1 1-1,-1-1 1,1 0-1,-1 0 1,1 0-1,-1-1 1,1 1-1,-1 0 1,1-1-1,-1 0 1,1 1-1,0-1 1,-1 0-1,1-1 1,0 1-1,0 0 1,-1 0-1,1-1 1,-1-1-1,-3-2-70,0 0 0,1 0 0,0 0 1,0-1-1,0 0 0,1 0 0,0 0 0,0 0 0,-5-11 0,9 17 27,0-1 1,0 1-1,-1 0 0,1-1 1,0 1-1,0-1 0,0 1 1,-1 0-1,1-1 0,0 1 1,0 0-1,0-1 0,0 1 1,0-1-1,0 1 0,0-1 1,0 1-1,0 0 0,0-1 1,0 1-1,0-1 0,0 1 1,0 0-1,1-1 0,-1 1 1,0-1-1,0 1 0,0 0 1,0-1-1,1 1 0,-1 0 1,0-1-1,1 1 0,-1 0 1,0-1-1,0 1 0,1 0 1,-1 0-1,0-1 0,1 1 1,-1 0-1,1 0 0,-1 0 1,0 0-1,1-1 0,-1 1 1,1 0-1,25 1-116,-13 1 81,5-2 43,-1-1-1,1 0 0,-1-2 1,0 0-1,0 0 0,0-2 1,28-11-1,-10-3 68,-1-2 1,-1-2-1,42-36 0,56-55 99,18-15-82,-128 113-78,106-93 109,-112 93-76,0 1 1,-2-2-1,1 0 0,-2-1 1,18-34-1,-19 29 22,-1-2-1,-1 1 1,0-1 0,-2-1-1,4-30 1,-12 40 5,0 14-49,-1 4-35,-17 22-161,-22 35 1,32-45 146,-10 17 19,-18 42-1,26-50 31,-14 29 57,3 2-1,-28 103 1,41-121-45,2 1 0,2 0 1,1 0-1,2 0 0,4 55 1,-2-82 21,1-1 0,0 0 0,1 0 1,0 0-1,1 0 0,-1 0 0,2 0 1,-1-1-1,1 0 0,1 1 0,-1-1 0,10 11 1,-12-17-58,-1 0 0,1-1 0,0 1 0,0 0 0,1-1 0,-1 1 0,0-1 0,0 0 0,1 0 0,-1 0 0,4 1 1,-5-1-24,0-1 0,-1 0 0,1 0 0,0 0 0,0 0 0,0 0 0,0 0 0,0 0 0,0 0 0,0 0 0,0 0 0,-1 0 0,1 0 0,0-1 0,0 1 0,0 0 0,0-1 0,0 1 0,-1 0 0,1-1 0,0 1 0,0-1 1,-1 1-1,1-1 0,0 0 0,-1 1 0,1-1 0,-1 0 0,1 1 0,-1-1 0,1 0 0,-1 0 0,1 0 0,0-1 0,0-3-117,0 0 0,0 0 0,0 0-1,-1 1 1,1-1 0,-1 0 0,0 0 0,-2-9 0,-4-11-75,0 0 1,-2 0-1,-20-44 1,12 38 113,0 1 0,-31-42 1,32 52 111,-1 1 0,-1 0 0,-1 1 0,0 1 0,-1 1 0,-31-21 0,46 35 55,1 0 0,0 0 0,-1 0 0,1-1 0,0 0 1,0 0-1,1 0 0,-4-3 0,7 5-54,0 0 0,0 1 0,0-1 0,-1 1 0,1-1 0,0 1 0,0-1 1,0 1-1,0 0 0,0 0 0,0-1 0,2 1 0,38-3 200,82 4 1,-82 1-118,186 4 102,243 12-165,-461-17-23,22 1 343,40 7-1,-70-9-301,0 0 0,0 0-1,-1 0 1,1 0-1,0 0 1,0 1 0,0-1-1,-1 0 1,1 0-1,0 1 1,0-1-1,-1 0 1,1 1 0,0-1-1,0 1 1,-1-1-1,1 1 1,-1-1 0,1 1-1,0-1 1,-1 1-1,1 0 1,-1-1 0,0 1-1,1 0 1,-1 0-1,1-1 1,-1 1 0,0 0-1,0 0 1,1 0-1,-2 1 14,1 0-1,-1 0 1,0 0 0,1 0-1,-1 0 1,0-1-1,0 1 1,0 0-1,-1-1 1,1 1-1,0-1 1,-1 1 0,1-1-1,-2 2 1,-103 85 602,34-30-498,57-45-102,-80 70 320,74-62-259,1 0 1,-24 32-1,42-49-94,-1 0-1,1-1 1,0 1 0,0 0-1,0 0 1,0 0 0,1 0 0,-2 5-1,3-8-18,0-1 0,0 1-1,0-1 1,0 0 0,0 1 0,0-1-1,0 1 1,0-1 0,0 0-1,0 1 1,0-1 0,0 1-1,0-1 1,0 1 0,0-1 0,0 0-1,0 1 1,1-1 0,-1 1-1,0-1 1,0 0 0,1 1 0,-1-1-1,0 0 1,0 1 0,1-1-1,-1 0 1,0 0 0,1 1 0,-1-1-1,0 0 1,1 0 0,-1 0-1,1 1 1,-1-1 0,0 0-1,1 0 1,-1 0 0,1 0 0,-1 0-1,1 0 1,2 1 23,1-1 1,-1-1-1,0 1 1,1 0-1,4-2 0,39-11 83,-2-3-1,55-25 1,-22 9-331,-71 29 212,1 0 0,0 0-1,0 1 1,0 1 0,0-1 0,12 0-1,-18 2 4,0 0 0,0 0 0,0 0 0,0 1 0,0-1 0,0 0 0,1 1 0,-1-1 0,0 1 0,-1 0 0,1 0 0,0 0 0,0 0 0,0 0 0,0 0 0,-1 0 0,1 1 0,0-1 0,-1 0 0,1 1 0,-1 0 0,0-1 0,0 1 0,1 0 0,-1-1 0,0 1 0,0 0 0,-1 0 0,2 3 0,3 23-20,-5-21 16,1 0 0,0-1 1,0 1-1,1 0 0,3 7 0,-5-13 20,1 0 0,0 1 0,-1-1 0,1 0 0,0 0 0,-1 0 0,1 0 0,0 0 0,0 0 0,0 0 0,0 0-1,0 0 1,0-1 0,1 1 0,-1 0 0,0-1 0,0 1 0,0-1 0,1 1 0,-1-1 0,0 1 0,0-1 0,1 0 0,-1 0 0,0 0 0,1 1 0,-1-1-1,0-1 1,1 1 0,-1 0 0,2-1 0,2 1-3,-1-2-1,0 1 1,0 0-1,0-1 1,-1 0 0,1 0-1,0 0 1,-1 0-1,1-1 1,-1 1-1,5-6 1,2-2 0,-1 0 1,9-14-1,-14 18-38,73-121 99,-24 36 123,19-8-166,-5 9-73,-31 34 137,54-113 1,-69 121-126,-2-2 1,-2 0-1,16-78 0,-31 115-15,0 0-1,-1-1 0,-1-20 1,0 33 35,0 0 0,0-1 1,0 1-1,0-1 1,0 1-1,-1 0 1,1-1-1,-1 1 0,1 0 1,-1 0-1,1-1 1,-1 1-1,1 0 0,-1 0 1,-2-2-1,3 3 8,0-1 1,-1 1-1,1 0 0,0 0 0,-1 0 0,1 0 0,0-1 0,-1 1 1,1 0-1,-1 0 0,1 0 0,0 0 0,-1 0 0,1 0 0,-1 0 1,1 0-1,0 0 0,-1 0 0,1 1 0,-1-1 0,1 0 0,-1 0 1,-13 11-94,8-4 85,1 0 0,-1 1 0,1-1 1,1 1-1,-7 14 0,-15 48-80,21-56 60,-20 53-44,8-22 84,1 0 0,-11 61 0,18-47 71,3 1-1,3 0 1,2 0-1,3 0 1,14 88 0,-16-145-119,1 5 61,1-1 0,-1 1 1,5 11-1,-5-18-117,-1 0 1,0 0-1,0 0 1,1 0-1,-1-1 1,1 1-1,-1 0 1,0 0-1,1 0 1,0-1-1,-1 1 1,1 0-1,-1 0 1,1-1-1,0 1 1,0-1 0,-1 1-1,1 0 1,0-1-1,0 0 1,0 1-1,-1-1 1,1 1-1,0-1 1,0 0-1,0 0 1,0 1-1,0-1 1,0 0-1,0 0 1,0 0-1,0 0 1,0 0-1,-1 0 1,1 0-1,0-1 1,0 1-1,0 0 1,1-1-1,0 0-187,0 0 0,0 0-1,0-1 1,-1 1 0,1-1-1,0 1 1,-1-1-1,1 0 1,-1 0 0,0 1-1,0-1 1,1 0 0,-1 0-1,0 0 1,-1 0 0,1 0-1,0-1 1,0 1-1,0-4 1,0-1-350,0-1-1,0 0 1,-1 1-1,0-1 1,-1-9-1,-1 8 301,1-1 0,-2 1 0,1 0 0,-1-1-1,0 1 1,-1 0 0,0 1 0,-1-1 0,0 1 0,0 0 0,0 0 0,-11-11 0,7 9 783,-1 1 1,-1 0-1,0 0 1,0 1-1,0 1 1,-1 0 0,0 0-1,-18-6 1,-2-1 1641,19 8-318,1 1 0,-18-5 0,40 6-445,13 1-1196,154 35 196,-153-27-305,127 41 27,-51-13-102,-88-29 137,1-1-1,24 3 1,-34-5-39,1-1 1,0 0-1,0 0 0,0-1 0,-1 1 1,1-1-1,0 1 0,-1-1 1,1-1-1,0 1 0,-1 0 0,1-1 1,-1 0-1,5-2 0,-4 0 15,0 1-1,0-1 0,0 0 0,0 0 0,5-8 0,-8 11-53,0 0-1,0 0 0,-1 0 0,1 0 0,0-1 1,-1 1-1,1 0 0,-1 0 0,1-1 0,-1 1 0,0 0 1,0-1-1,1 1 0,-1 0 0,0-1 0,0 1 1,0-1-1,0 1 0,-1 0 0,1-1 0,0 1 1,-1 0-1,1-1 0,0 1 0,-1 0 0,0 0 0,1 0 1,-1-1-1,-1-1 0,1 2-10,0 1 0,0-1 1,0 0-1,0 0 0,0 1 0,0-1 0,0 1 0,0-1 1,-1 1-1,1-1 0,0 1 0,0 0 0,0 0 0,-1 0 1,1-1-1,0 1 0,0 0 0,-1 0 0,1 1 0,0-1 1,0 0-1,-3 1 0,0 0-1,0 0 0,0 1-1,1 0 1,-1-1 0,0 1 0,1 0-1,-4 3 1,-4 4 56,1 1 0,0 0-1,1 0 1,1 1 0,-1 0 0,-10 18 0,3 0 100,-20 49 0,32-67-110,1-1 0,-1 1 0,2 0 0,-1 0 0,2 0 0,-1 0 0,2 0 0,-1 1 0,2-1 0,2 19 0,-2-24 23,0 0 1,1-1 0,-1 1-1,2 0 1,-1-1 0,0 1 0,1-1-1,0 0 1,1 1 0,-1-2-1,1 1 1,0 0 0,0-1-1,0 1 1,0-1 0,1-1-1,0 1 1,0 0 0,0-1 0,0 0-1,8 3 1,-9-5-23,1 1-1,-1-1 1,0 0-1,1 0 1,0 0-1,-1-1 1,1 0 0,-1 0-1,1 0 1,-1 0-1,1-1 1,-1 1 0,1-1-1,-1-1 1,1 1-1,-1 0 1,0-1-1,0 0 1,1 0 0,-1 0-1,-1-1 1,6-3-1,6-6 18,-1 0 0,0-1 0,0-1 0,11-16 0,101-135 170,-33 39-540,-87 120 182,-4 9 50,-6 12 26,2-11 56,-17 61-131,-38 86 0,37-108 284,-1-1 0,-50 71 0,69-110-114,0-1-1,-1 1 0,1-1 1,-1 1-1,1-1 0,-1 0 1,0 0-1,0 0 0,-5 3 1,7-5-31,0 0 1,0 1 0,0-1 0,1 0 0,-1 1-1,0-1 1,0 0 0,0 0 0,0 0-1,0 0 1,0 0 0,0 0 0,0 0-1,0 0 1,1 0 0,-1 0 0,0-1-1,0 1 1,0 0 0,0 0 0,0-1 0,1 1-1,-1-1 1,0 1 0,0-1 0,0 1-1,1-1 1,-1 0 0,0 1 0,1-1-1,-1 0 1,1 1 0,-1-1 0,1 0-1,-1 0 1,1 1 0,-1-1 0,1 0-1,-1-1 1,-2-6 14,-6-13-35,9 21-5,0-1-1,-1 0 1,1 0 0,0 0-1,0 1 1,0-1-1,0 0 1,0 0-1,0 0 1,0 1 0,0-1-1,0 0 1,0 0-1,0 0 1,0 1-1,0-1 1,1-1 0,0 1 9,0 1 1,-1 0 0,1-1 0,0 1 0,0 0 0,-1 0 0,1 0 0,0-1 0,0 1 0,0 0-1,-1 0 1,1 0 0,0 0 0,0 0 0,0 0 0,-1 1 0,1-1 0,0 0 0,0 1 0,23 5-60,-16-3 51,294 58-148,-261-55-106,-33-5-247,2 1-738,0-1 1,0 2-1,0-1 1,-1 1-1,15 7 1,-5 1-1472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20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314 1 6656,'-3'2'4139,"1"6"-1757,0 14-118,1-16-1567,-3 35 584,-2 0 0,-2 0 0,-1-1 0,-18 47 0,23-78-1247,0 1 1,-1-1-1,0-1 0,-1 1 0,1-1 0,-2 0 0,1 0 0,-1-1 0,0 1 0,0-2 1,-1 1-1,-11 7 0,14-11-411,-1 0 0,1 0 1,-1-1-1,0 1 0,0-1 1,0-1-1,0 1 0,0-1 1,-7 1-1,8-2-381,0 0-1,0 0 1,1 0-1,-1-1 1,0 0 0,1 0-1,-1 0 1,1 0-1,-1-1 1,1 0 0,0 0-1,-1 0 1,-3-3-1,-21-18-4291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23.5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44 429 4800,'-1'-6'490,"1"-1"1,-1 1-1,1 0 1,1-8-1,-1 12-214,1 0 0,-1 0 0,0 0 0,1 0 0,0 0 0,-1 0 0,1 0-1,0 0 1,0 0 0,0 0 0,0 0 0,0 1 0,0-1 0,1 0 0,-1 1 0,1-1-1,1-1 1,-3 8 1260,-10 62 198,2-11-1057,-9 15-20,10-43-504,1 1 0,1 0 0,-2 40 0,7-63-37,0 0 0,0 0 0,1 0 0,0 0-1,1 0 1,-1 0 0,5 10 0,-6-14-57,1 0 1,0 0-1,1 0 0,-1 0 1,0 0-1,1-1 1,-1 1-1,1 0 0,-1-1 1,1 1-1,0-1 1,-1 1-1,1-1 0,0 0 1,0 0-1,0 0 0,0 0 1,0 0-1,1 0 1,-1 0-1,0-1 0,0 1 1,4-1-1,6 0 67,0-1 0,-1 0 0,1-1 0,0 0 0,-1-1 0,1 0 0,18-9-1,-27 11-113,19-8 46,-1-1 1,-1 0 0,0-2-1,0 0 1,-1-2 0,0 0 0,22-22-1,-15 10-38,-2-1 1,-1-1-1,-1-1 0,19-35 0,-42 82-111,0 32-1,1-27 99,-2 21-48,1-28 112,0 0 0,2 20-1,0-31-19,0 0-1,0 1 1,0-1-1,0 0 0,1 0 1,0 0-1,0 0 0,0 0 1,1-1-1,5 9 1,-7-12-25,0 0 1,0 1 0,0-1 0,0 0-1,1 0 1,-1 0 0,0 0-1,0 0 1,1 0 0,-1-1 0,1 1-1,-1 0 1,1-1 0,-1 1 0,1-1-1,-1 1 1,1-1 0,-1 0-1,1 0 1,-1 0 0,1 0 0,-1 0-1,1 0 1,0 0 0,-1 0 0,1 0-1,-1-1 1,1 1 0,2-2-1,3-1 57,-1 0 0,1-1 0,-1 0-1,12-9 1,-17 12-77,17-15 68,0-2 1,-1 0-1,-1-1 1,23-33 0,-31 40-75,93-146 103,4-7-328,-84 134-111,-21 31 329,0 0 0,1-1 0,-1 1 0,0 0 0,0 0 0,0 0 0,0 0 0,0 0 0,0 0 0,0 0 0,0 0 0,0 0 0,1 0 0,-1 0 0,0 0 0,0 0 0,0 0 0,0 0 0,0 0 0,0 0 0,0 0 0,0 0 0,0 0 0,1 0 0,-1 0 0,0 0 0,0 0 0,0 1 0,0-1 0,0 0 0,0 0 0,0 0 0,0 0 0,0 0 0,0 0 0,0 0 0,0 0 0,1 0 0,-1 0 0,0 0 0,0 0 0,0 0 0,0 1 0,0-1 0,0 0 0,0 0 0,0 0 0,0 0 0,0 0 0,0 0 0,0 0 0,0 0 0,0 1 0,0-1 0,0 0 0,2 7-33,-1 11 15,-1-1 1,-2 28 0,0-16 54,-13 133-75,10-131 89,-2 0 1,-1 0 0,-12 32-1,15-52 86,0-1 1,0 0-1,-1 0 0,-8 10 0,13-19-108,0 1 0,-1-1 1,1 0-1,0 0 0,-1 1 0,1-1 0,-1 0 1,1 0-1,-1 0 0,1 0 0,-1 0 1,0-1-1,1 1 0,-1-1 0,0 1 0,0-1 1,-2 1-1,1-1 12,0 0 1,0 0 0,0 0-1,0-1 1,0 1-1,0-1 1,0 0 0,0 0-1,-5-2 1,-2-2-57,0 0-1,1-1 1,-1-1 0,-13-12 0,14 12 38,-2-1-496,19 12 138,0 1 328,1 0-1,0 0 1,1-1-1,-1-1 1,1 1-1,0-2 0,0 1 1,-1-1-1,2-1 1,15 1-1,4 0 69,1-2-1,0-1 0,-1-1 1,42-9-1,-57 7-26,0 0 0,-1 0 0,1-2 1,-1 0-1,0 0 0,0-2 0,-1 1 0,0-2 0,0 0 0,17-16 1,-7 0-28,-1-1 0,-1 0 1,-2-2-1,18-32 0,-26 41 36,11-23-41,-19 38-184,-3 9 106,-38 108-75,14-49 168,-22 99-1,45-158 42,1 0 0,-1 0 0,1 0 0,0 0 0,0 0 1,1 6-1,-1-10-32,0 0-1,0 0 1,1 0 0,-1 0 0,0-1 0,0 1 0,0 0 0,1 0 0,-1 0 0,0-1-1,1 1 1,-1 0 0,1 0 0,-1-1 0,1 1 0,-1-1 0,1 1 0,0 0 0,-1-1-1,1 1 1,-1-1 0,1 1 0,0-1 0,0 1 0,-1-1 0,1 0 0,0 1 0,0-1-1,0 0 1,-1 0 0,1 1 0,0-1 0,0 0 0,0 0 0,0 0 0,-1 0 0,1 0-1,0 0 1,0 0 0,0-1 0,0 1 0,-1 0 0,1 0 0,0-1 0,0 1 0,18-9 49,-1-1 0,0 0 1,0-1-1,-1-1 1,21-19-1,13-9-20,-17 14-88,-18 13-25,0 2 0,29-17 1,-45 27 51,1 1 0,-1 0 1,1-1-1,-1 1 1,1 0-1,-1 0 1,1-1-1,0 1 1,-1 0-1,1 0 0,-1 0 1,1 0-1,0 0 1,-1 0-1,1 0 1,-1 0-1,1 0 0,0 0 1,-1 0-1,1 0 1,0 1-1,0-1 5,-1 1-1,0-1 0,1 1 1,-1-1-1,0 0 1,0 1-1,0-1 0,1 1 1,-1-1-1,0 1 1,0-1-1,0 1 0,0-1 1,0 1-1,0-1 1,0 1-1,0-1 0,0 1 1,0-1-1,0 2 1,-1 4-29,-1 0 0,0 1 0,-3 7 1,2-5 32,-5 15 8,4-14-9,1 0 0,0-1 0,-1 12 0,4-18 12,-1-1 0,1 1 0,0-1 0,0 0 0,0 1 0,1-1 0,-1 1 0,1-1 1,-1 1-1,1-1 0,0 0 0,-1 1 0,1-1 0,1 0 0,-1 0 0,0 0 0,3 4 1,-3-5 10,1 0 1,-1 1-1,1-1 1,0 0-1,-1 0 1,1 0-1,0 0 1,-1 0-1,1-1 1,0 1-1,0 0 1,0-1 0,0 0-1,2 1 1,32 0 276,-23-1-234,6-1-52,0-1 0,0 0 0,0-2 0,0 0 0,-1-1 0,0-1 0,0-1 0,0 0 0,28-17 0,7-9 18,80-65 0,-101 72-91,43-44 0,-70 64 66,-5 4 32,-16 11 0,-7 10-128,0 2 0,-32 38 1,-33 55-37,84-108 115,0-1 25,0 0 0,1 0 0,0 0 0,0 0-1,0 1 1,0 0 0,-3 11 0,6-16-6,0-1 1,0 1 0,0 0-1,0-1 1,0 1-1,0-1 1,0 1-1,0 0 1,0-1-1,0 1 1,0-1-1,0 1 1,0 0 0,0-1-1,0 1 1,1-1-1,-1 1 1,0-1-1,1 1 1,-1-1-1,0 1 1,1-1 0,-1 1-1,0-1 1,1 1-1,-1-1 1,1 1-1,0-1 1,0 1 9,0-1 0,0 1 0,1-1 0,-1 0 0,0 1 0,0-1 0,1 0 0,-1 0 0,0 0 0,0 0 0,1 0 0,1-1 0,4 0 34,-1-1 0,0 0 0,0 0 0,8-5 1,4-4-32,-1 0 1,0-2 0,25-23 0,-16 13-68,12-11 13,20-15-113,-58 48 146,0 1 0,0 0 0,0 0 0,1-1 0,-1 1 0,0 0 0,0 0 0,0 0 0,1-1 0,-1 1 0,0 0 0,0 0 0,0 0 0,1 0 0,-1 0 0,0 0 0,1-1 0,-1 1 0,0 0 0,0 0 0,1 0 0,-1 0 0,0 0 0,0 0 0,1 0 0,-1 0 0,0 0 0,1 0 0,-1 0 0,0 0 0,0 0 0,1 1 0,-3 9-96,-15 22-18,13-25 100,-9 15-31,3-5 36,1 0 1,-8 22-1,15-33 20,0 0-1,0 0 0,1 0 1,0 0-1,0 0 0,1 0 1,0 0-1,0 1 1,0-1-1,1 0 0,1 7 1,-2-12-1,1 1 1,-1-1-1,1 0 1,-1 1-1,1-1 1,0 0 0,0 0-1,0 0 1,0 0-1,-1 0 1,1 0-1,1 0 1,-1 0-1,0 0 1,0 0 0,0 0-1,0-1 1,1 1-1,-1-1 1,0 1-1,0-1 1,1 1-1,-1-1 1,1 1 0,-1-1-1,0 0 1,1 0-1,-1 0 1,1 0-1,1 0 1,5 0 35,0-1 0,1 0 0,13-3 1,-21 3-37,21-5 35,0 0 0,0-2-1,-1-1 1,0 0 0,-1-2-1,0 0 1,21-16 0,-27 16-43,0-1 0,0-1 1,-2 0-1,1-1 0,-2 0 1,15-23-1,49-97 87,-66 116-36,157-299-251,-163 312 185,0-1-19,1 0 1,-2 0-1,1-1 1,-1 1 0,2-9-1,-4 15 29,1 0 0,-1 0 0,0-1-1,0 1 1,0 0 0,0 0 0,0-1-1,0 1 1,0 0 0,0-1 0,0 1-1,0 0 1,0 0 0,0-1 0,0 1-1,0 0 1,0 0 0,0-1 0,0 1-1,-1 0 1,1 0 0,0-1 0,0 1-1,0 0 1,0 0 0,0-1 0,-1 1-1,1 0 1,0 0 0,0 0 0,0-1-1,-1 1 1,1 0 0,-1 0 0,-8 4-120,-7 12 11,10-9 83,0 1 0,1 1 0,0-1 0,1 1 0,0 0 0,-6 18-1,5-14 5,-26 79-11,-22 115 0,47-180 61,-4 53 1,10-70-2,-1 1 1,2 0 0,0 0-1,0-1 1,0 1 0,2 0-1,5 17 1,-7-26-6,-1 0-1,1-1 1,0 1 0,-1-1-1,1 1 1,0 0 0,0-1-1,0 0 1,0 1 0,0-1-1,1 0 1,-1 1 0,0-1-1,1 0 1,-1 0 0,1 0-1,-1 0 1,1 0 0,-1-1-1,1 1 1,0 0 0,-1-1-1,1 1 1,0-1 0,-1 1-1,1-1 1,0 0 0,0 0-1,-1 0 1,4 0 0,1-1-19,1-1 1,0 0 0,0 0-1,-1 0 1,1-1-1,6-4 1,-6 4-12,19-12 49,0 0 0,-1-2 1,0-1-1,-2-1 0,0 0 1,39-46-1,0-9 6,92-143 0,-134 184-50,0-2 1,-2 1-1,-2-2 1,13-41-1,-26 66-39,0 0-1,-1 1 1,1-14 0,-3 17-145,-3 6-45,-6 10-151,5-3 349,-18 20-37,2 2 1,1 0 0,1 1-1,2 0 1,-22 56 0,18-33 100,3 1 1,2 0-1,2 1 0,-8 77 1,19-111-6,1 0 0,2 25 0,0-38 26,0 1-1,0-1 1,1 1 0,-1-1-1,2 0 1,-1 0 0,1 0-1,0 0 1,5 8 0,-6-12 0,0 0 0,0-1 1,0 1-1,1-1 0,-1 1 1,1-1-1,-1 0 0,1 0 1,0 0-1,0 0 0,0 0 1,0-1-1,0 1 0,0-1 0,5 2 1,-3-2-14,0-1 0,0 1 0,0-1 0,1 0 0,-1 0 0,0 0 0,0-1 0,0 0 0,7-2 0,1-1 9,0-1-1,0 0 1,-1-1-1,1-1 1,-2 0-1,20-14 1,-22 13-48,-1 0 1,0 0 0,10-14-1,7-7 43,-17 21-76,0-1 0,12-18 0,-18 26-79,0 6-13,-2 6 18,-8 23 118,4-16 9,-3 21 0,2 5-103,4-42 106,1 0-1,-1 0 1,1 0 0,0 1-1,-1-1 1,1 0 0,0 0-1,1 0 1,-1 0-1,0 0 1,0 0 0,1 0-1,0 0 1,-1 0 0,1 0-1,0 0 1,1 3-1,0-1 65,-2-4-58,0 0 1,0 1-1,1-1 1,-1 0-1,0 0 1,0 0-1,0 1 1,1-1-1,-1 0 1,0 0-1,0 0 1,1 1-1,-1-1 1,0 0-1,1 0 1,-1 0-1,0 0 1,0 0-1,1 0 1,-1 0-1,0 0 1,1 0-1,-1 0 1,0 0-1,1 0 1,-1 0-1,0 0 1,1 0 0,14-4 291,20-14-151,-26 13-109,13-6 9,1 1 0,43-12 0,-39 18-444,-26 4 371,-1 0 0,1 0-1,-1 0 1,1 0 0,-1 0 0,1 0 0,-1 0-1,1 0 1,-1 0 0,1 0 0,-1 0 0,1 0-1,-1 0 1,1 1 0,-1-1 0,1 0 0,-1 0-1,1 0 1,-1 1 0,1-1 0,-1 0 0,0 1 0,1-1-1,-1 0 1,1 1 0,-1-1 0,0 0 0,1 1-1,-1-1 1,0 1 0,0-1 0,1 1 0,-1-1-1,0 1 1,0-1 0,0 1 0,0-1 0,1 1-1,-1-1 1,0 1 0,0-1 0,0 1 0,0 0 0,-10 21-187,-2 0 129,-71 169-37,-24 50 217,10-61 85,-12-13 238,104-158-375,-2-1 1,0 0 0,0 0 0,0 0 0,-1-1 0,0 0-1,0 0 1,-16 8 0,23-14-48,-1 0 0,0 0-1,0 0 1,0 0-1,0 0 1,0-1 0,0 1-1,0-1 1,-1 1 0,1-1-1,0 0 1,0 0 0,0 0-1,0 0 1,0 0 0,-1 0-1,1-1 1,0 1 0,0-1-1,0 1 1,0-1 0,0 0-1,0 0 1,0 0 0,0 0-1,0 0 1,1 0 0,-1 0-1,0-1 1,1 1 0,-1-1-1,1 1 1,-1-1 0,1 0-1,0 1 1,0-1 0,0 0-1,0 0 1,0 0 0,0 0-1,0 0 1,0-3 0,-1-1-10,0-1 1,1 0 0,0 0 0,1 0 0,-1 0-1,1 0 1,1-1 0,-1 1 0,1 0 0,1 0-1,3-13 1,3-3-30,1 0 0,16-29 0,58-101-54,-57 111-7,48-62 1,-66 94 71,1 1 1,0 0 0,0 0 0,1 0 0,0 2 0,1-1 0,0 1 0,0 0 0,0 1 0,1 1 0,0 0 0,0 0 0,1 1 0,-1 1 0,1 0 0,-1 1 0,1 0 0,0 1 0,0 0 0,0 1 0,24 3 0,-25-2-549,0 1-1,-1 1 1,1 0 0,-1 0 0,0 1-1,14 7 1,-17-6-967,0-1 0,-1 1 0,1 0 0,-1 1 0,9 9 0,7 8-2511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32.3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81 761 4064,'5'-1'1527,"1"1"0,-1-1 1,0 0-1,1 0 0,5-2 1,30-15 1027,-18 6-2164,33-26 0,-42 27-233,0-2 0,0 1 0,-1-2 0,-1 0 0,17-25 0,41-80 638,-4-20-21,-20 38-270,39-75 529,-83 172-1023,0 0 0,0 1-1,0-1 1,-1 0 0,0 0-1,0 0 1,0 0 0,0 0-1,0-8 1,-3 17-72,1 0 1,-1 0-1,0 0 0,-1-1 1,1 1-1,-6 6 0,-11 24-95,-16 78-16,7-16 173,-107 225 90,-174 201 479,309-523-569,-10 15 253,1-1 0,-18 18 0,26-31-220,0 0 0,0 0 0,0 0 0,0 0 0,0 0 0,0-1 0,0 1 0,0 0 0,0-1 0,0 1 0,-1 0 0,1-1 0,0 0-1,-2 1 1,2-1-25,1 0 0,0 0 0,-1 0 0,1 0 0,0 0 0,0 0 0,0 0 0,-1 0 0,1-1 0,0 1 0,0 0 0,-1 0 0,1 0 0,0 0 0,0-1 0,0 1 0,-1 0 0,1 0 0,0 0 0,0-1 0,0 1 0,0 0 0,0 0 0,0-1-1,-1 1 1,1 0 0,0 0 0,0-1 0,0 1 0,0 0 0,2-19 191,2 2-178,2 0 1,0 1 0,1 0 0,0 0-1,2 0 1,-1 1 0,2 1 0,16-20-1,-4 8-39,2 0-1,1 2 0,39-30 0,-30 30-258,0 2 1,45-21-1,-41 25-172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7:55.4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261 408 3328,'-2'-3'345,"2"3"-309,1 0 1,-1 0 0,0 0-1,0 0 1,0 0 0,0 0-1,0 0 1,1 0 0,-1 0 0,0 0-1,0 0 1,0 0 0,0 0-1,0 0 1,0 0 0,1 0-1,-1 0 1,0 0 0,0 0-1,0 0 1,0 0 0,0-1-1,0 1 1,0 0 0,0 0-1,1 0 1,-1 0 0,0 0-1,0 0 1,0 0 0,0-1-1,0 1 1,0 0 0,0 0-1,0 0 1,0 0 0,0 0-1,0 0 1,0-1 0,0 1-1,0 0 1,0 0 0,0 0-1,0 0 1,0 0 0,0-1-1,0 1 1,0 0 0,0 0-1,0 0 1,0 0 0,0 0-1,0 0 1,0-1 0,-1 1-1,1 0 1,0 0 0,0 0-1,0 0 1,0 0 0,0 0-1,0 0 1,0 0 0,0 0-1,-1 0 1,1-1 0,0 1-1,0 0 1,0 0 0,-7-9 5365,3 9-5125,1 0-1,-1 0 0,0 0 1,0 1-1,0-1 0,0 1 1,0 0-1,0 0 1,0 0-1,-5 3 0,-3 0-84,-1 1-43,1 0 1,-1 0-1,1 1 0,-20 14 0,-40 34 119,68-51-236,1 0 0,-1 0 0,1 0 0,-1 1 0,1-1 0,0 1 0,1 0 0,-1 0 0,1 0 0,-1 0 0,-2 9 0,5-12-11,0 0 1,0 0 0,0 0-1,0 0 1,0 0 0,0 0-1,0 0 1,0 0 0,1 0-1,-1 0 1,0-1 0,1 1 0,-1 0-1,1 0 1,-1 0 0,1 0-1,-1 0 1,1-1 0,0 1-1,-1 0 1,1-1 0,0 1-1,-1 0 1,1-1 0,0 1 0,0-1-1,0 1 1,0-1 0,0 1-1,-1-1 1,3 1 0,0 0 82,1 0 0,0 1 0,-1-1 1,1-1-1,0 1 0,6 0 0,1-1 82,0 0-1,-1-1 1,1-1-1,0 1 0,-1-2 1,21-6-1,-23 5-133,-1 1 0,1-1 0,-1-1 0,0 1 1,-1-1-1,1-1 0,-1 1 0,0-1 0,8-10 0,-3 3-39,12-15 148,-22 26-186,1-1 0,-1 1 1,0 0-1,0 0 0,0-1 0,0 1 1,0-1-1,-1 1 0,1-1 1,-1 1-1,1-3 0,-1 3-231,-4 20-474,2-10 786,1 0 1,0-1-1,0 1 1,1 0-1,1 15 1,0-19-50,0 1 0,0-1-1,0 1 1,1-1 0,0 0 0,0 1 0,0-1 0,0 0 0,1 0-1,-1 0 1,6 5 0,-3-3 134,0 0 0,1-1 0,-1 1 0,2-1 0,12 8 0,-17-11-83,1-1 0,0 0 0,-1 0 0,1 0-1,0 0 1,0 0 0,0-1 0,0 1 0,0-1 0,0 0 0,0 0 0,0 0 0,0 0 0,-1 0 0,1-1 0,0 1 0,0-1 0,5-2 0,2-2 15,1-1 1,-1 0 0,0-1 0,0 0 0,-1 0-1,0-1 1,16-18 0,-11 12-40,7-10-5,0 0 0,-1-2 0,-2 0 0,29-53 0,-16 15 13,25-75 0,-53 131-48,18-59 40,-19 60-32,0 0 0,-1 0 0,0-1-1,0 1 1,-1-1 0,0 1 0,-1-8 0,1 14-6,0 1 1,0 0-1,0 0 1,0-1-1,0 1 0,0 0 1,0 0-1,0-1 1,-1 1-1,1 0 1,0 0-1,0-1 1,0 1-1,0 0 1,0 0-1,-1 0 1,1 0-1,0-1 1,0 1-1,0 0 1,-1 0-1,1 0 0,0 0 1,0 0-1,0-1 1,-1 1-1,1 0 1,0 0-1,0 0 1,-1 0-1,1 0 1,0 0-1,0 0 1,-1 0-1,1 0 1,0 0-1,0 0 0,-1 0 1,1 0-1,0 0 1,0 0-1,-1 0 1,1 1-1,0-1 1,0 0-1,-1 0 1,1 0-1,0 0 1,0 0-1,0 0 1,-1 1-1,1-1 1,0 0-1,0 0 0,0 0 1,0 1-1,-1-1 1,1 0-1,0 0 1,0 0-1,0 1 1,-2 1-18,-1 1 1,1-1 0,0 1-1,0-1 1,-2 6-1,-14 29-16,-21 64 0,-6 47-41,43-140 86,-8 26 64,1 1-1,2 0 1,2 0-1,-2 45 1,7-77-11,0 0 1,0 0-1,0 0 1,1 0 0,-1 0-1,1 0 1,0-1-1,2 6 1,-2-7-38,-1 0 1,1 0 0,-1 0-1,1-1 1,-1 1 0,1 0-1,0 0 1,-1-1-1,1 1 1,0-1 0,0 1-1,0-1 1,-1 1 0,1-1-1,0 1 1,0-1-1,0 1 1,0-1 0,0 0-1,0 0 1,0 0-1,0 1 1,0-1 0,0 0-1,0 0 1,0 0 0,0 0-1,0-1 1,0 1-1,1 0 1,4-2 3,1-1 1,-1 1 0,0-1-1,0 0 1,0 0-1,6-5 1,36-29 8,-20 15-173,29-24 179,-56 46-62,0-1-1,-1 0 1,1 0 0,0 1-1,0-1 1,0 0 0,0 1-1,0-1 1,0 1 0,0-1-1,0 1 1,0 0 0,0-1-1,0 1 1,0 0 0,0 0-1,0-1 1,0 1 0,0 0 0,0 0-1,0 0 1,1 0 0,-1 1-1,0-1 1,0 0 0,0 0-1,0 1 1,0-1 0,0 1-1,0-1 1,0 1 0,0-1-1,0 1 1,-1-1 0,3 2-1,1 2-4,-1 1 0,1-1-1,-1 1 1,0 0-1,5 9 1,-1 0-14,-4-9 36,1 0-1,0 0 1,0 0 0,0 0-1,0-1 1,1 0-1,7 6 1,-9-8 29,0 0 0,-1 0 0,1-1 1,0 1-1,0-1 0,0 0 0,0 0 0,0 0 0,0 0 0,0-1 0,0 1 1,0-1-1,0 1 0,1-1 0,-1 0 0,0-1 0,4 0 0,-1 0-2,1-1 0,-1-1-1,0 1 1,0-1 0,-1 0-1,1 0 1,0-1 0,-1 0 0,0 0-1,0 0 1,0 0 0,-1-1-1,1 0 1,4-7 0,3-6-28,0-2 0,17-37-1,-20 36 1,1 1 0,17-25 0,-8 22-19,-19 22 17,1 0 1,0 0-1,0 0 0,0 0 1,0 0-1,0 0 0,0 1 1,0-1-1,0 0 0,0 1 0,0-1 1,1 0-1,-1 1 0,0 0 1,0-1-1,0 1 0,2-1 1,-2 2-13,-1-1 1,0 0-1,1 0 1,-1 0-1,1 1 0,-1-1 1,0 0-1,1 1 1,-1-1-1,0 0 1,0 1-1,1-1 1,-1 0-1,0 1 1,0-1-1,1 0 1,-1 1-1,0-1 1,0 2-1,4 5-12,-1 2 0,-1-1-1,1 0 1,-2 1 0,1-1 0,-1 1 0,0-1-1,-1 1 1,0 0 0,-1 13 0,-4 11 185,-12 46 0,13-60-238,3-15 120,0 0 0,0 0-1,-1 0 1,1-1-1,-1 1 1,1-1 0,-1 1-1,0-1 1,-4 6 0,5-8-19,0-1 0,0 1 0,0 0 0,0 0 0,0-1 0,-1 1 0,1 0 0,0-1 0,0 1 0,0-1 0,0 0 0,-1 1 1,1-1-1,0 0 0,0 0 0,-1 1 0,1-1 0,0 0 0,0 0 0,-1-1 0,1 1 0,0 0 0,-1 0 0,1-1 0,0 1 1,0 0-1,0-1 0,0 1 0,-1-1 0,1 0 0,-1 0 0,-5-2-151,-11-6-5,13 5 18,9 1-101,1 6-26,4 0 140,28 0 132,0-1 1,48-5-1,-43 1-153,108-13 316,-81 7-229,-52 5 78,-12 2-31,0 0 0,0 1 0,0 0 0,0-1 0,7 2 0,-12-1-12,0 0 0,0 0 0,1 0 0,-1 1 0,0-1 0,0 0-1,0 0 1,0 0 0,1 0 0,-1 0 0,0 1 0,0-1 0,0 0 0,0 0 0,0 0-1,0 1 1,0-1 0,0 0 0,1 0 0,-1 0 0,0 1 0,0-1 0,0 0 0,0 0-1,0 0 1,0 1 0,0-1 0,0 0 0,0 0 0,0 1 0,0-1 0,-1 0-1,1 0 1,0 0 0,0 1 0,-3 8 30,2-7-26,-4 13-21,4-12 7,0 0 0,0 0 0,0 1 0,1-1 0,-1 0 0,1 0 0,-1 1 0,1-1 1,0 0-1,1 5 0,2 8 38,1-1 0,1 0 0,0 0 0,1 0 0,12 20 0,-16-30 21,1 0-1,0-1 0,0 1 1,0-1-1,0 0 0,1 0 1,6 6-1,-9-10-29,-1 0 1,0 1-1,1-1 0,-1 0 1,1 1-1,-1-1 0,0 0 1,1 0-1,-1 0 0,1 1 1,-1-1-1,1 0 0,-1 0 1,1 0-1,-1 0 0,1 0 1,-1 0-1,1 0 0,-1 0 1,1 0-1,-1 0 1,1 0-1,-1 0 0,1-1 1,-1 1-1,1 0 0,-1 0 1,1 0-1,-1-1 0,0 1 1,1 0-1,0-1 0,1-1 36,0 0-1,0 0 1,0 0-1,-1 0 1,1 0-1,-1 0 1,2-3-1,1-2 1,-1 0 0,0 1-1,-1-1 1,1 0 0,0-9 0,-2 10-67,0 0 0,0 1 0,-1-1 1,0 0-1,0 0 0,-1 0 0,0 0 0,0 0 0,0 1 0,-4-9 1,4 11 6,-1 0 0,1 0 1,-1 0-1,0 0 0,-1 0 1,1 1-1,0-1 0,-1 1 1,1 0-1,-1 0 0,0 0 1,0 0-1,0 0 0,0 0 1,0 1-1,0-1 0,0 1 1,0 0-1,-7-1 0,-3-3-294,13 5 305,0 0-1,0 0 1,0 0 0,0 0-1,0 0 1,0 0-1,0 0 1,0 0-1,0 0 1,0 0 0,0 0-1,0 0 1,0 0-1,0 0 1,0 0 0,0 0-1,0 0 1,0 0-1,0 0 1,0 0-1,0 0 1,0-1 0,0 1-1,0 0 1,0 0-1,0 0 1,0 0-1,0 0 1,0 0 0,0 0-1,0 0 1,0 0-1,0 0 1,0 0-1,-1 0 1,1 0 0,0 0-1,0 0 1,0 0-1,0 0 1,8-3 69,12-2-78,-5 2-23,-1 0 0,1-2 1,-1 1-1,19-11 1,-20 9 31,1 1-1,0 0 1,28-7 0,-39 12 10,-1 0-1,1-1 0,-1 1 0,0 0 1,1 0-1,-1 1 0,1-1 0,2 1 1,-4-1-10,1 1 0,-1-1 0,0 1 0,0 0 0,0-1 0,0 1 0,0 0 0,0-1 0,-1 1 0,1 0 0,0 0 0,0 0 0,-1 0 0,1 0 0,0 0 0,-1 0 0,1 0 0,0 2 0,3 7-14,1 0-1,-1 0 0,2-1 0,8 12 1,-12-18 29,0 0 1,1 0-1,-1-1 1,1 1 0,0-1-1,0 0 1,0 0-1,0 0 1,0 0 0,0 0-1,1-1 1,-1 1-1,1-1 1,-1 0-1,1 0 1,6 1 0,-1-2 60,0 1 0,0-1 1,-1-1-1,1 1 0,0-2 1,0 1-1,14-5 0,11-4 91,0-2 0,42-19-1,-63 25-183,-1-1-1,1-1 0,-1 0 0,-1-1 0,0 0 1,0 0-1,0-1 0,15-20 0,-11 8 78,-1 0 1,-1-1-1,-1-1 0,-1 0 0,11-36 1,-9 18-96,-3-1 0,7-63 1,-16 103 24,0-13-226,-3 16 108,-3 9 71,-6 17-30,2 0-1,1 1 1,-8 41-1,11-45 60,-48 238 390,52-254-331,1 0 0,-1 0 0,1-1 0,1 1 0,-1 0 0,1 0 0,2 8 0,-3-15-26,0 1 0,0 0 1,1-1-1,-1 1 1,0-1-1,0 1 0,1 0 1,-1-1-1,0 1 1,1-1-1,-1 1 0,0-1 1,1 1-1,-1-1 1,1 1-1,-1-1 0,1 0 1,-1 1-1,1-1 1,-1 0-1,1 1 0,-1-1 1,1 0-1,0 1 1,0-1-1,1 0 22,-1 0-1,1 0 0,-1 0 1,1 0-1,-1 0 1,0 0-1,1-1 0,-1 1 1,1 0-1,2-2 1,2-1 41,0 0 1,0-1 0,8-6-1,-7 5-85,-1 0 0,0 0 0,0-1 0,-1 0 0,1 0 0,-1-1 0,-1 0 0,1 1 0,4-12 0,0 7 63,-9 11-56,1-1 1,-1 1-1,1-1 0,-1 1 0,0-1 0,1 1 1,-1-1-1,0 1 0,1-1 0,-1 1 1,0-1-1,1 0 0,-1 1 0,0-1 1,0 1-1,0-1 0,0 0 0,1 1 1,-1-1-1,0 0 0,0 1 0,-1-2 1,2 4 5,-1-1 0,1 0 0,-1 1 0,1-1 0,0 0 1,-1 1-1,1-1 0,0 0 0,0 0 0,0 0 0,0 0 1,0 0-1,0 0 0,2 1 0,19 16 43,-18-15-16,6 3 137,-1 0 0,1-1 1,0 0-1,1-1 0,-1-1 0,1 1 0,15 2 1,-10-3-1158,27 1 0,-14-5-6601,-39 3 4190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7:58.2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338 18 3392,'3'-10'9392,"-7"7"-8384,2 3-913,0-1 1,1 0 0,-1 1-1,0-1 1,0 1 0,0-1 0,1 1-1,-1 0 1,0 0 0,0 0 0,0 0-1,0 0 1,0 0 0,0 0-1,0 1 1,1-1 0,-3 1 0,-6 3 67,1 0 1,-12 6 0,-8 3 229,18-9-294,-7 2 20,-22 11-1,16-3-14,0 1-1,1 1 1,1 1-1,-26 25 1,45-39-89,1-1 0,0 1 1,0 0-1,0 0 0,0 0 1,0 0-1,1 0 0,-1 1 1,0 3-1,1-6 10,1 1-1,0-1 0,-1 0 1,1 0-1,0 0 0,0 0 1,0 1-1,0-1 1,0 0-1,0 0 0,0 0 1,0 0-1,1 1 0,-1-1 1,0 0-1,1 0 1,-1 0-1,1 0 0,-1 0 1,1 0-1,-1 0 0,1 0 1,0 0-1,0 0 1,-1 0-1,1 0 0,0 0 1,0-1-1,0 1 0,0 0 1,1 0-1,3 1 68,1 0 1,-1 0-1,1 0 0,-1-1 1,1 0-1,-1 0 0,1-1 1,0 0-1,-1 0 0,1 0 1,0 0-1,-1-1 0,1 0 1,0 0-1,-1 0 0,1-1 1,-1 0-1,9-5 0,-4 3 24,0-1 1,0-1-1,-1 0 0,0 0 0,0-1 0,-1 0 1,1-1-1,12-15 0,-16 16-103,0 0 0,0 0 0,-1-1 0,4-8-1,-7 13-48,0 1 0,0-1 0,0 0 0,0 0 0,-1 0 0,1 1 0,-1-1 0,0 0 0,0 0 0,0 0 0,0 0 0,0 0 0,0 0 0,-1 1 0,-1-6 0,1 9-2,1 0 0,-1-1 0,1 1 0,-1 0 0,1-1 0,-1 1 0,1 0 0,-1 0 0,1 0 0,0-1 0,0 1 0,-1 0-1,1 0 1,0 1 0,-1 1 36,1-1-1,0 1 1,0 0-1,1-1 1,-1 1-1,0-1 1,1 1-1,-1 0 1,1-1-1,0 1 1,0-1-1,0 0 1,0 1-1,1-1 1,1 3-1,4 7 221,15 16-1,-16-22-87,-1 0 0,1-1 0,0 0 0,0 0 0,0 0 1,1 0-1,12 5 0,-16-8-55,0-1 1,1 1-1,-1-1 1,1 0-1,0 0 1,-1 0-1,1-1 0,0 1 1,-1-1-1,1 0 1,0 0-1,0 0 1,-1-1-1,1 1 1,0-1-1,-1 0 1,1 0-1,5-2 1,7-6 16,-1 0 0,-1-1-1,1-1 1,16-16 0,-14 12-218,32-22 1,-49 36 125,1 1 1,-1 0 0,0 0 0,0 0 0,0 0 0,0 0 0,1 0-1,-1 0 1,0 0 0,0 0 0,0 0 0,0 0 0,1 0-1,-1 0 1,0 0 0,0 0 0,0 0 0,0 0 0,1 0 0,-1 0-1,0 0 1,0 0 0,0 0 0,1 0 0,-1 0 0,0 0-1,0 0 1,0 0 0,0 0 0,1 0 0,-1 0 0,0 1-1,0-1 1,0 0 0,0 0 0,0 0 0,0 0 0,1 0 0,-1 0-1,0 1 1,0-1 0,0 0 0,0 0 0,0 0 0,0 0-1,0 1 1,0-1 0,0 0 0,2 16 89,-6 17 75,4-33-163,-1 5 39,-1 0 0,1 0 0,-1 0 0,-4 8 0,5-10 4,-1 0-1,1 0 0,-1 1 0,1-1 0,0 0 0,0 1 1,1-1-1,-1 5 0,1-8-24,0 0 0,1 0 0,-1 0 0,1 1 1,-1-1-1,1 0 0,-1 0 0,0 0 0,1 0 0,-1 0 0,1 0 0,-1 0 1,1 0-1,-1-1 0,0 1 0,1 0 0,-1 0 0,1 0 0,-1 0 0,0 0 0,1-1 1,73-54 235,-29 28-315,87-40 0,-130 66 44,1 0-1,-1 0 1,1 0-1,-1 0 1,1 1-1,-1-1 1,1 1-1,-1-1 1,1 1-1,0 0 1,-1 0-1,5 1 1,-6 0 16,1-1 1,0 1-1,-1 0 1,1 0-1,0 0 1,-1 0-1,1 0 1,-1 0 0,1 0-1,-1 1 1,0-1-1,1 0 1,-1 1-1,0-1 1,0 1-1,0-1 1,0 1-1,0 0 1,0 2 0,2 3 61,-1 0 0,0 1 0,0-1 1,0 10-1,-1-12-45,-1 0 0,1 1 0,0-1 0,0 0 0,1 0 0,-1 0 1,1 0-1,0-1 0,1 1 0,-1 0 0,7 8 0,-8-13-266,0 1-1,0 0 1,1-1 0,-1 1-1,0-1 1,0 1 0,1-1-1,-1 0 1,0 0 0,1 1-1,-1-1 1,1 0 0,-1 0-1,0 0 1,1 0 0,-1-1-1,0 1 1,1 0 0,1-1-1,4 0-1888,6 0-609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0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49 6464,'-42'-48'2400,"34"48"-1856,-6 0-160,10 0-96,0 0 160,-1 0-256,0 0-512,15 6-480,-2 3-1152,6-1 1088,4 0-2944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00.1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33 686 4480,'0'0'4624,"6"9"-1584,1-6-2597,0 0 1,0-1 0,0 0 0,1 0-1,-1 0 1,0-1 0,1 0-1,-1-1 1,14 0 0,-13 0-265,0 0 0,0-1 1,0 0-1,1 0 0,11-5 1,-16 5-101,-1 0 1,1-1 0,-1 1 0,0-1-1,0 0 1,0 0 0,0 0 0,0 0-1,0-1 1,-1 1 0,1-1 0,-1 0-1,1 1 1,2-7 0,-4 8-66,0-1 0,-1 1 0,1-1 0,-1 0 0,1 0 0,-1 1 0,0-1 0,0 0 0,0 0 0,0 1 0,0-1 0,0 0 0,0 1 0,0-1 0,-1 0 0,1 0 0,-1 1 0,1-1 0,-1 0 0,0 1 0,0-1 0,0 1 0,1-1 0,-1 1 0,-1-1 0,1 1 0,0 0 0,0 0 0,0-1 0,-3 0 0,2-1-73,-1 1 1,0 0 0,0 0-1,0 0 1,0 0-1,-1 0 1,1 1-1,-1-1 1,1 1 0,0 0-1,-1 0 1,0 0-1,-4 0 1,-1 1 92,0 1 0,0 0 0,0 1 0,0 0 0,0 0 0,0 1 0,1 0-1,0 1 1,-1 0 0,1 0 0,1 0 0,-1 1 0,0 1 0,1-1 0,0 1 0,1 0 0,-1 1 0,-5 7 0,10-12-11,1 0 0,0-1 0,0 1 1,0 0-1,0 0 0,0 0 0,0 0 0,0 0 0,1 0 0,-1 0 1,1 0-1,0 0 0,-1 0 0,1 0 0,0 1 0,0-1 0,0 0 1,0 0-1,2 4 0,-1-3 26,0 0 1,0 0-1,1 0 1,0 0 0,-1-1-1,1 1 1,0-1-1,0 1 1,0-1-1,1 1 1,4 3-1,1-1 76,0 0 0,0 0 0,0-1 0,0 0 0,1 0 0,0-1 0,0 0-1,10 2 1,-10-4-41,0 0 0,0 0 0,1-1 0,-1-1 0,0 0 0,0 0 0,0 0 0,0-1 0,0-1 0,-1 1 0,11-6 0,1-1 0,-1-1 0,0-1 0,26-20 0,-32 21-57,0-1-1,-1 0 0,-1-1 1,17-21-1,30-57 104,25-76-16,-59 114-95,9-15-10,32-73-253,-54 107 93,-11 30 111,1 1 1,-1-1-1,1 1 0,-1-1 1,0 0-1,0 1 1,0-1-1,0 0 1,-1 1-1,0-5 1,0 6 20,1 0 0,-1 0 1,0 0-1,1 0 0,-1 0 1,0 0-1,0 0 0,0 0 1,0 1-1,0-1 0,0 0 1,0 1-1,0-1 1,0 0-1,0 1 0,0-1 1,0 1-1,0 0 0,0-1 1,0 1-1,-1 0 0,1 0 1,0 0-1,0 0 0,0 0 1,-1 0-1,1 0 0,0 0 1,0 0-1,0 1 0,-2-1 1,-3 2-39,0-1 1,1 1-1,-1-1 0,-8 5 1,4 0 30,1 0 1,-1 1 0,1 0 0,0 1 0,0-1-1,1 2 1,0-1 0,1 1 0,0 0-1,0 1 1,1 0 0,0 0 0,-8 21-1,-1 7 66,2 0 0,-12 63-1,18-71 19,-3 14 35,-5 52 0,14-82-15,0-1 0,1 1 0,0 0-1,1 0 1,1 0 0,0 0 0,1-1-1,5 15 1,-6-25-48,-1 0-1,0-1 1,1 1-1,0-1 1,-1 0 0,1 0-1,0 1 1,0-1-1,0 0 1,1 0 0,-1-1-1,0 1 1,1 0-1,-1-1 1,1 0 0,0 1-1,-1-1 1,1 0-1,0 0 1,0-1 0,-1 1-1,1 0 1,0-1-1,0 0 1,4 0 0,8 1 67,0-2 0,0 0 0,23-5 0,-36 6-87,119-26 224,-99 20-160,-1-2-1,0 0 1,31-17-1,-48 23-58,5-3-9,0-1 0,9-7-1,-16 12-13,-1 0-1,1 0 1,-1 0-1,0-1 0,1 1 1,-1-1-1,0 1 0,0-1 1,0 0-1,0 1 1,0-1-1,0 0 0,0 0 1,-1 1-1,1-1 1,-1 0-1,1-4 0,-1 6 1,0 0 0,0-1 1,0 1-1,0 0 0,0-1 0,0 1 0,0 0 0,0-1 0,0 1 0,0 0 0,-1 0 0,1-1 0,0 1 1,0 0-1,0 0 0,0-1 0,-1 1 0,1 0 0,0 0 0,0-1 0,-1 1 0,1 0 0,0 0 0,0 0 1,-1-1-1,1 1 0,0 0 0,-1 0 0,1 0 0,0 0 0,-1 0 0,-13 0-164,-16 9 33,29-9 138,-37 14-13,-32 11-219,62-21 220,1 0 1,0 0-1,0 0 0,0 1 0,0 0 1,-10 11-1,16-15 15,0 0 1,0 0-1,0 0 1,0 0-1,0 0 0,1 0 1,-1 0-1,0 0 1,1 0-1,-1 0 0,0 1 1,1-1-1,0 0 0,-1 0 1,1 1-1,0-1 1,-1 0-1,1 0 0,0 1 1,0-1-1,0 0 1,0 1-1,1-1 0,-1 0 1,0 1-1,0-1 1,1 0-1,-1 0 0,1 1 1,-1-1-1,1 0 1,-1 0-1,1 0 0,0 0 1,0 0-1,0 0 0,-1 0 1,1 0-1,0 0 1,0 0-1,2 1 0,1 1 28,1 0 0,-1 0 0,1 0-1,0-1 1,-1 0 0,1 0 0,0 0-1,10 2 1,14 0 37,1-1 0,1-1 0,-1-1 0,0-2 0,0-1 0,31-6 0,-22-1 90,65-24 0,-5 2 36,-98 31-191,2-1 3,1 0 1,-1 0 0,1 0-1,-1 0 1,0 0 0,1-1-1,-1 1 1,0-1 0,0 0-1,4-3 1,-7 5-8,0 0 0,0 0-1,0 0 1,0 0 0,0 0 0,0 0-1,0 0 1,0 0 0,0 0 0,0 0 0,0 0-1,0 0 1,0 0 0,0 0 0,-1-1-1,1 1 1,0 0 0,0 0 0,0 0 0,0 0-1,0 0 1,0 0 0,0 0 0,0 0 0,0 0-1,0 0 1,0 0 0,0 0 0,0 0-1,0 0 1,0 0 0,0 0 0,0 0 0,0 0-1,0 0 1,0 0 0,0 0 0,0-1-1,0 1 1,0 0 0,0 0 0,0 0 0,0 0-1,0 0 1,0 0 0,0 0 0,0 0 0,0 0-1,0 0 1,0 0 0,0 0 0,0 0-1,-10 3-152,-16 8-95,15-5 244,0 1-1,0 0 0,1 0 1,0 1-1,0 0 0,1 1 1,-11 13-1,19-21 7,0 0 0,1 0 1,-1 0-1,0 0 0,1 0 0,-1 0 0,1 0 0,-1 0 1,1 0-1,0 1 0,0-1 0,-1 0 0,1 0 1,0 0-1,0 1 0,0-1 0,0 0 0,0 0 0,1 3 1,-1-3 8,1-1 1,-1 1-1,1 0 1,-1 0-1,1 0 1,0 0 0,0-1-1,-1 1 1,1 0-1,0-1 1,0 1-1,0 0 1,0-1-1,-1 1 1,1-1-1,0 0 1,0 1 0,2-1-1,2 2 27,0-1 1,0 0-1,0-1 0,0 1 0,0-1 0,1 0 0,6-2 1,33-6 157,76-26 1,-100 28-153,1-1-1,-1-1 1,-1-1 0,1-1 0,21-15 0,-29 15-24,-1 0 0,0-1 1,-1-1-1,0 0 1,-1 0-1,0-1 1,-1-1-1,-1 1 0,0-1 1,7-16-1,57-169-50,-42 107 32,-18 52-67,-1 0-1,7-54 1,-18 93 64,0-2-29,1 0 0,0 0 0,-1 0 1,0 0-1,0 0 0,0 0 1,0 0-1,0 0 0,-1 0 0,0-3 1,1 5 23,0 1 0,0 0 0,-1 0 1,1-1-1,0 1 0,0 0 0,0 0 1,0-1-1,0 1 0,0 0 1,-1 0-1,1-1 0,0 1 0,0 0 1,0 0-1,0 0 0,-1 0 0,1-1 1,0 1-1,0 0 0,-1 0 1,1 0-1,0 0 0,0 0 0,-1 0 1,1-1-1,0 1 0,0 0 0,-1 0 1,1 0-1,0 0 0,0 0 1,-1 0-1,1 0 0,0 0 0,0 0 1,-1 0-1,1 0 0,0 1 0,0-1 1,-1 0-1,1 0 0,0 0 0,0 0 1,-1 0-1,1 0 0,0 0 1,0 1-1,-1-1 0,1 0 0,0 0 1,0 1-1,-12 12-209,11-12 209,-5 9-35,0 0 0,1 0 0,0 1 0,1-1 0,-5 18 0,-12 61-14,7 0 351,-3 158-1,16-219-429,0 58 642,2-74-862,0-1-1,1 0 0,1 1 0,0-1 0,6 16 0,-8-24 131,-1-3 83,0 1 0,0-1 0,0 0 0,1 1 0,-1-1 0,0 1-1,0-1 1,0 1 0,1-1 0,-1 1 0,0-1 0,1 0 0,-1 1 0,0-1-1,1 0 1,-1 1 0,0-1 0,1 0 0,-1 1 0,1-1 0,-1 0 0,1 0-1,-1 1 1,0-1 0,1 0 0,-1 0 0,1 0 0,-1 0 0,1 0 0,-1 0-1,1 0 1,0 0 0,8 0-2075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00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44 127 7712,'-27'-7'2506,"26"7"-2399,0-1-1,0 1 1,0 0-1,0 0 1,0-1 0,0 1-1,0-1 1,0 1-1,0-1 1,0 1-1,0-1 1,1 0-1,-1 1 1,0-1-1,0 0 1,-1-1-1,2 2-1,0-1-1,0 1 1,0 0-1,0-1 1,0 1-1,0-1 1,0 1-1,0 0 1,0-1-1,0 1 1,0-1-1,0 1 1,0-1-1,1 1 1,-1 0-1,0-1 1,0 1 0,0 0-1,1-1 1,-1 1-1,0-1 1,0 1-1,1 0 1,-1 0-1,0-1 1,1 1-1,3-3 517,-1 0 1,1 0-1,0 1 1,8-4-1,-12 6-670,29-14 916,0 2 1,61-17-1,-54 21-767,36-7-290,-63 13-76,24-1-1518,-31 3 1269,0 0 1,0 0-1,1 1 0,-1-1 1,0 0-1,0 1 0,0 0 0,0-1 1,0 1-1,0 0 0,0 0 0,3 2 1,9 12-2398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01.5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4 176 4160,'0'0'153,"0"0"0,-2 2 1838,2-2-1838,-1 1 0,1-1 1,0 0-1,0 0 0,0 0 0,0 1 0,0-1 0,0 0 0,0 0 1,0 0-1,0 1 0,0-1 0,0 0 0,0 0 0,0 0 0,0 1 1,0-1-1,0 0 0,0 0 0,0 1 0,0-1 0,0 0 1,0 0-1,0 1 0,10-1 2672,14-8-1008,-7-5-1026,0 0 1,-1-1 0,0-1 0,20-25 0,-7 8-400,19-16-226,-48 52-143,0 0 0,0 0 0,0 0-1,0 0 1,-3 7 0,3-10-16,-1 5 93,0 0-1,1 0 1,0 0 0,0 1 0,0-1-1,1 0 1,0 0 0,2 10 0,-2-13-68,0 0 0,1 0-1,-1 0 1,1 0 0,-1-1 0,1 1 0,0 0 0,0-1 0,0 1 0,0-1 0,1 0-1,-1 0 1,0 0 0,1 0 0,0 0 0,-1 0 0,1-1 0,4 2 0,8 3 78,0-2 0,0 1 1,0-2-1,1 0 0,-1-1 1,1-1-1,0 0 0,28-2 0,-12-3-48,-1 0-1,1-2 0,41-14 0,-61 16-36,0 0-1,-1-1 1,1 0 0,-1-1-1,-1 0 1,1-1 0,14-12-1,-47 30-157,13-7 171,1 0 0,0 0 1,0 0-1,-9 8 1,14-10-20,0 1 0,1 0 0,-1 0-1,1 0 1,-1 0 0,1 0 0,0 1 0,0-1 0,1 1 0,-1 0 0,1-1-1,0 1 1,0 0 0,-2 7 0,3-9 3,0 1 0,0-1 0,0 1 0,0-1 1,1 0-1,-1 1 0,1-1 0,-1 0 0,1 1 0,0-1 0,0 0 0,0 0 0,0 0 1,0 1-1,1-1 0,-1 0 0,0-1 0,1 1 0,0 0 0,-1 0 0,1-1 0,0 1 1,0-1-1,0 1 0,0-1 0,3 2 0,-3-2 13,1 0-1,-1-1 1,1 1 0,-1 0 0,1-1 0,-1 1-1,1-1 1,-1 0 0,1 0 0,-1 0-1,1 0 1,-1-1 0,1 1 0,-1-1-1,1 1 1,-1-1 0,1 0 0,-1 0 0,1 0-1,-1 0 1,0 0 0,0-1 0,0 1-1,4-4 1,-2 2 3,1-1 0,-1 0 0,0 0-1,-1 0 1,1 0 0,-1-1 0,0 1 0,0-1 0,0 0-1,3-7 1,-6 10-43,1 1 1,-1 0-1,1-1 0,-1 1 0,1-1 0,-1 1 1,0-1-1,0 1 0,1-1 0,-1 1 0,0-1 1,-1 1-1,1-1 0,0 1 0,-1-3 0,0 3-13,0-1-1,0 1 0,-1-1 1,1 1-1,0-1 0,-1 1 0,1 0 1,-1 0-1,0 0 0,1 0 1,-1 0-1,-3-1 0,0 0-9,0 1 0,0-1 0,0 1 0,0 0 0,-1 1 0,1-1 0,0 1 0,0 0 0,-10 2 0,-5-1 164,33-9-173,46-5 5,1 2 0,0 3 0,69-1 0,-113 10 72,25 3 0,-35-3-13,0 0-1,0 0 1,0 1 0,0 0-1,0 0 1,8 5 0,-13-6-19,0-1 1,0 1-1,0-1 1,0 1-1,-1-1 1,1 1-1,0-1 1,0 1-1,-1 0 0,1-1 1,-1 1-1,1 0 1,-1 0-1,1-1 1,-1 1-1,1 0 1,-1 0-1,1 0 1,-1 0-1,0 0 1,0-1-1,1 1 1,-1 0-1,0 0 1,0 0-1,0 0 1,0 0-1,0 0 1,0 0-1,0 0 1,-1 0-1,1 0 1,0 0-1,-1 1 1,-1 2 47,0 0 0,-1-1-1,0 1 1,1-1 0,-1 0 0,-4 4 0,-7 8 72,14-15-124,0 0 1,0 0-1,0 0 1,0 1-1,0-1 1,0 0-1,0 0 1,0 0-1,0 0 1,0 0-1,0 0 1,0 1-1,-1-1 1,1 0-1,0 0 1,0 0-1,0 0 1,0 0-1,0 0 1,0 1 0,0-1-1,0 0 1,0 0-1,0 0 1,0 0-1,1 0 1,-1 0-1,0 1 1,0-1-1,0 0 1,0 0-1,0 0 1,0 0-1,0 0 1,0 0-1,0 0 1,0 1-1,0-1 1,0 0-1,1 0 1,-1 0-1,0 0 1,0 0 0,0 0-1,0 0 1,0 0-1,10 1 96,13-3-57,-21 2-36,25-6 54,-1 0 1,0-2-1,28-11 0,27-10-274,-78 29 215,-1-1 0,1 1-1,-1-1 1,1 1 0,-1 0-1,1 0 1,-1 0 0,1 0-1,-1 0 1,1 0 0,-1 1-1,1-1 1,-1 1 0,1 0 0,-1 0-1,0 0 1,5 2 0,-6-2 57,1 1 1,0-1-1,-1 1 0,1-1 1,-1 1-1,0 0 1,1-1-1,-1 1 1,0 0-1,0 0 1,0 0-1,0 0 1,0 0-1,-1 0 1,1 0-1,-1 0 1,1 0-1,-1 0 0,0 0 1,0 0-1,0 3 1,0 7 210,0-9-199,0 0 0,0 0 1,0 1-1,0-1 1,0 0-1,1 0 0,-1 0 1,2 4-1,-1-6-58,-1 0 0,1 0 0,0 0 0,0 0-1,0 0 1,-1-1 0,1 1 0,0 0 0,0 0-1,0-1 1,0 1 0,0 0 0,1-1 0,-1 1 0,0-1-1,0 1 1,0-1 0,0 0 0,0 0 0,1 1 0,-1-1-1,0 0 1,0 0 0,1 0 0,-1 0 0,1-1-1,4 1-201,0-1-1,0 0 1,-1 0-1,1-1 0,8-3 1,2 0-1335,10-2 20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04.1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102 788 1312,'-16'12'6410,"37"-31"-474,14-25-3799,21-24-695,-8 15-688,83-118 1,40-102-83,-77 107-197,-92 161-609,-4 5 26,-9 11-56,-36 56 47,-52 88 368,93-145-240,-184 280 426,-3 97 491,154-302-738,-18 44 1641,85-181-1351,-17 32-486,7-16-65,2 2 0,34-46 0,-35 59 87,1 1-1,0 0 0,42-29 0,74-37 112,-116 74-144,23-13-22,184-122-34,-185 115 228,-65 75-598,11-26 373,-2 0 190,-16 32 0,28-44-119,-1 0-1,1 0 1,0 0-1,0 0 1,1 0-1,-1 0 1,1 1-1,1-1 0,-1 0 1,1 1-1,0 9 1,0-13 12,0-1 0,0 0 0,0 1 1,0-1-1,1 0 0,-1 0 0,0 1 0,1-1 0,-1 0 0,1 0 1,0 0-1,-1 0 0,1 1 0,0-1 0,-1 0 0,1 0 1,0 0-1,0 0 0,0-1 0,0 1 0,0 0 0,0 0 0,0 0 1,0-1-1,0 1 0,1-1 0,-1 1 0,0-1 0,0 1 1,1-1-1,-1 0 0,0 1 0,2-1 0,2 0 20,-1-1 0,1 1-1,0-1 1,0 0 0,-1 0 0,1-1 0,7-2-1,175-75 251,-117 53-221,84-33 84,-145 56-118,-7 3-46,0-1 1,-1 1 0,1-1-1,0 0 1,-1 1 0,1-1 0,0 0-1,-1 0 1,1 0 0,-1 0-1,0 0 1,3-2 0,-7 3-143,-5 2 139,1 1 1,0-1 0,-1 1-1,1 1 1,0 0 0,-11 7-1,-38 34 30,55-44-14,-1 0 0,1 1 0,0-1 0,0 0 0,-1 1 0,1-1 0,0 1 0,0-1 0,0 1 0,1 0 0,-1-1 0,0 1 0,0 0 0,1-1 0,-1 1 0,1 0 0,0 0 0,0 0 0,-1 0 0,1-1 0,0 1 0,1 0 0,-1 0 0,0 0 0,0 0 0,1-1 0,0 4 0,0-3 20,1 0-1,-1 1 1,0-1-1,1 0 1,-1 0-1,1-1 1,0 1-1,-1 0 1,1 0 0,0-1-1,0 1 1,0-1-1,0 0 1,0 1-1,1-1 1,-1 0-1,0 0 1,1-1 0,-1 1-1,3 0 1,3 0 46,-1 0 0,0 0 0,0-1 0,1 0 0,-1-1 0,0 0 1,1 0-1,-1 0 0,12-5 0,-6 1 7,1 0 1,-1-1-1,22-14 1,-29 16-60,0 0 0,0 0 0,-1-1 0,0 0 0,0 0-1,6-7 1,-10 10-5,1 0 0,-1 0-1,0 0 1,1 0 0,-1 0-1,0 0 1,0-1-1,0 1 1,-1 0 0,1-1-1,-1 1 1,1-1 0,-1 1-1,0 0 1,1-1-1,-1 1 1,-1-1 0,1 1-1,0-1 1,-2-4 0,2 6-13,-1 0 1,1 0-1,-1 0 1,1 1-1,-1-1 1,0 0-1,1 0 0,-1 0 1,0 0-1,0 1 1,1-1-1,-1 0 1,0 1-1,0-1 1,0 0-1,0 1 1,0 0-1,-2-1 1,-22-5-155,17 5 125,-6 0-19,-1 0 0,1 0 0,-1 2 0,-23 3 0,11 0 50,-43 14 0,59-12-91,9-3 64,7-2 44,26-2 104,52-11 0,-28 4-49,46-11-94,-10 1 10,-85 17 25,-1 0 0,1 1-1,-1 0 1,1 0 0,-1 1 0,1-1 0,-1 1 0,0 1-1,8 1 1,-11-2 21,-1 0 1,1-1-1,-1 1 0,1 0 0,-1 0 0,1 0 0,-1 0 0,0 0 1,1 0-1,-1 0 0,0 0 0,0 0 0,0 1 0,0-1 0,0 0 1,0 1-1,0-1 0,-1 1 0,1-1 0,0 1 0,-1-1 0,1 1 1,-1 0-1,0-1 0,1 1 0,-1-1 0,0 1 0,0 0 1,0-1-1,0 1 0,0 0 0,-1-1 0,0 4 0,-5 14 123,-1-1 0,0 1 0,-1-2 0,-2 1 0,-12 18 0,15-24-74,49-47 532,-9 11-628,0 2 0,2 1 0,74-32 0,-103 50 5,4-2 16,0 1 1,1 0-1,0 0 0,0 1 0,0 0 0,0 1 1,12-1-1,-22 2-8,0 1 0,0 0-1,0 0 1,-1 0 0,1 0 0,0 0 0,0 0 0,0 1-1,0-1 1,0 0 0,-1 0 0,1 0 0,0 1 0,0-1-1,0 1 1,-1-1 0,1 0 0,0 1 0,-1-1 0,1 1 0,0 0-1,-1-1 1,1 1 0,-1-1 0,1 1 0,0 1 0,-1-1 7,0 0 1,1 0-1,-1 0 1,0 1 0,0-1-1,0 0 1,0 0 0,-1 0-1,1 1 1,0-1-1,0 0 1,-1 0 0,1 0-1,-1 0 1,0 3-1,-4 3 8,1 1-1,-1-1 0,-10 11 0,-46 42 308,60-60-312,1 1 0,0-1 1,-1 0-1,1 0 0,0 1 0,0-1 1,0 0-1,-1 1 0,1-1 0,0 0 1,0 1-1,0-1 0,0 0 1,-1 1-1,1-1 0,0 0 0,0 1 1,0-1-1,0 1 0,0-1 0,0 0 1,0 1-1,0-1 0,0 0 0,0 1 1,0-1-1,0 1 0,0-1 0,1 1 1,-1-1 1,1 1 0,-1-1 0,1 0 0,-1 1 0,1-1 0,0 0 0,-1 1 0,1-1 0,-1 0 0,1 0 0,0 0 0,-1 0 0,1 0 0,0 1 0,-1-1 0,1 0 0,0 0 0,-1 0 0,1-1 0,0 1-1,14-2-47,-1-1-1,19-7 0,6 0 16,-2 0 34,31-6 44,-61 15-71,0 0 1,0 1 0,0-1-1,0 1 1,0 1 0,0-1-1,8 3 1,-12-2 16,-1-1-1,0 1 1,0 0 0,0 0 0,0 0 0,0 0-1,0 1 1,0-1 0,0 0 0,-1 1 0,1 0-1,0-1 1,-1 1 0,1 0 0,-1 0-1,0 0 1,0-1 0,1 1 0,-1 1 0,-1-1-1,1 0 1,0 0 0,0 0 0,0 4 0,1 4 53,-1 1 0,0 0 1,-1-1-1,-1 13 1,1-4 80,0-14-270,0-1 0,0 1 0,0 0 0,-1-1 1,0 1-1,0 0 0,0-1 0,-3 8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06.0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117 111 4576,'3'-8'3003,"-1"3"541,-9 1-171,4 4-3254,0-1 0,0 1 0,0 0 0,1 0 1,-1 1-1,0-1 0,0 1 0,0-1 1,0 1-1,1 0 0,-1 0 0,0 0 0,1 0 1,-1 1-1,1-1 0,-1 1 0,1-1 1,-4 4-1,1-1-150,0 1 1,0-1-1,0 1 1,1 0-1,-1 0 1,1 0-1,-6 11 1,7-10 68,0 1 1,1 0-1,0 0 0,0 0 1,1 0-1,-1 0 0,1 0 1,1 1-1,0-1 0,0 0 1,0 1-1,1-1 0,0 0 1,0 0-1,1 0 0,0 0 1,0 0-1,0 0 0,1 0 1,5 7-1,-8-13-7,1 1 0,0-1 1,0 0-1,0 0 0,0 0 0,0 0 0,0 0 0,0 0 1,0-1-1,0 1 0,0 0 0,1 0 0,-1-1 0,0 1 0,1-1 1,-1 1-1,0-1 0,1 1 0,-1-1 0,2 0 0,-1 0 19,0 0-1,1 0 0,-1-1 0,0 1 1,0-1-1,0 1 0,0-1 0,0 0 0,0 0 1,0 0-1,3-2 0,4-4 107,0 0 0,-1-1 0,0 0 0,7-10 0,-11 14-117,-1 0 17,1 0 0,-2 0 0,1 0-1,0 0 1,-1 0 0,1-1 0,-1 1 0,-1-1 0,1 0-1,0 1 1,0-7 0,-2 8-46,0-1-1,0 1 1,0 0 0,0 0-1,0 0 1,-1-1 0,1 1-1,-1 0 1,0 0 0,0 0-1,0 0 1,-1 0-1,1 0 1,-1 0 0,1 1-1,-1-1 1,0 0 0,-4-4-1,3 5-47,1-1 0,-1 1 0,0 0 1,0 0-1,1 0 0,-1 0 0,-1 1 0,1-1 0,0 1 0,0-1 0,-1 1 0,1 0 0,0 1 0,-1-1 0,1 0 0,-6 1 0,0-2 27,7-2 11,5-1-26,-2 3 15,1-1 1,0 1-1,-1 0 0,1 0 1,0 0-1,0 0 1,0 0-1,1 1 0,-1-1 1,0 0-1,1 1 0,-1 0 1,1 0-1,-1 0 1,5-2-1,6-3 69,14-6 33,0 1 1,1 1-1,40-9 1,-17 9 74,55-4 0,-91 12-106,0 2 0,0 0-1,0 0 1,18 4 0,-29-3-32,0 0 1,0 0-1,0 0 0,0 1 1,-1-1-1,1 1 1,0 0-1,6 4 0,-9-4 5,1-1 0,-1 0-1,1 1 1,-1-1-1,0 1 1,0 0-1,0-1 1,0 1-1,0 0 1,0-1 0,0 1-1,0 0 1,-1 0-1,1 0 1,-1 0-1,1 0 1,-1 0 0,0 0-1,0 2 1,0-1 18,0-1 1,0 0 0,-1 0 0,1 1 0,-1-1-1,0 0 1,1 0 0,-1 0 0,0 0-1,0 0 1,0 0 0,-1 0 0,1 0 0,-2 2-1,-3 2 62,0 0-1,-11 8 0,13-10-91,-1-1-1,1 1 1,0 0 0,0 0-1,-5 8 1,9-12 0,0 0-1,1 0 1,-1 1 0,1-1-1,-1 0 1,0 0-1,1 1 1,-1-1 0,0 0-1,1 0 1,-1 0 0,1 0-1,-1 0 1,1 1 0,-1-1-1,0 0 1,1 0-1,-1 0 1,1 0 0,-1 0-1,1 0 1,0-1 0,16-4 63,-1-1 1,1 0-1,-1-1 1,24-15-1,5-2 11,-17 8-212,-23 12 92,1 1-1,0-1 1,0 1 0,0 0-1,0 1 1,0-1-1,9-1 1,-14 4 16,0 0 0,0 0 0,0 0 0,0 0 0,0 0 0,0 0 0,0 0 0,0 0 0,0 1 0,0-1 0,0 0 1,0 0-1,0 1 0,0-1 0,0 1 0,0-1 0,-1 1 0,1-1 0,0 1 0,0 0 0,-1-1 0,1 1 0,0 0 0,-1 0 0,1-1 0,0 1 0,-1 0 0,1 0 0,-1 0 0,1 0 0,-1 0 0,0 0 1,1 0-1,-1 0 0,0 1 0,1 5 40,0 0 1,0 0 0,-1 0 0,-1 10-1,0-2 10,1-10-6,0 0-1,1 0 0,-1 0 1,1 0-1,0 0 1,3 8-1,-3-11-1,0 0-1,0 0 1,0 0-1,0 0 1,0 0-1,1-1 1,-1 1-1,1 0 1,-1-1 0,1 1-1,0-1 1,-1 1-1,1-1 1,0 0-1,0 0 1,0 1-1,4 0 1,2 0 38,-1 0-1,1 0 1,0-1 0,0 0 0,0 0-1,-1-1 1,13-1 0,58-10 166,-72 10-219,46-11 46,-1-1 0,63-27 0,-100 34-54,0 0 0,0-2 0,-1 0 0,-1 0 0,1-1 0,-1-1 0,16-16 0,-26 25-22,-1-1-1,0 1 1,0-1 0,0 1-1,0-1 1,0 0-1,0 1 1,0-1 0,0 0-1,0 0 1,-1 1-1,1-5 1,-1 6 10,0-1-1,0 1 1,0-1 0,0 1 0,0 0-1,0-1 1,0 1 0,0-1-1,0 1 1,0 0 0,-1-1-1,1 1 1,0 0 0,0-1 0,0 1-1,-1-1 1,1 1 0,0 0-1,0 0 1,-1-1 0,1 1-1,0 0 1,-1 0 0,0-1-1,0 0 0,0 1-1,-1 0 1,1-1-1,0 1 1,-1 0-1,1 0 1,0 0-1,-1 0 1,1 0-1,0 0 0,-3 0 1,-19 6-2,-1 0-1,2 2 1,-44 20 0,56-23 83,1-1 1,0 1 0,0 1-1,1 0 1,-1 0 0,-13 14 0,20-18-63,1-1 0,-1 1 0,1 0 1,-1 0-1,1-1 0,0 1 0,0 0 0,0 0 1,0 1-1,0-1 0,0 0 0,0 0 1,1 0-1,-1 0 0,1 1 0,0-1 1,0 0-1,0 1 0,0-1 0,0 0 0,0 0 1,0 1-1,1-1 0,-1 0 0,1 0 1,0 1-1,-1-1 0,1 0 0,0 0 0,0 0 1,1 0-1,-1 0 0,0 0 0,1-1 1,-1 1-1,1 0 0,-1-1 0,3 3 1,4 2 34,-1 0 1,1 0 0,1 0-1,-1-1 1,1-1 0,-1 1-1,2-1 1,-1-1 0,19 5-1,-14-5-7,1 0-1,-1-1 1,0-1-1,1-1 1,-1 0-1,22-2 1,-14-2-681,0 0 1,22-8 0,-2-2-554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46.7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0 356 3328,'16'-4'7667,"-11"3"-7402,-1-1-1,0-1 0,0 1 0,0 0 1,5-5-1,24-20 215,-2-1 0,-1-1 1,-2-2-1,-1-1 0,-1-1 0,38-64 1,-47 69-267,-27 49-300,1 1 0,0 0 0,2 1-1,1-1 1,-6 42 0,11-61 106,1 0 0,0 0 0,0 1-1,0-1 1,0 0 0,0 0 0,1 1-1,-1-1 1,1 0 0,0 0 0,0 0 0,0 0-1,1 0 1,-1 0 0,3 3 0,-2-4 34,0 0 1,0 0-1,0 0 1,1 0-1,-1 0 1,0-1-1,1 1 1,-1-1 0,1 1-1,0-1 1,0 0-1,-1 0 1,1 0-1,0-1 1,0 1-1,4 0 1,13 0 131,1 0 0,0-1 0,-1-2 0,1 0 1,-1-1-1,31-8 0,-28 3-124,-1 0 1,0-1 0,0-2 0,-1 0-1,0-1 1,27-21 0,-9-2-393,-39 35 326,0 0 1,0 0-1,0 0 0,0 0 0,0-1 1,0 1-1,0 0 0,0 0 0,0 0 1,1 0-1,-1 0 0,0 0 0,0 0 1,0 0-1,0 0 0,0 0 0,0 0 1,0 0-1,1 0 0,-1 0 0,0 0 0,0 0 1,0 0-1,0 0 0,0 0 0,0 0 1,1 0-1,-1 0 0,0 0 0,0 0 1,0 0-1,0 0 0,0 0 0,0 1 1,0-1-1,0 0 0,1 0 0,-1 0 1,0 0-1,0 0 0,0 0 0,0 0 1,0 0-1,0 0 0,0 1 0,0-1 1,0 0-1,0 0 0,0 0 0,0 0 1,0 0-1,0 0 0,0 0 0,0 1 1,0-1-1,0 0 0,0 0 0,0 0 0,-1 13-155,-7 14 95,8-26 70,-5 14-36,2-6 48,-1 1 1,2-1 0,-1 1 0,2 0-1,-2 12 1,3-20 3,0 0 0,0 0 0,0 0 0,0-1 0,0 1 0,1 0 0,-1 0 0,1 0 0,0 0 0,-1-1 0,1 1 0,0 0 0,0-1 0,0 1 0,0 0 0,0-1 0,0 1 0,1-1 0,-1 0 0,0 1 0,1-1 0,-1 0 0,1 0 0,-1 0 0,1 0 0,0 0 0,-1 0 0,1 0 0,0-1 0,0 1 0,-1-1 0,1 1 0,3-1 0,1 1 51,1 0 0,-1-1 1,0 0-1,0-1 0,1 1 0,-1-1 0,0-1 0,8-1 0,-4 0 17,-1-1 0,1 1 0,-1-2 0,14-7-1,-16 7-18,1 0-1,-1-1 0,0 0 1,-1 0-1,10-10 0,-15 14-54,1 0 0,0-1-1,-1 1 1,0 0 0,1 0-1,-1-1 1,0 1 0,0-1-1,-1 1 1,1-1 0,0 1-1,-1-1 1,0 0 0,1 1-1,-1-1 1,0 1 0,0-1-1,0 0 1,-1 1 0,1-1-1,-1 1 1,1-1 0,-3-3-1,2 4-30,0-1-1,0 1 1,-1 0-1,0 0 0,1 0 1,-1 0-1,0 1 1,0-1-1,0 0 0,0 1 1,0-1-1,0 1 1,0 0-1,-1-1 0,1 1 1,0 0-1,-1 1 0,1-1 1,-1 0-1,1 1 1,-5-1-1,1 0-21,1 1 0,0 0 0,-1 0 0,1 0-1,0 1 1,-1-1 0,1 1 0,0 1 0,-10 2 0,13-3 38,-18 7 37,-28 9 0,94-39 81,226-76-63,-220 81-78,-25 7 49,1 2 1,57-9 0,-81 16-21,-1 1 0,1 0 0,0 0 0,-1 0 0,1 0 1,-1 1-1,1-1 0,-1 1 0,1 0 0,-1 0 0,6 2 0,-7-2 4,0 1-1,0-1 0,-1 0 0,1 0 0,-1 1 1,1-1-1,-1 1 0,1-1 0,-1 1 0,0 0 1,1-1-1,-1 1 0,0 0 0,0 0 0,-1 0 0,1 0 1,0 0-1,-1 0 0,1 0 0,0 3 0,0 3 35,-1 1 0,0 0 0,0-1 0,-1 1-1,0-1 1,0 1 0,-1-1 0,0 1-1,-4 7 1,-1 2 47,0 0-1,-20 31 1,23-43-6,0 0 0,1 1 1,-1-1-1,2 1 0,-4 8 1,6-14-72,0-1 0,0 0 0,0 0 0,-1 0 0,1 1 0,0-1 1,0 0-1,0 0 0,0 1 0,0-1 0,0 0 0,0 0 0,0 1 0,0-1 1,0 0-1,0 0 0,0 1 0,0-1 0,0 0 0,0 0 0,0 1 0,0-1 1,0 0-1,0 0 0,0 1 0,0-1 0,1 0 0,-1 0 0,0 1 0,0-1 1,0 0-1,0 0 0,0 0 0,1 1 0,-1-1 0,0 0 0,0 0 0,0 0 1,1 0-1,-1 0 0,0 1 0,0-1 0,1 0 0,-1 0 0,0 0 1,0 0-1,1 0 0,-1 0 0,0 0 0,0 0 0,1 0 0,-1 0 0,0 0 1,0 0-1,1 0 0,-1 0 0,0 0 0,0 0 0,1 0 0,17-9 385,-15 8-355,27-19-39,52-44-1,-40 30-189,-39 31 152,0 1 0,0 0-1,1 0 1,-1 0-1,1 0 1,-1 0 0,1 1-1,4-1 1,-7 1 27,0 1 1,0 0-1,0 0 0,0 0 1,0 0-1,0 0 1,0 0-1,0 0 1,0 0-1,0 0 0,0 0 1,0 1-1,0-1 1,0 0-1,0 1 1,-1-1-1,1 1 0,0-1 1,0 1-1,0-1 1,0 1-1,-1 0 1,1-1-1,0 1 0,-1 0 1,1 0-1,0-1 1,-1 1-1,1 0 1,-1 0-1,1 0 1,-1 0-1,1 0 0,-1 0 1,0 0-1,1 1 1,0 4-22,0 0 1,-1 0 0,1 10 0,1 16 32,-2-31 30,1 1 0,-1 0 1,1 0-1,-1-1 1,1 1-1,0 0 0,-1-1 1,1 1-1,0-1 1,0 1-1,0-1 1,0 0-1,3 3 0,-3-3-12,1-1 0,-1 1 0,1-1 0,-1 0-1,1 1 1,-1-1 0,1 0 0,-1 0 0,1 0-1,-1 0 1,4-1 0,1 1-6,-2-1-50,1 1-1,0 0 0,0 1 0,0-1 0,-1 1 1,1 0-1,0 0 0,-1 0 0,1 1 1,-1-1-1,1 1 0,-1 1 0,8 4 1,-5-3 65,0 1 0,0-2 0,0 1 0,13 4 0,0 2 202,-19-9-296,-1-1 0,1 0 0,-1 1 0,1-1 0,-1 0 0,1 1 0,-1-1 0,1 1 0,-1-1 0,0 1 0,1-1 1,-1 1-1,0-1 0,1 1 0,-1-1 0,0 1 0,0 0 0,1-1 0,-1 1 0,0-1 0,0 1 0,0 0 0,0-1 0,0 1 0,0 0 1,0-1-1,0 1 0,0 0 0,0-1 0,0 1 0,0-1 0,-1 2 0,-7 13-6320,-8 26 0,10-10 2685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48.4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1198 3328,'-7'5'1378,"12"-3"678,16-1 488,-4-5-1922,0 0-1,0-2 0,-1 1 0,0-2 0,22-12 1,72-48 440,-104 63-982,25-18 28,-2-1 0,0-1 1,-2-1-1,0-1 1,33-45-1,18-35 90,85-150-1,-143 220-488,25-64 1,-45 97-350,-3 9 302,-6 16 78,-13 51 247,4 1 0,2 1-1,-6 93 1,19-132 422,1-1 1,2 0-1,5 46 0,-5-77-283,1 0 0,0 0 1,0-1-1,0 1 0,0 0 0,1-1 0,0 1 0,2 3 0,-4-6-71,1 0-1,0 0 0,0 0 0,0 0 1,0 0-1,-1 0 0,1 0 1,1 0-1,-1 0 0,0-1 1,0 1-1,0 0 0,0-1 1,0 1-1,1-1 0,-1 1 1,0-1-1,0 0 0,1 1 1,-1-1-1,0 0 0,1 0 1,-1 0-1,0 0 0,1 0 0,-1 0 1,2-1-1,1 0 9,-1 0 1,1-1-1,0 1 1,-1-1-1,1 0 0,-1 0 1,0 0-1,0-1 0,6-4 1,22-30 108,-21 26-114,213-260 347,-167 203-407,61-94-1,-94 123 22,-2-1 1,21-55-1,24-92 22,-50 138-87,-12 37 38,-2 7-15,0 0 1,0 1-1,-1-1 0,1 0 1,-1 0-1,0 0 1,-1 0-1,1-1 0,-2-8 1,-4 29-314,-37 125 369,-62 141 0,22-69 402,38-94-275,-14 39 43,47-122 229,-8 47 0,19-81-410,0-1 1,0 1 0,0 0-1,-1-1 1,1 1 0,0 0-1,0-1 1,0 1 0,0 0 0,1-1-1,-1 1 1,0 0 0,0-1-1,0 1 1,0 0 0,1-1-1,-1 1 1,1 1 0,-1-2-6,1 0 1,-1 0 0,0 0 0,1 1 0,-1-1 0,0 0 0,1 0-1,-1 0 1,1 0 0,-1 0 0,0 0 0,1 0 0,-1 1 0,1-1-1,-1 0 1,1 0 0,-1-1 0,0 1 0,1 0 0,-1 0 0,1 0-1,3-2 79,0 1 0,-1-1-1,1 0 1,5-3 0,-7 3-81,10-7 65,-1 0 1,0-1-1,-1 0 1,0-1-1,17-24 1,-5 7 60,77-106-365,-93 124 199,-4 5-24,1 1-1,0-1 1,-1 1 0,2 0 0,-1 0 0,0 1-1,1-1 1,0 1 0,6-5 0,-10 8 37,1 0 0,-1-1 0,1 1 0,-1 0 0,1 0 0,0 0 0,-1 0 0,1-1 0,-1 1 0,1 0 0,0 0 0,-1 0 0,1 0 0,-1 1 0,1-1 0,0 0 0,-1 0 0,1 0 0,-1 0 0,1 1 0,-1-1 0,1 0 0,-1 0 0,1 1 0,-1-1 0,1 1 0,-1-1 0,1 0 0,-1 1 0,1-1 0,-1 1 0,0-1 0,1 1 0,-1-1 0,1 2 0,9 22-109,-8-19 103,9 30-1,-8-24 38,0 0-1,9 20 1,-10-28-1,0 1 0,0-1 0,0 0 0,1 0 0,-1 0 0,1 0 0,0 0 0,0 0 1,0-1-1,0 1 0,0-1 0,5 3 0,-4-4 6,-1 1 0,1-1 0,-1 0 0,1 0 1,-1 0-1,1 0 0,0-1 0,0 1 0,-1-1 0,1 0 0,0 0 0,-1-1 0,1 1 1,0-1-1,-1 0 0,1 0 0,0 0 0,-1 0 0,1 0 0,-1-1 0,0 0 0,1 1 0,-1-1 1,4-4-1,-2 0 50,0-1 0,0 1 0,-1-1 0,0 0 0,-1 0 0,0 0 0,0-1 0,3-9 0,-4 9-69,-1 0 1,1 0-1,-1 0 0,-1 1 0,1-1 0,-1 0 0,-2-12 0,2 17-27,-1 0 0,1 0 0,-1 0-1,1 0 1,-1 1 0,0-1 0,0 0 0,-1 0-1,1 1 1,0-1 0,-1 0 0,0 1-1,0-1 1,1 1 0,-1 0 0,0 0 0,-1 0-1,1 0 1,0 0 0,-1 0 0,-2-1-1,3 2 6,1 1-1,0 0 1,-1-1-1,1 1 1,-1 0-1,1 0 1,-1 0-1,1 0 1,-1 0-1,1 0 1,-1 1-1,1-1 1,-1 0-1,1 1 1,0-1-1,-1 1 1,1 0-1,0-1 1,-1 1-1,1 0 1,0 0-1,0 0 1,-2 1 0,-1 2-28,0-1 1,1 1 0,-1 0 0,-5 8 0,5-4 43,-1 0-1,2 0 1,-1 1 0,1-1-1,0 1 1,1 0-1,0 0 1,0 0-1,-1 15 1,3-11 69,0 1 1,1-1-1,0 0 0,1 0 1,0 0-1,5 14 0,-5-20-26,1 0 0,0 0 0,1 0 0,0 0-1,0 0 1,0-1 0,1 0 0,0 0 0,0 0 0,1 0-1,-1-1 1,1 0 0,0 0 0,1-1 0,-1 1 0,1-2-1,11 6 1,-3-3 69,-1 0 1,1-1-1,0-1 0,1-1 0,-1 0 1,1-1-1,28 1 0,-36-3-453,-1 0 0,1-1 1,0 0-1,-1 0 0,1 0 0,-1-1 1,0 0-1,1 0 0,-1-1 0,0 0 1,8-5-1,2-11-2717,-13 14 2315,17-19-1858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48.8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95 125 6720,'-90'4'3040,"85"4"-2624,15-13 1888,4 5-1344,44-7 320,10-1-768,35-12 224,-5 4-416,28-13-288,-5 9-64,11 0 128,-16 9-33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49.3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1 7712,'3'3'4555,"-2"12"-3324,-9 74 560,3-19-1112,-34 389 2037,35-409-2553,-2 18 70,-2 54 793,9-115-1037,6-7-53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49.7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646 0 5408,'-1'1'124,"0"-1"1,1 1-1,-1-1 1,1 1-1,-1-1 1,1 1-1,-1 0 1,1-1-1,-1 1 1,1 0-1,0-1 1,-1 1-1,1 0 1,0 0-1,-1-1 1,1 1-1,0 0 1,0 0-1,0-1 1,0 3-1,-1 1 291,-3 5 174,-1 0 0,0 1 0,0-2 0,-1 1-1,-7 8 1,1-1-53,-81 104 1834,45-61-1620,8-11-138,-2-1 1,-2-3-1,-2-1 0,-52 37 0,90-73-494,0-2 0,0 1 0,-1-1-1,0 0 1,0-1 0,0 0 0,0 0-1,-1-1 1,1 0 0,-1-1 0,0 0-1,-12 1 1,18-3-61,0-1 0,0 1-1,0 0 1,0-1 0,-5-2 0,8 3-47,0 0 0,0 0 1,0-1-1,0 1 0,1 0 1,-1-1-1,0 1 0,1-1 0,-1 1 1,0-1-1,0 1 0,1-1 1,-1 1-1,1-1 0,-1 0 1,1 1-1,-1-1 0,1 0 1,-1 0-1,1 1 0,0-1 0,-1 0 1,1 0-1,0 0 0,-1 1 1,1-1-1,0-2 0,0 3-12,0 0 1,0 0-1,0-1 0,0 1 0,0 0 0,0-1 0,0 1 0,0 0 1,0 0-1,0-1 0,0 1 0,0 0 0,0-1 0,0 1 0,0 0 0,1 0 1,-1-1-1,0 1 0,0 0 0,0 0 0,0-1 0,1 1 0,-1 0 1,0 0-1,0 0 0,0-1 0,1 1 0,-1 0 0,0 0 0,0 0 0,1 0 1,-1-1-1,0 1 0,1 0 0,-1 0 0,0 0 0,0 0 0,1 0 0,-1 0 1,0 0-1,1 0 0,-1 0 0,0 0 0,0 0 0,1 0 0,-1 0 1,0 0-1,1 0 0,-1 0 0,0 0 0,0 1 0,1-1 0,-1 0 0,1 0 1,14 10-190,14 14 526,1-1 0,0-2 0,38 19 1,-34-21-120,-1 1 0,51 43 0,-72-53-423,41 35 1359,-45-39-2276,0-1 1,16 7-1,-13-8-2034,1-8-4516,1 0 2517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0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156 215 3552,'4'-12'1779,"-4"11"-1631,1 0 0,-1 0 1,1 0-1,-1 0 0,1 0 1,-1 0-1,0 0 0,1-1 0,-1 1 1,0 0-1,0 0 0,0-2 0,0-6 779,0 0-1,0 0 0,-1 0 0,0 1 0,-5-15 1,3 12-222,-2 0 0,1 0 0,-2 0 0,-7-12 0,10 18-569,0 1 0,-1-1 1,0 1-1,0 0 1,0 0-1,0 0 1,0 1-1,-1 0 1,0-1-1,1 2 1,-8-4-1,11 5-124,0 1 0,-1-1 0,1 1 0,0-1 1,-1 1-1,1-1 0,-1 1 0,1 0 0,-1 0 0,1 0 0,0 0 0,-1 0 0,1 0 0,-1 0 0,1 0 1,-1 1-1,1-1 0,-1 1 0,1-1 0,0 1 0,-1-1 0,1 1 0,0 0 0,0 0 0,-1-1 0,1 1 1,0 0-1,0 0 0,0 0 0,0 0 0,0 0 0,0 1 0,0-1 0,0 0 0,1 0 0,-1 1 0,0 1 1,-2 4 31,0 1 0,1-1 0,-1 0 1,2 1-1,-2 14 0,-1 18 215,2 0 0,2 1-1,2-1 1,1 1 0,16 70-1,-7-57-19,11 41-179,-4-24 228,-19-71-373,-1 0-1,1 0 1,0 0 0,0 0-1,0 0 1,0 1 0,0-1-1,0 0 1,0 0 0,0 0-1,0 0 1,0 0 0,0 0-1,0 1 1,0-1 0,0 0-1,0 0 1,0 0 0,0 0 0,0 0-1,0 0 1,0 0 0,0 1-1,0-1 1,1 0 0,-1 0-1,2 1-1706,-2-1 1707,0 0 0,0 0-1,0 0 1,0 0 0,0 0-1,0 0 1,1 0 0,-1 0-1,0 0 1,3-10-3312,-1-15-1131,-6 13 240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50.1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29 9984,'-10'-5'4512,"15"5"-3936,0-3 1663,8 3-1343,8-5-352,8 1-352,2-4-128,1 8-32,-2-3 64,6 6-64,1-3-96,-2 0 32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50.5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589 18 8480,'-3'-13'2730,"3"13"-2702,0 0-1,0 0 1,0-1-1,0 1 1,0 0-1,0 0 1,0 0-1,0 0 1,0 0-1,0-1 1,-1 1-1,1 0 1,0 0-1,0 0 1,0 0-1,0 0 1,0 0-1,0-1 1,0 1-1,0 0 1,-1 0-1,1 0 1,0 0-1,0 0 0,0 0 1,0 0-1,0 0 1,-1 0-1,1 0 1,0 0-1,0 0 1,0 0-1,0 0 1,-1 0-1,1 0 1,0 0-1,0 0 1,0 0-1,-6-1 238,0 1-1,1-1 1,-1 2-1,0-1 1,1 0-1,-1 1 1,-6 2-1,-43 12 918,44-11-1189,-192 54 1116,177-50-1066,-1 1-1,2 1 1,-1 1 0,-24 14-1,47-22-39,-1-1 0,1 0 0,0 1 0,0-1 0,0 1 0,1 0 0,-4 4 0,5-6 0,1 0 1,-1 0-1,0 0 0,1 0 0,-1 0 1,1 0-1,0 0 0,-1 0 0,1 0 1,0 0-1,0 0 0,0 0 0,0 0 0,-1 0 1,1 0-1,1 1 0,-1-1 0,0 0 1,0 0-1,0 0 0,1 0 0,-1 0 0,0 0 1,1 0-1,-1 0 0,1 0 0,-1 0 1,2 1-1,1 2 16,1 0 1,-1-1 0,1 0-1,0 1 1,0-1-1,0-1 1,1 1 0,4 2-1,40 15-17,-37-15-10,32 11 42,68 29 29,-97-38-21,-1 1 1,0 0 0,0 1-1,-1 1 1,16 14-1,-26-21 40,0 0 0,0 0 0,0 1 0,0-1-1,3 7 1,-5-8-38,-1-1 1,1 0-1,-1 0 0,1 1 0,-1-1 0,0 0 0,1 1 0,-1-1 1,0 0-1,0 0 0,0 1 0,0-1 0,0 1 0,0-1 1,0 0-1,-1 0 0,1 1 0,-1-1 0,1 0 0,0 1 0,-1-1 1,0 0-1,1 0 0,-2 2 0,-1 0 28,0 0 1,0 0-1,-1 0 1,1 0-1,-1 0 0,0-1 1,1 0-1,-1 0 1,0 0-1,-5 2 0,-41 11 289,9-5-99,-64 8-1,81-16-192,-1-1 1,1-1-1,-48-7 0,68 7-366,0 0-1,-1-1 0,1 0 0,0 0 1,0-1-1,0 1 0,-1-1 0,2 0 0,-1 0 1,0 0-1,-5-4 0,-6-9-1856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0:38:51.6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459 6 7456,'0'-1'90,"0"1"-1,0 0 1,-1-1 0,1 1 0,0 0-1,0-1 1,-1 1 0,1 0 0,0 0-1,0-1 1,-1 1 0,1 0 0,0 0-1,-1 0 1,1-1 0,-1 1 0,1 0-1,0 0 1,-1 0 0,1 0 0,0 0-1,-1 0 1,1 0 0,-1 0 0,1 0-1,0 0 1,-1 0 0,1 0 0,-1 0-1,1 0 1,0 0 0,-1 0 0,1 0 0,0 0-1,-1 1 1,1-1 0,0 0 0,-1 0-1,1 0 1,0 1 0,-1-1 0,1 0-1,0 0 1,-1 1 0,1-1 0,0 0-1,0 1 1,0-1 0,-1 1 0,-15 21 639,12-14-309,-86 150 1980,54-90-1856,-27 46 87,-116 230 946,165-315-1301,7-15-81,1 0 1,0 1-1,0-1 0,2 1 0,0 0 0,-2 16 0,5-30-174,1 0 0,0 0 0,0 0 0,0 0 0,0 0 0,0 0 0,0-1 0,0 1 0,0 0 0,0 0 0,1 0 1,-1 0-1,0 0 0,0-1 0,1 1 0,-1 0 0,0 0 0,1 0 0,-1-1 0,1 1 0,0 0 0,-1-1 0,1 1 0,-1 0 0,1-1 0,0 1 0,-1-1 0,1 1 0,0-1 0,0 1 0,-1-1 0,1 0 0,0 1 0,0-1 0,0 0 0,0 1 0,-1-1 0,1 0 0,0 0 0,0 0 0,0 0 0,0 0 0,1 0 0,5-1 62,-1 0 0,1 0 1,-1 0-1,0-1 0,9-3 0,94-44 294,-37 15-279,-3 0-85,-39 19-286,62-24 0,-88 38 220,0 0 1,-1 1-1,1-1 1,0 1-1,4-1 0,-7 1 37,0 0-1,0 0 0,0 0 0,0 0 0,0 0 1,0 1-1,-1-1 0,1 0 0,0 0 1,0 1-1,0-1 0,0 0 0,0 1 0,-1-1 1,1 1-1,0-1 0,0 1 0,-1-1 0,1 1 1,0-1-1,-1 1 0,1 0 0,-1 0 0,1-1 1,0 2-1,0 2 10,-1-1 0,0 0 0,0 0 0,0 1 0,-1-1 0,0 4 0,0 5 40,0-4 27,0 49 324,1-51-317,1 0 1,-1 0-1,1-1 0,1 1 0,-1 0 0,1-1 0,5 10 0,-6-13-34,0 0-1,0-1 1,0 1-1,1 0 1,-1-1-1,1 1 1,-1-1-1,1 1 1,0-1-1,-1 0 1,1 0-1,0 0 1,0 0-1,0 0 1,0 0-1,0 0 1,0-1-1,0 1 1,0-1-1,0 1 1,4-1-1,3 0 58,-1 0-1,1 0 1,15-4-1,-22 4-90,32-7 106,0-3 0,0 0-1,38-19 1,4 0 47,-63 24-129,8-2 31,-1 0 0,0-2 0,32-18 1,-50 26-64,0-1 1,0 1 0,0 0-1,0-1 1,0 1 0,0-1-1,-1 0 1,1 1 0,0-1-1,-1 0 1,0 0 0,1 0-1,-1 0 1,0 0 0,2-5-1,-3 7 0,0 0-1,0-1 1,0 1-1,1-1 1,-1 1-1,0-1 1,0 1-1,0-1 1,0 1-1,0 0 1,0-1-1,0 1 1,0-1-1,-1 1 1,1-1-1,0 1 1,0-1-1,0 1 1,0 0-1,0-1 1,-1 1-1,1-1 1,0 1-1,0 0 1,-1-1-1,1 1 1,0 0-1,-1-1 1,1 1-1,0 0 1,-1-1-1,1 1 1,-1 0-1,1 0 1,0-1-1,-1 1 1,1 0-1,-1 0 1,1 0-1,-1 0 1,1 0-1,-1 0 1,0 0-1,-28-1-286,12 2 211,-1 1 1,0 1 0,1 1-1,-20 6 1,28-7 72,0 0 0,0 1 0,1 0 0,0 0-1,0 1 1,0 0 0,0 1 0,1-1 0,0 1 0,-7 8 0,12-12 18,0 0 1,1 1-1,-1-1 1,1 0-1,0 0 1,-1 1-1,1-1 0,0 0 1,1 1-1,-1-1 1,0 1-1,1-1 1,-1 1-1,1 0 1,0-1-1,0 1 0,0-1 1,0 1-1,1 4 1,0-4-1,0 0 0,0 0 0,0 0 1,1 0-1,-1 0 0,1 0 0,0-1 1,0 1-1,0 0 0,0-1 0,0 0 1,0 1-1,1-1 0,-1 0 0,1 0 0,4 2 1,5 2 55,0 0 1,1 0 0,0-1-1,0-1 1,0 0 0,1-1 0,0 0-1,18 0 1,-13-1 20,1-2 0,-1 0-1,0-1 1,0-2 0,30-6 0,-7-4 16,0-3-1,62-32 1,-44 19-32,-39 19-54,90-44 118,-87 40-83,-1-1 0,34-28 0,-16 4-12,-1-1 0,-2-2 0,57-81 0,39-98-175,-130 214 87,4-9-3,8-20 1,-15 33-14,0-1 0,1 0 0,-2 1 1,1-1-1,0 0 0,-1 0 0,1 0 0,-1 0 0,0 1 0,0-1 0,-2-6 0,2 10 57,0 0 0,0-1 0,0 1 0,0 0 0,0-1-1,0 1 1,0 0 0,0-1 0,0 1 0,0 0 0,0 0 0,-1-1 0,1 1 0,0 0 0,0-1 0,0 1-1,-1 0 1,1 0 0,0 0 0,0-1 0,-1 1 0,1 0 0,0 0 0,0 0 0,-1-1 0,1 1 0,0 0 0,-1 0-1,1 0 1,0 0 0,0 0 0,-1 0 0,1 0 0,0 0 0,-1 0 0,1 0 0,-1 0 0,-1 0-30,0 1 0,0-1 0,0 1 0,0-1 0,0 1 1,0 0-1,0 0 0,0 0 0,-3 2 0,1 0 7,0 1 0,-1 0 0,2 0 0,-1 0 0,-4 5-1,-17 28 18,-27 51-1,-17 49 27,49-95-20,2 0 0,2 2 0,-21 87 0,33-108 35,1-1-1,2 0 1,0 1 0,2 23 0,0-31 28,1 0 1,1 0-1,1-1 1,0 1-1,0 0 1,13 24-1,-14-33-5,0 0 0,1 1 0,0-1 0,0-1 1,1 1-1,0-1 0,0 1 0,8 5 0,-10-8-8,0-1 0,1 0 0,-1 0 0,0 0 0,1-1 0,0 1 0,-1-1 0,1 0 0,0 0 0,0 0 0,0-1 0,-1 1 0,1-1 0,0 0 0,0 0 0,0 0 0,7-2 0,7-3 46,-1-1 0,0-1 1,0-1-1,30-19 1,-40 23-76,13-7 16,145-94 119,-111 62-93,-2-4 0,-2-1 0,82-103 0,68-145-612,-196 290 480,6-14-87,-9 19 154,-1 1-1,0 0 1,0-1-1,0 1 1,1-1-1,-1 1 1,0 0 0,0-1-1,0 1 1,0-1-1,0 1 1,0-1-1,0 1 1,0 0-1,0-1 1,0 1-1,0-1 1,0 1 0,-1-1-1,1 1 1,0 0-1,0-1 1,0 1-1,0-1 1,-1 1-1,1 0 1,0-1 0,0 1-1,-1 0 1,1-1-1,0 1 1,-1 0-1,1-1 1,0 1-1,-1 0 1,-5 0-149,-2 9 52,-41 67-22,27-40 147,-134 237 550,137-236-435,2 1 0,2 0 0,1 1 0,2 1 1,1 0-1,3 0 0,1 1 0,2 0 0,0 48 0,5-72-311,0 0 0,2 0-1,0-1 1,0 1 0,2-1-1,0 0 1,1 0 0,12 29-1,8-4-1050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0:45.9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1 500 1472,'11'7'4588,"28"26"-1859,-35-30-2506,0 0 0,-1 0 0,2 0 0,-1-1-1,0 1 1,0-1 0,1 0 0,-1-1 0,1 1 0,5 1 0,2-1 277,1-1 0,-1 0 1,13-1-1,-22 0-412,1-1 0,0 1-1,-1-1 1,1 0-1,-1-1 1,1 1 0,-1-1-1,0 1 1,0-1 0,1 0-1,-1 0 1,0-1 0,-1 1-1,5-4 1,0-2-8,1 1 1,-2-1 0,1-1-1,5-8 1,-5 1 10,1 1 1,-2-1 0,0-1-1,-1 1 1,4-27 0,-2 11 19,17-74 158,27-100 459,-45 193-658,0-2-183,2 31 128,-3-8 13,5 16 107,-2-1 0,0 1 0,-2 1-1,5 34 1,-5-11 189,-1 64 1,-5-111-311,0 30 209,-5 41 0,3-62-120,0 0 0,0 0 0,-1 0 0,-1 0 1,1-1-1,-1 1 0,-11 16 0,14-25-71,0 1 0,0-1 1,0 0-1,0 1 0,-1-1 0,1 0 0,0 0 0,-1 0 0,1 0 1,0 0-1,-1-1 0,1 1 0,-1 0 0,0-1 0,1 1 0,-1-1 1,1 1-1,-1-1 0,0 0 0,0 0 0,1 1 0,-1-1 0,0 0 1,1-1-1,-1 1 0,0 0 0,1 0 0,-1-1 0,1 1 0,-1-1 1,0 0-1,1 1 0,-1-1 0,-1-1 0,-3-1-25,1-1-1,-1 1 1,1-1-1,0 0 1,0 0-1,1 0 1,-1-1-1,-3-5 1,1 4-7,7 5-35,-1 1-1,1 0 0,-1 0 1,1-1-1,-1 1 1,1-1-1,0 1 1,-1 0-1,1-1 1,0 1-1,-1-1 0,1 1 1,0-1-1,-1 1 1,1-1-1,0 1 1,0-1-1,0 1 0,0-1 1,-1 0-1,2 1 1,0 1 0,0 0-1,0 0 1,0 0 0,-1 0-1,1-1 1,0 1 0,0-1-1,0 1 1,1 0 0,1 0-1,1 1-52,6 4 116,-1 0-1,1-1 0,0 0 0,0-1 0,0 0 1,1 0-1,-1-1 0,1-1 0,15 2 0,7-1 130,0-2-1,40-3 0,-54 0-86,0-1-1,0-1 1,0 0-1,0-1 0,20-10 1,-31 12-36,-1 0 0,0-1 1,0 0-1,0 0 0,0-1 1,-1 1-1,1-2 0,-1 1 1,-1-1-1,1 0 0,-1 0 1,0 0-1,0-1 0,-1 0 0,0 0 1,0 0-1,0 0 0,-1-1 1,0 1-1,-1-1 0,0 0 1,2-8-1,-2 1-42,-1 0 0,0 0 0,-1 0 0,-3-21 0,2 29-50,0 0 1,-1 0-1,1 0 1,-1 1-1,-1-1 1,1 0-1,-1 1 1,0 0-1,-1 0 0,0 0 1,-7-9-1,10 14 38,0 0 1,0 0-1,0 0 0,0 0 0,0 0 0,0 0 0,0 0 0,0 1 0,-1-1 0,1 0 0,0 1 0,-1-1 1,1 1-1,0 0 0,-1-1 0,1 1 0,0 0 0,-1 0 0,1 0 0,-1 0 0,1 0 0,-3 0 0,1 1-29,1 0 0,-1 0 0,0 0 0,0 0 0,1 1 0,-1-1 0,1 1 0,-1 0-1,1-1 1,-3 4 0,-3 2-51,1 1 0,0 0 0,1 1 0,-11 16 0,12-14 89,-1-1-1,1 1 1,1 0 0,0 1 0,1-1 0,0 0-1,1 1 1,-2 21 0,4-27 40,0 1 0,0-1 0,1 1 0,-1-1 0,2 0 0,-1 0 0,1 1 0,0-1 0,0 0 0,0 0 0,1 0 0,0-1 0,0 1 0,1-1 0,0 0 0,0 0 0,8 8 0,-4-5 76,1 0-1,1-1 1,-1-1-1,1 0 1,1 0-1,-1-1 0,1 0 1,17 6-1,-20-9-52,0 0 0,0 0-1,0-1 1,0 0 0,0 0 0,0-1-1,0 0 1,0 0 0,0-1-1,0 0 1,0-1 0,0 1-1,11-5 1,-3-1 13,-1-1-1,1-1 1,-2 0 0,1 0-1,23-22 1,-29 23-58,0-1 0,-1 0 0,0 0 0,-1-1 0,0 0 0,0 0 0,-1 0 1,-1-1-1,6-15 0,-9 22-32,-1-1 0,0 0 1,0 1-1,-1-1 0,1 0 1,-1 1-1,0-1 0,-1 0 0,1 0 1,-1 1-1,0-1 0,0 0 1,0 1-1,-1-1 0,1 1 1,-1 0-1,0-1 0,-1 1 1,1 0-1,-1 0 0,1 0 0,-1 0 1,0 1-1,-1-1 0,1 1 1,-7-5-1,8 7-3,1 0 0,-1 1 1,1-1-1,-1 0 0,1 1 0,-1-1 0,0 1 0,1 0 1,-1-1-1,0 1 0,1 0 0,-1 0 0,0 0 0,1 0 1,-1 1-1,0-1 0,1 0 0,-1 1 0,0-1 1,1 1-1,-1-1 0,1 1 0,-1 0 0,1 0 0,-1-1 1,1 1-1,0 0 0,-1 0 0,1 1 0,0-1 0,0 0 1,0 0-1,-2 3 0,-3 4-74,1 0 0,-1 0 0,2 0 0,-7 14 0,0 2 278,1 1 0,2-1 0,0 2 0,1-1 0,-3 31 0,10-50-86,-1 1 0,2-1 0,-1 1 1,1-1-1,-1 1 0,2-1 0,-1 1 0,1-1 0,0 0 0,0 0 1,1 0-1,4 8 0,-5-10-43,0-1 0,1 1 1,-1-1-1,1 0 0,0 0 1,0 0-1,0 0 0,1 0 1,-1-1-1,1 1 0,-1-1 1,1 0-1,0 0 0,0 0 0,0-1 1,0 1-1,0-1 0,0 0 1,0 0-1,5 0 0,24 0-21,1-2-1,-1-1 0,33-6 0,-27 3-814,64-7-12426,-81 8 8415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0:48.6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0 718 5472,'6'-4'3093,"-3"1"-2640,-1 0-1,1 0 1,0 1-1,0-1 1,0 1-1,0-1 1,5-1-1,5-6 109,8-6 248,63-54 1333,-72 58-1935,0-1-1,-1 1 1,0-2 0,13-21-1,67-157 242,-30 58-91,-58 126-236,7-8-18,-4 25 4,2 11-49,-2 1 0,0 0 0,-1 0 0,-1 0 0,2 28 0,-2-17 63,2 30 205,-2 63-1,-3-111-265,-2-1 0,0 1 0,0-1 0,-1 0 0,-1 1 0,0-1 0,-5 14 0,4-18-21,2-5 37,1 0 0,-1-1 0,1 1 0,-1-1 0,-4 5 1,5-6-41,0-1 0,0 0 0,-1 0 0,1 0 0,0 0 0,-1 0 0,1-1 0,-1 1 1,1 0-1,-1-1 0,1 1 0,-1-1 0,1 1 0,-1-1 0,0 0 0,-2 1 0,-5-1 43,1 0 0,-1-1-1,1 0 1,-1 0 0,1-1 0,-1 0-1,1 0 1,-10-5 0,-7-4-79,-30-17 1,15 3-110,-9-6-673,44 26 74,13 10 339,4 5 365,-1-2 1,1 1-1,1-2 1,0 0-1,0 0 1,21 7 0,-2-3 239,56 11 0,-76-19-141,-1-1 1,1-1 0,0 0-1,0-1 1,0 0 0,0-1 0,0 0-1,0 0 1,-1-2 0,1 0-1,-1 0 1,1-1 0,-1 0-1,0 0 1,-1-2 0,14-7-1,-3-1-51,0-1 0,-2 0 0,0-2 0,0 0 0,-2-1 0,0-1-1,19-28 1,-3-2 23,51-105 1,-47 68-16,-16 34-99,-17 43 28,-1 0 0,1 0 0,-2-1 0,0 1 0,2-13 0,-4 18-15,0 0 0,1 0 0,-2 0 0,1 0 0,0 0 0,-1 1 0,1-1 0,-1 0 0,0 0-1,-1 0 1,1 0 0,-1 1 0,1-1 0,-1 1 0,0-1 0,-3-2 0,3 4-13,1 0 0,-1 1-1,0-1 1,0 1 0,0-1 0,0 1 0,0 0 0,0 0 0,0 0 0,0 0 0,-1 0 0,1 1 0,0-1 0,0 1-1,-1-1 1,1 1 0,0 0 0,-1 0 0,1 0 0,-1 0 0,1 0 0,0 0 0,-1 1 0,1-1 0,0 1 0,0 0 0,-4 1-1,1 0 7,0 0 1,1 1-1,-1-1 0,1 1 0,0 0 0,0 0 0,0 0 0,0 1 0,1-1 0,-1 1 0,1 0 0,-4 6 0,2 0 6,0-1 0,1 1 0,0 1 1,1-1-1,-3 15 0,-7 59-76,12-76 100,-4 39 157,2 1 0,6 84 0,-2-120-83,1 18 125,2-1 1,9 34-1,-11-54-113,1 0 1,1 0-1,0 0 0,0 0 0,1 0 1,-1-1-1,2 0 0,-1 0 0,1-1 0,12 13 1,-14-18-17,-1 1-1,1-1 1,0 1 0,0-1 0,0 0 0,0-1 0,0 1-1,0-1 1,1 0 0,-1 0 0,0 0 0,1 0-1,-1-1 1,0 1 0,7-2 0,0 1 7,0-1 0,0-1 1,0 0-1,0 0 0,11-5 0,-10 3-51,0-1-1,0-1 1,0 0 0,-1 0-1,0-1 1,0-1-1,-1 0 1,0 0-1,0-1 1,13-15-1,-8 9-10,-11 12-20,-1 0 1,0 0-1,0 0 0,4-6 1,-5 4-408,-4 5 193,-6 9 40,2 12-125,3-7 214,2-12 116,1 0 1,-1 0-1,0 0 1,1 0-1,0 0 1,-1 0-1,1 0 1,0 0-1,0 0 1,0 0-1,0 0 1,0 0-1,1-1 1,-1 1-1,0 0 0,1 0 1,0 0-1,-1 0 1,1 0-1,0 0 1,0-1-1,0 1 1,0 0-1,0-1 1,1 1-1,-1-1 1,0 1-1,1-1 1,1 2-1,1-1 26,0 0 1,1 0-1,-1 0 0,0 0 1,1-1-1,-1 0 0,1 0 1,-1 0-1,1 0 0,0-1 1,-1 0-1,1 0 0,0 0 1,-1 0-1,1-1 0,0 0 1,-1 0-1,1 0 0,4-2 1,179-60 16,-163 55-58,-1-1 0,0-1 0,32-19 0,-50 24 53,-8 4-115,-13 3-211,0 4 192,1 0 1,-1 0-1,1 2 1,0 0-1,1 0 1,0 2 0,0-1-1,1 1 1,0 1-1,1 1 1,-15 18-1,24-26 101,-1 1 0,0 0 0,1-1-1,0 1 1,0 0 0,-1 8 0,2-12-1,1 1-1,-1 0 1,1-1 0,0 1 0,0 0 0,0-1-1,0 1 1,0 0 0,0-1 0,0 1-1,0-1 1,1 1 0,-1 0 0,1-1 0,-1 1-1,1-1 1,-1 1 0,1-1 0,0 1 0,0-1-1,0 1 1,2 1 0,-2-1 10,1-1-1,-1 0 1,0 0 0,1 0-1,-1 0 1,1 0 0,0 0 0,-1-1-1,1 1 1,0 0 0,-1-1-1,1 1 1,0-1 0,0 0-1,-1 1 1,1-1 0,0 0-1,0 0 1,-1 0 0,1-1-1,0 1 1,0 0 0,-1-1 0,1 1-1,0-1 1,0 1 0,-1-1-1,3-1 1,7-2-5,0-1 0,-1 0 1,1-1-1,-1 0 0,0 0 0,-1-1 0,1-1 0,-1 0 1,-1 0-1,1 0 0,-2-1 0,1-1 0,-1 1 0,6-12 1,0-4-196,-2-1 0,-1 0 1,9-39-1,11-84-226,-24 116 319,1-1-6,-2 1 0,-1-1 0,-2-57 0,-7 52-79,5 36 77,-1 0 1,0-1-1,1 1 1,-1 0-1,-1 0 1,1 0-1,0 1 1,-1-1-1,-2-3 1,4 5 60,-1 1-1,0-1 1,1 0 0,-1 1 0,1 0 0,-1-1-1,0 1 1,0-1 0,1 1 0,-1 0 0,0-1-1,0 1 1,1 0 0,-1 0 0,0 0 0,0-1 0,0 1-1,1 0 1,-1 0 0,0 0 0,0 0 0,0 0-1,1 1 1,-1-1 0,0 0 0,0 0 0,0 0 0,1 1-1,-1-1 1,0 0 0,0 1 0,1-1 0,-1 1-1,0-1 1,1 1 0,-1-1 0,1 1 0,-1 0 0,0 0-1,-2 2 8,0 0-1,0 1 0,0-1 0,1 1 0,-4 5 1,-1 6 25,1 0 0,0 0-1,1 0 1,1 0 0,-3 21 0,-5 80 247,10-97-203,1-7 4,-2 26 216,3 53 0,1-80-211,0-1 0,0 1 0,2 0-1,-1-1 1,1 0 0,0 1 0,1-1-1,1 0 1,8 15 0,-6-14 73,1 0 0,16 18 0,-19-25-91,-1 0-1,1 0 1,-1-1 0,1 1-1,0-1 1,0-1-1,1 1 1,10 3-1,-10-3 11,1-1 0,0 0 0,0-1-1,0 0 1,0 0 0,1 0 0,-1-1-1,0 0 1,0 0 0,0-1 0,0 0 0,1 0-1,-1 0 1,-1-1 0,1-1 0,12-4-1,-11 3-66,0-1 0,0 0-1,0 0 1,-1-1 0,0 1 0,0-2-1,0 1 1,0-1 0,-1 0-1,-1 0 1,1-1 0,-1 0 0,0 0-1,4-10 1,-2 2-44,8-28 1,-15 44 48,0-1-1,0 1 1,0-1 0,0 1 0,0-1 0,0 0 0,0 1 0,0-1 0,0 1 0,0-1 0,-1 1 0,1-1-1,0 1 1,0-1 0,-1 0 0,1 1 0,0-1 0,0 1 0,-1 0 0,1-1 0,-1 1 0,1-1-1,0 1 1,-1 0 0,1-1 0,-1 1 0,1 0 0,-1-1 0,1 1 0,-1 0 0,1 0 0,-1-1 0,1 1-1,-1 0 1,0 0 0,1 0 0,-1 0 0,1 0 0,-1 0 0,1 0 0,-1 0 0,0 0 0,1 0-1,-1 0 1,1 0 0,-1 0 0,1 1 0,-1-1 0,0 0 0,1 0 0,-1 1 0,1-1 0,-1 0 0,1 0-1,-1 1 1,-4 3 102,0 0-1,0 0 1,0 1-1,1-1 1,0 1-1,0 0 1,0 0 0,0 0-1,1 1 1,-5 10-1,1 0 73,1 1 0,-7 26 0,12-37-116,0-1 0,1 1 0,0 0 1,0 0-1,0-1 0,1 1 0,-1 0 0,2-1 0,-1 1 1,0-1-1,1 1 0,0-1 0,0 0 0,1 0 0,-1 0 0,1 0 1,0 0-1,1 0 0,-1-1 0,1 1 0,0-1 0,0 0 1,0-1-1,0 1 0,1 0 0,0-1 0,-1 0 0,1 0 0,0-1 1,1 1-1,-1-1 0,0 0 0,8 1 0,-7-2-51,0-1 0,0 0 0,0-1 0,-1 1 0,1-1 0,8-2 0,34-12-4200,-46 14 3454,0 1-1,0-1 1,0 0-1,-1 0 1,1 0-1,0 0 1,-1 0-1,1 0 1,-1-1-1,1 1 1,-1-1-1,2-1 1,-2-1-1939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0:48.9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48 122 9984,'-31'-37'3680,"23"25"-2848,-1 1-256,13 3-640,-4-4-96,10-5-160,-7 6 192,7 2-928,-2 4 608,5 5-3264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0:49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77 2144,'-7'1'16277,"21"9"-15024,-13-9-1137,1 0 0,-1 1 0,1-1-1,-1 0 1,1 0 0,0 1 0,0-1 0,-1-1 0,1 1 0,3 1 0,3-1 62,1 0 0,0 0 1,0-1-1,0 0 0,0-1 0,-1 0 1,1 0-1,0-1 0,12-4 1,11-1 86,432-62-31,-382 53-106,-96 29 43,-157 121 755,104-80-748,-145 131 469,40-32-233,164-147-506,-37 34 230,40-35-513,0 1 0,1-1 1,-1 1-1,1 0 0,-7 12 1,11-16 184,-1-1-1,1 0 1,-1 1 0,1-1 0,-1 1 0,1-1 0,0 1 0,0-1 0,0 1 0,0-1 0,0 1 0,0-1-1,0 2 1,12 28-8033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5:41.44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40 75 64,'7'-3'816,"4"1"-286,0 1 0,-1-2 0,1 1 0,-1-1 0,17-8 0,-9 4-478,11 0 335,-22 6-304,-1 0 0,0-1 1,9-3-1,-13 4-75,0 0 0,0 0 0,-1 1 0,1-1 0,0 1 0,0-1 0,0 1 0,1 0 0,-1-1 0,0 1 0,0 0 0,2 1 0,-3-1 11,0 0 1,-1 0-1,1 0 1,0 0-1,-1 0 1,1 0-1,0 0 1,-1 0-1,1 0 1,0 0-1,-1-1 1,1 1-1,0 0 1,-1 0 0,1-1-1,0 1 1,-1 0-1,1-1 1,-1 1-1,1-1 1,-1 1-1,1 0 1,-1-1-1,1 0 1,15-2 427,-13 2-334,27-2 131,1 0 0,34 3 1,16-2-61,118-2 153,-161 4-242,66 3-154,-74-1 33,-24-1 82,-20 0-6,-98-5 286,14 6-314,-141 20-1,103 4 358,69-4-427,-8 2 21,74-22 92,5 0-33,13 5-37,21 3-44,27-4 59,127-2 1,-125-5-126,116 12 1,-162-8 116,7 0 17,0 2-1,0 0 1,0 2 0,43 18 0,-60-21-29,-8-3 7,1 1 1,-1-1 0,0 1-1,0-1 1,0 1 0,4 3-1,-7-5 3,1 1 0,0 0 0,-1-1-1,1 1 1,-1 0 0,1 0 0,-1-1 0,0 1 0,1 0-1,-1 0 1,0 0 0,0-1 0,1 1 0,-1 0 0,0 0-1,0 0 1,0 0 0,0-1 0,0 1 0,0 0 0,0 0-1,0 0 1,0 0 0,-1 0 0,1-1 0,0 1-1,0 0 1,-1 0 0,1 0 0,-1 1 0,-2 2 0,0 1 0,-1 0 0,1-1 0,-1 0 0,1 1 0,-1-2 0,-1 1 0,1 0 0,0-1 0,-1 0 0,0 0 0,0 0 0,-6 2 0,-10 4 9,-44 12-1,45-15 1,-187 45 135,133-34 11,-67 11 167,97-20-191,35-6-163,-8 1 94,-1 0 1,-23 1 143,50 1-281,1 0 64,0-1 0,-1-1 0,1 1 0,1-1-1,10 1 1,56 5-99,-49-6 85,81 6 206,23 2-272,-119-10 66,99 9 242,-108-9-179,1 2-1,-23 6-37,12-7 1,0-1 1,-1 0-1,1 0 1,-8-1-1,-13 2 45,-26 6-124,-154 25-84,23 11 680,67-16-716,85-20 212,-34 5-1,48-8 90,18-5-99,-1 0 0,1 0 0,0 0 0,0 0 0,0 0 0,0 0 0,0 0 0,0 0 0,0 0 0,0 0 0,0 0 0,0 1 0,0-1 0,0 0 0,0 0 0,0 0 0,0 0 0,0 0 0,0 0 0,0 0 0,0 0 0,0 0 0,0 0 1,0 0-1,0 0 0,0 0 0,0 0 0,0 1 0,0-1 0,0 0 0,0 0 0,0 0 0,0 0 0,0 0 0,0 0 0,0 0 0,0 0 0,0 0 0,0 0 0,0 0 0,0 0 0,0 0 0,0 1 0,0-1 0,0 0 0,0 0 0,0 0 0,0 0 0,0 0 0,0 0 0,0 0 0,0 0 0,1 0 0,8 2 49,39 3-37,160 11-192,131-20 475,-266 3-396,62 1-41,-114 2 155,-8-1-59,0 0 1,0 1-1,17 4 1,-30-6 41,1 0-1,-1 0 1,0 0-1,0 0 1,0 0-1,0 0 1,1 0-1,-1 0 1,0 0-1,0 0 1,0 0-1,0 1 1,0-1-1,0 0 1,1 0-1,-1 0 1,0 0-1,0 0 1,0 0-1,0 0 1,0 0-1,0 1 1,0-1-1,0 0 1,0 0-1,1 0 1,-1 0 0,0 0-1,0 0 1,0 1-1,0-1 1,0 0-1,0 0 1,0 0-1,0 0 1,0 0-1,0 1 1,0-1-1,0 0 1,-5 6-12,-7 1 6,-14 2 14,1-1-1,-2-1 1,1-2 0,-50 5 0,-36 8-10,-37 24-39,-29 7 423,165-47-184,0-1 0,-23 0 0,25-1 8,11 0-208,0 0 0,0-1-1,0 1 1,-1 0-1,1 0 1,0 0-1,0 0 1,0 0 0,0 0-1,0 0 1,0 0-1,0-1 1,0 1 0,0 0-1,0 0 1,0 0-1,-1 0 1,1 0 0,0 0-1,0-1 1,0 1-1,0 0 1,0 0-1,0 0 1,0 0 0,0 0-1,0-1 1,0 1-1,0 0 1,0 0 0,0 0-1,0 0 1,1 0-1,-1-1 1,0 1 0,0 0-1,0 0 1,0 0-1,0 0 1,0 0-1,0 0 1,0 0 0,0-1-1,0 1 1,1 0-1,-1 0 1,0 0 0,4-6-155,0 3 161,-2 1 4,0 0 0,0 0 0,0 1 0,0 0 0,0-1 0,0 1-1,0 0 1,1 0 0,-1 0 0,5-1 0,18-6-242,-20 6 234,0 0 1,0 1 0,0 0 0,0-1-1,0 2 1,7-1 0,74-8 57,121 2 129,32 8 37,-9 1-27,62-6 219,77-3-122,24 11 47,120-2-328,-259-4 65,-95-1 207,77 2-263,-161 4-27,85 15 1,305 41 303,-287-47-449,62 3 247,77-12-215,-167-5 246,-5 2 443,-144 0-563,-1 0 0,0 0 0,1 0 0,-1-1 1,1 1-1,-1 0 0,0 0 0,1-1 0,-1 1 0,1 0 0,-1-1 1,0 1-1,1 0 0,-1-1 0,0 1 0,0 0 0,1-1 0,-1 1 0,0-1 1,0 1-1,0-1 0,0 1 0,1 0 0,-1-1 0,0 0 0,4-17 86,-3 8-20,23-82-80,4-19-346,-3 9 229,-8 27 177,7-38-467,-8 25 133,-7 42 298,-6 28-164,1 1 0,0 0 0,7-19 0,-5 21-328,-16 10 362,5 4 128,-1 1 0,1-1 0,0 0 0,0-1 0,-1 1 0,-5-4 0,5 3-20,-1 0 0,1 0 0,-13-2 0,-20 0-100,-90-6 26,-121 13-119,-2 17 101,-227 14 271,437-32-137,-204-9 1,180 3 2,-304-29 66,205 6 88,2 0-177,-157 6 116,49 13 135,7-1-5,-151 18-120,186-14-123,139 5 15,0 5-1,-148 26 1,183-21-44,-38 9 16,74-15-31,12-3 42,1 1-1,0 0 0,0 0 1,-8 3-1,14-4-14,-1-1-1,1 0 1,0 0 0,-1 0-1,1 0 1,0 1-1,-1-1 1,1 0-1,0 0 1,0 0-1,-1 1 1,1-1-1,0 0 1,0 1 0,-1-1-1,1 0 1,0 1-1,0-1 1,0 0-1,0 1 1,0-1-1,0 0 1,-1 1 0,1-1-1,0 0 1,0 1-1,0-1 1,0 0-1,0 1 1,0-1-1,0 0 1,1 1 0,8 11 133,21 8 32,-28-19-171,56 29-126,76 27 0,-100-44 112,78 28 81,3-5 0,1-5 1,230 29-1,368-24 196,145-56-394,-494-7 126,-1 2 89,-203 25-158,-131 2-8,0 2 0,0 1 1,39 12-1,-53-13 69,0 1 1,0 1 0,-1 1-1,1 0 1,-2 1-1,27 18 1,-40-26 2,-1 1 0,0 0 0,0-1 0,0 1 0,1-1 1,-1 1-1,0-1 0,0 1 0,0 0 0,0-1 0,0 1 1,0-1-1,0 1 0,0 0 0,0-1 0,0 1 0,-1-1 1,1 1-1,0 0 0,0-1 0,-1 1 0,1-1 1,0 1-1,-1 0 0,-1 6 62,-7 0 105,5-7-154,0 1-1,1-1 1,-1 0 0,0 1-1,0-2 1,1 1 0,-1 0-1,-6-2 1,-5-1 4,-489-13-103,421 17-44,-208 19 163,283-17-29,18 0 96,37-1-19,57-5 0,51-11-24,-99 9 28,324-57 167,-248 38-213,139-5 0,-226 25 4,-10 0-17,33-1-273,-86 14 46,-28 4 198,-59 8 1,-35 10-3237,104-20 1235,-9 1-1792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5:44.86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 61 736,'0'0'5434,"-4"-5"-5386,3 5 22,2-2-234,4 5 152,3 8 102,-7-10-68,0-1-161,0 1 200,0-1 1,0 0-1,0 0 0,-1 0 1,1 0-1,0 0 0,0 0 1,0 0-1,0-1 0,-1 1 1,2 0-1,-2-1-55,1 0 1,-1 0-1,0 1 1,0-1-1,1 0 0,-1 0 1,0 0-1,0 0 0,0 0 1,0 1-1,0-1 1,0 0-1,0 0 0,-1 0 1,1 0-1,0 0 0,0 1 1,-1-1-1,1 0 0,0 0 1,-1 0-1,-10-14 297,11 13-266,0 1 16,0 1-59,0-1 0,0 1 0,0-1 0,0 1 0,0-1 0,0 1 0,0-1 0,0 1 0,0-1 0,0 1 0,0-1 0,1 1 0,-1-1 0,0 1 0,0-1 0,1 1-1,-1-1 1,0 1 0,1-1 0,-1 1 0,1 0 0,-1-1 0,0 1 0,1 0 0,-1-1 0,1 1 0,-1 0 0,1-1 0,-1 1 0,1 0 0,0 0 0,0-1 20,0 1 1,0-1 0,0 1-1,0-1 1,0 1 0,0-1 0,0 0-1,0 0 1,-1 1 0,2-3-1,-1 2 136,-1 1-147,0 0 0,0-1 0,1 1 1,-1-1-1,0 1 0,0 0 0,0-1 1,0 1-1,0 0 0,1 0 0,-1-1 1,0 1-1,0 0 0,0-1 0,1 1 0,-1 0 1,0 0-1,0-1 0,1 1 0,-1 0 1,0 0-1,1 0 0,-1 0 0,0-1 0,1 1 1,-1 0-1,0 0 0,1 0 0,-1 0 1,0 0-1,1 0 0,0 0 0,19-1-162,-14 1 153,-4 0 65,-16 20 47,12-19-90,-1 1-1,1 0 0,-1-1 1,1 1-1,-1-1 0,0 0 0,1 0 1,-1 0-1,0 0 0,0-1 1,0 1-1,0-1 0,0 1 0,-4-1 1,3 0 218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6:18.5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0 759 1728,'0'0'26,"0"0"0,1 0 0,-1 0 1,0 0-1,0-1 0,0 1 0,0 0 0,0 0 0,0 0 0,0 0 1,0 0-1,0 0 0,0 0 0,0 0 0,0 0 0,1-1 0,-1 1 1,0 0-1,0 0 0,0 0 0,0 0 0,0 0 0,0 0 0,0 0 1,1 0-1,-1 0 0,0 0 0,0 0 0,0 0 0,0 0 0,0 0 1,0 0-1,1 0 0,-1 0 0,0 0 0,0 0 0,0 0 1,0 0-1,0 0 0,0 0 0,0 0 0,1 0 0,-1 0 0,0 0 1,0 0-1,0 1 0,0-1 0,0 0 0,0 0 0,0 0 0,0 0 1,1 0-1,-1 0 0,0 0 0,0 0 0,0 1 0,0-1 60,0 0 0,0 0 0,1 1 0,-1-1 0,0 0 0,0 0 0,1 1 0,-1-1 0,0 0 0,0 0 0,1 0 0,-1 1 0,0-1 0,1 0 0,-1 0 0,0 0 0,1 0 0,-1 0 0,0 0 0,1 0-1,-1 0 1,0 0 0,1 0 0,-1 0 0,0 0 0,1 0 0,-1 0 0,0 0 0,1 0 0,7-2 48,-1 0-1,1-1 1,-1 0-1,0 0 1,0 0-1,0-1 1,0 0-1,0-1 0,-1 1 1,0-1-1,0 0 1,0-1-1,5-6 1,8-11-191,-1-1 1,17-29 0,-19 27 169,-15 24-108,9-13 18,-1 1 0,0-1-1,11-31 1,-16 35 24,7-21 159,-1 0 0,-1-1 0,-2 0 1,3-37-1,-7-89-153,-3 113-58,0 42 6,0 0 0,-1 1 1,1-1-1,-1 0 0,0 0 1,0 0-1,0 1 0,-1-1 1,1 1-1,-1-1 0,-3-4 1,4 7-3,0 0 1,0-1-1,0 1 1,0 0-1,0 0 1,0 0-1,0 0 1,0 0-1,-1 0 1,1 0-1,0 0 1,-1 0-1,1 1 1,-1-1-1,1 1 0,-1-1 1,1 1-1,-1-1 1,1 1-1,-1 0 1,0 0-1,1 0 1,-1 0-1,1 0 1,-1 0-1,1 0 1,-1 0-1,1 1 1,-1-1-1,-1 1 1,-5 3-36,1 0 0,0 1 0,0 0 0,1 0 0,-10 9 0,2-2 113,8-7-113,0 1-1,0 0 1,0 0-1,1 0 1,0 1-1,0 0 1,0-1 0,1 2-1,0-1 1,0 1-1,1-1 1,0 1-1,1 0 1,-1 0-1,2 0 1,-1 0 0,1 1-1,0-1 1,1 0-1,0 0 1,0 1-1,1-1 1,1 11-1,38 130 123,-26-104 36,-8-22-102,2 29 0,-6-37 64,0-1 0,1 1 0,1-1 0,0 1 0,8 17 0,-11-29-55,1 0-1,-1 0 1,1-1-1,0 1 1,0-1-1,0 1 1,0-1-1,0 0 1,0 1-1,1-1 1,3 2-1,-4-3 9,0 0 1,0 0-1,1 0 0,-1 0 1,1-1-1,-1 1 0,0-1 1,1 0-1,-1 0 0,1 1 1,-1-2-1,1 1 0,-1 0 0,1 0 1,3-2-1,4-1-14,1-1 0,-1 0 0,0-1 0,0 0 0,0-1 0,-1 0 0,18-14 0,14-10 12,-16 16-49,33-13 0,-38 17 15,-16 9 17,-4 0-21,1 1 0,-1 0 0,0 0 0,0 0 0,1-1 0,-1 1 0,0 0 0,0 0 0,0 0 0,1 0 0,-1 0 0,0 0 0,1 0 0,-1 0 0,0 0 1,0 0-1,1-1 0,-1 1 0,0 0 0,0 1 0,1-1 0,-1 0 0,0 0 0,1 0 0,-1 0 0,0 0 0,0 0 0,1 0 0,-1 0 0,0 0 0,0 0 1,1 1-1,-1-1 0,0 0 0,1 0 5,0 1 0,-1-1 0,1 0 0,0 1 1,-1-1-1,1 0 0,0 0 0,-1 0 0,1 0 1,0 0-1,0 0 0,-1 0 0,1 0 0,0 0 1,-1 0-1,2 0 0,8 0-119,34 6 122,-43-5 14,0-1 0,0 0 1,0 1-1,0-1 0,0 0 0,1 0 0,-1 0 1,0 0-1,0 0 0,0 0 0,0 0 0,0 0 0,0-1 1,0 1-1,0 0 0,0-1 0,0 1 0,0-1 1,0 1-1,0-1 0,0 1 0,1-2 0,-1 2 0,-1-1 0,1 1 0,-1-1 0,0 1 1,1-1-1,-1 0 0,0 1 0,1-1 0,-1 1 0,0-1 0,0 1 0,0-1 0,0 0 0,1 1 0,-1-1 0,0 0 0,0 1 0,0-1 0,0 1 0,0-1 0,0 0 0,-1 1 0,1-1 0,0 0 0,0 1 0,0-1 0,-1 1 0,1-1 0,0 1 0,0-1 0,-1 0 0,1 1 0,-1-1 0,1 1 0,0-1 0,-1 1 0,1 0 0,-1-1 0,1 1 0,-2-1 0,-2-2-17,0 0 0,0 0 0,-1 1 0,1 0 0,-1-1 0,0 2 0,0-1-1,0 0 1,0 1 0,0 0 0,0 0 0,-7 0 0,4 1-55,0-1 1,0 2 0,-1-1-1,1 1 1,0 0-1,0 1 1,-10 3 0,15-4 25,0 0 0,0 0 1,0 1-1,1-1 0,-1 1 1,0 0-1,1-1 0,-1 1 1,1 1-1,0-1 0,0 0 1,0 0-1,0 1 0,0-1 1,0 1-1,1 0 0,-1-1 1,1 1-1,0 0 0,0 0 1,0 0-1,0 0 0,0 0 1,1 0-1,-1 0 0,1 0 1,0 0-1,0 1 0,0 3 1,1-2-6,0 1 0,1-1 0,-1 1 0,1-1 0,0 0 0,0 0 0,1 0 0,-1 0 0,1 0 0,6 7 0,0-1 30,-1-1-6,0 0 1,1-1-1,0 0 0,0 0 0,18 12 1,-18-15 67,1-1 0,1-1 0,-1 1 0,0-2 0,1 1 0,0-1 0,0-1 0,0 0 0,0-1 0,13 1 0,-16-2-16,0 0 1,-1 0-1,1-1 1,0 0-1,0 0 1,-1-1-1,1 0 1,-1 0-1,1-1 1,-1 0 0,0 0-1,0-1 1,0 0-1,12-9 1,-18 12-42,0 0 0,0-1 0,0 1 0,1 0 0,-2-1 0,1 1 0,0 0 1,0-1-1,0 1 0,-1-1 0,1 1 0,-1-1 0,1 0 0,-1 1 0,1-1 0,-1 1 1,0-4-1,0 2 10,0 0 0,-1 0 1,1-1-1,-1 1 0,0 0 1,0 0-1,0 0 0,-3-5 1,-1 0 10,0 0 0,0 0 0,-1 1 0,0 0 0,-10-10 0,9 10-13,-1 0 0,0 0 1,-1 0-1,0 1 0,0 0 1,0 1-1,-15-7 0,15 9-74,-21-9-55,28 10 104,-6-1-212,4 8-55,-1 4 189,5-9 91,-1 1-26,0 0-1,1 0 1,-1 0 0,0 0-1,1 0 1,-1 0-1,1 0 1,-1 0-1,1 1 1,0-1-1,-1 0 1,1 0-1,0 2 1,1-1-11,-1-1 0,1 1 1,0 0-1,0-1 0,0 1 0,0-1 0,1 1 1,-1-1-1,3 3 0,0 0 21,0-1 1,1 1-1,-1-1 0,1 0 1,0 0-1,0-1 1,0 1-1,0-1 0,1 0 1,10 2-1,1 0 53,2-1 0,18 0 0,-28-2 1,0 0 0,0-1 0,0-1 0,0 1 0,0-1 0,0-1 0,-1 0 0,1 0 0,0-1 0,-1 1 0,1-2-1,11-6 1,-10 4 73,-6 4-83,0 0 0,-1 0 0,1-1 0,-1 1 0,0-1 0,0 0 0,0 1-1,5-8 1,-2 3-41,-5 5 59,0 0-1,1 0 0,-1 1 1,0-1-1,0 0 0,0 0 1,0 0-1,0 0 0,-1 0 0,1 0 1,0-1-1,-1 1 0,0 0 1,1-3-1,-2 4-99,-2 6-255,1 7-280,3 4 497,0-3 26,1-5 63,0 0 0,1 0 0,6 13 0,-5-13-55,-1 1 1,5 12-1,17 53 241,-25-74-168,1 0 1,-1 1-1,0-1 1,0 0 0,0 0-1,0 0 1,0 1-1,1-1 1,-1 0-1,0 0 1,0 0 0,0 1-1,1-1 1,-1 0-1,0 0 1,0 0-1,0 0 1,1 0 0,-1 0-1,0 1 1,0-1-1,1 0 1,-1 0 0,0 0-1,1 0 1,-1 0-1,0 0 1,0 0-1,1 0 1,-1 0 0,13-3 252,9-9-117,-6 1-161,-1-1 0,-1 0 0,0-1 0,16-19 0,-11 10-62,13-14 173,-30 34-61,0-1 0,0 0 0,0 0 0,0 1-1,-1-1 1,1 0 0,-1-1 0,0 1 0,0 0 0,1-4 0,-2 7-62,0 0 1,0 0-1,0 0 0,0 0 0,0 0 1,0-1-1,0 1 0,0 0 0,0 0 1,0 0-1,0 0 0,0 0 0,0-1 1,0 1-1,0 0 0,1 0 0,-1 0 1,0 0-1,0 0 0,0 0 0,0 0 1,0-1-1,0 1 0,0 0 1,0 0-1,0 0 0,0 0 0,1 0 1,-1 0-1,0 0 0,0 0 0,0 0 1,0 0-1,0 0 0,0-1 0,1 1 1,9 7-49,-9-6 124,8 11-53,-8-10 1,1 1 0,-1 0 0,1 0 0,-1 0 0,0 0 0,0 0 0,0 1 0,0-1 0,-1 0-1,1 4 1,-1 36 11,0-28-114,0-10 100,0 0 0,0 0 0,0 0 1,1 0-1,0 0 0,0 0 0,0-1 0,1 1 0,-1 0 0,1-1 0,0 1 0,0-1 0,1 1 0,-1-1 0,1 0 0,0 0 0,0 0 0,6 5 0,-6-7 64,1 0-1,0 0 0,0 0 1,0 0-1,0 0 1,0-1-1,0 1 1,0-1-1,1 0 1,-1 0-1,0-1 1,1 0-1,-1 1 1,0-1-1,1-1 1,-1 1-1,0-1 1,1 1-1,-1-1 1,8-3-1,-3 1-11,0-1 0,-1 0-1,1-1 1,-1 1 0,0-2-1,0 1 1,-1-1 0,11-10 0,-8 7 19,-1-1 1,0-1-1,0 1 1,7-14 0,-14 21-42,-1 0 1,1 0 0,0-1 0,-1 1 0,0 0-1,0 0 1,0-1 0,0 1 0,-1-1-1,1 1 1,-1-1 0,0 1 0,0 0 0,0-1-1,0 1 1,0-1 0,-1 1 0,0-1 0,0 1-1,0 0 1,-1-4 0,0 4-68,0 1 1,0-1-1,0 1 1,0 0-1,0 0 1,0 0-1,0 0 1,-5-3-1,-3 6-766,11-1 544,13 13-155,-2-6 527,-1 0-114,1 1-1,11 9 1,-13-9 14,-1-1 1,2 0-1,-1 0 1,1-1-1,0-1 1,17 7-1,-26-11 21,0-1 0,0 1-1,0-1 1,0 0 0,0 1 0,0-1-1,0 0 1,0 0 0,0-1 0,0 1-1,0 0 1,0-1 0,0 1 0,0-1 0,0 1-1,0-1 1,0 0 0,2-1 0,4-3-15,0 0 1,12-12 0,0 2 13,-8 7 92,20-16-1,-30 22-95,0-1-1,0 1 1,-1-1-1,1 1 1,0-1-1,-1 0 1,0 1-1,1-1 1,-1 0-1,-1 0 1,1 0-1,0 0 1,-1 0-1,1 0 1,-1 0-1,0 0 0,0 0 1,0-1-1,0 1 1,-1 0-1,1 0 1,-1 0-1,0 0 1,0 0-1,0 1 1,0-1-1,0 0 1,-3-4-1,0 2-20,-22-24-156,25 28 141,-1-1 0,1 1 0,-1-1-1,0 1 1,0 0 0,1 0 0,-1 0-1,0 0 1,0 0 0,0 0 0,0 1-1,0-1 1,-1 1 0,-2-1 0,4 14-338,0 1 1,1 15 0,0-15 233,-5 30 150,3-37-34,1 0 0,0 0 0,0 0 0,1 0 0,0 1 0,1 10 0,0 7-127,-1-23 112,-1 1 1,1-1 0,0 0 0,0 0 0,0 0 0,0 0-1,0 0 1,1 0 0,-1 1 0,1-1 0,-1 0 0,1 0-1,0 0 1,0 0 0,0 0 0,2 2 0,13 18 2,-13-17 7,0-1 1,0 0-1,0 0 1,6 5-1,-8-7 6,1-1-1,0 0 1,-1 0-1,1 0 0,0 0 1,0 0-1,0 0 0,0-1 1,0 1-1,0 0 0,0-1 1,0 0-1,0 1 0,0-1 1,2 0-1,20 4 361,-20-3-353,-1 0-1,1-1 1,0 1-1,0-1 0,-1 1 1,8-2-1,-5 1 50,0-2 0,-1 1 0,1-1 0,0 0 0,0 0-1,-1-1 1,1 1 0,-1-1 0,0 0 0,0-1 0,0 1 0,0-1-1,-1 0 1,1 0 0,-1-1 0,0 1 0,6-11 0,-8 12-30,1-1-23,0 0-1,0-1 0,0 1 1,-1-1-1,1 1 0,-1-1 1,-1 0-1,1 0 0,-1 0 1,1 0-1,0-9 0,-2 12-22,0 0 0,1 0 1,-1 0-1,1 0 0,-1 0 0,1 0 0,0 1 0,0-1 0,-1 0 0,1 0 0,1 1 0,0-3 1,18-17 29,-19 19-3,2-1-93,1-2 63,-4 5 9,0 0-1,0 1 1,0-1-1,0 0 1,-1 0-1,1 0 1,0 0-1,0 0 1,0 0-1,0 0 1,0 0-1,0 0 1,0 0-1,0 0 1,0 0-1,0 0 1,0 0-1,0 0 1,0 0-1,0 1 0,0-1 1,0 0-1,0 0 1,0 0-1,0 0 1,1 0-1,-1 0 1,0 0-1,0 0 1,0 0-1,0 0 1,0 0-1,0 0 1,0 0-1,0 0 1,0 0-1,0 0 1,0 0-1,0 0 1,0 0-1,0 0 0,0 0 1,0 0-1,0 1 1,0-1-1,0 0 1,0 0-1,1 0 1,-1 0-1,0 0 1,0 0-1,0 0 1,0 0-1,0 0 1,0 0-1,0 0 1,0 0-1,0-1 1,0 1-1,0 0 1,0 0-1,0 0 0,0 0 1,0 0-1,0 0 1,1 0-1,-1 0 1,0 0-1,9 20 1,-6-11-11,0 0 0,0-1 1,8 13-1,5 11-24,-9-17 143,-6-12-47,1 0 0,-1 1 0,1-1 0,-1 0 0,0 1 0,0-1 0,-1 0 0,1 1 0,0 4 0,-1-8-29,0 0 0,-1 1 1,1-1-1,0 0 0,0 0 1,0 1-1,-1-1 1,1 0-1,0 0 0,0 0 1,-1 1-1,1-1 0,0 0 1,0 0-1,-1 0 0,1 0 1,0 0-1,0 1 0,-1-1 1,1 0-1,0 0 1,-1 0-1,1 0 0,0 0 1,-1 0-1,1 0 0,0 0 1,-1 0-1,-13 0 145,9-1-182,-6 1-14,0-1 0,1 0 0,-1-1 0,-19-6 1,23 8-60,2 1-139,5-1 217,-1 0 0,1-1 1,0 1-1,0 0 0,0 0 0,0 0 0,0 0 0,0 0 1,0-1-1,0 1 0,0 0 0,0 0 0,0 0 1,0 0-1,0 0 0,0-1 0,0 1 0,0 0 0,0 0 1,0 0-1,0 0 0,0 0 0,0-1 0,0 1 1,0 0-1,1 0 0,-1 0 0,0 0 0,0 0 0,0 0 1,0-1-1,0 1 0,0 0 0,0 0 0,0 0 1,1 0-1,-1 0 0,0 0 0,0 0 0,0 0 0,0 0 1,0 0-1,1-1 0,-1 1 0,0 0 0,0 0 1,0 0-1,0 0 0,0 0 0,1 0 0,-1 0 1,0 0-1,0 0 0,0 0 0,0 0 0,0 1 0,1-1 1,-1 0-1,0 0 0,0 0 0,0 0 0,0 0 1,0 0-1,1 0 0,-1 0 0,0 0 0,0 0 0,0 1 1,11 3-16,0 0 1,1 0 0,-1-1 0,1 0 0,22 2 0,-31-5 19,14 1 86,31-1 1,-19 0-15,-23 0-11,1 0 1,-1-1-1,0 0 1,1 0-1,-1 0 1,0-1 0,0 0-1,0 0 1,0 0-1,0-1 1,-1 0-1,1 0 1,-1-1 0,0 1-1,0-1 1,0 0-1,0 0 1,0-1-1,-1 0 1,0 1 0,0-1-1,-1-1 1,1 1-1,-1 0 1,0-1-1,0 0 1,3-9 0,6-31 177,10-59 1,-17 76-139,-3 0 0,0 0 0,-3-38 0,1 55-100,-2 1 1,1 0-1,-1 0 1,-1 0-1,-5-14 1,6 24-753,0 7 409,-1 17 291,2-11 41,-1 0-76,2 1-1,1 18 1,0 18 35,-5 1-36,0-13 254,2 0-1,1 0 1,5 45-1,-2-75-120,-1 0-1,1 0 0,0 0 1,0 0-1,1-1 1,0 1-1,0-1 1,1 1-1,0-1 0,0 0 1,0-1-1,8 9 1,-8-10-18,0 0 0,0-1 1,1 1-1,-1-1 0,1 0 1,0 0-1,0-1 1,1 1-1,-1-1 0,0 0 1,1-1-1,-1 1 0,1-1 1,-1 0-1,1 0 1,7-1-1,49-2-844,-21-3-3969,-23 4 3116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0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41 5216,'-49'-8'2997,"58"6"3554,40-8-4985,21 5-892,75-2-852,-116 8-1757,-10-1-3279,37-2 1,-26-5 2445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6:19.0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22 188 1568,'-22'-3'6821,"44"-9"-4940,-1 1-1181,33-21 628,61-33-645,-92 53-810,1 2-1,-1 1 1,2 1 0,-1 1-1,1 1 1,0 1 0,48-2-1,-42 8-3120,-4 4 902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6:24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6 688 1312,'-6'-3'291,"7"2"-129,7 5 985,6-17 1285,2-5-1491,4-8 214,-7 6-566,-8 12-352,1-1 0,-1 1 0,-1-1 0,0-1-1,5-13 1,3-10 697,-8 7-794,-1-1 1,0-35-1,-3-41 377,0 102-645,0 6-499,-1-1 661,1 1 1,0 0-1,0-1 0,1 9 0,0-9-41,-1 0-1,1 1 0,-1-1 1,0 0-1,0 0 0,-1 0 1,-1 6-1,1-3-15,-1 0 1,1 0-1,1 0 0,-1 10 1,-2 19 44,2-4 167,1-22-180,0-8 161,1-2-81,-1 1 0,0 0 0,1 0 0,-1 0-1,1 0 1,-1-1 0,1 1 0,0 0-1,-1 0 1,1-1 0,0 1 0,-1-1 0,2 2-1,-1-2-34,-1 0-1,0 0 0,0 0 0,1 0 1,-1 0-1,0 0 0,0 0 0,1 0 1,-1 0-1,0 0 0,0 0 0,1 0 1,-1 0-1,0-1 0,0 1 0,0 0 0,1 0 1,-1 0-1,0 0 0,0 0 0,1 0 1,-1-1-1,0 1 0,0 0 0,0 0 1,0 0-1,1-1 0,-1 1 0,0 0 1,0 0-1,0-1 0,2-2 83,-1-1-1,0 1 1,1-1-1,-1 0 1,0-7-1,12-131-128,0-2-8,-9 104-92,-3 27 47,0-1-1,1 1 1,4-15 0,6-48-588,-22 134 501,-24 186 154,7-47-21,20-154 0,-17 106-144,14-95 616,-17 59 0,27-112-471,0-1 1,0 0 0,0 0 0,0 0 0,0 0-1,0 0 1,0 0 0,0 0 0,0 0 0,0 0-1,0 1 1,0-1 0,0 0 0,0 0-1,0 0 1,0 0 0,0 0 0,0 0 0,0 0-1,-1 0 1,1 0 0,0 1 0,0-1 0,0 0-1,0 0 1,0 0 0,0 0 0,0 0 0,0 0-1,0 0 1,0 0 0,0 0 0,0 0 0,-1 0-1,1 0 1,0 0 0,0 0 0,0 0 0,0 0-1,0 0 1,0 0 0,0 0 0,0 0 0,0 0-1,-1 0 1,1 0 0,0 0 0,0 0 0,0 0-1,0 0 1,0 0 0,0 0 0,0 0-1,0 0 1,0 0 0,-1 0 0,1 0 0,0 0-1,0 0 1,0 0 0,-4-9 52,-2-11-20,0 3-73,5 16 27,0-1 0,0 1 0,1-1 0,-1 1 0,1-1 0,-1 1 0,1-1 0,-1 0 0,1 1 0,0-3 0,-5-15 82,5 17-98,-1 0 0,0 0 0,1 0-1,-1 0 1,1 0 0,0 0 0,-1 0 0,1 0 0,0 0-1,1-4 1,-1 3-1,1 0-1,0 0 0,-1 0 1,1 0-1,1 0 0,-1 0 1,0 0-1,1 0 0,-1 1 1,1-1-1,0 0 0,0 1 1,0 0-1,0-1 0,4-2 1,9-10-17,-11 11 7,0-1 0,1 2 0,-1-1 0,1 0 0,-1 1 0,1 0 0,7-4 0,2 1-47,5-3 207,34-9-1,-16 3-225,-7 3 109,2 0 145,-1-2 0,-1-1 1,39-25-1,-69 39-114,1 1 0,0-1 0,0 0 0,0 0 0,-1 1 1,1-1-1,0 0 0,-1 0 0,1 0 0,-1 0 0,1 0 0,-1 0 0,0 0 1,1 0-1,-1 0 0,0 0 0,1 0 0,-1-2 0,0 3-42,0-1 1,0 1-1,0 0 1,0-1-1,0 1 0,0-1 1,0 1-1,0-1 1,0 1-1,0-1 0,0 1 1,0 0-1,0-1 1,0 1-1,-1-1 0,1 1 1,0-1-1,0 1 0,0 0 1,-1-1-1,1 1 1,0 0-1,-1-1 0,1 1 1,0 0-1,-1-1 1,1 1-1,0 0 0,-1 0 1,1-1-1,0 1 1,-1 0-1,1 0 0,-1 0 1,1 0-1,0-1 0,-2 1 1,1 1-28,1 0 1,-1-1-1,0 1 1,1 0-1,-1 0 0,0-1 1,1 1-1,-1 0 1,1 0-1,0 0 1,-1 0-1,1 0 0,-1 0 1,1 0-1,0 1 1,-2 3-49,0-1 67,0 0-1,1 0 1,-1 1-1,1-1 0,0 0 1,0 0-1,1 1 1,-1-1-1,1 5 1,3 40 10,-2-45-10,0 0 0,1 0 0,0 0 0,0 0 0,0 0 0,0 0 0,0 0 0,1-1 0,-1 1 0,1-1 0,0 0 0,0 0-1,0 0 1,1 0 0,-1 0 0,8 3 0,-8-3 13,1-1-1,-1 0 0,1-1 1,0 1-1,-1-1 1,1 0-1,0 1 0,0-2 1,0 1-1,4 0 0,-1-1 44,0 0-1,0-1 0,0 0 1,0 0-1,7-3 1,-9 3-26,-1 0 0,1 0 0,0-1 0,-1 0 0,0 1 0,1-2 0,-1 1 0,0 0 0,0-1 0,0 0 0,-1 0 0,1 0 0,-1 0 0,1-1 0,-1 1 1,5-9-1,16-23 33,-16 24-10,0 0 0,0-1 0,-1 0 0,-1-1 0,0 1 0,6-23 0,56-266-6,-50 201 38,-17 99-75,-1-1 0,1 1 0,-1-1 0,0 1 0,1-1 0,-1 1 1,0-1-1,0 1 0,0-1 0,0 0 0,0 1 0,-1-1 1,1 1-1,0-1 0,-1 1 0,1-1 0,-1 1 0,1-1 0,-1 1 1,0 0-1,-1-2 0,2 3-8,0 0-1,0 0 1,0 0 0,0 0 0,-1 0-1,1 0 1,0-1 0,0 1 0,0 1-1,-1-1 1,1 0 0,0 0 0,0 0-1,0 0 1,0 0 0,-1 0 0,1 0-1,0 0 1,0 0 0,0 0 0,0 0-1,0 0 1,-1 0 0,1 1 0,0-1-1,0 0 1,0 0 0,0 0 0,0 0-1,0 0 1,0 0 0,-1 1 0,1-1-1,0 0 1,0 0 0,0 0 0,0 0-1,0 1 1,0-1 0,-4 7-101,4-7 86,-11 25-56,2 0-1,0 1 1,2 0 0,-6 35 0,8-28 12,1 0 1,2 0 0,2 1 0,0-1 0,6 34 0,-3-55 86,-1 0-1,2 0 1,0 0 0,0 0-1,1 0 1,0-1 0,8 12-1,0 6 100,-9-18-84,-3-9 34,-1-2-71,0 0 1,1 0-1,-1 1 0,0-1 0,1 0 1,-1 1-1,0-1 0,1 0 0,-1 1 1,0-1-1,0 0 0,1 1 0,-1-1 1,0 1-1,0-1 0,0 0 0,0 1 0,1 0 1,-1 0 10,0-1 0,0 1 1,0-1-1,0 1 0,0-1 1,1 1-1,-1-1 0,0 0 1,0 1-1,1-1 0,-1 1 1,0-1-1,0 1 1,1-1-1,-1 0 0,1 1 1,-1-1-1,0 0 0,1 0 1,0 1-1,4-1 15,0 0 0,0-1 0,0 0 0,0 0 0,0 0 0,0-1 0,0 1 0,0-1 0,0 0 0,-1-1 0,1 1 1,-1-1-1,8-6 0,15-10-92,-8 5 224,33-30 0,-42 34-136,-1-1 1,0 0-1,-1 0 1,0-1-1,0 0 1,-1 0 0,-1-1-1,0 0 1,-1 0-1,5-20 1,-4 13 31,-1 0-1,-1 0 1,-1-1 0,1-30 0,-3 3-233,0 17 322,-6-58 0,4 80-161,1 8 22,0-1 1,0 1-1,0-1 1,-1 1 0,1-1-1,0 1 1,-1-1-1,1 1 1,-1 0-1,0-1 1,1 1-1,-1 0 1,0-1-1,0 1 1,-1-2 0,-2-2-12,-10-8-145,13 12 154,1 1 0,-1 0 0,0-1 0,0 1 0,0 0 0,1-1 0,-1 1 0,0 0 0,0 0 0,0 0 0,0 0 0,1 0 0,-1 0 0,0 0 0,0 0 0,0 0 0,0 0 0,1 0 0,-1 1 0,0-1 0,-1 1 0,-9 2-76,10-3 65,0 0 1,0 0-1,0 0 0,0 1 1,0-1-1,0 0 0,1 1 1,-1-1-1,0 1 1,0-1-1,0 1 0,0-1 1,0 1-1,1 0 1,-1 0-1,-1 1 0,-12 14-105,8-10 93,1 1 0,0-1 0,0 1 0,-4 8 0,-4 13-29,1 0 0,2 1 0,1 1 0,1 0 0,-7 55 1,5 115-120,11-189 174,0-1 1,1 0 0,-1 0 0,2 0 0,0 0 0,0 0-1,1 0 1,5 10 0,-8-19 2,-1 0-1,1 0 1,0 0-1,0 0 1,0 1 0,0-2-1,0 1 1,0 0 0,0 0-1,0 0 1,0 0 0,0-1-1,0 1 1,0 0-1,1-1 1,1 2 0,2-1 48,0 0 1,0 0 0,-1-1 0,1 1 0,7-1-1,1 1-19,10-2-76,31-3 78,-5 0 91,-32 3-152,0 0-1,27 3 1,6 1 192,-48-3-139,0-1 1,0 1-1,0-1 1,0 1-1,0-1 1,0 1 0,0-1-1,0 0 1,0 0-1,-1 0 1,1 0 0,0 0-1,-1-1 1,1 1-1,-1 0 1,1-1-1,-1 1 1,1-1 0,-1 0-1,0 1 1,0-1-1,1-2 1,1-4 22,-1 0 0,1 0 1,-2-1-1,1 1 0,-1 0 0,0-11 1,-1 14-36,0 0 1,0 0 0,0 0 0,-1 0 0,1 0 0,-1 0 0,0 0 0,-1 1 0,1-1-1,-1 0 1,-3-6 0,-1-1-109,5 10 97,0 0 0,0 0 0,0-1 0,-1 1-1,1 0 1,-1 0 0,1 0 0,-1 1 0,1-1-1,-1 0 1,0 1 0,-2-3 0,1 3-52,1-1 1,0 1-1,0 0 1,-1 0-1,1 0 1,0 0-1,-5-1 0,6 2 32,0 0 0,-1 0 0,1 0 0,0 0 0,0 0 0,0 1-1,-1-1 1,1 0 0,0 1 0,0-1 0,0 1 0,0-1 0,0 1 0,0 0-1,0 0 1,0-1 0,0 1 0,-1 1 0,-10 8-24,9-8 38,-1 1 0,1 0-1,0 0 1,-4 6 0,-8 7-38,11-11 18,0 0 0,0 0 0,0 0-1,0 0 1,1 1 0,-3 5 0,5-8 13,-1 0 0,1 0 1,0 0-1,0 0 0,0 0 1,1 0-1,-1 0 0,1 0 0,-1 0 1,1 0-1,0 0 0,0 0 0,1 0 1,-1 0-1,0 1 0,1-1 0,0 0 1,0 0-1,0-1 0,0 1 1,0 0-1,1 0 0,-1 0 0,1-1 1,0 1-1,0-1 0,0 1 0,0-1 1,3 3-1,4 4 5,1 0 0,0-1 0,0 0 0,0-1 0,1 0 0,0-1 0,0 0 0,1-1 1,17 6-1,-20-9 87,1-1 0,0 0 0,0 0 0,0-1 0,-1 0 0,17-2 0,-22 1-53,0 0 1,0 0-1,-1 0 1,1-1 0,0 1-1,-1-1 1,1 0-1,-1 0 1,0 0-1,1 0 1,-1-1 0,2-2-1,4-4-14,0-1-1,9-14 1,-7 9 108,0 0-280,-7 9 131,1 0-1,-1 0 1,1 0 0,1 0-1,-1 1 1,12-9 0,-8 5 22,-9 8-5,1 1 0,-1-1 0,0 1 0,1-1 0,-1 0 0,1 1 0,-1-1 0,1 1 1,-1 0-1,1-1 0,-1 1 0,1-1 0,0 1 0,-1 0 0,1-1 0,-1 1 0,1 0 0,0 0 1,0-1-1,1 1-2,-1 0 0,0 0 1,1 0-1,-1 0 1,0 0-1,0 0 0,1 0 1,-1 0-1,0 0 1,1 1-1,-1-1 0,0 0 1,1 1-1,14 3 1123,-21-5-481,3 0-658,-1 0 0,1 0 0,-1 0 0,1 0 0,-1 0 0,1 1 0,-1-1 0,1 1 0,-1 0 0,1-1 0,-1 1 0,0 1 0,1-1 0,-1 0 0,1 1 0,-1-1 0,1 1 0,-1-1 0,1 1 0,-1 0 0,1 0 0,0 1 0,-1-1 0,1 0 0,0 1 0,0-1 0,0 1 0,0 0 0,0 0 0,0-1 0,1 1 0,-1 0 0,1 1 0,-1-1 0,1 0 0,0 0 0,0 1 0,0-1 0,0 0 0,-1 4 0,-2 7 65,0-1-125,-5 24 0,9-34 68,0 1-1,-1 0 1,1 0-1,0 0 1,0-1-1,0 1 1,1 0-1,-1 0 1,1 0-1,-1-1 1,1 1-1,0 0 1,0-1-1,2 5 1,-1-6 25,-1 0-1,0 0 1,0 0 0,0-1 0,1 1-1,-1 0 1,0-1 0,1 1 0,-1 0-1,1-1 1,-1 0 0,0 1-1,1-1 1,-1 0 0,1 0 0,-1 0-1,1 0 1,-1 0 0,1 0 0,-1 0-1,3-1 1,34-7 298,-31 5-243,1 0-1,-1 0 1,0 0-1,0-1 1,0 0-1,0-1 1,-1 1 0,0-1-1,0-1 1,0 1-1,7-9 1,-5 3-12,1 0 0,-2-1 1,0 0-1,0-1 0,8-19 1,-10 16-45,0 0 1,-1 0 0,-1 0 0,-1 0 0,1-18 0,-2-87 223,-2 62-120,1 30-108,1-11 41,-6-44 1,5 82-54,0 0 1,-1 0 0,1 0-1,-1 0 1,1 0-1,-1 0 1,0 0 0,0 0-1,0 0 1,0 0-1,0 0 1,0 1 0,0-1-1,-2-2 1,2 4-10,0-1 0,1 1 0,-1 0 0,0-1 1,0 1-1,0 0 0,0 0 0,1-1 0,-1 1 0,0 0 1,0 0-1,0 0 0,0 0 0,0 0 0,0 0 0,1 0 1,-1 1-1,0-1 0,0 0 0,0 0 0,0 1 0,0-1 1,1 0-1,-1 1 0,0-1 0,0 1 0,1-1 0,-1 1 1,0-1-1,1 1 0,-1 0 0,0 0 0,-4 4 7,1 0-1,0 0 1,0 0 0,0 1-1,1-1 1,0 1-1,0 0 1,0 0-1,-2 8 1,0-3-1,-4 13-29,2 0 1,0 0 0,1 0 0,1 1-1,1 0 1,2 0 0,0 0-1,2 0 1,3 27 0,-2-39 55,1-1 1,1 0-1,0-1 0,1 1 1,0 0-1,1-1 0,0 0 1,1 0-1,0-1 1,0 1-1,1-1 0,1-1 1,0 1-1,0-1 0,0-1 1,1 1-1,1-1 0,-1-1 1,1 0-1,1 0 1,-1-1-1,19 7 0,56 17-2503,-32-13-2333,-18-4 2228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6:25.2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52 6560,'5'-12'2976,"13"-2"-2592,-13-3-128,-2 9-224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6:29.3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0 780 2240,'1'-1'380,"1"0"-1,-1 0 1,1 0 0,-1 0 0,1 0-1,-1 0 1,1 1 0,0-1 0,-1 1 0,1-1-1,0 1 1,-1 0 0,3-1 0,3-1-732,-2 0 458,0-1 0,0 0 0,-1 0 0,1 0 0,-1-1 0,0 1 0,0-1 0,-1 0 1,1 0-1,3-6 0,7-7 124,23-25 32,-3-1-1,-2-2 0,49-89 1,40-92 650,-102 192-827,11-26 35,-27 54-84,0-1-1,-1 0 1,0 0 0,-1 0-1,1 0 1,-1 0 0,0-8-1,-1 10 25,0 0-1,-1 0 0,1 0 0,-1 0 0,0 0 0,-3-8 1,3 12-60,1 0 1,0 0-1,-1 0 1,1 0-1,-1 0 0,0 0 1,1 0-1,-1 0 1,0 1-1,1-1 1,-1 0-1,0 0 1,0 1-1,0-1 1,0 0-1,0 1 1,0-1-1,0 1 1,0-1-1,0 1 1,0-1-1,0 1 1,0 0-1,0 0 1,0-1-1,0 1 1,-1 0-1,1 0 0,0 0 1,0 0-1,0 0 1,0 0-1,0 1 1,0-1-1,0 0 1,-2 1-1,-3 3-59,-1-1 0,1 1 1,0 0-1,1 1 0,-1-1 0,1 1 0,-10 11 0,13-13 56,-7 8-17,0 0 0,0 1 1,1 1-1,1-1 0,-11 25 0,-22 72-167,28-70 151,-42 131 36,45-146-9,2 1-1,0 0 0,1 0 0,1 0 0,-1 36 1,6-59 4,0 1 0,0-1 1,1 0-1,-1 1 0,1-1 0,-1 0 1,1 1-1,0-1 0,0 0 0,0 0 1,0 1-1,0-1 0,1 0 1,-1 0-1,1 0 0,-1-1 0,1 1 1,0 0-1,0 0 0,-1-1 1,1 1-1,0-1 0,0 0 0,1 0 1,-1 0-1,0 0 0,0 0 1,4 1-1,6 2 45,0-2 1,0 1-1,1-1 1,16 0-1,-11-1 1,16 1 39,1-1 0,-1-2 0,39-7 0,-68 7-40,0 0 0,0-1 0,0 0 0,0 0 0,-1 0 0,1 0 0,0-1 0,-1 0 0,0 0 0,0 0 0,0-1 0,0 1 0,0-1 0,-1 0 0,0 0 0,1 0 0,3-8 0,-5 8-3,-1 0 1,0 0-1,0 0 0,0 0 0,-1 0 0,1 0 0,-1 0 0,0 0 0,0 0 0,0 0 1,-1 0-1,-1-8 0,1 9-42,0 0 0,0 0 0,0 0 0,0 0 0,0 1 0,0-1 0,-1 0 1,1 1-1,-1-1 0,0 1 0,0 0 0,0-1 0,0 1 0,0 0 0,0 0 0,-1 0 0,1 1 1,-3-3-1,3 4-16,1-1 0,0 1 1,-1-1-1,1 1 1,-1 0-1,1-1 1,-1 1-1,1 0 1,0 0-1,-1 0 0,1 0 1,-1 0-1,1 0 1,-1 1-1,1-1 1,-1 0-1,1 1 0,0-1 1,-1 1-1,1 0 1,0-1-1,0 1 1,-1 0-1,1 0 0,0-1 1,0 1-1,0 0 1,0 0-1,0 0 1,-2 3-1,1-2-15,1 1 0,-1 0 0,0 0 1,1 0-1,-1 0 0,1 0 0,0 0 0,0 0 0,0 0 0,1 0 0,-1 1 1,1 4-1,0 0 14,1 1 0,0 0 0,0-1 0,1 1 0,0-1 0,1 0 0,0 0 0,0 0 0,1 0 0,0 0 0,0-1 0,1 1 0,0-1 0,0 0 0,10 9 0,-12-12 55,1-1 0,-1 0 0,1-1 0,0 1 0,0-1 0,1 1 0,-1-1 0,0 0 0,1-1 0,-1 1 0,1-1 0,0 0 1,-1 0-1,1 0 0,0-1 0,0 1 0,-1-1 0,1 0 0,0-1 0,0 1 0,-1-1 0,1 0 0,0 0 0,5-3 0,-2 1 15,0-1 0,0 0 0,0-1 0,-1 1 0,0-1 0,0-1 0,11-11 0,-13 11 27,1 0 0,-1 0-1,-1-1 1,0 1 0,0-1-1,0 0 1,5-15 0,-9 21-65,0 0 1,1 0-1,-1 0 0,-1 0 1,1 0-1,0 0 1,0 0-1,0 0 1,-1 0-1,1 0 1,0 0-1,-1 0 1,1 0-1,-1 0 1,1 0-1,-1 0 0,1 0 1,-1 0-1,0 0 1,1 0-1,-1 1 1,0-1-1,0 0 1,0 1-1,-1-2 1,2 2-182,-1 2-688,0 2 852,0 0-1,0 0 1,1-1-1,-1 1 1,1 0-1,0 0 1,0 0-1,1 5 1,6 34-80,-5-39 74,-1 0 0,1 0-1,-1 0 1,1-1 0,0 1 0,0-1 0,1 1 0,-1-1 0,1 0 0,0 0 0,0 0 0,5 5 0,-6-7 41,0 1 1,0-1-1,0 0 1,0 0-1,0 0 1,0 0-1,0 0 1,1 0-1,-1 0 1,0 0-1,1-1 1,-1 0-1,1 1 1,-1-1-1,1 0 1,-1 0-1,0 0 1,1 0-1,-1-1 1,1 1-1,-1-1 0,4-1 1,2-2 21,-1 0 0,1 0 0,-1-1 0,0 0 0,0 0 0,10-12 0,35-41 72,-39 42-87,18-29 13,-31 44-64,0 1 1,0 0 0,0-1-1,0 1 1,0 0-1,1 0 1,-1-1 0,0 1-1,0 0 1,0 0 0,0 0-1,1-1 1,-1 1 0,0 0-1,0 0 1,1 0 0,-1-1-1,0 1 1,0 0-1,1 0 1,-1 0 0,0 0-1,0 0 1,1 0 0,-1 0-1,0 0 1,0-1 0,1 1-1,-1 0 1,0 0 0,1 0-1,-1 0 1,0 1-1,0-1 1,1 0 0,-1 0-1,0 0 1,1 0 0,-1 0-1,0 0 1,0 0 0,1 0-1,-1 1 1,0-1 0,0 0-1,1 0 1,-1 0-1,0 0 1,0 1 0,0-1-1,1 0 1,-1 0 0,0 1-1,0-1 1,7 6 81,9 6-37,-13-9-14,0 0 1,1-1 0,-1 1 0,1-1 0,-1 0-1,1 0 1,0 0 0,0-1 0,6 3 0,14 2 258,-16-4-206,-1 0 0,0 0 0,1-1 1,0 0-1,-1 0 0,1 0 0,0-1 0,-1-1 0,1 1 0,14-4 1,-12 2 15,0-1 1,0-1 0,0 0 0,15-9 0,-22 11-55,0 0 1,0 0 0,0 0-1,0 0 1,0-1-1,0 0 1,-1 1-1,1-1 1,-1 0 0,0 0-1,0-1 1,0 1-1,-1 0 1,1 0-1,-1-1 1,3-6 0,-4 8-15,0 0 1,0 1 0,0-1-1,0 0 1,0 0 0,0 0-1,-1 0 1,1 0 0,0 0-1,-1 0 1,0 1 0,1-1 0,-1 0-1,0 0 1,0 1 0,0-1-1,0 0 1,0 1 0,0-1-1,-1 1 1,1-1 0,-1 1-1,1 0 1,0 0 0,-4-2 0,4 2-36,-1 0 1,1 0 0,-1 0-1,1 1 1,-1-1 0,0 0 0,1 1-1,-1-1 1,0 1 0,1 0 0,-1-1-1,0 1 1,0 0 0,1 0-1,-1 0 1,0 1 0,0-1 0,1 0-1,-1 0 1,0 1 0,1-1-1,-1 1 1,1 0 0,-1 0 0,0-1-1,1 1 1,-1 0 0,-1 2 0,-1 0-83,-41 42-309,40-40 382,1 1 0,0-1 0,1 1-1,-1 0 1,1-1 0,0 1 0,-3 10 0,6-12 23,-1 0 1,1 0-1,-1-1 1,1 1-1,1 0 0,-1 0 1,0 0-1,1 0 1,0-1-1,0 1 1,0 0-1,0 0 1,1-1-1,2 6 1,5 14 50,-9-22-47,1 1 0,0-1 0,0 1 0,-1-1 0,1 1 0,0-1 0,1 0 0,1 3 0,-1-2-24,-1-1-1,1 1 1,-1 0-1,1 0 1,-1 0-1,0 0 0,2 3 1,-3-4 39,1 0 0,-1 0 0,1 0 0,0 0 0,0 0 0,0 0 1,-1 0-1,1 0 0,0 0 0,0 0 0,0 0 0,3 1 0,-3-1 0,0-1 1,0 1-1,0 0 1,1 0-1,-1 0 0,0 0 1,0 0-1,-1 0 0,1 0 1,1 3-1,-1-3 2,0 0-1,-1 0 0,1-1 1,0 1-1,0 0 0,0 0 1,0 0-1,0-1 0,0 1 1,0 0-1,0-1 0,0 1 1,0-1-1,0 1 0,0-1 1,0 0-1,0 1 0,1-1 1,-1 0-1,0 0 0,0 0 1,0 0-1,2 0 0,15 3 97,-17-2-99,0-1 0,0 0 0,0 0 0,0 1 1,0-1-1,0 0 0,0 0 0,0 0 0,0 0 0,0-1 0,0 1 0,0 0 0,-1 0 0,1-1 0,0 1 0,0 0 0,2-1 0,1-1 19,8 0 74,-10 2-86,0 0 0,-1 0 0,1 0 0,0 0 0,-1-1-1,1 1 1,0-1 0,-1 1 0,1-1 0,-1 0-1,1 0 1,-1 1 0,3-3 0,31-18 183,-13 8-150,-3 0-186,-13 8 139,1 1 0,-1 0 1,1 0-1,0 1 0,10-5 0,9-1-23,19-5-105,-33 11 155,0-1 0,-1 0 0,1-1 0,-1 0 0,0 0 0,0-1 0,-1-1 0,0 0 0,0 0 0,-1-1 0,0 0 0,0 0-1,0-1 1,-1-1 0,-1 1 0,9-14 0,2-6-47,-1 0 0,18-44 0,-33 67-68,0 0 1,-1 0-1,1 0 0,-1 0 1,-1 0-1,1-6 1,4-9-447,-1 6 587,-3 13-51,0 1 1,-1-1-1,1 0 0,-1 1 0,1-1 1,-1 0-1,0 1 0,0-4 0,1 1 25,-1-1 0,0 1 0,-1-1 0,1 1 0,-1-1 0,0 1-1,0-1 1,0 1 0,-1-1 0,0 1 0,-3-6 0,3 2-100,2 7 65,-1 0 0,1 1 0,0-1-1,0 0 1,0 0 0,-1 1 0,1-1 0,0 0 0,-1 1-1,1-1 1,-1 0 0,1 1 0,0-1 0,-1 1 0,0-2 0,0 2-4,1-1 1,-1 1-1,1-1 1,-1 0 0,1 1-1,-1-1 1,1 0-1,0 1 1,-1-1 0,1 0-1,0 0 1,0 1-1,-1-1 1,1 0 0,0 0-1,0 0 1,0 1-1,0-1 1,0 0 0,0 0-1,0 0 1,0 0-1,7-21-177,-3 9 181,2-7 78,-4 16-48,-1 0 0,0 0 0,0 0 0,0 0 0,-1 0 0,1-5 0,0-2-199,0 9 168,-1 0-1,0 0 1,1 1-1,-1-1 0,0 0 1,0 0-1,0 0 0,-1 0 1,1-2-1,-1 4-2,1 0 0,0-1 0,0 1 0,0 0 0,-1-1 0,1 1 0,0 0 0,0 0 0,-1-1 1,1 1-1,0 0 0,0 0 0,-1 0 0,1-1 0,0 1 0,-1 0 0,1 0 0,0 0 0,-1 0 0,1 0 0,-1-1 0,-13 3-360,8 1 338,-1 1 1,1 0-1,1 0 0,-1 0 0,0 0 1,-5 7-1,4-5-76,0 1 75,-1 1 0,1 0 1,0 1-1,1-1 1,0 1-1,0 1 1,1-1-1,0 1 0,-4 11 1,-2 12-25,-10 51 0,11-41 114,5-23-45,-13 66-170,17-75 119,0 0-1,0 0 0,1 0 0,1 0 1,2 21-1,0-19 48,1 0 1,0 0-1,0 0 1,1 0-1,1-1 1,0 0-1,1 0 1,8 11-1,-7-12 24,1 0-1,0 0 1,0-1-1,14 11 1,-20-18-58,0 0 0,0-1 0,1 1 0,0-1 0,-1 0 0,1 0 0,0 0 0,0-1 0,0 1 0,0-1 0,0 0 0,0 0 0,0 0-1,1-1 1,-1 0 0,0 1 0,9-2 0,4-4-2097,0 0-1,1-1 0,23-12 1,-23 10 907,19-9-580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6:29.9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 3968,'8'-2'1393,"-7"2"-1271,0-1 0,0 1-1,0 0 1,0-1 0,0 1-1,0 0 1,0 0 0,0 0-1,0 0 1,0 0-1,2 0 1,8 9 922,-8-8-846,-1 0-1,1 1 1,-1 0-1,0 0 1,0-1-1,0 1 1,2 3-1,12 15 562,-5-8-506,0 1 0,-2 1 0,1 0 0,-2 0 0,13 30 0,-9-7-61,-2 0-1,-1 1 1,-2 0-1,3 71 1,-9-60-6,-3 0 0,-2 0 0,-14 69 0,-3-12-60,-32 148-2215,39-192 964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6:31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253 24 2496,'-6'-7'1167,"2"4"82,-4-1-460,7 4-728,1-1 1,0 1-1,-1 0 1,1-1-1,-1 1 1,1 0-1,0 0 0,-1-1 1,1 1-1,-1 0 1,1 0-1,-1 0 1,1 0-1,0 0 1,-1 0-1,1-1 1,-1 1-1,1 0 1,-1 0-1,0 1 1,1-1-49,0 0 0,0 0 1,0 0-1,0 0 0,0 0 0,0 0 1,0 0-1,0 0 0,0 0 0,0 0 1,0 0-1,0 0 0,0 0 0,-1 0 1,1 0-1,0 0 0,0 0 0,0 0 1,0 0-1,0 0 0,0 0 0,0 0 1,0 0-1,0 0 0,0 0 0,0 0 1,0 0-1,0 0 0,0 0 0,-1 0 0,1 0 1,0 0-1,0 0 0,0 0 0,0 0 1,0 0-1,0 0 0,0 0 0,0 0 1,0 0-1,0 0 0,0 0 0,0 0 1,0 0-1,0 0 0,0 0 0,0 0 1,0 0-1,0 0 0,-1 0 0,1 0 1,0-1-1,0 1 0,0 0 0,0 0 1,0 0-1,0 0 0,0 0 0,0 0 1,0 0-1,0 0 0,0 0 0,0 0 1,0 0-1,0 0 0,0 0 0,0 0 1,0-1-1,0 1 3,0 0 0,0 0 0,0 0 0,0-1 0,0 1 0,0 0 0,0 0-1,0 0 1,0-1 0,0 1 0,0 0 0,0 0 0,0 0 0,0-1 0,-1 1 0,1 0 0,0 0 0,0 0 0,0 0 0,0-1 0,-1 1 0,1 0 0,0 0 0,0 0 0,0 0-1,0 0 1,-1 0 0,1 0 0,0 0 0,0 0 0,0 0 0,-1-1 0,1 1 0,0 0 0,0 0 0,0 0 0,-1 0 0,1 0 0,-14 13 676,3-2-307,-7 4-158,10-9-166,0 0 0,0 1 0,1 0-1,0 1 1,-7 9 0,3 0 13,0 2 1,1-1-1,2 1 1,0 1-1,-7 23 0,-20 105 445,27-107-371,1 1 1,-1 69-1,8-95-303,0 0 1,2-1 0,0 1-1,0-1 1,2 1 0,0-1-1,0 0 1,2 0 0,0-1-1,10 19 1,15 16-731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3:23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1253 576,'-11'2'976,"11"-2"-891,0 0 0,0 0 1,0 0-1,0 1 0,0-1 0,0 0 0,0 0 0,0 0 0,0 0 1,0 1-1,0-1 0,0 0 0,0 0 0,0 0 0,0 0 1,0 1-1,0-1 0,1 0 0,-1 0 0,0 0 0,0 0 0,0 0 1,0 0-1,0 1 0,0-1 0,1 0 0,-1 0 0,0 0 1,0 0-1,0 0 0,0 0 0,0 0 0,1 0 0,-1 0 1,2 1 217,0 0 0,0 0 1,1 0-1,-1 0 1,0 0-1,1-1 1,-1 0-1,4 1 1,5-2-66,0 0 0,-1 0 1,1-1-1,-1 0 0,0-1 1,0 0-1,0-1 0,0 0 1,0-1-1,-1 0 0,0 0 0,13-11 1,-9 6-162,-1 0 1,-1-1-1,1 0 0,-2-1 1,0 0-1,0-1 1,13-23-1,-18 27-17,-1 0 0,-1-1 1,1 1-1,-2 0 0,1-1 0,-1 0 0,0 1 1,0-20-1,-2 22-31,0 1 0,-1-1 1,1 1-1,-1-1 0,0 1 1,-1-1-1,0 1 0,0 0 0,0 0 1,-1-1-1,0 2 0,0-1 1,0 0-1,-6-6 0,8 10-38,-1 1 1,1-1-1,-1 0 0,0 1 0,1-1 0,-1 1 0,0-1 0,0 1 0,0 0 1,0 0-1,0 0 0,0 0 0,-1 0 0,1 1 0,0-1 0,0 1 0,-1-1 1,1 1-1,0 0 0,-1 0 0,1 0 0,0 0 0,-1 0 0,1 0 1,0 1-1,-1-1 0,1 1 0,0 0 0,0-1 0,-1 1 0,1 0 0,0 0 1,0 1-1,-2 0 0,0 1-40,-1 1 0,1-1 0,0 1 0,0-1 0,1 1-1,-1 0 1,1 1 0,-1-1 0,1 1 0,1-1 0,-1 1 0,1 0 0,-3 8 0,1 0 78,1 0 1,0 1-1,2-1 1,-1 1-1,1 0 0,3 27 1,-1-33 12,0 0-1,0-1 1,1 1 0,0 0-1,1-1 1,0 0 0,0 1-1,0-1 1,1 0 0,0-1-1,0 1 1,1-1 0,7 9-1,73 63 77,-72-68-85,-1-1 0,2 0 0,-1-1-1,1-1 1,19 8 0,-26-13 17,0 0-1,0 0 1,0-1 0,1 0 0,-1-1-1,0 1 1,0-1 0,1-1-1,-1 1 1,0-1 0,0-1 0,1 1-1,-1-1 1,0 0 0,-1-1-1,1 0 1,12-6 0,-5 0 13,0 0-1,-1-1 1,-1 0 0,1-1 0,-1 0 0,-1-1-1,10-13 1,-13 14-30,-1 0-1,0 0 0,-1-1 0,-1 0 1,1 0-1,-2 0 0,0 0 0,3-17 1,1-14 51,2-49 0,-6 20 11,-6-79 0,-17-75-221,-8 49 16,20 144 122,-1 1-1,-2 0 0,-19-41 1,29 73-11,-3-6-37,0-1 1,0 1 0,-1 0-1,-6-8 1,10 14 26,0 0 0,0-1 1,0 1-1,-1 0 0,1 0 1,0-1-1,0 1 0,-1 0 0,1 0 1,0 0-1,0-1 0,-1 1 1,1 0-1,0 0 0,-1 0 1,1 0-1,0 0 0,-1 0 0,1 0 1,0 0-1,-1 0 0,1 0 1,0 0-1,-1 0 0,1 0 0,0 0 1,0 0-1,-1 0 0,1 0 1,-1 0-1,-7 9-251,0 15-21,7-23 281,-1 10-47,0 0 0,0 0 0,1 0 0,1 0 0,-1 1 0,2-1 0,0 0 0,0 1 0,4 14 0,6 12-59,20 50-1,-5-17 12,27 110 8,37 106 318,-80-268-182,0-1 0,0 0 0,2 0 0,22 26 0,-29-39-25,-1 1 1,1-1-1,0 0 0,1-1 1,-1 1-1,1-1 0,0 0 1,0-1-1,8 5 1,-9-6 23,-1-1 1,0 0 0,1 1 0,0-1-1,-1-1 1,1 1 0,-1-1 0,1 0-1,0 0 1,0 0 0,-1-1 0,1 1 0,-1-1-1,1 0 1,4-2 0,13-5 109,-1 0-1,0-1 1,39-24-1,-52 28-131,0-1-1,-1 0 0,1 0 1,-1-1-1,-1 0 0,1 0 1,-1-1-1,-1 0 1,1 0-1,-1 0 0,-1-1 1,5-10-1,-5 7 19,0 0 1,-1 0-1,-1 0 0,0 0 0,0 0 1,-1-1-1,-1 1 0,0 0 1,-3-23-1,2 28-31,-1 0 1,1 0-1,-1 0 1,0 1-1,-1-1 1,0 0-1,0 1 1,0 0-1,0 0 0,-1 0 1,0 0-1,-1 0 1,1 1-1,-1 0 1,0 0-1,-1 0 1,1 0-1,-10-6 1,13 10-36,0 0 1,0 0-1,0 0 1,0 0-1,0 0 1,-1 1 0,1-1-1,0 1 1,0-1-1,-1 1 1,1 0-1,0-1 1,0 1-1,-1 1 1,1-1 0,0 0-1,-1 0 1,1 1-1,0-1 1,0 1-1,-4 2 1,3-2-16,0 1 0,1 0-1,-1 0 1,1 0 0,-1 1 0,1-1 0,0 1-1,0-1 1,0 1 0,1 0 0,-1-1 0,1 1-1,-1 0 1,1 0 0,-1 5 0,-1 0 4,1 1 1,0 0-1,1 1 1,0-1-1,1 0 0,0 0 1,0 0-1,1 0 1,0 0-1,1 0 0,0 0 1,4 11-1,-2-7 42,1 0 0,1 0 0,0-1 0,0 0 0,2-1 0,-1 1 0,16 16 0,-18-22 18,0-1 1,0 1 0,1-1-1,0 0 1,0-1-1,0 1 1,0-1-1,1-1 1,0 1-1,-1-1 1,1 0 0,1-1-1,-1 1 1,0-1-1,1-1 1,-1 0-1,13 1 1,-3-2 146,0 0 0,19-4 0,-30 2-140,1 1-1,-1-1 0,0 0 0,0 0 0,0-1 1,0 0-1,0 0 0,9-6 0,-1-1 3,0-1-1,-1 0 1,0 0-1,-1-1 1,-1-1 0,0 0-1,0-1 1,8-15-1,34-52-216,-50 76 165,3-5 3,0 1 1,10-14 0,-14 19-24,-2 3 32,0 0-1,1 1 0,-1-1 0,0 0 0,0 1 0,1-1 0,-1 1 0,0-1 0,1 0 1,-1 1-1,0-1 0,1 1 0,-1-1 0,1 1 0,-1-1 0,1 1 0,-1 0 0,3-2 737,-5 2-720,0 0 0,1 0 0,-1 0 1,0 1-1,1-1 0,-1 0 0,1 1 1,-1-1-1,-2 2 0,-3 7-63,0 1 0,1 0 0,0 0 0,1 0 0,0 0 0,-5 16 0,5-9-96,-1-1 95,1 1 0,1 1 0,0-1 0,1 1 0,0 22 0,3-33 30,-1-1 2,1 0-1,0 0 0,1 0 0,-1 0 0,1 0 1,0 0-1,1 0 0,-1 0 0,1 0 0,4 7 1,-4-10 32,0 1 41,0 1 0,1-1 0,0 0 1,0 0-1,0-1 0,4 6 0,-5-9-33,-1 1 1,1 0 0,-1 0-1,1 0 1,-1-1-1,1 1 1,-1-1 0,1 1-1,-1-1 1,1 1-1,0-1 1,-1 0 0,1 0-1,0 0 1,-1 0-1,1 0 1,0 0-1,-1-1 1,1 1 0,0 0-1,2-2 1,5-1 64,0-1-1,-1 0 1,1 0-1,-1-1 1,0 0 0,-1-1-1,1 0 1,-1 0 0,0 0-1,0-1 1,10-14 0,1-4-8,-1-2 0,17-33 1,-9 9 27,-3 0 0,32-105-1,-48 129-56,-1-1 0,-1 1-1,-1-1 1,-2 0-1,-2-37 1,-3 15-58,-3 0 0,-13-51 0,9 61 58,-3 0 0,-24-52 0,35 86-72,0 0-1,0 0 1,-1 0-1,-5-6 1,8 10 2,0 1 1,0 0 0,-1-1-1,1 1 1,0 0 0,-1 0-1,1 0 1,0 0 0,-1 0-1,0 0 1,1 0 0,-1 0-1,1 0 1,-1 1 0,0-1-1,0 1 1,1-1 0,-1 1-1,0 0 1,0 0 0,-2 0-1,3 1-7,-1-1-1,0 1 0,1 1 0,-1-1 0,1 0 0,-1 0 0,1 1 0,0-1 0,0 0 0,-1 1 0,1-1 0,0 1 0,0 0 1,0-1-1,1 1 0,-1 0 0,-1 2 0,-3 9-40,1 0 0,0 0 0,1 1-1,0-1 1,1 1 0,0 15 0,3 84-223,0-85 218,3 25 58,4 1 0,1-1-1,18 56 1,-18-81 72,1-1 1,1-1-1,1 0 1,27 41-1,-34-59-17,1 0 0,-1 0 1,2 0-1,-1-1 0,1 0 0,0 0 0,0-1 0,1 0 1,0 0-1,0-1 0,0 0 0,12 5 0,-12-7-8,0 0-1,0-1 1,0 0-1,0 0 1,0-1-1,1 0 1,-1 0-1,0-1 1,1 0-1,-1-1 1,0 1-1,1-2 1,-1 1-1,12-5 1,-9 2-1,-1 0 1,-1 0 0,1-1-1,0 0 1,-1-1 0,0 0-1,-1 0 1,1-1 0,7-9-1,-3 2 68,-1 0-1,0-1 1,-2-1-1,12-21 0,-13 21-23,-2 5-1,0 0-1,-1-1 1,-1 0-1,0 0 0,3-14 1,-4 12 35,-3 11-82,0 0 0,0 0 0,0 0 0,-1 0 0,1-1 0,-1-3 0,0 6-23,0 1-5,0 0 0,0 0 0,0-1 1,1 1-1,-1 0 0,0 0 0,0 0 0,0-1 0,0 1 0,0 0 0,0 0 0,0 0 1,0-1-1,0 1 0,0 0 0,0 0 0,-1-1 0,1 1 0,0 0 0,0 0 1,0 0-1,0 0 0,0-1 0,0 1 0,0 0 0,0 0 0,-1 0 0,1 0 1,0-1-1,0 1 0,0 0 0,0 0 0,-1 0 0,1 0 0,0 0 0,0 0 0,0-1 1,-1 1-1,1 0 0,0 0 0,0 0 0,0 0 0,-1 0 0,1 0 0,-1 0-167,14-12 26,-12 11 117,0 1 1,0-1 0,0 0 0,0 0-1,0 1 1,0-1 0,1 0 0,-1 1-1,0-1 1,0 1 0,0 0-1,0-1 1,1 1 0,-1 0 0,0 0-1,0 0 1,1 0 0,-1 0-1,0 0 1,0 0 0,0 0 0,3 1-1,-2 0 6,-1 0-1,1 0 1,-1 0-1,1 0 0,-1 0 1,1 0-1,-1 0 1,0 1-1,1-1 1,-1 0-1,0 1 1,0-1-1,0 1 1,0 0-1,1 2 0,7 20 58,13 49 0,-14-42-60,-4-19 60,1 8-19,1-1 1,16 34 0,-20-47 14,1-1 0,1 0 0,-1 0 1,1 0-1,0 0 0,0 0 0,0-1 0,1 0 0,-1 0 1,1 0-1,0 0 0,0-1 0,11 6 0,-13-8 7,0 0-1,1 0 1,-1 0 0,0-1-1,1 1 1,-1-1-1,1 1 1,0-1 0,-1 0-1,1-1 1,-1 1-1,1-1 1,-1 1 0,1-1-1,-1 0 1,0 0-1,1 0 1,-1-1 0,0 1-1,0-1 1,0 0-1,5-4 1,4-4 49,0 0 1,0-1-1,17-22 0,-20 22-44,13-15 65,-2-1 0,-1-1 0,-2-1 0,17-36-1,-32 62-129,-1 0 0,0-1-1,-1 1 1,1 0-1,0-1 1,-1 1-1,0 0 1,0-7-1,0 6-57,0 4 58,0-1 0,0 1 0,0 0 0,-1 0-1,1 0 1,0 0 0,0 0 0,0 0-1,0 0 1,0 0 0,0 0 0,-1 0 0,1 0-1,0 0 1,0 0 0,0 0 0,0 0 0,0 0-1,0 0 1,-1 0 0,1 0 0,0 0-1,0 0 1,0 0 0,0 0 0,0 0 0,0 0-1,-1 0 1,1 0 0,0 0 0,0 0 0,0 1-1,0-1 1,0 0 0,0 0 0,0 0-1,-1 0 1,1 0 0,0 0 0,0 0 0,0 0-1,0 1 1,0-1 0,0 0 0,0 8-97,0-1 1,0 1-1,1 0 1,0-1-1,3 13 0,-3-18 138,0 0-1,0 0 1,0 0-1,0 0 0,0 0 1,1 0-1,-1 0 1,0 0-1,1-1 0,0 1 1,-1 0-1,1-1 1,0 1-1,0-1 0,0 0 1,0 0-1,0 0 0,0 0 1,0 0-1,0 0 1,0 0-1,0-1 0,5 2 1,-5-2 8,0 0 0,1 0 0,-1 0 0,0-1 0,1 1 0,-1-1 0,0 1 0,0-1 0,0 0 0,1 1 0,-1-1 1,0 0-1,0-1 0,0 1 0,0 0 0,-1 0 0,1-1 0,0 1 0,0-1 0,1-2 0,-1 2-4,0 0 1,0-1-1,0 1 1,0-1-1,-1 1 0,1-1 1,-1 0-1,1 0 0,-1 1 1,0-1-1,0 0 0,0 0 1,-1 0-1,1-4 0,0-12 91,0 14-53,-1-1 1,0 1-1,0 0 1,-1-7 0,1 10-58,-1 0 0,1 1 1,-1-1-1,0 0 0,1 1 0,-1-1 1,0 1-1,0-1 0,0 1 1,0-1-1,0 1 0,0 0 1,0 0-1,-1-1 0,1 1 0,0 0 1,-3-1-1,1 0-64,0 0 0,0 0 0,0 0-1,0 1 1,0 0 0,-1-1 0,1 1 0,0 0 0,-1 1 0,1-1-1,-1 1 1,1-1 0,-1 1 0,0 0 0,1 0 0,-1 1 0,1-1-1,-1 1 1,1 0 0,-1 0 0,-5 2 0,-5 2 20,-1 1 0,1 0 1,-15 10-1,128-70 492,-81 45-475,30-19 0,-35 19-32,0 1 0,1 0 0,0 1 0,19-7 0,-32 14 50,0 0 1,0-1 0,1 1-1,-1 0 1,0 0 0,1 0-1,-1 0 1,0 0 0,1 0-1,-1 0 1,0 0-1,0 1 1,1-1 0,-1 0-1,0 1 1,0-1 0,1 1-1,-1-1 1,0 1 0,0 0-1,0-1 1,0 1-1,0 0 1,0 0 0,0 0-1,0 0 1,0 0 0,0 0-1,-1 0 1,1 0 0,1 2-1,1 4-2,0 0 0,0 0 1,0 1-1,2 9 0,-1-2 73,-1 14 239,-3-26-257,0 0 0,0 1 0,1-1 0,-1 0 0,1 1 0,0-1 0,0 0 0,1 4 0,-1-6 196,0-1-180,0 0-1,0 0 1,0 0-1,0 0 0,0 0 1,0-1-1,-1 1 0,1 0 1,0-1-1,0 1 1,0 0-1,0-1 0,1 0 1,49-52 416,-38 38-534,1 1-1,0 0 0,18-13 0,-30 25 17,0 1 0,0-1 0,1 1 0,-1 0 0,1 0 0,-1 0 0,0 0 0,1 0 0,0 0 1,-1 1-1,1-1 0,-1 1 0,1 0 0,0 0 0,-1 0 0,1 0 0,-1 0 0,1 0 0,0 1 0,-1-1 0,1 1 0,2 1 0,3 2 17,0 0 0,0 1 0,-1 0 0,0 0 0,9 8 0,-9-7 177,-1 0 0,2-1 1,-1 0-1,0 0 0,12 5 1,-5-5-13,0-1 0,1 0 1,-1-1-1,1 0 0,23 0 0,-29-3-281,-1 0-1,1 0 0,-1-1 1,0 0-1,1-1 1,-1 0-1,0 0 0,0-1 1,0 0-1,0 0 0,11-7 1,-12 5-1062,0 1 1,-1-1-1,1 0 1,-1 0-1,0-1 1,0 0-1,0 0 0,-1 0 1,0-1-1,5-8 1,4-15-2419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3:23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15 501 3392,'-1'-5'361,"0"4"-308,1 0 0,0 0 0,0 0 0,0 1 0,-1-1 0,1 0-1,-1 0 1,1 1 0,0-1 0,-1 0 0,1 0 0,-1 1 0,0-1 0,1 0 0,-1 1 0,1-1 0,-1 1 0,0-1-1,0 1 1,1-1 0,-2 0 0,2 1-31,0 0 1,0 0-1,0 0 0,-1 0 0,1 0 0,0 0 0,0 0 1,0 0-1,0 0 0,0 0 0,0 0 0,0 0 0,0-1 1,0 1-1,-1 0 0,1 0 0,0 0 0,0 0 1,0 0-1,0 0 0,0-1 0,0 1 0,0 0 0,0 0 1,0 0-1,0 0 0,0 0 0,0 0 0,0-1 0,0 1 1,0 0-1,0 0 0,0 0 0,0 0 0,0 0 1,0 0-1,0-1 0,0 1 0,0 0 0,0 0 0,1 0 1,4-8 821,11-7 884,-5 7-984,0 1 0,1 0 0,20-9 0,-1 1 93,48-21-79,1 4 0,92-25 0,-85 30-684,141-64 0,-108 25-1487,-9 5-3121,-48 32-143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3:27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1134 1984,'2'-3'217,"-1"-1"-1,1 1 1,-1 0 0,1 0 0,-1-1-1,0 1 1,0-1 0,0 1-1,-1-1 1,1-5 0,-1 7-115,0 1 0,0-1 1,1 1-1,-1-1 0,0 1 1,1-1-1,-1 1 0,1 0 1,0-2-1,0 1-56,-1 1 0,1 0 0,0-1 0,-1 1 0,0-1 0,1 1 0,-1-1 0,0 1 0,0-2-1,0-2 18,0 2 158,0 1 0,0 0 0,0-1 0,0 1 0,1 0 0,-1-1 0,0 1 0,1 0-1,1-5 1,-1 7-201,-1 0-1,0 0 0,0-1 0,0 1 0,0 0 0,0 0 0,0 0 0,0 0 1,0 0-1,0 0 0,-1-1 0,1 1 0,0 0 0,0 0 0,0 0 0,0 0 1,0 0-1,0 0 0,0-1 0,0 1 0,0 0 0,0 0 0,0 0 0,0 0 1,-1 0-1,1 0 0,0 0 0,0 0 0,0-1 0,0 1 0,0 0 0,0 0 1,0 0-1,-1 0 0,1 0 0,0 0 0,0 0 0,0 0 0,0 0 0,0 0 1,-1 0-1,1 0 0,0 0 0,0 0 0,0 0 0,0 0 0,-9 2 421,6 1-345,0 1 1,0 0-1,0 0 1,1 0-1,-1 0 0,-1 6 1,-6 8 89,-21 36 177,15-26 124,-32 45 0,16-34 39,10-14-93,-22 34 0,39-51-391,0 1 1,1-1-1,0 1 0,0 0 0,0 0 0,1 1 0,1-1 0,-3 17 1,5-22-38,-1 0 1,1 1 0,0-1 0,1 0 0,-1 1 0,1-1 0,0 0 0,0 1 0,0-1 0,0 0 0,1 0-1,0 0 1,0 0 0,0 0 0,0 0 0,4 5 0,-3-7 18,-1 1-1,1-1 1,0 1 0,0-1-1,0 0 1,0 0 0,0 0 0,0-1-1,0 1 1,0-1 0,1 0-1,-1 0 1,1 0 0,-1 0-1,1 0 1,-1-1 0,1 1-1,-1-1 1,1 0 0,5-1 0,-3 0 30,0 0 0,0 0 0,-1-1 0,1 0 1,0 0-1,-1-1 0,1 0 0,-1 0 1,0 0-1,8-6 0,4-5 103,23-25 0,-36 35-173,144-155 806,-136 147-554,-1-1-1,-1-1 1,11-16-1,-21 29-213,1 0-1,-1 1 1,1-1-1,-1-1 1,1 1-1,-1 0 0,1 0 1,-1 0-1,0 0 1,0 0-1,0 0 0,0 0 1,1 0-1,-1 0 1,-1-1-1,1-1 1,0 3-15,-1-1 0,1 0 0,0 1 0,-1-1 0,1 1 0,0-1 1,-1 1-1,1-1 0,-1 1 0,1-1 0,-1 1 0,1-1 1,-1 1-1,1-1 0,-1 1 0,0 0 0,1 0 0,-1-1 0,1 1 1,-2 0-1,-1-1-30,1 1 1,0-1-1,0 1 0,-1 0 1,1 0-1,-1 0 1,1 1-1,0-1 1,0 0-1,-1 1 0,1 0 1,0-1-1,0 1 1,-4 2-1,-2 2-32,0 1-1,1 0 0,0 1 1,0 0-1,0 0 0,1 1 1,-11 14-1,14-16 57,1-1 1,-1 1 0,1-1-1,-3 10 1,-3 8 119,6-17-99,-1 0 0,1 1 0,1-1 0,-1 1 0,1-1 0,0 1 0,1-1 0,-1 1 0,1-1 0,1 1 0,-1-1 0,1 1 0,0-1 0,0 1 0,1-1 0,0 0 0,4 8 0,-6-13-6,0 0 0,1 0 1,-1-1-1,0 1 0,1 0 0,-1-1 0,1 1 0,0 0 1,-1-1-1,1 1 0,-1-1 0,1 1 0,0-1 0,-1 1 1,1-1-1,0 0 0,0 1 0,-1-1 0,1 0 0,0 1 1,0-1-1,-1 0 0,1 0 0,0 0 0,0 0 0,0 0 1,0 0-1,-1 0 0,1 0 0,0 0 0,0 0 0,0 0 1,-1 0-1,1-1 0,0 1 0,0 0 0,-1-1 0,1 1 1,0 0-1,1-2 0,3-1 88,0 0-1,0-1 1,-1 0 0,7-6-1,-7 6-10,10-10 128,-1 0 0,0-2 0,19-28 0,-26 35-194,-1 0 0,0-1 0,-1 1 0,0-1 0,0 0 0,-1 0 0,-1-1 0,3-17 0,-7-32-554,2 64 396,1 0-1,0 0 1,-1 0-1,2 0 1,-1 0-1,0 0 0,1-1 1,0 1-1,4 6 1,23 31 145,-26-37-66,4 4 133,-1 0 0,1-1 0,1 0-1,-1 0 1,1-1 0,0 0 0,18 10 0,-22-14-7,0 0 0,0-1 0,0 1 1,0 0-1,1-1 0,-1 0 0,0 0 0,1-1 1,-1 1-1,0-1 0,1 0 0,-1 0 0,1 0 1,-1 0-1,1-1 0,-1 0 0,0 0 0,1 0 1,-1-1-1,5-1 0,-2-2-37,1 0-1,-1 0 0,0-1 1,-1 0-1,1 0 1,-1 0-1,0-1 1,6-9-1,-5 7-141,-7 9 86,1-1 0,-1 0 0,1 1 0,-1-1 0,1 1 0,-1-1 1,1 1-1,0-1 0,-1 1 0,1 0 0,0-1 0,0 1 0,-1 0 0,1-1 0,0 1 0,0 0 0,-1 0 0,1 0 0,0-1 0,0 1 0,-1 0 0,1 0 0,0 0 0,0 1 0,0-1 0,-1 0 0,1 0 0,0 0 0,0 0 0,-1 1 0,1-1 0,0 0 0,0 1 0,-1-1 0,1 1 0,0-1 0,-1 0 0,1 1 0,-1 0 0,1-1 0,-1 1 0,1-1 0,0 2 0,4 3-90,-1 1 1,1-1-1,6 13 1,-8-12 114,5 10-59,-1 0 0,0 0-1,-2 0 1,1 1 0,-2 0-1,3 23 1,-2-15 50,71 359 362,-62-329-265,-10-42 282,0 1 0,-1-1 0,-1 1 0,1 17 0,-3-37-223,-1-1 1,0 1-1,-1 0 1,1 0-1,-6-12 0,-2-11-69,-2-18-127,-6-75 0,8 49-17,-6-37-182,-2-189 0,17 224 310,-1 36-189,2 0 0,9-62 1,-7 85 8,-2 9 28,0 0 0,0 0-1,1 0 1,0 0 0,0 1 0,1-1-1,-1 0 1,2 1 0,-1 0-1,5-8 1,-7 13 66,0 1 0,-1-1 0,1 0 0,0 0-1,0 0 1,-1 0 0,1 1 0,0-1 0,0 0 0,0 1 0,0-1 0,0 1-1,0-1 1,0 1 0,0 0 0,0-1 0,1 1 0,-1 0 0,0 0 0,0 0-1,0-1 1,0 1 0,0 0 0,0 1 0,1-1 0,-1 0 0,0 0 0,0 0-1,0 1 1,0-1 0,0 0 0,0 1 0,0-1 0,0 1 0,0 0 0,0-1-1,0 1 1,0 0 0,1 1 0,3 3-36,0 0 1,-1 0-1,1 1 0,-1-1 1,4 8-1,39 71-60,-42-73 180,0 1 1,0 0-1,-1-1 0,-1 2 1,3 19-1,-5-29-48,-1 0 0,0 0 0,0 0 0,0 0-1,0 0 1,0 0 0,-1 0 0,0 0 0,1 0 0,-1 0 0,0 0-1,0 0 1,-1 0 0,1-1 0,0 1 0,-1 0 0,0-1 0,0 1 0,-2 2-1,1-3 22,1 0-1,-1 0 0,0 0 0,0 0 1,0-1-1,0 1 0,0-1 0,0 1 1,-1-1-1,1 0 0,0 0 0,-1-1 1,1 1-1,0-1 0,-7 0 0,-17-5-255,26 5 26,1 0 170,0 0 1,0 0 0,0 0-1,0 0 1,0 0 0,0 0-1,-1 0 1,1 0 0,0 0-1,0 0 1,0 0 0,0 0-1,0 0 1,0 0 0,0 0-1,0 0 1,0 0 0,-1 0-1,1 0 1,0 0 0,0 0-1,0 0 1,0 0 0,0 0-1,0 0 1,0 0 0,0 0-1,0 0 1,-1 0 0,1 0-1,0 0 1,0 0 0,0 0-1,0 0 1,0 0 0,0 1-1,0-1 1,0 0 0,0 0-1,0 0 1,0 0 0,0 0-1,0 0 1,0 0 0,3 3-22,1-1 0,0 0 1,0 1-1,1-2 0,-1 1 1,0 0-1,1-1 0,-1 0 1,0 0-1,8 0 0,2-1 84,0-1-1,-1-1 0,1 0 0,-1-1 0,0 0 0,0-1 0,0-1 0,-1 0 1,1 0-1,-1-2 0,0 1 0,-1-2 0,0 1 0,0-1 0,0-1 0,-1 0 1,0-1-1,-1 0 0,0 0 0,13-21 0,-2-7 85,-2-1-1,-1-1 0,-3 0 1,-1-1-1,12-62 1,-21 76-91,-1 1-1,-1-1 1,-2 0 0,0 0 0,-9-54-1,-39-127 58,31 153-89,-34-81 0,39 110-103,-1 0 0,-2 1 0,0 1 0,-37-44 0,52 68 84,0 0 0,0-1 1,0 1-1,-1 0 0,1 0 0,0 0 1,0 0-1,0-1 0,0 1 0,0 0 1,0 0-1,0 0 0,0 0 0,0 0 1,0-1-1,-1 1 0,1 0 0,0 0 1,0 0-1,0 0 0,0 0 0,0 0 1,-1 0-1,1-1 0,0 1 0,0 0 1,0 0-1,-1 0 0,1 0 0,0 0 1,0 0-1,0 0 0,0 0 0,-1 0 1,1 0-1,0 0 0,0 0 1,0 0-1,0 0 0,-1 0 0,1 0 1,0 0-1,0 0 0,0 1 0,0-1 1,-1 0-1,1 0 0,0 0 0,0 0 1,0 0-1,0 0 0,0 0 0,-1 1 1,1-1-1,0 0 0,0 0 0,0 0 1,0 0-1,0 0 0,0 1 0,0-1 1,0 0-1,0 0 0,-1 0 0,1 0 1,0 1-1,0 13-445,2 1 385,1-1 1,1 1 0,0-1 0,8 20-1,3 5 43,7 28 19,3-1 0,3-2 1,54 92-1,76 136 202,-154-281-85,2 0 1,-1 0 0,1 0-1,1-1 1,0 0 0,0 0-1,13 12 1,-20-21-78,1-1 1,0 1-1,-1 0 1,1-1-1,0 1 0,0-1 1,0 1-1,-1-1 0,1 1 1,0-1-1,0 1 0,0-1 1,0 0-1,0 1 1,0-1-1,0 0 0,0 0 1,1 0-1,-1 0 4,0-1 1,0 1-1,0-1 0,0 0 1,0 0-1,0 1 1,0-1-1,0 0 0,-1 0 1,1 0-1,0 0 1,0 0-1,-1 0 0,1 0 1,-1 0-1,1-2 0,7-14 113,-1 0-1,0 0 1,-1-1-1,-2 0 1,6-36-1,-5 7-64,-2-52 0,2 8-1128,3 98 310,-5 0 593,1-1 1,-1 1-1,4 14 1,3 6 161,-8-24 58,0 3 37,0 0 1,1 0-1,0 0 1,0 0 0,1 0-1,0-1 1,0 1-1,0-1 1,1 0 0,-1-1-1,9 7 1,-12-10-83,-1-1-1,0 0 1,1 0 0,-1 0 0,1 1-1,-1-1 1,0 0 0,1 0 0,-1 0-1,1 0 1,-1 0 0,1 0 0,-1 0-1,1 0 1,-1 0 0,0 0 0,1 0-1,-1 0 1,1 0 0,-1-1 0,1 1-1,-1 0 1,0 0 0,1 0 0,-1-1-1,0 1 1,1 0 0,-1 0 0,1-1-1,-1 1 1,0 0 0,0-1 0,1 1-1,-1 0 1,0-1 0,0 1 0,1 0-1,-1-1 1,0 1 0,0-1 0,0 1-1,1-1 1,3-17 401,-10-53-12,1 24-405,2 9-98,-1-16-754,10 62-252,4 4 875,0 2 197,1 0 1,0-1-1,1-1 1,1 0-1,17 14 0,-12-14 178,38 19 0,-48-28-50,0 1 0,1-1-1,-1-1 1,0 0 0,1 0 0,0 0 0,15 0-1,-21-2-48,0 0-1,0 0 1,0 0-1,1 0 1,-1 0 0,0-1-1,0 0 1,0 1-1,0-1 1,0 0-1,0-1 1,0 1-1,0 0 1,0-1-1,0 0 1,-1 1-1,1-1 1,-1 0-1,1-1 1,-1 1-1,0 0 1,0-1-1,0 1 1,0-1-1,0 1 1,0-1-1,1-4 1,0 1-28,-1 0 0,0-1 1,0 1-1,0-1 0,-1 1 0,1-13 1,-1-41 72,-2 30-135,-4-106-1307,15 144 875,20 27 10,-18-19 425,26 24 0,-29-31 74,-5-5 15,1 0 0,-1-1 0,1 1 0,0-1-1,-1 0 1,10 5 0,-12-8-25,0 1 0,1 0 0,-1 0 0,0-1 0,1 1 0,-1-1-1,1 0 1,-1 0 0,1 0 0,-1 0 0,1 0 0,-1-1 0,1 1 0,-1-1 0,0 1 0,1-1-1,-1 0 1,0 0 0,0 0 0,1 0 0,2-2 0,-3 1-2,1-1-1,0 1 1,-1-1-1,0 1 0,0-1 1,1 0-1,-1 1 1,2-6-1,13-28 153,-13 29-145,5-15 24,-1 1-1,-1-1 0,-1-1 1,-1 1-1,-1-1 0,-1 0 1,0-40-1,-8 31-554,5 32 463,0-1 1,0 1-1,0-1 0,0 1 0,0 0 0,0-1 0,0 1 0,0-1 0,-1 1 0,1 0 0,0-1 0,0 1 0,0 0 0,-1-1 0,1 1 1,0 0-1,-1-1 0,1 1 0,0 0 0,0 0 0,-1-1 0,1 1 0,-1 0 0,1 0 0,0 0 0,-1-1 0,1 1 0,0 0 0,-1 0 0,1 0 1,-1 0-1,1 0 0,0 0 0,-1 0 0,1 0 0,-1 0 0,1 0 0,0 0 0,-1 0 0,0 0 0,1 0 27,-1 21-442,1-8 383,0-1-1,1 1 1,0 0-1,1-1 1,7 24-1,-3-18 110,1-1 0,10 19-1,-14-30-16,1 0 0,-1-1 0,1 0-1,1 0 1,-1 0 0,1 0 0,-1-1 0,1 1 0,9 5-1,-5-4 66,0-1 0,0 0 0,1-1-1,-1 0 1,1 0 0,11 3 0,-16-7-46,0 1 1,0 0 0,-1-1-1,1 0 1,0 0 0,0 0-1,-1-1 1,1 0 0,0 0-1,0 0 1,-1 0 0,1-1-1,-1 0 1,1 0 0,5-3-1,0-2 110,-1 1 1,14-14-1,-12 10-213,-7 1 133,-4 9-128,0-1-1,1 1 1,-1-1-1,0 1 1,0-1-1,0 1 1,0-1 0,1 1-1,-1-1 1,0 1-1,0 0 1,1-1-1,-1 1 1,0-1-1,1 1 1,-1 0-1,1-1 1,-15-2-6081,1 6 710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3:28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0 560 3648,'1'-1'213,"0"1"1,0 0 0,-1-1-1,1 1 1,0 0-1,0 0 1,0 0-1,-1 0 1,1 0-1,0 0 1,0 0 0,0 0-1,0 0 1,1 0-1,-2 1-48,1-1-1,-1 0 1,1 0 0,-1 0-1,1 0 1,-1 0 0,1 0-1,0 0 1,-1 0 0,1 0-1,-1 0 1,1 0 0,-1 0-1,1 0 1,0 0-1,-1 0 1,1 0 0,-1-1-1,1 1 1,-1 0 0,1-1-1,-1 1 1,1 0 0,-1 0-1,0-1 1,1 1-1,-1-1 1,1 1 0,-1-1-1,0 1 1,1 0 0,-1-1-1,0 1 1,0-1 0,1 0-1,1-3 228,0 0-1,0 0 0,0 0 1,1 0-1,0 1 0,-1-1 1,1 1-1,0 0 0,6-5 1,36-23 711,-28 19-787,121-72 970,-63 30-478,115-107 0,-166 139-899,1 1 0,0 1 1,2 1-1,41-22 0,-46 28-726,20-10-2296,-39 21 2467,0 1-1,-1 0 0,1 0 1,0 0-1,0 0 0,0 1 1,0-1-1,1 1 0,-1 0 0,0-1 1,3 2-1,4 3-4350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0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16 575 3232,'-15'6'4742,"22"-4"-3527,0-1-862,1 0 1,-1-1-1,0 0 0,1-1 1,-1 1-1,0-1 0,1-1 1,-1 1-1,0-1 0,0 0 1,7-4-1,-4 1-158,-1 0-1,0 0 1,0-1 0,0-1 0,-1 1-1,15-16 1,-7 3-158,-1 0 0,-1-2-1,0 1 1,-2-2 0,19-41 0,-18 33 145,-2 0 0,-1 0 1,-1-1-1,-1-1 0,4-41 0,-12 62-86,1 0 1,-2 0-1,-2-20 0,2 26-70,0 1 0,0 0-1,0 0 1,0 0 0,-1 0 0,0 0-1,0 1 1,0-1 0,0 0 0,0 1 0,-1-1-1,-4-4 1,6 7-23,1 1-1,-1-1 0,1 1 1,-1 0-1,0-1 1,1 1-1,-1 0 1,1 0-1,-1-1 0,0 1 1,1 0-1,-1 0 1,0 0-1,1 0 1,-1 0-1,1 0 0,-1 0 1,0 0-1,1 0 1,-1 0-1,0 0 1,1 0-1,-1 0 1,0 0-1,1 1 0,-1-1 1,1 0-1,-1 0 1,0 1-1,1-1 1,-1 1-1,1-1 0,-1 0 1,1 1-1,-1-1 1,1 1-1,-1-1 1,1 1-1,0-1 0,-1 1 1,1 0-1,-3 3 30,1 0 0,0 0 0,0 0 0,0 0 0,-1 4-1,-8 28 163,2 1-1,2-1 0,1 1 0,-1 52 0,6-82-179,-1 124 228,2-114-183,2-1-1,0 0 1,1 1 0,1-2-1,11 32 1,-14-43-43,0-1 0,1 1 0,0-1 0,0 0 1,0 0-1,0 0 0,0 0 0,1 0 0,-1 0 0,1 0 1,0-1-1,0 1 0,0-1 0,0 0 0,0 0 1,5 2-1,-4-2 56,1-1 1,0 0 0,0 0-1,0 0 1,0-1 0,0 1-1,1-1 1,-1 0-1,0-1 1,0 1 0,7-2-1,4-2 52,0 1-1,0-2 1,26-11-1,-37 14-94,0 0 0,0-1-1,0 0 1,0 0-1,-1 0 1,1 0-1,-1-1 1,0 0 0,0 0-1,0 0 1,-1 0-1,1-1 1,-1 1-1,4-8 1,-6 9-26,0 1 0,0 0 0,-1 0 1,1-1-1,-1 1 0,1-1 0,-1 1 0,0 0 0,0-1 0,0 1 0,0-1 0,0 1 1,-1 0-1,1-1 0,-1 1 0,1 0 0,-1-1 0,0 1 0,0 0 0,0 0 1,0 0-1,0 0 0,-3-3 0,3 4-35,0-1 0,-1 1-1,1 0 1,-1 0 0,0-1 0,1 1 0,-1 0-1,0 1 1,0-1 0,1 0 0,-1 0 0,0 1-1,0-1 1,0 1 0,0 0 0,0-1 0,0 1-1,0 0 1,0 0 0,0 0 0,0 0 0,0 1 0,0-1-1,0 0 1,0 1 0,1 0 0,-1-1 0,-3 3-1,2-2-3,0 1-1,0-1 1,0 1-1,0 0 1,0 0-1,0 0 1,1 1-1,-1-1 1,1 1-1,0-1 1,-1 1-1,1 0 1,1 0-1,-1 0 1,0 0-1,1 0 0,-1 0 1,1 0-1,0 1 1,0-1-1,0 0 1,1 1-1,-1-1 1,1 1-1,-1-1 1,1 1-1,1-1 1,-1 1-1,0-1 1,1 1-1,0-1 1,1 4-1,0-1 84,0-1 1,1 0-1,0 0 0,0 0 1,0 0-1,1-1 0,0 0 1,0 1-1,0-1 0,0 0 1,1-1-1,-1 1 0,1-1 0,0 0 1,0 0-1,0 0 0,0-1 1,1 0-1,-1 0 0,1 0 1,-1-1-1,1 0 0,-1 0 1,1 0-1,0-1 0,0 1 0,-1-1 1,1-1-1,0 1 0,8-3 1,-6 2 44,1-2 0,0 1 0,-1-1 0,0-1 0,0 1 0,0-1 0,0-1 0,0 0 0,-1 0 0,0 0 0,7-7 0,0-2-126,-1 0-1,0-2 0,20-30 0,-30 41 55,-1 1-100,0 0-1,1 0 1,-1 0 0,1 1-1,0-1 1,0 1 0,0 0-1,0 0 1,1 0 0,-1 0-1,6-2 1,-9 5 62,1 0-1,0 0 1,-1 0 0,1 1-1,0-1 1,-1 0 0,1 0-1,-1 1 1,1-1-1,-1 1 1,1-1 0,-1 0-1,1 1 1,-1-1 0,1 1-1,-1-1 1,0 1 0,1 0-1,0 0-21,5 7 83,0 0 0,-1 1 0,0-1 0,0 1 0,-1 0 1,0 1-1,-1-1 0,0 1 0,0-1 0,1 13 0,-4-17 20,1 0-1,-1 0 0,0 0 1,-1 5-1,1-8-14,0-1 0,0 1 0,0-1 0,-1 0 0,1 1-1,-1-1 1,1 1 0,-1-1 0,1 0 0,-1 0 0,0 1 0,1-1-1,-1 0 1,0 0 0,0 0 0,0 0 0,0 0 0,-2 1 0,1-1 16,1-1-1,-1 0 1,0 0 0,0 0 0,0 0 0,0 0 0,0-1 0,0 1 0,0 0 0,0-1 0,0 0-1,1 1 1,-1-1 0,0 0 0,-3-2 0,-8-2 119,-22-3-72,21 6-244,0-2 0,0 0 0,-24-10 0,29 10-201,12 5-589,16 11 265,-12-8 659,0 0-1,-1 0 1,2-1-1,-1 0 1,0 0-1,1-1 1,12 3-1,-4-1 44,-10-3 24,-1 0 0,1 0 0,0 0 0,0 0 0,0-1 0,0 0 0,0-1 0,0 1 0,0-1 0,0 0 0,8-3 0,-9 3-25,-1-1 0,1 0 0,-1 0 0,0-1 0,0 1 0,0-1 0,0 0 0,-1 0 0,1 0 0,-1-1 0,0 1 0,0-1 0,0 0 0,5-7 0,-2 0-83,0 0 0,-1-1 0,8-22 0,-6 26-22,-7 8 41,1 0 0,-1 0 1,1-1-1,-1 1 0,1 0 0,-1-1 1,0 1-1,1 0 0,-1-1 0,0 1 1,1-1-1,-1 1 0,0-1 0,1 1 1,-1 0-1,0-1 0,0 1 0,1-1 1,-1 1-1,0-1 0,0 1 0,0-1 1,0 1-1,0-2 0,12 16-59,-10-13 80,-1 1 0,1 0 0,0 0 0,-1 0 0,1 0 0,-1 0 0,1 0 0,0 4 0,1 2 80,0 0-1,-1 1 1,0-1-1,-1 1 1,1 9 0,-2-16-37,0 0 1,0 0-1,0 0 1,0 0-1,0 0 1,-1 0-1,1 0 0,-1 0 1,1 0-1,-1 0 1,0 0-1,0-1 1,0 1-1,0 0 1,0 0-1,0-1 1,0 1-1,-1-1 1,1 1-1,-1-1 1,1 0-1,-1 1 1,1-1-1,-1 0 1,0 0-1,1 0 1,-1 0-1,-2 0 1,2-1-18,-1 0-1,1 0 1,0-1 0,0 1 0,0-1 0,0 0 0,-1 1 0,1-1 0,0 0 0,0 0 0,1 0-1,-1-1 1,-2-1 0,3 3-38,1 0 0,0-1-1,0 1 1,0 0 0,0-1-1,0 1 1,0 0 0,0-1 0,0 1-1,0 0 1,0 0 0,0-1-1,0 1 1,0 0 0,0-1-1,0 1 1,0 0 0,0-1-1,0 1 1,0 0 0,0-1 0,0 1-1,0 0 1,1 0 0,-1-1-1,0 1 1,0 0 0,0-1-1,1 1 1,-1 0 0,0 0-1,0 0 1,1-1 0,-1 1 0,0 0-1,0 0 1,1 0 0,-1 0-1,0-1 1,1 1 0,-1 0-1,0 0 1,0 0 0,1 0-1,0 0 1,18-4 36,-13 3-36,93-14-4548,-73 12 1171,0 2-1,0 1 1,46 6 0,-39 0 541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4:13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4 745 1408,'-1'0'9,"1"0"0,0 0 0,0 0 0,0 0 0,0 0 0,0 0 0,0 0 0,0 0 0,0 0-1,0 0 1,-1 0 0,1 0 0,0 0 0,0 0 0,0 0 0,0 0 0,0 0 0,0 0 0,0 0 0,0 0 0,0 0 0,-1 0 0,1 0 0,0 0 0,0 0 0,0 0 0,0 0 0,0 0 0,0 1 0,0-1-1,0 0 1,0 0 0,0 0 0,0 0 0,0 0 0,0 0 0,0 0 0,0 0 0,0 0 0,0 0 0,0 1 0,0-1 0,0 0 0,0 0 0,0 0 0,0 0 0,0 0 0,0 0 0,0 0 0,0 0-1,0 0 1,0 1 0,0-1 0,0 0 0,3 5 4773,1-21-2126,-4 4-2415,1 0 0,-1 0 0,2 1-1,-1-1 1,2 0 0,4-13 0,-1 8-218,1 1 1,0 0 0,1 0-1,1 0 1,0 1 0,2 0 0,-1 1-1,26-25 1,-31 35-59,1 0 1,0 0-1,0 0 0,0 1 0,0 0 1,0 0-1,1 0 0,-1 1 1,1 0-1,0 0 0,0 1 0,9-1 1,-11 1 49,0 1 1,-1 0 0,1 0-1,0 0 1,-1 0 0,1 1-1,0 0 1,-1 0-1,1 0 1,-1 0 0,1 1-1,-1 0 1,0 0 0,0 0-1,1 0 1,-2 1-1,1-1 1,0 1 0,5 5-1,-4-2-10,-1 0-1,0 0 0,0 0 0,0 1 1,0 0-1,-1 0 0,0 0 0,-1 0 1,3 8-1,-3-3 24,0-1 0,-1 1 0,0 0 0,-1-1 1,-1 17-1,-2-2 0,-2 1 0,-1-1 0,-1-1 0,-15 38 0,-86 239 484,45-137-528,62-163 0,-1 10 0,2-10 358,1-3-145,2-1-176,1 0 0,-1 0 0,0-1 0,0 1 1,-1-1-1,1 0 0,-1 0 0,1 0 0,-1 0 0,0 0 0,0-1 1,2-4-1,7-10 40,-4 8 30,7-11-218,2 1 1,0 0-1,23-21 0,59-46 79,17-18 245,-102 91-110,14-20 0,7-9-74,-22 30-50,-6 5 59,1 1-1,0 0 0,13-9 0,-18 13 341,-3 7-271,1-3-27,0 16-42,1-1-161,5 29 0,-4-29 123,2 30 0,-4-42 2,1 0 0,0-1 0,-1 1 0,1-1 0,3 7-1,-3-6 194,0-1 0,0 1-1,0-1 1,0 1-1,0 6 1,9-33 530,9-43-458,-15 44-372,2 1 0,1 0 0,1 0 0,0 1 0,17-29 1,-24 47 86,0 1 1,0-1 0,0 1 0,0-1 0,0 1 0,1-1 0,-1 1 0,0 0 0,1 0 0,0 0-1,-1 0 1,1 0 0,-1 0 0,1 0 0,0 0 0,0 0 0,0 1 0,-1-1 0,1 1 0,0 0-1,0-1 1,3 1 0,-3 0 28,0 1-1,0-1 0,1 1 1,-1-1-1,0 1 0,0 0 0,0 0 1,0 0-1,0 0 0,0 0 1,0 0-1,0 1 0,0-1 1,-1 1-1,1-1 0,0 1 1,-1 0-1,2 1 0,3 5 3,0-1 0,1 0-1,-1 0 1,2-1 0,-1 1-1,1-2 1,11 8 0,-8-7 20,-1 0-1,2 0 1,11 4 0,-19-9 32,0 0 0,1 0 0,-1 0 0,0-1 0,0 1 0,1-1 0,-1 0 0,0 0 0,1-1 0,-1 1 0,0-1 0,7-1 0,-5 0 31,-1 0 0,1-1 0,0 1 1,-1-1-1,0 0 0,8-6 0,-1-1 28,14-17 0,-26 27-107,23-23-65,-15 16 74,-1 0 0,1 0 0,-2-1 0,1 0 0,-1-1 0,6-10 0,18-29-271,-23 37 106,-6 10 124,0-1 0,0 1 1,0 0-1,1 0 1,-1-1-1,0 1 0,1 0 1,-1 0-1,1 0 1,-1 1-1,2-2 1,-2 2 21,-1-1 0,1 1 1,-1 0-1,1 0 0,-1 0 1,1 0-1,0 0 1,-1-1-1,1 1 0,-1 0 1,1 0-1,-1 0 1,1 0-1,-1 1 0,1-1 1,-1 0-1,1 0 0,-1 0 1,1 0-1,-1 0 1,1 1-1,-1-1 0,1 0 1,-1 0-1,1 1 0,-1-1 1,1 0-1,-1 1 1,0-1-1,1 1 0,-1-1 1,0 0-1,1 1 0,-1-1 1,1 1-1,-1 1 10,1 0 0,0 0 0,0 0 1,1 0-1,-1 0 0,0-1 0,1 1 0,-1 0 0,2 1 0,-2-3 95,2 8 1147,-17-24-518,-13-12-458,25 26-301,-1 0-1,0 0 1,1 0-1,-1 0 1,0 0 0,0 1-1,0-1 1,-5-1-1,6 3-3,1 0-1,0 0 1,0 0 0,0 0-1,0 0 1,0 0-1,0 0 1,-1 0 0,1 1-1,0-1 1,0 0-1,0 1 1,0-1-1,0 1 1,0-1 0,0 1-1,0-1 1,0 1-1,0 0 1,1-1 0,-1 1-1,0 0 1,0 0-1,1 0 1,-1 0 0,0 0-1,1 0 1,-1 0-1,1 0 1,-1 0 0,0 2-1,-2 4-75,0 1 0,1 0 0,-3 11-1,3-9-28,1-3 95,0-1 0,0 1-1,1 0 1,0 0 0,0 0 0,0-1 0,1 1 0,0 0 0,3 9-1,-3-12 47,0 0-1,0 0 1,1 0-1,0 0 1,0 0-1,0 0 0,0-1 1,0 1-1,1 0 1,0-1-1,-1 0 1,1 0-1,1 0 0,-1 0 1,6 4-1,-7-6 23,0 0 1,0 0-1,0 0 0,0-1 0,0 1 0,1-1 0,-1 1 0,0-1 1,0 0-1,0 0 0,1 0 0,-1 0 0,0 0 0,0 0 0,0-1 1,0 1-1,1-1 0,-1 1 0,0-1 0,0 0 0,0 0 0,0 0 1,0 0-1,1-1 0,1-1 43,-1 1 1,0-1-1,0 0 0,0 1 1,0-1-1,-1 0 1,1-1-1,-1 1 1,0 0-1,0-1 0,0 1 1,1-5-1,1-3 57,-1-1 0,-1 1-1,0-1 1,-1 1 0,0-1 0,-1-21-1,-12-72 150,7 72-170,-48-252 167,46 257-378,-2 0 0,0 1 0,-2 0 0,-25-45 0,20 55-401,15 17 496,1-1 0,0 1 0,0 0 0,0 0 0,-1-1 0,1 1 0,0 0 0,-1 0 0,1-1 0,0 1 0,-1 0 0,1 0 0,0 0 0,-1 0 0,1 0-1,0 0 1,-1 0 0,1 0 0,0 0 0,-1-1 0,1 1 0,0 0 0,-1 1 0,1-1 0,0 0 0,-1 0 0,1 0 0,0 0 0,-1 0 0,1 0 0,0 0 0,-1 0 0,1 1 0,0-1 0,-1 0 0,1 0 0,0 0 0,0 1 0,-1-1 0,1 0 0,0 1 0,0-1 0,-1 0 0,1 0 0,0 1 0,0-1 0,0 0 0,0 1 0,-1-1 0,1 0 0,0 1-1,0-1 1,0 0 0,0 1 0,0-1 0,0 0 0,0 1 0,0-1 0,0 0 0,0 1 0,0 5-75,0-1 0,0 0 0,0 1 0,1-1 0,0 1 0,0-1 0,3 10 0,18 39-50,-11-29 103,18 51-118,23 99-1,-42-140 182,1 0 1,25 54-1,-27-71 137,0-1 0,2 0 0,0-1 0,0 0 0,2-1 0,22 23 0,-28-33-83,0 1 1,0-1-1,1 0 0,-1-1 0,1 0 1,0 0-1,0-1 0,0 0 0,0 0 0,1-1 1,11 2-1,-15-2-254,3 5-4517,-3 4-651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4:16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419 156 1888,'1'0'117,"-1"-1"0,0 0-1,1 0 1,-1 0 0,0 0 0,1 0 0,-1 0-1,0 0 1,0 0 0,0 0 0,0 0-1,0 0 1,0 0 0,0 0 0,0 0 0,0 0-1,-1 0 1,1 0 0,0 0 0,-1 0 0,0-1-1,0-1 130,-1 0 0,0 1 0,0-1 0,0 1 0,0-1 0,0 1 0,-3-3 0,-2 0 148,-1-1 0,1 1 0,-1 0 0,-12-5-1,8 5-212,-1 0 0,0 1 0,0 0 0,-1 1 0,1 1 0,-1 0 0,1 1 0,-1 0 0,1 1 0,-1 1 0,0 0-1,-24 5 1,32-4-178,-1 1 0,1 0 0,0 0 0,-1 1 0,1-1-1,1 1 1,-1 0 0,0 1 0,1 0 0,0 0 0,0 0 0,1 0-1,-1 1 1,1-1 0,-4 8 0,-1 3-16,0 1-1,1-1 1,1 2-1,-8 27 1,10-22-51,1 0 0,1 1 0,1-1 0,2 37 0,0-37 85,1 0-49,2 0 0,0 0 0,9 36 0,-3-28 79,1 0 0,2 0-1,29 56 1,-37-81-11,0 0 0,0 0 0,0 0-1,1 0 1,0-1 0,0 1 0,1-1 0,-1-1 0,1 1 0,0-1-1,8 4 1,-10-6-1,1 0-1,-1 0 0,1 0 1,0-1-1,0 0 0,0 0 1,-1 0-1,1-1 0,0 1 0,0-1 1,0 0-1,0-1 0,0 1 1,0-1-1,0 0 0,0 0 1,7-3-1,6-5 125,0 0 1,0-1 0,-1-1-1,0-1 1,17-15-1,27-19-152,-10 7 61,-36 26-49,23-15-1,-3 2-169,-29 20 89,0 1 0,1 0 0,0 0-1,0 0 1,0 1 0,9-3 0,-2 2-148,-7 3 259,-1-1 0,0 1-1,9-5 1,-14 6 272,4-5 379,-5 3-624,0 1 0,0 0 0,0-1 0,-1 1 0,1 0 0,-1-1-1,1 1 1,-1 0 0,0 0 0,0 0 0,0-1 0,-2-2 0,1 3-33,0-1 0,-1 0 0,1 1 0,-1 0 0,0 0 0,0-1 0,0 2 0,-4-3 0,3 1-78,-1 0 1,0 1-1,0 0 0,0 0 1,0 0-1,0 1 1,-7-2-1,11 3-5,-1 0 0,1 0 0,-1 0 0,1 0 0,-1 0 0,0 1 0,1-1 0,-1 0 0,1 1 0,-1-1-1,1 1 1,-1-1 0,1 1 0,0 0 0,-1 0 0,1 0 0,0 0 0,-1 0 0,1 0 0,0 0 0,0 0 0,0 0-1,0 0 1,0 1 0,0-1 0,0 0 0,1 1 0,-2 1 0,0 2-24,0-1-1,0 1 1,1 0 0,-1 0-1,1 0 1,0 0 0,0 0-1,1 0 1,0 0 0,0 0-1,0 0 1,0 0 0,1 0-1,1 6 1,-1-5 71,1 0 0,1 0 0,-1 0 0,1 0 0,0 0 0,0 0 0,1-1 0,0 0 0,0 0 0,8 9 0,-9-11 75,1 1 0,0-1-1,-1 0 1,1 0 0,9 4 0,-12-6-40,0-1 1,0 1 0,0-1 0,0 1-1,0-1 1,0 0 0,1 0 0,-1 1-1,0-1 1,0 0 0,0 0 0,0 0-1,0 0 1,0 0 0,1-1 0,-1 1-1,0 0 1,0 0 0,0-1 0,0 1-1,0-1 1,0 1 0,0-1 0,0 1-1,0-1 1,0 0 0,0 1 0,0-1-1,0 0 1,-1 0 0,2-1 0,-1 0 1,0 0 1,0-1 0,0 1 0,0 0 0,0-1 0,0 1 0,-1-1 0,0 1-1,1-1 1,-1 1 0,0-1 0,0 1 0,-1-4 0,1-2 21,-1 1 0,0 0 1,-3-10-1,-9-38 138,11 43-904,2 10-154,2 8 551,0 1 224,0-1 1,1 0 0,-1 0 0,1 0 0,1-1 0,-1 1 0,1-1 0,0 1-1,8 8 1,-9-11 105,0 0-1,1 0 0,-1 0 1,1-1-1,-1 1 0,1-1 1,0 0-1,0 0 0,0 0 1,0-1-1,0 1 0,0-1 1,0 0-1,0 0 0,8 0 1,-6-1 95,0-1 0,0 0 1,0 0-1,0-1 1,0 1-1,-1-1 1,1-1-1,-1 1 1,10-6-1,-8 3 11,0 1 0,0-1 0,-1 0 0,0-1 0,0 1 0,9-12 1,-10 8-80,1 0 0,-1-1 0,-1 1 1,0-1-1,0 0 0,-1 0 1,0 0-1,-1 0 0,2-13 1,-1-14 34,-1-46 1,-2 69-22,-8-228-754,8 241 641,0 0 1,0 1 0,0-1-1,0 0 1,0 0 0,0 0 0,0 1-1,0-1 1,0 0 0,1 0 0,-1 1-1,0-1 1,0 0 0,1 0 0,-1 1-1,0-1 1,1 0 0,-1 1 0,1-1-1,0 0 1,0 1 24,-1-1 0,1 1 0,-1 0 0,1 0-1,-1 0 1,1 0 0,-1 0 0,1 0 0,-1 0 0,1 0-1,-1 0 1,1 1 0,-1-1 0,1 0 0,-1 0 0,0 0 0,1 0-1,-1 1 1,1-1 0,-1 0 0,1 0 0,0 1 0,2 2-29,1 0 1,-1 1 0,0-1-1,0 1 1,5 6 0,17 28 51,-1 2 0,-2 1 0,-2 1 0,-2 0 0,23 82 1,-38-113 46,-1-1 1,0 1 0,-1-1-1,-1 1 1,0 0 0,-1 10-1,1-18-4,0 0 0,0-1 1,-1 1-1,1 0 0,-1 0 0,0-1 0,0 1 0,0 0 0,0-1 1,-1 1-1,1-1 0,-1 0 0,1 1 0,-1-1 0,0 0 0,0 0 1,0 0-1,0 0 0,0 0 0,0 0 0,0-1 0,-1 1 0,1-1 1,-1 0-1,1 1 0,-1-1 0,-3 1 0,-6 0-5,-1 0 0,1-1 0,-1 0 0,1-1 0,-19-2 0,0-2-191,-32-8 1,53 10 63,-10-4-118,19 5 143,0 1 1,0 0-1,1 0 0,-1 0 1,0-1-1,0 1 1,0 0-1,1 0 0,-1 0 1,0 0-1,0 1 0,0-1 1,1 0-1,-1 0 0,0 0 1,0 1-1,0-1 1,11 4-814,1-1 828,0-1-1,0 0 1,1 0-1,19-1 0,49-5-71,-66 2 111,19-1 131,-1-1 1,1-2 0,-1-1 0,0-2 0,43-18 0,-66 23-69,0-1 0,0 0 0,0-1 0,-1 0 0,0 0 0,0-1 0,0 0 0,-1-1 0,0 1-1,0-1 1,-1 0 0,0-1 0,5-11 0,-3 4 84,-1 1 0,-1-1-1,-1-1 1,0 1 0,-1-1 0,-1 0-1,1-18 1,-2 17-95,0 6-11,-1 0 1,0 0 0,-1 0-1,0 0 1,-1 0-1,0 0 1,-4-14-1,5 25-35,-3-7-40,1 0 0,-1 1-1,0-1 1,-5-7-1,8 14 2,-1 0 1,1 0-1,-1 0 0,0 0 0,1 0 1,-1 0-1,0 0 0,0 0 0,0 0 1,0 0-1,1 0 0,-1 1 0,0-1 0,-1 0 1,1 1-1,0-1 0,0 1 0,0-1 1,0 1-1,0-1 0,-1 1 0,1 0 1,0 0-1,0-1 0,0 1 0,-1 0 0,1 0 1,0 0-1,0 1 0,-1-1 0,1 0 1,0 0-1,0 1 0,0-1 0,-2 1 1,1 0-9,1 1 0,-1-1 0,1 0 0,0 0 1,0 1-1,0-1 0,0 1 0,0-1 0,0 1 1,0-1-1,0 1 0,0 0 0,1-1 1,-1 1-1,1 0 0,-1 2 0,-4 30-374,4-22 310,1 0 0,0 0 1,1-1-1,4 19 0,14 46-38,-17-70 154,0 2 63,0-1 1,1 0 0,0 0-1,1 0 1,-1 0-1,1-1 1,1 1 0,-1-1-1,1 0 1,6 6 0,-7-8 36,0 0 0,1-1 0,-1 0 0,1 0 0,-1 0 0,1-1 0,0 0 0,0 0 0,0 0 0,0 0 0,0-1 1,0 1-1,1-1 0,-1-1 0,10 1 0,6-2 48,0-1 1,-1 0 0,1-2-1,0-1 1,32-11 0,-26 6 36,0-2 0,0-1 0,38-25 0,-43 21-639,0-1 1,-2 0-1,24-28 1,2-2-3218,-1 3 596,7-3-2122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0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141 363 3136,'0'0'26,"0"0"0,0 0 1,1 0-1,-1 0 0,0 0 0,0 0 0,0 0 1,0 0-1,0 0 0,0 0 0,0 0 0,0 0 1,0 0-1,0 0 0,0 0 0,0 0 0,0 0 1,0 0-1,0 0 0,0 0 0,0 0 0,0 0 1,0 0-1,0 0 0,1 0 0,-1-1 0,0 1 1,0 0-1,0 0 0,0 0 0,0 0 0,0 0 1,0 0-1,0 0 0,0 0 0,0 0 0,0 0 1,0 0-1,0 0 0,0 0 0,0 0 1,0 0-1,0 0 0,0 0 0,0 0 0,0 0 1,0 0-1,0-1 0,0 1 0,0 0 0,0 0 1,0 0-1,2 5 185,-2-5-174,1 2 155,0 2 187,0 1-235,1-1-1,-1 1 1,-1-1 0,1 1 0,-1-1 0,0 1-1,0 0 1,0-1 0,-1 1 0,1-1-1,-1 1 1,0-1 0,0 1 0,-1-1 0,1 0-1,-1 1 1,0-1 0,0 0 0,-1 0-1,1 0 1,-1-1 0,0 1 0,0-1 0,-4 4-1,6-5-89,0-1 1,-1 0-1,1 0 0,-1 0 0,1 0 0,-1 0 0,0 0 0,1 0 0,-1-1 0,0 1 0,0-1 1,1 1-1,-1-1 0,0 0 0,0 1 0,0-1 0,1 0 0,-1 0 0,0 0 0,0 0 0,0-1 0,0 1 1,1-1-1,-1 1 0,0-1 0,0 1 0,1-1 0,-1 0 0,0 0 0,1 0 0,-1 0 0,1 0 0,-1 0 1,1 0-1,-3-3 0,0 0-13,-1-1 0,1 0 0,0-1 0,0 1 0,1-1 0,0 1 0,0-1 0,0 0 0,-3-10 0,1-3-57,1-1 1,1 1-1,1-1 0,0 0 1,2 0-1,0 0 1,1 0-1,1 0 1,1 0-1,1 0 1,11-33-1,-14 49-8,1 0 1,-1 0-1,1 0 0,0 0 1,0 1-1,1-1 0,-1 1 1,1-1-1,0 1 0,0 0 1,0 0-1,4-4 0,-5 6 26,-1 0-1,1 0 1,0 0-1,-1 1 1,1-1-1,0 1 1,-1-1-1,1 1 1,0-1-1,0 1 1,0 0-1,-1 0 1,1 0-1,0 0 1,0 0-1,0 0 1,-1 0-1,1 1 1,0-1-1,0 1 1,-1-1-1,1 1 1,0 0-1,-1-1 1,1 1-1,-1 0 1,1 0-1,-1 0 1,1 1-1,2 1 1,0 2 21,1 0 1,-1-1 0,0 2-1,0-1 1,0 0-1,-1 1 1,1 0 0,-1-1-1,3 11 1,0 4 282,6 34 0,-7-33-77,0 18 96,-1-1 1,-1 1-1,-6 69 0,2-89-79,-10 38 0,1-4 121,4-20 118,-17 61 1,17-74-372,2-5 200,0 0 0,-1-1 0,-11 22 0,4-32 257,15-19-11,-3-1-503,0 5-37,0 0 0,0 0 0,1 0-1,1 0 1,4-17 0,12-26-103,2 0 0,32-59 0,65-98 49,35-19-547,-144 219 497,-2 1-69,16-17 0,-20 26 101,-1-1 0,1 0 0,0 1 0,-1-1 0,1 1 0,0 0 0,0 0 0,0-1 0,0 1-1,0 0 1,1 1 0,-1-1 0,0 0 0,0 1 0,0-1 0,3 1 0,-4 0 41,0 0-1,-1 1 1,1-1-1,0 0 1,-1 1-1,1-1 1,0 1 0,-1-1-1,1 1 1,-1 0-1,1-1 1,-1 1-1,1 0 1,-1-1-1,1 1 1,-1 0-1,0-1 1,1 1 0,-1 0-1,0 0 1,1 0-1,-1-1 1,0 2-1,6 23 101,-6-22-84,5 30 59,-2 0 0,-2 41 0,-11 101 350,1-67-215,8-95-174,-1 0 0,-5 16-1,4-18 23,1 0 0,0 0 0,-1 18-1,2 18 44,0-24-79,1 1 0,5 41 0,-1-40 115,13 43 0,-14-61-34,-1 0-1,1 0 1,0-1-1,1 1 1,0-1-1,0 0 1,0 0-1,1 0 1,0 0-1,8 7 1,-11-12 89,-1-1-147,0 0 0,1 0-1,-1 0 1,1 0 0,-1 0 0,1-1 0,-1 1-1,0 0 1,1-1 0,-1 0 0,0 1 0,1-1-1,-1 0 1,0 1 0,0-1 0,0 0 0,0 0-1,0 0 1,0 0 0,0 0 0,0 0 0,1-2-1,1-1 42,-1-1-1,0 1 1,-1-1-1,1 1 1,0-7-1,6-13-210,-6 12 188,-2 12-63,1-1 0,-1 1-1,0-1 1,0 1 0,0 0 0,0-1-1,0 1 1,0-1 0,1 1 0,-1-1-1,0 1 1,0 0 0,1-1 0,-1 1-1,0-1 1,1 1 0,-1 0 0,0 0-1,1-1 1,-1 1 0,1 0 0,-1-1-1,0 1 1,1 0 0,-1 0 0,1 0-1,-1 0 1,1-1 0,-1 1-1,0 0 1,1 0 0,-1 0 0,1 0-1,9-2-105,-2 4 240,-2-4-141,1 1 1,0-1 0,8-3-1,-12 4 37,0-1-1,-1 0 0,0 0 0,1 0 1,-1 0-1,0 0 0,0-1 0,0 1 0,0-1 1,2-4-1,-2 5 37,28-51 271,-26 46-280,0-1 1,-1-1-1,0 1 1,0 0-1,-1-1 1,0 1-1,1-14 1,0 0-19,-2 18-4,0 0 0,-1-1 1,0 1-1,0-1 0,-1-4 1,1 8-30,0 0 1,0-1 0,0 1-1,-1 0 1,1 0 0,0-1-1,-1 1 1,1 0-1,-1 0 1,0-1 0,1 1-1,-1 0 1,0 0 0,0 0-1,1 0 1,-1 0 0,0 0-1,0 0 1,-2-1-1,2 1-30,0 1 1,0-1-1,1 1 0,-1-1 0,0 1 0,0-1 0,0 1 0,0-1 0,0 1 0,0 0 0,0-1 0,0 1 0,0 0 0,0 0 1,-1 0-1,1 0 0,0 0 0,0 0 0,0 0 0,0 0 0,0 0 0,0 1 0,0-1 0,0 0 0,0 1 0,0-1 0,0 1 1,0-1-1,0 1 0,-1 1 0,-1 0 5,1 0 1,-1 0 0,1 0-1,-1 0 1,1 1 0,0-1-1,0 1 1,0 0 0,1 0-1,-1-1 1,1 1 0,-2 5-1,-2 5-62,-4 23-1,3-14 94,2-2-33,1 0 0,1 1 0,0 39 0,7 30 59,-5-80-40,1 1-1,1-1 1,0 0 0,0 0-1,1 0 1,1 0 0,-1-1-1,2 1 1,5 9 0,-9-16 24,1-1 1,-1 1-1,1-1 0,0 1 1,0-1-1,0 0 0,1 1 1,-1-1-1,0 0 0,1-1 1,-1 1-1,1 0 1,0-1-1,0 1 0,-1-1 1,1 0-1,0 0 0,0 0 1,4 1-1,-2-2 22,-1 0-1,1 0 1,-1 0-1,1 0 1,-1-1 0,1 0-1,-1 0 1,1 0-1,-1 0 1,0-1-1,0 1 1,7-5-1,-1 0 43,0-1 0,-1 1-1,0-2 1,0 1-1,0-1 1,8-11-1,41-59 205,-31 40-210,31-52-47,2-1-12,-53 81 9,-5 8-59,1-1-1,-1 1 1,0-1-1,0 0 1,0 0-1,0 0 1,-1 0-1,1 0 1,-1-1 0,0 1-1,0 0 1,1-6-1,-1 9-325,1 5 237,0 11 80,-1-4-61,0-1-1,1 0 1,5 19-1,0 1 196,-1 8 27,-3-22-110,-1-1-1,9 27 1,3 1-11,4 11 205,-18-55-187,0 1 1,0-1 0,0 0 0,0 1-1,0-1 1,0 0 0,0 1-1,1-1 1,-1 0 0,0 1-1,0-1 1,0 0 0,0 0 0,1 1-1,-1-1 1,0 0 0,0 1-1,1-1 1,-1 0 0,0 0-1,1 0 1,-1 1 0,0-1-1,0 0 1,1 0 0,-1 0 0,0 0-1,1 0 1,-1 1 0,0-1-1,1 0 1,-1 0 0,1 0-1,-1 0 1,0 0 0,1 0-1,-1 0 1,0 0 0,1 0 0,-1 0-1,0-1 1,1 1 0,-1 0-1,0 0 1,1 0 0,-1 0-1,0 0 1,1-1 0,-1 1 0,1 0-1,12-17 339,-13 16-337,7-12 51,0 0 0,-1 0 0,4-17 0,0 3 10,39-103-29,-46 117-156,0 5-367,-2 9 454,-1-1 0,1 1 0,0-1 0,-1 1 0,1-1 0,0 1 0,-1-1 0,1 1 0,-1 0 1,1-1-1,-1 1 0,0 0 0,1-1 0,-1 1 0,1 1 0,4 9-20,0 1 0,0 0 0,-1 0 0,-1 0 0,3 20 0,-2-14 117,9 30 0,-10-40-2,-2-5-50,0 0-1,0 1 1,0-1-1,1 0 1,-1 0-1,1 0 0,0 0 1,0 0-1,0 0 1,2 3-1,-3-6-5,-1 0-1,1 0 1,-1 0-1,0 1 1,1-1-1,-1 0 0,1 0 1,-1 0-1,1 0 1,-1 0-1,1 0 1,-1 0-1,0 0 1,1 0-1,-1 0 0,1 0 1,-1 0-1,1 0 1,-1 0-1,1 0 1,-1-1-1,0 1 0,1 0 1,-1 0-1,1 0 1,0-1-1,10-12 298,5-22 69,-16 34-374,1 0-1,30-85 227,-28 72-195,1 0 0,-2 0 0,0 0 0,1-21 1,-3 29-80,0 0 0,0 0 0,1 1 0,2-9 0,-3 13 16,0-1 1,0 1 0,1 0 0,-1 0 0,1 0 0,0-1-1,-1 1 1,1 0 0,0 0 0,-1 0 0,1 0-1,0 0 1,0 0 0,0 0 0,0 1 0,0-1-1,0 0 1,0 0 0,0 1 0,0-1 0,0 0 0,1 1-1,-1 0 1,0-1 0,2 0 0,220-16 581,-155 14-396,-32 2-10,-20 2-42,-1-2 0,1 0-1,-1-1 1,21-5 0,-8 0-966,-28 7 785,0 0 0,0-1 0,1 1 1,-1 0-1,0 0 0,0 0 0,0 0 0,0 0 0,0 0 0,1 0 0,-1 0 0,0 0 0,0 0 0,0 0 0,0-1 0,0 1 0,0 0 0,0 0 0,0 0 0,1 0 0,-1 0 0,0 0 0,0-1 0,0 1 0,0 0 0,0 0 0,0 0 0,0 0 0,0 0 0,0-1 0,0 1 0,0 0 0,0 0 0,0 0 0,0 0 0,0 0 0,0-1 0,0 1 0,0 0 1,0 0-1,0 0 0,0 0 0,0 0 0,-1-1 0,1 1 0,0 0 0,0 0 0,0 0 0,0 0 0,0 0 0,0 0 0,0 0 0,-1-1 0,1 0-603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0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283 606 2304,'2'-8'1525,"-2"8"-1503,0 0-1,0 0 1,0 0 0,0 0 0,1 0 0,-1 0 0,0 0 0,0 0 0,0 0 0,0 0 0,0 0 0,0 0 0,0 0 0,0 0 0,0 0 0,2 1 1638,1-7 959,-3 6-2554,1 0 1,-1-1 0,1 1 0,-1 0 0,0 0 0,1-1-1,-1 1 1,0 0 0,1-1 0,-1 1 0,0-1-1,1 1 1,-1-1 0,0 1 0,0 0 0,0-1-1,1 1 1,-1-1 0,0 1 0,0-1 0,0 1-1,0-1 1,0 1 0,0-1 0,0 1 0,0-1-1,0 1 1,0-1 0,0 1 0,0-1 0,0 1 0,0-1-1,-1 1 1,1-1 0,0 1 0,0-1 0,0 1-1,-1 0 1,1-1 0,0 1 0,-1-1 0,1 1-1,0 0 1,-1-1 0,1 1 0,-1-1 0,-1 0 6,-1 0 0,1 0 0,-1 1 0,1-1 0,-1 0 0,1 1 0,-1 0 0,0-1-1,1 1 1,-1 0 0,1 0 0,-1 0 0,0 1 0,1-1 0,-1 1 0,-2 1 0,-4 0 98,0 1 0,1 0 1,-15 8-1,22-11-168,-11 7 128,0 0-1,0 1 0,0 0 1,1 0-1,-19 19 0,17-12-79,1 1 0,1 1 0,0 0-1,1 0 1,1 1 0,0 0 0,2 1-1,-8 26 1,12-36-16,1 1 0,1-1 0,-1 0 0,1 0 0,1 1 0,0 12-1,1-18 38,-1 1-1,1-1 0,0 0 0,0 1 0,1-1 0,3 8 0,-4-10-10,0 0 1,0-1-1,0 1 0,0 0 1,1 0-1,-1-1 0,1 1 0,-1-1 1,1 0-1,0 1 0,-1-1 0,1 0 1,0 0-1,4 2 0,-5-3-26,1 1 0,0-1 0,0 0-1,0 0 1,0 0 0,0 0 0,0 0-1,-1 0 1,1 0 0,0-1 0,0 1 0,0-1-1,0 1 1,-1-1 0,1 0 0,0 0 0,-1 0-1,1 0 1,0 0 0,-1 0 0,1 0 0,-1 0-1,2-2 1,4-4 75,-1 1 1,0-1-1,7-11 0,2-6 80,0-1 0,-2 0 0,14-38 0,20-82 276,-37 120-463,-8 21-144,0-1 0,0 1 0,-1 0 0,0-1 0,1 1 0,-1-6 0,-15 33-892,12-17 1013,0 0 0,0 1 0,0-1-1,1 0 1,0 1 0,0-1 0,1 0 0,0 1 0,0 9 0,2-5 65,-1 0 0,1-1 0,0 1 0,1-1 0,5 11 0,-7-19-18,0 1 0,0 0 0,1-1 0,-1 1 0,1-1 0,0 0 0,0 0-1,0 1 1,0-1 0,4 3 0,-5-4 2,0 0-1,1-1 0,-1 1 1,0 0-1,1-1 1,-1 1-1,0-1 1,1 0-1,-1 1 0,1-1 1,-1 0-1,0 0 1,1 0-1,-1 0 1,1 0-1,-1 0 0,1 0 1,-1 0-1,0-1 1,1 1-1,-1-1 1,1 1-1,-1-1 0,2 0 1,6-5 63,-1 0 1,0 0-1,0 0 1,-1-1-1,0-1 1,9-10-1,16-17 111,4 1 31,-14 15-44,-2-1 0,35-44 0,-31 28-180,-3-1 0,24-53 0,-28 52 16,-3-1 0,-1-1 0,-2 0 0,-1 0 0,7-82-1,-14 104-130,0-14-60,-3 31 124,0 0-1,0-1 1,0 1 0,-1 0 0,1 0 0,0 0 0,0 0 0,-1 0 0,1 0-1,0 0 1,-1 0 0,1 0 0,-1 0 0,0 0 0,1 0 0,-1 0 0,0 0-1,1 0 1,-1 0 0,-1 0 0,1 0 18,0 1 0,0 0-1,1 1 1,-1-1 0,0 0 0,1 0-1,-1 0 1,0 0 0,0 1 0,1-1-1,-1 0 1,0 0 0,1 1-1,-1-1 1,1 1 0,-1-1 0,0 0-1,1 1 1,-1-1 0,1 1 0,-1 0-1,1-1 1,-1 1 0,1-1 0,-1 2-1,0 0-53,-4 3 60,0 1 1,1 1-1,0-1 1,0 1-1,1-1 1,0 1-1,0 0 1,0 0-1,1 0 0,-2 12 1,-2 1-4,6-18 18,-44 161-108,38-133 114,1 0 1,2 0-1,-1 49 0,5-66 38,1 0 0,0 0 0,1 0 0,0 0 0,1-1 0,0 1 0,1-1 0,6 13 0,-8-19 47,1 0 0,-1 0-1,1-1 1,0 1 0,1-1 0,-1 1 0,1-2-1,0 1 1,0 0 0,0-1 0,1 0-1,0 0 1,0 0 0,0-1 0,0 0 0,12 4-1,-12-6-34,0 0-1,0 0 1,0-1-1,0 0 0,1 0 1,-1 0-1,0-1 1,0 0-1,0 0 0,0-1 1,0 0-1,0 0 0,6-3 1,8-5-21,0-1 1,22-16-1,-37 24-52,28-20-167,-33 23 175,0 0 1,0 0-1,1 0 0,-1 0 0,0 0 0,0 0 0,1 0 0,-1 0 0,0 0 0,0 0 0,1 0 0,-1 0 0,0 0 0,0 0 1,1 0-1,-1 0 0,0 0 0,0 0 0,0 0 0,1 0 0,-1 0 0,0 0 0,0 0 0,1 0 0,-1 0 0,0 1 0,0-1 1,0 0-1,1 0 0,-1 0 0,0 0 0,0 1 0,0-1 0,0 0 0,0 0 0,1 0 0,-1 1 0,0-1 0,0 0 0,0 0 1,0 1-1,0-1 0,0 0 0,0 0 0,0 1 0,0-1 0,0 0 0,0 1 0,4 12-118,-2 26-39,-3-34 164,1 1-1,0-1 1,0 1-1,1-1 0,0 0 1,0 1-1,0-1 1,0 0-1,3 7 1,4 3 91,-1-1-4,14 23 0,-20-36-70,-1 0-1,1 0 1,0 0-1,0 0 1,-1 0-1,1 0 1,0 0-1,0-1 0,0 1 1,0 0-1,0-1 1,0 1-1,0-1 1,0 1-1,0-1 1,1 1-1,-1-1 1,0 0-1,0 1 0,0-1 1,0 0-1,3 0 1,-2 0 19,0-1 1,0 1 0,0-1-1,-1 0 1,1 1 0,0-1-1,0 0 1,-1 0-1,1 0 1,0-1 0,-1 1-1,3-3 1,2-1 59,-1-2 0,0 1 0,0-1 0,-1 1 1,6-13-1,-8 15-81,-1 0-1,1 0 1,-1 0 0,-1-1 0,1 1 0,0 0-1,-1 0 1,0-1 0,0 1 0,0 0 0,-2-8-1,2 10-25,0 0 0,-1 0 0,1 0 0,-1 0-1,1 0 1,-1 0 0,0 1 0,0-1 0,0 0-1,0 1 1,0-1 0,0 0 0,0 1 0,-1-1-1,1 1 1,-1 0 0,1-1 0,-1 1 0,1 0-1,-1 0 1,0 0 0,1 0 0,-1 0 0,0 0-1,0 1 1,0-1 0,-2 0 0,-4 0-27,1 1 0,-1-1 0,-8 2-1,-3 0-50,19-2 111,1 0 0,-1 0-1,0 0 1,1 0 0,-1 0 0,1 1-1,0-1 1,-1 0 0,1 1 0,0-1-1,-1 0 1,1 1 0,1-2 0,11-5-1,0 0 0,1 0 0,27-8 0,46-7-98,-50 13 62,-12 3 2,38-4 0,-51 9-1,-1 1 0,0 0 0,0 1 1,0 0-1,20 4 0,-28-4 13,-1 0 0,1-1 0,0 1 1,-1 0-1,1 1 0,-1-1 0,1 0 0,-1 1 0,0-1 0,0 1 0,1 0 1,-1 0-1,2 2 0,-1 0 37,-1 1 1,1-1 0,-1 1-1,1 0 1,1 6 0,-1-2 57,-2-8-67,-1-1 0,1 1 0,-1-1 0,1 1 0,0 0 0,-1-1-1,1 1 1,0-1 0,-1 0 0,1 1 0,0-1 0,0 0-1,0 1 1,-1-1 0,1 0 0,0 0 0,0 1 0,0-1 0,0 0-1,-1 0 1,1 0 0,0 0 0,0 0 0,0 0 0,0-1 0,-1 1-1,1 0 1,0 0 0,1-1 0,27-8 294,-25 7-360,8-3 90,0 0 0,16-12 0,-2 2-72,-14 8 8,-7 4-3,0 0 0,0 1 0,0-1 0,0 1 0,0 0-1,0 0 1,0 1 0,1 0 0,5-1 0,-10 2 13,-1 0 1,1 0-1,0 1 0,-1-1 0,1 0 1,-1 1-1,1-1 0,-1 0 1,1 1-1,-1-1 0,1 1 0,-1-1 1,1 1-1,-1-1 0,1 1 1,-1-1-1,0 1 0,1 0 0,-1-1 1,1 2-1,4 12 74,-4-6-5,0 0 1,0 1-1,-1-1 0,0 1 1,0 0-1,-1-1 0,-3 15 1,4-23-47,0 1 1,0-1 0,0 0-1,0 0 1,0 1 0,0-1-1,0 0 1,0 0 0,0 1-1,0-1 1,0 0 0,0 0-1,0 1 1,0-1-1,0 0 1,0 0 0,0 1-1,0-1 1,0 0 0,0 0-1,0 0 1,0 1 0,0-1-1,1 0 1,-1 0 0,0 1-1,0-1 1,0 0 0,0 0-1,0 0 1,1 0 0,-1 1-1,9-3 322,11-13-64,-18 13-263,18-13-35,0 1 0,1 1 0,1 1 0,0 1 0,31-12 0,-49 22-30,-1 0 0,1 1 0,-1-1 0,1 1 0,-1-1 0,1 1-1,0 0 1,-1 0 0,1 1 0,-1-1 0,1 1 0,0 0 0,6 2-1,3 3-2,1 0-1,15 10 0,16 6 266,-14-9-196,-9-4 226,30 8 0,-46-16-282,-1 0 0,0 0 0,1-1 0,-1 0-1,0 0 1,10-1 0,25-9-4804,-9 1-1943,-12 8 3646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0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11 211 3072,'0'-14'976,"-9"4"2069,9 8-2736,-1-1 1,1 1-1,0-1 0,0 1 1,0-1-1,0 1 0,1-1 1,-1 1-1,1-1 0,-1 1 1,1 0-1,0-1 0,0 1 1,0 0-1,0 0 0,0-1 1,1 1-1,-1 0 0,0 0 1,1 0-1,0 1 0,3-4 1,4-1-131,0 0 1,1 1 0,-1 0 0,1 0 0,1 1-1,-1 1 1,0 0 0,13-2 0,10-4 175,55-17 335,172-25 1,-242 49-620,0 1 1,32 0-1,-44 2-101,0-1 1,0 1 0,-1 0-1,1 1 1,0-1 0,0 1-1,-1 0 1,1 0 0,-1 1-1,0 0 1,10 6-1,-12-6-269,-1-1-1,1 1 0,-1 0 1,0 0-1,1 0 0,-1 1 1,-1-1-1,4 7 0,4 16-6261,-4-10 3452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1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44 2976,'-9'1'1030,"7"-1"-658,0 0-1,0 1 0,1-1 0,-1 0 1,0 0-1,0 0 0,0 0 0,0-1 1,1 1-1,-1 0 0,0-1 0,0 1 1,0-1-1,1 0 0,-4-1 0,-12-2 5987,31-4-5399,30-2-681,87-8-1,142 18 70,-139 2 394,-75-3-400,-58 1-357,0 0-6,-1 0 23,0 0 0,1 0 1,-1 0-1,0 0 1,1 0-1,-1 0 0,0 0 1,0 0-1,1 0 1,-1 0-1,0 0 1,0 0-1,1 0 0,-1 0 1,0 1-1,0-1 1,1 0-1,-1 0 0,0 0 1,0 0-1,0 0 1,1 1-1,-1-1 1,0 0-1,0 0 0,0 0 1,0 1-1,1-1 1,-1 0-1,0 0 0,0 1 1,0-1-1,0 0 1,0 1-1,0 8 38,-1 0 0,-1 0 0,0 0 0,0 0 1,0 0-1,-1-1 0,-1 1 0,-6 12 0,-5 5-52,-22 30-1,24-37 15,-1 0 0,-1-2 0,-1 1-1,0-2 1,-1 0 0,-35 24 0,-149 90 404,187-124-8,9-3 122,20-2-240,187-7-2,-56 6-243,-68 1 28,3-5 210,-66 5 99,-5 4-3398,-9-4 1788,0 1 0,1 0-1,-1 0 1,0 0 0,0-1 0,0 1 0,0 1 0,1 2 0,0-1-222,6 14-2160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9 245 2720,'-8'3'7434,"8"-3"-7351,0 0 0,1-1 0,-1 1 0,1 0-1,-1-1 1,1 1 0,-1 0 0,0 0 0,1-1-1,-1 1 1,1 0 0,-1 0 0,1 0 0,-1 0-1,1 0 1,-1 0 0,1-1 0,-1 1 0,2 1-1,2-2 177,85-37 2264,-67 29-2072,-1-1 1,-1-1 0,31-21 0,-40 25-345,-1-2 0,0 1 1,0-2-1,-1 1 1,0-1-1,-1 0 1,12-20-1,-17 25-152,-1 1-1,0-1 1,0-1 0,-1 1-1,1 0 1,-1 0 0,1-11-1,-20 62-1249,17-39 1331,1 0 0,-1-1 0,1 1 0,0 0 1,1 0-1,-1 0 0,1-1 0,1 1 1,-1 0-1,1-1 0,0 1 0,1-1 0,0 0 1,0 1-1,0-1 0,0-1 0,1 1 1,0 0-1,0-1 0,1 0 0,0 0 0,0 0 1,9 7-1,-10-11 74,-1 1 0,1 0-1,-1-1 1,1 0 0,0 0 0,-1 0 0,1 0 0,0-1-1,0 1 1,0-1 0,0 0 0,0 0 0,-1 0 0,1-1-1,0 1 1,0-1 0,0 0 0,-1 0 0,7-3 0,-4 2-2,0-1 0,0 0 0,0 0 0,-1-1 0,1 0 1,-1 0-1,0 0 0,0-1 0,0 1 0,6-10 0,75-119-630,-84 135-49,-1 7 339,0 13 85,-4 26 124,-3 23 153,5-64-25,-1 0 0,0 0 1,0 0-1,-1-1 0,0 1 0,-7 12 0,10-19-89,-1 0 1,1 0-1,-1 1 1,1-1-1,0 0 0,-1 0 1,1 0-1,-1 0 1,1 1-1,-1-1 1,1 0-1,-1 0 0,1 0 1,0 0-1,-1 0 1,1 0-1,-1 0 0,1 0 1,-1-1-1,1 1 1,-1 0-1,1 0 0,-1 0 1,1 0-1,0-1 1,-1 1-1,1 0 0,-1 0 1,1-1-1,0 1 1,-1 0-1,1-1 0,0 1 1,-1 0-1,1-1 1,0 1-1,0 0 0,-1-1 1,1 1-1,0-1 1,0 1-1,0-1 0,-1 1 1,1 0-1,0-1 1,0 1-1,0-1 0,0 1 1,0-1-1,0 1 1,0-1-1,0 0 0,1-1-39,0 1 0,0-1-1,0 1 1,0-1 0,0 1 0,0-1-1,1 1 1,-1-1 0,0 1-1,1 0 1,-1 0 0,1 0-1,0 0 1,-1 0 0,1 0 0,0 0-1,-1 0 1,1 1 0,0-1-1,2 0 1,19-8 70,-10 3-196,1 1 0,0 0-1,0 2 1,0-1 0,1 2 0,23-2 0,-14 2-1469,-10 2-648,-4 0-2374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1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25 4896,'-18'-17'2208,"13"14"-1920,0-2 64,10 10-256,0-5-512,4 7 192,4 1-896,0 0 640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2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6 398 3552,'-4'2'657,"2"-2"122,4-2-232,-2 2-520,17-10 5042,-12 8-4716,1-1 1,-1 0-1,0 0 1,0-1-1,6-5 1,36-40 1546,60-67-509,-90 95-1211,-1 0-1,-1-1 1,22-46 0,-25 36-169,-11 30-9,-1-1 0,1 1 1,-1 0-1,0 0 0,1-1 0,-1 1 0,0-1 1,0 1-1,-1 0 0,1-1 0,-1-3 0,1 6-20,0 0 0,0 0-1,0 0 1,0 0-1,0-1 1,0 1-1,-1 0 1,1 0-1,0 0 1,0 0-1,0 0 1,0 0-1,0 0 1,0-1-1,0 1 1,0 0-1,-1 0 1,1 0 0,0 0-1,0 0 1,0 0-1,0 0 1,0 0-1,0 0 1,-1 0-1,1 0 1,0 0-1,0 0 1,0 0-1,0 0 1,-1 0-1,1 0 1,0 0-1,0 0 1,0 0 0,0 0-1,0 0 1,-1 0-1,1 0 1,0 0-1,0 0 1,-7 6-478,-3 11-8,3-1 476,0 1 1,1 1 0,1-1-1,0 1 1,1 0 0,1 0-1,0 26 1,3-41 84,0 0 1,1 1-1,-1-1 1,1 1-1,0-1 1,0 0-1,1 0 1,-1 0-1,1 0 1,-1 0-1,1 0 1,0 0-1,0 0 1,0 0-1,0-1 1,1 1-1,-1-1 1,1 0-1,0 0 1,-1 0-1,1 0 1,0 0-1,0 0 1,0-1-1,4 2 1,0 0 65,0-1 1,0 1-1,0-1 1,0-1-1,1 1 1,-1-1-1,0-1 1,1 1-1,-1-1 1,12-1-1,-7-2-18,1 0 0,-1 0 0,0-1 0,0-1 0,-1 0 0,1-1 0,-1 0 0,14-9 0,6-8-106,39-39 1,-66 59-43,0 0-1,0 0 0,0 0 1,0 0-1,6-2 1,-10 5 41,0 0 1,0 0-1,0 0 1,1 0 0,-1 0-1,0 0 1,0 0-1,0 1 1,1-1-1,-1 0 1,0 0 0,0 0-1,0 0 1,0 0-1,1 0 1,-1 0-1,0 0 1,0 1 0,0-1-1,0 0 1,1 0-1,-1 0 1,0 0-1,0 0 1,0 1 0,0-1-1,0 0 1,0 0-1,0 0 1,0 1-1,0-1 1,0 0 0,1 0-1,-1 0 1,0 0-1,0 1 1,0-1-1,1 10-48,-1-9 32,2 13 39,-2 0 1,0-1-1,-3 28 0,3-15 271,1-12 40,-1-13-28,4-8 123,25-20-211,-14 12-159,23-17 0,-34 29-83,1-1 0,0 1 0,-1 1 0,1-1-1,1 1 1,-1 0 0,0 0 0,0 0 0,1 1 0,5-1 0,-7 2-27,1-1 1,-1 1-1,0 1 1,0-1-1,1 0 1,-1 1 0,0 0-1,0 0 1,0 1-1,0-1 1,0 1-1,0 0 1,0 0-1,0 0 1,0 0-1,5 5 1,1 3 129,0 0 0,0 0-1,13 21 1,-5-8 38,-9-14-1104,4-2-4315,-4-3 3630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2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 6304,'-40'-11'2848,"22"14"-2464,8-3 416,10 5-512,-8-2-384,8 2 32,-5-1-224,10 4 160,0 0 224,8-1-64,-5 1-544,6 4 256,-1-4-2496,0 5 1504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0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9 592 1984,'-9'2'797,"14"2"-1030,-4-3 846,1 0 1,-1 1-1,1-1 1,-1 0-1,0 0 1,0 1-1,1-1 1,0 3-1,-1-3-500,-1 0 0,1 0 0,-1-1 1,0 1-1,1 0 0,-1-1 0,1 1 0,0 0 0,-1-1 0,1 1 0,-1-1 1,1 1-1,0-1 0,-1 1 0,1-1 0,0 0 0,0 1 0,0-1 0,1 1 1221,6 2 890,-3-4-1824,0 0 1,0 0 0,0-1 0,0 0 0,5-3 0,-8 5-374,8-7 165,0 1 0,0-1 1,0 0-1,-1-1 0,14-15 1,-10 9-105,3-1 4,4-4-54,-1 0 1,0-2-1,15-22 0,9-25 202,66-136 0,-86 160-245,-24 61-294,-23 84 937,-18 175-1,42-264-572,0-1 0,1 1-1,0 0 1,1 0 0,1-1 0,-1 1-1,2-1 1,0 0 0,0 0 0,1 0-1,0 0 1,1-1 0,10 15 0,-14-22-23,0-1 0,0 0-1,1 0 1,-1 0 0,0 0 0,1 0 0,0-1 0,-1 1 0,1-1 0,0 1 0,0-1 0,0 0 0,-1 0 0,1 0-1,0-1 1,1 1 0,-1-1 0,0 0 0,0 0 0,0 0 0,0 0 0,0 0 0,0 0 0,0-1 0,0 0-1,0 1 1,0-1 0,0 0 0,3-2 0,3-1 61,-1 0 0,1-1 0,-1 0-1,1-1 1,-2 0 0,1 0 0,13-14 0,-16 14-79,-1 0 1,1-1 0,-1 0-1,6-13 1,-1 2-4,3-6 4,-1 0 0,-1-1 0,10-41 1,10-80-79,-20 91 15,-8 46 40,7-37-9,-1-1-1,1-60 0,-10 91-81,1 15 65,0 1 0,0 0 0,0-1 0,0 1 0,-1-1 0,1 1 1,0 0-1,0-1 0,0 1 0,0 0 0,0-1 0,0 1 0,-1 0 0,1-1 1,0 1-1,0 0 0,-1 0 0,1-1 0,0 1 0,0 0 0,-1 0 1,1-1-1,0 1 0,-1 0 0,1 0 0,0 0 0,-1-1 0,1 1 1,-1 0-1,0 13 104,-7 24 21,-2 15 208,4 24-10,4-34-147,-13 61 0,3-45-41,-25 91 141,7-64 105,29-77-231,1-8-124,-1 1 0,1 0 0,0-1 0,0 1 0,0 0-1,-1-1 1,1 1 0,0 0 0,-1-1 0,1 1 0,0 0 0,-1-1-1,1 1 1,-1-1 0,1 1 0,-1-1 0,1 1 0,-1-1 0,0 1-1,0-1 1,0 1 52,-2 4-17,3-5-31,0 0 1,0 0-1,0 0 0,0 0 0,0 0 1,0 0-1,0 0 0,0 0 0,0 0 1,0 0-1,0 0 0,0 0 0,0-1 1,0 1-1,0 0 0,-1 0 0,1 0 1,0 0-1,0 0 0,0 0 1,0 0-1,0 0 0,0 0 0,0 0 1,0 0-1,0 0 0,0 0 0,0 0 1,-1 0-1,1 0 0,0 0 0,0 0 1,0 0-1,0 0 0,0 0 0,0 0 1,0 0-1,0 0 0,0 0 0,0 0 1,-1 0-1,1 0 0,0 0 0,0 0 1,0 0-1,0 1 0,0-1 1,0 0-1,0 0 0,0 0 0,0 0 1,0 0-1,0 0 0,0 0 0,0 0 1,0 0-1,0 0 0,0 0 0,0 0 1,0 1-1,-1-1 0,1 0 0,0 0 1,0 0-1,0 0 0,0 0 0,0 0 1,0 0-1,11-7 63,4-25-287,2 8 159,-10 15 36,0-1 1,0 0-1,5-11 0,-11 19 2,-1 1-1,1 0 0,0-1 0,0 1 1,0 0-1,0 0 0,0 0 0,0-1 1,0 1-1,0 0 0,1 1 0,-1-1 1,0 0-1,1 0 0,-1 1 0,0-1 1,1 0-1,-1 1 0,1-1 0,-1 1 1,1 0-1,-1 0 0,1-1 0,-1 1 1,3 0-1,-3 1 14,-1-1 0,1 0 0,0 1 0,-1-1 0,1 1 0,-1-1 0,1 0 0,-1 1 0,1-1 0,-1 1 0,0-1 0,1 1 0,-1 0 0,1-1 0,-1 1 0,0-1 0,0 1-1,1 0 1,-1 0 0,1 1-7,0 2 25,1 1 0,-1 0 0,0-1-1,0 1 1,0 0 0,-1 0 0,0 9 0,1 7 2,1 7 51,-2-14-21,2 1 0,-1-2 0,2 1-1,-1 0 1,6 14 0,-7-27-47,1-1 23,0 0-1,0 0 1,0 0-1,0 0 1,0-1-1,0 1 1,0 0-1,0-1 1,-1 0-1,1 1 1,0-1 0,3-2-1,21-16-4,-7 5 93,141-71 32,-75 38 97,-76 40-459,-19 10-25,-18 9 77,23-8 150,-1 0 1,1 0 0,0 1-1,0 0 1,0-1 0,0 2-1,1-1 1,0 0 0,-6 12-1,9-15 13,0-1 0,0 0 0,1 0-1,-1 1 1,1-1 0,-1 0 0,1 1 0,-1-1-1,1 0 1,0 1 0,0-1 0,0 1-1,0-1 1,0 1 0,0-1 0,0 0 0,0 1-1,0-1 1,1 1 0,-1-1 0,1 0-1,-1 1 1,1-1 0,-1 0 0,1 0 0,1 3-1,0-3 37,-1 1-1,0-1 0,1 0 1,-1 0-1,1 0 0,0 0 1,-1 0-1,1 0 0,0-1 1,-1 1-1,1-1 1,0 1-1,0-1 0,0 1 1,-1-1-1,1 0 0,0 0 1,0 0-1,0 0 0,0 0 1,2-1-1,4 0-14,0-1 0,-1-1 0,1 1-1,0-1 1,-1-1 0,0 1 0,0-1 0,0-1 0,0 1-1,-1-1 1,1 0 0,-1-1 0,-1 1 0,1-1 0,-1 0 0,0-1-1,6-9 1,2 1-76,-13 15-5,1 2-251,-1 0 304,1 0 1,0 0-1,-1 0 0,1-1 0,0 1 1,0 0-1,0 0 0,3 3 0,4 8 67,6 13 129,2 0-24,-14-24-115,-1-1-16,9 4 37,-7-4-35,-1-1-18,0 0-1,0 0 1,0 0 0,-1 0 0,1-1-1,0 1 1,0-1 0,0 1 0,-1-1 0,1 0-1,0 1 1,-1-1 0,1 0 0,2-2-1,2-1 48,-3 2-46,0 1 0,0-1 0,0-1 0,0 1 0,4-4 0,-5 4-7,0 0 0,1 0 0,-1 0 0,1 0 0,-1 1 1,1-1-1,3-1 0,25-17 280,-28 17-322,-3 2 34,1 1 0,-1-1 0,1 1 0,-1-1 1,0 1-1,1-1 0,-1 1 0,1-1 0,0 1 0,-1 0 0,1-1 1,-1 1-1,1 0 0,0-1 0,-1 1 0,1 0 0,-1 0 1,1 0-1,0-1 0,-1 1 0,1 0 0,0 0 0,0 0 0,0 0 1,7 0 9,-7 1 9,-1-1-1,1 1 1,0 0-1,0 0 1,-1 0 0,1 0-1,0 0 1,-1 0-1,1 0 1,-1 0 0,0 0-1,1 0 1,-1 0-1,0 0 1,1 0-1,-1 2 1,1-1 43,0 1-35,1 1-1,-1 0 1,0-1 0,0 1-1,0 0 1,-1 0 0,1 0 0,-1 0-1,0 0 1,0-1 0,0 1-1,-1 0 1,-1 6 0,1 14 149,11-28-86,-6 1-92,-1-1 1,1 1-1,-1-1 0,0 0 1,0 1-1,-1-1 1,1-1-1,-1 1 0,3-6 1,9-14 40,-11 19-22,6-7-41,14-16-1,-21 25 34,-1 2 0,1-1-1,0 0 1,0 0-1,0 1 1,0-1-1,0 1 1,1-1 0,-1 1-1,0 0 1,1 0-1,-1 0 1,0 0-1,1 1 1,4-2 0,-5 3-10,-1-1 1,1 1 0,0 0 0,0 0 0,-1 0 0,1 0-1,-1 0 1,1 0 0,-1 0 0,0 0 0,1 1 0,-1-1-1,0 1 1,0-1 0,0 1 0,2 2 0,-1-1 13,9 12 241,26 26 0,-32-36-248,1 0 0,-1-1 0,1 1 0,0-1 0,0-1 0,0 1 0,13 4 0,-19-7-304,1-1-1,0 0 1,0 1-1,0-1 1,0 0-1,0 0 1,0 0 0,0 0-1,0 0 1,0 0-1,0 0 1,0 0-1,0 0 1,0-1-1,0 1 1,0 0-1,0 0 1,0-1-1,0 1 1,0-1 0,0 1-1,1-2 1,-2 2 29,1-1 0,-1 1 1,0-1-1,1 1 0,-1-1 0,0 1 1,1-1-1,-1 1 0,0-1 1,0 0-1,0 1 0,0-1 0,1 1 1,-1-1-1,0 0 0,0 1 1,0-1-1,0 1 0,0-1 0,-1 0 1,1 1-1,0-1 0,0 1 1,0-1-1,0 1 0,-1-1 0,1 0 1,0 1-1,0-1 0,-1 1 1,1-1-1,-1 1 0,1-1 0,-1 1 1,-7-9-4591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2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23 2144,'0'-1'295,"0"0"0,0 0 0,0 0 0,0 1 0,0-1 0,0 0 0,0 0 0,0 0 0,0 0 0,-1 1 0,1-1 0,0 0 0,0 0 0,-1 1 0,1-1 0,-1 0 0,1 0 0,0 1 0,-1-1 0,0 0 0,1 1 0,-1-1 0,1 1 0,-1-1 0,0 1 0,1-1 0,-2 0 0,-11-1 2639,-7 5-3510,-15 6 911,0 2 0,0 2-1,-36 19 1,53-24-227,0 1 0,1 1 0,-27 19-1,39-24-78,0-1-1,0 1 1,0-1-1,1 1 1,0 1-1,0-1 1,0 1-1,1-1 1,0 1-1,0 0 1,0 0-1,1 0 1,0 1-1,-2 8 1,3-13 5,1 0 1,0 1 0,0-1-1,0 1 1,0-1 0,0 1 0,0-1-1,1 1 1,-1-1 0,1 1-1,-1-1 1,1 0 0,0 1-1,0-1 1,0 0 0,1 0 0,-1 0-1,0 0 1,1 0 0,-1 0-1,1 0 1,0 0 0,2 2 0,-1-2 47,0 0 0,0 0 0,0 0 0,0-1 0,0 1 0,1-1 1,-1 0-1,0 0 0,1 0 0,-1 0 0,0-1 0,1 1 0,-1-1 0,1 0 1,-1 0-1,6 0 0,5-3 143,-1 0 1,1-1-1,-1 0 1,0-1 0,-1 0-1,15-9 1,-9 4-112,-1-1 1,0 0-1,25-24 1,-28 21-102,-1-1-1,-1-1 0,0 0 1,-1 0-1,12-27 1,-10 26-390,-13 16 371,0 1 1,0 0-1,0 0 0,0 0 0,0 0 0,0 0 0,0 0 1,0 0-1,0 0 0,0 0 0,0 0 0,0 0 1,0 0-1,0 0 0,0 0 0,1-1 0,-1 1 0,0 0 1,0 0-1,0 0 0,0 0 0,0 0 0,0 0 1,0 0-1,0 0 0,0 0 0,0 0 0,0 0 0,0 0 1,0 0-1,1 0 0,-1 0 0,0 0 0,0 0 1,0 0-1,0 0 0,0 0 0,0 0 0,0 0 0,0 0 1,0 0-1,0 0 0,0 0 0,0 0 0,0 0 1,1 0-1,-1 0 0,0 0 0,0 0 0,0 0 0,0 1 1,0-1-1,0 0 0,0 0 0,0 0 0,0 0 1,0 0-1,0 0 0,0 0 0,-3 11-212,-1 3 321,0 0-1,1 1 1,1-1 0,-1 25-1,1-24 19,2-7-16,-1 0-1,1 0 0,1 0 1,0 8-1,0-14-60,-1-1 0,0 1 0,1-1 1,-1 0-1,1 1 0,-1-1 0,1 0 0,0 1 1,-1-1-1,1 0 0,0 0 0,0 0 0,1 2 1,-1-3-11,0 1 0,-1-1 0,1 0 0,0 1-1,0-1 1,0 0 0,-1 1 0,1-1 0,0 0 0,0 0 0,0 0 0,0 0 0,0 0 0,-1 0 0,1 0 0,0 0 0,0 0 0,0 0 0,0-1 0,-1 1 0,1 0 0,0-1 0,0 1 0,1-1 0,1-1 44,1-1 1,-1 1-1,1-1 0,-1 0 1,0 0-1,0 0 1,0 0-1,3-5 1,7-8 73,18-14-221,55-41 0,-85 70 60,-1 1 0,1-1 0,0 1 0,-1-1 1,1 1-1,0-1 0,0 1 0,0 0 0,0-1 1,-1 1-1,1 0 0,0 0 0,0-1 0,0 1 1,0 0-1,0 0 0,-1 0 0,3 0 0,-3 1 7,1-1 0,-1 0 0,1 1 0,-1-1 0,1 0-1,-1 1 1,1-1 0,-1 0 0,1 1 0,-1-1-1,0 1 1,1-1 0,-1 1 0,0-1 0,1 1 0,-1-1-1,0 1 1,0-1 0,1 1 0,-1 1 0,1 3 28,0 1 0,-1 0 0,1 0 0,-2 9 0,1-6 35,0 45 451,0-53-218,9-8 218,47-23-209,-33 16-324,0 2 0,1 1 0,43-15-1,-65 26 11,1-1 0,-1 1 0,0-1 0,1 1 0,-1 0 0,1 0-1,-1 0 1,1 0 0,-1 1 0,1-1 0,-1 0 0,1 1 0,-1 0 0,0 0-1,1 0 1,-1 0 0,0 0 0,0 0 0,1 0 0,-1 1 0,0-1 0,0 1 0,-1-1-1,1 1 1,0 0 0,0 0 0,-1 0 0,3 3 0,2 6 41,0 0 0,-1 0 1,0 0-1,6 21 0,-1-2 77,21 19 197,-25-40 37,0-9-431,5-15-2796,-7 9 529,4-3 341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3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26 347 3552,'-11'-10'1147,"1"16"2694,10-6-3805,-2 6 880,1-5-843,1 0 1,0 0-1,-1 0 1,1-1-1,0 1 0,0 0 1,0 0-1,0 0 1,0 0-1,0-1 0,0 1 1,0 0-1,0 0 1,0 0-1,1 0 0,0 1 61,1-1-1,-1 0 1,1 0-1,0 0 1,0 0-1,0 0 1,-1 0-1,1 0 1,0 0-1,0-1 0,0 1 1,0-1-1,0 0 1,1 1-1,-1-1 1,0 0-1,0 0 1,4-1-1,-3 0-4,1 0 0,-1 0 0,0 0 0,0-1 0,1 1 0,-1-1 0,0 0 0,0 0 0,0 0 0,3-3 0,3-4 108,0-1 0,-1 0 1,0 0-1,13-22 1,-17 23-154,1-1 0,-2 1 1,1 0-1,-1-1 1,-1 0-1,1 0 1,-2 0-1,1 0 1,-1-11-1,-1 6-31,0 0 0,-1 1 0,-1-1 0,-1 1 0,-7-26 0,8 34-81,0 1 1,0 0-1,-1-1 0,0 1 0,0 0 1,0 0-1,-1 1 0,0-1 1,-7-7-1,10 12 12,0-1 0,0 1-1,0-1 1,1 1 0,-1-1 0,0 1 0,0 0 0,0-1 0,0 1 0,0 0-1,0 0 1,0 0 0,0 0 0,0 0 0,0 0 0,0 0 0,1 0 0,-1 0-1,0 0 1,0 0 0,0 1 0,0-1 0,0 0 0,0 0 0,0 1 0,0-1-1,1 1 1,-1-1 0,0 1 0,0-1 0,1 1 0,-1 0 0,0-1 0,1 1-1,-1 0 1,-1 1 0,-1 3-43,-1 0-1,1 0 0,0 1 1,-3 7-1,4-10 32,-6 17 10,1 0 0,1 0 0,1 1 0,1 0 0,1-1 0,0 1 0,1 34 0,2-43 97,0-1 0,0 0 1,2 0-1,-1 0 0,1 0 0,1 0 0,0 0 0,0-1 0,1 1 0,0-1 0,7 10 0,-10-17-23,1-1-1,0 0 1,-1 0-1,1 0 0,0 0 1,0 0-1,1-1 0,-1 1 1,0-1-1,0 1 1,1-1-1,-1 0 0,1 0 1,-1 0-1,1 0 0,0 0 1,-1-1-1,1 1 1,0-1-1,0 1 0,-1-1 1,1 0-1,0 0 1,0 0-1,2-1 0,9-1 179,0-1-1,0 0 1,21-9-1,-24 8-287,249-104-26,-249 103 46,1 0-1,0 0 1,0 1-1,0 1 1,0 0-1,21-2 1,-27 5 23,-1-1-1,1 2 1,-1-1 0,0 1 0,1-1 0,-1 1 0,0 1 0,1-1 0,-1 1-1,0 0 1,0 0 0,0 0 0,-1 1 0,1 0 0,-1 0 0,1 0-1,-1 0 1,4 5 0,4 6 112,0 0 0,-1 1-1,14 26 1,3 5 131,0 7 338,-27-52-709,-1 0-1,1-1 0,-1 1 0,0-1 0,1 1 1,-1-1-1,1 1 0,-1-1 0,1 1 0,0-1 1,-1 1-1,1-1 0,-1 0 0,1 1 1,0-1-1,-1 0 0,1 0 0,0 1 0,-1-1 1,1 0-1,0 0 0,0 0 0,-1 0 0,2 0 1,16-7-6415,-14 6 5568,8-4-1531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3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0 5472,'-10'6'744,"0"0"0,0 1-1,0 0 1,1 0 0,0 1 0,-8 10 0,-22 18 950,-89 80 1520,45-39-2130,76-70-1019,-122 113 900,134-124-2583,0-1 1,1 1-1,0 1 1,0-1-1,0 1 1,8-3-1,13 1-1304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3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 3808,'-1'0'34,"1"0"0,0 0 0,0 0 0,0-1 0,0 1 0,0 0 0,0 0 0,0 0 0,5-8 6204,-42 38-1705,19-16-4012,2 1 1,0 1-1,-27 35 0,40-47-503,1-1 0,0 1-1,-1 0 1,1 0 0,1 0-1,-1 1 1,1-1 0,-1 0 0,1 0-1,0 1 1,1-1 0,-1 1 0,1-1-1,0 7 1,0-8 25,1 0 0,-1 0 0,1-1 1,0 1-1,0-1 0,0 1 0,0 0 0,0-1 0,1 0 0,-1 1 0,1-1 0,-1 0 1,1 0-1,0 0 0,0 0 0,0 0 0,0 0 0,0 0 0,0-1 0,1 1 1,-1-1-1,0 0 0,1 1 0,4 0 0,-2 0-8,0-1-1,0 0 1,-1 0 0,1-1 0,0 1-1,0-1 1,0 0 0,0 0-1,0-1 1,0 0 0,0 0-1,-1 0 1,1 0 0,0 0-1,4-3 1,9-5-592,0 0 0,25-17 0,-6 3-1335,-35 21 1793,215-112-3711,-214 113 3841,3-2-121,0 0-1,1 1 1,-1-1-1,1 1 1,7-1 0,-13 3 137,1 0 1,-1 0 0,0 0-1,0 0 1,0 0 0,0 0-1,1 0 1,-1 0 0,0 0 0,0 1-1,0-1 1,0 0 0,0 1-1,0-1 1,0 1 0,0-1 0,0 1-1,0-1 1,0 1 0,0 0-1,0 0 1,0-1 0,0 1 0,0 0-1,-1 0 1,1 0 0,0 0-1,-1 0 1,1 0 0,-1 0 0,1 0-1,-1 0 1,1 0 0,-1 0-1,0 1 1,0-1 0,1 0 0,-1 1-1,0 5 157,0 0 0,-1 0 0,1-1-1,-1 1 1,0 0 0,-1-1 0,0 1-1,0-1 1,0 0 0,-6 11 0,-7 22 168,11-28 194,4-10-628,-1 0-1,1 1 1,-1-1-1,1 0 0,-1 1 1,1-1-1,0 0 1,0 1-1,0-1 1,0 3-1,5-2-1258,8-6-644,1-5-1305,4 0 1084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3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81 5408,'-3'-17'2701,"1"-25"0,2 41-2710,0 1-1,1 0 0,-1-1 0,1 1 0,-1 0 1,0 0-1,1-1 0,-1 1 0,1 0 0,-1 0 1,1 0-1,-1 0 0,1 0 0,-1-1 0,1 1 1,-1 0-1,1 0 0,-1 0 0,1 1 1,-1-1-1,1 0 0,-1 0 0,1 0 0,-1 0 1,1 0-1,-1 0 0,1 1 0,5 0 60,4-2-266,0-1 0,-1 1-1,1-2 1,-1 1-1,1-1 1,11-6 0,-20 33 2176,-1-16-1728,0 500 6002,1-465-5637,11 78 1,-11-108-349,0-8-1582,2-16-1748,-2 5 1903,0-1-1,0 1 1,0-1 0,-1 1 0,0-1 0,-1-9 0,-1 6 433,0 1 0,0-1 0,-7-17-1,2 11 1874,-1 0 0,-1 1-1,0-1 1,-18-20-1,-13-13 3849,39 49-4929,1 0 0,0-1 0,0 1 0,0 0 0,-1 0 0,1 0 0,0-1 0,0 1 0,0 0 0,0-1 0,-1 1 0,1 0 0,0 0 0,0-1 0,0 1 0,0 0 0,0-1 0,0 1 0,0 0 0,0-1 0,0 1 0,0 0 0,0 0 0,0-1 0,0 1 0,0 0 0,0-1 0,0 1 0,1 0 0,-1-1 0,0 1 0,0 0 0,0 0 0,0-1 0,1 1 0,-1 0 0,0-1 0,14-3 1190,17 4-377,103 17 39,-10-2-5094,-110-12 3471,0 1 0,0 0 0,22 10 0,-21-7 694,0-2 0,19 6-1,-32-11 125,0 0 1,-1 0-1,1 0 0,-1 0 0,1 0 0,0 0 0,-1-1 1,1 1-1,-1 0 0,1-1 0,-1 1 0,1-1 0,-1 0 1,1 0-1,-1 1 0,1-1 0,-1 0 0,0 0 0,0 0 1,1 0-1,-1 0 0,1-2 0,-1 2-32,-1 0 0,1 1 0,0-1 0,-1 0 0,1 0 0,-1 0 0,1 0 0,-1 0 0,0 0 0,1 0 0,-1 0-1,0 0 1,1 0 0,-1 0 0,0 0 0,0 0 0,0 0 0,0 0 0,0 0 0,0 0 0,0 0 0,-1 0 0,1 0 0,0 0 0,0 0 0,-1 0 0,1 1 0,-1-1-1,1 0 1,-1 0 0,1 0 0,-1 0 0,-1-1 0,1 1-30,0 0-1,0 1 0,0-1 1,0 0-1,0 1 1,0-1-1,-1 1 1,1 0-1,0-1 0,0 1 1,-1 0-1,1 0 1,0 0-1,0 0 0,-1 0 1,1 0-1,0 0 1,0 0-1,-1 0 1,1 0-1,0 1 0,0-1 1,-2 1-1,-4 2 95,0 0-1,-12 7 1,4-2 116,1 1 0,-24 20-1,33-25-186,1 0 1,0 1-1,0-1 0,0 1 0,0 0 0,1 0 0,-1 0 0,1 0 0,1 0 0,-1 1 0,-3 9 0,6-13-43,0-1-1,-1 1 0,1-1 1,0 0-1,0 1 0,0-1 1,0 1-1,0-1 0,0 1 1,0-1-1,0 0 0,1 1 1,-1-1-1,0 1 0,1-1 1,0 0-1,-1 1 0,1-1 1,0 0-1,-1 0 0,1 1 1,0-1-1,0 0 0,0 0 1,0 0-1,0 0 0,0 0 1,0 0-1,0-1 0,1 1 1,-1 0-1,0 0 0,1-1 1,-1 1-1,0-1 0,1 1 1,1-1-1,5 2 71,1 0 1,0-1-1,-1 0 0,17-1 0,-21 0-81,32 0 73,0-2 0,-1-2-1,1-1 1,-1-2 0,37-12 0,-8 0 6,25-9-182,-87 28 83,0-1 0,0 0-1,0 1 1,0-1-1,0 1 1,1-1-1,-1 1 1,4 0-1,-6 0 16,0 0 0,0 0 0,1 0 0,-1 0 0,0 0 0,0 0 0,0 1 0,1-1 0,-1 0 0,0 0 0,0 0 0,0 0 0,0 0 0,1 0 0,-1 1-1,0-1 1,0 0 0,0 0 0,0 0 0,0 0 0,1 1 0,-1-1 0,0 0 0,0 0 0,0 0 0,0 1 0,0-1 0,0 0 0,0 0 0,0 1 0,-4 10-133,1-7 184,-18 30-54,19-31 4,1 0 0,-1 0-1,1 0 1,-1 0 0,1 1 0,0-1-1,0 1 1,0 3 0,1-6 8,0 0 0,0 0 1,0 0-1,0 0 0,0 0 0,0 0 1,0 0-1,1 0 0,-1-1 0,0 1 1,1 0-1,-1 0 0,0 0 0,1 0 1,-1 0-1,1-1 0,-1 1 0,1 0 1,0-1-1,-1 1 0,1 0 0,0-1 1,-1 1-1,1 0 0,0-1 0,0 1 1,0-1-1,-1 0 0,1 1 0,0-1 1,0 0-1,0 1 0,0-1 0,0 0 1,0 0-1,0 0 0,-1 0 0,1 0 1,0 0-1,0 0 0,0 0 0,0 0 1,0 0-1,0 0 0,0-1 0,1 0 1,3 0 44,1 0 0,-1-1 0,0 0 0,0-1 0,0 1 0,6-4 0,-6 2-13,0 0-1,0-1 1,6-6-1,0 0 31,-4 3-31,1-1 0,-2 0-1,1 0 1,-1 0-1,-1-1 1,0 0 0,0 0-1,-1-1 1,0 1-1,4-17 1,-2-4 18,0 0 1,1-44-1,-5-23-63,-3 83-46,0 0-1,-1 0 0,-1 1 0,-5-20 0,7 32 26,0-1 0,0 1 1,0 0-1,0-1 0,-1 1 0,1 0 0,-1 0 0,1-1 0,-1 1 1,0 0-1,0 1 0,0-1 0,-3-2 0,4 3 15,0 1 0,0-1 0,0 1 0,0-1 0,0 1 0,0 0 0,0-1 0,0 1 0,0 0 0,-1 0 0,1 0 0,0 0 0,0 0 0,0 0 0,0 0-1,-1 0 1,1 0 0,0 0 0,0 1 0,0-1 0,0 0 0,0 1 0,0-1 0,0 1 0,0-1 0,0 1 0,0 0 0,0-1 0,-2 3 0,-1 1 1,0 0 1,1 1 0,-1 0-1,1-1 1,0 1-1,1 0 1,-1 1-1,1-1 1,0 0 0,-3 11-1,0 7 142,-3 30-1,7-44-64,-4 29 123,1 0-1,2 1 0,5 49 1,-2-79-168,0 0 1,1 0 0,0 0-1,1 0 1,-1 0-1,2 0 1,0-1 0,0 1-1,0-1 1,1 0 0,0 0-1,0-1 1,14 14-1,-10-12-687,0-1 0,1 0 0,13 8 0,4 0-2856,3 4 1077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3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14 784 4736,'-1'-1'132,"1"1"0,-1 0 0,0-1 0,1 1 0,-1-1 0,1 1 0,-1 0 0,0-1 0,0 1 0,1 0 0,-1 0 0,0 0 0,0-1 0,1 1 0,-4 2 2378,32 5-1160,-13-5-1004,1-1-1,-1-1 1,1 0 0,-1-1 0,1-1 0,-1 0 0,0-1 0,0-1 0,0 0 0,0-1 0,-1-1-1,0 0 1,26-16 0,-33 17-261,0 0-1,0-1 1,0 0 0,-1 0-1,0 0 1,0-1 0,-1 0-1,0 0 1,0-1-1,-1 1 1,0-1 0,6-14-1,-8 15-57,1-1 0,-1 1 0,0-1 0,-1 0 0,0 0 0,0 0 0,0 0 0,-1 0 0,-1 0 0,1 0-1,-1 0 1,0 1 0,-1-1 0,-3-9 0,5 15-42,-1 0-1,1 1 1,-1-1-1,0 0 1,0 0-1,0 1 1,0-1-1,0 0 1,0 1-1,0-1 1,0 1-1,-1-1 1,1 1-1,0 0 1,-1 0-1,0-1 1,1 1-1,-1 0 1,1 0-1,-1 1 1,0-1-1,0 0 1,0 0-1,1 1 1,-1-1-1,0 1 1,0 0-1,0 0 0,0-1 1,0 1-1,0 0 1,0 0-1,0 1 1,-3 0-1,0 0-38,0 1 0,1 0-1,-1 0 1,0 0 0,1 0-1,0 1 1,-1 0 0,1 0 0,0 0-1,0 1 1,-4 4 0,-1 2 36,1 1 1,1 0 0,-1 0 0,2 0 0,-11 25 0,13-27 63,1 0-1,0 0 1,1 1 0,0-1 0,0 1-1,1 0 1,0-1 0,2 17 0,-1-21-1,1-1 0,0 1 0,1-1-1,-1 1 1,1-1 0,0 0 0,0 0 0,0 1 0,1-2 0,-1 1 0,1 0 0,0 0-1,0-1 1,0 0 0,1 1 0,-1-1 0,1-1 0,0 1 0,0 0 0,0-1 0,0 0-1,7 3 1,-2-1 90,1 0 0,-1-1-1,1-1 1,0 1-1,0-1 1,0-1 0,0 0-1,1-1 1,10 0-1,-14 0-100,1-1 0,0 1-1,-1-2 1,1 1 0,-1-1-1,0 0 1,1 0 0,-1-1-1,0 0 1,0-1-1,-1 1 1,8-6 0,14-16 129,0 0 1,44-56-1,12-31-130,-24 30-44,-20 32 134,62-89 114,-91 123-181,-2-1 0,0-1 0,-1 1 0,-1-1 0,0 0 0,6-34 0,-11 40-62,0 0 0,-1-17 1,-1 26-44,0-1 0,0 1 1,-1 0-1,1-1 0,-1 1 0,1 0 1,-1-1-1,0 1 0,-1 0 0,1 0 1,0 0-1,-4-4 0,5 6 24,-1 1 1,1-1-1,-1 1 0,1-1 1,-1 1-1,1 0 0,-1-1 1,1 1-1,-1-1 1,0 1-1,1 0 0,-1 0 1,0 0-1,1-1 0,-1 1 1,0 0-1,1 0 0,-1 0 1,0 0-1,1 0 0,-1 0 1,-1 0-1,0 1-25,0-1 0,0 1 1,0 0-1,0-1 0,0 1 0,1 0 1,-4 2-1,-1 1-23,0 1 0,-11 11 0,8-5 48,-1 0-1,2 1 1,-1 1-1,2-1 1,0 1 0,0 1-1,1-1 1,1 1-1,0 0 1,1 1-1,0-1 1,2 1-1,-1-1 1,1 21 0,1 3 77,2 0 1,2 0 0,1 0 0,13 51 0,-9-57-7,0 0 0,2-1-1,19 41 1,-24-60-2,1-1-1,1 0 0,0 0 1,0-1-1,1 1 0,1-2 1,-1 1-1,2-1 1,-1 0-1,1-1 0,16 10 1,-19-14 36,-1-1 1,1 0 0,0 0-1,0-1 1,0 0 0,0 0-1,0-1 1,0 0 0,0 0-1,8 0 1,-10-1-44,1 0 1,-1-1-1,1 0 0,-1 0 0,1 0 0,-1 0 0,0-1 1,0 0-1,1 0 0,-1 0 0,-1-1 0,1 0 1,8-6-1,-5 2-9,-1 0-1,0-1 1,0 0 0,-1 0 0,0 0 0,0-1-1,-1 0 1,0 0 0,-1 0 0,0-1 0,6-18-1,-6 9-10,0 1-1,-2-1 1,0 0-1,0 0 0,-3-31 1,0 45-35,1 1 0,-1-1 0,0 1-1,0-1 1,-2-4 0,3 8 2,0 0 0,-1 0 0,1 1 0,-1-1 0,1 0 0,0 0-1,-1 0 1,0 0 0,1 1 0,-1-1 0,1 0 0,-1 0 0,0 1-1,0-1 1,1 0 0,-1 1 0,0-1 0,0 1 0,0-1 0,0 1-1,0 0 1,1-1 0,-1 1 0,0 0 0,-2-1 0,2 2-2,-1-1 0,1 1 1,0-1-1,0 1 1,0-1-1,0 1 0,0 0 1,0 0-1,0-1 0,0 1 1,0 0-1,0 0 1,0 0-1,0 0 0,1 0 1,-2 2-1,1-1-8,-12 17 10,1 0 0,1 2 0,0-1 0,2 1 0,1 1 0,0 0 0,2 0 0,-5 25 0,10-43 24,1 1 0,-1-1 0,1 0 0,0 0 0,0 0 0,0 0 0,1 0 0,-1 1 0,1-1 0,0 0 0,1 0 0,-1 0 0,0-1 0,1 1-1,0 0 1,0 0 0,0-1 0,1 1 0,-1-1 0,1 0 0,-1 0 0,1 0 0,0 0 0,1 0 0,-1-1 0,0 1 0,1-1 0,-1 0 0,1 0 0,0 0-1,0 0 1,-1-1 0,1 0 0,0 1 0,0-2 0,1 1 0,-1 0 0,0-1 0,0 0 0,0 1 0,0-2 0,6 0 0,6-2 81,1-2 0,25-11 0,-11 5-31,23-8 2,17-5-95,86-43-1,-130 54 66,-2 1 3,-1-1-1,44-30 1,-53 30 13,23-13-1,-38 36-253,-4 2 169,-2 0 0,1 0 0,-11 16 1,-2 3 22,-2 4-57,12-23 51,0 1 1,1 1-1,1-1 1,-9 26-1,14-37 38,1 1 0,-1-1 0,1 0-1,0 0 1,-1 0 0,1 0 0,0 1 0,1-1 0,-1 0-1,0 0 1,1 0 0,-1 0 0,1 0 0,-1 1 0,1-1-1,0 0 1,0-1 0,0 1 0,0 0 0,0 0 0,3 2-1,-3-2 1,1-1 0,-1 0 0,1 0-1,0 0 1,0 0 0,-1 0-1,1-1 1,0 1 0,0-1-1,0 1 1,0-1 0,0 1 0,0-1-1,-1 0 1,1 0 0,0 0-1,0 0 1,0 0 0,0-1 0,0 1-1,0 0 1,0-1 0,3-1-1,4-1 45,1-1 0,-1 0-1,0 0 1,-1-1 0,1 0 0,-1-1-1,0 1 1,13-14 0,-12 10-50,-1-1 1,0-1 0,-1 1 0,0-1 0,0 0 0,8-22 0,17-54 140,23-98-1,-43 140-67,3-18-69,-2 0 0,4-79 0,-14 127-55,-3 13-5,1-1 0,-1 1 0,1 0 0,-1 0 1,0-1-1,0 1 0,0 0 0,0 0 0,0-1 0,0 1 0,-2-4 0,2 6 35,0 0 1,0 0-1,0-1 0,0 1 0,0 0 0,0 0 0,-1 0 0,1 0 0,0-1 1,0 1-1,0 0 0,0 0 0,-1 0 0,1 0 0,0 0 0,0 0 0,0 0 1,0 0-1,-1-1 0,1 1 0,0 0 0,0 0 0,0 0 0,-1 0 0,1 0 1,0 0-1,0 0 0,0 0 0,-1 0 0,1 0 0,0 0 0,0 1 0,-1-1 1,1 0-1,0 0 0,0 0 0,0 0 0,0 0 0,-1 0 0,1 0 0,0 0 1,0 1-1,0-1 0,0 0 0,-1 0 0,1 0 0,0 0 0,0 0 0,0 1 1,0-1-1,0 0 0,0 0 0,0 0 0,0 1 0,-1-1 0,-5 11-142,2 2 124,1 0 0,-1 14 1,-1 5 28,-4 35 9,2 1 0,5 133 0,3-161 130,12 65 1,-8-83-6,0-2 0,1 1 0,1-1 0,16 33 0,-22-49-243,1-1 0,0 0-1,0-1 1,0 1 0,0 0 0,1 0-1,-1-1 1,0 0 0,1 1-1,0-1 1,5 3 0,-6-4-72,-1-1 1,0 1-1,0-1 1,0 0-1,0 1 1,1-1-1,-1 0 1,0 0-1,0 0 1,0 0-1,1 0 1,-1 0-1,0 0 1,0-1-1,0 1 1,0 0-1,1-1 1,-1 1-1,0-1 1,0 1-1,0-1 1,0 1-1,0-1 1,0 0-1,0 0 1,0 1-1,0-1 1,-1 0-1,1 0 1,0 0-1,0 0 1,-1 0-1,1 0 1,-1 0-1,1 0 1,-1 0-1,1-2 1,6-18-3196,1 0 1147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3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97 5984,'-11'-5'1020,"8"3"-315,-1 1 1,1-1-1,-1 0 0,1 0 0,0 0 1,-3-3-1,6 4-519,0 0 0,0 0 0,1 0 0,-1 0 1,1 0-1,-1 0 0,1 0 0,-1 1 0,1-1 0,-1 0 0,1 0 0,0 0 0,0 1 0,-1-1 1,1 0-1,0 1 0,0-1 0,0 0 0,1 0 0,26-18 257,-15 12-452,1 1 0,-1 1-1,1 0 1,0 1 0,0 0-1,1 1 1,19-1 0,-23 3-698,1 1 1,-1 0 0,0 0 0,15 4 0,10 3-1299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3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22 467 4224,'-2'0'209,"-14"8"1841,13-6-443,10-5 548,19-6 66,-15 6-1819,-1-1 1,0 0-1,0 0 0,0-1 0,13-9 1,17-18 440,-2-3 0,62-69 0,-77 79-509,-22 24-327,-1 0 0,1 1 1,-1-1-1,1 1 0,-1-1 0,1 1 0,0-1 0,-1 1 0,1-1 0,0 1 0,-1-1 0,1 1 0,0 0 0,0 0 0,-1-1 0,1 1 0,1 0 0,-2 0-4,1 0 0,-1 0 0,0 0-1,1 0 1,-1 1 0,1-1 0,-1 0 0,0 0 0,1 0 0,-1 1 0,0-1 0,1 0 0,-1 0 0,0 1 0,0-1 0,1 0-1,-1 1 1,0-1 0,0 0 0,1 1 0,-1-1 0,0 0 0,0 1 0,2 3 15,-1 0-1,0 1 1,0-1-1,0 8 1,-1-8 1,1 15 153,-1 1 0,-4 32 0,0 12-32,4-61-109,0 0-1,0 0 0,0 0 0,1 0 1,-1-1-1,1 1 0,-1 0 0,1 0 1,0-1-1,1 1 0,-1-1 0,0 1 1,1-1-1,-1 1 0,3 2 0,-2-3 7,-1-1-1,1 0 1,-1 0 0,1 0-1,0 0 1,-1 0-1,1 0 1,0 0-1,0-1 1,0 1-1,-1-1 1,1 1-1,0-1 1,0 0-1,0 0 1,0 0-1,0 0 1,0 0 0,0 0-1,0 0 1,0 0-1,0-1 1,-1 1-1,3-2 1,18-6 81,-1 0 1,39-23 0,-5 2-241,106-56-48,-169 93 81,0-1 0,-8 12 0,-2 1 41,2-3 62,6-7-61,-16 19-1,24-27 53,0 1-1,0 0 1,1 0 0,-1 0-1,0 0 1,1 0-1,0 0 1,0 1-1,0-1 1,0 0 0,1 1-1,-1 4 1,1-6 5,0-1 0,0 1 0,0-1 1,1 1-1,-1-1 0,1 1 0,-1-1 1,1 1-1,0-1 0,-1 1 0,1-1 0,0 0 1,0 1-1,0-1 0,0 0 0,0 0 1,0 0-1,0 0 0,1 0 0,-1 0 0,0 0 1,1 0-1,-1 0 0,3 1 0,0-1 25,0 1 0,0-1 0,0 1 0,0-1 0,1 0 0,-1-1 0,0 1 0,6-1 0,3 0 50,0-1-1,0-1 0,0 0 0,-1-1 0,1 0 0,-1-1 0,1 0 1,19-10-1,-28 12-71,0 0 0,0 0 0,0 0 0,0-1 1,0 1-1,-1-1 0,1 0 0,-1 0 0,0 0 0,0-1 1,0 1-1,0-1 0,-1 1 0,1-1 0,-1 0 0,2-5 1,-1 0 20,0 1 1,-1-1 0,0 1 0,0-1 0,0-15-1,-2 21-59,0 0 0,0 0 0,0 0 0,-1 0 0,1 0 0,-1 0 0,1 0 0,-1 0 0,0 0 0,0 0 0,0 0 0,-1 1 0,1-1 0,-1 0 0,1 1 0,-1-1 0,0 1 0,0 0 0,0 0 0,0-1 0,-5-2 0,4 3 13,0 1-1,0-1 1,0 0-1,-1 1 1,1 0-1,0 0 1,-1 0-1,1 0 0,-1 0 1,0 1-1,1-1 1,-1 1-1,1 0 1,-1 0-1,0 1 1,-6 0-1,0 1-100,-9 1-38,37-8 212,85-25 160,-52 14-287,-25 7 3,-15 5 57,-1 1-1,1-1 1,0 2 0,0-1 0,1 2 0,-1-1 0,21 2 0,-29 0 14,-1 0 1,0 1-1,0-1 0,0 1 1,0 0-1,0 0 1,0 0-1,0 0 0,0 0 1,0 0-1,0 0 0,-1 1 1,1-1-1,0 1 0,-1-1 1,3 4-1,-2-2 21,0 0 0,0 1 1,0 0-1,0-1 0,-1 1 0,0 0 0,1 0 0,0 6 0,-1 2 57,0 0-1,0 0 1,-1 0-1,-1 0 1,-1 13-1,-3 8 243,-13 44 0,17-68-17,7-11-50,12-17-19,-12 12-314,26-25 78,144-131-82,-169 158 70,-1 0 0,1 1 0,0 0 0,8-4 1,-13 7-6,0 1 1,0-1 0,-1 1 0,1-1 0,0 1 0,0 0 0,-1-1 0,1 1 0,0 0-1,3 1 1,-4-1 2,0 0 0,-1 0 0,1 1 0,0-1 0,0 1 0,0-1 0,0 0 0,-1 1 0,1-1 0,0 1 0,0 0 0,-1-1 0,1 1 0,-1 0 0,1-1 0,0 1 0,-1 0 0,1 0 0,-1-1 0,0 1 0,1 0 0,-1 1 0,2 3-10,-1-1 1,1 1-1,-1 0 0,-1 0 1,1 0-1,-1 1 1,0-1-1,0 8 0,-10 43 87,2-12-43,6-35-39,0 21 111,2-29-82,0 0 1,0 0 0,0 0 0,0 0 0,0 0-1,0 0 1,1 0 0,-1 0 0,0-1 0,1 1 0,-1 0-1,1 0 1,-1 0 0,1 0 0,-1-1 0,1 1-1,0 0 1,-1-1 0,1 1 0,0 0 0,0-1 0,-1 1-1,1-1 1,0 1 0,0-1 0,1 1 0,2 0 20,0 0 1,0-1 0,0 0 0,0 0-1,-1 0 1,1 0 0,0 0-1,0-1 1,0 0 0,0 0 0,-1 0-1,5-1 1,6-4 53,25-13 0,1-7-132,0-1 0,67-62 0,-104 87 28,-2 0-3,0 1 1,1 0-1,-1 0 0,0 0 0,1 0 0,-1 0 0,1 0 0,-1 0 0,1 0 0,1 0 0,-2 1 4,0 0 0,0 0 0,0 0 0,0 0 0,0 1 0,0-1 0,0 0 0,0 1 0,0-1 0,0 1 1,-1-1-1,1 1 0,0 0 0,0-1 0,-1 1 0,1 0 0,0-1 0,-1 1 0,2 1 0,0 1-7,1 0-1,-1 0 0,0 0 0,-1 0 0,1 0 1,0 1-1,-1-1 0,0 1 0,0-1 0,0 1 1,1 3-1,0 7 21,0 22 1,0 5 232,-1-31-272,-2-9-80,1 0 1,0 0-1,0-1 1,0 1-1,0 0 0,0 0 1,0 0-1,0 0 1,0 0-1,0 0 1,1 0-1,-1 0 1,0 0-1,1 0 1,-1 0-1,0 0 1,1-1-1,-1 1 1,2 1-1,-2-2-71,1 0 0,-1-1 0,1 1 0,-1 0 0,1-1 0,-1 1 0,1-1 0,-1 1 0,1-1 0,-1 1 0,0-1 0,1 1 0,-1-1 0,0 1 0,1-1 0,-1 1 0,0-1 0,0 0 0,1 1 0,-1-1 0,0 1 0,0-1 0,0 0 0,0 1 0,0-2 0,2-21-1345,-2 18 1156,4-44-1154,10-176 226,-15 209 1831,-3-22 0,-1-10 356,5 47-911,0 0 0,0 1 1,0-1-1,0 1 0,0-1 0,1 0 0,-1 1 1,0-1-1,0 1 0,1-1 0,-1 0 0,0 1 1,1-1-1,-1 1 0,1-1 0,-1 1 0,1 0 1,-1-1-1,1 1 0,-1-1 0,1 1 0,-1 0 1,1-1-1,-1 1 0,1 0 0,-1 0 0,1-1 1,0 1-1,-1 0 0,1 0 0,0 0 1,-1 0-1,1 0 0,0 0 0,-1 0 0,2 0 1,27 2-275,-25-1 307,9 1-32,0 1 0,0 0-1,0 1 1,18 9 0,-26-11 55,-1 0 1,1 1 0,-1-1 0,0 1 0,0 0 0,0 0 0,0 1-1,0-1 1,-1 1 0,1 0 0,-1 0 0,0 0 0,-1 0-1,5 8 1,-5-6 124,0-1 0,-1 1-1,0-1 1,0 1 0,-1 0 0,1-1-1,-1 1 1,0 0 0,-1 0-1,1-1 1,-3 8 0,-1 8 935,-14 33 0,14-43-720,-7 18 342,2-7 152,2-1 0,0 1 0,1 1 0,-3 25 0,9-45-789,-1 0 0,1-1 0,0 1 0,0-1 0,1 1 0,-1-1 0,0 1 0,1 0 1,0-1-1,-1 1 0,1-1 0,0 0 0,0 1 0,1-1 0,-1 0 0,0 1 0,1-1 0,-1 0 1,1 0-1,0 0 0,0-1 0,0 1 0,0 0 0,0-1 0,0 1 0,0-1 0,0 1 0,1-1 1,-1 0-1,0 0 0,1 0 0,4 1 0,5 0 56,1 1 0,0-2 0,-1 0 1,1 0-1,16-2 0,0 0-508,56-11 1,-10-7-5067,-35 11 2477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4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18 1728,'-4'0'8058,"4"0"-7969,-1 0-1,1 0 0,-1 0 1,1-1-1,-1 1 0,1 0 1,-1 0-1,1 0 0,-1 0 1,1-1-1,-1 1 0,1 0 1,-1 0-1,1-1 0,0 1 1,-1 0-1,0-1 0,1 0-66,0 1 0,0 0 0,0 0 0,0 0 0,0 0 0,0 0 0,0 0 0,-1-1-1,1 1 1,0 0 0,0 0 0,0 0 0,0 0 0,0 0 0,0 0 0,-1 0 0,1 0 0,0 0 0,0 0-1,0 0 1,0 0 0,-1 0 0,1 0 0,0 0 0,0 0 0,0 0 0,0 0 0,0 0 0,-1 0 0,1 0-1,0 0 1,0 0 0,0 0 0,0 0 0,-1 0 0,-2 1 229,0-1 0,0 1 0,0-1 0,0 0 0,0 0 0,0 0 0,0 0 0,-3-1 0,-5 1 317,4 0-446,0 1 0,0 1 0,0-1 0,0 1 0,0 0 0,0 1 0,1 0 0,-1 0 0,1 0 0,0 1 0,0-1 0,0 2 0,1-1 1,-1 1-1,1-1 0,0 1 0,-7 9 0,5-1 89,1-1 1,-8 23-1,12-29-200,0 0-1,0 0 0,0 0 0,1 1 0,0-1 0,0 0 0,0 0 0,1 13 0,1 18-49,-1-29 96,0-1 1,0 0-1,1 1 0,0-1 1,0 0-1,5 15 1,2 3 56,-6-19-94,-1-1 1,1 0-1,1 1 0,-1-1 0,1 0 1,4 7-1,7 10-29,9 11 135,-21-31-69,0 0 0,0 0 0,0 0 0,0-1-1,1 1 1,-1 0 0,1-1 0,-1 0 0,1 1 0,0-1 0,4 1 0,-3-1-27,-1-1 0,1 0 1,-1 0-1,1-1 0,-1 1 0,1-1 1,-1 1-1,1-1 0,-1 0 0,0 0 1,0-1-1,1 1 0,-1-1 0,0 0 1,0 0-1,4-3 0,6-3-64,24-14 274,47-38 0,-72 51-192,2-2 74,27-25 1,-32 26-79,-4 5 19,0 0-1,0 0 0,-1 0 0,0-1 1,0 0-1,4-7 0,-5 6 35,0 0 1,0 0-1,-1-1 0,0 1 1,0-1-1,-1 1 0,0-1 1,0 1-1,-1-1 0,0 0 1,-2-14-1,2 17-82,-1 0 1,0-1-1,0 1 0,0 0 1,-1 0-1,0 0 0,0 0 0,0 0 1,0 0-1,-1 0 0,0 1 1,0 0-1,0-1 0,-1 1 1,1 0-1,-1 0 0,0 1 0,0-1 1,0 1-1,0 0 0,-1 0 1,-7-4-1,-2 1 69,0 1-1,-24-7 1,28 11-7,0 0 1,-19 1-1,5 1-219,21-1 103,0 1 0,0 0 0,0 0 0,0-1 0,1 1 0,-1 1 0,0-1 0,1 0 0,-1 1 0,1-1 0,-4 4 0,-26 24-645,25-21-806,1 1-1,0 0 0,1 0 1,0 0-1,0 1 1,1 0-1,-4 14 0,1 3-1511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5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1901 225 992,'10'-9'887,"-3"0"3020,-5 6-3308,-2 3-442,0-1 0,1 0 0,-1 1 0,0-1 0,1 1 1,-1-1-1,0 1 0,0-1 0,0 0 0,0 1 0,0-1 0,0 0 0,0 1 0,0-1 1,0 1-1,0-2 0,0 0 141,-1-1 0,1 1 0,-1 0 0,0 0 0,0 0 0,1 0 0,-1 0 0,-1 0 0,1 0 0,0 1 0,0-1 0,-1 0 0,-1-1 1,2 2-211,1 0 0,-1 0 1,0 0-1,0 1 1,1-1-1,-1 0 1,0 0-1,0 1 0,0-1 1,0 1-1,0-1 1,0 1-1,0-1 1,0 1-1,0-1 1,0 1-1,0 0 0,-1 0 1,1 0-1,0-1 1,0 1-1,0 0 1,0 0-1,-2 1 1,-1 0 47,1-1 0,0 1 0,-1-1 1,1 0-1,0 1 0,-1-2 0,-5 0 1,-8 1 191,11 0-242,1 1-1,-1 0 1,1 0 0,-1 1-1,1-1 1,0 1-1,-10 5 1,-13 5 104,-118 41 402,117-43-310,-1 0 0,-32 5 0,-20 6-88,39-3 209,24-9-422,13-5 28,-1-1 1,1 1 0,-8 6-1,-14 9 38,-49 25 28,62-36-46,-1 0 0,-1-1 0,-19 5 0,-12 5-28,-45 14 99,15-6-88,51-15-18,0 0-1,0 2 1,1 1-1,-26 18 1,27-15 65,17-12-50,0 1 1,1 0 0,-1 0 0,1 1 0,-9 9-1,12-10-8,-13 16 153,-24 37 1,13-5 39,-31 85 1,48-112-104,-2 0-1,0-1 1,-2 0 0,-28 36-1,-4-10 299,9-12-292,3-1 44,24-29-170,1 1 0,1 1 0,0 0 0,0 0 0,-10 19 1,-5 20 52,2 1 0,3 1 0,-18 70 0,28-79-63,5-20 102,-1 0-1,-12 30 1,-19 60-106,14-41 134,13-44-102,2 1-1,1-1 1,1 2 0,1-1-1,2 0 1,1 1 0,3 32-1,0 60 115,-3-69-355,2-45 279,0-1 0,0 1 0,0 0 0,6 12 0,-1 4 35,-4-18-76,0 0 0,1 1 0,0-1-1,0 0 1,0-1 0,0 1-1,1-1 1,5 6 0,38 40-52,-40-44 68,53 47 133,10 10-56,38 38-15,-8 18-188,-48-55-35,22 22 260,-68-79-84,0-1-1,0 1 1,1-1-1,1 0 1,-1-1-1,1 0 1,0 0-1,0-1 1,1 0-1,17 7 1,24 6-90,2-2 0,74 13 0,-84-20 140,64 10 69,-47-12-61,-23-2-11,40 0-1,-60-4-79,24 4 0,-24-3 5,25 2 1,-5-4 104,18 0 47,-1-1 0,55-10 0,-23 1-6,-57 8 10,-1-1 1,35-9-1,73-22-108,-34 6-8,-29 10 151,-1-4 1,68-31 0,-108 38-119,0-1-1,-1-2 1,0-1 0,-2-1 0,0-1-1,37-38 1,57-80 242,-102 116-263,2 1 1,0 1-1,2 1 0,0 1 1,1 1-1,1 1 0,36-18 1,-30 18-37,0-2 1,50-38 0,-63 40-4,0 1 0,-1-2 0,-1-1-1,28-38 1,-15 6-27,-2-1-1,-3 0 0,-2-2 1,20-68-1,-39 108 29,0-1 0,-1 1-1,0-1 1,-1 0 0,0-26-1,5-56 41,-3 67-62,-1 0-1,-3-38 0,0 64 19,-2-21 42,3-48-1,-1 38-71,-1 1 1,-2 0-1,-13-67 0,-3-21 48,16 105-70,-7-29 1,0-2 55,7 22-74,-9-83-231,-3-4 291,6 57-74,6 34 70,-1-1 1,-1 1-1,-1 1 1,-1-1-1,-1 1 1,0 0-1,-2 0 1,0 1-1,-2 1 0,-23-32 1,24 39-48,0 1 1,-21-16-1,11 10 12,-20-14 223,-12-10-399,-29-23 437,-2-2-342,-31-41 174,84 78-22,-15-11-138,24 21 150,19 15-22,-2 1-1,1-1 0,0 0 1,-1 1-1,-6-4 1,-9-3-18,11 6-17,0-1 0,0 1 1,-16-4-1,-1 1-133,16 4 59,1 1-1,-1-1 0,0 2 0,0-1 1,0 1-1,-19 1 0,-15 1-2619,27-1-3230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0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 5312,'-30'-8'10960,"52"14"-9993,0 0 1,0-2-1,1 0 1,23 0 0,95-4-784,-68-1 25,16-1-404,-28-2-6425,-58 4 5769,0-1 1,1 1 0,-1-1 0,0 0 0,0 1-1,0-1 1,0 0 0,-1-1 0,1 1 0,0-1-1,4-2 1,16-11-2099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4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33 121 2496,'-12'-5'12137,"1"5"-9561,2 0-1076,372-11 880,-174 3-2355,-36-3 197,156-34 0,-162 22-239,-53 7 123,-82 14-176,-5 2 94,-16 10-79,-1-2 82,0-2 1,0 1-1,0-1 1,0 0-1,-1-1 1,-13 4-1,-7 5-38,-2 0-94,-83 40 105,90-40 35,0 1 0,-29 22 0,-102 94 62,15-10-124,-71 36 378,164-123-297,-2 9-15,39-32 10,-1 0 0,0 0 0,-22 12 0,25-17-42,1 0 0,-18 15 0,22-15 35,5-5-23,-1 0 1,1-1-1,-1 1 1,0 0-1,1-1 1,-1 1-1,1 0 1,-1-1-1,0 1 1,0-1-1,1 1 1,-1-1-1,0 1 1,0-1-1,0 0 1,-1 1-1,47-8 948,5-2-803,181-14 38,-90 10-84,-98 8-114,104-6 120,-32 16 4,-82-2 27,-33-2-206,0 0 1,0 0-1,0 0 1,0 0 0,-1 0-1,1 0 1,-1 0 0,1 0-1,0 0 1,-1-1 0,0 1-1,1 0 1,-1 0-1,0 1 1,-10 7-3196,11-9 2823,-1 1 0,0-1 1,0 0-1,1 0 0,-1 1 0,0-1 0,0 0 0,0 0 0,1 0 0,-1 0 0,0 0 0,0 0 1,0 0-1,1 0 0,-2 0 0,-3-1-2654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1363 108 3808,'-3'-1'695,"1"0"1,-1 0 0,0 0-1,1 0 1,-1 1-1,0-1 1,0 1 0,-5-1-1,-31 2 770,14 0-417,-41-4 404,35 1-922,-41 3 0,-37 1-176,-12 1-79,105-2-242,-1 1 0,1 1 0,0 1 0,0 0 0,-16 7 0,15-3 14,-1 1 1,1 1-1,1 1 1,0 0-1,1 1 1,0 1-1,1 0 1,0 1-1,1 1 1,-18 25-1,-16 34 28,18-34 1,11-14 84,-2-1-1,-43 44 0,-65 36 532,74-63-544,36-27-70,1 1 0,1 0 0,1 1 0,0 1 1,1 0-1,1 1 0,1 1 0,-15 30 0,15-23-16,1 0 0,2 1 0,1 0-1,1 1 1,1 0 0,-1 34 0,4-28 96,2 50 0,1-74-114,2 1 0,-1-1 1,2 1-1,0-1 0,0 0 1,1 0-1,0 0 0,7 12 1,88 143 530,-50-85-498,-11-23 114,49 59-1,-71-98-122,0-1 0,1-1 0,0 0 0,2-1 0,0-1 0,29 18 0,-17-14 69,33 18 283,-57-33-356,1-1-1,-1-1 1,1 1-1,0-1 1,0 0-1,15 1 0,13-2 148,1-2 0,46-6 0,73-20 97,-100 16-188,-12 1-94,0-1-1,-1-3 0,-1-2 1,55-28-1,155-100 342,-168 93-336,26-16 34,136-108 0,-201 135 67,61-70 1,-99 102-129,3-3 35,0 0-1,-1-1 0,-1 0 1,0-1-1,-1 1 0,9-20 1,-1-4-65,0 0 1,13-57 0,-24 76 25,0-1-1,-1 0 1,-2 0-1,0-1 0,0 1 1,-2 0-1,-4-27 1,2 29-2,-1 1 0,-1 0-1,0 0 1,-12-22 0,-35-50 63,0-1-19,-7-56-194,46 107 86,-2 1 0,-1 0 0,-37-59 0,43 79 0,-1 1 0,-1 1 1,-17-16-1,21 22 48,0 2 1,-1-1-1,0 1 0,0 0 1,0 1-1,0 0 1,-13-4-1,2 2-20,-1 1 0,0 1 0,0 1 0,0 1 0,-1 1 1,-34 1-1,9 4-44,-86 16 1,70-4 57,34-8-52,0 0 0,-35 2 0,27-7 269,-69-6 0,77 3-146,-7-1-338,12-3-4337,29 26-11045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3:1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2882 49 2720,'-39'0'8090,"30"-7"-6868,-16 10-310,8 1-396,14-3-385,-1 0-1,0 0 0,1 0 0,-8 0 1,-61 5 1161,2-1-990,-10-1 8,58-3-357,-24 5 0,12-1 173,13-1-20,0 0 1,-29 10 0,-2 1-60,39-11-34,1 0-1,-1 1 1,-13 7-1,-15 7 40,18-9-53,1 1 0,0 1 0,1 2 0,0 0 0,-34 31 0,39-32 47,-32 19-1,21-16-34,-69 37 234,32-19-293,-22 11 24,-4 3 107,60-31-63,13-8 40,1 1 1,0 0-1,-16 15 0,-46 40 281,10-19-94,15-12-40,-3 3-88,-38 29 124,33-15-159,3 2 0,-58 67-1,51-47 161,30-36-144,-35 48-1,53-64-114,0 0 0,-30 25 0,17-17 118,4-3-154,6-7 134,0 1 1,2 0 0,-27 38-1,-96 175 221,14-34-203,97-141 11,17-32 0,5-9-58,1 0-1,1 1 1,-4 19-1,-1 2-85,-3 16 123,-14 114 0,-3 16 356,23-152-366,3-10 145,-13 40 0,13-51-155,2 1 0,0 0 0,-2 17 0,-1 5 152,-13 109 92,19-70-229,1-31-130,1-20 76,0 0 0,8 33-1,-2-15-14,20 71 117,-25-98-114,9 26 0,-7-26 51,6 23-1,7 65-144,22 98 378,-32-171-191,1 1 0,2-1 0,1-1 0,25 44 0,-22-50-29,0-1 0,37 40 1,45 30 108,-34-33-325,17 29 425,-56-59-250,-8-8-13,-2 1 0,13 22 0,-13-20-59,28 37 0,-1-5 48,6 5 50,-40-52-35,0-1 1,1 0-1,0 0 0,0-1 0,14 9 1,19 5-11,1-2 0,1-1 0,47 11 0,-48-18 16,55 7 1,-56-12-127,66 19 0,-91-19 97,0 0-1,0-1 1,1-1 0,-1-1-1,1-1 1,0 0 0,16-1-1,-8-1 30,40 3-1,-6 1-11,396-15 175,-455 12-204,279-14 71,-84 2-65,-174 9-7,33-9-1,-40 8 23,0 1 1,0 0-1,0 1 1,1 1-1,15 0 1,-11 1-14,0-1 1,-1 0-1,20-4 1,57-16-37,-44 9 38,37-5 15,-47 11 2,0-3 0,0-1 0,61-25 0,-86 29-24,11-6 5,0 0 0,0-2 0,-2-1 0,29-21 1,94-79 124,-52 43-115,50-25 201,-6 5 76,-95 58-295,-22 18 12,40-36 0,-31 21-79,-14 15 114,-1-1 1,-1-1-1,19-25 1,-2-12 43,33-72 1,10-18-272,84-115 21,-148 239 149,-1 0 1,-2-1 0,10-29 0,13-70 13,11-50-152,-22 79 38,13-145-1,-12-100-24,-14 172 276,-7 116-243,-8-55 0,2 32 16,-10-96-135,4 65 220,7 69 8,-1 1 0,-2-1 0,-2 1-1,-1 0 1,-1 1 0,-2 0 0,-1 1 0,-1 1 0,-31-45 0,-34-53-225,32 48 72,-89-111 1,59 112-276,-133-168 470,103 139-128,84 88 23,0 1 0,-1 1-1,-36-18 1,-1 4-17,-102-35 0,147 61 78,-30-14 3,19 8-16,-46-14 0,-26 7 231,-150-9-1,95 13-125,49-2-771,64 6-2309,36 8 1911,-4-1-2292,10 4 2929,-1 0 0,0 0 0,1 0 0,-1-1 0,1 1 0,-1 0 0,1 0 0,-1 0 0,0 1 0,1-1 0,-1 0 0,1 0 0,-1 0 0,1 0 0,-1 0 0,0 1 0,-5 6-3665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3:19.69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1001 104 2976,'-12'-10'6678,"8"9"-6177,-26 0 1504,-123 9 1600,130-7-3329,0 1 1,0 1-1,-34 9 1,-68 26 87,77-23-240,38-11-123,1 0 0,0 0-1,0 1 1,0 0 0,1 1-1,0 0 1,-14 12-1,-3 3 107,17-16 12,1 1-1,1 0 0,-1 0 0,1 0 0,0 1 0,-10 13 0,5 0-65,-30 36 1,-14 21 660,11-27-479,40-44-176,1-1 0,-1 0 0,1 1 1,-4 8-1,-4 7 104,-4 4-3,-35 50 26,30-42-160,9-13 124,1-4-164,0 0 0,-11 30-1,17-36 67,1 0 0,0 0 0,1 0 0,0 0 0,0 1 0,0 13-1,3-18-17,0 0 0,0 0-1,0 0 1,1-1-1,-1 1 1,1-1-1,1 1 1,-1-1-1,1 0 1,0 1 0,0-1-1,1-1 1,-1 1-1,1 0 1,0-1-1,6 5 1,10 14 211,-17-19-220,0-1-1,0 1 0,0-1 1,0 0-1,1 0 1,3 3-1,55 43 211,-59-46-193,1 0 0,0 1 0,-1-1 1,6 9-1,8 7 8,-17-18-49,1-1-1,0 1 1,0 0-1,0 0 1,-1 0-1,1 0 1,0 0 0,-1 0-1,1 0 1,-1 0-1,1 0 1,-1 0 0,1 2-1,5 10 56,4 1-19,-5-7-31,0 0-1,-1 0 0,1 1 1,-2 0-1,4 8 0,-1-2-5,2 12 0,-6-18 27,1-1-1,0 1 1,0-1-1,0 0 1,1 0-1,0-1 1,0 1-1,0-1 1,8 8 0,8 13 70,-6-4-57,-12-18-23,1 1-1,0-1 0,0 0 0,0-1 0,1 1 1,0 0-1,-1-1 0,2 0 0,7 6 1,-10-8 28,1-1 1,0 0 0,-1 0 0,1 0 0,0-1 0,0 1-1,0-1 1,-1 1 0,1-1 0,0 0 0,0 0-1,0 0 1,0-1 0,-1 1 0,1-1 0,0 1-1,0-1 1,5-2 0,1-1 34,1-1 0,-1 0-1,16-11 1,29-24-26,58-37 36,-17 16-165,61-22 177,-132 70-75,9-5-43,42-16-1,-67 31 22,-1 0 0,0-1 0,8-5 0,-9 5-8,0 0 1,0 1 0,0-1-1,0 2 1,8-3 0,10-1-22,38-5 0,-54 9 53,-1 0 1,1 0-1,0-1 1,-1 0-1,1-1 1,-1 1-1,9-8 1,25-11 27,-15 12-25,49-26 0,-54 22-17,0 0-1,0-2 1,32-33 0,-46 42 1,-1-1 1,0 1-1,-1-1 1,0-1 0,0 1-1,-1-1 1,0 0-1,4-11 1,-6 13 5,23-80 73,-15 48-177,-6 25 105,4-23-1,2-4 9,-6 31-29,-1-1 0,2-15 0,-5 23-6,1-5 15,0 1 0,0-1 0,-1 1 1,0-1-1,0 0 0,-1 1 0,0-1 0,-3-11 0,0 3-19,2 8 25,0 1 0,-6-14 0,-1-4-60,6 16 19,0 1 0,0 0 0,-9-15 0,5 10 12,0-1-1,0 0 1,-4-18-1,-2-1 63,10 27-59,0 0 0,0 1 0,-1-1 0,0 1 0,0-1 0,0 1 0,-1 1 0,1-1 0,-1 1 0,0-1 0,0 1 0,-1 1 0,1-1 0,-1 1 0,-9-4 0,-8-2-15,0 1 1,-44-9 0,45 12-13,-17-4 6,-1-1-78,-57-7 0,34 18-116,61-1 204,0 0 0,0 1 0,0-1-1,0 1 1,-1-1 0,1 1 0,0 0-1,0 0 1,0 0 0,0 0 0,1 0-1,-1 1 1,0-1 0,0 0 0,1 1-1,-1 0 1,-1 1 0,-3 5-17,0 0 0,-8 13 1,12-17 14,-35 56-406,7-8 413,-58 75 0,-10 1 281,93-120-266,0 0 0,-5 14 0,8-19 0,1 0 0,0 0 0,0 1 0,0-1 0,1 0 0,-1 1 0,1-1 0,0 1 0,0-1 0,0 5 0,0-7 11,1 0-1,-1 0 0,0-1 0,1 1 1,-1 0-1,0 0 0,1-1 0,-1 1 1,1 0-1,-1 0 0,1-1 0,0 1 1,-1-1-1,1 1 0,0 0 0,-1-1 1,1 1-1,0-1 0,0 0 0,-1 1 1,1-1-1,0 0 0,0 1 0,0-1 1,-1 0-1,1 0 0,0 1 0,0-1 1,0 0-1,0 0 0,0 0 0,0 0 1,-1-1-1,1 1 0,0 0 0,0 0 1,0 0-1,1-1 0,5-1 65,1 0 0,-1-1 1,10-4-1,-13 5-61,14-8 58,0 0 1,-1-1-1,0-1 0,19-17 0,-3 1-92,25-18 23,55-39 10,-104 77-104,1 0-194,-9 9 109,-2 5-2,-13 15 0,5-9 153,-40 72-44,-44 101-1,11-25 540,79-155-402,0 1 0,-1-1 0,1 0 0,-6 6 0,9-11-46,-5 4 295,4-9-163,4-18-136,1-6-43,-7-58 159,2 75-151,-1 1 0,0 0 0,0-1 0,-1 1 0,-8-17 0,10 25-16,-1 0-1,1 0 0,-1 0 1,0 0-1,0 1 0,0-1 0,0 0 1,0 1-1,0 0 0,-1 0 1,1 0-1,-1 0 0,0 0 1,1 0-1,-1 0 0,-5-1 1,4 2-11,0 0 0,1 0 1,-1 1-1,0 0 1,0 0-1,0 0 0,0 0 1,1 0-1,-1 1 1,0 0-1,0 0 0,1 0 1,-1 0-1,-4 2 1,-9 5-53,1 0-1,0 1 1,1 0 0,-26 21 0,-54 56 21,73-66 23,4-2 34,-103 104 500,121-121-465,0-1 0,0 0 1,-1 1-1,1-1 0,0 0 1,0 0-1,0 1 0,0-1 1,-1 0-1,1 1 0,0-1 1,0 0-1,-1 0 0,1 1 1,0-1-1,-1 0 0,1 0 0,0 0 1,0 0-1,-1 1 0,1-1 1,0 0-1,-1 0 0,1 0 1,-1 0-1,1 0 0,0 0 1,-1 0-1,0 0 0,7-17 114,-2 7-180,2 0 0,-1 0-1,13-16 1,2 2 31,1 2-1,2 0 1,-1 1 0,2 1 0,31-19-1,-5 8-54,101-46 0,-89 50-2,111-30 1,-132 46 36,1 3 1,0 1 0,78-1-1,-104 8-28,-1 0 0,0 2-1,18 3 1,-26-3 60,-1-1 0,0 1 0,0 1 0,0-1 0,0 1 0,0 0 0,0 0 1,-1 1-1,1 0 0,4 4 0,-5-3 29,-1-1 1,1 1 0,-1 0 0,0 1 0,0-1 0,-1 1-1,0 0 1,0 0 0,0 0 0,-1 0 0,1 0 0,-1 0-1,-1 1 1,2 10 0,-2-2 2,-1-1 0,-1 18 0,0-19-4,1 0 0,0 0-1,2 16 1,-2-29-17,1 1 0,-1 0 1,0 0-1,0 0 0,0-1 0,1 1 0,-1 0 0,0 0 0,1-1 0,-1 1 0,0 0 0,1 0 1,-1-1-1,1 1 0,0-1 0,-1 1 0,1 0 0,-1-1 0,1 1 0,0-1 0,-1 1 0,1-1 0,0 0 1,0 1-1,1 0 0,-1-1 14,1 0 0,0 0 0,0 0 0,0 0 0,0 0 0,0 0 0,-1 0 0,1 0 0,0-1 0,0 1 0,2-2 0,3-1 28,1 0 0,-1 0 1,0-1-1,10-7 1,96-65 26,-113 75-49,1 0 0,0 0 1,0 0-1,-1 1 0,1-1 0,-1 0 0,1 0 0,-1 0 0,1 0 0,-1 0 0,0 0 1,1 0-1,-1 0 0,0 0 0,0-2 0,2-25-405,3 91-212,-4-47 599,1 0 0,0 0 1,2-1-1,7 25 0,-5-20 10,7 39-1,-13-53 3,0-5-4,0 0-1,0 1 0,0-1 0,1 0 1,-1 0-1,0 0 0,0 0 0,1 0 0,-1 1 1,0-1-1,1 0 0,-1 0 0,1 0 1,0 0-1,-1 0 0,1 0 0,0-1 1,-1 1-1,4 2 229,1-15 233,-4 10-466,0 1 0,0-1 0,-1 1 0,1-1 0,0 0 0,0 0 0,-1 1 0,1-4 0,1-72-112,4 31 164,0-63-1,-6 105-122,0-1 0,0 1 0,-1 0 0,0 0 1,0 0-1,0 0 0,0 0 0,-3-5 0,-4-6-2676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3:29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58 3808,'0'0'1227,"13"-12"8915,-14 12-10018,0 0-54,1-1 1,-1 1-1,0 0 1,0 0 0,0 0-1,0 0 1,0 0-1,0 0 1,0 1-1,0-1 1,0 0-1,0 0 1,1 0-1,-1 1 1,0-1-1,0 1 1,0-1 0,0 1-1,1-1 1,-1 1-1,0-1 1,0 1-1,1-1 1,-1 1-1,1 0 1,-1 0-1,0-1 1,1 1-1,-1 0 1,0 1-1,0 1 17,-1-2-45,1 1 1,0-1-1,0 1 0,0 0 1,0-1-1,1 1 0,-1 0 0,0 0 1,1 0-1,-1 0 0,1-1 1,0 1-1,-1 0 0,1 0 1,0 0-1,0 0 0,0 0 1,1 2-1,-1-4-21,0 1-1,0-1 1,0 1-1,0-1 1,0 0-1,0 1 1,0-1 0,0 0-1,0 1 1,1-1-1,-1 0 1,0 0-1,0 1 1,0-1-1,0 0 1,1 1 0,-1-1-1,0 0 1,0 0-1,1 1 1,-1-1-1,0 0 1,0 0 0,1 1-1,-1-1 1,0 0-1,1 0 1,-1 0-1,0 0 1,1 0-1,-1 1 1,0-1 0,1 0-1,-1 0 1,0 0-1,1 0 1,-1 0-1,0 0 1,1 0-1,-1 0 1,0 0 0,1 0-1,-1 0 1,0-1-1,1 1 1,-1 0-1,0 0 1,1 0-1,-1 0 1,1-1 0,5 0 162,-5 0-153,0 1-1,0 0 1,1-1-1,-1 0 1,0 1-1,0-1 1,-1 0 0,1 0-1,0 1 1,0-1-1,0 0 1,0 0-1,-1 0 1,1 0-1,0 0 1,-1 0 0,1 0-1,-1 0 1,1 0-1,-1-1 1,0 1-1,1 0 1,-1 0 0,0 0-1,0 0 1,0-1-1,0 1 1,0 0-1,0-2 1,0 1-12,0 0 0,0 0 0,0-1 0,0 1 0,-1 0 1,1 0-1,-1 0 0,1 0 0,-1 0 0,0 0 0,0 0 0,0 0 0,0 0 0,0 0 1,0 0-1,-3-2 0,3 3-32,0 0 0,0 1 0,1-1 0,-1 0 0,0 1 0,0-1 1,0 1-1,0 0 0,0-1 0,0 1 0,0 0 0,0-1 0,0 1 0,0 0 0,0 0 1,0 0-1,0 0 0,0 0 0,0 0 0,0 0 0,0 0 0,0 1 0,0-1 1,0 0-1,0 1 0,0-1 0,0 0 0,0 1 0,0-1 0,0 1 0,0 0 0,0-1 1,0 1-1,1 0 0,-1-1 0,0 1 0,0 0 0,1 0 0,-1 0 0,1-1 1,-2 3-1,1-1 57,-1 1 1,1-1-1,0 1 1,-1 0-1,1-1 1,0 1-1,1 0 1,-1 0 0,0-1-1,1 1 1,0 0-1,-1 0 1,1 5-1,0-7-12,0-1-1,1 1 1,-1 0-1,0 0 0,0 0 1,0 0-1,0 0 1,1-1-1,-1 1 1,0 0-1,1 0 0,-1 0 1,1-1-1,-1 1 1,1 0-1,-1-1 1,1 1-1,-1 0 0,1-1 1,0 1-1,-1-1 1,1 1-1,0-1 1,-1 1-1,1-1 0,0 1 1,0-1-1,-1 0 1,1 1-1,0-1 0,0 0 1,0 0-1,0 0 1,0 1-1,-1-1 1,1 0-1,0 0 0,0 0 1,0-1-1,0 1 1,0 0-1,-1 0 1,3-1-1,0 0 34,0 1 1,0-1-1,0 0 0,0-1 0,0 1 1,0 0-1,-1-1 0,6-3 0,-7 4-43,0 0 0,0 0 0,0 0 0,1 0 0,-1 0 0,0-1 0,0 1 0,-1 0 0,1 0 0,0-1 0,0 1 0,-1-1-1,1 1 1,-1-1 0,1 1 0,-1-1 0,1 1 0,-1-3 0,0 3-25,0 1 0,0-1 0,0 1 0,0-1 1,0 0-1,0 1 0,0-1 0,-1 1 0,1-1 0,0 1 0,0-1 0,-1 1 1,1-1-1,0 1 0,-1-1 0,1 1 0,0-1 0,-1 1 0,1 0 0,-1-1 1,1 1-1,-1-1 0,1 1 0,-1 0 0,1 0 0,-1-1 0,1 1 0,-1 0 0,1 0 1,-1 0-1,1-1 0,-1 1 0,1 0 0,-1 0 0,0 0 0,1 0 0,-1 0 1,1 0-1,-1 0 0,1 0 0,-1 0 0,0 1 0,0-1 0,-22 7-369,21-5 371,-1 0-1,1-1 1,0 1 0,-1 0 0,1 0 0,0 0-1,0 1 1,0-1 0,1 0 0,-1 1-1,0 0 1,1-1 0,0 1 0,-1 0-1,0 3 1,2-5 14,-1 0 0,1 1 0,0-1 0,0 0 0,-1 0 0,1 1 0,0-1 0,0 0 0,0 0 0,1 1 0,-1-1 0,0 0 0,0 0 1,1 0-1,-1 1 0,0-1 0,1 0 0,0 0 0,-1 0 0,1 0 0,-1 0 0,1 0 0,0 0 0,0 0 0,0 0 0,0 0 0,0 0 0,-1 0 0,1-1 0,1 1 0,-1 0 0,0-1 0,0 1 0,0-1 0,0 1 0,0-1 0,2 1 0,0 0 20,0-1 0,0 1 0,0-1 0,0 0 0,0 0-1,0 0 1,0 0 0,0 0 0,0-1 0,-1 1 0,1-1 0,0 0-1,0 0 1,0 0 0,-1 0 0,1 0 0,-1-1 0,1 1 0,-1-1 0,1 0-1,-1 1 1,0-1 0,4-5 0,-2 3 33,0 0 0,-1-1-1,1 1 1,-1-1 0,0 0 0,-1 0-1,1 0 1,-1 0 0,0-1 0,2-10 0,-3 14-75,-1 1 0,1-1 1,-1 1-1,0-1 0,0 0 1,0 1-1,0-1 1,0 0-1,0 1 0,0-1 1,-1 1-1,1-1 1,-1 0-1,1 1 0,-1-1 1,1 1-1,-1-1 0,0 1 1,0-1-1,0 1 1,0 0-1,0-1 0,0 1 1,0 0-1,0 0 0,0 0 1,-1 0-1,1 0 1,0 0-1,-1 0 0,1 0 1,-1 0-1,1 1 0,-1-1 1,1 1-1,-1-1 1,1 1-1,-1-1 0,0 1 1,1 0-1,-1 0 1,0 0-1,1 0 0,-1 0 1,1 0-1,-1 0 0,0 1 1,1-1-1,-1 1 1,-2 0-1,-2 2-25,1 0 0,-1 0 0,1 0-1,0 1 1,0 0 0,0 0 0,0 0 0,1 0 0,-1 1 0,1 0-1,0 0 1,1 0 0,-1 1 0,1-1 0,0 1 0,-3 6 0,6-10 64,-1 1-1,1-1 1,0 0 0,-1 0 0,1 1 0,0-1 0,0 0 0,0 1 0,1-1 0,-1 0 0,1 1 0,-1-1 0,1 0 0,0 0-1,-1 0 1,1 0 0,0 0 0,1 0 0,-1 0 0,0 0 0,1 0 0,-1 0 0,1 0 0,-1-1 0,3 3 0,-2-3-16,-1-1 0,1 1 1,-1-1-1,1 0 0,-1 1 1,1-1-1,-1 0 0,1 0 1,-1 0-1,1 0 1,-1 0-1,1 0 0,-1-1 1,1 1-1,-1 0 0,1-1 1,-1 1-1,0-1 0,1 0 1,-1 1-1,0-1 0,1 0 1,-1 0-1,2-1 0,-1 0 26,1 1 0,-1-1 0,0 0 0,0 0 0,0-1 0,0 1 0,0 0 0,0-1 0,0 1 0,2-6 0,-3 4-10,-1 0-1,1 0 0,-1 0 1,0 0-1,0 0 0,0 0 1,-1-1-1,-1-6 1,0-5-82,2 14 39,-1 0 0,1 0 0,0 0 1,-1 0-1,1 0 0,-1 0 0,1 0 0,-1 0 1,0 0-1,0 1 0,0-1 0,0 0 0,0 1 1,0-1-1,-1 0 0,1 1 0,-1 0 0,1-1 0,-1 1 1,1 0-1,-1 0 0,1-1 0,-4 0 0,3 2-2,0-1 0,0 0 0,0 1 1,0 0-1,0-1 0,0 1 0,0 0 0,-1 0 0,1 0 0,0 1 0,0-1 0,0 0 0,0 1 0,0 0 0,0-1 0,0 1 0,0 0 0,0 0 0,0 0 0,0 0 0,-3 2 0,0 1-8,0 0-1,1 1 1,-1-1-1,-7 11 1,10-13 54,0 1-1,1 0 1,-1-1 0,0 1 0,1 0-1,0 0 1,0 0 0,0 0 0,0 0-1,0 0 1,0 6 0,1-8-13,1 0 0,-1 0 0,1 1 0,-1-1 0,1 0 0,0 0 1,-1 0-1,1 0 0,0 0 0,2 2 0,0 1 46,-2-2 17,16-9-5776,-16 7 5134,1 1 0,-1-1 1,0 1-1,0-1 1,0 1-1,1-1 0,-1 1 1,0 0-1,0-1 0,0 1 1,0 0-1,0 0 0,0 0 1,0 0-1,0 1 0,9 9-3176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3:31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64 2976,'2'-11'13673,"-9"12"-9523,4-1-3968,-1 0 0,1 1 0,-1 0 0,1-1 0,0 1 0,-1 1 0,-4 1 0,4-2-114,1 0 0,-1 0 0,0 0 0,1-1 0,-5 1-1,7-1 124,2 0-106,-1-1-43,0 0-1,0 0 1,0 1 0,0-1-1,0 0 1,0 0 0,0 0-1,0 0 1,-1 1-1,1-1 1,0 0 0,0 0-1,-1 0 1,1 1 0,0-1-1,-1 0 1,1 0 0,-1 1-1,1-1 1,-1 1 0,0-1-1,1 0 1,-1 1 0,1-1-1,-1 1 1,0-1 0,0 1-1,1-1 1,-1 1 0,0 0-1,0-1 1,1 1-1,-1 0 1,0 0 0,0 0-1,0-1 1,0 1 0,1 0-1,-1 0 1,0 0 0,0 0-1,0 1 1,0-1 0,1 0-1,-1 0 1,0 0 0,0 1-1,-1-1 1,-3 2-3,0 0 0,0 0 0,0 0 0,0 1 0,0-1 0,-5 5 1,-3 1 64,-7 5 136,19-12-234,0-1-1,0 1 1,1 0 0,-1 0 0,0 0-1,0-1 1,1 1 0,-1 0 0,1 0-1,-1 0 1,1 0 0,-1 0 0,1 0-1,0 0 1,-1 0 0,1 0-1,0 0 1,0 2 0,0-3-7,0 1 0,0-1 1,1 0-1,-1 1 0,0-1 0,0 0 0,1 1 1,-1-1-1,0 0 0,1 1 0,-1-1 1,0 0-1,1 0 0,-1 1 0,1-1 1,-1 0-1,1 0 0,-1 0 0,0 1 0,1-1 1,-1 0-1,1 0 0,-1 0 0,1 0 1,-1 0-1,1 0 0,-1 0 0,1 0 0,0 0 1,14-1 130,-3-1-19,8-1 89,27-7 0,-43 9-186,0-1 0,0 1 1,0 0-1,0-1 0,-1 0 0,1 0 0,-1 0 0,1 0 0,-1-1 0,0 0 0,0 1 1,0-1-1,4-4 0,-7 6-6,0 1-1,1-1 1,-1 0 0,1 1-1,-1-1 1,0 0 0,0 0-1,1 1 1,-1-1 0,0 0-1,0 0 1,0 0 0,0 1-1,0-1 1,0 0 0,0 0 0,0 0-1,0 1 1,0-1 0,-1 0-1,1 0 1,0 0 0,0 1-1,-1-1 1,1 0 0,-1 1-1,1-1 1,0 0 0,-1 1-1,0-2 1,0 1-17,0 0-1,0 0 0,0 0 1,0 0-1,-1 1 1,1-1-1,0 0 1,0 1-1,0-1 1,-1 1-1,1-1 0,0 1 1,-1-1-1,1 1 1,-3 0-1,-4 1-28,-1 0 0,1 1 0,0 0 0,0 0-1,0 1 1,0 0 0,0 1 0,1-1 0,-1 2 0,1-1 0,0 1-1,-12 10 1,19-15 38,0 0 0,0 0 0,0 0-1,1 0 1,-1 0 0,0 0 0,0 0 0,0 1 0,1-1-1,-1 0 1,0 0 0,0 0 0,0 0 0,0 0 0,0 0-1,1 0 1,-1 0 0,0 0 0,0 0 0,0 1-1,0-1 1,0 0 0,1 0 0,-1 0 0,0 0 0,0 0-1,0 1 1,0-1 0,0 0 0,0 0 0,0 0-1,0 0 1,0 1 0,0-1 0,0 0 0,0 0 0,0 0-1,0 1 1,0-1 0,0 0 0,0 0 0,0 0-1,0 0 1,0 1 0,0-1 0,0 0 0,0 0 0,0 0-1,0 0 1,0 1 0,0-1 0,0 0 0,-1 0 0,1 0-1,0 0 1,0 0 0,0 1 0,0-1 0,0 0-1,-1 0 1,24-2 20,-16 1 19,3 0 23,1 0 0,-1 0 0,0-1-1,0-1 1,1 1 0,-1-2 0,-1 0-1,1 0 1,-1 0 0,1-1 0,14-11 0,-15 9-15,9-6 58,-17 12-102,-1 1 0,1-1 1,0 0-1,0 1 0,-1-1 0,1 0 1,-1 0-1,1 0 0,-1 0 1,1 1-1,-1-1 0,1 0 0,-1 0 1,0 0-1,0 0 0,1-1 1,-1 1-11,-1 1 1,1 0 0,0 0 0,-1 0-1,1 0 1,0 0 0,-1 0 0,1-1 0,0 1-1,-1 0 1,1 0 0,0 0 0,-1 0-1,1 0 1,-1 0 0,1 0 0,0 1-1,-1-1 1,1 0 0,0 0 0,-1 0 0,1 0-1,-1 1-25,-32 23-139,-5 4 213,35-25-41,0-1-1,0 1 1,0 0-1,1 0 1,0 0 0,-1 0-1,1 0 1,0 1-1,-2 5 1,4-8-8,0-1 0,0 1 1,-1-1-1,1 1 0,0-1 0,1 1 1,-1-1-1,0 1 0,0-1 0,0 1 0,0-1 1,0 1-1,0-1 0,1 1 0,-1-1 1,0 1-1,0-1 0,1 0 0,-1 1 1,0-1-1,1 1 0,-1-1 0,0 0 1,1 1-1,-1-1 0,0 0 0,1 1 1,-1-1-1,1 0 0,-1 0 0,1 0 0,-1 1 1,1-1-1,-1 0 0,1 0 0,-1 0 1,1 0-1,-1 0 0,1 0 0,-1 0 1,1 0-1,-1 0 0,1 0 0,21 0 166,-17-1-113,-1 1 0,0-1 0,1 0 1,-1-1-1,0 1 0,0-1 0,0 0 0,0 0 0,6-4 0,-9 5-48,0 0-1,1 0 1,-1 0-1,0 0 1,0 0-1,0 0 1,0 0-1,0 0 1,0-1-1,0 1 1,-1 0-1,1-1 1,0 1-1,-1 0 1,1-1 0,-1 1-1,1-1 1,-1 1-1,0-1 1,0 1-1,0-1 1,1 1-1,-1-1 1,-1 1-1,1-1 1,0 0-1,0 1 1,-1-3 0,0 2-423,0 0 0,0 0 0,0 1 0,0-1 0,-1 0 0,1 1 0,-1-1 0,1 1 1,-1-1-1,1 1 0,-1 0 0,-2-2 0,-11-3-9939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3:32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73 4160,'3'-10'5511,"-3"9"-5313,0 1 1,1-1-1,-1 0 1,0 1-1,1-1 1,-1 1-1,0-1 1,0 0-1,0 1 1,1-1-1,-1 1 1,0-1-1,0 0 1,0 1-1,0-1 1,0 0-1,0 1 1,0-1 0,-1 0-1,1 1 1,0-1-1,0 1 1,0-1-1,-1 0 1,1 1-1,0-1 1,0 1-1,-1-1 1,0 0-1,-4 1 903,-1 0 0,1 0-1,-1 0 1,-5 2 0,0 1-685,0 0 0,1 1 1,0 1-1,0 0 0,0 0 0,-10 8 0,12-8-246,1 0-117,15-5-33,-1-2-19,2 1 38,-1-1 1,1 0-1,-1 0 0,9-5 0,-14 6-16,1-1-1,-1 1 0,0-1 1,0 0-1,0 0 0,0-1 1,-1 1-1,1-1 0,0 1 1,-1-1-1,4-6 0,-5 9-12,-1-1 0,0 0 0,1 1 0,-1-1 0,0 0 0,1 0 0,-1 1 0,0-1-1,0 0 1,0 0 0,0 1 0,0-1 0,0 0 0,0 0 0,0 0 0,0 1 0,0-1 0,0 0 0,-1 0-1,1 1 1,0-1 0,0 0 0,-1 1 0,1-1 0,-1 0 0,1 1 0,0-1 0,-1 0 0,1 1 0,-1-1-1,0 1 1,1-1 0,-1 1 0,1-1 0,-2 0 0,1 0 0,-1 0 0,1 0 0,-1 1 0,1-1 0,-1 0 0,1 1 0,-1-1 0,0 1 0,1-1 0,-1 1 0,0 0 0,1 0 0,-1 0 0,0 0 1,-1 0-1,-4 1-21,1 1 0,0-1 1,0 1-1,1 1 1,-1-1-1,-8 6 0,11-6 21,0-1 0,1 1-1,-1 0 1,1 0-1,0 1 1,0-1-1,0 0 1,0 1 0,0-1-1,0 1 1,0-1-1,1 1 1,0 0-1,-2 4 1,3-7-9,0 1 1,-1-1-1,1 0 1,0 1-1,0-1 0,0 1 1,0-1-1,0 0 1,0 1-1,0-1 0,0 1 1,0-1-1,0 1 1,0-1-1,0 0 0,1 1 1,-1-1-1,0 1 1,0-1-1,0 0 0,0 1 1,1-1-1,-1 0 1,0 1-1,0-1 0,1 0 1,-1 1-1,0-1 1,1 0-1,-1 0 0,0 1 1,1-1-1,-1 0 1,0 0-1,1 0 0,-1 1 1,1-1-1,-1 0 1,0 0-1,1 0 0,-1 0 1,1 0-1,-1 0 1,0 0-1,1 0 0,-1 0 1,1 0-1,-1 0 1,0 0-1,1 0 1,-1 0-1,1 0 0,0-1 1,23-4 153,-22 4-141,5-1 50,0-1-1,-1 0 1,1 0-1,-1-1 0,0 0 1,7-4-1,-12 7-51,1 0-1,-1 0 0,1 0 1,-1-1-1,0 1 1,1 0-1,-1 0 0,0-1 1,0 1-1,0-1 0,0 1 1,0-1-1,-1 1 1,1-1-1,0 0 0,-1 1 1,1-1-1,-1 0 0,1 1 1,-1-1-1,0 0 1,0 0-1,0 0 0,0 1 1,0-1-1,0 0 0,-1-3 1,1 5-69,0 0 0,0 0 0,0-1 0,0 1 0,0 0 0,0 0 0,0 0 0,0 0 1,0-1-1,0 1 0,-1 0 0,1 0 0,0 0 0,0 0 0,0 0 0,0-1 0,0 1 0,0 0 0,0 0 0,0 0 1,-1 0-1,1 0 0,0 0 0,0 0 0,0-1 0,0 1 0,0 0 0,0 0 0,-1 0 0,1 0 0,0 0 0,0 0 0,0 0 1,0 0-1,-1 0 0,1 0 0,0 0 0,0 0 0,0 0 0,0 0 0,-1 0 0,1 0 0,0 0 0,0 0 0,0 0 0,0 0 1,0 0-1,-1 0 0,1 0 0,0 1 0,0-1 0,0 0 0,0 0 0,0 0 0,-1 0 0,1 0 0,0 0 0,0 0 0,0 1 1,0-1-1,0 0 0,0 0 0,0 0 0,-5 11-6652,4 0 3035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3:34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103 131 2080,'-4'-7'8317,"0"1"-4455,-7-7-1423,1 7-957,7 4 30,-7 10-746,0-1-270,8-6-415,1-1-1,0 1 1,-1 0 0,1 0 0,0 0-1,-1 0 1,1 0 0,0 0 0,0 0 0,0 0-1,0 0 1,0 0 0,-1 2 0,-3 9 321,-8 19 211,13-29-601,-1-1-1,1 1 1,0 0-1,-1 0 1,1 0-1,0-1 0,0 1 1,0 0-1,1 0 1,-1 0-1,0-1 1,1 1-1,-1 0 1,1 0-1,0-1 1,1 3-1,-2-3-4,1 0 0,0 0 0,0 0 0,0-1 0,-1 1 0,1 0-1,0 0 1,0-1 0,0 1 0,0-1 0,0 1 0,0-1 0,1 0 0,-1 1 0,0-1-1,0 0 1,0 0 0,0 1 0,0-1 0,1 0 0,-1 0 0,0 0 0,0-1-1,2 1 1,-1 0 12,1-1 0,0 1 0,-1-1-1,1 0 1,-1 0 0,1 0 0,-1 0 0,1 0-1,-1-1 1,3-1 0,-1-1 26,0 0 0,-1 0 0,0 0 0,0 0 0,0 0 0,0-1 0,-1 1 0,0-1 0,0 1 0,0-1 0,0 0 0,-1 0 0,0 0 0,1-10 0,0 0 57,-1 1 0,-1-1 0,-4-28 0,4 41-105,0 0 1,0 0 0,0 0 0,-1 0-1,1 0 1,-1 0 0,1 0-1,-1 0 1,0 0 0,0 1 0,0-1-1,0 0 1,0 1 0,0-1 0,0 0-1,-2-1 1,2 3-4,0-1-1,1 1 1,-1 0 0,0-1 0,1 1-1,-1 0 1,0 0 0,1 0 0,-1 0-1,0 0 1,0-1 0,1 1 0,-1 0-1,0 1 1,0-1 0,1 0-1,-2 0 1,0 1-8,-1 0 1,1 0-1,0 0 0,0 0 0,0 0 1,0 0-1,-3 3 0,-2 3 19,1-1 0,-1 1 0,1 0 0,0 1 0,1 0 0,-6 9 0,9-14-8,1-1 0,-1 1 0,1 0 0,-1 0 1,1 1-1,0-1 0,0 0 0,0 0 0,1 0 0,-1 1 0,1-1 0,0 0 0,-1 1 0,2-1 0,-1 0 0,0 1 0,1-1 0,-1 0 0,1 1 1,2 5-1,-1-7 17,0 0 1,0 0 0,0 0 0,0 0 0,0 0 0,0 0 0,1-1-1,-1 1 1,1-1 0,-1 1 0,1-1 0,0 0 0,-1 0-1,1 0 1,0 0 0,0-1 0,-1 1 0,1-1 0,3 0 0,-3 1 17,0-1 1,0 0-1,0 0 1,0 0 0,0 0-1,0-1 1,0 1 0,-1-1-1,1 0 1,0 1 0,0-1-1,0 0 1,-1-1 0,1 1-1,-1-1 1,1 1 0,-1-1-1,4-2 1,-2-5 210,-8 8-37,-15 8-266,2 3 49,9-6 40,1 0 0,0 1 0,0-1 0,0 1 0,1 1 1,0-1-1,0 1 0,-6 8 0,1 3-11,7-7-313,22-17 515,-13 6-185,0-1-1,0 0 1,-1 1-1,1-2 1,-1 1-1,1 0 1,-1-1-1,0 0 1,0 0-1,0 0 1,5-6-1,-7 7-17,0 0 1,-1-1-1,1 0 0,0 0 0,-1 1 0,1-1 0,-1 0 1,0 0-1,1-5 0,-2 6-3,1 1 0,-1-1-1,0 1 1,0-1 0,0 1 0,-1-1 0,1 1 0,0-1 0,0 1 0,-1-1-1,1 1 1,-1-1 0,1 1 0,-1-1 0,0 1 0,0 0 0,1 0-1,-1-1 1,0 1 0,0 0 0,0 0 0,-3-2 0,4 2-16,-2 1 0,1-1 0,0 0 0,0 1 0,0-1 0,0 1 0,0 0 0,0-1 0,0 1 0,-1 0 0,1-1 0,0 1 0,0 0 0,0 0 0,-1 0 0,1 0-1,-2 1 1,-24 6-574,10-2-1238,14-5 1090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3:35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5216,'-5'0'6528,"5"3"-6592,5 2 32,14 3-6368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3:4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3328,'-4'-16'4522,"4"20"-2673,0 5-1628,1-3 43,0 1 0,0-1 0,3 11 0,2 16 264,3 385 2535,-9-322-500,0-97-2512,0 1 0,1-1 0,-1 0 0,0 1 0,0-1 0,1 0 0,-1 1 0,0-1 0,1 1-1,-1-1 1,0 0 0,1 1 0,-1-1 0,1 1 0,-1-1 0,1 1 0,0-1 0,6-7 67,8-16-56,-2-2 1,0 0 0,15-49 0,-7 19 6,136-283 187,-154 334-242,-2 2-26,0 1 0,0 0 0,1-1 0,-1 1 0,-1-1 0,1 0-1,0 1 1,-1-1 0,1-4 0,-3 5-303,-4 4 124,-3 6-50,-2 5 164,1 1-1,1-1 0,0 2 1,0-1-1,2 1 0,0 0 0,0 1 1,-3 16-1,-3 16 44,-10 69-1,21-105 86,1 0 0,0 1-1,0-1 1,2 0 0,-1 0-1,1 0 1,1 0 0,0 0-1,1 0 1,0 0 0,1 0-1,0-1 1,7 13 0,-10-23-57,0 0 0,0 1 1,0-1-1,0 0 0,0 0 1,0 0-1,0 0 0,0 0 1,0 0-1,1 0 0,-1 0 1,0-1-1,1 1 0,-1 0 1,0-1-1,1 1 0,-1-1 1,1 1-1,1-1 0,0 0-546,0 1 0,-1-1 0,1 0 0,0 0 0,-1-1-1,5 0 1,11-4-2066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0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 8544,'0'-4'3168,"0"8"-2464,5 4-192,-5 0 2048,5 4-1505,-10 5 1057,5 6-1216,-5 5 192,2 0-608,-7 1-224,-4-1-160,1 0 0,-5-1-64,-4-7-2688,4-4 1440,0-4-5791,-14-21 3935,1-10-1536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3:5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3328,'-1'-3'909,"0"-1"-1,0 0 1,1 0 0,-1 0-1,1 0 1,-1-4 0,1-1 2697,0 24-3504,5 85 1263,-1 217 1046,-4-308-2308,1 0 0,0 0 0,1 0 0,0 0-1,1 0 1,0 0 0,0 0 0,1-1 0,9 16 0,-11-21-11,0 0 0,0-1 0,0 1 0,1-1 1,-1 0-1,1 0 0,0 0 0,0 0 0,-1 0 0,1-1 0,0 1 0,1-1 0,-1 0 0,0 1 0,5 0 0,5 0 153,1 0 0,21 1 0,-14-2-165,64 0-78,-61-2 6,1 1 0,43 6 1,-66-6-299,0 1 0,0-1 0,0 1-1,1 0 1,-1 0 0,0 0 0,0 0 0,-1 0 0,1 0 0,0 1 0,0-1 0,-1 0 0,1 1 0,0 0 0,-1-1 0,0 1 0,3 3 0,9 18-2846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3:56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1472,'0'0'105,"0"0"1,0 0-1,-1 3 2848,1-3-2847,0 0-1,-1 1 1,1-1-1,0 0 1,0 0-1,0 0 0,0 0 1,0 0-1,-1 0 1,1 0-1,0 0 1,0 0-1,0 0 1,0 0-1,0 0 1,-1 0-1,0-1 1371,1 1-1370,5 8 6743,-5 13-7526,0 263 719,-2-251 208,1-25-197,0-1 1,1 1-1,0 0 1,0-1-1,1 1 1,1 8-1,0-7-3,-1 1 0,0-1-1,-1 1 1,-2 16-1,1 2-9,1 3 211,0-31 170,-1 8 1467,0-11-1740,-1 0-1,0 0 1,1 0-1,-1 0 1,1 0 0,0 0-1,0 0 1,1-1-1,-1 1 1,0-7-1,-2-7 38,-19-46-398,22 63 213,0 0 0,0 0 0,0 0 0,0 0 0,0 0 0,0 0 0,0 0 0,0 0 0,-1 0 0,1 0 0,0 0 0,0-1 0,0 1 0,0 0 0,0 0 0,0 0 0,0 0 0,0 0 0,0 0 0,0 0 0,0 0 0,0 0 0,0 0 0,0 0 0,-1 0 0,1 0 0,0 0 0,0 0 0,0 0 0,0 0 0,0 0 0,0 0 0,0 0 0,0 0 0,0 0 0,0 0 0,0 0 0,0 0 0,-1 0 0,1 0 0,0 0 0,0 0 0,0 0 0,0 0 0,0 1 0,0-1 0,0 0 0,0 0 0,0 0 0,0 0 0,0 0 0,0 0 0,0 0 0,0 0 0,0 0 0,0 0 0,0 0 0,0 0 0,0 0 0,0 0 0,0 1 0,0-1 0,0 0 0,-2 1-91,2-1 91,0 0 0,-1 0 0,1 0 0,0 0 0,-1 0 0,1 0 0,0 0 0,0 0 0,-1 0 0,1 0 0,0 0 0,0-1 0,-1 1 0,1 0 0,0 0 0,0 0 0,-1 0 0,1-1 0,0 1 0,0 0 0,0 0 0,0 0 0,-1-1 0,1 1 0,0 0 0,0 0 0,0-1 0,0 1 0,0 0 0,0 0 0,-1-1 0,1 1 0,0 0-1,0-1 1,1-12 101,-1 4-180,3 23-171,1-1-1,0 1 0,1-1 0,6 14 0,-6-16 113,-2-5 167,-1-2-6,-1-1 0,1 1 0,-1 0 0,0 0 0,0 0 0,0 0-1,-1 0 1,1 6 0,4 1 110,-1-7 144,-3-6 316,8-24 159,-8 22-760,1 1 1,-1 0 0,1 0-1,0 0 1,3-5-1,8-15 165,-11 18-145,0 0-1,0 1 1,1-1 0,0 1 0,-1 0 0,1-1 0,1 1 0,2-3-1,-1-12 267,-5 5-422,0 9 88,-2 5-164,-6 2-720,9-2 905,-1 0 1,0 0 0,0 0-1,0 0 1,0 0-1,0 0 1,0 0-1,0 0 1,0 0 0,0 1-1,0-1 1,0 0-1,0 0 1,0 0 0,0 0-1,0 0 1,0 0-1,0 0 1,0 0-1,0 0 1,0 0 0,0 0-1,0 0 1,0 0-1,0 0 1,0 1 0,0-1-1,0 0 1,0 0-1,0 0 1,0 0-1,0 0 1,0 0 0,0 0-1,0 0 1,0 0-1,0 0 1,0 0 0,0 0-1,-1 0 1,1 0-1,0 0 1,0 0-1,0 0 1,0 0 0,0 0-1,0 1 1,0-1-1,0 0 1,0 0 0,0 0-1,0 0 1,0 0-1,0 0 1,0 0 0,-1 0-1,1 0 1,0 0-1,0 0 1,0 0-1,0 0 1,0 0 0,0 0-1,0 0 1,0-1-1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3:58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4 361 2240,'-4'-11'2021,"8"9"-176,-1-222 1718,7 101-2752,-10 122-955,0 10-432,8 99 410,-3 89 1313,-9-169-4832,3-14 1717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02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12 147 2912,'-12'11'10729,"29"-32"-10296,-8 14-290,0 1 0,0-1 0,11-4-1,14-9 269,-5-1-234,-8 6 11,24-14 1,-39 26-201,0 0 0,0 0 1,0 1-1,0 0 0,0 0 1,1 0-1,-1 1 0,1 0 1,8-1-1,-12 3 20,-1-1 0,0 1 0,0 0 1,1-1-1,-1 1 0,0 0 0,0 0 1,0 1-1,0-1 0,0 0 0,0 1 0,0-1 1,2 4-1,22 24-6,-22-24-52,0-1 54,-1 0-1,0 1 1,0-1 0,4 9-1,1 2 24,1 4 101,0 12 153,23 68-39,-30-95-171,-1 0 0,1 0 0,1 0 0,-1 0 1,1 0-1,-1 0 0,1-1 0,6 6 0,-7-7-12,0-1-1,0 0 0,-1 0 1,1 0-1,0 0 0,0 0 1,0 0-1,0 0 1,1 0-1,-1-1 0,0 1 1,0-1-1,0 0 0,0 1 1,1-1-1,-1 0 0,0 0 1,0-1-1,4 1 0,8-3 189,-2 1-124,1-1 1,-1 0-1,0-1 0,0 0 1,13-6-1,90-45-75,21-15 85,-108 58-119,6-4 42,-25 12-127,0-1-1,1 2 1,-1-1 0,1 1 0,12-2 0,-15 3 108,-6 2-52,0 0 0,0 0 0,0 0-1,1 0 1,-1 0 0,0 0-1,0 0 1,0 0 0,0 1 0,0-1-1,0 0 1,0 1 0,0-1-1,0 1 1,0-1 0,0 1 0,0 0-1,0-1 1,-1 1 0,1 0-1,0 0 1,1 1 0,1 1 4,-1 1 0,1-1 1,-1 1-1,0 0 0,3 6 0,9 29-53,-13-37 66,0 0-1,-1-1 0,1 1 0,-1 0 1,0 0-1,1 0 0,-1 0 0,0 4 0,0-5 11,0 1 0,0 0 0,0-1 0,0 1 0,0 0 0,1 0 0,-1-1 0,1 1 0,-1-1 0,1 1 0,1 2 0,16 30 31,-12-23-177,-5-9 132,0 0 0,0 0 0,0 0 0,0 0-1,0 0 1,0 0 0,0-1 0,1 1-1,-1 0 1,1-1 0,2 2 0,4 4 53,-7-6-34,0 0 1,0 0 0,0-1 0,0 1-1,0 0 1,0 0 0,1-1-1,-1 1 1,0-1 0,0 1-1,1-1 1,-1 1 0,0-1 0,0 0-1,1 0 1,1 1 0,9-1 68,-8 1-45,0-1 1,-1 0 0,1 0-1,0 0 1,6-2 0,-3-1 22,-1 1 1,1-1-1,-1 0 0,10-8 1,-9 6 29,65-49 302,-55 39-432,2 1-1,0 1 1,29-17-1,-32 23 4,-4 0-33,0 1 0,1 1 0,-1 0 0,1 1 0,0 0 0,23-3-1,-34 7 59,4-1-1,0 0-1,-1 0 1,1 1 0,0 0 0,0 0-1,0 0 1,-1 1 0,1 0-1,0 0 1,-1 1 0,1-1-1,-1 1 1,10 5 0,-11-5-58,-1 0 54,0-1 0,0 1 0,0 0 0,0 0 1,-1 0-1,1 0 0,-1 0 0,1 1 0,-1-1 1,2 4-1,36 61 77,-19-32-171,-15-27 62,-4-5 62,1 0 1,-1 0-1,0 1 1,1-1-1,0-1 1,0 1-1,0 0 1,0-1-1,0 0 1,0 1-1,1-1 1,-1 0-1,1-1 1,0 1-1,4 1 1,7 0 101,11 2 39,-13-6-110,1 0 0,-1-1 0,25-6 0,119-41 325,-144 44-419,23-10-1,-25 10-4,0 0-1,1 0 1,14-3 0,-23 8 47,7-3 19,1 1 0,0 0-1,0 1 1,0 0 0,15 2 0,-12 0-58,25 0 1,-30-1 31,1 0 0,0 1 1,-1-1-1,1 2 0,0-1 1,10 5-1,-11-3 100,0 0-1,0 0 1,0-1-1,17 2 1,-23-7 50,-1 0-100,-2 5 28,0-1 8,-7-7-48,7 5-65,-22-7 245,-3-2 13,16 6-153,1 0 0,0-1 0,-9-6 0,-12-7-122,-105-42 199,123 55-94,10 4-53,-1 0 0,1 0 0,-1 0 0,1 0 0,-1 0 0,1 1 0,-1-1 1,1 1-1,-1-1 0,1 1 0,-1 0 0,0-1 0,1 1 0,-1 0 0,0 0 0,-1 0 0,2 1-5,1-1 0,-1 0 0,1 0 0,-1 0 0,1 0 0,-1 0 0,1 0 0,-1 0 0,0 0 0,1 0 0,-1 0 0,1 0 0,-1 0 0,1 0 0,-1 0 0,1 0 0,-1 0 0,0-1 0,0 1-33,6 3-97,13 6 123,0-1 0,30 11 0,-12-6-46,-12-4 46,-8-3 30,1 1 1,27 16 0,-15-9-7,-22-12 11,-1 1-1,0 0 1,0 0 0,0 1 0,10 7 0,-12-4-59,-4-6 40,1 0 0,-1 0 0,1 0 0,-1 0 0,1 0 0,0 0 0,-1 0 0,1 0 0,0 0 0,0 0 0,1 0 0,-2 1 15,0-1-1,1 0 1,-1 0-1,0 1 1,0-1-1,0 0 1,1 0-1,-1 1 1,-1-1-1,1 0 1,0 0-1,0 1 1,0-1-1,-1 0 1,1 0-1,0 0 1,-1 1-1,1-1 1,-1 0-1,0 0 1,-1 2-1,-7 7 32,-2 0-1,1 0 0,-1-1 0,-1 0 0,-17 9 1,-36 31 454,50-39-321,-6 5-83,17-12-1335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03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13 6048,'-18'-10'1952,"16"9"-1306,0 1 1,1-1-1,-1 1 0,0 0 1,0 0-1,1-1 0,-1 1 1,0 0-1,-3 1 1,10 5 73,13 25-28,1-1 1,25 31-1,-19-29-352,24 44 0,113 187 1020,-64-120-678,-53-71-170,-45-71-499,0-1 0,1 0-1,-1 1 1,0-1 0,0 0-1,0 0 1,1 1 0,-1-1-1,0 0 1,0 0 0,1 1-1,-1-1 1,0 0 0,0 0-1,1 1 1,-1-1 0,0 0-1,1 0 1,-1 0-1,0 0 1,1 0 0,-1 0-1,0 0 1,1 1 0,-1-1-1,0 0 1,1 0 0,-1 0-1,1 0 1,-1 0 0,0-1-1,1 1 1,-1 0 0,1 0-166,0-1 0,-1 0 0,1 1 0,-1-1 1,1 0-1,-1 0 0,0 1 0,1-1 0,-1 0 0,0 0 1,1 1-1,-1-1 0,0-1 0,3-28-5220,-3 15 3032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03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 7 5312,'-1'-1'162,"-4"-4"1446,10 6-408,-5-1-1149,0 0-1,0 0 1,0 0-1,0 0 0,0 0 1,0 0-1,0 0 1,0 0-1,0 0 0,0 0 1,1 0-1,-1 0 1,0 1-1,0-1 1,0 0-1,0 0 0,0 0 1,0 0-1,0 0 1,0 0-1,0 0 0,0 0 1,0 1-1,0-1 1,0 0-1,0 0 0,0 0 1,0 0-1,0 0 1,0 0-1,0 0 0,0 1 1,0-1-1,0 0 1,0 0-1,0 0 0,0 0 1,0 0-1,0 0 1,0 0-1,0 0 1,0 1-1,0-1 0,-1 0 1,1 0-1,0 0 1,0 0-1,0 0 0,0 0 1,0 0-1,0 0 1,-6 5 367,5-4-50,-25 29 926,3-3-175,-44 40-1,10-21-58,-34 30 66,-48 46 138,-5-9-341,-109 104-182,249-212-1121,8-6-781,15-9-1873,6-7-1265,6 0 1350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04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5312,'6'0'8154,"17"-1"-5269,-3 0-1839,-5 1-185,24-5 0,-11 0-594,-21 4-281,-4 1 36,0-1 0,1 1-1,-1 0 1,0 0 0,1 0 0,3 1 0,12 0-2129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04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0 206 5216,'3'7'1204,"0"0"0,0 0 1,0-1-1,8 11 0,-2-4-533,-1-1 1,-1 1-1,0 0 0,0 0 1,-1 1-1,-1 0 0,4 15 0,-6-21 1337,-7-22-586,1 6-1318,0-1 0,1 0 0,0-1 1,1 1-1,0 0 0,0 0 0,1-14 0,-1-11 7,1-71 298,1 47-210,-1 55-191,0-1 1,0 1 0,1-1 0,-1 1 0,1-1-1,0 1 1,0 0 0,0-1 0,1 1-1,-1 0 1,1 0 0,-1 0 0,1 0-1,0 0 1,0 0 0,1 1 0,-1-1 0,1 1-1,-1-1 1,1 1 0,0 0 0,-1 0-1,1 0 1,0 0 0,1 1 0,-1-1-1,0 1 1,0 0 0,1-1 0,-1 2 0,0-1-1,1 0 1,-1 1 0,1-1 0,-1 1-1,1 0 1,-1 0 0,1 1 0,-1-1-1,1 1 1,-1 0 0,0 0 0,1 0 0,3 1-1,0 2 63,0 0 0,0 0 0,11 9 0,-15-11-59,1 1-1,-1 0 1,0 0 0,0 0 0,-1 0-1,1 1 1,-1-1 0,4 8 0,-5-11 0,-1 0 1,0 1-1,0-1 1,1 0 0,-1 1-1,0-1 1,0 0 0,1 0-1,-1 1 1,0-1-1,1 0 1,-1 0 0,0 1-1,1-1 1,-1 0-1,0 0 1,1 0 0,-1 0-1,0 0 1,1 1-1,-1-1 1,1 0 0,8 4-3295,-4 3 1404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05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13 6976,'-2'-1'751,"-16"-9"5010,15 9-5432,0 1 0,0 0 0,0-1 0,0 1 0,0 0 0,-4 1 1,-18 2 200,0 1 0,1 1 0,-29 10 0,-72 32 674,117-44-1121,-16 7 124,-22 13 0,37-18-140,0 0 0,0 1 0,1 1 0,-1-1 0,-8 11 0,16-16-46,0 0-1,0 1 1,0-1-1,0 0 0,0 1 1,0-1-1,0 1 1,1-1-1,-1 1 0,0-1 1,1 1-1,0 0 1,-1-1-1,1 1 1,0 0-1,0-1 0,0 3 1,0-3 4,0 0 1,0 1-1,1-1 1,-1 0-1,1 0 1,-1 0 0,1 0-1,-1-1 1,1 1-1,0 0 1,-1 0-1,1 0 1,0 0-1,0-1 1,-1 1-1,1 0 1,0-1 0,0 1-1,0 0 1,0-1-1,0 1 1,0-1-1,0 0 1,0 1-1,0-1 1,0 0-1,2 1 1,4-1 62,1 1 0,0-1 0,0-1-1,0 1 1,0-1 0,0-1 0,-1 1 0,1-1 0,9-4 0,-11 4-44,23-8 40,1 0 1,-1-2-1,-1-1 0,-1-2 1,36-24-1,-56 34-87,17-11-108,-23 15 82,1 0 0,-1 1-1,0-1 1,1 0 0,-1 1-1,1-1 1,-1 1-1,1-1 1,0 1 0,-1 0-1,1 0 1,-1 0-1,1 0 1,1 0 0,-2 0 18,-1 1 0,1-1 0,-1 1 0,0-1 0,1 0 0,-1 1 0,0-1 0,0 1 0,1-1 0,-1 1 0,0-1 0,0 1 0,0-1 0,1 1 0,-1 0 0,0-1 0,0 1 0,0-1 0,0 1 0,0-1 1,0 1-1,0-1 0,0 1 0,0 0 0,-1-1 0,1 1 0,0-1 0,-1 1 0,-6 28 75,2-6 147,5-23-211,-2 9 84,1 0 1,1 0-1,0 14 1,0-21-112,0 0-1,0 0 1,1 0-1,-1 0 1,0 0-1,1 0 1,0 0 0,-1 0-1,1 0 1,0-1-1,0 1 1,0 0 0,0 0-1,1-1 1,-1 1-1,0-1 1,1 1-1,-1-1 1,1 0 0,-1 1-1,1-1 1,-1 0-1,3 1 1,-1-1-575,0 0-1,0 0 1,0 0 0,0 0 0,1 0-1,-1-1 1,0 0 0,0 1 0,0-1-1,1 0 1,-1-1 0,0 1 0,5-2-1,14-1-1855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05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585 0 8480,'-13'11'3921,"3"2"-3757,4-4 327,-22 34 2261,-1-11-581,-63 53 0,61-60-1774,2 2 0,1 0 0,-26 35 0,15-7-291,-38 72 1,-22 70 219,82-156-232,-1 1-898,4-15-2588,14-28 2603,0 1 728,0 0 0,0 0 0,0 0 1,0 0-1,0 0 0,0-1 0,0 1 1,-1-18-6051,7-10 2271,6-4 1275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1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2 154 2976,'0'0'287,"0"1"0,-1-1 0,1 1 0,0-1 1,0 1-1,0-1 0,0 1 0,0-1 0,0 1 0,0-1 0,0 1 0,0-1 0,0 0 1,0 1-1,0-1 0,0 1 0,0-1 0,0 1 0,0-1 0,0 1 0,1 0 1,8 12 2329,15 9-766,-21-20-1042,0 0-655,0 0 1,-1 0-1,1-1 0,0 1 0,0-1 0,0 1 1,0-1-1,0 0 0,0-1 0,0 1 0,0 0 1,6 0-1,-3-1-14,0-1 1,0 1-1,0-1 1,-1 0 0,1 0-1,9-4 1,-4 1-4,-1-1 1,1 0 0,-1 0-1,-1-2 1,1 1 0,15-14-1,-20 15-65,0 0 0,0 0 1,-1-1-1,0 0 0,0 0 0,0 0 0,0-1 1,-1 1-1,4-12 0,-6 16-55,0-1 1,-1 1-1,1-1 0,0 0 1,-1 1-1,0-1 0,0 0 1,0 1-1,0-1 1,0 0-1,0 1 0,-1-1 1,1 1-1,-1-1 0,0 1 1,0-1-1,0 1 0,0-1 1,0 1-1,0 0 0,-1-1 1,1 1-1,-1 0 1,1 0-1,-1 0 0,0 0 1,0 0-1,0 1 0,-3-3 1,2 2-40,0 0 0,0 1 0,0-1 1,-1 1-1,1-1 0,0 1 0,-1 0 1,1 0-1,-1 1 0,0-1 0,1 1 1,-1 0-1,0 0 0,1 0 0,-1 0 1,1 0-1,-1 1 0,0 0 0,1 0 0,-1 0 1,1 0-1,-6 3 0,3-1 7,0 1 1,0-1-1,0 1 0,1 0 1,0 1-1,0-1 0,0 1 0,1 0 1,-1 0-1,1 1 0,-5 8 0,1 1 141,0 2-1,1-1 0,1 1 1,0 0-1,1 0 0,1 0 1,-3 30-1,6-34-88,0 0 1,1 0-1,0 0 0,1 0 1,1 1-1,0-1 0,1-1 1,0 1-1,1 0 0,0-1 1,6 13-1,-8-22-9,0 0-1,-1 0 1,1-1-1,0 1 1,0-1-1,1 1 0,-1-1 1,0 0-1,1 0 1,-1 0-1,1 0 1,0-1-1,0 1 1,-1 0-1,1-1 1,0 0-1,0 0 1,1 0-1,-1 0 1,0 0-1,0-1 1,0 0-1,0 1 1,1-1-1,-1 0 1,0 0-1,6-2 1,1 1 20,0-2 1,0 1-1,0-2 1,-1 1-1,0-1 0,1 0 1,13-10-1,17-15 120,-2-1 0,65-66 0,-38 33-138,-38 36-192,-21 19 175,0 1 0,1 1 0,0-1-1,0 1 1,0 1 0,1-1 0,14-7 0,-22 13-8,1 0 1,-1 0-1,1 0 0,-1 0 0,1 1 1,-1-1-1,1 0 0,-1 0 0,1 0 1,-1 1-1,1-1 0,-1 0 1,0 0-1,1 1 0,-1-1 0,1 0 1,-1 1-1,0-1 0,1 0 0,-1 1 1,0-1-1,1 1 0,-1-1 1,0 1-1,1 0 0,-1-1 7,1 3 7,0 0 0,0 0 0,0 0 0,-1 0 0,1 0 0,-1 0 0,0 0-1,0 0 1,0 0 0,0 0 0,0 0 0,-1 0 0,1 0 0,-2 4 0,1 1 7,-3 9 55,-10 32 1,8-32-36,-6 29 1,12-29 10,1-12 24,2-8 90,16-44-253,2 2 0,41-67 1,-60 109 66,0 1 0,0-1 0,1 1 0,-1-1 0,0 1 0,1 0 1,3-3-1,-5 5 11,-1 0 1,0-1-1,1 1 1,-1 0-1,1 0 1,-1-1-1,1 1 1,-1 0-1,1 0 1,-1 0-1,1 0 1,-1 0-1,1 0 1,0 0-1,-1 0 1,1 0-1,-1 0 1,1 0-1,-1 0 1,1 0 0,-1 0-1,1 1 1,-1-1-1,1 0 1,-1 0-1,1 0 1,-1 1-1,0-1 1,1 0-1,-1 1 1,1-1-1,-1 0 1,0 1-1,1-1 1,-1 1-1,0-1 1,1 0-1,-1 1 1,0-1-1,0 1 1,1-1-1,-1 1 1,0-1-1,0 1 1,0-1-1,0 1 1,0-1-1,0 1 1,0 0-1,3 12-24,-1-1-1,1 17 1,-1-1 103,1 75 279,-4-74-163,2 0 0,5 37 1,-6-64-192,1-1 0,-1 0 0,0 1 0,0-1 1,1 0-1,-1 0 0,1 1 0,-1-1 0,1 0 0,0 0 1,-1 0-1,1 0 0,0 0 0,0 0 0,0 0 1,0 0-1,0 0 0,0 0 0,0 0 0,0-1 1,1 2-1,0-1 10,0-1 0,0 1 1,0-1-1,0 0 0,-1 0 1,1 0-1,0 0 0,0 0 1,0 0-1,0 0 0,0 0 0,-1-1 1,4 0-1,3-2 19,0 0 0,1-1 0,-1 0 0,14-10 0,-8 4 1,1-1 1,-1-1-1,-1 0 1,0-1-1,-1 0 1,-1-1-1,18-27 1,-23 30-9,0 1 0,0-1-1,-2 1 1,1-2 0,-1 1 0,-1 0 0,0-1 0,0 1 0,-1-1-1,-1 0 1,0 0 0,-2-22 0,1 30-41,-1 0-1,1 1 1,-1-1 0,0 0 0,-1 1-1,1 0 1,0-1 0,-1 1 0,0 0-1,0-1 1,0 1 0,0 0 0,0 1-1,-1-1 1,-3-3 0,4 4 6,0 1-1,1 0 1,-1 0 0,0 0-1,1 0 1,-1 1 0,0-1 0,0 0-1,0 1 1,0-1 0,0 1-1,0 0 1,0-1 0,0 1 0,0 0-1,0 0 1,0 0 0,0 1-1,0-1 1,0 0 0,0 1 0,1-1-1,-1 1 1,0 0 0,0 0-1,0 0 1,1 0 0,-1 0 0,0 0-1,-2 2 1,0 0-15,0 1 0,0 0 0,1 0 0,-1 1 0,1-1 0,0 1 0,0-1 0,-3 8 0,0 0-20,1 1 1,-4 16-1,4-10 53,1 0 0,1 0 0,-2 29-1,5-36 3,0-1 0,1 0 0,0 0 0,0 1 0,1-1 0,1 0 0,6 16 0,-7-23 9,0 1-1,0 0 1,1-1 0,0 1-1,0-1 1,0 0 0,0 0-1,1 0 1,-1 0 0,1-1-1,0 1 1,0-1 0,1 0-1,-1 0 1,1-1 0,-1 1-1,1-1 1,0 0 0,0 0-1,0-1 1,0 0 0,0 1-1,0-2 1,0 1 0,0 0-1,1-1 1,-1 0 0,0 0-1,0-1 1,1 0 0,7-2-1,-4 1 11,0 0 1,-1-1-1,1-1 0,-1 1 0,0-2 1,0 1-1,0-1 0,-1 0 0,1 0 0,-1-1 1,12-13-1,16-24-77,49-81-1,-42 60 107,-33 53-273,-7 20-181,-2 6 387,9 64 49,-7-65-9,1 1 0,0-1-1,9 22 1,3 12 10,-15-45-38,1 0 0,0-1-1,0 1 1,0-1 0,0 1-1,0-1 1,0 0-1,0 1 1,1-1 0,-1 0-1,1 0 1,0 0 0,0 0-1,3 3 1,-3-4 1,-1 0 0,1 0 0,-1-1 0,1 1 0,-1-1 0,1 1 0,-1-1 0,1 0 1,0 0-1,-1 0 0,1 0 0,-1 0 0,1 0 0,0 0 0,-1 0 0,1 0 0,-1-1 0,1 1 0,-1-1 0,1 1 0,-1-1 0,1 0 0,-1 1 1,3-3-1,1 0 23,-1 0 1,1-1 0,-1 1 0,0-1-1,0 0 1,-1 0 0,6-7 0,19-36 26,-17 26-7,77-153 68,-87 172-113,0 0-1,-1 0 1,1 0 0,-1 0 0,1 0-1,-1 0 1,0 0 0,0 0-1,0-4 1,0 6-5,0 0 0,-1-1 0,1 1 0,0-1 0,0 1 0,0 0 0,0-1 0,0 1-1,-1 0 1,1-1 0,0 1 0,0 0 0,0-1 0,-1 1 0,1 0 0,0-1 0,-1 1 0,1 0 0,0 0 0,0-1 0,-1 1 0,1 0 0,0 0-1,-1 0 1,1 0 0,-1-1 0,1 1 0,0 0 0,-1 0 0,1 0 0,-1 0 0,1 0 0,0 0 0,-1 0 0,1 0 0,0 0 0,-1 0-1,1 0 1,-1 0 0,1 0 0,0 1 0,-1-1 0,1 0 0,0 0 0,-1 0 0,1 0 0,0 1 0,-1-1 0,1 0 0,0 0 0,-1 1-1,1-1 1,0 0 0,-1 1 0,-2 2-22,0-1 0,0 1 0,0 0-1,0 0 1,1 0 0,-1 0 0,1 1 0,0-1-1,0 1 1,-3 6 0,-13 43 0,13-40 4,-10 37-10,2 0 0,-11 87 0,24-134 44,-1 1-13,0 1 0,1-1 0,0 1 0,0 0 0,0-1 1,2 6-1,1-9 186,1-5-54,2-7-20,1-8-153,0-1 1,-1 0-1,-2 0 0,0 0 1,1-23-1,6-29 23,-9 62-208,0-1 0,-1-17-1,9 142-8,-5-85 479,-2 1 0,-2-1 0,-3 56 0,-1-62-72,-2 0-1,0 0 1,-1 0 0,-2-1 0,-18 40 0,25-60-153,0 0 0,0-1 0,0 1 0,0 0 0,-1 0 0,1-1 0,0 1 0,-1 0 0,1-1 0,-1 1 0,0-1 0,1 0 0,-1 0 0,0 1 0,0-1 1,0 0-1,0-1 0,0 1 0,0 0 0,0 0 0,0-1 0,0 1 0,-3-1 0,0 0 3,0 0 0,0-1 0,1 1 0,-1-1 0,0-1 0,0 1 1,1-1-1,-1 1 0,-6-4 0,5 2 1,-2-1-61,0 1 0,0-2 1,0 1-1,0-1 0,1 0 0,0 0 1,0-1-1,-6-7 0,11 11-11,-1-1 0,1 1 0,0-1 0,0 0 0,1 0 0,-3-5 0,4 7 39,-1 0 0,1 0 1,0 0-1,0 0 1,0 0-1,0 0 1,0 0-1,0 0 0,0 0 1,0 0-1,0 1 1,1-1-1,-1 0 1,0 0-1,1 0 0,-1 0 1,0 0-1,1 0 1,-1 0-1,1 0 1,0 1-1,-1-1 1,1 0-1,-1 0 0,1 1 1,1-2-1,11-10-55,1 0 0,0 0 0,21-11 0,47-31 222,2 0 76,-53 37-230,-1-2-1,-1 0 0,-1-2 0,0-1 0,-2-1 1,31-35-1,-35 35 94,-16 17-31,0 0 0,0-1 0,8-11 0,-13 11-264,-11 200 20,10-176 283,-1-3 42,4 27 0,-3-38-140,1 0 1,-1 0-1,1 0 0,0 0 1,0-1-1,0 1 1,0 0-1,0 0 0,1-1 1,-1 1-1,1-1 0,0 1 1,-1-1-1,5 4 1,-5-5 13,0 0-1,0-1 1,1 1 0,-1-1 0,0 1 0,0-1 0,0 1 0,1-1 0,-1 0 0,0 1 0,1-1 0,-1 0 0,0 0 0,0 0 0,1 0 0,-1 0-1,0-1 1,1 1 0,-1 0 0,0 0 0,0-1 0,1 1 0,-1-1 0,0 1 0,0-1 0,0 0 0,0 1 0,2-2 0,2-2 20,1 0 0,-1-1 0,9-9 1,-3 0-11,13-19 0,-19 24-46,1 1 0,0 0 0,0 0 0,1 0 0,0 1-1,0 0 1,1 0 0,13-9 0,-20 15 19,0 1-1,0-1 0,0 1 1,0 0-1,0-1 1,0 1-1,0 0 0,0 0 1,0 0-1,0 0 1,0 0-1,0 0 0,0 0 1,0 0-1,0 0 1,0 0-1,0 1 0,0-1 1,0 0-1,0 1 1,0-1-1,0 1 0,0-1 1,-1 1-1,1-1 0,0 1 1,0 0-1,0-1 1,-1 1-1,1 0 0,0 0 1,-1-1-1,1 1 1,0 0-1,-1 0 0,1 2 1,2 2 25,0 1-1,0-1 1,-1 1 0,3 10 0,-3-4 1,0 0 0,-1 0 1,-1 0-1,0 0 0,0 0 1,-1 0-1,-5 20 0,4-15 62,0-9-55,1-1-1,-2 1 1,1 0-1,-1-1 1,0 1 0,-1-1-1,1 0 1,-1 0-1,-1 0 1,1-1-1,-1 0 1,-1 0-1,1 0 1,-1 0-1,0-1 1,0 0 0,0 0-1,-8 4 1,4-3 0,0-1 1,0 0 0,-1 0-1,1-1 1,-1-1 0,0 0-1,0 0 1,0-1 0,0-1-1,-1 0 1,1 0 0,-14-1-1,24 0-29,-16-2-8,0 1 0,-18-6 0,31 6 0,1 1 0,-1-1-1,0-1 1,1 1 0,-1-1 0,1 1 0,0-1 0,-1 0 0,1 0-1,0 0 1,0-1 0,0 1 0,0-1 0,1 0 0,-5-4 0,7 6 2,0 0 1,0 1-1,-1-1 1,1 0-1,0 1 1,0-1-1,0 0 1,0 1-1,0-1 1,0 0-1,0 1 1,0-1-1,0 0 1,0 1-1,0-1 1,0 0-1,1 1 1,-1-1-1,0 0 1,0 1-1,1-1 1,-1 1-1,0-1 1,1 0-1,-1 1 1,1-1-1,15-13 27,1 5-4,1 0 1,1 1-1,0 1 1,0 1 0,21-4-1,14-5 74,88-24-84,-81 26-2982,-52 12 1229,-1 0 1,1 1-1,0 0 1,0 1-1,-1-1 0,1 2 1,0-1-1,-1 1 1,1 1-1,13 5 1,5 5-1187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06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14 8480,'-5'-13'3840,"5"18"-1216,10 3-1760,-2 7 1119,5 5-1119,-3 5 512,4 3-800,-6-1 0,5 6-384,-3-1 32,-1-1-128,-1-6-64,2 2 0,-2-7-4000,5 0 2177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3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66 3552,'0'-3'456,"-1"0"0,1 0 0,-1 0 0,1 0 1,0 0-1,0 0 0,1 0 0,-1 0 0,1 0 0,0-5 1,3-17 6567,-4 25-6992,0 0-1,0 0 0,0 0 1,0-1-1,0 1 1,-1 0-1,1 0 1,0 0-1,0 0 0,0 0 1,0-1-1,0 1 1,0 0-1,-1 0 1,1 0-1,0 0 0,0 0 1,0 0-1,0 0 1,-1 0-1,1 0 1,0 0-1,0 0 0,0 0 1,-1 0-1,1 0 1,0 0-1,0 0 1,0 0-1,0 0 0,-1 0 1,1 0-1,0 0 1,0 0-1,0 0 1,0 0-1,-1 0 0,1 0 1,0 0-1,0 0 1,0 1-1,0-1 1,0 0-1,-1 0 0,1 0 1,0 0-1,0 0 1,0 1-1,0-1 1,0 0-1,0 0 0,0 0 1,0 0-1,0 0 1,-1 1-1,-4 13 21,1 1-1,0-1 1,1 1-1,1 0 1,0 0-1,1 0 1,1 0 0,2 24-1,1 27 172,9 122 254,-6-135-405,19 80-1,-6-69 862,-18-61 48,0-4-354,-1-9-145,-2-13-561,-21-80 201,0-56-106,20 126-34,2-1 1,6-59-1,-4 84 13,1 1-1,-1 0 1,1 0-1,1 1 1,0-1-1,0 0 1,0 1 0,1-1-1,0 1 1,0 0-1,1 1 1,0-1 0,0 1-1,1 0 1,-1 0-1,9-6 1,-5 5-32,1 1-1,1-1 1,-1 2 0,1-1 0,0 2 0,1-1-1,-1 2 1,1-1 0,-1 2 0,15-2 0,-11 1 3,0 2 0,1 0 0,17 2 0,-26-1 10,-1 1 1,0 0-1,1 0 1,-1 1-1,0 0 1,0 0-1,0 0 1,0 1-1,-1 0 1,7 4-1,-9-5 37,-1 0-1,0 0 0,1 0 1,-1 0-1,0 1 1,-1-1-1,1 0 1,0 1-1,-1-1 1,1 1-1,-1 0 1,0 0-1,2 5 1,-1-2 29,-1-1 1,-1 1 0,1-1 0,-1 1-1,0 0 1,-1 10 0,-2 2 123,-1 0-1,-1 0 1,-9 23 0,13-38-146,-7 14 37,0 1-1,-1-1 1,-1-1-1,-1 1 1,0-2-1,-1 1 0,0-2 1,-1 0-1,-1 0 1,0-1-1,-30 20 1,28-23-34,-1 0 0,-23 9 0,37-18-7,3-1-17,0 0-1,0 0 1,0 0-1,0 0 1,0 0-1,0 1 1,0-1 0,0 0-1,0 0 1,0 0-1,0 0 1,0 0-1,0 0 1,0 0 0,0 0-1,0 0 1,1 0-1,-1 0 1,0 0-1,0 0 1,0 0 0,0 0-1,0 0 1,0 0-1,0 0 1,0 0-1,0 0 1,0 0 0,0 1-1,0-1 1,0 0-1,0 0 1,0 0-1,0 0 1,0 0 0,0 0-1,0 0 1,0 0-1,0 0 1,0 0-1,0 0 1,0 0 0,0 0-1,0 0 1,0 1-1,0-1 1,0 0-1,0 0 1,0 0 0,0 0-1,0 0 1,0 0-1,0 0 1,-1 0-1,1 0 1,0 0 0,0 0-1,0 0 1,0 0-1,0 0 1,0 0-1,0 0 1,11 2-42,13 0 53,-2-2-56,92 5-61,-100-4 98,0 2 1,-1-1-1,1 2 1,-1 0-1,0 1 1,17 8-1,-24-10 6,-1 0 1,1 0-1,-1 1 1,0 0-1,0 0 0,0 0 1,-1 0-1,1 1 1,3 5-1,-7-8 20,0-1 0,0 1 0,0 0 0,0 0 0,0 0 0,-1-1 0,1 1 0,0 0 0,-1 0 0,0 0 0,1 0 0,-1 0 0,0 0 0,0 0 0,0 0 0,0 0 0,-1 0 0,1 0 0,0 0 0,-1 0 0,1 0 0,-1 0 0,0 0 0,0 0 0,0-1 0,0 1 0,0 0 0,0-1 0,0 1 0,-3 2 0,1-1 12,1 0-1,-1 0 0,-1-1 1,1 1-1,0-1 0,-1 0 0,1 0 1,-1 0-1,-7 2 0,0-1 63,-22 4-1,-21 0-35,0-3 0,0-2-1,-71-7 1,93 3-1468,28 2-57,8 1-329,10-1-404,7-1-150,60-9-3891,-37 2 4020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3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81 4064,'-11'-17'1307,"9"10"-801,2-3 1293,1 0-1,-1 0 1,5-15 0,-5 25-1784,0 0 0,0 0 0,0-1 0,0 1 0,0 0 0,0 0 0,0 0 0,0 0-1,0 0 1,0 0 0,0 0 0,0 0 0,0 0 0,0 0 0,0 0 0,0 0 0,0 0 0,0 0 0,0 0 0,0 0 0,0 0 0,0 0 0,0 0 0,0 0 0,0 0 0,0 0 0,1 0 0,-1 0 0,0 0 0,0 0 0,0 0 0,0 0 0,0 0 0,0 0 0,0 0 0,0 0 0,0 0 0,0 0 0,0 0 0,0 0 0,0 0 0,0 0 0,0 0 0,0 0 0,0 0 0,1 0 0,-1 0 0,0 0 0,0 0 0,0 0 0,0 0 0,0 0 0,0 0 0,0 0 0,0 0 0,0 0 0,0 0 0,0 0 0,0 0 0,0 0 0,0 0 0,0 0 0,0 0 0,0 1 0,0-1 0,4 6 363,3 11 100,16 46 924,42 97 1126,-55-141-2406,-1 1 0,-1 0 0,-1 0 0,-1 0 0,-1 1 0,4 23 0,-4-12 864,9-61-6916,-9 19 3566,-1 1 0,2 0 0,6-9 0,0 5-57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3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28 4992,'6'-18'1396,"-5"9"2872,-8 21-2650,-1-1 1,-10 12 0,9-13-1206,-1-1 0,0 0 1,0 0-1,-20 11 0,-182 100 2323,1-1-1941,205-116-914,6-4-426,12-7-807,46-20-3437,-15 11 2645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3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 7552,'0'-1'60,"0"1"1,0 0 0,0 0-1,0 0 1,0-1-1,0 1 1,0 0 0,0 0-1,0 0 1,0-1 0,0 1-1,0 0 1,0 0-1,0-1 1,0 1 0,0 0-1,0 0 1,-1 0 0,1-1-1,0 1 1,0 0-1,0 0 1,0 0 0,0 0-1,-1 0 1,1-1 0,0 1-1,0 0 1,0 0-1,0 0 1,-1 0 0,1 0-1,0 0 1,0-1 0,0 1-1,-1 0 1,1 0-1,0 0 1,0 0 0,0 0-1,-1 0 1,1 0 0,0 0-1,0 0 1,0 0-1,-1 0 1,1 0 0,0 0-1,0 0 1,-1 0-1,1 1 1,0-1 0,0 0-1,0 0 1,0 0 0,-1 0-1,0 1 5,1-1 0,-1 0 0,1 1-1,-1-1 1,1 0 0,-1 1 0,1-1-1,0 1 1,-1-1 0,1 1 0,-1-1 0,1 1-1,0-1 1,0 1 0,-1 0 0,1-1-1,0 1 1,0-1 0,0 1 0,-1 1 0,-1 24 854,-1 0 1,-1 0 0,-9 30 0,-1 7 376,0 11-351,-19 128 532,32-181-1314,2 25 0,0-11-436,4-41-4602,-4 5 4275,0 0 0,0 0 0,-1-1 1,1 1-1,0 0 0,-1-1 0,1-1 0,-3-5-3971,1 4 1526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3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7136,'-19'-2'2580,"13"2"193,15 1-932,101 6 2669,25 4-3159,38 11-849,-53-8-2150,-93-9-248,-23-4 850,0 0 0,0 1 0,0 0 0,6 3 1,14 11-2587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3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25 5152,'0'-5'557,"0"4"-432,0 0 0,0 0 0,0 0 0,1 0 0,-1 0 1,0 0-1,0 0 0,1 0 0,-1 0 0,0 0 1,1 0-1,-1 0 0,2-1 0,0-2 1567,-7 4 188,-13 9 553,-4 5-2177,0 2-1,1 0 1,1 2-1,1 0 1,0 1 0,2 1-1,0 1 1,1 0-1,1 1 1,1 0-1,-11 26 1,24-46-254,0 1 0,0-1 0,0 1-1,0 0 1,0-1 0,1 1 0,-1 0 0,1 0 0,-1 0 0,1 0 0,0 3 0,1-4 8,-1 0 0,1 0 1,-1 0-1,1 0 0,0-1 0,0 1 1,0 0-1,0 0 0,0-1 1,0 1-1,0-1 0,1 1 1,-1-1-1,0 1 0,1-1 1,-1 0-1,1 0 0,2 1 0,1 2 30,1-1-1,0-1 0,0 1 1,1-1-1,-1 0 0,0 0 1,13 1-1,48 2 264,-54-5-233,62 5 334,18 1 1976,-129-1-1813,-2 1-616,1-5-797,-53-4 1,89 3 698,1 0 0,-1 0 0,0 0 0,0 0 0,0 0 0,1 0 0,-1 0 0,0-1 0,0 1 0,0 0 0,1 0 0,-1-1 0,0 1 0,1-1 0,-1 1 0,0 0 0,1-1 0,-1 1 0,0-1 0,1 0 0,-1 1 0,1-1 0,-1 1 0,1-1 0,-1-1 0,1 2-69,0-1 0,0 0 0,0 0 0,0 0 0,0 0 0,0 0-1,0 0 1,1 0 0,-1 0 0,0 1 0,1-1 0,-1 0 0,1 0 0,-1 0 0,1 0 0,-1 1 0,2-2 0,3-4-1073,1 0-1,0 0 1,10-7-1,9-4-699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3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26 4160,'8'-25'10360,"-8"24"-10122,-12 2 1654,-12 11-2836,22-10 860,-1 0-1,0 1 1,1 0-1,0 0 1,-4 4 0,6-6 103,-1 0 5,1 0 0,-1 0 0,1 0 0,-1 0 0,1 0 0,0 0 0,0 0 0,-1 0 0,1 0 0,0 0-1,0 0 1,0 0 0,0 0 0,0 0 0,0 0 0,1 1 0,-1-2-18,0 0 0,0 1 0,0-1 0,0 0 0,0 0 0,0 0 0,0 0 0,0 0 0,0 1 0,0-1 0,0 0 0,0 0 0,1 0 0,-1 0 0,0 1 0,0-1 0,0 0 0,0 0 0,-1 0 0,1 0 0,0 1 0,0-1 0,0 0 0,0 0 0,0 0 0,0 0 0,0 0 0,0 1 0,0-1 0,0 0 0,0 0 0,0 0 0,-1 0 0,1 0 0,0 0 0,0 1 0,0-1 0,0 0 0,0 0 0,0 0 0,-1 0 0,1 0 0,0 0 0,0 0 0,0 0 0,0 0 0,-1 0 0,1 0 0,0 0 0,0 0 0,0 0 0,0 0 0,-1 0 0,1 0 0,0 0 0,0 0 0,0 0 0,0 0 0,0 0 0,-1 0 0,1 0 0,0 0 0,0 0-1,0 0 2,-2-1-2,-1 4-170,1 7 2606,-5 11-2201,4-14 28,-3 12 0,2-1 0,0 1-1,-1 25 1,1-13-27,-4 40-6,3 0 1,2 0 0,4 0 0,12 84-1,-10-145-5247,-10-26-359,-39-59-868,13 23 7460,-11-26 5402,42 76-6358,1-1 0,-1 0 0,1 0 0,0 0 0,0 0-1,1 0 1,-1 0 0,0 0 0,1 0 0,0 0 0,0 0 0,0 0 0,0 0 0,0-4 0,1 5-188,0-1 0,0 1 0,0 0 0,0-1 0,0 1 0,0 0 1,1 0-1,-1 0 0,1 0 0,-1 0 0,1 0 0,0 0 0,0 0 0,2-1 0,3-2-99,0 1 0,1 0-1,-1 1 1,1-1-1,0 2 1,0-1 0,0 1-1,1 0 1,10-1-1,40-2 1,0 2 0,0 3-1,0 2 1,98 18-1,-150-19 19,-1 0 0,1 0-1,-1 1 1,1 1 0,-1-1-1,11 6 1,-15-7 23,-1 0 0,1 0 0,-1 0 0,1 0 0,-1 1 0,0-1 0,0 0 0,1 0 0,-1 1 0,0-1 0,0 1 0,0-1 0,0 1 0,-1-1 1,1 1-1,0 0 0,-1-1 0,1 1 0,-1 0 0,1 0 0,-1-1 0,0 1 0,0 0 0,0 0 0,0-1 0,0 1 0,0 0 0,-1 0 0,1 0 0,-1 2 0,-3 6 182,-1 0-1,0 0 0,0 0 0,-1-1 0,-1 1 0,-12 14 0,0-1 149,2-2 332,-24 22 1,37-39-595,1 1 280,7-3-64,11-4 100,-7 1-308,-1 0-96,-1 0-1,1 1 0,0 0 1,0 0-1,0 1 0,0 0 0,-1 0 1,1 1-1,0-1 0,-1 2 1,1-1-1,-1 1 0,0-1 1,0 2-1,0-1 0,0 1 0,-1 0 1,1 0-1,-1 0 0,0 1 1,6 6-1,-8-6-122,2 0 154,0 0 1,0 0 0,6 5 0,-10-8-310,1-1 0,-1 0 1,1 0-1,-1-1 0,1 1 1,-1 0-1,1 0 0,0-1 1,-1 1-1,1-1 0,0 0 1,0 1-1,-1-1 0,1 0 1,0 0-1,0 0 0,0 0 1,2-1-1,-1 1-355,1-1-1,-1-1 0,1 1 1,-1-1-1,1 1 0,-1-1 1,0 0-1,0 0 0,0 0 1,0-1-1,3-2 0,-1-1-318,0 0-1,0 0 1,-1 0-1,6-10 1,8-16-1266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26 5728,'16'-16'1840,"-6"7"-109,-10 9-1689,0 0 1,0 0-1,0 0 1,0 0-1,0 0 1,1 0-1,-1 0 1,0 0-1,0 0 1,0 0-1,0 0 0,0 0 1,0 0-1,0 0 1,0 0-1,0 0 1,0 0-1,0 0 1,0 0-1,0 0 1,1 0-1,-1 0 1,0 0-1,0 0 0,0 0 1,0 0-1,0 0 1,0 0-1,0 0 1,0 0-1,0 0 1,0 0-1,0 0 1,0 0-1,0 0 1,0 0-1,0 0 1,0 0-1,0 1 0,0-1 1,0 0-1,0 0 1,1 0-1,-1 0 1,0 0-1,0 0 1,0 0-1,0 0 1,0 0-1,0 0 1,0 0-1,0 0 1,-1 0-1,1 1 0,0-1 1,0 0-1,0 0 1,0 0-1,0 0 1,0 0-1,0 0 1,0 0-1,0 0 1,0 0-1,0 0 1,0 0-1,0 0 0,0 0 1,-41 131 5873,5 69-4558,31-157-1254,3 1-1,3 58 0,2-71-53,1 0 0,1-1 0,2 0 0,11 35 0,-15-57-268,1-1-1,-1 1 0,7 10 1,-8-16-115,-1 0 0,1 0 1,-1 0-1,1 0 0,0 0 0,0-1 1,3 3-1,-5-4 59,1 1 0,0-1 1,0 1-1,0-1 0,-1 0 0,1 1 0,0-1 0,0 0 1,0 0-1,0 0 0,0 1 0,0-1 0,0 0 0,0 0 1,-1-1-1,1 1 0,0 0 0,0 0 0,2-1 0,9-4-1944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3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9728,'0'-13'4384,"5"6"-3808,3 2 1887,11 5-1471,17-3 800,4-2-1056,23 1-128,0 8-384,6 1-128,-8 6-64,-1-2-128,-12-1 64,-3-5 32,-9 6 0,-4-6-4320,0 2 2369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1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116 304 4320,'-1'-1'35,"1"1"-1,0 0 1,0 0 0,-1 0 0,1 0-1,0 0 1,0-1 0,-1 1 0,1 0-1,0 0 1,0 0 0,0-1 0,-1 1 0,1 0-1,0 0 1,0-1 0,0 1 0,0 0-1,-1 0 1,1-1 0,0 1 0,0 0-1,0 0 1,0-1 0,0 1 0,0 0-1,0-1 1,0 1 0,0 0 0,0 0-1,0-1 1,0 1 0,0 0 0,0-1-1,0 1 1,0 0 0,1 0 0,-1-1-1,0 1 1,0 0 0,0 0 0,0-1 0,0 1-1,1 0 1,-1 0 0,0-1 0,0 1-1,0 0 1,1 0 0,-1-1 0,20-1 4922,-20 1-4871,0 1-1,0 0 1,0 0-1,0 0 1,0-1-1,0 1 1,0 0-1,0 0 1,0 0-1,0-1 1,0 1-1,0 0 1,0 0-1,0 0 1,-1 0-1,1-1 1,0 1-1,0 0 1,0 0-1,0 0 1,0 0-1,0 0 1,-1-1-1,1 1 0,0 0 1,0 0-1,0 0 1,0 0-1,0 0 1,-1 0-1,1 0 1,0 0-1,0 0 1,0-1-1,-1 1 1,1 0-1,0 0 1,0 0-1,0 0 1,-1 0-1,1 0 1,-11 4 1142,-10 10-523,21-14-672,-5 4 99,1 0-1,-1 0 1,1 1-1,-1 0 1,2 0-1,-1 0 1,0 0-1,1 1 1,-4 9-1,-1 3 104,-8 34 1,5-13 144,7-28-339,0 0 0,1 1 0,1-1 0,0 1 0,1-1 0,0 1 0,0 0 1,1 0-1,1-1 0,0 1 0,1 0 0,0-1 0,1 1 0,0-1 0,1 0 0,6 15 0,-9-24-28,0-1 0,-1 0 1,1 1-1,0-1 0,0 0 0,0 0 0,0 1 0,0-1 0,0 0 0,0 0 0,0 0 0,0 0 0,0-1 0,1 1 0,-1 0 0,0 0 0,1-1 0,-1 1 0,0-1 0,1 1 0,-1-1 0,1 0 0,-1 1 0,1-1 0,-1 0 0,1 0 1,-1 0-1,0 0 0,1 0 0,-1 0 0,1-1 0,-1 1 0,1 0 0,-1-1 0,1 1 0,-1-1 0,3-1 0,0 0 36,0 0 1,0-1-1,0 0 1,0 0-1,0 0 1,0 0-1,-1-1 1,1 0-1,-1 1 1,4-8-1,3-8 98,-2 0 0,0 0 0,-1 0 0,7-38-1,2-1-58,13-41 112,17-108 0,-44 190-183,0-1 0,-1 0 0,-1 1 0,-5-33 0,5 46-34,-1 1 0,0-1 1,0 1-1,0-1 0,0 1 0,-3-5 0,4 7 2,0 1 0,-1-1 0,1 1 0,0-1 0,-1 1 0,1-1 0,-1 1 0,1 0 0,0-1 0,-1 1 0,1 0 0,-1-1 0,1 1 0,-1 0 0,1-1 0,-1 1-1,1 0 1,-1 0 0,0 0 0,0 0-4,0 0 0,1 0 1,-1 0-1,0 0 0,1 1 0,-1-1 0,0 0 0,1 1 0,-1-1 0,1 0 0,-1 1 0,0-1 0,1 1 0,-1-1 1,1 1-1,-1-1 0,1 1 0,0-1 0,-1 1 0,0 0 0,-3 8 9,-1-1 0,1 1 1,1 0-1,0 0 0,-3 14 0,0-3 122,-1 7 31,2 0-1,2 1 1,-2 46-1,2-17 94,1-26-108,1 1 1,2-1 0,1 0 0,1 1-1,2-1 1,15 54 0,-19-80-97,1 0 0,0 0-1,0-1 1,1 1 0,0 0 0,0-1 0,0 1 0,5 5-1,-7-9-11,1 1 0,0-1 0,-1 0 0,1 1 0,0-1 0,-1 0 0,1 0 0,0 0-1,0 0 1,0 0 0,0-1 0,0 1 0,0-1 0,0 1 0,0-1 0,0 0 0,0 0 0,0 0 0,1 0-1,-1 0 1,0 0 0,0 0 0,0-1 0,2 0 0,3-1 7,0-1-1,-1 1 1,1-1-1,-1-1 1,0 0 0,0 1-1,0-2 1,0 1 0,7-9-1,2-2 84,22-34-1,-23 30-135,19-21-1,-17 22-22,14-12-163,-30 29 207,1 0 1,0 1-1,-1-1 1,1 0-1,0 1 1,-1-1 0,1 1-1,0-1 1,0 1-1,-1 0 1,1-1-1,0 1 1,0 0 0,0-1-1,0 1 1,0 0-1,-1 0 1,1 0-1,0 0 1,0 0 0,0 0-1,0 0 1,0 0-1,0 0 1,0 0-1,-1 0 1,1 0 0,0 1-1,0-1 1,0 0-1,0 1 1,-1-1-1,1 1 1,0-1 0,0 1-1,-1-1 1,1 1-1,0 0 1,-1-1-1,1 1 1,0 0 0,-1-1-1,1 1 1,-1 0-1,0 0 1,1 0-1,3 6-55,-1 0 0,-1 0 0,1 0 0,2 12 1,-3-11 33,8 30 69,3 0 0,17 36-1,-28-71-13,-1 0 1,1 0-1,0 0 0,0 0 0,0 0 1,1 0-1,-1-1 0,1 1 0,-1-1 0,4 3 1,-5-4-7,0-1 0,0 1 1,0-1-1,0 1 1,0-1-1,0 1 1,0-1-1,0 0 0,0 1 1,0-1-1,0 0 1,0 0-1,1 0 1,-1 0-1,0 0 0,0 0 1,0 0-1,0 0 1,0 0-1,0 0 1,0-1-1,0 1 0,1 0 1,-1-1-1,0 1 1,0-1-1,0 1 1,-1-1-1,1 0 0,0 1 1,0-1-1,0 0 1,0 0-1,1-1 1,2-4 11,0 0 1,0 0-1,0 0 1,-1 0-1,1-1 1,-2 1-1,1-1 1,2-8-1,0-9 20,3-27-1,3-11-88,-2 33 69,-6 22-47,-1 0 0,0 0 0,0 0 0,-1-1 0,2-10 0,-4 10-17,1 6 7,0 0-1,0 0 1,0 0 0,0 0-1,1 1 1,-1-1 0,0 0 0,1 0-1,-1 0 1,1 0 0,0 0-1,-1 1 1,2-3 0,-2 6-15,0 0 1,0 0 0,0 0 0,0 0 0,0 0 0,1 0 0,0 4-1,1 5-9,3 34 42,-3-28 43,0 0 1,-1 0 0,-2 30-1,-10 24 52,11-68-87,-5 49 166,4-48-151,0 1-1,0-1 1,-1 1-1,1-1 1,-1 1 0,0-1-1,0 0 1,-4 6-1,5-9-12,1 0 0,-1 0 0,0 0 0,1 0 0,-1 0 0,0 0 0,0-1 0,0 1 0,1 0 0,-1 0 0,0-1 0,0 1 0,0 0 0,0-1 0,0 1 0,0-1 0,-1 0 0,1 1 0,0-1 0,0 0 0,0 0 0,0 1 0,0-1 0,-1 0 0,1 0 0,0 0 0,0 0 0,0-1 0,0 1 0,0 0 0,-1 0 0,1-1 0,0 1 0,0-1 0,0 1 0,0-1 0,0 1 0,0-1 0,-1-1 0,-3-1-27,0-1 0,0 0 0,1-1 0,-8-8-1,11 11-1,-1 0 0,0-1 0,1 1 0,0 0 0,0-1 0,0 1 0,0-1 0,0 0 0,0 1 0,0-1 0,1 0 0,-1-5 0,2 7 18,-1 1 0,1-1 0,-1 1 0,0-1 0,1 1 0,0-1 0,-1 1 0,1-1-1,-1 1 1,1-1 0,0 1 0,-1 0 0,1-1 0,0 1 0,-1 0 0,1-1 0,0 1 0,-1 0 0,1 0 0,0 0 0,0 0 0,-1 0 0,1 0 0,0 0 0,0 0 0,-1 0 0,2 0 0,23 2-89,-17 0 104,0 0-1,-1 1 1,1 0-1,-1 1 1,0 0 0,0 0-1,9 7 1,-2-2-7,-10-6-27,49 33-176,-49-31-874,15-45-21259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2:4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6240,'14'2'5640,"-12"-2"-5447,0 1 1,1-1-1,-1 0 1,0 0-1,1 0 1,-1 0-1,1 0 0,2-1 1,21-5 749,-1-1-1,39-17 1,-54 19-814,0 0 1,0 0 0,0-1-1,-1-1 1,0 1 0,0-1-1,0-1 1,12-14-1,-20 20-105,1 0 0,-1 0 0,0 0-1,0 0 1,1 0 0,-2-1-1,1 1 1,0 0 0,0-1 0,-1 1-1,1-1 1,-1 1 0,0-1-1,0 1 1,0-1 0,0 1 0,0-1-1,0 1 1,-1-1 0,1 1-1,-1 0 1,0-1 0,0 1-1,0 0 1,0-1 0,-2-1 0,2 1-33,-1 0 0,0 1 0,0-1 1,0 1-1,0 0 0,0 0 0,-1 0 1,1 0-1,-1 0 0,1 0 1,-1 1-1,0-1 0,0 1 0,1 0 1,-1 0-1,0 0 0,0 0 0,0 0 1,0 0-1,-1 1 0,-4 0 0,0 0 21,1 0 0,0 1 0,0 1-1,-1-1 1,1 1 0,0 0-1,0 1 1,1 0 0,-1 0 0,0 0-1,1 1 1,0 0 0,0 0-1,0 0 1,0 1 0,-7 9 0,6-7 122,1 0 0,0 1 1,0 0-1,1 0 1,0 1-1,1 0 1,0-1-1,0 1 0,1 1 1,0-1-1,0 0 1,-1 13-1,4-16-66,-1-1 1,1 1-1,0 0 0,1-1 0,-1 1 1,1 0-1,0-1 0,1 1 1,-1-1-1,1 1 0,0-1 0,1 0 1,-1 0-1,1 0 0,0 0 1,0 0-1,0-1 0,6 7 0,-3-5-9,1 0-1,0 0 1,0-1 0,0 1-1,1-1 1,0-1-1,-1 0 1,2 0-1,-1 0 1,0-1-1,12 3 1,2-2-115,-1-1 0,1 0 0,-1-1 0,24-2 0,92-11-3010,-125 10 2695,62-9-3986,-5-2 1333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5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8 1056,'0'0'3131,"5"-8"-1265,-7 17 4512,-5 7-5470,2-7-194,0 6-114,2-9-220,1 0-1,-1 0 0,0 0 0,-6 9 0,-48 69 1647,32-45-1462,-1-2-1,-39 44 1,52-67-330,11-11-160,0 0 0,-1 0 0,1-1 0,-1 1-1,0-1 1,0 1 0,0-1 0,0 0 0,0 0-1,0 0 1,-7 3 0,9-5-149,-1 0 0,1 0 1,0 0-1,0 1 0,-1-1 0,1 0 1,0-1-1,0 1 0,-1 0 0,1 0 1,0 0-1,0-1 0,0 1 0,-1-1 1,1 1-1,0-1 0,0 1 0,0-1 1,0 1-1,0-1 0,0 0 0,0 0 1,0 0-1,0 0 0,0-1 0,-1 1-56,-12-12-1293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5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93 750 1728,'-7'9'629,"6"-9"-573,1 1 0,0-1-1,0 0 1,0 1 0,0-1 0,0 0-1,0 1 1,0-1 0,0 0-1,0 1 1,0-1 0,0 1 0,0-1-1,0 0 1,0 1 0,0-1 0,0 0-1,0 1 1,0-1 0,1 0-1,-1 1 1,0-1 0,0 0 0,0 0-1,1 1 1,-1-1 0,0 0-1,1 1 1,-1 2 522,1 0 0,-1 0 0,1 0 1,-1 0-1,0 1 0,-1-1 0,1 3 0,-1-1 296,4 6 3342,1-26-265,0 4-4332,30-105 1389,29-71-555,0-4-271,35-72 399,-92 246-427,-6 17-158,1-1 0,-1 1 0,0-1 0,0 1 0,0-1 0,1 1 0,-1-1 0,0 1 0,0-1 0,0 1 0,0-1 0,0 1 0,0-1 0,0 1 0,0-1 0,0 1 1,0-1-1,0 1 0,0-1 0,-1 1 0,1-1 0,0 1 0,-1-2 0,-1 9-98,-41 159 7,1-4 78,-27 83 76,58-204-30,-73 250 475,72-252-186,-2-1-1,-2-1 0,-40 70 1,44-94 153,10-13-120,6-7-208,81-142-41,-64 107-154,2 0-1,2 2 1,41-52 0,-40 63 4,2 1 0,1 1 0,49-34 0,-65 51 24,-11 8-18,0 0 1,0 0-1,0 0 1,1 0-1,-1 0 1,1 1-1,0 0 1,-1-1-1,1 1 1,0 0-1,3-1 1,-39 58-173,29-47 214,0 1-1,1-1 0,-1 1 1,2-1-1,-3 20 1,4-23 22,0 0 0,1 1 0,0-1 0,1 1 0,-1-1 1,1 0-1,0 0 0,1 1 0,0-1 0,3 9 0,-4-14-5,-1 0 1,1 0-1,-1 0 0,1 0 0,0 0 0,-1 0 0,1 0 0,0 0 0,0 0 1,0 0-1,0 0 0,0-1 0,0 1 0,0 0 0,0-1 0,0 1 0,0 0 0,0-1 1,0 0-1,0 1 0,1-1 0,-1 0 0,0 1 0,0-1 0,0 0 0,1 0 1,-1 0-1,0 0 0,0 0 0,0 0 0,1-1 0,-1 1 0,0 0 0,2-1 0,-1 0 20,1 0 0,-1 0-1,0 0 1,0-1-1,0 1 1,0-1 0,0 1-1,0-1 1,0 0-1,0 0 1,0 0 0,-1 0-1,1 0 1,-1 0-1,1 0 1,1-4 0,0-1-9,-1 0 0,0-1 0,0 1 0,0-1 0,-1 1 0,0-1 0,0 0 0,-1 0 0,0 1 1,0-1-1,-1 0 0,0 1 0,0-1 0,-3-8 0,2 11-37,2 0 0,-1 0 0,0 0 1,1 1-1,0-1 0,0 0 0,1 0 0,-1 0 0,1 0 0,2-5 1,-2 7 1,0 0 0,0 1 0,0-1 1,0 0-1,1 1 0,-1-1 0,1 1 1,0 0-1,0-1 0,0 1 0,0 0 1,0 0-1,0 0 0,1 1 1,-1-1-1,0 0 0,6-2 0,2 0-29,0 0-1,0 1 1,1 0-1,-1 0 0,1 1 1,16-1-1,-23 3 25,1-1 0,-1 2 0,0-1 0,0 0-1,0 1 1,0 0 0,0 0 0,0 0 0,0 0-1,0 1 1,0 0 0,0-1 0,-1 1 0,1 1-1,-1-1 1,0 0 0,1 1 0,-1 0 0,0 0-1,4 5 1,-1 0 40,-1 0-1,0 0 1,-1 1-1,1 0 1,-2 0-1,4 11 1,11 59 255,-13-53-137,13 40 0,-17-64-123,-1 0 1,1-1-1,-1 1 0,1-1 0,0 1 0,-1-1 0,1 0 0,0 1 0,0-1 0,0 0 1,0 1-1,0-1 0,1 0 0,-1 0 0,0 0 0,1 0 0,-1 0 0,0 0 1,1-1-1,-1 1 0,1 0 0,-1-1 0,1 1 0,-1-1 0,1 1 0,0-1 0,-1 0 1,3 0-1,-1 0-233,0 0 0,0-1 1,0 0-1,0 1 0,0-1 1,-1-1-1,1 1 0,0 0 1,0-1-1,-1 1 0,1-1 1,-1 0-1,1 1 0,3-5 1,8-8-4148,4 4 1301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4:5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3904,'-4'-21'1253,"3"20"-1154,1-1 1,0 1-1,0 0 0,0-1 1,0 1-1,0-1 0,0 1 1,1-1-1,-1 1 0,0 0 1,2-3-1,0-8 2400,-2 7 855,0 13-2418,0 17-672,8 133 1029,-2-54-202,-1 367 1613,-6-314-1979,1-168-2933,0-2 593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5:0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19 5632,'-14'-16'1834,"14"16"-1822,0 0-1,0-1 0,0 1 0,0 0 1,0 0-1,0 0 0,0 0 1,0 0-1,0 0 0,0 0 0,0 0 1,0-1-1,0 1 0,0 0 0,0 0 1,0 0-1,0 0 0,0 0 0,-1 0 1,1 0-1,0 0 0,0 0 0,0 0 1,0 0-1,0-1 0,0 1 0,0 0 1,0 0-1,0 0 0,0 0 0,-1 0 1,1 0-1,0 0 0,0 0 1,0 0-1,0 0 0,0 0 0,0 0 1,0 0-1,0 0 0,-1 0 0,1 0 1,0 0-1,0 0 0,0 0 0,0 0 1,0 0-1,0 0 0,0 0 0,0 0 1,-1 0-1,1 0 0,0 1 0,0-1 1,0 0-1,0 0 0,0 0 0,0 0 1,0 0-1,0 0 0,0 0 0,0 0 1,-29 36 2873,-35 54 0,51-69-2566,0-2 0,-1 1-1,-2-2 1,0 0 0,0-1-1,-2-1 1,-36 27-1,-77 38 696,131-81-1003,-1 0 0,1 0-1,0 0 1,-1 1 0,1-1 0,-1 0 0,1 1 0,0-1 0,-1 0 0,1 1 0,0-1-1,-1 1 1,1-1 0,0 0 0,-1 1 0,1-1 0,0 1 0,0-1 0,0 1 0,-1-1-1,1 1 1,0-1 0,0 1 0,0-1 0,0 1 0,0-1 0,0 1 0,0-1 0,0 1 0,0-1-1,0 1 1,0-1 0,0 1 0,1-1 0,-1 1 0,0-1 0,0 1 0,0-1 0,1 1-1,-1-1 1,0 0 0,1 1 0,-1-1 0,0 1 0,1-1 0,-1 0 0,1 1 0,21 14 492,-21-14-484,15 6 201,0-1 1,0-1-1,1 0 1,29 5-1,31 9 251,-59-13-357,-1 1-1,0 1 0,0 0 1,24 17-1,-31-18-80,0 1 0,-1 1 1,0-1-1,0 1 0,0 1 0,-1-1 0,11 19 0,-2 2-406,16 40 0,-28-63-1208,-1-8-2262,0 0 1054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5:0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1248,'-2'8'11394,"0"-5"-10575,-8 11 74,-14 17 1,-1 1-526,-57 100 571,52-80-668,20-36-233,-24 42 362,-28 62-1,54-101-303,1-1 1,0 1 0,2 0-1,0 0 1,1 1 0,1-1-1,1 1 1,0 21 0,5-10 7,0-1 1,3 0 0,0 0-1,2 0 1,1 0 0,1-1-1,16 32 1,-11-29-18,-1 0 3,1-1 0,26 41 0,-8-35 316,-33-36-455,0-1 0,0 0 1,0 1-1,0-1 0,1 1 0,-1-1 1,0 0-1,0 1 0,1-1 1,-1 0-1,0 1 0,1-1 0,-1 0 1,0 0-1,1 1 0,-1-1 0,0 0 1,1 0-1,-1 0 0,1 0 1,-1 1-1,0-1 0,1 0 0,-1 0 1,1 0-1,-1 0 0,0 0 1,1 0-1,-1 0 0,1 0 0,-1 0 1,1 0-1,1-1-553,0-1-1,-1 1 1,1 0-1,-1-1 1,0 1 0,1-1-1,-1 1 1,0-1-1,1-2 1,8-14-3990,2-3 1515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5:0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51 6048,'-3'0'281,"0"0"1,1 0 0,-1 0-1,0 1 1,0-1-1,0 1 1,1-1 0,-1 1-1,0 0 1,1 0-1,-1 1 1,0-1 0,1 0-1,-1 1 1,1-1-1,0 1 1,0 0-1,0 0 1,-4 4 0,3-2-145,0-1 0,0 1 0,0 0 0,1 1 0,0-1 1,-1 0-1,1 1 0,1 0 0,-1-1 0,1 1 0,0 0 1,0-1-1,0 1 0,1 0 0,-1 0 0,1 0 0,0 0 1,1 0-1,-1 0 0,1-1 0,0 1 0,2 6 0,0-3-6,0 0 0,0-1-1,1 1 1,0 0 0,0-1-1,1 0 1,0 0 0,0 0-1,1-1 1,0 0 0,0 0-1,10 8 1,-15-13-51,1 0 0,-1 0 0,1 1 0,0-1 0,-1-1 1,1 1-1,0 0 0,-1 0 0,1 0 0,0-1 0,0 1 0,0-1 1,0 0-1,0 1 0,0-1 0,3 0 0,-4-1-28,0 1 1,1 0-1,-1-1 1,0 1-1,0-1 1,0 0-1,0 1 1,0-1-1,0 0 1,0 0-1,0 0 1,0 1-1,-1-1 0,1 0 1,0 0-1,0 0 1,-1 0-1,1 0 1,0-2-1,2-4 30,-1 0 0,0 0 0,-1-1 0,0 1 0,0 0 0,0-1 0,-1-8-1,0-18 81,-1 4 13,5-41 0,-4 69-157,1-1-1,0 1 0,0 0 0,0-1 0,0 1 1,0 0-1,0 0 0,0 0 0,1 0 1,-1 0-1,1 0 0,0 0 0,0 0 0,-1 1 1,1-1-1,0 1 0,0-1 0,0 1 0,0 0 1,1 0-1,2-1 0,7-3-17,0 0-1,23-4 1,-22 6 49,3-1-18,1 0 1,-1 1-1,0 1 0,1 1 1,0 0-1,-1 1 0,27 4 1,-39-3 22,-1 0 0,0 0 1,1 0-1,-1 0 0,0 0 1,0 1-1,0 0 0,0 0 1,0 0-1,0 0 0,-1 0 1,1 0-1,0 1 0,-1-1 1,0 1-1,0 0 1,0-1-1,0 1 0,2 5 1,2 4 168,-1 0 1,-1 1-1,6 23 1,-3-7-152,-2-9-147,-4-13 186,0 0 0,1-1 0,0 1 0,5 10 0,-7-16-121,1 0-1,0 0 1,-1 0 0,1 0-1,0 0 1,0 0 0,-1 0-1,1 0 1,0 0 0,0-1-1,0 1 1,0 0 0,0 0-1,0-1 1,0 1 0,0-1-1,1 1 1,-1-1 0,0 0-1,0 1 1,0-1 0,0 0 0,1 0-1,-1 1 1,0-1 0,0 0-1,1 0 1,-1-1 0,0 1-1,2 0 1,4-2-1232,26-3-7014,-15 7 5216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5:0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7232,'9'-16'6810,"-9"19"-6541,0-1 0,1 1 0,0 0-1,-1-1 1,1 1 0,0-1 0,1 1 0,0 2 0,6 16 244,-4 6 15,-1 0 0,-1 1-1,-2 30 1,-12 83 668,-4-31-762,-4 31-36,17-115-247,2-18-60,0 0-1,0 1 0,1-1 1,0 0-1,1 13 0,0 4 470,3-25-479,-1 0 0,1 0-1,-1-1 1,1 1 0,-1-1-1,1 0 1,3-2 0,3 0-1,0-1-92,1 0 1,-1 1-1,1 1 0,18-3 0,-18 4 38,0 1 0,0 1 0,0 0 0,0 0 1,0 1-1,0 0 0,0 1 0,0 1 0,15 6 0,-14-2-58,-11-3-1127,0-2-732,9 5-4738,2-4 3829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5:0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6 742 5472,'-5'-3'1711,"10"2"1227,6 1-595,-7-1-1725,1 0-156,1 0-1,-1-1 1,1 1 0,-1-1-1,0 0 1,0 0 0,0-1-1,6-3 1,-4 0-47,4-2 156,0-1 0,12-14-1,-20 20-515,-1 1-1,0-1 0,0 0 0,0 0 0,0 0 0,0 0 0,-1 0 0,0 0 0,1-1 0,-1 1 0,0 0 0,-1-1 0,1 1 0,0-6 0,-1 8-67,0 0-1,0 1 1,0-1-1,0 0 1,0 1-1,0-1 1,-1 1-1,1-1 1,0 0-1,0 1 1,-1-1-1,1 1 1,0-1-1,-1 0 1,1 1-1,0-1 1,-1 1-1,1-1 1,-1 1-1,1-1 0,-1 1 1,1 0-1,-1-1 1,0 1-1,1 0 1,-1-1-1,1 1 1,-1 0-1,0 0 1,1-1-1,-1 1 1,1 0-1,-1 0 1,0 0-1,1 0 1,-1 0-1,0 0 1,1 0-1,-1 0 1,0 0-1,1 0 1,-1 0-1,0 1 1,1-1-1,-1 0 1,0 1-1,-3 0 11,0 0 0,0 1 0,0-1 0,0 1 0,1 0 0,-6 3 0,0 2 76,1-1-1,-15 16 1,20-18-10,0 0 1,0 0 0,0 1-1,1-1 1,-1 1-1,1-1 1,0 1-1,-2 9 1,2-4 49,0 0 0,0 1 0,1-1 0,1 1 0,0-1 0,0 1 0,1-1 0,4 17 0,-2-12 91,1-1-1,1 1 1,1-1 0,0-1 0,11 20 0,-16-31-180,0 0 1,0 0-1,0-1 0,0 1 1,1 0-1,-1-1 1,0 1-1,1-1 1,-1 1-1,1-1 1,0 0-1,-1 1 1,1-1-1,0 0 1,0 0-1,0 0 0,-1-1 1,1 1-1,0 0 1,0-1-1,0 1 1,0-1-1,0 0 1,1 0-1,-1 1 1,0-1-1,0-1 1,0 1-1,0 0 0,0 0 1,0-1-1,2 0 1,5-3 34,0 0 0,0 0 0,-1-1-1,0 0 1,13-11 0,-10 8-3,20-15 28,-1-2 0,-1 0 0,35-40 0,-30 29 15,53-43 0,-74 68-52,28-35-212,-36 41 168,-1 0 0,-1 0 0,1 0 0,-1-1 0,0 1 1,0-1-1,0 0 0,-1 0 0,0 0 0,2-9 1,1 2 30,9-33 1,-1 0 1,9-61 0,-11 21-55,1-100 0,-12 183-28,0 1-1,0 0 1,0-1-1,0 1 1,-1-1-1,1 1 1,-1 0-1,1-1 1,-1 1-1,-1-3 1,2 5 33,-1-1 1,1 1 0,0 0 0,-1 0-1,1-1 1,-1 1 0,1 0 0,0 0-1,-1 0 1,1-1 0,-1 1 0,1 0-1,-1 0 1,1 0 0,0 0 0,-1 0-1,1 0 1,-1 0 0,1 0 0,-1 0-1,1 0 1,0 0 0,-1 0 0,1 0-1,-1 1 1,1-1 0,-1 0 0,1 0-1,0 0 1,-1 0 0,1 1-1,-1-1 1,1 0 0,0 1 0,-1-1-1,1 0 1,0 0 0,0 1 0,-1-1-1,1 1 1,0-1 0,-1 1 0,-1 1-9,-1 1 1,1 0-1,0-1 1,0 1-1,-3 5 1,-3 12 16,0 0 0,1 0 1,-7 36-1,-6 69-104,16-96 156,2-1 1,0 0-1,3 1 0,0-1 1,1 0-1,2 1 0,14 53 1,36 72 138,-28-89-3236,-25-64 2954,-1-1 0,0 0 1,0 0-1,0 1 1,0-1-1,0 0 0,0 1 1,0-1-1,0 0 0,1 0 1,-1 1-1,0-1 1,0 0-1,0 0 0,1 0 1,-1 1-1,0-1 0,0 0 1,0 0-1,1 0 1,-1 0-1,0 0 0,0 1 1,1-1-1,-1 0 0,1-1-125,-1 1-1,0 0 0,0-1 0,0 1 0,0-1 0,0 1 0,0-1 0,0 1 0,0-1 0,0 1 0,0-1 0,0 1 1,0-1-1,0 1 0,-1-1 0,1 1 0,0-1 0,0 1 0,0 0 0,-1-2 0,-1-3-305,-1 0 0,0 1 0,0-1 0,0 0 0,0 1 0,0 0 0,-8-7 0,5 5 456,-1 1 1,1 0-1,-1 0 1,-12-5-1,0 1 939,-1 2-1,0 0 1,-28-6 0,-46-3 4235,88 13-3733,9 0-764,18-1-413,-14 2-36,33-4-137,1 2 1,58 0-1,-13 2 52,106-3 403,-191 5-449,0 0 1,0 0 0,0 0 0,0 0 0,0 0-1,0 1 1,0-1 0,0 0 0,0 0-1,0 1 1,0-1 0,0 0 0,0 1-1,0-1 1,0 1 0,0-1 0,1 2-1,-2-1 2,0-1 0,1 1-1,-1-1 1,0 1-1,0-1 1,0 1-1,1 0 1,-1-1-1,0 1 1,0-1-1,0 1 1,0 0-1,0-1 1,0 1-1,0-1 1,0 1-1,0 0 1,-1-1-1,1 1 1,0-1-1,-1 2 1,-2 4 184,0-1-1,0 1 1,-1-1 0,-7 9-1,3-4-36,2-1-34,0 0 0,0 0 0,1 0 0,1 1 0,-1 0 0,-2 11 0,5-15-77,1 0 0,0 1 0,0-1 0,0 0 0,1 0 0,0 1 0,0-1 0,0 1-1,1-1 1,0 0 0,4 12 0,-5-16-49,1 0 0,0 0 1,0 0-1,0 0 0,0 0 0,0-1 0,1 1 0,-1 0 0,1 0 0,-1-1 0,1 1 1,-1-1-1,1 0 0,0 1 0,0-1 0,0 0 0,2 1 0,0 0 11,1 0 0,-1-1 0,1 0 0,-1 0 0,1 0 0,0-1 0,8 1 0,4-2-215,1-1 0,0-1 1,21-5-1,-34 7 16,15-5-825,0 0-1,0 0 0,-1-2 0,19-10 1,-20 7-1303,0 0 0,-2 0 0,32-28 0,-21 14-269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5:0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6560,'-14'-11'1963,"24"18"-56,27 23 1209,-22-15-2482,-1 0 0,0 1 0,-2 0 0,1 1 0,15 29 0,39 97 1269,21 97 808,-85-231-2601,12 38 99,-2 0 0,-2 2 0,-2-1 0,-3 1 0,-1 0 0,-3 1 0,-1-1 0,-3 0 1,-10 61-1,8-91-273,-1 1 0,0-1 0,-10 22 0,8-26-1405,-17 28-1,21-38 865,0 1 0,-1-1 0,0-1-1,0 1 1,0 0 0,0-1 0,-1 0 0,0 0 0,0 0 0,0-1 0,0 1-1,0-1 1,-1-1 0,-6 3 0,-41 16-3576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2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32 7456,'-31'-31'3392,"17"31"-2944,11 0-224,6 0-224,7 0-928,4 3 512,20 0-5056,8 10 3040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1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7712,'-5'0'2880,"-3"-11"-2240,-5 11 416,21 0-1728,2 3 320,-2-3-1056,5 12 800,6-1-2752,4 6 1888,-1 6-1120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5:0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6 242 5408,'-3'-7'755,"2"6"-571,0 0 0,1 0 0,-1-1 0,4-10 10248,8 17-8692,9 9-1958,9 14 633,-2 0 1,32 44 0,-20-24-63,-8-7 407,36 62 0,-67-103-738,0 1 0,1-1 1,-1 0-1,0 0 1,0 0-1,0 0 0,0 1 1,0-1-1,1 0 1,-1 0-1,0 0 0,0 0 1,0 0-1,0 0 0,1 0 1,-1 0-1,0 0 1,0 0-1,0 0 0,1 0 1,-1 0-1,0 0 1,0 0-1,0 0 0,1 0 1,-1 0-1,0 0 0,0 0 1,0 0-1,1 0 1,-1 0-1,0 0 0,0 0 1,9-7 453,-6 5-384,-1 0 0,0-1 0,-1 1 1,1 0-1,0-1 0,1-4 0,22-70 193,27-148-1,-42 172-261,3-42-189,-5 32-52,-4 46-728,-4 17 901,0 0 0,0 0 0,1 0 0,-1 0 0,0 0 0,0 0 0,0 0 0,0 0 0,0-1 0,0 1 0,0 0 0,0 0 0,0 0 0,1 0 0,-1 0 0,0 0 0,0 0 0,0 0 0,0 0 0,0 0 0,0 0 0,0 0 0,1 0 0,-1 0 0,0 0 0,0 0 0,0 0 0,0 0 0,0 0 0,0 0 0,1 0 0,-1 0 0,0 0 0,0 0 0,0 0 0,0 0 0,0 1 0,0-1 0,0 0 0,0 0 0,1 0 0,5 10-2436,0 1 638,0 0 0,0 0 0,1-1 0,12 14-1,4 4-422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5:0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15 5984,'1'-1'346,"-1"0"0,0 1 0,0-1 0,0 0 0,0 0 0,0 1 0,0-1 0,0 0 1,0 0-1,0 0 0,-1 1 0,1-1 0,0 0 0,0 0 0,-1 1 0,1-1 0,-1-1 0,0 2-144,-1 0 0,1 1 0,0-1 0,0 0 0,0 1 0,0-1 0,-1 0-1,1 1 1,0 0 0,0-1 0,0 1 0,-1 0 0,0 0-288,-43 27 1114,1 2 0,-44 39 0,48-37-529,23-19-278,0 0 37,-18 18 0,31-28-206,1 1-1,0-1 1,0 1 0,0 0 0,0 0 0,0 0 0,1 1 0,0-1-1,0 1 1,-3 8 0,5-12-22,0 1 1,-1-1-1,1 0 1,0 0-1,0 0 0,0 0 1,0 0-1,0 1 1,0-1-1,0 0 0,0 0 1,1 0-1,-1 0 1,0 0-1,1 1 0,-1-1 1,1 0-1,-1 0 1,1 0-1,-1 0 0,1 0 1,0 0-1,0 0 1,1 0 13,-1 0 0,1 0 0,-1 0 0,1 0 0,-1-1 0,1 1 0,0 0 1,-1-1-1,1 1 0,0-1 0,0 0 0,-1 0 0,4 1 0,2-2 71,1 1 0,0-1 0,0 0 0,-1-1 0,11-3 0,5-3-39,-1-2-1,-1 0 0,0-2 1,0 0-1,-1-2 0,-1 0 1,31-29-1,-47 41-106,11-9-406,-13 11 436,-1 0-1,0 0 0,1 0 1,-1 0-1,0 0 0,1 0 1,-1 0-1,0 0 0,1 0 1,-1 0-1,0 0 0,1 0 0,-1 0 1,0 1-1,1-1 0,-1 0 1,0 0-1,1 0 0,-1 1 1,0-1-1,0 0 0,1 0 1,-1 1-1,0-1 0,0 0 0,1 0 1,-1 1-1,0-1 0,0 0 1,0 1-1,0-1 0,1 0 1,-1 1-1,0-1 0,0 0 0,0 1 1,0-1-1,0 0 0,0 1 1,0-1-1,0 1 0,1 5 88,-1 1 0,1-1 0,-1 1 0,-1-1 0,1 0 0,-3 9 0,0 7 22,-3 15-83,4-28 54,0 1 0,-1 14 0,3-21-207,0 0 0,0 0 1,0 0-1,1 0 1,-1 0-1,1 0 0,0 0 1,0 0-1,0-1 0,0 1 1,0 0-1,3 3 0,-3-5-43,0 0 0,-1 0 0,1-1-1,0 1 1,0 0 0,0-1 0,0 1-1,0 0 1,0-1 0,0 1 0,0-1-1,0 1 1,0-1 0,0 0 0,0 0-1,0 1 1,0-1 0,0 0-1,0 0 1,0 0 0,0 0 0,1 0-1,-1 0 1,0 0 0,1-1 0,5 0-898,0-1 1,-1 0 0,8-4-1,-8 4 222,21-6-1195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5:0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46 5472,'26'-21'1760,"-25"20"-1511,1 0 0,-1-1 0,1 1 0,-1 0 0,0-1-1,1 1 1,-1 0 0,0-1 0,0 0 0,0 1 0,1-3 0,-2 4-170,0 0 0,0 0 0,0-1-1,0 1 1,0 0 0,0 0 0,0 0 0,0 0-1,0 0 1,0-1 0,0 1 0,0 0 0,0 0-1,0 0 1,0 0 0,0-1 0,0 1 0,0 0-1,0 0 1,0 0 0,0 0 0,-1-1 0,1 1-1,0 0 1,0 0 0,0 0 0,0 0 0,0 0-1,0 0 1,0-1 0,0 1 0,-1 0 0,1 0-1,0 0 1,0 0 0,0 0 0,0 0 0,0 0-1,-1 0 1,1 0 0,0 0 0,0 0 0,0 0-1,0 0 1,-1 0 0,1 0 0,0 0 0,0 0-1,0 0 1,0 0 0,-1 0 0,1 0 0,0 0-1,0 0 1,0 0 0,0 0 0,-1 0 0,1 0-1,0 0 1,0 0 0,0 0 0,0 0 0,-14 7 830,1 0 0,0 0 0,0 1 1,-18 16-1,15-12-309,5-4-354,1 0 0,0 0 0,1 1 0,0 0 0,1 1 0,-1 0 0,2 0 0,0 1 0,0 0 0,1 0 0,0 1 0,1 0 0,0 0 0,1 0 0,-3 13 0,6-20-197,0-1 0,0 1 0,1 0 0,0-1 0,0 1 0,0 0 0,0-1 0,1 1 0,0-1 0,-1 1 0,2-1 0,-1 1 0,1-1-1,2 6 1,-3-8-21,0 0-1,1 0 0,-1 0 0,1-1 0,-1 1 0,1 0 0,0-1 0,0 1 0,0-1 0,0 1 0,0-1 0,0 0 0,0 0 0,0 0 1,0 0-1,0 0 0,1-1 0,-1 1 0,0-1 0,1 1 0,-1-1 0,1 0 0,-1 0 0,0 0 0,1 0 0,-1 0 0,0 0 0,1-1 1,2 0-1,14-4-145,-1 0 0,-1-2 0,20-8 1,48-30-3654,-10 5-3176,-40 24 4291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5:0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6656,'-5'0'6859,"-3"4"-4386,-6 9-2542,10-10 949,-67 70 2400,59-62-2835,-14 18 0,22-25-382,1 0 0,0 0 0,1 0 0,-1 0 0,1 1 0,0-1 0,0 1-1,-2 7 1,3-11-38,1 0 0,0-1 1,0 1-1,0 0 0,0 0 0,0-1 0,0 1 0,0 0 0,0 0 0,0-1 0,0 1 0,0 0 0,0 0 0,0-1 1,0 1-1,1 0 0,-1-1 0,0 1 0,1 0 0,-1-1 0,0 1 0,1 0 0,-1-1 0,1 1 0,0 0 0,0 0 7,0-1 1,0 1-1,0-1 0,0 0 0,0 0 0,0 1 0,0-1 0,0 0 1,0 0-1,1 0 0,-1 0 0,0 0 0,0 0 0,0-1 0,1 1 0,4-2 34,-1 1-1,1-1 0,-1 0 0,0-1 0,8-4 1,-3-1-36,0-1 1,-1 1 0,0-1-1,9-14 1,11-9-494,-29 32 459,0 0 0,0 0 0,0 0 0,0 0 0,0 0 0,1-1 0,-1 1 0,0 0 0,0 0-1,0 0 1,0 0 0,0 0 0,0 0 0,0 0 0,0 0 0,0 0 0,1 0 0,-1 0 0,0 0 0,0 0 0,0 0-1,0 0 1,0 0 0,0 0 0,0 0 0,0 0 0,1 0 0,-1 0 0,0 0 0,0 0 0,0 0 0,0 0-1,0 0 1,0 0 0,0 0 0,0 0 0,1 0 0,-1 0 0,0 0 0,0 0 0,0 0 0,0 1 0,0-1 0,0 0-1,0 0 1,0 0 0,0 0 0,0 0 0,0 0 0,0 0 0,0 0 0,1 0 0,-1 1 0,0-1 0,0 0-1,0 0 1,0 0 0,0 0 0,0 0 0,0 0 0,0 0 0,0 1 0,0-1 0,0 0 0,0 0 0,-1 0 0,2 11-99,-1-9 106,5 64 93,-4-37 162,0-27-423,-1-1 1,0 1 0,1 0-1,-1 0 1,1-1 0,-1 1-1,1-1 1,0 1 0,0 0 0,0-1-1,0 1 1,0-1 0,2 3-1,-2-4-190,0 0 0,0 1 0,0-1-1,0 0 1,0 0 0,-1 0-1,1 0 1,0 0 0,0 0-1,0 0 1,0 0 0,0 0 0,0 0-1,0 0 1,0-1 0,0 1-1,0 0 1,1-1 0,21-9-2706,-15 7 1987,12-7-908,19-11 1,4-3 1294,-6 4 1233,-23 12 1047,1 1 0,0 0-1,16-5 1,-29 11-1335,-1 1 1,1 0-1,-1 0 0,1 0 1,-1 0-1,1 0 1,-1 0-1,1 0 0,-1 0 1,3 1-1,-4-1-192,1 0 0,-1 0 0,0 0-1,0 0 1,1 0 0,-1 0 0,0 0 0,0 0 0,1 1-1,-1-1 1,0 0 0,1 0 0,-1 0 0,0 0-1,0 1 1,0-1 0,1 0 0,-1 0 0,0 0 0,0 1-1,0-1 1,0 0 0,1 0 0,-1 1 0,0-1 0,0 0-1,0 1 1,0-1 0,0 0 0,0 0 0,0 1-1,0-1 1,0 0 0,0 1 0,0-1 0,0 0 0,0 0-1,0 1 1,0-1 0,0 0 0,0 1 0,0-1-1,0 0 1,0 0 0,0 1 0,-1-1 0,-7 28 3214,11-28-3113,0-1 0,0 1 1,0-1-1,0 0 0,0 0 1,0 0-1,3-2 0,73-34 68,-59 28-278,-13 4 55,0 1 0,1 1 0,0 0 0,9-3 0,-15 6 15,-1-1 1,0 1 0,1 0 0,-1-1 0,0 1 0,0 0 0,1 0 0,-1 0 0,0 0 0,1 0 0,-1 1 0,0-1 0,1 0 0,-1 1 0,0-1 0,0 1 0,1-1-1,-1 1 1,0-1 0,0 1 0,0 0 0,0 0 0,0-1 0,0 1 0,0 0 0,0 0 0,0 0 0,0 0 0,-1 0 0,1 0 0,0 1 0,0 0 0,0 1 45,0 0 0,0 0 1,-1 0-1,1 0 0,-1 0 1,0 1-1,1-1 0,-2 0 1,1 0-1,-1 5 1,-8 31 354,9-38-415,-1 4 44,-1 0 0,1 0 0,0 0 0,1 1 0,-1-1 0,1 9 1,0-13-150,0 0 1,1 0 0,-1 0 0,0 0-1,1 0 1,-1 0 0,0 0-1,1 0 1,-1 0 0,1 0 0,0 0-1,-1 0 1,1 0 0,0 0 0,-1 0-1,1-1 1,0 1 0,0 0 0,0 0-1,0-1 1,0 1 0,0-1 0,0 1-1,0-1 1,0 1 0,0-1 0,0 1-1,0-1 1,0 0 0,0 0 0,0 0-1,0 0 1,1 1 0,-1-1 0,2-1-1,6 0-1322,0 0-1,0-1 1,-1 0-1,1-1 1,0 0 0,14-7-1,-2 1-667,87-37-5555,-88 38 8459,35-18 1,-9-1 7014,-59 30-2704,-9 5-3706,11-2-780,1 0 0,-1 1 1,1 1-1,0-1 0,1 2 1,0-1-1,-13 17 0,17-19-499,0 0-1,1 0 1,0 1-1,0 0 1,0 0-1,1 0 0,0 0 1,1 0-1,-1 1 1,1-1-1,1 1 0,-1-1 1,1 10-1,0-13-94,1 0 0,1 0 0,-1 0 0,1 0 0,-1 0-1,1 0 1,0 0 0,1 0 0,-1 0 0,4 6 0,-5-9-47,1 0 1,0 0-1,1 0 1,-1 1-1,0-1 1,0 0-1,0 0 1,1-1 0,-1 1-1,0 0 1,1 0-1,-1-1 1,1 1-1,-1-1 1,0 1-1,1-1 1,0 1-1,-1-1 1,1 0-1,-1 0 1,1 0-1,-1 0 1,1 0 0,-1 0-1,1 0 1,-1-1-1,1 1 1,-1 0-1,1-1 1,1 0-1,24-8-2833,44-23 0,2-1-3396,-25 17 3493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5:0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5 6976,'1'-5'2147,"0"5"-1554,-3 9 6432,-48 60-1745,29-40-4800,1 1 0,1 0 0,2 2 0,-13 33 0,19-39-425,-93 210 226,31-76-2420,67-150-1911,8-17-92,4-2 1876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5:0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8896,'-8'0'4032,"13"12"-3520,-5-7 2336,0 6-1665,0 9 1505,8 5-1568,1 15 480,4 0-928,-3 6-384,-2 2-192,2 1 96,3-4-96,-4-14-96,4-8-32,-8-6-2848,0 0 1536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19.0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55 2976,'-3'-21'971,"3"20"-949,0 1 0,0-1 0,0 1 0,0-1 0,0 1 0,0-1 0,0 1 0,0-1 0,0 0 0,0 1 0,0-1 1,0 1-1,1-1 0,-1 1 0,0-1 0,0 1 0,1-1 0,-1 1 0,0-1 0,1 1 0,-1-1 0,0 1 0,1 0 0,-1-1 1,1 0-1,0 1 113,4-6 1148,-5 6-1196,0 0 0,0-1 0,1 1 0,-1 0 0,0 0 0,0-1 0,0 1 0,0 0 0,1-1 0,-1 1 0,0 0 0,0-1 0,0 1 0,0-1 0,0 1 0,0 0 0,0-1 0,0 1 0,0 0 0,2-8 6205,-1 19-3526,-2-2-3989,-6 237 2226,16-18-516,0 0-142,-1-104 167,-7-110-412,-1-11-85,1 0-1,-1 0 1,0 0 0,-1 0-1,1 0 1,-1 4-1,0-1 31,1 4 634,-2-9-1046,-2-6-1062,4 5 1195,-1-1 0,1 0-1,0 1 1,0-1 0,0 0-1,-1 1 1,1-1-1,0 0 1,0 0 0,0 1-1,0-1 1,0 0 0,0 0-1,1 1 1,-1-1-1,0 0 1,0 0 0,1 0-379,3-8-1563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19.5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307 113 3808,'2'-1'313,"0"-1"0,-1 1 0,1-1 0,-1 1 0,1-1 0,-1 1 0,1-1 0,-1 0 1,0 0-1,0 0 0,0 0 0,0 0 0,0 0 0,0 0 0,0 0 0,-1 0 0,1 0 0,-1 0 0,0 0 0,1-1 0,-1 1 0,0-2 1,-1 1-90,0 0 1,0 1 0,0-1 0,0 0-1,0 1 1,0-1 0,-1 1 0,1 0 0,-1-1-1,0 1 1,0 0 0,0 0 0,0 0 0,0 0-1,0 0 1,0 1 0,-1-1 0,-2-1 0,-2-1-136,0 1 0,0 0 0,0 0 0,-1 1 1,1-1-1,-1 2 0,1-1 0,-1 1 0,0 0 1,0 1-1,0 0 0,1 0 0,-1 0 0,0 1 1,0 0-1,1 1 0,-1 0 0,1 0 1,-1 1-1,1-1 0,-9 6 0,5-2-74,0 1-1,1 0 1,0 1-1,-17 17 1,21-19-7,1 1 0,0 0 0,1-1 1,-1 2-1,2-1 0,-1 0 0,1 1 0,0-1 1,-2 10-1,2-4 44,0 1 0,2 0 0,-1-1 0,2 1 0,0 0 0,2 18 0,18 86 219,-10-72-261,2 13 326,39 112 0,-45-154-853,2 0-1,11 21 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19.9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81 239 4384,'-41'-9'1424,"39"8"-1366,0 1 0,0 0 0,1-1 0,-1 1 0,0 0-1,0-1 1,1 0 0,-1 0 0,0 1 0,1-1 0,-1 0 0,1 0 0,-1 0 0,-1-3 0,-1 1 203,3 2-131,0 1-1,1-1 1,-1 0-1,0 0 1,1 1-1,-1-1 0,1 0 1,-1 0-1,1 1 1,0-1-1,-1 0 0,1 0 1,0 0-1,0 0 1,-1 0-1,1 1 0,0-1 1,0 0-1,0 0 1,0 0-1,0 0 0,0 0 1,0 0-1,0 0 1,1 0-1,-1 1 1,0-1-1,0 0 0,1 0 1,-1 0-1,1 0 1,-1 1-1,1-1 0,-1 0 1,1 0-1,-1 1 1,2-2-1,2-3 363,0 1 0,0-1 0,9-6 0,7-4 175,1 2 0,1 1 0,45-19 0,-37 17-301,8-2-207,0 2-1,1 1 1,61-12 0,-90 24-262,0-1 0,0 2 0,-1 0 0,13 1 0,17 6-3457,-4 4 958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24.8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 1472,'0'0'475,"0"-5"1402,0 0-671,0 6-807,0 0-47,5-8 1088,-1 1 2432,0-7-2672,-2 8-948,2 4 2013,-3-1-2168,1-3-57,0 7-113,1-10 1071,-7 16-673,5-8 27,-3-5-506,4 1 148,-2-5 1,0 10-9,0-4-106,0-1 272,0 2 20,0 4-240,0-1 308,0 11-1013,0-3 757,1 1 0,1-1 0,2 10 0,2 18 117,-2-11-59,6 27 0,-2-18-94,4 20 347,-5-29-282,4 47-1,0 11 298,-4-35-209,-2 13 101,-1 1-260,-3-47 197,-1-14-146,0 1-1,1-1 0,-1 1 0,0-1 1,1 0-1,1 5 0,-2-6-8,1 1-1,-1 0 1,1 0 0,-1 0-1,0 0 1,0 0-1,0-1 1,0 1-1,0 0 1,-1 2 0,1-2 20,0 0 0,-1 0 1,1-1-1,0 1 0,0 0 0,0 0 1,1 0-1,-1-1 0,0 1 1,1 2-1,2 2 2,-1 1 1,0 0 0,1 10 0,0-3-8,5 11 38,-6-21 37,-1 1 0,1-1 0,-1 1 0,0-1-1,1 10 1,3 2-63,-5-15-10,0 7 152,0-8-135,0 0-1,0 0 1,0 0 0,0 0 0,0 0 0,0 0 0,0 1-1,0-1 1,0 0 0,0 0 0,0 0 0,0 0 0,-1 0-1,1 0 1,0 1 0,0-1 0,0 0 0,0 0 0,0 0-1,0 0 1,0 0 0,0 0 0,-1 0 0,1 0-1,0 0 1,0 1 0,0-1 0,0 0 0,0 0 0,0 0-1,-1 0 1,1 0 0,0 0 0,0 0 0,0 0 0,0 0-1,0 0 1,0 0 0,-1 0 0,1 0 0,0 0 0,0 0-1,0 0 1,0 0 0,0 0 0,-1-1 0,1 1 0,0 0-1,0 0 1,0 0 0,0 0 0,0 0 0,0 0-1,0 0 1,-1 0 0,1-1 9,0 1 0,0 0-1,-1 0 1,1-1 0,0 1-1,0 0 1,0-1 0,0 1 0,-1 0-1,1-1 1,0 1 0,0 0 0,0-1-1,0 1 1,0-1 0,0 1 0,0 0-1,0-1 1,0 1 0,0 0-1,0-1 1,0 0 0,-2-9 281,-4-1-240,1 0 1,0-1-1,0 1 1,1-1-1,0 0 1,1-1-1,-2-15 1,3 15 12,-21-102-70,7 41-51,9 44 56,1 1 1,1-1 0,0-31-1,8 7-64,-3 48 25,1 1-1,-1-1 0,1 0 1,1 1-1,-1 0 0,1-1 1,-1 1-1,1 0 1,1 0-1,-1 0 0,1 0 1,0 0-1,0 0 0,1 1 1,-1 0-1,1 0 0,7-7 1,-2 3-36,1 1 0,0 0 0,0 1 1,1 0-1,-1 1 0,1 0 0,15-5 0,-17 7 71,-1 1 0,0 0 0,1 0 0,12-1 0,-17 3-40,-1 0 0,0 0-1,0 0 1,0 1-1,0-1 1,0 1-1,1 0 1,-1 0 0,-1 0-1,1 0 1,0 1-1,0-1 1,0 1 0,-1 0-1,5 3 1,-4-3 41,-1 0 0,0 1 0,0-1 0,0 0 1,-1 1-1,1-1 0,-1 1 0,1 0 0,-1 0 0,0-1 1,0 1-1,0 0 0,0 0 0,-1 0 0,1 0 0,-1 0 1,0 0-1,0 0 0,0 0 0,0 0 0,0 0 0,-1 0 0,1 0 1,-1 0-1,0 0 0,-2 4 0,-2 7 51,-1-1-1,-1 1 1,0-2-1,-9 14 1,11-19 9,-30 45 118,-43 75-200,76-124 12,1 0 1,0 0 0,-1 1 0,1-1-1,0 0 1,1 1 0,-2 5-1,2-8-3,0 1 1,0-1-1,1 1 0,-1-1 0,0 0 0,0 1 0,1-1 0,-1 0 0,1 0 0,-1 1 0,1-1 1,-1 0-1,1 0 0,0 0 0,0 1 0,-1-1 0,1 0 0,0 0 0,0 0 0,0 0 1,0-1-1,3 3 0,5 2 21,0-1 0,0 0 0,1 0 1,-1-1-1,18 3 0,-17-4-32,1 1-1,-1 0 1,0 0-1,-1 1 1,15 8-1,-7-1-17,0 0-1,-1 2 0,17 17 1,-26-24 36,-1 1 1,0-1 0,-1 1-1,0 1 1,0-1-1,-1 1 1,0 0 0,0 0-1,5 16 1,-8-22 24,-1 1 0,1 0 1,-1 0-1,0 0 0,0 0 0,0 0 1,0 0-1,0 0 0,-1 0 0,1 0 1,-1 0-1,0 0 0,0-1 0,0 1 1,0 0-1,0 0 0,-1-1 1,1 1-1,-1-1 0,1 1 0,-1-1 1,0 0-1,0 0 0,0 0 0,-1 0 1,-3 3-1,-5 3 133,-1-1-1,1 0 1,-2-1 0,-17 7-1,28-12-141,-8 3-8,0 0 0,0 0 0,0-1 0,0-1 0,-1 0 0,1 0 0,-1-1 0,1 0 0,-1-1 0,0 0 0,1 0 0,-1-1 0,1-1 0,-1 0 0,-13-4 0,16 4-341,6 1-2,0 1 1,0 0 0,0-1-1,0 0 1,0 1 0,1-1-1,-1 0 1,0 0-1,-3-2 1,14-1-4691,-5 2 4101,-1 0 1,1 0 0,-1 0 0,1 0 0,4-4-1,2-2-1212,16-8-1172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2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206 191 2304,'1'-2'156,"-1"0"1,1 0-1,1 1 1,-1-1-1,0 0 1,0 1-1,0-1 1,1 1-1,-1-1 0,1 1 1,-1 0-1,1-1 1,0 1-1,-1 0 1,4-1-1,10-9 3810,-15 11-3865,0 0 1,0 0-1,1 0 0,-1-1 1,0 1-1,0 0 0,0 0 1,1 0-1,-1-1 0,0 1 1,0 0-1,0 0 0,0 0 1,0-1-1,0 1 0,0 0 1,1 0-1,-1 0 0,0-1 1,0 1-1,0 0 0,0 0 1,0-1-1,0 1 0,0 0 1,0 0-1,0-1 0,0 1 1,0 0-1,0 0 0,-1-1 0,1 1 1,0 0-1,0 0 0,0-1 1,0 1-1,0 0 0,0 0 1,0 0-1,-1-1 0,1 1 1,0 0-1,0 0 0,0 0 1,-1 0-1,1 0 0,0-1 1,0 1-1,0 0 0,-1 0 1,1 0-1,0 0 0,0 0 1,0 0-1,-1 0 0,1 0 1,0 0-1,0 0 0,-1 0 1,1 0-1,-15-2 1968,7 4-1794,1-1-1,-1 2 1,1-1-1,0 1 0,0 0 1,0 0-1,0 1 1,1 0-1,-11 8 0,-3 5 114,-26 29 0,35-35-345,1 2 0,0 0-1,1 0 1,1 1 0,0 0-1,-11 26 1,19-38-39,-1-1 0,0 1 1,1 0-1,-1-1 0,1 1 0,-1 0 0,1 0 0,0-1 1,0 1-1,0 0 0,0-1 0,0 1 0,0 0 0,1 0 1,-1-1-1,0 1 0,1 0 0,-1-1 0,1 1 1,0-1-1,-1 1 0,1 0 0,0-1 0,0 0 0,0 1 1,0-1-1,0 1 0,1-1 0,-1 0 0,0 0 0,1 0 1,-1 0-1,0 0 0,1 0 0,-1 0 0,4 1 1,-1 0 43,1-1 0,-1 0 1,1 0-1,0 0 1,-1 0-1,1-1 0,0 1 1,-1-1-1,1-1 1,0 1-1,-1-1 1,7-1-1,-3 0-44,0-1 0,0 0-1,0-1 1,-1 1 0,0-2 0,1 1 0,-2-1 0,1 0-1,12-12 1,-6 3-56,0-1 0,-1 0 0,12-20-1,-18 28 22,-4 6 13,-1 0 0,0 0 0,0 0 0,-1 0 0,1 0 0,0 0 0,0 0 0,0 0 0,-1-1 0,1 1 0,0 0 0,-1 0 0,1-1-1,-1 1 1,1-2 0,2 10 9,0 0-1,0 0 0,-1 1 0,0-1 0,3 16 1,-4-14 93,1 1 0,0-1 0,6 14 0,-4-15-27,0 0 1,1 0 0,0 0 0,0 0 0,8 7-1,-12-14-34,-1 0 0,1 0 0,0 0 1,0 0-1,0 0 0,0-1 0,0 1 0,0 0 0,1-1 0,-1 1 0,0-1 0,0 1 0,0-1 0,1 1 0,-1-1 0,0 0 0,0 0 0,1 0 0,-1 0 0,2 0 0,0 0 10,-1-1 0,0 1 0,0-1 0,0 0 1,0 0-1,0 0 0,0 0 0,0 0 0,0 0 0,3-3 0,2-3 14,0 1 0,-1-1 0,0-1 0,7-10 0,13-25-218,-25 43 163,-1-1 0,0 1 0,0 0-1,0-1 1,0 1 0,1 0 0,-1 0 0,0-1-1,0 1 1,1 0 0,-1 0 0,0-1-1,1 1 1,-1 0 0,0 0 0,1 0-1,-1-1 1,0 1 0,1 0 0,-1 0 0,0 0-1,1 0 1,-1 0 0,1 0 0,-1 0-1,0 0 1,1 0 0,-1 0 0,0 0 0,1 0-1,0 0 2,0 1 0,-1-1 0,1 1 0,-1-1 0,1 1 0,-1-1 0,0 1-1,1 0 1,-1-1 0,1 1 0,-1 0 0,0-1 0,0 1 0,1 1 0,5 28 21,-6-28-8,2 17 108,-2 0 0,1 1 0,-2-1 1,-1 0-1,0 1 0,-2-1 0,0-1 0,-1 1 0,-7 19 0,0-7 114,-21 48 254,33-78-472,0-1 0,0 0 0,-1 1 0,1-1 0,0 0 0,0 1 0,0-1 0,0 0 1,0 1-1,-1-1 0,1 0 0,0 0 0,0 1 0,-1-1 0,1 0 0,0 0 0,0 0 1,-1 1-1,1-1 0,0 0 0,0 0 0,-1 0 0,1 0 0,0 1 0,-1-1 0,1 0 1,0 0-1,-1 0 0,0 0 0,-4-7-40,1-14-206,4-17 8,2 0 1,9-52-1,-4 50 153,24-104-366,-25 119 335,2 0 1,1 0-1,20-37 1,-27 59 102,0-1 0,0 1 0,0-1 0,1 1 1,0 0-1,5-5 0,-7 7 3,-1 1 0,1-1 1,0 1-1,0-1 0,-1 1 0,1-1 1,0 1-1,0 0 0,0-1 0,-1 1 0,1 0 1,0 0-1,0 0 0,0 0 0,0 0 1,0 0-1,-1 0 0,1 0 0,0 0 1,0 0-1,0 0 0,0 0 0,0 1 1,-1-1-1,1 0 0,0 1 0,0-1 0,-1 0 1,1 1-1,0-1 0,0 1 0,-1-1 1,1 1-1,0 0 0,-1-1 0,1 1 1,-1 0-1,2 0 0,1 4 49,0 0 0,-1 0 0,1 0 0,-1 1 0,0-1 0,0 0 0,0 1-1,-1 0 1,0-1 0,0 1 0,0 7 0,0 8 335,-2 35 0,-1-34-52,-5 24 0,6-41-302,0 1-1,-1-1 1,0 1-1,0-1 1,0 0-1,0 1 1,-1-1-1,0 0 1,-5 7 0,7-12-51,1 0 1,0 1 0,-1-1-1,1 1 1,0-1-1,-1 0 1,1 1 0,0-1-1,-1 0 1,1 1 0,-1-1-1,1 0 1,-1 1 0,1-1-1,-1 0 1,1 0 0,-1 0-1,1 1 1,-1-1-1,1 0 1,-1 0 0,1 0-1,-1 0 1,0 0 0,0 0-16,1-1 0,-1 1 0,1-1 0,0 1 0,-1 0 0,1-1 0,0 1 0,-1-1 0,1 1 0,0 0 0,-1-1 0,1 1 0,0-1 0,0 1 0,0-1 0,0 1 0,-1-1 0,1 1 0,0-2 0,0-1-179,-1-1 0,1 0 0,0 0 0,0-8 0,2 7 73,-1-1 1,1 1-1,0 0 1,0 0-1,0 0 1,1 0-1,0 0 1,0 0 0,0 1-1,0-1 1,8-7-1,-10 11 130,0 0 0,0 0 0,0 0-1,0 0 1,1 0 0,-1 0 0,0 0 0,1 0 0,-1 1-1,1-1 1,-1 0 0,1 1 0,-1 0 0,1-1 0,-1 1-1,1 0 1,0-1 0,-1 1 0,1 0 0,-1 0 0,1 0-1,0 0 1,-1 1 0,1-1 0,-1 0 0,1 1 0,-1-1-1,1 1 1,-1 0 0,1-1 0,-1 1 0,1 0-1,-1 0 1,0 0 0,0 0 0,1 0 0,-1 0 0,0 0-1,0 0 1,0 0 0,0 1 0,0-1 0,0 0 0,0 3-1,4 2 82,-1 1 0,-1 0-1,1 0 1,-1 1 0,-1-1-1,1 1 1,-1 0-1,0-1 1,-1 1 0,0 0-1,0 12 1,-1-9 105,-1 1-1,0-1 1,-1 0 0,0 0-1,0 0 1,-2 0 0,-5 15 0,5-16-96,1-2 22,-1 1-1,0-1 1,0 0-1,-1 0 1,1 0-1,-2-1 1,-5 7-1,3-4-32,6-8-52,1 0 0,0 0 0,-1 0 0,0 0 0,0 0 0,1 0 1,-1 0-1,0-1 0,0 1 0,0-1 0,-1 0 0,1 1 0,0-1 0,-4 1 1,6-2-35,-1 0 1,0 0 0,0-1 0,1 1-1,-1 0 1,0-1 0,0 1 0,1 0 0,-1-1-1,0 1 1,1-1 0,-1 1 0,1-1-1,-1 0 1,1 1 0,-1-1 0,1 1 0,-1-1-1,1 0 1,-1 1 0,1-1 0,0 0-1,-1 0 1,1 1 0,0-2 0,-5-19-591,6-1 488,1 1 0,1-1-1,1 1 1,0 0 0,2 0 0,0 1 0,1-1-1,2 1 1,0 1 0,22-36 0,-19 36 120,2 0 0,0 1 0,1 1 0,1 1 0,0 0 0,1 1 0,1 0 0,0 2 0,1 0 0,23-12 0,-32 20 34,-1 1 0,1 0 1,-1 1-1,1 0 0,0 0 0,0 1 1,1 1-1,17-2 0,-24 3-1,-1 0 1,1 1-1,-1-1 0,1 1 0,-1-1 0,1 1 0,-1 0 1,1 1-1,-1-1 0,0 0 0,0 1 0,0 0 0,0 0 1,0 0-1,0 0 0,0 0 0,0 0 0,-1 1 0,1-1 0,-1 1 1,0 0-1,0 0 0,0 0 0,0 0 0,0 0 0,-1 0 1,0 1-1,2 3 0,-1-1 46,-1 0-1,0 0 1,0 1-1,0-1 1,-1 1-1,0-1 1,0 0-1,0 1 1,-1-1-1,0 1 1,0-1-1,-1 0 1,0 0 0,0 0-1,0 0 1,-1 0-1,0 0 1,0 0-1,-4 5 1,4-6-77,-1-1 1,1 1 0,-1-1-1,1-1 1,-1 1-1,0 0 1,-1-1 0,1 0-1,0 0 1,-1 0-1,0 0 1,0-1 0,0 0-1,0 0 1,0 0-1,0-1 1,0 1 0,0-1-1,-1-1 1,1 1-1,0-1 1,-1 0 0,-5 0-1,0-1-41,1 0-30,1 0 0,-1-1 1,1 0-1,0 0 0,-10-5 1,5 3-654,13 5-16,8 3 451,18 9 241,-5-2 44,42 15 0,-48-21 7,7 2 61,-1-1 1,1 0-1,1-2 0,-1 0 0,25 0 0,-39-4-46,-1-1 0,0 1 0,1-1 0,-1-1 0,0 1 0,0-1 0,0 0 0,0-1-1,0 1 1,0-1 0,-1 0 0,1-1 0,-1 1 0,0-1 0,0 0 0,0 0 0,0-1 0,-1 1 0,6-10 0,-4 7 15,-1-1-1,0 0 1,-1-1 0,0 1-1,0-1 1,-1 0-1,0 0 1,0 0-1,-1 0 1,-1-1 0,1 1-1,-1-15 1,-1 16 35,0-1 0,-1 0 1,-2-8-1,3 14-73,-1 1 1,1 0-1,-1-1 0,0 1 1,0 0-1,0-1 0,0 1 1,0 0-1,-1 0 0,1 0 1,-1 0-1,1 0 0,-1 0 1,0 1-1,-3-4 0,5 5-6,-1-1-1,1 1 0,-1 0 1,0 0-1,1-1 0,-1 1 0,1 0 1,-1 0-1,0 0 0,1 0 1,-1 0-1,1-1 0,-1 1 1,0 0-1,1 1 0,-1-1 0,0 0 1,1 0-1,-1 0 0,1 0 1,-1 0-1,0 1 0,1-1 1,-2 1-1,1 0 14,-1 0 1,1 0-1,0 0 1,0 0-1,-1 1 1,1-1-1,0 0 1,0 1-1,-1 1 1,-1 3 41,0 1-1,0-1 1,-3 13 0,3-8-63,1-1-1,1 1 1,0-1-1,0 1 1,1-1 0,0 1-1,1-1 1,1 1 0,-1-1-1,1 1 1,1-1 0,0 0-1,0 0 1,1 0-1,1-1 1,-1 1 0,8 10-1,-9-17 33,0 1 0,0-1 0,0 1 0,1-1 0,-1 0 0,1 0 0,0 0 0,0-1 0,0 1 0,0-1 0,0 0 0,0 0 0,1 0 0,-1-1 0,1 1 0,-1-1 0,1 0 0,-1-1 0,1 1 0,0-1 0,-1 0 0,9-1 0,7-1 18,-1-1 0,0-1 0,1-1 0,18-7 0,-21 6-50,14-5 2,0-2 0,-1-1 0,0-1 0,-1-1 0,-1-2 0,-1-1 0,0-2 0,-2 0 0,43-46 0,-51 51 149,-13 12-47,1 0-1,-1 0 1,0 0-1,-1-1 0,1 1 1,-1-1-1,3-5 0,-6 10-85,0 0 0,0 0 0,0 0-1,0 0 1,0 0 0,-1 0 0,1 0-1,0 0 1,0 0 0,0 0 0,0 1-1,0-1 1,0 0 0,0 0 0,0 0-1,-1 0 1,1 0 0,0 0 0,0 0-1,0 0 1,0 0 0,0 0 0,0-1 0,0 1-1,0 0 1,-1 0 0,1 0 0,0 0-1,0 0 1,0 0 0,0 0 0,0 0-1,0 0 1,0 0 0,0 0 0,0 0-1,0 0 1,-1 0 0,1 0 0,0-1-1,0 1 1,0 0 0,0 0 0,0 0-1,0 0 1,0 0 0,0 0 0,0 0 0,0 0-1,0-1 1,0 1 0,0 0 0,0 0-1,0 0 1,0 0 0,0 0 0,-10 6-148,10-5 139,-17 13 69,2 1 1,-1 0 0,-15 22-1,-5 5 82,24-29-146,-48 55 167,50-56-151,2 0 0,0 1 0,0-1-1,-6 17 1,13-27-4,0-1 0,0 1 0,1 0-1,-1 0 1,1 0 0,0 0 0,0-1-1,-1 1 1,1 0 0,0 0 0,0 0 0,1 0-1,0 3 1,-1-4-2,0-1-1,1 1 0,-1 0 1,0 0-1,1-1 1,-1 1-1,1 0 0,0-1 1,-1 1-1,1-1 1,-1 1-1,1-1 1,0 1-1,-1-1 0,1 1 1,0-1-1,0 1 1,0-1-1,-1 0 1,1 1-1,0-1 0,0 0 1,0 0-1,-1 0 1,1 0-1,0 0 1,0 0-1,0 0 0,0 0 1,0 0-1,-1 0 1,1 0-1,1-1 1,6 0-61,0-1 0,0 0 0,0-1 1,0 0-1,0 0 0,-1 0 0,0-1 1,0-1-1,0 1 0,0-1 0,-1 0 1,1 0-1,-1-1 0,-1 0 1,1 0-1,-1 0 0,0-1 0,6-10 1,75-137-496,-84 150 550,0 0 0,1 0 0,-2 0 0,4-7 0,-1 50 560,-5-8-293,1-19-223,-1 0-1,1 0 0,1-1 1,0 1-1,1 0 1,5 21-1,-2-17 33,-4-10-66,0-1 0,1 1 0,0 0 0,3 5 0,-5-10-4,1 0 0,-1 0-1,0-1 1,1 1 0,-1 0-1,1-1 1,-1 1 0,1-1-1,-1 1 1,1-1 0,0 1-1,-1-1 1,1 1 0,-1-1-1,1 1 1,0-1 0,0 0-1,-1 1 1,1-1 0,0 0-1,0 0 1,-1 1 0,1-1-1,0 0 1,0 0 0,-1 0-1,1 0 1,0 0 0,0 0-1,-1 0 1,1 0 0,0-1-1,0 1 1,0 0 0,-1 0-1,2-1 1,4-2-37,0 0 0,-1-1-1,1 0 1,-1 0 0,0 0 0,0 0 0,0-1 0,3-4 0,5-8-215,13-20 0,-5 5 10,-9 13 166,4-4 183,-9 17 107,-8 16 71,0-1-296,-1 2 65,1 0-1,0 1 0,0-1 1,1 1-1,1-1 0,0 1 0,3 12 1,-2-20-66,-1 1 0,1 0 0,-1 0 0,1-1 0,1 1 0,-1-1 1,1 1-1,-1-1 0,1 0 0,0 0 0,1-1 0,-1 1 0,1 0 0,-1-1 0,1 0 1,0 0-1,1 0 0,7 4 0,-3-4 4,0 0 0,0 0 0,0-1 0,0 0 0,0-1 0,0 0 0,0 0 0,1-1 0,-1 0 0,0-1 0,0 0 0,17-4 0,-8 1-147,-1-1-1,-1-1 1,1 0-1,-1-1 1,28-18-1,-38 22 136,-1-2-1,0 1 1,0 0-1,0-1 1,0 0-1,-1 0 1,0 0-1,5-8 1,-7 9 43,0 0 1,0 0-1,0 0 1,0 0-1,-1 0 1,0 0-1,1 0 1,-2 0-1,1-1 1,0 1-1,-1 0 1,0 0-1,-1-9 1,1 12-29,0 0 1,0 0-1,-1 0 0,1 1 1,-1-1-1,1 0 0,0 0 0,-1 1 1,1-1-1,-1 0 0,0 0 1,1 1-1,-1-1 0,0 1 1,1-1-1,-1 1 0,0-1 1,0 1-1,1-1 0,-1 1 1,0-1-1,0 1 0,0 0 1,0 0-1,1-1 0,-1 1 1,0 0-1,0 0 0,-1 0 0,-1 0 0,1 0 0,-1 0 0,1 0 0,0 0 0,-1 1 0,1-1-1,0 1 1,-1-1 0,-3 3 0,0 1 28,1 0-1,0 0 1,0 1-1,0-1 1,0 2-1,1-1 1,0 0 0,0 1-1,0-1 1,1 1-1,0 0 1,0 0-1,-3 9 1,6-13-28,-1 1 1,0-1-1,1 0 1,0 1-1,0-1 1,0 1-1,0-1 1,0 0-1,0 1 0,0-1 1,1 0-1,-1 1 1,1-1-1,0 0 1,0 0-1,0 1 1,0-1-1,0 0 1,0 0-1,0 0 1,1 0-1,-1 0 0,1 0 1,-1-1-1,1 1 1,0-1-1,0 1 1,3 2-1,3 1 16,-1 0 0,1-1 0,0 0-1,0 0 1,0-1 0,15 4 0,-16-5-18,1-1 0,0 0 0,0-1-1,0 0 1,0-1 0,-1 1 0,1-1 0,0-1 0,-1 1 0,1-1 0,7-4-1,16-5-20,36-21 0,-55 26 21,42-23 119,-54 29-115,0 0 0,0 0 1,1 0-1,-1 0 1,0 0-1,0 0 0,0 0 1,0 0-1,0 0 1,1 0-1,-1 0 1,0 0-1,0 0 0,0-1 1,0 1-1,0 0 1,0 0-1,1 0 0,-1 0 1,0 0-1,0 0 1,0 0-1,0-1 1,0 1-1,0 0 0,0 0 1,0 0-1,0 0 1,0 0-1,0-1 0,0 1 1,0 0-1,0 0 1,0 0-1,0 0 1,0-1-1,0 1 0,0 0 1,0 0-1,0 0 1,0 0-1,0 0 0,0-1 1,0 1-1,0 0 1,0 0-1,0 0 1,0 0-1,0 0 0,0-1 1,0 1-1,-1 0 1,1 0-1,0 0 0,0 0 1,0 0-1,-1 0-1,1-1 0,-1 1-1,1 0 1,0 0-1,-1 0 1,1 0 0,-1 0-1,1 0 1,-1 1-1,1-1 1,-1 0-1,1 0 1,0 0 0,-1 0-1,1 0 1,-1 1-1,1-1 1,0 0 0,-1 0-1,1 1 1,-1-1-1,1 0 1,0 0 0,-1 1-1,-16 15-187,11-12 171,1 0-1,1 1 1,-1 0 0,1 0 0,0 0-1,-4 6 1,-2 4 82,7-10-73,0-1 1,0 1-1,0 0 1,1 0-1,0 0 0,0 1 1,0-1-1,0 0 1,1 1-1,0-1 0,-1 7 1,3-12 7,0 1 0,-1-1 0,1 1 1,0-1-1,-1 1 0,1-1 0,0 0 0,0 1 1,-1-1-1,1 0 0,0 0 0,0 0 0,-1 1 0,1-1 1,0 0-1,0 0 0,0 0 0,-1 0 0,1 0 1,0-1-1,1 1 0,1-1-14,1 0 0,-1 0-1,1-1 1,-1 1 0,0-1 0,0 0 0,0 0 0,5-4-1,23-21-157,-29 25 141,6-7 25,0 0 1,-1 0 0,0-1 0,0 0 0,-1-1 0,0 0 0,-1 0 0,-1 0-1,0 0 1,4-16 0,2-16 176,5-64 1,-12 88-172,2-123 269,-5 124-232,0 13 51,1 1 1,-2-1 0,1 1-1,0-1 1,-1 1 0,0 0-1,0-1 1,0 1 0,-1 0-1,1-1 1,-5-6 0,6 10-86,0 1 1,0 0 0,0 0 0,0 0 0,-1 0-1,1-1 1,0 1 0,0 0 0,0 0 0,0 0-1,0 0 1,0 0 0,0-1 0,-1 1 0,1 0-1,0 0 1,0 0 0,0 0 0,0 0 0,-1 0-1,1 0 1,0 0 0,0 0 0,0 0 0,-1 0-1,1-1 1,0 1 0,0 0 0,0 0 0,0 0-1,-1 0 1,1 1 0,0-1 0,0 0 0,0 0-1,-1 0 1,1 0 0,0 0 0,0 0 0,0 0-1,0 0 1,-1 0 0,1 0 0,0 0 0,0 0-1,0 1 1,0-1 0,0 0 0,-1 0 0,1 0-1,0 0 1,0 0 0,0 1 0,0-1 0,0 0-1,0 0 1,0 1 0,-5 13 82,5-12-75,-3 16 65,0 0-1,2 1 1,0-1 0,3 21-1,-1 0-81,-1 21-175,9 76 1,-7-122-69,3 18-3043,-4-26 1948,1 0 0,-1 1-1,1-1 1,0 0 0,1 0-1,-1 0 1,1-1 0,0 1-1,6 7 1,5 2-3895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25.2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134 33 3488,'2'-33'7205,"-4"51"-5093,-2 8-958,-1 0 0,-13 42 0,-25 50 82,37-102-1054,-31 81 218,17-27 58,19-63-1424,12-17-8153,-6 6 6741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25.6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15 3968,'-23'-10'1285,"20"9"-849,-1 0 0,1 0 0,0 1 0,0-1 0,0 1 0,0 0 0,-1 0 0,1 0 0,-6 1 0,-3 0 2591,19 0-2381,0 1 1,-1 0 0,11 5-1,15 4-150,165 54 1867,-185-60-2147,0-1 1,26 7 0,-7-9-2042,-25-3 623,-1 0 0,0 0 1,0 0-1,7-3 0,7-2-3049,2 5 1441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26.0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369 4 5216,'-1'-1'187,"0"1"1,0 0-1,1-1 0,-1 1 1,0 0-1,0-1 1,0 1-1,0 0 1,0 0-1,0 0 0,0 0 1,0 0-1,0 0 1,0 0-1,0 0 0,1 0 1,-1 0-1,0 1 1,0-1-1,0 0 0,-1 1 1,-20 13 2683,13-8-2047,-7 2 236,-20 9-1,15-8-468,-13 4-323,0-2 1,0-1 0,-1-1 0,-43 4-1,60-13-2637,18 0 2127,-1 0-1,1 0 1,-1 0-1,1 0 1,-1-1-1,1 1 1,-1 0-1,1 0 1,-1-1-1,1 1 1,-1 0-1,1-1 1,-1 1-1,1-1 1,0 1-1,-1 0 1,1-1-1,0 1 1,-1-1-1,1 1 1,0-1-1,0 1 1,-1-1-1,1 0 1,-1-6-1950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26.3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21 4576,'-4'-21'1450,"26"51"4396,-11-5-4268,-2 0 0,12 51 1,1 4-661,3 8-577,9 27 395,-31-107-755,1-1 0,-1 1 0,7 8-1,-9-14-214,1 0-1,-1 0 0,1 0 1,-1-1-1,1 1 0,0-1 1,2 3-1,-3-4-65,0 0 0,0 1 0,0-1 0,-1 1 0,1-1 1,0 0-1,0 0 0,0 1 0,0-1 0,0 0 0,0 0 0,0 0 0,-1 0 1,1 0-1,0 0 0,0 0 0,0-1 0,0 1 0,1 0 0,15-8-3406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26.9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177 0 4064,'-42'39'5552,"2"1"-3287,-27 26-1181,63-62-989,1-1 0,-1 1 1,1 0-1,0 0 0,0 0 0,-3 6 1,5-10-114,1 0 1,0 0 0,0 0 0,0 0-1,0 1 1,0-1 0,0 0-1,0 0 1,0 0 0,0 0 0,0 0-1,0 0 1,0 1 0,0-1 0,0 0-1,0 0 1,0 0 0,0 0-1,0 0 1,0 1 0,0-1 0,0 0-1,0 0 1,0 0 0,0 0 0,0 0-1,0 0 1,0 1 0,0-1 0,1 0-1,-1 0 1,0 0 0,0 0-1,0 0 1,0 0 0,0 0 0,0 0-1,0 0 1,0 1 0,1-1 0,-1 0-1,0 0 1,0 0 0,0 0 0,0 0-1,0 0 1,0 0 0,1 0-1,-1 0 1,0 0 0,0 0 0,0 0-1,0 0 1,0 0 0,1 0 0,-1 0-1,9-2-2375,-7 2 1563,14-1-1554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29.3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1013 3392,'-13'3'1925,"17"-6"-1208,0 0 0,0 1 0,0-2 0,-1 1 0,1 0-1,-1-1 1,5-6 0,25-37-164,-19 23-358,-1-1-1,16-44 1,-13 26-91,1 2-27,88-203 294,-103 241-367,63-136 263,-51 107-32,-3 0 0,13-48 0,-21 59-36,0 0 0,-1 0 0,-1-1 0,0 1 0,-6-38 1,5 57-195,0 0 0,-1-1 0,1 1 0,-1 0 0,1 0 0,-1 0 0,0 0 1,0 0-1,0 0 0,0 0 0,0 0 0,0 1 0,-1-1 0,1 0 1,-1 1-1,-2-3 0,3 3-17,0 0 0,-1 1 0,1-1 0,0 1 0,0-1 0,-1 1 0,1 0 0,0 0 0,-1-1 1,1 1-1,0 0 0,-1 0 0,1 0 0,0 1 0,-1-1 0,1 0 0,0 0 0,0 1 0,-1-1 0,1 1 0,0-1 0,0 1 1,-1-1-1,1 1 0,0 0 0,-2 1 0,-2 3-17,-1 0 0,1 0 0,0 0 0,1 1 0,-1 0 0,1 0-1,0 0 1,1 0 0,-6 12 0,0 1 48,-11 17 131,3 2 1,1 0-1,1 1 0,3 0 1,1 1-1,2 1 1,1 0-1,3 0 0,-1 60 1,13 75 190,-5-156-263,1 1 1,9 35-1,-9-47-26,0-1-1,0 1 1,1 0-1,0-1 1,1 0-1,-1 0 1,2 0-1,8 11 1,-9-15 19,0 0 0,1 0 1,-1 0-1,1 0 0,0-1 0,0 0 1,0 0-1,0-1 0,1 1 1,-1-1-1,0-1 0,1 1 0,0-1 1,-1 0-1,1-1 0,8 0 1,-1 0 45,1-1 1,0-1 0,-1 0 0,0-1 0,1 0 0,20-9 0,-24 7-79,0-1-1,0 0 1,0 0 0,-1-1-1,0-1 1,0 0 0,10-11-1,-15 14-16,-1 0 0,1 0 0,-1-1 0,0 0-1,0 0 1,0 0 0,-1 0 0,0-1-1,0 0 1,-1 1 0,0-1 0,0 0 0,0 0-1,-1 0 1,0 0 0,0 0 0,-1 0-1,0 0 1,-1-1 0,1 1 0,-1 0 0,0 0-1,-5-13 1,6 18-36,-1 0 0,1 1-1,-1-1 1,0 1 0,1-1 0,-1 1-1,0-1 1,0 1 0,0-1 0,0 1-1,0 0 1,0-1 0,-1 1 0,1 0-1,0 0 1,-1 0 0,1 0 0,-3-1 0,3 2-4,-1-1 1,1 1 0,-1 0-1,1-1 1,-1 1 0,1 0-1,-1 0 1,1 0 0,-1 1-1,1-1 1,-1 0 0,1 0 0,-1 1-1,1-1 1,-1 1 0,-1 1-1,-3 1-34,0 0-1,1 1 0,0 0 0,-1 0 1,1 1-1,1 0 0,-9 10 0,4-4-12,1 1 0,1 0 0,0 1 0,0-1 0,-8 26 0,13-33 62,0 1 0,1 0 1,-1 0-1,1 0 0,1 0 0,-1 0 1,1 0-1,0 0 0,0 0 0,1 0 1,0 0-1,0 0 0,0 0 0,1 0 1,-1 0-1,4 6 0,-2-8 31,0 0 0,0 1 0,0-1 1,1 0-1,-1-1 0,1 1 0,0 0 0,0-1 0,1 0 0,-1 0 0,0-1 0,1 1 0,0-1 1,0 0-1,0 0 0,7 2 0,-4-2 65,-1 0 0,1-1 1,-1 0-1,1 0 0,0-1 1,0 0-1,-1 0 0,1-1 0,0 0 1,9-2-1,-7 0-55,-1-1-1,1 0 1,-1-1 0,0 0-1,0-1 1,0 1-1,-1-2 1,0 1 0,0-1-1,-1 0 1,0-1 0,13-16-1,-7 5-84,0-2-1,-1 1 0,-2-2 0,13-32 1,-23 54 42,0 0 1,0 0-1,0 0 1,0 0-1,0 0 1,0 0 0,0 0-1,0 0 1,1 0-1,-1 1 1,0-1-1,0 0 1,0 0-1,0 0 1,0 0-1,0 0 1,0 0 0,0 0-1,0 0 1,0 0-1,0 0 1,0 0-1,0 0 1,0 0-1,0 0 1,1 0-1,-1 0 1,0 0 0,0 0-1,0 0 1,0 0-1,0 0 1,0 0-1,0 0 1,0 0-1,0 0 1,0 0 0,0 0-1,0 0 1,0 0-1,0 0 1,1 0-1,-1 0 1,0-1-1,0 1 1,0 0-1,0 0 1,0 0 0,0 0-1,0 0 1,0 0-1,0 0 1,0 0-1,0 0 1,0 0-1,0 0 1,0 0-1,0 0 1,0 0 0,0-1-1,2 12-167,1 13 61,2 119 276,-5-132-113,0-1 0,1 0 0,0 0 0,1 0 0,0 0 0,1 0 0,6 16 0,-9-25-31,0-1-1,0 1 0,1-1 1,-1 1-1,0-1 0,0 0 1,0 1-1,1-1 0,-1 0 0,0 1 1,1-1-1,-1 1 0,0-1 1,1 0-1,-1 0 0,1 1 1,-1-1-1,0 0 0,1 0 1,-1 1-1,1-1 0,-1 0 0,1 0 1,-1 0-1,1 0 0,-1 0 1,0 0-1,2 0 0,-1 0 14,0 0-1,0 0 1,0-1 0,0 1-1,0-1 1,0 1-1,-1-1 1,1 1-1,0-1 1,0 0 0,0 1-1,1-2 1,2-3 60,1 0 0,-1-1 0,4-5 1,-7 10-95,17-30-81,-2-1 0,0-1 0,-2 0 0,-2 0 1,10-43-1,-21 72 80,2-10-224,-3 14 218,1 0-1,-1 1 1,0-1-1,0 0 1,0 0-1,0 0 1,0 0-1,0 0 1,0 0-1,0 0 1,0 1-1,0-1 1,0 0-1,0 0 0,0 0 1,0 0-1,0 0 1,0 0-1,1 0 1,-1 0-1,0 0 1,0 0-1,0 1 1,0-1-1,0 0 1,0 0-1,0 0 1,0 0-1,1 0 1,-1 0-1,0 0 1,0 0-1,0 0 1,0 0-1,0 0 1,0 0-1,1 0 1,-1 0-1,0 0 1,0 0-1,0 0 1,0 0-1,0 0 1,0 0-1,0 0 1,1-1-1,-1 1 1,0 0-1,0 0 1,0 0-1,0 0 0,0 0 1,0 0-1,0 0 1,0 0-1,0 0 1,1-1-1,5 21-131,2-1 0,12 24-1,-16-36 150,1 0 0,-1 0 0,1 0-1,0-1 1,0 0 0,1 0 0,0 0 0,0-1 0,7 5-1,-3-3 89,0-1 0,0-1-1,15 6 1,-20-9-75,0-1-1,0 0 1,0 0 0,0 0-1,0-1 1,0 1 0,0-1-1,0-1 1,1 1 0,5-2-1,-3 0-1,-1 0-1,1 0 0,-1-1 1,0 0-1,0-1 0,0 0 0,0 0 1,-1 0-1,1-1 0,-1 1 1,0-2-1,-1 1 0,1-1 0,-1 0 1,0 0-1,-1 0 0,7-11 0,-3 2 1,0-1 0,0 0 0,-2 0 0,0-1 0,-1 0 0,5-32 0,-10 45-24,1 0 0,-1 0 0,0 0-1,-1 0 1,1 0 0,-1 0 0,-1-6-1,2 10-1,0-1 0,0 0 1,0 1-1,-1-1 0,1 0 0,0 1 0,0-1 0,-1 1 0,1-1 0,0 0 0,-1 1 0,1-1 0,0 1 0,-1-1 0,1 1 0,-1-1 0,1 1 0,-1-1 0,1 1 0,-1 0 1,1-1-1,-1 1 0,1 0 0,-1-1 0,0 1 0,1 0 0,-1 0 0,1-1 0,-1 1 0,0 0 0,1 0 0,-1 0 0,0 0 0,1 0 0,-1 0 0,0 0 0,1 0 1,-1 0-1,0 0 0,1 1 0,-1-1 0,0 0 0,1 0 0,-1 0 0,1 1 0,-1-1 0,0 0 0,1 1 0,-1-1 0,1 1 0,-1-1 0,0 1 0,-11 10-25,0 0 0,1 0 0,0 1-1,0 1 1,-10 16 0,12-15-27,0 1 0,1 0 1,0 1-1,-6 18 0,13-29 55,-1 1 1,0-1-1,1 0 1,0 1 0,1-1-1,-1 1 1,1-1-1,0 1 1,0-1-1,1 1 1,0-1-1,0 1 1,0-1-1,0 1 1,1-1-1,4 9 1,-4-10 5,1-1 1,0 1-1,0-1 1,0 1-1,0-1 1,0 0-1,1 0 1,-1 0-1,1-1 1,0 1-1,0-1 1,4 2 0,5 1 114,0 0 0,21 6 0,-27-10-89,-1 1 0,1-1 0,0-1 0,0 1 0,0-1 0,0 0-1,0-1 1,0 0 0,0 0 0,0 0 0,0-1 0,-1 0 0,1 0 0,0 0 0,-1-1 0,0 0 0,0-1 0,0 1 0,0-1 0,8-8 0,3-5 64,-1 0 0,0-2 0,-2 0 0,24-39 0,39-95-115,-51 97 207,68-108-183,5-12 74,-90 156-91,-1-2 0,9-30 0,-14 39-9,-1 1-1,0-1 1,-1 0 0,-1 0 0,-1-20-1,1 32 15,1 1 0,-1-1 0,0 1-1,0-1 1,0 0 0,0 1 0,0-1-1,-1 1 1,1-1 0,0 1 0,0-1 0,0 0-1,0 1 1,-1-1 0,1 1 0,0-1-1,0 1 1,-1-1 0,1 1 0,0-1-1,-1 1 1,1 0 0,-1-1 0,1 1-1,-1-1 1,1 1 0,-1 0 0,1-1 0,-1 1-1,1 0 1,-1 0 0,1 0 0,-1-1-1,1 1 1,-1 0 0,1 0 0,-1 0-1,1 0 1,-1 0 0,0 0 0,1 0-1,-1 0 1,1 0 0,-1 0 0,0 0 0,1 0-1,-1 0 1,1 1 0,-1-1 0,1 0-1,-1 0 1,1 0 0,-1 1 0,1-1-1,-1 0 1,0 1 0,-4 3-68,-1 0-1,1 0 1,-9 9 0,11-11 59,-30 33-158,2 1-1,-41 61 1,70-94 172,-12 17 7,2 1 1,0 1-1,1-1 1,2 2-1,0-1 0,-6 26 1,7-13 60,1 0 1,2 1 0,-2 48-1,6-61 19,2 0 1,0 1-1,6 28 0,-6-43-51,1-1 0,0 0-1,1 1 1,0-1 0,0-1 0,1 1 0,0 0 0,0-1 0,1 0-1,0 0 1,0 0 0,9 8 0,-5-7 34,1 0 0,0-1 1,1 0-1,0-1 0,0 0 0,1 0 0,-1-1 0,1-1 1,0 0-1,20 4 0,-17-5-200,0-1 1,1-1-1,-1 0 0,0-1 1,1-1-1,-1 0 1,0-1-1,23-6 0,-30 6-682,-1-1 0,0 0 0,10-6 0,16-11-1535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31.0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262 834 2304,'4'-2'337,"6"-1"3678,-10 3-3976,0 0 0,-1 0 1,1 0-1,0 0 0,0 0 0,0 0 0,0 0 1,0-1-1,0 1 0,0 0 0,0 0 1,0 0-1,0 0 0,0 0 0,0 0 1,0 0-1,0 0 0,0 0 0,0 0 1,0 0-1,0 0 0,0-1 0,0 1 0,0 0 1,0 0-1,0 0 0,0 0 0,0 0 1,0 0-1,1 0 0,-1 0 0,0 0 1,0 0-1,0 0 0,0 0 0,0 0 1,0 0-1,0 0 0,0-1 0,0 1 1,0 0-1,0 0 0,0 0 0,0 0 0,0 0 1,0 0-1,1 0 0,-1 0 0,0 0 1,0 0-1,0 0 0,0 0 0,0 0 1,0 0-1,0 0 0,1 0 83,0-1 0,1 0-1,-1 1 1,0-1 0,0 0-1,-1 0 1,1 0 0,0 1 0,0-1-1,0 0 1,0 0 0,-1 0 0,1-1-1,-1 1 1,2-2 0,7-21 713,-6 13-690,21-59 465,15-79-1,-9 29-116,47-191 542,-73 287-733,0 1 0,1-46 0,-6 61-284,-1 8-219,-4 12-58,-65 181 682,58-160-265,-183 414 1042,157-375-1068,-46 96 70,65-125-39,-26 89 1,39-98 171,7-32-270,0 0 1,0 0-1,0 0 1,0 0-1,0 0 1,0 0-1,0 0 1,1 0-1,-1 0 1,1 0-1,-1 0 1,1 0-1,0 0 1,1 2-1,-2-4-49,1 1 0,-1-1 0,1 0 0,-1 0 0,1 1-1,-1-1 1,0 0 0,1 0 0,-1 0 0,1 1 0,-1-1 0,1 0-1,-1 0 1,1 0 0,-1 0 0,1 0 0,-1 0 0,1 0-1,-1 0 1,1 0 0,-1 0 0,1-1 0,-1 1 0,1 0-1,0 0 1,13-7 116,116-88 466,-58 39-614,-27 22-42,-1-2 1,-2-2 0,73-85-1,-25 12 138,-85 103 4,0 0-26,-7 13-93,-37 67-66,32-57 139,0 1 0,-5 27 1,10-38-18,1 0 0,0 0 0,1 0 0,-1 0 0,1 0 1,0 1-1,0-1 0,1 0 0,-1 0 0,1 0 0,0 0 0,1 0 0,1 6 0,-2-11 2,0 1 0,-1 0 0,1-1 0,-1 1 0,1-1 0,0 1 0,0-1 0,-1 1-1,1-1 1,0 1 0,0-1 0,0 0 0,-1 1 0,1-1 0,0 0 0,0 0 0,0 1 0,0-1-1,0 0 1,0 0 0,-1 0 0,1 0 0,0 0 0,0 0 0,0-1 0,0 1 0,0 0-1,0 0 1,-1-1 0,1 1 0,1-1 0,3-1 89,-1 1-1,0-1 1,0 0-1,7-5 1,-7 3-49,1 0 0,-1 0 0,-1 0 0,1-1 0,-1 0 0,1 1 0,2-8 0,19-40 101,-16 30-293,46-87-95,-52 104 178,0 0 0,0 1 0,0-1 0,1 0 0,0 1 0,5-5 0,-8 8 26,0 0 0,0 0 0,1 0 1,-1 0-1,0 0 0,1 0 0,-1 1 1,0-1-1,1 0 0,-1 1 1,1-1-1,0 1 0,-1 0 0,1-1 1,-1 1-1,1 0 0,-1 0 0,1 0 1,0 0-1,-1 0 0,1 1 0,-1-1 1,1 0-1,0 1 0,-1-1 1,1 1-1,1 0 0,8 7 90,-1-1 0,1 2 0,-1-1 0,0 2-1,-1-1 1,0 1 0,9 14 0,24 25 347,-12-17-211,26 23 228,-49-49-359,1 0-1,0-1 1,0 0 0,0 0-1,1 0 1,9 3 0,-16-8-66,-1 1-1,1-1 1,0 0 0,-1 1 0,1-1 0,0 0 0,-1 0 0,1 0 0,0 0 0,-1 0 0,1 0 0,0-1 0,-1 1 0,1-1 0,0 1-1,-1-1 1,1 0 0,-1 1 0,1-1 0,-1 0 0,1 0 0,1-1 0,0-1-668,1-1-1,-1 1 1,0 0-1,0-1 1,0 0 0,4-6-1,5-10-1942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31.7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157 35 4224,'-5'-35'6197,"5"37"-5605,-2 61 1426,-14 86 1,-22 64 33,-5 27-1331,-5 119 223,46-350-900,2-7 8,-1 0 0,1 0 1,-1 0-1,1-1 0,0 1 1,0 0-1,-1 0 1,1 0-1,1 0 0,-1 0 1,0 0-1,0 0 0,1 0 1,-1 0-1,1 0 0,1 3 1,-2-5-85,1 0 1,-1 0-1,0 0 0,0 0 1,1 0-1,-1 0 1,0 0-1,1 1 1,-1-1-1,0 0 0,0 0 1,1 0-1,-1-1 1,0 1-1,1 0 0,-1 0 1,0 0-1,1 0 1,-1 0-1,0 0 1,0 0-1,1 0 0,-1-1 1,0 1-1,0 0 1,1 0-1,-1 0 0,0 0 1,0-1-1,0 1 1,1 0-1,-1-1 1,12-12-1354,-6 6 692,16-18-2054,0-3 881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32.2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384 15 4896,'-4'-14'1584,"4"14"-1575,0 0-1,0 1 1,0-1 0,0 0 0,0 0 0,-1 0-1,1 0 1,0 0 0,0 0 0,0 0 0,0 0 0,0 0-1,0 0 1,0 0 0,0 0 0,0 0 0,0 0-1,0 0 1,0 1 0,0-1 0,0 0 0,-1 0-1,1 0 1,0 0 0,0 0 0,0 0 0,0 0 0,0 0-1,0 0 1,0 0 0,0 0 0,0 0 0,0 0-1,0 0 1,-1 0 0,1 0 0,0 0 0,0 0-1,0 0 1,0-1 0,0 1 0,0 0 0,0 0-1,0 0 1,0 0 0,0 0 0,0 0 0,0 0 0,0 0-1,-1 0 1,1 0 0,0 0 0,0 0 0,0 0-1,0 0 1,0 0 0,0-1 0,0 1 0,0 0-1,0 0 1,0 0 0,0 0 0,0 0 0,0 0 0,0 0-1,0 0 1,0 0 0,0-1 0,-4 4 247,0 0 1,1 0 0,-1 1-1,1-1 1,0 0-1,0 1 1,0 0-1,-4 8 1,-2 1 264,-1 1 1,0-2-1,0 0 0,-1 0 1,0-1-1,-1 0 0,-1-1 1,-21 15-1,0-6 338,0 0 0,-53 19 0,82-36-777,-2 0-32,1 1 1,-1 0-1,1 0 1,0 0-1,0 1 1,0-1-1,-9 9 0,15-12-50,0 0 0,-1 1 0,1-1 0,0 0 0,0 1 0,-1-1 0,1 0 0,0 1 0,0-1 0,0 1 0,0-1 0,0 0 0,-1 1 0,1-1 0,0 1 0,0-1 0,0 0 0,0 1 0,0-1 0,0 1 0,0-1 0,0 0 0,1 1 0,-1-1 0,0 1 0,0-1 0,0 0 0,0 1 0,0-1 0,1 0 0,-1 1 0,0-1 0,0 0 0,1 1 0,-1-1 0,0 0 0,0 1 0,1-1 0,15 11 0,-10-8 0,20 15 219,1 1 0,-2 1-1,-1 1 1,0 1 0,-2 2-1,-1 0 1,0 1 0,29 49-1,-10-13 80,-17-28 57,19 38 0,-33-45-1192,-5-21 234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33.2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46 4480,'2'1'395,"0"-1"1,-1 0-1,1 1 1,0-1-1,0 1 1,-1 0-1,1 0 0,0-1 1,-1 1-1,1 0 1,-1 0-1,1 0 1,2 3-1,2 2 93,-1 0 0,0 0-1,5 7 1,1 2-34,-2 0-1,11 23 1,39 126 823,-7-17-261,-44-131-520,15 23 1,-14-24 499,-8-16-907,0 1 0,0-1 0,-1 1 0,1-1 0,0 0 0,-1 1 0,1-1 0,-1 0 0,1 1 0,-1-1 0,1 0 0,-1 0 0,0 0 0,1 1 0,-1-3 0,2-2-31,0 0 1,-1 0-1,0 0 1,0 0-1,-1 0 0,1 0 1,-1-6-1,1-19 51,43-185 523,-29 154-640,-10 40 16,4-18-89,22-60-1,-27 89-58,-2 5-749,3 9-1539,2 3-237,2 0 804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2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11232,'-18'5'4128,"26"1"-3200,2 3-257,-2-1 1761,-3 0-1472,4 4 224,-4 0-704,-5-4-640,0 0 64,0 1-2400,0-1 1376,-5 3-8127,-9 1 5119,1 0 960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35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327 4 5728,'-3'-1'288,"1"0"1,-1 1 0,1-1-1,-1 1 1,1-1 0,-1 1-1,0 0 1,1 0 0,-1 0-1,1 1 1,-1-1-1,0 1 1,1-1 0,-5 2-1,-2 2 275,0 0 0,-14 9 0,9-5-149,-9 5 98,0 2 0,0 0 0,1 2 0,-20 20 0,31-26-414,0 0-1,1 1 0,0 0 0,1 1 0,1 0 0,0 0 0,1 1 0,-10 24 0,16-34-43,0 0-1,0 0 0,0 0 1,1 0-1,-1 0 1,1 8-1,0-11-21,0 0 0,0 0 0,0 0 0,0 0 0,1 0 0,-1 0 0,0 0 0,0 0 0,1 1 0,-1-1 0,1 0 0,-1-1 0,1 1 0,-1 0 0,1 0 0,0 0 0,-1 0 0,1 0 0,0 0 0,0-1 0,-1 1 0,1 0 0,0-1 0,0 1 0,0-1 0,0 1 0,0-1 0,0 1 0,2 0-1,0-1 35,0 0 0,0 0 0,0 0 0,0 0-1,0-1 1,1 1 0,-1-1 0,0 0 0,0 0-1,0 0 1,0 0 0,-1-1 0,6-2-1,4-3 81,19-16 0,-29 21-132,121-102 95,-44 36-714,-78 68 601,-1 0 1,0 0-1,0 0 0,1 0 1,-1 0-1,0 0 0,0-1 1,1 1-1,-1 0 0,0 0 1,0 0-1,0 0 0,1 0 0,-1 0 1,0 0-1,0 0 0,1 1 1,-1-1-1,0 0 0,0 0 1,1 0-1,-1 0 0,0 0 0,0 0 1,0 0-1,1 0 0,-1 1 1,0-1-1,0 0 0,0 0 1,1 0-1,-1 0 0,0 1 1,0-1-1,0 0 0,0 0 0,0 0 1,1 1-1,-1-1 0,0 0 1,0 0-1,0 1 0,0-1 1,0 0-1,4 13 90,-2 11 264,0 40 1,-1 7-259,0-62-33,0 0 0,1 0 0,0 0 0,0 0 0,5 11 0,-7-20-63,0 1 1,1 0 0,-1 0-1,0 0 1,1 0-1,-1 0 1,1-1 0,0 1-1,-1 0 1,1 0-1,0-1 1,-1 1 0,1 0-1,0-1 1,0 1 0,-1-1-1,1 1 1,0-1-1,0 1 1,0-1 0,0 0-1,0 1 1,0-1-1,1 0 1,-1 0-54,1 0 0,0 0 0,0 0 1,-1 0-1,1-1 0,0 1 0,-1-1 0,1 0 0,0 1 0,-1-1 0,1 0 1,1-1-1,5-3-503,0-1-1,-1 0 1,11-13 0,-16 17 430,28-27-1026,1 0-1,1 2 0,52-33 1,115-50 892,-159 86 3837,-51 29-3160,-1 2 1,1 0-1,0 0 0,1 1 1,-15 15-1,13-13-220,1 2-1,0-1 1,0 1 0,2 1 0,-15 24 0,20-30-167,0 0 1,1 0 0,1 0-1,-1 0 1,1 0 0,0 0 0,0 1-1,1-1 1,0 1 0,1-1-1,-1 1 1,1-1 0,1 1-1,1 11 1,-1-16 15,0 0-1,-1 0 1,1 0 0,1 0-1,-1-1 1,0 1-1,1 0 1,-1-1 0,1 1-1,0 0 1,0-1 0,0 0-1,0 0 1,0 1-1,0-1 1,5 2 0,-3-1 9,0-2 0,0 1 0,0 0 1,0-1-1,0 0 0,0 0 0,0 0 1,0 0-1,1-1 0,7 1 0,0-2 0,0 0-1,-1-1 1,1 0-1,0-1 0,-1 0 1,1-1-1,18-8 1,18-14-30,85-59 1,35-46 100,-140 105-58,-40 42-66,1 0 0,0 2 1,1-1-1,1 1 0,-8 23 0,-11 51 102,24-76-90,1 0 0,0 0-1,0 26 1,3-38 45,0 0 0,0-1 0,1 1 0,0 0 0,0-1 0,2 5-1,-3-7-36,0 0-1,0-1 1,0 1-1,1-1 0,-1 1 1,0-1-1,1 0 1,-1 1-1,0-1 0,1 1 1,-1-1-1,1 1 0,-1-1 1,0 0-1,1 1 1,-1-1-1,1 0 0,-1 0 1,2 1-1,-1-1 8,-1 0 0,1 0-1,0 0 1,-1-1 0,1 1 0,0 0-1,-1 0 1,1-1 0,-1 1 0,1 0-1,0-1 1,-1 1 0,1 0 0,-1-1-1,1 1 1,-1-1 0,1 1 0,-1-1-1,0 1 1,1-1 0,-1 1 0,1-1-1,7-13 120,0 1 0,-1-1 0,10-27 0,0 0-85,-9 26-70,35-75-53,-8 18-256,-35 72 312,0 0 1,0 0-1,0 0 0,0 0 0,0 0 0,0 0 0,0 0 0,1 0 0,-1 0 1,0 0-1,0 0 0,0 0 0,0-1 0,0 1 0,0 0 0,0 0 0,0 0 0,0 0 1,0 0-1,0 0 0,0 0 0,0 0 0,0 0 0,0 0 0,0 0 0,1 0 1,-1 0-1,0 0 0,0 0 0,0 0 0,0 0 0,0 0 0,0 0 0,0 0 0,0 0 1,0 0-1,0 0 0,0 0 0,1 0 0,-1 0 0,0 0 0,0 0 0,0 0 1,0 0-1,0 0 0,0 0 0,0 0 0,0 0 0,0 0 0,0 0 0,0 0 0,0 0 1,0 0-1,1 0 0,-1 0 0,0 1 0,0-1 0,0 0 0,0 0 0,0 0 1,0 0-1,0 0 0,3 9-175,-1 11 46,2 78 28,-3-85 140,1 1 1,1 0 0,0-1-1,1 0 1,6 16-1,-9-27-5,0 0-1,0-1 1,0 1-1,-1 0 0,2-1 1,-1 1-1,0 0 1,0-1-1,0 1 0,1-1 1,-1 0-1,1 0 1,-1 1-1,1-1 1,-1 0-1,1 0 0,0 0 1,0-1-1,-1 1 1,1 0-1,0-1 0,0 1 1,0-1-1,0 1 1,0-1-1,0 0 0,0 0 1,0 0-1,-1 0 1,1 0-1,0 0 1,0-1-1,3 0 0,2-2 49,0 0-1,-1 0 0,1-1 0,-1 1 1,1-2-1,6-5 0,35-33 65,-44 39-127,18-17 13,16-16-162,1 2 0,77-54 0,-115 87 95,1 1 1,1 0-1,-1 0 0,0 0 0,0 0 0,0 0 0,5 0 0,-7 1 40,1 0 1,-1 0-1,1 0 0,-1 0 0,0 0 0,1 0 1,-1 0-1,1 0 0,-1 0 0,1 1 0,-1-1 1,1 0-1,-1 0 0,0 1 0,1-1 0,-1 0 0,0 1 1,1-1-1,-1 0 0,0 1 0,1-1 0,-1 0 1,0 1-1,0-1 0,1 1 0,-1-1 0,0 0 1,0 1-1,0-1 0,0 1 0,1-1 0,-1 1 0,0-1 1,0 1-1,0-1 0,0 1 0,0-1 0,0 1 1,0-1-1,0 1 0,-1-1 0,1 1 0,-1 24 57,-6 33 0,4-35 225,-1 31 1,21-79 168,50-66-437,-65 88-44,0 1 1,0-1-1,0 1 1,1 0 0,0 0-1,-1 0 1,4-2-1,-6 4 22,1-1-1,-1 1 1,1 0 0,-1 0-1,1 0 1,-1 0-1,0-1 1,1 1 0,-1 0-1,1 0 1,-1 0-1,1 0 1,-1 0-1,1 0 1,-1 0 0,1 0-1,-1 0 1,1 0-1,-1 0 1,1 1 0,0-1-3,-1 1 0,1-1 1,-1 1-1,1-1 1,-1 1-1,0-1 1,1 1-1,-1 0 0,0-1 1,0 1-1,0-1 1,1 1-1,-1 0 1,0-1-1,0 1 1,0-1-1,0 1 0,0 0 1,0-1-1,0 2 1,0 171-179,0-171 194,0 5 38,0 1 1,1 0-1,2 13 0,-3-20-24,0 0 1,0 0-1,1 0 1,-1 1-1,0-1 1,1 0-1,-1 0 1,1 0 0,-1 0-1,1 0 1,-1 0-1,1 0 1,0 0-1,0-1 1,-1 1-1,1 0 1,0 0-1,0 0 1,0-1-1,0 1 1,0 0-1,0-1 1,0 1-1,0-1 1,0 1-1,0-1 1,0 0-1,0 1 1,0-1-1,0 0 1,0 0-1,1 0 1,-1 0-1,2 0 1,2-2 12,1 0 1,-1 0-1,1-1 0,-1 1 1,0-1-1,0-1 0,7-4 1,344-217 108,-327 207-213,-21 13-2,0 0-1,0 0 1,18-6 0,-26 11 75,0 0 0,0 0 0,0 0 0,0 0 0,1 0 0,-1 0-1,0 0 1,0 0 0,0 0 0,0 0 0,1 0 0,-1 0 0,0 0 0,0 0-1,0 0 1,0 0 0,1 0 0,-1 0 0,0 0 0,0 0 0,0 0 0,0 1-1,0-1 1,0 0 0,1 0 0,-1 0 0,0 0 0,0 0 0,0 1 0,0-1-1,0 0 1,0 0 0,0 0 0,0 0 0,0 0 0,0 1 0,0-1-1,0 0 1,0 0 0,0 0 0,0 0 0,0 1 0,0-1 0,0 0 0,0 0-1,0 0 1,0 0 0,0 1 0,0-1 0,0 0 0,0 0 0,0 0 0,0 0-1,0 1 1,0-1 0,0 0 0,-1 0 0,-3 15 32,3-13-27,-44 99 2,37-80-58,0 1 0,-9 41 0,16-56 69,0 0 1,1 0-1,-1 0 0,1-1 1,1 1-1,-1 0 0,1 0 0,0 0 1,1 0-1,-1-1 0,1 1 0,1-1 1,-1 1-1,5 7 0,-6-13 6,0 1-1,0-1 0,0 1 0,0-1 0,1 1 1,-1-1-1,0 0 0,1 1 0,-1-1 0,1 0 1,-1 0-1,1 0 0,-1 0 0,1 0 0,0 0 1,-1-1-1,1 1 0,0-1 0,0 1 0,0-1 1,0 0-1,-1 1 0,1-1 0,0 0 0,0 0 1,0 0-1,0 0 0,0-1 0,-1 1 0,1-1 1,0 1-1,0-1 0,0 1 0,-1-1 0,4-1 1,2-2 25,0 0 1,-1-1 0,1 1 0,-1-1 0,0 0 0,0-1 0,5-6 0,55-70 128,-40 47-232,51-50 0,-54 62 8,54-46-347,-74 70 182,-2 6 92,-2 9 29,-5 55 17,-4 79 160,10-141-90,1 1 0,-1-1 0,4 15 0,-3-22 18,-1-1 1,0 1-1,1 0 0,-1-1 1,1 1-1,-1-1 0,1 1 1,0-1-1,0 1 0,-1-1 0,1 1 1,0-1-1,0 0 0,0 1 1,1-1-1,-1 0 0,0 0 0,0 0 1,1 0-1,-1 0 0,1 0 1,-1 0-1,1-1 0,-1 1 0,1 0 1,-1-1-1,3 1 0,-1-1 23,1 0-1,-1-1 0,0 1 1,0-1-1,0 0 0,0 1 1,1-2-1,-1 1 0,0 0 1,0 0-1,4-4 0,30-22 73,-31 22-90,39-32 23,-21 16-83,37-24 0,-59 44 25,0-1-1,0 1 1,0 0-1,0 0 1,0 0 0,0 0-1,1 0 1,-1 1 0,0-1-1,1 1 1,-1-1 0,0 1-1,1 0 1,-1 0 0,4 0-1,-4 1 5,0 0 0,0-1 0,0 1 0,-1 0 0,1 0 0,0 0 0,-1 0 0,1 0 0,-1 0 0,1 1 0,-1-1 0,0 0 0,1 1 0,-1-1 0,0 1-1,0 0 1,0-1 0,0 1 0,1 3 0,1 1 1,-1 1 0,0 0 0,0 0 0,0 0 0,-1 0 0,0 0 0,0 0 0,-1 15 1,0-10 3,-2 0 1,1 0 0,-2 0 0,-5 17-1,2-13 27,0-1 0,-1 0 0,-1-1 0,0 0 0,-14 18 0,-56 59 91,61-72-110,-25 28 55,-2 4 256,-67 58 1,80-86-140,29-22-145,-1 0 0,1 0 0,-1 0 0,1 0 0,-1 0 0,0 0 0,1-1 0,-1 1 0,0-1 0,-3 0 0,4 0-13,0 0 1,0 0-1,0 0 0,1-1 1,-1 1-1,0-1 1,0 1-1,1-1 0,-1 0 1,0 0-1,1 0 1,-1 0-1,1 0 0,-1 0 1,1 0-1,0 0 1,-1-1-1,1 1 0,0 0 1,0-1-1,0 1 0,0-1 1,0 1-1,0-1 1,0 0-1,0-1 0,-1-1 19,1 0 0,0 0-1,0 0 1,0-1-1,0 1 1,1 0 0,-1 0-1,1-1 1,1-7 0,0 7-30,0-1 1,1 1-1,-1-1 1,1 1 0,0 0-1,1 0 1,-1 0 0,1 0-1,0 0 1,5-5-1,-2 2-24,0 1-1,1 0 1,1 1 0,-1 0-1,12-8 1,7 0-51,0 0 1,52-18 0,-66 27 86,75-28-1,112-46 4,-82 27-2818,-66 35 1146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40.6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239 530 4160,'-1'0'139,"0"-1"0,0 1 1,1-1-1,-1 0 0,0 1 1,0-1-1,1 0 0,-1 1 0,0-1 1,1 0-1,-1 0 0,0-1 1,1 2-81,0 0 0,0-1 0,0 1 1,0 0-1,0-1 0,0 1 0,-1 0 1,1-1-1,0 1 0,0 0 1,0 0-1,0-1 0,-1 1 0,1 0 1,0 0-1,0-1 0,-1 1 0,1 0 1,0 0-1,0 0 0,-1 0 0,1-1 1,0 1-1,-1 0 0,1 0 0,0 0 1,-1 0-1,1 0 0,0 0 0,-1 0 1,1 0-1,0 0 0,-1 0 1,1 0-1,0 0 0,-1 0 0,1 0 1,0 0-1,-1 0 0,-33 13 2362,19-3-2031,1 1-1,0 0 1,1 1-1,0 0 1,-13 17-1,8-5-201,1 0 0,-19 34 1,21-25-213,15-31 59,-1 0 0,1-1 0,-1 1-1,1-1 1,-1 1 0,1 0 0,0-1-1,0 1 1,0 0 0,0-1 0,0 1-1,0 0 1,0-1 0,1 1 0,-1-1-1,1 1 1,-1 0 0,1-1 0,1 3 0,-1-3 8,-1 0 1,1-1 0,0 1 0,0 0-1,1-1 1,-1 1 0,0-1 0,0 1-1,0-1 1,0 1 0,0-1 0,1 0-1,-1 0 1,0 0 0,0 1 0,0-1-1,1 0 1,-1 0 0,0-1 0,0 1-1,0 0 1,1 0 0,-1-1 0,2 0-1,3-1 163,1 0-1,0-1 0,5-3 0,5-3-137,-2-1 0,1 0 0,-1-2 0,-1 1 0,0-2 0,-1 0 0,0 0 0,-1-1 0,-1-1 0,0 0 0,16-30 0,-27 45-87,0 0-1,0 0 1,0 0-1,0 0 1,0 0-1,0-1 1,0 1-1,0 0 1,0 0-1,0 0 1,0 0-1,0 0 1,0 0 0,0 0-1,0 0 1,0-1-1,0 1 1,0 0-1,0 0 1,0 0-1,0 0 1,1 0-1,-1 0 1,0 0-1,0 0 1,0 0-1,0 0 1,0 0-1,0 0 1,0 0 0,0 0-1,1 0 1,-1 0-1,0-1 1,0 1-1,0 0 1,0 0-1,0 0 1,0 0-1,0 0 1,0 0-1,1 1 1,-1-1-1,0 0 1,0 0-1,0 0 1,0 0-1,0 0 1,3 7-455,0 23 325,-1-9 78,-1-16 114,0-1 0,0 1-1,0 0 1,1-1 0,0 1-1,0-1 1,0 0 0,1 0-1,-1 0 1,1 0 0,0 0-1,0 0 1,0 0 0,1-1-1,-1 0 1,1 0 0,0 0-1,0 0 1,0 0 0,0-1-1,0 0 1,1 0 0,-1 0-1,1 0 1,-1-1 0,1 1-1,0-1 1,-1-1 0,1 1-1,0-1 1,0 1-1,0-1 1,-1-1 0,1 1-1,0-1 1,8-1 0,-5-1 41,0 0-1,0 0 1,0 0 0,-1-1 0,0 0-1,0-1 1,0 1 0,9-9 0,-6 4-16,-1-1 1,0 0-1,0 0 1,11-18 0,-3-3-31,-1 0 0,24-66-1,28-92 107,-56 155-90,-2 0-1,-1-1 0,-1 0 1,-3-1-1,3-53 0,-10 67-63,2 22 8,0 0 0,0 0 0,0 0 0,0 0 0,0 0 0,0 0 0,0 0 0,-1-1 0,1 1 0,0 0 0,0 0 0,0 0 0,0 0 0,0 0 0,0 0 0,0 0 0,0 0 0,0 0 0,0 0 0,0 0 0,0 0 0,-1 0 0,1 0 0,0 0 0,0 0 0,0 0 0,0 0 0,0 0 0,0 0 0,0 0 0,0 0 0,0 0 0,0 0 0,-1 0 0,1 0 0,0 0 0,0 0 0,0 0 0,0 0 0,0 0 0,0 0 0,0 0 0,0 0 0,0 0 0,0 0 0,-1 0 0,1 0 0,0 0 0,0 0 0,0 0 0,0 0 0,0 1 0,-6 10-47,-1 8 89,1 0 1,1 1-1,-3 27 1,-3 60-204,9-82 159,-5 87 174,13 219 1,-5-326-150,0 8 111,6 28 0,-6-38-60,-1 0 0,1 0 1,0 0-1,0-1 0,1 1 0,-1 0 0,1-1 1,-1 1-1,1-1 0,0 1 0,0-1 0,0 0 0,0 0 1,0 0-1,3 2 0,-4-3-37,0 0 0,0-1 0,1 1-1,-1-1 1,0 1 0,0-1 0,1 0 0,-1 0 0,1 1 0,-1-1-1,0 0 1,1 0 0,-1 0 0,0 0 0,1-1 0,-1 1 0,1 0-1,-1 0 1,0-1 0,0 1 0,1-1 0,-1 1 0,0-1 0,0 0-1,1 1 1,-1-1 0,0 0 0,0 0 0,0 0 0,1-1 0,3-3 10,0 0 0,-1-1 0,0 0 0,6-8 1,-3-2-44,0 1 1,0-1 0,-1-1-1,-2 1 1,1-1 0,-2 0-1,3-25 1,-5 25-73,0-1 0,-1 1-1,0 0 1,-2-1 0,-4-23 0,6 41 62,0 0 1,0-1 0,0 1 0,0 0 0,0 0 0,0 0-1,0 0 1,0-1 0,0 1 0,0 0 0,0 0-1,0 0 1,0-1 0,0 1 0,0 0 0,0 0-1,0 0 1,0 0 0,0-1 0,0 1 0,0 0-1,0 0 1,-1 0 0,1 0 0,0-1 0,0 1-1,0 0 1,0 0 0,0 0 0,-1 0 0,1 0-1,0 0 1,0-1 0,0 1 0,0 0 0,-1 0-1,1 0 1,0 0 0,0 0 0,0 0 0,-1 0-1,1 0 1,0 0 0,0 0 0,0 0 0,0 0-1,-1 0 1,1 0 0,0 0 0,0 0 0,0 0-1,-1 0 1,1 0 0,0 0 0,0 1 0,0-1-1,0 0 1,-1 0 0,1 0 0,0 0 0,0 0-1,0 1 1,-1-1-9,0 1 0,1 0 0,-1-1 0,1 1 0,0 0 0,-1 0 0,1-1 0,0 1 0,-1 0 0,1 0 0,0 0 0,0-1 0,-1 3 0,2-1 9,-1 0 0,1 0-1,-1 0 1,1 1-1,0-1 1,0 0-1,0 0 1,0-1-1,0 1 1,0 0 0,1 0-1,-1 0 1,1-1-1,-1 1 1,1-1-1,0 1 1,-1-1 0,1 0-1,0 1 1,0-1-1,0 0 1,3 1-1,6 3 11,-1-1 0,1 0 0,11 3-1,3-2 17,-1 0 0,1-2 0,0-1-1,0-1 1,48-3 0,-30-4 62,1-1 1,62-19 0,-103 25-74,-1 0-21,1 0 1,0 0 0,0 1 0,0-1 0,0 1-1,0-1 1,4 1 0,-6 0 11,-1 1 1,0-1 0,1 0-1,-1 0 1,0 0 0,1 0-1,-1 0 1,0 0-1,1 1 1,-1-1 0,0 0-1,0 0 1,1 1-1,-1-1 1,0 0 0,0 0-1,1 1 1,-1-1 0,0 0-1,0 1 1,0-1-1,0 0 1,1 1 0,-1-1-1,0 1 1,0 0 13,0 0 1,0 1-1,0-1 1,0 0-1,0 1 1,0-1-1,0 0 0,-1 1 1,1-1-1,-1 2 1,-8 22-40,-2 0-1,-13 23 1,12-26-21,1 0 1,-15 45-1,25-65 62,1-1-1,-1 1 1,1-1 0,0 1-1,0 0 1,-1-1 0,1 1-1,0-1 1,0 1 0,0 0 0,1-1-1,-1 1 1,0-1 0,1 1-1,-1-1 1,1 1 0,-1-1-1,1 1 1,0-1 0,-1 1-1,1-1 1,0 0 0,0 1-1,0-1 1,2 2 0,-1-2 16,0 1 1,0-1-1,0 0 1,0-1-1,0 1 1,1 0 0,-1-1-1,0 1 1,0-1-1,0 1 1,1-1-1,-1 0 1,0 0 0,0 0-1,0 0 1,1-1-1,-1 1 1,3-1-1,2-1 7,-1 0 0,-1-1-1,1 1 1,0-1 0,-1 0-1,1-1 1,-1 1 0,0-1-1,0 0 1,0 0 0,0-1 0,-1 1-1,0-1 1,0 0 0,0 0-1,-1 0 1,5-9 0,-4 6-14,0-1 0,-1 1 1,0-1-1,0 0 0,0 0 1,-2 0-1,1-1 1,-1 1-1,0 0 0,-1-1 1,-1-12-1,0 12-17,-2-19-13,2 27-8,1 0 0,-1 0 0,1 1 1,-1-1-1,0 0 0,0 1 0,0-1 1,0 0-1,0 1 0,0-1 0,0 1 1,0-1-1,-2 0 0,2 1 6,1 1-1,-1 0 1,1-1-1,-1 1 1,0 0-1,1 0 1,-1 0-1,1-1 1,-1 1-1,0 0 1,1 0-1,-1 0 1,0 0 0,1 0-1,-1 0 1,0 0-1,1 1 1,-1-1-1,1 0 1,-1 0-1,0 0 1,1 1-1,-1-1 1,1 0-1,-1 0 1,0 1 0,1-1-1,-1 1 1,1-1-1,-1 0 1,1 1-1,-1-1 1,1 1-1,-1 1-20,0-1 0,0 0 0,0 0 0,0 0-1,0 1 1,0-1 0,1 0 0,-1 1 0,0-1 0,1 0-1,-1 1 1,1-1 0,0 1 0,-1 2 0,1-4 27,0 1 0,0-1 0,1 1 0,-1-1 0,0 0 0,0 1 0,0-1 0,0 1 0,1-1 0,-1 0 0,0 1 1,0-1-1,1 1 0,-1-1 0,0 0 0,1 1 0,-1-1 0,0 0 0,1 0 0,-1 1 0,1-1 0,-1 0 0,0 0 0,1 0 0,-1 1 0,1-1 1,-1 0-1,1 0 0,-1 0 0,0 0 0,1 0 0,-1 0 0,1 0 0,-1 0 0,1 0 0,-1 0 0,1 0 0,22-3 52,-17 2-37,21-6-11,0-1 0,-1-1-1,34-17 1,1 0 172,-51 22-148,8-3-46,28-7-1,-41 13-6,0 0 1,0 0-1,0 1 0,0-1 0,0 1 1,0 0-1,0 1 0,0-1 1,0 1-1,0 0 0,5 2 0,-8-2 22,1 0 0,-1 0-1,1 1 1,-1-1 0,0 1-1,1 0 1,-1 0 0,0 0-1,0 0 1,0 0 0,0 0-1,-1 0 1,1 1 0,0-1-1,-1 1 1,0-1 0,0 1-1,0 0 1,0-1 0,0 1-1,1 3 1,0 6 4,-1-1-1,1 1 1,-2 20 0,0-29-10,-5 92 438,10-62-70,-5-32-348,0-1 0,0 0 0,0 0 0,0 0 0,0 0-1,0 0 1,0 1 0,0-1 0,0 0 0,0 0 0,0 0 0,1 0 0,-1 1 0,0-1 0,0 0 0,0 0-1,0 0 1,0 0 0,0 0 0,0 0 0,0 0 0,0 1 0,1-1 0,-1 0 0,0 0 0,0 0 0,0 0-1,0 0 1,0 0 0,0 0 0,1 0 0,-1 0 0,0 0 0,0 0 0,0 0 0,0 0 0,1 0 0,-1 0-1,0 0 1,0 0 0,0 0 0,0 0 0,0 0 0,1 0 0,-1 0 0,11-5 281,-7 3-240,0-1 1,-1 0-1,0 0 1,0 0-1,5-5 1,51-85-89,-17 17-75,-13 20-19,-28 54 120,0 1-1,0 0 1,0-1 0,0 1-1,0-1 1,0 1 0,0 0-1,0 0 1,1 0 0,1-2-1,-2 3 5,-1 0-1,1 0 1,-1-1-1,1 1 1,-1 0 0,1 0-1,0 0 1,-1 0-1,1 0 1,-1 0-1,1 1 1,-1-1 0,1 0-1,-1 0 1,1 0-1,-1 0 1,1 1-1,-1-1 1,1 0-1,-1 0 1,1 1 0,-1-1-1,1 0 1,-1 1-1,1-1 1,-1 1-1,0-1 1,1 0-1,-1 1 1,0-1 0,1 1-1,-1-1 1,0 1-1,0-1 1,0 1-1,1 0 1,4 10-62,0 0 0,-1 1 1,0 0-1,2 15 0,-2-11 117,9 25-1,-11-37-34,0 1 1,0-1-1,1 1 1,-1-1-1,1 0 0,0 0 1,0 0-1,1-1 1,3 4-1,-5-5 5,0 0 0,1-1 0,-1 1 0,1-1 1,-1 0-1,1 0 0,-1 0 0,1 0 0,0 0 0,-1 0 0,1-1 0,0 1 0,0-1 1,0 0-1,-1 0 0,1 0 0,4-1 0,-1 0 42,1-1 0,0 1 0,-1-1 0,0-1 0,1 1 0,-1-1 0,9-6 0,39-30-86,-42 29-29,4-4 108,-1-1-1,0-1 1,-1 0 0,-1-1-1,0 0 1,-1-1-1,-1-1 1,17-38-1,-28 55-63,1 0-1,0 0 1,-1 0-1,1 0 1,-1 0-1,0 0 1,0 0-1,0 0 1,0 0-1,0 0 1,0 0-1,0 0 1,-1 0-1,1 0 1,-1 0-1,-1-3 1,2 4 4,0 0 1,-1 0 0,1 1 0,-1-1 0,1 1 0,-1-1 0,1 0 0,-1 1-1,0-1 1,1 1 0,-1-1 0,0 1 0,1 0 0,-1-1 0,0 1 0,1-1-1,-1 1 1,-1 0 0,0-1 0,1 1 0,-1 0 0,1 0 0,-1 1-1,1-1 1,-1 0 0,1 0 0,-1 1 0,1-1 0,-1 1 0,1-1 0,0 1-1,-3 1 1,-1 1-22,0 1-1,0 0 1,1 0-1,-1 0 1,1 0-1,0 1 1,0-1 0,1 1-1,-1 0 1,1 0-1,0 1 1,1-1-1,-1 1 1,1-1-1,0 1 1,-2 10-1,2-7 34,0 1 0,1 0-1,0-1 1,0 1 0,1 0 0,0 0-1,1 0 1,0-1 0,5 19-1,-3-21 34,0 0 0,1 0 0,-1 0-1,2 0 1,-1-1 0,1 1 0,0-1-1,0 0 1,0 0 0,1-1 0,0 0-1,7 6 1,4 0 77,0 0 0,1 0 0,28 11 0,-35-18-78,1 1 0,0-2 0,0 0 1,0 0-1,0-1 0,0 0 0,0-1 1,1-1-1,-1 0 0,0-1 1,1 0-1,-1-1 0,0 0 0,21-6 1,-28 5-931,1 0 1,-1 0-1,0 0 1,0-1-1,0 0 1,-1 1-1,6-7 1,0 1-2391,8-4-513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7:3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57 7040,'-18'-32'2624,"13"27"-2048,-13-3-128,13 5-704,-4-1 64,9 0-4064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9:51.5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127 24 2912,'0'-5'439,"-1"4"51,1 0 1,0 0 0,0-1-1,0 1 1,0 0-1,0 0 1,0 0-1,1 0 1,-1 0-1,0 0 1,3-5 4671,-1 7-5013,8 9-18,0 0-1,-1 0 0,0 1 1,0 1-1,-1 0 0,-1 0 1,0 0-1,0 1 0,5 16 1,-5-11 105,-1 1-1,-1 0 1,-1-1 0,0 2 0,-2-1 0,1 26 0,-3-38-92,0 1 0,-1-1 0,0 0 0,0 0 1,-1 0-1,1 1 0,-5 6 0,5-9-65,-2-1-1,1 0 1,0 0 0,-1 0-1,0 0 1,0 0 0,0-1-1,0 1 1,0-1 0,-1 0-1,0 0 1,-4 3 0,-4 1-12,1-1 0,-1-1 0,-1 0 0,1 0 0,-1-1 0,1-1 0,-1 0 0,-15 1 1,-28 0-4256,47-3-255,3 4 1377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37.1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3 407 3328,'-3'0'1721,"9"2"532,9-2 1074,3-6-1305,-12 5-1794,-1-1 0,0 0 0,1 0 0,7-5 1,-5 2-7,-1-1 0,0 0 1,-1-1-1,7-7 1,5-5 147,-7 8-318,0-1 0,-1 0 1,-1 0-1,0-1 0,-1 0 0,0 0 0,-1-1 0,7-18 1,7-25 256,16-66 0,-41 153-568,0 52 0,2-24 127,0-31 156,0-8 66,1-1 0,2 22-1,-1-36-48,0 1 0,1 0 0,0 0-1,0-1 1,1 1 0,-1-1-1,1 1 1,0-1 0,0 0 0,0 0-1,1 0 1,-1 0 0,5 5 0,-6-8-6,1 1 1,-1-1 0,0 0 0,1 0 0,-1 0 0,1 0 0,-1 0 0,1 0 0,0-1 0,-1 1 0,1 0 0,0-1 0,0 1 0,-1-1 0,1 0 0,0 1 0,0-1 0,2 0 0,0-1 32,-1 1 0,1-1 0,-1 0 0,0 0 1,1 0-1,-1 0 0,0 0 0,0-1 0,4-2 0,1-1 71,0-1-1,0-1 1,0 1 0,-1-1 0,10-13 0,2-6-79,-2-2 0,-1 0 1,23-55-1,9-18-259,-46 97 173,1-1-44,0-1 1,0 1 0,1 0-1,8-9 1,-12 13 53,0 1 0,1 0 1,-1-1-1,1 1 0,-1 0 0,0-1 0,1 1 0,-1 0 0,1 0 1,-1-1-1,1 1 0,-1 0 0,1 0 0,-1 0 0,1 0 0,-1 0 0,1 0 1,-1-1-1,1 1 0,-1 0 0,1 0 0,-1 1 0,1-1 0,-1 0 1,1 0-1,-1 0 0,1 0 0,0 1 6,0 0 1,0 0-1,0-1 0,0 1 0,0 0 1,0 0-1,0 0 0,-1 0 0,1 0 1,0 0-1,0 2 0,1 2 9,1 0 0,-1 0 0,-1 0 1,2 9-1,0 9 24,-1 0 0,-1 0-1,-1 0 1,-1 0 0,-5 26 0,-29 113 1019,32-153-952,3-9-80,0 1 1,0-1-1,0 1 1,0-1-1,0 0 0,0 1 1,0-1-1,0 1 1,0-1-1,0 1 0,0-1 1,0 0-1,0 1 1,0-1-1,0 1 0,0-1 1,0 1-1,0-1 1,1 0-1,-1 1 0,0-1 1,0 0-1,0 1 1,1-1-1,-1 1 0,0-1 1,1 0-1,-1 0 1,1 1-1,0-1-2,0 1 1,0-1-1,0 0 0,0 1 1,0-1-1,0 0 0,0 0 1,0 0-1,0 0 0,0 0 1,0 0-1,1 0 0,33-9 46,-33 8-32,76-18 112,-40 11-279,4-1-201,49-14 98,-78 18-2359,0 0 0,17-10 0,-17 11 191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37.5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37 5152,'-37'-24'2336,"24"20"-2048,13-1 480,8 5-480,2-3-160,3 3-128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46.8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46 1728,'0'-45'12842,"-7"210"-8845,1-34-3535,5-105-381,-18 320 1139,19-303-761,1-18 1381,4-27-1664,23-3-177,66-13 28,103-4 0,-153 21 52,-23 1-52,38-4 0,-57 4-29,-1-1 2,0 1 1,1 0-1,-1-1 0,1 1 0,-1 0 0,1 0 0,-1 0 0,1 0 0,-1 0 0,0 0 0,1 0 1,-1 1-1,1-1 0,-1 1 0,1-1 0,-1 1 0,0-1 0,0 1 0,3 1 0,-1-1-225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47.1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64 6560,'-3'-1'633,"-16"-10"1016,18 11-1471,0-1 1,1 0-1,-1 1 1,0-1 0,0 1-1,1-1 1,-1 0-1,0 1 1,1-1-1,-1 0 1,1 0-1,-1 0 1,1 0 0,-1 1-1,1-1 1,-1 0-1,1 0 1,-1-1-1,2 1 32,-1 1 0,0-1 0,0 0 0,1 1 0,-1-1 0,0 1 0,0-1 0,1 0 0,-1 1 0,1-1 0,-1 1 0,1-1 0,-1 1 0,1 0 0,-1-1 0,1 1 0,-1-1 0,1 1 0,-1 0 0,1 0 0,-1-1 0,1 1 0,1 0 0,17-6 894,22-2-564,0 2 0,0 2-1,0 2 1,46 4 0,12 9-486,-82-8-55,-6 0-416,-7-2-3043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47.5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45 6816,'-5'-1'655,"-14"-6"1064,19 7-1532,-1 0 1,0 0 0,0 0 0,1-1 0,-1 1 0,0 0 0,1-1 0,-1 1 0,0-1-1,1 1 1,-1-1 0,1 1 0,-1-1 0,0 1 0,1-1 0,-1-1 0,2 2 108,0-1 0,0 0 0,1 1 1,-1-1-1,0 1 0,1 0 0,-1-1 1,0 1-1,1 0 0,-1 0 0,2 0 1,-2 0-279,44-8 1791,-21 4-1268,27-1-1,7 2-187,95-1 312,-50 9-3373,-97-4 1229,1 0 1,-1 0-1,11 4 0,1 3-1187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48.4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17 4320,'-18'-11'15797,"38"11"-14715,42 0-356,135-4-444,-186 3-285,0 1-1,20 2 0,-27-2 2,0 0 0,0 1 0,-1 0 0,1 0-1,-1 0 1,1 0 0,0 1 0,-1-1 0,0 1-1,1 0 1,5 4 0,-9-3 39,1-1 0,-1 1 0,1-1 0,-1 1-1,0-1 1,0 1 0,0-1 0,0 1 0,-1-1 0,1 1 0,-1 2 0,-2 1 6,0-1 1,0 1 0,0-1 0,-1 0-1,1 1 1,-1-2 0,-1 1 0,-7 7-1,-8 10 44,-161 184 505,135-162-155,101-32-181,-45-11-274,-1-1-1,1 0 1,-1 0 0,1 0 0,16-4-1,11-1-4,22-1-177,-36 2-52,27 1 0,-45 3 1041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2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3 260 4736,'-1'-2'252,"1"1"-172,0 1 0,0 0 0,-1-1 0,1 1 0,0-1 0,0 1 0,0 0-1,-1-1 1,1 1 0,0-1 0,0 1 0,0-1 0,0 1 0,0-1 0,0 1 0,0 0 0,0-1 0,0 1 0,0-1 0,0 1 0,0-1 0,0 1 0,3-4 3423,-2 7-2874,0 1-1,-1 0 0,1 0 0,0-1 0,3 7 0,2 7-221,-3 7 75,0 0 1,-2 1-1,-2 35 0,0-14-102,15 164 852,-8-138-757,-5-55-327,-2-15-56,1 0 1,0 0-1,0 0 1,0 1-1,0-1 0,1 0 1,-1 0-1,0 0 1,1 1-1,0-1 1,-1 0-1,2 2 0,-1-24 666,-12-150 93,0 36-749,10 102-108,1 0-1,6-37 0,3 13 236,31-99 1,-18 99-70,-22 56-158,0-1-1,0 1 1,0-1 0,0 1 0,0 0 0,0-1 0,1 1 0,-1-1 0,0 1-1,0 0 1,0-1 0,1 1 0,-1 0 0,0-1 0,0 1 0,1 0 0,-1 0-1,0-1 1,1 1 0,-1 0 0,0 0 0,1 0 0,-1-1 0,1 1 0,-1 0-1,0 0 1,1 0 0,-1 0 0,1 0 0,-1 0 0,0 0 0,1-1 0,-1 1-1,1 0 1,-1 1 0,0-1 0,1 0 0,-1 0 0,1 0 0,-1 0 0,0 0-1,1 0 1,-1 0 0,0 1 0,1-1 0,-1 0 0,1 0 0,-1 0 0,0 1-1,1-1 1,-1 0 0,0 1 0,3 2 13,-1-1-1,0 1 1,0-1-1,0 1 1,3 5-1,30 54 101,-7-13-20,21 51-1,-8-18 60,-29-60-138,0 1 0,-2 0 1,9 27-1,33 120 507,-50-166-441,-2-3-53,0 0-1,0 0 0,0 0 1,1 0-1,-1 0 1,0 0-1,1 0 0,-1-1 1,1 1-1,-1 0 1,1 0-1,-1 0 0,1-1 1,0 1-1,-1 0 1,2 0-1,-2-1-10,1 0 0,-1 0 1,0 0-1,1 0 0,-1 0 0,0 0 0,0-1 1,0 1-1,1 0 0,-1 0 0,0 0 0,0 0 1,1-1-1,-1 1 0,0 0 0,0 0 0,0 0 1,0-1-1,0 1 0,1 0 0,-1 0 1,0-1-1,0 1 0,0 0 0,0-1 0,0 1 1,0 0-1,0 0 0,0-1 0,0 1 0,0 0 1,0-1 49,5-19 111,-2 1 0,-1 0 0,0-1 0,-2 0 0,-1-23 0,0 0 11,14-342-89,-14 350-441,1-7 71,0 39 25,0-1-1,1 1 0,-1-1 1,1 1-1,0 0 0,0-1 1,0 1-1,3-5 0,2 17-3344,13 50-1979,-7-16 3190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6:48.8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7296,'16'0'9082,"48"3"-5413,123-4-1712,-72-1-4287,-86 2-2112,0 3 1242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9:56.0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1 111 3648,'0'-3'327,"0"0"1,0 1-1,0-1 0,0 0 1,0 1-1,1-1 1,-1 1-1,1-1 0,0 1 1,0-1-1,0 1 0,2-5 1,-1 1 2022,-2 5-2290,0 1-1,0-1 1,0 1 0,0 0-1,0-1 1,0 1 0,0-1-1,0 1 1,0-1 0,0 1-1,0 0 1,1-1 0,-1 1-1,0 0 1,0-1 0,0 1-1,1 0 1,-1-1 0,0 1-1,0 0 1,1-1 0,-1 1-1,5-5 592,-5 5-609,0 0 1,0 0-1,0 0 1,0 0-1,0 0 1,0-1-1,0 1 1,1 0-1,-1 0 1,0 0-1,0 0 0,0 0 1,0 0-1,0 0 1,0-1-1,0 1 1,1 0-1,-1 0 1,0 0-1,0 0 1,0 0-1,0 0 0,0 0 1,0 0-1,1 0 1,-1 0-1,0 0 1,0 0-1,0 0 1,0 0-1,0 0 1,1 0-1,-1 0 0,0 0 1,0 0-1,0 0 1,0 0-1,1 0 1,4 13 648,2 13-539,-2 1 0,5 36 1,-2-1 163,5 7-112,28 182 808,-41-247-1006,14 188 1268,-10-124-32,-23-102-95,12 17-1073,2 0 1,0-1-1,0 0 0,2 0 1,0 0-1,0-18 0,3 27-122,0 0 0,0 0 0,1 0 0,0 0-1,1 0 1,0 0 0,0 0 0,1 1 0,0-1-1,1 1 1,-1-1 0,2 1 0,-1 1 0,8-11-1,-10 16 24,-1 0 0,1 1 0,0-1-1,-1 0 1,1 0 0,0 1 0,0 0 0,0-1-1,0 1 1,1 0 0,-1 0 0,0 0-1,0 0 1,1 0 0,-1 1 0,1-1-1,-1 1 1,1-1 0,2 1 0,-1 0-2,0 1 0,0-1 0,0 1 0,-1 0 1,1 0-1,0 1 0,-1-1 0,1 1 0,-1 0 0,1 0 1,5 4-1,1 1 62,1 1-1,-1 0 1,-1 0 0,0 1 0,10 12-1,-17-18-2,0 0 0,0-1-1,0 1 1,0 0-1,-1 0 1,0 0-1,1 0 1,-1 1-1,0-1 1,-1 0-1,1 0 1,0 1 0,-1-1-1,0 1 1,0-1-1,0 0 1,0 1-1,-1-1 1,1 0-1,-1 1 1,1-1-1,-1 0 1,-1 0-1,-1 6 1,-4 2 36,0 0 0,0-1 0,-1 0 0,-1-1 0,1 0 0,-1 0 0,-11 7 0,14-11-36,-1 0 0,0 0 0,0-1 0,0 0 0,-1 0 0,0-1 0,1 0 0,-1 0 0,0-1 0,0 0 0,-14 2 0,54-23-117,70-23 166,23-7 307,-85 33-224,45-23-1,-82 37-165,7-5 8,-4 3-75,-9 12-65,-1 0 115,0 0 0,0 0 1,1 0-1,0 0 0,-2 13 0,4-16 55,0 1-1,0-1 0,1 1 0,-1-1 1,1 1-1,1 0 0,-1-1 0,1 1 1,2 10-1,-2-15-15,-1 0-1,0 0 1,1 0-1,-1 0 1,1 0-1,0 1 1,-1-1-1,1 0 1,0-1 0,-1 1-1,1 0 1,0 0-1,0 0 1,0 0-1,0-1 1,0 1 0,0 0-1,0-1 1,0 1-1,0-1 1,0 1-1,2 0 1,-1-1 8,0 0 1,0 0-1,0 0 1,0 0-1,0 0 1,0 0-1,0-1 1,0 1-1,0-1 1,0 1-1,4-2 1,4-3 60,-1 0 0,0-1 1,17-12-1,-26 18-86,47-42-32,-33 28-39,24-17 0,-36 29 39,-1 1-1,1 0 1,0 0 0,0 0 0,0 0 0,0 0 0,1 0 0,-1 0 0,0 0 0,4 0 0,-5 3 2,0-1 1,0 0-1,0 1 0,0-1 1,0 1-1,0-1 1,-1 1-1,2 2 1,0 0-2,11 26-123,-11-25 189,0 1-1,0 0 1,1-1 0,0 1-1,4 4 1,-6-9-20,-1 0 0,1 0 1,0 0-1,0 0 0,-1-1 1,1 1-1,0 0 1,0-1-1,0 1 0,0 0 1,0-1-1,0 1 0,0-1 1,0 0-1,0 1 0,0-1 1,0 0-1,0 0 0,0 1 1,1-1-1,1 0 1,-1-1 15,0 1-1,0-1 1,-1 1 0,1-1 0,0 0 0,0 1 0,-1-1 0,1 0 0,0 0 0,-1-1 0,3-1 0,4-4 65,-1-1-1,-1 0 1,11-16-1,-17 24-98,13-23 49,-1-1 0,-1-1 0,-1 0 0,-1 0-1,9-46 1,4-49-163,9-150-1,-31 243 61,0 21-13,0-1-1,0 1 1,1 0-1,-1-1 1,4-8-1,-4 10-197,2 12 29,15 51 160,16 92 0,-26-111 100,5 19 83,25 75-1,8-22-10,-33-83-72,11 37 0,-23-65-263,0 0 0,0 1-1,0-1 1,0 0 0,0 1-1,0-1 1,0 1 0,0-1 0,0 0-1,0 1 1,0-1 0,0 1-1,0-1 1,0 0 0,0 1-1,0-1 1,0 0 0,0 1-1,0-1 1,-1 0 0,1 1 0,0-1-1,0 0 1,0 1 0,-1-1-1,1 0 1,0 1 0,0-1-1,-1 0 1,1 0 0,0 1-1,-1-1 1,1 0 0,0 0-1,-1 0 1,1 1 0,0-1 0,-1 0-1,1 0 1,0 0 0,-1 0-1,1 0 1,-1 0 0,1 0-1,0 0 1,-1 0 0,0 0-1,-1 1-795,-2 1-1450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9:56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37 7232,'-8'-8'2009,"8"8"-1905,0 0-1,0 0 0,0-1 0,0 1 0,0 0 0,-1 0 0,1 0 0,0 0 1,0 0-1,0 0 0,0 0 0,0-1 0,-1 1 0,1 0 0,0 0 0,0 0 1,0 0-1,0-1 0,0 1 0,0 0 0,0 0 0,0 0 0,0 0 0,0-1 1,0 1-1,0 0 0,0 0 0,0 0 0,0 0 0,0-1 0,0 1 0,0 0 1,12-7 3181,0 3-2838,1 1 0,0 0-1,0 0 1,0 1 0,0 1-1,1 0 1,13 2 0,3-2-26,267 9 499,-262-6-886,-1 2-1239,-4 6-3781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9:58.2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17 167 3968,'-13'-12'1961,"10"5"-392,3 7-1511,0 0 0,0 0 0,0 0 0,0 0 0,0-1 0,0 1 0,0 0 0,0 0 0,0 0 0,0 0 0,0 0 0,0 0 0,0 0 0,0 0 0,0-1 0,0 1 0,0 0 0,0 0 0,0 0 0,0 0 0,0 0 0,0 0 0,0 0 0,0 0 0,0 0 0,0 0 0,1 0 0,-1 0 0,0-1 0,0 1 0,0 0 0,0 0 0,0 0 0,0 0 0,0 0 0,0 0 0,0 0 0,1 0 0,-1 0 0,0 0 0,0 0 0,0 0 0,0 0 0,0 0 0,0 0 0,0 0 0,1 0 0,2 15 2220,26 70-24,46 149 1102,-63-186-2777,6 63-1,-17-101 205,-3-15 166,-5-13-526,-19-46 254,15 40-607,1 0 0,1-1 0,0 1 0,3-2 0,0 1 0,1-1 0,1 0 0,0-30 0,5 29-56,1 0 1,2 0-1,0 1 1,1-1-1,2 1 0,15-40 1,-19 60-33,0 0 1,0 0-1,1 0 0,0 0 1,0 0-1,0 1 1,1-1-1,9-8 0,-11 12 7,-1 0-1,1 0 0,-1 0 0,1 1 0,0-1 0,0 1 0,0 0 0,0 0 0,0 0 1,0 0-1,0 0 0,0 1 0,0-1 0,0 1 0,0 0 0,0 0 0,0 0 0,0 0 1,0 1-1,0-1 0,0 1 0,6 2 0,-4-1 24,0 0 0,0 1 0,0 0 0,0 0 0,0 0 0,-1 1 0,0-1 0,0 1 0,0 0 0,0 0 1,0 1-1,-1-1 0,1 1 0,-1 0 0,4 9 0,-4-8 5,-1 0 1,0 0-1,0 0 1,0 1-1,-1-1 1,0 1-1,0-1 0,-1 0 1,0 1-1,0-1 1,0 1-1,-1-1 1,-1 9-1,-4 4 57,0-1 0,-2 1 1,0-2-1,-1 1 0,0-1 0,-2 0 0,0-1 0,-17 19 0,27-34-67,-2 3 3,0 0 0,0 0 1,0 0-1,-3 5 0,6-8-15,-1 0 0,1-1-1,0 1 1,-1 0 0,1-1-1,0 1 1,-1 0 0,1 0-1,0-1 1,0 1 0,0 0-1,0 0 1,0-1 0,0 1-1,0 0 1,0 0 0,0-1-1,0 1 1,0 0 0,0 0-1,1-1 1,-1 1 0,0 0-1,1-1 1,-1 1 0,0 0 0,1-1-1,-1 1 1,1-1 0,-1 1-1,1 0 1,-1-1 0,1 1-1,-1-1 1,1 1 0,-1-1-1,1 0 1,0 1 0,0 0-1,61 24 255,-30-13-293,31 18 0,-53-25 26,0 1 0,-1 0 0,0 1 0,0 0 0,-1 1-1,1-1 1,7 12 0,-14-17 40,0 0 0,-1 0 0,1 1 0,-1-1 0,1 0 0,-1 0 0,0 1-1,0-1 1,0 1 0,0-1 0,-1 1 0,1 0 0,-1-1 0,1 1 0,-1-1 0,0 1 0,0 0-1,0-1 1,-1 1 0,1 0 0,0-1 0,-1 1 0,0-1 0,0 1 0,1-1 0,-2 1 0,1-1-1,0 0 1,-2 3 0,0-1 32,-1 0 0,1 0 0,-1 0 0,0 0 0,0-1 0,0 0 0,-1 0 0,1 0 0,-1 0 0,1-1 0,-1 0 0,0 0 0,0 0 0,-6 1 0,-2 0-26,0 0 1,-1-1-1,1 0 1,-1-2-1,-15 0 1,6-1-8,11 0 8,0 0-1,-24-5 0,-47-8-2540,82 14 2229,1 0-1,-1 0 0,1 0 0,-1-1 1,1 1-1,-1 0 0,1 0 0,-1 0 1,1 0-1,-1-1 0,1 1 1,0 0-1,-1-1 0,1 1 0,-1 0 1,1 0-1,-1-2 0,17-14-11088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9:58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14 6816,'-8'-13'8562,"8"13"-8487,8 7 4135,1 4-5319,3 8 1765,-1 0 0,16 38-1,10 46 171,-18-47-472,49 149 579,-65-190-890,-2-11-874,-1-10-1384,0 1 407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9:59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270 11 6048,'0'-1'223,"0"1"0,0-1 1,0 1-1,0-1 0,0 1 1,0-1-1,-1 1 0,1-1 1,0 1-1,0-1 0,0 1 0,-1-1 1,1 1-1,0 0 0,-1-1 1,1 1-1,0 0 0,-1-1 1,1 1-1,0 0 0,-1-1 1,1 1-1,-1 0 0,1 0 0,-1-1 1,0 1 29,0 1-1,0-1 1,0 0 0,0 1 0,0-1 0,0 0 0,0 1 0,1-1-1,-1 1 1,0 0 0,0-1 0,-1 2 0,-7 7 427,-1 1 1,1 1-1,0-1 1,1 1-1,1 1 1,-13 23-1,-2 3 13,-110 178-757,122-204-2376,10-12 2227,0 1-214,-1-1 213,1 0 1,0 0 0,-1 0-1,1 1 1,0-1-1,0 0 1,-1 0 0,1 0-1,0 0 1,-1 0-1,1 0 1,0 1 0,-1-1-1,1 0 1,0 0-1,-1 0 1,1 0 0,0 0-1,-1 0 1,1-1-1,0 1 1,-1 0 0,1 0-1,0 0 1,-1 0-1,1 0 1,0 0 0,-1 0-1,1-1 1,0 1-1,-1 0 1,1 0 0,0-1-1,-1 1 1,0-5-2635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9:59.4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7 6144,'-35'-6'1978,"35"6"-1937,-1 0 0,0 0 0,1 0 0,-1-1 0,0 1 0,1 0 0,-1 0 0,1 0 0,-1 0 0,0 0 0,1 0 0,-1 0 0,0 0 0,1 0 0,-1 1 0,0-1 0,1 0 0,-1 0 0,0 0 0,1 1 0,-1-1 0,1 0 0,-1 1 0,1-1 0,-2 1 0,0 1 152,-1-1 875,11 0 669,71 31 1423,87 22 0,-120-40-2547,-23-7-508,17 6-50,0-2 0,1-1 1,43 4-1,-59-11-1470,3-1-4375,-21-1 947,-2 2 1542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09:59.9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 7968,'0'0'3616,"40"0"-3136,-14-3 2336,6-2-1632,8-2 511,5 7-1023,1-5-256,-1 5-256,-5 0-64,-4 5-32,-1-2-128,-3 6 32,-6-1-736,3 4 384,-8 3-4255,-2 5 2559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02.3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68 857 2656,'-4'0'964,"4"0"-952,0 0 1,0 0 0,0 0 0,0 0 0,0 0 0,0 0 0,1 0 0,-1 0 0,0 0 0,0 0 0,0 0 0,0 0-1,0 0 1,0 0 0,0 0 0,0 0 0,0 0 0,1 0 0,-1 0 0,0-1 0,0 1 0,0 0 0,0 0-1,0 0 1,0 0 0,0 0 0,0 0 0,0 0 0,0 0 0,0-1 0,0 1 0,0 0 0,0 0 0,0 0-1,0 0 1,0 0 0,0 0 0,0 0 0,0 0 0,0-1 0,0 1 0,0 0 0,0 0 0,0 0 0,0 0-1,0 0 1,0 0 0,0 0 0,0 0 0,0-1 0,-1 1 0,1 0 0,4-16 5720,30-69-72,-20 56-4927,2 0-1,22-31 0,-13 23-526,-3 0-1,0-1 0,-3-1 1,21-60-1,-18 30 246,25-132 0,-44 185-431,-1-1 1,-1 0-1,0 1 0,-3-21 1,2 36-29,0 1 0,0-1 1,0 1-1,0-1 1,0 1-1,0-1 0,0 1 1,0-1-1,-1 1 0,1-1 1,0 1-1,0-1 0,0 1 1,-1-1-1,1 1 1,0-1-1,-1 1 0,1 0 1,-1-1-1,1 1-1,-1 0-1,1-1 1,0 1-1,-1 0 1,1 1-1,0-1 1,-1 0-1,1 0 1,0 0-1,-1 0 1,1 0-1,0 0 1,-1 0-1,1 0 1,0 0-1,0 1 1,-1-1-1,1 0 1,0 0-1,0 0 1,-1 1-1,1-1 1,0 0-1,0 1 1,-3 2-45,0 0 0,1 1 1,0-1-1,0 1 0,-2 6 0,-48 148-226,27-72 329,-7 13 32,-23 75 39,-3 46 189,16-58 41,27-110 118,-2-2 1,-27 56-1,38-96 281,8-18-432,1-8-229,4-20-77,2 0-1,1 0 1,2 1-1,1 1 1,25-48-1,-25 59-1,2 0-1,0 0 1,2 1-1,0 1 1,1 1-1,1 1 1,1 0-1,27-19 1,-8 13-60,1 2 1,65-28-1,-102 50 71,17-8 678,-20 9-681,1 0 0,-1-1 0,0 1 1,1 0-1,-1 0 0,0 0 0,1 0 1,-1-1-1,0 1 0,0 0 1,1 0-1,-1 0 0,0-1 0,0 1 1,0 0-1,1-1 0,-1 1 0,0 0 1,0 0-1,0-1 0,0 1 0,0 0 1,1-1-1,-1 1 0,0 0 1,0-1-1,0 1 0,0 0 0,0-1 1,0 1-1,0 0 0,0-1 0,0 1 1,0 0-1,0-1 0,0 1 0,-1 0 1,1-1-1,0 1 0,0-1 0,-1 1 2,1-1 0,0 1-1,-1-1 1,1 1 0,-1-1-1,1 1 1,-1-1-1,1 1 1,-1-1 0,1 1-1,-1 0 1,0-1-1,1 1 1,-1 0 0,1-1-1,-1 1 1,0 0 0,1 0-1,-1 0 1,0 0-1,0-1 1,0 1 0,-7 1-33,0 1 1,0 0 0,1 0 0,-1 0 0,1 1-1,-8 3 1,12-3 18,0-1 0,0 1 0,0 0-1,0 0 1,1 0 0,-1 0 0,1 0-1,0 0 1,0 1 0,0-1 0,-3 8 0,4-9-4,0 1 1,1 0-1,-1 0 1,0 0-1,1 0 1,0 0-1,-1 0 1,1 0-1,0-1 0,1 1 1,-1 0-1,0 0 1,1 0-1,0 0 1,0 0-1,0 0 1,0-1-1,0 1 1,0 0-1,1-1 1,-1 1-1,1-1 1,0 1-1,-1-1 1,1 0-1,0 0 1,1 0-1,-1 0 1,4 3-1,-2-2 12,0-1 0,0 1 0,0-1 0,0 0 0,1 0 0,-1 0 1,0 0-1,1-1 0,-1 0 0,1 0 0,0 0 0,-1-1 0,1 1 0,0-1 0,-1 0 0,1 0 0,0-1 0,6-1 0,-7 1-2,0 0-1,-1-1 1,1 1 0,-1-1-1,1 0 1,-1 0 0,0 0-1,1 0 1,-1-1 0,0 1-1,-1-1 1,1 0 0,0 1-1,-1-1 1,1-1 0,-1 1-1,0 0 1,0-1 0,0 1-1,-1-1 1,1 1 0,-1-1-1,0 0 1,0 1 0,0-1-1,-1 0 1,1 0 0,-1 0-1,0 0 1,0 0 0,-1-6-1,0 5-5,1 3 8,-1 0 1,1-1-1,-1 1 0,1-1 1,0 1-1,0-1 0,0 1 1,0 0-1,1-1 0,-1 1 1,1-1-1,0-3 0,1-2-69,-2 8 51,0 0 1,0-1-1,0 1 1,0 0-1,0-1 1,0 1-1,0 0 0,0 0 1,0-1-1,0 1 1,0 0-1,0-1 1,0 1-1,0 0 1,0 0-1,1-1 1,-1 1-1,0 0 0,0 0 1,0-1-1,1 1 1,-1 0-1,0 0 1,0 0-1,0-1 1,1 1-1,-1 0 0,0 0 1,1 0-1,-1 0 1,0-1-1,0 1 1,1 0-1,-1 0 1,0 0-1,1 0 1,-1 0-1,0 0 0,0 0 1,1 0-1,-1 0 1,1 0-1,44-11-113,-35 10 120,0 0 1,-1 1-1,1 0 0,0 1 0,9 2 1,-13-2-5,-1 1 0,0-1 0,1 1 0,-1 0 1,0 0-1,0 1 0,0 0 0,-1-1 0,1 2 0,6 4 1,-5-1 81,0 0 1,-1 1-1,0-1 0,0 1 1,4 9-1,0 1 12,2 2-66,-7-12 73,1-1-1,0 1 1,9 11-1,-12-17-127,1 1-1,-1-1 0,1 0 0,0 0 0,-1 0 0,1 0 0,0 0 0,1-1 1,-1 1-1,0-1 0,0 0 0,1 0 0,3 1 0,10 0-1416,1 0 0,-1-1-1,30-3 1,3 1-1925,-25 3 337,-15-2 1415,0 1 0,0-1 0,0 0 0,0-1 0,17-4 0,26-9-1113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03.2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78 4736,'-11'-20'1530,"11"20"-1506,0 0 0,0 0 0,-1-1 0,1 1 0,0 0 0,0 0 0,0-1 0,0 1 0,0 0-1,0-1 1,-1 1 0,1 0 0,0-1 0,0 1 0,0 0 0,0 0 0,0-1 0,0 1-1,0 0 1,0-1 0,0 1 0,0 0 0,1-1 0,-1 1 0,1-5-62,-1 1 917,1 0 0,0 0 0,1-1 0,-1 1 0,0 0 0,1 0 0,0 1 0,0-1 0,3-4 0,-5 8-832,1 0 0,-1 0 0,0-1 1,0 1-1,1 0 0,-1 0 0,0 0 1,1 0-1,-1 0 0,0 0 0,0 0 1,1 0-1,-1 0 0,0 0 0,1 0 1,-1 0-1,0 0 0,1 0 0,-1 0 1,0 0-1,1 0 0,-1 0 0,0 0 1,0 0-1,1 0 0,-1 1 0,0-1 1,0 0-1,1 0 0,-1 0 0,1 1 1,7 7 402,-4-1-255,-1 0 1,1 0-1,-1 1 0,0-1 1,-1 1-1,3 11 1,5 51 406,-9-65-561,4 66 768,-3 2-1,-8 87 1,-21 7 84,14-102-740,10-44 135,-2 33 0,5-54-284,0 1 1,0-1-1,0 0 1,0 1 0,0-1-1,0 0 1,0 1 0,0-1-1,0 0 1,1 1-1,-1-1 1,0 0 0,0 1-1,0-1 1,0 0 0,1 0-1,-1 1 1,0-1-1,0 0 1,1 0 0,-1 1-1,0-1 1,0 0 0,1 0-1,-1 0 1,0 1-1,1-1 1,-1 0 0,1 0-1,13 0 277,18-9 236,-27 7-483,32-8 75,70-11-1,-28 8 6,-16 2-87,-44 10-33,-18 1-121,-1 0 0,1 0 0,-1 0 0,1 0-1,0 0 1,-1 0 0,1 0 0,-1 0 0,1 0-1,-1 1 1,1-1 0,-1 0 0,1 1 0,-1-1 0,1 0-1,-1 0 1,1 1 0,-1-1 0,1 1 0,-1-1 0,1 1-1,-1-1 1,0 0 0,1 1 0,-1-1 0,0 1-1,0 0 1,1-1 0,-1 1 0,0-1 0,0 1 0,0-1-1,0 1 1,1-1 0,-1 1 0,0 0 0,0-1-1,0 1 1,0-1 0,0 1 0,-1 0 0,1-1 0,0 1-1,0-1 1,0 1 0,-1 2-812,1 2-242,1-1 1,-1 1-1,1 0 1,0-1-1,0 1 0,1-1 1,3 9-1,8 9-3800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2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61 6400,'-9'-1'629,"7"1"-497,0 0-1,-1 0 0,1 0 0,0 0 0,-1 0 0,1 0 0,0 1 0,0-1 0,-1 1 1,1-1-1,0 1 0,0 0 0,0 0 0,0 0 0,0 0 0,-3 2 0,-9 8 1240,0 1-1,1 0 1,-19 23-1,29-31-1217,0 1 0,-1 0 0,1-1-1,1 1 1,-1 0 0,1 0-1,0 1 1,0-1 0,0 0-1,1 1 1,0-1 0,0 1-1,0-1 1,1 1 0,0 10-1,0-14-105,0 0 0,1 0-1,-1 1 1,1-1 0,-1 0-1,1 0 1,0 0-1,0 0 1,0 0 0,0 0-1,0 0 1,0 0-1,1 0 1,-1 0 0,0 0-1,1-1 1,0 1-1,-1-1 1,1 1 0,0-1-1,0 0 1,0 1 0,0-1-1,0 0 1,0 0-1,0 0 1,0-1 0,0 1-1,0 0 1,1-1-1,-1 0 1,0 1 0,0-1-1,1 0 1,2 0 0,0-1 36,0 1 0,1-1 0,-1 0 0,0 0 0,1 0 1,-1-1-1,0 0 0,0 0 0,0 0 0,0-1 1,-1 0-1,1 1 0,7-8 0,-2 1 127,-1-1 0,-1 0 0,1 0 0,-2-1 0,0 0 0,11-21 0,-15 26-150,0 0 1,-1-1-1,0 1 1,0-1-1,0 1 0,-1-1 1,0 0-1,0 0 1,-1 1-1,0-1 1,0 0-1,0 0 1,-1 1-1,0-1 1,-2-7-1,2 11-98,-1 0-1,1 1 0,0-1 1,-1 0-1,0 1 1,1-1-1,-1 1 0,0 0 1,0 0-1,-1 0 0,1 0 1,0 0-1,-1 0 0,1 0 1,-1 1-1,1-1 1,-1 1-1,0 0 0,0 0 1,0 0-1,1 0 0,-1 0 1,0 1-1,0-1 1,0 1-1,0 0 0,-4 0 1,0 0-249,1 0 0,-1 1 0,1 0 0,0 0 0,-1 0 1,1 1-1,0 0 0,0 0 0,0 1 0,0-1 0,1 1 1,-7 4-1,11-6 44,0 0 0,-1 1 0,1-1 0,0 0 0,0 0 0,0 0 0,0 1 0,0-1 0,0 1 1,1-1-1,-1 1 0,0-1 0,1 1 0,-1-1 0,1 1 0,-1-1 0,1 1 0,0 0 0,0-1 0,0 1 0,0 0 0,0-1 1,0 1-1,0 0 0,0-1 0,1 1 0,0 2 0,0 0-384,1 0 0,-1 0-1,1-1 1,0 1 0,0-1 0,0 1 0,1-1-1,-1 0 1,1 0 0,4 4 0,18 10-1917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03.8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 6880,'0'-31'9504,"6"32"-7403,6 9-1673,1 0 0,-1 1 0,-1 0 1,0 1-1,0 0 0,10 16 0,-6-8-87,26 27 1,-33-39-248,73 65 404,-59-54-414,-15-13 19,-1 0-1,1-1 0,0 0 1,0 0-1,10 5 0,-16-10-51,0 1-1,0-1 1,0 0-1,-1 0 1,1 1-1,0-1 0,0 0 1,0 0-1,-1 0 1,1 0-1,0 0 1,0 0-1,0 0 1,0-1-1,-1 1 0,1 0 1,0 0-1,0-1 1,-1 1-1,2-1 1,0 0 11,0 0 1,0-1 0,-1 1-1,1-1 1,-1 1 0,1-1-1,2-3 1,0-3 7,1 0 0,6-16 0,-11 23-65,15-35 13,-2 0 0,9-43 0,-20 68-15,1 0 1,5-12-1,-7 20-95,0 0 0,1-1-1,-1 1 1,1 0-1,0 0 1,0 1-1,0-1 1,0 0-1,1 1 1,-1-1-1,5-3 1,-6 6-148,0-1 0,-1 1 0,1 0 1,0-1-1,0 1 0,0 0 0,0 0 0,0-1 1,0 1-1,0 0 0,0 0 0,0 0 0,0 0 0,0 0 1,0 0-1,0 0 0,-1 1 0,1-1 0,0 0 1,0 1-1,1 0 0,19 13-4734,0 7 1886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06.3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 88 7552,'-5'-2'655,"3"1"-400,0 0 0,1 0 1,-1 0-1,0 0 0,1 0 1,-1 0-1,1 0 0,-1 0 0,1-1 1,0 1-1,0-1 0,-1 1 1,0-2-1,1 1 11,1 1 0,-1 0 0,0 0 1,0 0-1,0 0 0,-1 0 0,1 0 0,0 0 0,0 1 1,0-1-1,-1 0 0,1 1 0,0-1 0,-1 1 0,1-1 1,0 1-1,-1-1 0,1 1 0,-1 0 0,1 0 0,-1 0 1,-1 0-1,1 0-176,0 0 0,1 1 0,-1-1 0,1 1 1,-1-1-1,1 1 0,-1 0 0,1-1 0,-1 1 0,1 0 1,-1 0-1,1 0 0,0 0 0,0 0 0,0 0 0,-1 1 1,1-1-1,0 0 0,-1 3 0,-3 5 19,0 1-1,0 0 1,1 0-1,1 0 1,-1 0 0,2 0-1,-1 1 1,1 0 0,1-1-1,0 21 1,1-31-93,0 1 0,0-1 1,-1 1-1,1 0 1,0-1-1,1 1 0,-1-1 1,0 1-1,0 0 0,0-1 1,0 1-1,0-1 0,0 1 1,1-1-1,-1 1 1,0-1-1,1 1 0,-1-1 1,0 1-1,1-1 0,-1 1 1,0-1-1,1 1 0,-1-1 1,1 0-1,-1 1 1,1-1-1,-1 0 0,1 1 1,1-1 17,-1 0-1,0 0 1,0 0 0,0 0 0,0 0 0,1 0 0,-1 0 0,0-1 0,0 1-1,0 0 1,0-1 0,0 1 0,2-2 0,4-2 86,-1 0 1,1-1-1,6-5 1,-13 10-123,42-41-30,-31 29 48,1 0 0,1 1 0,0 0 0,21-13 0,-32 23-11,0 0 0,0 1-1,-1-1 1,1 1 0,0-1 0,0 1-1,0 0 1,0-1 0,-1 1 0,1 0-1,0 0 1,0 1 0,0-1 0,0 0 0,0 1-1,-1-1 1,1 1 0,0-1 0,0 1-1,0 0 1,-1 0 0,1-1 0,-1 1-1,1 1 1,1 0 0,4 4 162,0 0 1,-1 0-1,11 14 1,-11-13-2,4 5-33,1 0 0,0 0 0,17 13 0,-23-22-96,-1 0 0,1 0 0,0 0 0,0-1 0,1 1 0,-1-1 0,0 0 0,1-1 0,-1 1 1,1-1-1,-1 0 0,1-1 0,6 1 0,3-2-31,0 0 1,0-1 0,0 0 0,-1-1 0,1-1 0,-1 0 0,0-1-1,0-1 1,0 0 0,-1-1 0,0 0 0,0-1 0,13-11 0,-11 9 37,-1-2 0,0 0 0,24-27 0,-7 4-18,-31 35-29,0-1 1,1 1-1,-1 0 0,0 0 0,0 0 0,0 0 0,1 0 0,-1 0 1,0 0-1,0-1 0,0 1 0,0 0 0,0 0 0,1 0 0,-1-1 1,0 1-1,0 0 0,0 0 0,0 0 0,0 0 0,0-1 0,0 1 1,0 0-1,0 0 0,0-1 0,0 1 0,0 0 0,0 0 0,0 0 1,0-1-1,0 1 0,0 0 0,0 0 0,0-1 0,-8 8-233,-53 88 156,57-87 57,-1 0 1,2 0-1,-1 1 0,-3 14 0,6-19 38,1 0 1,-1-1-1,0 1 1,1 0-1,0-1 1,0 1-1,0 0 1,0-1-1,1 1 0,-1 0 1,1-1-1,0 1 1,0-1-1,3 6 1,-3-7-12,-1-1 1,1 1 0,1-1-1,-1 1 1,0-1 0,0 1 0,1-1-1,-1 0 1,0 0 0,1 1-1,0-1 1,-1 0 0,1 0 0,-1-1-1,1 1 1,0 0 0,0 0 0,-1-1-1,1 1 1,0-1 0,0 0-1,3 1 1,1-2 18,1 1 0,-1-1 0,1 0 1,-1 0-1,8-3 0,4 0-9,177-41 114,-30-6-91,-147 44-37,1 0-1,-1-1 1,-1-2-1,0 1 1,0-2-1,-1 0 1,-1-1-1,1-1 1,-2 0-1,22-26 1,-33 36 0,-2 1-11,0 1-1,1-1 1,0 0-1,-1 0 0,1 0 1,0 1-1,0-1 1,0 1-1,0-1 0,0 1 1,2-1-1,-16 25-217,-46 93 133,29-60-81,26-50 201,1 1 1,-1 0-1,1-1 1,0 1-1,1 0 1,-1 13 0,2-19-20,0-1 1,0 0-1,0 1 1,0-1-1,0 0 1,0 1-1,0-1 1,0 1-1,0-1 1,0 0-1,0 1 1,1-1-1,-1 0 1,0 1-1,0-1 1,1 0-1,-1 1 1,0-1-1,0 0 1,1 0-1,-1 1 1,0-1-1,1 0 1,-1 0-1,0 0 1,1 1 0,-1-1-1,0 0 1,1 0-1,-1 0 1,0 0-1,1 0 1,-1 0-1,0 0 1,1 0-1,-1 0 1,1 0-1,-1 0 1,0 0-1,1 0 1,-1 0-1,1 0 1,-1 0-1,0 0 1,1 0-1,-1 0 1,0 0-1,1-1 1,-1 1-1,0 0 1,1 0-1,-1-1 1,20-10 102,-10 3-177,0-1 1,-1 1 0,0-1 0,0-1 0,-1 0 0,0 0 0,-1-1-1,9-17 1,-14 19 54,-2 8-3,0 1 0,0-1-1,0 0 1,0 0-1,1 0 1,-1 1-1,0-1 1,0 0-1,0 0 1,1 1 0,-1-1-1,1 0 1,-1 1-1,0-1 1,1 0-1,-1 1 1,1-1-1,0 0 1,0 0 0,0 1 13,0 0 1,-1 0-1,1 1 1,0-1 0,0 0-1,-1 0 1,1 1-1,0-1 1,-1 0 0,1 1-1,0-1 1,-1 1-1,1-1 1,0 1 0,-1-1-1,1 1 1,-1-1-1,1 1 1,0 0 0,8 16-27,-6-10 26,20 34 319,-22-39-278,6 0 104,-6-2-136,0 0 0,-1 1 0,1-1-1,0 0 1,-1 0 0,1 1 0,-1-1 0,1 0 0,0 0 0,0 0 0,-1 0-1,1 0 1,0 0 0,-1 0 0,2 0 0,20-6 77,-1-1 0,1-1 0,-2-1 0,22-12-1,-20 9-102,1 1 1,46-14-1,-68 24 31,1 1 0,-1 0 0,0-1 0,0 1 0,1 0 0,-1 0 0,0 0 0,1 0 0,-1 0 1,0 0-1,1 0 0,-1 0 0,0 0 0,1 1 0,-1-1 0,0 1 0,1-1 0,-1 1 0,0-1 1,0 1-1,0 0 0,0-1 0,0 1 0,0 0 0,0 0 0,0 0 0,0 0 0,0 0 0,0 0 1,0 0-1,1 2 0,-1 0 7,0-1 1,-1 1-1,1-1 1,0 1-1,-1 0 1,1-1-1,-1 1 0,0 0 1,0-1-1,0 1 1,0 0-1,-1-1 1,1 1-1,-1 0 1,0 3-1,-1 0 12,0 0 70,0 0 0,0-1-1,0 1 1,-6 8 0,6-11-40,0 1 1,0-1 0,0 1-1,0 0 1,-2 6-1,14-11-32,14-8-9,-1-2 0,-1 0 0,0-1 0,35-26 0,28-15 25,-83 51-52,1 1 0,0 0 0,0 0 0,0 0 0,0 0 1,0 0-1,0 1 0,0-1 0,0 1 0,1 0 0,2 0 0,-5 0 2,0 0 0,1 1 0,-1-1 0,0 0-1,0 0 1,1 1 0,-1-1 0,0 1 0,0-1 0,0 1 0,0 0 0,1-1 0,-1 1 0,0 0 0,0 0-1,0 0 1,-1 0 0,1-1 0,0 1 0,0 1 0,0-1 0,-1 0 0,1 0 0,-1 0 0,1 0 0,-1 0-1,1 0 1,-1 1 0,1 1 0,1 16 172,0 0 0,-2 24 1,0-25-107,0-17-48,0 0 0,0 0 0,0-1 0,0 1 0,0 0 0,1-1 0,-1 1 0,0 0 0,0 0 0,0-1-1,1 1 1,-1 0 0,0-1 0,1 1 0,-1-1 0,1 1 0,-1 0 0,1-1 0,-1 1 0,1-1 0,-1 1 0,1-1 0,-1 0 0,2 1 0,0 0 14,-1 0 0,1-1 0,0 1 0,0-1 1,-1 1-1,1-1 0,0 0 0,0 0 0,3 0 0,3-1 33,1 0 0,-1-1 1,10-3-1,-17 5-59,125-43-159,110-16 251,-216 52-40,-14 5-57,0 0 0,0 0 0,0 1 0,0 0 1,7-1-1,-12 2-42,-7 4-75,-11 5 86,0 1 0,1 1-1,1 0 1,-26 24 0,23-13-38,18-21 94,1-1-1,-1 1 1,1-1 0,-1 1-1,1-1 1,0 0 0,-1 1-1,1-1 1,-1 0 0,1 1-1,0-1 1,-1 0 0,1 0-1,0 0 1,0 0 0,12 1-27,0 0 0,0-2 1,-1 0-1,1 0 0,-1-1 1,23-6-1,-25 5-8,-2 1-48,0-1 0,0 2 0,1-1 0,-1 1 0,0 0 0,9 1 0,-15 0 48,0 0 1,0 1-1,-1-1 0,1 0 1,-1 1-1,1-1 1,0 1-1,-1 0 0,1 0 1,-1-1-1,0 1 0,1 0 1,-1 0-1,0 0 0,2 2 1,-2-1 8,1-1 0,-1 1-1,0 0 1,0 0 0,0 0 0,-1 0 0,1 0 0,0 0 0,-1 0-1,1 0 1,-1 0 0,0 1 0,0-1 0,0 4 0,0 2-4,0 1 1,1-1-1,0 0 0,0 1 1,1-1-1,3 9 0,-5-16 16,0-1 0,1 1 0,-1 0 0,0-1 0,1 1 0,-1 0 0,1-1 0,-1 1 0,1-1 0,-1 1 0,1-1 0,-1 1 0,1-1 0,0 1 0,-1-1 0,1 1 1,0-1-1,-1 0 0,1 1 0,0-1 0,-1 0 0,1 0 0,0 1 0,0-1 0,-1 0 0,1 0 0,0 0 0,0 0 0,-1 0 0,1 0 0,0 0 0,0 0 0,-1 0 0,1-1 0,0 1 0,0 0 0,-1 0 0,1-1 0,0 1 0,-1 0 0,1-1 0,0 1 0,0-1 0,5-3-56,0 0 1,-1 0-1,10-10 1,-8 7-81,-1 2 86,96-77-139,-99 80 160,0 0-1,0 0 1,0 0 0,0 1-1,1 0 1,-1-1 0,1 1-1,-1 1 1,6-2 0,-8 2 21,0 0 0,1 0 0,-1 0 0,0 0 1,1 0-1,-1 0 0,0 1 0,0-1 0,1 0 1,-1 1-1,0-1 0,0 1 0,1-1 0,-1 1 0,0 0 1,0-1-1,0 1 0,0 0 0,0 0 0,0 0 0,0 0 1,0 0-1,0 0 0,-1 0 0,1 0 0,0 0 1,-1 0-1,1 0 0,0 1 0,0 0 0,0 4 25,1 0 0,-1 0 0,-1 0 0,1 0 0,-1 1 0,0-1 0,0 0 0,-1 8 0,-10 78 146,-4 0 1,-29 101 0,34-159-19,-20 49-1,25-71-95,-1-1-1,0 0 0,-1 0 0,0-1 1,-1 0-1,0 0 0,-14 14 1,18-21-33,0 0 1,0-1 0,0 1 0,0-1 0,-1 1 0,1-1 0,-1-1 0,1 1 0,-1-1 0,0 0 0,1 0-1,-1 0 1,0 0 0,0-1 0,0 0 0,0 0 0,0 0 0,1-1 0,-1 1 0,0-1 0,0 0 0,-8-4 0,6 3-6,1-1 1,-1 0-1,0 0 1,1-1-1,-1 0 1,1 0-1,0-1 1,1 0-1,-1 0 1,1 0-1,0 0 1,0-1-1,0 0 1,-4-8-1,5 6-12,0 0 0,0-1-1,1 0 1,1 1 0,-1-1-1,1 0 1,1 0 0,-1 0-1,2 0 1,-1-1 0,1 1-1,1 0 1,-1 0 0,2 0-1,-1 0 1,1 0 0,0 0-1,1 0 1,0 1 0,6-12-1,0 4 25,0 0 0,0 1 0,2 0 0,0 1 1,0 0-1,2 1 0,-1 0 0,2 0 0,21-14 0,-12 11-37,1 1 0,1 2 1,0 0-1,1 2 0,0 1 1,35-9-1,-20 9-1204,1 2 1,1 2-1,59-1 0,-83 6-731,1 2-1,-1 1 1,1 0 0,-1 2-1,0 0 1,30 10 0,8 2-3496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07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11 339 6304,'0'0'99,"-1"1"0,1-1 1,-1 0-1,1 0 0,-1 0 1,1 0-1,-1 0 0,1 0 1,-1 1-1,1-1 0,0 0 1,-1 0-1,1 1 0,-1-1 1,1 0-1,0 1 0,-1-1 0,1 0 1,0 1-1,-1-1 0,1 0 1,0 1-1,0-1 0,-1 1 1,1-1-1,0 1 0,0-1 1,0 1-1,0-1 0,0 1 1,-1 0-1,2-1 106,-1 1-1,0 0 1,0 0-1,1 0 1,-1 0 0,1-1-1,-1 1 1,1 0 0,-1 0-1,1-1 1,-1 1 0,1 0-1,0-1 1,-1 1 0,1-1-1,0 1 1,-1-1 0,2 2-1,3 0 255,0 0 0,0 1-1,0-1 1,0-1 0,0 1-1,0-1 1,1 0 0,-1 0-1,0-1 1,1 1 0,-1-1-1,0 0 1,1-1 0,-1 1-1,6-2 1,9-3 288,0 0-1,31-14 1,-34 12-558,0-1 1,0-1 0,0-1 0,-2 0-1,1-1 1,19-17 0,-24 17-104,-1 1 1,0-2-1,0 0 1,-1 0-1,-1 0 1,0-1-1,0 0 1,8-22-1,-3 4 160,-10 26-532,-3 8 12,-1 8 242,1 11 38,3 71 260,-2-81-177,1 0 0,1 0-1,0 0 1,0 0 0,9 19 0,-11-30-61,0 1 0,-1-1 1,1 1-1,0-1 0,0 0 0,1 1 0,-1-1 1,0 0-1,0 0 0,1 0 0,-1 0 0,0 0 1,1 0-1,-1 0 0,1-1 0,0 1 0,-1 0 1,1-1-1,-1 1 0,1-1 0,0 0 1,-1 1-1,1-1 0,0 0 0,-1 0 0,1 0 1,0 0-1,0 0 0,-1-1 0,3 0 0,4-1 48,1 0-1,-1-1 1,0 0-1,11-5 1,-18 7-75,18-9 29,1-2-1,-2 0 0,1-1 1,-2-1-1,0 0 1,-1-1-1,22-26 1,3-11-162,39-65 1,-76 109 110,-3 7 14,-1 0 0,1 0 0,0 1 0,-1-1 0,1 0 1,0 0-1,0 0 0,-1 0 0,1 1 0,0-1 0,0 0 0,1 0 0,-1 1 4,-1 0-1,0 0 1,0 0-1,1 0 1,-1 0 0,0 0-1,0 0 1,0 0-1,1 0 1,-1 1 0,0-1-1,0 0 1,0 0-1,0 0 1,1 0 0,-1 0-1,0 1 1,0-1-1,0 0 1,0 0 0,0 0-1,0 1 1,0-1-1,0 0 1,1 0 0,-1 1-1,0-1 1,0 0 0,0 0-1,0 0 1,0 1-1,0-1 1,0 0 0,0 0-1,0 1 1,-3 32-269,3-26 207,-3 10 88,0-1 0,-1 0 1,0 0-1,-2-1 0,1 1 0,-2-1 1,0 0-1,-1-1 0,-1 0 1,-18 24-1,14-18 18,11-16 54,-1 1 1,0-1-1,-1 1 0,1-1 1,-8 7-1,22-10-65,6-2-87,141-8 159,-87 7-808,-38 1-2028,-1 1-4397,-35 10-1535,2-9 8327,0 0 1,0 0-1,0 0 0,0 0 1,-1 0-1,1 0 1,-3 1-1,-24 7-2781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07.8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35 7456,'-13'-20'3392,"31"9"-2944,1 7-1792,-1 4 640,27 0-3008,5 4 2048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09.7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1 143 8544,'0'0'2757,"4"6"-821,-1-2-1298,-1 1 0,1 0-1,-2 0 1,1 0 0,0 0 0,-1 1-1,1 8 1,1 40 672,-2-35-730,2 420 2689,-4-276-2549,1-138-537,1-8 67,-1 1 1,-1-1-1,0 0 0,-7 29 1,15-65-193,0 0 1,2 1 0,0 0-1,1 0 1,0 1 0,2 1-1,0 0 1,1 0 0,21-19-1,-30 31-92,0 1 1,1 0-1,-1 1 0,1-1 0,-1 1 0,1 0 0,0 0 0,0 0 1,0 1-1,0 0 0,0 0 0,0 0 0,1 0 0,9 1 0,-11 0 20,0 1-1,0-1 0,0 1 1,0 0-1,-1 0 0,1 0 1,0 1-1,-1-1 0,1 1 1,-1 0-1,1 0 0,-1 0 1,0 0-1,0 1 0,0-1 1,0 1-1,0 0 0,-1 0 1,1 0-1,2 5 0,-3-5 24,-1-1-1,1 1 1,-1-1-1,0 1 1,0-1-1,0 1 1,-1 0-1,1-1 1,-1 1-1,1 0 1,-1 0-1,0 0 1,0-1-1,0 1 1,-1 5-1,0-4 23,-1 0 0,1 0 0,-1 0 0,1-1 0,-1 1-1,0 0 1,0-1 0,-1 1 0,-4 4 0,-1 1 53,-1-1 0,-1 1 1,1-2-1,-1 0 0,-1 0 1,-12 6-1,13-7-27,-1 0 1,0-1 0,-1 0-1,1-1 1,-1 0-1,0-1 1,0 0 0,0-1-1,-16 1 1,26-3-67,-12 0-162,14 0 166,0 0 1,0 0-1,-1 0 0,1 0 0,0-1 0,0 1 1,-1 0-1,1 0 0,0 0 0,0 0 0,0 0 1,-1 0-1,1 0 0,0 0 0,0 0 0,0-1 1,-1 1-1,1 0 0,0 0 0,0 0 1,0 0-1,0-1 0,-1 1 0,1 0 0,0 0 1,0 0-1,0-1 0,0 1 0,0 0 0,0 0 1,0-1-1,0 1 0,0 0 0,0 0 1,0 0-1,0-1 0,0 1 0,0 0 0,0 0 1,0-1-1,0 1 0,0 0 0,0 0 0,0 0 1,0-1-1,1 0 4,-1 1 0,1-1 1,-1 0-1,1 1 0,-1-1 0,1 1 0,0-1 1,-1 1-1,1 0 0,0-1 0,-1 1 0,1 0 1,0-1-1,0 1 0,-1 0 0,1 0 1,0-1-1,0 1 0,1 0 0,3-1-10,31-7-25,1 2 0,39-2-1,-29 3 34,-47 5 3,62-6 10,102-24 0,-145 25 44,0-1-1,0-1 1,-1-1-1,0 0 1,-1-1-1,1-1 0,-2-1 1,0 0-1,24-22 1,-35 28-42,1-1 1,-1 0-1,0 0 1,6-11-1,-10 16-23,0-1 0,0 0 0,0 0-1,0 1 1,0-1 0,-1 0 0,1 0-1,-1 0 1,1 0 0,-1 1-1,0-1 1,0 0 0,0 0 0,0 0-1,0 0 1,0 0 0,0 0 0,-1 0-1,1 0 1,-1 0 0,1 0-1,-1 1 1,-1-4 0,1 4-9,1 0-1,-1 1 1,1-1-1,-1 1 1,1-1 0,-1 0-1,0 1 1,1-1 0,-1 1-1,0-1 1,1 1 0,-1 0-1,0-1 1,0 1 0,1 0-1,-1 0 1,0-1 0,0 1-1,0 0 1,1 0 0,-1 0-1,0 0 1,0 0 0,0 0-1,1 0 1,-1 0 0,0 0-1,0 1 1,0-1 0,1 0-1,-1 0 1,0 1 0,0-1-1,1 0 1,-1 1-1,0-1 1,0 1 0,1-1-1,-1 1 1,0 0 0,-4 3-73,0 1-1,1-1 1,-8 11 0,11-15 100,-10 14-12,1 0 1,1 1-1,-9 17 0,15-25 38,0 0 0,0-1-1,1 1 1,0 0 0,0 1 0,1-1-1,-1 0 1,2 0 0,-1 0-1,1 9 1,1-12-20,0-1-1,0 0 0,0 0 1,0 0-1,0 0 1,0 0-1,1 0 0,0 0 1,-1-1-1,1 1 1,0-1-1,1 1 0,-1-1 1,0 1-1,1-1 1,-1 0-1,1 0 0,-1 0 1,1-1-1,0 1 1,0-1-1,0 1 0,0-1 1,0 0-1,0 0 1,0 0-1,0-1 0,1 1 1,-1-1-1,0 0 0,0 1 1,1-2-1,-1 1 1,0 0-1,0-1 0,5 0 1,17-7 91,-2-1 0,42-23-1,-51 25-133,-1-2 0,0 0 0,-1 0 0,0-1 0,0-1 0,10-12 0,9-19-124,-3 0-1,-1-2 0,29-64 1,-31 52 43,-2-1 1,-3-1-1,-3 0 1,-2-2-1,-3 0 1,7-84-1,-17 115 13,-1 0 1,-3-41-1,2 69 93,0 0 1,0 1 0,0-1-1,0 0 1,0 0-1,-1 1 1,1-1-1,0 0 1,0 1-1,-1-1 1,1 0-1,0 1 1,-1-1-1,1 0 1,0 1-1,-1-1 1,0 0 0,1 0 2,-1 1-1,1 0 1,0 0 0,-1 0 0,1 0 0,0 0 0,-1 1 0,1-1 0,0 0 0,-1 0 0,1 0 0,0 0 0,-1 0 0,1 0 0,0 0 0,0 1 0,-1-1 0,1 0 0,0 0 0,0 0 0,-1 1 0,1-1 0,0 0 0,0 0 0,0 1 0,-1-1 0,-14 27-18,-74 197 68,73-175 143,2 0-1,3 0 1,1 1-1,3 1 1,2 0-1,3 100 1,3-132-107,1-1 1,1 1 0,8 24 0,-9-34-47,2 0 0,-1 0 1,1 0-1,1 0 0,0-1 0,0 0 1,12 15-1,-14-19-6,1-1 0,0 0 1,-1-1-1,1 1 0,0 0 1,1-1-1,-1 0 0,0 0 1,1-1-1,-1 1 0,1-1 1,-1 0-1,1 0 0,0 0 1,0 0-1,-1-1 0,1 0 1,0 0-1,9-2 0,-6 1-53,-1 0 0,1-1 0,0 0 0,-1 0 0,1-1 0,-1 0 0,0-1 0,0 1 0,0-1 0,-1-1 0,9-6 1,6-9-179,33-46 0,-48 59 149,1-3-66,1 0 0,-2 0 1,1-1-1,-2 0 1,7-17-1,-22 69-257,-9 73 0,18-108 420,0-1 0,1 1 0,0 0 1,0-1-1,1 1 0,2 10 0,-3-15-26,0 0-1,1 0 0,-1-1 0,0 1 0,1 0 0,-1 0 0,1 0 0,-1 0 0,1 0 1,0-1-1,-1 1 0,1 0 0,0-1 0,-1 1 0,1 0 0,0-1 0,0 1 1,1 0-1,-1-1 4,1 1 1,-1-1 0,0 0 0,1 0 0,-1 0-1,0 0 1,0 0 0,1 0 0,-1-1-1,0 1 1,0 0 0,1-1 0,-1 1 0,0-1-1,0 1 1,0-1 0,0 1 0,2-3 0,1 1-12,0-1 0,-1 0 0,0-1 0,0 1 0,0 0 0,0-1 0,0 0 0,-1 0 0,1 0 0,-1 0 0,0 0 0,0 0 0,-1 0 0,1-1 0,-1 1 0,0-1 0,1-8 0,-1 1-21,0 0 0,-1-1 0,0 1 0,-1-1 0,-3-18 0,3 26-29,0-1 1,-1 0-1,0 1 0,0-1 0,-4-7 0,6 13 31,0-1 0,-1 0 0,1 1 0,0-1 0,-1 0 0,1 1 0,-1-1 0,1 0 0,-1 1 0,0-1-1,1 1 1,-1-1 0,1 1 0,-1-1 0,0 1 0,0-1 0,1 1 0,-1 0 0,0-1 0,1 1 0,-1 0 0,0 0 0,0 0 0,0-1 0,1 1 0,-1 0-1,0 0 1,0 0 0,0 0 0,1 0 0,-1 1 0,0-1 0,0 0 0,0 0 0,1 0 0,-1 1 0,0-1 0,0 0 0,1 1 0,-1-1 0,0 1 0,1-1 0,-1 1-1,0-1 1,1 1 0,-1-1 0,0 2 0,-2 0-7,1 1-1,0 0 0,0-1 0,0 1 1,0 0-1,0 0 0,1 0 1,-1 0-1,1 0 0,0 1 1,-1-1-1,2 0 0,-1 1 0,0-1 1,0 4-1,1-5 28,0 0 1,0-1-1,0 1 1,1-1-1,-1 1 0,0 0 1,1-1-1,-1 1 0,1-1 1,-1 1-1,1-1 1,-1 1-1,1-1 0,0 0 1,0 1-1,0-1 1,0 0-1,0 0 0,0 1 1,0-1-1,1 0 0,-1 0 1,0 0-1,0 0 1,1-1-1,-1 1 0,1 0 1,-1 0-1,1-1 1,-1 1-1,1-1 0,-1 0 1,1 1-1,-1-1 0,3 0 1,3 1 32,1-1 1,0 0-1,-1-1 1,0 1-1,1-1 0,14-5 1,46-17 95,-51 17-138,22-9-14,-19 6 56,1 1 1,0 1 0,0 1-1,30-4 1,-47 9-44,-1 1 0,0 0 1,1 0-1,-1 1 0,0-1 0,1 1 0,-1-1 0,0 1 0,0 0 1,0 0-1,0 0 0,0 1 0,0-1 0,0 1 0,0 0 0,0 0 1,0 0-1,-1 0 0,1 0 0,-1 0 0,0 1 0,0-1 0,0 1 1,0-1-1,0 1 0,3 6 0,1 5 131,0 0 1,0 1-1,-2 0 1,5 24-1,-1-6-23,-5-21-74,-2-6 23,1 1 0,0-1 1,0 1-1,6 12 0,-8-18-49,1-1 0,-1 1 0,1 0 0,0 0 0,-1 0 0,1 0 0,0-1 0,-1 1 0,1 0 0,0-1 0,0 1 0,-1-1 1,1 1-1,0-1 0,0 1 0,0-1 0,0 1 0,0-1 0,0 0 0,0 0 0,0 1 0,0-1 0,0 0 0,0 0 0,0 0 0,0 0 0,0 0 0,0 0 0,0 0 0,0-1 0,0 1 0,0 0 0,0 0 1,0-1-1,0 1 0,-1-1 0,1 1 0,0-1 0,0 1 0,1-2 0,3-1-19,-1-1 0,1 1 0,-1-1 0,0-1 0,0 1 1,0 0-1,0-1 0,4-8 0,2-5-155,8-22-1,-7 17 192,-11 22-47,1-1-1,0 1 1,-1 0-1,1 0 1,0-1-1,0 1 1,0 0-1,0 0 1,1-1-1,-1 1 11,-1 1 0,0 0 0,1 0 0,-1 0 0,0 0-1,1 0 1,-1 0 0,1 0 0,-1 0 0,0 0 0,1 0 0,-1 0 0,0 0 0,1 0 0,-1 0-1,1 0 1,-1 0 0,0 0 0,1 0 0,-1 1 0,0-1 0,1 0 0,-1 0 0,0 0 0,1 1-1,-1-1 1,0 0 0,0 0 0,1 1 0,-1-1 0,0 0 0,0 1 0,1-1 0,-1 0 0,0 1-1,0-1 1,0 0 0,0 1 0,4 6 15,0 0-1,-1 0 1,0 0 0,4 15-1,-4-11 14,-2-9-8,-1-1 0,0 1 0,1-1 0,-1 0-1,1 0 1,-1 1 0,1-1 0,-1 0-1,1 0 1,0 1 0,0-1 0,0 0 0,0 0-1,0 0 1,0 0 0,0 0 0,0 0-1,0-1 1,0 1 0,0 0 0,1-1 0,-1 1-1,0 0 1,0-1 0,1 1 0,-1-1-1,0 0 1,2 1 0,0-1 4,-1-1 0,0 1 0,0-1 0,0 1 0,0-1 0,0 0 0,0 0 0,0 0 0,0 0 0,0 0 0,0 0 0,-1 0 0,1-1 0,0 1 0,-1-1 0,1 1 0,1-3 0,22-27 206,26-41-1,-31 40-197,41-45-1,-51 66-53,5-6-15,1 0 1,20-15 0,-31 29 5,-1-1 1,1 1-1,0 0 1,-1 1-1,1-1 1,0 1-1,1 0 1,-1 0-1,0 0 1,1 1-1,-1 0 1,1 0-1,-1 0 1,8 0-1,-9 2-197,-1 0-1,1 0 1,0 0-1,0 0 1,0 1-1,-1-1 1,1 1-1,-1 0 1,1 0-1,-1 0 1,0 1-1,0-1 1,0 1-1,0 0 1,0 0-1,0 0 1,-1 0-1,4 6 1,2 4-1675,0 0-1,-1 0 1,5 16 0,-3-11-2545,-7-16 3277,-1 1 0,0 0 0,0-1 0,1 1 0,-1 0 0,0 5 0,-3 8-1461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14.3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116 37 4320,'0'-1'207,"0"-1"0,0 1 1,1 0-1,-1 0 0,0 0 0,0-1 1,0 1-1,1 0 0,-1 0 0,1 0 1,-1 0-1,1 0 0,-1 0 0,1 0 1,0 0-1,-1 0 0,1 0 1,0 0-1,0 0 0,0 0 0,0 0 1,-1 1-1,1-1 0,0 0 0,1 1 1,-1-1-1,0 1 0,2-2 0,9-6 6844,-12 12-5526,-1 5-1250,0 0 1,-1 0-1,0 0 0,0 0 0,-6 11 1,1 0-83,-8 20 211,-22 42 0,24-57-169,1 2 0,1-1 1,1 1-1,-12 56 0,20-73-178,1 1 0,0-1 0,1 0-1,0 0 1,0 1 0,1-1 0,1 0-1,0 0 1,0 0 0,1 0 0,0 0-1,1-1 1,5 12 0,-8-18-22,1-1 1,0 1 0,-1-1-1,1 0 1,0 1-1,0-1 1,0 0-1,1 0 1,-1 0-1,0 0 1,1-1-1,-1 1 1,5 1-1,-2-1 14,0 0-1,0-1 0,0 1 0,0-1 0,0-1 0,0 1 0,7-1 0,6-1 41,1 0 0,-1-2-1,25-6 1,-33 7-89,99-28 342,-105 29-342,-1-1 0,0 1 0,0-1 0,0 0 0,0 0 0,4-3 0,3-2-176,-10 6-65,0 0 1,0 0 0,1 1 0,-1-1 0,0 0-1,0 0 1,0 0 0,-1 0 0,1 0 0,0 0-1,0 0 1,0 1 0,0-1 0,-1 0-1,1 0 1,-1-1 0,0-1-791,-4-28-5678,4 17 3904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14.6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37 5984,'-15'-11'1920,"4"8"6282,59 11-3871,43-14-1989,-24 2-1788,241-6-64,-279 9-956,30-3 580,-39 2-3381,0-1-3385,-11 2 3948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15.2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16 7136,'-6'-15'2633,"9"27"2264,-1 12-3464,0 1 0,-2 28 0,-1 1-665,4 9-123,4 197 1696,1-65-1077,-3-203-1024,8-15-440,-7 10 79,1 0 0,1 1 0,0 0 0,0 0 0,2 1 0,-1 0 0,16-13 0,-24 23 116,1 0 0,-1 0 0,1 0 0,-1 0 0,1 1 0,0-1 0,-1 1 0,1-1 0,0 1 0,0 0-1,-1 0 1,1-1 0,0 1 0,0 0 0,-1 1 0,1-1 0,0 0 0,-1 0 0,1 1 0,0-1 0,0 1 0,-1-1 0,1 1-1,-1 0 1,1 0 0,-1 0 0,1 0 0,2 2 0,2 2 180,0 0 0,0 1-1,0-1 1,-1 1 0,6 9 0,-2-1 74,-1 1 1,-1 0 0,0 0 0,-1 1-1,6 23 1,-5-7-129,4 12 185,-9-35-52,2-1-1322,-4-8 908,0 0 1,1 0-1,-1-1 1,0 1-1,1 0 1,-1 0-1,0-1 1,0 1-1,1 0 1,-1 0-1,0-1 1,0 1 0,0 0-1,1-1 1,-1 1-1,0 0 1,0-1-1,0 1 1,0 0-1,0-1 1,0 1-1,0 0 1,1-1-1,-1 1 1,0 0-1,-1-1 1,2-2-791,0 0 0,0 1 1,0-1-1,0 0 0,1 1 0,-1-1 1,1 1-1,0 0 0,-1-1 0,4-2 0,8-4-4692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15.7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95 6720,'-2'-2'3472,"10"7"-630,4-3-1347,1-1 0,15 0 0,-21-2-1238,1 1-1,-1-1 1,1-1 0,-1 1-1,0-1 1,1 0-1,-1-1 1,10-5 0,-15 7-209,0-1 0,0 1 1,0-1-1,0 0 0,-1 1 0,1-1 1,-1 0-1,1 0 0,-1 0 1,1 0-1,-1-1 0,0 1 0,0 0 1,0 0-1,-1-1 0,1 1 1,0-1-1,-1 1 0,0-1 0,1 1 1,-1 0-1,0-4 0,0 4-44,0 1 0,0 0 0,-1-1 0,1 1 0,0 0 0,0 0 0,-1 0 0,1-1 0,-1 1 0,1 0 0,-1 0 0,0 0 0,1 0 0,-1 0 0,0 0 0,0 0 0,1 0 0,-1 0 0,0 0 0,0 0 0,0 0 0,0 1 0,0-1 0,-1 0 0,1 1 0,0-1 0,0 1 0,0-1 0,-1 1 0,1-1 0,0 1 0,0 0 0,-1 0 0,1 0 0,0 0 0,0 0 0,-1 0 0,1 0 0,0 0 0,0 0 0,-1 0 0,1 1 0,0-1 0,-3 2 0,0-1 48,-1 1-1,1 0 0,-1 0 0,1 0 0,0 0 0,-1 1 0,1 0 1,0 0-1,1 0 0,-1 0 0,1 1 0,-1-1 0,1 1 1,-3 5-1,2-3 113,0 0 0,1 1 0,-1-1 1,2 1-1,-1 0 0,1 0 0,0 0 0,-2 13 1,3-15-68,1 0 0,1-1 1,-1 1-1,1 0 0,0-1 1,0 1-1,0-1 0,0 1 0,1-1 1,2 6-1,5 8 256,13 17 0,-11-17-145,-7-11-125,1 0-1,1 0 1,-1-1 0,1 0 0,0 0 0,0 0 0,1-1 0,11 8 0,-17-12-72,0 0 0,1-1 1,-1 1-1,0 0 0,1-1 0,-1 1 0,1-1 0,-1 0 0,1 1 0,-1-1 0,1 0 0,-1 0 1,0 0-1,1 0 0,-1 0 0,1 0 0,-1 0 0,1-1 0,-1 1 0,1 0 0,-1-1 1,0 0-1,3 0 0,2-2 7,-1-1 0,1 0 0,-1 0 0,5-5 0,7-4 20,-12 10-141,0 0 0,0-1 1,-1 0-1,8-8 0,-11 10-470,1 1 0,-1-1 1,0 0-1,1 0 0,-1 0 0,0 0 0,0-1 0,1-3 1,8-14-13796,1 17 10667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16.1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 7232,'0'0'143,"0"-1"-1,0 1 1,0-1 0,0 1 0,0-1 0,0 1-1,0-1 1,0 1 0,1-1 0,-1 1 0,0-1 0,0 1-1,0-1 1,1 1 0,-1-1 0,0 1 0,1 0-1,-1-1 1,0 1 0,1 0 0,-1-1 0,0 1-1,1 0 1,-1-1 0,1 1 0,-1 0 0,1 0 0,-1-1-1,1 1 1,-1 0 0,1 0 0,-1 0 0,1 0-1,-1-1 1,1 1 0,-1 0 0,1 0 0,-1 0-1,1 0 1,-1 0 0,1 1 0,-1-1 0,1 0 0,0 0-1,1 1 185,0-1-1,0 1 0,0-1 0,0 1 0,-1 0 1,1 0-1,0 0 0,0 0 0,-1 0 0,1 0 1,2 3-1,-2-1 11,0 0 0,0-1 1,0 2-1,0-1 0,-1 0 1,1 0-1,-1 0 0,2 7 0,4 31 1392,-4-22-1299,-3-18-406,0 0-1,1 0 0,-1 1 1,0-1-1,1 0 1,-1 0-1,1 1 0,-1-1 1,1 0-1,-1 0 1,1 0-1,0 0 0,-1 0 1,1 0-1,0 0 1,0 0-1,0 0 0,1 1 1,-1-2-2,0 1 1,1-1 0,-1 0 0,0 0 0,0 1-1,0-1 1,0 0 0,0 0 0,0 0-1,0 0 1,0 0 0,1 0 0,-1 0-1,0-1 1,0 1 0,0 0 0,1-1-1,5-2 80,1-1-1,-1 0 0,-1 0 1,13-10-1,-8 5-80,96-69-235,-105 77 204,0-1 0,-1 1 0,1 0 0,0 0 0,-1 0 0,1 0 0,0 1-1,0-1 1,0 0 0,0 1 0,0-1 0,0 1 0,0 0 0,0 0 0,0-1 0,0 1 0,-1 1-1,1-1 1,0 0 0,3 1 0,-3 0 48,0 0 1,1 0-1,-1 1 0,0-1 1,0 1-1,0-1 0,0 1 1,0 0-1,0 0 0,-1 0 1,1 0-1,-1 0 0,1 0 1,1 4-1,2 5 283,0 1 1,0-1 0,-1 1-1,3 15 1,-7-26-303,3 14 648,-3-15-717,0 0 0,-1 0 0,1 0-1,0 0 1,0 0 0,0 0 0,0 0 0,0 1 0,0-1 0,0 0 0,0 0-1,-1 0 1,1 0 0,0 0 0,0 0 0,0 0 0,0 0 0,0 0 0,0 0-1,0 0 1,-1 0 0,1 0 0,0 0 0,0 0 0,0 0 0,0 0 0,0-1-1,0 1 1,0 0 0,0 0 0,-1 0 0,1 0 0,0 0 0,0 0 0,0 0-1,0 0 1,0 0 0,0 0 0,0 0 0,0 0 0,0-1 0,0 1 0,0 0-1,0 0 1,0 0 0,-1 0 0,0-1-675,0 0-1,0 1 1,0-1-1,0 0 1,0 1-1,-1-1 1,1 1-1,0-1 1,-1 1-1,1 0 1,0-1-1,-2 1 1,-20 2-3600,-11-2-1579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2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9 142 4992,'-2'-1'333,"-3"-1"1018,3 4-273,20 3 2480,-13-2-3330,-1-1 0,0 0 0,0-1 0,0 1 0,1-1 0,-1 0 0,1 0 0,-1 0 0,1 0 0,0-1 0,-1 0 0,1 0 0,-1 0 0,1-1 0,-1 1 0,1-1 0,7-2 0,-7 1-112,-1 1 0,1-1 0,0-1 0,-1 1 1,1 0-1,-1-1 0,0 0 0,0 0 0,0 0 0,0-1 0,0 1 1,-1-1-1,1 0 0,-1 0 0,4-8 0,-6 11-99,0-1-1,0 1 1,0 0 0,-1-1-1,1 1 1,-1-1-1,1 1 1,-1-1 0,0 1-1,1-1 1,-1 1-1,0-1 1,0 0 0,0 1-1,0-1 1,0 1-1,0-1 1,-1 1 0,1-1-1,-1 1 1,1-1-1,-1 1 1,1-1 0,-1 1-1,0 0 1,1-1 0,-1 1-1,0 0 1,0-1-1,0 1 1,0 0 0,0 0-1,-1 0 1,0-1-1,0 1-43,0 0 0,0-1 0,-1 1 0,1 0 0,0 1-1,-1-1 1,1 0 0,0 1 0,-1-1 0,1 1 0,0 0-1,-1 0 1,1 0 0,-1 0 0,1 0 0,-1 0-1,1 1 1,0-1 0,-1 1 0,-3 1 0,1 1 111,0-1 1,0 1 0,0 0-1,0 0 1,1 0-1,-1 1 1,1 0 0,0 0-1,0 0 1,1 0-1,-1 0 1,1 1 0,0 0-1,0-1 1,0 1-1,1 1 1,-1-1-1,-2 11 1,3-9-5,1 0 0,0 1 0,0 0-1,1-1 1,0 1 0,0-1 0,1 1 0,0-1 0,0 1 0,1-1-1,0 1 1,0-1 0,6 11 0,-5-10 3,1-1-1,0 0 0,0 0 1,10 12-1,-12-17-46,-1 0-1,1-1 0,-1 1 1,1-1-1,-1 1 0,1-1 1,0 0-1,0 0 0,-1 0 1,1 0-1,0 0 1,0 0-1,0 0 0,0-1 1,0 1-1,0-1 0,0 1 1,1-1-1,-1 0 0,0 0 1,0 0-1,0 0 0,0 0 1,4-1-1,-1-1 18,-1 0 1,1 0-1,-1 0 0,0 0 0,0-1 1,0 0-1,0 0 0,5-5 1,28-32 237,-17 17-209,5-3-177,1 2 0,1 0 0,2 2 0,0 1 0,49-26 0,-78 46 97,0 1 0,1 0-1,-1 0 1,0 0 0,0-1 0,0 1 0,1 0 0,-1 0 0,0 0 0,1 0 0,-1 0 0,0-1 0,0 1 0,1 0 0,-1 0 0,0 0 0,1 0 0,-1 0-1,0 0 1,0 0 0,1 0 0,-1 0 0,0 0 0,1 0 0,-1 0 0,0 0 0,1 1 0,-1-1 0,0 0 0,0 0 0,1 0 0,-1 1 0,-1 8 118,-11 16 160,9-21-230,0 1 25,0 0-1,0 0 0,0 1 1,1-1-1,0 1 1,0-1-1,0 1 0,1 0 1,-2 8-1,4-14-58,-1 0-1,0 0 0,1 1 0,-1-1 1,0 0-1,1 0 0,-1 0 1,1 0-1,-1 0 0,0 0 1,1 0-1,-1 0 0,1 0 0,-1 0 1,0 0-1,1 0 0,-1 0 1,1 0-1,-1 0 0,0 0 1,1-1-1,-1 1-5,16-4-139,29-14 0,-12 5-173,-16 6 163,13-4-335,63-15-1,-92 25 473,0 1 0,0 0 0,0 0 0,0 0 0,0 0 0,0 0 0,0 0 0,0 0 0,0 0 0,0 0 0,0 1 0,-1-1 0,1 0 0,0 1 0,0-1 0,0 1 0,0-1 0,0 1 0,0-1 0,-1 1 0,1-1 0,0 1 0,0 0 0,-1-1 0,1 1 0,1 1 0,0 2 18,0-1 1,-1 1 0,1 0-1,-1 0 1,2 5-1,2 6 275,3 8 95,-6-15-257,0 0 0,1 0 0,5 8 0,-7-14-103,0-1 0,0 1 0,0 0-1,0-1 1,0 1 0,1-1-1,-1 1 1,1-1 0,-1 0 0,1 1-1,0-1 1,-1 0 0,1 0-1,0 0 1,0 0 0,0-1 0,3 2-1,-4-2-8,0 1-1,1-1 1,-1 0 0,1 0-1,-1 0 1,0-1-1,1 1 1,-1 0-1,1 0 1,-1-1-1,0 1 1,1-1 0,-1 1-1,0-1 1,0 0-1,2 0 1,19-18 102,-9 7-34,-2 4-68,-2 0 0,1-1 0,-1 0 0,0-1 0,10-15 0,-15 19-19,0 0 0,0 0-1,-1 0 1,0-1 0,0 1-1,-1-1 1,1 0 0,-1 0-1,-1 0 1,0 0 0,1-10-1,-2 16-7,0-1 0,0 1 0,0 0 0,0-1 0,0 1 0,0 0 0,-1-1 0,1 1 0,0 0 0,-1 0 0,1-1 0,-1 1 0,0 0 0,1 0 0,-2-2 0,1 3-8,1-1 0,-1 1 0,1-1 0,-1 1 0,0 0 0,1-1-1,-1 1 1,0 0 0,1-1 0,-1 1 0,0 0 0,1 0 0,-1 0 0,0 0 0,0 0 0,1 0-1,-1 0 1,0 0 0,0 0 0,0 0 0,-1 0-13,-1 1-1,1 0 0,0 0 1,0-1-1,0 1 1,0 1-1,0-1 1,0 0-1,0 0 1,0 1-1,0-1 1,0 1-1,1 0 1,-3 2-1,2-1 30,0 0-1,0 0 1,0 0 0,0 1-1,1-1 1,-1 0 0,1 1-1,0-1 1,0 1 0,0-1-1,1 1 1,-1-1 0,1 1-1,0 0 1,0-1-1,0 7 1,2-5 10,-1 1 1,1 0-1,0-1 0,0 0 0,1 1 1,-1-1-1,1 0 0,0 0 0,7 8 1,-8-11 17,1 0 1,-1 0-1,0 0 1,1 0-1,0 0 1,0 0-1,-1-1 1,1 1-1,0-1 1,0 0-1,0 1 1,0-1-1,1-1 1,-1 1-1,0-1 1,0 1-1,0-1 1,1 0-1,-1 0 1,0 0-1,0 0 0,7-2 1,3-1 11,0 0 0,0-1 0,-1 0 0,16-8 1,47-28 72,-47 25-151,52-23 1,-64 34-265,-16 4 292,0 0 1,1 0 0,-1 1 0,0-1 0,0 0 0,0 0-1,1 0 1,-1 0 0,0 1 0,0-1 0,0 0-1,0 0 1,0 0 0,0 1 0,1-1 0,-1 0 0,0 0-1,0 0 1,0 1 0,0-1 0,0 0 0,0 0 0,0 1-1,0-1 1,0 0 0,0 0 0,0 1 0,0-1-1,0 0 1,0 0 0,0 1 0,1 13 102,1-9-73,0 0 0,0 1 0,0-1 0,1 0 0,-1 0 0,1-1 0,0 1 0,1-1 0,-1 1 0,1-1 0,0 0 0,0 0 0,0-1 0,1 1 0,5 3 0,-5-4-4,1 1-1,-1-1 1,1 0-1,0 0 1,0-1-1,1 0 1,-1 0-1,0 0 1,1-1-1,-1 0 1,1 0-1,10-1 1,-6-1-1,1 0 1,-2-2 0,1 1-1,0-1 1,0-1-1,-1 1 1,0-2-1,14-7 1,-11 4-10,0-1 1,-1 0-1,0-1 1,-1 0 0,15-17-1,-25 27-1,-1-1 0,1 0 0,0 1 0,-1-1 0,1 0 0,-1 1 0,0-1 0,1 0-1,-1 0 1,0 1 0,1-1 0,-1 0 0,0 0 0,0 1 0,0-1 0,1 0 0,-1 0 0,0 0 0,0 0 0,-1-1-1,-3 0-157,-5 6-284,-1 5 425,1 0 1,0 0-1,1 1 1,0 0-1,1 0 1,0 1-1,0 0 1,1 0-1,1 1 1,-1-1-1,2 1 1,0 0-1,1 1 1,-3 16-1,5-27 33,1 1 1,0-1-1,-1 1 0,1 0 0,0-1 0,1 1 0,-1 0 0,0-1 0,1 1 0,-1-1 1,3 5-1,-3-6-13,1-1 1,-1 0-1,0 0 1,0 1-1,1-1 1,-1 0-1,0 0 1,1 0-1,-1 0 1,0 0-1,1 1 1,-1-1-1,0 0 1,1 0 0,-1 0-1,0 0 1,1 0-1,-1 0 1,0 0-1,1 0 1,-1 0-1,0 0 1,1 0-1,-1-1 1,0 1-1,1 0 1,-1 0-1,0 0 1,1 0-1,-1-1 1,9-4 63,-6 2-105,0 0 0,0 0 0,0 0 1,0-1-1,-1 1 0,0-1 0,1 0 1,1-7-1,12-34-393,-14 38 411,16-61-20,-17 59-48,4 51 250,-16 145 720,4-93-543,3-50-19,-10 52 0,9-74-220,-1 0 1,0 0-1,-2-1 0,-12 25 0,18-42-59,-1 0 0,1 0-1,-1 0 1,1-1 0,-1 1 0,0 0-1,-1-1 1,1 0 0,0 0-1,-1 0 1,0 0 0,0-1 0,0 1-1,0-1 1,0 0 0,0 0-1,-8 2 1,5-3-54,0 1 0,0-2 0,0 1 0,0-1 0,0 0 0,0 0 0,0-1 0,0 0 0,0 0 1,-13-5-1,9 2-180,-1 0 0,1-1 1,0 0-1,-18-13 0,23 15 137,1-1-1,-1-1 1,1 1 0,1-1-1,-1 0 1,1 0-1,0 0 1,0-1-1,0 1 1,-3-8 0,5 9 19,1 0 1,0 0 0,0 1 0,0-1-1,1 0 1,-1 0 0,1 0 0,0 0 0,0 0-1,0 0 1,1 0 0,-1 0 0,1 1-1,0-1 1,0 0 0,0 0 0,1 1 0,-1-1-1,1 0 1,0 1 0,0 0 0,0-1-1,1 1 1,2-4 0,4-2-64,-1 0 0,1 0 0,1 1 0,0 0 0,0 0 0,14-7 0,50-27 185,107-69 331,108-80 317,-268 179-405,30-25-1,-48 34-262,-4 3-5,-7 8 9,1 3-24,1 1 1,0 0-1,1 1 0,1-1 1,0 1-1,0 0 1,1 0-1,1 1 0,0-1 1,1 0-1,0 1 0,1-1 1,2 16-1,-2-26-21,1 1 0,0 0 0,0-1 0,0 1 0,0 0-1,3 5 1,-3-8-12,-1 0-1,1 0 0,-1 0 1,1-1-1,-1 1 1,1 0-1,-1-1 0,1 1 1,0 0-1,-1-1 1,1 1-1,0-1 0,0 1 1,-1-1-1,1 1 0,0-1 1,0 1-1,0-1 1,0 0-1,-1 1 0,1-1 1,0 0-1,0 0 1,0 0-1,0 0 0,0 0 1,0 0-1,0 0 1,0 0-1,0 0 0,0 0 1,-1 0-1,3-1 1,4-2 22,0-1 0,0 0 0,-1 0 0,1 0 0,10-10 0,30-32-110,-8 7-44,-17 19 95,-6 5-72,0 1 0,20-13 0,-35 27 72,0-1 1,0 0 0,1 0-1,-1 1 1,0-1 0,0 1-1,1-1 1,-1 1-1,0 0 1,1-1 0,-1 1-1,0 0 1,1 0 0,-1 0-1,0 0 1,2 0 0,-2 0 8,0 1 0,0-1 0,-1 0 0,1 1-1,0-1 1,0 1 0,-1-1 0,1 1 0,0-1 0,-1 1 0,1-1 0,0 1 0,-1 0 0,1-1 0,-1 1 0,1 0 0,-1 0 0,1 1 0,1 4-11,0 0 1,-1 0-1,1 0 1,-1 0-1,0 12 1,0 18 168,-1 0 1,-2 0 0,-2 0 0,-1 0-1,-17 59 1,18-82-117,0-1 0,-1 0 0,0 0 0,-1-1 0,-1 1 0,0-1 0,-14 17 0,16-22-9,-1 0 0,0-1 0,0 1 0,-1-1 0,0 0 0,0-1 0,0 0 0,0 0 0,0 0 0,-1-1 0,0 0 0,0-1 0,-10 3 0,8-3 1,-1-1-1,0 0 1,1 0-1,-1-1 1,0 0 0,0-1-1,0-1 1,-14-3-1,18 4-25,1-1 0,-1-1 0,1 1-1,0-1 1,0-1 0,0 1 0,0-1-1,1 0 1,-1 0 0,1 0 0,0-1 0,0 0-1,1 0 1,-6-7 0,5 4-39,0 1 1,1-1-1,0 0 1,0-1-1,1 1 1,0-1-1,0 1 1,-2-15 0,4 19 22,1 0 0,0 0 0,0 0 0,0-1 1,0 1-1,0 0 0,1 0 0,0 0 1,0 0-1,0 0 0,0 0 0,1 0 1,-1 0-1,1 1 0,0-1 0,0 1 1,0-1-1,1 1 0,-1 0 0,1-1 1,3-2-1,1 1 28,0 0 0,0 1 0,0-1 0,0 2 1,1-1-1,0 1 0,0 0 0,0 0 0,10-1 0,79-10-279,-83 12 222,144-12-3013,-51 11-4652,-53 3 4718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20.2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3 116 2976,'-1'-6'632,"0"-1"0,1 1-1,-1 0 1,1 0 0,1 0 0,-1-1 0,1 1 0,0 0-1,0 0 1,1 0 0,-1 0 0,1 0 0,1 0-1,-1 1 1,1-1 0,7-9 0,-10 14-563,0 1 0,0 0 0,1-1-1,-1 1 1,0 0 0,1 0 0,-1-1 0,0 1 0,1 0 0,-1 0 0,1 0-1,-1 0 1,0-1 0,1 1 0,-1 0 0,1 0 0,-1 0 0,0 0-1,1 0 1,-1 0 0,1 0 0,-1 0 0,0 0 0,1 0 0,-1 0 0,1 0-1,-1 1 1,0-1 0,1 0 0,-1 0 0,1 0 0,-1 0 0,0 1 0,1-1-1,-1 0 1,0 0 0,1 1 0,-1-1 0,0 0 0,0 1 0,1-1 0,-1 0-1,0 1 1,0-1 0,1 1 0,9 17 528,-4 1-304,0 1 1,-2-1-1,0 1 0,-1-1 1,0 31-1,-1 9 282,-3 1-1,-3-1 1,-14 75 0,-13 92 390,31-161-570,13-66 213,-7 0-514,-1 0 1,1-1 0,0 0-1,6-2 1,12-5 8,136-31 195,-95 19 152,-53 16-362,0 0 0,1 1 0,-1 1 0,1 0 1,0 1-1,18-2 0,-31 4-152,37-5-23626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20.7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148 0 5984,'9'7'3983,"-7"-5"-3495,1 0 0,-1 0 0,1 1 1,-1-1-1,4 6 0,-1 4 228,1 0 0,-2 1 0,0-1 0,0 1 0,-1 0 0,-1 0 0,0 0 0,-1 0 1,0 0-1,-2 26 0,0-32-597,0 0 1,0 0 0,-1 0 0,0-1 0,0 1-1,0-1 1,-1 1 0,0-1 0,0 0-1,-1 0 1,0 0 0,0-1 0,0 1-1,0-1 1,-8 6 0,10-8-215,-1 0 1,-1-1-1,1 0 1,0 1-1,0-1 1,-1 0-1,0-1 1,1 1-1,-1-1 1,0 1-1,1-1 1,-1 0-1,0-1 1,0 1-1,0-1 0,0 0 1,0 1-1,0-2 1,0 1-1,0 0 1,0-1-1,0 0 1,0 0-1,1 0 1,-1 0-1,0-1 1,-6-3-1,6 3-318,1 0 0,0 0 0,1-1-1,-1 1 1,0-1 0,1 1 0,-1-1 0,1 0 0,0 0-1,0 0 1,0-1 0,0 1 0,1 0 0,-2-4-1,1 2-205,1 0-1,-1 0 1,1 0-1,0-1 1,1 1-1,0 0 0,-1 0 1,1 0-1,1 0 1,0-7-1,10-26-3369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22.4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61 234 2976,'-1'0'68,"0"-1"-1,0 1 1,0-1 0,0 0-1,0 0 1,0 1 0,0-1-1,0 0 1,1 0 0,-1 0-1,0 0 1,1 0 0,-1 0-1,0 0 1,1 0 0,-1 0-1,1-2 1,-1 0 210,1 0-1,0 0 1,0-1 0,0 1 0,1 0 0,0-4-1,2-9 2662,1 1 0,9-29-1,-6 32-625,-7 12-2290,0 0 0,0 0 0,0 0-1,0 0 1,0 0 0,0 0 0,0 0-1,0 0 1,0 0 0,0 0 0,0 0-1,0-1 1,0 1 0,0 0 0,0 0-1,0 0 1,0 0 0,0 0 0,1 0-1,-1 0 1,0 0 0,0 0-1,0 0 1,0 0 0,0 0 0,0 0-1,0 0 1,0 0 0,0 0 0,0 0-1,0 0 1,0 0 0,0 0 0,0 0-1,1 0 1,-1 0 0,0 0 0,0 0-1,0 0 1,0 1 0,0-1 0,0 0-1,0 0 1,0 0 0,0 0-1,0 0 1,0 0 0,0 0 0,0 0-1,0 0 1,0 0 0,0 0 0,0 0-1,0 0 1,0 0 0,0 0 0,0 0-1,0 0 1,0 0 0,0 1 0,0-1-1,0 0 1,0 0 0,0 0 0,0 0-1,0 0 1,0 0 0,0 0 0,0 0-1,-3 23 852,-14 88-712,8-44 70,0-1 140,4-30-163,-1 0-1,-11 35 1,15-66-127,1 1 0,-1 0 0,1-1 0,0 1 0,0 0 0,1 0 0,0 6 0,-2-10 552,1-1-78,4-6-552,1-3 116,0-1 0,-1 0-1,0-1 1,0 1 0,2-12-1,4-53-155,-4 31-6,0 4 33,3-30 235,33-125 0,-40 191-223,0 0-1,0 0 1,0 1-1,0-1 1,1 0-1,-1 0 1,1 0 0,3-4-1,-4 7 1,-1-1-1,1 1 1,0-1-1,0 1 1,0 0-1,-1-1 1,1 1 0,0 0-1,0-1 1,0 1-1,0 0 1,0 0-1,0 0 1,-1 0-1,1 0 1,0 0-1,0 0 1,0 0-1,0 0 1,0 0-1,0 0 1,0 1 0,-1-1-1,1 0 1,0 1-1,0-1 1,0 1-1,-1-1 1,1 1-1,0-1 1,0 1-1,-1-1 1,1 1-1,0 1 1,4 1 10,-1 2 1,0-1-1,0 0 0,0 1 1,0 0-1,-1 0 0,4 6 1,16 40-3,-18-38-6,31 80 59,32 68 133,-42-101-58,-24-56-107,0 0-1,0 0 1,1 0 0,-1 0 0,1 0 0,4 4 0,-6-7-14,-1 0 1,1-1-1,0 1 0,0 0 0,0-1 0,0 1 1,0 0-1,0-1 0,0 1 0,0-1 1,0 0-1,0 1 0,1-1 0,-1 0 0,0 0-1,-1 0 1,1 0-1,0 0 1,-1 0-1,1 0 1,-1 0-1,1-1 1,0 1-1,-1 0 1,1 0-1,-1-1 1,1 1-1,-1 0 1,1-1-1,-1 1 1,1-1-1,-1 1 1,1-1-1,-1 1 0,0-1 1,1 1-1,-1-1 1,1 1-1,-1-2 1,2-2 40,0 0 1,0 0 0,-1-1-1,1 1 1,0-9-1,2-3 23,3-19-91,-1-1 1,0-65-1,0 8-153,17-72-472,-23 164 619,1-1 0,-1 1 1,0-1-1,0 1 0,1-1 0,-1 1 0,1 0 0,-1-1 0,1 1 0,0-1 0,0 1 1,-1 0-1,1 0 0,2-3 0,-3 4 9,1 0 0,-1 0 0,0 0 1,1 0-1,-1-1 0,0 1 0,0 0 0,1 0 1,-1 0-1,0 0 0,1 0 0,-1 0 1,0 0-1,1 0 0,-1 0 0,0 0 0,1 0 1,-1 0-1,0 0 0,0 0 0,1 0 0,-1 0 1,0 0-1,1 0 0,-1 1 0,1-1 0,-1 1 7,1-1-1,0 1 0,0 0 0,0 0 0,-1-1 0,1 1 0,0 0 1,-1 0-1,1 0 0,0 0 0,0 2 0,12 30 298,-1 1 0,12 58 0,-10-38 50,29 84-9,-15-53-548,-19-55-1694,19 57-11115,-15-56 6865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28.4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171 12 2976,'0'0'45,"0"0"0,0-1 0,0 1 0,-1 0 0,1-1 0,0 1 0,0 0 0,0-1 0,0 1 0,0 0 0,0-1 0,0 1 1,-1 0-1,1-1 0,0 1 0,0 0 0,0-1 0,0 1 0,1 0 0,-1-1 0,0 1 0,0 0 0,0-1 0,0 1 0,0 0 0,0-1 0,0 1 0,1-1 0,4-1 4249,-4 3-4145,-1-1 1,1 0-1,0 1 0,-1-1 1,1 0-1,-1 1 1,1-1-1,-1 1 0,1-1 1,-1 1-1,0-1 1,1 1-1,-1-1 0,0 1 1,1-1-1,-1 1 1,0-1-1,0 1 0,1 0 1,-1-1-1,0 1 1,4 14 787,-1-1-186,-1 0 0,-1 0 0,-1 0 0,-1 26 0,-14 54 976,9-70-1476,-1-1-1,-1 1 1,-1-1 0,-1-1-1,-2 0 1,-22 35 0,31-53-261,-1 1 1,0 0 0,0-1-1,0 0 1,0 0 0,-1 0-1,1 0 1,-1-1 0,0 0-1,0 0 1,-8 3 0,12-6-143,0 1 0,0-1 1,0 0-1,0 1 0,-1-1 1,1 0-1,0 0 1,0 0-1,0 0 0,-1 0 1,1 0-1,0-1 0,0 1 1,0 0-1,0 0 0,-1-1 1,1 1-1,0-1 0,-2 0 1,2 0-131,1 0 1,-1 1-1,0-1 1,1 0-1,-1 0 1,1 0-1,-1 1 1,1-1-1,0 0 1,-1 0-1,1 0 1,0 0-1,-1 0 1,1 0-1,0 0 1,0 0-1,0 0 1,0 0-1,0 0 1,0 1-1,0-1 1,0 0 0,0 0-1,0 0 1,1-1-1,7-26-2998,1-5-389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29.7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5 627 5472,'0'0'81,"0"0"1,-1 0-1,1 1 1,0-1-1,-1 0 1,1 0-1,0 1 1,-1-1-1,1 0 0,0 1 1,0-1-1,0 0 1,-1 1-1,1-1 1,0 1-1,0-1 1,0 0-1,0 1 1,0-1-1,0 1 0,0-1 1,0 0-1,0 1 1,0-1-1,0 1 1,0-1-1,0 0 1,0 1-1,0-1 1,0 1-1,0-1 1,0 0-1,1 1 0,-1 0 119,1 0 0,0-1-1,0 1 1,0 0 0,0-1-1,0 1 1,0-1 0,0 1-1,0-1 1,0 1 0,0-1-1,2 1 1,5 0 530,0 1-1,0-1 1,1 0-1,-1-1 1,0 0-1,17-2 1,49-12 1021,-67 12-1543,-3 1-119,1 0 0,-1-1 0,1 0-1,-1 1 1,0-2 0,0 1-1,0 0 1,0-1 0,0 0-1,0 0 1,-1 0 0,7-6 0,-9 7-68,0 1 1,0-1-1,0 1 1,-1-1-1,1 1 1,0-1-1,-1 0 1,1 1 0,-1-1-1,1 0 1,-1 1-1,0-1 1,1 0-1,-1 0 1,0-2 0,-1 2-23,1 0 1,-1 0 0,0 0-1,1 0 1,-1 0 0,0 0-1,0 0 1,0 0 0,-1 0 0,1 0-1,0 1 1,-1-1 0,1 0-1,-1 1 1,-1-2 0,0 0 23,0 1 0,-1 0 1,1 0-1,0 0 1,0 1-1,-1-1 0,1 1 1,-1 0-1,0 0 0,1 0 1,-1 0-1,0 1 1,1-1-1,-1 1 0,0 0 1,0 0-1,1 0 0,-1 1 1,0 0-1,1-1 0,-1 1 1,0 0-1,1 1 1,-6 1-1,-1 2 88,0 0 0,1 1 0,-1 0 0,1 0 0,1 1 0,-1 0 0,-9 10 0,15-14-31,0 1 1,0-1-1,1 0 1,-1 1 0,1-1-1,0 1 1,0 0-1,0 0 1,0 0 0,1 0-1,0 0 1,0 0-1,0 0 1,0 0-1,0 1 1,1-1 0,0 0-1,0 6 1,1-5-7,0 1 0,0 0 0,1-1 1,0 1-1,0-1 0,0 0 0,1 1 1,0-1-1,0 0 0,0-1 0,0 1 0,9 8 1,-7-7-8,0-1 0,1 1 1,0-1-1,0 0 1,0-1-1,1 0 0,-1 0 1,1 0-1,0 0 1,0-1-1,0-1 0,1 1 1,-1-1-1,1 0 1,-1-1-1,1 0 0,0 0 1,-1 0-1,1-1 0,0-1 1,14-1-1,4-4-207,-1-1 0,0 0 0,-1-2 0,0-1 0,0-2 0,-1 0 0,22-15 0,-27 16-1245,-9 6 693,0 0 1,0-1 0,9-8 0,-16 13 713,0-1 0,0 0 0,0 0 0,0 0 0,-1 0 0,1 0 0,-1-1 0,0 1 0,1 0 0,-1-1 0,0 1 0,0-1 0,-1 1 0,1-1 0,0 0 0,-1 1 0,1-5 0,-1-5 165,1 0-1,1 0 1,5-16 0,-4 14 69,0-1 0,1-17-1,-3-46 513,1-18-330,20-183 890,-19 232-1334,-1 53-214,1 14 72,11 229 653,-5-131-311,-1-39-149,29 122 1,-35-194 1,3 14-265,-5-21 91,0 1 1,0-1-1,0 0 0,1 1 1,-1-1-1,0 0 0,0 1 1,0-1-1,0 0 1,0 1-1,0-1 0,0 0 1,0 1-1,0-1 1,0 1-1,0-1 0,0 0 1,0 1-1,0-1 0,0 0 1,-1 1-1,1-1 1,0 0-1,0 1 0,0-1 1,-1 0-1,1 1 0,0-1 1,0 0-1,0 0 1,-1 1-1,1-1 0,0 0 1,-1 1-1,-1-8-3690,-2-2 2637,-22-20-3535,9 10 3302,-20-19 926,-3 2 3939,18 15 68,21 21-3391,0-1 0,0 1 0,1 0 0,-1-1 0,1 1 0,-1-1 0,0 0 0,1 1 0,-1-1 0,1 1 0,-1-1 0,1 0 0,0 1 0,-1-1 0,1 0 0,0 0 0,-1 1 0,1-1 0,0 0 0,0 0 0,-1 0 0,1 1 0,0-1 0,0 0 0,0 0 0,0 0 0,0 1 0,0-1 0,1 0 0,-1 0 0,0 1 0,1-2 0,0 0 50,1 0-1,0 0 1,0 1-1,0-1 1,0 1 0,0-1-1,0 1 1,1 0-1,1-2 1,5-1-150,0 1 1,0 0 0,0 0 0,0 1-1,0 0 1,0 0 0,1 1-1,-1 0 1,12 1 0,13 2-1164,42 7 1,-28-3-1041,26 4-269,-37-4 1741,0-1-1,0-3 0,50-2 1,-33-7 2952,-52 7-431,-12 4 1151,5-1-2577,-16 7 1313,-32 21 0,48-27-1546,0 0 0,-1 0-1,1 1 1,1-1 0,-1 1 0,1 0 0,0 1-1,0-1 1,0 0 0,-4 11 0,7-14-134,0 1-1,1-1 1,-1 0 0,0 1 0,1 0-1,0-1 1,-1 1 0,1-1 0,0 1-1,0-1 1,1 1 0,-1-1 0,1 1-1,-1-1 1,1 1 0,1 3-1,0-2 13,0 0 0,0 0 0,1 0 0,-1 0 0,1-1 0,0 1 0,0-1 0,6 6 0,-3-4-24,1 0 0,0-1 0,0 1-1,0-1 1,0 0 0,0-1 0,1 0 0,-1 0-1,17 3 1,-12-5-1057,1-1 0,-1 0 0,1-1 0,-1 0 0,0 0 0,1-2 0,14-4 0,-1 1-2346,24-5-701,7-10-1286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32.0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271 282 2656,'5'-1'747,"-1"0"0,1 0 0,-1 0 1,1-1-1,-1 1 0,1-1 0,-1 0 0,0 0 1,6-5 3615,-15 7-3552,1 1-1,-1-1 1,0 1 0,1 0 0,-1 0 0,-4 2 0,-5 3-250,-25 15-1,12-6 82,24-13-614,-83 45 697,72-38-575,1 0 0,1 0 1,-1 2-1,-12 13 0,21-19-117,0 0 0,0 0 0,1 0 0,-1 1 0,1-1 0,1 1 0,-1-1 0,1 1 0,0 0 0,0 0 0,1 0 0,0 1 0,-1 6 0,2-10-5,0 1 0,0-1-1,0 1 1,0-1 0,1 1 0,-1-1 0,1 1-1,0-1 1,0 0 0,1 1 0,-1-1 0,0 0 0,1 0-1,0 0 1,0 0 0,0 0 0,0 0 0,0-1 0,1 1-1,-1-1 1,1 1 0,0-1 0,-1 0 0,7 3 0,-2-2 2,0 0 0,0 0 0,0 0 0,0-1 0,1 0 0,-1-1 1,1 0-1,-1 0 0,1-1 0,9 0 0,8-1 95,43-10 0,-35 4-55,0-1 0,0-2 0,-1-1 0,0-1 0,-1-2-1,-1-2 1,0 0 0,44-33 0,-62 38 8,-1 0 1,0 0-1,-1-1 0,9-14 0,-10 14 54,-8 11-101,-1 0 1,1 0-1,-1 0 0,1 0 1,-1 0-1,1 0 0,-1 0 1,0-1-1,0 1 1,1-2-1,-1 3-28,0-1 1,0 1-1,0 0 1,0 0-1,0-1 1,0 1-1,0 0 1,0 0-1,0-1 0,0 1 1,0 0-1,0 0 1,-1-1-1,1 1 1,0 0-1,0 0 1,0 0-1,0-1 1,0 1-1,-1 0 0,1 0 1,0 0-1,0-1 1,0 1-1,-1 0 1,1 0-1,0 0 1,0 0-1,0 0 0,-1 0 1,1-1-1,0 1 1,0 0-1,-1 0 1,1 0-1,0 0 1,0 0-1,-1 0 1,1 0-1,0 0 0,0 0 1,-1 0-1,1 0 1,0 0-1,0 0 1,-1 0-1,1 0 1,0 1-1,0-1 0,-1 0 1,1 0-1,0 0 1,-2 2 8,0-1 0,1 1 0,-1-1 1,1 1-1,-1 0 0,1 0 0,0 0 0,0-1 0,0 1 0,-1 3 1,-4 5 24,0-1-55,-11 15 41,-26 49 1,40-66-11,0 1 0,0-1-1,0 1 1,1 0 0,0 0-1,0 0 1,1 0-1,0 0 1,1 0 0,-1 0-1,3 14 1,-2-21-9,0 0 0,0-1 1,0 1-1,0 0 0,0 0 0,0 0 0,0 0 1,1 0-1,-1-1 0,0 1 0,1 0 0,-1 0 1,1-1-1,-1 1 0,1 0 0,-1-1 0,1 1 1,-1 0-1,1-1 0,0 1 0,-1-1 0,2 2 1,-1-2 12,-1 0 0,1 0 0,0 0 0,0 0 0,-1 0 0,1-1 1,0 1-1,0 0 0,-1 0 0,1 0 0,0-1 0,-1 1 0,1 0 1,0-1-1,-1 1 0,1-1 0,-1 1 0,1-1 0,0 1 0,0-1 0,5-6 140,0 1 0,-1-1 1,7-11-1,-8 12-181,9-14-57,16-34 0,-8 13-18,-21 41 93,1-1 0,-1 0 1,0 1-1,0-1 0,1 1 1,-1-1-1,0 1 0,1-1 1,-1 1-1,0 0 0,1-1 1,-1 1-1,1-1 0,-1 1 1,1 0-1,-1-1 0,1 1 0,-1 0 1,1 0-1,-1-1 0,1 1 1,-1 0-1,1 0 0,0 0 1,-1 0-1,1 0 0,-1 0 1,2 0-1,0 0-21,0 1 1,0 0-1,0 0 0,-1 0 0,1 0 1,0 0-1,2 2 0,-3-2 27,9 8 17,0 0 1,9 10-1,-12-11 15,1 0 0,-1-1 0,16 11 0,-20-16-25,1 0 1,0 0-1,0 0 0,0 0 1,0-1-1,0 0 0,0 0 1,1 0-1,-1 0 0,0-1 1,0 1-1,1-1 1,4 0-1,6-3 44,-1 0-1,1 0 1,0-2 0,24-9-1,-10 2-186,-27 12 129,-1 0 0,0 0-1,1-1 1,-1 1 0,0 0 0,1 0 0,-1 0-1,1 0 1,-1 0 0,0 1 0,1-1-1,-1 0 1,0 1 0,1-1 0,-1 1-1,0-1 1,1 1 0,-1 0 0,0-1 0,0 1-1,0 0 1,0 0 0,0 0 0,0 0-1,0 0 1,0 0 0,0 0 0,0 0-1,0 0 1,0 2 0,4 5-10,-1 0 0,0 0 0,4 14 0,-8-22 16,10 31-52,11 62 0,-4 38 59,-11-82-2,3 112 886,-11-152-663,2-9-218,0 1-1,0-1 1,0 0-1,0 0 1,0 0-1,0 0 0,0 0 1,0 0-1,-1 0 1,1 0-1,0 0 1,0 0-1,0 0 1,0 0-1,0 0 1,0 0-1,0 0 1,0 0-1,-1 0 1,1 0-1,0 0 1,0 0-1,0 0 1,0 0-1,0 0 1,0 0-1,0 0 1,0 0-1,-1 0 1,1 0-1,0 0 1,0 0-1,0-1 1,0 1-1,0 0 1,0 0-1,0 0 0,0 0 1,0 0-1,0 0 1,0 0-1,0 0 1,-1 0-1,0-2 26,0 0 1,0 1-1,1-1 0,-1 0 0,0 0 0,1 1 0,-1-1 0,0-3 0,-4-39-120,1-1 0,5-81 0,-1 124 83,1-27-41,2 1 0,0 0 0,2 0 0,1 0 1,2 1-1,0 0 0,2 0 0,17-33 0,-22 51 11,0 0-1,1 0 1,8-9-1,-12 16 0,0-1 1,1 1-1,-1-1 1,1 1-1,0 0 1,0 0-1,0 0 0,0 0 1,0 0-1,0 1 1,0-1-1,5-1 1,-7 3 22,1 0 1,-1 0 0,1 0 0,-1 0 0,0 0 0,1 0 0,-1 0 0,1 0 0,-1 0 0,0 1 0,1-1 0,-1 1 0,0-1 0,1 1 0,-1-1 0,0 1 0,0 0 0,1-1 0,-1 1 0,0 0 0,0 0 0,0 0 0,0 0 0,0 0 0,0 0 0,-1 0 0,1 0 0,0 1 0,0-1 0,-1 0 0,1 0 0,-1 1-1,1 1 1,1 2 25,-1-1 0,1 1 0,-2 0 0,1 0-1,0 0 1,-1 0 0,0 0 0,0 6-1,-1-6 27,0-1 0,1 0-1,-1 1 1,-1-1-1,1 0 1,0 0 0,-1 0-1,0 0 1,0 0-1,0-1 1,-4 6-1,5-8-28,0 0 0,0 0 0,0 0-1,0-1 1,0 1 0,0 0 0,-1 0 0,1-1-1,0 1 1,0 0 0,0-1 0,-1 1 0,1-1-1,0 0 1,-1 1 0,-1-1 0,1 0-8,1 0 0,-1-1 1,0 1-1,0 0 1,0-1-1,1 1 0,-1-1 1,0 0-1,0 1 1,1-1-1,-1 0 0,1 0 1,-1 0-1,1 0 0,-2-2 1,58-13-597,169-60 899,-81 31-428,-119 37 166,-1-2-1,-1 0 0,0-1 1,0-2-1,34-25 0,-42 26-30,0 0 1,-1 0-1,-1-2 0,0 1 1,-1-2-1,0 1 0,-2-1 1,14-26-1,-15 22-51,0 0-1,-1-1 1,-1 1 0,-1-1-1,-1 0 1,-1-1 0,2-39-1,-13 142-58,2-31 112,-7 264 395,13-299-564,5 27-1,3-6-3117,-8-36 3100,0-1 1,0 1 0,0-1 0,0 1 0,0-1 0,0 1 0,0-1 0,0 1-1,0-1 1,0 1 0,0-1 0,0 1 0,0-1 0,0 1 0,0-1 0,0 1-1,0-1 1,-1 1 0,-5 0-4392,4-2 3697,0 0 0,0 0 0,0 0 0,1 0 0,-1 0 0,0-1 0,-1-1 0,-6-6-877,0 1-1,0 0 1,-12-8-1,7 7 1508,-27-12 0,12 9 2946,-1 1 0,-31-7 1,56 17-2168,0 0 1,1 0-1,-1-1 0,1 0 1,0 0-1,-1 0 1,1 0-1,0-1 1,0 1-1,1-1 0,-8-7 1,11 10-456,-1-1 1,1 1 0,0 0-1,-1-1 1,1 1-1,0 0 1,0-1-1,-1 1 1,1-1-1,0 1 1,0-1 0,0 1-1,0 0 1,0-1-1,-1 1 1,1-1-1,0 1 1,0-1-1,0 1 1,0-1 0,0 1-1,0-1 1,0 1-1,1-1 1,-1 1-1,0 0 1,0-1 0,0 1-1,0-1 1,1 1-1,-1-1 1,0 1-1,0 0 1,1-1-1,-1 1 1,0 0 0,1-1-1,15-10 1296,-14 10-1229,21-11 450,-1 2 0,1 1 1,1 0-1,44-8 0,-31 10-1053,0 2 0,60 0 0,-90 4-509,0 2-1,0-1 0,-1 1 1,1 0-1,0 0 0,0 1 1,9 3-1,-11-3-117,-1 0-1,1 0 0,0-1 1,0 0-1,0 0 0,0 0 1,6 0-1,15-4-3138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33.0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18 182 7648,'-8'-2'1161,"-1"1"411,9 1-1234,0 1 1,0-1-1,0 1 1,0 0-1,0-1 1,0 1-1,0-1 1,0 1-1,0 0 1,0-1 0,1 1-1,-1-1 1,0 1-1,0-1 1,1 1-1,-1-1 1,0 1-1,1-1 1,0 1-1,20 45 2832,-14-30-2218,12 22 0,-17-34-776,1 0 1,-1-1-1,1 1 0,0-1 1,0 0-1,0 0 0,0 0 1,1 0-1,-1 0 0,8 3 1,-8-5-114,0 0 1,-1 0 0,1-1 0,0 1-1,0-1 1,0 0 0,0 0 0,0 0-1,0 0 1,0 0 0,0-1-1,0 1 1,0-1 0,0 0 0,-1 0-1,1 0 1,0 0 0,0 0 0,-1-1-1,3-1 1,5-3-2,-2 0 0,1 0 0,0-1 0,8-9 0,3-6-30,-1-2 0,-1 0 0,17-29 0,-19 27 64,-1 9-213,-15 16 114,1 1-1,-1 0 1,0 0 0,1-1 0,-1 1 0,0 0-1,1 0 1,-1-1 0,0 1 0,1 0 0,-1 0 0,1 0-1,-1 0 1,0 0 0,1 0 0,-1-1 0,1 1-1,-1 0 1,0 0 0,1 0 0,-1 0 0,1 0-1,-1 1 1,1-1 0,-1 0 0,0 0 0,1 0-1,-1 0 1,0 0 0,1 0 0,-1 1 0,1-1 0,-1 0-1,0 0 1,1 1 0,-1-1 0,0 0 0,0 0-1,1 1 1,-1-1 0,0 0 0,0 1 0,1-1-1,-1 1 1,0-1 0,0 0 0,0 1 0,0-1-1,1 0 1,-1 1 0,0 0 0,40 130 478,-33-111-388,-5-13-16,0-1 0,1 1 0,-1 0 0,5 5 0,0 5 127,-6-15-158,-1 0-1,1 0 0,-1-1 1,1 1-1,0 0 1,0-1-1,0 1 0,0-1 1,1 2-1,-1-2-5,0-1-1,0 0 1,0 0 0,0 0-1,0 0 1,0 0-1,0 0 1,0 0 0,0 0-1,0-1 1,0 1-1,0 0 1,-1 0-1,1-1 1,0 1 0,0-1-1,1 0 1,-1 1-4,1-2-13,0 1 1,0-1-1,0 0 0,1 1 1,-2-1-1,1 0 0,0 0 1,0 0-1,-1-1 0,1 1 1,-1 0-1,1-1 0,0-2 1,12-38 30,-9 26-73,40-141-225,-41 141 298,-2 12-89,-1 0 1,0 0-1,0 0 1,0-7-1,-1 12-44,1 1-86,9 19 11,13 31 0,-17-34 176,1-2 0,0 1 0,1-1 0,15 21 0,-17-29 24,0 0 1,0 0-1,1 0 0,0-1 0,15 12 1,-17-15-34,0-1 0,0 1 0,0-1 0,1 0 0,-1 0 0,1-1 0,-1 0 0,1 1 0,0-2 0,-1 1-1,8-1 1,0 0 44,0-1 0,0 0-1,0-1 1,-1 0-1,1-1 1,-1 0 0,24-11-1,-29 11-55,-1 0 0,0 0-1,0-1 1,-1 0 0,1 0-1,-1 0 1,0-1 0,0 0 0,0 0-1,-1 0 1,0-1 0,0 1-1,0-1 1,0 0 0,-1 0-1,3-9 1,-3 5-39,0-1 0,-1 1-1,0-1 1,-1 0 0,0 0-1,-1 0 1,0 0 0,-1 1-1,0-1 1,-1 0 0,0 0-1,-4-11 1,6 21 35,0 0 0,0 1-1,-1-1 1,1 0 0,0 0-1,-1 0 1,1 0 0,0 0-1,-1 1 1,1-1 0,-1 0-1,0 0 1,1 1 0,-1-1 0,0 0-1,1 1 1,-1-1 0,0 1-1,0-1 1,1 1 0,-1-1-1,0 1 1,0-1 0,0 1 0,0 0-1,1 0 1,-1-1 0,0 1-1,0 0 1,0 0 0,0 0-1,0 0 1,0 0 0,0 0-1,0 0 1,0 0 0,-1 1-1,0 0-5,0 0-1,-1 0 0,1 0 0,0 0 0,0 0 0,-1 1 0,1 0 1,0-1-1,1 1 0,-1 0 0,0 0 0,-2 4 0,-1 1 72,0 0 0,1 0 1,1 1-1,-1 0 0,1-1 0,0 1 0,1 0 0,0 1 0,0-1 1,1 0-1,0 1 0,0-1 0,2 13 0,-1-15 1,1 1 0,0 0 0,0 0 0,1-1 0,0 1 1,0-1-1,1 0 0,0 1 0,0-1 0,0 0 0,1-1 0,-1 1 0,1-1 0,1 1 0,-1-1 0,1 0 0,7 5 0,-3-3-120,2 0-1,-1 0 1,1-1-1,0-1 0,0 0 1,0 0-1,1-1 1,16 3-1,-18-5-919,0 0 1,0-1-1,0 0 1,0-1-1,1 0 1,10-2-1,-3 0-2764,-12 1 2613,1 1-1,-1-1 0,0-1 1,1 1-1,11-5 1,-9 0-364,0 1 1,-1-1-1,10-8 0,-18 14 1489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34.5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230 115 4480,'1'-19'1523,"1"-2"2911,-2 20-4233,-1 0 0,1 0 0,0 0 0,0 1 1,-1-1-1,1 0 0,-1 0 0,1 0 0,-1 1 0,1-1 0,-1 0 0,0 1 1,1-1-1,-1 0 0,0 1 0,1-1 0,-1 1 0,0-1 0,0 1 0,0-1 0,1 1 1,-1 0-1,0-1 0,0 1 0,0 0 0,0 0 0,-1-1 0,-1 1 107,-1-1-1,1 0 0,0 1 1,0 0-1,0 0 1,-1 0-1,-3 1 0,-1 1-16,1 0 0,0 1 0,0 0 0,0 0-1,0 1 1,1 0 0,0 0 0,-10 8-1,-2 4 543,-24 26 0,37-37-722,0 1-1,0 1 1,0-1 0,1 1 0,0 0-1,0 0 1,0 0 0,1 0 0,0 0-1,1 1 1,0 0 0,0-1 0,0 1-1,1 0 1,0 0 0,1 14 0,0-19-81,1 0 1,0 1-1,-1-1 1,1 0-1,1 1 1,-1-1 0,0 0-1,1 0 1,-1 0-1,1 0 1,0 0 0,0 0-1,0-1 1,1 1-1,-1-1 1,1 1-1,-1-1 1,1 0 0,0 0-1,0 0 1,0 0-1,0-1 1,0 1-1,0-1 1,0 0 0,0 1-1,1-2 1,-1 1-1,7 1 1,35-5 163,0-2 1,59-14 0,-101 18-192,46-9 38,86-31 0,-113 33-13,-1-2 0,0 0 0,0-1-1,-1-2 1,-1 1 0,22-21 0,-4-2 123,-3-2 0,40-53 0,-74 89-138,1 0 0,0 0 0,-1 1 0,1-1 0,0 0 0,-1 1 0,1-1 0,-1 0 1,1 0-1,-1 0 0,0 0 0,1 1 0,-1-1 0,0 0 0,1 0 0,-1 0 1,0 0-1,0 0 0,0 0 0,0 0 0,0-1 0,0 2-3,-1 0-1,1 0 1,-1 0-1,1 1 0,0-1 1,-1 0-1,1 0 1,0 0-1,-1 0 1,1 1-1,-1-1 1,1 0-1,0 0 1,-1 1-1,1-1 0,0 0 1,0 0-1,-1 1 1,1-1-1,0 0 1,0 1-1,-1-1 1,1 0-1,0 1 1,0-1-1,0 1 0,-9 13 67,-46 121 94,33-77-138,18-46-11,0 0 0,0 0-1,1 0 1,1 1-1,0-1 1,0 20-1,1-31-7,1 1-1,0-1 0,0 1 0,0-1 0,1 1 0,-1-1 0,0 1 0,1-1 0,-1 1 0,0-1 0,1 1 0,0-1 0,-1 1 0,1-1 0,0 0 0,0 1 0,0-1 0,0 0 0,0 0 0,0 0 1,0 0-1,0 0 0,0 0 0,2 1 0,-2-1 3,1-1 1,0 0-1,-1 1 1,1-1-1,-1 0 0,1 0 1,-1 0-1,1 0 1,-1 0-1,1 0 1,0 0-1,-1-1 1,1 1-1,-1 0 0,1-1 1,-1 0-1,1 1 1,-1-1-1,0 0 1,1 1-1,-1-1 1,0 0-1,2-1 0,3-4-20,0 1 0,-1-1-1,1 1 1,-1-2 0,0 1-1,0 0 1,-1-1 0,0 0-1,5-11 1,1-8-36,10-38-1,-6 20-51,-13 39 11,0 0 1,0 0-1,0-1 0,0 1 0,-1-7 0,1 21 67,0 1-1,5 16 0,-1-1 111,-3-18-48,-1 0 0,1-1 0,1 1-1,-1-1 1,1 1 0,0-1 0,0 0-1,1 0 1,0-1 0,0 1-1,0-1 1,10 9 0,-10-10-22,0 0-1,0-1 1,0 0 0,1 0 0,0 0 0,0-1 0,-1 1-1,1-1 1,0-1 0,1 1 0,-1 0 0,0-1-1,0 0 1,1-1 0,-1 1 0,9-1 0,-2-1 18,0-1 1,-1 0-1,1-1 1,-1 0-1,1 0 1,-1-2-1,0 1 1,-1-1 0,12-7-1,7-7-13,45-39-1,3-2-54,-76 59 20,1 0 0,-1 0 1,0 0-1,1 0 0,-1 1 0,0-1 0,1 0 0,-1 1 0,1-1 1,-1 1-1,1 0 0,-1 0 0,1-1 0,-1 1 0,1 0 1,-1 0-1,1 0 0,2 1 0,-3-1-1,0 1 1,1 0-1,-1-1 1,0 1-1,0 0 1,0 0-1,0-1 0,0 1 1,0 0-1,0 0 1,0 0-1,0 0 1,0 1-1,0-1 1,0 0-1,0 2 0,1 2 17,0 1 0,0 0-1,0-1 1,-1 1 0,0 0-1,0 0 1,0 0 0,-1 6-1,0 57 150,0-67-64,2-3-87,-1 1 0,0-1-1,1 1 1,-1-1 0,0 1-1,0-1 1,1 0 0,-1 0 0,0 0-1,0 0 1,0 0 0,0 0-1,2-2 1,0 0 3,3-3 12,0-1 0,9-14-1,-11 15-40,0 0 0,0 1 0,0 0-1,1 0 1,9-9 0,-13 14 2,0-1 1,0 1-1,0 0 1,-1-1-1,1 1 0,0 0 1,0-1-1,0 1 1,0 0-1,0 0 1,0 0-1,0 0 1,0 0-1,0 0 0,0 0 1,0 0-1,0 0 1,0 0-1,0 0 1,-1 1-1,1-1 0,0 0 1,0 1-1,0-1 1,0 1-1,1 0 1,21 19-147,-16-13 181,2 1-22,62 53 266,-61-53-269,1 0-1,1-1 1,-1-1 0,25 10-1,-1-5-2241,-12-9-6375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41.1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225 54 3648,'0'0'4864,"-6"4"-891,4-3-3562,-1 1 1,1-1-1,-1 1 1,0-1-1,1 0 1,-5 2-1,-5 2 416,0 2-496,0 1 1,1 0 0,0 1-1,0 1 1,1-1 0,0 2 0,1-1-1,0 1 1,0 1 0,2 0-1,-1 0 1,1 0 0,1 1 0,-7 19-1,5-8-50,0-5-90,2 1-1,1 0 1,-6 34-1,11-48-139,-1-1-1,1 1 1,0-1 0,0 1-1,1-1 1,0 1 0,0-1-1,0 0 1,1 1 0,-1-1-1,1 0 1,0 0 0,1 0-1,-1 0 1,1 0 0,0-1-1,0 1 1,8 7 0,-7-8-11,0-1 0,1 1 0,0-1 0,0 0 0,0 0 0,0-1 0,0 1 0,0-1 0,1 0 0,-1 0 0,1-1 0,-1 0 0,1 0 0,0 0 0,6 0 0,3-1 116,0-1-1,-1 0 1,1-1 0,24-7-1,-33 7-109,0 1-1,0-1 1,-1-1-1,1 1 1,-1-1-1,1 0 1,-1 0 0,0-1-1,-1 0 1,1 1-1,4-6 1,-6 6-42,0-1 1,-1 1 0,0 0-1,1-1 1,-1 1-1,0-1 1,-1 0 0,1 1-1,-1-1 1,0 0-1,0 0 1,0 0 0,0 0-1,-1 0 1,1-1-1,-1 1 1,-1-6 0,0 0-3,-1 1 1,0-1 0,0 0 0,-1 1 0,-1 0 0,1-1 0,-2 1 0,1 1-1,-1-1 1,-1 1 0,1-1 0,-1 2 0,-1-1 0,0 1 0,0 0 0,0 0-1,0 1 1,-1-1 0,-1 2 0,1-1 0,-1 2 0,1-1 0,-1 1-1,-1 0 1,-9-3 0,17 7 4,1 0 0,0-1 0,0 1 0,0 0-1,0-1 1,-1 1 0,1-1 0,0 0 0,0 1 0,0-1 0,0 0-1,-1-1 1,2 2-1,0 0-1,0 0 1,0 0-1,0 0 1,0-1-1,0 1 1,0 0-1,0 0 1,0 0-1,0-1 0,0 1 1,0 0-1,0 0 1,0 0-1,0 0 1,0-1-1,0 1 1,0 0-1,0 0 1,0 0-1,0-1 1,0 1-1,0 0 1,0 0-1,0 0 1,1 0-1,-1-1 1,0 1-1,0 0 0,0 0 1,11-7 45,5 1 67,45-20 20,95-25 0,-90 34 123,-5 1-301,89-12 1,-120 26 30,36 3 0,-17 1 21,-57-3 304,-32 1-30,37 0-278,-1 0 0,0 0-1,0 1 1,0 0 0,1 0 0,-1 0 0,0 0-1,-5 3 1,-13 8-160,16-9 150,0 0 1,1 1-1,-1-1 1,1 1 0,0 0-1,0 0 1,0 1-1,-7 8 1,8-8 0,0 1 0,1-1 0,0 1 1,0 0-1,0 0 0,0 0 0,-2 9 0,5-11-1,-1 0-1,1 1 1,-1-1 0,1 0-1,0 0 1,1 1 0,-1-1-1,1 0 1,0 0 0,0 1-1,0-1 1,3 6 0,5 12 26,-6-13 19,0 0 0,1-1-1,7 11 1,-9-16-30,0 0 0,0 0 0,1 0 0,-1 0 0,1-1 0,0 1 0,0-1 0,0 0 0,0 0 0,0 0 0,7 3 1,-2-2-9,1-1 1,-1 0 0,0 0-1,1-1 1,-1 0 0,1 0-1,0-1 1,16-1 0,-6-1 60,1-2 1,31-8-1,-28 4-64,0-1 0,0 0 0,-1-2 0,0-1 0,-1 0 0,0-2 0,22-18 0,55-58 217,-62 52-256,-27 26 19,1 2 0,13-12 0,-12 10-6,-10 11 17,0-1 1,0 1-1,1-1 1,-1 1 0,1 0-1,-1-1 1,1 1-1,-1 0 1,1 0 0,0 0-1,-1 0 1,1 0-1,0 1 1,0-1 0,-1 1-1,4-1 1,11-3-68,-13 3 77,0 0-1,0 0 1,1 0-1,-1 1 1,0-1-1,0 1 1,4 0-1,20 1-142,-22-1 158,0 0 0,0 0 0,0 0-1,0 1 1,0 0 0,5 1 0,0 1 28,-4-1 91,-13 1 10,0-1-94,-1 0-1,0 0 1,-14 1-1,14-3-94,0 1 1,1 1-1,-14 3 0,-8 5-78,-51 27 0,77-35 129,-1 1 0,1-1 0,0 0 0,0 1 0,0 0 0,0 0-1,0 0 1,0 0 0,1 0 0,0 1 0,0-1 0,0 1 0,0-1 0,0 1 0,1 0 0,-1 0 0,1 0 0,0 0 0,0 0 0,1 0 0,-1 0 0,1 0 0,0 0 0,0 0-1,0 0 1,0 0 0,1 0 0,0 0 0,0 0 0,2 7 0,3 8-26,1-1-1,1 0 0,0-1 1,18 27-1,-22-38 45,1 1 0,1-1 0,-1 1 0,1-1 0,0-1-1,1 1 1,-1-1 0,1-1 0,0 1 0,0-1 0,1 0-1,-1 0 1,11 2 0,-13-4-23,0-1-1,1-1 1,-1 1-1,1-1 1,-1 1 0,1-2-1,-1 1 1,1 0-1,-1-1 1,0 0-1,1-1 1,-1 1-1,0-1 1,0 0 0,6-3-1,8-5 4,1-1 1,24-20-1,-20 14 37,1-1-22,-2-1-1,40-42 1,33-52-61,-70 77 34,-20 16-198,-6 19 70,-6 14-48,2 1 155,1 1 0,1 0 0,0 0 1,1-1-1,1 17 0,1-8 23,2 0 0,0 0 0,2-1 0,0 1 0,1-1 0,2-1 0,0 1 0,19 34 1,-23-49 71,1 0 0,0 0 0,9 10 1,-13-16-56,0 0 0,0 0 0,0 0 0,0 0 0,0 0 0,1 0 0,-1 0 0,0 0 0,0 0 0,1 0 0,-1-1-1,0 1 1,1-1 0,-1 1 0,0-1 0,1 1 0,-1-1 0,1 0 0,-1 0 0,1 1 0,-1-1 0,1 0 0,-1-1 0,1 1 0,-1 0 0,1 0 0,-1 0 0,2-1 0,1-2-5,0 0-1,0 0 0,-1 0 1,1-1-1,-1 1 0,0-1 1,0 0-1,0 1 0,0-1 1,3-7-1,3-8 59,8-22 0,-7 15-53,44-131-80,-41 111 15,-10 37-1,-1 1 1,0-1-1,-1 0 1,0 0-1,0-10 0,-1 18-81,0 13-229,-2 20 286,0-22 78,2-1 0,0 16 0,1-14-51,13 110-7,-11-104 97,1 0 1,1 0-1,1 0 0,14 30 1,-19-46-36,0 1 1,-1-1 0,1 1-1,0-1 1,-1 0 0,1 0 0,0 0-1,0 1 1,0-1 0,0 0 0,0 0-1,0 0 1,1 0 0,-1 0 0,0-1-1,0 1 1,1 0 0,-1-1 0,0 1-1,1 0 1,-1-1 0,1 0 0,-1 1-1,1-1 1,-1 0 0,1 0 0,-1 0-1,1 0 1,-1 0 0,0 0 0,1 0-1,-1 0 1,1-1 0,-1 1 0,1 0-1,-1-1 1,1 1 0,2-2 0,0-1 12,1 0 1,-1 0-1,0-1 1,0 1-1,0-1 1,0 0 0,-1 0-1,1 0 1,4-8-1,48-100 127,0 2-276,-56 109 131,12-19 62,20-24 1,-28 39-92,0 0 0,1 0-1,0 0 1,0 1 0,1-1 0,-1 1-1,1 1 1,0-1 0,7-3 0,-10 6 22,-1 0 1,1 0 0,-1 1 0,1-1-1,0 1 1,0-1 0,-1 1 0,1 0 0,0 0-1,0 0 1,-1 1 0,1-1 0,0 1 0,-1-1-1,1 1 1,0 0 0,-1 0 0,1 0 0,-1 0-1,1 0 1,-1 1 0,0-1 0,1 1 0,-1 0-1,0-1 1,0 1 0,0 0 0,3 4-1,2 4 46,-1-1-1,1 1 1,-2 0-1,1 0 0,5 16 1,5 13 150,13 33 228,-23-52-368,1-1 0,1 0 0,0 0 0,2-1 0,0 0 0,1-1 0,26 31 0,-36-46-55,1-1 0,-1 0 1,0 0-1,1 0 0,-1 1 0,1-1 1,-1-1-1,1 1 0,-1 0 1,1 0-1,-1 0 0,1-1 0,0 1 1,0-1-1,-1 0 0,1 1 1,0-1-1,0 0 0,-1 0 0,1 0 1,0 0-1,0 0 0,-1-1 1,1 1-1,0 0 0,0-1 0,-1 1 1,3-2-1,3-2-449,0 0-1,0 0 1,0-1 0,-1 1-1,7-8 1,1 1-1328,37-28-8583,62-35 0,-84 59 8018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43.2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0 603 5152,'2'-8'9457,"-1"8"-9251,15-12 1875,2-1-658,-3-2-951,-1-2-1,0 1 0,-1-1 0,-1-1 0,0-1 0,-2 1 0,16-39 0,-8 7-209,23-103 1,-35 123 54,3-30 0,-8 51-260,-1 1-1,0 0 0,0 0 0,-1-1 1,0 1-1,0 0 0,-1 0 1,-4-14-1,6 22-58,-1-1 0,1 0 0,0 1 1,0-1-1,0 1 0,0-1 0,-1 1 0,1-1 0,0 1 0,-1-1 1,1 1-1,0-1 0,-1 1 0,1 0 0,0-1 0,-1 1 0,1-1 1,-1 1-1,1 0 0,-1 0 0,1-1 0,-1 1 0,1 0 0,-1 0 1,1-1-1,-1 1 0,1 0 0,-1 0 0,1 0 0,-1 0 0,1 0 1,-1 0-1,0 0 0,1 0 0,-1 0 0,1 0 0,-1 0 0,1 0 1,-1 0-1,1 0 0,-1 1 0,1-1 0,-1 0 0,1 0 0,-2 1 1,0 1-14,-1 0 0,1 0 1,0 0-1,-1 1 0,1-1 1,0 1-1,-2 4 0,-4 6 2,2 1-1,0 0 1,0 1-1,2-1 0,-1 1 1,-2 22-1,0-6 40,-22 102 333,6 1 0,-10 209 0,34-233-122,1-89-172,0 0-1,2 0 1,6 23 0,-10-42-56,1 0 0,-1 0 0,1-1 0,0 1 0,-1 0 0,1 0 0,0 0 0,0-1 0,0 1 0,0 0-1,1-1 1,-1 1 0,0-1 0,1 0 0,1 2 0,-2-3 3,1 1-1,-1-1 1,0 0-1,0 0 1,0 1-1,1-1 1,-1 0-1,0-1 1,0 1-1,0 0 1,1 0-1,-1 0 1,0-1-1,0 1 1,0 0-1,0-1 1,0 1-1,0-1 1,1 0-1,-1 1 1,0-1-1,0 0 1,-1 1-1,1-1 1,0 0-1,1-2 1,4-2 11,0-2 1,-1 1-1,0-1 1,0 1-1,-1-1 1,0-1-1,6-12 1,18-60 3,-20 56-24,23-63 75,18-60 282,-48 141-366,-1 1 0,1 0 0,-1 0 0,0-1 0,0-6 0,-1-3-12,-4-4-307,5 18 421,2 3-208,5 2 101,0 0 0,1 0 0,-1 0 0,1-1 0,0-1 0,12 4 1,-10-3 43,11 1 87,0 0 0,34 3 0,-40-6-101,58 0 67,-43-1 20,-27 0-94,1-1 0,0 1 1,-1-1-1,1 0 0,-1 1 0,6-3 1,7-2 184,-7 4-41,-8 1-146,-1 0 0,1 0 0,0 0 0,0 0-1,-1 0 1,1 0 0,0-1 0,0 1 0,-1 0 0,1 0 0,0-1 0,-1 1 0,1 0 0,0-1 0,-1 1 0,2-1 0,-1 0 267,-2 10-346,-4 9 0,3-11 42,0 0-1,0 0 0,1 0 1,0 0-1,0 9 0,1 11 51,-4 92 226,4-108-245,-1 0 1,4 20-1,-1 3 223,-2-31-171,0 0-1,0 1 1,0-1 0,1 0-1,-1 0 1,3 6-1,-3-9-41,1 0-1,-1 0 1,1 0-1,-1 0 1,1 0-1,-1 0 0,1 0 1,-1 0-1,1 0 1,-1-1-1,1 1 1,-1 0-1,1 0 0,-1 0 1,1 0-1,-1-1 1,0 1-1,1 0 0,-1-1 1,1 1-1,-1 0 1,1-1-1,-1 1 9,3-3-10,0 0 0,0 1 0,-1-1-1,0 0 1,1 0 0,-1 0 0,0 0 0,3-7-1,12-32 52,-11 25-56,6-9-11,1 0 0,2 0 0,31-42 0,-42 63-25,-1 1-1,1-1 0,0 1 1,0 0-1,0 0 0,1 1 1,-1-1-1,8-3 0,-12 7 28,0-1 0,1 1-1,-1 0 1,0 0-1,0 0 1,0 0-1,0 0 1,0 0-1,1 1 1,-1-1-1,0 0 1,0 0-1,0 0 1,0 0-1,1 0 1,-1 0-1,0 0 1,0 0 0,0 0-1,0 0 1,0 0-1,0 0 1,1 1-1,-1-1 1,0 0-1,0 0 1,0 0-1,0 0 1,0 0-1,0 1 1,0-1-1,0 0 1,0 0-1,0 0 1,0 0 0,1 0-1,-1 1 1,0-1-1,2 12-115,0 13-25,-1-11 161,0-1 0,0 1-1,1-1 1,1 1 0,0-1 0,1 0 0,0 0-1,1 0 1,0 0 0,1-1 0,14 21-1,-18-31-6,-1 0-1,1 0 0,0 0 0,0 0 0,-1-1 0,1 1 1,0-1-1,1 1 0,-1-1 0,0 0 0,0 1 0,0-1 1,1-1-1,-1 1 0,1 0 0,-1 0 0,0-1 0,1 1 1,-1-1-1,1 0 0,0 0 0,-1 0 0,1 0 0,-1 0 1,1-1-1,-1 1 0,0-1 0,1 0 0,2-1 0,7-2 9,-1-1-1,1-1 0,-1 0 1,15-12-1,-19 14 1,10-9 25,-1 0 0,0 0 0,15-18 0,39-50-29,-50 56 50,-7 8-30,0-1-1,-2-1 0,0 0 1,-1 0-1,-1-1 0,-1 0 0,5-21 1,30-151 138,-31 127-109,0-36 107,-6 42-331,-6 43-14,0 15 168,0-1 1,0 0-1,0 0 1,0 0-1,1 0 1,-1 0-1,0 0 1,1 0-1,0 0 1,1-2-1,-2 25-42,14 391 651,8-259-502,-7-62-125,-10-54-233,16 54 0,-13-65-851,-2-7-2602,6 24 0,-12-43 3381,0 1 0,0 0 0,0-1 0,0 1 0,0-1 0,0 1 0,0 0 0,0-1 0,0 1 0,0-1 1,0 1-1,0 0 0,0-1 0,0 1 0,0-1 0,-1 1 0,1-1 0,0 1 0,-1 0 0,1-1 87,-1 0 0,1 0 1,0 0-1,-1 0 0,1-1 0,0 1 0,-1 0 1,1 0-1,0-1 0,-1 1 0,1 0 1,0 0-1,0-1 0,-1 1 0,1 0 0,0-1 1,0 1-1,0 0 0,-1-1 0,1 1 1,0 0-1,0-1 0,0 1 0,0-1 0,0 1 1,0 0-1,0-1 0,0 1 0,0-1 1,0 1-1,-6-20-3289,-6-2 1526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19 255 4160,'-1'0'55,"1"0"-1,-1 0 1,0 0 0,1 0 0,-1 0 0,0 0 0,1 0-1,-1 0 1,0 0 0,1 1 0,-1-1 0,0 0-1,1 0 1,-1 1 0,1-1 0,-1 0 0,0 1-1,1-1 1,-1 0 0,1 1 0,-1-1 0,1 1-1,-1-1 1,1 1 0,-1-1 0,1 1 0,0-1 0,-1 1-1,1 0 1,0-1 0,-1 2 0,1 0 169,0 1 0,0-1 0,0 0 0,0 1 0,0-1 0,1 1 0,-1-1 0,1 0 0,0 3 0,4 14 1591,-4-14-1191,0 0 0,1 1-1,-1-1 1,4 6 0,-2-6 53,0 1 0,0 0 0,1-1 0,0 0 0,7 9 1,-10-13-582,0 0 1,0 0 0,0 0 0,1 0 0,-1-1-1,0 1 1,0 0 0,0-1 0,1 1 0,-1-1 0,0 1-1,1-1 1,-1 0 0,0 0 0,1 1 0,-1-1-1,1 0 1,-1 0 0,0 0 0,1 0 0,-1-1-1,0 1 1,1 0 0,-1-1 0,0 1 0,1 0-1,-1-1 1,0 0 0,0 1 0,1-1 0,-1 0-1,0 1 1,1-2 0,4-4 123,0 1-1,0 0 1,-1-1 0,0 0-1,0 0 1,-1-1 0,7-10-1,22-55 166,-17 36-154,16-24-5,-19 39-115,15-39 0,-7 17-36,-2 7 101,-23 84 272,4-35-373,-1 0-1,2 0 1,-1 0 0,2-1-1,0 1 1,0 0 0,1 0-1,1-1 1,0 0 0,1 0-1,10 20 1,-13-29-53,-1 0-1,1 0 1,0 0-1,1 0 1,-1 0 0,0 0-1,1-1 1,-1 1 0,1-1-1,3 2 1,-4-3 1,0 0 0,0 0 0,0 0 0,0-1 0,0 1 0,0 0 0,0-1 0,0 0 0,0 1 0,0-1 0,0 0 0,0 0 0,0 0 0,0-1 0,1 1 0,-1 0 0,0-1 0,0 1 1,2-2-1,7-3 74,-1 0 0,-1-1 0,1-1 0,-1 1 0,0-1 0,-1-1 0,9-9 1,8-5-1,150-113-49,-123 103-325,-51 32 261,-1 0-1,1 0 1,-1 1 0,0-1 0,1 0-1,-1 0 1,1 1 0,-1-1 0,0 1-1,1-1 1,-1 0 0,0 1 0,0-1-1,1 0 1,-1 1 0,0-1 0,0 1-1,0-1 1,1 1 0,-1 0-6,1 1 28,0 1 0,0 0 0,-1 0 0,1-1-1,0 1 1,-1 0 0,0 0 0,0 0 0,0 0 0,0-1-1,0 1 1,-1 5 0,-12 35 36,9-30-26,-13 34 73,-27 59 0,36-89-45,-2-1 1,0 0 0,0 0-1,-2-1 1,0 0 0,-23 22-1,32-34-18,-1-1 0,1 1 0,-1-1 0,1 0 0,-1 0-1,0 0 1,0 0 0,0-1 0,0 1 0,-8 1 0,11-3-21,-1 0 1,1 0-1,0 0 1,-1 0-1,1 0 0,0 0 1,-1 0-1,1-1 1,0 1-1,0 0 0,-1-1 1,1 1-1,0-1 1,0 1-1,0-1 1,0 0-1,-1 1 0,1-1 1,0 0-1,0 0 1,0 0-1,0 0 0,1 1 1,-1-2-1,0 1 1,0 0-1,1 0 1,-1 0-1,0 0 0,1 0 1,-1 0-1,1-1 1,0 1-1,-1 0 0,1-1 1,0 1-1,0 0 1,0 0-1,0-3 1,-1 1-7,1 0 0,0 0 0,0-1 1,1 1-1,-1 0 0,1 0 0,-1-1 1,1 1-1,0 0 0,0 0 0,1 0 1,-1 0-1,1 0 0,-1 1 1,1-1-1,0 0 0,0 1 0,0-1 1,0 1-1,1-1 0,-1 1 0,1 0 1,3-2-1,6-4-421,1 1-1,-1 0 1,28-10-1,-26 12-429,78-25-6839,-73 24 4235,-1 3-48,-4 2-1882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43.6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47 11136,'-13'-12'4128,"31"1"-3200,14-1-289,-11 7 1697,11 2-1408,8-1 640,10 4-960,4 4-544,10-1-64,15 5-352,11 4 224,5 1-3264,-14 2 1856,-9 5-5823,1-3 4095,-15-1-608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44.2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17 8480,'-5'-17'8912,"5"24"-5718,5 81-181,11 190-367,-1 6-1239,-14-216-1213,1-11-51,-9 79 0,4-110-449,2 25-1,0-43-939,-2-29-8057,9-9 5399,5-17-3146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44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336 18 7968,'-1'-3'571,"-1"-6"806,1 9-1338,1 0 1,0 0 0,0-1 0,0 1 0,0 0 0,0 0 0,0 0 0,0 0 0,0 0 0,0-1 0,0 1-1,0 0 1,0 0 0,0 0 0,0 0 0,0 0 0,0-1 0,0 1 0,0 0 0,0 0 0,0 0-1,1 0 1,-1 0 0,0-1 0,0 1 0,0 0 0,0 0 0,0 0 0,0 0 0,0 0 0,0 0 0,1 0-1,-1-1 1,0 1 0,0 0 0,0 0 0,0 0 0,0 0 0,0 0 0,2 0 784,-6 24 3906,0-15-4313,0-1-1,0 0 1,-1 1 0,-5 7 0,8-13-112,-16 22 596,-1-1 0,-33 33 0,-51 39 824,81-77-1379,-59 46 379,80-64-705,0 0-1,0 0 1,1 0 0,-1 0-1,1 0 1,-1 0-1,0 0 1,1 1 0,0-1-1,-1 0 1,1 0 0,0 1-1,0-1 1,-1 0 0,1 0-1,0 1 1,0-1 0,0 0-1,1 0 1,-1 1 0,0-1-1,0 0 1,1 0 0,-1 0-1,1 1 1,-1-1 0,2 2-1,1 4 197,1 0 0,0 0-1,6 6 1,33 52 679,-22-34-612,36 44 0,-29-43-182,55 46-1,-68-66-1210,34 20 0,-36-25-735,0-1-1,0 0 0,20 5 0,-28-10 1086,-1 0 0,0 0 0,1 0 0,0 0 0,7-1 0,-9 0-183,0-1 1,0 0-1,1 0 0,-1 0 0,0 0 1,0 0-1,3-2 0,-6 2 891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47.9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213 661 3072,'3'-8'2308,"-3"8"-2140,1-1 0,-1 1-1,0 0 1,0-1 0,1 1-1,-1 0 1,0-1-1,0 1 1,0-1 0,0 1-1,0 0 1,0-1 0,1 1-1,-1-1 1,0 1 0,0 0-1,0-1 1,0 1-1,0-1 1,-1 1 0,1 0-1,0-1 1,0 1 0,0-1-1,0 1 1,0 0-1,0-1 1,-1 1 0,1-1-1,0 1 1,0 0 0,-1-1-1,1 1 1,0 0 0,0 0-1,-1-1 1,1 1-1,0 0 1,-1 0 0,1-1-1,-1 1 1,-4-3 444,0 0-1,0 1 1,-1-1 0,1 1-1,-1 1 1,1-1-1,-1 1 1,1 0 0,-1 0-1,-9 0 1,9 1-451,1 0 1,-1 1-1,0 0 1,1 0-1,-1 0 0,0 1 1,1-1-1,0 1 1,-1 0-1,1 1 0,0 0 1,0-1-1,0 2 1,1-1-1,-1 0 0,-7 8 1,7-5-93,0 0 1,1 0 0,0 1-1,0-1 1,0 1 0,0 0 0,1 0-1,1 0 1,-1 0 0,1 1-1,0-1 1,1 1 0,-1-1-1,1 12 1,1 0 50,1 0-1,0-1 0,2 1 1,8 34-1,-9-45-83,1-1 0,0 1 0,0-1 0,0 0 0,1 0-1,0 0 1,1-1 0,-1 1 0,11 10 0,-11-13-13,-1 0 0,1-1 0,1 0 0,-1 0 1,0 0-1,1 0 0,-1-1 0,1 0 0,0 1 0,0-2 0,0 1 1,0-1-1,0 1 0,0-1 0,0-1 0,7 1 0,1-1 28,-1-2-1,1 1 1,-1-2-1,0 1 1,0-2-1,18-6 1,68-37 81,-72 33-90,56-28 241,87-60 0,15-29 602,-177 127-715,-6 4-129,0-1 0,1 0 1,-1 1-1,0-1 0,0 0 0,0 1 0,0-1 0,0 0 1,0 0-1,0 0 0,0 0 0,0 0 0,1-1 1,-3 2-24,-1 0 1,1 1-1,0-1 1,0 0 0,0 1-1,0-1 1,0 1 0,0 0-1,0-1 1,0 1 0,0 0-1,0 0 1,0 0 0,0 0-1,-1 1 1,-3 2 50,-6 3-7,1 1-1,0 0 0,0 1 0,1-1 0,0 2 0,1-1 0,0 1 0,-13 22 0,15-21-60,1 0 1,1 1 0,0-1-1,0 1 1,1 0-1,1 0 1,0 0 0,0 1-1,1 15 1,1-26 15,0 0 0,0-1 0,0 1 0,0 0 0,0-1-1,1 1 1,-1 0 0,1-1 0,-1 1 0,1 0 0,0-1 0,-1 1 0,1-1 0,0 1 0,0-1 0,0 1 0,0-1 0,0 0 0,1 0 0,-1 1 0,3 1 0,-3-3-7,0 1 1,0-1 0,1 1-1,-1-1 1,0 0 0,1 0-1,-1 1 1,0-1 0,1 0-1,-1 0 1,0 0 0,1 0 0,-1-1-1,0 1 1,1 0 0,-1 0-1,0-1 1,0 1 0,1-1-1,-1 1 1,0-1 0,0 0-1,0 1 1,0-1 0,0 0-1,0 0 1,0 0 0,1-1-1,15-16 6,-1 0 0,0-1-1,20-34 1,-8 11-239,-14 22 37,30-33-1,-37 44 175,-6 8-22,0 0 1,-1 0 0,1 0-1,0 1 1,0-1-1,-1 0 1,1 0-1,0 1 1,0-1-1,0 0 1,2 0 0,-3 1 21,1 0 1,-1 0 0,1 0 0,0 1 0,-1-1 0,1 0 0,-1 0-1,1 1 1,0-1 0,-1 0 0,1 1 0,-1-1 0,1 0-1,-1 1 1,0-1 0,1 1 0,-1-1 0,1 1 0,-1-1 0,0 1-1,1-1 1,-1 1 0,0-1 0,0 1 0,1-1 0,-1 2 0,23 51 100,-17-35 18,11 19 1,-15-32-74,1 0-1,0 0 1,1-1 0,-1 1-1,1-1 1,0 0 0,0 1 0,5 2-1,-7-6-15,-1 1-1,1-1 1,0 0-1,0 0 0,0-1 1,-1 1-1,1 0 0,0 0 1,0-1-1,0 0 0,0 1 1,0-1-1,0 0 0,4 0 1,0 0 7,-1-1 1,0-1 0,0 1 0,6-3 0,6-1-21,-16 4-15,0 1-1,0 0 1,0 0-1,0 0 1,0 0-1,0 0 1,0 0-1,-1 1 1,1-1-1,0 0 1,0 0-1,0 1 1,0-1-1,0 0 1,0 1-1,-1-1 1,1 1-1,0-1 1,0 1-1,-1-1 1,1 1-1,0-1 1,-1 1-1,1 0 1,-1 0-1,1-1 1,-1 1-1,1 0 1,0 1-1,2 3-59,-1 0-1,0 0 0,3 9 1,2 14 80,-1 0 1,-1 1-1,-1-1 1,-2 1-1,-2 56 0,-3-47 5,-2 0-1,-1-1 0,-2 1 0,-13 37 0,11-49 50,-2 0 0,-15 27-1,19-39-14,6-10-8,0 0-1,0-1 1,0 0-1,0 1 1,0-1-1,-1 0 1,0 0-1,1 0 1,-6 3-1,8-6-38,0 0 0,0 0-1,0 0 1,0 1-1,0-1 1,-1 0 0,1 0-1,0 0 1,0 0 0,0 0-1,0 0 1,-1 0-1,1 0 1,0 0 0,0 0-1,0 0 1,-1 0-1,1 0 1,0 0 0,0 0-1,0 0 1,0 0-1,-1 0 1,1 0 0,0 0-1,0 0 1,0 0-1,-1 0 1,1 0 0,0 0-1,0-1 1,0 1-1,0 0 1,0 0 0,-1 0-1,1 0 1,0 0-1,0 0 1,0-1 0,0 1-1,0 0 1,0 0-1,0 0 1,-1 0 0,1-1-1,0 1 1,0 0 0,0 0-1,0 0 1,0 0-1,0-1 1,0 1 0,-1-13-3,1 13 2,0-47-101,2 0 1,11-57-1,-1 31-8,32-146-52,-35 189 113,1 1 0,1-1 0,1 2 1,2 0-1,20-32 0,-31 55 22,1 0 1,0 0-1,0 0 1,0 1-1,1 0 1,-1 0-1,1 0 1,0 1-1,0-1 1,0 1-1,10-4 1,-13 6 17,1 0 0,-1 0 0,0 1 0,1-1 0,-1 1 0,1-1 1,-1 1-1,1 0 0,-1 0 0,1 0 0,-1 0 0,1 1 1,-1-1-1,0 0 0,1 1 0,-1 0 0,1 0 0,-1 0 0,0 0 1,0 0-1,1 0 0,-1 0 0,0 1 0,0-1 0,0 1 0,-1-1 1,1 1-1,0 0 0,0 0 0,1 3 0,2 3 67,0 0 0,0 1 0,-1 0 0,0 0 1,-1 0-1,0 0 0,-1 0 0,1 1 0,-2 0 0,2 18 0,-3-11 26,0-1 1,-1 1-1,0-1 0,-2 1 0,-7 27 1,9-41-75,-1 0 0,1 0 0,-1 0 0,0 0 0,0-1 0,0 1 0,0-1 0,0 1 0,0-1 0,-1 1 0,1-1 0,-1 0 0,-4 2 0,6-3-11,0 0-1,0-1 1,0 1 0,0 0-1,0-1 1,0 1 0,0-1 0,0 0-1,-1 1 1,1-1 0,0 0 0,0 0-1,0 0 1,-1 0 0,1 0 0,0 0-1,0 0 1,-1 0 0,1 0-1,0 0 1,0-1 0,0 1 0,0 0-1,-1-1 1,1 1 0,0-1 0,0 0-1,0 1 1,0-1 0,0 0 0,0 0-1,0 1 1,0-1 0,1 0-1,-1 0 1,0 0 0,0 0 0,1 0-1,-2-1 1,2 0-18,0 1 0,-1-1 0,1 1 0,0-1 0,0 1 0,0-1 0,0 1 0,0-1 0,0 1 0,0-1 0,0 1 0,1 0 0,-1-1 0,0 1 0,1-1 0,-1 1 0,1 0 0,0-1 0,-1 1 0,1 0 0,0-1 0,0 1 0,0 0 0,0 0 0,0 0 0,0 0 0,2-1 0,3-4 4,0 0 0,1 1 0,11-8 0,185-128 125,-88 68-87,-71 47 8,42-34 0,-72 50-5,-1-2 0,-1 1 0,0-2 0,-1 1 0,0-2 0,-1 1 0,11-19 0,-12 13 16,0 0 1,-1-1-1,10-39 1,6-64 40,-16 75-146,-2 18 21,-2-1-1,-1 0 0,-2 0 0,-1 1 0,-4-42 0,4 71 26,0 0 0,-1 0 0,1 0 0,0 0 0,0 0 0,0 0 1,-1 0-1,1 0 0,0 1 0,-1-1 0,1 0 0,-1 0 0,1 0 0,-1 0 0,1 1 0,-1-1 0,0 0 0,1 0 0,-1 1 0,0-1 0,0 1 0,0-1 0,1 0 1,-1 1-1,0-1 0,0 1 0,0 0 0,0-1 0,-1 1 0,0 0-1,1 0 0,0 0 1,-1 0-1,1 1 0,0-1 0,-1 0 1,1 1-1,0-1 0,0 1 0,-1-1 1,1 1-1,0 0 0,0-1 0,0 1 1,0 0-1,0 0 0,0 0 0,0 0 1,0 0-1,0 0 0,0 2 1,-4 4 15,1 0 1,1 1-1,-1 0 1,1-1-1,0 1 1,-2 13 0,3-13 0,-66 328 123,61-293-35,1-3-7,2 0-1,1 1 1,3-1-1,1 1 1,2-1-1,15 76 1,-16-107-34,0 1 0,0-1 0,2 0 0,-1-1 0,1 1 0,5 9 1,-8-16-38,0-1 0,0 1 0,0-1 0,0 1 1,1-1-1,-1 0 0,0 1 0,0-1 0,1 0 0,-1 0 1,1 0-1,-1 0 0,1 0 0,0 0 0,-1-1 1,1 1-1,0 0 0,-1-1 0,1 1 0,0-1 1,0 0-1,-1 0 0,1 1 0,0-1 0,0 0 1,0 0-1,-1-1 0,1 1 0,0 0 0,0-1 1,-1 1-1,1-1 0,0 1 0,0-1 0,-1 0 1,1 0-1,-1 0 0,4-2 0,2-2 15,0-1-1,0 0 0,0 0 1,-1-1-1,0 0 1,0 0-1,5-8 0,31-58-97,-38 67 53,86-149-349,-73 130-5,-16 37 74,-2 27 362,0-19 119,1 1-1,0-1 1,7 34-1,-5-37-116,1 6 37,-3-22-90,0 0 0,1 0 1,-1 1-1,0-1 1,1 0-1,-1 0 0,0 0 1,1-1-1,0 1 1,-1 0-1,1 0 0,-1 0 1,1 0-1,1 1 0,-1-2-5,0 1 0,-1-1 0,1 0 0,-1 0-1,1 0 1,0 0 0,-1 1 0,1-1 0,-1 0-1,1 0 1,0 0 0,-1 0 0,1 0 0,0-1-1,-1 1 1,1 0 0,-1 0 0,1 0 0,0-1-1,-1 1 1,1 0 0,-1 0 0,1-1 0,-1 1-1,1 0 1,-1-1 0,1 1 0,-1-1 0,1 1 0,-1-1-1,0 1 1,1-1 0,-1 0 0,15-21 195,-11 14-188,91-124-414,-58 83-106,-36 50 465,-1 0 0,1 1 0,-1-1 0,1 0 0,-1 0 0,1 0 1,-1 0-1,0 0 0,0 1 0,0-1 0,0 2 0,0 4 19,0 8-20,1 0-1,3 24 1,-4-36 69,1 1-1,0 0 1,0-1 0,0 1-1,1 0 1,-1-1 0,1 1-1,0-1 1,0 0 0,0 0-1,0 0 1,1 0-1,-1 0 1,1 0 0,5 4-1,-6-6-8,0 0-1,0 0 0,0 0 0,1-1 1,-1 1-1,0-1 0,1 1 0,-1-1 1,0 0-1,1 0 0,-1 0 0,0 0 1,1 0-1,-1 0 0,3-1 1,36-11 207,-40 12-209,42-18-86,0 0 1,-2-3 0,73-49-1,-97 57 82,-15 11-35,0-1-1,1 1 1,-1 0-1,1 0 1,0 1-1,-1-1 1,1 0-1,0 1 1,0 0-1,0-1 1,0 1 0,6-1-1,-8 3 9,-1-1 0,1 1 0,0 0 0,0 0 0,-1-1 0,1 1 0,0 0 0,-1 0 0,1 0 0,-1-1-1,1 1 1,-1 0 0,1 0 0,-1 0 0,1 0 0,-1 2 0,7 17 47,0 0 0,2 0 0,0-1 0,1 0 1,22 31-1,-25-40 31,-6-8-47,1 0-1,-1 0 0,1 0 1,-1 0-1,1 0 0,0-1 1,-1 1-1,1-1 1,0 1-1,0-1 0,0 0 1,1 1-1,-1-1 0,0-1 1,0 1-1,0 0 1,3 0-1,-1 0-2,0-1 0,-1 0 0,1 0 0,0 0 0,0 0 0,-1-1 0,1 1 1,0-1-1,6-2 0,3-3-3,-1 1 0,-1-1 1,1-1-1,-1 0 0,12-11 0,-14 12-63,-1-1 0,-1-1-1,1 1 1,-1-1-1,0 0 1,-1-1-1,0 0 1,6-12 0,-10 18 29,0 0 0,-1-1 0,0 1 0,1-1 0,-1 1 0,-1-1 0,1 1 0,0-1 0,-1 0 0,0 1 0,0-1 0,0 0 0,0 0 0,0 1 0,-1-1 0,0 0 0,0 1 0,0-1 0,0 1 0,0-1 0,-1 1 0,0 0 0,1-1 0,-1 1 0,0 0 0,-1 0 0,-2-3 0,4 5 37,0 0-1,-1 0 1,1 0-1,-1 0 1,0 0-1,1 1 1,-1-1-1,0 0 0,1 1 1,-1-1-1,0 1 1,0-1-1,1 1 1,-1 0-1,0 0 1,0 0-1,0 0 0,1 0 1,-1 0-1,0 1 1,0-1-1,1 1 1,-1-1-1,0 1 1,1-1-1,-1 1 0,0 0 1,1 0-1,-1 0 1,1 0-1,-1 0 1,1 0-1,0 0 1,-1 1-1,1-1 0,0 0 1,0 1-1,0-1 1,0 1-1,0-1 1,0 1-1,0 0 1,1-1-1,-2 3 0,2-1 44,0 1 0,0 0 0,0-1 0,1 1 0,-1-1-1,1 1 1,0-1 0,0 1 0,0-1 0,1 1 0,-1-1-1,1 0 1,-1 0 0,1 0 0,0 0 0,0 0-1,1 0 1,-1 0 0,1-1 0,-1 1 0,6 3 0,6 5 54,0-1 0,1-1 1,19 10-1,-23-14-89,35 20 88,2-2 1,0-2-1,60 17 0,-99-36-434,1 0 0,-1 0 0,1-1 0,17 0 0,-21-1-482,0-1 1,0 0 0,0 0-1,0 0 1,7-3 0,-12 3 416,0 1 0,0 0 1,0-1-1,0 1 1,0-1-1,1 1 0,-1-1 1,0 0-1,0 0 0,0 1 1,0-1-1,-1 0 1,1 0-1,0 0 0,0 0 1,1-2-1,-2 3 98,0-1 0,0 0-1,0 1 1,0-1 0,0 0-1,0 0 1,0 1 0,0-1 0,0 0-1,0 1 1,0-1 0,0 0-1,0 1 1,-1-1 0,1 0-1,0 1 1,-1-1 0,1 0 0,0 1-1,-1-1 1,0 0 0,-3-4-816,-1 1 0,1-1 0,-1 1 0,0 0 0,-7-3 1,12 7 1107,-47-33-3024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48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37 288 10976,'-37'-12'4064,"37"16"-3168,9 4-257,6-8 1089,6-5-1088,24 2 1760,42-6-1344,24-6-192,7-6-576,6-6-256,26-6-64,3-7-3552,-10 9 1920,-9-9-6559,11 3 4607,-6 11-416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51.1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434 699 2720,'5'-10'3002,"-3"9"-2520,-1 0 0,0-1 0,1 1 0,-1-1 0,0 1 0,0-1 0,0 0 0,0 1-1,0-1 1,0 0 0,0 0 0,0-3 0,-1 4-309,1 1-1,-1-1 1,0 0 0,0 0 0,0 0-1,-1 0 1,1 1 0,0-1 0,0 0-1,0 0 1,-1 0 0,1 0-1,0 1 1,-1-1 0,1 0 0,0 0-1,-1 1 1,1-1 0,-1 0 0,1 1-1,-1-1 1,0 1 0,1-1 0,-1 1-1,0-1 1,1 1 0,-1-1 0,0 1-1,0-1 1,1 1 0,-1 0-1,0-1 1,0 1 0,0 0 0,1 0-1,-2 0 1,-11-4 207,0 2 1,-1 0-1,1 0 0,-1 1 0,1 1 1,-1 0-1,1 1 0,-24 5 0,14-1-242,-1 1 0,1 2 0,0 0 0,-22 13 0,33-15-51,0 0 1,1 1-1,0 0 1,0 1 0,1 1-1,-14 13 1,18-14-4,0-1 1,0 1 0,0-1 0,1 2 0,1-1 0,-1 0 0,1 1 0,1 0-1,-5 17 1,5-14-10,0 1 0,1-1 0,1 1 0,0 0 1,1 0-1,0 0 0,1-1 0,4 22 0,-3-28-55,-1 0 0,1-1 0,0 1 0,0-1 0,1 0 0,0 0-1,0 0 1,0 0 0,0 0 0,1 0 0,0-1 0,0 0 0,0 0 0,0 0 0,1 0 0,0-1 0,-1 1 0,1-1 0,0 0 0,1-1 0,7 4 0,0-2 36,-1-1-1,1-1 1,0 1-1,0-2 1,0 0 0,1-1-1,-1 0 1,0-1 0,0 0-1,24-6 1,-16 2-30,1-2 0,-1 0 0,-1-1 0,1-1 0,32-20 0,74-56-66,67-40 117,-114 84-186,-40 22 361,-2-2-1,45-30 1,-83 51-245,1-1 0,0 1 0,-1 0 0,1-1 0,-1 1 1,1-1-1,0 1 0,-1-1 0,1 1 0,-1-1 1,0 0-1,1 1 0,-1-1 0,1 0 0,-1 1 0,0-1 1,0 0-1,1 1 0,-1-1 0,0-1 0,0 2-10,0 0-1,0-1 0,-1 1 0,1 0 0,0-1 0,0 1 0,-1 0 0,1-1 0,0 1 1,0 0-1,-1-1 0,1 1 0,0 0 0,-1 0 0,1-1 0,-1 1 0,1 0 1,0 0-1,-1 0 0,1 0 0,-1 0 0,1-1 0,0 1 0,-1 0 0,-3 0-27,0-1 0,0 1-1,0 0 1,0 0 0,0 0 0,-5 1-1,-2 1 17,0 1 0,1 1 0,-1 0 0,1 0 0,-1 1 0,1 0 0,1 1 0,-1 0 0,1 1 0,-17 15 0,16-13 21,1 1 0,0 1 0,0 0 0,1 0 0,1 0 0,0 1-1,0 0 1,-8 23 0,9-16 33,0 0 0,1 0 1,1 1-1,1-1 0,-1 36 0,4-51 6,0 0 0,0 0 0,0-1 0,1 1 0,0 0 0,0 0 0,0-1 0,0 1 0,2 3 0,-2-6-26,-1 0 1,1 0-1,0 0 0,0 0 1,0 0-1,-1 0 0,1 0 1,0 0-1,0 0 0,0 0 0,0 0 1,0-1-1,1 1 0,-1-1 1,0 1-1,0 0 0,0-1 1,1 0-1,-1 1 0,0-1 0,0 0 1,1 0-1,-1 0 0,0 1 1,1-1-1,-1-1 0,0 1 1,1 0-1,1 0 0,3-2-3,1 0-1,-1-1 0,1 1 1,-1-1-1,0 0 0,0-1 1,0 1-1,-1-1 0,9-7 1,6-8-50,18-20-1,-33 33 19,40-46-434,70-106-1,-110 150 449,0 1-1,-1-1 0,6-16 1,-10 24 0,1 0 0,-1-1 1,0 1-1,0 0 1,0 0-1,0 0 0,0 0 1,0-1-1,1 1 1,-1 0-1,0 0 1,0 0-1,0-1 0,0 1 1,0 0-1,0 0 1,0 0-1,0-1 1,0 1-1,0 0 0,0 0 1,0-1-1,0 1 1,0 0-1,0 0 0,0 0 1,0-1-1,0 1 1,0 0-1,-1 0 1,1 0-1,0 0 0,0-1 1,0 1-1,0 0 1,0 0-1,0 0 0,-1 0 1,1-1-1,0 1 1,0 0-1,0 0 1,0 0-1,-1 0 0,1 0 1,0 0-1,0 0 1,0-1-1,-1 1 1,1 0-1,0 0 0,0 0 1,0 0-1,-1 0 1,1 0-1,0 0 0,0 0 1,0 0-1,-1 0 1,1 0-1,0 0 1,0 0-1,0 1 0,-1-1 1,1 0-1,-12 7 197,8-2-125,1 0 0,0 1 1,0 0-1,0-1 0,1 1 0,-1 0 0,2 0 0,-1 0 1,1 0-1,-1 0 0,2 1 0,-1-1 0,1 9 0,0-2 15,1-1-1,0 1 0,1 0 1,0-1-1,7 20 0,-5-22-25,-1 0-1,2-1 0,-1 1 1,2-1-1,-1 0 1,10 11-1,-13-18-33,-1 1-1,1-1 0,0 0 1,1 0-1,-1 0 0,0 0 1,1 0-1,-1 0 0,1-1 1,-1 1-1,1-1 0,0 0 1,-1 0-1,1 0 1,0 0-1,0 0 0,0-1 1,0 1-1,0-1 0,0 0 1,0 0-1,0 0 0,0 0 1,0 0-1,0-1 0,3 0 1,0-1-11,-1 0 0,1-1 1,-1 0-1,1 0 0,-1-1 1,0 1-1,0-1 1,7-8-1,34-41 4,-16 16 85,-12 17-61,9-10-44,39-33 0,-65 62-19,1-1 0,0 1 0,-1 0 1,1-1-1,0 1 0,0 0 0,0 0 1,0 0-1,0 0 0,0 1 0,0-1 1,0 1-1,0-1 0,0 1 0,0 0 0,0-1 1,0 1-1,4 1 0,-5-1 17,-1 0 1,0 0-1,1 0 0,-1 1 0,0-1 0,1 0 1,-1 0-1,0 1 0,1-1 0,-1 0 0,0 1 1,0-1-1,1 0 0,-1 1 0,0-1 0,0 0 1,0 1-1,1-1 0,-1 1 0,0-1 0,0 0 1,0 1-1,0-1 0,0 1 0,0-1 0,0 1 1,0-1-1,0 0 0,0 1 0,0-1 1,0 1-1,0-1 0,-1 1 0,1 3-6,-2 33 171,-12 65 0,5-39 61,8-41-302,11-25 379,-6 0-284,0 0 0,0-1 0,-1 1 0,0-1 0,0 0 0,4-4 0,10-13-77,-10 14 49,0 1 1,1 0 0,0 0-1,0 1 1,0 0 0,1 0 0,0 1-1,-1 0 1,1 1 0,1 0-1,-1 0 1,0 1 0,1 0-1,0 0 1,16 1 0,1 1-9,1 2 1,-1 1 0,-1 1-1,37 11 1,-51-12 19,0-1 0,0 0 0,0-1 0,22 0 0,-28-1 6,-1-1 0,1 0 0,0 0 0,0 0 0,-1-1-1,1 1 1,0-1 0,-1-1 0,0 1 0,0-1 0,0 0 0,6-4 0,32-29 5,48-54 1,-85 84-44,0 1 0,0-1 0,0 1 1,1 0-1,7-4 0,-13 9 30,-1 0 0,0 0 0,1 0 0,-1-1 0,1 1 0,-1 0 0,0 0 0,1 0 0,-1 0 0,1 0 1,-1 0-1,0 0 0,1 0 0,-1 0 0,1 0 0,-1 0 0,0 1 0,1-1 0,0 0 0,0 1-13,-1 0 0,1-1 0,-1 1 1,1 0-1,-1 0 0,1 0 0,-1 0 0,0 0 0,1 0 0,-1 0 0,0-1 0,0 1 1,0 0-1,1 0 0,-1 0 0,0 0 0,0 0 0,0 0 0,-1 0 0,1 2 0,-4 20 105,-25 60 305,16-44-319,8-22-35,-8 31 0,10-41-19,9-21-34,0 1 0,1 0 0,0 0 0,1 0 0,1 1-1,0 0 1,0 1 0,1 0 0,1 0 0,0 1-1,0 0 1,1 1 0,0 1 0,0 0 0,1 0 0,27-10-1,-27 12 13,-7 3 11,0 0 1,1 0 0,10-2 0,-16 5-18,1 0 0,-1-1 0,1 1 0,-1 0 0,1 0 0,-1 0 0,1 0 0,-1 0 0,1 1 0,-1-1 0,1 0 0,-1 1 0,0-1 0,1 1 0,-1-1 0,1 1 0,-1 0 0,0-1 0,0 1 0,1 0 0,1 2 0,1 1 2,1 1-1,-1 0 0,0 0 0,0 0 1,0 0-1,-1 1 0,0 0 0,0 0 0,0 0 1,-1 0-1,3 9 0,1 13 96,-2-12 6,0 1 0,8 18 1,-8-24-110,-3-7 29,0-1 0,1 0 1,-1 0-1,1 0 0,0 0 1,-1 0-1,4 3 0,-4-5 3,0 0-1,1 0 1,-1 0-1,0 0 0,1-1 1,-1 1-1,1 0 0,-1-1 1,1 1-1,-1-1 1,1 1-1,-1-1 0,1 0 1,-1 0-1,1 0 1,0 1-1,-1-2 0,1 1 1,2 0-1,0-1-23,0 0 1,1 0-1,-1 0 1,0 0-1,-1-1 0,1 1 1,0-1-1,0 0 1,4-4-1,30-25 35,-17 12-73,59-58-283,-28 23 2,-49 52 293,0-1 1,-1 1-1,1-1 1,-1 0-1,0 0 1,0 0-1,0-1 1,0 1-1,0 0 1,-1-1 0,0 1-1,0-1 1,1-5-1,-1 9 27,-1 0-1,0 0 1,0 0 0,0 0 0,0 0-1,0 0 1,0 0 0,0 0-1,0 0 1,0-1 0,0 1-1,0 0 1,0 0 0,0 0-1,0 0 1,0 0 0,0 0-1,0 0 1,0 0 0,0-1-1,0 1 1,0 0 0,0 0-1,-1 0 1,1 0 0,0 0-1,0 0 1,0 0 0,0 0-1,0 0 1,0 0 0,0-1-1,0 1 1,0 0 0,0 0 0,0 0-1,0 0 1,-1 0 0,1 0-1,0 0 1,0 0 0,0 0-1,0 0 1,0 0 0,0 0-1,0 0 1,0 0 0,-1 0-1,1 0 1,0 0 0,0 0-1,0 0 1,0 0 0,0 0-1,0 0 1,0 0 0,-1 0-1,-6 7-126,-5 10 60,7-8 142,0 0 0,0 0 0,1 1 0,0 0-1,1 0 1,0 0 0,1 0 0,0 0 0,-1 15 0,2-17-18,0-2-7,1 0 0,0 1 0,1 11 0,-1-16-33,0-1-1,1 1 1,-1-1-1,0 1 1,1-1-1,-1 1 1,1-1-1,0 0 1,0 1-1,-1-1 1,1 0-1,0 1 1,0-1-1,0 0 1,0 0-1,0 0 1,1 0-1,-1 0 1,0 0-1,0 0 1,3 1-1,-3-2-1,0 1 1,0-1-1,1 0 0,-1 0 1,0 0-1,0 0 0,0 0 0,0 0 1,1 0-1,-1 0 0,0 0 1,0-1-1,0 1 0,0 0 1,1-1-1,-1 1 0,0-1 0,0 1 1,0-1-1,0 0 0,0 1 1,0-1-1,0 0 0,-1 0 0,2-1 1,20-25-40,-20 25 2,4-8-145,-1 1-1,-1-1 0,0 0 1,0 0-1,4-21 1,-7 24 85,-1-1 1,0 0-1,0 0 0,-1 1 1,0-1-1,0 0 1,-1 1-1,-5-14 0,1-1-2,5 18 65,0 1 0,-1-1 1,0 1-1,1 0 0,-1-1 0,-5-5 0,5 8 9,1-1 1,-1 0-1,1 0 0,-1-1 0,1 1 1,0 0-1,0 0 0,0-1 0,0 1 0,1-1 1,-2-3-1,2 5 51,1 3 0,0 0-30,1 0-1,0-1 1,0 1-1,0 0 1,0 0-1,0-1 1,0 0-1,0 1 1,0-1-1,1 0 1,-1 0-1,0 0 1,1 0-1,-1 0 1,3 0-1,9 4 50,-2-1 52,0 0-1,1-1 1,0-1-1,-1 1 1,1-2-1,0 0 1,0-1-1,0 0 1,14-2-1,4-2 65,1-1-1,45-15 1,-67 17-147,0 0 0,-1-1-1,1 0 1,-1-1 0,1 0 0,-1 0 0,-1-1 0,1 0 0,-1 0 0,0-1 0,0 0-1,-1-1 1,0 0 0,0 0 0,-1 0 0,0-1 0,5-11 0,2-8 24,-1-1 1,12-43-1,8-65 118,-12 51-125,-11 43 52,-1 0 1,2-46-1,-15 151 45,0-13-60,-4 167 188,23 256 0,-2-299-4305,-11-165 2746,0 21-2449,-3-9-3012,2-20 6585,0 1 0,0-1-1,0 1 1,0-1 0,0 1-1,0-1 1,0 0 0,0 1-1,0-1 1,0 1 0,-1-1-1,1 0 1,0 1 0,0-1-1,-1 0 1,1 1 0,0-1 0,0 0-1,-1 1 1,1-1 0,0 0-1,-1 1 1,1-1 0,-1 0-1,0 0-465,-1 0-1,1 0 0,-1 0 1,1-1-1,0 1 0,-1 0 1,1-1-1,0 0 0,-3 0 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0:51.5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 13792,'3'-13'5119,"34"13"-3999,44 0-288,-28 0 384,15 5-832,4-2 544,-1 6-512,11-1-672,21 0 128,18-8-5664,10-11 3137,12-14-5921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1:00.4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 2560,'4'-3'8250,"-4"3"-8027,11 2 5301,11 7-1606,-19-8-4090,0 0 362,-1 1-1,1 0 0,0-1 1,-1 1-1,0 0 0,1 0 0,-1 0 1,0 0-1,0 1 0,0-1 1,2 5-1,18 33 409,-11-17-193,-6-15-255,0 0-1,1-1 1,0 0 0,0 0 0,0-1-1,1 0 1,0 0 0,0 0 0,1-1-1,-1 0 1,10 4 0,13 6-32,56 18 1,-18-8-30,301 98 252,-61-59-133,-259-57-147,60 11 97,-8 4-292,154 32 156,-112-21 267,-117-25-343,-1 2 1,1 0-1,33 20 0,-10 5 34,-33-23 27,22 13 1,-12-8-151,-19-12 217,0-1 1,0 1-1,0-2 1,15 7-1,5 2-218,8 3 107,-33-14 138,8 2-37,-10-3-54,0 1-1,0-1 0,0 0 0,0 0 1,0 0-1,1 0 0,-1 0 1,0 0-1,0 0 0,0 0 1,0 0-1,0 0 0,1 0 1,-1-1-1,0 1 0,0 0 0,0 0 1,0 0-1,0 0 0,1 0 1,-1 0-1,0 0 0,0 0 1,0 0-1,0 0 0,0-1 1,0 1-1,0 0 0,1 0 0,-1 0 1,0 0-1,0 0 0,0 0 1,0-1-1,0 1 0,0 0 1,0 0-1,0 0 0,0 0 1,0 0-1,0-1 0,0 1 1,0 0-1,0 0 0,0 0 0,0 0 1,0 0-1,0-1 0,0 1 1,0 0-1,0 0 0,0 0 1,0 0-1,0 0 0,0-1 1,0 1-1,-10-13 146,-19-14-94,26 25 35,-10-10-169,7 7 44,0-1 1,0 1 0,-12-7-1,7 4 29,0 0 0,1 0-1,-12-11 1,13 10 118,-36-43 80,24 32-121,13 11-93,-1 1-1,0 0 0,-12-7 0,8 6 28,-1 0 0,-22-21-1,26 22-65,9 7-9,3 1 1,3 2 11,-1-1 41,0 0 1,-1 0-1,1 1 1,0 0-1,-1 0 1,4 2-1,9 5 117,-2-2-120,-1 1 0,0 0 1,-1 1-1,1 0 0,-2 1 1,20 20-1,-19-16-37,-2-1-1,12 19 1,2 4 274,-23-35-210,-1 0-1,1 0 1,0 0-1,0 0 1,-1 0-1,1 0 0,-1 0 1,1 0-1,-1 0 1,0 1-1,1-1 1,-1 0-1,0 0 1,0 1-1,0-1 1,0 0-1,0 0 1,0 2-1,-1-1 7,1 1 1,-1-1-1,0 0 0,-1 0 1,1 0-1,0 0 0,0 0 1,-4 3-1,-21 27 325,-1-2 0,-2-1 0,-40 32 0,52-46-345,-10 9 134,25-23-198,1 0 1,-1 0 0,0 1-1,0-1 1,0-1 0,0 1-1,0 0 1,0 0 0,0-1-1,0 1 1,-5 0 0,9-1-854,0-1 0,-1 1 0,1 0 0,-1-1 0,1 1 0,-1-1 0,1 0 0,-1 1 0,1-1 0,-1 0 1,0 0-1,1 0 0,-1 0 0,0 0 0,0 0 0,2-2 0,2-17-6287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1:09.2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316 43 1984,'-9'-4'807,"4"2"859,4-8 2063,-2-16 11044,2 38-14604,-1-1-1,0 1 0,-1-1 1,0 0-1,-1 1 0,0-2 1,-7 13-1,-4 15-27,-12 46 166,-16 90-1,-6 25-124,26-124-101,-46 163 719,55-179-582,2-1 1,-3 67-1,15-120-189,0 1 0,0-1 1,0 1-1,2 6 0,-2-12-21,0 1 0,0 0 0,0-1 0,0 1 0,0 0 0,0-1 0,0 1 0,1-1-1,-1 1 1,0 0 0,0-1 0,1 1 0,-1-1 0,0 1 0,1-1 0,-1 1 0,0-1-1,1 1 1,-1-1 0,1 1 0,-1-1 0,1 1 0,-1-1 0,1 0 0,-1 1 0,1-1-1,0 0 1,-1 0 0,1 1 0,-1-1 0,1 0 0,0 0 0,-1 0 0,1 0 0,0 0-1,-1 0 1,1 0 0,0 0 0,-1 0 0,1 0 0,-1 0 0,1 0 0,0 0 0,-1 0-1,1-1 1,0 1 0,8-5 23,0 0 0,0-1-1,13-11 1,-13 10-38,0 1 0,0 0 0,11-6 0,-16 10-4,-1 0 0,1 1 0,0 0 0,0 0 0,0 0 0,0 0 0,0 1 0,0-1 0,0 1 0,0 0 0,0 0 0,6 2 0,-4-1 8,0 1 0,-1 0 0,1 0 0,-1 1 0,1-1 0,-1 1 0,0 1 0,0-1 0,0 1 0,0-1 0,-1 1 0,0 1 0,0-1 0,5 7 0,3 5 32,-1 1-1,0 0 1,8 19-1,-9-13-7,-1-1-1,-1 1 0,-1 0 1,-1 1-1,-1 0 0,-1 0 0,-1 0 1,-1 0-1,-2 32 0,-3 24 64,-4 0 1,-3-1-1,-4 0 0,-32 109 0,40-169-52,-73 254 123,66-217-287,-68 238-2344,73-272 1292,1-2-4762,9-47 858,5-8 1331,16-47 0,-10 36 2519,19-76-1615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1:10.2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248 140 5056,'-26'-16'19311,"25"17"-18895,-7 14-123,1 0 1,-7 21-1,-7 16-175,-8 7 118,-45 85 594,35-82-526,11-24 123,28-37-331,-1-1-74,1-1 1,0 0-1,0 0 1,0 0-1,0 0 1,0 0-1,0 1 1,0-1-1,0 0 1,1 0 0,-1 0-1,0 0 1,0 1-1,1-1 1,-1 0-1,1 0 1,-1 1-1,0-1 1,1 0-1,0 0 1,0 0-1,2-5 32,7-22 32,12-54 0,-7 19-151,6-11 92,46-145-33,-48 167 139,-19 52-135,0 0 0,0 0 0,0-1-1,1 1 1,-1 0 0,0 0-1,0-1 1,0 1 0,0 0-1,0 0 1,1 0 0,-1-1 0,0 1-1,0 0 1,0 0 0,0 0-1,1 0 1,-1-1 0,0 1-1,0 0 1,1 0 0,-1 0 0,0 0-1,0 0 1,1 0 0,-1 0-1,0 0 1,0 0 0,1 0-1,-1 0 1,0 0 0,0 0 0,1 0-1,-1 0 1,0 0 0,0 0-1,1 0 1,-1 0 0,0 0-1,0 0 1,1 0 0,-1 0 0,0 1-1,0-1 1,1 0 0,-1 0-1,0 0 1,0 0 0,0 1-1,0-1 1,1 0 0,-1 0 0,0 0-1,0 1 1,0-1 0,0 0-1,0 0 1,0 1 0,1-1-1,-1 0 1,0 0 0,0 0 0,0 1-1,0-1 1,0 1 0,7 19 20,86 308 782,-57-245-358,-9-26-127,-25-53-274,3 9-338,-6-9-745,-6-5-1073,-1-1-1016,7 1 2427,0 1 1,-1 0-1,1 0 1,-1-1-1,1 1 1,0-1-1,-1 1 1,1-1-1,0 0 1,0 1 0,0-1-1,-1 0 1,1 0-1,0 0 1,0 0-1,0 0 1,0 0-1,0 0 1,1 0-1,-1 0 1,0 0-1,0-2 1,-4-15-3665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2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32 10560,'-53'-20'3904,"35"13"-3040,4 3-224,23 4-3936,9 4 864,3 3 1344,11 6-4064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1:11.6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69 2080,'5'-6'458,"-4"4"-296,0 0 0,1 1 0,-1-1 0,0 1 0,1 0 0,-1-1 1,1 1-1,-1 0 0,1 0 0,0 0 0,-1 0 0,4-1 0,-1 0 387,-1 0 0,1 0 0,-1 0 0,0 0 0,0 0 0,0-1 0,5-4 0,-6 4-113,0 1 1,0 0 0,0 1 0,0-1-1,1 0 1,-1 0 0,1 1 0,-1-1-1,1 1 1,-1 0 0,1 0-1,6-1 4220,-5 11-2331,-2 5-1809,-2-1 0,0 1 0,0-1 0,-4 24 0,2-23-243,-10 109 761,-16 110 66,-27 64 329,52-274-1096,-2 44 0,5-67-326,1 0-1,-1 0 0,0 0 0,0 1 0,1-1 0,-1 0 0,0 0 0,0 0 0,1 0 0,-1 0 0,0 1 0,1-1 0,-1 0 0,0 0 0,0 0 1,1 0-1,-1 0 0,0 0 0,1 0 0,-1 0 0,0 0 0,1 0 0,-1 0 0,0 0 0,1-1 0,-1 1 0,1 0 0,-1 0 11,9-2 67,1-1 0,-1 1 0,16-9 0,9-2 7,30-6 117,126-21 0,-157 37-126,0 2 1,56 4-1,-42 0 129,39 8 118,-19-2-2,-45-6-248,-18-2-142,1 0 1,-1 0 0,1-1 0,-1 0 0,1 1-1,5-2 1,-5 0-2329,1-1-1,-1 1 1,0-1 0,10-5-1,2-1-5154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1:12.4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28 2496,'-32'-3'15605,"32"3"-15482,0 1 1,1-1-1,-1 0 1,0 1-1,0-1 1,1 0 0,-1 1-1,0-1 1,1 0-1,-1 1 1,0-1-1,1 0 1,-1 0-1,0 1 1,1-1-1,-1 0 1,1 0-1,-1 0 1,0 0-1,1 0 1,-1 1 0,1-1-1,-1 0 1,0 0-1,1 0 1,0 0-1,10 1 1336,62-4 1910,93-18-2695,-153 19-940,19-3-428,-9 4-5493,-20 1 4402,1 1 0,0 0-1,0 0 1,-1 0 0,1 0-1,4 2 1,15 5-2325,-5-7 2014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1:14.5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454 899 4064,'0'0'57,"-1"-1"1,1 1-1,0 0 0,-1 0 1,1 0-1,0-1 1,-1 1-1,1 0 0,0-1 1,-1 1-1,1 0 1,0 0-1,0-1 0,-1 1 1,1-1-1,0 1 1,0 0-1,0-1 0,0 1 1,-1 0-1,1-1 1,0 1-1,0-1 0,0 1 1,0 0-1,0-1 0,0 1 1,0-1-1,0 1 1,0-1-1,0 1 0,0 0 1,0-1-1,0 1 1,1-1-1,-1 1 0,0 0 1,0-1-1,0 1 1,1 0-1,-1-1 0,0 0 141,0 0 0,0 0 0,0 0 0,0 0 0,0 1 0,0-1 0,0 0 0,0 0 0,0 0-1,-1 0 1,1 0 0,0 1 0,-1-1 0,1 0 0,-1 0 0,1 0 0,-1 1 0,1-1-1,-1 0 1,1 1 0,-1-1 0,0 1 0,1-1 0,-1 0 0,0 1 0,0-1 0,-20-14 2949,15 11-2816,0 1-1,-1 0 1,1 1-1,-1 0 1,1 0 0,-1 0-1,0 1 1,0 0 0,0 0-1,0 1 1,0 0 0,0 0-1,0 0 1,0 1 0,0 0-1,1 0 1,-12 5 0,-2 0 61,1 2 1,0 1-1,0 0 1,-28 19-1,28-14-12,1 0-1,0 1 1,1 1-1,1 1 1,-27 34 0,39-45-346,1-1 1,-1 1 0,1 0 0,0 0 0,0 0 0,1 1 0,0-1 0,0 0 0,0 1 0,1 0 0,-1 9 0,2-12-25,0-1 1,0 0-1,0 1 1,0-1-1,1 0 1,0 1-1,-1-1 1,1 0 0,0 1-1,1-1 1,-1 0-1,1 0 1,-1 0-1,1 0 1,0 0-1,0-1 1,0 1-1,0-1 1,1 1 0,-1-1-1,1 0 1,-1 1-1,1-1 1,5 3-1,1-2-6,-1 1-1,1-1 1,0 0-1,0-1 1,0 0-1,18 2 1,58-2-94,-71-2 102,15 1-1,0-2 0,0-2 1,0 0-1,0-2 0,-1-1 0,0-1 1,0-1-1,30-14 0,257-126 144,-308 145-132,29-15 333,51-33 1,-74 41 223,-22 14 144,-24 14-16,31-18-758,-32 20 274,1 1 0,-51 41 0,75-53-196,-1 0 0,2 1 0,-1-1-1,1 2 1,1-1 0,0 1 0,0 0-1,1 1 1,-5 12 0,10-21-35,0 0 0,1 0 1,-1 1-1,1-1 0,-1 0 0,1 0 1,0 0-1,0 1 0,0-1 1,1 0-1,-1 0 0,1 0 0,1 5 1,-1-6 4,-1 0 0,1-1 0,0 1 0,0 0 0,0-1 0,0 1 0,0-1 0,0 1 0,0-1 0,1 1 0,-1-1 0,0 0 0,1 0 0,-1 1 0,1-1 0,-1 0 0,1 0 0,0-1 0,-1 1 0,1 0 0,0-1 0,0 1 0,0-1 0,3 1 0,3 0 22,-1-1-1,1-1 1,0 1 0,-1-1 0,1-1-1,-1 1 1,1-1 0,-1-1 0,14-5-1,-12 3-60,0 0 0,0 0-1,0 0 1,-1-1 0,0-1-1,0 1 1,7-9-1,9-15-111,6-7-19,-30 36 55,1 3 110,0 0-1,-1-1 1,1 1 0,0-1 0,0 1 0,0-1 0,0 1-1,0-1 1,2 2 0,0 0 25,5 6-3,0-2-1,0 1 0,1-1 0,0 0 1,0-1-1,1 0 0,0 0 0,17 6 0,-21-10 13,-1 0-1,0 0 1,0-1-1,1 0 1,-1 0-1,0-1 1,1 1-1,-1-1 1,1 0-1,-1-1 1,1 1-1,5-2 1,-3 0-22,-1-1 0,1 1 1,-1-1-1,0-1 0,0 0 1,0 1-1,9-9 0,4-5-11,-2 0 1,-1-1-1,0-1 0,16-23 0,-19 27 26,-13 15-25,-1-1-1,1 1 0,0-1 0,-1 1 1,1 0-1,0 0 0,-1-1 0,1 1 0,0 0 1,0 0-1,-1 0 0,1 0 0,0 0 0,0 0 1,-1 0-1,1 0 0,0 0 0,0 0 0,0 0 1,-1 0-1,2 1 0,0 2-58,-1 7 61,1 1 0,-2 0 0,0-1 0,0 1 0,-1-1 0,-2 12 0,-18 68 28,6-28 120,-2 38-1,-2 15-10,17-100-130,0-5 29,2-17 212,3-40-467,2 1-1,12-54 0,-7 44 75,-4 26 120,1 1 0,2 0-1,1 0 1,1 0-1,1 2 1,2-1-1,0 2 1,2 0-1,1 0 1,1 2 0,24-26-1,-39 47 29,1-1 0,0 1 0,0 0 0,0 0 0,0 0 0,1 0 0,-1 1 1,1 0-1,-1 0 0,1 0 0,0 0 0,5 0 0,-7 1 2,0 1 1,0-1-1,1 1 1,-1 0-1,0 1 1,1-1-1,-1 0 1,0 1-1,0 0 1,0 0-1,1 0 1,-1 0-1,0 0 1,0 1-1,0-1 1,-1 1-1,1 0 1,5 3-1,-2 1 11,0 1-1,0-1 1,0 1 0,-1 0-1,0 0 1,0 0 0,-1 1-1,1 0 1,-2 0-1,1 0 1,-1 0 0,-1 1-1,4 14 1,-5-18 21,-1 1-1,1-1 1,-1 1 0,0-1 0,0 1-1,0-1 1,-1 1 0,0-1 0,0 0-1,0 1 1,-1-1 0,0 0 0,0 0-1,0 0 1,0 0 0,-1 0 0,0 0-1,0-1 1,0 0 0,-1 1 0,1-1-1,-1 0 1,-5 3 0,1-1-15,0-1 0,0 0 0,-1-1 0,0 0 1,0 0-1,0-1 0,-1 0 0,1-1 0,-18 3 0,4-3-40,0 0 0,0-2 0,-25-2-1,42 1-17,0 0 0,0 0-1,1 0 1,-1-1 0,0 0-1,1-1 1,-10-4 0,15 7 36,0 0 1,0 0-1,-1 0 1,1 0-1,0-1 0,0 1 1,0 0-1,0 0 1,0 0-1,-1 0 1,1 0-1,0 0 1,0 0-1,0 0 0,0 0 1,0 0-1,0-1 1,-1 1-1,1 0 1,0 0-1,0 0 1,0 0-1,0 0 1,0-1-1,0 1 0,0 0 1,0 0-1,0 0 1,0 0-1,0 0 1,0-1-1,0 1 1,0 0-1,0 0 0,0 0 1,0 0-1,0-1 1,0 1-1,0 0 1,0 0-1,7-3-186,14 2-72,140 9 437,-112-8-143,93-13 0,-126 11-8,0-1 0,0-1 1,0-1-1,0-1 1,-1 0-1,0 0 1,0-2-1,0 0 1,20-16-1,-24 15-28,-1 0 1,-1-2-1,0 1 0,0-1 1,8-14-1,-1-2 16,16-35 1,55-171-368,-79 211 345,4-17-52,-2-1 0,6-49 0,1-82-48,-14 133 113,11-226 28,-15 254-151,-1 11 24,-4 19 42,-31 256 619,20-115-44,1 68 74,14 3-372,2-178-169,1-5-31,15 95 0,-16-143-88,0 0-1,0-1 1,0 1-1,0 0 0,0 0 1,1 0-1,-1 0 1,0-1-1,0 1 1,1 0-1,-1 0 1,0-1-1,1 1 1,-1 0-1,0 0 1,1-1-1,-1 1 1,1 0-1,0-1 1,-1 1-1,1-1 1,-1 1-1,1-1 1,0 1-1,-1-1 1,1 1-1,0-1 1,0 1-1,-1-1 1,2 0-1,0 9-3246,11-34-14556,-5 5 15174,1-7-107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1:14.9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35 121 7232,'-10'-6'990,"8"5"-786,0 0 0,0 0 0,0 0-1,1-1 1,-1 1 0,0 0 0,1-1-1,-1 0 1,1 1 0,-3-4 0,4 4 147,-1 1 1,1-1-1,0 1 1,-1-1-1,1 0 1,0 1-1,-1-1 1,1 1-1,0-1 1,0 0-1,0 1 1,0-1-1,0 0 1,0 1-1,0-1 1,0 0-1,0 1 1,0-1-1,0 0 1,0 1-1,1-2 1,-1 1-113,0 1 0,1-1 1,-1 1-1,1-1 0,-1 1 1,1-1-1,0 1 0,-1-1 0,1 1 1,0-1-1,-1 1 0,1 0 1,0 0-1,-1-1 0,1 1 1,1 0-1,5-1 440,-1 0 1,1 0-1,12 1 1,-4 0 811,128-23 359,-61 7-1791,-13 4-812,-10 1-2555,1 2-7158,-42 8 7010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1:16.1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23 386 3808,'-5'1'1211,"-13"10"9572,29-12-8084,-4-1-2237,1 0 0,-1-1 0,1 0 0,-1 0 0,0 0 0,7-6 0,13-5 101,6-2-268,0-1 1,0-1-1,-2-2 0,-1-2 1,0 0-1,-2-2 0,49-53 1,31-64 968,-108 141-1259,0 0 0,0 0 0,0 0 1,0 0-1,0 0 0,0 0 0,0 1 1,0-1-1,0 0 0,0 0 1,0 0-1,0 0 0,0 0 0,0 0 1,0 0-1,0 0 0,0 0 1,1 0-1,-1 0 0,0 0 0,0 0 1,0 0-1,0 1 0,0-1 1,0 0-1,0 0 0,0 0 0,0 0 1,0 0-1,0 0 0,0 0 0,1 0 1,-1 0-1,0 0 0,0 0 1,0 0-1,0 0 0,0 0 0,0 0 1,0 0-1,0 0 0,0 0 1,0 0-1,1 0 0,-1 0 0,0 0 1,0 0-1,0-1 0,0 1 1,0 0-1,0 0 0,0 0 0,0 0 1,0 0-1,0 0 0,0 0 0,0 0 1,0 0-1,0 0 0,1 0 1,-1 0-1,0 0 0,0 0 0,0-1 1,0 1-1,0 0 0,0 0 1,0 0-1,0 0 0,0 9 116,-8 29 377,-27 75-1,16-57-100,16-46-338,0 0 1,1 0-1,0 1 0,0-1 0,1 0 1,0 0-1,1 1 0,1 12 0,-1-22-54,0 0 0,0 1 0,1-1-1,-1 1 1,1-1 0,-1 1 0,1-1-1,-1 0 1,1 1 0,-1-1-1,1 0 1,0 1 0,0-1 0,0 0-1,0 0 1,0 0 0,0 0 0,0 0-1,0 0 1,0 0 0,1 0-1,-1 0 1,0-1 0,0 1 0,1 0-1,1 0 1,-1-1 10,1 0 1,-1 1-1,0-1 0,1 0 1,-1-1-1,1 1 0,-1 0 1,0-1-1,1 1 0,-1-1 1,0 0-1,0 1 0,1-1 0,2-2 1,2-1-36,-1 0 0,0-1 1,-1 1-1,1-1 0,-1 0 1,7-8-1,24-37 78,-16 22 11,3-12-48,-18 48-47,-4-2 24,0 0 1,-1 0-1,0 0 1,0 0-1,-1 7 0,1-9 17,-1 0 0,1 0 0,0 0 0,0 0 0,0 0 0,0 0 0,1-1 0,-1 1 0,1 0 0,0 0 0,0-1-1,1 1 1,-1 0 0,1-1 0,3 7 0,-4-9-1,0 0-1,-1-1 1,1 1-1,0-1 1,0 1-1,-1-1 1,1 1-1,0-1 1,0 0-1,-1 1 1,1-1-1,0 0 1,0 0-1,0 1 1,0-1-1,0 0 1,0 0 0,-1 0-1,1 0 1,0 0-1,0 0 1,0 0-1,0-1 1,0 1-1,1 0 1,24-11 162,-12 5-288,1-1 111,0 0 0,0-1 0,0-1 1,-1 0-1,-1-1 0,0 0 0,19-19 0,73-93 235,-100 117-232,1-4 65,0 1 0,0-1-1,7-17 1,-13 31-31,-1 0 1,1 0-1,0 0 0,0-1 1,1 1-1,-1 0 0,3 6 1,9 44 88,-8-43-126,1 0 0,0 0 0,1-1 0,0 0 0,1 1 0,0-2 0,1 1 0,0-1-1,12 11 1,-11-14 2,0-1-1,1 0 0,0 0 0,0 0 0,0-2 1,18 7-1,-12-5-18,-13-5 28,1 0 0,-1 0 0,1 0-1,-1-1 1,0 1 0,1-1 0,-1 0 0,1 0-1,-1-1 1,1 1 0,4-2 0,37-12 109,-27 8-110,-8 2-17,0 0 0,-1 0 0,1-1 0,-1 0 0,0 0 1,0-1-1,0 0 0,8-9 0,-12 10-3,0-1 0,0 1 0,0-1 0,-1-1 0,1 1 0,-2-1 0,1 1 0,-1-1 0,0 0 0,0 0 0,3-15 0,-6 17-12,1 0 0,-1 0 0,0 0 0,0-1 0,-1 1 0,-1-8 0,1 10 22,1 0 0,-1 0 0,0 0 0,0 1 0,0-1 0,0 0 0,0 1 0,-1-1-1,1 1 1,-1-1 0,1 1 0,-1 0 0,-3-3 0,4 4 1,1 1 0,-1-1 0,0 1 0,1 0-1,-1-1 1,0 1 0,0 0 0,1 0 0,-1-1 0,0 1 0,0 0-1,0 0 1,1 0 0,-1 0 0,0 0 0,0 0 0,0 0-1,1 1 1,-1-1 0,0 0 0,0 0 0,1 0 0,-2 1 0,0 1 1,0-1 1,-1 0 0,1 1 0,1-1 0,-1 1 0,0 0-1,-3 3 1,1 1 22,0 0-1,0 0 0,0 0 1,-5 13-1,6-10 88,0 0 0,1 1-1,0-1 1,0 1 0,1-1 0,0 1 0,1 0-1,0 0 1,0-1 0,1 1 0,0 0 0,4 13 0,-3-18-69,0 1 1,0-1 0,0 1 0,0-1 0,1 0 0,0 0 0,0 0 0,1 0-1,-1-1 1,1 1 0,0-1 0,0 0 0,1 0 0,-1 0 0,1-1 0,0 1-1,0-1 1,0 0 0,0-1 0,0 1 0,1-1 0,6 2 0,5 0-54,0-1 0,1-1 0,-1 0 0,1-2 0,28-1 0,-1-3-460,45-11 0,-74 12-605,1-1 1,27-10-1,-38 11 346,0 0 0,0 0 0,0-1 0,-1 1-1,1-1 1,-1 0 0,0-1 0,0 1 0,0-1 0,6-8-1,25-45-9428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1:5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30 2240,'1'0'-39,"-1"-1"287,1 0 1,0 1-1,-1-1 0,1 0 0,-1 1 0,1-1 0,-1 0 0,1 0 0,-1 1 0,1-1 0,-1 0 0,1 0 0,-1 0 0,0 0 0,0 1 0,0-1 0,1 0 0,-1 0 0,0 0 0,0 0 0,0 0 0,0 0 0,-1-1 0,4-4 1413,-1 3-842,-1 5-408,1 23 376,-1-17-685,0 0 0,-1 0 0,0 10 0,-6 88 596,-7 76 214,7-109-463,4-43-135,-8 44 1,-8-12 37,17-60-321,0-1 0,0 1 0,0 0 1,0 0-1,0-1 0,0 1 0,-1 0 1,1-1-1,-1 1 0,1-1 0,-1 0 1,1 0-1,-1 1 0,0-1 1,1 0-1,-1 0 0,0-1 0,0 1 1,-2 1-1,-5 0 38,0 0 1,0 0-1,-11 0 1,-11 3-8,-112 40 391,125-38-367,16-5 2,-1-1 1,-1 0 0,1 0-1,0 0 1,0 0 0,0 0-1,-5 0 1,15-2 214,0 0 0,0 0-1,9-3 1,3 0-208,61-8 185,98-1 0,-144 11-232,82 2-2266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1:5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65 5632,'-4'-2'704,"2"2"-346,-1-1 0,1 0 1,-1 0-1,1 0 0,0 0 0,-1 0 1,1-1-1,0 1 0,0-1 1,-2-1-1,5 2-177,0 1 0,0-1 0,0 1 0,0-1-1,0 1 1,0-1 0,0 1 0,0 0 0,0 0 0,0-1 0,0 1 0,0 0-1,0 0 1,1 0 0,1 0-19,96-18 1715,-54 13-1653,94-5 101,-122 9-750,24-5-1,-24 3-1128,5 2 93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1:5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64 703 5408,'0'0'2410,"3"-6"44,39-46 662,19-30-1918,16-51-931,85-200 0,-115 236-667,-50 115 5,-20 54 294,-180 478 575,121-350 180,-29 63 543,104-249-536,0 0 0,-13 17 1,40-81 532,2 12-1087,1 1 0,3 0-1,1 2 1,1 1 0,2 1-1,59-50 1,-69 67-92,0 1 0,33-19 0,-40 27-117,0 1 1,0 0-1,1 1 0,-1 1 0,28-6 1,-39 10-11,12-2-661,-4 5-2667,0 4 976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1:5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50 3072,'0'-1'65,"0"1"-1,0 0 1,0-1 0,0 1-1,-1 0 1,1 0 0,0-1 0,0 1-1,0 0 1,0 0 0,0 0-1,-1-1 1,1 1 0,0 0 0,0 0-1,0 0 1,-1-1 0,1 1-1,0 0 1,0 0 0,-1 0-1,1 0 1,0 0 0,0-1 0,-1 1-1,1 0 1,0 0 0,0 0-1,-1 0 1,1 0 0,0 0 0,-1 0-1,1 0 1,0 0 0,0 0-1,-1 0 1,0 0 383,0-5 2772,-3 8-1855,-6 17-856,4 0-170,1 0 0,0 1 0,-3 37 0,5 65 235,4-70-11,2 1 0,2-1-1,22 89 1,-21-123-396,-4-16 66,-1 0 1,1 1 0,-1-1-1,0 1 1,-1-1 0,2 8-1,-4-11-78,1-1-1,0 1 0,-1-1 0,1 0 0,0 1 1,-1-1-1,1 0 0,0 0 0,0 0 0,-2-1 0,-1-3-100,0 1 0,0-1 0,1 1 0,-1-1 0,1 0 0,1-1 0,-1 1 0,1 0 0,-1-1 0,-1-7 0,0-3-65,0 0 0,-2-30-1,2-131 74,5 146-75,2 0 0,2 0 1,14-52-1,-16 75-22,1 0 0,0 0-1,0 0 1,1 0 0,0 1 0,0-1 0,1 1-1,0 1 1,0-1 0,1 1 0,0 0 0,0 0-1,0 1 1,9-5 0,-2 2-13,0 2-1,1 0 1,-1 0-1,1 2 1,0 0-1,0 0 1,1 1-1,-1 1 1,1 1-1,20 0 1,-31 1 12,1 0 1,-1 1 0,1 0 0,-1 0-1,0 0 1,1 0 0,-1 1-1,0 0 1,0 0 0,0 0 0,0 1-1,9 6 1,-11-7 33,0 1 1,1 0 0,-1 0-1,-1 1 1,1-1-1,0 0 1,-1 1-1,0 0 1,0-1-1,0 1 1,0 0-1,-1 0 1,1 0-1,-1 0 1,0 0-1,0 1 1,0 4-1,0 2 46,-1 1-1,-1 0 0,0 0 0,0 0 0,-1-1 1,-1 1-1,0-1 0,0 0 0,-1 1 0,-10 19 0,5-14 52,-1-1-1,-1 0 1,0 0-1,-1-1 1,-1 0-1,-14 12 0,12-14-24,-27 17 0,-7 6-135,48-36 66,1 1-1,0-1 1,-1 0 0,1 0-1,0 0 1,-1 0 0,1 1-1,0-1 1,0 0 0,-1 0-1,1 1 1,0-1 0,0 0-1,-1 1 1,1-1 0,0 0-1,0 0 1,0 1 0,-1-1-1,1 0 1,0 1-1,0-1 1,0 1 0,0-1-1,0 0 1,0 1 0,0-1-1,0 0 1,0 1 0,0-1-1,0 0 1,0 1 0,0-1-1,0 1 1,0-1 0,0 0-1,1 1 1,13 5 8,-4-3-22,11 3-45,29 4-1,-35-8 36,0 1 0,0 0 0,0 1-1,-1 1 1,15 7 0,-11-3-40,27 19 0,-38-22 70,0-1-1,0 1 1,-1 1 0,1-1-1,-1 1 1,6 9-1,-10-13 21,-1 0-1,1 1 0,0-1 1,-1 1-1,0-1 0,1 6 1,-1-7-8,-1-1 0,0 0 1,0 0-1,0 0 0,0 1 0,0-1 1,0 0-1,0 0 0,0 1 1,0-1-1,0 0 0,-1 0 1,1 1-1,0-1 0,-1 0 0,1 0 1,-1 0-1,0 0 0,1 0 1,-1 0-1,0 0 0,0 0 0,1 0 1,-3 1-1,1 0 53,-1-1-1,1 1 0,-1-1 1,0 0-1,0 0 1,1 0-1,-1-1 1,0 1-1,0-1 1,-4 1-1,-36-2 248,32 0-256,-64-3 270,-142-5-47,211 9-545,0 0 0,0 0 0,0-1 0,0 0-1,0-1 1,-7-1 0,27-2-5260,8 3 1689,4 4 1324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1:5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3648,'-8'-14'1776,"4"9"-600,5 8 96,2 5 476,-3-6-1692,0-1 0,1 0 0,-1 0 0,1 0-1,-1 0 1,1 0 0,0 0 0,-1 0 0,1 0 0,1 2-1,90 94 2847,-67-69-2576,-1 1 0,-2 2 1,-1 0-1,18 34 1,-25-42-171,4 7 882,8-83-6926,-17 30 1718,1 6 1370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3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7 260 5888,'-6'3'1836,"12"-6"1101,-4 4-1785,4 3-716,0-1 0,1-1 1,-1 1-1,1-1 0,0 0 0,0 0 1,-1-1-1,1 0 0,14 1 1,4-2-126,-1-1 1,0-1 0,0 0-1,0-2 1,0-1 0,0-1-1,-1-1 1,39-18 0,-54 21-262,0-1 1,-1 0-1,0 0 1,0 0 0,0-1-1,0 0 1,-1-1-1,0 1 1,0-1-1,-1 0 1,0-1-1,0 1 1,-1-1 0,0 0-1,0 0 1,-1 0-1,0-1 1,0 1-1,-1-1 1,0 0-1,0 1 1,-1-1 0,-1 0-1,0-14 1,1 22-61,-1-1 0,-1 1 1,1-1-1,0 1 0,0-1 1,-1 1-1,1-1 0,0 1 0,-1-1 1,0 1-1,1 0 0,-1-1 1,0 1-1,1 0 0,-1 0 1,0-1-1,0 1 0,0 0 1,0 0-1,0 0 0,-1 0 0,1 0 1,0 0-1,0 1 0,-1-1 1,1 0-1,0 1 0,-1-1 1,1 1-1,-1-1 0,1 1 0,-1-1 1,1 1-1,-1 0 0,1 0 1,-1 0-1,1 0 0,-2 0 1,-3 1-22,1 0 0,-1 0 0,1 0 0,-1 0 0,1 1 0,0 0 0,0 0 0,0 1 0,-7 3 0,-9 9 148,0 1 0,2 1 1,0 0-1,0 2 0,2 0 1,0 1-1,1 1 0,2 0 1,-14 24-1,26-41-75,-1 1 1,1-1-1,0 1 0,1 0 1,-1 0-1,1 0 0,0-1 1,0 1-1,0 1 0,1-1 1,-1 0-1,1 0 0,0 0 1,1 0-1,0 0 0,-1 0 0,1 0 1,1 0-1,-1 0 0,1-1 1,0 1-1,0 0 0,0-1 1,1 1-1,0-1 0,-1 0 1,1 0-1,1 0 0,-1 0 1,5 3-1,-1 0 19,1 0 1,0 0-1,1-1 1,0 0-1,0-1 1,0 1-1,0-2 0,1 1 1,0-2-1,0 1 1,0-1-1,0-1 1,1 0-1,-1 0 1,1-1-1,-1 0 0,1-1 1,-1 0-1,1-1 1,-1 0-1,1 0 1,-1-1-1,0-1 0,15-5 1,-11 2 5,-1 0 0,0-1-1,0-1 1,0 0 0,-1-1 0,0 0 0,-1-1 0,0 0 0,0-1-1,-1 0 1,-1 0 0,0-1 0,0-1 0,7-14 0,37-89-238,-46 93-69,-6 16 78,-3 14 15,-2 7 195,2 1 1,0-1 0,0 1 0,2 0-1,0 14 1,0-16 32,0-2-18,1 1 1,0 0-1,0-1 1,5 14-1,-5-21-38,0 1-1,1 0 0,0-1 1,0 1-1,0-1 1,0 0-1,1 0 0,0 0 1,0 0-1,0 0 1,0 0-1,7 5 1,-8-8 4,0 1 0,1-1 1,-1 0-1,0 0 0,1-1 1,-1 1-1,1 0 0,0-1 1,-1 1-1,1-1 0,-1 0 1,1 0-1,0 0 1,-1 0-1,1-1 0,-1 1 1,1-1-1,-1 1 0,1-1 1,-1 0-1,1 0 0,3-2 1,2-1-5,0 0 0,0-1 0,-1 0 1,0 0-1,11-10 0,6-11-215,0-1-1,-2-2 0,37-59 1,-18 29-152,-32 70 76,-3 0 275,0-1 0,1 0 1,0 0-1,0-1 0,1 0 1,0 0-1,12 9 0,-2-4 77,-6-5-17,21 13-1,-30-20-44,0-1 1,0 1-1,0-1 0,0 0 1,1 1-1,-1-2 0,0 1 0,1 0 1,-1-1-1,1 1 0,-1-1 1,6 0-1,-4-1-10,0 0-1,1 0 1,-1-1-1,0 1 1,0-1 0,0 0-1,0-1 1,0 1-1,0-1 1,-1 0 0,1 0-1,-1 0 1,0-1-1,0 0 1,0 0 0,-1 0-1,7-8 1,-5 4 4,-1 0 0,0 0 0,-1 0 0,1-1 0,-2 1 0,1-1 0,-1 1 0,0-1 0,-1 0 0,0-10 0,0 10-26,0-33-168,-1 40 142,-1 0 0,1 0 0,0 0 1,-1 0-1,1 0 0,-1 0 0,1 0 0,-1 0 0,0 0 0,0 0 1,0 0-1,0 0 0,0 1 0,0-1 0,-3-2 0,3 3 18,1 1 0,-1 0 0,1-1 0,-1 1 0,1 0 0,-1 0 0,1-1 0,-1 1 0,0 0 0,1 0 0,-1 0 0,1 0 0,-1 0-1,0 0 1,1 0 0,-1 0 0,0 0 0,1 0 0,-1 0 0,1 0 0,-1 0 0,0 0 0,1 1 0,-1-1 0,1 0 0,-1 0 0,1 1 0,-1-1 0,0 0 0,1 1 0,-1-1 0,1 1-1,0-1 1,-1 0 0,0 1 0,-13 19-75,14-19 83,-18 28 52,-17 44-1,30-61 14,1 1 0,0-1 0,1 1 0,0 0 0,1 0-1,-1 24 1,3-28-25,1 0 0,-1 1 0,2-1 1,-1 0-1,3 9 0,-3-15-24,0 0 0,0 0 0,1 0 0,-1 0 0,1 0 0,-1 0 1,1-1-1,0 1 0,0-1 0,0 1 0,0-1 0,1 0 0,-1 0 0,1 0 0,-1 0 1,1 0-1,0 0 0,3 1 0,-4-2 7,0-1 0,0 1-1,1-1 1,-1 1 0,1-1 0,-1 0 0,0 0 0,1 0 0,-1 0-1,0-1 1,1 1 0,-1 0 0,0-1 0,3 0 0,33-16 254,-31 14-244,43-25 46,68-49 0,-85 55-15,37-31-48,-37 27-103,39-22 0,-71 47 93,0 0 0,0 1 0,0-1-1,1 0 1,-1 1 0,0-1 0,1 1 0,-1 0-1,0-1 1,1 1 0,-1 0 0,1 0 0,-1 0-1,0 0 1,1 0 0,-1 0 0,1 0 0,-1 0-1,1 1 1,-1-1 0,0 0 0,1 1 0,-1-1-1,0 1 1,0 0 0,1-1 0,-1 1 0,0 0-1,0 0 1,0 0 0,0 0 0,0 0 0,0 0-1,2 2 1,1 4 54,1 0 1,-1 0-1,-1 0 0,1 1 0,2 8 0,-1-2 91,6 10 164,1-1 0,1 0 0,1-1 0,1-1 0,1 0 0,20 20 0,-33-38-265,0 0 0,0 0 0,1 0 0,-1 0 0,1-1 0,-1 1 0,1-1 0,0 0 0,0 0 0,0 0 0,8 1 0,-9-2-92,1-1 0,-1 1 0,1-1 0,-1 0-1,1-1 1,-1 1 0,1-1 0,-1 1 0,1-1 0,-1 0-1,0 0 1,1 0 0,-1-1 0,0 1 0,4-3-1,8-6-1580,0-1-1,-1 0 0,0-1 0,-1-1 0,-1 0 0,13-16 0,19-15-6688,-22 20 3883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1:5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0 4320,'-2'1'192,"1"0"0,-1 0 1,0 0-1,1 0 0,-1 1 1,1-1-1,0 0 0,-1 1 1,1-1-1,0 1 0,0 0 1,0-1-1,-2 4 0,1-1-1,0-1-1,0 1 0,-1-1 1,0 0-1,-3 4 0,-10 6 652,-1-1 0,0-1 0,-22 11 0,-16 10 404,-4 8-233,1 3 0,-86 81 1,31-6 9,103-112-764,10-5-288,0-1 0,0 0 0,0 0 0,0 0 0,0 0 0,-1 0 0,1 1-1,0-1 1,0 0 0,0 0 0,0 0 0,0 0 0,-1 0 0,1 0 0,0 0 0,0 0 0,0 0 0,0 0 0,-1 0 0,1 0-1,0 0 1,0 0 0,0 0 0,0 0 0,-1 0 0,1 0 0,0 0 0,0 0 0,0 0 0,0 0 0,-1 0 0,1 0 0,0 0 0,0 0-1,0 0 1,0 0 0,-1 0 0,1 0 0,0-1 0,0 1 0,0 0 0,0 0 0,0 0 0,0 0 0,0 0 0,-1 0 0,1-1-1,0 1 1,0 0 0,0 0 0,0 0 0,3-5-957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0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 4160,'-2'-3'366,"0"-3"712,2 6-1065,0 0-1,0 0 1,0-1-1,0 1 1,0 0-1,0 0 1,0 0 0,0 0-1,0 0 1,0 0-1,0 0 1,0 0-1,0 0 1,0 0-1,0 0 1,1 0-1,-1 0 1,0 0-1,0 0 1,0 0-1,0 0 1,0-1 0,0 1-1,0 0 1,0 0-1,0 0 1,0 0-1,0 0 1,0 0-1,0 0 1,0 0-1,1 0 1,-1 0-1,0 0 1,0 0 0,0 0-1,0 0 1,0 0-1,0 0 1,0 0-1,0 0 1,0 0-1,0 0 1,0 1-1,0-1 1,0 0-1,0 0 1,1 0-1,-1 0 1,0 0 0,0 0-1,0 0 1,0 0-1,0 0 1,0 0-1,1 1 1255,0 6 141,-1-2-1171,1 0 1,-1 1-1,0-1 0,0 0 1,-1 0-1,0 1 0,-1 5 0,-13 40 1041,5-17-481,-33 204 857,36-194-1193,1 49 0,5-89-425,1 0 0,1-1 0,-1 1-1,1 0 1,-1 0 0,3 6 0,-3-9-111,1-1 1,-1 1-1,0-1 0,0 0 1,0 1-1,1-1 1,-1 0-1,0 0 0,0 1 1,0-1-1,1 0 0,-1 0 1,0 1-1,1-1 1,-1 0-1,0 0 0,1 1 1,-1-1-1,0 0 0,1 0 1,-1 0-1,0 0 1,1 0-1,-1 0 0,0 0 1,1 0-1,-1 1 0,1-1 1,-1 0-1,0-1 1,1 1-1,-1 0 0,0 0 1,1 0-1,-1 0 1,1 0-1,-1 0 0,0 0 1,1 0-1,-1-1 0,1 1 1,12-10-3023,-12 9 2480,13-11-2012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0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 4992,'-9'-4'2789,"16"0"706,1 1-3001,10-4 925,33-8-1,-22 7-921,206-41 980,-211 45-1508,-1 1 0,1 1 0,0 1 0,38 4 0,-59-3-71,1 1 6,0-1 1,0 1-1,1 0 1,-1 0 0,0 1-1,4 1 1,-7-2-248,1 0 0,-1 0 0,1 0 0,-1 0-1,1 1 1,-1-1 0,0 0 0,0 1 0,0-1 0,2 3 0,6 15-1971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114 801 2912,'-10'3'1742,"8"-3"-1313,5 0 1373,-2-2-1595,-1-1 0,1 1-1,-1 0 1,1 0 0,0-1 0,0 1-1,0 0 1,0 0 0,2-3 0,6-16 317,33-118 304,2-9-813,-33 107-54,13-51-102,58-148 1,-41 157-191,-35 68-128,-9 21-364,-7 13 308,-13 30 691,2 1 1,-23 85 0,30-90-94,-149 427 1154,128-374-753,-22 54 1662,53-138-1512,9-31-388,1 0-1,0 1 0,1 0 1,1 0-1,16-24 0,0 4-261,2 2 0,2 1 0,0 1 0,61-50 0,143-82-762,-182 137-310,-50 27 1084,0 0 0,1 0 0,-1 0 0,0 0 0,0 0 1,0 0-1,0 0 0,0 0 0,0 0 0,0 0 0,0 0 0,0 0 1,1-1-1,-1 1 0,0 0 0,0 0 0,0 0 0,0 0 1,0 0-1,0 0 0,0 0 0,0 0 0,1 0 0,-1 0 0,0 0 1,0 1-1,0-1 0,0 0 0,0 0 0,0 0 0,0 0 0,0 0 1,1 0-1,-1 0 0,0 0 0,0 0 0,0 0 0,0 0 1,0 0-1,0 0 0,0 0 0,0 1 0,0-1 0,1 6-64,-5 10 29,4-14 6,-13 37 96,2-5 40,9-29-105,1 0 0,0 0 0,0 0 0,0 0 0,1 0 1,0 0-1,1 8 0,-1-12 26,0 1-1,1 0 1,-1-1-1,1 1 1,0-1-1,-1 0 1,1 1 0,0-1-1,0 1 1,0-1-1,0 0 1,0 0-1,0 0 1,1 1 0,-1-1-1,0 0 1,0 0-1,1-1 1,-1 1-1,1 0 1,-1 0 0,1-1-1,-1 1 1,1-1-1,-1 1 1,1-1-1,2 1 1,1 0 141,0-1-1,1 1 1,-1-1-1,0 0 1,1 0 0,-1 0-1,0-1 1,1 0 0,-1 0-1,0 0 1,0-1 0,9-3-1,-12 4-122,0 0-1,0 0 1,0 0-1,-1 0 0,1-1 1,0 1-1,0 0 1,-1-1-1,1 1 1,-1-1-1,1 0 1,-1 1-1,0-1 0,0 0 1,0 0-1,0 0 1,0 0-1,0 0 1,0 0-1,-1 0 1,1 0-1,-1 0 0,1 0 1,-1 0-1,0-1 1,0 1-1,0 0 1,0 0-1,0 0 1,0 0-1,-1-4 0,0 3-60,0-1 0,0 1 0,-1-1 0,1 1-1,-1 0 1,0 0 0,0-1 0,0 1 0,0 1 0,0-1-1,-1 0 1,1 0 0,-1 1 0,-3-3 0,-13-14-291,19 18 305,0 1-1,1-1 1,-1 1-1,0-1 1,1 1 0,-1-1-1,1 1 1,-1-1-1,1 1 1,-1 0 0,1-1-1,-1 1 1,1 0-1,-1 0 1,1-1-1,-1 1 1,1 0 0,0 0-1,-1 0 1,1-1-1,-1 1 1,2 0-1,30-10-189,-12 3 121,11-5 74,50-17 0,-73 27 0,1 0 0,0 0 0,0 1 0,-1 0 0,1 0 0,0 1 0,11 1 0,-18 0-1,0-1 0,0 0 1,-1 1-1,1-1 1,0 1-1,0 0 1,-1 0-1,1-1 1,0 1-1,-1 0 1,1 0-1,-1 1 1,1-1-1,-1 0 1,1 0-1,-1 1 1,0-1-1,0 1 1,0-1-1,0 1 0,1 1 1,1 3 1,-1 0 0,0 0-1,0 0 1,1 12 0,3 7 33,-1-3 140,9 23 159,-13-42-297,1 0 0,-1 0 0,0-1 0,1 1 0,0 0 0,0-1 0,0 1 0,0-1 0,0 0 0,0 0 0,5 4 0,-4-5 38,-1 1-1,1-1 1,-1 0 0,1 0 0,0-1-1,-1 1 1,1 0 0,0-1 0,0 0 0,-1 0-1,1 0 1,0 0 0,0 0 0,0 0-1,-1-1 1,1 1 0,0-1 0,-1 0-1,4-1 1,5-2-663,-1-1 0,1-1-1,11-8 1,-14 9-1622,-1 1-2173,1 3 1392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3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80 534 2720,'-2'2'454,"1"0"1,-1 0 0,0 0-1,0-1 1,1 1-1,-1-1 1,0 1-1,0-1 1,0 0-1,-1 0 1,1 1 0,-4 0-1,-9-15 2986,10 6-2718,0-1 0,1 1 0,0-1-1,-5-11 1,6 12-454,2 4-223,0-1 1,0 1-1,1 0 0,-1-1 0,0 1 0,1 0 0,0-1 1,0 1-1,0 0 0,0-1 0,1 1 0,-1 0 0,1-1 1,1-3-1,1-2-105,1-1 0,0 1 0,8-14-1,0 4 23,0 1 0,1 1-1,0 0 1,24-22 0,34-35 34,21-20 11,-80 84-93,1 0-1,0 0 0,0 2 1,1-1-1,0 2 0,16-7 1,-29 13 74,1 1 0,-1-1 1,1 0-1,-1 1 0,1 0 0,-1-1 0,0 1 1,1 0-1,-1 0 0,1 0 0,-1 0 1,1 0-1,-1 0 0,1 0 0,-1 0 1,1 1-1,-1-1 0,1 0 0,-1 1 0,1 0 1,-1-1-1,2 2 0,-1 0-3,-1-1 0,1 1-1,-1 0 1,1 0 0,-1 0-1,1 1 1,-1-1 0,0 0-1,0 0 1,0 1 0,-1-1-1,1 0 1,0 4 0,3 19 10,-1 1 0,-1 1 1,-1-1-1,-4 43 1,2-51 32,-3 21 58,2-28-39,1 1-1,0 0 1,0 0 0,3 20 0,-2-23 130,0-8-115,0 0 0,0 0 0,0 0 0,0-1 0,0 1 0,0 0 0,0 0 0,0 0 0,0 0 0,1 0 0,-1-1 0,0 1 0,1 1 0,0-2 21,0-1-1,1 0 1,-1 0-1,0 1 1,0-1-1,0 0 1,0 0-1,0 0 1,0 0-1,0-1 1,0 1-1,-1 0 1,1 0-1,1-2 1,13-22 194,51-113-176,-12 11-336,-53 124 201,0 1 0,0 0-1,0 0 1,0 0 0,1 0-1,-1 0 1,0 0 0,1 1-1,0-1 1,-1 0-1,5-2 1,-6 4 19,0 0 1,1-1-1,-1 1 0,0 0 0,1 0 1,-1 0-1,0 0 0,1 0 0,-1 0 1,0 0-1,1 0 0,-1 0 0,1 0 1,-1 0-1,0 0 0,1 0 0,-1 0 1,0 0-1,1 0 0,-1 0 0,0 0 1,1 0-1,-1 1 0,0-1 0,1 0 1,-1 0-1,0 0 0,1 1 0,0 0-7,-1 0 0,1 0-1,0 0 1,-1 0 0,1 0-1,-1 1 1,1-1 0,-1 0-1,1 0 1,-1 1 0,0-1-1,0 2 1,3 28-37,-1-1 0,-2 0 1,-5 48-1,5-71 266,-1 0 1,1 0-1,0 1 0,0-1 0,1 0 1,2 8-1,50-105 379,-32 51-598,2 0 0,54-69-1,-72 101-162,1 1 1,0 0-1,12-9 0,-18 14 164,0 1 0,1 0-1,-1 0 1,0 0 0,0-1-1,1 1 1,-1 0 0,0 0-1,1 0 1,-1 0-1,0 0 1,1 0 0,-1 0-1,0 0 1,1-1 0,-1 1-1,0 0 1,1 1-1,-1-1 1,0 0 0,1 0-1,-1 0 1,0 0 0,1 0-1,-1 0 1,0 0 0,0 0-1,1 0 1,-1 1-1,0-1 1,1 0 0,-1 0-1,0 0 1,0 1 0,1-1-1,-1 0 1,0 0-1,0 1 1,0-1 0,1 0-1,-1 1 1,0-1 0,0 0-1,0 0 1,0 1-1,0-1 1,0 0 0,0 1-1,1-1 1,-1 0 0,0 1-1,1 20-25,-1-18 25,-6 91-149,0 3 306,7-80-128,4 22 0,-2-14-35,-2-22 27,-1-1-1,1 1 0,0-1 1,0 1-1,0-1 0,0 1 1,0-1-1,0 0 0,4 4 1,-5-5 10,1 0-1,-1 0 1,1 0 0,-1-1-1,1 1 1,0 0 0,0-1 0,-1 1-1,1-1 1,0 1 0,0-1 0,0 1-1,-1-1 1,1 1 0,0-1 0,0 0-1,0 1 1,0-1 0,0 0 0,0 0-1,0 0 1,0 0 0,0 0 0,0 0-1,0 0 1,-1 0 0,3 0-1,26-10 447,16-5-268,-38 10-128,1 1 0,-1-1 0,0 0 0,0-1 1,9-9-1,27-35 97,-32 33-166,-1 0 0,0-1 0,-2 0 0,0 0 0,9-35 0,-10 35-16,-7 16-11,1 0 7,0 0 1,-1 0 0,1 0 0,-1 0-1,0 0 1,1 0 0,-1-3 0,0 4-184,-4 14-522,0 1 688,1 0 1,1 0-1,0 0 1,0 22 0,-1 14-17,2-40 50,1 0-1,0 0 1,0 1 0,1-1-1,1 0 1,-1 0-1,2 0 1,-1 0 0,1 0-1,5 11 1,-7-21 26,-1 1 0,1 0 1,-1 0-1,0-1 0,1 1 0,-1 0 1,1-1-1,0 1 0,-1 0 0,1-1 1,-1 1-1,1-1 0,0 1 0,0-1 1,-1 1-1,1-1 0,0 0 0,0 1 1,-1-1-1,1 0 0,0 0 0,0 1 1,0-1-1,-1 0 0,1 0 0,0 0 1,0 0-1,0 0 0,0 0 1,0 0-1,-1 0 0,3-1 0,-1 0 33,0 0 0,0 0 0,0 0 0,0 0 0,0 0 1,0-1-1,0 1 0,0-1 0,0 1 0,-1-1 0,3-3 0,18-26 21,-2-2 0,-1 0 0,15-36 1,-27 52-9,-5 13-73,1-2-75,-1 1 1,1 0 0,0-1 0,0 1-1,0 0 1,1 0 0,0 1-1,6-7 1,-9 12 19,0 1 1,-1 0-1,1 0 0,-1-1 0,1 1 1,-1 0-1,1 0 0,-1 2 1,0-2-1,4 29-12,-2 0-1,-3 48 0,0-37 1018,16-62-391,22-34-755,54-60 0,-71 97 97,-8 13-19,-12 4 115,0 0 1,1 0-1,-1 0 1,0 0-1,0 0 0,1 0 1,-1 0-1,0 1 1,0-1-1,1 0 0,-1 0 1,0 0-1,0 0 1,1 0-1,-1 0 0,0 1 1,0-1-1,1 0 1,-1 0-1,0 0 0,0 0 1,0 1-1,0-1 1,1 0-1,-1 0 0,0 1 1,0-1-1,0 0 0,0 0 1,0 1-1,0-1 1,1 1-1,4 17-216,-3-11 196,0 0 0,0 1 0,0 7 0,2 23-44,1-1 0,18 65 0,-23-100 94,1 0 0,-1 0 1,1 0-1,0 0 0,0 1 0,0-1 0,0 0 1,0 0-1,1-1 0,-1 1 0,0 0 0,1 0 1,-1-1-1,1 1 0,0-1 0,0 1 0,-1-1 0,1 0 1,0 1-1,0-1 0,0 0 0,0-1 0,1 1 1,-1 0-1,0 0 0,0-1 0,0 1 0,1-1 1,-1 0-1,0 0 0,0 0 0,3 0 0,2-1 49,0 0 0,-1-1 0,1 1-1,-1-1 1,0-1 0,1 1-1,-1-1 1,0 0 0,8-6 0,1 0-30,-1-1 0,-1 0-1,1-1 1,-2 0 0,0-1 0,15-18 0,-18 17-40,-2 4-12,0 0 0,-1 0 0,0-1 0,9-20 0,-7 17-8,-8 12-11,1 1 1,0-1-1,-1 0 1,1 0-1,0 0 1,-1 0-1,1 0 0,-1 0 1,1 0-1,-1 0 1,0 0-1,1-1 1,-11 43-847,-3 90 806,13-128 82,-1 0 0,1 0 0,0 0-1,1 0 1,-1 0 0,0 0 0,1 0 0,0 0 0,0-1 0,0 1 0,0 0 0,0 0 0,0-1 0,1 1 0,-1 0 0,1-1-1,0 1 1,0-1 0,0 0 0,0 0 0,0 0 0,0 0 0,1 0 0,-1 0 0,4 2 0,-4-4 17,1 1 0,-1-1 0,0 0 0,0 0 0,0 0 0,1 0 0,-1 0 0,0 0 0,0 0 0,0-1 0,1 0 0,-1 1 0,0-1 0,0 0 0,3-1 0,-2 0 9,0 0 1,0-1 0,0 1 0,0-1-1,0 1 1,3-5 0,2-2 71,2-2-98,0-1 0,0-1 0,-1 0 0,10-19 1,-12 19-59,35-66-40,-38 71-1,-3 7 75,-1 0-1,1 1 0,-1-1 0,0 0 0,1 0 0,0 1 0,-1-1 0,1 0 1,-1 1-1,1-1 0,0 1 0,1-2 0,1 7-115,0 1 0,0-1 0,-1 1 0,4 11 0,-2 12 128,-1-8 4,1 27 0,1 16 304,-5-63-85,2-3-124,-1 1 0,1-1 0,-1 1 0,1-1 0,-1 0 0,0 0 0,2-3 0,2-2-20,27-29-165,2 1 0,42-34-1,-70 64 39,0 0-1,0 1 0,1-1 1,0 1-1,13-5 0,-19 8 35,0 1-1,0-1 0,1 1 1,-1-1-1,0 1 0,1 0 1,-1-1-1,1 1 0,-1 0 1,0 0-1,1 0 1,-1 0-1,0 0 0,1 1 1,-1-1-1,1 0 0,-1 1 1,0-1-1,1 1 0,-1-1 1,0 1-1,0-1 0,0 1 1,1 0-1,-1 0 0,0 0 1,0 0-1,0 0 1,0 0-1,0 0 0,0 0 1,-1 0-1,1 0 0,0 0 1,0 0-1,-1 1 0,1-1 1,-1 0-1,1 3 0,0-1 10,0 1 0,0 0 0,-1 0 0,1 0 0,-1 0 0,0 0 0,0 0-1,-1 6 1,-8 34-127,2-16 171,6-21 16,0-6-43,1 1 0,0-1 0,0 0 0,-1 0 0,1 1 0,0-1 0,0 0 0,0 1 0,0-1 0,0 0 0,0 1 0,1-1 0,-1 0 0,1 2 0,-1-3 15,0 0 1,1 1-1,-1-1 0,0 0 1,1 0-1,-1 0 0,0 0 0,1 0 1,-1 0-1,0 1 0,1-1 1,-1 0-1,1 0 0,-1 0 0,0 0 1,1 0-1,-1-1 0,0 1 1,1 0-1,-1 0 0,1 0 0,-1 0 1,0 0-1,1 0 0,-1-1 1,0 1-1,0 0 0,1 0 0,-1 0 1,0-1-1,1 1 0,-1 0 1,0-1-1,14-10 30,-11 8 42,37-33 4,-17 14-220,1 1-1,33-22 1,-55 42 86,1-1 0,-1 1 0,1 0-1,-1 0 1,1 0 0,-1 0 0,1 1 0,0-1 0,4 0 0,-6 1 19,0 0-1,1 0 1,-1 0-1,0 0 1,1 1-1,-1-1 1,0 0-1,0 1 1,1-1-1,-1 0 1,0 1-1,0 0 1,1-1-1,-1 1 0,0 0 1,0 0-1,0-1 1,0 1-1,0 0 1,0 0-1,0 0 1,1 2-1,1 3-22,-1-1 0,0 0 0,0 1 0,0 0-1,0-1 1,-1 1 0,0 0 0,0 0 0,-1 0-1,0 7 1,2 14 26,1 10 8,-3-25 0,4 22 0,-1-13 0,-3-16 35,1-1-1,-1 1 0,1-1 1,0 1-1,0-1 1,0 1-1,1-1 0,2 5 1,1-6 7,-2-2-7,0-1-1,0 1 0,1-1 0,-1 0 0,0 0 1,0 0-1,1 0 0,-1 0 0,0-1 0,0 0 0,0 1 1,1-1-1,-1 0 0,5-3 0,-3 1-3,0 0 1,0-1-1,-1 1 0,1-1 0,-1 0 1,0 0-1,5-6 0,32-43-100,-39 50 88,0 1 1,-1-1 0,1 0 0,-1 0 0,0 0-1,1-4 1,4-8 103,-5 15-128,1-1-4,-1-7 7,-1 3-9,-1 0 1,2 0-1,-1 0 0,0 0 1,1 0-1,0 0 0,0 1 1,1-1-1,-1 0 0,1 0 1,3-4-1,-4-3-140,-1 10-108,0 10 34,-2 28-149,1-22 339,1-1 1,0 1-1,0 0 1,2 0 0,2 15-1,1-17 152,-4-10-93,0 0-1,-1 0 1,1 0 0,0 0 0,-1 0-1,1 0 1,-1 0 0,0 3 0,0-4-18,0-1 0,0 0 0,0 0 0,0 1-1,0-1 1,0 0 0,0 1 0,0-1 0,0 0 0,0 1 0,0-1 0,0 0 0,0 0 0,0 1 0,1-1 0,-1 0 0,0 1 0,0-1 0,0 0 0,0 0 0,1 1 0,-1-1-1,0 0 1,0 0 0,0 0 0,1 1 0,-1-1 0,0 0 0,0 0 0,1 0 0,-1 0 0,0 1 0,0-1 0,1 0 0,-1 0 0,1 0 0,12-5 297,13-15 75,-25 19-383,14-13 146,22-28 1,-11 12-196,-18 20 55,0-1 0,-1 0 0,8-15 0,-2 3-234,-12 89-989,-2-50 1341,1-1-149,0 0 0,4 24 0,-4-36 48,0 0 0,1 0-1,0 0 1,-1-1 0,1 1-1,0 0 1,0-1 0,1 1-1,-1 0 1,0-1 0,1 0-1,0 1 1,0-1 0,-1 0-1,1 0 1,0 0 0,1 0-1,-1 0 1,0 0 0,4 1-1,-3-2 21,0 0-1,0 0 0,0 0 0,1-1 0,-1 0 0,0 1 0,1-1 0,-1 0 1,0-1-1,0 1 0,1-1 0,-1 1 0,0-1 0,4-2 0,8-2 113,23-12 0,-32 13-116,7-2-55,-2-2 1,1 0-1,-1 0 0,20-20 0,37-45 60,-54 56-65,9-4-28,-10 14-145,-13 7 188,0-1 1,0 1 0,0 0 0,0 0 0,1 0 0,-1 0 0,0 0-1,0 0 1,0 0 0,1 0 0,-1 0 0,0 0 0,0 0 0,1 0 0,-1 0-1,0 0 1,0 0 0,0 0 0,1 0 0,-1 0 0,0 0 0,0 0-1,1 0 1,-1 0 0,0 0 0,0 0 0,0 0 0,0 0 0,1 0 0,-1 1-1,0-1 1,0 0 0,0 0 0,0 0 0,1 1 0,3 9-22,-1 0 1,0 0 0,-1 1-1,0 0 1,0-1 0,-1 1-1,0 17 1,-1 41 116,0-68 43,1-5 182,4 1-248,-1 0-1,0 0 1,0 0 0,0-1 0,0 0 0,-1 1 0,1-1 0,2-6 0,25-39 7,-27 42-34,46-80-238,-49 85 175,0 1 1,0-1-1,0 0 0,0 1 0,1-1 0,-1 0 0,0 1 0,1 0 0,-1-1 0,1 1 0,0 0 0,-1 0 0,1 0 0,0 0 1,-1 0-1,4-1 0,-4 4-30,-1 0-1,1 0 1,-1-1 0,0 1 0,0 0-1,1 0 1,-1 0 0,-1 4 0,1-3 0,0 3 45,1 10 39,-2 0 1,0-1-1,0 1 0,-1 0 0,-5 16 0,7-32-15,0 0 0,0 0 0,-1 0-1,1 0 1,0 0 0,0 0-1,0 0 1,0 1 0,0-1 0,0 0-1,0 0 1,0 0 0,0 0-1,-1 1 1,1-1 0,0 0 0,0 0-1,0 0 1,0 0 0,0 1-1,0-1 1,0 0 0,0 0 0,0 0-1,0 0 1,0 1 0,1-1-1,-1 0 1,0 0 0,0 0-1,0 0 1,0 1 0,0-1 0,0 0-1,0 0 1,0 0 0,0 0-1,0 0 1,1 0 0,-1 1 0,0-1-1,0 0 1,0 0 0,8-5 312,14-19-115,-18 20-251,12-14 27,0 1 0,2 1 0,0 0 0,0 1 0,24-13 0,-39 26-9,0 0-1,1 1 1,-1-1-1,0 1 1,0 0-1,1 0 1,-1 0-1,1 1 1,-1-1-1,7 1 1,-8 0-4,0 0 0,1 1 0,-1-1 0,0 1 0,0 0 1,0-1-1,0 1 0,0 0 0,0 0 0,0 0 0,0 1 1,0-1-1,0 0 0,0 1 0,-1-1 0,1 1 0,1 1 0,8 12-58,-1 0 0,-1 0 0,0 1 0,-1 1 0,8 23 0,-14-35 164,1 0 1,-1 0 0,1 0 0,0 0-1,0-1 1,0 1 0,1-1 0,-1 0-1,1 0 1,0 0 0,0-1-1,1 0 1,5 4 0,-7-5-207,1 0 0,0 0 0,0-1 1,0 1-1,0-1 0,0 0 0,6 0 0,-5 0-683,0-1 1,-1 0-1,1-1 0,0 1 0,0-1 0,-1 0 0,7-1 1,2-3-1829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4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26 6304,'-32'-26'2848,"18"26"-2464,9 0 416,0 0-608,10 0-128,0 0-416,-1 0 224,1 0-1536,3 0 928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4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50 6464,'-51'-15'2944,"56"6"-2560,9 4-544,4 2 0,15-9-288,8 7 256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4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9 343 3552,'0'0'176,"0"0"0,-1-1-1,1 1 1,0 0 0,-1 0 0,1 0 0,-1 0 0,1 0-1,0 0 1,-1 0 0,1 0 0,0 0 0,-1 0 0,1 0-1,-1 0 1,1 0 0,0 0 0,-1 0 0,1 0 0,0 1-1,-1-1 5,7 0 982,-2 1-1009,0-1-1,0 0 0,-1 0 0,1 0 0,0 0 0,0-1 1,0 1-1,-1-1 0,1 0 0,-1 0 0,1-1 0,0 1 1,-1-1-1,0 0 0,1 0 0,-1 0 0,0 0 0,0 0 1,0-1-1,-1 1 0,6-6 0,2-5 153,0 0-1,-1-1 1,13-23-1,-17 27-294,7-11 160,-1-1 0,11-33 1,-19 47-134,0-1 1,-1 1-1,0-1 1,-1 1-1,0-1 1,-1 0-1,1 0 1,-2 0-1,-1-16 1,2 24-56,-1 0 1,1 0-1,0 0 1,0 0 0,-1 0-1,1 0 1,0 0-1,-1 0 1,1 0-1,-1 0 1,0 0 0,1 0-1,-1 0 1,0 0-1,1 0 1,-1 0 0,0 0-1,0 1 1,0-1-1,0 0 1,0 1-1,0-1 1,0 1 0,0-1-1,0 1 1,0-1-1,0 1 1,0 0 0,-1-1-1,0 1-25,0 0 1,0 0-1,0 1 0,0-1 1,0 0-1,0 1 0,0 0 1,0-1-1,0 1 0,1 0 1,-1 0-1,0 0 0,0 0 1,1 0-1,-3 2 0,-3 3 4,0 1 1,0 1-1,0 0 0,1 0 0,1 0 0,-1 0 0,1 1 0,0 0 1,-4 14-1,-2 7 161,-11 49 0,19-65 2,0 1-1,1-1 1,-1 28-1,3-38-40,0 1-1,0-1 1,1 1 0,0-1-1,-1 1 1,2-1 0,-1 0-1,0 1 1,1-1-1,0 0 1,0 0 0,0 0-1,0 0 1,1 0 0,0-1-1,4 6 1,-6-8-25,0 0-1,1 0 1,0 0 0,-1 0-1,1 0 1,0 0 0,-1 0-1,1 0 1,0-1 0,0 1-1,0-1 1,0 1-1,0-1 1,-1 0 0,1 1-1,0-1 1,0 0 0,0 0-1,0-1 1,2 1 0,3-2 132,0 0 1,1 0-1,12-7 1,-9 4-164,16-8 139,38-24 1,-24 12-127,15-8-85,-24 12-136,0 3 1,68-29-1,-97 46 156,0 0 0,0 0-1,0 0 1,0 0 0,0 1 0,0-1-1,0 1 1,1 0 0,-1 0-1,0 0 1,0 0 0,0 0-1,0 1 1,0-1 0,0 1-1,0 0 1,0 0 0,0 0-1,0 0 1,0 1 0,0-1-1,0 1 1,-1 0 0,1 0-1,-1 0 1,0 0 0,4 4-1,5 9 11,0 0-1,-2 0 0,0 1 1,9 21-1,-10-18 92,1-1-1,1 0 1,16 21-1,-17-28 26,-2-1 47,1 0-1,0-1 1,0 0 0,1-1-1,14 12 1,-23-20-224,1 0 0,-1 1 0,1-1 0,-1 0 0,1 1 0,0-1 0,-1 0 0,1 0 0,-1 0 1,1 0-1,0 0 0,-1 0 0,1 0 0,-1 0 0,1 0 0,0 0 0,-1 0 0,1 0 0,-1 0 0,1 0 0,-1 0 0,1 0 0,0-1 1,-1 1-1,1 0 0,-1-1 0,1 1 0,-1 0 0,1-1 0,-1 1 0,1 0 0,-1-1 0,0 1 0,1-1 0,-1 1 0,1-1 0,-1 1 1,0-1-1,0 1 0,1-1 0,7-8-2635,9 0 354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4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0 5056,'-32'10'1642,"31"-9"-1578,-1-1 0,1 1 0,-1-1 0,1 1 0,0 0 0,-1 0 0,1 0 0,0 0 0,-2 1 0,-25 20 1302,-49 51-1,-50 64 1302,97-104-2223,0-1 0,-43 33 1,-100 75 1118,173-140-1576,0 0 1,0 0-1,0 0 1,1 0 0,-1 0-1,0 0 1,0 0 0,0 0-1,0 0 1,0 0 0,0 0-1,0 0 1,0 0-1,0 0 1,0 0 0,0 0-1,0 0 1,0 0 0,0 0-1,0 0 1,1 0 0,-1 0-1,0 0 1,0 1 0,0-1-1,0 0 1,0 0-1,0 0 1,0 0 0,0 0-1,0 0 1,0 0 0,0 0-1,0 0 1,0 0 0,0 0-1,0 0 1,0 0 0,0 0-1,0 0 1,0 0-1,0 0 1,0 1 0,0-1-1,0 0 1,0 0 0,0 0-1,0 0 1,0 0 0,0 0-1,7-2-1239,6-3-81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196 384 5216,'0'0'1696,"-8"5"69,-9 19-816,0-2 0,-2 1 1,-35 31-1,-2 2-309,54-53-601,-1 0 0,1 0 0,-1 1 0,1-1 0,0 1 0,0-1 0,0 1 0,1 0 0,0 0 0,-1 0 0,0 7-1,2-9 0,-1 0 0,1 0-1,0 0 1,0 0-1,1 0 1,-1 0 0,0 0-1,1 0 1,-1 0-1,1-1 1,0 1 0,-1 0-1,1 0 1,0 0-1,0-1 1,0 1 0,0-1-1,0 1 1,1-1-1,-1 1 1,0-1 0,1 0-1,-1 1 1,1-1-1,-1 0 1,1 0 0,2 1-1,1 0 65,-1-1 0,0 1 0,1-1 0,-1-1 1,1 1-1,0 0 0,-1-1 0,1 0 0,-1 0 0,1 0 0,0-1 0,-1 0 0,1 0 0,6-2 0,2-1 30,0-1 0,0 0 0,20-12 0,4-5-87,-18 10-245,1 0 0,37-15 0,-56 27 176,-1 0-1,1-1 1,-1 1-1,1 0 1,0 0-1,-1 0 1,1 0-1,0 0 1,-1 0-1,1 0 1,0 0-1,-1 0 1,1 0-1,0 0 1,-1 0-1,1 0 1,0 0-1,-1 1 1,1-1-1,0 0 1,-1 0-1,1 1 1,0 0-1,0 0 2,0 0 0,0 0 0,-1 0 0,1 0 1,0 0-1,-1 0 0,1 0 0,-1 0 0,1 0 0,-1 0 0,0 0 0,1 3 0,0 4 5,-1 0 0,1 0 0,-2 12 0,0-8 59,1-9-15,0 0 1,0 1-1,1-1 1,-1 0-1,0 0 1,1 0-1,0 0 1,0 0 0,0 0-1,0 0 1,0 0-1,1 0 1,-1 0-1,1-1 1,3 5-1,-3-5 27,0-1 0,0 0-1,0 1 1,0-1 0,0 0-1,0 0 1,1 0 0,-1 0 0,0 0-1,1 0 1,-1-1 0,0 1-1,1-1 1,-1 0 0,1 0 0,-1 0-1,1 0 1,-1 0 0,1 0-1,-1-1 1,3 0 0,12-2 73,0-2 0,0 0 0,0 0 0,-1-2 1,0 0-1,-1-1 0,1 0 0,16-13 0,-11 5-50,-1-1 0,0-1 0,-2-1 0,30-37 1,-18 15-71,39-72 0,10-46 23,-35 46-226,-36 90 90,-6 16-33,1 0-1,-1 0 1,-1 1-1,1-1 1,0-13-1,-2 20 133,0 0-1,0 0 0,0 0 0,0 0 0,0 0 0,0-1 0,0 1 0,0 0 0,0 0 0,0 0 0,0 0 0,0 0 0,0 0 0,0 0 0,0 0 0,0 0 0,0 0 0,0 0 1,0 0-1,0-1 0,0 1 0,0 0 0,0 0 0,0 0 0,0 0 0,0 0 0,0 0 0,0 0 0,0 0 0,0 0 0,0 0 0,0 0 0,-1 0 0,1 0 0,0 0 0,0 0 1,0 0-1,0-1 0,0 1 0,0 0 0,0 0 0,0 0 0,0 0 0,0 0 0,0 0 0,0 0 0,0 0 0,-1 0 0,1 0 0,0 0 0,0 0 0,0 0 0,0 0 0,0 0 1,0 0-1,0 0 0,0 0 0,0 0 0,0 0 0,-5 6-235,-4 9 112,6-8 111,-8 24-98,0 0 1,2 1-1,-5 35 1,9-29 149,-17 149 234,17-129-227,5 73 1,0-121 23,0-2 40,1 1 1,0-1-1,0 1 1,4 13-1,-5-21-66,1 1 0,-1-1 0,1 1 0,0-1 0,-1 1 0,1-1-1,0 0 1,0 1 0,0-1 0,0 0 0,0 0 0,0 1 0,0-1 0,0 0-1,1 0 1,-1 0 0,0 0 0,1-1 0,-1 1 0,0 0 0,1-1 0,-1 1 0,1 0-1,-1-1 1,1 0 0,0 1 0,-1-1 0,1 0 0,-1 0 0,1 0 0,2 0-1,12-3 89,1 0 0,-1-2 0,23-8 0,-6 1-76,204-65 251,-208 67-294,1-2 1,-2 0-1,44-28 0,-135 93-703,26-27 817,15-12-75,1 1-1,1 1 1,-23 24-1,43-40-36,-1 0 0,1 0 0,0 0 1,0 1-1,0-1 0,0 0 0,0 0 0,-1 0 0,1 0 0,0 0 0,0 1 0,0-1 0,0 0 0,0 0 1,0 0-1,0 1 0,0-1 0,0 0 0,0 0 0,0 0 0,0 1 0,0-1 0,0 0 0,0 0 1,0 0-1,0 1 0,0-1 0,0 0 0,0 0 0,0 0 0,0 0 0,0 1 0,0-1 0,0 0 1,0 0-1,0 0 0,1 1 0,-1-1 0,0 0 0,0 0 0,0 0 0,0 0 0,0 0 0,1 0 1,-1 1-1,0-1 0,0 0 0,0 0 0,0 0 0,1 0 0,-1 0 0,0 0 0,0 0 0,0 0 1,1 0-1,-1 0 0,0 0 0,0 0 0,0 0 0,1 0 0,-1 0 0,0 0 0,0 0 0,0 0 1,1 0-1,-1 0 0,16-1 514,4-6-353,0 0-1,-1-1 0,34-20 0,10-5-414,-61 32 220,-1 1 0,1-1 0,-1 0 1,1 1-1,0 0 0,-1-1 0,1 1 0,0 0 0,-1 0 1,1 0-1,0 0 0,-1 0 0,1 0 0,0 0 1,-1 0-1,1 1 0,0-1 0,-1 1 0,1-1 1,-1 1-1,1 0 0,-1-1 0,1 1 0,-1 0 1,1 0-1,-1 0 0,0 0 0,0 1 0,1-1 1,-1 0-1,0 0 0,0 1 0,0-1 0,0 1 1,0-1-1,-1 0 0,2 4 0,1 1 41,0 1-1,1-1 1,-1 0 0,8 9-1,-10-14 7,0 0 0,0 0 0,0 0-1,0 0 1,0 0 0,1 0-1,-1 0 1,0 0 0,0-1 0,1 1-1,-1 0 1,0-1 0,1 1-1,-1-1 1,1 1 0,-1-1 0,1 0-1,-1 1 1,1-1 0,-1 0-1,1 0 1,-1 0 0,1 0 0,-1 0-1,1-1 1,-1 1 0,0 0-1,3-1 1,1-2 46,1 0-1,-1-1 1,0 1-1,0-1 1,0 0 0,-1 0-1,1 0 1,-1-1-1,7-9 1,2-5-28,13-24-1,-23 38-43,47-86 93,5-9 3,84-118 0,-123 198-120,-4 5 13,-1-1 1,10-17-1,-15 21-83,-4 10 45,0 0 0,-1-1 0,1 1-1,-1-1 1,0 1 0,0-1-1,0 0 1,1-4 0,-3 7 23,1 0 1,-1 0 0,0 0-1,1 0 1,-1 0-1,0 0 1,0 0-1,1 0 1,-1 0 0,0 0-1,1 0 1,-1 1-1,0-1 1,1 0 0,-1 1-1,1-1 1,-2 1-1,-10 8-41,0 1 0,1 0 0,0 1 0,0 0 0,1 0 0,1 1 0,0 1 0,-8 15-1,7-10 75,2 1-1,0 0 0,1 0 1,1 1-1,-6 30 0,8-27 25,-16 101-101,18-104 145,1 0 0,1-1 0,1 1 0,3 25 0,-3-42-43,-1-1 1,0 0-1,1 0 1,-1 0-1,1 0 1,0 0-1,0 0 1,-1 0 0,2 0-1,-1 0 1,0 0-1,0 0 1,0-1-1,1 1 1,-1 0-1,1-1 1,-1 0-1,1 1 1,0-1-1,-1 0 1,1 1-1,0-1 1,0 0-1,0 0 1,0-1-1,0 1 1,0 0 0,0-1-1,0 1 1,1-1-1,-1 0 1,0 1-1,0-1 1,0 0-1,0 0 1,0-1-1,1 1 1,1-1-1,9-2 83,-1 0-1,1 0 0,-1-2 0,23-11 1,-31 14-112,45-23 30,-2-2-1,68-53 1,-106 73-105,-6 4 39,0 1 1,-1 0-1,1 0 1,0 0-1,0 0 1,0 0-1,1 1 1,-1-1-1,0 1 1,0 0-1,1 0 1,-1 0-1,1 0 1,4 0-1,-7 1 30,0 0 0,0 0 0,0 1 0,0-1 0,0 0 0,0 0 0,-1 1 0,1-1 0,0 1 0,0-1 0,0 1 0,-1-1 0,1 1 0,0-1 0,0 1 0,-1 0 0,1-1 0,-1 1 0,1 0 0,-1 0 0,1-1 0,-1 1 0,1 0 0,-1 0 0,1 0 0,-1 0 0,0 0 0,0-1 0,1 1 0,-1 0 0,0 0 0,0 0 0,0 1 0,1 5-32,-1 0 1,0 1 0,-1 8-1,1-10-24,-5 30-78,3-16 139,-1 21 1,3-35 26,0-1 1,1 0-1,0 0 1,-1 0-1,1-1 1,1 1-1,-1 0 1,1 0 0,3 6-1,-5-10 2,1 0-1,-1-1 1,1 1 0,-1 0-1,1-1 1,-1 1-1,1 0 1,0-1 0,0 1-1,-1 0 1,1-1 0,0 1-1,0-1 1,-1 0 0,1 1-1,0-1 1,0 0-1,0 1 1,0-1 0,0 0-1,1 0 1,0 0 10,1 0 0,-1 0 0,0 0 0,0 0 1,1-1-1,-1 1 0,0-1 0,4-1 0,1-2 16,-1 1 1,1-1-1,-1 0 0,10-9 1,11-10 57,-6 3-277,0 2 0,28-17 0,-49 43-141,-6 3 271,0 0 0,1 0 0,0 1 0,1 0 0,0 0 0,1 0 0,0 0 0,-1 22 0,4-33 62,0 1 0,1 0-1,-1 0 1,0 0-1,1 0 1,-1 0 0,1 0-1,-1 0 1,1-1-1,0 1 1,0 0-1,0-1 1,0 1 0,0 0-1,0-1 1,0 1-1,1-1 1,-1 0 0,1 1-1,-1-1 1,1 0-1,-1 0 1,1 0 0,0 0-1,-1 0 1,1 0-1,0-1 1,0 1-1,0 0 1,-1-1 0,1 1-1,0-1 1,0 0-1,0 0 1,0 0 0,0 0-1,0 0 1,0 0-1,0 0 1,0-1 0,-1 1-1,1-1 1,0 1-1,0-1 1,0 0 0,-1 1-1,1-1 1,0 0-1,-1 0 1,1-1-1,1 0 1,3-2 100,-4 2-115,0 1-1,0-1 1,1 1 0,-1-1 0,0 0 0,-1 0-1,1 0 1,0 0 0,-1 0 0,1 0 0,1-5-1,-2 5-8,0 0-1,0 0 0,-1-1 0,1 1 0,-1-1 0,1 1 0,-1 0 1,0-1-1,0 1 0,0-1 0,0 1 0,-1 0 0,1-1 1,-1 1-1,1-1 0,-1 1 0,0 0 0,0 0 0,-1-3 0,-1 2-40,1 0 0,-1 0 0,0 0-1,0 0 1,0 0 0,-1 1 0,1-1-1,-1 1 1,1 0 0,-1 0 0,-5-1-1,-8-5 42,16 8 5,0 0 0,0-1 0,0 1 0,0 0 0,0-1 0,1 1 0,-1 0 0,0-1 0,0 1 0,1-1 0,-1 1 0,-1-2 0,2 2-4,0-1 0,0 1 0,-1 0 1,1 0-1,0-1 0,0 1 0,0 0 1,0-1-1,0 1 0,0 0 0,0-1 0,0 1 1,0 0-1,0-1 0,0 1 0,0 0 1,0-1-1,0 1 0,0 0 0,0-1 0,0 1 1,0-1-1,1 0 2,0-1 0,0 1 0,0-1 0,0 1 0,0-1 0,1 1 0,2-2 0,-2 0 14,4-2 1,1-1 0,0 1 0,0 1 0,14-8 1,-5 3-14,9-4-41,1 1 1,0 1-1,0 2 0,1 0 1,36-5-1,-52 11-14,4 0-12,-1 0 0,1 1 1,24-1-1,-36 3 48,1 0 0,-1 1 0,0-1 0,1 0 0,-1 1 0,0 0 0,0 0 0,0 0 0,0 0 0,1 0 0,-2 1 0,1-1 0,0 1 0,0 0 0,0 0 0,-1 0 0,1 0 1,-1 0-1,0 1 0,1-1 0,-1 1 0,2 3 0,-1 0 8,-1-1 0,1 1 0,-1 0 0,0 0 0,0 0 0,-1 0 1,1 12-1,-1 46 97,-1-37 67,0-26-139,0-1 0,0 1 0,0 0 0,0-1-1,0 1 1,0 0 0,0 0 0,0-1 0,0 1 0,0 0-1,0-1 1,1 1 0,-1 0 0,0-1 0,1 1-1,-1 0 1,0-1 0,1 1 0,-1-1 0,1 1-1,-1-1 1,1 1 0,-1-1 0,1 1 0,-1-1 0,2 1-1,-1 0 5,0-1 1,0 0-1,0 0 0,0 0 0,0 0 0,1 0 0,-1 0 0,0 0 0,0-1 0,0 1 0,0 0 1,0-1-1,0 1 0,0 0 0,1-2 0,5-1 55,-1-1 0,0-1 0,11-9 0,1-2-134,0 0 0,1 2 0,1 0 0,0 1 0,22-11 0,-40 23 47,0 1 1,0-1 0,-1 1 0,1-1-1,0 1 1,0 0 0,0 0-1,0-1 1,-1 2 0,1-1-1,0 0 1,0 0 0,0 0 0,0 1-1,-1-1 1,1 1 0,0 0-1,0-1 1,-1 1 0,1 0-1,-1 0 1,1 0 0,-1 0 0,1 0-1,1 2 1,4 4 24,-1 0-1,1 0 1,8 14 0,-6-8-55,-5-9 4,5 7 187,-1 2 0,8 12 0,-15-24-225,-1 1-1,1-1 1,0 1-1,-1-1 1,0 1 0,1-1-1,-1 1 1,0 0-1,0 2 1,-3 8-3289,-1-1 1144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3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368 351 6144,'1'-8'6328,"-5"8"-4243,-2 0-1533,4 0-338,-1 1 0,1-1-1,-1 1 1,1-1 0,0 1 0,-1 0 0,1 0-1,0 0 1,0 1 0,0-1 0,0 0 0,-3 3 0,-24 22 618,17-15-487,6-5-282,-1 1-1,1-1 0,0 1 1,1 0-1,-1 1 1,2-1-1,-1 1 1,1 0-1,0 0 0,0 0 1,1 1-1,0-1 1,1 1-1,0 0 1,0 0-1,0 14 0,2-22-27,0 1 0,0 0-1,0-1 1,0 1-1,0-1 1,0 1-1,0-1 1,1 1 0,-1-1-1,1 1 1,-1-1-1,1 1 1,0-1 0,-1 0-1,1 1 1,0-1-1,0 0 1,0 1-1,0-1 1,0 0 0,0 0-1,0 0 1,1 0-1,-1 0 1,0 0-1,3 1 1,-2-2 9,-1 1-1,1-1 1,-1 0-1,1 0 1,-1 0 0,1 0-1,-1 0 1,1-1 0,-1 1-1,1 0 1,-1-1-1,1 1 1,-1-1 0,0 1-1,1-1 1,-1 0-1,0 0 1,1 1 0,-1-1-1,0 0 1,0 0-1,0 0 1,0 0 0,0-1-1,0 1 1,0 0-1,1-2 1,2-4-27,0-1 1,0 1-1,-1 0 0,0-1 1,0 0-1,-1 0 0,0 0 1,-1 0-1,1-9 0,0 3-26,7-23 0,-5 22-41,-4 13 27,0 1 1,0-1-1,0 1 1,1-1-1,-1 0 0,1 1 1,-1-1-1,1 1 1,0-1-1,-1 1 1,1 0-1,0-1 1,0 1-1,0 0 1,2-3-1,-2 17-52,1 13 384,-1 1-1,-2-1 1,0 0-1,-2 1 1,-12 48-1,2-23 313,-38 93 1,48-138-600,0 0 1,0-1-1,-1 0 1,0 1-1,-1-1 1,1-1-1,-1 1 1,-8 6-1,10-9-12,0 0 0,0-1 0,-1 0 0,1 0 0,-1 0 0,1 0 1,-1-1-1,0 1 0,0-1 0,0 0 0,1 0 0,-1 0 0,0-1 0,0 0 0,-1 1 0,-6-2 0,-1 0-57,0-1 1,0-1-1,-19-6 0,25 7 12,0 0 0,0-1 0,0 1 0,1-2 0,-1 1 0,1 0 1,0-1-1,-9-8 0,14 11 17,-1 0 1,0 1 0,1-1-1,-1 0 1,0 0 0,1 0 0,-1 0-1,1 0 1,0 0 0,-1 0-1,1-1 1,0 1 0,0 0 0,-1 0-1,1 0 1,0 0 0,0 0-1,0 0 1,0-1 0,1 1-1,-1 0 1,0 0 0,0 0 0,1 0-1,-1 0 1,0 0 0,1 0-1,-1 0 1,1 0 0,0 0 0,-1 0-1,1 0 1,0 0 0,-1 0-1,1 0 1,0 1 0,1-2 0,3-3-13,1 0 0,0 1 1,0 0-1,9-5 0,77-33-19,-44 22-40,10-2 43,1 2 0,88-17 0,17-5 125,-116 28-24,0 0 30,-1-1 0,-1-3 0,45-24 0,-84 39-19,0-2 0,0 1 0,0-1 1,-1 1-1,0-2 0,8-7 1,-14 13-64,0 0 1,1 0 0,-1-1 0,0 1-1,0 0 1,0 0 0,0-1-1,1 1 1,-1 0 0,0 0 0,0-1-1,0 1 1,0 0 0,0-1 0,0 1-1,0 0 1,0 0 0,1-1-1,-1 1 1,0 0 0,0-1 0,0 1-1,0 0 1,-1 0 0,1-1 0,0 1-1,0 0 1,0-1 0,0 1-1,0-1 1,-9-1-22,-11 5-21,-30 17 192,0 3 0,-63 38 0,105-56-159,1 0-1,0 0 1,0 1 0,0 0 0,-9 10 0,15-14 3,0 0 1,-1 0 0,1 0 0,0 0 0,0 0 0,0 0 0,0 0-1,0 0 1,1 1 0,-1-1 0,0 4 0,1-5 1,0 1 1,0-1-1,0 1 1,1-1-1,-1 1 1,0-1-1,1 1 0,-1-1 1,1 0-1,-1 1 1,1-1-1,0 0 1,0 1-1,-1-1 1,1 0-1,0 0 0,0 0 1,0 0-1,0 0 1,2 1-1,2 2 1,0-1-1,0 0 1,0 0 0,0-1-1,1 1 1,-1-1-1,1 0 1,0-1 0,0 1-1,0-1 1,-1 0-1,1-1 1,0 1 0,0-1-1,0 0 1,0-1-1,0 1 1,0-1 0,10-3-1,-8 2-8,1-1 0,0 0 0,-1-1-1,1 0 1,-1 0 0,0-1 0,0 1-1,-1-2 1,1 1 0,-1-1 0,-1 0-1,9-10 1,-8 8-6,0 0-1,-1-1 1,0 0-1,0 0 1,-1 0-1,0-1 1,-1 0 0,0 0-1,5-18 1,-8 15-66,-2 13 84,1-1 0,0 1 0,0 0 0,0 0 0,0 0 0,0 0 0,0 0 0,-1 0 0,1 0 0,0 0 0,0 0 0,0 0 0,0 0 0,0 0 0,0 0 0,-1 0 0,1 0 0,0 0 0,0 1-1,0-1 1,0 0 0,0 0 0,0 0 0,0 0 0,-1 0 0,1 0 0,0 0 0,0 0 0,0 0 0,0 0 0,0 1 0,0-1 0,0 0 0,0 0 0,0 0 0,0 0 0,0 0 0,-1 0 0,1 0 0,0 1-1,0-1 1,0 0 0,-10 21 196,9-19-187,-2 9 47,0 0-1,0 0 0,1 0 0,-1 14 1,3-23-55,-1 1 1,1-1 0,1 1 0,-1 0-1,0-1 1,1 1 0,-1-1-1,1 1 1,0-1 0,0 1-1,0-1 1,0 0 0,0 1 0,0-1-1,1 0 1,-1 0 0,1 0-1,-1 0 1,1 0 0,0 0-1,0 0 1,0 0 0,0-1 0,3 2-1,-2-2 34,-1 0-1,1 0 0,0 0 1,-1-1-1,1 1 0,0-1 1,0 0-1,-1 0 1,1 0-1,0 0 0,0 0 1,-1-1-1,1 1 0,0-1 1,-1 0-1,5-1 0,3-2 72,1-1-1,16-9 0,42-25-99,55-34-23,-112 68 13,-12 5 0,0 0 0,1 0 0,-1 0 0,0 1 0,0-1-1,1 0 1,-1 0 0,0 0 0,0 0 0,0 0 0,1 0 0,-1 0 0,0 1-1,0-1 1,1 0 0,-1 0 0,0 0 0,0 0 0,0 1 0,0-1 0,1 0-1,-1 0 1,0 1 0,0-1 0,0 0 0,0 1 0,1 1 8,-1 0 0,1 1-1,-1-1 1,0 1 0,0-1 0,-1 6 0,1 3 152,0-6-113,0 1 1,0 0-1,1 0 1,0-1-1,0 1 1,1 0-1,3 8 1,-4-12-43,-1-1 0,1 1 0,0-1 0,0 1 0,0-1 0,0 1 0,0-1 0,0 0 0,0 1 0,1-1 0,-1 0 0,0 0 0,1 0 0,-1 0 0,1 0 0,-1 0 0,1-1 0,0 1 0,-1 0 0,1-1 0,0 1 0,-1-1 0,1 0 0,0 0 0,-1 1 0,1-1 0,0 0 0,0 0 0,-1-1 0,3 1 0,8-2 26,-1-1 1,0 0-1,0-1 1,0 0-1,13-7 1,49-33-9,-47 28-243,-5 5 264,-19 10 15,-2 4-23,-1 0-1,1 0 1,-1 0-1,0 0 1,0 0-1,0 0 1,-1 0-1,1 0 1,0 0-1,-1-1 1,0 1-1,0-1 1,0 1 0,-4 3-1,3-3-9,1 1 1,-1-1-1,1 0 0,-1 0 0,1 1 1,0 0-1,-2 6 0,4-10-27,0 0 0,0 0 0,0 0 0,0 1 0,-1-1 0,1 0 0,0 0 0,0 0 1,0 0-1,0 0 0,0 0 0,0 0 0,0 0 0,0 1 0,0-1 0,0 0 0,0 0 0,0 0 0,0 0 0,0 0 0,1 0 0,-1 0 0,0 0 0,0 0 0,0 1 0,0-1 0,0 0 0,0 0 0,0 0 0,0 0 0,0 0 0,0 0 1,0 0-1,0 0 0,0 0 0,0 0 0,1 0 0,-1 0 0,0 1 0,0-1 0,0 0 0,0 0 0,0 0 0,0 0 0,0 0 0,0 0 0,1 0 0,-1 0 0,0 0 0,0 0 0,0 0 0,0 0 0,0 0 0,0 0 0,0 0 0,0 0 0,1-1 1,9-3-44,11-10-330,2-9-8,-18 18 354,-1 0 0,1 0 0,0 1-1,0-1 1,0 1 0,1 0 0,-1 1 0,8-4 0,-2 1-85,13-4 116,-24 10-3,1-1 1,0 1-1,-1 0 1,1 0-1,0 0 1,-1 0-1,1 0 1,0 0-1,-1 0 1,1 0-1,0 0 1,-1 1-1,1-1 1,0 0-1,-1 0 1,1 0-1,0 1 1,-1-1-1,1 0 1,-1 1-1,1-1 1,-1 1-1,1-1 1,-1 0-1,1 1 1,-1-1-1,1 1 1,-1 0-1,0-1 1,1 1-1,0 0 1,5 20 40,-6-18 10,1 0-1,-1 0 1,1 0 0,0 0-1,0-1 1,0 1-1,3 4 1,-3-6-42,0 0-1,0 0 1,1 0 0,-1 1 0,1-1-1,-1-1 1,1 1 0,-1 0-1,1 0 1,-1 0 0,1-1 0,0 1-1,-1-1 1,1 0 0,0 1 0,-1-1-1,1 0 1,0 0 0,0 0 0,-1 0-1,3 0 1,7-1-38,0-1 0,14-3 0,-13 2 51,27-5-51,39-13-1,-64 17 37,0-2 0,0 0-1,0-1 1,-1 0 0,24-17 0,-36 23-8,0 0 1,0 0-1,0 0 1,0 0 0,0 0-1,0 0 1,-1 0 0,1 0-1,0 0 1,-1 0-1,1-1 1,0 1 0,-1 0-1,0 0 1,1-1 0,-1 1-1,0 0 1,1-1 0,-1 1-1,0 0 1,0-1-1,0 1 1,0 0 0,0-1-1,-1 1 1,1 0 0,0-1-1,-1 1 1,1 0 0,-1-1-1,1 1 1,-1 0-1,1 0 1,-1 0 0,0 0-1,0-1 1,1 1 0,-1 0-1,0 0 1,0 0 0,0 1-1,-2-2 1,0 0 6,0 0 1,0 1 0,0-1-1,0 1 1,0 0 0,-1 0-1,1 0 1,0 1-1,-1-1 1,1 1 0,0 0-1,-1-1 1,1 2 0,-4-1-1,-7 2 45,-27 6 0,37-7-53,-12 4 7,0 0-1,0 1 1,0 1-1,1 0 1,-17 11-1,29-16-4,1-1 0,0 1 0,-1 0-1,1-1 1,0 1 0,0 0-1,0 0 1,0 1 0,1-1-1,-1 0 1,0 1 0,1-1-1,-2 4 1,3-5 0,-1 1 1,1-1-1,0 0 1,0 0-1,0 1 1,0-1-1,0 0 1,0 0-1,0 1 0,0-1 1,0 0-1,0 0 1,1 0-1,-1 1 1,0-1-1,1 0 1,-1 0-1,1 0 0,0 0 1,-1 0-1,1 0 1,0 0-1,0 0 1,-1 0-1,1 0 1,0 0-1,0 0 0,0 0 1,0-1-1,0 1 1,0 0-1,0-1 1,2 1-1,6 3-7,1 0 0,-1-1 0,1-1 0,0 0 0,-1 0 0,1 0 0,0-2 0,0 1 0,12-2 0,-6 2 8,28-1-72,0-2 0,0-2-1,-1-1 1,1-3 0,-2-1-1,1-2 1,-1-2 0,40-19 0,-61 21 159,5-1-13,-26 12-74,0 0 1,0 0-1,0 0 1,0 0-1,0 0 1,0 0-1,0 0 1,0 0-1,-1 1 1,1-1-1,0 0 1,0 0-1,0 0 1,0 0-1,0 0 1,0 0-1,0 0 1,0 0-1,0 0 1,0 0-1,0 0 1,0 0-1,0 0 1,0 0-1,0 0 1,0 1-1,0-1 1,0 0-1,0 0 1,0 0-1,0 0 1,0 0-1,0 0 1,0 0 0,0 0-1,0 0 1,0 0-1,0 0 1,0 0-1,0 0 1,0 1-1,0-1 1,0 0-1,0 0 1,1 0-1,-1 0 1,0 0-1,0 0 1,0 0-1,0 0 1,0 0-1,0 0 1,0 0-1,0 0 1,0 0-1,0 0 1,0 0-1,0 0 1,-14 14 37,-61 54 79,66-60-141,0 0 0,-12 16 0,19-21 22,-1 0 0,1 0 0,0 0 0,0 1 1,1-1-1,-1 1 0,1-1 0,-1 1 0,1 0 1,0-1-1,1 1 0,-1 5 0,0-8 2,1 0 1,0 0-1,0 0 0,1 0 1,-1 0-1,0 0 0,0 0 0,0-1 1,0 1-1,1 0 0,-1 0 0,1 0 1,-1 0-1,0-1 0,1 1 0,-1 0 1,1 0-1,-1-1 0,1 1 0,0 0 1,-1-1-1,1 1 0,0 0 1,0-1-1,1 1 0,0 0 7,-1 0 0,1-1 0,0 0 0,0 1 0,0-1 1,0 0-1,0 0 0,0 0 0,0 0 0,-1 0 0,5-1 0,0-1-41,0 0 0,0 0 0,0 0-1,0-1 1,0 1 0,-1-2 0,6-2 0,-2-2 26,-1 1 1,-1-1-1,1-1 0,-1 1 0,-1-1 1,0-1-1,0 1 0,-1-1 1,0 0-1,4-11 0,3-13-11,13-61 0,6-58 176,-25 110-14,2-72 0,-10 81 47,1 32-170,1 1 0,0 0-1,0-1 1,-1 1 0,1 0 0,-1-1 0,1 1 0,-1 0 0,1 0 0,-1-1 0,0 1 0,0 0 0,0 0-1,0 0 1,1 0 0,-1 0 0,0 0 0,-1 0 0,1 0 0,-2-1 0,2 2-14,1 0 1,-1 0 0,1 0-1,-1 0 1,1 0 0,-1 0-1,0 0 1,1 0-1,-1 0 1,1 0 0,-1 0-1,1 0 1,-1 1-1,0-1 1,1 0 0,-1 0-1,1 1 1,-1-1-1,1 0 1,-1 0 0,1 1-1,0-1 1,-1 1 0,1-1-1,-1 0 1,1 1-1,-1 0 1,-10 18 58,0 15-26,1 0-1,2 1 1,-7 67-1,-4 21-165,16-105-955,-3 36-1,5-26-1056,-4 2-3442,5-29 5162,0 0 0,-1 0-1,1 0 1,0 0 0,0 0 0,-1 0 0,1 0 0,-1 0 0,1-1 0,-1 1 0,1 0 0,-1 0 0,1 0 0,-1 0 0,0-1 0,1 1 0,-1 0 0,0-1 0,0 1 0,1-1 0,-1 1 0,0 0 0,0-1 0,0 0 0,0 1 0,-1 0 0,-11-4-3581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4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6240,'-8'0'2816,"22"-3"-2464,-11-3 448,7 6-512,4-3-256,8 3-32,-3-3-256,5 3 160,-6 3-4832,-1 6 2720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4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7136,'13'-16'3232,"52"-18"-2816,-19 19 1056,5 6-896,27-8-288,1 5-224,-1-5 128,-10 11-96,-6-3-1792,-16 4 928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4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7296,'0'-21'3328,"24"1"-2912,-10 8 1216,4 3-992,10-11 0,-1 8-384,19-14-224,0 11-64,24-5 320,-2 6-192,2 7-4864,-6 10 2592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8 2560,'0'0'29,"0"0"-1,0 0 1,0 0 0,0 0-1,0 0 1,-1 0-1,1 0 1,0 0 0,0 0-1,0 0 1,0-1 0,0 1-1,0 0 1,0 0 0,0 0-1,-1 0 1,1 0 0,0 0-1,0 0 1,0 0 0,0 0-1,0 0 1,0-1-1,0 1 1,0 0 0,0 0-1,0 0 1,0 0 0,0 0-1,0 0 1,0 0 0,0 0-1,0-1 1,0 1 0,0 0-1,0 0 1,0 0 0,0 0-1,0 0 1,0 0 0,0 0-1,0-1 1,0 1-1,0 0 1,0 0 0,0 0-1,0 0 1,0 0 0,0 0-1,0 0 1,0 0 0,0-1-1,1 1 1,-1 0 0,0 0-1,0 0 1,0 0 0,0 0-1,0 0 1,0 0-1,0 0 1,0 0 0,0 0-1,1 0 1,-1 0 0,0 0-1,0 0 1,0 0 0,-3-2 858,6 5 1411,-28 5-282,11-1-1945,0 0-1,0 1 0,1 1 0,0 0 0,1 1 0,-18 18 0,15-12 67,0 1-1,1 0 1,2 1-1,-13 21 1,13-14 11,0 2 1,1 0-1,2 0 0,1 0 1,-9 51-1,16-64-48,-1-1 0,2 1-1,0 0 1,0-1-1,1 1 1,1-1 0,1 1-1,-1-1 1,2 0-1,0 0 1,1 0 0,0-1-1,1 1 1,0-1 0,1 0-1,0-1 1,1 0-1,0 0 1,1-1 0,0 0-1,0 0 1,1-1-1,1 0 1,-1-1 0,2 0-1,-1-1 1,17 9 0,-14-8 60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4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 3136,'-5'-8'6288,"11"13"-4166,1 16-2128,0 0 0,4 27 0,9 25 174,-6-18 203,-12-44-304,1 0 0,0 0 0,0 0 0,1 0 0,8 14 0,19 32 877,-30-56-693,0-1-49,0 1-1,-1-1 1,1 0 0,0 0 0,-1 0 0,1 0 0,0 0 0,-1 0 0,1 0 0,0 0 0,-1 0 0,1 0 0,0 0 0,1 0 0,3-2-47,-1 0-100,-1 1 0,0 0-1,0-1 1,1 1-1,-1-1 1,0 0 0,0 0-1,-1 0 1,1 0-1,0-1 1,2-3-1,20-25 294,-6 9-370,19-31 0,-4 2 97,20-36-54,0 5-388,-43 66 286,-2-1-329,-9 16 866,-19 3-15141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5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152 493 4064,'-1'0'155,"1"-1"0,-1 0 0,0 1 0,0-1 0,0 1 1,1-1-1,-1 1 0,0-1 0,0 1 0,0 0 0,0-1 0,0 1 0,0 0 1,0 0-1,0 0 0,0-1 0,0 1 0,0 0 0,0 0 0,0 1 0,0-1 0,0 0 1,1 0-1,-1 0 0,0 1 0,0-1 0,0 0 0,0 1 0,0-1 0,0 1 1,0-1-1,-1 2 0,-3 2-190,1-1 0,0 2 1,-1-1-1,-3 6 0,1-2 492,-4 5-207,0 0 0,1 1 0,0 0 0,1 1 0,1 0 0,0 1 0,-9 26 0,16-40-172,1-1 0,-1 1 0,1-1 0,-1 1 0,1-1 0,0 1 0,0-1 0,0 1 0,0-1 0,0 1 0,0-1 0,0 1 0,0-1 0,1 1 0,-1-1 0,0 1 0,1-1 0,-1 1 0,1-1 0,1 2 0,-2-2-14,1 0-1,0-1 1,0 1-1,-1-1 1,1 1-1,0 0 1,0-1-1,0 0 1,0 1-1,0-1 1,0 1-1,0-1 1,0 0-1,0 0 1,0 0-1,0 0 1,0 1-1,0-1 1,0 0-1,0-1 1,0 1-1,0 0 1,0 0-1,-1 0 1,1-1-1,0 1 1,0 0-1,0-1 1,0 1-1,0-1 1,0 1-1,1-2 1,6-2 83,-1-1 0,0-1 1,0 1-1,0-1 1,-1-1-1,0 1 1,0-1-1,-1 0 1,5-8-1,0 0-187,-1 0-1,-1-1 0,9-26 1,-14 30-728,-8 19-1333,-3 15 1738,5-9 379,0 1-59,0 0-1,0 18 1,2-28 67,1 0 0,0-1-1,1 1 1,-1 0 0,1 0 0,-1-1-1,1 1 1,0-1 0,1 1-1,-1 0 1,0-1 0,1 0 0,4 6-1,-5-7 40,1 0-1,-1-1 1,1 1 0,0-1-1,0 1 1,0-1-1,0 0 1,0 0-1,0 0 1,0 0 0,0 0-1,0 0 1,0-1-1,1 1 1,-1-1-1,0 0 1,0 1 0,4-1-1,3 0 162,-1-1 0,1 0 0,12-2 1,11-4 366,61-20 0,-78 21-530,1-1 0,-1-1-1,0 0 1,-1-1-1,24-20 1,-16 9 26,0-2 0,-2 0-1,34-50 1,41-83 249,-71 113-442,-1-2 1,-3-1 0,17-51-1,-34 85-57,0 0 0,-1 0 0,0 0 0,0-18-1,-2 28 114,0 0-1,0 1 0,0-1 0,0 0 1,0 1-1,0-1 0,0 0 0,0 1 0,0-1 1,-1 0-1,1 1 0,0-1 0,0 1 0,-1-1 1,1 0-1,0 1 0,-1-1 0,1 1 0,0-1 1,-1 0-1,0 1 25,1 0 1,-1 0 0,1 0-1,0 0 1,-1 0-1,1 0 1,-1 0 0,1 0-1,-1 0 1,1 0-1,0 0 1,-1 0 0,1 0-1,-1 0 1,1 0 0,0 1-1,-1-1 1,1 0-1,-1 0 1,1 1 0,0-1-1,-1 0 1,1 1-1,-22 23-359,19-21 372,-3 6-19,0 0 0,1 0 0,0 1 0,0 0 0,1 0 0,-4 12 0,2 3-75,-7 39 1,10-34 172,1 1 0,2-1 1,0 1-1,3-1 1,0 0-1,2 1 1,1-1-1,1-1 0,2 0 1,14 34-1,-20-55 60,1-1 1,0 1-1,0-1 0,10 12 0,-13-17-71,1 0 1,-1 0-1,1 0 0,0-1 0,0 1 0,0-1 1,-1 1-1,2-1 0,-1 0 0,0 0 0,0 0 1,0 0-1,0 0 0,1 0 0,-1-1 0,0 1 1,1-1-1,-1 0 0,1 1 0,-1-1 0,5-1 0,0 0 45,0-1-1,0 1 0,0-2 1,0 1-1,-1-1 0,1 0 1,-1-1-1,0 1 0,0-1 1,0 0-1,0-1 0,10-9 0,-4 1-20,-1 0 0,0-1 0,-1 0 0,10-19 0,-16 26-119,-1 1 0,0-1 0,0 0 0,-1 0 0,3-11 0,-5 17 9,1 0 0,-1-1 0,1 1 0,-1 0 0,0 0 0,0 0 0,1 0 0,-1-1 0,0 1 0,0 0 1,0 0-1,-1 0 0,1 0 0,0-1 0,0 1 0,-1 0 0,1 0 0,0 0 0,-1 0 0,1 0 0,-1 0 0,0 0 0,1 0 0,-2-2 0,2 3 17,0 0 0,-1 0 0,1-1-1,0 1 1,0 0 0,0 0-1,-1-1 1,1 1 0,0 0 0,0 0-1,-1 0 1,1 0 0,0-1-1,-1 1 1,1 0 0,0 0 0,0 0-1,-1 0 1,1 0 0,0 0-1,-1 0 1,1 0 0,0 0 0,-1 0-1,1 0 1,0 0 0,-1 0-1,-3 1-48,0 0-1,0 1 1,0-1-1,0 1 0,0 0 1,1 0-1,-1 0 0,1 0 1,-1 1-1,1 0 0,0-1 1,0 1-1,-4 5 0,-7 8 1,-16 25 0,21-28 41,1-1-5,1-1 0,0 1 0,-8 20 0,13-27 39,0 0 0,0 1 0,1-1 0,0 0 0,0 0 0,0 1 0,1-1 0,-1 1 0,1-1 0,1 0 0,-1 1 0,2 6 0,-1-10 27,-1 0-1,1-1 1,-1 1 0,1-1 0,0 0 0,-1 1 0,1-1 0,0 0 0,0 1 0,0-1 0,0 0 0,0 0 0,1 0 0,-1 0 0,0 0 0,0 0 0,1 0 0,-1 0 0,0 0 0,1-1 0,-1 1 0,1 0 0,-1-1 0,1 0 0,-1 1 0,1-1 0,0 0 0,-1 0 0,3 0 0,4 0 111,1 0 1,0-1 0,-1 0-1,12-3 1,-10 1-106,57-14 126,0-4-1,68-31 1,-82 31-261,-40 16-22,0 0 0,0 1 0,25-3 0,-37 6 99,0 1-1,0 0 1,0 0 0,0 0-1,0 0 1,0 1 0,0-1 0,0 0-1,0 0 1,0 0 0,0 1-1,0-1 1,-1 1 0,1-1 0,0 1-1,0-1 1,0 1 0,0-1-1,-1 1 1,1 0 0,0-1 0,0 1-1,-1 0 1,1 0 0,-1-1-1,1 1 1,0 0 0,-1 0 0,0 0-1,1 0 1,-1 0 0,1 0-1,-1 0 1,0 0 0,0 0 0,0 0-1,0 0 1,0 1 0,1 5 15,-1 0 0,0 0 0,-1 1 0,-1 8 0,1-7 31,-7 23 63,6-26 35,0 0 0,0 0 1,1 0-1,-1 8 0,2-14-119,0 0-1,0 0 1,0 0 0,0 0 0,0 0-1,1 1 1,-1-1 0,0 0-1,0 0 1,0 0 0,0 0-1,0 0 1,0 0 0,0 0-1,0 0 1,0 0 0,0 0-1,0 0 1,0 1 0,0-1-1,0 0 1,0 0 0,0 0-1,0 0 1,1 0 0,-1 0-1,0 0 1,0 0 0,0 0-1,0 0 1,0 0 0,0 0-1,0 0 1,0 0 0,0 0 0,0 0-1,1 0 1,-1 0 0,0 0-1,0 0 1,0 0 0,0 0-1,0 0 1,0 0 0,0 0-1,0 0 1,0 0 0,8-4 354,9-7-39,-13 8-280,49-37 84,-42 30-248,2 0 0,-1 1 1,1 1-1,17-9 0,-29 16 97,-1 1 0,1 0 0,0-1 0,0 1-1,-1 0 1,1-1 0,0 1 0,0 0 0,0 0 0,-1 0-1,1 0 1,0 0 0,0 0 0,0 0 0,-1 0 0,1 0 0,0 0-1,0 0 1,0 1 0,-1-1 0,1 0 0,0 1 0,0-1 0,-1 0-1,2 1 1,-1 0-4,0 0-1,-1 0 0,1 1 1,0-1-1,-1 0 0,1 0 1,0 0-1,-1 1 0,0-1 1,1 0-1,-1 1 0,0-1 1,1 0-1,-1 2 0,0 7-34,0-1 0,-1 1-1,-2 13 1,3-18 81,-5 14 136,-2 8 120,7-25-226,0-1-1,0 1 1,0-1-1,-1 1 1,2-1-1,-1 1 1,0-1-1,0 1 1,0 0-1,1-1 1,-1 1-1,1-1 1,0 2-1,0-2-11,0-1 0,0 1 1,-1-1-1,1 0 0,0 0 0,0 1 0,0-1 1,0 0-1,0 0 0,0 0 0,0 0 0,-1 0 0,1 0 1,0 0-1,0 0 0,0 0 0,0-1 0,0 1 1,1-1-1,24-6 198,-20 5-203,190-65 200,-142 43-230,99-61 1,-150 83-21,0 0-1,0 0 1,0-1 0,0 1 0,5-7 0,-6 7-461,-2 4 289,-5 7 87,-14 11 36,1 2 0,1 0 0,-16 27 0,32-48 70,0 1-1,0 0 1,1 0-1,-1 0 0,1 0 1,-1 0-1,1 0 1,-1-1-1,1 1 1,0 0-1,0 0 0,0 0 1,0 0-1,1 0 1,-1 0-1,0 0 0,1 0 1,-1 0-1,1 0 1,0 0-1,0-1 1,-1 1-1,1 0 0,0 0 1,1-1-1,-1 1 1,0-1-1,0 1 0,1-1 1,-1 1-1,1-1 1,2 2-1,1 1 48,1 0 0,-1-1 0,1 0 0,-1 0 0,1 0 0,0-1 0,0 1 0,12 1 0,-8-2 18,1-1-1,-1-1 0,0 0 0,1 0 0,-1-1 0,1 0 0,-1-1 0,0 0 0,0-1 0,11-4 1,11-6-5,52-29 1,-48 22-38,-5 3 75,44-30 0,-73 45-117,-1 1 0,1 0 0,-1 0 1,0-1-1,1 1 0,-1-1 0,0 1 1,0-1-1,0 0 0,0 1 0,1-4 1,-2 5 2,0 0 1,0 0-1,0 0 1,0-1 0,0 1-1,0 0 1,0 0-1,0-1 1,0 1 0,0 0-1,0 0 1,0-1-1,0 1 1,0 0 0,0 0-1,0 0 1,0-1 0,0 1-1,0 0 1,0 0-1,0 0 1,-1-1 0,1 1-1,0 0 1,0 0-1,0 0 1,0-1 0,0 1-1,-1 0 1,1 0-1,0 0 1,-1-1 0,0 1-18,0 0 0,0 0 0,0 0 1,0 0-1,0 0 0,0 0 0,0 0 1,0 0-1,0 0 0,0 0 1,0 0-1,-2 1 0,-7 3 9,0 0 0,1 1-1,-1 0 1,1 0 0,0 1 0,0 1 0,1-1-1,0 1 1,0 0 0,0 1 0,-7 10-1,13-16 24,0 0 0,1 0 0,-1 0 0,1 1-1,0-1 1,-1 1 0,1-1 0,0 0 0,0 1-1,1 0 1,-1-1 0,0 1 0,1 0 0,0-1-1,-1 5 1,1-6 11,1 1 0,-1-1 0,1 1 0,-1-1 0,1 1 0,-1-1 0,1 1 0,0-1 0,0 0-1,0 1 1,0-1 0,0 0 0,0 0 0,0 1 0,0-1 0,0 0 0,0 0 0,1 0 0,-1 0 0,0-1 0,1 1 0,-1 0 0,1-1-1,-1 1 1,0-1 0,1 1 0,0-1 0,1 1 0,22 4 195,0 0 1,1-2-1,-1-1 1,38-1-1,-14-4-22,69-14 0,-108 16-898,0-2 0,0 1 0,19-9 0,-25 9-258,0 0-1,0 0 0,0-1 0,0 0 0,-1 1 0,6-7 0,2-1-2066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2:5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1 818 2976,'0'0'91,"0"-1"0,0 0 0,0 1 0,0-1 0,0 1 0,0-1 0,0 0 0,0 1 0,0-1-1,0 1 1,1-1 0,-1 1 0,0-1 0,0 1 0,1-1 0,-1 1 0,1-1 0,-1 1 0,0-1 0,1 1 0,-1-1 0,1 1 0,-1 0 0,1-1 0,-1 1 0,2-1 0,16-2 2328,4-1-686,65-29 2240,-81 31-3906,0-1-1,0 0 1,-1 0 0,1 0-1,-1-1 1,0 0 0,0 0-1,0 0 1,-1-1 0,1 0 0,-1 0-1,0 0 1,3-6 0,-2 3-33,0-1 0,-1 0-1,0 0 1,0-1 0,-1 1 0,0-1 0,2-16 0,-3-2-172,-2 26 72,0 1 1,-1-1-1,1 0 1,0 1-1,0-1 1,-1 1 0,1-1-1,-1 1 1,1-1-1,-1 1 1,1-1 0,-1 1-1,0-1 1,-1 0-1,2 1 33,-1 1-1,1 0 1,-1 0-1,1 0 1,-1 0-1,1 0 1,0 0 0,-1 0-1,1 0 1,-1 0-1,1 0 1,-1 0-1,1 0 1,-1 0-1,1 0 1,0 0-1,-1 0 1,1 0 0,-1 1-1,1-1 1,0 0-1,-1 0 1,1 1-1,-1-1 1,1 0-1,-1 1 1,-10 8-296,3-1 334,0 1-1,1 0 0,0 0 1,0 1-1,1-1 0,1 1 1,-1 0-1,2 1 1,-1 0-1,-3 16 0,7-24 69,1 0-1,-1 0 1,1 1-1,0-1 1,0 0-1,0 0 1,1 1-1,-1-1 0,1 0 1,-1 0-1,1 0 1,0 0-1,0 0 1,1 0-1,-1 0 1,1 0-1,-1 0 1,1 0-1,0-1 1,0 1-1,0-1 0,0 0 1,1 1-1,-1-1 1,1 0-1,-1 0 1,1 0-1,0-1 1,0 1-1,0-1 1,-1 1-1,1-1 1,1 0-1,-1 0 0,0 0 1,0-1-1,0 1 1,0-1-1,1 0 1,-1 0-1,0 0 1,0 0-1,0 0 1,1-1-1,5-1 1,7-3 60,-1-2 0,0 0 1,0 0-1,0-1 1,-1-1-1,20-16 1,-26 19-109,232-185 400,-184 139-293,-2-2 0,48-64 1,-81 91-3,-2 0 0,23-46 1,-35 61-233,-1-1 0,-1-1-1,0 1 1,-1-1 0,0 0 0,-1 0 0,-1 0 0,1-20 0,-3 32 77,-2-14-508,2 15 505,0 1 0,0 0 0,-1-1 0,1 1 0,0 0 0,0-1 0,-1 1 0,1 0 0,0 0-1,-1-1 1,1 1 0,0 0 0,0 0 0,-1-1 0,1 1 0,-1 0 0,1 0 0,0 0 0,-1 0 0,1 0 0,0 0 0,-1 0 0,1 0 0,0 0 0,-1 0 0,1 0 0,-1 0 0,1 0 0,0 0 0,-1 0-1,1 0 1,0 0 0,-1 0 0,1 0 0,-1 0 0,1 1 0,0-1 0,-1 0 0,1 0 0,0 0 0,0 1 0,-1-1 0,1 1 0,-28 14-101,2 2 1,0 1 0,1 1-1,1 2 1,-28 30-1,37-34 70,1 0 0,1 1 0,1 0 0,0 1 0,1 0 0,1 1 0,1 0 1,-10 34-1,14-34 146,0 1 1,1 0-1,1 0 1,1 1 0,1-1-1,2 28 1,0-38-19,0-1 0,1 1 1,1-1-1,0 0 0,0 0 0,6 13 1,-5-17-38,-1 1 0,1-1 0,0 0 0,1-1 0,-1 1 0,1-1 0,0 0 0,1 0 0,-1 0 0,8 4 0,-7-4 70,1 0 0,0-1 0,0 0 0,1-1 0,-1 0 0,1 0 0,0 0 0,0-1 0,0 0 0,0 0 0,0-1 0,0 0 0,1-1 0,-1 0 0,14-1 0,-11-1-48,0-1-1,1 0 1,-1 0 0,-1-1-1,1-1 1,0 0 0,-1 0-1,0-1 1,0 0 0,-1-1-1,0 0 1,0-1 0,0 1-1,-1-2 1,0 1-1,11-18 1,-7 10 71,16-33-1,-24 43-202,-1-1-1,0 0 0,-1 0 1,0 0-1,0 0 0,0-1 1,-1 1-1,0-9 0,-1 16 71,1 0-1,-1 0 0,0 0 0,0 0 0,0 0 0,0 0 0,0 0 0,0-1 0,0 1 0,0 0 0,0 0 1,0 0-1,-1 0 0,1 0 0,0 0 0,0 0 0,0-1 0,0 1 0,0 0 0,0 0 0,0 0 1,0 0-1,0 0 0,0 0 0,0 0 0,0 0 0,0 0 0,0 0 0,-1-1 0,1 1 0,0 0 0,0 0 1,0 0-1,0 0 0,0 0 0,0 0 0,0 0 0,0 0 0,-1 0 0,1 0 0,0 0 0,0 0 1,0 0-1,0 0 0,0 0 0,0 0 0,-1 0 0,-6 4-218,-4 7 1,-5 10 168,1 1 0,-21 42 0,31-52 77,0-1-1,0 1 0,1 0 1,1 0-1,0 0 1,1 1-1,-2 24 1,4-33 6,0 0 1,0 1-1,1-1 1,0 0-1,-1 0 1,1 0-1,0 0 1,1 0-1,-1 0 1,1 0-1,2 4 1,-3-6 7,1-1 0,-1 1 0,0-1 0,1 1 1,-1-1-1,1 0 0,-1 0 0,1 1 0,0-1 0,-1 0 1,1 0-1,0-1 0,0 1 0,0 0 0,0-1 0,0 1 0,0-1 1,0 1-1,0-1 0,0 0 0,0 0 0,0 0 0,0 0 0,0 0 1,2-1-1,45-8 229,-1-3 0,88-33 1,-116 38-245,269-110-61,-246 97-255,-43 24-248,-5 8 378,-9 12 162,-38 45 11,50-66-6,0 0 0,-1 1 1,1-1-1,0 0 0,1 1 0,-1-1 0,1 1 0,-1 0 0,1-1 0,-1 5 0,2-7 19,0 0-1,0 0 0,0 1 1,0-1-1,0 0 0,0 0 0,0 0 1,1 0-1,-1 0 0,0 0 1,0 0-1,1 0 0,-1 0 0,1 0 1,-1 0-1,1 0 0,-1 0 0,1 0 1,0-1-1,-1 1 0,1 0 1,0 0-1,0 0 0,0-1 0,-1 1 1,1-1-1,0 1 0,0 0 0,0-1 1,0 0-1,0 1 0,0-1 1,0 1-1,0-1 0,0 0 0,0 0 1,1 0-1,-1 0 0,0 0 0,1 0 1,4 1 30,0-1 0,0 0-1,0 0 1,1-1 0,-1 0 0,0 0 0,0 0 0,0-1 0,-1 0 0,1 0-1,0 0 1,-1-1 0,1 0 0,-1 0 0,0 0 0,0-1 0,6-5 0,5-6 13,-2-1-1,0 0 1,19-29 0,-11 14 71,101-138 92,-66 91-276,24-37 177,-68 94-146,-1 0 0,-1 0 0,13-40 0,-18 39-85,-6 21 83,0 0 0,0-1-1,-1 1 1,1 0 0,0 0 0,0-1 0,-1 1 0,1 0 0,-1-1 0,1 1 0,-2-2-1,1 2 3,1 1 0,-1-1 0,0 0 0,0 0 0,0 0 0,0 1 0,0-1 0,0 0 0,0 1 0,0-1 0,0 1 0,0-1 0,0 1 0,0 0 0,0-1 0,0 1 0,0 0 0,0 0 0,-1 0 0,1 0 0,0 0 0,0 0 0,0 0-1,0 0 1,0 0 0,-1 0 0,1 1 0,0-1 0,0 1 0,-1 0 0,-4 0-24,0 2-1,0-1 1,1 1-1,-8 4 0,2 1 45,1 0-1,-1 1 0,2 0 0,-1 0 0,1 1 0,0 1 1,1 0-1,1 0 0,-1 0 0,2 1 0,0 0 0,0 0 1,-6 22-1,3-7 15,3 1 0,0 0 0,1 0 0,2 0 1,1 41-1,3-31 92,2-1 0,2 1 1,15 58-1,-19-92-60,1 1 1,0 0-1,-1-1 0,2 1 0,-1-1 1,0 0-1,1 0 0,0 0 0,0 0 0,0 0 1,4 4-1,-5-7-78,-1 0 1,1 0 0,-1 0-1,1 0 1,-1 0-1,1 0 1,0 0-1,-1 0 1,1-1-1,0 1 1,0-1 0,-1 1-1,1-1 1,0 0-1,0 0 1,0 1-1,0-1 1,-1-1-1,1 1 1,0 0 0,0 0-1,0-1 1,0 1-1,-1-1 1,1 1-1,0-1 1,-1 0-1,1 0 1,0 1-1,-1-1 1,1 0 0,1-2-1,-1 2-88,0-1 1,-1 1-1,1-1 0,0 0 0,0 0 1,-1 0-1,0 0 0,1 0 1,-1 0-1,0 0 0,0 0 0,0 0 1,0 0-1,0-1 0,0 1 0,-1 0 1,1-1-1,-1-2 0,0 0-12,0 1-1,0 0 1,0-1-1,-1 1 1,0-1-1,0 1 1,0 0-1,-1 0 1,-2-6-1,-3-3-109,-1-1-1,0 1 0,-1 1 0,-16-19 0,6 12 507,0 1 0,-2 1 1,0 0-1,-1 2 0,-24-13 0,34 21 114,9 5-180,0 1 0,0-1 0,0 1 0,0-1 0,0 0 0,1 0 0,-3-3 0,4 5-176,1 0 1,0-1-1,0 1 1,0 0 0,0 0-1,-1-1 1,1 1 0,0 0-1,0 0 1,0-1-1,0 1 1,0 0 0,0-1-1,0 1 1,0 0 0,0-1-1,0 1 1,0 0-1,0-1 1,0 1 0,0 0-1,0 0 1,0-1 0,1 1-1,-1 0 1,0-1 0,0 1-1,0 0 1,1-1-1,0 0 0,0 0-1,0 0 1,1 0-1,-1 0 0,0 0 1,1 1-1,-1-1 0,0 0 1,4 0-1,25-10 154,0 2-1,33-5 0,65-5-87,-82 13-20,160-18 217,-183 23-219,-8 2 288,-14-1-240,-6 2-96,0 3-7,1 0 0,0 0 0,0 1 0,0 0 0,1-1 0,0 1 0,0 1 0,0-1 0,1 0 0,-2 8 0,1 0-43,1 0 0,0 0 0,0 27-1,-1 3 36,1-34 12,2-1 0,-1 0 0,1 1 0,0-1 0,1 1 0,0-1 0,0 0 0,3 10 0,-2-16 13,-1-1 1,0 0 0,0 1-1,1-1 1,-1 0 0,1 0-1,-1 0 1,1 0 0,0 0-1,0 0 1,0 0 0,0-1-1,0 1 1,1-1 0,-1 1-1,0-1 1,1 0 0,-1 0-1,1 0 1,-1 0 0,1-1-1,-1 1 1,1-1 0,-1 1-1,1-1 1,0 0 0,-1 0-1,1 0 1,0 0 0,-1-1-1,1 1 1,-1-1 0,1 1-1,0-1 1,-1 0 0,4-2-1,9-4-5,0-1-1,0 0 0,-1-1 1,0-1-1,0 0 1,-1-1-1,0 0 0,-1-1 1,0-1-1,12-17 0,-37 51-228,1 1 0,1 0 0,-9 27 0,18-44 203,1-1-1,0 1 1,1 0-1,-1-1 1,1 1-1,0 0 1,0 0-1,0-1 1,1 1-1,2 9 1,-3-12 34,1-1 0,0 1 0,-1 0 0,1 0 0,0 0 1,0 0-1,1-1 0,-1 1 0,0 0 0,1-1 0,-1 1 0,1-1 0,-1 1 0,1-1 0,-1 0 1,1 0-1,0 0 0,0 0 0,0 0 0,-1 0 0,1 0 0,0-1 0,0 1 0,0-1 1,0 1-1,3-1 0,1 1 3,-1-1 1,1-1-1,0 1 0,-1-1 1,1 0-1,-1 0 1,0-1-1,1 1 0,-1-1 1,0-1-1,0 1 1,0-1-1,0 1 0,-1-1 1,1-1-1,-1 1 1,1-1-1,-1 1 1,0-1-1,5-7 0,-6 7-29,0 1 0,-1-1-1,1 0 1,-1 0 0,0 0-1,0-1 1,0 1-1,0 0 1,-1-1 0,0 1-1,0-1 1,0 0 0,0 1-1,-1-1 1,0 1 0,0-1-1,0 0 1,0 1 0,-1-1-1,0 0 1,0 1-1,0-1 1,0 1 0,-5-9-1,4 9-41,0 1 0,-1-1-1,1 1 1,-1 0-1,0-1 1,0 1 0,0 0-1,0 1 1,-1-1-1,-5-3 1,-2 0 26,0 0 0,-14-4 0,22 9 43,-8-1 12,11 2-40,-1 0 0,1 0 0,-1 0 0,1 0-1,-1 0 1,0 0 0,1-1 0,-1 1 0,1 0 0,-1 0 0,1-1 0,-1 1-1,1 0 1,-1-1 0,1 1 0,-1 0 0,1-1 0,-1 1 0,1 0-1,0-1 1,-1 1 0,0-2 0,2 2 8,-1-1 0,1 0 0,-1 1 0,1-1-1,0 0 1,-1 1 0,1-1 0,-1 1 0,1-1 0,0 1 0,0-1-1,-1 1 1,2-1 0,-2 1-4,20-9-9,1 0 1,0 2-1,1 0 0,36-6 1,-45 10 42,30-6-76,1 1 0,-1 2 0,84 0 0,-120 6 12,-1 0 0,1 1 0,-1 0 0,1 0 0,-1 1 0,1 0 0,-1 0 0,0 0 0,0 1 0,10 6 0,-13-7 32,-1 0-1,0 0 1,1 0-1,-1 0 1,0 1-1,0-1 0,0 1 1,0 0-1,-1-1 1,1 1-1,-1 0 0,1 0 1,-1 0-1,0 0 1,0 0-1,-1 0 0,1 0 1,-1 1-1,1-1 1,-1 0-1,0 0 1,0 0-1,-1 4 0,-1 8 10,-1 0 0,-1 0 0,0-1 0,-1 0-1,-1 0 1,0 0 0,-9 13 0,-1 6 206,15-32-205,1-1 1,0 1-1,-1-1 1,1 1 0,0-1-1,-1 1 1,1-1-1,0 1 1,0-1-1,0 1 1,-1-1-1,1 1 1,0-1 0,0 1-1,0-1 1,0 1-1,0-1 1,0 1-1,0-1 1,0 1 0,0-1-1,0 1 1,1-1-1,-1 1 1,0 0-1,0-1 1,0 1 0,1-1-1,-1 1 1,1-1 6,0 0-1,0 0 1,-1 0 0,1 1 0,0-1 0,0 0 0,0-1-1,-1 1 1,1 0 0,0 0 0,0 0 0,0 0 0,-1-1 0,1 1-1,0 0 1,0-1 0,32-18 158,13-18-77,-35 27-127,-1 1 1,2 0 0,0 1 0,0 0 0,19-9-1,-30 17 11,0 0 0,0-1-1,0 1 1,1 0 0,-1-1-1,0 1 1,0 0 0,0 0-1,1 0 1,-1 0 0,0 0-1,0 0 1,1 1 0,-1-1-1,0 0 1,0 1 0,0-1-1,0 1 1,0-1-1,1 1 1,-1-1 0,0 1-1,0 0 1,0-1 0,-1 1-1,1 0 1,0 0 0,0 0-1,0 0 1,0 0 0,-1 0-1,2 1 1,2 5 10,-1 0 0,1 0 0,-1 0 0,3 8 0,-3-6 37,1 2-70,1 2 138,-1-1 0,2 0 0,11 20 0,-15-29-70,0 0 0,0-1 0,0 1 1,0-1-1,0 0 0,0 0 1,1 0-1,-1 0 0,1 0 0,0 0 1,-1-1-1,1 1 0,0-1 1,0 0-1,0 0 0,0 0 1,0 0-1,0 0 0,0 0 0,0-1 1,4 0-1,2 0-112,-1-1 0,1 0 0,0 0 0,-1-1 0,1 0 0,-1 0 0,9-5 0,31-17-3643,-6 3 1261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3:0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14 287 3552,'-14'8'6672,"14"-8"-6582,10-24 2785,0 3-2684,1-1 1,0 2-1,2-1 1,1 2-1,0 0 1,1 1-1,1 0 1,1 1-1,23-19 1,-35 33-297,0 0 0,0 0 1,0 0-1,6-2 1,-11 5 94,1 0 1,-1-1-1,0 1 1,0 0-1,1 0 1,-1 0-1,0 0 1,0 0-1,1 0 1,-1 0-1,0 0 1,0 0-1,1 0 1,-1 0-1,0 0 1,0 0-1,1 0 1,-1 0-1,0 0 1,0 0-1,1 0 1,-1 0-1,0 0 1,0 0-1,1 0 1,-1 1-1,0-1 1,0 0-1,1 0 1,-1 0-1,0 0 1,0 1-1,0-1 1,0 0-1,1 0 1,-1 0-1,0 1 1,0-1-1,0 0 1,0 0-1,0 1 1,0-1-1,1 0 1,-1 0-1,0 1 1,0-1-1,0 16-146,-1-11 146,-13 118-98,5-62 463,0 67 0,9-121-270,0-1 0,1 0 0,-1 1-1,1-1 1,1 0 0,-1 0 0,1 0-1,4 9 1,-5-13-16,0 0 0,0 0 0,0 0 1,1 0-1,-1-1 0,0 1 0,1 0 0,0-1 0,-1 1 0,1-1 1,0 0-1,0 0 0,0 1 0,0-1 0,0 0 0,0-1 0,0 1 0,0 0 1,0 0-1,0-1 0,0 0 0,0 1 0,1-1 0,-1 0 0,0 0 1,0 0-1,3 0 0,2-2 29,1 1 0,-1-1 0,0 0 0,-1-1 0,1 1 0,0-1 0,-1-1 0,1 1 0,8-8 0,2-1-1,-1-2-1,16-15 0,-21 16-54,1 0 1,-1-1-1,-1-1 1,-1 0-1,10-19 0,30-82-14,-46 108-54,14-43-25,-13 36-1,0 1-1,13-26 1,-13 31 32,-4 7-17,0 1 0,1-1 0,-1 0 0,1 1-1,0-1 1,-1 1 0,1-1 0,0 1 0,0 0 0,0-1 0,0 1 0,0 0-1,0 0 1,1-1 0,-1 1 0,0 0 0,0 0 0,1 0 0,2-1-1,0 2 7,1 0 0,-1 0 0,1 0 0,-1 1-1,0-1 1,1 1 0,-1 0 0,5 2 0,15 2 109,62 8-4,116 0 1,-160-10-16,-45-2-16,0 0 1,0 1-1,0-1 1,0 0-1,1 1 1,-3 1-1,-7 4 21,-8 3-82,1 1 1,0 1-1,1 1 0,1 1 1,0 0-1,-22 25 1,9-5 20,1 2 1,-24 41 0,45-67 21,1 1 0,0 1 1,1-1-1,1 1 0,-1 0 1,2 1-1,-6 21 0,10-33-5,0 0 0,-1 0 0,1 0 0,0-1-1,0 1 1,0 0 0,0 0 0,0 0-1,0 0 1,0 0 0,0 0 0,0-1 0,1 1-1,-1 0 1,0 0 0,0 0 0,1 0-1,-1-1 1,0 1 0,1 0 0,-1 0-1,1-1 1,-1 1 0,1 0 0,0-1 0,-1 1-1,1 0 1,0-1 0,-1 1 0,1-1-1,0 1 1,0-1 0,-1 0 0,1 1 0,0-1-1,0 0 1,0 1 0,-1-1 0,1 0-1,0 0 1,0 0 0,0 0 0,0 0 0,0 0-1,0 0 1,-1 0 0,1 0 0,1 0-1,3-1 76,0 0-1,0 0 0,0-1 0,0 1 0,0-1 1,0 0-1,7-5 0,20-15 65,49-42 0,23-35-177,-10 10-154,-78 78-4,-12 12 12,-6 8 88,-4 7 77,1 1 0,0 0 0,1-1 0,1 1 0,-2 22-1,5-36 10,1 1 0,-1-1-1,0 1 1,1-1 0,0 0-1,0 0 1,0 1 0,0-1-1,0 0 1,3 4 0,-3-6 1,-1 0 0,1 1-1,0-1 1,1 0 0,-1 1 0,0-1 0,0 0 0,1 0 0,-1 0 0,0 0 0,1 0 0,-1 0 0,1 0-1,-1-1 1,1 1 0,-1-1 0,1 1 0,0-1 0,-1 1 0,1-1 0,0 0 0,2 0 0,4 0 62,0-1 1,-1 0 0,1-1-1,-1 0 1,1 0-1,-1-1 1,11-5 0,50-29 157,-67 37-230,84-56-37,-56 36 49,2 0 0,0 2 0,51-22 0,-66 34-95,14-6 1,1 1 0,0 2 1,62-11-1,-58 20 43,-37 3 111,-6 4-105,-17 8-99,5-5 125,0 1 1,1 0 0,1 1-1,0 1 1,1 1 0,-19 19-1,16-11 6,-29 42 0,43-55 0,0 1 0,0 0 0,1 0 0,1 0 0,0 1 0,0 0 0,-3 18 0,7-25 9,-1-1-1,1 1 1,0 0-1,0-1 1,0 1-1,0 0 1,1-1 0,-1 1-1,3 5 1,-3-7 16,1 0 1,0 0 0,0-1 0,0 1 0,0 0 0,1-1 0,-1 1 0,0 0-1,1-1 1,-1 0 0,1 1 0,-1-1 0,1 0 0,0 0 0,-1 0 0,1 0-1,0 0 1,0 0 0,2 0 0,8 2 82,0-1 0,-1-1 0,1 0 0,0 0 1,0-1-1,0-1 0,21-3 0,-24 3-88,40-7-36,0-2 0,-1-2 0,0-2 0,54-25 0,-75 27 33,-2-1 0,1-1 0,27-22-1,65-58 263,-44 33-241,-66 55-49,-5 4-8,0 0 0,0-1-1,0 1 1,0-1 0,-1 1 0,1-1 0,-1 0 0,1 0 0,1-4 0,-4 7 15,0 0 1,0 0 0,0 1 0,-1-1-1,1 0 1,0 0 0,0 0 0,0 0-1,0 0 1,0 0 0,0 0-1,-1 0 1,1 0 0,0 0 0,0 0-1,0 0 1,0 0 0,0 0 0,-1 0-1,1 0 1,0 0 0,0 0-1,0 0 1,0 0 0,-1 0 0,1 0-1,0 0 1,0 0 0,0 0 0,0 0-1,0 0 1,-1 0 0,1 0 0,0 0-1,0 0 1,0 0 0,0 0-1,0-1 1,0 1 0,0 0 0,-1 0-1,1 0 1,0 0 0,0 0 0,0 0-1,0-1 1,0 1 0,0 0-1,0 0 1,0 0 0,0 0 0,0 0-1,0-1 1,0 1 0,0 0 0,0 0-1,0 0 1,0 0 0,0-1 0,0 1-1,0 0 1,0 0 0,0 0-1,0 0 1,0 0 0,0-1 0,-14 10-125,-11 18 17,1 1 1,1 2-1,-25 43 0,24-37 138,-1 6-43,23-38 32,0 0 1,1 1 0,-1-1 0,1 0-1,0 1 1,0 0 0,-1 8-1,2-12-7,0-1-1,0 1 1,0 0-1,0-1 0,0 1 1,0-1-1,1 1 1,-1 0-1,0-1 1,0 1-1,0-1 0,1 1 1,-1 0-1,0-1 1,0 1-1,1-1 1,-1 1-1,1-1 0,-1 1 1,0-1-1,1 0 1,-1 1-1,1-1 0,-1 1 1,1-1-1,1 1 7,-1-1-1,0 0 1,0 1 0,0-1-1,0 0 1,0 0-1,1 0 1,-1 0-1,0 0 1,0 0-1,0 0 1,2-1 0,1 0 19,0 0 0,-1 0 0,1-1 0,-1 1 0,1-1 0,-1 0 0,0 0 0,4-3 0,8-9 18,-1-2-1,-1 0 1,20-31 0,3-3-88,-19 29 10,-7 10 22,-2-1 0,15-23 0,-16 24 2,-5 9-27,0 0 0,-1 0 1,0-1-1,1 1 0,-1-1 0,0 1 1,0-1-1,1-3 0,-11 14-446,5-1 407,0 0 0,1 1 0,0 0 0,1-1-1,0 1 1,-2 12 0,-2 4 124,4-15-28,-1 0 0,2 0 0,-1-1-1,1 1 1,0 0 0,1 0 0,0 0 0,2 14 0,-1-22-17,-1 1 0,0-1 1,1 0-1,-1 0 0,1 0 1,-1 0-1,1 0 0,0 0 1,-1 0-1,1 0 0,0 0 1,0 0-1,0 0 1,-1 0-1,1-1 0,0 1 1,0 0-1,0 0 0,0-1 1,1 1-1,-1-1 0,0 1 1,0-1-1,0 0 0,0 1 1,0-1-1,1 0 0,-1 0 1,0 0-1,0 0 0,3 0 1,1 0 33,0-1 1,1 0 0,-1 0-1,0 0 1,0-1 0,5-2-1,29-14 73,-1-2 0,-2-1 0,47-36 0,1 1-136,-68 45-49,20-12-91,-33 22 138,-1-1 1,0 1-1,1 0 0,-1 1 1,1-1-1,-1 0 0,1 1 1,-1-1-1,1 1 1,-1 0-1,1 0 0,3 0 1,-5 0 7,0 0 1,0 0-1,0 1 1,-1-1-1,1 1 1,0-1-1,0 0 1,-1 1-1,1-1 1,0 1-1,0 0 1,-1-1-1,1 1 1,-1 0-1,1-1 1,-1 1-1,1 0 1,-1-1-1,1 1 1,-1 0-1,1 0 1,-1 0-1,0 0 0,1-1 1,-1 1-1,0 0 1,0 1-1,0 26-122,0-22 89,-3 23-19,-11 46 0,-1 16 411,14-89-322,1-1 0,0 0 0,0 1 1,0-1-1,0 0 0,0 1 0,0-1 0,0 0 0,0 0 1,0 1-1,1-1 0,-1 0 0,1 1 0,-1-1 0,1 0 0,0 2 1,-1-3-14,1 0 0,-1 0 0,0 0 0,0 0 0,1 0 0,-1 1 0,0-1 0,0 0 0,1 0 1,-1 0-1,0 0 0,0 0 0,1 0 0,-1 0 0,0 0 0,0 0 0,1-1 0,-1 1 1,0 0-1,0 0 0,1 0 0,-1 0 0,0 0 0,0 0 0,1 0 0,-1-1 0,0 1 0,12-12 171,19-25-18,14-20-228,-34 41 66,-6 8-37,0 0 0,0 0 0,1 1 0,0-1 0,1 2 0,8-8 0,-15 13 28,0 1 1,1 0-1,-1-1 1,0 1-1,1 0 1,-1 0-1,0 0 1,1-1-1,-1 1 1,1 0-1,-1 0 1,0 0-1,1 0 1,-1 0-1,1-1 1,-1 1-1,0 0 1,1 0-1,-1 0 1,1 0-1,-1 0 1,0 0-1,1 1 1,-1-1-1,1 0 1,-1 0-1,0 0 1,1 0-1,-1 0 1,1 0-1,-1 1 1,0-1-1,1 0 1,-1 0-1,0 1 1,1-1-1,-1 0 1,0 1-1,0-1 1,1 0-1,-1 1 1,0-1-1,0 0 1,1 1-1,-1-1 1,0 0-1,0 1 1,0-1-1,0 1 1,0-1-1,0 0 1,0 1-1,0-1 1,0 1-1,3 27-261,-3-26 261,-1 12-56,0 1 0,-5 19 0,3-19 85,1-1 0,-1 21 0,6-16 45,-3-18-55,1 0 0,-1 0 1,0 0-1,0-1 0,1 1 0,-1 0 1,1 0-1,-1 0 0,0-1 0,1 1 1,-1 0-1,1 0 0,0-1 0,-1 1 1,1-1-1,0 1 0,-1 0 1,1-1-1,0 1 0,1 0 0,3-1 56,0 0-1,0-1 0,0 0 1,8-1-1,-9 1-52,64-16 44,-2-2 1,0-4 0,-1-3 0,80-43 0,-120 55-56,-2-2 0,0-1 1,33-29-1,-45 30-391,-11 16 238,-3 8 74,-3 4 19,-1-1 0,1 1 1,-10 10-1,6-9-28,-12 23 1,16-24 93,-5 10 7,1-1 0,-8 26 1,16-41-7,1 0 1,-1 1 0,1-1 0,0 0 0,0 0 0,1 1-1,0-1 1,0 0 0,1 1 0,-1-1 0,2 0 0,-1 1-1,2 5 1,-2-10 9,0 0 0,0 0 0,0 0-1,0 0 1,0-1 0,0 1 0,0 0 0,1-1-1,-1 1 1,0-1 0,1 1 0,-1-1-1,1 0 1,0 0 0,0 1 0,-1-1 0,1 0-1,0-1 1,3 2 0,-2-1 15,1 0 0,0 0 0,0-1-1,0 0 1,0 0 0,0 0 0,0 0 0,-1 0 0,8-2 0,4-2 26,1-1 1,-1-1-1,26-13 0,-39 18-70,59-33 110,93-70 1,-56 35-82,-68 49-32,69-43-353,-99 63 357,1 0 0,-1-1 1,0 1-1,1 0 0,-1 0 0,0-1 1,0 1-1,1 0 0,-1 0 0,0 0 0,1-1 1,-1 1-1,1 0 0,-1 0 0,0 0 0,1 0 1,-1 0-1,0 0 0,1 0 0,-1 0 1,1 0-1,-1 0 0,0 0 0,1 0 0,-1 0 1,1 0-1,-1 0 0,0 0 0,1 1 1,-1-1-1,0 0 0,1 0 0,-1 0 0,0 1 1,1-1-1,-1 0 0,0 0 0,1 1 1,-1 0-10,0 0 0,0 0 1,-1 0-1,1 0 0,0 0 1,0 0-1,-1 1 0,1-1 1,0 0-1,-1 0 0,1 0 1,-1-1-1,0 1 0,1 0 1,-1 0-1,0 1 0,-52 65-275,26-34 283,-36 57 0,62-89 6,-8 19 32,9-20-25,-1 1 0,1-1 0,0 1 0,0-1 0,0 1 0,0 0 0,-1-1 0,1 1 0,0-1 0,0 1 0,0 0 0,0-1 0,0 1 0,0 0 0,1-1 0,-1 1 0,0-1 0,0 1 0,0 0 0,1-1 0,-1 1 1,0-1-1,0 1 0,1-1 0,-1 1 0,1-1 0,-1 1 0,0-1 0,1 1 0,-1-1 0,1 0 0,-1 1 0,1 0 0,3 0 53,-1 0-1,0-1 1,1 1-1,-1 0 1,1-1-1,-1 0 1,1 0-1,-1 0 1,1 0-1,6-1 1,36-11 300,-32 6-368,0 0 1,18-11 0,18-8-25,-45 23-15,1 0-1,0 0 1,0 0 0,-1 1 0,1 0 0,12-1 0,-14 3 28,0 0 0,1 1 0,-1-1 1,0 1-1,0-1 0,0 1 0,0 1 0,0-1 1,-1 0-1,1 1 0,3 3 0,1 0 109,-6-5-70,0 0 0,0 0 0,0-1 0,0 1 0,0-1 0,0 1 0,0-1 0,0 0 0,0 0 0,0 0 0,0 0 0,0 0 0,0 0 1,0-1-1,0 1 0,0 0 0,0-1 0,0 0 0,3-1 0,7-3 23,22-12 1,-26 13-51,0-1 83,5-2-395,-11 10 113,-4 7 78,-2 2 117,-1 0 0,0 0 0,-1-1 1,0 0-1,-1 0 0,0 0 0,-1-1 0,-17 18 0,11-13-24,6-4 42,-1-2 0,-1 1 0,0-1 0,0 0 0,-16 10 0,-101 63 138,124-80-114,0 1 0,0-1 0,-1 0 0,1 0 0,0-1 0,-1 1 0,1-1 0,-1 0 0,1 1 0,-1-2 0,1 1 0,-6 0 0,-38 9-94,-167 30 272,204-38-184,0 0 0,-1 0 0,1-1 0,-1 0 0,1-1 0,-1 0 0,-11-3 0,22 3-12,-1 1 1,1-1-1,-1-1 1,1 1-1,-1 0 1,1 0-1,0 0 1,-1 0-1,1 0 1,-1 0 0,1 0-1,0-1 1,-1 1-1,1 0 1,-1 0-1,1 0 1,0-1-1,-1 1 1,1 0-1,0-1 1,-1 1-1,1 0 1,0-1 0,0 1-1,-1 0 1,1-1-1,0 0 1,0 1-8,0-1 1,0 1-1,0-1 0,1 1 1,-1-1-1,0 1 1,0-1-1,1 1 1,-1-1-1,0 1 1,1 0-1,-1-1 1,1 1-1,-1-1 0,0 1 1,1 0-1,0-1 1,24-13-82,-24 13 76,31-11 89,0 0-1,1 2 1,41-6-1,-58 12 17,184-30 289,-30 6-516,-157 25-111,59-10-377,-23 6-8718,-43 6 7963,-1 0 0,0 0-1,0 0 1,1 0 0,4-3-1,12-5-1940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3:0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 6656,'1'0'145,"-1"-1"0,1 1 0,0-1 0,-1 1 0,1-1 0,0 1 0,0 0 0,-1-1 0,1 1 0,0 0 0,0 0 0,0-1 0,0 1 0,-1 0 0,1 0 1,0 0-1,0 0 0,0 0 0,0 0 0,0 0 0,-1 1 0,1-1 0,0 0 0,0 0 0,0 1 0,-1-1 0,1 0 0,0 1 0,0-1 0,-1 1 0,2 0 0,29 18 2301,-28-17-2088,8 6-1,0 1 0,-1 0 1,-1 1-1,1 0 0,-2 1 1,1 0-1,-1 0 0,-1 0 0,9 19 1,-3-1 337,0 1 0,15 60 0,-19-55-351,-2 0 0,-1 0-1,-2 1 1,0 36 0,-4-55-282,-1 1 1,-1-1 0,0 0 0,-2 0 0,0 0 0,0-1 0,-2 1 0,0-1 0,-1 0 0,-14 23 0,-18 21 55,-62 75-1,-9-19-6890,78-90 533,9-8 2000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3:14.27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1 422 1888,'129'-3'4709,"34"9"-4037,-161-6-667,160 18 566,-92-11-270,55 3-85,-54-11-258,388 13 543,-202-7-551,-167-6 15,75 1 112,400 4 416,-119 2 36,5 0-279,-128-3-231,-36-1-123,168 6 397,239 0 16,-200-16-410,20 4 864,-166 2-597,-128-1-60,-98 3-100,104 0-439,250 1 564,-248-2 69,-35-1-246,102 1 134,130 2-164,-204-2 179,20 2-111,217-2 261,-291-3-244,208-4 116,-207 4-138,95 2 4,-120 3 167,33 3-129,-141-2-43,36-2 0,19 0 69,65 2-98,-138-1 96,0 1 1,27 6-1,-39-7-53,5 0 27,1 0-1,-1-1 1,11-1 0,2 0 437,-11-2-532,-10 2 54,0 0-1,-1 0 0,1 1 1,-1-1-1,1 1 1,0 0-1,-1-1 0,1 1 1,2 0-1,47-4-43,29 4-109,127 3-72,-172-2 342,-21-1-52,-1 1 0,16 2 0,-23-2 10,-1 0 0,1-1 0,0 0 0,0 0 0,-1-1 1,1 1-1,0-1 0,8-2 0,-7 2-36,-6 1-24,0 0 0,-1 0 0,1 0 0,0 0 0,0 0 0,0-1 0,0 1 1,0 0-1,-1 0 0,1-1 0,0 1 0,0 0 0,-1-1 0,1 1 0,0-1 0,0 1 0,-1-1 0,1 1 0,0-1 0,-1 1 1,1-1-1,-1 0 0,1 1 0,-1-1 0,1-1 0,6-1 214,-7 3-212,0 0 0,0 0 0,0 0 1,0 0-1,1 0 0,-1-1 0,0 1 1,0 0-1,0 0 0,1 0 0,-1 0 1,0 0-1,0 0 0,0 0 0,0 0 0,0 0 1,1 0-1,-1 0 0,0-1 0,0 1 1,0 0-1,0 0 0,0 0 0,1 0 1,-1 0-1,0-1 0,0 1 0,0 0 1,0 0-1,0 0 0,0 0 0,0-1 1,0 1-1,0 0 0,0 0 0,0 0 1,0-1-1,0 1 0,0 0 0,0 0 1,0 0-1,0 0 0,0-1 0,0 0 173,-1-6 219,-1 5-401,1 0 0,-2 0 0,1 0 0,0 0 0,0 0 0,0 1 0,-1-1 0,1 1 0,-1 0 0,1-1 1,-1 1-1,-3-1 0,-36-9-93,-121-13 93,51 8 7,41 5-2,-48-7 119,-311-28-242,266 34 131,-357-9-129,2 26 37,505-5 78,-131 4-4,-111 0 177,-881-1-129,702-17-125,85 2 331,-403-10-424,261-3 111,-370 21 284,204 22-576,577-16 446,-564-14 65,558 8-122,-113-6 20,-87-3-88,-384-11 268,349 10-332,163 4 4,-44 0 80,85 8 91,-487 3-162,571 1 151,-277 8 10,140-24 176,0-1-484,135 15 235,-61 0-82,-105 13 0,170-12-533,30-1 256,19 3 161,41-2 59,84-9 1,-69 3 123,238-22-117,-18 1 32,-94 8 120,13 0 26,347 8-484,-525 10 399,650 35 84,-592-29-45,216 23 63,0 0 149,275 23-362,-186-14 84,272-23 491,-159-33-443,-316 9 50,-15 2-81,752-22 63,207 49 54,-957-11-99,501 22 209,-16-14-281,65-30 59,-63-44 448,-331 13-411,53-6-58,-166 25 282,-157 16-264,-43 5 26,47-3 0,-70 7 19,-1 0 1,1 0-1,-1 0 1,1 0-1,-1 0 1,1 0-1,0 0 0,-1 0 1,1 0-1,-1 0 1,1 1-1,-1-1 1,0 0-1,1 0 0,-1 1 1,1-1-1,-1 0 1,1 0-1,-1 1 1,0-1-1,1 1 0,-1-1 1,1 0-1,-1 1 1,0-1-1,0 1 1,1-1-1,-1 1 0,0-1 1,0 1-1,1-1 1,-1 1-1,0-1 1,0 1-1,0-1 0,0 1 1,0-1-1,0 1 1,0-1-1,0 1 1,0-1-1,0 1 0,0 0 1,-1 3-14,0 0 1,0 0-1,0 0 1,-3 6-1,2-5 37,-19 59 19,-16 88 1,8-30 111,22-94-56,1 0 0,1 1-1,2-1 1,0 32 1403,-2-60-808,-29-11-604,-1 3 0,-44-6 0,-74-1-34,39 5 53,-325-25 94,-4 16-324,388 17 142,-303-9 118,-172-7 76,-69 6-167,-226 7 54,-192 2-144,-317 14-58,279 27 6,599-18 221,321-16-113,-217 12-123,67-6 29,114-6 167,-439 6 234,125-20-295,102 1-275,15 19 177,223-4 1,-475 30 221,351-27-320,57-4 96,190-4-277,20 1 10,6 0-28,36 8-151,14 0 348,0-3 0,100 2 1,390-27 118,-387 5 187,215-24-149,-129 5-54,122-17 64,-20 0-200,314-50 348,-546 81-89,312-57 42,287-45-212,-543 94 182,97-13 200,245 13-754,-436 24 444,157 1 514,-228 1-548,33 1 710,-33 0-120,-22 2-466,-180 3-225,-3-14 358,61 2-55,-82-6-53,-139-1-1106,326 14-117,-65 11 0,85-9 410,0 1 0,0 0 0,1 1 0,-1 1 0,1 0 0,-20 12 0,-4 9-2750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2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400 774 2720,'-3'6'889,"10"-4"3496,-8-4-3954,1 0 0,-1 0-1,0 0 1,0 0-1,0 0 1,0 0-1,0 1 1,0-1 0,0 0-1,0 1 1,-1-1-1,1 0 1,-1 1-1,1 0 1,-1-1 0,0 1-1,1 0 1,-3-1-1,0 0-222,0 1 0,0-1 0,0 1 0,1 0 0,-2 0 0,1 1 0,0-1 0,-7 1-1,-4 0-264,0 2 0,1 0 0,-30 8 0,-68 26 370,96-29-256,1 0 0,-1 1 0,1 1-1,-22 17 1,33-23-28,0 0-1,0 1 0,1-1 0,-1 1 0,1 0 1,0 0-1,0 0 0,-2 5 0,4-7-15,1-1 1,-1 0-1,1 0 0,0 1 0,-1-1 0,1 0 0,0 1 0,0-1 0,-1 0 0,1 1 0,0-1 0,1 1 0,-1-1 0,0 0 1,0 1-1,0-1 0,1 0 0,-1 1 0,1-1 0,-1 0 0,1 0 0,-1 1 0,1-1 0,0 0 0,0 0 0,0 0 1,-1 0-1,1 0 0,0 0 0,0 0 0,0 0 0,1 0 0,0 1 0,10 4 96,-1-1 1,0 0-1,1-1 0,0 0 1,0 0-1,1-1 0,19 2 1,-9-3 5,0 0 0,1-1 1,-1-2-1,0 0 1,39-8-1,114-35 88,-163 40-176,290-86 261,-203 54-74,-232 89-6,106-43-137,0 2 0,-43 26 0,56-29 8,0 0 0,0 1 0,1 0 1,1 1-1,0 1 0,-14 18 1,57-40 864,127-60-603,-104 45-415,28-10-129,-80 34 165,0 0 1,0 0 0,-1 0-1,1 0 1,0 1-1,0 0 1,0-1 0,4 1-1,-6 1 25,-1-1-1,1 0 1,0 0-1,0 1 1,-1-1 0,1 1-1,0-1 1,-1 1-1,1-1 1,0 1-1,-1-1 1,1 1-1,-1-1 1,1 1-1,-1 0 1,1-1-1,-1 1 1,1 0-1,-1-1 1,0 1-1,1 0 1,-1 0-1,0-1 1,0 1-1,0 0 1,1 0-1,-1 0 1,0-1-1,0 1 1,0 0-1,0 0 1,0 0-1,-1 1 1,1 10 1,0-1 0,1 1 0,5 21 0,-5-29 35,0-1-1,0 0 1,0 1-1,1-1 1,-1 0-1,1 1 1,0-1 0,0 0-1,0 0 1,0 0-1,0-1 1,1 1 0,-1-1-1,1 1 1,0-1-1,6 4 1,-7-5 31,0 0-1,1 0 1,-1-1-1,0 1 1,1-1-1,-1 1 1,1-1 0,-1 0-1,1 0 1,-1 0-1,1 0 1,-1 0-1,1-1 1,-1 1-1,1-1 1,-1 0 0,0 0-1,4-1 1,4-3 49,0 0 1,16-10-1,-19 10-87,17-11 38,20-11-353,-44 27 284,1-1 0,-1 1 0,1 0 1,-1-1-1,1 1 0,-1 0 1,1 0-1,-1-1 0,1 1 1,0 0-1,-1 0 0,1 0 0,0 0 1,-1 0-1,1 0 0,-1 0 1,1 0-1,0 0 0,-1 0 1,1 0-1,0 0 0,-1 0 0,1 0 1,-1 0-1,1 1 0,0-1 1,-1 0-1,1 1 0,-1-1 1,1 0-1,-1 1 0,1-1 0,-1 1 1,1-1-1,-1 0 0,0 1 1,1-1-1,-1 1 0,1-1 1,-1 1-1,0 0 0,0-1 0,1 1 1,-1-1-1,0 1 0,0 0 1,0-1-1,0 1 0,1-1 1,-1 1-1,0 0 0,0-1 0,0 1 1,-1 0-1,2 8 2,-1 0 1,-1-1-1,-2 13 0,3-16 3,-59 284-91,41-231 270,-2-1 0,-32 60 0,34-77 156,17-38-295,0 1 64,-1-1-1,1 1 0,0 0 0,0 0 0,0 0 1,1 1-1,-1-1 0,0 3 0,7-14 96,-1 1-1,6-14 1,67-194-35,-62 164-132,0 8-78,1 0 0,3 0 0,1 2 0,2 1 0,1 0 0,3 2 0,58-66 0,-73 91-35,1 1 0,17-13 1,-26 22 43,0 0-1,1 0 1,-1 1 0,0 0 0,1-1 0,-1 2-1,1-1 1,0 0 0,0 1 0,0 0 0,0 0-1,5 0 1,-9 1 36,0 0-1,0 0 0,0 0 1,0 0-1,0 0 1,0 0-1,-1 0 0,1 0 1,0 0-1,0 1 1,0-1-1,0 0 1,-1 1-1,1-1 0,0 0 1,0 1-1,-1-1 1,1 1-1,0-1 0,-1 1 1,1 0-1,0-1 1,-1 1-1,2 1 0,-2-1 7,0 0 0,1 0-1,-1 1 1,0-1 0,0 0-1,0 0 1,0 0 0,0 1 0,0-1-1,0 0 1,-1 0 0,1 0-1,0 1 1,-1-1 0,0 1-1,-2 6 22,-1 0 0,0-1 1,-10 13-1,12-18-15,-10 16 87,-2-1-1,0-1 1,-1 0-1,-1-1 1,0 0 0,-25 16-1,18-19 158,22-11-234,0-1 0,0 0 0,0 1 0,1-1 0,-1 0 0,0 0 0,0 1 0,0-1-1,0 0 1,0 0 0,0 0 0,1 0 0,-1 0 0,0 0 0,0 0 0,0-1 0,0 1 0,0 0-1,0 0 1,1-1 0,-1 1 0,0 0 0,-1-1 0,2 0-7,-1 0-1,1 0 1,0 1-1,0-1 1,-1 0-1,1 0 1,0 0 0,0 1-1,0-1 1,0 0-1,0 0 1,0 0 0,0 1-1,0-1 1,0 0-1,0 0 1,1 0-1,-1 1 1,0-1 0,0 0-1,1 0 1,8-16-243,-6 14 220,0 0 1,0 1-1,0-1 0,0 1 1,1-1-1,-1 1 0,1 0 1,0 1-1,-1-1 0,1 1 0,8-3 1,5 1-77,26-3 0,-27 4 13,8-1 102,105-16 309,-108 14-321,-1 0 0,0-1 0,0-1 0,24-12 0,-26 7-3,0 0-1,-1-2 0,-1 0 0,27-30 1,-19 18-18,-1-2 1,20-32 0,32-63 68,-42 66-33,106-184-65,-120 197-316,-14 28 45,-6 16 307,1 0-1,0-1 0,0 1 0,0 0 0,0 0 0,0 0 0,0-1 1,0 1-1,0 0 0,0 0 0,0 0 0,0 0 0,0 0 0,-1-1 1,1 1-1,0 0 0,0 0 0,0 0 0,0 0 0,0 0 0,-1 0 0,1-1 1,0 1-1,0 0 0,0 0 0,0 0 0,-1 0 0,1 0 0,0 0 1,-1 0-1,-11 3-214,2 2 197,1 0 1,0 0-1,0 1 1,0 1-1,1-1 1,0 1 0,0 1-1,1 0 1,-10 13-1,1 0 42,1 2 0,-18 38-1,12-16 105,-25 82-1,0 50 324,46-176-442,-14 74 213,12-66-161,2 1 0,-1 0 0,1-1 1,0 1-1,3 14 0,-3-22-25,1-1 1,-1 1 0,0-1-1,0 0 1,1 1 0,-1-1 0,1 0-1,0 1 1,-1-1 0,1 0-1,0 0 1,0 1 0,-1-1 0,1 0-1,0 0 1,0 0 0,0 0-1,1 0 1,-1 0 0,0 0 0,0-1-1,2 2 1,-1-2 14,1 1 0,-1-1-1,1 0 1,-1 0 0,1 0 0,-1 0-1,1 0 1,-1 0 0,1-1 0,-1 1 0,1-1-1,-1 0 1,3-1 0,28-12 28,-1-1 1,0-2-1,34-25 0,-31 17-75,39-37 1,-6 5-358,-67 57 342,1-2-34,0 0 0,0 0 0,0 1 0,1-1 1,-1 1-1,0 0 0,1-1 0,-1 1 0,1 0 0,4-1 1,-7 2 45,0 0 0,0 0 1,0 1-1,0-1 0,1 0 1,-1 0-1,0 0 1,0 0-1,0 0 0,0 0 1,0 0-1,1 0 1,-1 0-1,0 0 0,0 0 1,0 0-1,0 0 1,0 1-1,0-1 0,1 0 1,-1 0-1,0 0 0,0 0 1,0 0-1,0 0 1,0 1-1,0-1 0,0 0 1,0 0-1,0 0 1,0 0-1,0 0 0,0 1 1,0-1-1,0 0 0,0 0 1,0 0-1,0 0 1,0 0-1,0 1 0,0-1 1,0 0-1,0 0 1,0 0-1,0 0 0,0 0 1,0 1-1,0-1 1,0 0-1,-5 10-65,3-6 29,-7 15-27,-2 1 0,-13 18 0,12-20 106,0 0 0,-9 23 0,20-37-15,-1-1 1,1 0 0,0 1 0,0-1-1,1 1 1,-1 0 0,1-1 0,-1 6-1,2-8 0,-1 0 0,0-1 0,0 1 0,0 0 0,0 0 0,1 0 0,-1 0 0,0-1 0,1 1 0,-1 0 0,1 0 0,-1 0 1,1-1-1,-1 1 0,1 0 0,-1-1 0,1 1 0,0-1 0,-1 1 0,1-1 0,0 1 0,-1-1 0,1 1 0,0-1 0,0 1 0,0-1 0,-1 0 0,1 0 0,0 1 0,0-1 0,0 0 0,0 0 0,0 0 0,-1 0 0,1 0 0,0 0 0,0 0 0,0 0 0,0 0 0,0-1 0,8 0 44,0-1-1,0 0 1,-1-1 0,1 0-1,-1 0 1,0-1 0,10-6-1,0-1-19,-1-1-1,17-14 0,-11 5-75,-1-2 1,22-28-1,-22 24-112,32-30 0,-54 57 123,0 0-1,0-1 1,1 1 0,-1 0-1,0 0 1,0-1 0,1 1 0,-1 0-1,0 0 1,0 0 0,1-1 0,-1 1-1,0 0 1,1 0 0,-1 0-1,0 0 1,1 0 0,-1 0 0,0 0-1,1-1 1,-1 1 0,1 0 0,-1 0-1,0 0 1,1 0 0,-1 1-1,0-1 1,1 0 0,2 9-191,-6 16 143,-16 38 6,-2 5 28,19-61 52,1 0 0,0 1 0,0-1 0,0 1 1,1-1-1,1 1 0,0 7 0,-1-14 2,0 0 0,0 0 0,1-1 0,-1 1 0,0 0 1,0 0-1,0-1 0,1 1 0,-1 0 0,0 0 0,0-1 0,1 1 0,-1 0 0,1-1 0,-1 1 1,1-1-1,-1 1 0,1 0 0,-1-1 0,1 1 0,0-1 0,-1 1 0,1-1 0,-1 0 1,1 1-1,0-1 0,0 0 0,-1 1 0,1-1 0,0 0 0,0 0 0,-1 0 0,1 0 0,0 0 1,0 1-1,-1-1 0,1-1 0,0 1 0,0 0 0,-1 0 0,2 0 0,3-2 54,0 1 0,0-1 0,-1-1 0,1 1 0,5-4 0,-3 2-52,45-28-11,-1-3-1,-2-2 1,-1-2 0,42-47 0,63-77-72,-146 147-238,-4 11 24,-2 15 145,-1 3 119,-1 13-102,2 1 0,7 45 0,2-17 158,-6-27-23,9 32 1,-12-57 7,0-1 0,-1 1 0,1-1 0,1 1 0,-1-1 0,0 0-1,0 0 1,1 0 0,0 1 0,-1-1 0,1-1 0,0 1 0,0 0 0,0 0 0,0-1 0,0 1-1,4 1 1,-2-1-30,1 0 0,0-1 0,-1 1 0,1-1 0,0 0 0,0-1 0,0 1 0,7-1 0,-12-5-98,0 4 46,0 3 4,0-2 185,0-3 7,0 3-145,0 0 1,0 0-1,0 0 0,0 0 0,0 0 0,0 0 0,0 0 1,0 0-1,1 0 0,-1 0 0,0 0 0,0 0 0,0 0 1,0 0-1,0 0 0,0 0 0,0 0 0,0 0 0,0 0 1,0 0-1,0 0 0,0 0 0,0 0 0,0 0 0,0 0 1,0 0-1,1 0 0,-1 0 0,0 0 0,0 0 1,0 0-1,0 0 0,0 0 0,0 0 0,0 0 0,0-1 1,0 1-1,0 0 0,0 0 5,1 1 0,0-1 0,-1 0 0,1 0 0,-1 0 0,1 0 0,0 0 0,-1 0-1,1 0 1,-1 0 0,1-1 0,0 1 0,-1 0 0,1 0 0,-1 0 0,1-1 0,-1 1 0,1 0 0,0 0 0,-1-1 0,1 0 0,14-11 26,1 0-3,-12 9-12,1 0 0,-1 0 0,0-1-1,0 0 1,0 0 0,0 0 0,-1 0 0,1-1 0,-1 1 0,4-8 0,2-7-73,10-25 1,-18 42 49,1-2-10,0 0-1,-1 0 0,1 0 1,-1-1-1,0 1 0,-1 0 1,1-9-1,3-3-95,6-2 160,-9 16-52,-1 1 0,1 0 0,0 0 0,0 0 0,-1 0 0,1 0 0,0 1 0,0-1 0,0 0 1,1-1-1,5-4-1,1-14 0,-5 12-1,-4 7 5,1-1 2,1 1-8,-1 0 0,1-1 0,0 1-1,-1 0 1,1 0 0,-1 0 0,0-1 0,1 1-1,-1 0 1,0-1 0,0 1 0,0 0 0,0-1 0,0 1-1,0 0 1,0 0 0,0-1 0,0 1 0,-1 0-1,1-1 1,-1 1 0,1 0 0,-1 0 0,1 0-1,-1-1 1,0 1 0,0-1 0,0 1 1,1 0 1,-1 1 0,1-1-1,-1 0 1,1 1 0,-1-1-1,0 0 1,1 1 0,-1-1-1,0 1 1,1-1-1,-1 1 1,0-1 0,0 1-1,0-1 1,1 1 0,-1 0-1,0 0 1,0-1 0,0 1-1,0 0 1,0 0 0,0 0-1,1 0 1,-1 0-1,0 0 1,0 0 0,0 0-1,0 0 1,0 1 0,0-1-1,1 0 1,-1 0 0,0 1-1,0-1 1,0 1-1,1-1 1,-1 0 0,0 1-1,0 0 1,1-1 0,-1 1-1,1-1 1,-2 2 0,-3 4-30,0 1 1,1 0 0,-1 0 0,1 0 0,1 0 0,-1 1 0,-2 9 0,-5 8 51,3-4-80,0 0 1,-6 22 0,12-32 78,-1 0 0,2 0 0,-1 1 0,1-1 0,2 21 0,-1-28-1,1 0-1,-1-1 1,1 1 0,0-1 0,0 1-1,1-1 1,-1 1 0,1-1 0,3 6-1,-4-7-2,1-1 0,-1 1 0,0-1 0,1 1 0,-1-1 0,1 0 0,0 0-1,-1 1 1,1-1 0,0 0 0,0 0 0,0-1 0,0 1 0,0 0 0,0-1 0,0 1-1,0-1 1,3 1 0,8-2 42,-1 0-1,1 0 1,-1-2-1,0 1 1,14-6-1,-17 6-59,219-74 81,-66 5-134,-99 42-96,-63 29 149,0-1-1,1 1 0,-1 0 0,0 0 1,0 0-1,0 0 0,0 0 1,0-1-1,1 1 0,-1 0 1,0 0-1,0 0 0,0 0 1,1 0-1,-1 0 0,0 0 1,0 0-1,0 0 0,1 0 0,-1 0 1,0 0-1,0 0 0,0 0 1,1 0-1,-1 0 0,0 0 1,0 0-1,0 0 0,1 0 1,-1 0-1,0 0 0,0 0 1,0 0-1,1 0 0,-1 0 1,0 0-1,0 1 0,0-1 0,0 0 1,1 0-1,-6 9-108,-14 12 40,-50 38-279,49-44 404,2 1 0,-1 0 0,-22 28 0,40-43-38,0 1 1,0 0 0,0-1 0,0 1-1,0 0 1,0 0 0,0-1-1,0 1 1,1 0 0,-1 0 0,1 0-1,-1 0 1,1 4 0,0-5-7,0 0 1,0 0-1,1 0 0,-1 0 1,1 0-1,-1 0 1,1 0-1,-1 0 0,1 0 1,-1 0-1,1 0 1,0 0-1,0-1 0,-1 1 1,1 0-1,0 0 1,0-1-1,0 1 0,0 0 1,0-1-1,0 1 1,0-1-1,0 0 0,0 1 1,0-1-1,0 0 1,2 1-1,2 0 36,1 1 0,-1-1 0,1-1 1,-1 1-1,1-1 0,-1 0 0,1 0 0,-1 0 0,1-1 1,-1 0-1,0 0 0,10-4 0,-7 2-10,0-1 1,0 0-1,-1 0 1,1-1-1,-1 0 1,0 0-1,8-8 1,1-4-18,0-1 1,-1 0-1,-1-2 1,21-37-1,54-113-15,-60 112 0,-2 5-53,46-95 223,-62 122-254,-2 0 0,0 0 0,9-49 1,-17 70 15,0-1 1,-1 1 0,0 0-1,0 0 1,-1-9 0,1 14 52,0-1 0,0 0-1,0 0 1,-1 1 0,1-1 0,0 0 0,0 0 0,-1 1 0,1-1-1,-1 0 1,1 1 0,0-1 0,-1 0 0,1 1 0,-1-1 0,0 1-1,1-1 1,-1 1 0,1-1 0,-1 1 0,0-1 0,1 1 0,-1 0-1,0-1 1,1 1 0,-1 0 0,0-1 0,0 1 0,1 0 0,-1 0-1,0 0 1,0 0 0,0 0 0,1 0 0,-1 0 0,0 0 0,0 0-1,1 0 1,-1 0 0,0 1 0,0-1 0,1 0 0,-1 0 0,0 1-1,0-1 1,1 0 0,-2 2 0,-4 1-2,-1 1-1,1 0 1,1 0 0,-1 0-1,1 1 1,-1 0 0,1 0-1,1 0 1,-1 1 0,-4 6-1,-3 8 23,0-1 0,-10 25 0,10-16 51,2 0 0,0 1 0,2 0 0,-7 55 0,12-58 3,1 0 0,1 0 0,1 0 0,2 0 0,1 0 0,5 26 0,-6-44-184,0 0 0,1 0-1,0-1 1,0 1 0,0-1-1,1 1 1,0-1 0,1 0-1,-1 0 1,1-1 0,1 1-1,-1-1 1,1 0 0,0-1-1,0 1 1,1-1 0,8 5-1,34 19-1330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3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77 11136,'-60'-28'4128,"65"28"-3200,9-12-289,-4 4-895,3 0 1,5 1-1089,4-1 736,9 3-3232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3:24.36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0 999 1824,'2'-1'168,"-1"1"-1,0 0 1,0 0 0,1 0 0,-1 0-1,0 1 1,1-1 0,-1 0-1,0 0 1,0 1 0,1-1 0,-1 1-1,0-1 1,1 2 0,11 2 196,18-3 352,1 0-1,0-2 1,50-8 0,-19 1-417,437-37 651,-257 29-588,-22 3-159,297 4 93,-310 11-245,232 15 77,2 22 0,-177-10-100,189 17 98,-211-28 125,188 13-464,-29 9 309,-37-6 18,-202-22-15,338 1 103,-195-10-260,107-5-9,-301-1 187,106-7 36,50 0-360,-203 10 92,362 8 400,-376-7-196,0-2-1,0-3 1,-1-2-1,1-2 0,-2-2 1,59-19-1,183-44-53,-271 69-111,1 2 0,25-1 293,-46 10 644,0-12-848,0 0-1,-1 0 1,1 0 0,-1 0-1,0 0 1,0 0-1,0 0 1,-4-8 0,3 10-44,0-1 1,-1 1 0,1-1 0,-1 1 0,0 0-1,0 0 1,0 0 0,0 1 0,0-1 0,-1 1-1,1 0 1,-5-2 0,-3-1 5,-1 0 0,0 1 0,0 1 0,0 0 1,-1 0-1,1 1 0,-14 0 0,11 0 26,-195-8 154,-5-1-300,-191-22-2,100 11 316,-23-1-8,-60-1-321,85 4 304,87 8-339,-233-5 272,-178 11-254,365 3 124,59-1 80,-90 0 30,-170-10 130,279 6-70,-422-36-49,466 32-57,-229-29-110,180 15 112,-237-41 229,413 64-220,-13-4 30,27 7-54,-1-1-1,1 1 1,-1 0-1,1 0 1,-1 0-1,1-1 1,0 1-1,-1 0 1,1-1 0,0 1-1,-1 0 1,1-1-1,0 1 1,-1 0-1,1-1 1,0 1-1,0-1 1,-1 1-1,1 0 1,0-1-1,0 0 1,0 1 0,0-1 0,1 1 0,-1-1-1,0 1 1,0-1 0,1 1 0,-1 0 0,0-1 0,1 1 0,-1 0-1,0-1 1,1 1 0,-1 0 0,1-1 0,-1 1 0,0 0-1,1 0 1,-1-1 0,1 1 0,-1 0 0,1 0 0,-1 0-1,1 0 1,22-8-39,0 2 0,43-7 0,52 0-226,-98 12 253,223-23-51,71-6 65,-12 4-82,8-1-87,-32 5 97,153-9-17,-404 30 80,684-27 28,40 7 149,-390 2-85,-35 2 36,-102 7-81,157-4-7,220-12 184,6 10-500,-585 18 251,-22-1 150,-5 1 41,-2-1-75,-1 0-1,0 0 1,-11-1-1,-207-5 165,0 1-98,-181-9-258,26 2 214,81 2-95,30 2 40,-519-9-4,265 17 159,162 1-136,167-1-100,-197-2 84,170-4-14,-220-10-98,190-8 245,206 18-77,-26-7 9,48 8-416,98 14-173,138 3-1,85-6 440,-24 0 60,-27-2-2,90 1-130,824 1 128,-688-9 118,-293 3-117,298 6-32,-268 0-64,142 3 143,-314-10-50,332 9-107,-3 26 105,-329-29-172,60 18 1,-90-22 143,-1 1 0,1 0-1,0 0 1,-1 0 0,8 6 0,-14-8 9,1-1 0,-1 0 1,0 0-1,1 0 1,-1 1-1,0-1 1,1 0-1,-1 0 1,0 1-1,1-1 0,-1 0 1,0 1-1,0-1 1,1 0-1,-1 1 1,0-1-1,0 0 0,0 1 1,1-1-1,-1 1 1,0-1-1,0 0 1,0 1-1,0-1 1,0 1-1,0-1 0,0 1 1,0-1-1,0 0 1,0 1-1,0-1 1,0 1-1,0-1 0,0 0 1,-1 2-1,-4 1 71,-1-1-32,-1 0 1,1 0 0,0-1-1,-1 0 1,1 0-1,-1 0 1,1-1-1,-1 0 1,-10-1-1,-7 0 13,-487 10 281,-448-3-245,-233 25-134,619 10 87,478-33-35,-355 37 25,158-13-46,-230 33 161,359-31-341,159-34 177,1 1 0,-1 0 0,1 1 1,0-1-1,-1 0 0,1 1 0,0 0 0,-3 2 1,5-3-18,5 0 0,18 2-3,-1-2 0,23 0 0,-19-2 22,39 2 4,275-7 66,-149-2-25,226-13 0,779-31-154,-290 49 362,-269 22-374,-305-6 86,-62 3-21,-247-15-9,-43-1 220,-507 14 18,241-4-123,-849 60 38,632-9-140,299-34 61,-243 21 176,103-13-62,-100 14-40,419-44-182,25-5 110,1 0 0,0 0 0,0 0 1,0 0-1,-1 0 0,1 0 0,0 0 1,0 0-1,-1 0 0,1 0 1,0 0-1,0 0 0,0 0 0,-1 0 1,1 0-1,0 1 0,0-1 0,0 0 1,-1 0-1,1 0 0,0 0 1,0 0-1,0 0 0,0 1 0,-1-1 1,1 0-1,0 0 0,0 0 0,0 1 1,0-1-1,0 0 0,0 0 0,0 0 1,0 1-1,0-1 0,0 0 1,-1 0-1,1 0 0,0 1 0,0-1 1,0 0-1,0 0 0,0 1 0,0-1 1,1 0-1,-1 0 0,0 0 1,0 1-1,0-1 0,0 0 0,0 0 1,0 0-1,0 1 0,0-1 0,0 0 1,1 0-1,-1 0 0,0 0 0,0 1 1,15 5-66,2-3 26,-1-2-1,0 0 1,21-1-1,-2 0-5,105 0-33,168 0 58,309-9 193,259 10-347,-302 9 170,-5 20 7,193 4 223,-704-34-147,0-3 1,0-2 0,-1-2 0,70-19 0,-63 9-175,0 2 0,0 4 0,1 2 0,0 3 0,77 3 1,-105 4 189,46 4 86,-83-5-190,0 0 1,1 0-1,-1 0 1,0 0-1,0 0 1,0 0-1,0 0 1,0 0-1,1 0 1,-1 0-1,0 0 1,0 0-1,0 0 1,0 0-1,0 0 1,1 0-1,-1 0 1,0 0-1,0 0 1,0 0-1,0 0 1,0 1-1,1-1 1,-1 0-1,0 0 1,0 0-1,0 0 1,0 0-1,0 0 1,0 0-1,0 1 1,0-1-1,0 0 1,1 0-1,-1 0 1,0 0-1,0 0 1,0 1-1,0-1 1,0 0-1,0 0 1,0 0-1,0 0 1,0 0-1,0 1 1,0-1-1,0 0 1,0 0-1,0 0 1,0 0-1,0 0 1,-1 1-1,-8 7-152,-21 10 234,25-15-110,-1 0 104,0 0-1,0 0 1,-1 0 0,1-1 0,-1 0 0,1 0 0,-1 0 0,-8 0 0,13-2-15,0 0 1,0 0-1,0 0 1,0-1-1,0 1 0,0-1 1,0 1-1,0-1 1,0 1-1,0-1 0,0 0 1,0 0-1,1 0 1,-1 0-1,0-1 0,1 1 1,-1 0-1,0-1 1,1 1-1,0-1 0,-1 1 1,1-1-1,0 0 1,0 0-1,0 1 0,0-1 1,0 0-1,0 0 1,1 0-1,-1 0 0,0-3 1,-1-8 96,0 1 0,1 0 0,0-1 0,1 1 0,1-1 0,3-22 1,-3 25-133,31-374-543,-28 184-2373,5 221 2501,-6-10 354,-2 0 0,1 0-1,-1 0 1,-1 0 0,-1 21 0,0-2-40,-1 16 74,-1-1 0,-13 59 0,-28 87-16,24-119 100,-11 49 75,30-113-107,1-4 75,-1 0-1,1-1 1,-1 1 0,0-1-1,0 1 1,-1 0 0,1-1-1,-4 6 1,5-38 1522,0 6-1391,1 14-210,-1 0-1,0-1 0,-1 1 1,-2-14-1,2 20-49,0 0 1,0 0-1,0 0 0,0 0 0,-1 0 0,0 0 0,1 0 0,-1 1 0,0-1 0,0 0 0,-1 1 0,1 0 1,0 0-1,-1-1 0,1 1 0,-7-3 0,-14-8-252,-2 2 0,-38-14 1,-58-12 49,72 25 26,0 2 1,-73-5 0,-100 12-161,-150 38 425,334-31 38,-7-1 613,45-3-697,0 0-20,0 0 1,0 0 0,0 0 0,0 0-1,-1 0 1,1 0 0,0 0-1,0 0 1,0 0 0,0 0-1,0 0 1,8-6 193,13-6-30,621-225-24,-625 230-231,-8 4-14,0-1 1,1 1-1,0 1 0,-1-1 1,19 0-1,-27 3 56,-3 2 16,-5 5 24,1-1-1,-1-1 0,0 1 1,0-1-1,-1-1 0,0 1 1,0-1-1,0-1 1,-9 4-1,-82 20 54,97-27-52,-31 8 91,-1-2 1,-46 2-1,69-7-28,0-1 0,0 0 0,0-1 0,1-1 0,-1 1 0,0-2 0,0 0 0,1 0 0,-1 0 0,1-2 0,-15-7 1,14 4 25,0 0 0,1 0 0,0 0 1,1-1-1,-1-1 0,2 0 1,0 0-1,-13-20 0,16 22-64,1-1 0,0 0 0,0 0 1,0 0-1,1 0 0,1-1 0,-1 1 0,2-1 0,-1 0 0,1 0 0,1 1 0,0-14 0,1 17-52,0 0 0,0 0 0,0 0 0,1 0 0,0 0 0,0 0 0,1 0 0,0 1 0,0-1 0,0 1-1,0 0 1,1 0 0,6-7 0,-3 5-31,0 1-1,1 0 1,-1 0 0,1 0-1,0 1 1,1 1-1,17-8 1,-2 4-43,0 1 0,1 2 0,-1 0 0,1 1 0,43 0 1,-45 3 39,0 2 1,0 0-1,0 2 1,-1 0-1,31 9 1,-44-9 30,0 0-1,0 0 1,0 1-1,-1 0 1,0 0 0,1 1-1,-2 1 1,1-1 0,-1 1-1,0 0 1,0 1-1,0 0 1,-1 0 0,0 0-1,8 13 1,-8-8-15,0 1-1,-1 0 1,-1-1-1,0 1 1,4 22 0,5 69 104,-13-93-35,3 17-15,-2 0 1,-1 0-1,-1 0 1,-8 46-1,7-64 1,-1 0-1,1 0 0,-1-1 0,-1 1 0,0-1 0,0 1 0,-1-1 0,0-1 0,-1 1 0,0-1 0,0 0 0,-1 0 0,1 0 0,-2-1 0,1 0 1,-12 7-1,-2-2 17,-1-1 0,-1-1 0,-38 12 1,46-17-31,-87 30 102,-203 40 0,-125-19-35,148-40 153,4-18-279,227 1 40,-299-16-40,193 7 1,-249-15 146,-358-17-303,-35 62-70,775-18 288,11-2-53,-1 1-1,1 1 1,-25 5 0,38-7 53,0 0 1,0 0-1,-1 0 0,1 0 1,0 0-1,-1 0 1,1 0-1,0 0 1,0 0-1,-1 0 1,1 1-1,0-1 1,0 0-1,0 0 1,-1 0-1,1 0 1,0 0-1,0 0 1,-1 1-1,1-1 0,0 0 1,0 0-1,0 0 1,0 1-1,-1-1 1,1 0-1,0 0 1,0 0-1,0 1 1,0-1-1,0 0 1,0 0-1,0 1 1,-1-1-1,1 0 1,0 0-1,0 1 1,0-1-1,0 1 0,1-1 3,0 1 0,0 0 0,-1-1 0,1 1 0,0-1 0,0 1-1,0-1 1,0 0 0,0 1 0,0-1 0,0 0 0,0 0-1,1 1 1,11 1 17,0 0 1,0-1-1,0 0 0,19-2 0,13 1-9,24 1-4,358 1-62,266-5 178,409 19-187,-611 20 64,-461-32-117,-37 0 83,-8 1 78,-7-1-14,-1-2-1,-38 0 1,21-2-17,-615 8 19,176-19-4,12 1-8,185 3-1,170 3-33,37 3 366,61-2-194,14 3-160,0 0 1,0 0-1,0 0 1,0 0-1,0 0 0,0-1 1,0 1-1,0 0 1,0 0-1,0 0 0,0 0 1,0 0-1,0 0 1,0 0-1,0 0 0,0-1 1,0 1-1,0 0 1,0 0-1,1 0 1,-1 0-1,0 0 0,0 0 1,0 0-1,0 0 1,0 0-1,0-1 0,0 1 1,0 0-1,0 0 1,0 0-1,0 0 0,1 0 1,-1 0-1,0 0 1,0 0-1,0 0 0,0 0 1,0 0-1,0 0 1,0 0-1,1 0 1,-1 0-1,0 0 0,0 0 1,0 0-1,0 0 1,0 0-1,0 0 0,1 0 1,25-6-230,-24 6 241,281-37-239,-270 36 288,-8 1-18,1 0 1,-1 0-1,0-1 1,0 0-1,1 0 0,-1 0 1,0-1-1,8-3 1,-13 5-42,0-1 1,0 1 0,0 0 0,0 0 0,1 0 0,-1 0-1,0 0 1,0-1 0,-1 1 0,1 0 0,0 0 0,0 0-1,0 0 1,0-1 0,0 1 0,0 0 0,0 0 0,0 0-1,0 0 1,0 0 0,0-1 0,0 1 0,0 0 0,0 0-1,-1 0 1,1 0 0,0 0 0,0 0 0,0 0 0,0-1 0,0 1-1,0 0 1,-1 0 0,1 0 0,0 0 0,0 0 0,0 0-1,0 0 1,-1 0 0,1 0 0,0 0 0,0 0 0,0 0-1,0 0 1,0 0 0,-1 0 0,1 0 0,0 0 0,0 0-1,-1 0 1,-14-3-113,0 0 0,-1 1 0,-19 0 0,3 0 11,-526-49 170,361 32-5,-122-36 88,169 25-32,59 10-21,77 16-95,0 0 0,0-1-1,1-1 1,-15-8 0,13 2-116,15 12 106,0 0 0,-1 0 1,1 0-1,0 0 1,0 0-1,0-1 1,0 1-1,-1 0 0,1 0 1,0 0-1,0 0 1,0 0-1,0-1 0,0 1 1,0 0-1,0 0 1,-1 0-1,1-1 1,0 1-1,0 0 0,0 0 1,0 0-1,0-1 1,0 1-1,0 0 0,0 0 1,0 0-1,0-1 1,0 1-1,0 0 1,0 0-1,0 0 0,0-1 1,0 1-1,0 0 1,1 0-1,-1 0 1,0 0-1,0-1 0,0 1 1,0 0-1,0 0 1,0 0-1,1 0 0,-1-1 1,0 1-1,0 0 1,0 0-1,0 0 1,1 0-1,10-5-255,-11 5 257,21-3-179,0 0-1,0 1 0,41 1 1,-38 1 139,278 5-42,27 8 183,95-3-370,-413-10 269,51-4 238,-55 3-190,1 0 0,-1 0 0,0-1 0,0 0 1,0-1-1,7-2 0,-13 4-41,0 1 1,0-1-1,0 0 1,0 1-1,1-1 0,-1 0 1,0 0-1,0 0 1,-1 0-1,1 0 1,0 0-1,1-2 0,-2 3-5,1-1 1,-1 0-1,0 1 0,0-1 0,0 0 0,0 1 0,0-1 1,0 0-1,-1 1 0,1-1 0,0 0 0,0 1 0,0-1 1,-1 1-1,1-1 0,0 0 0,-1 1 0,1-1 0,0 1 0,-1-1 1,1 1-1,-1-1 0,1 1 0,-1-1 0,1 1 0,-2-1 1,-3-3-49,-1 0 1,0 0-1,0 1 1,0 0-1,0 0 1,-1 0-1,1 1 1,-12-3-1,-2-1-16,-34-10-93,-85-15 0,-59 4 31,9 2 72,98 10-132,-301-38 131,177 49-20,-9-1 335,-189-4-328,342 9 258,68-1-50,6-3-91,9-3-62,17-3-82,0 1 0,0 2 0,58-7 0,-30 5 5,399-60 28,-425 65 38,90-5-374,-142 18 245,-34 10 384,-98 35-447,-56 25 2,93-38 177,-149 77 0,228-98 61,-196 94 308,-3-31-671,232-82 340,-27 10 38,30-10-41,-1 0 0,1 0 0,-1 0 0,1 0 0,-1 0 0,1 0 1,0 0-1,-1 0 0,1 0 0,0 1 0,0-1 0,0 0 0,0 1 0,0-1 0,-1 4 0,2-5 7,0 1-1,0-1 1,0 1 0,0 0-1,0-1 1,0 1-1,0-1 1,0 1-1,0 0 1,0-1-1,1 1 1,-1-1-1,0 1 1,0 0 0,1-1-1,-1 1 1,0-1-1,1 1 1,-1-1-1,0 1 1,1-1-1,-1 1 1,1-1 0,-1 0-1,1 1 1,-1-1-1,1 0 1,-1 1-1,1-1 1,-1 0-1,1 0 1,-1 1 0,2-1-1,23 7 207,-24-6-185,32 4-59,0-1-1,56-1 1,-88-3-163,-1 0 220,-3 2-10,0-1 1,1 1-1,-1-1 1,0 0-1,0 0 0,1 0 1,-1-1-1,0 1 1,0-1-1,0 1 1,0-1-1,-3 0 1,-7 1 17,-48 6 107,-152 22-104,108-14 31,-133 1 0,170-13-114,-109 21 0,-63 33-20,225-52 12,1 0 0,0 1 1,0 1-1,-18 10 1,31-16-18,2 0 43,0 1 36,0-1 1,0 0-1,-1 0 0,2 0 0,-1 0 1,0 0-1,0 0 0,0 0 0,0-1 1,1 1-1,-1 0 0,0-1 1,1 1-1,-1 0 0,0-1 0,1 0 1,-1 1-1,3-1 0,31 1 76,-28-2-65,100-2-75,0 4-1,154 22 1,191 68 177,-425-83-176,0 1 1,0 1-1,34 19 0,-61-29 64,1 0 0,-1 1-1,0-1 1,0 0 0,1 0-1,-1 0 1,0 0 0,1 0-1,-1 1 1,0-1 0,0 0-1,1 0 1,-1 0-1,0 1 1,0-1 0,0 0-1,1 0 1,-1 1 0,0-1-1,0 0 1,0 1 0,0-1-1,0 0 1,0 1 0,1-1-1,-1 0 1,0 0 0,0 1-1,0-1 1,0 0 0,0 1-1,-9 5 206,-23 1 39,-310 12 255,239-17-469,-283-1-95,210-1 184,88-4-16,-23 2-259,88 2 83,18-1 32,0 1-1,1 0 1,-1 0 0,1 1 0,-1-1-1,1 1 1,-1 0 0,-5 2 0,10-3 33,0 0 1,0 0 0,0 0-1,0 0 1,1 0 0,-1 0 0,0 0-1,0 0 1,0 0 0,0 0-1,0 0 1,0 0 0,0 0-1,0 0 1,0 0 0,0 0 0,0 0-1,0 0 1,0 0 0,0 0-1,0 0 1,0 0 0,0 0-1,0 0 1,0 0 0,0 1 0,0-1-1,0 0 1,0 0 0,0 0-1,0 0 1,0 0 0,0 0-1,0 0 1,0 0 0,0 0 0,0 0-1,0 0 1,0 0 0,0 0-1,0 0 1,0 0 0,0 0-1,0 0 1,0 1 0,0-1 0,0 0-1,0 0 1,0 0 0,0 0-1,0 0 1,0 0 0,0 0 0,0 0-1,0 0 1,0 0 0,0 0-1,6 3-26,1 0-1,-1-1 1,1 0-1,-1 0 1,1 0 0,0-1-1,13 1 1,1 1-18,58 4 56,128-3 1,-135-4 29,955-3 52,-818 12-78,-128-4 59,-45-4 3,-46 3 266,-66 1-202,-235 9-13,199-12-71,-254-9-102,140 0-12,-283-16 240,480 20-80,-56-14 1,84 17-105,1 0 1,-1 0 0,1 0-1,0 0 1,-1 0 0,1 0 0,-1 0-1,1-1 1,0 1 0,-1 0-1,1 0 1,0 0 0,-1 0-1,1 0 1,0-1 0,-1 1-1,1 0 1,0 0 0,-1 0 0,1-1-1,0 1 1,-1 0 0,1-1-1,0 1 1,0 0 0,-1 0-1,1-1 1,0 1 0,0-1 0,0 1-1,0 0 1,0-1 0,-1 1-1,1 0 1,0-1 0,0 1-1,0-1 1,0 1 0,0 0 0,0-1-1,0 1 1,0 0 0,0-1-1,0 1 1,0-1 0,1 1-1,-1 0 1,0-1 0,0 1 0,0 0-1,0-1 1,0 1 0,1 0-1,-1-1 1,0 1 0,0 0-1,1-1 1,-1 1 0,0 0 0,1 0-1,-1-1 1,1 1 0,1-3-20,1 1 1,0 0 0,0 0 0,0 0 0,5-2 0,12-5-61,-14 7 94,0 0 0,-1-1 0,1 0-1,0 0 1,6-5 0,-12 8-11,0 0 0,0 0 0,0 0 0,0 0 0,0 0 0,0 0 0,0 0 0,0 0 0,0 0 0,0 0 0,1 0 0,-1-1 0,0 1 0,0 0 0,0 0 0,0 0-1,0 0 1,0 0 0,0 0 0,0 0 0,0 0 0,0 0 0,0-1 0,0 1 0,0 0 0,0 0 0,0 0 0,0 0 0,0 0 0,0 0 0,0 0 0,0 0 0,0-1 0,0 1 0,0 0 0,0 0 0,0 0 0,0 0 0,0 0 0,0 0 0,0 0 0,0 0 0,0 0 0,0-1 0,-1 1 0,1 0 0,0 0 0,0 0 0,0 0 0,0 0 0,0 0 0,0 0 0,0 0-1,0 0 1,0 0 0,-1 0 0,-9-3 17,-12 2-6,-31 0-4,0 3 0,-1 2 0,-76 15 0,79-11-333,45-8 293,6 0 1,27-3-66,236-30-84,539-69 47,-166 65 108,484 69-369,-337 50 592,-734-77-97,-1-2 0,1-2 0,61-6 0,-93 1-50,8 0 263,-25 4-311,1 0 11,-1 1 0,0-1 0,1 0 0,-1 0 0,1 0 0,-1 0 0,1 0 0,-1 0 1,0 0-1,1 0 0,-1 0 0,1 0 0,-1 0 0,0-1 0,1 1 0,-1 0 0,1 0 0,-1 0 0,0 0 0,1-1 0,-1 1 1,1 0-1,-1 0 0,0-1 0,1 1 0,-1 0 0,0-1 0,0 1 0,1 0 0,-1-1 0,0 1 0,0-1 0,0 1 1,1 0-1,-1-1 0,0 1 0,0-1 0,0 0 0,14-11 211,9-8-192,-22 21-72,0 0 0,0 0 1,-1 0-1,1-1 0,0 1 0,0 1 1,-1-1-1,1 0 0,0 0 0,0 2 1,0 2-332,1 0 1,-1 0 0,0 0-1,-1 0 1,1 1 0,-1-1-1,0 0 1,-1 9 0,1-6-79,-5 50-4105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3:31.13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807 17 1824,'-12'-1'191,"10"1"-156,0 0 0,-1 0 0,1 0 0,0 0 0,0 0 0,0 0 0,-1 1 0,1-1 0,0 1 0,0-1 0,0 1 0,0 0 0,0 0 0,0 0 0,0 0 0,0 0 0,-3 3 0,-4 2 47,8-6 5,-1 1-1,1 0 1,0-1 0,-1 1-1,1 0 1,0 0 0,0 0 0,0 0-1,0 0 1,0 0 0,0 0-1,0 0 1,0 0 0,0 1 0,0-1-1,1 0 1,-1 1 0,0-1-1,1 0 1,-1 1 0,0 2 0,2-4-33,-1 1 0,0 0 0,0-1 0,1 1 0,-1 0 0,0-1 0,1 1 0,-1-1 1,1 1-1,-1 0 0,1-1 0,-1 1 0,1-1 0,-1 1 0,1-1 0,0 0 0,-1 1 1,1-1-1,0 1 0,13 5 479,-4-4-295,0-1 0,0 0 0,0 0-1,0-1 1,0 0 0,0-1 0,15-3-1,6 0-101,77-2-102,0 4 1,0 6 0,108 16-1,-152-14 385,-38-5-338,41 9 1,-65-10-83,1 0 1,-1 1-1,0 0 1,0 0-1,0 0 1,1 0-1,-1 0 1,0 0-1,0 0 1,2 2-1,-4-2 14,1-1 1,-1 1-1,1 0 0,-1-1 1,1 1-1,-1 0 0,0 0 1,1-1-1,-1 1 0,0 0 1,1 0-1,-1 0 1,0 0-1,0 0 0,0-1 1,0 1-1,0 0 0,0 0 1,0 0-1,0 0 0,0 0 1,0-1-1,-1 1 0,1 0 1,0 0-1,0 0 0,-1 1 1,-57 148 270,33-82 589,39-88 850,21-42-1048,-13 21-751,46-64-1,-66 103-23,0-1-1,0 1 1,1-1-1,-1 1 1,1 0-1,-1 0 1,1 0-1,0 0 0,-1 0 1,1 1-1,5-3 1,-7 4 69,0 0 1,0 0-1,1 0 0,-1-1 1,0 1-1,0 0 1,0 1-1,1-1 0,-1 0 1,0 0-1,0 0 1,0 1-1,1-1 0,-1 0 1,0 1-1,0-1 1,0 1-1,0 0 1,0-1-1,0 1 0,0 0 1,0 0-1,0-1 1,0 1-1,-1 0 0,1 0 1,0 0-1,0 0 1,-1 0-1,1 0 0,-1 0 1,1 0-1,-1 1 1,1 1-1,5 10-59,-2 1-1,0 0 1,0 1 0,-1-1 0,1 15-1,1 78-100,-4-74 167,1 154 76,1 42 248,0-166 265,-9 93 0,5-94 721,-4-66-620,3 0-535,-1-1 0,1 1 0,0 0 0,1-1 0,-1 1 0,1-1-1,-2-7 1,-2-35 279,4 39-400,-2-35 125,-5-82-302,7 115-489,-3 12-219,-5 16 54,5-1 756,1 0 0,0 0 0,-1 30 0,6 53-31,-2-88 95,30 230 233,-28-234-224,-1 5 40,0-5 107,0-1-1,1 1 1,-1-1-1,1 1 1,1-1 0,-1 0-1,7 13 1,-8-19-107,0-1 1,-1 1-1,1-1 0,-1 0 1,1 1-1,0-1 1,-1 0-1,1 1 0,0-1 1,0 0-1,-1 0 1,1 1-1,0-1 0,0 0 1,-1 0-1,1 0 1,0 0-1,0 0 0,-1 0 1,1 0-1,0 0 0,0 0 1,-1-1-1,1 1 1,0 0-1,-1 0 0,1-1 1,0 1-1,-1 0 1,1-1-1,0 1 0,-1-1 1,1 1-1,-1-1 1,1 1-1,0-2 0,3 0 27,-1-1 0,0 0 0,0 0 0,0 0 0,2-4 0,0-1 74,0-1 1,-1 1-1,6-16 0,-9 21-180,0 0 0,0 1-1,-1-1 1,1 0-1,-1 1 1,1-1-1,-1 0 1,0 0 0,0 1-1,0-1 1,-1 0-1,1 1 1,0-1 0,-1 0-1,0 0 1,0 1-1,-1-4 1,1 5 6,0 0 1,0 0 0,0 0-1,0 0 1,0 1 0,0-1-1,0 0 1,0 1 0,0-1-1,-1 1 1,1-1 0,0 1-1,0-1 1,-1 1 0,1 0-1,0 0 1,0-1 0,-1 1-1,1 0 1,0 0 0,-1 1-1,-1-1 1,-32 8-566,31-7 567,-7 2 81,0-1 1,1 0 0,-1-1-1,0 0 1,0-1 0,0 0-1,0 0 1,0-1 0,0-1-1,0 0 1,0 0 0,1-1-1,-12-5 1,-7-2 12,-42-10 0,50 16-29,1-2-1,0 0 0,0-1 0,0-1 0,-22-12 0,42 19-41,0 1-1,0 0 1,0 0 0,-1-1-1,1 1 1,0 0-1,0-1 1,0 1 0,0 0-1,0-1 1,0 1-1,-1 0 1,1 0 0,0-1-1,0 1 1,0 0-1,0-1 1,0 1 0,0 0-1,0-1 1,0 1 0,1 0-1,-1-1 1,0 1-1,0 0 1,0-1 0,0 1-1,0 0 1,0-1-1,1 1 1,-1 0 0,0 0-1,0-1 1,0 1-1,1 0 1,-1 0 0,1-1-1,11-12-87,-8 9 53,12-11-5,1 1 1,0 1 0,1 0-1,1 2 1,0 0 0,0 1-1,25-9 1,-41 17 9,0 1 0,0 0 0,1 0 0,-1 0 0,0 1 0,1-1 0,-1 1 1,1-1-1,-1 1 0,1 0 0,-1 1 0,0-1 0,1 1 0,-1-1 0,1 1 0,3 1 0,-5 0 10,1-1-1,-1 0 1,0 1-1,1 0 1,-1-1-1,0 1 1,0 0 0,0 0-1,-1 0 1,1 0-1,0 1 1,-1-1-1,1 0 1,-1 1-1,0-1 1,0 1-1,0-1 1,0 1-1,0 0 1,0 2-1,0-1 66,0 0-1,-1 0 1,1-1-1,-1 1 0,0 0 1,0 0-1,-1 0 1,1 0-1,-1 0 1,1 0-1,-3 6 1,3-10-35,0 0 1,-1 0 0,1 1-1,0-1 1,0 0 0,0 0-1,0 0 1,0 1 0,0-1 0,-1 0-1,1 0 1,0 0 0,0 0-1,0 0 1,0 1 0,-1-1 0,1 0-1,0 0 1,0 0 0,0 0-1,-1 0 1,1 0 0,0 0 0,0 0-1,0 0 1,-1 0 0,1 0-1,0 0 1,0 0 0,-1 0-1,1 0 1,0 0 0,0 0 0,0 0-1,-1 0 1,1 0 0,0 0-1,0 0 1,-1 0 0,-6-9 334,-2-15 66,-20-74 573,-29-123-550,45 126-543,-2-126-1,11-48-1799,4 269 1914,0-1 0,-1 0 0,1 1 0,0-1 0,0 1 0,-1-1 0,1 0 1,0 1-1,-1-1 0,1 1 0,-1-1 0,1 0 0,-1 1 0,1 0 0,-1-1 0,1 1 0,-1-1 0,1 1 0,-1-1 0,1 1 0,-1 0 0,0 0 0,1-1 0,-1 1 0,0 0 0,-23-7-1,16 5 16,-28-6 12,0 1 0,0 2 0,0 2 0,-71 1 0,80 4-111,1 1 0,0 0 1,0 2-1,1 1 0,0 2 1,0 0-1,-40 19 1,52-20 45,0 1 1,1 0-1,-22 19 1,28-21 52,-1 0 0,1 0 1,1 1-1,-1 0 0,1 0 0,1 1 0,-8 14 1,11-20-14,0 0 1,0 1-1,0-1 1,1 0 0,-1 1-1,1-1 1,-1 1 0,1-1-1,0 1 1,0-1 0,0 1-1,0-1 1,0 0 0,1 1-1,-1-1 1,1 1 0,1 2-1,-1-2 2,1 0 0,0-1 0,-1 1 0,1-1 0,0 1 0,1-1 0,-1 0-1,0 0 1,1 0 0,-1 0 0,1 0 0,2 1 0,8 4-12,1-1 1,-1-1-1,1 0 0,25 4 0,-31-7-28,165 31 158,-39-8-174,-132-25 45,16 5 21,-18-5-18,1 0 1,-1 0-1,0 0 1,0 0 0,0 0-1,1 0 1,-1 0-1,0 0 1,0 0-1,1 1 1,-1-1 0,0 0-1,0 0 1,0 0-1,1 0 1,-1 0-1,0 1 1,0-1-1,0 0 1,0 0 0,1 0-1,-1 0 1,0 1-1,0-1 1,0 0-1,0 0 1,0 1 0,0-1-1,0 0 1,0 0-1,0 0 1,0 1-1,0-1 1,0 0 0,1 0-1,-1 1 1,-1-1-1,1 0 1,0 0-1,0 1 1,0-1-1,0 0 1,0 0 0,0 0-1,0 1 1,0-1-1,0 0 1,0 0-1,0 1 1,-1-1 0,1 0-1,0 0 1,0 0-1,0 0 1,0 1-1,-1-1 1,1 0 0,0 0-1,0 0 1,0 0-1,-1 0 1,1 0-1,0 1 1,-6 2 32,1-1 1,0 1-1,-1-1 0,-11 3 1,0 1-20,-53 17-47,-102 40-112,160-57 158,-4 1 136,0 0-1,-29 8 1,40-14-120,0 0 0,0 0 0,0-1-1,0 1 1,0-1 0,-1 0 0,1-1 0,0 1 0,0-1 0,0 0 0,0 0 0,0 0 0,0-1 0,-5-2-1,10 3-18,-1 1 0,0 0 0,0-1 0,1 1-1,-1-1 1,0 1 0,1-1 0,-1 1-1,0-1 1,1 0 0,-1 1 0,1-1-1,-1 0 1,1 1 0,-1-1 0,1 0-1,-1 0 1,1 0 0,0 1 0,-1-1-1,1 0 1,0-2 0,0 2-8,0-1 0,0 1 0,0-1 0,1 0 0,-1 1 0,0-1 0,1 1 0,0-1 0,-1 1 0,1-1 0,1-1 0,3-4-30,0 0 0,0 1-1,11-10 1,-14 14 28,16-14-12,1 0 0,0 1 0,2 2-1,-1 0 1,25-11 0,113-41 8,-35 16-60,-99 41 97,-21 8-28,1-1-1,-1 0 1,0 0 0,0-1 0,1 1 0,2-2 0,-6 2-5,0 1 1,0 0-1,1 0 1,-1 0-1,0 0 1,0 0-1,0 0 1,0 0-1,0 0 1,1-1-1,-1 1 1,0 0-1,0 0 1,0 0-1,0 0 1,0 0-1,0-1 0,0 1 1,0 0-1,0 0 1,1 0-1,-1-1 1,0 1-1,0 0 1,0 0-1,0 0 1,0 0-1,0-1 1,0 1-1,0 0 1,0 0-1,0 0 1,-1 0-1,1-1 1,0 1-1,0 0 1,0 0-1,0 0 1,0-1-1,0 1 1,-9-5-10,-14 1-72,-101-8-101,-73-10 218,-109-25 2,-149-28 82,384 59-122,-25-5-307,93 21 302,0-1 0,0 1 0,0-1 0,0 0 0,0 0 0,0 0 0,-3-2 0,33 7-111,7 0-13,0-1 1,61-4 0,-48-1 159,129 0-37,162-4 121,-201 0-205,271-10 139,-369 16 10,1-2-1,-2-2 0,54-12 1,-64 9-9,-19 6 6,-1-1 0,1 0 0,-1-1 1,9-4-1,-10 6-94,-6 1 28,0 0-1,0-1 1,0 1 0,0 0-1,0 0 1,0-1 0,0 1-1,0-1 1,0 1 0,0-1-1,0 1 1,0-1 0,1 0 0,0 1-331,-1 0 339,0 0 0,0 0-1,0 0 1,-1 1 0,1-1-1,0 0 1,0 1 0,-1-1 0,1 0-1,0 1 1,-1-1 0,1 1-1,0-1 1,-1 1 0,1 0 0,-1-1-1,1 1 1,-1 0 0,1-1-1,-1 1 1,1 0 0,-1-1 0,0 1-1,1 0 1,-1 0 0,0 0-1,1 1 1,0 2-59,2 3 19,-1 1 1,1 0-1,-1 0 1,-1 0-1,2 16 1,1 7-87,6 53 93,-6-33-3,3 18-4,-4-24 64,14 62 1,-14-98 48,0-1 1,5 13-1,-4-15-62,-2 1 0,1 0 0,-1-1 0,3 12 0,-3-7-40,2 0 0,-1 0 0,2 0 0,7 14 0,11 21 208,-13-28-173,1 0 1,14 18-1,-24-35 35,0 8-6,1-2 0,-2-6 256,0-14 442,0-77-189,6-222-58,2-51-2333,-8 369 1765,-1 1 0,0-1 0,0 0 0,-1 0 0,-3 11 1,-6 23-5,-1 39 86,5-1-1,2 101 1,8-137 29,2 0 1,1-1 0,25 80-1,-29-114-74,-1 1 0,1-1 0,-1 0 0,0 1 0,0-1 0,-1 0 0,0 1 0,-1-1 0,0 1 0,0-1 0,0 0 0,-1 1 0,0-1 0,0 0 0,-6 11 0,-14 36-1185,-44 118-4200,40-98 1209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4:3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10 410 2560,'-2'1'288,"2"-1"-264,0 0 0,0 0 0,0 0-1,0 0 1,-1 1 0,1-1 0,0 0-1,0 0 1,0 0 0,0 0-1,0 0 1,-1 0 0,1 0 0,0 0-1,0 1 1,0-1 0,-1 0 0,1 0-1,0 0 1,0 0 0,0 0-1,-1 0 1,1 0 0,0 0 0,0 0-1,0 0 1,0 0 0,-1 0 0,1 0-1,0-1 1,0 1 0,0 0-1,-1 0 1,1 0 0,0 0 0,0 0-1,0 0 1,0 0 0,-1 0 0,1-1-1,0 1 1,0 0 0,0 0-1,0 0 1,0 0 0,0 0 0,0-1-1,-1 1 1,1 0 0,0-1 0,0-8 4802,11 2-3871,-1 0-1,11-12 1,7-4-336,74-45 730,-73 51-1185,-2-1 0,0-2 0,31-28 0,-49 39-150,-1-1 1,-1 0-1,0-1 1,7-11-1,4-7 175,-13 22-158,0-1 0,-1 1-1,0-1 1,0 0 0,-1 0-1,1-1 1,1-10 0,-3 11-300,-2 11-69,-3 16-74,-9 26 426,8-30-20,0 0 0,0 0 0,1 0 1,1 1-1,1-1 0,0 19 0,1-27 35,1 0-1,0 1 0,3 11 1,-3-16 6,1-1 1,-1 1 0,0 0 0,1 0-1,-1-1 1,1 1 0,0 0 0,0-1-1,0 0 1,4 5 0,-4-5 49,0 0 1,1 0 0,-1-1-1,0 1 1,1 0-1,-1-1 1,1 1-1,0-1 1,-1 0-1,1 0 1,0 0-1,0 0 1,0 0-1,0-1 1,-1 1-1,1-1 1,0 0 0,0 0-1,0 0 1,0 0-1,0-1 1,0 1-1,0-1 1,0 1-1,4-3 1,-2 2-26,-1-1 1,1 0 0,0 0-1,-1 0 1,1-1 0,-1 1-1,0-1 1,0 0 0,0 0-1,7-8 1,3-4-13,16-25 1,-11 15-104,-11 14 5,0 1 0,1 1 0,0-1 0,15-11 0,-21 19 32,0 0 1,-1 1 0,1-1 0,0 1 0,0-1 0,0 1 0,0 0 0,0 0 0,0 0-1,0 0 1,0 1 0,1-1 0,-1 1 0,0 0 0,0 0 0,0 0 0,1 1 0,-1-1-1,0 1 1,0-1 0,0 1 0,0 0 0,5 2 0,-4-1 3,1 1-1,-1 0 1,0 0 0,1 0 0,-1 0 0,0 0 0,-1 1-1,1 0 1,-1 0 0,1 0 0,-1 0 0,-1 1 0,1-1-1,0 1 1,-1-1 0,0 1 0,2 7 0,-3-8 34,0-1 1,0 1 0,-1-1 0,1 0-1,-1 1 1,0-1 0,0 1-1,0-1 1,0 1 0,-1-1 0,0 1-1,1-1 1,-1 0 0,0 1-1,-1-1 1,1 0 0,0 0-1,-1 0 1,0 0 0,0 0 0,0 0-1,0 0 1,0-1 0,0 1-1,-1-1 1,-3 4 0,4-5 27,0 0 0,-1 0 0,1 0 0,0 0 0,-1 0-1,1 0 1,-1-1 0,1 1 0,-1-1 0,0 1 0,1-1 0,-1 0 0,1 0 0,-1 0 0,1-1 0,-1 1 0,-4-2 0,-6-1 27,1-1 1,-16-7 0,7 3-409,41 10 209,0 0-1,42-3 1,-23 0 17,-8 1 178,52 7 0,-35 4-3333,-44-9 2473,7 2-207,-4 2-3032,-2 2 1751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4:3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59 4480,'-27'-41'2016,"22"27"-1728,-1 11-256,12 3-64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4:3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183 564 2240,'0'0'52,"0"-1"0,0 1 0,-1 0 0,1-1 0,0 1 0,0 0 0,0-1 0,-1 1 0,1-1 1,0 1-1,0 0 0,0-1 0,0 1 0,0-1 0,0 1 0,0 0 0,0-1 0,0 1 0,0-1 0,0 1 0,0-1 0,0 1 0,0 0 0,0-1 0,1 1 1,-1-1-1,0 1 0,0 0 0,0-1 0,1 1 0,-1 0 0,0-1 0,0 1 0,1 0 0,-1-1 0,0 1 0,1 0 0,-1 0 0,0-1 0,1 1 0,-1 0 1,0 0-1,1 0 0,-1-1 0,1 1 0,-1 0 0,1 0 0,-1 0 81,1 0-1,-1-1 1,1 1 0,-1 0 0,1 0-1,-1-1 1,0 1 0,1 0 0,-1 0-1,1-1 1,-1 1 0,0 0 0,1-1 0,-1 1-1,0-1 1,1 1 0,-1 0 0,0-1-1,0 1 1,0-1 0,1 1 0,-1-1-1,0 0 1,0 0-84,0 1 0,0 0 0,0-1 0,0 1 0,0 0 0,-1-1 0,1 1 0,0-1 1,0 1-1,0 0 0,-1-1 0,1 1 0,0 0 0,0 0 0,-1-1 0,1 1 0,0 0 0,0 0 0,-1-1 0,1 1 0,0 0 0,-1 0 0,1 0 0,0-1 0,-1 1 0,1 0 0,-1 0 0,1 0 0,0 0 1,-1 0-1,1 0 0,-1 0 0,1 0 0,0 0 0,-1 0 0,1 0 0,0 0 0,-1 0 0,1 0 0,-1 0 0,1 0 0,0 0 0,-1 1 0,1-1 0,-1 0 0,-16 7 116,10-1-32,0 0-1,0 0 1,1 0-1,-10 13 1,3-5 26,-2 2-64,3-3 36,0 0 1,1 0 0,0 1 0,1 0 0,1 0 0,-9 19 0,14-24-41,3-7-59,0 1 1,-1-1-1,1 1 0,1-1 0,-1 1 0,0 0 0,0 3 0,1-5 1,0 0 0,0 0 1,1 0-1,-1 0 0,0 0 0,0 0 0,1 0 0,-1 0 0,1 0 0,-1 0 0,1 0 0,-1 0 0,1 0 0,0 0 0,-1 0 0,1 0 0,0 0 0,0-1 0,-1 1 0,1 0 0,0-1 1,0 1-1,1 0 0,1 1 45,0-1 1,0 1-1,0-1 0,0 0 1,0 0-1,0-1 1,0 1-1,0 0 1,0-1-1,0 0 1,0 0-1,1 0 0,-1 0 1,0 0-1,0-1 1,0 1-1,0-1 1,0 0-1,0 0 1,0 0-1,0 0 0,4-3 1,0 0 15,-1 0-1,-1 1 1,1-2 0,-1 1-1,1-1 1,-1 0 0,0 0-1,-1 0 1,5-7 0,-4 4-86,0-1 0,0 1 1,-1-1-1,-1 0 0,1 0 1,-1 0-1,-1 0 0,0-1 1,0 1-1,-1-1 0,0 0 0,0 1 1,-1-1-1,-1 0 0,1 1 1,-2-1-1,-2-10 0,4 19-62,0 0 0,0 0 1,0 0-1,0 0 0,-1 0 0,1 0 0,-1 1 0,1-1 0,0 0 0,-1 0 0,1 0 1,-1 1-1,0-1 0,1 0 0,-1 1 0,-1-2 0,2 2 30,-1 0 0,1-1 0,-1 1 1,1 0-1,-1 0 0,1 0 0,-1 0 0,1 0 0,-1 0 0,1 1 0,-1-1 1,1 0-1,-1 0 0,1 0 0,-1 0 0,1 0 0,-1 1 0,1-1 0,0 0 1,-1 0-1,1 1 0,-1-1 0,1 0 0,0 1 0,-1-1 0,1 0 0,0 1 1,-1-1-1,1 1 0,0-1 0,0 1 0,0-1 0,-1 1 0,-4 7 9,1 0 0,0 1-1,0-1 1,1 1 0,0 0-1,1 0 1,0 0 0,0 0 0,1 0-1,0 0 1,1 11 0,0-11 44,0-1 1,1 0 0,0 1 0,0-1-1,1 0 1,0 0 0,1 0-1,0 0 1,0 0 0,0-1-1,1 1 1,9 12 0,-11-17 18,0 0 0,1-1 1,-1 1-1,1-1 0,0 0 1,-1 1-1,1-1 0,0 0 1,0-1-1,1 1 0,5 2 1,-6-3 10,-1-1 0,1 1 0,-1-1 0,1 0 0,0 0 0,-1 0 0,1 0 0,-1 0 0,1 0 0,0-1 0,-1 1 0,1-1 0,-1 0 0,1 0 0,-1 0 0,1 0 0,2-2 1,85-59 644,-78 53-657,4-5 0,-1 0 0,0-1 0,-1 0-1,-1-1 1,23-36 0,-10 8 119,26-59 1,14-69 102,-34 83-400,-28 77 93,25-70 45,-25 69-96,-1 1 1,-1-1-1,0 0 0,0-19 1,-2 32 65,0-1 0,0 0 0,0 1-1,0-1 1,0 0 0,0 0 0,0 1 0,0-1 0,0 0 0,0 1 0,0-1 0,-1 0 0,1 0-1,0 1 1,0-1 0,-1 1 0,1-1 0,-1 0 0,1 1 0,0-1 0,-1 1 0,1-1 0,-2 0 0,1 1 4,1 0 0,-1 0 0,0 0 0,1 0 0,-1 0 0,1 0 0,-1 0 0,0 0-1,1 0 1,-1 0 0,0 1 0,1-1 0,-1 0 0,0 0 0,1 1 0,-1-1 0,1 0 0,-1 1 0,0 0 0,-5 4-39,1 0 0,0 0-1,-5 8 1,1-1 38,1 0 0,0 1 1,1 0-1,0 1 0,-8 26 0,-15 76-103,25-96 114,-10 48 95,2 1-1,4 0 0,-1 72 1,10-128 1,1 0 1,2 18-1,-2-28-50,0 1-1,-1-1 1,1 0-1,1 0 1,-1 1-1,0-1 1,1 0-1,-1 0 0,1 0 1,0 0-1,0-1 1,0 1-1,5 4 1,-5-6 0,-1 0-1,1 0 1,0-1 0,0 1 0,0 0-1,0-1 1,-1 0 0,1 1 0,0-1-1,0 0 1,0 0 0,0 0 0,0 0-1,0 0 1,0 0 0,0-1 0,0 1-1,-1-1 1,1 1 0,0-1 0,0 0-1,3-1 1,1-1 83,0 0-1,-1-1 1,1 1-1,-1-1 1,9-8-1,3-7-106,-1-1-1,18-27 1,-26 29-193,-8 16 123,1 1 1,-1 0 0,0 0-1,1-1 1,-1 1 0,1 0-1,0 0 1,-1 0-1,1 0 1,0 0 0,1-2-1,-1 3 42,-1 0 1,1 0-1,0 0 0,0-1 0,-1 1 0,1 0 0,0 0 0,0 0 1,-1 0-1,1 0 0,0 0 0,0 1 0,-1-1 0,1 0 0,0 0 1,0 0-1,-1 1 0,1-1 0,0 0 0,-1 1 0,1-1 1,0 1-1,-1-1 0,1 1 0,0 0 0,9 5 14,0 1 1,0-1-1,1-1 0,0 0 0,0-1 1,0 0-1,1 0 0,-1-2 0,1 1 1,0-1-1,-1-1 0,1 0 0,23-1 0,-11-3 54,-3 2 57,1-2-1,-1 0 1,28-9-1,-35 7-177,31-11 333,-45 16-261,0-1-1,0 1 1,1 0-1,-1 0 0,0 0 1,0 0-1,0 0 0,0 0 1,0 0-1,0 0 0,0 0 1,1 0-1,-1 0 0,0 0 1,0 0-1,0 0 0,0 0 1,0-1-1,0 1 0,0 0 1,0 0-1,0 0 1,0 0-1,0 0 0,1 0 1,-1 0-1,0-1 0,0 1 1,0 0-1,0 0 0,0 0 1,0 0-1,0 0 0,0 0 1,0-1-1,0 1 0,0 0 1,0 0-1,0 0 1,0 0-1,0 0 0,-1 0 1,1-1-1,0 1 0,0 0 1,0 0-1,0 0 0,0 0 1,0 0-1,0 0 0,0 0 1,0 0-1,0 0 0,0-1 1,-1 1-1,1 0 1,0 0-8,0 0 1,-1 0 0,1 0-1,0-1 1,-1 1 0,1 0 0,-1 0-1,1 0 1,0 0 0,-1 0 0,1 0-1,0 0 1,-1 0 0,1 0 0,0 0-1,-1 0 1,1 0 0,0 0 0,-1 0-1,0 1 1,-37 24-466,29-21 457,1 2 0,0-1 0,0 1 0,0 1 0,1-1 0,0 1 0,0 0 0,1 1 0,0 0 0,0 0 0,-9 17 0,14-24 17,1 1 1,-1-1-1,1 0 1,-1 1-1,1-1 1,0 1-1,0-1 1,0 1 0,-1-1-1,1 1 1,0-1-1,1 1 1,-1-1-1,0 1 1,0-1-1,1 1 1,-1-1-1,1 1 1,-1-1-1,1 0 1,0 1-1,-1-1 1,1 0-1,0 0 1,0 1-1,0-1 1,0 0-1,0 0 1,0 0-1,0 0 1,0 0 0,0 0-1,1 0 1,-1-1-1,2 2 1,2 0 44,0 1 0,-1-1 0,1-1 0,0 1 0,0-1 0,0 1 0,0-1-1,0-1 1,7 1 0,-2-1 36,1 0 0,-1-1 0,0-1-1,1 0 1,-1 0 0,0-1-1,0 0 1,-1-1 0,1 0 0,-1 0-1,1-1 1,-1 0 0,8-7-1,-15 11-87,0-1-1,-1 0 0,1 1 1,-1-1-1,0 0 0,1 0 0,-1 1 1,0-1-1,0 0 0,0 0 1,-1 0-1,1 0 0,0-1 0,-1 1 1,1 0-1,-1 0 0,0 0 0,1 0 1,-1-1-1,0 1 0,-1 0 1,1 0-1,0 0 0,-1-1 0,1 1 1,-1 0-1,1 0 0,-1 0 1,0 0-1,0 0 0,0 0 0,0 0 1,0 0-1,-1 0 0,1 1 1,0-1-1,-1 0 0,0 1 0,1-1 1,-1 1-1,0 0 0,0-1 1,1 1-1,-1 0 0,0 0 0,0 0 1,0 1-1,-1-1 0,1 0 0,-2 0 1,-2 0-20,1 0 0,-1 0 0,0 0 0,1 1 0,-1-1 0,0 2 0,0-1 0,1 1 0,-1-1 0,0 1 0,1 1 0,-1-1 0,1 1 0,0 0 0,-11 6 0,9-5-24,-2 3-218,9-6 262,0 1 0,0-1-1,0 0 1,0 1 0,0-1 0,0 0 0,0 0 0,0 1 0,0-1 0,0 0 0,0 1 0,1-1 0,-1 0 0,0 0-1,0 1 1,0-1 0,0 0 0,1 0 0,-1 0 0,0 1 0,0-1 0,1 0 0,-1 0 0,0 0 0,0 0-1,1 1 1,-1-1 0,0 0 0,0 0 0,1 0 0,-1 0 0,0 0 0,1 0 0,-1 0 0,0 0 0,1 0 0,-1 0-1,11 3 38,-1-1-1,1-1 0,0 1 0,0-2 0,0 1 0,20-4 0,-11 2 31,3 1-32,1-2 0,-1-1 0,0-1 0,1-1 0,-2-1 0,1-1 0,-1-1 0,0-1 0,-1-1 0,0-1 0,0 0 0,-1-2 0,-1 0 0,0-1 0,-1-2-1,17-17 1,7-12 170,-41 104-438,-7 26 243,0 1 267,6-82-238,0 1 7,0-1 0,0 1-1,0 0 1,0-1 0,1 1 0,0 0 0,0-1 0,3 7 0,-4-11-29,0 0-1,0 0 1,1 0 0,-1 0-1,0 0 1,1 0 0,-1 0-1,0 0 1,0 0 0,1 0-1,-1 0 1,0 0-1,1 0 1,-1 0 0,0 0-1,0 0 1,1 0 0,-1 0-1,0 0 1,1 0 0,-1 0-1,0-1 1,0 1 0,1 0-1,-1 0 1,0 0 0,0-1-1,0 1 1,1 0-1,-1 0 1,0 0 0,0-1-1,0 1 1,1 0 0,-1 0-1,0-1 1,0 1 0,0 0-1,0-1 1,0 1 0,0 0-1,1-2 70,10-9 3,-1-1-1,-1 0 1,0-1 0,-1 0 0,0 0 0,8-19 0,-4 7-125,4-5-29,38-66-10,-54 95 62,0 1 0,1-1 0,-1 0 0,0 1 0,1-1 0,-1 1-1,1-1 1,-1 1 0,1-1 0,-1 1 0,1-1 0,-1 1 0,1-1 0,0 1-1,-1 0 1,1-1 0,-1 1 0,1 0 0,0 0 0,-1-1 0,1 1-1,0 0 1,0 0 0,-1 0 0,1 0 0,0 0 0,-1 0 0,1 0 0,0 0-1,0 0 1,-1 0 0,2 1 0,1 0-47,-1 1 0,1-1 0,-1 1 0,0 0 0,1 0 0,3 4 1,2 3 60,6 2 15,0 1-1,1-2 1,0 1-1,1-2 1,0 0-1,0-1 1,1-1 0,18 5-1,-23-8 29,1-1-1,0 0 0,0-1 1,1-1-1,-1 0 0,0-1 1,0 0-1,1-1 1,-1-1-1,0 0 0,22-6 1,-29 6-30,1-1-1,-1 1 1,0-1 0,0 0 0,0 0 0,-1-1 0,1 0 0,-1 0 0,0 0 0,0-1 0,0 1-1,4-7 1,1-2 76,0 0 0,-2-1 0,0 1 1,10-25-1,-14 30-82,-1-1 0,0 0 0,-1 0 0,0 0 0,0-1 0,-1 1 0,0 0 0,-1-1 1,0-10-1,0 19-16,0 0 0,0 0 0,0 1 0,0-1-1,-1 0 1,1 0 0,0 0 0,0 0 0,-1 1 0,1-1 0,0 0 0,-1 0 0,1 0 0,-1 1 0,1-1 0,-1 0 0,1 1 0,-1-1 0,1 0 0,-1 1 0,-1-2 0,1 2 0,1 0 0,-1 0 0,0 0 0,0 0 0,0-1 0,1 2 0,-1-1 0,0 0 0,0 0 0,0 0 1,1 0-1,-1 0 0,0 1 0,0-1 0,1 0 0,-1 1 0,0-1 0,-1 1 0,-4 4-29,0-1 0,1 1-1,-11 11 1,16-16 40,-19 24-93,1 0-1,1 1 0,-15 31 1,29-50 94,-1 1 5,0 0 0,1 0-1,0 1 1,0-1-1,1 1 1,0-1 0,1 1-1,-1 0 1,1 10-1,1-14 12,0 1 0,0-1-1,1 0 1,-1 1 0,1-1-1,0 0 1,0 1 0,1-1-1,0 0 1,-1 0 0,1 0-1,0 0 1,1-1 0,-1 1-1,1 0 1,0-1 0,6 6-1,-3-3 76,1 0-1,0 0 0,0-1 0,0 0 0,1-1 0,0 0 1,0 0-1,0 0 0,0-1 0,1-1 0,-1 1 1,1-1-1,0 0 0,-1-1 0,1 0 0,0-1 1,0 0-1,0 0 0,-1-1 0,18-3 0,96-35 239,-76 23-262,-40 14-69,-6 2 0,0 0 0,0 0 0,0 0 0,0 0 1,0 0-1,0 0 0,0 0 0,0 0 0,0 0 0,0 0 1,0 0-1,0 0 0,0 0 0,0 0 0,0 0 1,0 0-1,0 0 0,0 0 0,0 0 0,0 1 0,0-1 1,0 0-1,0 0 0,0 0 0,0 0 0,0 0 0,1 0 1,-1 0-1,0 0 0,0 0 0,0 0 0,0 0 0,0 0 1,0 0-1,0 0 0,0 0 0,0 0 0,0 0 1,0 0-1,0 0 0,0 0 0,0 0 0,0 0 0,0 0 1,0 0-1,0 0 0,0 0 0,0 0 0,0 0 0,1 0 1,-1 0-1,0 0 0,0 0 0,0 0 0,0 0 1,0 0-1,0 0 0,0 0 0,0 0 0,0 0 0,0 0 1,0 0-1,0 0 0,0 0 48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4:4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 4224,'2'-5'1487,"2"3"1143,-2 14-1185,-6 30-448,0-9-468,-7 56 535,-37 151 0,37-192-871,-40 129 1400,49-170-1508,0-3 2,0 0 0,1-1-1,-1 2 1,1-1 0,0 0-1,0 0 1,1 0 0,-1 0-1,1 1 1,0-1 0,1 7 0,-1-10-43,1-1 1,-1 1 0,1 0 0,0 0 0,-1 0 0,1-1 0,0 1 0,0 0 0,0-1 0,-1 1 0,1-1 0,0 1 0,0-1 0,0 1 0,0-1-1,0 1 1,0-1 0,0 0 0,0 0 0,0 1 0,0-1 0,0 0 0,0 0 0,0 0 0,0 0 0,2-1 0,31-3 464,-29 3-402,96-18 695,74-12-783,-45 29 41,-75 3 408,-55-1-510,1 0 0,-1 0-1,0 0 1,0 0 0,0 0 0,0 0 0,0 0 0,1 0-1,-1 0 1,0 0 0,0 0 0,0 0 0,0 0-1,0 0 1,1 0 0,-1 0 0,0 0 0,0 0-1,0 0 1,0 0 0,0 0 0,0 0 0,1 0-1,-1-1 1,0 1 0,0 0 0,0 0 0,0 0-1,0 0 1,0 0 0,0 0 0,0 0 0,0-1 0,1 1-1,-1 0 1,0 0 0,0 0 0,0 0 0,0 0-1,0-1 1,0 1 0,0 0 0,0 0 0,0 0-1,0 0 1,0 0 0,0-1 0,0 1 0,0 0-1,0 0 1,0 0 0,-1 0 0,-3-6-3668,-1 4 1262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4:4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19 109 5728,'-15'-14'1840,"14"13"-1736,1 1-1,0-1 1,-1 1 0,1-1 0,-1 1 0,1-1 0,0 0 0,0-5 5086,3 5-4975,0-1 1,0 1-1,0-1 0,0 1 0,1 0 1,-1 0-1,1 1 0,3-1 1,4-2 97,29-7 635,26-8-508,70-8 1,-103 22-299,-15 2-320,35-7 0,-51 9-203,-2 0 253,1-1-1,-1 1 1,1 0 0,-1 0-1,1 0 1,-1 0 0,1 0-1,-1 0 1,1-1 0,-1 1-1,1 0 1,-1 0 0,0 1-1,1-1 1,-1 0 0,1 0-1,-1 0 1,1 0 0,-1 0 0,1 0-1,-1 1 1,1-1 0,0 0-1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4:4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79 5728,'-7'-12'1840,"7"11"-1784,0 1 0,0-1 0,0 1 1,0-1-1,0 1 0,0-1 0,0 1 1,0-1-1,1 1 0,-1-1 0,0 1 0,0-1 1,1 1-1,-1 0 0,0-1 0,0 1 1,1-1-1,-1 1 0,0 0 0,1-1 0,-1 1 1,1 0-1,-1-1 0,2-1 348,0 0 1,0 0-1,0 0 1,0 0-1,1 0 1,-1 1-1,0-1 0,1 1 1,-1 0-1,1-1 1,-1 1-1,5-1 0,38-10 222,-36 10-397,46-7-52,2 2 1,-1 3-1,91 5 0,-146-1-178,8-1-50,1 2 1,0-1-1,-1 1 1,1 1-1,-1 0 1,1 0-1,-1 1 1,0 0-1,12 5 1,6 9-206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4:4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 4736,'-27'0'1530,"25"0"-1310,0 0-1,-1 0 0,1 0 0,0 1 0,0-1 0,0 1 0,-1-1 0,1 1 0,0 0 0,0 0 0,0 0 0,0 0 0,0 0 0,-2 2 1,3-2 223,0 0 1,-1 0 0,1 0-1,-1 0 1,1 0 0,0-1 0,-1 1-1,1-1 1,-1 1 0,0-1 0,1 1-1,-1-1 1,-2 0 0,17-4 892,17-1-1024,-3 1-168,258-23 133,-262 25-304,26 0 80,-45 2-59,0 0 0,1 1 0,-1-1 1,0 1-1,0 0 0,0 0 0,1 1 0,4 2 0,1 0 48,0 1-12,-10-5-29,0 1 1,0-1-1,0 0 1,0 1-1,0-1 0,0 0 1,0 1-1,0-1 1,0 1-1,-1-1 0,1 0 1,0 0-1,0 1 0,0-1 1,0 0-1,-1 1 1,1-1-1,0 0 0,0 0 1,0 1-1,-1-1 1,1 0-1,0 0 0,-1 1 1,1-1-1,0 0 1,0 0-1,-1 0 0,1 0 1,0 1-1,-1-1 0,0 0 1,-24 24 83,-35 21-53,-4 1-27,13-3 73,2 1-1,2 3 0,-45 59 1,84-96-66,4-5-1,0 0 0,0 0 1,0 1-1,0 0 0,1 0 0,0 0 0,0 0 0,-3 9 0,6-14 0,0 0 1,0 0 0,1 0-1,-1-1 1,0 1 0,0 0-1,0 0 1,0 0-1,1 0 1,-1 0 0,0-1-1,1 1 1,-1 0 0,1 0-1,-1 0 1,1-1-1,-1 1 1,1 0 0,0-1-1,-1 1 1,1 0 0,0-1-1,-1 1 1,1-1-1,0 1 1,0-1 0,-1 0-1,1 1 1,0-1 0,0 0-1,0 1 1,0-1-1,0 0 1,1 0 0,4 1 106,0 0 0,0 0 0,10 0 1,268-18 342,-278 16-485,-1 0-383,-1 0 0,1 0 0,-1 0-1,8-4 1,-11 5-41,0-1 0,0 1-1,0 0 1,0-1-1,1 0 1,-1 1 0,0-1-1,0 0 1,0 1 0,0-1-1,-1 0 1,1 0 0,0 0-1,0 0 1,0 0-1,-1 0 1,2-1 0,-2-3-1968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4:4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5 127 6656,'-5'-1'2395,"9"-1"-555,16-3 574,-6 1-1298,262-61 1470,-217 54-2506,62-11-16,-65 15-1824,-2-1-4191,-36 6 3615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0:3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28 3808,'-4'-21'5074,"4"21"-4996,0 0 0,0 0 0,0 0 0,0 0 0,-1 0 0,1 0-1,0 0 1,0 0 0,0 0 0,0 0 0,-1 0 0,1 0 0,0 0 0,0 0 0,0 0 0,0-1 0,0 1-1,-1 0 1,1 0 0,0 0 0,0 0 0,0 0 0,0 0 0,0 0 0,0 0 0,0 0 0,-1 0-1,1-1 1,0 1 0,0 0 0,0 0 0,0 0 0,0 0 0,0 0 0,0-1 0,0 1 0,0 0 0,0 0-1,0 0 1,0 0 0,0 0 0,0-1 0,0 1 0,0 0 0,0 0 0,0 0 0,0 0 0,0 0 0,0-1-1,0 1 1,0 0 0,0 0 0,0 0 0,0 0 0,0 0 0,0-1 0,0 1 0,0 0 0,0 0 0,1 0-1,-1 0 1,0 0 0,0 0 0,0 0 0,0-1 0,0 1 0,0 0 0,0 0 0,1 0 0,-3 1 302,0 0 1,1 0-1,-1 0 1,0 1-1,1-1 1,-1 0-1,-1 3 1,-2 1 222,-5 4 273,1 1 0,-8 11-1,-3 2-3,16-18-750,-6 5 140,1 0-1,-13 21 0,20-29-244,1 1 0,-1 0-1,1 0 1,-1 0-1,1 0 1,0 0 0,0 0-1,0 0 1,1 1-1,-1-1 1,1 0 0,0 0-1,-1 1 1,2-1-1,-1 0 1,0 0 0,1 4-1,0-5 6,0 0-1,0 0 1,1 0-1,-1 0 0,0 0 1,1-1-1,-1 1 1,1-1-1,-1 1 0,1-1 1,0 1-1,0-1 1,-1 0-1,1 0 1,0 0-1,4 2 0,2 0-150,0-1-1,-1 1 0,12 1 1,1-1-1037,-1-2 0,1 0 0,26-3 0,-11 1-794,31 0-5757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4:4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 5984,'0'0'90,"0"0"0,0-1 0,0 1 0,0-1 0,0 1-1,0-1 1,0 1 0,0-1 0,1 1 0,-1-1 0,0 1 0,0-1 0,0 1 0,1-1 0,-1 1 0,0 0 0,1-1 0,-1 1 0,0 0 0,1-1 0,-1 1 0,0 0 0,1-1-1,-1 1 1,1 0 0,-1 0 0,1-1 0,-1 1 0,1 0 0,-1 0 0,0 0 0,5 0 4173,-5 17-2119,-43 257 304,21-70-1595,22-181-696,1-10-5018,0-19 1053,6 2 1238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4:4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7 426 6976,'-7'-6'2024,"10"3"-175,10-5 1387,-5 2-2615,0 1 0,0 0 0,0 1 0,12-6 1,-3 2-208,31-12 24,0 1 0,89-20 1,-6 1-5119,-89 26-3448,-20 8 4704</inkml:trace>
  <inkml:trace contextRef="#ctx0" brushRef="#br0" timeOffset="1">744 0 5824,'0'0'1866,"-1"2"-1130,-2 2-279,0 0 0,1 0-1,0 0 1,0 0-1,0 1 1,1-1 0,-3 10-1,-5 38 1467,6-35-1493,-24 226 1476,18-145-1626,0 50 392,11-124-747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4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1002 2720,'-1'2'176,"-10"10"996,11-12-1137,0 0 1,0 1 0,-1-1-1,1 0 1,0 1 0,0-1 0,-1 1-1,1-1 1,0 0 0,0 1-1,0-1 1,0 1 0,-1-1-1,1 1 1,0-1 0,0 0-1,0 1 1,0-1 0,0 1-1,0-1 1,0 1 0,1-1-1,-1 1 1,0 0 0,0-1 125,1 1 0,-1 0-1,0-1 1,0 1 0,1 0 0,-1-1 0,0 1 0,0 0 0,0 0-1,0-1 1,0 1 0,0 0 0,0 3 2666,4-12-1671,213-294 1666,-33 68-2710,-139 177-91,194-265 214,-231 310-267,-1 0 0,0 0 0,0-1 0,-1 0 0,8-27 0,-14 40 5,0-1 0,0 1 0,0 0 0,0-1 0,1 1 0,-1-1 0,0 1 0,0-1 0,0 1 0,0-1 0,0 1 0,-1 0 0,1-1 0,0 1 0,0-1 0,0 1 0,0 0 0,0-1 0,-1 1 0,1-1 0,0 1 0,-1-1 0,1 1-9,0 0-1,-1 0 0,1 0 0,0 0 0,-1 0 0,1 0 0,0-1 1,-1 1-1,1 0 0,-1 0 0,1 1 0,0-1 0,-1 0 0,1 0 1,0 0-1,-1 0 0,1 0 0,0 0 0,-1 0 0,0 1 0,-21 15-734,8-3 590,0 0 0,-19 25-1,14-10 62,-28 51-1,-10 37 53,-67 170 959,117-271-794,2 1 0,0 0 0,-3 20 0,6-31-23,2 1 1,-1 0 0,1-1 0,0 1 0,0 0-1,0-1 1,1 1 0,0 0 0,0-1-1,0 1 1,1-1 0,3 9 0,-4-12-6,0-1 0,0 1 1,0 0-1,1 0 1,-1 0-1,1-1 0,0 1 1,-1-1-1,1 1 1,0-1-1,0 1 0,0-1 1,0 0-1,0 0 1,0 0-1,0 0 0,0-1 1,0 1-1,0 0 1,0-1-1,1 0 1,-1 1-1,0-1 0,0 0 1,1 0-1,2-1 1,4 0 120,1 0 0,-1-2 0,0 1 0,15-6 0,-22 7-172,12-4 57,0-1 0,0 0-1,0-1 1,-1 0 0,0-1-1,0 0 1,20-19-1,-11 5-18,-1-1-1,-2-1 0,0 0 0,-2-2 0,27-49 0,50-147 67,-85 201-127,72-186-85,-79 203 7,-1 0 0,1 1 0,-1-1 0,-1 0 0,1 0 0,0 0 0,-1 0 1,0 1-1,0-1 0,0-6 0,-1 10 70,1-1 0,0 1 0,0 0 0,0 0 0,0 0 0,0-1 0,0 1 0,0 0 0,0 0 0,-1 0 0,1 0 0,0-1 1,0 1-1,0 0 0,0 0 0,-1 0 0,1 0 0,0 0 0,0 0 0,0-1 0,-1 1 0,1 0 0,0 0 0,0 0 0,0 0 0,-1 0 0,1 0 0,0 0 0,0 0 0,0 0 1,-1 0-1,1 0 0,0 0 0,0 0 0,0 0 0,-1 0 0,1 0 0,0 0 0,0 0 0,-1 1 0,1-1 0,0 0 0,0 0 0,0 0 0,0 0 0,-1 0 0,1 0 0,0 1 0,0-1 1,0 0-1,0 0 0,0 0 0,-1 0 0,1 1 0,0-1 0,0 0 0,0 0 0,-11 13-175,4-2 165,0 1-1,1 0 1,1 0 0,-8 23-1,-9 53 1,14-54-29,-27 129 7,-17 67 229,6-87 1389,49-148-1240,0 1-1,0-1 1,0 1 0,0-1-1,8-6 1,16-22-404,-14 12-28,-5 9 8,-1 0 0,1 1 0,1-1 0,12-11 0,-21 23 71,1-1 1,-1 1 0,1-1 0,-1 1-1,1 0 1,-1-1 0,1 1-1,-1 0 1,1-1 0,0 1 0,-1 0-1,1 0 1,-1 0 0,1-1-1,-1 1 1,1 0 0,0 0-1,-1 0 1,1 0 0,0 0 0,-1 0-1,1 0 1,-1 0 0,1 0-1,0 1 1,0-1-2,1 1 0,-1 0 0,-1-1 0,1 1 0,0 0-1,0 0 1,0 0 0,0 0 0,0-1 0,-1 1 0,1 0 0,0 2 0,2 2-13,0 1 1,-1 0-1,0-1 0,2 9 1,-3-10 28,11 36 22,-11-37-1,0 0 1,1 0-1,0 0 0,-1 0 1,1 0-1,0-1 0,1 1 1,-1 0-1,0-1 0,4 3 1,-3-3 36,-1 1 1,1-1 0,0 0-1,0-1 1,0 1-1,0 0 1,0-1-1,0 0 1,0 0 0,1 0-1,-1 0 1,0 0-1,1 0 1,-1-1 0,1 0-1,-1 0 1,1 0-1,-1 0 1,0 0 0,5-1-1,6-3 9,0 0 0,-1 0 0,1-1 0,-1-1-1,0 0 1,0-1 0,-1 0 0,0-1 0,0-1 0,-1 0 0,0 0-1,0-1 1,-1 0 0,0-1 0,-1 0 0,-1-1 0,1 0 0,-2 0 0,10-21-1,-15 27-55,0 1-1,0-1 0,0 0 0,0-10 0,-1 15-26,-1-1-1,0 1 1,0-1-1,0 1 1,0-1-1,0 0 0,0 1 1,-1-1-1,1 1 1,0-1-1,-1 1 1,1-1-1,-1 1 0,0-1 1,1 1-1,-1-1 1,0 1-1,0 0 1,-1-2-1,1 3 13,1-1 1,0 1-1,0 0 0,-1 0 0,1 0 1,0 0-1,0 0 0,-1-1 0,1 1 0,0 0 1,0 0-1,-1 0 0,1 0 0,0 0 1,-1 0-1,1 0 0,0 0 0,0 0 1,-1 0-1,1 0 0,0 0 0,-1 0 1,1 0-1,0 1 0,0-1 0,-1 0 1,1 0-1,-7 3-50,0 0-1,0 1 1,0 0 0,1 0 0,0 0 0,0 1-1,0 0 1,-10 11 0,-1 4-34,-18 27 1,27-36 63,5-6 28,0 0 1,0 0-1,1 0 0,-1 0 0,1 1 1,0-1-1,0 1 0,1 0 0,0-1 0,-1 8 1,2-11 20,-1 0 0,1 0 0,0 0 0,1 0 0,-1-1 0,0 1 0,0 0 0,1 0 0,-1 0 1,1-1-1,0 1 0,-1 0 0,1 0 0,0-1 0,0 1 0,0-1 0,0 1 0,0-1 0,1 1 0,-1-1 0,0 0 1,1 1-1,-1-1 0,1 0 0,-1 0 0,1 0 0,-1 0 0,1 0 0,0-1 0,0 1 0,-1 0 0,1-1 0,0 1 1,0-1-1,2 1 0,5-1 54,0 1 0,-1-1 1,1 0-1,0-1 0,-1 0 1,1 0-1,9-4 0,3-1-22,35-15 0,78-44 66,-125 59-113,-3 2-42,0 0 0,0 1-1,0-1 1,0 1-1,1 1 1,0-1 0,-1 1-1,12-2 1,-17 4 33,0 0-1,0 1 1,0-1 0,-1 0-1,1 1 1,0-1 0,0 0-1,-1 1 1,1-1 0,0 1-1,0-1 1,-1 1 0,1-1-1,-1 1 1,1-1 0,0 1-1,-1 0 1,1-1-1,-1 1 1,0 0 0,1-1-1,-1 1 1,1 0 0,-1 0-1,0 0 1,0-1 0,1 1-1,-1 0 1,0 0 0,0 0-1,0-1 1,0 3 0,0 1 2,1 0 1,-1 1 0,-1-1 0,0 7 0,-7 33 385,11-43 17,3-4-231,8-7 85,-5 1-190,-1 0-1,11-15 0,-11 14-64,0 0 0,16-14-1,-23 23-25,0 0 0,0 0 0,0 0 0,0 0 0,0 0-1,0 1 1,0-1 0,0 1 0,0-1 0,1 1 0,-1-1-1,0 1 1,0-1 0,1 1 0,-1 0 0,0 0 0,1 0 0,-1 0-1,2 0 1,-2 0 12,0 1-1,0-1 0,0 1 1,0 0-1,0-1 1,0 1-1,0 0 1,0 0-1,0 0 0,-1 0 1,1-1-1,0 1 1,0 0-1,-1 0 0,1 0 1,-1 1-1,1-1 1,-1 0-1,1 0 1,-1 0-1,0 0 0,1 3 1,1 7 11,2 1 1,-1 0-1,2-1 1,10 20-1,-14-28 19,0-1 0,1 1 0,-1-1 1,1 0-1,0 0 0,0 1 0,0-1 0,0 0 0,0-1 0,1 1 0,-1 0 0,0-1 0,1 1 0,-1-1 0,1 0 0,0 0 0,-1 0 0,1 0 1,0 0-1,0-1 0,-1 1 0,1-1 0,0 1 0,0-1 0,0 0 0,5-1 0,36-9-2695,1-4-4396,-27 10 4883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4:5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28 115 5408,'-27'-15'2432,"27"18"-2112,3-3 896,12 4-736,21-8 928,7 4-800,35-8 256,-5-1-512,11-6 32,-11 6-256,19-11 288,-8 3-224,8 1-7488,-14 8 3968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01:16:0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7456,'-27'0'3392,"3"9"-2944,10-9 896,9 5-832,-3-5 288,3 0-480,-4 0-3136,9 7 1504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2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6 450 3136,'-5'9'6033,"5"-9"-5938,0-12 2203,0-4-2142,2 1 0,0-1 0,1 1 0,0 0-1,1 0 1,1 0 0,0 0 0,1 1 0,1 0-1,0 0 1,1 0 0,1 1 0,17-21 0,-3 8-18,2 1 1,0 0 0,55-38-1,-45 36-118,-25 19-49,0 0 1,0 1-1,1 0 0,0 0 0,1 1 1,13-5-1,-23 10 16,-1 1 0,0 0 1,1-1-1,-1 1 0,1 0 1,-1 0-1,1 0 0,-1 0 1,0 0-1,1 0 0,-1 1 0,1-1 1,-1 0-1,1 1 0,-1-1 1,0 1-1,1-1 0,-1 1 1,0 0-1,0 0 0,1-1 0,-1 1 1,0 0-1,0 0 0,0 0 1,0 0-1,0 0 0,0 1 0,0-1 1,-1 0-1,1 0 0,0 0 1,0 1-1,0 2 0,1 1 19,0 1-1,0 0 1,-1-1 0,0 1-1,0 0 1,0 0-1,-1 7 1,-1 8 83,-1-1 0,-1 0 1,-1 0-1,-10 29 0,-2 13 462,15-52 97,1-10-634,0 0 1,1 0 0,-1 0-1,0 1 1,0-1 0,0 0-1,0 0 1,0 0-1,0 0 1,0 0 0,1 0-1,-1 0 1,0 0 0,0 0-1,0 0 1,0 0 0,0 0-1,0 0 1,1 0 0,-1 0-1,0 0 1,0 0 0,0 0-1,0 0 1,0 0 0,0 0-1,0 0 1,1-1 0,-1 1-1,0 0 1,0 0 0,0 0-1,0 0 1,0 0-1,0 0 1,0 0 0,0 0-1,0 0 1,1 0 0,-1-1-1,16-18 873,-6 6-670,38-34-63,54-57-521,-80 83-227,-22 20 543,1 0 0,0 0 0,0 1-1,0-1 1,-1 1 0,1-1 0,0 0 0,0 1 0,0-1-1,0 1 1,0 0 0,0-1 0,0 1 0,0 0 0,0 0-1,0 0 1,1-1 0,-1 1 0,0 0 0,0 1 0,0-1-1,2 0 1,-2 2 26,-1 0-1,1-1 1,0 1 0,-1 0-1,1 0 1,-1 0-1,1 0 1,-1 0-1,0 0 1,0 0 0,0 0-1,0 0 1,0 2-1,0-1 20,-10 105 410,1-3 152,9-105-534,0 1 1,0-1 0,0 1 0,0-1-1,0 0 1,0 1 0,0-1-1,0 1 1,0-1 0,0 1 0,0-1-1,0 1 1,0-1 0,0 1 0,1-1-1,-1 1 1,0-1 0,0 1 0,1-1-1,-1 0 1,0 1 0,1-1 0,-1 1-1,0-1 1,1 0 0,-1 0 0,0 1-1,1-1 1,-1 0 0,1 1 0,0-1 17,0 0 0,0 0 1,0 0-1,0 0 1,0-1-1,0 1 1,0 0-1,0 0 0,0-1 1,0 1-1,-1-1 1,1 1-1,0-1 1,1 0-1,25-23 542,-2-1-676,2 1 0,0 1 0,1 1 0,39-23 0,-67 45 74,0 0 0,1 0 0,-1 0 0,0 0 0,1 0 0,-1 1 0,0-1 0,1 0 0,-1 0-1,0 0 1,0 0 0,1 0 0,-1 0 0,0 1 0,1-1 0,-1 0 0,0 0 0,0 0 0,1 1-1,-1-1 1,0 0 0,0 0 0,0 1 0,0-1 0,1 0 0,-1 0 0,0 1 0,0-1 0,0 0-1,0 1 1,0-1 0,0 0 0,0 0 0,1 1 0,-1-1 0,0 0 0,0 1 0,0-1 0,0 0-1,-1 1 1,4 15-179,-3-11 168,-1 6 10,1 0 0,0 1 0,1-1 0,0 0 0,1 0 1,0 0-1,1 0 0,7 18 0,-5-19 150,0 1 0,13 17 0,-17-26-80,0 0 0,1-1-1,-1 1 1,0 0-1,1-1 1,-1 1-1,1-1 1,0 1-1,0-1 1,-1 0-1,1 1 1,0-1-1,0 0 1,0 0-1,0-1 1,0 1-1,0 0 1,0-1-1,0 1 1,1-1-1,-1 0 1,0 1-1,2-1 1,-2-1-7,-1 1 1,0-1-1,0 1 0,1-1 1,-1 1-1,0-1 1,0 0-1,0 0 0,0 0 1,0 1-1,0-1 0,0 0 1,0 0-1,-1 0 1,1 0-1,0-1 0,0 1 1,-1 0-1,1 0 1,-1 0-1,1 0 0,-1-1 1,1 1-1,-1 0 0,0-1 1,0 1-1,0 0 1,0-1-1,0-1 0,1-6 114,-1-1-1,-1 1 0,-1-11 0,1 11-101,0 2-65,0 1 0,-1 0 0,0-1 0,0 1 0,0 0 0,0 0-1,-1 0 1,0 1 0,-1-1 0,1 0 0,-1 1 0,0 0 0,-5-5 0,6 7-68,-1-1 1,0 0-1,0 1 1,-1 0 0,1 0-1,-1 1 1,1-1 0,-1 1-1,0 0 1,0 0 0,0 0-1,0 1 1,0 0 0,0 0-1,-1 0 1,-6 0-1,5 1 35,-1 0-368,12 3-193,1 0-186,-1-1-1,0 0 1,0 1-1,-1 0 1,1 0-1,5 6 1,-5-5-362,15 16-1476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2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4 805 3328,'-3'-3'3899,"6"7"-3062,12 10-645,-9-9 109,1-1 1,0 1 0,0-2-1,0 1 1,1-1 0,-1 0-1,1-1 1,12 3-1,-17-5-193,0 1-1,1-1 0,-1 0 1,1 0-1,-1 0 1,0-1-1,1 1 0,-1-1 1,0 0-1,1 0 0,-1 0 1,0 0-1,0-1 0,0 1 1,0-1-1,0 0 0,0 0 1,0 0-1,-1 0 1,1 0-1,-1-1 0,4-4 1,-1 2 27,-1-1 1,0 0 0,0 0 0,0 0 0,-1-1 0,0 1 0,0-1 0,-1 0 0,2-7-1,-3 11-137,-1 0 0,1 0-1,-1 0 1,0 0-1,0 0 1,0 0 0,0 0-1,-1 0 1,1 0-1,-1 0 1,0 0-1,0 0 1,0 1 0,0-1-1,0 0 1,-1 0-1,1 1 1,-1-1-1,0 1 1,0 0 0,0-1-1,0 1 1,0 0-1,0 0 1,-3-2 0,3 2-38,-1 1 0,1 0 1,-1-1-1,1 1 1,-1 0-1,0 0 1,1 0-1,-1 0 0,0 1 1,0-1-1,0 1 1,0 0-1,1-1 1,-1 2-1,0-1 1,0 0-1,0 0 0,0 1 1,1-1-1,-1 1 1,0 0-1,-2 1 1,-2 1-16,1 0 1,0 0 0,0 1 0,0-1 0,0 1 0,1 1 0,0-1-1,-7 7 1,9-7 67,1 0 0,-1-1-1,1 1 1,-1 0 0,1 0-1,0 1 1,1-1 0,-1 0-1,1 1 1,0-1 0,0 1-1,0-1 1,0 1-1,1-1 1,0 1 0,0 0-1,0-1 1,2 8 0,-1-1 79,2-1 0,-1 1 0,2-1 0,-1 0 0,1 0 0,11 18 1,-12-23-13,-1-1 1,1 0-1,1 1 1,-1-1-1,1 0 1,-1-1-1,1 1 1,0-1 0,0 0-1,1 0 1,5 3-1,-7-4-5,1-1-1,-1 1 1,0-1 0,1 0-1,0-1 1,-1 1-1,1-1 1,-1 1-1,1-1 1,0 0 0,-1 0-1,1-1 1,0 1-1,-1-1 1,1 0 0,6-2-1,-1-1 21,0 0 0,0-1 1,0 0-1,-1 0 0,1-1 0,-1 0 0,-1-1 0,12-11 0,4-9 270,23-32 1,-8 9-177,8-3-44,-22 26-45,-1-1 0,-1-1 0,-2 0 0,18-35 0,-13 10 23,29-96 0,-38 95-211,16-95 0,-31 140 67,0-1 1,-1 1 0,-1-20 0,1 27-48,-1 1 1,1-1-1,0 1 1,-1-1-1,0 1 1,0 0-1,0-1 1,0 1-1,0 0 1,0 0-1,0-1 1,-1 1-1,1 0 1,-1 0-1,1 1 1,-1-1-1,0 0 1,0 0-1,0 1 1,-3-3-1,4 4 28,0 0 0,0-1 0,0 1 0,0 0 0,0 0 0,0 0 1,0 0-1,0 0 0,0 0 0,1 0 0,-1 0 0,0 0 0,0 0 0,0 1 0,0-1 0,0 0 0,0 1 0,1-1 0,-1 1 0,0-1 0,-1 1 0,0 0-84,-2 2 51,0-1-1,0 1 0,0-1 0,1 1 0,-1 0 0,1 1 0,-1-1 0,1 1 0,0-1 0,1 1 0,-4 5 1,-2 6-49,-12 28 1,15-32 67,-4 15 27,0 1 0,1 0 0,-7 50 1,9-27 63,1 65 1,5-83-38,1 0 0,6 35 0,-5-60 20,0 0 0,1 1 0,0-1 1,0 0-1,0-1 0,1 1 0,5 7 1,36 42 130,-44-55-150,7 8 106,1 0-1,0 0 0,1-2 1,-1 1-1,2-1 0,-1 0 1,1-1-1,19 8 1,-21-10-8,1-1 1,0 0 0,0 0-1,0-1 1,0 0-1,0-1 1,1 0 0,-1-1-1,0 0 1,21-3-1,-23 1 30,1 0-1,0 0 1,-1-1-1,1 0 0,-1-1 1,0 0-1,0 0 0,8-6 1,-12 7-69,0-1 0,1 1 0,-1-1 1,-1 0-1,1 0 0,0 0 0,-1-1 0,0 0 1,0 1-1,-1-1 0,1 0 0,-1 0 1,0 0-1,2-8 0,-4 12-77,1 1 0,-1-1 0,0 0 0,0 0 0,1 0 0,-1-1 0,0 1 0,0 0 0,0 0 0,0 0 0,-1 0 0,1 0 0,0 0 0,0 0 0,-1 0 1,1 0-1,0 1 0,-1-1 0,1 0 0,-1 0 0,1 0 0,-1 0 0,1 0 0,-1 0 0,0 1 0,1-1 0,-1 0 0,0 1 0,0-1 0,0 0 0,1 1 0,-1-1 0,0 1 0,0-1 0,0 1 0,0 0 0,-1-1 0,0 0-85,-1 1 1,0 0-1,1-1 0,-1 1 0,1 0 1,-1 0-1,1 0 0,-1 0 0,1 1 1,-1-1-1,1 1 0,-1 0 1,-4 1-1,-1 2 29,0 1 0,-1-1 0,1 2 1,1-1-1,-1 1 0,1 0 0,0 0 0,-8 10 0,12-11 74,-1 0-1,1 0 0,-1 1 1,2-1-1,-1 1 0,1 0 1,-1-1-1,1 1 0,1 0 1,-1 0-1,1 0 0,1 0 1,-1 12-1,1-9 35,0 0 1,0-1-1,1 1 0,1-1 1,0 1-1,0-1 0,0 1 1,1-1-1,1 0 0,-1 0 1,1 0-1,0-1 0,1 1 1,0-1-1,7 8 0,-9-12 23,0-1-1,0 0 0,0 0 0,0 0 0,0 0 1,1 0-1,-1-1 0,1 1 0,-1-1 0,1 0 1,0 0-1,-1 0 0,1-1 0,0 1 0,-1-1 1,1 0-1,0 0 0,0 0 0,0 0 0,-1-1 1,1 0-1,0 0 0,-1 0 0,1 0 0,-1 0 1,1-1-1,-1 1 0,5-4 0,16-14 28,31-31 0,14-13 17,-33 37-134,72-41 0,-100 61 4,2 0-238,-9 7 103,-4 5 17,-27 33-14,17-19 142,0 2 0,-15 38 0,24-50 8,1 0 0,0 1 0,0-1 0,1 1 0,1 0 0,0 0 0,0 0 0,2 17 0,-1-27 25,0 1 0,0 0 0,0-1 0,1 1 0,-1-1 0,1 1 0,-1-1 0,1 1 0,-1-1-1,1 1 1,0-1 0,-1 0 0,1 1 0,0-1 0,0 0 0,0 0 0,0 1 0,1-1 0,-1 0 0,0 0-1,0 0 1,1 0 0,-1-1 0,0 1 0,1 0 0,-1-1 0,1 1 0,-1 0 0,1-1 0,-1 0 0,1 1-1,-1-1 1,1 0 0,-1 0 0,1 0 0,0 0 0,-1 0 0,4 0 0,1-1 56,0 0 0,0-1 1,0 1-1,0-1 0,0 0 1,-1-1-1,11-5 0,38-28 265,-51 33-325,60-48 266,81-86 1,-127 121-239,-1-1 0,-1 0 0,-1-2 0,0 1 0,11-23 0,-15 19 6,0 0-1,-1-1 0,8-36 1,10-76 11,-15 70-50,-4 26-9,-1 5-75,4-51-1,-9 63-31,0 15-22,-1-1 0,0 0-1,-1 0 1,0 0 0,0 0 0,-1 1 0,-2-14-1,-3 32-363,-4 22 410,1 0 1,2 0-1,-6 59 0,7 100 136,13 22-47,-3-172 90,1 0 1,23 79-1,-9-52 509,-18-62-733,-1-13-1354,3-1 365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2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62 6656,'-31'0'2144,"24"1"-1094,9 1 444,67-5 1764,36 2-2255,-71 2-795,0-1 0,63-9 0,41-21-2159,-58 12-6002,-53 13 5340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2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16 391 3392,'-11'20'1088,"10"-20"-1053,1 1 0,0 0 0,-1 0 0,1-1 0,-1 1 0,1 0 0,0 0 0,0-1 0,-1 1 0,1 0 1,0 0-1,0 0 0,0-1 0,0 1 0,0 0 0,0 0 0,0 0 0,0 0 0,1 1 0,0 6 1296,8-17 3170,19-23-2805,11-17-370,37-43-55,-19 36-673,2 3-1,86-59 0,-137 106-607,-4 3-7,-1 0 1,1 0-1,0 1 1,0-1-1,1 1 1,-1 0-1,0 0 1,1 0-1,-1 1 1,7-2-1,-10 3 17,0 0-1,-1 0 1,1 0 0,0 0-1,-1 1 1,1-1 0,0 0-1,0 0 1,-1 1 0,1-1-1,0 0 1,-1 1 0,1-1-1,-1 1 1,1-1 0,0 1-1,-1-1 1,1 1 0,-1-1-1,1 1 1,-1 0 0,0-1-1,1 1 1,-1 0 0,0-1-1,1 1 1,-1 0-1,0-1 1,0 1 0,1 0-1,-1 0 1,0-1 0,0 2-1,0 27 44,-1-25-26,-1 21 111,-1-4 14,2 0 0,1 30 1,1-16-40,-1-29-14,-1-1-1,1 1 1,1-1-1,-1 1 0,1-1 1,0 1-1,0-1 1,1 0-1,-1 1 1,1-1-1,1 0 1,4 9-1,-6-13-48,0 0-1,0 0 0,0 0 1,0 0-1,0 0 1,0 0-1,1 0 0,-1 0 1,0 0-1,1-1 1,-1 1-1,0 0 1,1-1-1,-1 0 0,1 1 1,-1-1-1,1 0 1,-1 1-1,1-1 0,-1 0 1,1 0-1,-1 0 1,1-1-1,-1 1 1,1 0-1,-1 0 0,0-1 1,1 1-1,-1-1 1,1 1-1,-1-1 0,2-1 1,6-2 46,-1-1 1,0 0-1,14-11 1,-22 16-86,44-33 95,53-31 0,27-1-21,-86 46-529,-78 60-122,37-38 562,1 1-1,-1-1 1,0 1-1,1 0 1,0 0-1,0 0 1,0 0 0,0 0-1,1 0 1,-2 8-1,2-11 34,1 1-1,0 0 0,0 0 1,0 0-1,0-1 1,0 1-1,0 0 1,0 0-1,0 0 1,1-1-1,-1 1 0,1 0 1,-1 0-1,1-1 1,0 1-1,-1 0 1,1-1-1,0 1 1,0-1-1,0 1 1,0-1-1,1 1 0,-1-1 1,0 0-1,1 0 1,-1 1-1,3 0 1,0 0 31,1 0 1,-1 0-1,1 0 0,0-1 1,0 1-1,-1-1 1,1 0-1,0-1 0,0 1 1,0-1-1,0 0 1,0 0-1,0-1 1,0 0-1,0 0 0,0 0 1,0 0-1,-1-1 1,1 1-1,0-1 1,7-5-1,1 0 50,0-1-1,-1-1 1,0 0-1,0-1 1,19-21-1,-30 30-105,0 1-1,-1-1 0,1 0 1,0 1-1,-1-1 0,1 0 1,0 0-1,-1 0 0,1 1 1,-1-1-1,1 0 1,-1 0-1,0 0 0,1 0 1,-1 0-1,0 0 0,1 0 1,-1 0-1,0 0 0,0 0 1,0 0-1,0 0 0,0 0 1,0 0-1,0 0 0,-1 0 1,1 0-1,0 0 0,0 0 1,-1 0-1,1 0 1,-1 0-1,1 1 0,-1-1 1,1 0-1,-1 0 0,1 0 1,-1 0-1,0 1 0,1-1 1,-1 0-1,0 1 0,0-1 1,0 1-1,1-1 0,-1 1 1,0-1-1,-2 0 0,-3-2-37,-1 0 0,0 1-1,0 0 1,0 0 0,-10-2-1,4 3 29,0 1 0,-15 1 0,8-1-378,33 4 501,1-2 0,-1 0 0,1 0 1,0-1-1,-1-1 0,21-2 0,1 1 12,18 0-168,-23 0 7,50 4 0,-77-3 30,-1 1 0,1 0 0,0-1 0,-1 1 0,1 0 0,-1 1 0,1-1 0,-1 0 0,1 1 0,-1-1 0,0 1 0,0 0 0,0 0 0,0 0 0,0 0-1,0 0 1,0 0 0,-1 1 0,1-1 0,1 5 0,0 0 15,0-1-1,0 2 1,-1-1-1,0 0 1,0 0 0,0 12-1,5 4 108,-6-20-46,0 0 1,0 0-1,0 0 0,0 0 0,0 0 1,-1 4-1,2-6-21,-1-1 1,0 0-1,1 0 1,-1-1-1,1 1 1,-1 0-1,0 0 1,1-1-1,-1 1 1,0 0-1,0-1 1,2 0-1,-2 0 0,5-1 19,-1-1 0,1-1 0,0 1 0,-1-1 0,0 0 0,6-5 0,13-10 91,19-8-23,65-29 1,-80 43-384,50-15-1,-74 27 228,0 0-1,0 1 0,1-1 0,-1 1 1,0-1-1,0 1 0,7 1 0,-9 0 27,-1-1 0,1 0 0,0 1 0,0-1 0,-1 1 0,1 0 1,0 0-1,-1 0 0,1 0 0,-1 0 0,1 0 0,-1 0 0,1 0 0,-1 0 0,0 1 0,0-1 0,0 1 0,0-1 0,1 2 0,15 22 151,0-1-1,2-1 1,34 34 0,-50-53-203,1-1 1,-1 0 0,0 0-1,1-1 1,-1 1-1,1-1 1,0 0 0,0 0-1,0 0 1,0 0 0,0-1-1,0 1 1,1-1-1,-1 0 1,0-1 0,1 1-1,-1-1 1,0 1 0,1-1-1,-1-1 1,1 1-1,-1-1 1,0 1 0,1-1-1,-1-1 1,0 1-1,0 0 1,0-1 0,8-4-1,85-52-12747,-57 39 8223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2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377 736 1984,'0'0'640,"6"0"2741,10-4-885,-16 4-2457,0 0 1,0 0-1,1 0 1,-1 0-1,0 0 1,0 0-1,0 0 0,0 0 1,0-1-1,0 1 1,0 0-1,0 0 1,0 0-1,0 0 1,0 0-1,0 0 1,1 0-1,-1 0 1,0 0-1,0-1 1,0 1-1,0 0 1,0 0-1,0 0 1,0 0-1,0 0 1,0 0-1,0 0 1,0 0-1,0-1 1,0 1-1,0 0 1,0 0-1,0 0 1,0 0-1,0 0 1,-1 0-1,1 0 1,0-1-1,0 1 1,0 0-1,0 0 1,0 0-1,-11-5 2501,-2 2-2286,0 1-1,0 0 1,0 1-1,0 0 1,0 1-1,0 1 0,0 0 1,0 1-1,-18 4 1,11 0-312,-1 0 0,1 1 0,0 2 0,-37 20 1,49-24 62,0 1 0,1 0 0,-1 0 0,1 1 1,0-1-1,1 2 0,0-1 0,0 1 1,0 0-1,1 0 0,-6 13 0,7-14 54,2 0-1,-1 0 1,1 0-1,0 0 0,0 0 1,1 1-1,0-1 1,1 1-1,-1-1 0,1 1 1,1-1-1,-1 1 1,1-1-1,1 0 0,3 12 1,-4-15-10,0-1 0,1 0 0,0 0 0,-1 0 0,1 0 0,0 0 0,0 0 0,1 0 0,-1 0 0,1-1 0,-1 0 0,1 1 0,0-1 0,0 0 0,0 0 0,0 0 0,0-1 0,0 1 0,0-1 0,1 0 1,-1 0-1,0 0 0,1 0 0,-1 0 0,1-1 0,-1 0 0,1 1 0,-1-1 0,1-1 0,5 0 0,9-1 121,0-2 0,-1 0-1,25-9 1,51-26 148,-15 6-195,-33 15-59,-1-1 0,-1-3 0,43-28 0,9-20 37,-79 58 107,-30 21-379,-16 30-133,22-31 336,1-1 0,1 1 0,-1 0 0,-8 15 0,8-9-23,0-1-1,-6 23 0,11-29 8,0 0-1,1 0 1,0 0 0,1 0-1,-1 1 1,1-1-1,1 10 1,0-12-44,-1 1 137,1 0 0,0 0 0,4 12 0,-5-17-87,0-1-1,0 1 1,1-1-1,-1 1 1,0-1 0,0 1-1,1-1 1,-1 1-1,0-1 1,0 1-1,1-1 1,-1 1 0,1-1-1,-1 1 1,0-1-1,1 0 1,-1 1-1,1-1 1,-1 0 0,1 1-1,-1-1 1,1 0-1,-1 0 1,1 1-1,-1-1 1,1 0-1,-1 0 1,1 0 0,-1 0-1,1 0 1,0 0-1,-1 0 1,1 0-1,-1 0 1,1 0 0,-1 0-1,1 0 1,0 0-1,-1 0 1,1 0-1,-1-1 1,1 1 0,-1 0-1,1 0 1,-1-1-1,1 1 1,-1 0-1,1-1 1,-1 1 0,0-1-1,1 1 1,-1 0-1,0-1 1,1 0-1,6-7 87,0 0-1,0 0 1,-1-1 0,-1 0-1,10-18 1,-8 13-146,19-42 110,-24 50-131,0-1 0,0 0 0,0 0 0,-1 0 0,1 0 0,-1-9 0,-11 41-778,10-16 845,-1 0 0,1 0 0,1 0 0,0 0 0,2 10 0,0 6 109,-3-23-98,0-1 1,0 1-1,1 0 0,-1-1 0,0 1 1,1 0-1,0-1 0,-1 1 1,1-1-1,0 1 0,-1-1 0,1 1 1,0-1-1,0 0 0,0 1 1,1-1-1,-1 0 0,0 0 0,2 2 1,-1-2 19,0 0 0,0 0 1,0-1-1,0 1 1,1 0-1,-1-1 0,0 0 1,0 1-1,0-1 0,0 0 1,1 0-1,-1 0 0,3-1 1,5-1 92,0 0-1,0-1 1,0-1 0,0 0 0,11-6 0,32-18-90,29-14-16,-67 35-140,1 0-1,0 2 1,21-6 0,-35 11 99,-1 0 0,1-1 1,-1 1-1,1 0 0,-1 0 0,1 0 1,-1 0-1,1 0 0,-1 0 1,1 0-1,-1 0 0,0 1 0,1-1 1,-1 0-1,1 1 0,-1-1 1,0 1-1,1 0 0,-1 0 0,0-1 1,1 1-1,-1 0 0,0 0 1,0 0-1,0 0 0,0 0 0,0 0 1,1 2-1,-1 1 10,0 0 0,0 1 0,0-1 0,0 1 0,-1-1 0,0 1 0,1-1 0,-2 7 0,-8 37 10,7-37-8,-17 75 53,-5-1 0,-63 152 0,72-200 26,9-21 122,0-1 0,-1 0 1,-10 16-1,10-19 320,9-13 173,13-16-193,6-9-444,-2-2 0,-1 0 0,25-54 0,-37 70-73,103-212-104,-12 35-53,-78 157 126,-9 13-22,1 1 1,0 1-1,2 0 1,0 0-1,21-20 0,-33 36 28,0 0 1,0 0-1,0 0 0,0 0 0,1 0 0,-1 0 0,0 1 1,1-1-1,-1 0 0,0 1 0,3-2 0,-3 2 29,-1 1-1,1-1 0,-1 0 0,1 0 1,-1 1-1,1-1 0,-1 0 0,1 0 1,-1 1-1,0-1 0,1 0 0,-1 1 1,1-1-1,-1 1 0,0-1 1,1 1-1,-1-1 0,0 0 0,1 1 1,-1-1-1,0 1 0,0-1 0,0 1 1,1 0-1,-1-1 0,0 1 0,0-1 1,0 1-1,0-1 0,0 1 0,0-1 1,0 2-1,1 10 20,0 1-1,0 0 1,-1-1-1,-1 1 1,0 0-1,-1-1 1,0 1-1,-5 15 1,0 4 94,6-25-70,-1 0 0,0 0 0,0 0 0,0 0 1,-5 8-1,6-11-54,-10 14 440,5-15-148,6-3-260,-1-1 0,1 1 0,0 0 0,-1-1 0,1 1 0,0 0 0,-1-1 0,1 1 0,0 0 0,-1-1-1,1 1 1,0 0 0,0-1 0,0 1 0,-1-1 0,1 1 0,0 0 0,0-1 0,0 0 0,-1-4-45,1 0-1,0 0 1,0 0-1,1-7 1,-1-4-335,0 16 367,1 0 0,-1 0-1,0-1 1,0 1-1,0 0 1,0 0 0,0 0-1,0 0 1,0-1-1,0 1 1,0 0 0,1 0-1,-1 0 1,0 0-1,0-1 1,0 1 0,0 0-1,0 0 1,1 0-1,-1 0 1,0 0 0,0 0-1,0 0 1,1 0-1,-1 0 1,0 0 0,0-1-1,0 1 1,0 0-1,1 0 1,-1 0 0,0 0-1,0 0 1,0 0-1,1 0 1,-1 1 0,0-1-1,0 0 1,0 0 0,1 0-1,-1 0 1,0 0-1,0 0 1,0 0 0,0 0-1,1 0 1,-1 0-1,0 1 1,11 4-70,-11-4 79,6 0 24,1 1 0,-1-1 0,0 0 0,1 0 0,-1-1 0,1 1 0,-1-2 0,13-1 0,-19 2-25,14-2 42,0-1 1,0-1-1,0 0 1,-1-1 0,19-10-1,-8 5 10,168-69 123,-176 72-152,0-1-1,0 0 1,-1-1 0,-1-1-1,1 0 1,-2-1-1,1-1 1,-2 0-1,1-1 1,-2 0-1,14-19 1,-4-6 10,-1-1 0,18-55-1,-33 83-11,9-25 24,70-186 21,-17-3-250,-66 223 137,-1 0-1,1 0 0,-1 0 0,1 0 0,-1 1 1,0-1-1,0 0 0,0 0 0,0 0 1,0 0-1,-1 0 0,0-4 0,-8 17-433,-7 27 334,1 1-1,3 1 1,-15 74-1,-5 127 197,28-202-79,-8 111 90,11-122 38,1 1 1,2-1-1,7 35 1,-9-62-246,0-1 1,0 1 0,0-1-1,0 1 1,0-1-1,0 1 1,1-1 0,-1 1-1,0-1 1,0 1-1,0-1 1,1 1 0,-1-1-1,0 0 1,1 1 0,-1-1-1,0 1 1,1-1-1,-1 0 1,1 1 0,0-1-1,-1 0-11,0 0-1,1 0 1,-1 0-1,0 0 1,1 0-1,-1 0 1,0 0-1,1 0 1,-1 0-1,0 0 1,1 0-1,-1-1 1,0 1 0,1 0-1,-1 0 1,0 0-1,0-1 1,1 1-1,-1 0 1,0 0-1,0-1 1,1 1-1,-1 0 1,0-1-1,1-1-279,1 1 0,-1-1 1,0 0-1,0 0 0,-1 0 0,1 0 0,0-1 0,-1 1 0,1 0 0,-1 0 0,1-3 0,-2-3-624,1 0 1,-1 0-1,-1 0 0,1 1 0,-1-1 0,-6-13 0,3 9 1035,-1 0 1,0 1-1,-13-18 0,5 12 2046,0 0 0,-1 2 0,0-1 0,-31-21 0,44 35-1644,-1 0 0,0 0 1,1-1-1,-1 1 0,1-1 1,0 1-1,0-1 0,0 0 0,-3-5 1,4 7-300,1 0 1,0 0-1,0 0 0,-1 0 1,1 0-1,0 0 1,0 0-1,0 0 1,0 0-1,0 0 1,0 0-1,0 0 1,1 0-1,-1 0 1,0 0-1,0 0 1,1 0-1,-1 0 1,1 0-1,-1 0 1,1 0-1,-1 0 1,1 1-1,-1-1 1,1 0-1,0 0 1,0 1-1,-1-1 1,1 0-1,0 1 0,0-1 1,0 0-1,0 1 1,1-1-1,144-71 1230,-144 71-1249,8-4-225,0 1-1,1 0 1,0 0 0,21-3 0,-29 6-173,0 1-1,0 0 1,0 0 0,0 0 0,0 0 0,0 0 0,-1 1 0,1 0 0,0-1 0,0 1 0,-1 0-1,1 0 1,0 0 0,-1 1 0,1-1 0,-1 1 0,1-1 0,-1 1 0,0 0 0,0 0 0,0 0-1,0 0 1,0 0 0,0 0 0,1 4 0,15 21-2129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53.08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 53 2656,'0'-1'54,"-1"1"-1,1 0 1,0-1-1,-1 1 1,1 0-1,0-1 1,-1 1 0,1 0-1,0-1 1,0 1-1,0-1 1,-1 1 0,1-1-1,0 1 1,0-1-1,0 1 1,0 0 0,0-1-1,0 1 1,0-1-1,0 1 1,0-1 0,0 1-1,0-1 1,0 1-1,0-1 1,0 1 0,0 0-1,1-1 1,-1 1-1,0-1 1,0 1 0,0-1-1,1 1 1,-1 0-1,0-1 1,1 1 0,-1 0-1,0-1 1,1 1-1,-1 0 1,0-1-1,1 1 1,-1 0 0,1-1-1,7-9 1279,-4 4-863,-3 5-443,-1 0 0,1 1-1,-1-1 1,0 0 0,1 0-1,-1 1 1,0-1 0,1 0-1,-1 0 1,0 0 0,0 0-1,-4-6 3289,5 9-3268,0 0 1,-1 1-1,1-1 1,-1 0-1,1 1 0,-1-1 1,0 0-1,0 1 1,0-1-1,0 1 1,0-1-1,0 0 1,-1 1-1,0 2 1,-2 18 253,3-17-218,-1 0-1,0 0 1,0 1-1,-3 5 1,-1 9 49,4-17-138,1-1 1,0 1-1,0 0 0,0 0 1,1-1-1,0 6 1,2 12 25,-2 9 208,10 56-1,3 7 126,-5-31-214,-7-43-60,6 30 0,-5-33-33,0-1 0,-2 1 1,1 23-1,1 23 88,3-18 187,-5-23-173,-1-20-132,0 1 0,-1-1 0,1 1-1,0-1 1,0 1 0,0-1-1,1 0 1,-1 1 0,0-1 0,0 1-1,1-1 1,-1 0 0,1 1-1,-1-1 1,1 0 0,0 0-1,0 1 1,0 0 0,0-1 76,-1 0-85,0 0 0,0-1-1,1 1 1,-1 0 0,0-1 0,0 1 0,0 0 0,1-1 0,-1 1 0,0 0 0,1-1 0,-1 1 0,0 0 0,1-1 0,-1 1 0,1-1 0,-1 1 0,1-1 0,-1 1 0,1-1 0,0 1 0,-1-1 0,1 0 0,0 1 0,1 7-22,2-1-72,-3-5 85,0-1 0,0 1 0,-1-1 0,1 1 0,0 0 0,-1-1 1,1 1-1,-1 0 0,1-1 0,-1 1 0,1 2 0,0 3 68,-1-6-40,0-1 0,0 1 0,1-1 0,-1 1 0,0-1 0,0 1 0,0-1 0,0 1 0,0-1 0,0 1-1,0-1 1,0 1 0,0-1 0,0 1 0,0 0 0,-1-1 0,1 1 0,0-1 0,0 1 0,0-1 0,-1 1 0,1 0 55,-2 0-166,2-1 85,0 0 0,0 0 0,0 0 1,0 0-1,0 0 0,-1 0 0,1 0 0,0 0 1,0 0-1,0 0 0,0 0 0,0 0 1,0 0-1,0 0 0,0 0 0,-1 0 1,1 0-1,0 0 0,0 0 0,0 0 1,0 0-1,0 1 0,0-1 0,0 0 0,0 0 1,0 0-1,0 0 0,0 0 0,0 0 1,0 0-1,0 0 0,0 1 0,0-1 1,0 0-1,0 0 0,0 0 0,0 0 1,0 0-1,0 0 0,0 0 0,0 1 0,0-1 1,0 0-1,0 0 0,0 0 0,0 0 1,0 0-1,0 0 9,1 1 0,-1-1 0,0 0 0,0 0 0,1 0 0,-1 0 0,0 1 0,1-1 0,-1 0 0,0 0 0,0 1 0,0-1 1,1 0-1,-1 0 0,0 1 0,0-1 0,0 0 0,0 1 0,0-1 0,1 0 0,-1 1 0,0-1 0,0 0 0,0 1 0,0-1 0,0 0 0,0 1 0,0-1 0,0 0 0,0 1 0,0-1 0,0 0 0,0 1 1,-1-1-1,1 0 0,0 1 0,0-1 0,0 0 0,0 1 0,0-1 0,-1 0 0,1 0 0,0 1 0,0-1 0,-1 0 0,1 0 0,0 1 0,0-1 0,-1 0 0,1 0 0,0 0 0,-2 1 902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3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0 381 4160,'4'-3'1066,"0"0"-1,0 0 1,0 0 0,5-2-1,-5 3-460,0 0 0,-1-1 0,1 1 0,-1-1 0,0 1 0,1-1 0,-1 0 0,4-6 0,7-8 235,1 0 0,1 1 0,29-24 0,-15 14-595,147-113 940,-125 101-887,-52 37-309,1 1 1,-1-1-1,1 1 1,-1-1-1,1 1 1,-1 0-1,1-1 1,-1 1-1,1 0 0,-1-1 1,1 1-1,0 0 1,-1 0-1,1-1 1,0 1-1,-1 0 1,1 0-1,-1 0 1,1 0-1,0 0 1,-1 0-1,1 0 1,0 0-1,-1 0 1,1 0-1,1 1 1,-2-1-1,0 1 0,1 0 0,-1-1 0,0 1 0,1 0 0,-1-1 0,0 1 0,0 0 0,0 0 0,1-1 0,-1 1 0,0 0 0,0 0 0,0-1 0,0 1 0,0 0 0,0 0 0,-1 0 0,0 6 1,0-1 0,-1 0-1,0 1 1,-3 6 0,-9 14 106,6-12-13,1 0 1,-8 23-1,8-21 61,5-13-142,1 1 0,-1-1 0,1 1-1,-1 7 1,1-10 15,1-1 1,0 1-1,1-1 0,-1 1 0,0-1 0,0 1 0,1-1 1,-1 1-1,0-1 0,1 0 0,-1 1 0,1-1 0,0 0 0,0 1 1,-1-1-1,1 0 0,0 0 0,0 1 0,1 0 0,-1-2 31,0 1 0,0-1-1,1 0 1,-1 0 0,0 1 0,0-1-1,0 0 1,0 0 0,0 0-1,0 0 1,1 0 0,-1 0-1,0-1 1,0 1 0,0 0-1,2-1 1,5-1 128,2 1-109,0-1 0,0 0-1,-1 0 1,1-1 0,-1-1 0,1 0 0,-1 0 0,-1 0-1,12-8 1,5-6-52,39-36 1,-53 44-107,5-5 1,16-13-428,-29 28 373,-3 7 72,-2 10-24,1-14 23,0 3 32,-1 6 16,0 1 0,1 0 0,1 0 1,1 19-1,0-14 87,-2-16-29,1 0 1,0 0-1,1 1 0,-1-1 1,0 0-1,0 0 0,1 0 1,1 3-1,-2-4-2,1-1 0,0 0-1,0 1 1,0-1 0,-1 0 0,1 0 0,0 0-1,0 0 1,0 0 0,-1 0 0,1 0-1,0 0 1,0 0 0,0-1 0,0 1 0,-1 0-1,1 0 1,0-1 0,1 0 0,2 0 121,3-1-104,1-1 0,0 0 0,0 0-1,-1-1 1,0 0 0,0 0 0,0-1 0,7-6 0,7-7-50,19-24-1,9-6 15,-24 26-64,2 2 0,53-32-1,-79 51 35,1 0-1,0 0 1,0 0 0,0 0-1,0 0 1,0 1-1,0-1 1,0 1-1,0-1 1,0 1 0,0 0-1,0 0 1,0 0-1,0 0 1,0 0-1,0 0 1,0 1-1,0-1 1,0 1 0,0-1-1,0 1 1,0 0-1,0 0 1,-1 0-1,1 0 1,0 0-1,-1 0 1,1 0 0,0 0-1,1 3 1,4 4-5,-1-1 0,-1 1-1,1 1 1,-1-1 0,5 13 0,8 12 94,-10-22-25,0 1 1,1-1-1,1-1 1,-1 0-1,21 16 1,-25-23-4,0 0 0,0 0 1,0 0-1,0 0 0,1-1 1,-1 1-1,1-1 0,-1-1 0,1 1 1,0-1-1,0 0 0,0-1 1,0 1-1,0-1 0,0 0 1,5-1-1,0-1-3,-1 0-1,0-1 1,0 0-1,-1 0 1,1-1 0,-1 0-1,1-1 1,-1 0-1,-1-1 1,1 0-1,-1 0 1,0 0 0,0-1-1,-1-1 1,0 1-1,7-10 1,-10 12-58,-1-1 1,1 1-1,-1-1 0,0 0 1,-1 0-1,1 0 0,-1 0 1,-1-1-1,1 1 0,-1-1 1,0 1-1,0-1 0,-1 1 1,0-1-1,-1-7 0,1 14 13,0 0-1,0-1 1,0 1-1,0-1 0,0 1 1,0 0-1,0-1 1,0 1-1,0 0 1,-1-1-1,1 1 0,0 0 1,0-1-1,0 1 1,-1 0-1,1-1 1,0 1-1,0 0 0,-1 0 1,1-1-1,0 1 1,0 0-1,-1 0 1,1 0-1,0-1 0,-1 1 1,1 0-1,-1 0 1,1 0-1,0 0 1,-1 0-1,1 0 0,0 0 1,-1-1-1,1 1 1,0 0-1,-1 0 0,1 1 1,-1-1-1,1 0 1,0 0-1,-1 0 1,1 0-1,0 0 0,-1 0 1,1 0-1,0 1 1,-1-1-1,1 0 1,0 0-1,-1 1 0,-1 0-6,0 0 0,0 1 0,0-1-1,0 1 1,1-1 0,-1 1 0,-2 3-1,-1 2 35,0 1-1,1 0 1,0 0-1,0 0 1,1 1-1,0 0 1,0-1-1,1 1 1,0 0-1,-1 13 1,3-16 49,0 0 0,0 0 0,1-1-1,-1 1 1,1 0 0,1 0 0,-1 0 0,1-1 0,0 1 0,0-1-1,0 1 1,1-1 0,0 0 0,0 0 0,1 0 0,6 8 0,-8-11-45,0 0 0,1-1 0,-1 1 0,0-1 0,0 1 1,1-1-1,-1 0 0,1 1 0,-1-1 0,1-1 0,0 1 1,-1 0-1,6 0 0,2 0 34,0-1 1,16-1-1,-14 1-56,3-1-8,8 1-1682,0-2 1,0 0-1,35-9 0,-17-6-3328,-31 13 3838,41-18-3057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3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38 4224,'-3'-18'2650,"3"-2"4145,-2 25-6570,1 0 0,-1-1-1,0 1 1,-3 6 0,-6 14-96,-63 241 1191,24-74-715,45-175-533,-28 117 635,33-117-46,1-5 422,8-16-743,0-1 0,0 0 0,10-7 0,98-64-376,-99 66-41,0 1 1,0 1-1,1 0 0,-1 2 1,21-5-1,-36 11 63,-1-1-1,0 1 1,0 0 0,1 0-1,-1 0 1,0 0 0,1 0-1,-1 0 1,0 1 0,0-1-1,0 1 1,1-1 0,-1 1-1,0 0 1,0 0-1,0 0 1,0 0 0,0 0-1,0 1 1,-1-1 0,1 0-1,0 1 1,-1 0 0,1-1-1,-1 1 1,1 0 0,-1 0-1,0 0 1,1 0 0,-1 0-1,0 0 1,-1 0 0,1 0-1,1 3 1,-1 0 27,0-1 0,0 1-1,0 0 1,0 0 0,-1 0 0,0 0 0,0 0 0,0 0 0,-1 0-1,1 0 1,-1 0 0,0 0 0,-1 0 0,-2 8 0,-1-6 24,0 0 0,0 0-1,-1 0 1,0-1 0,0 0 0,0 0 0,-1 0 0,0-1 0,0 0 0,0 0 0,-1-1 0,-7 4 0,0-3 42,-1 0 1,1 0-1,0-2 1,-1 0-1,0 0 1,0-2 0,0 0-1,0 0 1,0-2-1,1 0 1,-20-4-1,29 4-76,0-1-1,1 0 0,-1 0 0,0 0 1,1 0-1,-8-6 0,12 8-5,1 0-1,0 0 0,-1 0 0,1-1 1,0 1-1,0 0 0,-1 0 0,1 0 1,0 0-1,0-1 0,-1 1 0,1 0 1,0 0-1,0-1 0,-1 1 0,1 0 1,0 0-1,0-1 0,0 1 0,0 0 1,-1-1-1,1 1 0,0 0 0,0 0 1,0-1-1,0 1 0,0 0 0,0-1 1,0 1-1,0 0 0,0-1 0,0 1 1,0 0-1,0-1 0,0 1 0,0 0 1,0-1-1,1 1 0,-1-1-2,1 0-1,0 0 0,0 0 0,0 0 1,0 1-1,0-1 0,0 1 0,0-1 1,0 0-1,0 1 0,2-1 1,4-1-6,-1 0 1,1 0 0,11-1-1,87 3-213,-49 1 194,-13 2-47,-30-2 150,-1 0-1,1-1 1,20-1-1,-24 0-21,0-1 0,-1 0 0,1 0 0,-1-1 0,0 0 0,0 0 0,0-1 0,0 0 0,-1 0 0,13-10 0,90-82-98,-104 91 13,-4 2-21,1 1 0,-1 0 0,1 0 0,-1 0 0,7-3 0,-9 5 47,0-1-1,1 1 1,-1 0 0,1 0-1,-1 0 1,0 0 0,1 0-1,-1 0 1,0 0-1,1 0 1,-1 0 0,0 0-1,1 0 1,-1 0 0,1 0-1,-1 0 1,0 0-1,1 0 1,-1 1 0,0-1-1,1 0 1,0 0 0,-1 1-4,1 0 1,-1-1-1,1 1 1,-1 0-1,1-1 1,-1 1-1,0 0 1,1 0-1,-1 0 1,0-1-1,1 1 1,-1 0-1,0 0 1,0 1-1,1 10-48,0 0 0,-1 0 0,0 0 0,-1-1 0,-3 14 0,-1 29 465,5-53-386,0-1 0,0 1 0,0 0-1,0-1 1,0 1 0,0 0 0,0-1 0,0 1 0,0 0 0,0-1 0,0 1 0,1 0 0,-1-1 0,0 1 0,0 0 0,1-1 0,-1 1-1,0-1 1,1 1 0,-1-1 0,1 1 0,-1 0 0,0-1 0,1 0 0,-1 1 0,1-1 0,0 1 0,-1-1 0,1 0 0,-1 1 0,1-1 0,0 0-1,-1 1 1,1-1 0,-1 0 0,1 0 0,0 0 0,-1 0 0,1 0 0,0 0 0,-1 1 0,1-2 0,1 1 0,2-1 87,1 0-1,-1 0 1,1 0 0,-1-1 0,6-3 0,1 0-83,93-30-17,-95 32-48,-1 1-1,1-1 1,-1 1-1,1 1 1,0 0-1,10 0 1,-17 1 22,0 0 1,0 0-1,-1 0 1,1 1-1,0-1 1,0 1-1,-1-1 0,1 1 1,0 0-1,-1-1 1,1 1-1,-1 0 1,1 0-1,-1 0 0,3 2 1,-3-1 11,0 0 0,0-1 0,0 1 0,0 0 0,0 0 0,0 0 0,-1-1 0,1 1 0,0 0 0,-1 0 0,0 0 0,1 0 0,-1 0 0,0 0 0,0 0 0,0 0 0,-1 3 0,-2 11 27,0 1 1,-1-1-1,-1 0 0,-1 0 0,-14 28 0,6-13-4,-105 215 237,95-204-125,-48 76 169,72-118-291,-4 6 72,0 0-1,0 0 1,-1-1-1,0 0 1,0 1-1,0-2 1,-11 9-1,15-13-59,0 1-1,1-1 1,-1 1 0,0-1 0,0 1-1,0-1 1,0 0 0,0 0 0,1 1-1,-1-1 1,0 0 0,0 0-1,0 0 1,0 0 0,0 0 0,0 0-1,0 0 1,0 0 0,0 0-1,0 0 1,0-1 0,1 1 0,-1 0-1,-1-1 1,1 0 4,0 0 0,0 0 0,0 0 0,0 0 0,0 0 0,0 0 0,0-1 0,0 1 1,0 0-1,1-1 0,-1 1 0,1 0 0,-2-3 0,1-3 10,0 1 0,0-1 0,0 1 1,0-1-1,1 1 0,1-10 0,0 6-32,1 0 1,0 1-1,0-1 0,1 1 0,0 0 0,0-1 0,1 1 0,1 1 0,0-1 1,0 1-1,0 0 0,1 0 0,0 0 0,1 1 0,-1 0 0,1 0 1,1 0-1,-1 1 0,13-8 0,0 4-14,-1 0 1,1 2-1,1 0 0,25-6 0,86-13-82,-27 7-402,-60 12-3278,-16 6-1569,-10 4 2307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3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94 6720,'-3'-2'1115,"1"1"-656,1 0 0,-1 1 0,1-1 0,-1 0 0,1 0 0,-1 1 0,0-1 0,1 1 0,-1 0 0,1-1 1,-4 1-1,-7 1 3843,6-1-3328,5 0-664,2 0-73,0 0 19,4 0 310,11-2-294,0 1 1,0-2-1,0 0 1,20-8-1,12-1-104,65-8-122,183-10-1,-272 29-101,-15 0 32,0 0 0,0 0-1,-1 1 1,1 0 0,0 1-1,0 0 1,0 1 0,0 0 0,13 4-1,-22-6 19,1 1 0,-1-1 0,1 1 0,0-1-1,-1 1 1,1-1 0,-1 1 0,1 0 0,-1-1-1,0 1 1,1 0 0,-1-1 0,1 1 0,-1 0-1,0-1 1,0 1 0,1 0 0,-1 0 0,0 0 0,0-1-1,0 1 1,0 0 0,0 0 0,0-1 0,0 1-1,0 0 1,0 0 0,0-1 0,-1 2 0,-8 28 6,4-18 4,-3 11 11,-2-1 0,0 0 0,-2 0 0,0-1 0,-1-1 0,-20 24 0,-1-5 79,-71 64 0,-109 62-82,85-71 163,99-71 132,-53 29-1,83-52-301,0 0 0,0 0 0,0 0 0,0 0 0,0 0 0,0 0-1,0 0 1,0 0 0,0 1 0,0-1 0,0 0 0,1 0 0,-1 0 0,0 0 0,0 0-1,0 0 1,0 0 0,0 0 0,0 0 0,0 0 0,0 0 0,0 0 0,0 0-1,0 0 1,0 0 0,0 1 0,0-1 0,0 0 0,0 0 0,0 0 0,0 0-1,0 0 1,0 0 0,0 0 0,0 0 0,0 0 0,0 0 0,0 0 0,0 0-1,0 1 1,0-1 0,0 0 0,0 0 0,0 0 0,0 0 0,0 0 0,0 0 0,0 0-1,0 0 1,0 0 0,0 0 0,0 0 0,0 0 0,-1 0 0,9 1 126,65-19 64,2 4 0,0 4-1,93-3 1,-81 14-82,42-4-221,-128 3 115,2 0-464,-1 0 1,1-1-1,0 1 1,-1-1-1,1 0 1,4-1-1,3-2-1394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3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36 5216,'11'-19'1696,"-10"17"-1551,-1 1 1,1 0-1,-1 0 1,1 0-1,-1 0 1,5-8 7530,-5 10-6988,-3 42 542,-1-1 0,-11 43 0,6-35-739,5-29-373,-23 113 303,-5 0 112,29-124-530,-1 3-29,1 0 0,1 0 0,-2 17 0,5-28 385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3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 8064,'-1'0'103,"1"0"1,0 0 0,-1 0-1,1-1 1,0 1 0,-1 0-1,1 0 1,0 0 0,0-1-1,-1 1 1,1 0-1,0 0 1,0-1 0,-1 1-1,1 0 1,0-1 0,0 1-1,0 0 1,-1 0 0,1-1-1,0 1 1,0 0-1,0-1 1,0 1 0,0 0-1,0-1 1,0 1 0,0-1-1,0 1 1,0 0 0,0-1-1,0 1 1,0-1 0,16-6 2521,15 0-982,0 1 0,61-4-1,-40 5-1184,-34 3-338,106-9 165,-95 10-274,0 1 0,38 6 0,-43-2 144,17 2-2762,-34-5 1140,0-1 0,0 0 0,0-1 0,7-1 0,12-2-1231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3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6720,'-2'6'3683,"-16"74"1476,-10 103-1923,3-19-1928,18-125-1184,2 2 0,1-1-1,2 0 1,6 63 0,-2-85-75,10 75-888,-4-64 231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3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1373 3328,'-19'0'7248,"19"0"-7213,0 0 0,0 0 0,0 0 0,0-1 0,0 1 0,0 0 0,0 0 0,0 0 0,0 0 0,0 0 0,0 0 0,0 0 0,0 0 0,0 0 0,0 0 0,0 0 0,0-1 1,0 1-1,0 0 0,0 0 0,0 0 0,0 0 0,0 0 0,0 0 0,0 0 0,0 0 0,0 0 0,0 0 0,0 0 0,0 0 0,0 0 0,0-1 0,1 1 0,-1 0 0,0 0 0,0 0 0,0 0 0,0 0 1,0 0-1,0 0 0,0 0 0,0 0 0,0 0 0,0 0 0,0 0 0,0 0 0,0 0 0,1 0 0,-1 0 0,0 0 0,0 0 0,0 0 0,0 0 0,0 0 0,0 0 0,5-3 336,0 1-1,-1-1 0,0 0 0,1-1 1,-1 1-1,6-7 0,3-2 132,162-166 1067,-37 33-1677,-109 117 126,-10 9-33,0 1 1,2 1 0,0 0 0,30-17-1,-50 33 6,0 1-1,0-1 0,-1 1 0,1-1 0,0 1 1,0-1-1,0 1 0,0 0 0,0-1 0,0 1 1,0 0-1,0 0 0,0 0 0,0-1 0,0 1 0,0 0 1,0 0-1,1 1 0,-1 0 5,-1-1 0,1 1 0,0 0 0,-1 0 0,1 0 0,-1 0 0,0 0 0,1 0 0,-1 0 0,0 0 0,1 0 0,-1 0 0,0 1 0,0-1 0,0 2 0,1 7-4,-1 1-1,0-1 1,-1 1 0,0-1 0,0 0-1,-1 1 1,-1-1 0,0 0 0,0 0 0,-8 15-1,-6 9 101,-35 51 1,6-11 77,15-24 935,32-50-1087,-1 0 0,0 0 0,0 0 0,0 0 0,0 0-1,0 0 1,0 0 0,1 0 0,-1 0 0,0 0-1,0 0 1,0 0 0,0 0 0,0 0 0,0 0 0,1 0-1,-1 0 1,0 0 0,0 0 0,0 0 0,0 0-1,0 0 1,0 0 0,0 1 0,0-1 0,1 0 0,-1 0-1,0 0 1,0 0 0,0 0 0,0 0 0,0 0 0,0 0-1,0 1 1,0-1 0,0 0 0,0 0 0,0 0-1,0 0 1,0 0 0,0 0 0,0 0 0,0 1 0,0-1-1,0 0 1,0 0 0,0 0 0,0 0 0,0 0-1,0 0 1,0 1 0,0-1 0,0 0 0,0 0 0,0 0-1,0 0 1,0 0 0,0 0 0,0 0 0,0 1-1,16-10 730,-10 6-598,54-30 263,69-40-167,-97 53-240,-1-2 0,28-26 0,-21 11-95,-2-1 1,54-76-1,-83 104-25,1 0 0,0 0-1,0 1 1,17-13 0,-25 22 112,0-1 1,0 1-1,0 0 1,1 0-1,-1 0 1,0-1-1,0 1 0,0 0 1,1 0-1,-1 0 1,0 0-1,0 0 1,1 0-1,-1-1 1,0 1-1,0 0 1,1 0-1,-1 0 1,0 0-1,0 0 1,1 0-1,-1 0 0,0 0 1,0 0-1,1 0 1,-1 0-1,0 0 1,1 0-1,-1 1 1,0-1-1,0 0 1,0 0-1,1 0 1,-1 0-1,0 0 1,0 0-1,1 1 0,-1-1 1,0 0-1,0 0 1,0 0-1,1 1 1,-1-1-1,0 0 1,0 0-1,0 0 1,0 1-1,0-1 1,0 0-1,1 0 1,-1 1-1,0-1 0,0 0 1,0 0-1,0 1 1,0-1-1,1 21-61,-1-20 65,-1 40-25,-13 79 1,-21 39 334,29-138-232,5-18-33,-1 0 0,1 0 1,0 0-1,0 0 0,0 0 1,1 1-1,-1-1 0,1 0 1,0 0-1,0 1 0,0-1 1,1 5-1,0-2 373,1-5-158,2-4-63,5-2-133,0-1-1,0 0 1,-1-1 0,0 0 0,13-13 0,-8 7-26,67-74 107,-18 19-39,-30 35-92,88-86-327,-109 109 206,24-16 1,-35 26 95,1-1 1,-1 1 0,0 0-1,1-1 1,-1 1 0,1 0-1,-1-1 1,1 1 0,-1 0-1,1 0 1,-1 0 0,1-1-1,-1 1 1,1 0 0,-1 0 0,1 0-1,-1 0 1,1 0 0,-1 0-1,1 0 1,-1 0 0,1 0-1,0 0 1,-1 0 0,1 1-1,-1-1 1,1 0 0,-1 0-1,1 0 1,-1 1 0,0-1-1,1 0 1,-1 1 0,1-1-1,0 2-11,0-1-1,-1 0 1,1 0-1,-1 1 1,0-1-1,1 0 1,-1 1-1,0-1 1,0 1-1,0-1 1,0 0 0,0 1-1,0-1 1,0 2-1,-5 22-3,-1 0-1,-1-1 1,-1 1 0,-17 35-1,5-13 148,15-33-70,-2 1-22,1 0 1,0 1-1,2 0 0,-1 0 1,2 0-1,-2 26 0,5-41 13,-1 1-1,1-1 0,1 0 0,-1 0 0,0 1 1,0-1-1,0 0 0,1 1 0,-1-1 0,0 0 1,1 0-1,0 0 0,-1 1 0,1-1 0,-1 0 1,1 0-1,0 0 0,0 0 0,0 0 0,0 0 1,0 0-1,0-1 0,0 1 0,1 1 0,0-1 3,0-1 0,1 1 0,-1 0 0,0-1-1,1 1 1,-1-1 0,0 0 0,1 0-1,-1 0 1,0 0 0,1 0 0,2-1 0,5-1 39,0 0 0,0-1 1,0 0-1,17-9 0,-11 3-30,0-1-1,0-1 0,-1-1 0,23-22 1,-24 20-53,-1 0-1,-1-1 1,16-23 0,25-52-73,-3 5-216,-43 77 39,-7 8 245,0 0-1,0 0 1,0 0-1,0 0 1,0 0-1,0 0 1,0-1-1,0 1 1,0 0-1,0 0 1,0 0-1,0 0 1,1 0-1,-1 0 0,0 0 1,0 0-1,0 0 1,0 0-1,0 0 1,0 0-1,0 0 1,0 0-1,0 0 1,0 0-1,0 0 1,1 0-1,-1 0 1,0 0-1,0 0 1,0 0-1,0 0 1,0 0-1,0 0 0,0 1 1,0-1-1,0 0 1,0 0-1,0 0 1,0 0-1,0 0 1,0 0-1,0 0 1,1 0-1,-1 0 1,0 0-1,0 0 1,0 0-1,0 0 1,0 0-1,0 0 1,0 1-1,0-1 1,0 18-305,-1-14 330,-10 84-63,4-43 54,1-4 49,2-22-78,1 1 0,1 0 1,1 34-1,1-43-21,0-5 134,1 0 1,-1 0-1,1 0 1,0 0-1,3 8 1,-4-13-72,1 0 1,-1 0 0,1 0 0,-1-1 0,1 1 0,-1 0-1,1 0 1,-1 0 0,1 0 0,0-1 0,0 1 0,-1 0-1,1-1 1,0 1 0,0 0 0,0-1 0,0 1 0,0-1 0,0 1-1,-1-1 1,1 0 0,0 1 0,0-1 0,0 0 0,0 0-1,0 0 1,1 0 0,-1 0 0,0 0 0,0 0 0,0 0 0,0 0-1,0 0 1,0 0 0,0-1 0,0 1 0,1-1 0,6-2 23,0-1 1,-1-1-1,1 1 1,-1-1-1,0 0 1,-1-1-1,1 1 1,-1-1-1,6-8 1,5-3 84,203-187-410,-193 179 229,43-29 0,-51 40 24,2 1 0,0 1 0,43-19 0,-56 29 7,0 0 0,1 0 1,-1 1-1,1 0 0,-1 1 0,1 0 0,10 1 1,9 0-95,-28-1 108,1 0 0,-1 0 0,0 0 1,1 0-1,-1 0 0,0 0 0,1 0 1,-1 0-1,0 0 0,1 0 0,-1 0 1,0 0-1,1 1 0,-1-1 0,0 0 1,1 0-1,-1 0 0,0 0 0,1 1 1,-1-1-1,0 0 0,0 0 0,1 1 1,-1-1-1,0 0 0,0 0 0,1 1 1,-1-1-1,0 0 0,0 1 0,0-1 1,0 0-1,0 1 0,0-1 0,1 0 1,-1 1-1,0-1 0,0 0 0,0 1 1,0-1-1,0 1 0,0-1 0,0 0 1,0 1-1,0-1 0,-1 0 0,1 1 1,0-1-1,0 0 0,0 1 0,0-1 1,0 0-1,-1 1 0,1-1 0,0 0 1,0 0-1,-1 1 0,-13 20 85,12-18-132,-1 0 35,0 0 1,0 0 0,0 0-1,-1 0 1,-6 4 0,-1 0 4,-42 30-24,-90 46 1,11-8-114,120-67 157,0 0-1,-17 16 1,26-22 5,0 0 1,1 1-1,0 0 1,-1-1 0,1 1-1,0 0 1,0 0-1,0 0 1,1 0-1,-1 1 1,1-1-1,0 0 1,0 1 0,0-1-1,-1 8 1,2-10-10,0 0 1,1 1 0,-1-1-1,0 0 1,1 1 0,-1-1-1,1 0 1,-1 0 0,1 0-1,0 0 1,0 1 0,-1-1 0,1 0-1,0 0 1,0 0 0,0-1-1,0 1 1,0 0 0,0 0-1,0 0 1,0-1 0,1 1-1,-1 0 1,0-1 0,0 1-1,3 0 1,2 0 30,0 1-1,0-1 0,0 0 1,8 1-1,22-1 102,-1-1-1,1-1 1,0-2 0,49-11-1,-64 9-121,0-1-1,-1-1 0,0 0 1,-1-2-1,0 0 1,0-1-1,-1-1 1,25-19-1,4-12 49,74-82 0,-36 33-187,55-38 90,-101 95 72,-13 11-30,-1-1 0,-2-1 0,0-2 0,-2 0 1,-1-1-1,-1-1 0,-1 0 0,-2-2 1,-1 0-1,14-43 0,-8 15-7,-6 20-128,-3 0 0,-1-1 0,9-57 1,-20 94 87,2-19 8,-2 21 3,0 0-1,0 0 1,0-1-1,0 1 1,-1 0-1,1 0 1,0 0-1,0 0 1,-1 0 0,1 0-1,-1 0 1,1 0-1,-1 0 1,1 0-1,-2-2 1,2 3 20,-1 0 0,1 0 1,0 0-1,0-1 0,0 1 0,0 0 1,-1 0-1,1 0 0,0 0 0,0 0 1,0 0-1,-1 0 0,1 0 1,0 0-1,0 0 0,0 0 0,-1 0 1,1 0-1,0 0 0,0 0 0,0 0 1,-1 0-1,1 0 0,0 0 0,0 1 1,0-1-1,-1 0 0,1 0 0,0 0 1,0 0-1,0 0 0,0 0 0,-1 1 1,-2 2-30,-1 0 0,0 0 0,1 1 0,0-1 0,0 1 0,0 0 1,-4 7-1,-14 35-96,6-12 71,-179 317-190,179-325 255,1 0 1,1 1-1,2 1 1,1 0-1,1 0 1,-8 40-1,10-22 56,1 0 1,3 0-1,2 62 0,2-97-56,0 0-1,0 1 1,1-1 0,1 0-1,0 0 1,0-1-1,1 1 1,0 0 0,10 14-1,-10-18 38,1 0-1,0 0 1,0-1-1,0 0 1,1 0-1,0 0 1,1-1-1,-1 0 0,1 0 1,0 0-1,0-1 1,0 0-1,13 4 1,-12-5-5,0-1-1,0 0 1,1-1 0,-1 0 0,1 0 0,-1-1 0,1 0 0,-1 0 0,1-1 0,-1 0-1,0-1 1,14-3 0,-12 2 9,0-1 0,-1 0 0,1 0 1,-1-1-1,0 0 0,-1-1 0,1 0 0,-1 0 0,15-15 0,-12 8-29,0-1 1,-1 0-1,-1-1 1,15-29-1,-13 17-79,0 0 0,7-31 0,-8 11 49,-9 43 6,-1 0 0,1 0 0,-1 0 0,0 0 0,0-1 1,-1 1-1,1 0 0,-2-7 0,1 11-4,1-1-1,0 0 1,-1 1 0,1-1 0,0 0-1,-1 1 1,1-1 0,-1 1 0,1-1-1,-1 0 1,1 1 0,-1-1 0,1 1-1,-1-1 1,0 1 0,1 0 0,-1-1-1,1 1 1,-1 0 0,0-1 0,0 1-1,1 0 1,-1 0 0,0 0 0,0-1-1,1 1 1,-1 0 0,0 0 0,0 0-1,1 0 1,-1 0 0,0 1 0,-1-1-1,0 1-12,0-1 0,0 1 0,0 0 0,0 0 0,-1 0 0,1 0 0,0 0 0,1 0 0,-4 2 0,0 3-19,0-1-1,0 0 1,-6 10-1,5-6-1,-5 8 52,0 0-1,2 0 1,0 1 0,-9 25-1,1 0-107,15-40 95,-8 20-1,-11 37 1,19-53 26,0-1 0,1 2 0,0-1 0,0 0 0,0 0 0,1 0 0,1 0 0,-1 0-1,1 0 1,2 9 0,-2-14 5,-1 1-1,1 0 1,0-1-1,0 1 1,1-1-1,-1 0 1,1 1-1,-1-1 1,1 0-1,-1 0 1,1 0-1,0 0 1,0 0-1,0 0 1,0 0-1,1-1 1,-1 1-1,0-1 1,1 0-1,-1 0 1,1 1-1,-1-2 1,1 1-1,0 0 1,-1 0-1,1-1 1,0 1-1,-1-1 1,1 0-1,4 0 1,4-1 5,1 0 0,-1-1 1,1 0-1,-1-1 0,0 0 0,12-5 1,18-7 35,-5 3-25,-1-1 1,-1-2-1,0-1 0,43-29 0,-52 25-18,0 0-1,-1-2 0,-2-1 1,38-48-1,-50 57-15,11-13-81,26-44 0,-46 68 43,12-19-147,-10 17 53,-5 12-44,-8 16 75,-42 109-135,33-74 396,-10 30-188,26-79 64,1 0 0,-1 17 0,3-24-18,-1 0-1,1 0 1,0 0-1,0 0 0,1 0 1,-1 0-1,0 0 1,1 0-1,-1 0 1,1 0-1,-1-1 1,1 1-1,0 0 0,0 0 1,0-1-1,0 1 1,0 0-1,0-1 1,0 1-1,2 1 1,-1-2-4,0 0 0,0 0 0,0-1 0,-1 1 0,1 0 0,0-1 0,0 1 0,0-1 0,0 0 0,0 1-1,0-1 1,0 0 0,0 0 0,0-1 0,0 1 0,0 0 0,0-1 0,0 1 0,0-1 0,-1 1 0,1-1 0,0 0 0,2-1 0,2-1-3,-1 0 0,1-1 0,0 0 0,-1 0-1,0-1 1,5-4 0,3-6-16,0-1 1,-1 0-1,17-29 0,23-58 121,-10 18-228,-41 82 77,1 0 1,-1 0-1,1 1 0,-1-1 0,1 1 0,0-1 1,0 1-1,0 0 0,4-3 0,-6 5 20,0 0 0,0 0-1,0 0 1,0 0 0,1 0 0,-1 0-1,0 0 1,0 0 0,0 0 0,0 0-1,0 0 1,0 0 0,1 0 0,-1 0-1,0 0 1,0 0 0,0 0 0,0 0-1,0 0 1,1 0 0,-1 0 0,0 0-1,0 0 1,0 0 0,0 0 0,0 0-1,0 0 1,0 1 0,1-1 0,-1 0-1,0 0 1,0 0 0,0 0 0,0 0-1,0 0 1,0 0 0,0 1 0,0-1-1,0 0 1,0 0 0,0 0 0,0 0-1,0 0 1,0 0 0,0 1 0,0-1-1,1 6-29,-5 74-66,1-48 128,3 50 0,1-47-1,-2-26-1,2 0 0,-1 0 0,1 0 1,0 0-1,1 0 0,0 0 1,0-1-1,4 10 0,-6-17-7,1 0-1,0 1 0,0-1 1,0 0-1,0 0 0,0 1 0,0-1 1,0 0-1,0 0 0,0 0 1,1 0-1,-1 0 0,0-1 1,1 1-1,-1 0 0,0 0 1,1-1-1,-1 1 0,1-1 1,-1 0-1,1 1 0,-1-1 1,1 0-1,0 0 0,-1 0 0,1 0 1,-1 0-1,1 0 0,-1 0 1,1-1-1,1 1 0,6-3 45,-1 1 0,0-1 0,0-1 0,10-5 0,-12 7-16,15-11-29,0-1-1,0-1 1,-2-1 0,1 0 0,-2-1 0,18-22 0,5-10 63,41-64 1,-22 28-182,5-14-247,-65 98 335,1 1 0,-1-1 0,0 0 0,1 1 0,0-1 0,-1 0 1,1 1-1,-1-1 0,1 1 0,0-1 0,-1 1 0,1-1 0,0 1 0,-1-1 0,1 1 0,0 0 0,1-1 0,-2 2 5,1-1 1,-1 1-1,1-1 1,-1 1-1,0 0 1,0-1-1,1 1 1,-1 0-1,0-1 1,0 1-1,0 0 1,0 0-1,0-1 0,0 1 1,0 0-1,0-1 1,0 1-1,0 0 1,0-1-1,0 1 1,0 0-1,-1 0 1,-5 43-33,-1-1 0,-3-1 0,-1 0 1,-27 63-1,24-72 95,-2-1 1,-1-1 0,-2-1-1,0 0 1,-43 47-1,57-72 19,1-1 0,-1 0 0,0 0-1,-9 6 1,12-9-41,0 0-1,0 0 0,0 0 0,0-1 1,0 1-1,0 0 0,-4 0 0,5-1-20,1 0 0,-1 0-1,0 0 1,0 0 0,1 0-1,-1 0 1,0 0 0,1-1 0,-1 1-1,0 0 1,1 0 0,-1-1-1,0 1 1,1 0 0,-1-1-1,1 1 1,-1 0 0,0-1-1,1 1 1,-1-1 0,1 1 0,-1-2-1,-1 1-8,1-1 1,0 1-1,0-1 0,0 1 0,1-1 0,-1 1 0,0-1 1,0 0-1,1 1 0,-1-1 0,1 0 0,0 0 0,-1 1 1,1-1-1,0 0 0,0 0 0,0 1 0,0-1 0,0 0 1,1 0-1,-1 0 0,0 1 0,1-1 0,-1 0 0,1 1 1,0-1-1,0 0 0,0 1 0,-1-1 0,1 1 0,1-1 1,-1 1-1,1-2 0,1 0-12,1 1-1,-1-1 1,1 1 0,-1-1 0,1 1 0,0 0-1,0 1 1,0-1 0,0 1 0,0-1 0,0 1-1,0 0 1,5 0 0,4 0 31,-1 1 1,1 0-1,-1 1 0,1 0 0,15 5 1,63 19 457,-61-15-310,-16-6-117,112 31 288,-100-29-379,0-2 0,0-1 0,28 0 1,143-10-4487,-131 3 2250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4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35 553 2144,'-16'0'699,"16"0"-630,-1 1 0,0-1 0,1 0 0,-1 0 0,1 1 0,-1-1 1,0 1-1,1-1 0,-1 0 0,1 1 0,-1-1 0,1 1 0,-1-1 1,1 1-1,-1-1 0,1 1 0,-1 0 0,1 0 0,-2 2 1172,-1-2-284,-1 2 556,7-2 502,-2-5-164,30-11 1276,-22 12-2754,0-1 0,-1 0 0,13-10 0,-1-1 40,-2-1 1,0-1 0,15-20 0,45-60 204,-68 84-550,162-242 1084,-165 245-1134,-1-1 0,0 0 0,-1 0 0,5-13 0,-9 22-245,0 7 144,0 11 31,-2 42-43,5 105-71,-2-144 193,1 0 1,0-1-1,1 1 0,2-1 1,0 0-1,13 28 0,-16-41 70,0 0-1,0 0 1,0 0 0,1 0-1,8 8 1,-11-12-67,0 0 1,0 0 0,0 0 0,0 0 0,0 0-1,0-1 1,0 1 0,0 0 0,1-1 0,-1 1-1,0-1 1,0 1 0,1-1 0,-1 0 0,0 1 0,1-1-1,-1 0 1,0 0 0,1 0 0,-1 0 0,0 0-1,1 0 1,-1 0 0,0-1 0,0 1 0,1 0-1,-1-1 1,0 1 0,1-1 0,-1 1 0,0-1-1,0 0 1,2-1 0,2-3 36,1 0 0,-1-1-1,0 1 1,0-1 0,0-1 0,4-8 0,22-47 123,-25 50-165,28-67 19,20-43 8,-45 105-107,1 1-1,0 0 1,1 0-1,25-26 0,-17 28-236,-8 11 64,-10 3 218,-1 0 1,0 0-1,0 0 1,1 0-1,-1 0 1,0 1-1,0-1 0,1 0 1,-1 0-1,0 0 1,0 0-1,1 0 1,-1 0-1,0 1 1,0-1-1,1 0 1,-1 0-1,0 0 1,0 1-1,0-1 1,0 0-1,1 0 1,-1 1-1,0-1 1,0 0-1,0 0 0,0 1 1,0-1-1,0 0 1,1 1-1,-4 21-241,1-10 209,-24 117 48,12-69 52,13-57-47,-47 186 303,39-169-169,2-3 155,7-12-188,2-5-77,70-33-226,86-56-1,-68 25-4912,-86 61 4584,-1 0 1,1 0 0,-1 0-1,0 0 1,-1 0 0,1 0 0,0-1-1,-1 0 1,0 1 0,3-6 0,5-9-1817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4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 5984,'-22'-12'2688,"11"12"-2336,8 0 128,6 0-992,8 0 288,2 3 128,6 6 96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4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1268 4736,'-3'1'330,"-6"1"2193,13-1-1440,1-3-635,0 1 0,-1-1 1,1 0-1,-1 0 0,1 0 0,-1-1 1,0 0-1,6-4 0,-10 7-434,12-9 269,-1-1 0,0 0 1,-1-1-1,0 0 0,0-1 1,-1 0-1,7-13 1,46-94 665,12-66 96,-70 176-1083,0-1 1,0 1 0,1 0-1,8-12 1,-12 22 29,-1-1 0,1 1 0,-1 0 0,0-1-1,1 1 1,-1 0 0,1-1 0,-1 1 0,0 0 0,0-1 0,1 1-1,-1 0 1,0-1 0,0 1 0,0 0 0,0 0 0,0-1 0,0 3-1,-11 159-55,4-97 118,-32 182 239,-24 102 718,50-269-918,-17 119 1656,28-188-813,3-17-159,1-18-287,88-421-37,-27 197-610,-34 123 154,-14 68-18,2 0 0,3 1-1,26-53 1,-41 98-22,1 1 0,1 1 0,-1-1 0,1 1 0,1 0 0,0 0 0,9-8-1,-12 14-16,0-1 0,-1 1-1,1 0 1,1 0-1,-1 0 1,0 1-1,1-1 1,-1 1-1,1 1 1,0-1-1,-1 1 1,1 0-1,0 0 1,0 1 0,9 0-1,-9 0 42,0 1 1,0-1-1,0 1 1,0 1-1,-1-1 1,1 1-1,0 0 1,-1 1-1,1-1 0,-1 1 1,0 0-1,0 0 1,0 1-1,0-1 1,-1 1-1,1 0 1,-1 0-1,0 1 0,0-1 1,0 1-1,-1 0 1,0 0-1,0 0 1,4 11-1,4 13 44,-2 0 0,-2 1 0,0 0 0,-2 1-1,-1-1 1,-2 1 0,-1 0 0,-5 53 0,3-74 19,0 0 1,-2 0-1,1 0 1,-1 0-1,0 0 0,-6 10 1,7-15-6,-1-1 1,0 1 0,0 0-1,0-1 1,0 1 0,-1-1 0,0 0-1,0 0 1,0-1 0,0 1-1,0-1 1,-10 6 0,5-5 30,-1-1-1,1 0 1,-1 0 0,1-1 0,-1 0 0,0-1 0,-13 0 0,-73-3 17,92 2-72,-15-3-68,-21-4 0,17 3-108,15 1 31,11 0-18,17-1-42,-14 3 200,124-29 70,-68 17-84,0-2 1,85-35-1,-120 37-1,-2-1-1,1-1 1,-2-1 0,0-1-1,31-29 1,-40 28 86,-11 14-96,-1 0 0,0 1 0,1-1-1,4-3 1,-8 7 12,0 0-1,1 0 0,-1 0 1,0 0-1,0 0 1,0 0-1,0 0 0,1 0 1,-1 0-1,0 0 0,0 0 1,0 0-1,0 0 0,0 0 1,1 0-1,-1 0 1,0 0-1,0 0 0,0 0 1,0 0-1,0 0 0,1 1 1,-1-1-1,0 0 1,0 0-1,0 0 0,0 0 1,0 0-1,0 0 0,0 0 1,1 1-1,-1-1 0,0 0 1,0 0-1,0 0 1,0 0-1,0 0 0,0 1 1,0-1-1,0 0 0,0 0 1,0 0-1,0 0 1,0 0-1,0 1 0,0-1 1,0 0-1,0 0 0,0 0 1,0 0-1,0 1 0,0-1 1,0 0-1,0 0 1,0 0-1,-1 0 0,1 12-71,-4 10 0,1 0 1,0 44-1,4-57 74,-1 0 0,1 0 0,1 0 0,0 0 0,0 0 0,1 0 0,0 0 0,0-1 0,1 1 0,5 7 0,-7-13 23,0 0 0,0 0 0,0 0 0,1 0 0,-1-1 0,1 1 0,0-1-1,0 0 1,-1 1 0,2-1 0,-1-1 0,0 1 0,0 0 0,0-1 0,1 0 0,6 2 0,-5-2 31,1 0 1,-1-1 0,1 0-1,0 0 1,-1 0 0,1-1-1,0 0 1,-1 0-1,11-4 1,-5 2-9,0-2 1,-1 0-1,0 0 0,0-1 1,-1 0-1,1 0 1,-1-1-1,-1 0 0,1-1 1,7-10-1,-8 9-32,-1 0 1,-1-1-1,0 0 0,0 0 1,-1 0-1,0-1 0,-1 1 1,-1-1-1,1 0 0,-1-1 1,-1 1-1,0 0 0,-1-1 1,0 1-1,-1-1 0,0 0 1,-2-11-1,1 19-36,0 0 0,0 0 0,-1 0 0,1 0 0,-1 0 0,0 0 0,0 0 0,0 1 0,-1-1 1,1 1-1,-1 0 0,0-1 0,0 1 0,0 1 0,0-1 0,-1 0 0,1 1 0,-1-1 0,1 1 0,-1 0 0,0 0 0,0 1 0,0-1 0,0 1 0,0 0 0,0 0 0,0 0 1,-1 0-1,1 1 0,0 0 0,0 0 0,-1 0 0,1 0 0,0 1 0,0-1 0,0 1 0,-1 0 0,1 1 0,0-1 0,0 1 0,1-1 0,-6 4 0,1 0 4,1 0-1,0 1 0,0 0 1,0 0-1,1 0 0,0 1 1,0 0-1,1 0 0,0 1 1,-7 12-1,10-16 15,1 0-1,-1 0 1,0 0-1,1 0 1,0 0-1,0 0 1,0 0 0,1 1-1,0-1 1,-1 0-1,1 0 1,1 1-1,-1-1 1,1 0 0,-1 0-1,1 1 1,0-1-1,1 0 1,-1 0-1,1 0 1,0 0 0,0-1-1,4 8 1,-4-9 17,-1 0 0,1 0 0,0 0 0,0 0 0,0-1 1,0 1-1,1 0 0,-1-1 0,0 0 0,1 1 0,-1-1 0,1 0 0,-1 0 1,5 1-1,-2-1 2,0-1-1,0 1 1,-1-1 0,1 0 0,0 0 0,0-1-1,8-1 1,0-2 52,-1 1 0,0-2 0,0 0 0,0 0 0,13-9 0,9-9 22,-1-1 1,-1-1-1,-1-1 1,31-36 0,96-129 113,-148 177-235,-4 6-24,-1 0-1,2 1 1,-1 0-1,9-8 1,-5 5-193,-9 9 214,0 0 1,0 0-1,0 0 0,0-1 0,0 2 0,0-1 0,1 0 0,-1 0 0,3-1 0,-3 2 24,-1 0 0,1 0 0,0 0 0,-1 0-1,1 0 1,0 0 0,-1 0 0,1 1 0,-1-1 0,1 0 0,0 0-1,-1 1 1,1-1 0,-1 0 0,1 1 0,-1-1 0,1 1-1,-1-1 1,1 1 0,-1-1 0,1 1 0,-1-1 0,1 1-1,-1-1 1,0 1 0,1-1 0,-1 2 0,2 1-8,0 1 0,-1 0 0,1-1 0,-1 1 0,0 0 0,0 0 0,0-1-1,0 7 1,0 33 22,-1-40-5,-10 183 3,2-86 0,8-82 103,-2 1-1,0 0 0,-1 0 0,-1-1 0,-9 27 1,13-44-90,-1 0 0,1 0 0,0-1 0,0 1 0,-1 0 0,1 0 0,0-1 0,-1 1 1,1 0-1,-1-1 0,1 1 0,-1-1 0,1 1 0,-1 0 0,0-1 0,1 1 0,-1-1 0,0 0 1,1 1-1,-1-1 0,0 1 0,1-1 0,-1 0 0,0 0 0,0 1 0,1-1 0,-1 0 0,0 0 1,0 0-1,0 0 0,1 0 0,-1 0 0,0 0 0,0 0 0,1 0 0,-1 0 0,0 0 0,0-1 1,0 1-1,-1-1 19,0-1 0,0 1 1,0 0-1,0 0 0,1-1 1,-1 1-1,0-1 0,1 0 0,0 1 1,-1-1-1,1 0 0,-2-4 1,-4-9-115,2 0 1,-1 0 0,2-1 0,-4-26-1,-2-3-71,-8-32-247,18 77 383,0 0 0,0 0 1,0 0-1,0 0 1,0 0-1,0 0 0,0 0 1,0 0-1,0 0 0,0 0 1,0 0-1,0 0 0,0 0 1,0 0-1,0 0 1,1 0-1,-1 0 0,0 0 1,0 0-1,0 0 0,0 0 1,0 0-1,0 0 0,0 0 1,0 0-1,0 0 1,0 0-1,0 0 0,0 0 1,0 0-1,1 0 0,-1 0 1,0 0-1,0 0 1,0 0-1,0 0 0,0 0 1,0 0-1,0 0 0,0 0 1,0 0-1,0 0 0,0 0 1,0 0-1,0-1 1,0 1-1,0 0 0,0 0 1,9 12-208,14 21 341,-20-28-177,12 18 51,-3-3 27,1-1 1,0 0-1,2-1 1,0 0-1,22 19 1,-34-34 11,0-1 0,0 0 0,0-1 0,0 1 1,1 0-1,-1-1 0,0 0 0,1 0 0,-1 0 0,1 0 1,-1 0-1,1-1 0,0 1 0,-1-1 0,1 0 1,0 0-1,-1-1 0,1 1 0,-1-1 0,1 0 0,-1 1 1,1-2-1,-1 1 0,1 0 0,-1-1 0,4-2 1,8-5 71,-1 0 1,0-1-1,-1-1 1,16-15 0,31-36-50,59-80 0,-83 98-42,-34 41-6,84-108-15,-82 105-25,0 1 1,0 0 0,1 0 0,0 1-1,9-8 1,-4 4-235,-8 5-25,0 2 5,0 6 88,2 12 111,-1 0 0,0 0 1,-1 0-1,-1 0 0,-2 20 0,-10 241 128,8-233-9,3-32 80,-1-1 1,0 0 0,0 0 0,-1 0 0,-5 13 0,7-23-68,-1 0 1,0 0-1,0 0 1,0 0-1,0-1 1,0 1-1,0 0 1,0-1-1,0 1 1,-1-1-1,1 1 1,-2 0-1,0 0 40,3-1-69,-1-1 0,1 1 0,-1-1 0,1 0 0,-1 1 0,0-1 0,1 0 0,-1 0 0,0 1 0,1-1 0,-1 0 0,0 0 0,1 0 0,-1 0-1,0 0 1,0 0 0,1 0 0,-1 0 0,0 0 0,1 0 0,-1-1 0,0 1 0,1 0 0,-1 0 0,1-1 0,-1 1 0,0 0 0,1-1 0,-1 1 0,0-1 0,-18-16 62,17 15-61,-6-7 32,1-1 0,0 0 0,0 0 0,-7-15-1,-17-45-194,25 55 58,-13-26-362,19 38 173,3 5 120,7 9 32,-7-8 99,29 33-184,-18-19 252,0 0 0,28 22 0,25 15 126,-64-51-141,0 0 0,1-1 0,0 1 0,-1-1 0,1 0 0,0 0 0,0 0 0,0-1 0,0 1 1,0-1-1,9 1 0,-10-1 4,-1-2 0,1 1 1,0 0-1,0-1 0,0 1 1,0-1-1,0 0 0,0 0 0,0 0 1,-1 0-1,1-1 0,0 1 1,-1-1-1,1 1 0,-1-1 1,0 0-1,0 0 0,3-3 1,19-23 78,-2-1 0,-1-1 0,23-42 0,-27 43-82,104-180-73,-96 175-283,-29 46-639,-3 42 748,-3 23 236,8 43-202,3-105 237,1 1 0,0-1 0,2 0 0,-1 0 0,11 25 0,-13-37-22,1 1 0,-1-1 0,1 0 1,0 1-1,0-1 0,0 0 0,1 0 0,-1 0 0,1 0 0,-1-1 0,1 1 0,0-1 0,0 0 0,0 1 0,1-1 0,-1-1 0,7 4 0,-6-4 10,-1 0 1,1-1-1,0 1 0,0-1 0,-1 0 1,1 0-1,0 0 0,0-1 0,-1 1 1,1-1-1,0 0 0,-1 0 0,1 0 1,-1 0-1,1-1 0,-1 1 0,0-1 1,5-3-1,7-5-7,-1-1 0,0-1 1,-1 0-1,0-1 0,-1 0 0,0-1 0,18-28 1,1-10 38,24-56 0,-44 85-1,6-12-32,-2-1-1,18-63 1,11-92 59,-41 175-94,42-186-193,-32 148 159,-8 37-73,0 1 1,-2-1-1,0-1 1,1-19 0,-4 37 85,0-1 1,0 1 0,0 0 0,0-1 0,0 1-1,0 0 1,0-1 0,0 1 0,0 0 0,0-1-1,0 1 1,0 0 0,0-1 0,0 1 0,0 0-1,0-1 1,-1 1 0,1 0 0,0-1 0,0 1-1,0 0 1,0 0 0,-1-1 0,1 1 0,0 0-1,-1-1 1,-5 6-356,-4 14 90,1 9 208,1 1-1,1 0 1,-5 48 0,9-52 98,-11 69 23,-38 290-88,47-341 79,0-5 124,1 0 0,2 1 1,5 63-1,2-84 158,-5-17-302,0-1-1,0 0 1,1 1-1,-1-1 0,0 1 1,0-1-1,1 1 1,-1-1-1,0 0 1,0 1-1,1-1 0,-1 0 1,0 1-1,1-1 1,-1 0-1,1 1 1,-1-1-1,0 0 0,1 0 1,-1 0-1,1 1 1,-1-1-1,1 0 1,-1 0-1,1 0 0,-1 0 1,1 0-1,-1 0 1,1 0-1,-1 0 1,0 0-1,1 0 0,-1 0 1,1 0-1,-1 0 1,1 0-1,-1 0 1,1-1-1,4-3 19,0 0 1,-1-1-1,1 0 1,-1 0-1,-1 0 1,1 0-1,5-11 1,-4 8-3,40-71 6,-28 45-140,3 2 1,0-1-1,36-41 0,-53 71 13,-1 2 49,-1-1 1,1 1-1,-1-1 1,1 1-1,-1-1 1,0 0-1,0 1 0,0-1 1,1-3-1,-2 4-97,9 17-241,-4-5 343,1 0 0,0 0 0,1-1 0,14 17 0,-17-23 72,0 0 1,0-1-1,0 0 0,0 0 0,0 0 0,1 0 0,-1 0 1,1-1-1,0 0 0,0 0 0,0 0 0,0-1 0,0 0 1,7 1-1,-6-2 1,0 0 0,0 0 1,0-1-1,0 0 0,0 0 0,0 0 1,0-1-1,0 0 0,0 0 1,9-6-1,6-3 83,24-18 0,-29 17-80,0-1 0,0-1 0,-2 0 0,0-1 0,21-28 0,-26 30-20,-1-1 1,0 1-1,-1-2 0,-1 1 0,8-24 0,-1 0 9,55-194 65,-33 104-66,-19 78-87,-9 30-32,-1 0 1,6-35 0,-11 51 76,-1 2-68,1-1 0,-1 1 0,0 0 0,0-1 0,0 1 0,0-1 0,0 1 0,-2-4 0,2 5 71,0 1 1,0 0-1,0 0 1,0-1 0,-1 1-1,1 0 1,0 0-1,0 0 1,0-1 0,-1 1-1,1 0 1,0 0-1,0 0 1,-1 0-1,1 0 1,0 0 0,0-1-1,-1 1 1,1 0-1,0 0 1,0 0 0,-1 0-1,1 0 1,0 0-1,0 0 1,-1 0 0,1 0-1,0 0 1,-1 0-1,1 0 1,0 1-1,0-1 1,-1 0 0,1 0-1,0 0 1,0 0-1,-1 0 1,1 0 0,0 1-1,0-1 1,0 0-1,-1 0 1,1 0-1,0 0 1,0 1 0,0-1-1,0 0 1,-1 0-1,1 1 1,-2 1-2,0 0 1,0 0-1,0 0 0,0 1 0,1-1 1,-3 3-1,-4 12-51,1 0-1,0 0 1,-6 23 0,-10 61-102,18-77 135,4-21 25,-45 240 116,39-192 19,3 0 0,4 97 0,16-11 159,-13-117-160,2 1-1,1-1 1,0 0 0,13 28 0,-17-46-87,-1 1-1,0 0 0,1-1 1,-1 1-1,1-1 0,0 0 1,0 1-1,0-1 1,0 0-1,0 0 0,1 0 1,-1 0-1,1-1 0,-1 1 1,1-1-1,0 1 0,3 0 1,-3-1-10,1-1 0,-1 1 0,1-1 0,0 0 0,-1 0 1,1 0-1,0 0 0,-1-1 0,1 0 0,-1 0 0,1 0 0,-1 0 1,1 0-1,3-2 0,17-11 36,-1 0 0,-1-1 1,0-1-1,23-23 0,60-65 114,-82 79-145,-18 20-31,42-46 33,-41 44-57,-1-1 0,0 0-1,0 1 1,0-2 0,4-10 0,-9 18 6,1 0 0,-1 0 0,1 0 0,-1 0 0,0 0 0,0 0 0,1 0 0,-1 0 0,0 0 0,0 0 0,0 0 0,0 0 0,0 0 0,0 0 0,0 0 0,0 0 0,-1 0 0,1 0 0,0 0 0,-1 0 0,1 0 0,0 0 0,-1 0 0,1 0 0,-1 1 0,0-1 0,1 0 0,-1 0 0,0 0 0,1 1 0,-1-1 0,0 0 0,0 1 0,0-1 0,1 1 0,-3-2 0,0 1-27,0 0 0,0 1 0,0-1 0,0 1 0,0-1 0,0 1 0,0 0 0,-1 0 0,1 0 0,0 1 0,-5 0 0,-3 1 29,-1 1 0,1 1-1,0-1 1,0 2 0,1-1 0,-1 2-1,1-1 1,0 1 0,1 1 0,-1 0 0,1 0-1,0 1 1,1 0 0,0 1 0,0-1-1,1 2 1,0-1 0,1 1 0,0 0 0,0 0-1,1 1 1,1-1 0,-4 13 0,3-6 64,1 0 0,1 0 0,1 0 0,1 0-1,0 24 1,2-31-17,0 0 0,0 0 0,1 0 0,1 0 0,-1 0 0,1-1 0,1 1 0,0-1 0,1 0 0,9 16 0,-5-13 57,1-1-1,0 0 0,0-1 1,1 0-1,0 0 1,1-1-1,0-1 0,18 10 1,-19-12-24,0 0 1,0-2-1,1 1 1,-1-1-1,1-1 1,0 0-1,0-1 1,0 0-1,0-1 1,18 0-1,-22-2-214,1 0 1,0 0-1,-1-1 0,1 0 0,-1-1 0,0 0 0,0 0 1,0 0-1,0-1 0,0-1 0,-1 1 0,0-1 0,0-1 1,0 1-1,-1-1 0,1 0 0,-1 0 0,-1-1 0,9-12 1,-1-3-2214,-1 0 0,-1 0 0,0-1 0,-2-1 0,9-35 0,-5 16-1488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53.46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20 480,'-5'-12'192,"18"16"-160,-18-8 32,2-1-64,3 2-352,-5 3 192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4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77 10464,'-46'-32'4736,"41"20"-4096,1 3-352,4 6-288,4-11-160,6 7 96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4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 8640,'-13'-17'3904,"23"25"447,-10-4-1919,0 1 992,-5-5-3488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09:4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35 3072,'2'-1'357,"-1"0"-207,0 0-1,0 0 0,1 0 1,-1 0-1,0 0 0,0 0 1,0 0-1,0 0 0,0 0 1,-1-1-1,1 1 0,0 0 1,0-1-1,-1 1 0,1-1 1,-1 1-1,1 0 0,-1-3 0,10-4 6928,-14 11-5460,-19 16-300,18-15-1260,0 0-1,0 0 1,1 0 0,0 0-1,0 1 1,0 0 0,0 0 0,1 0-1,0 0 1,-3 6 0,2 8 332,4-19-369,0 1 0,0-1 0,0 0 0,0 0 0,1 0 0,-1 0 0,0 0 0,0 1 0,0-1 0,0 0 0,0 0 0,0 0 0,0 0 0,1 0 0,-1 0 0,0 0 0,0 0 0,0 0 0,0 1 0,0-1 0,1 0 0,-1 0 0,0 0 0,0 0-1,0 0 1,0 0 0,1 0 0,-1 0 0,0 0 0,0 0 0,0 0 0,0 0 0,1 0 0,-1 0 0,0 0 0,0 0 0,0-1 0,0 1 0,0 0 0,1 0 0,-1 0 0,0 0 0,0 0 0,0 0 0,0 0 0,1-1 0,6-3 812,7-8-403,13-11-1738,-17 20-3736,4 5 1381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2:1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11 832,'-5'-11'15167,"5"14"-14878,-1 5 153,-2 0-288,0 1-1,1-1 1,-1 1 0,2 0-1,-1 0 1,1 17-1,-1-7 175,0 10-7,0-9-82,-4 23 1,-16 128 138,8-36 188,5-94-305,-2-1 0,-21 55 0,0-5 12,14-13 207,17-74-448,1-1 0,0 1 0,0-1 0,0 1 0,0-1 0,1 5 0,0 4 90,-1-10 481,2-1-528,0-1 0,0 0 0,-1 0-1,1 0 1,0-1 0,0 1 0,-1 0 0,1-1 0,-1 1-1,3-4 1,9-6 19,17-11 38,36-19 1,-53 33-110,21-10 20,0 3 0,0 0-1,43-10 1,-58 20-59,1 1-1,-1 1 1,27-1 0,16-2 49,-58 5-17,0 1-1,-1 0 1,1 0-1,0 0 1,0 0-1,0 1 1,0-1 0,-1 1-1,1 0 1,0 0-1,0 0 1,5 4 0,-4-3-188,-4-2 92,-1 0 0,1 1 1,0-1-1,-1 0 0,1 1 1,-1-1-1,1 0 0,-1 1 1,1-1-1,-1 1 0,1-1 0,-1 1 1,0-1-1,1 1 0,-1 0 1,0-1-1,1 1 0,-1 0 1,1 0-59,1 4-370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2:1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7 114 4736,'-7'3'11317,"44"-7"-8576,-17 2-2036,202-37 2510,-126 14-3023,-88 23-177,0-1 0,-1 0-1,1 0 1,0 0 0,-1-1 0,13-8-1,0-4-5914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2:1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5 143 5216,'-1'-1'281,"1"-1"1,-1 1-1,1-1 0,-1 1 1,1 0-1,0-1 0,-1 1 1,1-1-1,0 1 1,0-1-1,0 1 0,0-1 1,0 1-1,0-1 1,1 1-1,-1 0 0,0-1 1,1 1-1,-1-1 0,1 1 1,0 0-1,1-3 1,-1 2 177,0 0 0,1-1 1,0 1-1,-1 0 0,1 0 1,0 1-1,0-1 0,0 0 0,0 1 1,0-1-1,5-1 0,10-4 409,1 2-1,0 0 0,0 1 0,35-2 0,8-3-141,23-11-104,-61 13-807,1 1-1,0 1 1,0 1 0,27-1 0,-31 6-3190,-7 4-1693,-5 3 3042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2:1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3488,'2'-8'13141,"-1"8"-12717,11-5 4572,25-1-6665,-19 4 2867,45-13-864,62-9-7,-82 16-339,-30 5-8,0 1 0,0 0 0,0 1 0,21 1 0,-1 1-33,-32-1 64,0 0-1,0 0 1,-1 0 0,1 0-1,0 1 1,-1-1 0,1 0-1,0 1 1,-1-1 0,1 0-1,-1 1 1,1-1-1,-1 1 1,1-1 0,0 1-1,-1-1 1,0 1 0,1-1-1,-1 1 1,1 0 0,-1-1-1,0 1 1,1 0 0,-1-1-1,0 1 1,0 0 0,1-1-1,-1 1 1,0 0 0,0-1-1,0 1 1,0 0 0,0 0-1,0-1 1,0 1 0,0 0-1,-1 0 1,1 4 79,0-1-1,-1 0 1,1 0 0,-4 9-1,2-8-56,-1 1-1,0-1 1,0 1-1,0-1 0,-1 0 1,-5 6-1,-30 29 217,4-4-138,-70 98 209,80-103-176,-63 81 315,81-101-314,1-1-130,12-12 34,0 0 1,1 0-1,-1 1 1,0 0-1,10-1 1,16-3-11,70-24 169,-12 1-484,-71 22-456,-19 6 557,0 0 0,0 0-1,1 0 1,-1 0 0,0 0 0,0 0 0,1 0 0,-1 0 0,0 0 0,0-1 0,0 1 0,1 0 0,-1 0 0,2-3-2801,-2 2 2801,0 1 0,0 0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2:1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28 144 5472,'-9'-1'977,"-10"-2"7544,22 1-8110,0 1-1,-1-1 0,1 1 1,0 0-1,0 0 1,0 0-1,6 0 1,0-1 305,125-35 2474,89-21-1895,-142 43-1383,-27 7-3541,-43 6 904,6-2-4918,-9 1 5409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2:1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3136,'-5'-9'1150,"-4"-6"5577,4 13-4304,5 2-2385,-1 0 0,1 0 1,0 0-1,0 0 0,0 0 0,0 0 0,0 0 0,0 0 0,0 0 0,0 0 0,0 0 0,0 0 0,0 1 0,0-1 0,0 0 0,0 0 0,0 0 0,0 0 0,0 0 0,0 0 0,0 0 0,0 0 1,0 0-1,-1 0 0,1 0 0,0 0 0,0 0 0,0 0 0,0 0 0,0 0 0,0 1 0,0-1 0,0 0 0,0 0 0,0 0 0,0 0 0,0 0 0,0 0 0,0 0 0,1 0 0,-1 0 0,0 0 0,0 0 1,0 0-1,0 0 0,0 0 0,0 0 0,0 0 0,0 1 0,0-1 0,0 0 0,0 0 0,0 0 0,0 0 0,0 0 0,0 0 0,0 0 0,0 0 0,0 0 0,0 0 0,0 0 0,0 0 0,1 0 1,-1 2 187,1 0 1,-1-1 0,0 1-1,0 0 1,1 0 0,-1 0-1,0 0 1,-1-1 0,1 4 0,-1 2 508,6 86 2460,10 48-2801,-13-126-319,-1 14-427,-1-29 253,0 0 0,0 1 0,-1-1 0,1 0 1,0 0-1,0 0 0,0 0 0,0 1 0,0-1 0,0 0 0,0 0 0,0 0 0,0 0 1,0 1-1,-1-1 0,1 0 0,0 0 0,0 0 0,0 0 0,0 0 0,0 0 1,-1 0-1,1 1 0,0-1 0,0 0 0,0 0 0,0 0 0,-1 0 0,1 0 0,0 0 1,0 0-1,0 0 0,0 0 0,-1 0 0,1 0 0,0 0 0,0 0 0,0 0 0,-1 0 1,1 0-1,0 0 0,0 0 0,-2-1-897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2:1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99 7968,'-9'0'6921,"28"-5"-2179,40-10-3079,98-12 0,-94 18-1543,-16 6-376,-3 0-2019,-38 2 1316,0 0-1,-1 0 1,1 0-1,-1-1 0,9-4 1,-1 1-1986,8-6-2174,-7 3 3162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54.7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26 82 2496,'0'-1'42,"-1"1"1,1 0-1,-1 0 1,1-1-1,-1 1 0,0 0 1,1 0-1,-1 0 1,1 0-1,-1 0 1,1 0-1,-19 5 8099,44-5-6834,-11-4-80,29-24-75,-39 23-1236,-4 4 85,0 1 0,0 0 1,0-1-1,1 1 1,-1-1-1,0 1 1,1 0-1,-1-1 1,0 1-1,1 0 1,-1-1-1,1 1 1,-1 0-1,0 0 0,1-1 1,-1 1-1,1 0 1,-1 0-1,1 0 1,0 0-1,13-7-47,0 0-1,0 0 0,14-11 1,-27 17 41,0 1 1,1-1 0,-1 1-1,0 0 1,0 0 0,1 0 0,-1 0-1,0 0 1,1 0 0,-1 0 0,3 0-1,2 1 105,7 0-132,-1 1 1,0 1 0,0 0 0,0 0 0,12 6 0,-7-2 83,0 0 0,0 1 1,-1 1-1,20 13 0,-19-10 142,-7-5-166,0 0 0,14 14 0,-21-18 46,-1-3-62,-1 1 1,0-1-1,0 1 1,0 0-1,0-1 1,0 1-1,0 0 1,0 0-1,0 0 0,0 0 1,0 0-1,-1 0 1,1 0-1,0 0 1,-1 0-1,1 1 1,0 0-1,-1-1 36,0 0-18,0 0 1,0 1-1,0-1 1,0 0 0,0 0-1,1 0 1,-1 0 0,0 0-1,1 0 1,-1 0-1,1 0 1,-1 1 0,1-1-1,0 0 1,-7 9 66,1 1 78,0-7-72,0 1 0,0-1 1,-1-1-1,-11 7 0,-11 6-43,8-6-11,18-9-35,-1 1 0,0-1 0,0 0-1,0 1 1,1 0 0,-1-1 0,-3 4 0,5-4-21,0 0-1,-1 0 1,1 0 0,0-1-1,-1 1 1,1 0 0,-1-1 0,1 1-1,-4 0 1,3-1 15,0 1-1,0-1 1,0 1-1,0 0 1,0-1-1,1 1 0,-1 0 1,-2 2-1,-28 17 61,25-16-25,1 0 0,-1 0 0,1 1 0,-7 5 0,0-5 117,7-1-154,3-2 69,1 0 1,-1-1-1,1 1 1,-1-1-1,-6 2 1,-1 0 132,9-2-177,-1-1 0,0 1 0,0-1 0,0 1 0,0-1 0,0 1 0,0-1 0,1 0-1,-1 0 1,0 0 0,0 0 0,0-1 0,0 1 0,-3-1 0,-6-2-341,1 1 1,0 1 0,-1 0-1,-14 0 1,18-2-2030,-22 10-9268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2:1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6720,'4'-8'2600,"0"13"1005,1 2-2402,-2-1-456,1 0 1,-2 1-1,1-1 1,0 0-1,-1 1 1,-1-1-1,1 1 1,1 12-1,-2 6 457,0 27 1,-2-25-795,1-11-338,2 194 889,2-70-3525,-4-131 1961,2 13-933,5-8-3668,0-5 1668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2:1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4896,'-9'-11'1584,"18"3"800,-6-5 4832,1 29-4081,-1-1-2656,-1 0 0,0 1-1,-2 28 1,0-4-260,8 487 1967,-8-526-1215,14-1-774,28-2 29,66-11 0,-67 6-207,67-2 1,-47 10 212,3 0-4464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2:1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5632,'-3'-2'396,"-7"-9"3371,10 10-3548,-1 1 1,1-1 0,0 1-1,0-1 1,0 1 0,0-1-1,0 1 1,0-1 0,0 1 0,1-1-1,-1 1 1,0-1 0,0 1-1,0-1 1,0 1 0,1-1-1,-1 1 1,0 0 0,0-1-1,1 1 1,-1-1 0,1 1 0,1-8 2113,-2 8-2209,0-1-1,1 0 0,-1 0 1,0 1-1,0-1 1,0 0-1,1 1 0,-1-1 1,0 0-1,1 0 0,-1 1 1,0-1-1,1 1 0,-1-1 1,1 0-1,-1 1 1,1-1-1,-1 1 0,1-1 1,0 1-1,-1-1 0,1 1 1,0 0-1,-1-1 0,2 1 1,16-2 1520,16 1-254,9 4-871,45-4 1,-26 0-615,-39 1-120,-11 1-501,0-1-1,-1 0 0,24-4 0,-33 3 178,-1 2 433,-1-1 0,0 0 0,0 0 0,0 0 0,1 0 0,-1 0 0,0-1 0,0 1 0,0 0 0,1 0 0,-1 0 0,0 0 0,0 0 1,0 0-1,0 0 0,1 0 0,-1 0 0,0 0 0,0 0 0,0-1 0,0 1 0,1 0 0,-1 0 0,0 0 0,0 0 0,0-1 0,0 1 0,0 0 0,0 0 0,0 0 0,0 0 0,1-1 0,-1 1 0,0 0 0,0 0 0,0 0 0,0-1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2:1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6976,'-4'-8'13569,"37"6"-12169,-18 1-695,300-9 1236,-268 7-1887,-31 2-66,0 0-1,25 2 0,5 0-6477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2:1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66 4064,'-2'-1'1625,"-1"0"1,1-1 0,-1 1-1,1 0 1,0-1-1,-1 1 1,-3-4-1,6 5-1534,0-1-1,0 1 1,0 0-1,0 0 1,0 0-1,0 0 1,0-1-1,0 1 1,-1 0-1,1 0 1,0 0-1,0 0 1,0 0-1,0-1 1,0 1-1,-1 0 1,1 0-1,0 0 1,0 0-1,0 0 1,-1 0-1,1 0 0,0 0 1,0 0-1,0 0 1,0 0-1,-1 0 1,1 0-1,0 0 1,0 0-1,0 0 1,-1 0-1,1 0 1,0 0-1,0 0 1,0 0-1,-1 0 1,1 0-1,0 0 1,0 0-1,4 1 2935,13-3-2821,-7 0-142,13-1-124,22-3 97,119-15 754,-71 11-906,-52 6 137,41 3 0,-62 1-65,-17-1 41,11 5-14,-12-4-51,-3 14 133,-1-9-13,0 0 1,0 0-1,-1 0 1,0-1-1,0 1 1,0 0-1,-1-1 1,0 0-1,1 0 1,-7 4-1,-5 5 220,-28 16-1,14-10-124,21-14-92,-16 11 31,0 1 0,-38 38 1,58-51-73,-34 35-17,-59 82 0,96-119 24,-1 0 0,1 0 0,-1 1 0,0-1 0,0-1 0,1 1 1,-1 0-1,-1 0 0,1-1 0,0 1 0,0-1 0,-3 2 0,13-4 136,0-1 0,0 0 0,0 0 0,10-5 0,6-1-157,101-32 235,-58 23-197,119-34 353,-183 50-410,-1 1 0,1-1-1,0 1 1,-1-1 0,1 1 0,0 0-1,0 0 1,-1 0 0,5 1-1,-6 0-96,-1 19-14458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8:05.9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1002 0 896,'-3'2'1236,"2"-1"-1091,0 0-1,0 0 0,-1 0 1,1 0-1,0-1 0,0 1 1,0 0-1,-1-1 1,1 1-1,0-1 0,-1 1 1,1-1-1,0 1 0,-1-1 1,1 0-1,-3 0 1,-17 0 180,21 0-181,-4 8 325,-2-8-197,5 0-235,0 0 1,0 0-1,0 0 0,0 0 1,0 0-1,0 0 0,0 0 1,0 0-1,0 1 0,-1-1 1,1 0-1,0 1 0,0-1 1,0 1-1,0-1 0,0 1 1,1-1-1,-1 1 0,0 0 1,-1 0-1,-21 12 38,14-6-12,7-6-36,0 1 1,0-1-1,0 1 0,0 0 1,0 0-1,0 0 1,-2 3-1,1 0-9,-2 1 0,1-1-1,-1 0 1,-10 9 0,10-10 41,0 1 0,0 0 1,-7 9-1,7-7-21,-1-1 1,0 0 0,0 0 0,-12 7-1,6-3 163,-6 7-75,12-11-56,1-1 0,-12 8 0,6-5 0,1 1 0,0 0 0,-14 16 0,3-4-30,13-12-32,1 0 0,0 0-1,1 0 1,0 1-1,-7 15 1,-21 55 57,34-80-64,-58 168 207,54-153-195,0 0 0,-3 18-1,0 4-92,1-12 186,-2 25 1,7-41-73,1 0-1,-1 0 1,2 0-1,-1 0 1,1 0-1,4 14 1,-1-14-80,-3-8 48,-1 0 1,1 0-1,-1 0 0,1 0 0,-1 1 0,1-1 1,-1 0-1,0 0 0,1 0 0,-1 3 0,1 1 12,0 0-1,1 0 0,-1 0 0,1 0 0,0 0 0,1 0 1,-1 0-1,1-1 0,4 6 0,1 4 106,53 93 62,-35-65-289,-18-31 128,-1 0 0,7 14 0,-10-18-26,0 0 0,0 0 0,7 8 0,11 17 89,3 8-27,-17-28-78,0 1 0,8 18-1,-11-22 67,-1-1 0,1 1 0,9 11 0,-1-2 127,-12-16-156,0-1 0,0 1 0,-1 0 0,1 0 0,0 0 0,-1-1-1,0 1 1,1 3 0,3 11 91,-2-11-60,0 0-1,0 0 1,0 1-1,-1-1 1,1 0-1,-1 1 1,-1-1 0,1 1-1,-1-1 1,0 10-1,0-14-16,-1 0 0,1 0 0,-1 0-1,1 0 1,-1 0 0,1 0 0,-1 0-1,0 0 1,1 0 0,-1 0-1,0 0 1,0 0 0,0 0 0,0 0-1,0-1 1,-1 2 0,-7 6 250,7-6-228,0 1 1,0-1-1,0 0 0,-1 0 0,1 0 0,0 0 0,-1-1 0,0 1 0,1-1 1,-1 1-1,-4 0 0,-37 10 326,9-3-285,-10 5-40,27-9-48,1 1 0,-19 8 0,-14 6-143,-24 12 369,34-7-161,34-20-177,6-5 109,-1 1 0,1-1-1,-1 1 1,1-1 0,-1 0-1,1 1 1,-1-1 0,0 0-1,1 1 1,-1-1-1,1 0 1,-1 1 0,0-1-1,1 0 1,-1 0 0,0 0-1,0 0 1,0 0-65,-3 9 273,3-9-200,1 0-1,0 1 1,-1-1-1,1 0 0,0 1 1,-1-1-1,1 0 0,0 1 1,0-1-1,-1 1 1,1-1-1,0 1 0,0-1 1,0 1-1,0-1 1,-1 1-1,1-1 0,0 1 1,0-1-1,0 1 0,0-1 1,0 1-1,0-1 1,0 1-1,0-1 0,1 0 1,-1 1-1,0-1 1,0 1-1,1 0 0,20 38-221,-21-38 219,1 0 1,-1 0-1,1 0 0,0 1 1,-1-1-1,1 0 1,0 0-1,0 0 0,0 0 1,0 0-1,0 0 0,0-1 1,0 1-1,0 0 0,1 0 1,1 0-1,3 2 3,31 21 39,-21-14-67,-1 0-1,20 17 1,19 13 264,-43-30-263,0 0-1,-1 1 1,-1 0-1,0 1 1,0 0 0,-1 0-1,-1 1 1,10 20 0,-4-3-74,8 20 242,-15-35-194,-4-12 22,-1-1 0,0 1 1,0 0-1,0 0 0,0 0 0,0 0 0,0 6 1,1 22 39,-1-22 15,0-1-1,0 0 1,-1 1-1,-2 14 1,0-19 17,-1 0-1,1 0 1,-1 0 0,0 0 0,0 0 0,0 0-1,0-1 1,-6 6 0,-2 0-3,0-1 1,-19 11-1,-13 10 168,1 2-89,24-18-149,-25 21 0,10-2-16,1 1 0,-28 38 0,39-36 84,17-26-17,-1 0-1,-12 15 1,11-15 0,0 0 1,-10 19-1,12-18-79,-2-1 1,1 1-1,-13 14 1,13-17 41,0 0 0,-7 13 0,7-13-13,0 1 1,-9 11 0,-14 15 178,-10 12 33,-2 2-169,31-37 43,0 0-1,1 1 1,1-1 0,-9 19-1,11-20 30,-1 2-94,2 1 0,-1 0 0,2 0 1,0 1-1,0-1 0,0 17 0,2-11 104,1 1 0,1-1 1,1 0-1,1 1 0,6 24 0,-2-12-332,2 6 174,3 0 1,16 38 0,-17-47 169,19 32 82,-28-57-219,0 1-1,0-1 1,1 0 0,-1 0-1,1-1 1,0 1 0,4 4-1,27 23 49,-32-29-33,10 6 74,0 0 0,1 0 0,0-1 0,1-1 1,16 6-1,-26-10-65,16 4 56,0-1-1,1-1 0,-1 0 0,41 1 1,-18-2-46,41 5 105,72 7 193,-97-9 107,98-5 1,-81-2-374,-13 1-1526,-67 12-3062,-4 2 1861,-5 0-1695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8:25.0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1108 2976,'-2'-1'341,"1"0"281,1 1-501,0 0-1,1 0 1,-1 0 0,0 0-1,0 1 1,0-1 0,1 0-1,-1 0 1,0 0 0,0 0-1,0 0 1,1 0 0,-1 0 0,0 0-1,0 0 1,0 0 0,1 0-1,-1 0 1,0 0 0,0 0-1,1 0 1,-1 0 0,0 0-1,0 0 1,0 0 0,1 0-1,-1 0 1,0 0 0,0 0 0,0 0-1,1-1 1,-1 1 0,0 0-1,0 0 1,0 0 0,1 0-1,-1 0 1,0-1 0,0 1-1,0 0 1,0 0 0,1 0-97,-1 0 1,1 1-1,-1-1 1,1 1-1,-1-1 1,1 0-1,-1 0 1,1 1-1,-1-1 1,1 0-1,-1 0 1,1 0 0,0 1-1,-1-1 1,1 0-1,-1 0 1,1 0-1,0 0 1,-1 0-1,1 0 1,-1 0-1,1 0 1,1-1-1,-1 1 37,1 0 0,0 0 0,0-1 0,-1 1-1,1 0 1,0-1 0,0 1 0,1-2 0,3-4 129,0 0 1,-1 0 0,1-1 0,-2 0-1,1 1 1,-1-2 0,0 1 0,4-11-1,20-68 276,-11 28-339,50-129 476,-61 171-792,-6 12 102,1 1 0,0-1 0,0 1-1,1 0 1,-1 0 0,1 0 0,-1 0 0,1 0 0,0 0 0,3-3 0,-3 5 67,1 0 0,-1 0 0,1 1 0,-1-1 0,1 0 0,-1 1 0,1 0 0,0 0 0,-1 0 0,1 0 0,-1 0 0,6 1 0,3-1-67,-5 1 47,-1-1 0,0 1 0,1 0 0,-1 0 0,0 1 0,0-1 0,0 1 0,0 0 0,0 1 0,0-1 0,-1 1 0,9 6-1,-7-4 47,1 1-1,-1 0 0,0 0 0,0 0 0,-1 1 0,0 0 0,6 10 0,-4-3 80,0 0-1,0 0 0,-2 0 1,1 1-1,-2 0 0,0 0 1,-1 0-1,0 1 0,-2-1 1,1 1-1,-2-1 0,0 1 1,-1-1-1,-1 1 0,-3 15 1,4-27-28,1-1 1,-1 1-1,0-1 1,-1 1 0,1-1-1,-1 0 1,1 1-1,-1-1 1,0 0 0,0 0-1,0 0 1,0-1-1,-1 1 1,1 0-1,-1-1 1,0 0 0,-5 4-1,3-3 3,0-1-1,0 0 0,0-1 1,0 1-1,0-1 1,0 0-1,0 0 0,-1 0 1,1-1-1,0 0 1,-10-1-1,0-1-26,-1 0 1,1-2 0,0 0-1,0 0 1,0-2-1,1 0 1,0 0 0,0-1-1,-19-14 1,25 16-262,6 3 142,0 0 1,-1 1-1,1-1 1,-1 1 0,1-1-1,-1 1 1,0 0-1,1 0 1,-1 0-1,-4 0 1,8 2 43,-1 0 0,1 0 0,0 0 0,0 0 0,-1 0 0,1 0 0,0 1 0,-1-1 0,1 0 0,0 3 0,0 0 8,1-1 52,1 0 0,-1 0 0,1 0 0,0 0 0,0 0 0,0-1 0,0 1 0,0-1 0,1 0 0,-1 0 0,1 0 0,-1 0 0,1-1 0,0 1 0,0-1 0,0 0 0,0 0-1,0-1 1,0 1 0,0-1 0,0 0 0,0 0 0,0 0 0,0 0 0,0-1 0,7-1 0,0-1 88,0 0-1,0-1 1,0-1-1,-1 1 1,1-2-1,-1 1 1,0-1-1,10-9 1,5-7 38,-1-1 1,42-52 0,-34 37-89,3-4 15,-1-2 0,-2-1-1,33-64 1,-48 77-18,-2-1-1,-2-1 1,0 0-1,-3-1 1,-1 0-1,5-37 1,-11 51-25,2-19 139,1-46 1,-2-11-552,-5 93-125,0 3 151,-3 10-30,-3 16 85,-10 90 28,2-12 81,1-17 264,6-36 52,-18 67 1,12-60 49,-14 116-1,19-105-98,5-18-19,3-32 29,-1-1 0,-8 35 1,9-33-36,1-18 122,-2-1 100,2 0-251,0 0-1,0 0 1,0 0-1,0 0 0,-1 0 1,1 0-1,0 0 1,0 0-1,0 0 1,0 0-1,0 0 0,0 0 1,0 0-1,-1 0 1,1 0-1,0 0 0,0 0 1,0 0-1,0 0 1,0 0-1,0 0 1,0 0-1,0-1 0,-1 1 1,1 0-1,0 0 1,0 0-1,0 0 1,0 0-1,0 0 0,0 0 1,0 0-1,0 0 1,0-1-1,0 1 1,0 0-1,0 0 0,0 0 1,0 0-1,0 0 1,0 0-1,0 0 0,0-1 1,0 1-1,0 0 1,0 0-1,0 0 1,0 0-1,0 0 0,0 0 1,0 0-1,0-1 1,0 1-1,0 0 1,0 0-1,0 0 0,0 0 1,0 0-1,0 0 1,0-5-35,0-17 109,0-1-88,0-1 0,1 0 0,2 0 0,7-34 0,-5 41-28,17-54-245,-19 62 186,1 0 1,1 0 0,0 0-1,0 1 1,8-11 0,-4 7 178,9-8-477,-17 19 337,0 0-1,0 1 1,0-1 0,1 0-1,-1 0 1,0 1 0,1-1-1,-1 0 1,0 1-1,1 0 1,-1-1 0,1 1-1,-1 0 1,3-1 0,-3 2 37,0-1 0,-1 0 0,1 0 1,0 0-1,-1 1 0,1-1 1,0 0-1,-1 0 0,1 1 0,-1-1 1,1 1-1,0-1 0,-1 0 0,1 1 1,-1-1-1,1 1 0,-1-1 1,0 1-1,1 0 0,-1-1 0,1 1 1,-1-1-1,0 1 0,0 0 1,1 0-1,4 18 76,-5-17-82,28 220 17,-25-199-23,1 0 1,0-1-1,2 0 0,0 0 0,11 22 1,-3-20 545,-9-19-454,6 1-36,-7-7-40,-2 1 4,8 3-3,8 1 284,7-2-171,-19-1-88,0 0 1,0 0-1,0-1 0,-1 0 1,1-1-1,0 1 0,0-1 1,8-2-1,2-3 24,0 0 0,0-2 0,-1 0 0,1-1 0,-2 0 0,1-1 0,-2 0 0,1-2 0,-1 1 0,-1-2 0,0 0 0,-1 0 0,0-1 0,10-17 0,-12 14-40,46-84 110,-51 90-96,1 0 0,-1 0 0,-1-1 1,0 1-1,-1-1 0,0 0 1,1-16-1,-3 24-32,-1 1 1,1 0-1,0-1 0,-1 1 1,0 0-1,0-1 1,0 1-1,0 0 1,0 0-1,-1 0 0,-2-5 1,3 6-24,0 1 0,0-1-1,-1 1 1,1 0 0,0-1 0,-1 1 0,1 0 0,-1 0 0,0 0 0,1 0-1,-1 0 1,0 0 0,1 0 0,-1 0 0,0 1 0,0-1 0,0 1 0,0-1-1,0 1 1,-3 0 0,0 0-22,-1 1-1,1 0 0,0 0 1,0 1-1,0-1 1,0 1-1,0 0 0,0 1 1,1-1-1,-1 1 1,1 0-1,0 0 0,-1 0 1,1 0-1,1 1 1,-1 0-1,-4 5 0,-4 6 51,-1 2-1,2-1 0,-10 20 0,12-18-100,1 0-1,1 1 0,-9 35 1,14-45 118,1 0 0,0 1 0,0-1 0,1 0 0,0 1 0,1-1 0,0 0 0,0 0 0,1 1 0,0-1 0,1 0 0,0-1 0,0 1 1,1 0-1,0-1 0,1 0 0,0 0 0,10 13 0,-10-15-3,-1-2 0,1 1 0,0 0 0,1-1 0,-1 0 0,1 0 0,-1 0 0,1-1 0,0 0 0,1 0 0,-1-1 0,13 4 0,7 2 111,-21-6-80,0-1 1,1 1-1,-1-1 1,0 0-1,10 1 1,2-2 9,0 0-1,-1-2 1,21-3 0,-30 4-11,-1-1 1,0-1-1,1 1 1,-1-1-1,0 0 0,-1 0 1,1-1-1,0 1 1,-1-1-1,0-1 0,6-5 1,0-2 25,0-1 0,-1 0 1,15-24-1,20-50 363,-7 14-322,36-42 129,-50 82-173,-2-1 1,-1-1-1,31-73 1,-35 56-44,-2 0 1,-3-1-1,-2 0 1,-2 0 0,2-94-1,-10 138-53,0-1 1,-1 0-1,0 1 0,0-1 0,-1 1 0,0-1 1,-1 1-1,-5-14 0,7 23 7,1-1-1,0 1 1,-1-1-1,1 1 0,-1 0 1,1-1-1,-1 1 1,1 0-1,-1-1 1,1 1-1,-1 0 1,1-1-1,-1 1 1,1 0-1,-1 0 1,0 0-1,1 0 0,-1-1 1,1 1-1,-1 0 1,1 0-1,-1 0 1,0 0-1,1 0 1,-1 0-1,1 1 1,-1-1-1,0 0 1,-1 0-21,1 1 0,0-1 0,0 1 1,0-1-1,-1 1 0,1-1 1,0 1-1,0 0 0,0-1 1,0 1-1,0 0 0,-1 1 1,-7 10-42,1 1 1,0 0-1,1 1 1,0 0 0,-4 14-1,-21 77 203,24-77-151,-77 368-11,83-382 95,0 1-1,1 0 1,0-1-1,2 1 1,-1 0-1,5 20 1,-2-14-27,2 28 1,0 9 55,1-1 123,-4-35-241,0 0 1,7 21 0,-5-26 61,1 0 1,11 23 0,-12-32 9,0-1-1,0 1 1,1-1-1,0-1 1,1 1-1,-1-1 1,8 7-1,-9-10 16,-1 0 0,1 0 0,-1-1 1,1 1-1,0-1 0,0 0 0,0 0 0,0 0 0,1-1 0,-1 1 0,0-1 0,1 0 0,-1 0 1,9 0-1,-8-1 25,1-1-1,-1 1 1,1-1 0,-1 0 0,1-1 0,-1 1 0,1-1 0,-1 0 0,0-1-1,8-4 1,-3 0-4,0 0-1,-1 0 1,0-1-1,0 0 1,-1-1-1,0 0 1,-1 0-1,0-1 1,0 0-1,8-18 0,8-26 5,23-86 0,-26 78-12,25-122 286,-24 88-486,-11 45 85,-3 0 0,-2 0-1,-3-71 1,-3 99-27,0 0 0,-2 0 0,-6-25 0,9 47 60,0-1 0,-1 1 0,1 0 0,0 0 0,-1 0-1,1 0 1,-1 0 0,1 0 0,-1 0 0,1 0 0,-1 0 0,0 0 0,-1-1-1,2 1 12,0 1-1,-1 0 0,1 0 0,-1 0 0,1 0 0,0-1 0,-1 1 0,1 0 0,0 0 0,-1 0 0,1 0 0,0 0 0,-1 0 0,1 0 0,-1 0 0,1 0 0,0 0 0,-1 0 0,1 0 0,0 1 0,-1-1 0,1 0 0,0 0 0,-1 0 0,1 0 0,0 1 0,-1-1 0,-1 2-46,0 0 0,0 0-1,1 0 1,-1 0 0,0 0-1,1 1 1,0-1 0,-1 0 0,1 1-1,-1 4 1,-22 94-442,13-47 428,-34 170-219,42-206 205,0 25 0,-1 4 40,1-8 45,1-1 0,3 40 1,12 77 95,5-58 62,-16-87-114,1 1-1,-1-1 1,2 0 0,-1 0-1,1 0 1,1-1 0,9 17-1,-13-25-19,0 0 0,-1 0-1,1 0 1,0 0 0,0 0-1,0 0 1,0 0 0,0 0-1,0 0 1,0-1 0,0 1-1,0 0 1,0 0 0,0-1-1,0 1 1,1-1 0,-1 1-1,0-1 1,0 0 0,1 0 0,-1 1-1,0-1 1,1 0 0,-1 0-1,0 0 1,1 0 0,-1 0-1,0-1 1,1 1 0,-1 0-1,0-1 1,0 1 0,1 0-1,-1-1 1,0 0 0,0 1-1,0-1 1,0 0 0,0 1 0,2-3-1,2-1 36,-1 1-1,0-1 0,0-1 1,0 1-1,-1 0 0,1-1 0,4-10 1,44-112 151,-40 93-208,1 1 0,1 1 0,31-52-1,-32 66-323,0 0 0,23-22 0,-36 40 207,6 24 17,1 49-222,-2 92 1,-8-91 504,2-64 9,0 1-1,-1 0 1,-1-1 0,-5 17-1,7-25-148,0 0 0,0 0 0,0 0 0,0 0 0,0 0 0,0-1 0,-1 1 0,1 0-1,-1-1 1,1 1 0,-1-1 0,1 0 0,-1 1 0,0-1 0,1 0 0,-1 0-1,0 0 1,0 0 0,0 0 0,0-1 0,0 1 0,0 0 0,0-1 0,0 0-1,0 1 1,0-1 0,-1 0 0,1 0 0,-2 0 0,-6-2 80,1 0 1,0 0 0,0 0-1,0-1 1,-10-5 0,2 1-153,13 5 22,0 1-1,0-1 1,0-1 0,0 1-1,0 0 1,1-1-1,-1 0 1,1 0 0,-1 0-1,1 0 1,0 0 0,0-1-1,-4-6 1,2 4 9,5 6-15,-1-1 1,1 1-1,0-1 0,-1 1 1,1-1-1,0 1 0,-1-1 1,1 1-1,0-1 0,-1 1 1,1-1-1,0 1 0,0-1 1,0 1-1,0-1 0,-1 1 1,1-1-1,0 0 0,0 0 1,-2-4-686,2 5 682,0 0 1,1 0-1,-1 0 0,0 0 0,0 0 0,0 0 0,0 0 0,0 0 1,0 0-1,0 0 0,0 0 0,0 0 0,0 1 0,0-1 1,0 0-1,0 0 0,0 0 0,1 0 0,-1 0 0,0 0 0,0 0 1,0 0-1,0 0 0,0 0 0,0 0 0,0 0 0,0 0 1,0 0-1,0 0 0,1 0 0,-1 0 0,0 0 0,0 0 0,0 0 1,0 0-1,0 0 0,0-1 0,0 1 0,0 0 0,0 0 1,0 0-1,0 0 0,0 0 0,1 0 0,-1 0 0,0 0 0,0 0 1,0 0-1,0 0 0,0 0 0,0 0 0,0 0 0,0-1 0,0 1 1,0 0-1,0 0 0,0 0 0,0 0 0,0 0 0,0 0 1,0 0-1,0 0 0,12 9-105,-7-6 198,-1 1 0,1-1-1,9 5 1,2-2 230,0 0 0,0-1 0,1-1 0,0-1 0,24 2 0,88-2 214,-85-4-428,-15 1-16,49-7 0,-63 4-64,-1 0 0,1-1 0,-1 0 0,0-1 0,17-9 0,-31 14-14,2 0-232,-1-1 0,1 0 0,-1 1 1,1-1-1,-1 0 0,1 0 0,-1 0 0,0 0 0,0 0 0,0 0 0,1-1 0,-1 1 0,0 0 0,-1-1 0,1 1 0,1-3 1,0-12-5095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8:30.5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207 339 1568,'-2'-2'594,"2"2"-588,0 0-1,0 0 0,-1 0 0,1 0 0,0 0 1,0 0-1,0 0 0,0 0 0,0 0 1,0 0-1,0 0 0,0 0 0,0 0 0,0 0 1,0 0-1,0 0 0,0 0 0,0 0 0,0 0 1,0 0-1,0 0 0,-1 0 0,1 0 0,0 0 1,0 0-1,0 0 0,0 0 0,0 0 0,0 0 1,0 0-1,0 0 0,0 0 0,0 0 1,-1 2 1313,-17-2 2654,9 0-2738,7-1-1101,0 1-1,0 0 1,0 0-1,0 0 0,0 0 1,0 0-1,0 1 1,0-1-1,0 1 1,0-1-1,0 1 0,0 0 1,0-1-1,0 1 1,0 0-1,0 0 0,0 1 1,1-1-1,-3 2 1,-23 17 132,19-11-212,2-3 25,0 1 0,0 0 0,1 0 1,0 0-1,0 1 0,-4 9 0,-2 6 151,7-15-219,0-1 1,1 0 0,0 1 0,-3 12-1,-3 15 125,5-23-92,-4 24 0,8-34-35,-2 13-63,0 0-1,2-1 0,0 26 0,1-36 61,-1 0 0,1 0-1,0 0 1,0 0 0,1 0 0,-1 0-1,1 0 1,0-1 0,0 1 0,0-1-1,0 1 1,0-1 0,1 1 0,0-1-1,0 0 1,-1 0 0,8 4 0,-6-4 22,1 1 1,0-2-1,0 1 1,0-1-1,0 1 1,1-2-1,-1 1 1,0 0 0,1-1-1,-1 0 1,1 0-1,0-1 1,-1 0-1,1 0 1,-1 0-1,9-1 1,-12 0 26,0 0 0,-1 0 0,1 0 0,-1 1 0,1-1 0,-1 0 0,1-1 0,-1 1 0,0 0 0,0 0 0,0-1 1,1 1-1,-1 0 0,0-1 0,0 1 0,-1-1 0,1 0 0,0 1 0,-1-1 0,1 0 0,0 1 0,-1-1 0,0 0 0,1-1 0,1-7 16,-1 1-1,0 0 1,0-12 0,-6-126 393,-4 31-779,9 114 332,0 0 0,0 0 0,0 0 0,0 0 0,-1 0 1,1 0-1,-1 0 0,1 0 0,-1 0 0,0 0 0,0 1 0,0-1 0,0 0 0,0 0 1,0 1-1,0-1 0,-1 0 0,1 1 0,0-1 0,-1 1 0,0 0 0,1-1 0,-3 0 1,0-1 2,1 2-1071,2 8 524,1-4 511,1 0-1,-1 0 0,1 0 1,0 0-1,0 0 1,0 0-1,0 0 1,1 0-1,-1-1 0,1 1 1,-1-1-1,1 1 1,0-1-1,0 1 0,0-1 1,1 0-1,-1 0 1,0 0-1,1 0 0,-1 0 1,1-1-1,0 1 1,0-1-1,-1 0 0,1 0 1,4 2-1,-4-3 46,0 0 0,1 0 0,-1-1 0,0 1-1,0-1 1,0 1 0,0-1 0,0 0 0,0 0-1,0 0 1,0-1 0,2-1 0,34-24 265,-25 17-195,170-142 141,-165 134-164,-1-2 1,-1 0-1,-1 0 0,-1-2 0,0 0 0,15-35 1,-26 49-70,0 0 1,-1 0-1,0 0 1,0 0 0,-1-1-1,2-13 1,-12 34-93,2 18-218,1 0 1,-2 58 0,9 63 172,0-43 105,-15 186 425,12-282-299,-1-1 0,0 1-1,0-1 1,-2 0 0,1 0-1,-10 20 1,11-27-47,0-1 1,0 0-1,0 1 1,0-1-1,-1 0 0,1 0 1,-1-1-1,0 1 0,0-1 1,0 1-1,0-1 0,0 0 1,-1 0-1,1 0 1,-1-1-1,1 1 0,-1-1 1,1 0-1,-1 0 0,0 0 1,0 0-1,0 0 0,1-1 1,-5 0-1,-1 0 6,0 0 0,0-1-1,0 0 1,-11-4 0,16 4-68,0 0 0,0-1 1,0 0-1,0 1 0,0-1 0,0-1 1,1 1-1,-1-1 0,1 1 0,-7-7 1,10 8-9,-1-1 0,0 1 1,1 0-1,-1 0 1,1-1-1,-1 1 1,1-1-1,-1 1 1,1 0-1,0-1 1,0 1-1,0-1 1,0 1-1,0-1 1,0 1-1,0 0 1,0-1-1,1 1 1,-1-1-1,0 1 1,1 0-1,-1-1 1,2-1-1,1-3-33,0 0-1,1 0 0,6-10 1,-1 6-65,0-1 1,1 2-1,0-1 0,0 1 1,1 1-1,0 0 0,0 0 1,21-9-1,-14 9 79,0 0 0,1 2 0,-1 0 1,1 2-1,30-5 0,-45 9 56,0-1 0,1 1 0,-1 1 0,0-1 1,1 0-1,-1 1 0,0 0 0,0 0 0,0 0 0,5 2 1,2 3 79,-1-1 0,12 9 1,-21-14-100,0 1-80,0 0 1,0 0 0,0 0-1,0 0 1,0 0 0,0 0-1,0 0 1,0 0-1,0 0 1,0 1 0,-1-1-1,1 0 1,0 1 0,-1-1-1,1 0 1,0 3 0,-1-2-239,0 0 1,0-1 0,0 1-1,0 0 1,0 0 0,0-1-1,0 1 1,0 0 0,0-1-1,-1 1 1,1 0 0,-1-1-1,1 1 1,-1-1 0,0 1-1,0-1 1,0 1 0,1-1-1,-1 1 1,-1-1 0,1 0-1,0 0 1,0 1 0,0-1-1,-1 0 1,1 0 0,0 0-1,-1 0 1,1 0 0,-1-1-1,1 1 1,-1 0 0,0-1-1,-1 1 1,-3-1-193,0 0 0,0 0 0,-9-2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8:19.1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1030 1888,'-1'-12'671,"1"-3"-270,1 12 83,-1 1-1,1-1 1,-1 1 0,0-1 0,0 1 0,0-1-1,-1-3 1,1 4-194,0 1 0,0-1-1,0 0 1,0 1 0,0-1 0,0 0-1,0 1 1,0-1 0,1 0 0,-1 1-1,1-1 1,0-3 0,3-3-135,0-1-1,-1 0 1,0 0-1,2-15 1,-1 2-48,3-5 49,40-138 77,15 8-230,-43 111 106,-1 4-155,-4 9-32,17-55 0,-18 40 110,10-43 144,-19 66 87,-1 1 0,-1-35 0,-7 38 313,5 21-579,0 0 0,0 0 0,0 0 0,0 0 0,0 0 0,0 0 0,1 0 0,-1-1 0,0 1 0,0 0 0,0 0 0,0 0 0,0 0 0,0 0 0,0 0 0,0-1 0,0 1 0,0 0 0,0 0 0,0 0 1,0 0-1,-1 0 0,1 0 0,0-1 0,0 1 0,0 0 0,0 0 0,0 0 0,0 0 0,0 0 0,0 0 0,0 0 0,0 0 0,0 0 0,0-1 0,-1 1 0,1 0 0,0 0 0,0 0 0,0 0 0,0 0 0,0 0 0,0 0 0,0 0 0,-1 0 0,1 0 0,0 0 0,0 0 0,0 0 0,0 0 0,0 0 0,0 0 0,0 0 0,-1 0 0,1 0 0,0 0 0,0 0 1,0 0-1,0 0 0,0 0 0,0 0 0,-1 0 0,1 0 0,0 0 0,0 0 0,0 0 0,0 1 0,0-1 0,-4 4-101,0 2 48,0 0 1,1 0-1,0 0 1,0 1-1,1-1 1,0 1 0,0 0-1,-1 7 1,-3 9-193,-39 153 60,23-89 221,-24 92 47,27-68 72,12-67-197,-1 48 13,2-16 27,-2 80 362,3-91 187,5-62-511,0 0-1,-1 0 1,1 0 0,-1 0 0,0 0 0,0 0-1,0 0 1,0-1 0,-1 1 0,1 0-1,-1-1 1,1 1 0,-5 4 0,3-4 11,0 1 1,-1-1 0,1 0-1,-1 0 1,0 0 0,0-1-1,-8 5 1,12-7-20,-1 0 1,0 1-1,0-1 1,0 0-1,0 0 1,1 0-1,-1 0 0,0 0 1,0 0-1,0 0 1,0 0-1,0 0 1,1 0-1,-1 0 0,0-1 1,0 1-1,0 0 1,0-1-1,1 1 1,-1 0-1,0-1 1,0 1-1,1-1 0,-1 1 1,-1-2-1,-2-1-174,4 3 128,-1-1 0,1 0 0,-1 1 0,1-1 0,-1 0 0,1 1 0,-1-1 0,1 0 0,-1 0 0,1 0 0,0 1 0,0-1 0,-1 0 0,1 0 0,0 0 0,0 0 0,0 1 0,0-1 0,0 0 0,0 0 0,0 0 0,0 0 0,0 0 0,1 1 0,-1-1 0,0 0 0,0 0 0,1 0 0,-1 0 0,1 1 0,0-2 0,19-31-285,-12 20 308,54-106-149,29-46 113,-65 129 94,-16 25 62,-2 0 1,0-1-1,13-25 0,-16 20-66,3-3 32,-4 5-205,-4 15 47,10 15-852,21 38 906,-26-45-4,0 0 1,-1 1 0,0 0 0,0 0 0,-1 0 0,0 1-1,2 12 1,-3-11 33,0 0 0,2 0 0,-1-1 0,1 1 0,6 10 0,-5-12 73,-4-7-84,0 1-1,0-1 0,0-1 0,0 1 0,1 0 0,-1 0 0,0 0 1,1 0-1,0-1 0,-1 1 0,1-1 0,0 1 0,-1-1 1,1 0-1,0 0 0,0 0 0,0 0 0,3 1 0,-2 0 19,0-1 0,0 0 0,1 0 0,-1 0 0,0 0 0,1 0-1,-1-1 1,1 0 0,-1 0 0,1 0 0,-1 0 0,1 0 0,-1 0 0,0-1 0,1 0-1,-1 0 1,1 0 0,-1 0 0,0 0 0,0-1 0,0 1 0,0-1 0,6-4 0,-1-1 8,-1 0-1,0 0 1,0-1 0,0 0 0,-1-1 0,9-15 0,25-61 179,-16 30-101,1 5 18,26-59-236,-41 85 188,-1-1 0,9-45 0,-16 59-48,9-44 20,-3 0 0,3-69 0,-11 82-25,1 13 59,-1 0-1,-6-39 1,6 62-107,-3-11-400,3 17 411,0-1 0,0 1 0,0 0 0,0 0 0,-1-1 1,1 1-1,0 0 0,0 0 0,0 0 0,0-1 0,-1 1 0,1 0 1,0 0-1,0 0 0,-1 0 0,1-1 0,0 1 0,0 0 1,-1 0-1,1 0 0,0 0 0,0 0 0,-1 0 0,1 0 0,0 0 1,0 0-1,-1 0 0,1 0 0,0 0 0,-1 0 0,1 0 0,0 0 1,0 0-1,-1 0 0,1 0 0,0 0 0,-1 0 0,1 0 0,0 0 1,0 0-1,-1 1 0,1-1 0,0 0 0,0 0 0,0 0 0,-1 0 1,1 1-1,0-1 0,0 0 0,-1 1 0,-3 3-78,-1 0 0,1 1 0,-1 0 0,1-1 0,1 2 0,-6 8 0,-17 37 128,18-33 14,-34 88-188,5-12 2,22-59 77,-8 15-51,-19 66 0,37-98 86,1 0-1,0 0 1,2 0-1,0 0 1,1 0-1,1 1 0,3 32 1,1-29 164,1 19-135,2 0 1,18 54-1,-23-89 64,0 1 0,1-1 0,0 0 0,0 0 0,0 0 1,8 10-1,4-4-57,-8-5-80,-6-6 71,0 1 1,0-1-1,1 0 0,-1 1 0,1-1 0,-1 0 1,1 0-1,-1 0 0,1 0 0,0-1 0,-1 1 0,1 0 1,2 0-1,-1 0 17,-2-1 27,1 2-25,0-1 0,0 0 0,0 0-1,0-1 1,0 1 0,0 0 0,0-1 0,0 1-1,1-1 1,1 1 0,-1-2 7,-1 0-1,1 1 1,0-1 0,-1 0 0,0 0-1,1 0 1,-1-1 0,1 1 0,-1 0-1,0-1 1,0 0 0,0 0 0,0 1-1,0-1 1,0 0 0,-1 0 0,1-1-1,2-3 1,9-16 55,-1-1-1,0 0 1,16-50 0,-17 43 3,81-169 208,2-5-35,-85 179-206,-1-1-1,-1 0 1,-1 0-1,-1-1 1,-1 1-1,0-34 1,-4 50-55,-1 0 0,0 0 0,-1 0 0,-3-12 0,4 18-38,0 0 0,0 1 1,0-1-1,-1 1 0,1 0 0,-1-1 1,0 1-1,0 0 0,0 0 1,0 0-1,-1 0 0,1 1 1,-1-1-1,-4-3 0,6 6 17,0 0 0,0 0-1,1-1 1,-1 1 0,0 0-1,0 0 1,0 0-1,1 0 1,-1 0 0,0 0-1,0 0 1,1 1 0,-1-1-1,0 0 1,0 0 0,1 1-1,-1-1 1,0 0 0,1 1-1,-1-1 1,0 1 0,1-1-1,-1 0 1,0 1 0,1 0-1,-1-1 1,0 2 0,-14 16-176,1 5 77,2 0 1,0 1 0,-9 28-1,8-18 64,-21 69 50,9-23-84,-9 30-136,10-29 255,19-64-18,0 1 1,1-1-1,-2 30 1,6-38-37,-1 0 0,2 0 0,-1 0 0,1 0 1,0-1-1,1 1 0,0 0 0,1 0 0,3 9 0,3 1 128,-7-12-43,0 0 1,1-1 0,0 0-1,1 0 1,-1 0 0,1 0 0,0 0-1,1-1 1,6 8 0,0-4-98,-9-6 55,0-1 0,0 0 1,0 0-1,1-1 0,-1 1 1,0 0-1,1-1 0,3 2 1,13 11 13,-12-8-32,-6-4 0,0-1 0,0 0 0,0 0 0,0 0 0,0 0 0,0 0 0,1 0 0,-1-1 0,0 1 0,1 0 0,-1 0 0,0-1 0,1 1 0,1-1 0,2 3 29,0-2 1,1 1 0,-1 0 0,0-1-1,1 0 1,-1-1 0,1 1 0,-1-1-1,1 0 1,-1 0 0,1-1 0,-1 1-1,1-1 1,-1 0 0,1-1 0,-1 0-1,0 1 1,10-6 0,2-3 69,-1 0 0,0-1 0,-1 0 1,15-15-1,-19 17-37,-2-1 1,1 0-1,-1 0 1,0-1-1,10-17 0,-16 22 8,1 0-1,-1 0 0,-1-1 0,1 0 1,-1 1-1,0-1 0,-1 0 0,0 0 1,0 0-1,0 0 0,-1 0 0,-1-11 1,1 15-62,-1-1 0,-1 0 1,1 1-1,0-1 1,-1 1-1,0 0 1,0-1-1,0 1 0,0 0 1,0 0-1,-1 0 1,0 0-1,1 1 1,-1-1-1,0 1 0,0-1 1,0 1-1,0 0 1,-4-2-1,-1 0-43,1 1 0,-1-1 0,0 1 0,1 0 0,-1 1 0,-1 0 0,-12-2 0,15 3-44,0 1 1,0 0-1,1 0 1,-1 1 0,0-1-1,0 1 1,0 0 0,1 1-1,-11 4 1,12-5 41,1 1 0,0 0 0,-1 0 0,1 1 0,0-1 0,0 1 0,1-1 0,-1 1-1,1 0 1,-1 0 0,1 0 0,0 0 0,0 0 0,0 1 0,0-1 0,-1 5 0,-3 9-39,1 0 1,1 1-1,0 0 0,1 0 0,1 1 0,0-1 1,2 0-1,0 1 0,3 20 0,-2-28 80,1 0 0,0 0 1,1 0-1,0 0 0,1-1 0,0 1 0,1-1 0,0 0 0,0 0 0,1-1 1,0 0-1,1 0 0,0 0 0,0-1 0,1 0 0,13 11 0,-16-16 36,0 1-1,0-1 0,0 0 1,1 0-1,-1-1 0,1 0 1,0 0-1,-1 0 0,1-1 0,0 1 1,0-2-1,0 1 0,0 0 1,11-2-1,-9 0 6,-1 0 1,0 0-1,0-1 0,0 0 1,0-1-1,-1 0 0,1 0 0,-1 0 1,1-1-1,-1 0 0,0 0 1,6-6-1,11-9-25,-1-2-1,-1 0 1,-1-2 0,-1 0 0,-1-1 0,21-37 0,-23 33-33,1 0 1,2 1-1,1 1 1,1 1-1,29-27 1,-12 24-383,-26 20 241,-11 7 682,-3 2-181,-9 4-58,-12 10-371,12-6-48,8-7 111,1 0 0,-1 0 0,1 0-1,0 0 1,0 1 0,0-1 0,0 1 0,0-1 0,1 1 0,-1 0 0,1-1 0,-2 5 0,-5 14-93,-2 2-31,2 1 0,1-1 1,-8 41-1,-2 55 74,17-108 100,0 0 0,0 0 0,4 19 0,-3-24-1,-1-5-30,0 0-1,0 1 1,0-1-1,0 0 1,0 0-1,1 0 1,-1 1-1,0-1 1,1 0-1,-1 0 0,1 0 1,0 0-1,-1 0 1,1 0-1,0 0 1,-1 0-1,1 0 1,0 0-1,0 0 1,0 0-1,0 0 1,0-1-1,0 1 1,0 0-1,0-1 1,0 1-1,0-1 1,1 1-1,0 0 1,0-2 33,0 1 0,-1 0 1,1 0-1,-1-1 0,1 1 0,-1-1 1,0 1-1,1-1 0,-1 1 1,1-1-1,-1 0 0,0 0 1,1 0-1,-1 0 0,0 0 1,0 0-1,0 0 0,0 0 1,0 0-1,0-1 0,0 1 1,0 0-1,0-3 0,14-25 114,-1 0 1,17-55-1,4-12-23,-13 49-64,-7 16-5,-1-1-1,-2-1 0,9-37 0,-19 57 64,0-1 0,-1 1 1,-1-1-1,-2-27 0,-13-51 144,1 31-534,-39-109 0,51 165 243,0 0-1,-1 0 1,0 0 0,-4-7-1,6 11 14,1 1-1,0-1 0,-1 0 1,1 1-1,0-1 0,-1 1 1,1-1-1,-1 1 1,1 0-1,-1-1 0,1 1 1,-1-1-1,1 1 0,-1 0 1,1-1-1,-1 1 0,0 0 1,1 0-1,-1-1 0,1 1 1,-1 0-1,0 0 0,1 0 1,-1 0-1,0 0 0,1 0 1,-1 0-1,0 0 0,1 0 1,-1 0-1,0 0 1,1 0-1,-1 0 0,1 1 1,-1-1-1,0 0 0,1 0 1,-1 1-1,1-1 0,-1 0 1,1 1-1,-1-1 0,1 1 1,-1-1-1,1 1 0,-1-1 1,1 1-1,0-1 0,-1 1 1,1-1-1,0 1 1,-1 0-1,-3 6-72,0 1-1,1-1 1,0 1 0,0 0-1,0 0 1,1 0 0,1 0-1,-2 13 1,1 71-307,2-60 236,1 41 90,3 1-1,3-1 1,4 0 0,3-1 0,25 81 0,-31-130 85,1 0 0,1 0 0,14 21 0,-18-33 106,1 0 0,1-1 1,0 0-1,0 0 0,1-1 0,0 0 0,16 12 0,-20-18-280,1 0 0,-1 0 0,0 0 0,1-1 1,-1 0-1,1 0 0,0 0 0,0-1 0,-1 1 0,1-2 1,0 1-1,0-1 0,11 0 0,5-3-4710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8:19.8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17 8544,'-9'-11'3168,"14"11"-2464,-1-5-192,6 5-352,-2 0-192,2 0-320,-2 0 192,1 0-32,1 5 128,-10 3-1280,-5 4-1088,0-1 1344,-4 6-3072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59.37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9 3488,'-1'-9'7790,"2"14"-6322,4 78 111,0-25-1099,-5-43-414,-4 97 289,2-80-269,2 38 0,1-24-66,7 93 364,-8 4 352,0-141-629,0 4 415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8:34.3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213 698 3392,'-3'0'6258,"3"0"-6202,0 0 398,-14 0 383,13 0-800,-5-1 38,-1 1-1,0 0 1,0 0 0,1 1-1,-1 0 1,1 0 0,-1 0 0,1 1-1,-1 0 1,1 0 0,0 1-1,-9 5 1,8-5-53,0 1 1,1 1-1,-1-1 1,1 1-1,1 0 1,-1 1-1,1-1 1,-1 1-1,2 0 1,-1 1-1,1-1 1,0 1-1,-6 12 1,6-5 4,-1 1 0,2 0 0,0 0 0,1 0 0,1 0 0,0 1 1,2 24-1,-1-13 86,0-20-126,1 0 0,0 0 0,1 0 1,0 0-1,0 0 0,0-1 0,0 1 0,1-1 0,4 8 0,-4-9 31,1 0 0,-1 0 0,0 0 0,1 0 0,0 0 0,0-1 0,1 0 0,-1 0 0,1 0 1,10 6-1,-12-9 33,-1 1 1,1-1 0,0 0-1,0 0 1,0-1 0,-1 1-1,1-1 1,0 1 0,0-1 0,0 0-1,0 0 1,0 0 0,0 0-1,0-1 1,0 1 0,0-1-1,0 0 1,0 1 0,0-1-1,-1-1 1,1 1 0,0 0-1,-1-1 1,1 1 0,3-4 0,4-7 30,0 0-1,0 0 1,13-25 0,-19 30-15,-1 0-1,0-1 1,0 1-1,0-1 0,-1 0 1,-1 0-1,1 0 1,-1 0-1,0-10 1,-1 9-31,-3-97 355,1 90-403,0 0 0,-1 0 0,-1 0 0,-8-24 1,4 4-272,8 36 272,0 0 0,0 0 0,0 0 0,0 0 1,0 0-1,0 0 0,0-1 0,0 1 0,-1 0 0,1 0 0,0 0 1,0 0-1,0 0 0,0 0 0,0 0 0,0 0 0,0 0 0,0 0 0,0 0 1,0 0-1,0 0 0,-1 0 0,1 0 0,0 0 0,0 0 0,0 0 1,0 0-1,0 0 0,0 0 0,0 0 0,0 0 0,0 0 0,-1 0 1,1 0-1,0 0 0,0 0 0,0 0 0,0 0 0,0 0 0,0 0 0,0 0 1,0 0-1,0 0 0,0 0 0,-1 0 0,1 0 0,0 0 0,-4 6-211,-3 9-90,6-8 248,1 1 0,0-1 1,0 0-1,0 0 0,3 14 0,0 2 58,4 39 11,26 115 0,-28-162 56,1 0-1,0 0 1,1-1-1,0 1 0,12 15 1,-18-29-36,-1 0 1,1 0-1,-1 0 1,1-1-1,0 1 1,-1 0-1,1 0 0,0-1 1,0 1-1,-1 0 1,1-1-1,0 1 1,0-1-1,0 1 0,0-1 1,0 0-1,0 1 1,0-1-1,0 0 1,0 0-1,0 1 0,0-1 1,0 0-1,0 0 1,1 0-1,0-1 18,0 1-1,-1-1 1,1 1-1,0-1 1,0 0-1,0 0 1,-1 0 0,1 0-1,-1 0 1,1-1-1,0 1 1,0-2-1,5-4 49,-1 0 0,0-1 0,-1 1 0,6-12 0,13-28 100,18-53 0,-25 58-158,1 0-1,25-41 1,-30 62-34,70-119 83,-65 105-63,-2 0 0,14-42 1,52-237 268,-78 290-315,-1 0-1,-1-47 1,-2 62 34,-2-4-124,2 13 102,0 0-1,0 0 0,0 0 0,-1 0 1,1-1-1,0 1 0,0 0 1,0 0-1,0 0 0,0 0 0,0 0 1,-1-1-1,1 1 0,0 0 1,0 0-1,0 0 0,0 0 1,-1 0-1,1 0 0,0 0 0,0 0 1,0 0-1,-1 0 0,1 0 1,0 0-1,0 0 0,0 0 0,-1 0 1,1 0-1,0 0 0,-1 0-18,0 1-1,0-1 0,1 1 0,-1-1 1,0 1-1,1-1 0,-1 1 0,0 0 1,1 0-1,-1-1 0,1 1 0,-1 0 1,1 0-1,-1 0 0,1-1 0,0 1 1,0 0-1,-1 1 0,-5 20-179,1 1 0,-3 33 0,2 46 239,5-87-16,1 226-217,6-194 186,2-1 0,2 0-1,19 55 1,-14-52 170,29 101 167,-41-138-256,1-1 0,0 1 1,1-1-1,0 0 0,1 0 1,0-1-1,10 12 0,-16-21-37,1 0 0,0 0 0,-1-1 1,1 1-1,0 0 0,0 0 0,0-1 0,0 1 0,0 0 0,0-1 0,0 1 0,0-1 0,0 1 0,0-1 1,1 0-1,-1 1 0,0-1 0,0 0 0,0 0 0,0 0 0,0 0 0,1 0 0,-1 0 0,0 0 0,0 0 1,0 0-1,0 0 0,1-1 0,-1 1 0,0-1 0,0 1 0,0 0 0,0-1 0,0 0 0,0 1 0,0-1 0,0 0 1,0 1-1,0-1 0,1-2 0,3-2 34,0-2 0,0 1 1,-1 0-1,7-14 0,-8 14-43,21-36 96,20-54 1,-27 56-6,-9 22-17,-1-1 0,0 0 1,6-33-1,-12 52-97,-1 0 1,0 0-1,0-1 0,0 1 1,0 0-1,0-1 0,0 1 1,0 0-1,0 0 0,0-1 1,0 1-1,0 0 0,0-1 1,0 1-1,0 0 0,0 0 0,0-1 1,0 1-1,0 0 0,0-1 1,0 1-1,-1 0 0,1 0 1,0-1-1,0 1 0,0 0 1,0 0-1,-1-1 0,1 1 1,0 0-1,-8 3-357,-8 14-139,10-6 434,0 0 0,1 0 1,0 0-1,1 0 0,1 1 0,-4 18 1,3-7-50,1 1 0,0 31 1,4-38 111,0 0-1,6 24 1,-6-36 26,-1-4 12,0-1-1,0 1 1,0-1-1,0 0 1,0 1-1,0-1 1,0 1 0,0-1-1,0 0 1,0 1-1,0-1 1,0 0-1,1 1 1,-1-1-1,0 1 1,0-1-1,0 0 1,1 1 0,-1-1-1,0 0 1,0 0-1,1 1 1,-1-1-1,0 0 1,1 0-1,-1 1 1,0-1-1,1 0 1,-1 0 0,1 0-1,0 0 6,-1 0 0,1-1-1,0 1 1,0 0 0,-1-1-1,1 1 1,0-1 0,-1 1-1,1-1 1,-1 0 0,1 1-1,-1-1 1,1 0 0,-1 1-1,2-2 1,0-2 12,0 0 0,0 0 0,0 0 0,-1-1 0,1 1 0,-1 0 0,0-1 0,1-8 0,-2-38 228,0 29-103,0 10-107,-1 0 0,0 0 1,-1 1-1,-4-17 0,4 22-114,0 0 0,0 0-1,-1-1 1,0 2 0,0-1 0,0 0-1,-1 1 1,0-1 0,-6-6-1,5 4-274,5 8 319,0 0 0,0 0 0,0-1 0,0 1 1,0 0-1,0 0 0,0-1 0,0 1 0,0 0 0,0 0 0,-1-1 0,1 1 0,0 0 0,0 0 0,0 0 0,0-1 1,-1 1-1,1 0 0,0 0 0,0 0 0,0 0 0,-1-1 0,1 1 0,0 0 0,0 0 0,0 0 0,-1 0 0,1 0 0,0 0 1,0 0-1,-1 0 0,1 0 0,0 0 0,-1 0 0,1 0 0,0 0 0,0 0 0,-1 0 0,1 0 0,0 0 0,-1 0 1,0-3-115,1 2 97,1 1 0,-1-1 1,0 0-1,1 1 0,-1-1 0,1 0 0,-1 1 0,0-1 0,1 0 1,-1 1-1,1-1 0,0 1 0,-1-1 0,1 1 0,-1-1 0,1 1 1,0-1-1,-1 1 0,1 0 0,0 0 0,0-1 0,-1 1 0,1 0 0,1-1 1,24-5-150,-21 5 110,25-4-57,-1 2 1,1 0-1,50 3 0,-67 1 93,-1 1-1,0 0 0,0 1 1,0 0-1,-1 0 0,22 11 1,-29-12 32,-1 0 0,1 0 0,-1 1 0,1-1 0,-1 1 0,0 0 0,0 0 0,0 0 0,0 0 0,-1 1 0,4 5 0,-2-2 17,-1-1 0,-1 1 1,1-1-1,-1 1 1,0 0-1,1 10 1,-1 1 34,-1 0 0,-1 1 1,0-1-1,-5 27 1,-3-2 157,-1-2 1,-27 71 0,34-106-75,0-1 0,1 1-1,0 0 1,-1 0 0,2 0-1,-1 7 1,9-21 375,33-41-682,56-89 0,-73 102 37,-9 12 151,-12 18-80,0-1 0,1 1 0,0 1 0,0-1 0,0 0 1,1 1-1,0 0 0,0 0 0,0 0 0,10-6 0,-14 11 55,-1 0-1,1 0 0,-1 0 1,1 0-1,-1-1 1,1 1-1,-1 0 1,0 0-1,1 0 1,-1 1-1,1-1 0,-1 0 1,1 0-1,-1 0 1,1 0-1,-1 0 1,0 0-1,1 1 0,-1-1 1,1 0-1,-1 0 1,0 1-1,1-1 1,-1 0-1,0 1 1,1-1-1,-1 0 0,0 1 1,1-1-1,-1 0 1,0 1-1,0-1 1,0 1-1,1 0 0,6 16 63,-7-16-67,3 12 35,0 1 0,-2 0 0,0 0 0,0 1 0,-1-1 1,-3 18-1,2-21 4,-24 179 891,24-176-400,1-14-512,0 0 0,0 0 0,1 1 0,-1-1 1,0 0-1,0 0 0,0 0 0,0 0 1,0 0-1,0 0 0,0 0 0,0 0 1,0 0-1,0 0 0,0 0 0,0 0 0,1 0 1,-1 0-1,0 0 0,0 0 0,0 0 1,0 0-1,0 1 0,0-1 0,0 0 1,0 0-1,0 0 0,1 0 0,-1 0 1,0-1-1,0 1 0,0 0 0,0 0 0,0 0 1,0 0-1,0 0 0,0 0 0,0 0 1,1 0-1,-1 0 0,0 0 0,0 0 1,0 0-1,0 0 0,0 0 0,0 0 1,0 0-1,0 0 0,0-1 0,0 1 0,0 0 1,0 0-1,0 0 0,0 0 0,0 0 1,0 0-1,15-22 278,-15 21-317,21-38-42,25-70 0,3-9-388,-48 116 433,-1 1-7,1 0 1,-1 0-1,1 0 0,-1 0 0,1 0 1,-1 0-1,1 0 0,0 0 0,-1 1 1,1-1-1,0 0 0,0 0 0,-1 0 1,1 1-1,2-2 0,-3 17-176,-1 45 242,0-26-5,0 0 0,3-1 0,9 59-1,-10-87 26,0-1 1,0 0-1,1 0 0,-1 0 0,1 0 0,0 0 0,0-1 0,0 1 0,1-1 0,-1 1 0,1-1 0,0 0 0,0 0 0,5 5 0,-6-8-19,-1 0 0,0 0 1,1 0-1,-1 0 0,1 0 0,-1 0 0,0 0 0,1 0 0,-1-1 1,0 1-1,1 0 0,-1-1 0,0 1 0,1-1 0,-1 0 1,2 0-1,21-14 354,-16 8-317,0 0-1,0 0 1,0-1 0,-1 0 0,-1-1 0,10-13 0,26-60-221,-5 10 184,-16 35-819,-17 45 512,-1 6 144,-2 0 0,1 0 0,-2 15 0,0-15 126,1 0 0,0-1 0,1 1 0,7 22 0,-8-32 18,0 1 0,1-1 0,-1 0 0,1 0 0,0 0 0,0 0 0,1 0 0,-1 0 0,1 0 0,0-1 0,0 1 0,0-1 0,0 0 0,1 0 0,-1 0 0,1-1 0,0 1-1,4 1 1,-4-2 7,1-1-1,0 0 0,0 0 0,-1 0 1,1-1-1,0 1 0,0-1 1,0 0-1,-1-1 0,1 1 0,5-2 1,2-1 15,0 0 1,-1-1-1,14-6 1,-9 2-32,-1-1 1,-1-1 0,1 0 0,-2-1-1,16-16 1,3-1-12,-20 17 15,17-20-1,2-2-292,-8 4 522,-22 29-304,-11 12 187,4-1-198,-24 55-288,7 13 48,19-63 246,1-5 9,1 1 0,0-1 0,0 18 0,3-26 61,-1 0 0,1 0 0,0 0-1,0 0 1,0 0 0,0-1-1,0 1 1,1 0 0,-1 0-1,4 4 1,-4-6 9,0 1-1,0 0 1,0-1 0,1 0-1,-1 1 1,0-1 0,1 0-1,-1 1 1,1-1 0,-1 0-1,1 0 1,0 0 0,-1 0-1,1-1 1,0 1-1,0 0 1,3 0 0,6-1 175,-8 1-152,1-1 0,-1 0 0,0 0-1,0-1 1,1 1 0,2-1 0,-4 0-235,-1 1 1,1-1-1,-1 0 1,0 0 0,1 1-1,-1-1 1,0 0-1,0 0 1,0 0 0,0 0-1,1-1 1,-1 1-1,-1 0 1,1 0-1,0-1 1,0 1 0,0-2-1,0 0-256,0 1-1,0-1 0,0 1 1,-1-1-1,1 0 0,-1 1 1,0-1-1,0-3 0,0-11-3103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8:34.7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 45 4224,'-37'-8'1568,"29"5"-1216,-6-6-96,9 9 640,-3-5-544,-2 2 480,2 0-480,3-2 320,0 1-384,2 4-448,3-5-768,0 10 544,0 4-2912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8:35.0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23 5888,'-4'-13'2299,"4"13"-2253,1 0 0,-1-1 0,0 1 0,0 0 0,0 0 0,0-1 0,0 1 0,0 0 0,0 0 0,0-1 0,1 1 0,-1 0 0,0 0 0,0-1 0,0 1 0,0 0 0,1 0 0,-1 0 0,0-1 0,0 1 0,1 0 0,-1 0 0,0 0 0,0 0 0,1 0 0,1-1 18,1 1 1,-1 0-1,1 0 1,-1 0 0,0 0-1,1 1 1,3 0-1,6 1-38,329 20 2052,0-35-4119,-288 7 41,-7-5-2218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8:39.3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140 494 3392,'0'0'86,"-1"-1"1,1 1-1,-1-1 1,1 1-1,-1-1 1,1 1-1,-1-1 1,1 1-1,-1-1 1,1 0-1,0 1 1,-1-1-1,1 0 1,0 1-1,0-1 1,0 0-1,-1 0 1,-1-8 2062,1 9-2028,1 0 0,-1 0 0,1 0 0,-1-1 0,1 1-1,0 0 1,-1 0 0,1 0 0,-1 0 0,1 0 0,-1 0-1,1 0 1,-1 0 0,1 0 0,-1 0 0,1 0 0,0 0-1,-1 0 1,1 0 0,-1 0 0,1 1 0,-1-1 0,0 0-1,-10 5 719,4-1-592,1 0-1,-1 0 1,1 1-1,0 0 1,0 0-1,1 0 1,0 1-1,-9 11 1,8-9-256,1-1 1,0 1-1,1 0 1,0 0 0,0 0-1,0 1 1,1 0 0,1-1-1,-1 1 1,2 0-1,-1 0 1,1 0 0,0 15-1,1-20 7,0 6 0,0 1 1,0 0 0,1-1-1,1 1 1,3 15 0,1-8 0,-2-4 21,0 0 0,2-1 0,8 18 0,-13-28 21,1 0 1,0 0 0,0-1-1,0 1 1,0 0 0,0-1-1,1 1 1,-1-1-1,1 0 1,0 0 0,-1 0-1,1 0 1,0 0 0,0-1-1,0 1 1,0-1 0,0 0-1,1 0 1,5 1 0,-3-1 23,1-1 0,-1 0 1,0-1-1,0 1 0,1-1 1,-1-1-1,0 1 0,0-1 1,0 0-1,0 0 0,0-1 1,-1 1-1,1-1 0,-1-1 1,0 1-1,0-1 0,0 0 1,0 0-1,0 0 0,-1-1 1,5-5-1,-3 2 17,0-1 0,0 1 0,-1-1-1,0 0 1,0 0 0,-1-1 0,0 1 0,-1-1 0,0 0-1,0 0 1,-1 0 0,1-15 0,-2 9 59,-1 0 1,0 0-1,-4-20 1,3 30-121,0 0 0,-1 0 1,0 0-1,0 1 0,0-1 0,-1 1 1,1-1-1,-1 1 0,-1 0 1,1 0-1,-1 0 0,-4-4 0,1 1-88,-4-3 4,-19-15 1,27 24 17,0-1 1,-1 1 0,1 0 0,0 1-1,-1-1 1,1 0 0,0 1 0,-1 0-1,0 0 1,1 0 0,-1 0 0,-5 0 0,8 1 28,0 0 1,0 0-1,0 0 1,0 0-1,0 0 1,0 0-1,0 1 1,0-1 0,0 0-1,0 1 1,0-1-1,0 0 1,0 1-1,0-1 1,0 1 0,0 0-1,1-1 1,-1 1-1,0 0 1,0-1-1,1 1 1,-2 1 0,1 0-24,1-1 1,-1 0 0,1 1 0,-1-1 0,1 1-1,0-1 1,0 0 0,0 1 0,-1-1 0,2 1-1,-1-1 1,0 1 0,0-1 0,1 3 0,0-1-17,0 1 0,0-1 0,0 0 0,0 0 0,1 0 0,0 0 1,-1 0-1,1 0 0,0 0 0,0 0 0,1-1 0,-1 1 0,6 3 1,-2-2 84,1-1 0,0 0 0,0-1 0,0 0 0,0 0 0,1 0 0,-1-1 0,1 0 0,-1-1 0,0 1 0,1-1 0,-1-1 0,9-1 0,11-2 123,0-1 0,29-10 1,1-3-119,-13 4-79,57-10-1,-87 21 308,-9 2-221,0 0 0,0 0 0,1 0 0,-1 1 0,9 0 0,-13 0-42,0 0 0,0 1 0,1-1 0,-1 0 0,0 1 0,0-1-1,0 1 1,0-1 0,1 1 0,-1 0 0,0-1 0,0 1 0,0 0 0,0 0 0,0 0 0,0 0-1,-1-1 1,1 1 0,0 1 0,0-1 0,-1 0 0,1 0 0,-1 0 0,1 0 0,-1 0-1,1 1 1,-1-1 0,1 1 0,1 26 71,-2-9-19,3 21-81,11 102 154,-12-128-84,1-1 1,0 0 0,1-1-1,6 17 1,-8-24-27,0-1-1,0 0 1,1 0 0,-1 0-1,1 0 1,0 0 0,0 0-1,0-1 1,1 1 0,-1-1-1,1 0 1,0 0 0,0-1-1,0 1 1,6 2-1,-8-4 18,1 0-1,0-1 0,0 1 0,-1-1 0,1 1 0,0-1 0,0 0 0,0 0 0,0-1 0,-1 1 0,1 0 0,0-1 0,0 0 0,-1 0 1,1 0-1,-1 0 0,1 0 0,0 0 0,-1-1 0,3-1 0,3-2 37,-1-1 0,1 0 0,-1 0 0,12-15-1,36-50 132,58-99 0,-99 147-143,7-11 79,-2 0 1,-2-1 0,-1-1-1,17-54 1,-27 68-99,-1-1 0,0-1 1,-2 1-1,0-1 0,-2 1 0,-1-1 1,-1 1-1,-5-37 0,6 60-38,-9-39-58,8 36 8,0 0 0,0 0 0,0-1 0,-1 1 0,1 1 0,-1-1 0,0 0 0,0 0 0,-3-3-1,5 5 30,-1 1 0,1 0 0,-1-1 0,1 1 0,-1-1 0,0 1 0,1 0 0,-1 0 0,1-1 0,-1 1 0,0 0-1,1 0 1,-1 0 0,0 0 0,1 0 0,-1 0 0,0 0 0,1 0 0,-1 0 0,0 0 0,1 0 0,-1 0 0,0 0 0,1 0-1,-1 1 1,0-1 0,1 0 0,-1 0 0,1 1 0,-1-1 0,1 1 0,-1-1 0,1 0 0,-1 1 0,1-1 0,-1 1 0,1-1-1,-1 2 1,-2 2-75,0-1-1,0 1 0,0 0 1,-1 5-1,4-9 98,-10 23-86,0-1-1,2 2 1,1-1-1,-7 38 1,6-9-5,-2 58 1,10-66 20,1 1 1,3-1 0,13 62 0,-7-59 125,20 53-1,-27-92-1,0-1-1,0 0 0,1 0 0,0 0 0,0 0 0,0-1 0,1 0 0,0 0 0,9 9 0,-12-13-35,-1-1 0,1 0 0,0 1 0,0-1 0,0 0 1,0 0-1,0 0 0,0 0 0,0 0 0,0 0 0,0-1 0,0 1 0,0-1 0,1 1 0,-1-1 0,0 0 1,0 0-1,1 0 0,-1 0 0,0 0 0,0-1 0,0 1 0,1-1 0,-1 1 0,0-1 0,0 0 1,0 0-1,0 0 0,0 0 0,0 0 0,0 0 0,0 0 0,-1-1 0,1 1 0,0-1 0,1-2 0,3-2 29,-1-1-1,0 1 1,0-1-1,-1 0 0,0 0 1,5-12-1,15-50 288,-18 51-235,18-49 148,5-18-158,-27 76-403,-1-1 1,0 1 0,0-16-1,2 24 258,-1 0 1,1 1-1,-1-1 0,1 1 0,0-1 0,-1 1 0,1 0 0,0 0 0,4 1 0,-1-1-3,30-1 22,-14 1-35,36 2-1,-18 9 100,-38-9-24,0-1 0,-1 1 0,1-1 0,-1 1 0,0 0 0,1-1 0,-1 1 0,0 0 0,0 0 0,0 0 0,0 0 0,0 0 0,-1 0 0,1 0 0,0 3 0,2 20 42,-1 0-1,-3 44 0,0-46 42,1 1-1,1 0 0,4 25 1,-4-39-20,1-1 0,1 0 0,0 0 0,0 0 0,0 0 0,1 0 0,9 14 0,-12-22-46,-1 0 1,1 0-1,0 0 0,0 0 1,-1 0-1,1 0 1,0 0-1,0 0 0,0-1 1,0 1-1,0 0 1,0-1-1,0 1 0,1-1 1,-1 1-1,0-1 1,0 1-1,0-1 1,0 0-1,1 0 0,1 1 1,-1-2 4,0 1 1,0 0-1,1-1 1,-1 1-1,0-1 1,0 0-1,0 1 1,0-1 0,0 0-1,0-1 1,2 0-1,5-5 64,-1 0-1,0 0 1,13-15 0,-19 20-74,36-47 197,-1-1 0,31-59 0,-14 23-96,-40 64-68,0-2 0,-2 1 0,0-1 0,-2-1 0,-1 0 0,0 0 0,-2-1 0,-1 0 0,4-46 0,-9 55-45,1-2-50,-1 0-1,-1 0 1,-3-26-1,0 34-525,1 16 132,-1 26-69,2-21 434,-2 59-151,2-22 134,2 111 11,1-60 138,-1-80-37,4 23 1,-1-1 122,-1-18-116,8 31-1,-3-12 191,-7-38-217,0 1 1,1-1 0,-1 0 0,0 1-1,1-1 1,4 6 0,-5-7 21,1 0 1,-1 0-1,0 0 1,1 1-1,-1-1 1,0 1-1,-1-1 1,1 1-1,0-1 1,0 5-1,-1-6-14,1-1 0,-1 0 0,0 1 0,0-1 0,1 0 0,-1 1 0,0-1 0,1 0 0,-1 0 0,0 1 0,1-1 0,-1 0 0,0 0 0,1 1 0,-1-1 0,1 0 0,-1 0 1,1 0-1,-1 0 0,0 0 0,1 0 0,-1 0 0,1 0 0,-1 0 0,1 0 0,-1 0 0,1 0 0,-1 0 0,0 0 0,1 0 0,-1 0 0,1-1 0,15-1 28,-10-1-25,-1 0 1,1 0-1,-1-1 0,1 1 1,-1-1-1,0-1 0,-1 1 1,1 0-1,-1-1 0,6-8 1,9-8-104,0 3 83,0 1-1,1 0 0,26-16 1,-35 26 5,82-47 50,-80 47-100,1 1 1,0 1-1,1 0 0,-1 1 1,17-3-1,2 6-269,-20 1 584,-13 0-250,1 0 1,-1 0-1,0 0 1,1 0 0,-1 0-1,1 1 1,-1-1-1,1 0 1,-1 0-1,0 0 1,1 0 0,-1 1-1,1-1 1,-1 0-1,0 1 1,1-1-1,-1 0 1,0 1 0,1-1-1,-1 0 1,0 1-1,1-1 1,-1 0-1,0 1 1,0-1-1,0 1 1,1-1 0,-1 1-1,0-1 1,0 0-1,0 1 1,0-1-1,0 1 1,0-1 0,0 1-1,0-1 1,0 1-1,0-1 1,0 1-1,0-1 1,0 0 0,0 1-1,-1-1 1,1 1-1,0-1 1,0 1-1,-1 1 19,1 0-1,-1 0 1,0 0-1,0 0 0,1-1 1,-1 1-1,0 0 0,-3 3 1,1-3 6,-1-1 1,1 1-1,-1 0 1,1-1-1,-1 0 1,0 0-1,1 0 1,-1-1-1,0 1 1,0-1-1,0 0 1,-5 0-1,-10 1 154,6 0-251,-1 1-1,0 1 0,1 0 0,-1 1 0,1 0 1,-22 11-1,29-12 10,1 0 1,-1 1-1,1-1 0,1 1 1,-1 0-1,0 0 1,1 0-1,0 1 0,0 0 1,0 0-1,0 0 0,1 0 1,0 0-1,0 1 1,1-1-1,-1 1 0,-2 10 1,2-4-70,1 1-1,0-1 1,1 0 0,0 1-1,2 22 1,-1-30 119,1 1 0,0-1 0,0 0 0,0 0 0,1 0 0,-1-1 0,1 1 0,0 0 1,1 0-1,-1-1 0,1 0 0,0 1 0,0-1 0,0 0 0,0 0 0,8 6 0,-9-9 32,0 1 0,0-1 0,1 0 0,-1 0 0,0 0 1,0 0-1,0 0 0,1-1 0,-1 1 0,0-1 0,1 1 0,-1-1 1,1 0-1,-1 0 0,0 0 0,1 0 0,-1 0 0,1-1 0,-1 1 1,0-1-1,1 0 0,-1 1 0,0-1 0,0 0 0,0 0 0,1-1 1,-1 1-1,3-3 0,3-2 44,0-1 1,0 0-1,-1 0 0,0-1 1,8-11-1,5-11 51,-2-1 1,-1 0-1,21-55 0,-19 43-178,-7 16-162,26-43 0,-37 69 183,-1 0 0,1 0 0,0 0 0,0 0 0,-1 0 0,1 0 0,0 0 0,0 0 0,0 0 0,0 1 0,0-1 0,0 0 0,0 1 0,0-1 1,0 0-1,2 0 0,-2 1 11,0 0 0,-1 0 0,1 0 0,0 0 0,0 0 0,-1 1 1,1-1-1,0 0 0,-1 0 0,1 0 0,0 1 0,-1-1 0,1 0 0,0 0 1,-1 1-1,1-1 0,-1 1 0,1-1 0,0 1 0,0 0 0,1 1-18,0 1-1,0 0 0,-1-1 1,1 1-1,-1 0 0,1 0 1,-1 0-1,0 0 0,0 0 1,1 6-1,38 205-151,-35-185 248,-3-15 63,7 22 0,-8-32-56,1-1-1,-1 1 1,1 0-1,0-1 1,0 1-1,0-1 1,0 1-1,1-1 0,0 0 1,3 3-1,-6-5-55,1-1 0,-1 1 0,1-1 0,-1 0 0,1 1 0,-1-1 0,1 0 0,0 1 0,-1-1 0,1 0 0,-1 0 0,1 0 0,0 0 0,-1 1-1,1-1 1,-1 0 0,1 0 0,0 0 0,-1 0 0,1 0 0,0-1 0,-1 1 0,1 0 0,1 0 0,-1-1 18,0 0 1,1 0 0,-1 0-1,1 0 1,-1 0-1,0 0 1,0 0 0,0 0-1,2-2 1,0-2 46,0 1 1,0-1-1,0 0 1,-1 1-1,3-8 0,38-163 111,-23 84 18,-13 50-234,-1 0 0,-2 0-1,-3-64 1,-1 92-42,-1-1-1,0 1 1,-1 0 0,-1 0-1,0 0 1,-1 0 0,-10-22-1,14 34 56,0 1-1,0 0 0,0-1 0,0 1 0,-1-1 0,1 1 0,0 0 0,0-1 1,0 1-1,-1-1 0,1 1 0,0 0 0,-1 0 0,1-1 0,0 1 0,-1 0 1,1-1-1,0 1 0,-1 0 0,1 0 0,-1 0 0,1-1 0,0 1 0,-1 0 1,1 0-1,-1 0 0,1 0 0,-1 0 0,1 0 0,0 0 0,-1 0 0,0 0 1,0 0-12,0 1 1,0-1 0,1 1-1,-1 0 1,0-1 0,0 1 0,1 0-1,-1-1 1,0 1 0,1 0 0,-1 0-1,0 0 1,0 1 0,-2 3-105,1 0 0,-1 1 1,-2 9-1,1 4-26,-3 38 0,0-1-95,2-17 335,2 1-1,2 51 1,2-50-23,4 34 51,-1-30-148,-2-22 55,9 47 0,-8-58 24,0 0-1,1-1 1,1 0-1,0 1 1,10 16-1,-13-24-5,1-1 0,-1 1 0,0-1 0,1 0 0,0 0 1,0 0-1,0 0 0,0-1 0,0 1 0,0-1 0,1 0 0,-1 0 0,1 0 0,0 0 0,0-1 0,-1 1 0,1-1 0,0 0 0,0 0 1,0 0-1,0-1 0,5 1 0,-1-1 32,0 0 1,-1-1 0,1 0-1,0 0 1,-1 0 0,1-1-1,-1 0 1,0-1 0,1 1-1,-1-1 1,0-1 0,-1 0-1,1 0 1,-1 0 0,7-5-1,0-2 12,-1-1-1,0 0 0,-1-1 1,0 0-1,-1-1 0,13-22 1,40-95 191,-52 104-247,-1 4-97,2 0 0,0 0 0,1 1 0,24-31 0,-36 52 34,0 0-1,-1 0 0,1 0 0,0 0 0,0 0 0,0 0 0,-1 0 1,1 1-1,0-1 0,0 0 0,0 1 0,0-1 0,1 0 0,-1 1 1,0-1-1,0 1 0,0 0 0,0-1 0,0 1 0,1 0 1,-1 0-1,0 0 0,0 0 0,0 0 0,1 0 0,1 0 0,-2 1 16,1 0 0,0 0 0,-1 1 1,1-1-1,-1 0 0,1 1 0,-1-1 0,0 1 0,0-1 0,1 1 0,-1 0 0,0-1 0,0 1 0,-1 0 0,2 2 0,5 12-21,-2 1 0,1 0 0,4 30 0,1 54 244,-10-74 56,-2 34-1,0-50-78,-1 0 0,0 0 0,0 0 0,-1 0 1,-8 18-1,10-25-127,-1-1 0,0 0-1,0 0 1,0 0 0,0 0 0,-1-1 0,1 1 0,-1 0 0,1-1 0,-1 0 0,0 0-1,0 0 1,0 0 0,-6 3 0,4-3 20,-1 0 0,1 0-1,-1-1 1,0 0 0,1 0 0,-1 0 0,0-1 0,-9 0-1,5 0-26,1-1-1,-1-1 1,1 0-1,0 0 0,-1-1 1,1 0-1,0 0 0,1-1 1,-1 0-1,1-1 1,-10-6-1,11 6-104,5 4 21,1 0-1,-1 0 1,1 0 0,0 0-1,-1-1 1,1 1 0,0 0-1,0 0 1,-1-3 0,1 4 32,1-1 0,0 0 0,0 1 0,0-1 1,0 0-1,0 1 0,0-1 0,0 0 0,0 1 0,1-1 0,-1 0 1,0 1-1,0-1 0,0 1 0,1-1 0,-1 0 0,0 1 1,1-1-1,-1 1 0,0-1 0,1 1 0,-1-1 0,1 1 0,-1-1 1,1 1-1,-1-1 0,1 1 0,-1 0 0,2-1 0,11-9-174,2 0-1,-1 2 0,1-1 0,28-10 0,8-5 110,-6 1 82,95-54 1,-119 66-469,-10 5-434,20-13 0,-28 16-16,-1 1-1,1 0 0,0-1 1,-1 0-1,0 1 1,3-5-1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8:40.3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6 1984,'-1'-1'34,"1"1"0,0-1 0,-1 1 0,1-1 0,-1 1 0,0 0 0,1-1 0,-1 1 1,1 0-1,-1 0 0,0-1 0,1 1 0,-11 0 9267,11 2-9172,0 1 0,0-1 0,0 0 0,0 1 0,1-1 0,-1 1 1,1-1-1,0 0 0,-1 1 0,1-1 0,0 0 0,0 0 0,1 0 1,-1 0-1,0 0 0,1 0 0,0 0 0,-1 0 0,1 0 0,0-1 1,0 1-1,0-1 0,0 1 0,0-1 0,0 0 0,0 1 0,4 0 1,3 2 1,0-1 1,1 0-1,-1 0 1,1-1-1,-1 0 1,1-1-1,0 0 1,9-1-1,28 5 93,-22-3 45,-1-1-1,0-1 0,43-5 1,-36 2 103,-21 2-236,0 0 0,0-2 0,14-3 0,-24 6-180,0 0 1,-1-1-1,1 1 0,0 0 1,0 0-1,0 0 0,0 0 1,0 0-1,-1 0 0,1 0 1,0 0-1,0 0 1,0 0-1,0 0 0,0-1 1,0 1-1,-1 0 0,1 0 1,0 0-1,0 0 1,0 0-1,0-1 0,0 1 1,0 0-1,0 0 0,0 0 1,0 0-1,0 0 1,0-1-1,0 1 0,0 0 1,0 0-1,0 0 0,0 0 1,0-1-1,0 1 1,0 0-1,0 0 0,0 0 1,0 0-1,0-1 0,0 1 1,0 0-1,0 0 1,0 0-1,0 0 0,0 0 1,1-1-1,-1 1 0,0 0 1,0 0-1,0 0 1,0 0-1,0 0 0,0 0 1,1 0-1,-1 0 0,0 0 1,0-1-1,0 1 0,0 0 1,0 0-1,1 0 1,-1 0-1,-14-4-2752,1 3-495,-18-4-2223,4-5 2746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8:40.8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69 141 6048,'-10'0'12991,"7"0"-13047,1-1 0,-1 0-1,1 0 1,0-1-1,-1 1 1,1 0-1,0-1 1,0 1-1,0-1 1,0 0 0,0 0-1,-1-2 1,-2 0-1200,-5-10-4495,9 11 5432,0 1 0,1-1 0,-1 0-1,1 0 1,0 0 0,-1-3 0,0-10-1189,-7-48-2945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8:44.2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1511 4160,'-4'-2'418,"3"1"-334,-1 1-1,1-1 1,0 1 0,0-1-1,0 1 1,0-1-1,0 0 1,0 0 0,1 1-1,-1-1 1,0 0 0,0 0-1,0 0 1,1 0-1,-1 0 1,0 0 0,1 0-1,-1 0 1,0-1-1,2 1-92,0-1 0,0 1 0,0 0 0,0 0 0,0 0 0,0 0 0,0 0 0,0 0 0,0 0 0,1 1 1,-1-1-1,0 0 0,1 1 0,-1-1 0,0 1 0,1-1 0,1 0 0,1 0 85,21-10 545,0 2 0,0 1-1,1 1 1,43-6 0,-26 4 191,0-1 0,79-32 0,-8 2-272,81-11-18,63-20 103,47-38-142,-9-24 266,-279 125-719,32-19 52,2 3 1,81-27-1,103-8-19,-5 1 39,103-19 642,-150 38-474,246-69-58,-405 101-195,274-89 457,-192 51-266,113-45-12,-148 65-195,81-19 0,153-9-162,-207 38 274,141-7 86,2 20-45,-169 2 42,108 9-516,-5-1 1131,-142-5 991,-35-4-1751,1-1-1,-1 1 0,1 0 0,-1 0 0,0-1 0,0 1 0,0 1 0,-3-3 1,5 3-49,-36-19 136,29 14-111,-1 0 0,-1 1-1,1 0 1,-1 1 0,-12-5-1,-30-12-154,38 17 138,0-2 1,-13-6-1,-19-6 18,27 13-127,0 0 1,0 1-1,-32-1 0,50 4 83,-4 1-1024,40 9 630,36 14 500,-35-11-194,63 14 0,-49-14 280,-45-12-182,1 1 0,-1 0 0,0 0 0,0 1-1,12 6 1,-15-7-4,-2-2 26,-1 1 0,1-1 1,0 1-1,-1-1 0,1 0 1,0 1-1,-1 0 0,1-1 1,-1 1-1,1-1 0,-1 1 1,1 0-1,-1-1 0,1 2 1,0 0 105,-1-1-58,0 0-1,0 0 0,0 0 0,0 0 0,-1 1 0,1-1 0,0 0 0,-1 0 0,1 0 1,0 0-1,-2 2 0,0 0-10,0-1 0,0 1 0,0-1 0,-1 0-1,1 0 1,-1 1 0,1-1 0,-1-1 0,0 1 0,0 0 0,0-1 0,-5 3 0,-9 4 37,-28 21-331,1 3-1,-68 62 0,102-84-1329,-2 0 0,1-2 0,-25 15 0,32-21 1178,1 0-1,-1 0 1,0-1-1,0 0 1,0 1 0,0-1-1,0-1 1,0 1 0,0-1-1,-1 1 1,1-1-1,0 0 1,0-1 0,0 1-1,0-1 1,0 0 0,-7-2-1,1-1-587,1-1 0,0 0-1,-14-10 1,23 15 965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42.0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0 581 1984,'1'-5'6981,"10"5"-6642,-1 0 1,0 0-1,0-2 0,0 1 1,0-1-1,0-1 0,12-4 1,26-9 137,-32 11-346,0 0-1,25-13 1,-26 9-97,1 1 38,0-1 0,18-15-1,-30 21-51,1-1 0,-1 0-1,0 0 1,-1 0 0,1-1-1,-1 1 1,0-1 0,0 0-1,0 0 1,-1 0 0,4-9-1,3-16-29,-1 0 0,-1 0 0,-2-1 0,-1 0 0,-2 1 0,-1-1 0,-4-47 0,-10 9-448,12 62 454,0 3-7,0 1-1,1-1 1,-1 0 0,-1 0-1,-1-4 1,2 7-1,1 0 0,0 1 0,-1-1 0,1 0 0,-1 1 0,1-1 0,-1 1 0,1-1 0,-1 1 0,1-1 0,-1 1 0,0-1 0,1 1 0,-1-1 0,0 1 0,1 0 0,-1-1 0,0 1 0,0 0 0,1 0 0,-1 0 0,0 0 0,0-1 0,1 1 0,-1 0 0,0 0 0,0 0 0,0 1 0,1-1 0,-1 0 0,0 0 0,0 0 0,-1 1 0,-2 1 12,0 1 1,0-1-1,0 1 1,1 0 0,-1 0-1,1 1 1,-1-1-1,-3 6 1,-6 9-108,-12 20 0,6-7 257,-33 58-2,-4 7 157,11-20-491,14-9 255,27-58-46,1 0 0,0 0 0,0 0 0,0 1 0,2-1 0,-1 1 0,1 0 0,0 0 0,1-1 0,0 1 0,1 0 0,0 0 0,0-1 0,1 1 0,5 14 0,24 73 302,-20-61-339,-7-20 119,1 0 0,1 0 0,13 27 0,-12-27-156,4 5 198,5 5-84,-13-20-92,0-1 0,1 1 0,5 6-1,-8-11 81,0 1 1,0-1-1,1 0 0,-1 1 0,0-1 0,1 0 0,-1 0 1,1 0-1,-1 0 0,1 0 0,-1-1 0,1 1 0,0 0 1,-1-1-1,1 1 0,0-1 0,0 0 0,-1 1 0,1-1 1,0 0-1,2 0 0,-2-1-2,1 1 0,-1-1 0,1 0 0,-1 0 1,0 0-1,1 0 0,-1-1 0,0 1 0,0 0 0,0-1 0,0 0 0,0 1 0,2-3 1,3-5-9,0 1 1,-1-1 0,0-1 0,-1 1-1,8-19 1,-2 3 36,-2-1 1,12-47-1,-17 55 31,-3 12-93,1 0-1,-1 0 0,0-10 1,4-71-1846,-4 90 1816,-1 0-1,1 0 0,-1-1 0,1 1 1,0 0-1,0-1 0,2 5 1,5 14 99,-6-17-60,0 0 0,0 1-1,1-2 1,-1 1 0,1 0-1,-1 0 1,1-1 0,1 1-1,-1-1 1,4 3 0,10 12 333,-12-11-119,-4-6-210,-1 1 1,1-1 0,0 0 0,-1 0-1,1 0 1,0 0 0,0 0-1,0 0 1,0 0 0,0 0 0,0 0-1,0 0 1,0 0 0,1-1-1,-1 1 1,0-1 0,0 1 0,1-1-1,-1 1 1,0-1 0,0 1-1,3-1 1,-3 0 88,1 1-92,3 1-10,-3-2 198,18 0-145,-6 1-67,0-1 0,0-1 0,0 0 0,0-1 1,0-1-1,0 0 0,-1-1 0,1-1 0,13-5 0,23-13 146,48-25 62,-94 45-160,1-1 1,-1 1 0,0-1-1,0 1 1,0-1 0,-1 0-1,1-1 1,-1 1 0,0-1-1,4-8 1,-6 12-55,-1-1 0,1 1 0,0-1 0,0 1 1,-1-1-1,1 1 0,-1-1 0,0 0 0,1 1 0,-1-1 0,0 0 0,0 1 0,0-1 0,0 0 1,0 1-1,-1-1 0,1 0 0,0 1 0,-1-1 0,1 1 0,-1-1 0,0 1 0,1-1 0,-1 1 0,0-1 1,0 1-1,0-1 0,0 1 0,0 0 0,0 0 0,0 0 0,-1-1 0,1 1 0,0 0 0,-1 0 1,1 1-1,-1-1 0,-1-1 0,0 1-63,0 0 0,0 1 1,0-1-1,0 0 0,0 1 0,0 0 1,0 0-1,0 0 0,1 0 0,-1 0 1,-6 2-1,-34 11-353,27-8 292,13-4 105,0 1 0,-1-1 0,1 1 0,0 0 0,0 0 0,0 0 0,1 0 1,-1 0-1,0 0 0,1 1 0,-1 0 0,1-1 0,0 1 0,0 0 1,-3 5-1,0 3-49,0 1-1,-8 23 1,11-26-39,1-5 93,0 0 1,1-1-1,-1 1 0,1 0 0,0 0 0,0 0 1,1 0-1,0 5 0,9 30 83,-10-38-66,5 15 45,0 0 1,1 0-1,0 0 0,2-1 0,0 0 0,16 23 1,-10-20-66,-9-11 42,0 0 0,0-1 0,1 1 1,0-1-1,0 0 0,0-1 1,14 10-1,-15-12 24,0-1 0,0 0 0,1 0 0,-1 0 0,0 0 0,1-1 1,0 0-1,-1 0 0,1 0 0,-1-1 0,1 1 0,0-2 0,0 1 0,-1-1 0,1 1 1,-1-1-1,1-1 0,-1 1 0,1-1 0,-1 0 0,0 0 0,0-1 0,0 0 0,0 0 0,0 0 1,0 0-1,-1-1 0,0 1 0,1-1 0,-1 0 0,-1-1 0,1 1 0,-1-1 0,4-6 0,0-5 12,0 0-1,-2-1 0,0 0 0,-1 0 1,-1 0-1,0 0 0,-1 0 0,-1-1 1,-1 1-1,-2-21 0,2 33-83,-1-1 0,1 0 1,-1 1-1,-1-1 0,1 0 0,-1 1 0,0 0 0,0-1 0,-1 1 0,1 0 1,-1 0-1,0 0 0,0 0 0,-1 1 0,0-1 0,0 1 0,0 0 0,0 0 1,0 0-1,-1 1 0,0 0 0,1 0 0,-1 0 0,-1 0 0,-5-2 0,4 3-129,0 0-1,0 0 1,-1 1-1,1 0 0,0 1 1,-1-1-1,-8 2 0,22 7-195,7 6 383,0-1 0,1-1-1,1-1 1,0 0 0,1-1-1,0 0 1,20 8 0,-32-17 14,0 0 1,0 0-1,-1 0 1,1 0 0,0-1-1,0 0 1,0 0 0,0 0-1,0 0 1,0-1 0,-1 1-1,1-1 1,0 0 0,0 0-1,0-1 1,-1 1 0,1-1-1,-1 0 1,1 1 0,-1-1-1,0-1 1,0 1 0,0-1-1,5-4 1,15-14 180,-17 15-128,1 0 0,-1 0 0,10-14 0,-9 10 31,4-7 244,-10 14-458,0 1 1,0-1-1,-1 0 1,1 1-1,-1-1 0,0-5 1,0 7-39,1 4-1590,-1-1 1716,-1 0 0,1 0 0,0 0 0,-1 0 1,1 0-1,-1 0 0,1 0 0,-3 3 0,2 0-14,-1-1 0,1 0 0,0 0 0,0 1 0,1-1 1,-1 1-1,1-1 0,0 0 0,0 1 0,2 7 0,-2 4-40,-5 87 46,5-91-6,0-1 1,1 1-1,0 0 0,0-1 1,1 1-1,1-1 0,7 21 1,-8-27-5,0-1 53,-1 0 0,0 0 1,1 0-1,0-1 0,0 1 1,0 0-1,0-1 0,1 1 1,0-1-1,-1 0 0,1 0 1,0 0-1,0 0 0,5 2 1,-6-4-4,0 0 0,1 0 1,-1-1-1,0 1 1,1-1-1,-1 0 1,1 1-1,-1-1 1,1 0-1,-1 0 1,1-1-1,-1 1 1,1 0-1,-1-1 1,0 0-1,1 1 0,-1-1 1,0 0-1,1 0 1,-1-1-1,0 1 1,2-2-1,6-3 3,-1-2 0,0 1 0,11-12 0,-11 10 50,45-49 110,89-122-1,-112 129-248,-21 33 17,-9 15 41,0-1-1,0 1 1,0-1 0,0 1 0,-1-1-1,0 1 1,1-1 0,-1 1 0,0-1-1,-1-4 1,0-5-540,-12 13-320,-5 18 575,5-5 364,10-10-100,0 0 1,1 0 0,-1 0-1,1 0 1,0 0 0,0 0-1,0 1 1,0-1-1,-2 7 1,-8 35 58,8-31-111,0 4 111,0 0-1,1 1 1,1-1 0,0 1-1,2 0 1,0 0-1,1 0 1,1-1 0,1 1-1,7 27 1,-7-36-29,1-1 0,1 0 1,-1 0-1,1 0 0,11 14 0,-12-18 51,-1-1-1,1 0 0,0 0 0,0 0 0,0 0 0,1-1 0,-1 0 0,1 0 0,0 0 0,0 0 0,10 3 1,-10-4 8,1-1 0,-1 0 0,1 0 0,0-1 1,-1 1-1,1-1 0,11-2 0,-14 2-38,-1-1-1,1 1 1,0-1-1,0 0 1,0 0-1,-1 0 1,1 0-1,-1-1 1,1 1-1,-1-1 1,1 1-1,-1-1 1,0 0-1,0 0 1,0 0-1,0 0 1,3-4-1,2-6 46,-1 1 0,-1-1 0,1 0 0,5-22 0,8-52 150,-11 46-223,-1-11 35,-6 35-138,6-24 0,-3 17 270,-3 17-292,0 0 0,0 0 0,1 0 0,0 0 0,0 0 0,0 0 0,4-6 0,-5 12 82,-1-1 0,1 0 1,-1 0-1,1 1 0,0-1 0,-1 1 1,1-1-1,0 1 0,-1-1 0,1 1 1,0-1-1,-1 1 0,1-1 1,0 1-1,0 0 0,0 0 0,-1-1 1,1 1-1,0 0 0,0 0 0,0 0 1,0 0-1,-1 0 0,1 0 0,0 0 1,0 0-1,0 0 0,0 0 0,-1 0 1,1 1-1,0-1 0,0 0 1,0 1-1,-1-1 0,1 0 0,0 1 1,0-1-1,-1 1 0,2 0 0,2 3-43,1 0 0,-1 0 0,0 1 0,5 6 0,-6-7 25,1 2 59,0 0 1,-1 1-1,0-1 0,0 1 0,0 0 1,0 0-1,-1 0 0,-1 0 0,2 9 0,0 6-107,0 39 0,-3 86 969,0-146-287,1-13 388,8-68-714,0 42-487,16-46-1,-19 70 115,-1 1-1,2-1 1,0 1-1,1 0 1,0 0 0,14-16-1,-21 29 76,-1-1-1,0 1 1,1-1 0,-1 1-1,1-1 1,-1 0 0,1 1-1,-1 0 1,1-1 0,-1 1-1,1-1 1,0 1 0,-1 0-1,1-1 1,0 1 0,-1 0-1,1 0 1,0-1 0,-1 1-1,1 0 1,0 0 0,0 0-1,0 1 25,0-1-1,-1 1 0,1-1 0,0 1 1,0 0-1,-1 0 0,1-1 0,-1 1 0,1 0 1,-1 0-1,1 0 0,-1 0 0,1 0 0,-1 0 1,0 0-1,0 0 0,1 1 0,1 5-93,-1 1 1,0-1-1,1 15 0,0-1 21,1 11 194,2 11-31,13 58 1,-15-89-31,0 0 1,1 0-1,1-1 0,0 1 1,0-1-1,1 0 0,1-1 1,0 1-1,12 13 1,-16-20 1,0-1 0,1 0 0,-1-1 1,1 1-1,-1 0 0,1-1 1,0 0-1,0 0 0,0 0 0,0 0 1,0-1-1,0 0 0,1 1 1,-1-2-1,0 1 0,1 0 1,-1-1-1,1 0 0,-1 0 0,0 0 1,1 0-1,-1-1 0,1 0 1,-1 0-1,0 0 0,0 0 0,1-1 1,-1 0-1,0 0 0,0 0 1,-1 0-1,1 0 0,0-1 1,-1 0-1,5-4 0,1-3-39,0-1 1,-2 0-1,1 0 0,-1-1 1,-1 0-1,0 0 0,0-1 1,4-17-1,2-14-53,7-50 0,-18 90 53,7-27-89,-6 24-30,0 0 1,0-1 0,0 1 0,0-11 0,-2 17 81,0 0 0,0 0 0,0 0 0,0 0 0,0 0 0,0 0 0,1 0 0,-1 0 0,0 0 0,0 0 0,1 1 0,-1-1 0,1 0 0,0-1 0,0 1-347,7 5-346,-3 2 709,1 1 0,-1 1 0,-1-1 0,1 1 0,-1-1 0,6 17 0,-10-23 35,1 1 1,-1 0-1,0 0 1,0 0-1,1 0 1,-1 0 0,-1 3-1,1-1-15,0-3 663,-4-9 474,-19-32-1008,21 37-194,0-1-1,0 1 1,-1 0 0,1-1-1,-1 1 1,0 0 0,0 1-1,0-1 1,-1 0 0,1 1-1,-1 0 1,1 0 0,-8-3 0,10 4 11,0 1 0,0 0 1,1 1-1,-1-1 0,0 0 1,0 0-1,0 0 1,1 0-1,-1 1 0,0-1 1,0 0-1,1 1 1,-1-1-1,0 0 0,1 1 1,-1-1-1,0 1 1,1-1-1,-1 1 0,1-1 1,-1 1-1,0 0 0,-10 15-3,5-5 12,1 1-1,0-1 1,1 1 0,0 0 0,1 1-1,-3 15 1,-4 79 3,9-93 29,0 10 25,0 1 0,2-1 0,0 0 0,7 30 0,-7-50 46,0 0 0,0 0 1,0 0-1,1 0 0,0 0 1,0 0-1,0 0 0,0-1 1,5 6-1,-6-8-22,0 0 1,0 0-1,0 0 0,0 0 1,0 0-1,0-1 0,0 1 1,0 0-1,1-1 0,-1 1 1,0-1-1,0 1 0,1-1 1,-1 0-1,0 1 0,1-1 1,-1 0-1,0 0 0,1 0 1,-1 0-1,0 0 0,1 0 1,-1-1-1,0 1 0,1 0 1,-1-1-1,0 1 0,0-1 1,1 1-1,-1-1 0,0 0 1,0 1-1,1-2 0,2-1-11,-1 1 0,0-1 0,1 0 0,-1 0-1,-1 0 1,1-1 0,0 1 0,-1-1 0,0 1-1,4-8 1,0-6 89,8-22 0,-11 28-57,15-57-86,-3 0 1,-3-1 0,-3 0-1,-3 0 1,-3-1 0,-7-83-1,2 60 51,2 53-287,-2 1 0,-12-68 0,14 104 229,-1-1-97,0 1 0,0-1 0,0 1 0,0-1 0,-3-5 1,4 9 117,-1-1 1,1 1 0,0 0 0,0 0 0,0 0 0,0 0 0,0 0 0,0 0 0,0 0 0,-1 0 0,1 0 0,0 0 0,0 0 0,0 0 0,0 0 0,0 0 0,-1 0-1,1 0 1,0 0 0,0 0 0,0 0 0,0 0 0,0 0 0,0 0 0,-1 0 0,1 0 0,0 0 0,0 0 0,0 0 0,0 0 0,0 0 0,0 0 0,-1 1 0,1-1 0,0 0-1,0 0 1,0 0 0,0 0 0,0 0 0,0 0 0,0 0 0,0 0 0,0 1 0,0-1 0,0 0 0,0 0 0,0 0 0,0 0 0,-1 0 0,1 1 0,0-1 0,0 0-1,0 0 1,0 0 0,-3 10-167,-5 25 50,2 1 0,1-1 0,2 1 0,1 43 0,27 225 703,-17-228-202,2-11 50,29 112 0,-34-163-234,-1-1 1,2 0 0,0-1 0,9 16 0,-15-28-236,0 0 0,1 0 0,-1 0 0,0 1 1,0-1-1,0 0 0,1 0 0,-1 0 0,0 0 0,0 0 0,0 0 0,1 0 0,-1 0 0,0 0 0,0 0 0,1 0 0,-1 0 1,0 0-1,0 0 0,1 0 0,-1 0 0,0 0 0,0-1 0,0 1 0,1 0 0,-1 0 0,0 0 0,0 0 0,0 0 1,0 0-1,1-1 0,-1 1 0,0 0 0,0 0 0,0 0 0,0 0 0,0-1 0,1 1 0,-1 0 0,0-1 0,7-8-1910,0-6-2930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00.2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6 485 1984,'-5'0'7760,"6"1"-7675,7 2-52,0 0-1,-1-1 1,1 0-1,0 0 1,0 0-1,1-1 1,-1-1-1,0 1 1,9-2-1,-7 1 0,1-2 0,0 0-1,0 0 1,-1-1 0,1 0-1,9-5 1,30-8 88,-39 14-106,5-1 129,0-1 0,-1-1 1,1 0-1,22-11 0,-37 15-127,0 0 0,0 1 0,0-1 0,0 0 0,0 0 0,-1 0 0,1 0 0,0 0 0,-1 0 0,1 0 0,0 0 0,-1 0 0,0 0 0,1 0 0,-1 0 0,0 0 0,1-1 0,-1 1 0,0 0 0,0 0 0,0 0 0,0-1 0,0 1 0,0 0 0,0 0 0,0 0 0,-1 0 0,1 0 0,-1-2 0,0 0 7,1 1 0,-1-1 1,0 1-1,-1-1 1,1 1-1,0 0 1,-1-1-1,1 1 1,-1 0-1,1 0 0,-1 0 1,-2-2-1,-8-3 47,0 0 1,0 1-1,-1 0 0,-23-6 0,11 3-15,20 7-34,1 1 1,-1 0 0,1 0-1,-1 0 1,1 1-1,-1 0 1,0 0 0,1 0-1,-1 0 1,0 0 0,1 1-1,-6 1 1,2 1 21,0 0 0,0 0 0,0 0 0,0 1-1,-9 7 1,16-10-60,-1 0-1,1 0 1,0 0-1,-1 1 1,1-1-1,0 0 0,0 1 1,0-1-1,-1 2 1,-8 10-21,6-9 34,0 0 0,1 0-1,0 1 1,0 0 0,0-1 0,0 1 0,1 0-1,0 0 1,0 0 0,0 1 0,0-1 0,0 7-1,-4 7 1,2-4-12,1 0-1,0 0 0,1 0 0,1 0 1,0 0-1,2 21 0,1-12 44,2 1-1,0-1 1,9 28 0,-11-44 36,1-1 1,0 1 0,0-1 0,0 0-1,9 12 1,-11-17-41,1 0 1,-1 0-1,1 0 0,0 0 0,0 0 0,0 0 0,0-1 1,1 1-1,-1 0 0,0-1 0,1 0 0,-1 0 1,0 1-1,1-1 0,0-1 0,-1 1 0,1 0 0,0-1 1,-1 1-1,4-1 0,1 0 39,1-1 0,-1 0 0,0 0 1,1-1-1,-1 0 0,0 0 0,0-1 0,-1 0 0,1 0 1,0 0-1,-1-1 0,9-7 0,6-6 77,-1 0 0,20-24 0,-28 28-100,44-52 0,-22 23-25,-3 5 68,-14 16-195,31-31 0,-47 51 55,0-1-1,1 1 1,-1 0 0,1-1-1,0 1 1,-1 0 0,1 0-1,0 0 1,0 0-1,-1 0 1,1 1 0,0-1-1,0 1 1,0-1-1,2 0 1,-2 2 41,-1-1-1,0 1 1,0-1 0,1 1-1,-1-1 1,0 1 0,0 0-1,1-1 1,-1 1-1,0 0 1,0 0 0,0 0-1,0 0 1,0 0 0,0 0-1,0 0 1,-1 0 0,1 1-1,0-1 1,-1 0 0,1 0-1,0 3 1,5 8 110,0 0-1,-1 0 1,0 1 0,-1 0-1,-1 0 1,0 0 0,2 26 1269,3-59-690,-3 6-748,1-1 1,0 2 0,1-1-1,1 1 1,0 0 0,1 1-1,18-22 1,-18 26 89,-6 4-136,1 0 0,0 1 0,0-1 0,1 1 0,7-5 1,-11 8 103,0-1 0,-1 1 0,1 0 1,0-1-1,0 1 0,0 0 1,0 0-1,0-1 0,1 1 1,-1 0-1,0 0 0,0 0 0,0 1 1,0-1-1,0 0 0,0 0 1,0 0-1,0 1 0,0-1 0,0 1 1,-1-1-1,1 1 0,0-1 1,0 1-1,0-1 0,0 1 1,0 0-1,-1-1 0,1 1 0,0 0 1,-1 0-1,1-1 0,-1 1 1,1 0-1,0 1 0,1 2 49,1 1-1,-1-1 1,0 1-1,0-1 1,-1 1-1,0 0 1,1-1-1,-2 1 1,2 9-1,-2 4 140,-1 25 0,-1-4 39,2-5 351,0-33-283,0-5 421,6-17-598,1 0 0,0 1 0,12-21 0,-12 21-99,-6 16-30,0 1 1,0-1-1,1 1 1,-1 0-1,5-7 1,-3 2-292,-1 5-475,1 10 347,-1-3 436,-1 1 0,1 0 1,-1 0-1,-1 0 0,1 0 0,-1 0 0,0 1 0,0-1 0,-1 5 0,1 19-77,2-7 101,0-1-1,1 1 0,2-1 1,0 0-1,1-1 1,15 35-1,-18-50 0,2 6 10,1 0 1,0 0 0,0 0 0,1-1-1,10 10 1,-16-18 14,1 0 1,0 0-1,0-1 0,0 1 1,1 0-1,-1-1 1,0 1-1,0-1 0,1 0 1,-1 0-1,1 0 0,-1 0 1,1 0-1,0-1 1,-1 1-1,1-1 0,0 0 1,-1 0-1,1 0 0,0 0 1,-1 0-1,1 0 1,0-1-1,-1 1 0,1-1 1,-1 0-1,1 1 0,-1-1 1,5-3-1,-1 1 24,0-1 0,-1 0 0,1-1 0,-1 0 0,0 1 0,0-2 0,-1 1 0,1 0 0,-1-1 0,0 0 0,5-10 0,3-9 156,13-39 1,-24 63-213,3-11-146,0 0 0,0-1-1,-1 0 1,0 1-1,-1-1 1,0-19-1,4 57-710,7 188 317,-10-125 421,-1 71 347,-3-90 192,-4-10 1373,5-61-1599,-1 0-1,0 0 1,0 1-1,1-1 1,-1 0-1,-1 0 0,1 0 1,-1-1-1,-6-10-96,3-4-67,1-1-1,1 0 1,0-1 0,1 1 0,1-33-1,7-131-476,-2 147 389,1-1-1,1 2 1,13-40-1,-9 43-32,-6 15-96,1 0-1,0 0 0,11-20 1,-15 35 140,0 0 0,-1-1 0,1 1 1,0 0-1,-1 0 0,1 0 0,0 0 0,0 0 0,0 0 1,0 1-1,0-1 0,0 0 0,0 0 0,0 1 1,0-1-1,1 1 0,1-2 0,-2 2 17,0 0-1,0 0 0,0 0 0,0 0 1,0 0-1,0 1 0,0-1 1,0 0-1,0 0 0,-1 1 1,1-1-1,0 0 0,0 1 1,0-1-1,0 1 0,0-1 1,-1 1-1,2 0 0,1 3-18,1-1-1,-1 1 0,0 0 1,-1 0-1,1 0 0,-1 0 1,4 7-1,2 13 53,-1-1 0,-1 2 1,-1-1-1,0 0 0,0 39 0,-4-52 89,0 1 1,-1 0 0,0 0-1,-1-1 1,0 1 0,-1-1-1,-7 23 1,9-33-65,-1 0 1,1 0-1,-1 0 1,1 0-1,-1 0 0,0 0 1,0 0-1,1 0 0,-1-1 1,0 1-1,0 0 0,0-1 1,0 1-1,0 0 0,0-1 1,0 1-1,0-1 0,0 1 1,0-1-1,0 0 0,-1 0 1,1 1-1,0-1 1,0 0-1,0 0 0,0 0 1,0 0-1,-1 0 0,1 0 1,0-1-1,0 1 0,0 0 1,0 0-1,0-1 0,-2 0 1,-5-2 11,-1-1 0,1 0 0,-12-8 0,10 6 2,-4-4-56,12 8-81,0 1 1,0-1 0,0 0 0,-1 1-1,1-1 1,0 1 0,-1 0-1,1 0 1,0 0 0,-1 0 0,-2 0-1,4 1-277,5 6-42,0 1 399,1-1 0,0-1 0,0 1 1,0-1-1,1 0 0,8 6 0,-4-3 28,-7-6 6,0 1-1,1-1 1,-1 0 0,1 0-1,-1 0 1,1 0-1,-1-1 1,1 1 0,0-1-1,0 0 1,0 0 0,0 0-1,0-1 1,0 1-1,0-1 1,0 0 0,0 0-1,0-1 1,0 1-1,0-1 1,0 0 0,0 0-1,0 0 1,4-2-1,-4 0 56,0 0-1,0 0 0,0 0 0,0-1 0,0 1 1,-1-1-1,0 0 0,0 0 0,0-1 1,0 1-1,3-9 0,3-7-91,9-30-1,-14 38 83,16-50 48,41-140 114,-29 98-219,-24 70 156,1-2-202,-1-1 0,-2 0 0,2-58 0,-8-9-381,-2 92-25,2 12 429,0 0 0,0 0 0,0 0 0,0 0 0,0 0 0,0 0 0,0-1 1,0 1-1,0 0 0,-1 0 0,1 0 0,0 0 0,0 0 0,0 0 0,0 0 0,0 0 1,0 0-1,0 0 0,-1 0 0,1-1 0,0 1 0,0 0 0,0 0 0,0 0 0,0 0 0,-1 0 1,1 0-1,0 0 0,0 0 0,0 0 0,0 0 0,0 0 0,-1 0 0,1 1 0,0-1 1,0 0-1,0 0 0,-1 0-14,0 1 1,1 0 0,-1 0-1,1-1 1,-1 1-1,1 0 1,-1 0-1,1 0 1,0 0 0,-1-1-1,1 1 1,0 0-1,-1 0 1,1 0 0,0 0-1,0 0 1,0 0-1,0 2 1,-1 10-76,0 0 0,-6 23 0,4-23 47,1 1 0,-2 24 1,-4 161-70,5-165-80,2-23 210,0-1 1,1 15-1,4 46 56,-3-35-20,7 41 0,-5-61 21,0 3-77,9 30 0,-6-20 93,-5-24-61,-1-1 0,1 1 0,0-1 0,1 1 1,-1-1-1,1 0 0,-1 0 0,2 1 0,2 4 1,1-1-30,-3-4 50,0-1 0,0 1 0,0 0 0,1-1-1,4 5 1,-6-7-21,0 0 0,0 0 0,0 0 0,0 0 0,0-1 0,1 1 0,-1-1 0,0 1 0,0-1 0,0 0 0,1 0 0,-1 0 0,0 0 0,0 0 0,3 0 0,3-2 35,0 1 0,0-1 0,0 0 0,0-1 0,-1 0 0,1 0 0,-1 0 0,0-1 0,12-8 0,-10 4 23,0 0 1,0 0-1,0-1 0,-1 0 0,12-18 0,-1-5 36,-1 0 1,-3-1-1,16-45 0,-28 71-113,0-2-15,0 4-65,-2 0 1,1 0 0,0 1-1,-1-1 1,0 0-1,0-6 1,-1 11-444,0 13-31,2 13 373,7 44 1,-2-19 152,7 39-53,-11-77 126,1 1 0,0-1 0,1 0 0,10 18 0,-14-29 1,0 0 0,0 0 1,0-1-1,0 1 1,1 0-1,-1-1 1,0 1-1,1-1 1,0 1-1,-1-1 1,1 0-1,-1 1 1,1-1-1,0 0 1,0 0-1,0 0 1,2 0-1,-3-1-15,0 0 1,1 0-1,-1 0 0,0 0 0,0 0 0,1 0 0,-1-1 1,0 1-1,0-1 0,0 1 0,0-1 0,0 1 0,0-1 0,1 1 1,-1-1-1,0 0 0,-1 0 0,1 1 0,0-1 0,0 0 1,0 0-1,0 0 0,-1 0 0,1 0 0,0 0 0,-1 0 0,1 0 1,-1-1-1,1 1 0,-1-2 0,15-32 276,14-57-1,-1 2-460,-27 87 105,1-2-145,0-1 0,-1 1 0,1-1 0,0-5 0,1 35-574,6 89 416,-4-77 355,-1 66-1,-7-56 127,-1 0 0,-2-1 0,-3 0 0,-1 0 0,-20 54 0,29-96-69,0 0 1,0-1 0,0 1-1,-1 0 1,1-1 0,-1 1-1,1 0 1,-1-1 0,0 0-1,0 1 1,0-1 0,0 0-1,-1 0 1,1 0 0,-5 2-1,5-3-8,0-1 0,0 1-1,-1-1 1,1 1 0,0-1-1,0 0 1,0 0-1,-1 0 1,1 0 0,0-1-1,0 1 1,-1 0 0,1-1-1,0 0 1,0 1 0,0-1-1,0 0 1,0 0-1,0 0 1,0-1 0,-2-1-1,-3-1 3,0-1 0,0 0 0,1-1 0,0 0 0,0 0-1,0 0 1,-8-13 0,12 16-85,0 1 1,1-1-1,-1 0 0,1 1 0,0-1 1,0 0-1,0 0 0,0 0 1,0 0-1,1 0 0,0 0 0,-1 0 1,1 0-1,0 0 0,0 0 1,0 0-1,1 0 0,-1 0 0,1 1 1,0-1-1,0 0 0,0 0 1,0 0-1,0 0 0,2-3 0,3-1-57,-1 0 0,1 0 0,0 1 0,1 0-1,0 0 1,0 0 0,0 1 0,0 0-1,1 0 1,0 1 0,0 0 0,0 0 0,1 1-1,8-3 1,4 1 49,0 0-1,1 1 1,-1 2 0,39-1-1,-51 3 57,-3 0 23,1 0 0,-1 0 0,1 0 0,0 1 0,7 2-1,-6-1-1725,-19-3-2873,-2 1 2165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01.1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0 105 2304,'0'-2'51,"0"1"0,0 0 1,0 0-1,1 0 0,-1-1 0,0 1 0,1 0 0,-1 0 1,1 0-1,-1-1 0,1 1 0,-1 0 0,1 0 1,0 0-1,0 0 0,-1 0 0,1 0 0,0 1 1,0-1-1,0 0 0,0 0 0,1 0 0,3-2-51,0 1 0,0-1 0,11-2 0,2-2 514,-16 6-413,0 1 0,0-1 0,0 1 0,0-1 0,0 1 0,1 0 1,2-1-1,4 1 2719,-1 1 3646,10-1-6460,64-5 404,-38 2-181,0-1-1,57-13 0,41-5 351,88 16 220,-227 6-803,39 0-689,-49 8-3286,-5 1 2006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6:00.92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85 36 4064,'3'-6'1684,"-3"6"-1678,0 0 1,0 0-1,0 0 1,0 0 0,0 0-1,0 0 1,1 0-1,-1 0 1,0 0 0,0-1-1,0 1 1,0 0-1,0 0 1,0 0-1,0 0 1,0 0 0,0 0-1,0 0 1,0-1-1,0 1 1,1 0 0,-1 0-1,0 0 1,0 0-1,0 0 1,0-1 0,0 1-1,0 0 1,0 0-1,0 0 1,0 0 0,0 0-1,-1 0 1,1-1-1,0 1 1,0 0 0,0 0-1,0 0 1,0 0-1,0 0 1,0 0-1,0-1 1,0 1 0,0 0-1,0 0 1,0 0-1,-1 0 1,1 0 0,0 0-1,0 0 1,0 0-1,0 0 1,0 0 0,0 0-1,0-1 1,-1 1-1,1 0 1,0 0 0,0 0-1,0 0 1,0 0-1,0 0 1,-1 0 0,1 0-1,0 0 1,0 0-1,0 0 1,0 0-1,-1 0 6,1 0-1,-1 0 0,1-1 0,0 1 0,-1 0 0,1-1 0,0 1 0,-1 0 0,1-1 0,0 1 1,-1 0-1,1-1 0,-11-19 8661,19 25-8443,3-2-146,-1 0 1,12 2 0,15 3-181,-18-3 207,1-1-1,20 2 1,-23-4-43,0 0 0,1 2 0,18 6 1,-20-4-23,42 16-184,-53-20 129,1 1-1,-1 0 1,0 1 0,0-1-1,0 1 1,0 0 0,6 7 0,8 7 293,-17-16-278,1-1 0,-1 1 0,0 0 0,0 0 0,0 1 0,0-1 0,0 0 0,0 1 0,0-1 0,-1 1 0,1 0 0,-1-1 0,0 1 0,0 0 0,0 0 0,0 0 0,0 0 0,0 3 0,-1 2 65,-1 0-1,0 1 0,0-1 0,0-1 1,-5 14-1,-12 35 208,8-17-32,8-28-259,-1 0 0,-4 12 0,-25 44 745,-13-3-331,41-58-366,-1 1 0,0-1 1,-1-1-1,0 1 0,0-1 0,0 1 1,-1-2-1,-8 6 0,-19 15 212,-29 27-187,43-31-151,15-16 89,0 1 0,0-1 0,-1 0 0,-7 5 0,-18 11 297,20-16-241,0 1 0,0 0 1,1 1-1,-10 8 0,18-13-155,-1-1 0,1 1 0,0-1 0,0 0 0,-1 0 0,1 0-1,-1 0 1,1 0 0,-1 0 0,1-1 0,-1 0 0,0 1 0,1-1 0,-1 0-1,0 0 1,-2-1 0,1 1-487,4 0 515,-1 0-45,1 0 0,0 1-1,-1-1 1,1 0 0,0 0 0,-1 0-1,1-1 1,0 1 0,-1 0-1,1 0 1,0 0 0,-1 0-1,1 0 1,0 0 0,-1 0 0,1 0-1,0-1 1,0 1 0,-4-5-2148,4 5 2148,0-1-1,0 0 1,-4-19-6158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06.5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5 191 1984,'-5'-3'5861,"7"5"-5868,0 0 0,0-1-1,0 1 1,0 0 0,1 0 0,2 1 0,-4-3 14,2 2 70,1 0-1,-1-1 1,1 0 0,0 0-1,0 0 1,0 0-1,-1 0 1,1-1-1,0 1 1,0-1-1,0 0 1,0-1-1,0 1 1,0-1-1,0 1 1,0-1-1,-1 0 1,5-2-1,9-3 190,-1-2 0,26-13-1,-36 17-142,6-2-42,0-2 0,-1 1 0,1-2 0,-2 1 0,1-2 0,-1 1 0,-1-1 0,0-1 0,11-15 0,-19 25-63,-1 0-1,1 0 0,-1 0 0,0 0 1,1 0-1,-1 0 0,0 0 0,1 0 1,-1 0-1,0-1 0,0 1 0,0 0 0,0 0 1,0 0-1,0 0 0,0 0 0,-1 0 1,1 0-1,0 0 0,0-1 0,-1 1 1,1 0-1,-2-1 0,1 0 4,-1 0 0,1 0-1,-1 0 1,0 0 0,0 0 0,0 1-1,0-1 1,0 1 0,0-1 0,-3 0 0,1-1-27,-1 1-1,0 0 1,0 0 0,0 0 0,0 1 0,0 0 0,0 0 0,0 0 0,0 1 0,-7-1 0,6 3-28,0-1-1,0 1 1,0-1-1,1 2 1,-1-1-1,0 1 1,1-1-1,0 2 0,0-1 1,0 0-1,0 1 1,0 0-1,1 0 1,0 1-1,-5 5 1,2-2 58,1 1 1,1-1 0,0 1-1,0 0 1,0 0 0,1 1-1,1-1 1,-4 15 0,4-10 19,0 0 1,0 0-1,2 0 0,0 0 1,0 0-1,2 0 1,-1 0-1,2 0 1,0 0-1,1 0 1,4 14-1,-5-20-101,3 6 56,11 25 1,-13-34 24,0 0-1,0-1 1,0 1 0,0-1-1,1 0 1,0 0-1,0 0 1,7 5 0,-4-4 32,0 0 0,1-1 1,0 0-1,0 0 0,0-1 1,0 0-1,0 0 1,1-1-1,0 0 0,-1-1 1,1 0-1,0 0 0,-1-1 1,1 0-1,0 0 0,0-1 1,-1 0-1,1-1 1,11-3-1,-7 1 26,-1-1 1,0 0-1,0 0 0,-1-1 0,1-1 1,-1 0-1,-1-1 0,1 0 1,-1 0-1,-1-1 0,0 0 1,12-15-1,1-10-10,-1 0 1,-1-1 0,-2-2-1,13-38 1,-3 14-308,-12 42-720,-15 18 710,-1 3 207,1 0-1,-1-1 1,1 1 0,-1 0 0,1 0-1,0-1 1,0 1 0,0 0-1,2 2 1,3 5-11,6 23-84,16 61-1,3 8 220,-24-84-71,28 65 485,-30-73-383,0 0 1,1 0 0,0-1-1,0 0 1,1 0 0,11 11-1,-14-16-19,0 1 0,1-1 0,-1 1 0,1-1 0,0 0 0,0-1 0,6 3 0,-9-4 713,2-3-1346,-14 1-2093,-7 1-593,8 0 1056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07.0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176 0 1472,'-4'4'8792,"-5"12"-7329,-9 22-1889,-12 49 741,7-15 5,4-16 16,10-27 8,-13 30 0,-4 15 136,24-66-169,-5 1-142,7-9-159,0 1-111,0-1 90,-1 0 1,1 0-1,0 1 1,0-1-1,0 0 0,0 0 1,-1 1-1,1-1 1,0 0-1,0 0 0,0 0 1,-1 1-1,1-1 1,0 0-1,0 0 0,-1 0 1,1 0-1,0 0 1,0 0-1,-1 1 0,1-1 1,0 0-1,-1 0 1,1 0-1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09.9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207 602 1888,'0'0'4533,"-17"0"-1280,10 0-3097,0 0 0,1 1 0,-1 0 0,1 1 0,-1-1 0,1 1 0,-1 0 0,1 1 0,0 0 0,0 0 0,0 0 0,1 0 0,-1 1 0,1 0 0,0 0 0,0 1 0,0-1 0,0 1 0,-5 8 0,3-5-136,0 0 0,1 0 0,0 1 0,0 0 0,1 0 0,0 1 0,1 0 0,0-1 0,0 1 0,1 1 0,0-1 0,1 0 0,0 1 0,1-1 0,0 16 0,0-19-18,1 0 57,0 0 0,1 0 0,1 10 0,-1-14-12,0 0 1,0 0 0,0 1 0,1-1-1,-1-1 1,1 1 0,0 0 0,-1 0-1,1-1 1,3 4 0,-2-3-27,-1-1 0,0 1-1,1-1 1,-1 0 0,1 1 0,0-1 0,0 0 0,0-1-1,0 1 1,0 0 0,0-1 0,0 0 0,0 0-1,1 0 1,-1 0 0,0 0 0,1-1 0,-1 1 0,1-1-1,4 0 1,28 0 286,71-9 0,-94 7-226,0-1 0,0 0 0,0-1 1,-1-1-1,1 0 0,-1-1 0,0 0 0,19-14 0,-17 10-45,0-1 0,17-18 0,-26 23-4,0 0 0,-1 0 0,1 0-1,-1 0 1,-1-1 0,1 1 0,-1-1 0,3-10 0,1-3 18,-4 10 36,0 1 0,0-1 0,-1 0-1,0 0 1,1-16 0,2-1 37,-5 27-241,-5 7-697,-1 19 707,0 0 0,2-1 0,-2 50 0,5-49 160,0-18-86,1 1-1,0-1 1,1 13-1,1-5 115,-2-12-112,0 0 0,1 0 0,0 0 0,-1-1 0,1 1 0,3 7 0,-2-8 109,-1 1-11,1-1 0,0 0 0,0 1 0,0-1 0,0 0 0,4 5-1,-4-7-37,-1-1 1,0 1-1,1 0 0,-1 0 0,1-1 0,-1 1 0,1-1 0,-1 1 0,1-1 0,-1 1 0,1-1 1,0 0-1,-1 0 0,1 0 0,0 0 0,-1 0 0,1 0 0,1-1 0,8-1 39,-1 0 0,1-1 1,-1 0-1,0-1 0,0 0 0,17-10 0,-10 3 18,0 0 0,26-24 0,-30 23-78,-1 0-1,-1-2 0,0 1 0,14-25 0,29-63 198,36-130-727,-76 182 504,-3 0 0,-1-1 0,-3 0 0,0-56-1,-9 36-65,0 20-240,2 48 255,0 0 0,0-1 0,0 1-1,-1 0 1,1 0 0,-1 0 0,-1-4 0,-4 1-484,6 5 529,-1 0 0,1 1 0,-1-1 0,1 0 0,-1 0 0,1 0 1,-1 1-1,1-1 0,-1 0 0,1 0 0,0 1 0,-1-1 0,1 0 1,-1 1-1,1-1 0,0 1 0,-1 0 0,-3 6-36,0-1-1,1 1 1,0 1-1,0-1 1,0 0 0,1 1-1,-2 12 1,-1 2 56,-26 73 149,18-56-140,1 1 0,2 0 0,-6 43 0,7 214 823,10-217-683,-1-71-126,1 0 0,0-1 0,0 1 0,1 0 0,0-1 0,0 0-1,1 1 1,1-1 0,-1 0 0,5 7 0,-3-10 18,0-1 0,0 0 0,0 0 0,0 0 0,1 0 0,-1-1 0,13 5 0,-11-5 25,0-1 0,0 0 0,0 0-1,0-1 1,0 0 0,0 0 0,0-1 0,0 0-1,14-1 1,-10-1-8,1 0-1,0-1 1,-1 0-1,1 0 0,12-7 1,-17 7-22,-1-1 0,1 0 0,-1 0 0,0 0 0,0-1 0,-1 0 0,1 0 0,-1 0 0,7-10 0,-5 5 53,-1 1 1,-1-1-1,0 0 0,0 0 0,6-20 0,-6 12-34,-2 0 0,1 1 0,-2-1 0,-1-1 1,0 1-1,-1 0 0,-4-30 0,3 39-316,1 4 191,-1-1 0,1 1 1,-1 0-1,0 1 0,-3-8 0,4 11 65,0 1 1,-1-1-1,1 1 1,0-1-1,-1 0 1,1 1-1,-1-1 1,1 1-1,-1-1 1,1 1-1,-1-1 1,1 1-1,-1-1 1,0 1-1,1-1 1,-1 1-1,1 0 1,-1 0-1,0-1 1,1 1-1,-1 0 1,0 0-1,0 0 1,1-1-1,-1 1 1,0 0-1,1 0 1,-1 0-1,0 0 1,0 0-1,1 1 1,-1-1-1,0 0 1,1 0-1,-1 0 1,0 1-1,1-1 1,-1 0-1,0 1 1,1-1-1,-1 0 1,0 1-1,1-1 1,-1 1-1,0 0 1,-2 1-36,-1 1 0,1 0 0,0 0 1,0 0-1,0 0 0,0 0 0,1 1 0,-4 6 0,-15 33-152,13-25 30,3-4 105,0 0 0,2 0 0,-1 0 0,2 0 1,0 0-1,0 1 0,1-1 0,1 1 0,3 23 0,-1-24 166,1 0 0,0 0 0,6 14 0,-7-25-70,0 0 1,0-1-1,0 0 0,0 1 1,0-1-1,0 0 0,1 0 0,-1 0 1,1 0-1,0 0 0,0-1 1,-1 1-1,7 1 0,-7-2 12,0-1 1,0 0-1,0 1 0,0-1 1,0 0-1,1 0 0,3-1 1,1 1-18,-3-1-36,0 1 0,0-1 1,0 0-1,0 0 0,0 0 0,0-1 0,4-1 0,20-7 89,-21 8-28,-1-1-1,1 0 1,-1 0 0,0 0-1,0-1 1,8-6 0,5-3 23,6-5-55,0-1 0,32-33 0,-25 22-45,-10 15-404,-21 14 288,12 13-362,18 46 613,-30-57 640,-3-2-682,-1 0 0,1 0 0,-1 0-1,1 0 1,0 0 0,-1-1 0,1 1 0,0-1-1,0 0 1,0 1 0,0-1 0,-3-4 0,1 1-18,0 2-84,1 0-1,-1 1 1,0-1-1,0 1 1,1-1 0,-2 1-1,1 0 1,-6-1-1,9 2 3,-1 0 0,0 1 0,0 0 0,0-1 1,0 1-1,0 0 0,0 0 0,0 0 0,0 0 0,1 0 0,-1 1 0,0-1 0,0 1 0,0-1 0,0 1 0,0-1 0,1 1 0,-1 0 0,0 0 0,1 0 0,-1 0 0,-2 2 0,-5 6-66,1-1 0,1 1 0,0 0 0,0 1 0,0 0 0,1 0 0,1 0 0,0 1 0,0-1 0,-6 24 0,10-29 61,0 0-1,0 0 1,0 0 0,0 0-1,1 0 1,0 0 0,0 8 0,0-11 42,1 0 1,-1 0-1,1 0 1,0 0 0,0 0-1,-1 0 1,1 0-1,0 0 1,1-1 0,-1 1-1,0 0 1,0-1-1,1 1 1,-1 0 0,1-1-1,-1 0 1,1 1-1,0-1 1,0 0 0,3 2-1,1 0 64,1 0 0,-1-1 0,1 0 0,0 0 0,0 0 0,0-1 0,0 0 0,0 0 0,0-1 0,0 0 0,0 0 0,0-1 0,0 0 1,0 0-1,0 0 0,0-1 0,10-4 0,-9 3 4,0-1 1,0 0-1,-1 0 1,0-1-1,0 1 0,0-2 1,0 1-1,-1-1 1,0 0-1,0 0 1,0-1-1,-1 1 1,0-1-1,5-11 1,-3 3 17,0 0-1,-2 0 1,0-1 0,-1 1 0,4-25-1,1-81 189,-9 93-256,-1-1 0,-1 0 0,-10-44 0,-28-81-127,38 147 93,-9-28-136,-2 0 0,-1 0-1,-29-52 1,42 86 100,1 0-1,-1 0 1,1 0-1,-1 0 1,1 0-1,-1 0 1,1 0 0,-1 1-1,0-1 1,0 0-1,1 0 1,-1 0-1,0 1 1,0-1-1,0 1 1,0-1 0,0 0-1,0 1 1,0-1-1,0 1 1,0 0-1,0-1 1,0 1-1,0 0 1,0 0 0,0 0-1,0 0 1,-2 0-1,1 0-7,0 1-1,0 0 0,1 1 1,-1-1-1,0 0 0,1 0 1,-1 1-1,1-1 0,-1 1 1,1-1-1,0 1 0,-1 0 1,1-1-1,-1 4 1,-5 8-21,0 1 0,1-1 1,1 1-1,0 1 0,1-1 1,0 1-1,1 0 0,1-1 1,0 1-1,1 24 0,3 13 114,15 87-1,-12-110-17,-2-5-23,5 30 339,16 57 0,-19-96-264,0 0 0,0 0-1,1-1 1,1 1 0,1-2 0,0 1-1,0-1 1,16 19 0,12 3 178,-32-31-142,0-1-1,1 0 1,-1 0-1,1 0 1,0 0-1,9 3 0,-10-5-25,0 0-1,-1-1 1,1 1-1,0-1 1,6 0-1,-9 0-117,1 0 0,-1 0 0,0-1 0,1 1 0,-1 0 0,0 0 0,1-1 0,-1 1 0,1-1 0,-1 1 0,0-1 0,0 1 0,1-1 0,-1 0 0,0 0 0,0 0-1,2-1 1,-3 1-71,0 1 0,0 0 0,0-1 0,0 1 0,0 0 0,0-1 0,0 1 0,0 0 0,0-1 0,0 1 0,0 0 0,-1-1 0,1 1 0,0 0 0,0-1 0,0 1 0,0 0 0,-1-1 0,1 1 0,0 0 0,0 0 0,0-1 0,-1 1 0,1 0 0,0 0 0,-1-1 0,1 1 0,0 0-1,0 0 1,-1 0 0,1 0 0,0-1 0,-1 1 0,-12-6-2809,-12 1 82,-17-2-1802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10.4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12 5056,'-1'0'84,"1"0"1,0-1-1,0 1 1,0 0-1,0-1 1,0 1-1,0 0 1,-1-1-1,1 1 0,0 0 1,0-1-1,0 1 1,0-1-1,0 1 1,0 0-1,0-1 1,1 1-1,-1-1 1,0 1-1,0 0 1,0-1-1,0 1 0,0 0 1,1-1-1,-1 1 1,0 0-1,0-1 1,1 1-1,10-1 1376,-5 1-1476,165 12 2575,-50-1-2035,121-8 73,-199-10-236,-34 4-862,0 2 0,19-3 1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10.8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20 9568,'-19'-3'3520,"9"-6"-2720,7 1-256,-2 8-896,0 5-2720,-3 2 1824,-6 9-3552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15.8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4 777 2304,'0'0'7184,"-3"-3"-6192,3 3-1062,27-33 625,21-12-86,74-89 1,-114 125-465,13-17 134,27-43-1,-35 48 18,-1 0 9,13-26 0,-22 40-150,0-1-1,-1 0 1,1 0-1,-2-1 1,1 1 0,-1 0-1,0-12 1,0-4 16,0 14-38,0 1 1,-3-18-1,0-12 11,2 34-2,1 0 1,-2 1-1,1-1 0,0 0 1,-1 1-1,0-1 0,0 0 0,0 1 1,0-1-1,-1 1 0,-3-7 1,2-2 113,3 12-118,0 0 1,0 0-1,-1 0 1,1 0-1,0 0 1,0 0 0,-1 0-1,1 0 1,-1 0-1,1 0 1,-1 0-1,1 0 1,-2-1 0,2 2-1,0-1 0,-1 0 0,1 1 0,-1-1 0,1 1 0,0-1 0,-1 0 0,1 1 0,0-1 0,0 0 0,0 0 0,-1 1 0,1-1 0,0 0 0,0 0 0,0 0 1,0 1 0,0 0 0,0-1 0,0 1 0,0 0-1,0-1 1,0 1 0,0 0 0,0 0 0,0-1 0,0 1 0,0 0-1,0-1 1,0 1 0,0 0 0,0 0 0,-1-1 0,1 1-1,0 0 1,0 0 0,0-1 0,0 1 0,-1 0 0,1 0 0,0-1-1,0 1 1,-1 0 0,1 0 0,0 0 0,0 0 0,-1-1-1,1 1 1,-1 0 12,0 0-120,0 0 91,0 0 0,0 0 0,0 1 0,0-1 0,0 0 0,0 0 0,1 1 0,-1-1 0,0 0 0,0 1 0,-1 0 0,-6 12-110,0 0 0,1 0 0,1 1 0,-6 17 0,0-1 48,5-16 21,2 1 1,-7 23-1,-1 9 133,7-31 22,-4 25 1,9-35-81,0-1 1,1 0-1,-1 1 1,1-1-1,1 0 1,-1 1-1,1-1 1,0 0-1,2 6 1,4 13 68,-4-10-77,2-1 0,0 0 0,11 22 0,-11-25-21,0 1 1,3 11-1,5 11 131,-2-12-104,-5-6 37,2 0 1,0 0-1,0-1 0,1 0 1,1-1-1,15 16 0,-23-26-33,1-1 1,1 0-1,-1 0 0,0 0 0,1 0 0,-1 0 1,1-1-1,-1 0 0,1 1 0,-1-1 0,1-1 0,0 1 1,0 0-1,0-1 0,-1 0 0,1 0 0,0 0 1,0 0-1,0-1 0,0 1 0,-1-1 0,1 0 0,6-3 1,7-3 99,-1 0-1,0-1 1,27-20 0,-23 16-71,26-19 156,63-54-1,-83 64-218,28-26 332,-48 40-215,1 0 0,-1 0 0,-1 0 0,1-1 1,5-11-1,-10 17-96,0 0 0,0 0 1,0-1-1,-1 1 0,1 0 0,0 0 1,-1 0-1,0-1 0,0 1 0,0 0 1,0-1-1,0 1 0,0 0 0,0-1 1,-1 1-1,1 0 0,-1 0 0,0 0 1,1-1-1,-1 1 0,0 0 0,0 0 1,-1 0-1,1 0 0,0 0 0,-1 1 1,1-1-1,-1 0 0,1 1 0,-1-1 1,-2-1-1,0 0-60,1 1 1,-1 0 0,1 0-1,-1 0 1,1 0 0,-1 1-1,0-1 1,0 1 0,0 0-1,0 0 1,0 0-1,0 1 1,0 0 0,0-1-1,0 1 1,0 1 0,-5 0-1,0 1-7,-1 1 0,1 0 0,0 0 0,0 1 0,0 1-1,0-1 1,1 1 0,-1 1 0,1 0 0,1 0 0,-1 0 0,1 1-1,0 0 1,1 1 0,0-1 0,0 1 0,0 0 0,1 1 0,0-1-1,1 1 1,0 0 0,-5 17 0,3-6 53,2 1 0,0-1 0,1 1 1,1 0-1,1 28 0,2-38 6,0-1 0,0 0 0,1 0 0,1 0 0,0 0 0,0-1-1,1 1 1,0-1 0,0 1 0,1-2 0,0 1 0,1 0 0,7 8 0,-8-12 44,0 0-1,0-1 1,0 1-1,1-1 1,-1 0-1,1 0 1,0-1 0,0 0-1,1 0 1,-1 0-1,1-1 1,-1 0-1,1 0 1,0-1 0,-1 0-1,1 0 1,0 0-1,0-1 1,11-1-1,-8 1 45,1-2-1,-1 0 0,1 0 0,-1-1 0,0 0 0,0 0 0,0-1 0,0-1 0,-1 0 0,1 0 0,-1-1 0,8-6 0,-2-2 13,0 0 0,0-1 0,-2-1 1,0 0-1,-1-1 0,-1 0 0,0-1 0,8-19 1,-1 1 43,-12 28-93,-1-1 0,-1 0-1,1 0 1,-2-1 0,1 1-1,-1-1 1,-1 0 0,0 0 0,1-12-1,2-3-596,-5 24 304,0 3-113,1 9 176,0 0 0,3 13-1,3 18 53,1 21 205,2 0-1,21 69 1,-30-128 61,1 0 0,0-1 0,-1 1 0,5 6 0,-4-7-16,-1-3-79,-1 0 1,1 0-1,0 0 1,0 0 0,-1 0-1,1 0 1,0 0-1,-1-1 1,1 1-1,0 0 1,-1 0-1,1-1 1,0 1-1,-1 0 1,1-1 0,0 1-1,-1-1 1,1 0-1,2-2 26,0 0 0,0 0 0,0 0-1,0 0 1,-1-1 0,1 1 0,-1-1-1,0 0 1,2-5 0,12-39 153,-10 29-153,20-88 63,-3 10 28,-21 91-143,2-5-108,-1-1 0,0 1-1,0 0 1,-2-1 0,1-12 0,-2 24 73,0-1 0,0 1 0,0-1 0,0 1 0,0-1 0,0 1 0,0-1 0,0 1 0,0-1 0,0 1 0,0-1 0,0 1 0,0-1 0,0 1 0,0-1 0,1 1 0,-1 0 0,0-1 0,0 1 0,1-1 0,-1 1 0,0-1 0,0 1 0,1 0 0,-1-1 0,0 1 0,1 0 0,-1-1 0,1 1 0,-1 0 0,0 0 0,1-1 0,-1 1 0,1 0 0,-1 0 0,1 0 0,-1-1 0,1 1 0,-1 0 0,1 0 0,0 0 0,2 1-90,0-1 0,-1 1-1,1 0 1,0 0 0,-1 0 0,4 3 0,7 2 276,-4-3-189,4 2-76,1 0 0,26 5 0,-7-5 126,-6 0 239,52 1 1,-59-6-174,-13-1 361,-1 0 0,1 1-1,-1 1 1,11 0 0,-9-8-1142,-6 6 663,0 1 0,1-1 0,-1 1 0,0 0 0,0 0 0,0 0 0,1 0 0,3 1 0,-1-1 15,-1 0 10,-1 0 0,0 0 0,0 0 0,0 0 0,0 0 0,0-1 0,-1 1 0,1-1 0,5-2 0,14-4 29,-19 7-13,1-1 1,-1 0 0,0 0 0,0 0 0,1-1-1,-1 1 1,0-1 0,0 0 0,-1 1-1,1-1 1,3-4 0,-4 4-27,0 0 0,0 0 0,0-1-1,-1 1 1,1-1 0,-1 1 0,1-1 0,-1 0 0,0 1 0,0-1 0,-1 0 0,1 0 0,0 0 0,-1 0-1,0 0 1,0 0 0,0 0 0,0 1 0,0-1 0,0 0 0,-1 0 0,1 0 0,-1 0 0,0 0 0,0 1-1,0-1 1,0 0 0,-1 1 0,1-1 0,-1 0 0,1 1 0,-1 0 0,0-1 0,0 1 0,0 0 0,-4-3-1,5 4-19,0 1-1,0-1 1,-1 1-1,1 0 1,0-1-1,-1 1 0,1 0 1,0-1-1,-1 1 1,1 0-1,0 0 1,-1 0-1,1 0 0,0 1 1,-1-1-1,1 0 1,0 1-1,0-1 0,-1 0 1,1 1-1,0-1 1,-2 2-1,-26 14-503,29-16 529,-3 2-29,0 1 0,0 0 0,0 0 0,0 0 0,0 0 0,1 0 0,-1 1 0,1-1 0,0 1 0,0 0 0,1-1 0,-1 1 0,-1 7 0,0-1-3,1 0 0,0 0 0,1 0 0,-1 16 0,3-3 72,1-1 0,1 0 0,0 0 0,2 0 1,1 0-1,0-1 0,2 0 0,1 0 0,16 30 1,-24-49-11,0 0 1,1 0-1,-1-1 1,0 1 0,1 0-1,0-1 1,-1 1 0,1 0-1,0-1 1,0 0-1,-1 0 1,1 1 0,0-1-1,0 0 1,1 0 0,-1-1-1,0 1 1,0 0-1,0-1 1,4 1 0,-3-1 25,1 0 1,-1 0-1,0 0 1,0-1-1,1 1 0,-1-1 1,0 0-1,0 0 1,0 0-1,0-1 1,0 1-1,0-1 1,5-3-1,2-3 35,-1 0 0,-1-1 0,1 1 0,9-16 0,5-3 28,-4 6-64,113-122 167,-117 128-86,0-2 0,-1 0 0,0-1-1,-2 0 1,13-24 0,-18 28-95,0 0-1,-2-1 0,0 0 1,-1 0-1,0 0 1,-1-1-1,-1 1 0,1-17 1,-2 11 45,-2 0 1,0 0-1,-5-23 1,4 33-197,-1-1 1,0 1 0,-1-1-1,0 1 1,-1 1-1,-11-20 1,16 28 85,-1 1 0,0 0 0,1 0-1,-1 0 1,0 0 0,0 0 0,1 0 0,-1 0 0,0 0-1,0 0 1,0 0 0,0 1 0,0-1 0,0 0 0,-1 1-1,1-1 1,0 0 0,0 1 0,0 0 0,-1-1 0,1 1-1,0 0 1,0-1 0,-2 1 0,1 1-13,0 0-1,0-1 1,0 1-1,0 0 1,0 0 0,0 0-1,0 1 1,0-1-1,1 0 1,-1 1 0,0-1-1,1 1 1,-2 2 0,-5 4-24,1 1 1,1 1-1,-1 0 1,2 0-1,-1 0 1,1 0-1,1 1 1,-6 21 0,1 6-91,-6 48 0,15-85 150,-2 18 19,1 0 1,1 0-1,4 36 1,15 55 29,-7-52 52,-6-23 127,2 1 0,23 60 0,-31-94-187,1 0-1,0 1 0,1-1 1,-1 0-1,0 0 0,0 1 1,1-1-1,0 0 0,-1 0 0,1 0 1,0-1-1,0 1 0,0 0 1,0-1-1,0 1 0,0-1 0,0 0 1,1 0-1,-1 0 0,0 0 1,1 0-1,-1 0 0,1 0 1,-1-1-1,1 0 0,-1 1 0,1-1 1,0 0-1,-1 0 0,1 0 1,-1 0-1,5-2 0,0 0 16,0 0 1,0 0-1,-1-1 0,1 0 1,-1 0-1,1-1 0,-1 0 1,0 0-1,-1 0 0,9-8 1,7-11 105,-1-1-1,-1-1 1,22-39 0,-11 17-182,-11 16-63,-15 21 16,1 1 0,1 1 0,0-1 0,0 1 1,0 0-1,1 0 0,10-8 0,-16 15 43,0 1 0,-1-1-1,1 1 1,0 0 0,0-1 0,0 1 0,0-1-1,0 1 1,0 0 0,0 0 0,0 0-1,0 0 1,0 0 0,0 0 0,0 0 0,0 0-1,0 0 1,0 0 0,0 0 0,0 1 0,0-1-1,0 0 1,0 1 0,0-1 0,0 0-1,0 1 1,-1 0 0,1-1 0,0 1 0,0-1-1,-1 1 1,1 0 0,0 0 0,-1-1-1,1 1 1,0 0 0,-1 0 0,1 1 0,3 3-34,-1 1 0,0-1 0,-1 0 0,1 1 0,1 6-1,-1 2 131,0 1 0,-1-1-1,-1 0 1,0 1 0,-1-1-1,-1 1 1,0-1 0,-1 0-1,0 1 1,-1-1 0,-1 0-1,-6 15 1,9-26-16,0 1 0,-1-1-1,1 1 1,-1-1 0,0 0 0,0 1 0,0-1 0,-1 0 0,1-1 0,-1 1-1,1 0 1,-1-1 0,0 1 0,0-1 0,0 0 0,0 0 0,-1 0 0,1-1-1,-7 3 1,5-2 3,0-2 0,-1 1 0,1 0 0,0-1 0,0 0 0,-1 0 0,1-1 0,0 0 0,0 1 0,0-2 0,-1 1 0,1-1-1,-6-2 1,-7-5-100,0 0 0,-31-22-1,35 21-407,13 10 140,3 0-106,114 36-251,-46-18 1267,70 28-1,-131-44 148,-3 1-4321,-5-3 3439,-1 0 0,0 0 0,0 1 0,0-1 0,0 0 0,0 0 0,0 0-1,0 1 1,0-1 0,0 0 0,0 0 0,0 1 0,0-1 0,0 0 0,0 0 0,0 1 0,0-1 0,0 0 0,0 0-1,0 0 1,-1 1 0,1-1 0,0 0 0,0 0 0,0 0 0,0 1 0,0-1 0,-1 0 0,1 0 0,-5 8-4260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17.2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194 456 2304,'13'-22'1243,"-6"18"-590,-7 4-618,1-1 0,-1 1-1,0 0 1,1 0 0,-1 0 0,0 0-1,1 0 1,-1 0 0,0-1-1,1 1 1,-1 0 0,0 0 0,0 0-1,1-1 1,-1 1 0,0 0 0,0 0-1,1-1 1,-1 1 0,0 0 0,0 0-1,0-1 1,0 1 0,0 0 0,1-1-1,-1 1 1,0 0 0,0-1-1,0 1 1,0 0 0,0-1 0,0 1-1,0-1 1,0 0 131,0 1-1,0-1 1,0 1-1,0-1 0,0 0 1,-1 1-1,1-1 1,0 0-1,0 1 1,0-1-1,-1 1 1,1-1-1,0 0 1,-1 1-1,1-1 0,-1 1 1,1-1-1,0 1 1,-1 0-1,1-1 1,-1 1-1,1-1 1,-1 1-1,0 0 0,0-1 1,-1 0 8,0 0-1,0 1 1,0-1-1,0 1 1,-1 0 0,1-1-1,0 1 1,-2 0 0,-6 1 86,0 0 0,-16 3 0,17-1-74,0-1-1,1 1 0,0 0 1,0 1-1,0 0 1,0 0-1,0 1 0,-9 8 1,12-9-171,0 0 0,0 1 0,0 0 1,1 0-1,0 0 0,0 1 0,0-1 0,1 1 0,0 0 1,0 0-1,-4 12 0,4-9-41,1 1 0,0-1 0,1 0-1,0 1 1,0 17 0,1-24 63,0 0 1,1 0-1,-1-1 0,1 1 0,-1 0 0,1 0 1,0 0-1,0 0 0,1 0 0,-1-1 0,0 1 0,1-1 1,0 1-1,-1-1 0,1 1 0,0-1 0,0 0 1,0 0-1,1 0 0,-1 0 0,0 0 0,6 2 1,-7-3-23,0-1 0,0 1 0,0-1 1,1 1-1,-1-1 0,0 0 1,0 0-1,1 0 0,-1 1 1,0-1-1,0 0 0,1-1 0,-1 1 1,0 0-1,1 0 0,-1 0 1,0-1-1,0 1 0,2-1 1,-1-1 38,0 1 0,1 0 0,-1-1 0,0 0 0,0 1 0,0-1 0,0 0 0,3-4 0,-2 2 35,0 0 0,-1 0 1,1-1-1,-1 1 0,0 0 1,0-1-1,-1 0 0,1 1 1,0-9-1,0-1-29,-1 0 1,-1 1-1,-1-1 1,0 0-1,-3-16 0,3 26-104,0 1 0,-1-1 0,1 0-1,-1 1 1,1 0 0,-1-1 0,0 1-1,-1 0 1,-4-6 0,6 9-116,4-1-345,-1 1 464,0-1 0,1 0 0,-1 1 0,0-1 0,0 0 0,3-2 0,7-2 124,12-3 137,0-2 0,-1 0 0,25-15 0,-37 18-109,0 0 1,-1-1-1,1 0 0,-2-1 0,1 0 1,-1-1-1,15-21 0,-11 12-52,-2-1 1,0 0-1,-1 0 0,-1-2 0,-1 1 1,-1-1-1,-1 0 0,5-37 0,-5 29-66,-4 22-337,0 1-1,-1 0 0,1-11 0,22 421-1048,-2-88 1522,-25-190 64,1-104 10,-1 1 1,-1-1 0,-11 36 0,13-54-123,1 1 1,0-1 0,-1 0-1,1 1 1,-1-1-1,0 0 1,0 0-1,-1 0 1,1 0 0,0-1-1,-1 1 1,0-1-1,0 1 1,-3 1-1,4-2-19,-1-1 0,0 0 0,0 0 0,0 0 0,0 0 0,0 0 0,0-1 0,0 0 0,-1 1 0,1-1 0,0 0 0,0 0 0,0-1 0,0 1 0,0-1 0,-4 0 0,0-1-21,1 0-1,0-1 1,0 1-1,0-1 1,0 0-1,0-1 0,1 1 1,-1-1-1,1 0 1,0 0-1,0-1 1,1 0-1,-1 0 1,1 0-1,0 0 1,1 0-1,-5-8 1,6 8-87,-1 0 1,1 0-1,1 0 1,-1 0-1,1 0 1,0 0-1,0-1 1,0 1-1,1 0 1,-1-1-1,1 1 1,1 0-1,-1-1 1,1 1 0,0 0-1,0-1 1,0 1-1,1 0 1,0 0-1,0 0 1,5-8-1,-5 9-2,1 0 0,0 1 0,1-1-1,-1 0 1,1 1 0,-1 0 0,1 0 0,0 0 0,0 0-1,1 1 1,-1-1 0,0 1 0,1 0 0,-1 1 0,1-1-1,0 1 1,8-2 0,-3 2-25,1-1 0,0 2 0,-1-1 0,1 2 0,0-1 0,-1 2 0,12 1 0,-3 3-159,0 0 0,34 16-1,-50-20 88,-2-2-61,-1 0 0,1 1-1,0-1 1,-1 0 0,1 0 0,-1 1 0,1-1 0,-1 0 0,0 1 0,1-1-1,-1 1 1,1-1 0,-1 1 0,0-1 0,1 1 0,-1-1 0,0 1 0,0-1-1,1 1 1,-1-1 0,0 1 0,0-1 0,0 1 0,0-1 0,1 1 0,-1 0-1,0-1 1,0 1 0,0-1 0,0 1 0,0 0 0,-1-1 0,1 1 0,0-1-1,0 1 1,0-1 0,0 1 0,-1-1 0,1 2 0,-1-2 139,1 0 0,0 0 1,0 1-1,0-1 0,0 0 0,0 0 1,0 0-1,-1 1 0,1-1 0,0 0 1,0 0-1,0 0 0,-1 0 1,1 0-1,0 1 0,0-1 0,0 0 1,-1 0-1,1 0 0,0 0 0,0 0 1,-1 0-1,1 0 0,0 0 1,0 0-1,-1 0 0,1 0 0,0 0 1,0 0-1,0 0 0,-1 0 0,1 0 1,0 0-1,0 0 0,-1 0 0,1 0 1,0-1-1,0 1 0,0 0 1,-1 0-1,-16-19-2717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47.6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225 509 480,'0'0'5,"0"0"1,-1 0-1,1 0 0,0 0 0,0-1 1,0 1-1,0 0 0,0 0 1,0 0-1,0 0 0,0-1 1,0 1-1,0 0 0,0 0 0,0 0 1,0 0-1,0-1 0,0 1 1,0 0-1,0 0 0,0 0 1,0 0-1,0-1 0,0 1 1,0 0-1,0 0 0,0 0 0,0 0 1,1-1-1,-1 1 0,0 0 1,0 0-1,0 0 0,0 0 1,0 0-1,0 0 0,0-1 0,1 1 1,8-2 4358,0-4-2679,1 2-896,-9 4-607,0 0 0,0 0 0,0-1 1,0 1-1,-1 0 0,1-1 0,0 1 1,0-1-1,0 1 0,-1-1 0,3-2 1510,-3 3-1625,0-1 1,0 1-1,0-1 1,0 1-1,0-1 1,0 1-1,0 0 1,0-1-1,-1 1 1,1-1-1,0 1 1,0-1-1,-1 1 0,1 0 1,0-1-1,0 1 1,-1-1-1,1 1 1,-1 0-1,1-1 1,0 1-1,-1 0 1,0-1-1,-3-4 538,4 5-590,0-1 1,-1 1-1,1-1 1,-1 1-1,1 0 1,-1-1-1,1 1 1,-1 0-1,1-1 1,-1 1-1,1 0 1,-1 0-1,1-1 0,-1 1 1,1 0-1,-1 0 1,0 0-1,1 0 1,-1 0-1,1 0 1,-1 0-1,0 0 1,1 0-1,-1 0 1,-23 0 439,17 0-156,2 1-275,0-1-1,1 1 0,-1 0 1,1 0-1,-1 0 0,1 0 1,-1 1-1,1 0 0,-6 3 0,-16 6-32,24-9-20,-1-1-1,1 1 1,0 0-1,0 1 0,0-1 1,0 0-1,0 0 1,-2 5-1,-2 1 99,-7 6 192,-25 23 0,-4 3-223,40-38-56,0 0-1,1 0 1,0 0 0,-1 0 0,1 0 0,0 1-1,0-1 1,0 0 0,1 0 0,-1 1 0,0-1-1,1 0 1,0 1 0,-1-1 0,1 1 0,0-1-1,0 1 1,0-1 0,1 0 0,-1 1 0,0-1-1,1 1 1,0-1 0,-1 0 0,1 1 0,0-1-1,0 0 1,2 2 0,18 29-88,-18-27 150,0 0 0,1 0 0,0 0 0,0-1 0,0 0-1,0 0 1,8 7 0,-9-10 61,0 1 0,1-1 0,-1 0 0,0-1 0,1 1 0,-1 0 0,1-1 0,-1 0 0,1 0 0,-1 0 0,6 0 0,-7-1-55,0 0 1,0 0-1,0-1 0,0 1 0,-1-1 0,1 1 0,0-1 1,0 0-1,0 0 0,-1 0 0,1 0 0,0 0 0,-1 0 1,1 0-1,-1-1 0,1 1 0,-1 0 0,0-1 0,1 1 1,-1-1-1,0 0 0,0 1 0,1-4 0,43-71 169,-40 68-210,-1-1 1,0 1 0,0-1-1,-1 0 1,0 0-1,0 0 1,-1 0 0,-1 0-1,2-19 1,-3 25-106,0-1 0,1 1 0,-1 0 0,1 0 0,0-1 0,0 1 0,3-6 0,-4 9-283,0 10-5,-2 13 162,2-15 254,-1 0-1,1 15 0,2-6 13,1 0 0,1 0 0,6 19 0,-7-31-35,-1 0-1,0 0 0,1 0 1,0 0-1,0-1 1,1 1-1,-1-1 1,5 4-1,-5-5 15,-1-1-1,1 0 1,0 1-1,0-1 0,0 0 1,0 0-1,1-1 1,-1 1-1,0-1 1,1 1-1,-1-1 1,8 1-1,-4-2 76,1 0-1,-1 0 0,0-1 1,1 0-1,-1-1 0,0 0 1,0 0-1,0 0 1,7-4-1,10-5 208,25-17 0,-34 18-231,1 0-1,-2-1 1,1-1-1,-2-1 1,15-16-1,-19 19-62,0-1 0,-1-1 0,0 1 0,-1-1 0,-1-1-1,0 1 1,7-22 0,0-15-97,-2-1 0,-3 0 0,3-55-1,-4-154-1408,-7 258 1479,0 0-506,-1 10-33,-7 30 401,2 0 1,-1 47-1,2-15 252,-1-9 160,-1-9-74,3 1 1,4 76-1,0-123-165,1 0 0,1 1 0,0-1 0,0 0 0,0 0 0,1 0 0,0 0 0,0 0 0,5 6 0,-7-10 33,1-1 1,0 1-1,0-1 1,0 0-1,0 1 1,0-1 0,0 0-1,1 0 1,-1 0-1,1-1 1,-1 1-1,1-1 1,0 1 0,0-1-1,-1 0 1,1 0-1,0 0 1,0 0-1,0 0 1,0-1 0,0 0-1,0 1 1,0-1-1,5-1 1,1 0 24,0-1 1,-1 0-1,1-1 1,-1 0-1,0-1 0,1 1 1,-1-1-1,-1-1 1,13-8-1,-7 2-81,1 0-1,-2-1 1,0-1-1,12-15 1,-2-3-290,-22 30-52,0 25-806,0-20 1155,1-1 0,-1 1 0,1 0 0,0-1 0,0 1 0,0-1 1,0 0-1,0 1 0,1-1 0,0 0 0,0 0 0,0 0 0,0 0 0,0 0 0,0 0 0,1 0 0,-1-1 1,1 1-1,0-1 0,0 0 0,0 0 0,0 0 0,0 0 0,0 0 0,1-1 0,-1 0 0,0 1 1,1-1-1,-1 0 0,5 0 0,2 1 29,-3-1 47,1 0-1,0 0 0,0 0 1,0-1-1,0 0 1,12-2-1,-14 1-1,20-4 365,46-14 0,-65 17-421,-1-1 0,1 0-1,0 0 1,-1 0 0,0-1 0,0 0 0,0-1 0,0 1-1,0-1 1,-1 0 0,7-9 0,-10 12-20,0 0 1,-1-1 0,1 1 0,-1-1-1,0 0 1,0 1 0,0-1 0,0 0-1,0 0 1,0 0 0,-1 0-1,1 0 1,-1 0 0,0 0 0,0 0-1,0 1 1,0-1 0,0 0 0,-1 0-1,0 0 1,1 0 0,-1 0-1,-2-3 1,2 3-41,-1 0 0,0 0-1,0 0 1,0 1 0,0-1-1,0 1 1,-1 0 0,1-1-1,-1 1 1,1 0 0,-1 0 0,0 1-1,0-1 1,0 0 0,0 1-1,0 0 1,0 0 0,0 0-1,0 0 1,-6-1 0,3 2-22,-1-1 0,0 1 0,1 0 0,-1 1 0,0 0 0,1 0 0,-1 0 0,1 1 0,-8 2 0,-7 5-73,-26 13 0,32-14 89,-9 10 38,22-15 27,-1-1-1,1 0 0,0 0 0,-1 0 1,1-1-1,-1 1 0,1-1 0,-1 1 0,0-1 1,1 0-1,-6 2 0,-2 1-39,8-2-90,6-4-43,7-3 201,1 1 0,0 0 0,15-2 0,10-3-21,24-11-23,61-15-307,-108 32 280,0 0 0,0 1 0,22 1-1,-33 1-8,1 0-1,0 0 0,-1 1 1,1-1-1,-1 1 0,1 0 1,-1 0-1,1 0 0,-1 1 1,0-1-1,0 1 0,0 0 1,1 0-1,-2 0 0,1 0 1,0 0-1,0 1 0,-1-1 1,4 4-1,-4-2 53,1 0 0,-1 0 1,1 1-1,-1-1 0,0 0 0,-1 1 1,1-1-1,-1 1 0,0-1 0,0 1 1,0 0-1,0 4 0,-1-2 77,-1 1-1,0-1 0,0 0 1,0 0-1,-1 0 1,0-1-1,-4 11 0,6-16-165,-4 13 770,6-12 275,5-5-536,-3 0-414,-1 0 0,0 0 0,0 0-1,0-1 1,0 1 0,3-6-1,4-4 30,25-31-128,-17 20-141,23-23 0,-40 46 161,0 0 1,0 0-1,0 0 1,0 1 0,0-1-1,0 0 1,0 1-1,0-1 1,0 1-1,1-1 1,-1 1-1,0 0 1,0-1 0,0 1-1,1 0 1,-1 0-1,2 0 1,-2 0 27,-1 1 0,1-1 0,-1 1 0,1-1 0,-1 1 0,0-1 0,1 1 0,-1-1 0,0 1-1,0 0 1,1-1 0,-1 1 0,0-1 0,0 1 0,0 0 0,0-1 0,0 2 0,1-1-31,2 14 25,0-1 0,-1 0-1,-1 1 1,-1 26 0,0-41 32,4 68 677,-4-68-626,-1 1 0,1 0 0,0-1 0,0 1 1,0 0-1,0-1 0,1 1 0,-1-1 0,0 1 0,0 0 1,0-1-1,0 1 0,1 0 0,-1-1 0,0 1 0,0-1 0,1 1 1,-1-1-1,0 1 0,1-1 0,-1 1 0,1-1 0,-1 1 1,1-1-1,0 1 0,0-1-13,0 1 0,0-1 1,0 0-1,0 0 0,0 0 0,-1 0 1,1-1-1,0 1 0,0 0 0,0 0 0,0 0 1,0-1-1,-1 1 0,1 0 0,0-1 1,1 0-1,5-4 48,1 0 0,-1 0 0,7-7 0,-8 7-10,52-51 67,-10 10-358,-6 1-372,-37 41 36,-6 10 110,0 0 390,-9 25-392,8-25 400,0-1 0,0 1 0,1 0 0,-1 0 0,1 0 0,0 7 0,1-12 39,0 11-39,0 0-1,1 0 0,3 18 0,-3-26 71,0-1 1,0 1-1,1 0 0,-1-1 0,1 1 1,0-1-1,0 0 0,0 1 1,0-1-1,1 0 0,-1-1 1,1 1-1,0 0 0,5 4 0,-5-5 48,0 0 0,0 0 0,0 0 0,0 0 0,0-1 0,0 1 0,0-1 0,1 1 0,-1-1 0,1 0 0,-1-1 0,0 1 0,1-1 0,0 1-1,-1-1 1,1 0 0,-1 0 0,1-1 0,-1 1 0,7-2 0,4-2-37,0 0 0,-1-1 0,0-1 0,0 0 0,0-1-1,-1 0 1,0-1 0,0 0 0,-1-1 0,0 0 0,0-1 0,-1 0 0,-1-1 0,1 0 0,-2 0-1,8-14 1,17-32-2097,-38 89 1892,0 40-196,5-68 377,0-1 0,0 1 0,1-1 0,0 1 0,-1-1 0,1 0 1,0 1-1,1-1 0,-1 0 0,1 0 0,3 6 0,-4-8 70,12 7 614,-11-8-635,1 1 1,0-1-1,0 0 1,-1 0-1,1 0 0,0-1 1,0 1-1,-1-1 0,1 0 1,0 1-1,-1-1 0,4-2 1,28-18-44,-28 17-122,1 0 0,0 0 0,8-4-1,9-5-9,-21 11 111,0 0 0,0 0 0,0 1 0,0-1 0,0 1 0,0 0 0,0-1 0,0 1 0,0 1-1,7-2 1,35-4-106,-44 5 129,0 1 1,0 0 0,1 0 0,-1-1-1,0 1 1,0 0 0,0-1 0,0 1-1,0-1 1,1 0 0,-1 1-1,0-1 1,0 0 0,0 1 0,0-1-1,-1 0 1,1 0 0,0 0-1,0 0 1,0 0 0,-1 0 0,1 0-1,-1 0 1,1-2 0,0 3-31,-1-1 0,0 1 0,0-1 0,0 1 0,1-1 0,-1 0 0,0 1 0,0-1 0,0 1-1,0-1 1,0 1 0,0-1 0,0 0 0,-1 1 0,1-1 0,0 1 0,0-1 0,0 1 0,0-1 0,-1 1 0,1-1 0,0 1 0,-1-1 0,1 1 0,0-1 0,-1 1 0,1-1 0,0 1 0,-1 0 0,1-1 0,-1 1 0,1 0 0,-1-1 0,1 1 0,-1 0 0,1-1 0,-1 1 0,1 0 0,-1 0 0,1 0 0,-1 0 0,0 0 0,1 0 0,-1-1 0,1 1 0,-1 0-1,1 0 1,-1 1 0,0-1 0,0 0 0,-1 0-36,1 0-1,-1 0 1,1 0-1,-1 0 0,0 0 1,1 0-1,-1 0 1,1 1-1,-1-1 0,1 0 1,-1 1-1,1-1 1,0 1-1,-1 0 0,1 0 1,-1-1-1,1 1 1,0 0-1,0 0 0,0 0 1,-1 0-1,1 0 0,0 1 1,0-1-1,1 0 1,-1 0-1,0 1 0,0-1 1,1 1-1,-1-1 1,0 0-1,1 1 0,-1 1 1,-3 7-56,1-1 19,0 0 0,0 1 0,-3 18 0,6-26 90,0 0 1,0 1 0,0-1 0,0 1 0,0-1-1,0 0 1,1 0 0,-1 1 0,1-1 0,-1 0-1,1 0 1,0 1 0,0-1 0,0 0 0,0 0 0,1 0-1,-1 0 1,1 0 0,-1-1 0,1 1 0,2 2-1,1 0 106,-1-1 0,1 0 0,0-1 0,0 1 0,0-1 0,0 0 0,1 0 0,-1 0 0,0-1 0,10 2 0,3-2 77,36 0 0,-26-2 113,-28 1-399,1 0-1,-1 0 0,0 0 0,1 0 1,-1 0-1,1 0 0,-1 0 0,0 0 1,1 0-1,-1-1 0,1 1 0,-1 0 1,0 0-1,1 0 0,-1-1 0,0 1 0,1 0 1,-1 0-1,0-1 0,1 1 0,-1 0 1,0-1-1,0 1 0,1 0 0,-1-1 1,0 1-1,0 0 0,0-1 0,1 1 1,-1-1-1,0 1 0,0 0 0,0-1 1,0 1-1,0-1 0,0 1 0,0-1 1,0 1-1,0 0 0,0-1 0,0 1 0,0-1 1,-5-16-5033,1 6-388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48.0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1 8960,'-18'0'3328,"14"0"-2592,-6 7-192,7-2-736,-2 3 0,0-5-1312,2 0 832,-2 2-1760,0-1 1376,0 1-3168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48.5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9 5472,'-19'-8'5658,"21"9"-4964,4 0-376,0 1 1,0-1-1,0 0 1,0 0 0,1-1-1,-1 0 1,0 0-1,8-1 1,17 0 328,117 17 711,0 0-1249,-110-15-204,-11 0 246,36 5 0,-54-5-471,0 1 1,0 0 0,-1 1 0,1 0-1,-1 1 1,0 0 0,0 0 0,8 5-1,4 6-1888,18 18-1,7 5-1326,-9-14 69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6:09.82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 51 1888,'5'8'8784,"-4"-6"-8677,0 1 1,0-1-1,0 1 1,-1 0 0,1-1-1,-1 1 1,0 0-1,0-1 1,0 5 0,0-3-33,0 0 1,0 0 0,1 0 0,-1 0 0,2 5-1,3 6 111,-1 1-1,0 0 0,2 31 1,-1 1 175,2 26-82,-6-55-248,8 168 626,-10-151-548,0-29-15,1 0 0,0-1 0,0 1 0,1 0 0,-1-1 0,5 15 859,-5-58-686,-15-144 114,4 76-432,10 31-136,2 49 275,-5-40 1,3 40-141,1 19 35,-1 1 1,1-1 0,-1 1 0,0-1 0,0 1 0,-3-9 0,3 11-14,0 0 1,1 0 0,0 0 0,0 0 0,0 0 0,0 0-1,0 0 1,0 0 0,1 0 0,-1 0 0,1 0 0,0 0-1,0 0 1,2-3 0,-2 4-8,0 0 0,0 1 1,0-1-1,0 0 0,0 0 0,1 1 0,-1-1 0,1 1 1,-1-1-1,1 1 0,-1 0 0,1-1 0,0 1 0,0 0 0,0 0 1,0 0-1,-1 0 0,1 1 0,0-1 0,1 1 0,2-1 0,-2 0 28,1 1 0,-1 0 0,1 0 0,-1 0 0,1 0 0,-1 1 0,0-1 0,1 1 0,-1 0 0,1 0 0,-1 0 0,6 3 0,7 4 99,-13-7-88,0 0 1,0 1-1,0-1 0,-1 0 0,1 1 1,0 0-1,-1-1 0,1 1 0,-1 0 1,0 0-1,0 1 0,0-1 0,0 0 0,0 1 1,0-1-1,2 5 0,-2-1 8,2 2 126,-1 0 1,5 16-1,-8-21-53,1 0-1,-1 0 1,0-1-1,0 1 0,0 0 1,0 0-1,0-1 1,-1 1-1,1 0 1,-1 0-1,0-1 1,0 1-1,-1 3 0,0-4-21,1 0-1,-1 0 1,1 0-1,-1-1 0,1 1 1,-1-1-1,0 1 0,0-1 1,0 0-1,-4 2 1,-24 11 536,21-10-605,-3 0 19,-1 0 0,0 0-1,-13 1 1,12-3-342,0 2 0,-15 4 0,18-5-715,3-2-1545,15 4-235,35 14-3307,-9-12 3562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50.1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1 639 4992,'0'0'31,"0"0"1,0 0-1,0 0 1,0 0-1,0 0 1,0 0-1,0 0 1,0 0-1,0 0 1,0-1-1,0 1 0,0 0 1,0 0-1,0 0 1,0 0-1,0 0 1,0 0-1,0 0 1,0 0-1,0 0 1,0 0-1,0-1 1,0 1-1,0 0 0,1 0 1,-1 0-1,0 0 1,0 0-1,0 0 1,0 0-1,0 0 1,0 0-1,0 0 1,0 0-1,0 0 1,0 0-1,0 0 1,1 0-1,-1 0 0,0 0 1,0 0-1,0 0 1,0 0-1,0 0 1,0 0-1,0 0 1,0 0-1,0 0 1,1 0-1,-1 0 1,0 0-1,0 0 1,0 0-1,0 0 0,0 0 1,0 0-1,0 0 1,0 0-1,0 0 1,0 0-1,0 0 1,1 0-1,-1 0 1,4 2 2295,10-10 718,-1-1-1644,-11 7-1258,1 1 1,-1-1-1,1 0 1,-1 0-1,0 0 1,3-3 0,0-2 14,-1 3-69,0-1 0,-1 1 1,1-1-1,-1 0 1,-1 0-1,4-9 1,66-172 80,-72 186-196,0 0 1,0-1-1,0 1 0,0-1 0,0 1 0,1-1 0,-1 1 1,0 0-1,0-1 0,1 1 0,-1 0 0,0-1 1,0 1-1,1 0 0,-1-1 0,0 1 0,1 0 1,-1 0-1,1-1 0,-1 1 0,0 0 0,1 0 0,-1 0 1,1-1-1,-1 1 0,0 0 0,1 0 0,-1 0 1,1 0-1,-1 0 0,1 0 0,0 0 0,0 0 5,0 1-1,0-1 1,0 1-1,0 0 1,0-1-1,0 1 1,0 0-1,0-1 1,0 1-1,0 0 1,1 2-1,4 4-22,-1 0-1,7 12 1,-11-18-3,10 16 109,-1 0 1,-1 1-1,-1 0 0,-1 0 1,0 1-1,6 29 1,-12-44 20,0-1 0,-1 1 0,0-1 1,1 1-1,-1-1 0,-1 1 0,1 5 0,-1-9-52,1 1-1,-1 0 0,1 0 0,0 0 0,-1 0 1,0 0-1,1 0 0,-1-1 0,1 1 0,-1 0 1,0 0-1,0-1 0,1 1 0,-1-1 0,0 1 1,0-1-1,0 1 0,0-1 0,0 1 0,1-1 1,-1 1-1,0-1 0,0 0 0,0 0 0,0 0 1,0 0-1,0 1 0,0-1 0,0 0 0,0-1 1,-2 1-1,-3 0-29,0-1 0,-1 0 0,1-1 0,0 1 0,0-1 0,0 0 0,0-1 0,0 1 0,0-1 1,1 0-1,-1-1 0,1 1 0,0-1 0,-6-6 0,6 3-850,13 11 200,7 2 712,28 1 39,-18-4-44,-8-1 102,1 0-1,0-1 1,0-1 0,0 0-1,0-1 1,-1-1-1,1-1 1,0-1 0,31-10-1,-38 9-103,1 0 0,-1 0 0,-1-1 0,1-1 0,-1 0 0,0 0 0,-1-1 0,1 0-1,-2 0 1,1-1 0,-1 0 0,-1-1 0,1 0 0,-2 0 0,8-14 0,-4 0-62,0 1 0,-2-1 0,0-1 1,-2 1-1,4-28 0,-4 2-142,0-78 0,-4 102 140,-1 23-64,0 0-1,0 0 1,-1 0-1,0-1 1,1 1-1,-1 0 0,0-1 1,-1 1-1,1 0 1,-1 0-1,1-1 0,-1 1 1,-1-4-1,1 7 52,1 0-1,0 0 1,0 0-1,-1 0 1,1 0-1,0 0 1,0 0-1,0 0 1,-1 0-1,1 0 1,0 0-1,0 0 1,0 0-1,-1 0 1,1 0-1,0 1 1,0-1-1,0 0 1,0 0-1,-1 0 1,1 0-1,0 0 1,0 1-1,0-1 1,0 0-1,0 0 1,-1 0-1,1 0 1,0 1-1,0-1 1,0 0-1,0 1 1,-2 4-38,0 1 1,0 0 0,0 0-1,1 0 1,0 0-1,0 0 1,0 7-1,-1 4 26,-11 128 54,8-84 11,2-31 101,2 1 1,0 0-1,3-1 0,0 1 1,10 45-1,-11-69-69,1 0 0,1 0 0,0-1 0,-1 1 0,2 0 0,-1-1 0,1 0 0,5 7 0,-7-10 3,1-1 0,-1 0 0,1 1 0,-1-1 0,1 0 0,0 0 0,0 0 0,0 0 0,0-1 1,0 1-1,0-1 0,0 0 0,0 0 0,1 0 0,-1 0 0,0-1 0,1 1 0,5-1 0,-2 0-3,0 0 0,0 0 0,0-1 0,0 0 0,0 0 0,0-1 0,0 0 0,0 0 0,7-4 0,-7 3 83,-6 3-346,0-1 0,0 1 0,0 0 1,0-1-1,0 1 0,0 0 1,0-1-1,0 0 0,0 1 0,0-1 1,0 1-1,-1-1 0,1 0 1,0 0-1,0 1 0,-1-1 0,1 0 1,0 0-1,-1 0 0,1 0 0,-1 0 1,1 0-1,-1 1 0,0-1 1,1 0-1,-1-1 0,0 1 0,0 0 1,0 0-1,0 0 0,0 0 1,0 0-1,0 0 0,0 0 0,0-2 1,-1 1-397,1 0 1,-1-1 0,1 1 0,-1 0-1,0 0 1,0 0 0,0 0 0,0 0-1,-1 0 1,1 0 0,-1 0 0,-1-2-1,-5-8-767,-6-13-302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50.5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0 8064,'-9'1'2277,"10"3"-880,17 8-671,4-2 347,2 0 0,-1-1 0,40 9 0,-4-2-187,-27-5-641,-15-5-206,0 0 0,0-1 0,1-1 0,-1-1 0,1-1-1,25 1 1,-41-3-1249,3 4-2810,-4-3 3640,0 0 0,0 0 0,0 1 0,0-1 0,0 0 0,0 1 0,0-1 0,0 1 0,-1-1 0,1 1 0,0-1 0,0 4 0,3 10-3865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51.5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188 501 4896,'0'-1'108,"0"1"-1,1 0 1,-1 0 0,0 0 0,0-1-1,1 1 1,-1 0 0,0 0 0,0-1-1,0 1 1,0 0 0,1-1-1,-1 1 1,0 0 0,0-1 0,0 1-1,0 0 1,0-1 0,0 1 0,0 0-1,0-1 1,0 1 0,0 0 0,0-1-1,0 1 1,0 0 0,0 0 0,0-1-1,0 1 1,0 0 0,0-1-1,-1 1 1,1 0 0,0-1 0,0 1-1,0 0 1,0 0 0,-1-1 0,1 1-1,0 0 1,0 0 0,-1-1 0,1 1-1,0 0 1,0 0 0,-1 0 0,0-1-1,-16-5 2578,11 6-2620,0 0 1,0 0 0,0 0 0,0 1 0,0 0 0,0 0 0,0 0 0,0 1 0,1 0-1,-1 0 1,1 1 0,-1-1 0,1 1 0,-5 4 0,1-1-39,0 0 0,1 1 0,0 0 0,0 0 1,0 1-1,1 0 0,-6 9 0,12-15-16,-1 0 0,2 0-1,-1 0 1,0 0 0,0 0 0,1 1 0,-1-1-1,1 0 1,-1 0 0,1 0 0,0 0 0,0 1-1,0-1 1,0 0 0,1 0 0,-1 0 0,0 1-1,1-1 1,0 0 0,-1 0 0,1 0 0,0 0 0,0 0-1,0 0 1,0 0 0,1-1 0,-1 1 0,2 2-1,-1-2 52,0 0 0,-1 0-1,1 0 1,0-1 0,0 1 0,0-1-1,0 1 1,0-1 0,1 0-1,-1 1 1,0-1 0,1 0-1,-1-1 1,1 1 0,-1 0 0,1-1-1,-1 1 1,1-1 0,-1 0-1,1 0 1,-1 0 0,1 0-1,-1 0 1,5-2 0,-2 1-18,0-1 0,-1 0 0,1 0 0,-1-1 0,1 0 0,-1 1 0,0-1 0,0-1 0,0 1 0,0-1 0,-1 1 0,1-1 0,-1 0 0,0 0 0,0-1 0,0 1 0,-1 0 0,0-1 0,3-8 0,-1 6-180,-1-1 1,0 0 0,-1 0 0,0 0-1,0 0 1,-1-1 0,1-9-1,-2 18-242,1 0-140,3 3 439,1 0-1,-1 0 1,0 1-1,-1-1 1,1 1-1,-1 0 1,6 7-1,7 8 82,-9-12 88,0-1 1,1 1-1,0-1 0,0-1 1,0 0-1,1 0 1,13 6-1,-18-10 42,0 1 0,1-1 0,-1 0 0,0 0 0,1 0 0,-1 0 0,1-1 0,-1 0 0,1 0 0,-1 0 0,1-1 0,-1 1 0,0-1 0,1 0 0,-1 0 0,0 0 0,1-1 0,5-3 0,-3 1-60,0 0 0,-1-1-1,0 0 1,0 0 0,0 0-1,-1-1 1,0 0-1,0 0 1,7-10 0,-6 5-90,0-1 1,-1 1 0,0-1 0,-1 0 0,4-17 0,27-189 12,-34 207 4,4-146-8,-6 110-78,1 45-5,0-13-336,0 15 410,-1-1 1,1 1 0,0 0 0,0-1-1,0 1 1,0-1 0,0 1-1,0 0 1,0-1 0,0 1 0,-1 0-1,1-1 1,0 1 0,0 0 0,0 0-1,-1-1 1,1 1 0,0 0 0,0 0-1,-1-1 1,1 1 0,0 0 0,-1 0-1,1-1 1,0 1 0,-1 0 0,1 0-1,0 0 1,-1 0 0,0 0-1,0 0-8,1 1-1,-1 0 0,0 0 1,0 0-1,1-1 0,-1 1 1,1 0-1,-1 0 0,1 0 1,-1 0-1,1 0 0,-1 0 1,1 0-1,0 0 0,0 0 1,0 0-1,-1 1 0,1-1 1,0 1-1,-1 4-5,-4 33 27,1 0 0,2 62-1,10 76 220,-6-138 114,10 60 0,0-16-78,-9-50-54,3 25 579,-6-56-359,-9-14-6315,-3-16 779,6 11 998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51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 7456,'12'1'1855,"0"-1"0,16-1 0,3 1-412,11 0-731,20 0 87,78-8-1,-63 6 557,-50 2-2694,-13-1-4656,-20 4 3841,-1 5-2422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52.6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169 131 5568,'2'3'522,"-1"0"-1,2 0 1,-1 0 0,0 0 0,1 0-1,-1 0 1,1-1 0,0 1 0,0-1-1,0 0 1,5 3 0,-8-4-447,1-1 1,0 1-1,0-1 1,-1 1-1,1-1 1,0 0-1,0 0 1,0 1-1,0-1 1,-1 0-1,1 0 1,0 0-1,0 0 0,0 0 1,0 0-1,0 0 1,0 0-1,-1 0 1,1 0-1,0-1 1,0 1-1,0 0 1,0-1-1,-1 1 1,1 0-1,0-1 1,0 1-1,-1-1 0,1 1 1,0-1-1,-1 0 1,1 1-1,0-1 1,-1 1-1,1-1 1,-1 0-1,1 0 1,-1 1-1,0-1 1,1 0-1,-1 0 0,0 0 1,1 1-1,-1-3 1,2-2-41,-1-1 0,0 1 0,0-1-1,-1 0 1,0-5 0,1-8-89,-2-26 37,0 41-11,1 0-1,-1 0 0,0 0 0,0 0 0,0 0 0,0 1 0,-1-1 0,-4-7 1,6 11 23,0-1 1,-1 1 0,1-1 0,-1 1 0,1-1 0,-1 1 0,0-1 0,1 1-1,-1-1 1,1 1 0,-1 0 0,0-1 0,1 1 0,-1 0 0,0-1 0,1 1 0,-1 0-1,0 0 1,1 0 0,-1 0 0,0 0 0,0 0 0,-1 0-9,0 0 0,0 1 0,0-1 0,0 0 0,0 1 0,0 0 1,0 0-1,-2 0 0,-4 4-43,0 0 0,-13 11 0,17-13 51,-12 11 100,1 0 0,1 1 1,0 0-1,1 1 1,0 1-1,2 0 0,0 0 1,-17 38-1,25-49-63,1 1 0,0-1 1,0 0-1,0 1 0,1-1 0,0 1 0,0-1 0,0 8 0,1-10 59,0-1-1,0 0 0,1 0 1,-1 0-1,1 0 0,0 0 1,0 0-1,0 0 0,0-1 1,1 1-1,-1 0 0,1 0 1,-1-1-1,1 1 0,0-1 1,0 0-1,0 1 0,0-1 1,4 3-1,-1-2 69,0 0-1,0 0 1,0 0-1,1-1 1,-1 0-1,1 0 1,-1 0 0,1-1-1,0 1 1,0-2-1,0 1 1,-1 0-1,11-2 1,-4 1 27,-1-2-1,1 0 1,0 0-1,0-1 1,17-7-1,-27 9-329,0 1-1,0-1 1,-1 0-1,1 0 1,0 0 0,-1 0-1,1 0 1,-1 0-1,1 0 1,-1-1-1,0 1 1,1 0-1,-1-1 1,0 0-1,0 1 1,1-3-1,-1 3-442,-1-1-1,1 1 0,-1 0 0,0-1 0,0 1 0,1-1 0,-1 1 0,0-1 0,0 1 0,0 0 1,-1-1-1,1 1 0,0-1 0,-1 0 0,-3-7-4633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53.0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383 1 8896,'-2'0'534,"-1"0"1,1 0-1,-1 1 0,1-1 1,-1 1-1,1 0 1,-2 1-1,-29 16-195,5-2-468,4-6 135,-7 3 887,-57 32 0,86-43-887,0-1-1,0 1 1,0 0 0,0-1 0,0 1 0,1 0-1,-1 0 1,0 0 0,1 0 0,0 0-1,-3 5 1,5-7 42,0 1 0,0 0-1,-1 0 1,1-1 0,0 1-1,0-1 1,0 1 0,0-1-1,0 1 1,0-1 0,0 1 0,1-1-1,0 1 32,9 3 224,1-1 1,0-1-1,0 0 1,0 0-1,20 0 1,14 1 323,-39-2-525,3 1 77,1-1-1,-1 1 0,19 7 1,-29-9-168,0 0 1,1 0-1,-1 0 1,0 0-1,1 1 1,-1-1-1,0 0 1,1 0-1,-1 0 1,0 1-1,1-1 1,-1 0-1,0 0 1,1 1-1,-1-1 1,0 0-1,0 0 1,0 1-1,1-1 1,-1 0-1,0 1 1,0-1-1,0 0 1,0 1-1,1-1 1,-1 1-1,0-1 1,0 0 0,0 1-1,0-1 1,0 0-1,0 1 1,0 0-1,-1 0 10,1 0 1,-1 0-1,1 0 0,-1 0 0,0 0 0,1-1 1,-1 1-1,0 0 0,0 0 0,1 0 1,-3 0-1,-31 20 177,30-19-194,-34 16-1136,-1-2 0,-1-1 1,0-2-1,-45 8 0,15-8-4462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09:59.9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4207 316 2080,'-4'-6'277,"4"6"-258,-1 0 1,1 0 0,0 0 0,0 0-1,0 0 1,0 0 0,0 0 0,0 0-1,0 0 1,0 0 0,0 0 0,0 0 0,0 0-1,0 0 1,0 0 0,0 0 0,0 0-1,0 0 1,0 0 0,0 0 0,0 0-1,-1 0 1,1 0 0,0 0 0,0 0-1,0 0 1,0 0 0,0 0 0,0 0 0,0 0-1,0 0 1,0 0 0,0 0 0,0 0-1,0 0 1,0 0 0,0 0 0,0 0-1,0 0 1,0 0 0,0 0 0,0 0-1,0 0 1,0-1 0,-1 1 0,1 0 0,0 0-1,0 0 1,0 0 0,0 0 0,0 0-1,0 0 1,-7 11 2901,0 5-94,-9-12-1638,12-3-1137,1 1 0,-1-1 0,0 0 0,0 0 0,1 0 0,-1 0-1,0-1 1,-7 0 0,-33-1 297,-225-3 196,161 5-183,-179 0 283,11 4-80,37 1-74,-105 1 213,-168-3 181,271-7-399,5 2-460,-346 5 785,525-3-690,-55 3 94,52 1-166,-100-7 0,52 0 146,44 1-122,-128 4 414,188-2-419,-13 0 224,-23-1 1,36 0-193,0-1 1,0 1 0,0-1 0,0 0-1,0 0 1,0 0 0,0 0 0,0-1-1,1 0 1,-1 0 0,-5-3-1,6 2 51,3 3-137,-1 0-1,0 0 0,1-1 0,-1 1 0,1 0 1,-1-1-1,1 1 0,-1-1 0,1 1 1,-1-1-1,1 1 0,-1-1 0,1 1 1,0-1-1,-1 1 0,1-1 0,0 0 0,-1 1 1,1-1-1,0 0 0,0 1 0,0-1 1,-1 0-1,1 1 0,0-1 0,0 0 1,0 1-1,0-1 0,0 0 0,0 1 1,0-1-1,1 0 0,-1 1 0,0-1 0,0 0 1,0 1-1,1-1 0,-1 1 0,0-1 1,1 0-1,-1 1 0,1-2 0,5-12 47,-5 12-56,0-1 0,-1 1 1,1 0-1,0 0 0,0 1 0,0-1 0,0 0 0,1 0 1,2-3-1,11-8-52,1 0 0,0 0 1,1 2-1,30-16 0,-14 8-55,123-64 187,-45 25-109,-87 45-170,0 1 1,0 2-1,40-12 0,-64 22 194,0 0 0,0 0-1,0 0 1,0 0-1,0 0 1,0 0-1,1 0 1,-1 0-1,0 0 1,0 0 0,0 0-1,0 0 1,0 0-1,0 0 1,0 0-1,0 0 1,0 0 0,0 0-1,1 0 1,-1 0-1,0 0 1,0 0-1,0 0 1,0 0-1,0 0 1,0 0 0,0 0-1,0 0 1,0 0-1,0 0 1,0 0-1,0 0 1,0 0 0,0 0-1,1 1 1,-1-1-1,0 0 1,0 0-1,0 0 1,0 0-1,0 0 1,0 0 0,0 0-1,0 0 1,0 0-1,0 0 1,0 0-1,0 1 1,0-1 0,0 0-1,0 0 1,0 0-1,0 0 1,0 0-1,-3 7 19,-7 8 67,-6-1-45,0-1 0,0 0 0,-1-1 1,-36 18-1,-81 30-41,92-42 10,17-8-1,-113 53-24,34 2-95,28-16 304,45-34-96,31-14 42,-4-1 161,21 1-256,0 1-1,0 1 1,16 4 0,23 5-150,-2-4 7,101 11 67,-114-15 52,0 1 0,0 2 0,0 1 1,52 19-1,-90-26 157,1 0 0,-1 0 0,1 0 0,-1-1 0,1 1 0,6-1 0,-11-13 1013,-11-31-436,9 35-666,0 0 0,1 0 0,0 1 0,0-1 0,0-14 0,1-7 7,0 15-222,1 0 1,1 1-1,0-1 0,3-16 1,-2 12-846,-2 19 908,0 0-1,0-1 0,0 1 0,0 0 0,0 0 1,0-1-1,0 1 0,0 0 0,0 0 1,0-1-1,0 1 0,-1 0 0,1 0 0,0 0 1,0-1-1,0 1 0,0 0 0,0 0 1,-1 0-1,1-1 0,0 1 0,0 0 0,0 0 1,-1 0-1,1 0 0,0 0 0,0-1 1,0 1-1,-1 0 0,1 0 0,0 0 0,0 0 1,-1 0-1,1 0 0,0 0 0,0 0 1,-1 0-1,1 0 0,0 0 0,0 0 0,-1 0 1,1 0-1,0 0 0,0 0 0,-1 0 1,1 0-1,0 1 0,0-1 0,-1 0 0,1 0 1,0 0-1,0 0 0,0 0 0,-1 1 1,1-1-1,0 0 0,0 0 0,0 0 0,-43 31-6696,5-6 3845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0:11.3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505 4 1888,'4'0'6237,"-8"0"-4853,-9 0-461,12 0-699,-21-4 912,11 4-812,1 1 0,-1-1 0,-19 5 0,24-3-213,0 1 0,1-1-1,-1 1 1,0 0 0,-5 4 0,9-5-110,-5 2 2,2-1 32,-1 0 0,2 1 0,-1-1 0,0 1 0,1 0 0,0 0 0,-6 7 0,-4 6 225,-7 10-115,6-6 111,11-16-205,0 0 0,1 1 1,0-1-1,-4 9 0,2-3-31,0 1-1,1 0 0,1 0 1,0 0-1,0 0 0,1 1 1,0 18-1,2-24 13,1 0 0,0 1 1,0-1-1,1 0 0,0 0 0,0 0 0,0-1 1,1 1-1,4 8 0,3 1 166,0 0 1,16 18-1,-19-24-125,4 4-247,11 4 377,-15-10-108,-7-7-93,0-1 0,0 1 0,1 0 0,-1-1 0,1 1 0,-1 0 0,0-1 0,1 1 0,-1 0 0,1-1 0,0 1 0,-1-1 0,1 1 0,-1-1 0,2 1 1,1 1-4,1-1 0,-1 1 0,0 0 1,0 1-1,0-1 0,3 3 0,-1 1 49,0 0 0,-1 1 0,5 7 0,-7-12-29,-1 1-1,0-1 0,0 0 1,0 1-1,0-1 0,0 1 1,-1-1-1,2 4 0,-2-4 20,0 3 138,0-4-208,0-1 45,0 1 0,0-1 1,0 0-1,0 0 0,0 1 1,0-1-1,0 0 0,0 1 1,0-1-1,0 0 0,0 0 1,0 1-1,0-1 0,0 0 1,0 0-1,0 1 0,0-1 1,-1 0-1,1 0 0,0 1 1,0-1-1,0 0 0,0 0 1,0 0-1,-1 1 0,1-1 1,0 0-1,0 0 0,0 0 1,-1 1-1,1-1 0,0 0 1,0 0-1,0 0 0,-1 0 1,1 0-1,-1 0 0,-8 13 462,6-11-390,-1 0-64,0 0 0,0 0 1,0-1-1,0 1 1,0-1-1,0 0 1,-1 0-1,-4 1 0,-23 3 86,29-5-98,0 0 0,0 1 0,-1 0 0,1 0 0,0 0 0,-5 2 0,-14 4 8,9-4-8,0 0-1,-22 9 1,2-1 114,22-7-175,8-3 65,1-1 0,-1 1 0,0 0-1,0-1 1,0 1 0,-4-1 0,6 0-16,0 0 0,0 0 1,0 0-1,0 0 0,0 0 1,0 0-1,0 0 0,0 0 0,0 1 1,0-1-1,1 0 0,-1 0 1,0 1-1,0-1 0,-1 1 1,2 0-14,0-1 0,0 0 1,0 0-1,0 1 1,0-1-1,0 0 1,0 1-1,0-1 0,0 0 1,1 0-1,-1 1 1,0-1-1,0 0 1,0 0-1,0 1 1,0-1-1,1 0 0,-1 0 1,0 1-1,0-1 1,0 0-1,1 0 1,-1 0-1,0 1 0,0-1 1,1 0-1,-1 0 1,0 0-1,1 0 1,28 14-361,3-2 283,-23-8 121,0-1-1,1 0 0,15 4 0,42 9 80,-37-9-143,-26-5 88,1-1 0,-1 1 0,1-1 0,9 0 0,-14-1-43,1 0 0,-1 0 0,0 0 0,1 0 0,-1 0 0,1 0 0,-1 0 0,0 0 0,1 0 0,-1 0 0,1 0 0,-1 0 0,0 1 0,1-1 0,-1 0 0,0 0 0,1 0 0,-1 0 0,0 1-1,1-1 1,-1 0 0,0 0 0,1 1 0,-4 5 662,-12 5 32,2-4-670,0 0 0,-16 5 0,15-6-91,0 0 0,-16 9 1,21-9 50,-25 15-128,0 1 1,-49 44-1,74-58 135,1-1 0,0 1 0,1 0 0,0 1 0,0 0 0,1 0 0,0 1 0,-4 9 0,8-15-12,0 0 0,1 0-1,0 1 1,0-1 0,0 0-1,0 0 1,1 0 0,-1 1-1,1-1 1,0 0 0,1 1 0,-1-1-1,1 0 1,0 0 0,0 0-1,0 0 1,0 1 0,1-1 0,-1-1-1,1 1 1,0 0 0,4 5-1,-2-4 37,-3-4 6,0 1 1,0-1 0,0 1-1,0-1 1,1 0 0,-1 1 0,1-1-1,-1 0 1,0 0 0,1 0-1,0 0 1,-1 0 0,1 0-1,0 0 1,-1-1 0,1 1 0,0-1-1,0 1 1,0-1 0,-1 0-1,4 1 1,32 2 54,-28-3-84,1 0 0,0 0 0,0-1-1,0 0 1,-1-1 0,18-5 0,-13 3 2,-1 2 1,0-1-1,1 2 1,-1 0 0,19 1-1,61-5 436,106-18 0,-127 13-544,-52 8-294,40-6-1943,-20 7-3124,-39 1 5319,-1 0 1,1 0-1,0 0 1,-1 0-1,1 0 1,0 0 0,-1 0-1,1 0 1,0 0-1,-1 0 1,1 0-1,0-1 1,-1 1-1,1 0 1,0 0 0,-1-1-1,1 1 1,0 0-1,-1-1 1,1 1-1,-1-1 1,1 1 0,0-1-1,-1-1-389,0 0 1,1-1-1,-1 1 0,0 0 1,0 0-1,-1 0 0,1-1 1,-1-3-1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0:24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3 2304,'0'-3'826,"5"6"113,-5 14-421,-5 61 1588,4-64-1910,0 0 0,-7 25-1,1 0 199,-25 123 913,-40 212 213,65-354-1448,6-17 90,0 0 0,0 0 0,0 1 1,0-1-1,-1 5 0,2-7-93,0-1-1,0 0 0,-1 0 0,1 0 0,0 0 1,0 0-1,-1 0 0,1 1 0,0-1 1,-1 0-1,1 0 0,0 0 0,0 0 0,-1 0 1,1 0-1,0 0 0,-1 0 0,1 0 1,0 0-1,0 0 0,-1 0 0,1-1 1,0 1-1,-1 0 0,1 0 0,0 0 0,0 0 1,-1-1-1,0 0-29,-1-1 0,1 1 0,0-1 0,0 1-1,0-1 1,0 0 0,0 1 0,0-1 0,1 0 0,-1 0 0,1 0 0,-1 0 0,1 1-1,-1-5 1,0-31 130,2 24-62,-2-64 225,2-93-211,0 157-141,1-1 0,0 1 1,0-1-1,1 1 0,1 0 0,0 0 1,1 0-1,1 1 0,0-1 0,0 1 0,1 0 1,1 1-1,0 0 0,0 0 0,1 1 1,17-16-1,-1 6-193,33-22-1,-46 35 133,0 0-1,1 0 0,0 1 0,1 1 0,14-5 1,-6 4-37,-12 3 25,1 0 1,0 1 0,21-3 0,-29 5 65,1 0 1,-1 0-1,0 1 0,0-1 1,0 1-1,0-1 1,0 1-1,0 0 1,0 0-1,0 0 0,0 1 1,0-1-1,0 1 1,-1 0-1,1-1 0,-1 1 1,1 1-1,2 2 1,-1-1-2,0 0 0,-1 0 0,0 1 0,0-1 0,0 1 0,-1-1 0,0 1 0,0 0 0,0 0 0,0 0 0,1 10 0,-2-7 82,0 0 0,-1 0 0,-1 0 0,1 1 0,-1-1 0,-1 0 0,-2 9 0,2-8 20,0 0 0,0 0 0,-1 0 0,-1-1 0,1 1 0,-2-1 0,-5 10 0,6-12 27,-1 0 0,0 0 0,1-1 0,-2 0-1,1 0 1,-10 7 0,11-10-29,0 0-1,0 0 0,-1 0 1,1 0-1,0-1 0,-1 0 1,1 0-1,-1 0 0,0 0 1,1-1-1,-8 1 0,7-1-132,0 1 0,-1 0 0,1 1 0,0 0-1,0-1 1,0 1 0,0 1 0,0-1 0,1 1 0,-1 0-1,1 0 1,-6 5 0,-9 5-98,17-12 190,1-1 1,0 1 0,-1-1 0,1 1 0,-1-1 0,1 1 0,0-1 0,-1 0-1,1 0 1,-1 0 0,-2 0 0,1 0 18,2 0 120,11-1-303,-1 0 62,1 0 0,-1 1 0,0 0 0,1 0 0,-1 1 0,0 0 0,0 1 0,12 3 0,-15-3 66,-1 0 0,0 0 0,0 0 0,0 1 0,0 0 0,0 0 0,0 0-1,-1 1 1,0 0 0,0-1 0,0 1 0,0 1 0,0-1 0,-1 1 0,3 4 0,-3-4-4,0-1 1,-1 1-1,0 0 1,0 0-1,0 0 1,-1 0-1,1 0 1,-1 0-1,0 7 1,5 16-68,-4-22 89,-1 0 1,0 0-1,0 0 1,0 1-1,-1 7 1,-1 29 34,-1 20 43,1-59-50,0-1 0,1 0 0,-1 0 0,-1 0 1,1 0-1,0 0 0,-1 0 0,1 0 0,-1 0 0,0-1 1,0 1-1,0 0 0,0-1 0,0 0 0,-1 0 1,1 1-1,-1-1 0,0-1 0,1 1 0,-1 0 1,0-1-1,-4 2 0,-5 2 75,-1-1 1,0 0-1,0-1 1,-14 2-1,18-3-125,-40 4 153,-95 2 0,1-3-1152,149-4 884,0-1 1,0 1 0,11 3-1,7 2 84,38 3 156,0-3 0,1-3 0,99-6 0,-130-2 2,1-2 1,-2-1-1,1-2 0,-1 0 0,39-21 1,-8 8 297,-60 22-118,-5 1-364,1 1 1,0-1-1,-1 1 0,1 0 0,0 0 0,0 0 0,-1 0 1,1 0-1,0 0 0,0 1 0,0-1 0,0 0 0,-3 4 1,-2 1 26,5-3-17,-1-1 0,1 1 0,0-1 0,0 1 0,0 0 0,1 0 0,-1 0 0,1 0 1,-2 5-1,2-6 41,0 0 0,1-1 0,-1 1 1,1 0-1,-1 0 0,1 0 0,0 0 0,-1 0 1,1 0-1,0 0 0,0 0 0,1 0 1,-1 0-1,0-1 0,1 1 0,0 3 1,3 0 29,0-1 1,0 1 0,0-1 0,1 0 0,0 0 0,0 0-1,0-1 1,0 1 0,0-1 0,1 0 0,-1-1 0,9 3-1,-3-1 24,0-1 0,0 0-1,0-1 1,0-1-1,20 1 1,-26-2 81,0 0 0,-1 0 0,1 0 1,0-1-1,0 0 0,-1 0 0,1 0 1,-1-1-1,1 1 0,-1-1 0,1 0 0,5-4 1,-9 5-100,0 0 0,-1 1 0,1-1 0,0 0 0,-1 0 0,1 0 1,-1 0-1,0 0 0,1 1 0,-1-1 0,0 0 0,1 0 0,-1 0 1,0 0-1,0 0 0,0 0 0,0 0 0,0 0 0,0 0 0,0 0 1,0 0-1,0 0 0,0 0 0,0 0 0,-1 0 0,1 0 0,-1 0 1,1 0-1,0 0 0,-1 0 0,1 0 0,-1 1 0,0-1 0,1 0 1,-1 0-1,0 1 0,-1-2 0,-3-4 10,0 1 0,-1 0 0,-10-7 0,15 11-47,-6-3-26,-1-1 0,1 2 0,0-1 0,-1 1 0,-9-3 0,-1 0-15,7 2 44,-1 1 0,-12-2 0,12 3-4,1 0 0,-14-5-1,-27-10-157,45 11 265,7 6-90,0 0 1,0-1 0,0 1-1,0 0 1,-1 0-1,1 0 1,0-1-1,0 1 1,0 0 0,-1 0-1,1 0 1,0 0-1,0-1 1,-1 1 0,1 0-1,0 0 1,-1 0-1,1 0 1,0 0-1,0 0 1,-1 0 0,1 0-1,0 0 1,-1 0-1,1 0 1,0 0 0,-1 0-1,1 0-35,0 0-1,1-1 0,-1 1 1,0 0-1,0 0 0,0-1 1,0 1-1,1 0 0,-1 0 1,0 0-1,0-1 0,0 1 1,1 0-1,-1 0 1,0 0-1,0 0 0,0 0 1,1 0-1,-1-1 0,0 1 1,0 0-1,1 0 0,-1 0 1,0 0-1,1 0 1,-1 0-1,0 0 0,0 0 1,1 0-1,-1 0 0,0 0 1,0 0-1,1 0 0,-1 0 1,0 0-1,0 1 0,1-1 1,-1 0-1,0 0 1,1 0-1,4 1 35,0 0 0,0 0-1,1 0 1,-1-1 0,9-1 0,16 2 24,-18 0 27,0-1 0,0 0 0,0-1 0,1 0 0,15-4-1,-3-2 335,37-13 0,-48 13-332,0 1 1,0-2 0,0 0-1,-1-1 1,0 0 0,-1-1 0,0 0-1,0-1 1,-1 0 0,15-21-1,2-8 43,-1-2-1,21-46 0,-46 85-87,17-38 82,18-58 0,-11 30-27,-24 61-129,1 0 0,-1 0 0,0 0 0,0 0 0,-1 0 0,0-14-1,-1 21-545,0 1 562,1 1 0,-1-1-1,0 1 1,1 0 0,-1-1 0,0 1-1,0 0 1,0-1 0,0 1 0,0 0-1,0-1 1,0 1 0,0 0-1,0-1 1,0 1 0,0 0 0,0-1-1,0 1 1,0-1 0,-1 2 0,1 0-46,-11 127-548,-1 71 626,10-131 22,1-43-17,0-4-32,0 1 0,2-1 0,6 45 0,-2-43 100,4 20 181,-8-40-178,0 0-1,1-1 1,-1 1 0,1 0 0,0-1 0,0 1 0,0-1-1,3 4 1,-4-6-18,0 0-1,0 0 0,0 0 1,0-1-1,0 1 1,1 0-1,-1-1 1,0 1-1,0-1 0,0 1 1,1-1-1,-1 1 1,0-1-1,1 0 0,-1 0 1,0 0-1,1 1 1,-1-1-1,0-1 1,1 1-1,-1 0 0,0 0 1,1 0-1,-1-1 1,0 1-1,0-1 0,1 1 1,-1-1-1,0 1 1,0-1-1,2-1 1,4-3 45,0 1 1,-1-2-1,12-10 1,-11 9-58,-5 5-23,12-10 42,-1-2 0,1 0 0,-2 0 0,14-20 0,0-11 131,36-86-1,7-54-27,-60 160-75,-2-1 0,0 1 0,3-33 0,-9 44-105,0-1 1,-1 0 0,0 0-1,-1 1 1,-1-1 0,0 0-1,-6-16 1,8 29-66,-1 0 1,0 0-1,0 0 0,0 0 0,0 0 0,0 0 1,-3-2-1,4 4 68,0-1 0,-1 1 0,1 0 1,0-1-1,-1 1 0,1 0 0,0-1 0,0 1 0,-1 0 1,1 0-1,-1-1 0,1 1 0,0 0 0,-1 0 1,1 0-1,-1-1 0,1 1 0,0 0 0,-1 0 0,1 0 1,-1 0-1,1 0 0,0 0 0,-1 0 0,1 0 0,-1 0 1,1 0-1,-1 0 0,1 0 0,0 1 0,-1-1 1,1 0-1,-1 0 0,1 0 0,0 0 0,-1 1 0,1-1 1,0 0-1,-1 0 0,1 1 0,0-1 0,-1 1 1,-4 5-64,0 1 1,1-1 0,0 1-1,0 1 1,1-1 0,-4 10 0,-11 48-366,11-31 482,2 0 0,-2 48 0,8 70-238,1-117 228,12 66 0,-10-86 40,0 1 0,1-1-1,0 0 1,2 0-1,-1-1 1,14 21 0,-17-31 9,0 0 0,1 0 1,-1 0-1,1-1 0,-1 0 1,1 1-1,0-1 0,0-1 1,1 1-1,-1-1 1,0 1-1,1-1 0,0 0 1,-1-1-1,1 1 0,0-1 1,0 0-1,0 0 0,0-1 1,0 1-1,6-1 1,-4 0-14,1-1 1,0 0 0,-1 0-1,1-1 1,-1 0 0,0 0 0,1 0-1,-1-1 1,0-1 0,0 1-1,-1-1 1,1 0 0,7-6-1,3-4 54,0-1-1,16-19 1,-28 27-74,1 0-1,-1 0 1,0 0 0,-1 0 0,0-1 0,0 0 0,-1 0-1,5-13 1,-8 6-182,-1 12-320,-2 9 50,-10 42-268,11-39 638,0 1 1,1 0-1,0 0 0,1-1 0,0 1 1,0 0-1,1 0 0,3 16 0,-3-23 82,0 0 0,0 0 0,0 0 0,0 0 0,1 0 0,-1 0 0,1-1 0,-1 1 0,1 0 0,0-1 0,0 0-1,0 1 1,0-1 0,1 0 0,4 3 0,-6-4 6,1 0 1,-1 0-1,1 0 0,0-1 0,-1 1 1,1-1-1,0 1 0,-1-1 0,1 1 1,0-1-1,0 0 0,-1 0 1,1 0-1,0 0 0,-1 0 0,1-1 1,0 1-1,0 0 0,-1-1 0,1 1 1,0-1-1,-1 1 0,1-1 0,-1 0 1,1 0-1,-1 0 0,1 0 0,-1 0 1,2-2-1,1 0 15,0-1-1,-1 0 1,0 0 0,1 0 0,-2 0 0,1 0-1,0-1 1,-1 1 0,0-1 0,0 0 0,0 1-1,-1-1 1,0 0 0,1 0 0,-2 0 0,1 0-1,-1 0 1,1 0 0,-1 0 0,-1 0 0,1 0-1,-1 0 1,0 0 0,0 0 0,0 0 0,-1 0-1,0 0 1,0 0 0,-4-8 0,0 4-136,0 0 0,0 0 1,-11-11-1,15 17 27,0 1 0,0 0 0,0 0 1,-1 0-1,1 0 0,-1 0 0,0 1 0,1-1 0,-1 1 1,0 0-1,0-1 0,0 1 0,0 1 0,0-1 0,0 0 1,-5 0-1,6 2 23,1-1 0,-1 0 0,0 1 0,0-1 1,1 1-1,-1 0 0,1 0 0,-1-1 0,0 1 0,1 0 0,-1 0 1,1 0-1,0 1 0,-1-1 0,1 0 0,0 0 0,0 1 0,0-1 1,0 1-1,0-1 0,0 1 0,0-1 0,0 1 0,1 0 1,-1-1-1,0 4 0,-1-1-16,1 1 1,0-1 0,0 0-1,1 0 1,-1 1 0,1-1-1,0 0 1,0 1 0,1 8-1,0-12 64,-1 1 0,1-1 1,-1 1-1,1-1 0,0 1 0,0-1 0,-1 1 0,1-1 0,0 1 0,0-1 0,1 0 1,-1 1-1,0-1 0,0 0 0,1 0 0,-1 0 0,3 1 0,-1 0 13,-1-1 0,1 0 0,0 0 0,0 0 0,0-1 0,0 1 0,0-1 0,1 0 0,2 1 0,4-2 45,-1 0 1,1 0-1,0-1 0,-1 0 1,11-4-1,12-5 34,-5 1-95,0 2 0,1 0 0,46-6 0,-71 14-18,0 0 0,-1-1 1,1 2-1,0-1 0,0 0 0,-1 0 1,1 1-1,0 0 0,-1-1 1,1 1-1,0 0 0,-1 0 0,3 2 1,-4-2 3,1 0 0,-1 0 0,0 0-1,0 0 1,0 0 0,0 0 0,-1 0 0,1 0 0,0 0 0,0 1 0,-1-1 0,1 0 0,-1 1 0,1-1 0,-1 0 0,1 1 0,-1-1 0,0 1 0,0-1 0,0 0 0,0 1 0,0-1 0,0 1 0,0-1 0,0 3-1,-3 6 32,1 0 0,-1 0 0,-1-1 0,0 1 0,-8 15-1,-9 20 114,20-41-91,0 1-1,0-1 1,1 0 0,-1 0-1,1 5 1,0-7 616,7-2-503,1-1 1,-1 0 0,0-1-1,0 1 1,0-1 0,11-4-1,40-22 101,-30 13-274,-8 3 4,-17 10-5,0 0-1,0 0 0,1 0 0,-1 0 0,0 1 1,1-1-1,4 0 0,-2 0-60,1 0-1,-1-1 1,0 1-1,7-5 1,-11 6-25,-1 3-80,1 0 171,-1 0-1,1 0 1,-1 0 0,0 0 0,0 1 0,0-1 0,0 1-1,0-1 1,0 0 0,-1 1 0,1-1 0,-1 1 0,0 3-1,0 41 153,-1-25 269,1-22-393,0 0 0,1 0 1,-1 1-1,0-1 0,0 0 0,1 0 0,-1 0 0,0 0 0,0 0 0,1 0 0,-1 0 0,0 1 0,1-1 0,-1 0 0,0 0 0,0 0 0,1 0 0,-1 0 0,0 0 0,1 0 0,-1 0 0,0 0 0,0 0 0,1-1 0,-1 1 0,0 0 0,0 0 0,1 0 1,-1 0-1,0 0 0,1-1 0,9-3 226,0-3-112,-1 0 1,0-1-1,0 0 0,10-12 0,27-40-162,-28 41 76,-16 17-130,1 0 0,-1-1 0,0 1 0,1-1 0,-1 1 0,-1-1 0,3-4 0,-3 7 58,-1 0-1,0 0 1,0 0-1,1 0 1,-1 0-1,0 0 1,0 0-1,1 0 1,-1 1 0,0-1-1,0 0 1,1 0-1,-1 0 1,0 0-1,0 0 1,1 0-1,-1 1 1,0-1 0,0 0-1,0 0 1,0 0-1,1 1 1,-1-1-1,0 0 1,0 0-1,0 0 1,0 1 0,0-1-1,0 0 1,0 0-1,1 1 1,5 10-157,-4-6 118,-1 0 0,0 0 0,0 0-1,0 1 1,0-1 0,-1 9 0,0-9 30,0 1 0,0-1 0,1 0 0,0 1 0,2 6 0,-2-10 79,0 0 0,0 0-1,0 0 1,0 0 0,0 0 0,0 0 0,1 0 0,-1-1 0,1 1-1,0 0 1,-1-1 0,1 0 0,0 1 0,0-1 0,0 0 0,4 2-1,-1-1 53,1 0 0,-1 0 0,1-1 0,0 0 0,0 0 0,-1 0 0,1-1-1,12 0 1,48-9 75,-44 5-198,-17 4 17,14-3-248,1 0-1,-1-2 1,25-8-1,-14 3-739,-22 8-129,0-1-1,-1 0 1,1 0-1,-1-1 1,12-7-1,-9 2-967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0:25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15 5312,'-12'-3'1722,"13"5"-22,2 0-1387,0-2 1,0 1-1,0 0 1,-1 0-1,1-1 0,4 1 1,113-11 2473,-18 0-2081,-8 12 22,159 22 0,-154-11 18,99-6 690,-174-7-1480,-20 0-171,1 0-1,0 1 0,-1-1 1,10 3-1,-13-2-56,1-1-1,-1 1 1,0-1 0,1 1 0,-1 0 0,0-1-1,0 1 1,1 0 0,-1 0 0,0 0 0,0 0-1,0 0 1,0 0 0,0 0 0,0 0 0,0 0-1,0 1 1,0 1 0,6 16-2507,9 1-2079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6:13.47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1 1888,'0'6'8993,"0"-6"-8944,0 7 970,-4 6 226,4-4-1255,0 358 634,5-372-1894,-3 3 978,-1-1-1,1 1 1,0-1-1,-1 0 1,0 0-1,1 1 0,-1-1 1,0 0-1,0-4 1,5-32-2641,-4 18 1048,4-18-57,1 0 241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0:27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276 619 3328,'0'-1'142,"-3"-4"642,5 3-222,-1 2-290,2-3 602,3-4 1146,-6 6-1990,0 1 1,1 0-1,-1 0 1,0 0-1,0 0 1,0 0-1,0 0 1,0-1-1,0 1 0,0 0 1,0 0-1,0 0 1,0 0-1,0 0 1,0-1-1,0 1 1,0 0-1,0 0 1,0 0-1,0 0 0,0 0 1,0-1-1,0 1 1,0 0-1,-1 0 1,1 0-1,0 0 1,0 0-1,0 0 1,0 0-1,0-1 0,0 1 1,0 0-1,0 0 1,-1 0-1,1 0 1,0 0-1,0 0 1,0 0-1,0 0 1,0 0-1,0 0 0,-1 0 1,1 0-1,0 0 1,0 0-1,0 0 1,0 0-1,0 0 1,0 0-1,-1 0 1,1 0-1,0 0 1,0 0-1,0 0 0,0 0 1,0 0-1,-1 0 1,1 0-1,0 0 1,-16 0 991,1 1 1,-1 0 0,-18 5-1,-1-1-496,27-4-433,1 0 1,-1 0-1,1 0 0,-13 5 0,5 0 68,1 1 1,-22 12-1,32-16-160,1 0 0,-1 0 0,0 0 0,1 0 0,0 0 0,-1 1 0,1 0-1,1-1 1,-1 1 0,0 0 0,1 0 0,-3 8 0,3-9 26,1 1-1,0-1 1,0 1 0,0-1-1,1 1 1,-1-1-1,1 1 1,0 4-1,0-6-9,1-1-1,-1 0 0,0 1 0,1-1 1,-1 1-1,1-1 0,0 0 0,-1 0 1,1 1-1,0-1 0,0 0 0,0 0 1,0 0-1,0 0 0,0 0 0,0 0 1,0 0-1,0 0 0,1 0 0,-1-1 1,0 1-1,0 0 0,1-1 0,2 1 1,-1 1 42,1-1 1,0-1-1,0 1 1,0 0-1,0-1 1,0 0-1,0 0 1,0 0 0,0 0-1,6-2 1,3-1 468,23-9 0,-35 12-507,0 0 0,0 0-1,-1-1 1,1 1-1,0 0 1,0-1-1,0 1 1,-1-1-1,1 1 1,0-1-1,-1 1 1,1-1-1,0 1 1,-1-1 0,1 0-1,-1 1 1,1-1-1,-1 0 1,1 0-1,-1 1 1,0-1-1,1 0 1,-1 0-1,0-1 1,0 1 1,0 0 1,0-1-1,0 1 1,0 0-1,0-1 0,-1 1 1,1 0-1,0 0 0,-1-1 1,1 1-1,-1 0 1,0 0-1,-1-3 0,-1 0-24,-1-1-1,1 1 0,-1 0 1,0 0-1,-9-6 0,-1 3-166,13 6 107,0 1 1,-1 0 0,1-1 0,0 1 0,-1-1 0,1 0 0,0 1 0,0-1-1,0 0 1,0 0 0,0 0 0,0 1 0,0-1 0,0 0 0,0-1 0,0 1 0,0 0-1,1 0 1,-2-1 0,2 1-126,2 1-154,0 0 314,0 0 1,0 0-1,0 1 0,0-1 1,0 1-1,0-1 0,-1 1 1,3 0-1,8 3 16,14-1 89,0-1-1,-1-2 0,1 0 1,0-2-1,49-9 0,-57 7 7,0 0 0,-1-1 0,0-1 0,0-1 0,-1 0-1,19-11 1,-27 13-10,1-1 0,-1 0 0,1-1 0,-2 0-1,1 0 1,-1-1 0,0 0 0,-1 0 0,1 0 0,-2-1-1,1 0 1,3-10 0,7-18 66,-3-1 0,-1 0 1,-1-1-1,-3 0 0,-1 0 0,3-48 0,-10 61-91,-6-53-1,-1-5-1974,4 94 812,3-1 955,1 0 1,1 0 0,2 11-1,4 23-34,2 102 49,3 375 112,-27-314 189,7-158-8,-2-1-1,-19 61 1,24-94-71,-1 0 0,-1-1 1,0 0-1,-1 0 1,-9 14-1,12-22 12,0 0-1,-1 0 1,1 0-1,-1 0 0,-1-1 1,1 0-1,0 0 1,-1 0-1,0 0 1,0-1-1,0 0 0,0-1 1,-9 3-1,7-2-1,0-2-1,-1 1 1,1-1 0,0 0-1,-1-1 1,1 0 0,-1-1-1,1 1 1,-1-1 0,1-1-1,0 0 1,0 0 0,-13-5-1,16 5-61,0-1-1,0 1 0,0-1 0,1 0 0,-1 0 0,1-1 1,-1 1-1,1-1 0,0 0 0,0 0 0,1 0 1,-1-1-1,1 1 0,0-1 0,0 0 0,1 0 0,-1 0 1,1 0-1,0 0 0,1-1 0,-3-7 0,4 8-15,0 0 0,0 0 0,0 0 0,1 0 0,-1 0 0,1 0 0,1 0 0,-1 0 0,1 0 0,-1 1 0,1-1 0,0 1 0,1-1 0,-1 1 0,1 0 0,0 0 0,0 0 0,5-5 0,3-2 42,1-1-1,0 1 1,1 1 0,17-11-1,26-13-67,2 2 0,97-39 0,-134 64 86,38-7-1,-35 9-733,24-9 0,-47 14 369,11-3-2294,-4 2-3172,3 1 2924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0:32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291 683 3136,'1'-2'138,"-1"1"0,1-1 0,0 0 0,0 0 0,0 0 0,0 0 0,0 1 0,0-1 0,1 0 0,-1 1 0,1-1 0,-1 1 0,1 0 0,-1-1 0,1 1 0,2-1 1,-3 2-3,-1-1 1,1 1 0,-1 0-1,1 0 1,-1 0 0,1 0-1,0-1 1,-1 1 0,1 0 0,-1 0-1,0-1 1,1 1 0,-1-1-1,1 1 1,-1 0 0,1-1-1,-1 1 1,0-1 0,1 1 0,-1-1-1,0 1 1,1-1 0,-1 1-1,0-1 1,0 1 0,0-1 0,1 1-1,-1-1 1,0 0 0,-1-1 152,1 1 0,-1-1 0,0 1 1,1-1-1,-1 1 0,0 0 0,0-1 0,0 1 1,-2-2-1,0 0-557,1 0 368,-1 1 1,1 0 0,-1-1-1,0 1 1,0 1 0,0-1-1,0 0 1,0 1 0,0-1 0,0 1-1,-1 0 1,1 0 0,0 1-1,-1-1 1,1 0 0,-1 1-1,1 0 1,0 0 0,-1 0-1,1 0 1,-1 1 0,-3 0-1,-2 1-95,1 0 0,-1 0-1,1 1 1,0 0-1,0 0 1,0 1 0,0 0-1,-7 5 1,3 1 3,1 0 1,-1 0-1,2 1 1,0 1-1,0 0 1,1 0-1,0 1 1,1 0-1,1 0 1,-12 29-1,10-20 21,2 0-1,1 0 1,1 1-1,0 0 1,2 0 0,-1 38-1,6-52 18,-1 0-1,1 0 1,0 0 0,1 0-1,0 0 1,5 9-1,-6-15-22,-2-1 10,1 0 1,1 0 0,-1-1 0,0 1 0,0-1 0,1 1-1,-1-1 1,0 1 0,1-1 0,-1 0 0,1 0-1,0 1 1,0-1 0,-1-1 0,1 1 0,0 0 0,0 0-1,0-1 1,0 1 0,0-1 0,0 1 0,0-1 0,0 0-1,0 0 1,3 0 0,6 0 117,0-1 1,0-1-1,16-4 0,-20 5-137,48-13 157,0-3-1,80-35 1,-100 36-114,36-24 0,-55 30 66,0-1-1,-1-1 0,0-1 0,14-15 0,-20 16 72,-9 11-205,0 1 1,0 0 0,0 0 0,0 0 0,0 0 0,0 0-1,0 0 1,0-1 0,0 1 0,0 0 0,0 0 0,0 0-1,0 0 1,-1 0 0,1 0 0,0 0 0,0-1-1,0 1 1,0 0 0,0 0 0,0 0 0,0 0 0,0 0-1,0 0 1,0 0 0,0 0 0,-1-1 0,1 1 0,0 0-1,0 0 1,0 0 0,0 0 0,0 0 0,0 0-1,0 0 1,-1 0 0,1 0 0,0 0 0,0 0 0,0 0-1,0 0 1,0 0 0,0 0 0,-1 0 0,1 0 0,0 0-1,0 0 1,-2 1-62,0-1-1,0 1 1,0-1-1,0 1 0,1 0 1,-1 0-1,0 0 1,0 0-1,1 0 1,-3 2-1,-3 3-4,0 1-1,0 0 1,1 0-1,0 0 1,1 1-1,0 0 1,-7 12 0,11-17 72,0 0 0,0 0 0,0 0 1,0 0-1,0 0 0,0 1 0,1-1 1,0 0-1,0 1 0,0 5 0,0-7 10,1 1 0,0-1 0,-1 0 0,1 0 0,0 0 0,0 1 0,0-1 0,0 0 0,1 0 0,-1 0 0,0 0 0,1-1 0,0 1 0,-1 0 0,1-1 0,3 3 0,2 2 43,1-1-1,-1 0 0,1-1 0,0 0 0,12 4 0,-1-1-54,-15-5 50,-1 0 0,1-1 0,0 1 0,1-1 0,-1 0 1,0 0-1,0 0 0,0-1 0,1 1 0,-1-1 0,0 0 0,0 0 0,1-1 0,-1 1 0,0-1 0,0 0 0,6-2 0,-6 2 1,-1-1 0,0 1 0,0-1 0,0 1 0,0-1-1,0 0 1,0 0 0,-1-1 0,1 1 0,-1-1 0,1 1 0,-1-1 0,0 0 0,0 1-1,0-1 1,0 0 0,-1 0 0,1-1 0,-1 1 0,0 0 0,0 0 0,0-1-1,0 1 1,-1-1 0,1 1 0,-1-1 0,0 1 0,0-1 0,0 1 0,0 0 0,-1-1-1,1 1 1,-1-1 0,-2-5 0,1 3-56,0 0 1,-1 0-1,1 0 0,-1 1 0,-1-1 1,1 1-1,-1 0 0,0 0 0,0 0 1,0 0-1,-1 1 0,1 0 0,-1 0 1,0 0-1,-1 0 0,1 1 1,-1 0-1,-11-5 0,9 5-51,-1 0 0,1 0-1,-1 1 1,0 0 0,1 1 0,-1 0-1,0 0 1,0 1 0,0 0 0,0 1-1,0 0 1,-17 4 0,-1 6-191,26-10 240,-1-1 1,1 1 0,0 0 0,-1 0-1,1 0 1,0 1 0,0-1-1,0 0 1,0 0 0,0 1 0,0-1-1,0 0 1,0 1 0,-1 2-1,2-3 10,0 0-1,0 0 1,0 0-1,0 0 1,0 0-1,1 0 1,-1 0-1,0 0 1,1 0-1,-1 0 0,0 0 1,1-1-1,-1 1 1,1 0-1,-1 0 1,1 0-1,0-1 1,-1 1-1,1 0 1,0 0-1,-1-1 0,1 1 1,0-1-1,0 1 1,0-1-1,-1 1 1,1-1-1,1 1 1,3 1 67,-1 0 1,1 0 0,-1 0-1,9 2 1,3-1 33,0-1-1,0 0 1,0-2-1,1 1 1,-1-2-1,0 0 1,0-1-1,0-1 0,0 0 1,29-11-1,197-69 315,-229 78-412,61-17 85,-64 19-120,0 1 0,0 1 0,1 0 0,-1 0 0,13 1 0,-21 0 19,-1 0 1,1 0 0,0 0 0,-1 0-1,1 1 1,0-1 0,-1 1 0,1-1-1,0 1 1,-1-1 0,1 1-1,-1 0 1,1 0 0,-1 0 0,0 0-1,1 0 1,-1 0 0,0 0 0,1 0-1,-1 0 1,0 1 0,0-1-1,0 0 1,0 1 0,0-1 0,-1 1-1,1-1 1,0 1 0,-1-1-1,1 1 1,-1 0 0,1-1 0,-1 1-1,0 0 1,0-1 0,0 1 0,0 0-1,0-1 1,0 1 0,0 0-1,0 0 1,-2 2 0,0 4 46,0 1 0,-1-1 0,0 1-1,0-1 1,-1 0 0,-9 13 0,-47 60 263,31-43 273,28-37-273,16-6 539,10-7-786,0-2 1,-1-1-1,-1-1 1,32-29-1,11-6-363,-65 50 278,0 0 1,0 0 0,1 0 0,-1 0 0,0 0-1,1 0 1,-1 1 0,1-1 0,-1 0-1,1 1 1,-1-1 0,1 1 0,-1 0-1,1-1 1,-1 1 0,1 0 0,-1 0-1,1 0 1,0 0 0,-1 0 0,1 0-1,-1 1 1,3 0 0,-2 0 6,0 0 1,-1 1 0,1-1-1,-1 1 1,0-1 0,0 1-1,1 0 1,-1 0-1,0-1 1,0 1 0,-1 0-1,1 0 1,0 0 0,-1 0-1,1 0 1,-1 0-1,1 3 1,3 22-173,-4-20 212,1-1 0,0 1 1,0-1-1,1 1 0,2 6 0,5 13-38,-7-19 137,0-1-1,0 1 1,1-1-1,5 10 0,-7-14-78,0-1-1,0 1 0,1-1 1,-1 1-1,0-1 0,1 0 1,-1 0-1,0 0 0,1 0 1,-1 0-1,1 0 0,0 0 1,-1 0-1,1 0 0,0-1 1,0 1-1,-1-1 0,1 1 1,0-1-1,0 0 0,0 0 1,1 0-1,3 0 40,-1-1 1,0 0-1,0 0 0,0 0 1,0-1-1,0 0 0,0 0 0,0 0 1,0 0-1,-1-1 0,1 0 1,-1 0-1,5-4 0,8-8 12,27-30 0,-33 33-27,22-26 8,-2-2 0,42-67 0,35-101 160,-89 161-253,-2 0 1,-2-1-1,-2-1 0,-2-1 1,-3 1-1,-1-1 0,-1-95 1,-6 130-115,1 11 50,-1-1-1,0 1 1,0 0 0,0 0-1,-1 0 1,1 0 0,-1 0-1,0 0 1,-2-6 0,3 10 73,0 0-1,0-1 1,-1 1 0,1 0 0,0 0 0,0-1-1,0 1 1,0 0 0,0 0 0,0 0 0,-1-1 0,1 1-1,0 0 1,0 0 0,0 0 0,0 0 0,-1-1-1,1 1 1,0 0 0,0 0 0,0 0 0,-1 0 0,1 0-1,0 0 1,0 0 0,-1 0 0,1 0 0,0 0-1,0 0 1,-1 0 0,1 0 0,0 0 0,0 0 0,-1 0-1,1 0 1,0 0 0,-1 0 0,-6 8-385,-5 17 14,1 5 304,2 1-1,-6 42 1,-4 67-47,10-66 27,-6 123 246,15-162-99,1 0-1,2 0 1,13 57 0,-7-55 149,-3-9-181,1 0 0,11 26 0,-16-49 58,0 0 1,1 0-1,0-1 0,0 1 1,0-1-1,1 1 1,-1-1-1,1 0 0,0 0 1,0-1-1,0 1 0,1-1 1,-1 0-1,1 0 0,0 0 1,9 3-1,-11-5-10,1 1 0,0-1-1,0-1 1,0 1 0,-1 0 0,1-1 0,0 0 0,0 0-1,0 0 1,0 0 0,0-1 0,0 0 0,0 0 0,-1 0 0,1 0-1,0 0 1,-1-1 0,1 1 0,-1-1 0,1 0 0,-1 0-1,0-1 1,5-3 0,4-5 9,0-1 0,-1 0 0,0-1 0,-1-1 0,0 1 1,-1-1-1,-1-1 0,0 0 0,-1 0 0,9-29 0,-8 16-42,6-43-1,-9 52-89,0-4-711,-5 22 595,0 3-255,-5 185-257,4-173 791,3 39-107,-1-48 69,0-1 0,0 1 0,0 0 1,0 0-1,1-1 0,0 1 1,0-1-1,3 6 0,1-1 224,-6-7-263,0-2 0,1 1 0,0 0 0,-1 0 0,1 0 0,0 0 0,-1 0 0,1 0 0,0-1 1,0 1-1,0 0 0,-1 0 0,1-1 0,0 1 0,0-1 0,0 1 0,0-1 0,0 1 0,0-1 0,0 0 0,0 0 0,1 1 1,-1-1-1,0 0 0,2 0 0,-1 0 46,5 0 61,0 0 0,0-1 0,-1 0 1,1-1-1,-1 1 0,1-1 0,-1 0 0,1-1 0,10-5 0,-4 0-54,0-1 0,0-1 0,-1 1 0,0-2 0,13-14 0,48-64 106,-5 4-516,-47 61-58,-20 23 91,8 6-107,-7-2 371,0 0 0,0 0 0,0 1 1,0-1-1,0 1 0,-1-1 0,3 6 0,-3-6 4,1 5 31,0 0-1,-1 0 1,0 1 0,0-1-1,-1 0 1,0 0-1,-2 13 1,1-9-30,1-1 0,1 20 0,3 15 622,-4-45-321,2-1-191,-1 0 0,1 0 0,-1-1 0,1 1-1,-1 0 1,1-1 0,-1 1 0,0-1 0,1 1 0,-1-1 0,0 0-1,1 0 1,-1 1 0,0-1 0,0 0 0,0 0 0,0 0 0,0 0 0,0-1-1,2-1 1,1-3-96,1-1 0,5-13 0,-4 9 141,49-99-99,-36 72-158,-18 36 62,1 0 0,-1 0 0,1 0 0,0 0-1,-1 0 1,1 0 0,0 0 0,0 0 0,0 1 0,1-1-1,-1 1 1,4-3 0,-5 4 62,-1 1 1,0-1-1,1 0 1,-1 0-1,0 0 1,0 0-1,1 0 1,-1 1-1,0-1 1,0 0-1,0 0 0,1 0 1,-1 1-1,0-1 1,0 0-1,0 0 1,1 1-1,-1-1 1,0 0-1,0 0 1,0 1-1,0-1 0,0 0 1,0 1-1,0-1 1,0 0-1,0 1 1,1 0-41,2 11 6,0 1 0,-1-1 0,0 1 0,-1-1 0,-1 15 0,3 19 54,-2-35-24,0 1-1,1-1 0,6 19 1,-6-24 206,1 1 0,-2 0 0,3 12 0,-4-19-173,0 1 0,0-1 0,1 1-1,-1-1 1,0 0 0,0 1 0,0-1 0,1 1 0,-1-1 0,0 0 0,1 1 0,-1-1 0,0 0 0,1 1 0,-1-1 0,0 0 0,1 0 0,-1 1-1,1-1 1,-1 0 0,0 0 0,1 0 0,-1 0 0,1 1 0,-1-1 0,1 0 0,-1 0 0,1 0 0,-1 0 0,0 0 0,1 0 0,15-1 327,-14 1-294,0-1 0,0 0 0,0 0 0,0 0 0,0 0 0,0 0 1,0-1-1,0 1 0,-1 0 0,1-1 0,0 0 0,-1 1 0,2-3 0,19-27-84,-17 22 108,7-9-3,-2-1-1,0-1 1,-1 1-1,8-28 1,-5 6-72,7-50 0,-18 60-414,-2 27-105,0 5 234,-2 6-69,3 1 259,-1-1-1,0 0 1,-3 10-1,-2 16 17,4 76-68,3-64 196,-1-32-34,0-1 0,2 1 0,2 13 0,-4-22 41,1-1-1,0 0 1,0 1 0,0-1-1,0 0 1,1 0 0,-1 0-1,1 0 1,0 0 0,0 0-1,0 0 1,0-1-1,0 1 1,1-1 0,-1 1-1,5 2 1,-5-5-12,-1 1-1,1 0 1,0-1-1,0 0 1,0 1-1,0-1 1,0 0-1,-1 0 1,1 0-1,0 0 1,0 0-1,0-1 1,0 1-1,0-1 1,0 1-1,-1-1 1,1 1-1,0-1 1,0 0-1,-1 0 1,1 0-1,-1 0 1,3-2-1,2-1 51,0-1 0,-1 1 0,0-1 0,0 0-1,6-9 1,0-1-77,-1 0 0,-1-1 1,-1 0-1,0 0 0,-1-1 0,0 0 0,-1 0 0,4-24 0,-10 16-715,-1 23-130,3 16 604,5 38-89,-5-30 298,1 0-1,9 34 0,-10-50 56,0 0-1,0 0 0,1-1 0,-1 1 1,1-1-1,0 0 0,1 0 1,-1 0-1,1 0 0,0-1 0,0 0 1,1 1-1,-1-1 0,8 4 0,-11-7 31,1 0 0,-1 0 0,1 0 0,0-1 0,-1 1 0,1 0 0,0-1-1,0 1 1,-1-1 0,1 0 0,0 0 0,0 0 0,0 0 0,0 0 0,-1 0-1,1 0 1,0 0 0,3-1 0,-2-1-19,0 1-1,0 0 1,0-1 0,0 0-1,0 0 1,0 0 0,-1 0-1,1 0 1,3-4-1,1-2-25,-1 0 0,0 0 0,0-1 0,-1 1 0,8-19 0,6-28 131,8-20-447,-24 68 248,0 0 1,0 0 0,3-13-1,-6 20 39,0-1-1,0 0 1,0 1-1,1-1 1,-1 1 0,0-1-1,0 1 1,1-1-1,-1 1 1,0-1-1,1 1 1,-1-1-1,1 1 1,-1 0-1,0-1 1,1 1-1,-1-1 1,1 1-1,-1 0 1,2-1 0,5-5-271,-6 5 122,0 2-6,2 1 139,-1-1 0,1 1 0,-1-1-1,1 1 1,-1 0 0,0 0 0,0 0-1,0 0 1,0 1 0,0-1-1,-1 0 1,1 1 0,-1-1 0,1 1-1,-1 0 1,0-1 0,1 6 0,5 12-7,5 23-103,-8-28 72,0 10 66,-4-21 5,1 1 0,0-1 0,0 0 0,0 1 0,0-1 0,3 6 0,-2-6 17,0-1 0,-1 1 0,0 0 0,0 0 0,0 0 0,0 4 0,-1-7 89,-3 1 68,3-2-134,0 1 1,0-1-1,-1 0 1,1 1-1,0-1 0,-1 0 1,1 0-1,0 1 1,-1-1-1,1 0 0,0 0 1,-1 0-1,1 0 1,0 0-1,-1 1 0,1-1 1,-1 0-1,1 0 1,0 0-1,-1 0 0,1 0 1,0 0-1,-1 0 1,1 0-1,-1-1 0,0 1 34,1-2-58,0-1-1,0 0 0,-1 0 1,1 0-1,0 0 0,-1 1 1,0-1-1,0 0 0,0 1 1,0-1-1,-2-3 0,0-3 33,0 0 1,0 0-1,1 0 0,-2-18 0,2 14-101,0-15 113,-1-4-25,2 28-110,1-1 1,-1 1-1,1-1 1,1-6-1,-1 1-351,0 10 405,0-1 0,0 1 0,0 0 0,0 0 0,0 0 0,-1 0 0,1 0-1,0 0 1,0 0 0,0 0 0,0 0 0,0 0 0,0 0 0,-1 0 0,1 0 0,0 0-1,0 0 1,0 0 0,0 0 0,0 0 0,0 0 0,-1 0 0,1 0 0,0 0 0,0 0-1,0 0 1,0 0 0,0 0 0,0 0 0,-1 0 0,1 0 0,0 0 0,0 0 0,0 0-1,0 0 1,0 0 0,0 1 0,0-1 0,0 0 0,-1 0 0,1 0 0,0 34-417,-1 10 556,3 1 1,8 58-1,-9-98-78,0-1 1,1 1-1,-1-1 1,1 1-1,0-1 0,0 0 1,1 1-1,-1-1 1,6 7-1,-6-10 141,-1 0-38,1-1-128,-1 1-1,0 0 1,1-1 0,-1 1 0,1-1-1,-1 0 1,1 0 0,-1 1-1,1-1 1,-1 0 0,1 0 0,-1 0-1,1 0 1,-1-1 0,1 1-1,-1 0 1,1-1 0,-1 1 0,0-1-1,1 1 1,-1-1 0,1 0-1,-1 1 1,0-1 0,2-1 0,9-3-111,-11 5 89,1-1 0,-1 1 0,0 0 0,0-1 0,0 1 1,0 0-1,0-1 0,0 1 0,0-1 0,0 0 0,0 1 0,2-2 0,2-4 46,0 1-1,0-1 0,0 0 0,-1 0 1,0 0-1,0 0 0,-1-1 0,1 0 1,2-10-1,8-21 29,-6 17 42,10-40 1,-17 54-127,5-22-199,-1 0 1,1-46-1,-6 75-110,0 20-341,-10 240 170,10-252 529,0 0 0,1-1-1,0 1 1,0 0 0,1-1 0,0 1-1,0-1 1,0 1 0,1-1 0,1 0 0,7 13-1,-10-18-2,0-1-1,1 1 1,-1 0-1,0-1 1,1 1 0,0-1-1,-1 0 1,1 1-1,0-1 1,0 0-1,0 0 1,-1 0-1,1 0 1,0 0-1,0-1 1,3 1-1,-2 0 44,1-1 0,0 1 0,0-1 0,-1 0 0,1 0 0,0-1 0,-1 1-1,7-2 1,0-2 23,0 1 0,0-1 0,0-1 0,-1 0 0,15-9 0,-14 6-88,-1 0 0,1 0 1,-1-1-1,-1 0 1,14-19-1,30-57 8,-43 66-90,-1 0 0,7-23 0,-11 29 20,-4 12 18,0 1-1,0-1 1,0 1 0,0-1-1,1 1 1,-1-1 0,0 1-1,0-1 1,0 1 0,0 0-1,1-1 1,-1 1 0,0-1-1,0 1 1,1 0 0,-1-1-1,0 1 1,1 0 0,-1-1-1,1 1 1,-1 0 0,0-1-1,1 1 1,-1 0 0,1 0-1,-1 0 1,1-1 0,0 1 9,0 1 1,-1-1-1,1 0 1,-1 1-1,1-1 1,-1 0-1,1 1 1,-1-1-1,1 1 1,-1-1 0,0 1-1,1-1 1,-1 1-1,1-1 1,-1 1-1,0 0 1,1 0-1,10 29-271,-6-6 281,-2 1 0,0 0 0,-1 45 0,3-47 950,13-39-52,-9 4-814,0-1 0,-2-1-1,1 0 1,10-28 0,-14 30-160,1 1-1,0-1 1,1 1-1,0-1 1,1 2-1,0-1 0,0 1 1,12-11-1,-19 20 75,1 1 0,-1-1 0,1 1 0,-1-1 0,1 1 0,-1-1 0,1 1 0,0 0 0,-1-1 0,1 1 0,0 0 0,-1 0 0,1-1 0,0 1 0,0 0 0,-1 0 0,2 0 0,-1 0 3,-1 0 0,0 0 1,1 0-1,-1 1 1,1-1-1,-1 0 0,1 0 1,-1 1-1,0-1 0,1 0 1,-1 0-1,0 1 1,1-1-1,-1 0 0,0 1 1,1-1-1,-1 1 1,0-1-1,0 0 0,1 1 1,0 4-52,0-1 1,1 0-1,-2 0 1,2 9-1,-1-4 8,4 22 184,-3-1 0,0 45 1,-2-69-122,5 38 295,-5-43 480,2-1-753,-1-1 1,1 0-1,0 0 1,-1 0-1,1 0 1,-1-1-1,1 1 1,-1 0-1,0-1 1,0 1-1,1 0 1,-1-1-1,0 0 1,1-2-1,-2 4-23,60-107 130,-35 60-95,-4 2-341,-18 38-155,-2 5-50,0 8 266,0-3 272,2 45-397,-1-4 527,0-29-60,1-1 0,1 0-1,0 0 1,1 0 0,0-1 0,1 1-1,1-1 1,0-1 0,1 1 0,9 10 0,-14-17-212,2-1 0,-1-1 0,1 1 0,-1-1 0,1 0 0,0 0 0,1 0 0,-1-1 0,1 1 1,-1-1-1,1-1 0,0 1 0,0-1 0,0 0 0,1 0 0,-1-1 0,0 0 0,1 0 0,-1 0 1,1-1-1,-1 0 0,0-1 0,1 1 0,10-3 0,46-13-7221,-56 15 6103,0 0 1,1-1-1,-1 1 0,0-2 0,8-2 0,5-11-2812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0:33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9 2656,'-10'-8'11376,"10"18"-9568,-1 41-945,-16 96 1,4-80-442,-2 1-1,-28 68 0,3-36 59,39-100-424,1 1-1,-1-1 1,1 1-1,0 0 0,0-1 1,-1 1-1,1-1 0,0 1 1,0-1-1,0 1 1,0 0-1,0-1 0,-1 1 1,1-1-1,0 1 0,0 0 1,0-1-1,1 1 0,-1-1 1,0 1-1,0 0 1,0-1-1,0 1 0,1 0 1,0 0 51,0-1 1,0 0-1,0 1 0,0-1 1,0 0-1,0 0 1,0 0-1,0 1 1,0-1-1,0 0 0,3-1 1,1 1-414,28-2 493,40-6 0,-32 2-155,2 1-168,117-18 1056,-133 15-811,-21 6-159,1 1 1,-1-1-1,0 1 1,12-1-1,-9-1 579,-6 2-2049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0:34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40 4320,'2'-5'917,"-2"3"-702,0 1 0,0 0 1,1-1-1,-1 1 0,0 0 0,1-1 1,-1 1-1,1 0 0,-1 0 0,1 0 0,0-1 1,0 1-1,-1 0 0,6-4 4292,11 14-3051,-15-7-1264,1 0 0,0-1 1,0 1-1,0 0 0,0-1 0,0 0 0,0 1 1,0-1-1,0-1 0,0 1 0,1 0 0,-1-1 1,0 0-1,0 1 0,1-1 0,-1-1 1,4 1-1,7-2 381,-1-1 0,25-8 0,-5 2 24,-17 5-764,0 1 0,-1 1 1,24 0-1,-38 2-138,-1 1-1,1-1 1,-1 1 0,0-1-1,0 1 1,1 0 0,-1-1-1,0 1 1,0 0 0,0-1 0,0 1-1,1 0 1,-1-1 0,0 1-1,0 0 1,-1-1 0,1 1-1,0 0 1,0-1 0,0 1-1,0 0 1,0-1 0,-1 1-1,1 0 1,0-1 0,-1 1-1,1-1 1,0 1 0,-1-1-1,1 1 1,-1 0 0,-6 1-1717,2-1 700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0:34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69 2560,'-6'-2'328,"0"0"-1,0 0 1,-1 1-1,1 0 1,0 0-1,-10 0 1,-8 3 7859,48-10-5126,99-10-465,-32 3-1752,-6 3-258,-61 9-487,20-1-934,-43 5 724,-1 0 0,1 0 0,-1 0-1,1 0 1,-1 1 0,0-1-1,1 0 1,-1 0 0,0 1 0,0-1-1,0 0 1,0 1 0,0-1-1,0 2 1,-13 25-5567,5-12 2450,3-1-1492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0:35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 4224,'-2'-1'822,"-1"0"0,1 1 0,-1-1 0,0 0 0,1 1 0,-1 0 0,0-1 0,1 1 0,-6 0 3812,10 0-4080,18 0 253,101 5 775,-106-5-1331,0 1-1,0-2 0,25-3 0,14 0-408,-66 8-9423,5 1 8037,0 0 0,0 0 0,-9 9 0,12-10 944,-9 7-1485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0:35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88 4640,'-4'6'3341,"12"-12"406,-7 6-3677,16-11 1752,0 1-1,34-15 1,-44 23-1654,0 0 1,-1 0 0,1 0-1,0 1 1,0 0 0,0 1-1,0-1 1,0 1 0,0 1-1,0-1 1,0 1 0,8 2-1,4 2-233,-1-1 0,1-1 0,-1-1 0,21 0 0,-39-2-83,1 0 0,0 0 0,-1 0 0,1 0-1,0 0 1,-1 0 0,1 0 0,0-1 0,-1 1 0,1 0 0,0 0-1,-1-1 1,1 1 0,-1 0 0,1 0 0,0-1 0,-1 1 0,1-1-1,-1 1 1,1-1 0,-1 1 0,1-1 0,-1 1 0,0-1 0,1 1-1,-1-1 1,1 1 0,-1-2 0,1 0-855,-1-1-1,1 1 1,-1 0 0,0-1-1,0 1 1,0-5 0,0 1 114,0-9-2897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0:36.3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63 4224,'9'-4'818,"1"1"-1,-1 0 1,1 0 0,0 1 0,20-3-1,-36 6-214,0 0-1,0 1 0,0-1 0,1 1 0,-1 0 1,-7 4-1,-9 3-82,13-6-409,0 1 1,0-1-1,1 2 0,-1-1 0,1 1 0,0 1 0,0-1 0,1 1 1,-1 1-1,1-1 0,1 1 0,-1 1 0,1-1 0,1 1 0,-1 0 1,1 0-1,1 1 0,0-1 0,0 1 0,0 0 0,1 0 0,0 0 1,1 1-1,-1 11 0,1-11-28,1 1 1,0 0-1,1-1 0,0 1 1,1-1-1,0 1 1,1-1-1,0 1 1,0-1-1,1 0 0,1 0 1,-1 0-1,2 0 1,-1-1-1,1 0 0,1 0 1,0 0-1,0 0 1,1-1-1,0 0 0,0 0 1,1-1-1,0 0 1,17 11-1,-12-9 97,0 0-1,1-2 0,0 0 1,1 0-1,-1-2 1,1 0-1,0 0 0,1-1 1,-1-1-1,1-1 1,-1 0-1,1-1 1,30-1-1,-14-5-57,0 0-1,0-2 1,-1-1-1,0-2 1,49-22-1,-44 14-31,-1-2 0,0-1 0,-2-2 0,33-29 0,-55 43-41,0-1 0,-1-1 0,0 0 1,-1 0-1,0-1 0,14-26 0,-20 33-44,-1 0-1,1-1 1,-2 1-1,1-1 1,0 0-1,-1 1 1,0-1-1,0-11 1,-1 13-33,-1 0 1,1 0 0,-1 0 0,0 0 0,0 0 0,0 1 0,0-1 0,-1 0 0,0 1 0,1-1 0,-1 1 0,0 0-1,-1-1 1,-3-4 0,-2 1-26,0-1 1,-1 1-1,0 0 0,0 1 0,0 0 0,-19-9 0,-62-20-99,54 23 58,-2 2 0,1 2 0,-1 1 0,0 2 0,0 1 0,-1 2 0,-68 6 0,-99 25-682,73 5-2662,96-19 1437,34-14 1573,0 0 0,1 1 0,-1 0 0,1 0-1,-1-1 1,1 2 0,0-1 0,-1 0 0,-2 5 0,3-5 91,1 1 0,0 0 0,0-1 0,0 1 0,0 0 0,1 0 0,-2 4 0,2-7 276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0:40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1728,'0'0'69,"0"0"1,0 0-1,0 0 0,0 0 0,0 0 1,0 0-1,0-1 0,0 1 0,0 0 1,0 0-1,0 0 0,0 0 1,0 0-1,0 0 0,0 0 0,0-1 1,0 1-1,0 0 0,0 0 1,0 0-1,0 0 0,1 0 0,-1 0 70,0 0-70,0 0 0,0 0 1,0-1-1,0 1 0,0 0 1,0 0-1,0 0 0,1 0 0,-1 0 1,0 0-1,0 0 0,0 0 1,0 0-1,0 0 0,0 0 0,0 0 1,1 0-1,-1 0 0,0 0 1,0 0-1,0 0 0,0 0 0,0 0 1,0 0-1,0 0 0,1 0 0,-1 0 1,0 0-1,0 0 0,0 1 1,0-1-1,8 5 4390,-6-4-5534,12 6 1298,1-2 0,0 0 1,0-1-1,0 0 0,20 2 0,1 0-223,48 13 64,145 53 0,-23 9 885,-202-80-972,0 1 0,0 0-1,0 0 1,-1 0 0,1 1 0,-1-1 0,0 1 0,1-1-1,2 5 1,-5-6 32,0 1 0,0-1 0,0 1 0,0 0 0,0-1 0,0 1 0,-1 0 0,1 0-1,-1-1 1,1 1 0,-1 0 0,0 0 0,0 0 0,1 0 0,-1 0 0,-1 0 0,1 0 0,0-1 0,0 1 0,-1 0-1,1 0 1,-2 2 0,-11 31 349,-24 42-1,-2 6-245,1 13-4,-90 207 621,121-289-645,1 1-1,1-1 0,0 1 1,1 1-1,1-1 1,0 1-1,1-1 0,0 1 1,2 0-1,2 28 1,0-22-27,1-1 0,2 1 0,0-1 0,11 30 0,-1-16 131,32 57 0,-41-84-176,0 0 1,0 0-1,0-1 1,1 0-1,15 12 1,-5-5-35,32 18 1,-14-15 67,1-2 0,1-1 0,58 14 0,-75-22 5,55 16 70,227 56 216,-64-38 16,59 13 467,177 61-428,-468-112-373,197 53 1021,-202-55-1035,86 24 206,114 16 0,244-8 503,-399-32-543,208 9-107,-127 2-297,106 17 375,-136-15-240,-32-5 127,95 5 201,-28-3-327,-112-7 70,94 7 108,-81-8 20,129 0 368,-50-10-447,-80 6-116,0 3 1,1 0-1,33 7 1,58 3 56,-87-10 282,-17 0-101,26-3 0,-37 2-244,0 0 0,0 0-1,16 2 1,9 1-5,-28-3 101,0 1 0,0 0 0,1 0 1,-1 1-1,0-1 0,10 6 0,-8-4 48,0 0 0,0-1 0,11 3 0,-16-5-53,59 7 174,-53-7-126,-1 0 0,0 0 0,0-1 0,0 0-1,15-4 1,-15 4-92,0-1-1,1 1 1,-1 0-1,1 1 0,15 1 1,0 0-95,-18-1 133,0 1 0,0 0-1,9 2 1,2 1-164,-10-2 143,1 0 0,0 0 1,-1 1-1,1 1 0,-1-1 0,11 8 0,-7-7-26,-7-4 290,-6-1 1132,-25-10-800,4-1-730,1 1 162,0 0 1,-24-7 0,35 14 88,-1-1 0,-15-10 0,20 11 124,0-4-369,6 7 163,1 1 1,0-1-1,-1 1 1,1-1-1,0 0 1,-1 1 0,1-1-1,-1 1 1,1-1-1,-1 1 1,1-1-1,-1 1 1,1 0-1,-2-1 1,-7-4-43,1-1 0,-11-8 0,-2-1-111,15 12 150,6 3 13,-1 0-1,1 0 0,-1 0 0,1 0 1,0 0-1,-1-1 0,1 1 1,0 0-1,-1 0 0,1 0 1,0-1-1,-1 1 0,1 0 1,0 0-1,0-1 0,-1 1 1,1 0-1,0-1 0,0 1 1,-1 0-1,1-1 0,0 1 0,0 0 1,0-1-1,0 1 0,0 0 1,-1-1-1,1 1 0,0-1 1,-3 0-229,3 1 222,-1 0-1,1 1 1,0-1-1,-1 0 1,1 0-1,0 0 1,-1 0-1,1 0 1,0 0-1,-1 0 0,1 0 1,0 0-1,-1 0 1,1-1-1,0 1 1,-1 0-1,1 0 1,0 0-1,0 0 1,-1 0-1,1 0 1,0-1-1,-1 1 0,1 0 1,0 0-1,0-1 1,0 1-1,-1 0 1,1 0-1,0-1 1,0 1-1,0 0 1,-1 0-1,1-1 0,0 1 1,0-1-1,13 10-75,6 1 108,37 15 1,-36-16-19,21 6-39,46 11 0,-63-20 16,96 22 332,-87-17-441,-29-10 94,0 1-1,1 0 1,-1-1 0,1 0 0,0 0-1,7 0 1,-11-1-143,4 3 164,-6-3 2,1 0 0,0 0 1,0 0-1,0 0 0,0 0 0,0 0 1,0 0-1,0 0 0,-1 1 0,1-1 1,0 0-1,0 0 0,0 0 0,0 0 1,0 0-1,0 0 0,0 0 1,0 0-1,0 0 0,0 1 0,-1-1 1,1 0-1,0 0 0,0 0 0,0 0 1,0 0-1,0 0 0,0 1 0,0-1 1,0 0-1,0 0 0,0 0 0,0 0 1,0 0-1,0 0 0,0 1 0,0-1 1,0 0-1,0 0 0,0 0 0,0 0 1,1 0-1,-1 0 0,0 0 0,0 1 1,0-1-1,0 0 0,0 0 1,0 0-1,0 0 0,0 0 0,0 0 1,0 0-1,1 0 0,-1 0 0,0 0 1,0 1-1,0-1 0,0 0 0,-12 6-1,0-1 0,-1 1 0,0-2 0,0 0 0,-1-1 0,1 0 0,-19 1 0,-34 9 11,-86 26 288,62-23-86,53-15 934,38-18-203,0 12-828,1 0 1,0 1 0,0-1 0,3-4 0,-2 4-86,-1 1 1,0-1-1,0 1 0,3-10 1,-2 0-59,2 0 1,0 1-1,10-21 0,-13 29-30,0 1 0,0-1-1,-1 0 1,1 0-1,-1 0 1,0 0 0,0 0-1,0-8 1,-1 11-191,0-1 1,0 1-1,0-1 0,-1 1 1,1 0-1,-1-1 0,1 1 1,-1 0-1,0-1 0,0 1 1,0 0-1,0 0 0,0 0 1,0 0-1,-1 0 0,1 0 1,-1 0-1,1 0 0,-1 1 1,-3-4-1,-28-10-7106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1:16.40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154 4 992,'-5'-4'2512,"3"4"-2424,1 1 0,-1-1 0,1 0 0,0 1 0,-1-1 0,1 1 0,0-1 0,0 1 0,-1 0 0,1 0 0,0-1 0,0 1 0,0 0 0,0 0 0,0 0 0,0 0 0,0 0 0,0 0 0,0 2 0,-17 28 36,10-15 344,-43 77 1329,41-72-1539,1 0 0,-10 32-1,17-42-155,3-10-74,-1 0 0,0-1 0,0 1 0,0 0 0,-1 0 0,1 0 0,0-1 0,0 1 0,0 0 0,-1 0 0,1-1 0,0 1 0,-1 0 0,1 0 0,-2 1 261,-1 17 650,3-23-947,1 0 0,0 1 0,0-1-1,0 0 1,0 0 0,1 1 0,0-1 0,-1 1 0,1-1 0,1 1 0,-1 0 0,0-1 0,6-4 0,-2 1-82,1 1 1,1-1 0,-1 1-1,14-8 1,-5 6 57,0 0 0,1 2 0,0 0 0,36-7 0,8-3-16,10-3 181,-42 15-316,-24 4 242,-1 0 0,1 0 0,-1-1 0,1 0 0,7-2 0,-6 2-53,-1-1-1,1 1 1,0 0 0,-1 1 0,1-1 0,6 2-1,23-4 152,41-17 104,-53 17-156,0 1 0,35 0 0,17-6-94,-70 8-11,18-1 20,-1 2 0,0 1 0,23 4 0,10 2-71,-39-7 114,0 1 0,23 7 0,-34-8-57,0 0-1,0 0 1,0-1 0,6 1-1,-7-1-25,0 0-1,1 0 0,-1 1 1,0-1-1,6 3 0,50 12 5,-49-12 89,1 0 1,-1-1-1,1-1 0,-1 0 0,1 0 0,0-1 0,21-3 0,15 0-7,5-2-130,42-10 389,-58 9-263,69-1-1,107 7 51,-167 5-304,-43-5 203,0 1 0,-1-1-1,1 1 1,-1 0 0,1 0 0,0 0-1,-1 0 1,0 0 0,4 3 0,12 4 132,18-4 43,-34-4-178,-1 0-1,1 0 0,-1 1 0,1-1 1,0 0-1,-1 1 0,1 0 0,-1-1 1,1 1-1,-1 0 0,0 0 0,1 0 1,1 1-1,-3-1 14,1 0-1,-1 1 1,1-1 0,-1 0 0,0 0-1,1 1 1,-1-1 0,0 0-1,0 0 1,0 1 0,0-1 0,0 0-1,0 0 1,-1 1 0,1-1 0,0 0-1,-1 2 1,-1 3-7,0 0 0,0 0 0,-1 0 0,-3 6 0,3-7-32,0 0-1,1 0 1,0 0-1,0 0 1,1 0 0,-3 9-1,-1 23-58,1-15 149,2-1 0,-1 26 0,4-44-109,-1 1-1,0 0 1,1-1-1,0 1 1,0 0-1,2 5 1,4 17-26,-7-24 65,1 4 28,-1-1 1,1 1-1,0-1 0,1 1 1,-1-1-1,1 1 1,3 5-1,-2-2 27,2 0 294,-5-9-346,0 0-1,1 0 1,-1 0 0,0 1 0,1-1 0,-1 0 0,0 0 0,1 0 0,-1 0 0,0 0 0,1 0 0,-1-1 0,0 1 0,1 0 0,-1 0 0,0 0 0,0 0 0,1 0-1,-1 0 1,0 0 0,1-1 0,-1 1 0,0 0 0,0 0 0,1 0 0,-1-1 0,0 1 0,0 0 0,0 0 0,1-1 0,-1 1 0,0-1 0,6-5 39,-1 0 0,0 0 0,0-1 0,-1 0 0,0 0 0,0-1 0,-1 1 0,0-1 0,0 1 0,0-1 0,2-16 0,-4 19-46,2-10-94,0 1 1,0-1-1,0-24 1,-3-10-2263,0 48 2357,0 1-1,0 0 0,0 0 0,0 0 1,0-1-1,0 1 0,0 0 0,0 0 1,0 0-1,0-1 0,0 1 0,0 0 1,0 0-1,0 0 0,0-1 0,0 1 0,0 0 1,0 0-1,0 0 0,0-1 0,-1 1 1,1 0-1,0 0 0,0 0 0,0 0 1,0-1-1,0 1 0,0 0 0,-1 0 1,1 0-1,0 0 0,0 0 0,0 0 1,-1-1-1,1 1 0,0 0 0,0 0 1,0 0-1,0 0 0,-1 0 0,1 0 1,0 0-1,0 0 0,0 0 0,-1 0 1,1 0-1,0 0 0,0 0 0,0 0 1,-1 0-1,1 0 0,0 0 0,0 0 1,-1 1-1,-12 7-224,3-2 404,-9 10-263,11-8 94,7-7 3,0 0 0,0 1-1,0-1 1,0 0 0,0 0 0,0 0 0,-1 0 0,1 0 0,0 0 0,-1 0 0,1-1 0,0 1 0,-1 0-1,1-1 1,-1 1 0,0-1 0,1 0 0,-1 1 0,1-1 0,-1 0 0,1 0 0,-3 0 0,-4 1 0,1-1 0,-1 2 0,0-1 0,0 1 0,-8 3 0,9-2-3,-1 0-1,0-1 0,0-1 1,0 1-1,-9-1 0,-26 0-5,-55 7 0,16-1-41,-96-3 1,155-4 42,-45-8-5,65 8-71,-3 0 95,1 1-1,-1-2 1,0 1 0,0 0 0,0-1-1,1 0 1,-1-1 0,0 1-1,1-1 1,-1 0 0,-7-4 0,0-1-51,1 1 0,-1 0 1,0 2-1,-22-7 0,-24-8 390,43 14-350,0 0 0,-1 1 1,1 0-1,-22-1 0,6 1-186,-5 0 157,0 2 0,-40 2 0,22 1 59,34 0 68,-1 2 1,1 0-1,-22 6 1,17-3 41,-35 3 0,11-5-14,-98 22-1,120-19-127,0 2 0,-31 15-1,45-17-97,-23 17-1,2 0-89,-5 4 177,32-19 12,8-9 14,-1 1 0,1-1 0,0 0 0,0 1 0,-1-1 0,1 1 0,0-1 0,-1 0 0,1 1 0,0-1 0,-1 0 0,1 1 0,-1-1 0,1 0 0,0 0 0,-1 1 0,1-1 0,-1 0 0,1 0 0,-1 0 0,1 0 0,-1 0 0,1 0 0,-1 1 0,-1-1 224,13-1-415,14-4 13,-18 3 141,0 1-1,1-1 1,13 1 0,18 1-77,65 8 0,124 36 2,-193-37 104,0-2-1,43 1 0,-37-3-42,148 4 149,-46-3-109,-79-3 94,112-13 0,-141 9-122,1 1 0,0 2 0,-1 1 0,1 2 1,-1 2-1,42 11 0,-17-4 128,-42-9-117,1 1 0,-1 0-1,30 15 1558,-59-18-1015,-24-1-661,26 0 225,-110 2-117,-171 24 0,-41 0 108,287-24-73,-125-1-13,99-1-130,57 0 69,1 1 0,-21 5 0,-8 1 101,32-6-54,0 1 0,0 0 0,-10 4 0,-17 4 9,27-9-7,-116 26-260,17-4 263,83-20-63,21-3 20,0 0-1,0 0 1,0 0 0,0 1-1,0 0 1,0 0 0,0 0-1,0 0 1,-7 4 0,-1 2-13,-1 1 46,1-1 0,0 1 0,-11 10 0,5-3-6,-9 10-160,23-22 146,1 2-88,11-1 143,15 0 59,-1-1 0,1-1-1,36-1 1,7 1 72,19 3-175,140-10 0,-191 2 16,86-8-4,125 6 1,-191 9-72,69 16-1,-76-10 176,0-3 0,65 2 0,-33-6 171,-40-1-77,0-2 1,42-5-1,-31-1-183,53 1 0,-46 1-125,-55 4 330,-13 8 278,5-5-458,0 0 0,-1-1 0,1 0 0,0 0 1,-1 0-1,0-1 0,-9 1 0,-12 2-5,-102 27 167,-135 52 0,226-71-126,0-2 1,-1-1 0,-40 2-1,-2 1-59,-7 1 6,-180 5-1,222-19-10,2 1-68,1 1-1,-47 7 0,-130 45-270,197-46 316,-26 5-105,14-4-207,36-6 32,1-1 267,-1 1-1,1-1 1,0 0-1,-1 0 1,1 0-1,0 0 1,0 0 0,0 0-1,-1 0 1,1-1-1,2 2 1,14 11-68,0-4-26,0 0-1,1-1 0,0-1 1,24 7-1,-16-6 66,69 26 29,39 12 201,-103-38-171,0-1 0,0-2-1,56 3 1,95-9 181,-122-1-104,261-15 20,-274 13-4,215-23 162,-232 25-293,36 0 1,-51 2 67,-8 1-55,1-1 0,-1 1 0,0 1 0,0 0-1,0 0 1,10 4 0,13 3 103,-28-8-67,-1-1 1,1 1-1,-1-1 1,0 1-1,1-1 1,-1 1-1,1 0 1,-1-1-1,2 3 1,-1-2 2,1 1 0,0 0 0,0-1 0,0 1 1,0-1-1,5 2 0,-6-3 83,2 10-77,-4-9-3,1-1 0,-1 0 0,0 1 1,1-1-1,-1 0 0,0 1 1,0-1-1,1 1 0,-1-1 1,0 0-1,0 1 0,0-1 0,1 1 1,-1-1-1,0 1 0,0-1 1,0 0-1,0 1 0,0-1 0,0 1 1,0-1-1,0 1 0,0-1 1,0 1-1,0-1 0,0 1 1,0-1-1,0 1 0,-1-1 0,1 0 1,0 1-1,0-1 0,0 1 1,-1-1-1,1 0 0,0 1 1,-1-1-1,1 1 0,0-1 0,-1 0 1,1 0-1,0 1 0,-1-1 1,0 1-1,-6 2 38,-1 0-1,0-1 1,0 1 0,0-1 0,-13 1-1,-47 1 383,13 0-250,-87 15-314,15-1 181,-14 0-16,-235 14-90,336-25-35,1 1 1,-75 27-1,33-10 298,18-10-233,17-6-24,-57 11-80,61-11 206,29-7-108,0 0 0,0 1 0,0 0 0,0 2 0,0-1 0,1 1 0,0 1 0,-14 9 0,13-7-182,10-6 152,-1 0 0,1 0 0,0 1 0,-1-1 0,1 1-1,-4 5 1,6-7 48,1 0-1,-1 0 0,0 0 0,1 1 0,-1-1 0,1 0 0,0 0 0,-1 1 0,1-1 0,0 0 0,0 1 0,0-1 1,0 1-1,0-1 0,0 0 0,0 1 0,0-1 0,0 0 0,1 1 0,-1-1 0,0 0 0,1 0 0,0 1 0,0 1 1,2 2 1,0 0 0,1 0 1,0 0-1,0 0 0,0-1 1,0 0-1,1 1 1,-1-2-1,1 1 0,0 0 1,0-1-1,11 5 1,2 0 104,0 0 0,32 8 0,96 14-107,-40-9 98,173 19-142,-251-37 0,120 6 218,21 3-57,-119-5 52,22 3-255,-41-7 110,58 14 1,12 2 74,-73-16-105,83 6 238,-7-1-214,-98-8 16,0 1 0,0 0 0,10 3 0,-10-3 25,0 1 0,0-1 1,10 1-1,-14-3-32,-2 1-11,1 0-1,0 0 0,-1 0 0,1 0 1,0 0-1,-1 0 0,1 0 0,-1 0 1,1 0-1,8 5 1218,-26-5-952,11 0-181,-40 2 206,-20-1-422,-303 3 0,230 10 229,31-2-136,18-1-69,-40 4 162,-13 1 18,127-15-62,1-1-33,-1 2 0,-18 4 0,14-2 4,-25 1 1,-8 1 22,45-5-42,-1 0 1,-15-1 0,17 0-30,-1 0 0,0 0 0,-13 3 0,-104 21-151,109-20 100,-27 12-1,29-11 104,11-4 11,0 0 0,0 0 0,0 0 0,0 1 0,-4 2 0,-15 7-66,19-10 42,0 0-1,1 1 0,-1-1 0,0 1 0,0 0 0,-3 2 0,6-1-125,0-2 133,0 0 0,0 0 0,1 1 0,-1-1 0,1 0 0,-1 0 0,1 1 0,0-1 0,0 1 0,4 3-18,0 0-1,1-1 0,0 0 0,-1 0 0,2-1 0,-1 1 1,0-1-1,0 0 0,9 2 0,8 4 16,156 65-30,-149-63 52,2-2-1,-1-2 0,1-1 1,33 3-1,107 1-17,135 11 160,-268-14-133,66 19 0,-51-7 196,41 9-334,-80-25 204,1-2 0,0 1 1,0-2-1,0 0 1,0-1-1,0-1 0,21-5 1,-15 3-84,8 3 116,-7 0 905,-31-1-775,-3 3-265,1 0 0,-1 1 0,0 0 0,1 0 0,-16 6 0,-50 24 83,74-31-62,-115 64-266,11-6 334,88-50-15,-1-1 0,0-1 0,-39 9-1,-126 12 145,22-4-332,112-15 128,-61 21 0,100-27 26,0 0 0,0-1 0,-11 1 0,9-1-96,-21 7-33,28-7 82,1 0 0,0 0 1,-1-1-1,1 0 1,-10 1-1,8-2 79,1 1 0,-1 0-1,1 0 1,0 1 0,-9 3 0,8-3 1,0 0 1,-1 0-1,-8 1 1,-16 1-17,13-1-11,-21-1 0,7-1-179,1 1 0,-33 8 0,21 2 339,37-9-170,-1 0-1,0-1 1,1 0 0,-1 0-1,0-1 1,-10 1 0,-3 1-283,120-3-408,172 5-166,-215-2 908,74-5-1,55-15 142,-64 5-145,-56 6-83,157-8-168,-197 13 250,1-1 0,45-11-1,-28 7-42,0 2 0,64 2 0,-88 2 30,13 0-121,1-1 14,0 2-1,48 7 1,0 0 319,-34-7 581,-46-2-785,0 0-1,0 1 0,0-1 0,0 0 0,0 0 0,0 0 0,0 0 0,0 0 0,-1 0 0,1 0 0,0 0 0,-1 0 0,1 0 0,0 0 0,-1 0 0,0 0 1,1-3-1,0 2 32,0-1-41,0 0-1,0-1 1,-1 1-1,1-1 1,-1 0-1,0 1 1,0-1-1,0 1 1,-1-1-1,0-4 1,-1-16 88,0-14-253,-12-66 0,14 102 129,-1 0-138,1-1 0,0 1 0,0-1 0,0 0 0,0 1 0,0-1 0,1-4 0,6 22-983,-2 13 994,-2-15 43,-1 0-1,2 23 0,6 172 116,-8-136-24,13 75 1,-9-110 54,-3-22-23,-1-1 0,1 20-1,6 46-150,-1 0 239,-3-13 368,-5-65-527,-1 6-257,2-8 323,-1 1 0,0-1-1,0 0 1,0 1 0,0-1 0,0 0-1,0 1 1,0-1 0,0 0 0,0 1 0,0-1-1,0 0 1,0 1 0,0-1 0,0 0-1,0 1 1,0-1 0,0 0 0,-3 4 477,3-4-477,0 0 0,-1 1-1,1-1 1,0 0 0,-1 0 0,1 0-1,0 0 1,-1 0 0,1 0 0,0 0 0,-1 1-1,1-1 1,0 0 0,-1 0 0,0 0-1,-16-2 73,-1 1 0,1-2 0,-19-5 0,-12-2-192,16 5 126,-101-15-1,75 14-141,20 2 20,0 1-1,-70 4 1,45 3 38,37 0 77,0-1 1,-39-1-1,-13 2 25,55-2-82,-35 3-82,-82 7-167,65-3 518,30-4-24,21-1-237,-28-1 1,-2-1 139,25-1-107,-55-5 0,27-7 27,40 7-79,-1 1 1,0 0 0,-20 0-1,19 2 80,-22-4-1,22 3-7,-22-1 0,-27-6 69,41 9-360,12-1 175,-1 1-1,-25 4 0,18-3-278,22 13-251,-2-10 577,-5 6 674,8-10-628,0 0 0,0 1 0,-1-1 0,1 0 0,0 0 0,-1 0-1,1 0 1,0 0 0,-1 0 0,1 0 0,0 0 0,-1 0 0,1 0 0,0 0-1,-1 0 1,1 0 0,0 0 0,-1 0 0,1 0 0,0-1 0,0 1 0,-1 0-1,1 0 1,0 0 0,-1 0 0,1-1 0,0 1 0,0 0 0,-1 0 0,1-1-1,0 1 1,0 0 0,0 0 0,-1-1 0,1 1 0,0 0 0,0 0 0,0-1-1,-1-1-10,0 0 0,0-1 1,0 1-1,0 0 0,1 0 0,-1 0 0,1-1 0,0 1 0,0 0 0,0-1 0,0 1 0,0 0 0,0-1 0,0 1 0,1 0 0,-1 0 0,1-1 0,0 1 0,-1 0 0,1 0 0,3-4 0,2-6-146,1 0-1,12-16 0,-16 24 96,10-13-498,1 0 0,1 1-1,19-16 1,55-39-4158,-73 58 3872,43-32-5472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6:15.22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55 26 1568,'-17'-25'11269,"27"25"-11273,0 2 0,13 2 0,-13-2 99,0-1-1,15 1 1,-22-1-81,-1-1-1,0 1 1,1-1-1,-1 1 1,0 0 0,0 0-1,0 0 1,1 0 0,-1 0-1,2 2 1,14 7-52,-9-6 146,0 0-1,-1 1 1,1 0-1,-1 0 1,10 9-1,2 1-48,-14-11 9,0 1 0,-1-1 1,1 1-1,-1 0 0,9 11 1,-12-12-15,0-1 1,0 0 0,0 1-1,0-1 1,-1 1-1,0-1 1,1 1 0,-1 0-1,-1-1 1,1 1 0,-1 0-1,1 6 1,-2-1 30,0-1 1,-1 1-1,0-1 0,0 1 1,-1-1-1,0 0 0,0 0 1,-1 0-1,0 0 0,0-1 1,-1 1-1,0-1 0,-12 12 1,1 0 79,-15 14 176,3-6-230,-11 10-14,35-34-50,0 0 0,-1 0-1,1 0 1,0-1 0,-1 0 0,0 0 0,1 0 0,-6 1-1,7-3-28,0 0-1,0 0 0,0 0 0,0-1 0,0 1 1,0-1-1,0 0 0,0 0 0,0 0 0,0 0 1,-3-3-1,-7-1-58,11 4-128,-1 0 0,1 0 1,0 0-1,-1-1 0,1 1 1,0-1-1,0 1 0,0-1 1,0 0-1,-2-2 0,-9-16-4599,8 9 571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4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0 983 3904,'1'-1'277,"-1"0"0,1 0 0,-1 0 1,1 0-1,0 1 0,-1-1 0,1 0 1,0 0-1,-1 0 0,1 1 0,0-1 0,0 1 1,0-1-1,0 0 0,0 1 0,0-1 0,-1 1 1,1 0-1,0-1 0,2 1 0,16-11 1646,-4-4-1085,1-1-1,-2-1 1,24-35 0,27-62-114,-7 10-341,3 15-345,-54 81-48,1 0 1,-1 1-1,1-1 1,1 1 0,12-8-1,-7 5-211,-14 10 218,1 0 0,-1-1 0,0 1 0,1 0-1,-1-1 1,1 1 0,-1 0 0,1 0 0,-1 0 0,1-1-1,-1 1 1,0 0 0,1 0 0,-1 0 0,1 0 0,0 0-1,-1 0 1,1 0 0,-1 0 0,1 0 0,-1 0-1,1 0 1,-1 0 0,1 0 0,-1 0 0,0 1 0,1-1-1,-1 0 1,1 0 0,-1 0 0,1 1 0,-1-1 0,1 0-1,-1 1 1,0-1 0,1 0 0,-1 1 0,0-1 0,1 1-1,-1-1 1,0 0 0,0 1 0,1-1 0,-1 1 0,0-1-1,0 1 1,0-1 0,1 1 0,-1-1 0,0 1 0,0-1-1,0 2 1,1 1 10,-1 0-1,1 1 0,-1-1 1,0 1-1,0-1 0,0 0 1,-1 7-1,-16 81 194,-34 153 576,51-242-741,0-1 1,-1 1-1,1-1 0,0 1 1,0-1-1,0 1 1,0-1-1,0 1 0,0 1 1,4 0 486,4-8 15,73-80 205,-32 31-652,2 6-101,2 2 1,66-45-1,-118 90 11,12-8-113,0 0 0,0 0 0,0 1 0,29-11 0,-42 19 99,1 0 0,-1-1 1,0 1-1,1 0 1,-1 0-1,0 0 0,1 0 1,-1 0-1,1 0 0,-1 0 1,0 0-1,1 0 0,-1 0 1,0 0-1,1 0 0,-1 0 1,1 0-1,-1 0 0,0 1 1,1-1-1,-1 0 0,0 0 1,1 0-1,-1 0 1,0 1-1,0-1 0,1 0 1,-1 0-1,0 1 0,1-1 1,-1 1-6,1 0 0,-1 0 0,0 0 0,0 0 0,1 0 0,-1 0 0,0 0 0,0 0 0,0 0 0,0 0 0,0 2 0,-9 32-54,7-27 109,-16 55-75,-8 41 136,23-90-14,1 1 0,0-1-1,2 1 1,-1 0 0,3 17-1,-2-30-40,1 1 0,-1-1 0,1 0 0,0 1 0,-1-1 0,1 0 0,0 1 0,0-1 0,0 0 0,1 0 0,-1 0 0,0 0 0,1 0 0,1 2 0,-1-3-8,-1 0 1,0 0-1,1 0 1,-1-1-1,1 1 1,-1 0-1,0-1 0,1 1 1,0-1-1,-1 1 1,1-1-1,-1 0 1,1 0-1,-1 1 0,1-1 1,0 0-1,-1 0 1,1-1-1,-1 1 1,1 0-1,0-1 1,-1 1-1,2-1 0,3-1 9,-1 0 0,0-1-1,1 0 1,-1 0 0,0 0-1,-1 0 1,1-1 0,0 0-1,-1 0 1,0 0 0,7-9-1,1-5-78,20-37 0,-11 18 23,2-1 101,34-60 117,-21 30-669,-35 62 140,-1 6 316,0 0-1,0 0 0,0 0 1,-1 0-1,1 0 1,0 0-1,0 0 1,0 0-1,0 0 1,0 0-1,-1 0 0,1 0 1,0 0-1,0 0 1,0 0-1,0 1 1,0-1-1,0 0 0,-1 0 1,1 0-1,0 0 1,0 0-1,0 0 1,0 0-1,0 1 1,0-1-1,0 0 0,0 0 1,0 0-1,0 0 1,0 0-1,0 1 1,0-1-1,0 0 1,0 0-1,0 0 0,0 0 1,0 1-1,0-1 1,-9 32-55,1 1 0,2 0 0,1 0 0,0 50 0,5-57 282,1 0-1,7 36 1,-8-59-173,1-1 0,0 1 0,-1-1-1,1 0 1,0 1 0,0-1 0,1 0 0,0 3 0,-1-5-26,-1 1 1,1-1 0,-1 1-1,1-1 1,-1 1 0,1-1-1,0 1 1,-1-1 0,1 0-1,-1 1 1,1-1 0,0 0-1,-1 0 1,1 1 0,0-1-1,0 0 1,-1 0 0,1 0-1,0 0 1,-1 0 0,1 0-1,0 0 1,0 0 0,-1 0-1,1 0 1,0 0 0,-1 0-1,1 0 1,0-1 0,-1 1-1,1 0 1,0-1 0,-1 1-1,2-1 1,12-8 80,-1-1 0,0-1 1,0 0-1,-1-1 0,0 0 0,11-16 0,25-25-73,-42 47-31,20-20 31,38-49 0,-62 73-41,0-2-63,1-1 1,0 1-1,0 1 1,0-1-1,1 0 1,-1 1-1,1 0 1,6-4-1,-12 24-459,1-14 457,-4 28 136,-1 0-72,2 0-1,1-1 0,1 36 1,3-59 47,0 0 0,0 0-1,0 0 1,1 0 0,0 0 0,3 6 0,-4-11-4,0 0 0,0 0 1,0 0-1,0 0 0,0 0 0,0 0 0,1-1 0,-1 1 1,0 0-1,1-1 0,0 1 0,-1-1 0,1 0 0,0 1 1,0-1-1,-1 0 0,1 0 0,0 0 0,0 0 1,0-1-1,1 1 0,2 0 0,0-1 18,0 0 1,0 0-1,0-1 1,0 0-1,0 0 1,-1 0-1,1-1 1,7-2-1,38-21 94,-49 24-138,13-7-6,-1-1 1,0-1 0,0 0-1,11-13 1,44-50 36,-33 34 18,-13 14-57,-9 10 112,16-14-1,29-26-538,-87 94-272,9-12 696,2 1-1,-16 32 0,28-48 8,1 1 0,0-1 0,1 0-1,1 1 1,-1 0 0,2 0 0,0 0-1,0 17 1,2-27 17,0 0 0,0-1 0,1 1 0,-1 0 0,1-1 1,0 1-1,-1 0 0,1-1 0,1 1 0,-1-1 0,0 1 0,3 3 0,-3-5 0,-1 0 1,1 0-1,0-1 0,0 1 1,0 0-1,0 0 0,-1-1 1,1 1-1,0 0 0,0-1 0,0 1 1,0-1-1,0 1 0,1-1 1,-1 1-1,0-1 0,0 0 1,0 0-1,0 0 0,0 1 1,0-1-1,1 0 0,-1 0 1,0-1-1,0 1 0,0 0 0,0 0 1,0 0-1,1-1 0,0 0 1,25-12 97,0-1 1,-1-1 0,26-20 0,70-62-3,-108 86-107,151-127 32,-141 119-21,-1-2 0,-1 0 0,-1-1 0,-1-2 0,-1 0 0,18-30 0,-15 13-68,-2-1-1,-2-1 1,-2 0 0,21-89 0,-35 119-238,0 1 0,1-22 0,-4 33-72,-2 6 206,-4 11 59,6-15 88,-63 181-401,58-161 407,-10 33 156,-11 67 1,26-105-134,1 0 1,0 0 0,1 0 0,1 0-1,0 0 1,1 0 0,1-1 0,6 17-1,-8-27 19,0 0-1,0 0 1,0 0-1,1 0 0,5 8 1,-7-12-17,0 0 0,0 1 0,-1-1 0,1 0 0,0 0 0,0-1 0,0 1 0,0 0 0,0 0 0,1 0 0,-1-1 0,0 1 0,0 0 0,0-1 0,1 1 0,-1-1 0,0 0 0,0 1 0,1-1 0,-1 0 0,0 0 0,1 0 0,-1 0 1,0 0-1,1 0 0,-1 0 0,0 0 0,3-1 0,1-1 7,1-1 0,-1 0 0,1 0 1,-1-1-1,0 0 0,0 0 1,4-4-1,1-2 51,0-1 0,8-11 0,11-24 122,-27 43-214,-1 0 1,1 0-1,0-1 1,-1 1-1,0-1 1,0 1-1,0-1 1,0 1 0,-1-1-1,1 0 1,-1-5-1,0 8-3,0 0 0,0 0 0,-1 1-1,1-1 1,0 0 0,0 0 0,-1 1 0,1-1-1,0 0 1,-1 1 0,1-1 0,0 1-1,-1-1 1,1 0 0,-1 1 0,1-1 0,-1 1-1,0-1 1,1 1 0,-1-1 0,1 1 0,-1 0-1,0-1 1,1 1 0,-1 0 0,0-1-1,1 1 1,-1 0 0,0 0 0,0 0 0,1 0-1,-1 0 1,0 0 0,0 0 0,1 0-1,-1 0 1,0 0 0,0 0 0,1 0 0,-1 0-1,0 0 1,1 1 0,-2-1 0,-1 2-12,0-1 1,0 0 0,0 1-1,0-1 1,0 1 0,0 0-1,0 0 1,-4 4 0,3 0-6,-1 0 1,1 0-1,-1 0 1,2 1 0,-1 0-1,1-1 1,0 1-1,0 0 1,1 1 0,-2 7-1,2-3 50,0 1-1,0-1 1,2 1 0,-1-1-1,3 16 1,-2-6 99,0-15-63,0 0 1,1 0 0,-1 0-1,3 9 1,-2-14-44,-1-1-1,1 1 1,-1-1 0,1 1-1,0-1 1,0 0-1,-1 1 1,1-1 0,0 0-1,0 1 1,0-1 0,1 0-1,-1 0 1,0 0-1,0 0 1,1 0 0,-1 0-1,0 0 1,1 0 0,-1-1-1,1 1 1,-1 0-1,3 0 1,-1-1 19,-1 0-1,1 0 1,0 0-1,-1 0 1,1 0 0,-1-1-1,1 1 1,0-1-1,-1 1 1,1-1-1,-1 0 1,4-2 0,2-1 35,0 0 1,11-9-1,73-53 31,166-89 0,-252 151-54,-4 3-80,-1 1-1,0-1 1,0 0-1,0 1 1,1-1-1,-1 1 1,0-1-1,0 1 1,1 0-1,2-1 1,-4 2 19,0 0 0,0 0 0,0 0 1,0-1-1,0 1 0,0 0 0,0 0 0,0 0 1,0 0-1,-1 0 0,1 0 0,0-1 1,0 1-1,-1 0 0,1 0 0,-1 0 0,1-1 1,-1 1-1,0 1 0,-28 57 6,-27 61 70,48-98 73,0 0 1,2 1-1,-7 37 0,13-59-105,-1 0 0,1 1 0,0-1-1,0 0 1,0 0 0,0 1 0,0-1-1,0 0 1,0 0 0,0 1 0,1-1 0,-1 0-1,0 0 1,1 1 0,-1-1 0,1 0-1,-1 0 1,1 0 0,0 0 0,-1 0-1,1 0 1,0 0 0,1 1 0,-1-1-5,0-1 0,1 0 1,-1 1-1,0-1 1,0 0-1,1 0 0,-1 0 1,0 0-1,1 0 1,-1 0-1,0 0 0,0 0 1,1-1-1,-1 1 0,0-1 1,0 1-1,1 0 1,-1-1-1,0 0 0,0 1 1,0-1-1,0 0 1,0 0-1,2-1 0,8-7 69,-1 0-1,0 0 0,18-22 1,24-39 17,-41 55-96,56-89-69,-50 84-65,-4 7-61,-9 11-270,-2 7 240,-2 15 116,0-14 52,-5 67-13,2-48 91,2-1-1,1 28 1,1-33 4,-1-7 73,5 23-1,-5-32-92,1-1 0,-1 1 0,1-1 0,0 1 0,0-1 0,0 0 0,0 1 0,0-1 0,1 0 0,-1 0 0,1 0 0,-1 0-1,1 0 1,3 3 0,-4-5 7,0 1 1,-1-1-1,1 1 0,0-1 0,0 1 0,0-1 0,0 0 0,0 1 1,-1-1-1,1 0 0,0 0 0,0 0 0,0 0 0,0 0 0,0 0 1,0 0-1,0 0 0,0 0 0,0 0 0,0 0 0,0 0 0,0-1 0,0 1 1,-1 0-1,1-1 0,0 1 0,0-1 0,1 0 0,1-2 19,1 0-1,-1 0 1,0 0-1,6-7 0,-3 2 2,57-73 89,22-25 36,45-13-327,-110 104 41,0 0 0,34-18 0,-52 32 72,0 0 0,0 0 0,0 0 0,0 1 0,0-1 0,0 0 0,0 1 0,3-1-1,-4 1 40,-1 0-1,0 0 0,1 0 1,-1 0-1,0 0 0,1 0 0,-1 0 1,0 1-1,1-1 0,-1 0 1,0 0-1,0 0 0,1 0 0,-1 0 1,0 1-1,1-1 0,-1 0 1,0 0-1,0 0 0,0 1 0,1-1 1,-1 0-1,0 1 0,1 0-2,-1-1 0,0 1 0,0 0-1,0 0 1,0 0 0,0-1 0,0 1 0,0 0 0,0 0-1,0 0 1,0 0 0,0-1 0,0 2 0,-5 18-75,0 8 88,-2 0 0,-15 40 0,3-25 86,-28 48 1,36-73-35,0-1 0,-2 0 0,0 0 0,0-1 0,-19 16 0,27-28-20,1 0 0,-1-1-1,0 1 1,0-1 0,-1 0 0,1 0 0,0-1-1,-1 1 1,-9 2 0,12-5-10,1 0 1,0 1-1,0-1 1,-1 0-1,1 0 1,0 0-1,0-1 1,-1 1-1,1 0 1,0-1-1,0 0 1,0 1-1,-1-1 1,1 0-1,0 0 1,0 0-1,0 0 1,1-1-1,-1 1 1,0 0-1,0-1 1,1 0-1,-1 1 1,1-1-1,-1 0 1,1 1-1,-2-4 1,1 3-28,1-1 0,-1 1 0,1-1 0,0 0 0,0 0 0,0 1 0,0-1 0,0 0 0,0 0 0,0-5 0,1 7-4,0 0-1,0 0 0,0 0 0,1 0 0,-1 0 0,0 0 1,0 0-1,1 0 0,-1 0 0,1 0 0,-1 0 0,1 0 1,-1 0-1,1 0 0,-1 1 0,1-1 0,0 0 0,-1 0 1,1 0-1,0 1 0,0-1 0,0 1 0,0-1 1,0 0-1,-1 1 0,1-1 0,0 1 0,0 0 0,0-1 1,0 1-1,0 0 0,0 0 0,2-1 0,6 0 3,1 1-1,0 0 1,0 0 0,0 1-1,-1 0 1,13 4-1,-5-2-94,68 9 316,146 3 0,-174-20-478,-56 5 93,0 0 0,0 0 0,0-1 0,-1 1 0,1 0-1,0-1 1,-1 1 0,1-1 0,0 1 0,0-1 0,-1 1 0,1-1-1,-1 1 1,1-1 0,-1 1 0,1-1 0,-1 0 0,1 1 0,-1-1 0,1-1-1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2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30 373 3552,'-22'-9'5381,"22"8"-5181,0 1 1,0-1-1,-1 0 0,1 0 0,0 1 1,0-1-1,0 0 0,-1 1 0,1-1 1,0 0-1,-1 1 0,1-1 0,-1 0 1,1 1-1,-1-1 0,1 1 0,-1-1 1,1 0-1,-2 0 0,20-37 2248,-5 11-2019,2 1 0,0 1 0,23-28-1,-30 42-410,6-5 70,0 0 0,1 1 0,0 0 0,28-19-1,-31 25-40,0 0-20,1 0-1,1 0 1,27-12 0,-34 18-45,1 0 0,0 1-1,-1-1 1,1 1 0,0 1 0,0 0 0,1 0 0,-1 0-1,11 1 1,-17 1 5,-1-1 1,1 0-1,0 0 0,0 1 1,-1-1-1,1 1 0,0 0 1,-1-1-1,1 1 0,-1 0 1,1 0-1,-1 0 0,1 0 1,-1 0-1,0 0 0,0 1 1,1-1-1,-1 0 0,1 3 1,0-1 5,-1 0 1,1 0 0,-1 0-1,0 0 1,0 0 0,0 0-1,-1 1 1,1-1 0,-1 6-1,0 5 18,0 0-1,-2 0 0,-5 24 0,7-37-11,-15 67 34,-2-2 0,-28 66 0,31-98 96,-1-1 1,-2-1-1,-1 0 0,-1-2 0,-37 46 0,50-70-56,1-1 0,-1 0 0,0 0 0,-9 5 0,13-8-37,0-1 0,1 0 0,-1 0-1,0 0 1,0 0 0,0 0 0,0 0 0,0-1-1,0 1 1,0-1 0,0 1 0,0-1 0,0 0 0,0 0-1,0 0 1,0 0 0,0 0 0,-4-1 0,5 1-20,1 0 1,0 0-1,-1 0 1,1 0-1,0 0 1,-1 0-1,1-1 1,0 1-1,-1 0 0,1 0 1,0 0-1,0-1 1,-1 1-1,1 0 1,0 0-1,0-1 1,0 1-1,-1 0 1,1-1-1,0 1 1,0 0-1,0 0 1,0-1-1,-1 1 1,1-1-1,7-4 73,21 1-195,-21 3 196,27-3-52,0 2 1,35 3-1,-19 0 39,23 4 462,-69-6-1613,0 0 1,-1 1 0,1-1 0,-1-1-1,1 1 1,0 0 0,6-4-1,4-3-1272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2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5984,'1'-1'3508,"0"4"-1385,2 12-724,2 23-819,-6 12 570,-8 59-1,9-84 61,8-31 1427,7-11-2431,-9 9-41,28-34-192,-26 30-42,0 1 1,1 1-1,0-1 1,0 1-1,2 1 1,-1 0-1,20-13 0,-29 22 57,-1-1-1,1 1 1,0-1-1,-1 1 1,1 0-1,0-1 1,0 1-1,-1 0 1,1 0-1,0 0 1,0 0-1,-1-1 0,1 1 1,0 0-1,0 0 1,0 0-1,-1 1 1,1-1-1,0 0 1,0 0-1,-1 0 1,1 0-1,0 1 1,-1-1-1,1 0 1,0 1-1,-1-1 0,1 1 1,0-1-1,-1 1 1,1-1-1,-1 1 1,1-1-1,0 1 1,-1-1-1,0 1 1,1 0-1,-1-1 1,1 1-1,-1 0 1,0-1-1,1 1 0,-1 0 1,0-1-1,0 1 1,0 0-1,1 0 1,-1 0-1,1 6 30,0 1-1,0-1 1,0 0-1,-1 8 1,0-12-19,0 68 706,6-74-459,0 0 1,0-1-1,-1 1 0,9-8 1,15-13-111,79-63-115,-89 73-111,2 1 1,0 1-1,35-16 0,-54 27 63,1 0-1,-1 0 1,0 0 0,0 1 0,1-1 0,-1 1 0,0 0 0,1-1 0,-1 1 0,1 0 0,-1 0-1,0 1 1,1-1 0,-1 0 0,0 1 0,1 0 0,-1-1 0,4 3 0,-4-2 15,1 1 1,-1 0-1,1 0 1,-1 0 0,0 0-1,0 0 1,0 0-1,0 1 1,-1-1 0,1 1-1,0-1 1,-1 1-1,2 3 1,0 2 22,-1 0 1,1 1-1,-1-1 1,-1 1-1,1 0 1,-2-1-1,1 1 1,-1 0 0,-1 9-1,-2 14 195,1-11-11,-6 31-1,7-51-162,0 1-1,1 0 1,-1 0 0,0-1-1,0 1 1,0 0 0,0-1-1,0 1 1,0-1-1,-3 2 1,3 0-1001,11-5-2978,27-6-3807,-20 3 5905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2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60 5056,'15'-7'1578,"1"1"1,20-5 0,-7 0 464,-28 10-1887,1 1 1,-1-1 0,0 1 0,0-1 0,0 0-1,0 1 1,1-1 0,-1 0 0,0 0-1,0 0 1,-1 0 0,1 0 0,0 0 0,0 0-1,0 0 1,-1 0 0,1 0 0,0 0-1,0-3 1,-1 4-110,0 0 1,0-1-1,0 1 0,-1 0 0,1 0 1,0-1-1,0 1 0,0 0 1,0 0-1,-1 0 0,1-1 0,0 1 1,0 0-1,-1 0 0,1 0 0,0 0 1,0-1-1,-1 1 0,1 0 0,0 0 1,-1 0-1,1 0 0,0 0 0,0 0 1,-1 0-1,1 0 0,0 0 0,-1 0 1,-12-1 116,11 1-88,-12 1-27,0 1 1,0 0-1,-27 8 1,-41 19 658,58-19-585,0 2 0,0 0-1,-29 23 1,46-30-90,0 1 1,0 1-1,0-1 0,1 1 1,0 0-1,-5 10 0,7-13 44,1 1 1,1 0-1,-1 0 0,1 1 0,0-1 1,0 0-1,0 1 0,1-1 0,0 1 0,-1 10 1,2-15-20,0 1 0,0-1 0,0 1-1,1-1 1,-1 1 0,0-1 0,1 1 0,-1-1 0,1 0 0,-1 1 0,1-1 0,0 0 0,0 1 0,0-1 0,-1 0 0,1 0 0,0 1 0,2 0-1,0 0 35,-1 0 0,0-1 0,1 1 0,0-1-1,-1 0 1,1 0 0,0 0 0,0 0-1,3 0 1,4 1 67,0-1-1,0 0 0,0-1 1,15-1-1,17-1-23,-29 2-336,1 0 0,-1-2 0,0 1 0,1-1-1,17-6 1,-2-1-3682,-21 8 2523,0-2 1,0 1-1,7-4 0,3-4-1696,5 5 1067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2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61 3552,'-7'-8'1583,"-1"0"3314,-5-8-1575,11 15-2149,3 1-1132,-1 0-1,0 0 1,0 0-1,0 0 1,0 0 0,0 0-1,0 0 1,0 0-1,0 0 1,0 0 0,0 0-1,1 0 1,-1 0-1,0 0 1,0 0 0,0 0-1,0 0 1,0 0-1,0 0 1,0 0 0,0 0-1,0 0 1,0 0-1,0 0 1,1 0 0,-1 0-1,0 0 1,0 0-1,0 0 1,0 0 0,0-1-1,0 1 1,0 0-1,0 0 1,0 0 0,0 0-1,0 0 1,0 0-1,0 0 1,0 0 0,0 0-1,0 0 1,0-1-1,0 1 1,0 0 0,0 0-1,0 0 1,0 0-1,0 0 1,0 0 0,0 0-1,0 0 1,0-1-1,28-11 1619,7 6-1059,-7 1-592,-27 5-9,0 0 0,1-1-1,-1 1 1,0 0 0,0 0 0,1 0 0,-1 0-1,0 0 1,1 0 0,-1 1 0,0-1 0,1 0-1,-1 1 1,0-1 0,0 0 0,1 1 0,-1 0 0,0-1-1,0 1 1,0 0 0,0 0 0,0-1 0,0 1-1,0 0 1,0 0 0,0 0 0,0 0 0,-1 0-1,1 0 1,0 1 0,0-1 0,-1 0 0,1 0-1,-1 0 1,0 1 0,1-1 0,-1 0 0,0 1-1,1 1 1,-2 9 31,0 0 0,0 0 0,-1-1 0,-7 21 0,-19 45 293,7-26-177,-23 56 318,43-107-430,1 1 1,0 0 0,-1-1-1,1 1 1,0-1-1,0 1 1,0 0-1,0-1 1,-1 1 0,1-1-1,0 1 1,0 0-1,0-1 1,0 1 0,1 0-1,-1-1 1,0 1-1,0-1 1,0 1 0,1 1-1,0-2 0,0 1 0,0 0-1,0-1 1,0 1 0,0-1-1,0 0 1,0 1 0,1-1-1,-1 0 1,0 0 0,2 0-1,16 2 193,-1-1 0,37-4 0,-36 1-224,0 2-1,30 1 1,-26-1 99,8 1-2300,-29 0 1577,0-1 0,-1 1 0,1-1 0,0 1 0,0 0 0,-1-1 0,1 1 0,2 2 0,9 9-2060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2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212 231 4896,'0'0'104,"0"0"0,1 0 1,-1 0-1,0 0 0,0 0 1,1 0-1,-1 0 0,0 0 1,1 0-1,-1 0 0,0 0 1,0 0-1,1 0 0,-1 0 1,0 0-1,1 0 0,-1-1 1,0 1-1,0 0 0,1 0 0,-1 0 1,0 0-1,0-1 0,0 1 1,1 0-1,-1 0 0,0-1 1,0 1-1,0 0 0,0 0 1,1-1-1,-1 1 0,0 0 1,0 0-1,0-1 0,0 1 0,0 0 1,0 0-1,0-1 0,0 1 1,0 0-1,0-1 0,0 1 1,0 0-1,0 0 0,0-1 1,0 1-1,0 0 0,0-1 1,0 1-1,0 0 0,-1 0 1,1-1-1,0 1 0,0 0 0,0 0 1,0-1-1,-1 1 0,1 0 1,0 0-1,0 0 0,-1-1 1,1 0 59,-1 0 0,0 0 1,0 0-1,1 1 0,-1-1 1,0 0-1,0 0 1,0 1-1,0-1 0,0 0 1,0 1-1,0-1 0,0 1 1,0 0-1,0-1 1,-1 1-1,-1-1 0,-3 2-58,-1 1 0,1-1-1,-1 1 1,1 0 0,0 1 0,-11 5-1,6-2 51,-12 4 136,-26 16 0,43-23-230,1 1 0,-1 0 0,1 0 1,0 0-1,0 1 0,1-1 0,-1 1 0,1 1 0,-6 9 0,9-14-30,1 1 0,-1-1-1,0 1 1,1-1-1,0 1 1,-1-1 0,1 1-1,0 0 1,0-1-1,0 1 1,0-1 0,0 1-1,0 0 1,0-1-1,1 1 1,-1-1 0,1 1-1,-1-1 1,1 1-1,-1-1 1,1 1 0,0-1-1,0 1 1,0-1-1,0 0 1,0 1 0,0-1-1,0 0 1,0 0-1,0 0 1,3 1 0,-1 1 112,0 0 1,1-1 0,0 0-1,-1 0 1,1 0 0,0 0-1,0-1 1,0 1 0,0-1-1,8 1 1,-4-1-35,0 0 0,0-1 0,-1 0 0,1-1 0,0 0 0,0 0 0,-1 0 0,1-1 0,-1 0 0,1-1-1,-1 1 1,8-5 0,-7 2-52,0 0-1,0-1 0,-1 0 0,1 0 0,-2 0 0,1-1 0,-1 0 1,0 0-1,0-1 0,-1 1 0,0-1 0,0 0 0,6-16 0,-10 21-48,0 0-1,0-1 0,0 1 1,0-1-1,0 1 1,-1-1-1,1 1 0,-1-1 1,0 1-1,-1-1 1,1 0-1,0 1 0,-2-5 1,2 7-17,-1 0 1,1 1 0,0-1 0,0 0 0,-1 1-1,1-1 1,-1 1 0,1-1 0,-1 1-1,1-1 1,-1 1 0,1-1 0,-1 1-1,1-1 1,-1 1 0,0-1 0,1 1-1,-1 0 1,1 0 0,-1-1 0,0 1-1,0 0 1,1 0 0,-1 0 0,0-1 0,1 1-1,-1 0 1,0 0 0,1 0 0,-1 0-1,-1 1 1,-19 5-53,19-5 21,-9 0 139,11-1-87,1 0-1,-1 0 1,0 0 0,0 0 0,0 0-1,0 0 1,0 0 0,0 0 0,0 0-1,0 0 1,0-1 0,0 1 0,0 0-1,0 0 1,0 0 0,0 0 0,0 0-1,0 0 1,0 0 0,0 0-1,0-1 1,0 1 0,0 0 0,0 0-1,0 0 1,0 0 0,0 0 0,0 0-1,0 0 1,0 0 0,0-1 0,0 1-1,0 0 1,0 0 0,0 0 0,0 0-1,0 0 1,0 0 0,0 0 0,0 0-1,-1 0 1,1 0 0,0 0-1,0 0 1,0-1 0,0 1 0,0 0 10,4-2 71,0-1 0,0 0 1,0 0-1,-1 0 0,0 0 0,1 0 0,-1-1 1,0 1-1,4-8 0,0 1-80,1 0 0,0 0 0,0 1 0,1 0 0,0 1 1,11-9-1,11-9-28,-22 18-7,0 1 1,0 0-1,1 0 0,-1 1 0,1 0 0,1 1 0,16-6 1,-21 9 19,-1 0 0,1 1 0,0 0 0,0 0 1,-1 0-1,1 1 0,0 0 0,0 0 0,0 0 0,-1 1 1,1-1-1,0 2 0,0-1 0,-1 1 0,1-1 1,-1 1-1,6 4 0,-8-4 2,0 0 0,0 0 0,0 0-1,-1 0 1,1 1 0,-1 0 0,1-1 0,-1 1 0,0 0 0,0 0-1,0 0 1,-1 0 0,1 1 0,-1-1 0,1 0 0,-1 1 0,0-1-1,0 5 1,2 8 87,-2-1-1,1 32 1,-1-10 129,-1-32-170,1 0 1,-1 0-1,2 0 1,-1-1-1,0 1 1,1 0-1,0 0 1,0-1-1,0 1 1,1-1-1,-1 0 1,1 0-1,0 0 0,0 0 1,0 0-1,1-1 1,0 1-1,-1-1 1,1 0-1,0 0 1,1 0-1,-1-1 1,0 0-1,1 1 1,-1-1-1,1-1 1,0 1-1,0-1 0,6 2 1,-1-2 2,-1 1 1,1-1-1,-1-1 1,1 0-1,-1 0 1,1-1 0,-1 0-1,10-3 1,-10 2-668,0-1 0,0 0 0,-1 0 0,15-9 1,9-5-1230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0 537 3552,'7'10'10442,"1"-19"-8842,21-17-42,9-7-349,-1-3-1,42-51 1,-18 4-833,28-36-251,-84 114-130,0-1 0,1 1-1,-1 0 1,1 0 0,0 1-1,1 0 1,-1 0 0,13-6-1,-17 9-6,1 0 0,-1 0 0,1 0-1,0 1 1,0-1 0,-1 1 0,1-1-1,0 1 1,0 0 0,0 0 0,-1 0-1,1 1 1,0-1 0,0 0 0,-1 1-1,1 0 1,0 0 0,-1 0 0,1 0-1,0 0 1,-1 0 0,0 1 0,1-1-1,-1 1 1,0 0 0,3 2 0,-1 0 28,0 1 0,0-1 1,0 1-1,-1 0 0,1 1 1,-1-1-1,0 0 0,-1 1 1,1 0-1,-1-1 0,-1 1 1,3 10-1,-3-8 9,0 1 0,-1-1 0,0 0 1,-1 0-1,0 0 0,0 0 0,0 0 0,-1 0 1,-4 9-1,-1 2 9,-1 1 1,-1-2 0,-15 24-1,-12 2 510,34-39-356,6-5 111,8-5-92,94-59-117,101-82 1,-199 140-134,0 0-1,0 0 1,1 0 0,0 1-1,0 1 1,0 0 0,10-4-1,-18 8 37,0-1 0,0 1-1,0 0 1,0 0 0,0 0-1,0 0 1,0 0-1,0 0 1,0 0 0,0 0-1,0 0 1,0 1 0,0-1-1,0 0 1,0 1 0,0-1-1,-1 0 1,1 1 0,0-1-1,0 1 1,0 0-1,-1-1 1,1 1 0,0 0-1,0-1 1,-1 1 0,1 0-1,-1-1 1,1 1 0,-1 0-1,1 0 1,-1 0 0,1 0-1,-1 0 1,0 0-1,1 0 1,-1 0 0,0-1-1,0 1 1,0 1 0,1 5 7,0 0 1,0 0-1,-1 0 1,-1 9 0,1-12-7,-4 26 101,-1 1-1,-9 34 0,14-65-83,0 0 0,0 0 0,0 0-1,0-1 1,1 1 0,-1 0 0,0 0 0,0 0 0,0 0 0,1 0 0,-1 0 0,0 0-1,0 0 1,0 0 0,1 0 0,-1 0 0,0 0 0,0 0 0,1 0 0,-1 0-1,0 0 1,0 0 0,0 0 0,1 0 0,-1 0 0,0 0 0,0 1 0,0-1-1,0 0 1,1 0 0,-1 0 0,0 0 0,0 0 0,0 0 0,0 1 0,1-1-1,-1 0 1,0 0 0,0 0 0,0 0 0,0 1 0,0-1 0,0 0 0,0 0-1,0 0 1,0 1 0,0-1 0,1 0 0,-1 0 0,0 0 0,0 1 0,0-1-1,0 0 1,0 0 0,0 1 0,-1-1 0,1 0 0,0 0 0,0 0 0,0 1-1,0-1 1,0 0 0,0 0 0,0 1 0,17-15 285,-15 13-270,15-15 37,18-21-1,-26 25-111,1 1 0,1 0-1,0 0 1,0 1 0,24-15 0,-34 25 26,1-1 0,-1 0 0,0 0 0,1 1 0,-1-1 0,1 1 0,-1 0 0,1-1 0,-1 1 0,1 0 0,-1 0 0,1 0 0,0 0 0,-1 0 0,3 0 0,-3 1 8,0-1 0,0 0 0,-1 1 0,1-1 0,0 1 0,0-1 0,0 1 0,-1 0 0,1-1 1,0 1-1,-1 0 0,1-1 0,0 1 0,-1 0 0,1 0 0,-1 0 0,0-1 0,1 1 0,-1 0 0,1 0 0,-1 0 0,0 0 0,0 0 0,1 2 0,1 22-84,0 0 0,-2 34 0,0-25 242,0-33-131,0 0 0,0 0 0,0 0 0,0 0 0,0 0 0,1 0 0,-1 0 0,0 0 0,1 0 1,-1 0-1,1-1 0,-1 1 0,1 0 0,-1 0 0,1 0 0,-1-1 0,1 1 0,0 0 0,-1-1 0,1 1 0,0 0 1,0-1-1,0 1 0,-1-1 0,1 1 0,0-1 0,0 0 0,0 1 0,0-1 0,0 0 0,0 0 0,0 1 1,0-1-1,0 0 0,0 0 0,0 0 0,0 0 0,0 0 0,1-1 0,6 1 65,0-1 0,1-1-1,13-3 1,-14 3 7,58-16-50,0-3 0,110-52 0,-148 58-80,27-20 1,-28 18 40,-19 13-199,-10 7-54,-5 10 234,-7 14 17,-13 33-266,24-52 259,1-1 1,-1 1 0,2 0 0,-1 0-1,1-1 1,0 11 0,1-17 29,0 1 1,1 0-1,-1 0 0,0 0 1,1-1-1,-1 1 0,1 0 0,0 0 1,0-1-1,-1 1 0,1 0 1,0-1-1,0 1 0,1-1 1,-1 1-1,0-1 0,0 0 0,1 0 1,-1 1-1,1-1 0,-1 0 1,1 0-1,-1 0 0,1 0 1,0-1-1,0 1 0,-1 0 1,1-1-1,0 1 0,0-1 0,2 1 1,0-1 36,0 1 1,0-1-1,0 1 0,0-1 1,0 0-1,-1-1 1,1 1-1,0-1 0,0 0 1,0 0-1,0 0 0,-1 0 1,8-4-1,-6 2-32,0-1 0,0 0 0,0 0-1,-1 0 1,1-1 0,-1 0 0,0 0-1,-1 0 1,1 0 0,-1 0 0,0-1 0,0 0-1,-1 1 1,1-1 0,-1 0 0,2-12-1,-3 12-36,0 0-1,-1 1 1,1-1-1,-1 0 0,-1 0 1,1 1-1,-1-1 0,0 0 1,0 1-1,-1-1 1,1 1-1,-1-1 0,-1 1 1,1 0-1,-1 0 1,0 0-1,0 0 0,-7-9 1,6 9-24,2 2 26,0 1 0,0 0 0,-1-1 0,1 1 0,0 0 0,-1 0 0,1 1 0,-6-4 0,8 2 19,5-3 8,16-6 29,-3 0 5,6-6-88,2 1 0,0 1 1,0 1-1,1 2 0,1 0 1,0 2-1,1 1 0,0 2 0,0 0 1,54-6-1,-75 13 42,1 1 1,0-1-1,0 2 1,17 1-1,-24-2-3,0 1 0,0-1-1,-1 0 1,1 1 0,0-1 0,0 1-1,0 0 1,-1 0 0,1 0-1,0-1 1,-1 2 0,1-1 0,-1 0-1,1 0 1,-1 0 0,0 1 0,1-1-1,-1 0 1,0 1 0,0 0-1,0-1 1,0 1 0,0-1 0,0 1-1,-1 0 1,1 0 0,0-1 0,0 4-1,-1 11-6,0-1-1,-1 1 1,0-1-1,-1 1 1,-1-1-1,-5 18 1,3-15-8,1 1 0,1 0 1,-1 27-1,4-39 23,0-1 1,0 1-1,1 0 0,0 0 1,1 0-1,3 9 0,-4-13 9,0 0 1,0 0-1,1-1 0,-1 1 0,1 0 0,0-1 0,0 1 0,0-1 0,0 0 0,0 0 0,0 0 0,1 0 0,-1 0 0,1 0 0,-1-1 0,1 1 0,3 0 0,1 1 40,0-1 0,0 0 1,0-1-1,0 0 0,0 0 1,0 0-1,1-1 0,-1 0 0,0 0 1,0-1-1,0 0 0,0 0 1,0-1-1,0 0 0,0 0 1,0-1-1,9-4 0,-1-1-24,-1 0 0,-1-1-1,0 0 1,0-1 0,-1-1 0,19-20-1,-10 8-13,27-38 1,-41 50-19,-1 1 1,0-1 0,-1-1-1,0 1 1,0-1 0,4-20-1,-8 29-10,-1 1 0,1-1-1,-1 0 1,0 0 0,0 0-1,0 0 1,0 0 0,0 0-1,-1 0 1,0 0 0,1 0-1,-3-5 1,2 8-1,1-1 0,0 0 0,-1 0 1,1 1-1,-1-1 0,0 0 0,1 1 0,-1-1 0,1 1 0,-1-1 1,0 1-1,0-1 0,1 1 0,-1-1 0,0 1 0,0 0 0,1-1 1,-2 1-1,0 0-1,1 0 0,-1 0 0,1 0 0,-1 0 0,1 0 1,-1 0-1,1 0 0,0 1 0,-1-1 0,1 1 0,-1-1 0,1 1 1,0-1-1,-2 2 0,-3 2-4,0 0-1,0 1 1,1 0 0,0 0 0,0 0-1,0 0 1,0 1 0,1 0-1,0 0 1,0 0 0,-5 11 0,3-2 29,0 0 1,1 0 0,0 0-1,-3 21 1,7-28 7,-1 0 1,2 0 0,-1 0-1,1-1 1,1 1-1,-1 0 1,4 15-1,-3-20 17,0 1 0,0-1-1,0 0 1,1 0 0,-1 0-1,1 0 1,0-1 0,0 1-1,0 0 1,0-1 0,0 1-1,1-1 1,-1 0-1,1 0 1,-1 0 0,1 0-1,0 0 1,0 0 0,0-1-1,0 1 1,5 1 0,2-1 27,0 0 1,0 0 0,0-1 0,0 0 0,1 0 0,12-2 0,64-10 319,-68 8-316,38-7 15,0-3 0,-1-2-1,72-30 1,-97 30-175,41-26 0,11-5-5788,-76 43 4416,1 1 0,0 0 1,-1 0-1,1 1 0,0 0 0,8 0 0,-5 0-1537,10 1-305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2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9376,'0'8'4256,"0"9"-3680,-3-10 1568,3 1-1281,-10 4 993,1 1-1088,-9-7 320,5 8-640,0-8 0,3 8-256,-4-11 32,11 0-128,-2-3 576,5-3-3040,8 0 1312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4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66 1728,'1'-1'59,"-1"1"1,0-1-1,1 1 0,-1-1 1,0 0-1,0 1 1,1-1-1,-1 0 0,0 1 1,0-1-1,0 0 0,0 0 1,0 1-1,0-1 1,0 0-1,0 1 0,0-1 1,-1 0-1,1 1 0,0-2 1,-1 1 37,1 0 1,0 1-1,0-1 1,-1 0-1,1 0 1,0 1-1,0-1 1,0 0-1,0 0 1,0 1-1,0-1 1,0 0-1,1 1 1,-1-3-1,13-17 2826,-12 19-2457,0-1 0,0 0 0,0 1 0,0-1 0,0 1 0,0-1 1,0 1-1,0-1 0,3-1 0,-4 3 3,-1 9-202,-21 140 901,-40 224 859,27-257-1180,34-113-700,1 0 0,-1 1 0,0-1 0,1 0 0,0 0 0,0 0 0,0 0 0,0 1 0,0-1-1,1 3 1,0-3 648,12-3-112,16-6-683,55-7 106,-54 7-184,-22 5 72,0-1 1,0 1-1,10 0 0,9-1 48,-19 1-36,-1 0-1,1 1 1,0 0-1,9 2 0,-15-2-76,1 1 0,-1-1 0,0 0 0,0 0-1,1 0 1,-1 0 0,0 0 0,0-1 0,1 1-1,-1-1 1,0 1 0,0-1 0,0 0 0,1 0-1,-1 0 1,0 0 0,0 0 0,-1 0 0,4-2-1,-5 2-160,1 1 0,-1-1 0,1 0 0,-1 1 0,0-1 0,1 1 0,-1-1 0,0 0 1,1 1-1,-1-1 0,0 1 0,0-1 0,0 0 0,0 0 0,1 1 0,-1-1 0,0-1 0,0-2-1592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4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14 154 4480,'-6'-5'893,"-2"-2"1153,8 7-2004,0 0 1,0 0-1,0 0 0,1 0 1,-1 0-1,0 0 1,0 0-1,0 0 0,0 0 340,0 0-339,0 0-1,0 0 0,0 0 1,0-1-1,0 1 1,0 0-1,0 0 0,1 0 1,-1 0-1,0 0 1,0 0-1,0 0 1,0 0-1,0 0 0,0 0 1,0 0-1,0 0 1,0 0-1,0 0 0,0 0 1,0-1-1,0 1 1,-1 0-1,1 0 1,0 0-1,0 0 0,0 0 340,0 0-339,0 0-1,0 0 0,0 0 1,0 0-1,0 0 1,0-1-1,0 1 0,0 0 1,-1 0-1,1 0 1,2 0 568,0-1 1,0 0 0,0 0-1,0 0 1,-1 0-1,1 0 1,0-1 0,2-2-1,11-7 428,21-7-825,0 2-1,2 2 0,75-20 1,-65 19-335,-31 8-2931,-29-4-7156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33.2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91 140 2912,'-11'-6'614,"8"4"-277,0 0 0,0 1 0,0-1 0,0 0 0,-1 1 0,1 0 0,-1 0 0,1 0 0,-8-1 0,-6-2 4153,11 2-3423,-3-1 553,9 3-1590,-1 0 1,1 0-1,0 0 1,0 0-1,0 0 0,0 0 1,0-1-1,0 1 0,-1 0 1,1 0-1,0 0 0,0 0 1,0 0-1,0 0 1,0 0-1,-1 0 0,1 0 1,0 0-1,0 0 0,0 1 1,0-1-1,0 0 1,0 0-1,-1 0 0,1 0 1,0 0-1,0 0 0,0 0 1,0 0-1,0 0 0,0 0 1,0 0-1,-1 0 1,1 1-1,0-1 0,0 0 1,0 0-1,0 0 0,0 0 1,0 0-1,0 0 0,0 1 1,0-1-1,0 0 1,2 0 1102,-7 0-368,23-3-242,0-1 0,-1 0 0,0-1 0,21-10 0,8-1-413,-9 4-115,7-3-77,2 2 0,64-10 1,-104 22 56,-1 1-1,1-1 1,-1 1 0,1 1 0,-1-1-1,1 1 1,-1 0 0,0 0 0,1 0 0,8 4-1,-11-3 20,-1-1 0,0 0 0,1 1 0,-1 0 0,0-1 0,0 1 0,0 0 0,0 0 0,0 0 0,-1 0 0,1 1 0,-1-1 0,1 0 0,-1 1 0,0-1 0,0 1 0,0-1 0,0 1 0,0-1 0,-1 1 0,1 0 0,-1-1 0,0 4 0,1 5 47,-1 0-1,-1 0 1,0 0-1,0 0 0,-1-1 1,-1 1-1,0 0 1,0-1-1,-1 1 0,0-1 1,-1 0-1,0-1 0,-12 17 1,2-5 31,-2-1 1,0-1-1,-1-1 1,-35 29-1,42-39-64,3-2 32,1 0 0,-1 1 0,1 0 0,-11 13 0,18-19-40,-1 0 0,1 1 0,-1-1 0,1 0 0,-1 0 0,1 0 0,0 1 0,0-1 0,-1 0 0,1 0 0,0 1 0,0-1-1,0 0 1,0 0 0,1 1 0,-1-1 0,0 0 0,1 0 0,-1 1 0,0-1 0,1 0 0,-1 0 0,1 0 0,0 0 0,-1 0 0,1 0 0,0 0-1,0 0 1,0 0 0,0 0 0,-1 0 0,1 0 0,2 0 0,4 6 28,1-1 0,0-1-1,12 7 1,-10-7-3,20 14-85,-6-6 42,0 2 0,-1 1 0,0 0 0,27 28 0,-47-40 8,3 1 17,-1 2 0,1-1 0,-1 1 0,6 10 0,-10-15 51,0 1-1,0-1 1,0 1 0,0 0-1,0-1 1,-1 1-1,1 0 1,-1 0-1,0-1 1,0 1 0,0 0-1,0 0 1,0 0-1,-1-1 1,1 1 0,-1 0-1,-1 4 1,-1-2 34,1-1 1,0 1-1,-1-1 0,0 0 1,0 0-1,0-1 1,0 1-1,-1 0 1,1-1-1,-1 0 0,0 0 1,0 0-1,0 0 1,-8 3-1,-1 0 25,0 0 1,-1-1-1,-22 5 1,-10 1 103,-67 8 0,-9-14 417,69-5-2799,24 0-1334,40 0 1281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0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26 2656,'0'-25'11354,"-1"30"-10931,0-1 0,0 1 0,0-1-1,-1 1 1,0-1 0,1 0 0,-2 0 0,-2 5-1,-2 5 40,-68 118 1891,50-93-1905,2 0-1,-35 84 1,19-4-582,43-133-4049,-2 4 2309,0 1 0,1 0 0,7-17 0,6 4-702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4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5056,'-8'-15'7424,"9"15"-7235,-1-1-1,1 1 1,0-1 0,0 0 0,-1 1 0,1 0 0,0-1 0,0 1 0,0 0 0,0-1-1,0 1 1,1 0 0,0-1 113,12-3 53,1 1 1,-1 0 0,1 1-1,-1 1 1,28 1-1,2-2-19,175-2 335,-216 4-665,6 0-241,0 0 0,1 1-1,-1-1 1,0 2 0,0-1-1,0 1 1,10 4 0,-19-6 65,1 1 1,-1-1-1,1 0 1,-1 1 0,1-1-1,-1 0 1,1 1-1,-1-1 1,0 1-1,1-1 1,-1 0-1,1 1 1,-1-1-1,0 1 1,1-1-1,-1 1 1,0-1 0,0 1-1,0 0 1,1-1-1,-1 1 1,0 0-1,-1 16-4329,-1-7 2763,2 13-632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4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3808,'-3'0'10498,"21"0"-4566,-9-1-8235,26-4 2557,49 1-1,-77 3-309,-1 1 0,1-1 0,12-4 0,-15 4 63,1 0 0,-1 0 1,0 0-1,0 1 0,1-1 0,-1 1 0,0 0 0,8 1 0,-10-1-10,-1 0 0,0 0-1,0 0 1,0 1 0,0-1 0,0 0 0,0 1-1,0-1 1,0 0 0,0 1 0,0-1-1,0 1 1,1 0 0,-2 0 24,0 0-1,-1 0 1,1 0-1,0 0 1,-1 0 0,1 0-1,0-1 1,-1 1-1,1 0 1,-1 0 0,1 0-1,-1-1 1,1 1-1,-1 0 1,-1 0 0,1 1-13,-39 58 286,19-29-232,0 1-1,2 1 1,2 1 0,-24 63 0,21-37 199,19-57-222,0 1-1,0-1 1,0 1-1,-1-1 0,1 0 1,-1 0-1,0 0 1,0 0-1,-4 5 0,6-8-31,0 0 1,0 0-1,0 0 0,1 0 0,-1 0 0,0 0 0,0 0 0,0 0 0,0 0 0,0 0 0,0 0 1,0 0-1,0 0 0,0 0 0,0 0 0,1 0 0,-1 0 0,0 0 0,0 0 0,0 0 0,0 0 0,0 0 1,0 0-1,0 0 0,0 0 0,0 1 0,0-1 0,0 0 0,0 0 0,0 0 0,0 0 0,1 0 1,-1 0-1,0 0 0,0 0 0,0 0 0,0 0 0,0 0 0,0 0 0,0 1 0,0-1 0,0 0 1,0 0-1,0 0 0,0 0 0,0 0 0,0 0 0,0 0 0,0 0 0,0 0 0,0 0 0,0 1 0,0-1 1,0 0-1,-1 0 0,1 0 0,0 0 0,0 0 0,0 0 0,0 0 0,0 0 0,0 0 0,9 0 293,0-2-183,1-2 0,-1 1 0,1-1 0,-1-1 0,0 1 0,0-2 0,11-8 0,14-8-120,-20 14 3,-7 3 0,1 1 0,0 0 0,17-6 0,-14 7-75,-7 2-252,0 0 0,1 0 0,-1-1 0,0 1 0,5-4 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4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32 112 4320,'-11'0'1028,"-10"0"6013,36-7-4417,19-12-1,-22 12-2178,0 0 0,18-7-1,141-36-625,-148 44-1649,5 5 487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5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 2976,'1'-3'10138,"1"1"-9063,-1 2-956,-1 0-1,0 1 0,0-1 0,1 0 0,-1 1 0,0-1 1,0 0-1,0 1 0,0-1 0,1 0 0,-1 1 0,0-1 1,0 0-1,0 1 0,0-1 0,0 0 0,0 1 0,0-1 1,0 1-1,0-1 0,0 0 0,0 1 0,0-1 0,0 0 1,0 1-1,0-1 0,-1 1 0,1 5-121,-1 0-1,1 0 1,-1 0 0,-1 0-1,1 0 1,-1 0-1,-3 6 1,-21 38 272,15-31-191,-2 3-112,-2 0 0,-19 22 0,-5 6 179,34-42-99,2-5 29,0 1-1,0 0 0,1-1 0,0 1 1,0 0-1,0 0 0,0 1 1,0-1-1,-1 7 0,3-10-37,0 0 0,1-1-1,-1 1 1,1 0 0,-1-1 0,1 1 0,-1-1-1,1 1 1,-1-1 0,1 1 0,-1-1-1,1 1 1,-1-1 0,1 0 0,0 1-1,-1-1 1,1 0 0,0 1 0,0-1 0,14 5 742,-8-4-658,0 0 0,0-1 0,-1 0 0,9-2 0,-8 2-27,1-1 0,-1 1 0,9 1 0,2 0-5,5-1-199,-23 0 122,1 0 1,-1 0 0,1 0-1,-1-1 1,1 1-1,-1 0 1,0 0 0,1 0-1,-1 0 1,1-1 0,-1 1-1,1 0 1,-1 0 0,0-1-1,1 1 1,-1 0-1,0-1 1,1 1 0,41-9 83,-34 6-30,-1 0 0,1 0 1,-1-1-1,0 0 1,-1 0-1,1 0 0,-1-1 1,1 0-1,-1-1 1,-1 1-1,9-11 0,2-5-55,-1-1-1,14-25 0,-24 37-43,4-5-13,0 0-163,12-28 0,-16 34-32,0 16-139,0 1 335,12 34-190,-14-34 220,-1 0-1,0 0 1,0 0-1,-1 0 1,1 15-1,-1-6 34,1 2-35,-1-1 0,-2 20 0,1-32 65,-1 0 0,0 1-1,0-1 1,0 0 0,-1 0 0,0 0 0,0 0-1,-1 0 1,-4 8 0,6-12-22,-1 1 0,0 0 0,-1 0 0,1-1 0,0 1 0,-1-1 1,1 0-1,-1 0 0,0 0 0,0 0 0,-4 2 0,6-4-3,-1 1 0,0-1 1,1 1-1,-1-1 0,0 0 0,0 0 1,1 0-1,-1 0 0,0 0 0,0 0 1,1 0-1,-1 0 0,0-1 0,1 1 1,-1-1-1,0 1 0,1-1 0,-1 0 1,1 0-1,-1 0 0,1 0 0,-1 0 1,1 0-1,-1 0 0,0-1 0,-1-1-14,1 1 0,0-1 0,0 0 0,0 0 0,0 0 0,0 0 0,1 0 1,-1-1-1,1 1 0,0 0 0,0-1 0,-1-4 0,-1 5-52,-1 1-38,6 5-255,9 5-106,2-4 545,-6-2 29,0 0 1,1-1-1,-1 0 0,0 0 1,0 0-1,13-1 1,130-25 671,-84 11-659,27-9 242,-61 15-257,-28 6-176,1 1-1,-1-1 0,0 0 1,1 0-1,3-3 1,8-7-3781,-14 11 2599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5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38 7232,'-30'-23'6021,"9"14"-109,13 6-5990,8 3 71,0 0 0,0 0 0,0 0 1,0 0-1,0 0 0,0 0 1,0 0-1,0 0 0,0 0 0,0 0 1,-1 0-1,1 0 0,0 0 0,0 0 1,0 0-1,0 0 0,0 0 1,0 0-1,0 0 0,0-1 0,0 1 1,0 0-1,0 0 0,0 0 1,0 0-1,0 0 0,0 0 0,0 0 1,0 0-1,0 0 0,0 0 1,0 0-1,0 0 0,0 0 0,0 0 1,0-1-1,0 1 0,0 0 1,0 0-1,0 0 0,0 0 0,0 0 1,0 0-1,0 0 0,0 0 0,0 0 1,0 0-1,1 0 0,-1 0 1,0 0-1,0 0 0,0 0 0,0 0 1,0 0-1,0 0 0,0 0 1,0-1-1,0 1 0,0 0 0,0 0 1,2 1-553,0 0 1,0 0-1,0 0 1,0 0-1,0 0 1,-1 0-1,1 1 1,0-1-1,-1 0 1,1 1-1,1 2 1,3 1-1145,11 11-825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5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24 305 2496,'-17'0'2203,"13"5"970,4-5-3144,0 0 0,0 0 0,-1 0 0,1 0 1,0 0-1,0 1 0,0-1 0,0 0 0,0 0 0,0 0 1,0 0-1,0 0 0,0 0 0,0 0 0,0 0 0,0 0 1,-1 0-1,1 0 0,0 0 0,0 0 0,0 0 0,0 0 1,0 0-1,0 0 0,0 0 0,0 1 0,0-1 0,0 0 1,0 0-1,0 0 0,0 0 0,0 0 0,0 0 0,0 0 1,0 0-1,0 0 0,0 0 0,0 0 0,0 1 0,0-1 1,0 0-1,0 0 0,0 0 0,0 0 0,0 0 0,0 0 1,0 0-1,0 0 0,0 0 0,0 0 0,0 0 0,0 0 1,0 0-1,0 1 0,1-1 0,-1 0 0,0 0 0,0 0 1,0 0-1,0 0 0,0 0 0,0 0 0,0 0 0,0 0 1,0 0-1,0 0 0,9-1 1736,15-8-66,39-25-459,88-61 0,-143 89-1202,0 1-1,-1-1 0,1-1 1,-1 1-1,-1-1 0,1-1 1,8-13-1,39-54 421,-46 60-518,-7 12-152,-4 11-27,-41 62 276,17-16 320,3 0 0,-29 94 1,44-114-185,-26 116 29,31-127-74,2 0-1,0 0 1,1 0 0,4 40-1,-2-59-2,0 0-1,0 0 1,0 0-1,1 0 1,2 7 0,-3-10-80,-1 0 1,0-1-1,1 1 1,-1 0-1,1 0 1,-1 0 0,1 0-1,0-1 1,-1 1-1,1 0 1,0 0-1,0-1 1,-1 1 0,1-1-1,0 1 1,0-1-1,0 1 1,0-1-1,0 1 1,0-1-1,0 0 1,0 1 0,-1-1-1,1 0 1,0 0-1,0 0 1,0 0-1,0 0 1,0 0-1,2 0 1,0-1 26,1-1 1,-1 1-1,0-1 0,0 1 1,0-1-1,0 0 0,0 0 1,-1-1-1,4-2 0,22-27 178,-22 24-252,4-5-14,-1-1 0,0 0 1,13-31-1,14-50-84,-29 74 97,1-4-65,-5 15-206,0 0 1,1-1-1,7-12 1,-11 23 255,1 0 1,-1 1 0,1-1-1,-1 0 1,1 0-1,-1 0 1,1 0 0,-1 1-1,1-1 1,-1 0-1,1 1 1,-1-1 0,1 0-1,-1 1 1,0-1 0,1 0-1,-1 1 1,0-1-1,1 1 1,-1-1 0,0 1-1,1-1 1,-1 1-1,15 20-55,-9-13 158,1 2 9,2-1 0,-1 1-1,1-1 1,15 12 0,-21-19-51,0 0 1,1 0 0,-1 0 0,0 0 0,1-1-1,-1 1 1,1-1 0,0 0 0,-1 0 0,1 0-1,0-1 1,0 1 0,-1-1 0,1 0-1,0 0 1,0 0 0,0 0 0,-1-1 0,7-1-1,-1-1 28,0-1-1,0 0 1,-1 0-1,1-1 1,-1 0 0,0-1-1,-1 1 1,13-13-1,-2 0 3,-2-1 0,16-23 0,-26 33-55,0 1 1,0-1-1,6-18 0,-10 24-61,-1-1-1,0 0 0,0 0 0,0 0 0,0 0 0,0 0 1,-1 0-1,0 0 0,0 0 0,0-1 0,0 1 0,-2-4 1,2 7 14,0 1 0,0-1 1,0 0-1,0 0 1,-1 0-1,1 1 0,0-1 1,-1 0-1,1 0 0,-1 1 1,1-1-1,-1 0 1,1 1-1,-1-1 0,1 0 1,-1 1-1,1-1 0,-1 1 1,0-1-1,1 1 1,-1-1-1,0 1 0,0 0 1,1-1-1,-1 1 0,0 0 1,-1-1-1,1 1 8,-1 0 0,0 0 0,1 1 1,-1-1-1,1 0 0,-1 1 0,0-1 0,1 1 0,-1-1 0,1 1 0,0 0 0,-1 0 0,-1 1 0,-3 2-34,0 0 1,1 1-1,-1 0 0,1 1 0,-7 8 0,4-2 57,-1 2 0,2-1-1,0 1 1,1 0 0,0 1 0,1-1 0,0 1 0,1 0 0,1 1 0,1-1 0,0 0 0,1 1-1,1 22 1,1-33 35,-1 1 0,2 0 0,-1-1-1,0 1 1,1-1 0,0 1-1,0-1 1,1 0 0,-1 0 0,5 6-1,-4-8 6,-1 0 1,0 0-1,1 0 0,-1-1 0,1 1 0,0-1 0,0 1 1,0-1-1,0 0 0,0 0 0,0-1 0,0 1 0,1-1 0,-1 1 1,1-1-1,-1 0 0,4 0 0,4 0 55,0-1 1,-1 0-1,1 0 0,0-1 0,-1-1 1,1 0-1,-1-1 0,0 1 0,1-2 1,-1 0-1,-1 0 0,1-1 0,13-8 1,-6 2-74,0-1 0,-1-1 0,-1 0 0,0-1 0,0-1 1,15-20-1,25-46-12,-12 18 146,-29 44-103,6-8-45,27-49 0,-23 33-84,-9 17-40,-1-1 0,19-52 0,-32 60-217,-1 19 318,0 0-1,0-1 1,0 1 0,0 0 0,0 0-1,0-1 1,0 1 0,0 0-1,0-1 1,0 1 0,0 0-1,0 0 1,0-1 0,-1 1-1,1 0 1,0 0 0,0 0-1,0-1 1,0 1 0,-1 0-1,1 0 1,0 0 0,0-1-1,0 1 1,-1 0 0,1 0-1,0 0 1,0 0 0,-1 0-1,1 0 1,0-1 0,-1 1-1,1 0 1,0 0 0,0 0-1,-1 0 1,1 0 0,0 0-1,-1 0 1,1 0 0,0 0-1,0 0 1,-1 0 0,1 1-1,0-1 1,0 0 0,-1 0-1,1 0 1,0 0 0,0 0-1,-1 0 1,1 1 0,0-1-1,0 0 1,0 0 0,-1 0-1,1 1 1,-9 5-32,1 1-1,0 0 1,0 0 0,0 1 0,1 0-1,1 1 1,-1-1 0,1 1 0,1 1-1,-7 13 1,2-1 79,1 0 0,1 1 0,-8 39-1,11-36 31,2 0-1,1 0 0,1 1 1,1-1-1,1 1 0,1-1 1,9 41-1,-9-60-6,-1 0 1,1 0-1,1 0 1,-1-1-1,1 1 1,6 10-1,-8-16-29,0 1 0,0-1 0,0 0 0,0 0 0,0 1 0,1-1-1,-1 0 1,0 0 0,1 0 0,-1 0 0,0 0 0,1-1 0,-1 1 0,1 0 0,0-1-1,-1 1 1,1-1 0,-1 1 0,1-1 0,0 0 0,-1 0 0,1 1 0,0-1 0,-1 0-1,1-1 1,0 1 0,-1 0 0,1 0 0,0-1 0,-1 1 0,1-1 0,2-1 0,20-10 67,0-1 1,41-30 0,-40 26-101,19-19-129,-31 24-15,27-18 0,-39 39-149,-8 16 93,-11 31 1,-4 17 282,21-69-60,0-1 0,0 1 0,1 0 0,0-1 1,0 1-1,0 0 0,0 0 0,1 0 0,-1-1 0,1 1 0,0 0 0,0-1 0,0 1 0,1-1 1,-1 1-1,1-1 0,0 0 0,4 7 0,-4-8 16,0 0-1,0 0 1,0 0-1,1 0 1,-1-1 0,0 1-1,1 0 1,-1-1-1,1 0 1,0 1 0,-1-1-1,1 0 1,0-1-1,0 1 1,0 0 0,0-1-1,0 1 1,-1-1-1,1 0 1,0 0 0,0 0-1,0-1 1,0 1-1,3-1 1,3-2 15,0 0-1,0 0 1,0 0-1,-1-1 1,0-1 0,1 1-1,-2-1 1,1 0-1,0-1 1,-1 0 0,9-9-1,-13 11-60,1 0-1,-1 0 0,0 0 1,0 0-1,0-1 0,-1 1 0,1-1 1,-1 0-1,0 0 0,0 0 1,-1 0-1,0 0 0,1 0 1,-2 0-1,1 0 0,-1 0 0,1 0 1,-1-1-1,-1 1 0,1 0 1,-2-8-1,1 10-7,0 1 0,-1-1-1,1 1 1,0-1 0,-1 1 0,1-1-1,-1 1 1,0 0 0,0 0 0,1 0 0,-2 0-1,1 0 1,0 0 0,0 1 0,0-1 0,-1 1-1,1-1 1,-1 1 0,1 0 0,-1 0 0,0 0-1,1 0 1,-1 1 0,-4-2 0,1 1 11,0 1 0,0-1 0,1 1 0,-1 0 0,0 0 1,0 1-1,0 0 0,1 0 0,-1 0 0,-8 4 0,8-3-18,-19 9 61,24-10-37,0-1 0,1 1 1,-1-1-1,0 1 0,0-1 1,0 1-1,1 0 0,-1 0 0,0-1 1,0 1-1,1 0 0,-1 0 0,1 0 1,-1 0-1,1-1 0,-1 1 1,1 0-1,0 0 0,-1 0 0,1 0 1,0 1-1,0-1-1,1 0-1,-1 0 1,1 0 0,-1 0-1,1-1 1,-1 1 0,1 0-1,0-1 1,-1 1 0,1 0-1,0-1 1,0 1 0,-1-1-1,1 1 1,0-1 0,0 1-1,0-1 1,0 0 0,0 1-1,1-1 1,22 7 138,-14-6-54,0 0 0,0-1 0,0 0-1,0 0 1,0-1 0,0-1 0,0 1 0,0-2 0,-1 1 0,14-6 0,5-5 2,-1 0 0,27-20 0,8-3 9,-57 33-93,5-1-175,-10 5 166,1-1 1,-1 0-1,1 1 0,-1-1 0,1 1 0,-1-1 1,0 1-1,1-1 0,-1 1 0,0-1 0,1 1 1,-1-1-1,0 1 0,0-1 0,1 1 0,-1-1 1,0 1-1,0-1 0,0 1 0,0 0 0,0 0 1,1 6 2,0-1 0,-1 1 1,0 0-1,0-1 1,0 1-1,-1 0 1,-2 8-1,-2 25-1,4-13-17,0-16 15,0-1 0,2 1 1,0 10-1,0-17 78,-1-1 0,1 0 0,0 1 0,0-1-1,0 0 1,1 0 0,-1 0 0,1 0 0,0 0 0,4 5 0,-6-7-44,1-1-1,-1 0 1,1 0-1,0 0 1,0 1 0,-1-1-1,1 0 1,0 0 0,-1 0-1,1 0 1,0 0-1,-1 0 1,1 0 0,0 0-1,0-1 1,-1 1 0,1 0-1,0 0 1,-1 0-1,1-1 1,-1 1 0,1 0-1,0-1 1,-1 1 0,1-1-1,-1 1 1,2-1-1,16-16 108,3-8-19,32-49 0,-4 5-125,-48 69 10,2-5-47,0 1 0,1-1-1,0 1 1,0 0 0,0 1 0,0-1 0,1 1 0,4-4 0,-9 7 42,1 0 1,-1 0-1,0 0 1,1 0-1,-1 0 1,0 0-1,1 0 1,-1 0-1,0 0 1,1 0-1,-1 0 1,0 0-1,1 0 1,-1 0-1,0 0 1,1 1-1,-1-1 1,0 0-1,0 0 1,1 0-1,-1 0 1,0 1-1,0-1 1,1 0-1,-1 0 1,0 0-1,0 1 1,1-1-1,-1 0 1,0 1-1,0-1 1,5 11-152,-4-10 117,4 18 63,5 19 0,-8-27-20,1 0 0,0 0 1,0-1-1,1 0 1,0 1-1,11 16 1,-13-25-7,0 2 57,1 0 0,0 0 0,0 0 0,0-1 0,0 1-1,6 4 1,-8-7-32,1-1 0,-1 1 0,0-1 0,0 1 0,0-1 0,1 1 0,-1-1-1,0 0 1,1 1 0,-1-1 0,0 0 0,1 0 0,-1 0 0,0 0 0,1 0 0,-1 0-1,0-1 1,1 1 0,-1 0 0,0-1 0,1 1 0,-1-1 0,0 1 0,0-1-1,0 0 1,1 1 0,-1-1 0,0 0 0,1-1 0,7-6 21,0 0 1,0-1-1,-1-1 0,0 1 1,-1-1-1,0 0 0,11-21 1,32-85-55,-9 5 62,-40 109-55,0 0 0,0 0 0,0 0 0,0 1 0,1-1 0,-1 0-1,1 1 1,-1-1 0,1 1 0,-1 0 0,1-1 0,0 1 0,-1 0 0,1 0-1,0 0 1,0 0 0,0 0 0,0 0 0,0 1 0,0-1 0,0 1 0,0-1 0,0 1-1,5 0 1,3 0 212,1 0 0,-1 1 0,21 4-1,-13-1-98,12 0-56,1-1 1,60-3-1,-26-7-2606,-61 6 2282,0 0-694,1 0 0,-1 1 0,1-1 1,-1 1-1,1 0 0,-1 0 1,5 2-1,9 4-2797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0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 3072,'-1'-7'8963,"1"14"-5206,-4 30-2643,-5-10-802,-14 58 85,-15 64 91,15-64-266,-46 134 503,67-213-641,0 0-1,0 0 1,1 0-1,0 0 1,-1 12-1,2-18-43,0 1 0,0-1 0,0 0 0,0 1-1,0-1 1,0 1 0,0-1 0,0 0 0,0 1-1,-1-1 1,1 1 0,0-1 0,0 0 0,-1 1-1,1-1 1,0 0 0,0 1 0,-1-1 0,1 0-1,0 0 1,-1 1 0,1-1 0,-1 0 0,2 1 748,0-1-286,-1 0-473,1-1 0,-1 1 1,0-1-1,1 1 1,-1 0-1,1-1 0,-1 1 1,0 0-1,1-1 1,-1 1-1,1 0 0,-1 0 1,1 0-1,-1-1 1,1 1-1,-1 0 0,1 0 1,-1 0-1,1 0 0,-1 0 1,1 0-1,18-3-21,-11 1 47,47-13 28,15-4-86,-24 12-24,1 1 1,57 2-1,-79 1 120,-22 2-103,1 1 1,0-1 0,0 1 0,-1 0 0,7 1-1,-9-1-44,0 0 0,0 0 0,0 1-1,0-1 1,0 0 0,0 0 0,0 0-1,0 0 1,0 0 0,0-1 0,0 1-1,0 0 1,0 0 0,0-1 0,0 1-1,0 0 1,0-1 0,1 0 0,2-5-4403,-3-8-6071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0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96 5472,'-40'0'3184,"87"-4"5903,6-6-5544,57-20-4313,-42 12 1373,-18 6-464,-1 1-936,-18 1-6715,-26 10 5443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0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69 5632,'-11'-17'1834,"10"17"-1754,1 0 0,0-1 0,0 1-1,-1-1 1,1 1 0,0 0 0,0-1-1,0 1 1,-1 0 0,1-1-1,0 1 1,0-1 0,0 1 0,0-1-1,0 1 1,0 0 0,0-1 0,0 1-1,0-1 1,0 1 0,0-1-1,0 1 1,0 0 0,0-1 0,0 1-1,1-1 1,-1 1 0,0 0-1,0-1 1,0 1 0,1-1 0,-1 1-1,1-1 1,11-6 2571,-7 5-2087,10-3 320,0 0 0,0 1 0,1 1 1,29-4-1,12 3-578,92 3 1,-134 2-390,1 0 0,-1 1-1,0 0 1,18 6 0,-26-5-661,0 0 0,0 0 1,0 0-1,-1 0 0,1 1 1,-1 0-1,0 1 0,0 0 0,-1 0 1,9 8-1,4 7-1821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0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53 4736,'-9'2'6894,"-5"4"1497,17-8-8343,0 1 0,0 0 0,-1 0 0,1 0 0,0 0 0,0 1 0,0-1 0,0 1 0,0 0 0,5 0 0,11-2 48,185-31 224,-163 27-320,39-5 71,-71 10-80,-1 1-1,1 0 1,-1 1-1,1 0 0,-1 0 1,0 1-1,9 2 0,-16-3-1,0-1 0,0 0 0,0 0-1,0 0 1,-1 1 0,1-1 0,0 0-1,0 1 1,-1-1 0,1 1 0,0-1 0,-1 1-1,1-1 1,0 1 0,-1 0 0,1-1-1,-1 1 1,1 0 0,-1-1 0,1 1-1,-1 0 1,1 0 0,-1-1 0,0 1-1,0 0 1,1 1 0,-1 0 9,0-1 1,-1 0-1,1 1 1,-1-1-1,1 0 1,-1 0-1,1 1 1,-1-1-1,1 0 1,-1 0-1,0 0 1,0 0-1,0 0 1,0 0-1,-1 1 1,-6 5 22,1-1-1,-2 0 1,-11 7 0,19-13-27,-28 18 55,-132 85-56,135-82 67,2 0 0,1 2 0,1 1 0,0 1 0,2 0 0,1 2 0,-22 41 0,-16 32 330,54-91-154,5-7 254,12-7 320,-9 2-821,185-72 39,-152 61-35,-17 7 75,26-4 0,-27 7-2109,28-10 0,-31 10-3148,-12 3 3157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0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35 458 2976,'-18'5'971,"18"-5"-943,-1 1 0,0-1 0,1 0 1,-1 0-1,1 1 0,-1-1 1,0 0-1,1 1 0,-1-1 1,1 1-1,-1-1 0,1 1 0,-1-1 1,1 1-1,-1-1 0,1 1 1,0-1-1,-1 1 0,1 0 1,0-1-1,-1 2 0,0 0 176,-3 11 5956,4-14-5951,0 0 1,0 1-1,1-1 1,-1 0-1,0 0 0,1 0 1,-1 1-1,1-1 1,-1 0-1,1 0 1,-1 1-1,1-1 0,-1 0 1,1 1-1,1-2 1,3-3 364,83-106 3124,42-59-2396,-80 104-1075,-40 52-106,0-1-1,-2 0 1,0-1 0,0 0 0,6-23 0,-13 31 187,-4 8-177,-8 14-106,-1 12 162,1 0-1,2 0 1,0 1 0,-8 55-1,11-43-115,1-1 0,2 1-1,4 71 1,0-41-2274,2-57 859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0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10 102 6720,'-10'-11'5594,"12"10"-5079,0 0 0,-1 0 0,1 0 0,0 0 0,-1 0-1,1 1 1,0-1 0,2 0 0,8-3 403,9-5-398,1 1 0,0 1 0,29-6 0,70-7-441,-108 18-35,163-15 139,-100 14-3780,-26 6-3218,-29 2 4015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0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5312,'0'13'7187,"-2"2"-3388,-1-1-3294,0 1 1,-1-1-1,-8 20 0,6-21-258,-3 8 56,0 2 1,-6 27 0,-22 117 640,37-160-3188,12-21-9923,0 6 9325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0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 6464,'-1'-1'105,"1"1"0,0 0 0,0 0 0,-1 0 0,1-1 0,0 1 0,0 0 1,-1 0-1,1 0 0,0-1 0,0 1 0,0 0 0,0-1 0,-1 1 0,1 0 0,0-1 0,0 1 1,0 0-1,0 0 0,0-1 0,0 1 0,0 0 0,0-1 0,0 1 0,0-1 0,7-1 3975,4-1-1906,10-4-361,31-6-1,-23 6-1394,39-5-323,0 2 1,89-1 0,-145 10-165,35 0-1761,15 0-6899,-44 0 6233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0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5888,'-1'1'311,"0"0"1,1 0 0,-1 0-1,0 0 1,1 0-1,-1 0 1,1 0 0,0 0-1,-1 0 1,1 1 0,0-1-1,0 0 1,-1 0-1,1 0 1,0 2 0,-2 29 2809,2-15-2146,-11 56 1970,-2 23-1938,7-34-1041,-2 27-258,8-74-2590,3 29 0,1-27-94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6:0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4736,'-2'-1'6405,"-2"14"-2405,-24 49-2434,13-30-1196,1 0 1,-18 63-1,-30 223 1657,61-314-1968,1 0 14,0-1 0,0 0 1,-1 0-1,0 0 0,0-1 0,1 1 0,-2 0 0,1 0 0,0 0 1,-2 3-1,6-8 613,1 0-576,0-1 1,0 1-1,-1-1 1,1 0-1,3-3 1,64-71 118,-44 49-267,1 1 0,2 2 0,0 1-1,1 1 1,39-21 0,-64 41-10,0 0 0,0 0 1,1 0-1,-1 1 0,1 0 0,0 0 0,10-1 1,-15 3 30,-1 0 1,1 0 0,-1 0-1,1 0 1,-1 1 0,1-1-1,0 0 1,-1 1 0,1-1-1,-1 1 1,0 0-1,1-1 1,-1 1 0,1 0-1,1 1 1,-2 0 13,1-1-1,-1 1 1,0-1-1,0 1 1,0 0 0,0-1-1,0 1 1,0 0-1,-1 0 1,1 0-1,-1 0 1,1 0 0,-1-1-1,0 1 1,1 4-1,-1 9-1,-1 0 0,-3 24 0,2-25 84,0-2-55,0-1 1,-1 0-1,-1 0 0,0 0 0,0 0 0,-1-1 0,-1 0 0,0 0 1,0 0-1,-9 10 0,6-9 36,-1 0 0,0 0 0,0-1 0,-1 0 1,-1-1-1,0 0 0,-21 11 0,15-11 32,1-1 0,-1-1 0,-1-1 1,-22 5-1,33-9-39,-1 0-1,1-1 1,-1 0 0,1-1-1,-1 0 1,1 0 0,-1-1-1,1 0 1,-1-1 0,1 0 0,-16-5-1,22 6-49,1 1 1,-1-1-1,0 0 0,0 0 0,1 0 0,-1 0 0,0-1 0,1 1 0,-1 0 1,1-1-1,0 1 0,-1-1 0,0-2 0,1 3-20,1 0 0,-1 0 0,1-1-1,-1 1 1,1-1 0,0 1 0,0 0 0,0-1-1,0 1 1,0 0 0,0-1 0,0 1 0,0-1 0,1 1-1,-1 0 1,0-1 0,1 1 0,0-2 0,0 2 0,-1 0 1,1 0 0,0 0 0,0 0 0,0 0-1,0 0 1,1 1 0,-1-1 0,0 0 0,0 0-1,0 1 1,1-1 0,-1 1 0,0-1 0,1 1-1,-1-1 1,0 1 0,1 0 0,-1 0 0,0 0-1,1 0 1,-1 0 0,1 0 0,1 0 0,41 5-49,-39-4 65,29 5-14,28 5 82,115 5 1,-169-16-43,0-1 0,-1 0 0,0 0 0,1-1 0,-1 0 0,0 0 1,0 0-1,0-1 0,0 0 0,0-1 0,0 1 0,-1-1 0,0-1 0,0 1 0,6-6 0,6-8 89,0-1-1,-2-1 1,16-23-1,-8 10-72,11-18-415,-35 51 363,0-1-1,0 1 1,0 0 0,0 0 0,0 0-1,0 0 1,1 0 0,-1 0 0,0 0-1,0 0 1,0 0 0,0 0 0,0-1-1,0 1 1,0 0 0,0 0 0,0 0-1,0 0 1,0 0 0,0 0 0,1 0-1,-1 0 1,0 0 0,0 0-1,0 0 1,0 0 0,0 0 0,0 0-1,0 0 1,0 0 0,1 0 0,-1 0-1,0 0 1,0 0 0,0 0 0,0 0-1,0 0 1,0 0 0,0 0 0,0 0-1,1 0 1,-1 0 0,0 0 0,0 0-1,0 0 1,0 0 0,0 0 0,0 0-1,0 1 1,0-1 0,0 0-1,2 8-247,-5 20 151,2-16 41,-11 67 66,8-56 26,0-1 1,0 28 0,4-49-10,0 0 0,0-1 0,0 1 1,0 0-1,0 0 0,0-1 1,0 1-1,0 0 0,0 0 0,0-1 1,0 1-1,0 0 0,1-1 0,-1 1 1,0 0-1,1-1 0,-1 1 0,0 0 1,1-1-1,-1 1 0,1-1 1,-1 1-1,1 0 0,-1-1 0,1 0 1,-1 1-1,1-1 0,0 1 0,-1-1 1,1 0-1,0 1 0,-1-1 0,1 0 1,0 1-1,1-1 0,0 0 41,-1 0 0,1 0 0,0-1 0,0 1 0,-1 0 0,1-1 0,0 1 0,0-1 1,-1 0-1,1 1 0,-1-1 0,2-1 0,20-15 89,0 0 1,20-22-1,10-7-195,-39 34 24,-10 8-30,0 0 0,1 0-1,0 0 1,-1 1 0,1 0 0,1 0 0,-1 0-1,7-2 1,-11 4 38,0 1 1,-1 0-1,1 0 0,-1 0 0,1 0 0,0 0 1,-1 0-1,1 0 0,-1 0 0,1 0 0,0 0 0,-1 0 1,1 0-1,-1 0 0,1 0 0,0 0 0,-1 1 1,1-1-1,-1 0 0,1 1 0,-1-1 0,1 0 0,-1 1 1,1-1-1,-1 0 0,1 1 0,-1-1 0,1 1 1,-1-1-1,0 1 0,1-1 0,-1 1 0,0-1 0,0 1 1,1-1-1,-1 1 0,0 0 0,0-1 0,0 1 1,1-1-1,-1 1 0,0 0 0,0-1 0,0 1 0,0-1 1,0 1-1,-1 0 0,1 4-11,0-1 0,-1 0-1,1 1 1,-1-1 0,-3 7 0,-11 25-86,-2 0 1,-23 34-1,-12 27 211,-13 68 61,29-68 18,28-76-149,5-11 68,-1 0 1,0 0-1,-1 0 1,0 0 0,0-1-1,-11 14 1,16-22-88,-1-1 0,1 1 0,0-1 1,-1 1-1,1-1 0,-1 1 1,1-1-1,-1 0 0,1 1 0,-1-1 1,0 0-1,1 0 0,-1 1 1,1-1-1,-1 0 0,0 0 1,1 0-1,-1 1 0,0-1 0,1 0 1,-1 0-1,0 0 0,1 0 1,-1 0-1,1-1 0,-1 1 0,0 0 1,1 0-1,-1 0 0,0 0 1,1-1-1,-1 1 0,1 0 0,-1-1 1,1 1-1,-1 0 0,1-1 1,-1 1-1,1-1 0,-1 1 0,1-1 1,-1 1-1,0-1 0,-1-3 37,-1 0 0,1 0-1,0 0 1,0-1 0,-2-6-1,-1-4 20,0 0 0,2-1-1,0 1 1,1-1 0,-1-27-1,3 31-24,1 0 0,0 1 0,1-1 0,0 1 0,0 0-1,1-1 1,1 1 0,8-19 0,-7 24-30,-1-1 0,1 0 0,1 1 0,-1 0 0,1 1 0,0-1 0,0 1 0,0 0 0,1 0 0,0 1 0,0 0 0,0 0 0,0 1 0,14-5 0,10-2-31,0 1 0,40-5 1,-67 13 12,170-23-50,-101 21-2871,-67 4 1689,-1-1 0,0 1 0,1 0 0,-1 0 1,8 3-1,1 3-2104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3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 3552,'0'0'1147,"8"-6"4420,-10 16-3649,-5 7-1825,2-6 39,0 1 0,1-1 1,0 2-1,-4 18 0,-3 16 2,-52 129 623,-64 101 464,109-238-1052,13-28 107,-1 1-1,0-1 1,0 0 0,-1 0 0,-11 13 0,18-24-325,0 0 0,0 1 0,0-1 0,-1 0 0,1 0-1,0 0 1,0 1 0,0-1 0,0 0 0,-1 0 0,1 0 0,0 0 0,0 0 0,-1 1-1,1-1 1,0 0 0,0 0 0,-1 0 0,1 0 0,0 0 0,0 0 0,-1 0-1,1 0 1,0 0 0,0 0 0,-1 0 0,1 0 0,0 0 0,0 0 0,-1 0 0,1 0-1,0 0 1,0 0 0,-1-1 0,1 1 0,0 0 0,0 0 0,-1 0 0,1 0-1,0 0 1,0-1 0,0 1 0,-1 0 0,1 0 0,0-1 0,0 1-163,-1-1 0,1 0 0,0 1 0,0-1 0,-1 0 0,1 0 0,0 1 0,0-1 0,0 0 0,0 0 0,0 1-1,0-1 1,0 0 0,0 0 0,1 1 0,-1-1 0,0 0 0,1-1 0,6-7-1318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3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52 228 4160,'-3'0'155,"-1"0"155,0 0 0,0 0 0,0-1 0,0 1 0,0-1 0,-4-1 0,-3 2 2244,5 0-253,14-4-1145,269-84 2038,-232 75-3055,99-30-59,-49 9 107,-4 9-331,-61 17-870,15 0-8340,-32 7 7162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3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 2656,'-4'-3'984,"8"6"603,-3-2-825,1 3-527,0-1 0,-1 1 0,1 0 0,-1 0-1,0 0 1,0 0 0,0 0 0,0 0 0,-1 0 0,0 0 0,0 0 0,0 0-1,0 0 1,0 0 0,-1 0 0,0 0 0,0 0 0,-1 4 0,-4 7 209,0-1 1,-1 1 0,-12 17 0,5-8-154,-13 30 256,-24 72 1,31-76-400,-118 283 1239,129-311-1250,5-12 4,0 0 0,-8 11 0,3 0 396,8-20-488,1 0 0,-1-1 0,1 1 0,0 0 0,0 0 0,0 0 0,-1 0 0,1-1 0,0 1 0,0 0 0,0 0 0,0 0 0,0 0 0,1 0 0,-1-1 0,0 3 0,1-2 356,0-3-117,3-3-189,0 0 0,1 0 0,-1 0 0,9-6 0,2-2-60,92-74-142,-54 46 24,5 0-386,-51 36 360,0 1-1,0 0 0,1 0 0,0 1 1,-1 0-1,12-3 0,-18 6 91,-1 0 1,1 0-1,0 0 0,-1 0 1,1 0-1,-1 0 0,1 0 1,0 0-1,-1 0 0,1 0 0,-1 0 1,1 1-1,0-1 0,-1 0 1,1 0-1,-1 1 0,1-1 0,-1 0 1,1 1-1,-1-1 0,1 0 1,-1 1-1,1-1 0,-1 1 0,0-1 1,1 1-1,-1-1 0,0 1 1,1-1-1,-1 1 0,0-1 1,0 1-1,0 0 0,1-1 0,-1 1 1,0-1-1,0 1 0,0 0 1,0-1-1,0 2 0,-1 27 3,1-25 19,-4 25-39,2-17 33,1 0 1,0 23-1,1-31 9,0 0 0,1 0 1,0-1-1,0 1 1,0 0-1,0-1 1,0 1-1,1 0 0,-1-1 1,1 0-1,0 1 1,0-1-1,4 5 0,-5-7 31,0 0 0,1 0-1,-1 0 1,0 0-1,0 0 1,1 0-1,-1 0 1,0 0-1,1-1 1,-1 1 0,1-1-1,-1 1 1,1-1-1,-1 1 1,1-1-1,-1 0 1,1 0-1,2 1 1,-1-2 49,1 1 1,-1-1-1,0 1 0,0-1 0,0 0 1,0 0-1,0 0 0,5-4 0,0 0-1,0 0 0,0 0 1,-1-1-1,0-1 0,10-10 0,-6 5-65,-1 0 0,0-1 0,-1 0 0,0-1 0,11-23 0,6-41-526,-25 75-225,-1 11 436,-5 22 280,4-17-85,-2 11 109,4 49 0,0-29 73,-1-41-65,0 0 0,1 0 1,-1 0-1,1 0 0,0 0 0,0-1 0,0 1 0,0 0 1,1-1-1,2 5 0,-4-6 15,1 0 0,-1 0 0,1-1 0,-1 1 0,1 0-1,-1 0 1,1-1 0,0 1 0,-1-1 0,1 1 0,0 0 0,0-1 0,-1 1 0,1-1 0,0 0 0,0 1 0,0-1 0,0 0 0,0 1 0,-1-1 0,1 0 0,0 0 0,0 0-1,0 0 1,0 0 0,0 0 0,0 0 0,0 0 0,0 0 0,0 0 0,0 0 0,-1-1 0,1 1 0,0 0 0,0-1 0,1 0 0,33-29 630,-21 19-604,0-1 0,-1-1 0,-1 0 0,18-25 0,35-63-68,-55 81-75,-9 17 28,0 0-1,1 0 1,-1 0 0,1 0 0,-1 0 0,1 1-1,0-1 1,0 1 0,0-1 0,3-2 0,-4 5 35,0 1 0,0-1 1,0 1-1,0 0 0,0-1 1,0 1-1,0 0 0,0 0 1,0 0-1,-1-1 0,1 1 1,0 0-1,-1 0 0,1 0 1,-1 0-1,1 2 0,13 22-401,-1 16 425,-6-17-20,18 36 0,-18-40 79,-7-18-59,0-1 0,1 1 1,-1 0-1,1 0 0,-1-1 0,1 1 1,0-1-1,0 1 0,0 0 0,0-1 1,0 0-1,0 1 0,0-1 1,0 1-1,0-1 0,0 0 0,1 0 1,-1 0-1,1 0 0,-1 0 0,1 0 1,-1 0-1,1 0 0,-1-1 1,1 1-1,0-1 0,2 1 0,7 1 51,-1-1 0,1 0-1,-1 0 1,1-1-1,0-1 1,-1 0 0,1 0-1,-1-1 1,0-1-1,1 1 1,-1-2 0,0 1-1,-1-1 1,1-1-1,-1 0 1,0 0-1,12-9 1,-4 0-37,0 0 0,0-1-1,-2-1 1,0-1 0,0 0 0,19-32 0,-23 33 23,-5 8-105,0-1 1,-1 0 0,6-12-1,-11 21 47,0 0-1,0 0 1,0 0 0,0 0-1,1 0 1,-1 0 0,0 0-1,0 0 1,0 0-1,0 0 1,0 0 0,0 0-1,1 0 1,-1 0 0,0 0-1,0 0 1,0 0 0,0 0-1,0 0 1,0 0-1,0 0 1,1 1 0,-1-1-1,0 0 1,0 0 0,0 0-1,0 0 1,0 0 0,0 0-1,0 0 1,0 0-1,0 1 1,0-1 0,0 0-1,1 0 1,-1 0 0,0 0-1,0 0 1,0 0-1,0 0 1,0 1 0,-1 3-21,0 0 0,0 0 0,0 0 0,0 0 0,-1-1 0,0 1 0,-4 7 0,1-2 30,-14 30-77,-26 58-68,44-94 197,-2 5-40,0 0-1,0 0 1,-2 12-1,5-18 9,-1 0 0,1 0-1,0 0 1,0 0 0,0 0 0,0 0-1,0 0 1,0 0 0,1 0 0,-1 0-1,1 0 1,0 0 0,-1 0 0,1 0 0,0 0-1,0-1 1,0 1 0,0 0 0,0 0-1,2 1 1,-2-3 11,-1 1 0,0-1 0,1 0 0,-1 1 0,1-1-1,-1 0 1,1 1 0,-1-1 0,1 0 0,-1 0 0,1 0 0,0 1 0,-1-1-1,1 0 1,-1 0 0,1 0 0,-1 0 0,1 0 0,-1 0 0,1 0 0,0 0 0,-1 0-1,1-1 1,0 1 0,16-10 331,-9 2-272,-1 0-1,7-10 0,-10 14-63,8-14 24,-1-1-1,0 0 1,-2-1 0,11-26-1,-12 25 16,22-53-83,95-205 208,-85 193-127,-36 75-115,0 0 1,-1 0-1,0 0 0,-1 0 1,0 0-1,0-15 1,-4 16-224,2 10 268,0 0 0,0 0 1,0 0-1,-1 0 0,1 0 0,0-1 1,0 1-1,0 0 0,0 0 1,0 0-1,-1 0 0,1 0 0,0 0 1,0 0-1,0 0 0,0 0 1,0 0-1,-1 0 0,1 0 0,0 0 1,0 0-1,0 1 0,0-1 1,-1 0-1,1 0 0,0 0 0,0 0 1,0 0-1,0 0 0,0 0 0,0 0 1,0 0-1,-1 1 0,1-1 1,-11 15-531,10-13 574,-9 15-81,1 0-1,2 1 0,-1 0 1,2 0-1,-8 38 0,7-22 100,2 1 0,2 0-1,1 1 1,1-1 0,2 0-1,2 1 1,7 36 0,-6-48 6,-3-12 18,2-1 0,-1 1 0,6 15 0,-7-24-46,1 1 1,0-1-1,0 1 0,0-1 1,0 0-1,0 0 0,1 0 1,-1 0-1,1 0 0,0 0 1,0-1-1,0 1 0,0-1 1,5 3-1,-2-2-84,1 0 0,0-1 0,0 0 0,-1 0-1,1 0 1,0-1 0,1 0 0,-1-1 0,0 1 0,0-1 0,14-2-1,-1-1-2545,0-1 0,37-12-1,-40 12 498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3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49 6880,'-77'-32'3136,"64"35"-2720,8-3-320,5 5-128,0-10-32,8 2 0,5-5 64,11 4 0,12-1-3872,9 10 2112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3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435 225 2912,'-1'-1'150,"1"-1"-1,-1 1 1,1 0-1,0 0 1,-1-1-1,1 1 1,0 0 0,0 0-1,0-1 1,0 1-1,0 0 1,0-1 0,0 1-1,1-2 1,0-18 2704,-1 19-2722,0 0-1,-1 0 1,1 0-1,0 0 1,-1 1-1,0-1 0,1 0 1,-1 0-1,0 0 1,0 0-1,0 1 1,0-1-1,0 0 1,-1 1-1,1-1 0,0 1 1,-1-1-1,1 1 1,-1 0-1,1 0 1,-1 0-1,0 0 0,0 0 1,1 0-1,-1 0 1,0 0-1,0 0 1,0 1-1,0-1 1,-3 1-1,-3-1 82,0 0 0,-1 1-1,1 0 1,0 1 0,0-1 0,-16 5-1,6 1-41,1 0-1,-20 10 0,1 0-13,-64 42-1,89-51-115,0 1 1,1 0-1,1 1 0,-1 0 0,1 0 0,1 1 1,0 0-1,0 1 0,-12 22 0,19-30-22,0-1-1,0 1 1,0 0-1,0-1 1,0 1-1,1 0 1,-1-1-1,1 1 1,-1 0-1,1 0 1,0 0-1,0-1 1,1 1-1,-1 0 1,0 0-1,1 0 1,0-1-1,-1 1 1,1 0-1,0-1 1,1 1-1,-1-1 1,2 4-1,0-3 29,0 1-1,0-1 1,0 0-1,1 0 1,-1 0-1,1 0 1,0-1-1,0 0 1,0 1-1,0-1 1,0-1-1,0 1 1,0 0-1,7 0 1,14 3 104,0-1 1,-1-1 0,2-1 0,-1-1-1,0-2 1,0 0 0,41-9 0,-20 0-45,0-2 0,0-2 0,50-24 0,-21 6-58,-2 2-9,75-43-1,-117 57 0,-22 12-56,-1 0-1,1-1 1,-1 0 0,0-1 0,8-6 0,-7 4-77,-11 10 1,-17 14 88,-119 82 480,109-78-386,0 0 1,2 2 0,1 1-1,-35 40 1,58-60-70,0 1 1,1 0-1,-1 0 1,1 0-1,0 0 1,0 1 0,0-1-1,1 0 1,-1 6-1,1-9 2,1 0 0,0 0 1,0 0-1,0 1 0,0-1 0,0 0 0,0 0 0,0 0 0,0 0 1,1 0-1,-1 0 0,0 0 0,1 0 0,-1 0 0,1 0 1,-1 0-1,1 0 0,0 1 0,0-1 8,0 0-1,0 0 1,1 0 0,-1-1 0,0 1 0,0-1-1,0 1 1,1-1 0,-1 1 0,0-1-1,1 0 1,-1 1 0,0-1 0,1 0-1,-1 0 1,1 0 0,-1 0 0,0 0-1,2-1 1,11-1 96,-1 0 0,1-1-1,-1-1 1,16-6 0,49-25 280,-62 26-385,1 0 0,-1-1 1,-1-1-1,0-1 0,0 0 1,-1-1-1,-1 0 0,0-1 1,-1 0-1,-1-1 0,16-27 1,-9 15-156,-20 29-5,0 1-1,0-1 0,0 1 0,1 0 0,-1 0 0,1 0 0,0 0 1,-1 4-1,0-1 126,1 1 0,1 0 0,-1 0 0,1 0 1,1 0-1,-1 0 0,1-1 0,0 1 0,1 0 1,-1 0-1,5 8 0,-4-10 39,0-1-1,0 1 1,1 0 0,0-1-1,0 1 1,0-1 0,0 0 0,1 0-1,0 0 1,-1-1 0,1 1-1,1-1 1,-1 0 0,0 0-1,9 3 1,-10-4 44,1-1-1,-1 0 1,1 0 0,0 0 0,-1-1-1,1 1 1,0-1 0,0 0-1,-1 0 1,1 0 0,0 0 0,0-1-1,-1 0 1,1 1 0,0-1-1,-1-1 1,1 1 0,-1 0 0,1-1-1,-1 0 1,0 0 0,0 0-1,0 0 1,0 0 0,3-3 0,4-5-31,0 0 0,-1 0 0,0-1 1,-1 0-1,13-22 0,29-70-137,-32 64 134,6-14 30,55-106-487,-78 158 406,-1 1 0,0-1 0,1 0 0,-1 0 0,1 1-1,-1-1 1,1 0 0,0 1 0,-1-1 0,1 1 0,0-1 0,-1 0 0,2 0 0,-2 1 5,1 0 1,-1 0-1,0 0 0,0 0 0,1 0 0,-1 0 1,0 0-1,0 0 0,0 0 0,1 1 0,-1-1 1,0 0-1,0 0 0,0 0 0,1 0 0,-1 0 0,0 0 1,0 0-1,0 1 0,0-1 0,0 0 0,1 0 1,-1 0-1,0 0 0,0 1 0,0-1 0,0 0 1,0 0-1,0 0 0,0 1 0,1-1 0,-1 0 1,4 25-323,-4-24 351,2 31-36,-2 0 0,-1 1 1,-9 50-1,1-31 29,-25 73 1,30-114 100,0 0 0,-11 20 0,14-28-47,-1 0 1,0 0-1,0 0 0,0 0 0,-1-1 0,1 1 0,-1-1 0,1 1 0,-1-1 0,0 0 0,0 0 0,0 0 1,-4 2-1,7-4-62,-1 0 0,0 0 0,0 1 0,0-1 0,0 0 0,0 0 0,0 0 0,1 0 0,-1 0 0,0 0 0,0 0 0,0 0 0,0 0 0,0 0 0,0-1 0,0 1 0,1 0 0,-1-1 0,0 1 0,0 0 0,0-1 0,1 1 0,-1-1 0,0 1 0,1-1 0,-1 0 0,0 0 0,-1-1-26,1 0-1,-1 0 0,1 0 1,0 0-1,0 0 1,0-1-1,0 1 0,-1-4 1,-2 0-73,0-1-101,6 6 87,3 4 6,2 0 53,0 0-1,1-1 1,-1 0 0,15 3-1,-5-2 53,11 2 93,1-2 0,46 1-1,-19-3-97,-29 1 112,0-2-1,0-1 0,0-1 1,0-1-1,27-7 0,-44 8-65,-1-1 1,1 0-1,-1 0 0,0-1 0,0 0 0,0-1 0,-1 0 0,0 0 0,0-1 1,0 0-1,0-1 0,-1 1 0,0-2 0,-1 1 0,1-1 0,9-15 0,-16 22-37,33-63 178,-30 57-202,0-1-1,-1 1 1,0 0-1,0-1 1,-1 1-1,1-1 1,-1-7-1,-1 12-6,-1 0 0,1 0 0,-1 0 0,1 0 0,-1 0 0,-1-4 0,2 7 17,-1-1 0,1 1 0,0-1 0,0 1 0,0-1-1,0 1 1,-1 0 0,1-1 0,0 1 0,-1-1 0,1 1 0,0 0 0,-1-1 0,1 1 0,0 0 0,-1-1 0,1 1 0,-1 0 0,1-1 0,0 1 0,-1 0 0,1 0 0,-1 0 0,1-1-1,-1 1 1,1 0 0,-1 0 0,1 0 0,-1 0 0,1 0 0,-1 0 0,1 0 0,-1 0 0,1 0 0,-1 0 0,1 0 0,-1 0 0,1 1 0,-1-1 0,1 0 0,0 0 0,-1 0 0,1 1-1,-1-1 1,1 0 0,-1 1 0,-9 7-43,1 0 0,0 0 0,0 1 0,1 0 0,-8 11 0,0 3 176,-16 31 0,31-51-94,-1 0-1,1 0 0,-1 0 0,1 0 0,0 0 1,0 1-1,1-1 0,-1 0 0,0 0 1,1 1-1,0-1 0,0 0 0,0 1 0,0-1 1,1 0-1,1 6 0,-1-5 56,1-1 0,-1 1 0,1-1 0,0 1 0,1-1-1,-1 0 1,0 1 0,1-1 0,0-1 0,0 1 0,0 0 0,0-1 0,6 5 0,-4-5-11,1 1 1,-1 0 0,1-1 0,-1 0 0,1-1 0,0 1-1,0-1 1,0 0 0,0 0 0,0-1 0,0 0-1,0 0 1,0 0 0,6-2 0,13-2 4,-1-1 1,26-9 0,-35 9-65,82-25-506,-56 16-2826,-32 10 1221,1 1 0,-1-1 0,13-9 0,0-1-1525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0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8896,'-10'0'4032,"20"0"-3520,-7 0 1856,2 5-1409,3-5 1089,11 3-1184,4-3-32,-1 3-512,14-3-352,1 0 0,3 0 64,-1 0 0,3 0-2144,-2 0 1184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4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82 8320,'5'-16'2672,"-6"8"-1627,-6-10-250,7 17-547,0 0 1,-1-1 0,1 1-1,0 0 1,0 0-1,0-1 1,0 1 0,0 0-1,1 0 1,-1-1 0,0 1-1,0 0 1,1 0 0,-1-1-1,1 1 1,1-2 0,-2 2-122,1-1 0,0 1 0,-1-1 0,1 0 0,-1 1 0,1-1 0,-1 1 0,0-4 0,14 43-7508,-6-14 4944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5:4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8320,'-8'5'3744,"3"1"-3232,2-1 320,3-1-544,-5-4-256,10 0-32,-5 5 96,3-2-32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1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2240,'0'0'720,"0"-3"-448,2-16 2848,-6 20-1274,2-1-1126,6 0 1130,-4 747 4773,0-746-6609,0-1-1,0 1 0,0-1 0,0 0 1,0 1-1,0-1 0,0 1 0,0-1 1,0 1-1,0-1 0,0 1 0,0-1 1,0 1-1,0-1 0,0 1 0,0-1 1,0 0-1,-1 1 0,1-1 0,0 1 1,0-1-1,-1 0 0,1 1 0,0-1 1,0 0-1,-1 1 0,1-1 0,0 0 1,-1 1-1,1-1 0,-1 0 0,1 1 1,-1-2-181,0 1 0,1-1 0,-1 1 1,1 0-1,-1-1 0,1 1 0,-1-1 0,1 0 1,0 1-1,-1-1 0,1 1 0,0-1 1,-1 0-1,1 1 0,0-1 0,0 1 0,-1-1 1,1 0-1,0 0 0,0 1 0,0-2 1,-5-16-4565,4 13 2854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1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6 4480,'0'-5'1662,"-2"8"668,-6 11-72,-42 33-158,13-13-1533,-239 253 1598,272-283-2084,1-1 0,-1 0 0,0 1 0,0-1 0,0-1 1,0 1-1,-1-1 0,1 1 0,-1-1 0,-6 2 0,2-1 62,9-3-146,0 0 1,0 0-1,-1 0 0,1 0 1,0 1-1,-1-1 1,1 0-1,0 0 0,0 0 1,-1 0-1,1 1 1,0-1-1,0 0 0,0 0 1,-1 0-1,1 1 1,0-1-1,0 0 0,0 0 1,0 1-1,-1-1 0,1 0 1,0 1-1,0-1 1,0 0-1,0 0 0,0 1 1,0-1-1,0 0 1,0 1-1,0-1 0,0 0 1,0 1-1,0-1 1,0 0-1,0 0 0,0 1 1,0-1-1,0 0 1,0 1-1,1-1 0,-1 0 1,0 0-1,0 1 0,0-1 1,0 0-1,1 0 1,-1 1-1,0-1 0,0 0 1,0 0-1,1 0 1,-1 1-1,0-1 0,1 0 1,19 16 65,-10-10-28,34 31-171,-26-20 285,1-1 0,0-1-1,2-1 1,35 19 0,-1-8 547,112 34 0,-162-58-806,20 4 1214,-24-5-1162,0 0 0,-1 0 0,1 0 0,0 0 0,-1 0 0,1 0 0,0 0 0,-1 0 0,1-1 0,0 1 0,-1 0 0,1 0 0,-1-1 0,1 1 0,0 0 0,-1-1 0,1 1 0,-1 0 0,1-1 0,-1 1 0,1-1 0,-1 1 0,1-1 0,-1 1 0,1-1 0,-1 1 0,0-1 0,1 0 0,3-5-1132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1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 3488,'-2'-1'136,"1"1"0,-1 0 1,1-1-1,-1 1 0,1-1 0,-1 1 1,1-1-1,0 0 0,-1 1 0,-1-2 0,3 2-61,0-1 0,0 1-1,-1 0 1,1 0-1,0 0 1,-1 0-1,1 0 1,0 0-1,0-1 1,-1 1-1,1 0 1,0 0-1,0 0 1,-1-1-1,1 1 1,0 0 0,0 0-1,0-1 1,-1 1-1,1 0 1,0-1-1,0 1 1,0 0-1,0 0 1,0-1-1,0 1 1,0 0-1,0-1 1,0 1-1,0 0 1,0-1-1,0 1 1,0 0 0,0-1-1,0 1 1,0 0-1,0 0 1,0-1-1,0 0 1,0 1-1,1 0 0,-1 0 0,0 0 0,0-1 0,0 1 0,0 0 0,0 0 0,0 0 0,0-1 0,1 1 0,-1 0 0,0 0 0,0-1 0,0 1 0,0 0 0,0 0 0,0-1 0,0 1 0,0 0 0,0 0 0,0-1 0,0 1 0,-1 0 0,1 0 0,0-1 0,0 1 0,0 0 1,0 0-1,0 0 0,0-1 0,0 1 0,-1 0 0,1 0 0,0 0 0,0-1 0,0 1 0,-1 0 0,1 0 0,0 0-27,0 0-1,-1-1 1,1 1 0,0 0 0,0 0 0,0 0 0,0-1-1,-1 1 1,1 0 0,0 0 0,0 0 0,0-1 0,0 1-1,0 0 1,0 0 0,0-1 0,0 1 0,0 0 0,0 0-1,0-1 1,0 1 0,0 0 0,0 0 0,0-1 0,0 1-1,0 0 1,0 0 0,0-1 0,3 0 204,0 0 0,0 0 1,0 0-1,0 0 0,0 0 1,0 1-1,1-1 0,-1 1 0,0 0 1,0 0-1,5 1 0,12-2 158,129-4 887,-107 6-822,59 9 1,-93-9-632,3 1 1140,-10-2-1103,-1 0 0,0-1-1,1 1 1,-1 0 0,0 0 0,0 0 0,1 0-1,-1-1 1,0 1 0,0 0 0,0 0 0,1 0-1,-1-1 1,0 1 0,0 0 0,0 0-1,0-1 1,1 1 0,-1 0 0,0 0 0,0-1-1,0 1 1,0 0 0,0 0 0,0-1-1,0 1 1,0 0 0,0-1 0,0 1 0,0 0-1,0 0 1,0-1 0,17 11-6909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1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344 666 3648,'2'-2'404,"0"-1"0,0 1-1,0-1 1,0 0 0,0 0 0,0 1 0,-1-1-1,0 0 1,1 0 0,-1 0 0,0-1 0,1-4 0,-2 6-177,0 0 1,0 0 0,0 1-1,0-1 1,0 0 0,-1 0-1,1 0 1,0 0 0,-1 0 0,1 0-1,-1 0 1,0 1 0,0-1-1,0 0 1,0 0 0,0 1-1,0-1 1,0 1 0,0-1-1,-1 1 1,1-1 0,-1 1 0,-2-2-1,-1 0-114,0 0-1,0 1 0,0 0 1,0 0-1,-1 0 1,1 1-1,-1 0 1,1 0-1,-1 0 0,1 1 1,-1-1-1,1 1 1,-9 1-1,1 1-55,0 0-1,1 0 0,-1 1 1,-20 8-1,22-7-51,0 1-1,0 0 1,1 1-1,0 0 1,0 0 0,0 1-1,1 1 1,0 0-1,1 0 1,-1 1-1,2 0 1,-1 0 0,1 0-1,1 1 1,-1 0-1,2 1 1,-1-1-1,2 1 1,-1 0 0,-4 21-1,7-22 13,0 0 0,1 1 0,0 0 0,1-1 0,0 1 0,0-1 0,1 1 0,1 0 0,4 18 0,-4-24 23,0 0 0,0 1 0,0-1 0,1 0 0,0 0 0,0 0 0,0 0 0,1-1 0,-1 1 0,1-1 0,0 0 0,0 0 1,1 0-1,-1-1 0,1 1 0,0-1 0,0 0 0,0-1 0,9 4 0,-6-3 61,0-1 0,0-1 0,1 1 0,-1-2 0,0 1 0,0-1 0,1 0 0,11-2 0,-5 0 17,-1-1 0,1-1 0,25-9 0,-27 7-112,1 0 0,-1-2 1,-1 1-1,1-2 0,-1 0 0,-1 0 0,13-12 1,6-12 41,27-36 1,-21 23-68,-29 39-2,-1 0 1,1 0-1,0 1 0,1 0 1,0 0-1,0 1 0,0 0 1,0 0-1,19-6 0,-20 8-16,0 1 0,0 0 0,0 0 0,0 1 0,1 0 0,-1 0 0,0 1 0,1 0 0,-1 1 0,1-1 0,-1 1 0,0 0 0,10 4 0,4 2 46,0 2 0,-1 0 1,22 14-1,-22-13 299,-20-9-301,0-1-1,0 0 1,0 0 0,0 0-1,0 0 1,1 0-1,-1 0 1,0 0-1,0 0 1,0 0-1,0 0 1,0 0-1,0 0 1,0 0-1,0 0 1,0 0-1,0 0 1,0 0-1,0 0 1,0 1-1,0-1 1,0 0 0,1 0-1,-1 0 1,0 0-1,0 0 1,0 0-1,0 0 1,0 0-1,0 0 1,0 0-1,0 0 1,0 0-1,0 0 1,0 0-1,1-1 1,-1 1-1,0 0 1,0 0-1,0 0 1,0 0 0,0 0-1,0 0 1,0 0-1,0 0 1,0 0-1,0 0 1,0 0-1,0 0 1,0 0-1,0 0 1,0 0-1,0 0 1,0 0-1,0-1 1,1 1-1,-1 0 1,0 0 0,0 0-1,0 0 1,0 0-1,0 0 1,-10-10 206,2 3-195,0 0 0,-1 1 0,0 0 0,0 1 0,-1 0 1,0 0-1,0 1 0,-12-4 0,14 6-52,0 0 0,0 0 1,0 1-1,0 0 0,-1 0 1,1 1-1,0 0 0,-1 1 1,1 0-1,-16 3 0,19-2 24,0 0-1,0 1 1,0-1-1,0 1 1,1 0-1,-1 0 0,1 0 1,0 1-1,0-1 1,0 1-1,1 0 1,-1 0-1,1 1 0,0-1 1,0 1-1,1-1 1,-1 1-1,-2 7 1,-2 7-40,0 2 0,1-1 0,-3 25 0,3-16 81,-6 31-155,12-54 177,-1 1 0,1 0 0,0-1 0,1 1 0,-1-1 0,4 14 0,-4-19-36,1 0 1,-1-1-1,0 1 0,0 0 1,1 0-1,-1 0 1,1 0-1,-1 0 0,0 0 1,1-1-1,0 1 1,-1 0-1,1 0 1,-1-1-1,1 1 0,0 0 1,0-1-1,-1 1 1,1-1-1,0 1 0,0-1 1,0 1-1,0-1 1,-1 1-1,1-1 0,0 0 1,0 0-1,0 1 1,1-1-1,1 0 26,-1-1 0,0 1 0,0-1 0,1 1-1,-1-1 1,0 0 0,0 0 0,0 0 0,1 0 0,-1 0 0,3-3-1,5-4 53,1-1-1,-1 0 0,8-11 0,-17 20-99,17-23 51,-1-1 0,-1 0 0,-1-1 0,14-34 0,-21 43-122,-3 6 77,1-1-569,-6 11 548,1 0-1,-1 1 1,0-1 0,0 0-1,1 1 1,-1-1-1,0 1 1,0-1 0,0 1-1,0-1 1,1 0-1,-1 1 1,0-1 0,0 1-1,0-1 1,0 1-1,0-1 1,0 1 0,0-1-1,0 1 1,0-1-1,0 1 1,-1-1 0,1 1-1,0 14-83,0 8 81,3 24 0,-2-40 4,0 1 1,0-1-1,1 0 1,0-1-1,1 1 1,-1 0-1,7 11 0,-4-10 51,1 0-1,0 0 1,0 0-1,1-1 0,0 1 1,0-2-1,1 1 1,-1-1-1,16 9 1,-18-12 11,-1-1 1,1 0-1,-1 0 1,1-1 0,0 1-1,0-1 1,-1 0 0,1 0-1,0-1 1,0 1 0,0-1-1,0 0 1,0-1 0,0 1-1,0-1 1,0 0 0,0 0-1,-1 0 1,1-1 0,0 0-1,5-2 1,0-2-9,-1 0 1,0 0-1,0-1 0,0 0 1,-1-1-1,0 0 0,-1 0 0,1-1 1,10-17-1,1-6 10,24-57 0,-25 51-131,-16 34 68,1-4-28,1 0-1,0 0 1,1 0-1,11-13 1,-16 20 30,0 1 1,0 0-1,0-1 0,1 1 1,-1 0-1,0-1 1,0 1-1,1 0 1,-1 0-1,0-1 1,1 1-1,-1 0 0,0 0 1,1-1-1,-1 1 1,0 0-1,1 0 1,-1 0-1,1 0 0,-1 0 1,0 0-1,1 0 1,-1 0-1,1 0 1,-1 0-1,0 0 0,1 0 1,-1 0-1,1 0 1,-1 0-1,1 1-2,0-1-1,-1 1 1,1-1-1,-1 1 0,0 0 1,1-1-1,-1 1 1,0 0-1,1-1 1,-1 1-1,0 0 1,0-1-1,1 1 0,-1 1 1,2 35-206,-2-34 206,-12 163-161,5-96 214,-30 217 334,17-148 478,18-132-269,0-8-267,0-12-53,5-18-95,0-1 0,3 1 1,9-34-1,-3 16-48,74-275-254,-77 299 82,0 1 0,1 1 0,1 0 0,16-24 0,-18 34-10,0 0 1,1 1 0,0 0-1,1 1 1,0 0 0,0 1-1,25-17 1,-33 25 33,0 0 0,1 0 0,-1 0 0,0 1-1,0 0 1,1 0 0,-1 0 0,1 0 0,-1 0 0,1 0 0,-1 1 0,1 0 0,-1 0-1,1 0 1,0 0 0,5 1 0,-6 0 16,-1 0-1,1 0 1,-1 1 0,1-1-1,-1 0 1,1 1 0,-1-1 0,0 1-1,1 0 1,-1 0 0,0 0-1,0 0 1,0 0 0,-1 1-1,1-1 1,0 0 0,-1 1-1,0-1 1,0 1 0,1 0-1,-1 2 1,5 11 25,-1 1-1,0-1 1,-1 1 0,-1 0-1,-1 0 1,-1 0-1,0 0 1,-1 1 0,-1-1-1,0 0 1,-2 0-1,0 0 1,-6 21 0,6-31 28,1 0 0,-2 0 0,1 0 1,-1 0-1,0-1 0,0 0 0,0 0 1,-1 0-1,-10 10 0,11-12-5,0-1 1,0 0-1,-1 0 0,1 0 1,-1-1-1,1 1 0,-1-1 1,0 0-1,0 0 0,0-1 0,0 1 1,0-1-1,0-1 0,-10 2 1,6-3-16,1-1-1,-1 1 1,1-2 0,0 1 0,0-1 0,0 0 0,-13-8 0,18 10-10,-8-7-134,12 8 119,-1 0 1,0 0-1,0 0 1,0 0-1,0 0 1,0 0 0,0 0-1,0 0 1,0 0-1,0 0 1,0 0 0,0 0-1,0 0 1,0 0-1,0 0 1,0 0-1,0-1 1,0 1 0,0 0-1,1 0 1,-1 0-1,0 0 1,0 0-1,0 0 1,0 0 0,0 0-1,0 0 1,0 0-1,0 0 1,0 0-1,0-1 1,0 1 0,0 0-1,0 0 1,0 0-1,0 0 1,-1 0-1,1 0 1,0 0 0,0 0-1,0 0 1,0 0-1,45 9-193,-22-5 241,-1 0 0,1-1 0,0-2 0,0 0 0,0-1 0,0-1 0,0-2 1,28-6-1,-35 5-19,-1-1 1,1-1 0,-1 0 0,0-1-1,-1-1 1,0 0 0,0-1 0,24-20-1,-32 22-5,0 0-1,-1 0 0,7-11 1,0 0 77,-10 16-87,0-1 0,-1 0 0,1 0 0,-1 0 0,1 0 0,-1 0 0,0 0 0,1-5 0,6-16 30,27-63 120,-13 28-56,48-87-1,-47 102-76,-1-1 0,-3-2 0,-1 0 1,-3 0-1,12-65 0,-14 61-151,-8 33 5,0 0 0,-1-1 1,2-36-1,-7 48-111,-2 8-126,-4 15-19,-69 260-20,62-231 417,2 1 0,2 0-1,3 0 1,1 1 0,2 0 0,3 50-1,2-75 32,0-2 48,4 28 1,-3-42-50,-1 1-1,1-1 1,0 0 0,0 0 0,1 0-1,0 0 1,0 0 0,5 8 0,-6-12-22,-1-1 0,1 1 0,0 0 0,-1 0 0,1-1 0,0 1-1,0-1 1,0 1 0,0-1 0,0 0 0,1 0 0,-1 0 0,0 0 0,0 0 0,1-1 0,-1 1 0,0-1 0,1 1 0,-1-1 0,1 0 0,3 0 0,-1-2 34,0 0 0,0-1 0,0 0-1,0 1 1,-1-2 0,7-4 0,26-26 228,27-33-226,82-112 0,-114 141-754,-41 66-11,7-14 672,-1 0 0,2 1 0,0 16 0,-1 3 80,-2 60-71,5-82 110,-1 0 1,2-1-1,0 1 1,0 0-1,8 21 0,-10-33-76,0 1 0,0-1 0,0 1 0,0-1 1,0 1-1,0-1 0,0 1 0,0-1 0,1 0 0,-1 1 0,0-1 0,0 1 0,1-1 0,-1 0 0,0 1 0,0-1 0,1 0 0,-1 1 0,0-1 0,1 0 0,-1 0 0,1 1 0,-1-1 0,0 0 0,1 0 0,-1 0 0,1 1 0,-1-1 0,1 0 0,-1 0 0,0 0 0,1 0 0,-1 0 0,1 0 0,-1 0 0,1 0 1,-1 0-1,1 0 0,-1 0 0,0 0 0,1 0 0,-1 0 0,1-1 0,-1 1 0,1 0 0,-1 0 0,0 0 0,1-1 0,-1 1 0,0 0 0,1 0 0,-1-1 0,0 1 0,1-1 0,2-2 82,0-1 0,0 0 0,0 1-1,3-7 1,-3 4-129,6-8 59,-1-1-1,-1 0 1,6-18-1,9-19 37,14-29-277,-30 66-152,-6 13 150,-2 11 84,1 0 96,0-1 0,0 1 0,1 10 0,-2 12 24,0-5 38,2 0-1,2 37 0,0-36-38,-3-22 74,1 1 0,1-1 0,-1 0 0,1 1 0,0-1 0,0 0 0,0 1 0,5 8 0,-6-14-46,0 0-1,0 0 1,0 0-1,0 0 0,0 0 1,0 1-1,0-1 1,0 0-1,0 0 0,0 0 1,1 0-1,-1 0 0,0 0 1,0 0-1,0 0 1,0 0-1,0 0 0,0 0 1,0 0-1,0 0 1,1 0-1,-1 0 0,0 0 1,0 0-1,0 0 1,0 0-1,0 0 0,0 0 1,0 0-1,1 0 1,-1 0-1,0 0 0,0 0 1,0 0-1,0 0 1,0 0-1,0 0 0,0 0 1,0 0-1,1 0 1,-1 0-1,0-1 0,0 1 1,0 0-1,0 0 1,0 0-1,0 0 0,0 0 1,6-8 272,5-10-127,-11 17-155,43-92 34,13-24-28,-35 85-41,-14 23 7,-1-1-1,0 1 1,7-19-1,-13 28 20,0 0 0,0-1 0,0 1 0,0 0 0,0-1 0,0 1 0,0 0 0,1-1 0,-1 1 0,0 0-1,0-1 1,0 1 0,0 0 0,1 0 0,-1-1 0,0 1 0,0 0 0,1 0 0,-1-1 0,0 1 0,1 0 0,-1 0-1,0 0 1,0 0 0,1-1 0,-1 1 0,0 0 0,1 0 0,-1 0 0,0 0 0,1 0 0,-1 0 0,0 0 0,1 0-1,12 8-394,-2 1 401,-6-4-32,0-1-1,0 1 1,-1 0-1,6 8 0,5 6 27,11 14 134,-20-23-66,0-2 0,11 12 0,-15-17-46,1-1 1,0 1-1,-1-1 1,1 0-1,1 0 1,-1 0-1,0-1 1,0 1-1,0-1 1,1 0-1,4 2 1,-2-2-1,0 0 0,1 0 0,-1-1 0,0 0 0,1 0 0,-1-1 0,0 1 0,1-1 0,-1 0 0,0-1 0,0 0 0,6-2 0,6-4 42,0-1 0,24-17 0,-28 17-11,-3 0-8,0 0 0,-1-1 1,0-1-1,0 1 0,-1-1 1,0-1-1,-1 0 0,7-14 1,-13 23-76,-1 1 0,0-1 1,1 1-1,-1-1 0,-1 0 1,1 0-1,0 1 0,-1-1 1,1-5-1,-1 7 29,0 1 1,0 0-1,0 0 0,0-1 1,0 1-1,0 0 0,0 0 1,0 0-1,0-1 1,0 1-1,0 0 0,0 0 1,0 0-1,-1-1 0,1 1 1,0 0-1,0 0 1,0 0-1,0-1 0,0 1 1,-1 0-1,1 0 0,0 0 1,0 0-1,0-1 1,0 1-1,-1 0 0,1 0 1,0 0-1,0 0 0,-1 0 1,1 0-1,0 0 1,0 0-1,0 0 0,-1 0 1,1 0-1,0 0 0,-1 0 1,0 0-11,-1 1-1,1-1 1,0 1 0,-1 0 0,1-1-1,0 1 1,-1 0 0,1 0 0,0 0 0,-2 2-1,-2 1 27,1 0-1,0 1 0,0-1 0,1 1 0,-1 0 0,1 0 1,0 0-1,0 0 0,-2 7 0,3-8 11,1 1 0,0-1 0,0 1 0,1-1 0,0 1 0,-1-1 0,1 1 0,1-1 0,-1 1 0,1 0 0,-1-1 0,3 7 0,0-3 10,-1 0 1,1 0-1,1-1 0,-1 0 1,1 1-1,1-1 0,-1-1 1,1 1-1,0-1 0,1 0 1,0 0-1,0 0 0,0-1 1,0 0-1,11 7 0,-15-11-109,1 0-1,-1 0 0,0-1 1,0 1-1,1 0 0,-1-1 1,0 1-1,1-1 0,-1 0 1,0 0-1,1 0 0,-1 0 0,0 0 1,1-1-1,-1 1 0,0-1 1,1 1-1,-1-1 0,0 0 1,0 0-1,1 0 0,-1 0 1,0 0-1,0 0 0,2-2 1,-1 0-944,1 0-1,-1-1 1,1 1 0,-1-1 0,0 0 0,0 0 0,-1 0-1,1 0 1,-1 0 0,0 0 0,3-8 0,-1 3-1966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1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69 6560,'-22'-9'2976,"41"9"-2592,-1 0 1568,4 0-1152,14-8 640,9 5-832,31-9 160,1-1-448,21 1-256,-9 4-64,-2 5-64,-11 3 0,-4 0-864,-14 3 512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2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2560,'0'-1'235,"0"-1"0,0 1 0,1 0 0,-1 0 1,0 0-1,1 0 0,-1-1 0,1 1 0,-1 0 0,1 0 0,1-2 1147,15-12 2884,-5 3-1389,-11 11-2752,0 1 0,0-1 0,0 0 0,-1 1 0,1-1 1,0 0-1,0 0 0,-1 0 0,1 0 0,0 0 0,-1 0 0,1 0 1,-1 0-1,0 0 0,1 0 0,-1 0 0,0 0 0,1 0 1,-1 0-1,0 0 0,0 0 0,0 0 0,0-1 0,-1-1 0,2 0-63,0-1-1,0 1 0,0 0 0,1-1 0,-1 1 1,1 0-1,0 0 0,-1 0 0,1 0 0,3-3 0,3-5 109,1-8-43,-1 0-1,0-1 1,-2 0-1,0 0 1,5-39-1,4-9-58,-14 63-45,0 0 1,0 0-1,0 0 1,-1 0-1,0 0 1,0-7-1,0-16-59,-10 106-679,7-34 716,2 46 0,2-69-12,2 0 0,0 0 0,1 0 0,9 28 0,-12-47 43,-1 1-1,1-1 1,0 1 0,0-1 0,1 0-1,-1 1 1,0-1 0,1 0-1,-1 0 1,1 0 0,0 0 0,0 0-1,0 0 1,0 0 0,0-1 0,0 1-1,0-1 1,0 1 0,1-1 0,-1 0-1,0 0 1,1 0 0,-1 0 0,1 0-1,-1-1 1,1 1 0,0-1 0,-1 0-1,1 0 1,0 0 0,-1 0 0,1 0-1,-1 0 1,1-1 0,0 1 0,-1-1-1,1 0 1,-1 1 0,1-1 0,-1-1-1,3 0 1,12-7 50,-1-2-1,1 1 1,-2-2 0,0 0-1,23-23 1,59-80 13,-34 38-29,-54 67-67,5-7-49,0 1 0,1 0 0,1 2 0,28-22 0,-44 36 29,1-1 0,-1 1 0,1 0 0,0-1 0,-1 1 1,1 0-1,-1-1 0,1 1 0,0 0 0,-1 0 0,1-1 0,0 1 0,-1 0 0,1 0 0,0 0 0,-1 0 0,1 0 0,0 0 1,-1 0-1,1 0 0,0 0 0,-1 0 0,1 1 0,1-1 0,-2 1 10,1-1 0,-1 1 0,1 0 0,-1-1 0,1 1 0,-1 0 0,1-1 0,-1 1 0,0 0 0,1 0 0,-1 0 1,0-1-1,0 1 0,1 0 0,-1 0 0,0 0 0,0 1 0,0 6 19,0 0 1,-1 0 0,-2 11-1,2-12-10,-30 156 21,25-141 51,-1-1-1,-1 0 1,0 0 0,-2-1 0,-17 27-1,25-45-18,0 1-1,0-1 0,0 1 0,0-1 0,0 0 0,-1 0 0,1 0 0,-1 0 0,1 0 0,-5 2 0,5-3-16,0 0-1,1-1 0,-1 1 1,0-1-1,1 0 0,-1 1 1,0-1-1,0 0 0,1 0 1,-1 0-1,0 0 0,1-1 1,-1 1-1,0 0 0,1-1 0,-1 1 1,0-1-1,1 1 0,-1-1 1,0 0-1,1 0 0,-3-1 1,2 0-27,1 1 1,-1 0-1,0 0 0,1-1 1,0 1-1,-1-1 1,1 1-1,0-1 1,0 0-1,0 0 0,0 1 1,0-1-1,0 0 1,0 0-1,0 0 0,1 0 1,-1 0-1,1-4 1,-1 3-16,1 0 1,1-1 0,-1 1 0,1 0-1,-1 0 1,1-1 0,0 1 0,0 0-1,0 0 1,0 0 0,3-3 0,-2 1-30,1 0 1,1 0 0,-1 0 0,1 1-1,0 0 1,0 0 0,0 0 0,0 0 0,1 0-1,-1 1 1,1 0 0,0 0 0,10-5-1,-6 6 26,1-1 1,0 1-1,-1 1 0,1-1 0,0 2 0,0-1 0,-1 1 0,1 1 0,0 0 0,10 2 0,-7 0-89,1 1 0,-1 1 0,0 0 0,0 0-1,0 1 1,15 11 0,-3-3-3416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2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34 4384,'-35'-16'2016,"20"12"-1760,12-1 64,11 2-768,10 3 224,19-5-384,3 5 320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2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14 902 3136,'0'0'42,"0"0"-1,-1 0 1,1-1 0,0 1 0,-1 0 0,1 0-1,0 0 1,-1 0 0,1 0 0,-1 0-1,1-1 1,0 1 0,-1 0 0,1 0 0,0 0-1,-1 0 1,1 0 0,-1 0 0,1 0-1,0 1 1,-1-1 0,1 0 0,-1 0 0,1 0-1,0 0 1,-1 0 0,1 1 0,0-1 0,-1 0-1,1 0 1,0 0 0,-1 1 0,1-1-1,0 0 1,0 1 0,-1 0 0,1 0 80,0 0 0,0 0 1,0 0-1,0 0 1,0 0-1,0 0 0,0 0 1,0 1-1,1-1 0,-1 0 1,0 0-1,1 0 0,-1 0 1,2 1-1,-1 1 106,1-1-1,0 1 1,-1-1 0,1 1-1,0-1 1,0 0 0,1 0-1,-1 0 1,0 0-1,1-1 1,-1 1 0,1-1-1,-1 1 1,1-1 0,0 0-1,0 0 1,-1 0 0,1 0-1,0-1 1,0 1-1,0-1 1,0 1 0,0-1-1,0 0 1,0 0 0,4-1-1,0 0 64,0 0-1,1 0 1,-1-1-1,0 0 0,0-1 1,0 1-1,0-1 1,0-1-1,11-6 1,-10 3-112,0 0-1,0 0 1,-1-1 0,0 0 0,12-17 0,26-50 207,-34 55-310,33-66 189,-31 56-343,2 2 0,1 0 0,33-44-1,-44 65 61,8-8-171,-12 15 185,-1 0 0,1-1 0,-1 1 0,0 0-1,1 0 1,-1 0 0,1 0 0,-1 0 0,0 0 0,1 0 0,-1 0 0,1 0 0,-1 0 0,1 0 0,-1 0 0,0 0 0,1 0 0,-1 1-1,1-1 1,-1 0 0,0 0 0,1 0 0,-1 1 0,1-1 0,-1 0 0,0 0 0,1 1 0,-1-1 0,0 0 0,0 1 0,1-1 0,-1 0-1,0 1 1,0-1 0,1 0 0,-1 1 0,0-1 0,0 0 0,0 1 0,0-1 0,1 1 0,1 4 1,-1-1 0,1 1 0,-1 0 0,0 0 0,0-1 0,0 1-1,0 8 1,-1 39 68,-1-23-36,1 10 68,1 3-141,-7 59 0,4-89 87,0 0 1,0-1-1,-1 1 0,-1 0 1,0-1-1,0 0 1,-2 1-1,1-2 0,-11 16 1,14-23 17,-1 0 0,1 0 0,-1 0-1,0 0 1,0-1 0,0 1 0,0-1 0,0 0 0,0 0 0,-1 0 0,1-1 0,-1 1 0,-5 1 0,7-2-10,-1-1 1,1 0 0,-1 1 0,0-1 0,1 0 0,-1 0-1,1 0 1,-1 0 0,1-1 0,-1 1 0,0-1 0,1 0-1,0 1 1,-1-1 0,1 0 0,-1 0 0,1-1 0,0 1-1,0 0 1,-4-4 0,-2-3-113,1 1-1,-1-2 1,-11-17 0,12 16-3,6 9 29,0 0 0,1 0 1,-1-1-1,0 1 0,1 0 1,-1 0-1,1-1 0,-1 1 0,1 0 1,-1-3-1,1 4 26,0 0-1,0-1 1,0 1 0,0 0-1,0-1 1,0 1-1,0 0 1,0-1 0,0 1-1,1 0 1,-1-1 0,0 1-1,0 0 1,0 0-1,0-1 1,1 1 0,-1 0-1,0-1 1,0 1 0,1 0-1,-1 0 1,0 0-1,0-1 1,1 1 0,-1 0-1,1 0 1,2-1-14,0 0 0,0 0-1,1 1 1,-1 0 0,0-1 0,1 1-1,3 1 1,-1-1 28,12-2 39,0 0 0,0-1 0,0-1 0,23-8-1,-27 8 15,3-2-9,0-1-1,-1-1 1,1-1 0,-1 0-1,-1-1 1,0-1 0,19-17-1,-9 6 18,-1-2 0,40-50-1,33-64 140,-51 70-68,-28 40-148,27-56 1,-45 84 10,16-35 89,-1-1 1,12-43-1,-21 54-242,0 1 0,-2-2 0,0 1 1,-1-32-1,-6 33-397,3 24 512,-1 0 0,0 0 0,0 1 0,1-1 0,-1 0 0,0 1 0,1-1 0,-1 1 0,1-1 0,-1 1-1,0-1 1,1 1 0,-1 0 0,-4 6-32,1 1-1,0-1 0,1 0 1,0 1-1,0 0 1,-2 12-1,-4 7-38,-25 77 176,-22 118 0,51-189 0,-1 64 1,3-23-6,2-51-1,2 0-1,4 40 1,0-24 13,-4-29 48,1 0 1,6 14-1,-2-4 119,-4-9-160,-2-8-57,1 0 1,-1 0-1,1-1 1,0 1-1,0 0 1,0-1-1,0 1 1,1-1-1,1 3 0,-3-4 24,1 0-1,0 0 0,-1 0 0,1 0 0,0-1 0,-1 1 0,1 0 1,0 0-1,0-1 0,0 1 0,0 0 0,0-1 0,0 1 1,-1-1-1,1 1 0,1-1 0,-1 0 0,0 1 0,0-1 0,0 0 1,1 1-1,0-1-21,0-1 0,0 1 1,0 0-1,0 0 1,0-1-1,0 1 0,0-1 1,0 0-1,0 0 0,3-1 1,2-2 18,-1-1 0,1 0 0,0 0-1,6-9 1,0 2-3,0 0-1,-1-1 0,-1-1 1,-1 0-1,1-1 0,-2 0 1,12-25-1,-1-1 10,-15 32-33,0 0 0,-1 0 0,0-1 1,-1 1-1,4-15 0,-6 19-63,0-1-1,1 0 1,3-8 0,-4 6-3,-1 2-66,-3 5-20,-3 12-150,-6 22-59,-4 51 233,13-58 149,-12 43 0,12-60-51,1 1 0,1-1-1,-1 1 1,2 0 0,-1 0 0,2 11-1,-1 2 83,0-21-63,0 0 0,0 0-1,1 0 1,-1 0 0,1 0 0,-1 0-1,1 0 1,-1 0 0,1 0 0,2 3-1,-3-5 7,1 1 0,-1 0 0,1-1 0,-1 1 0,1 0 0,-1-1 0,1 1-1,0-1 1,-1 1 0,1-1 0,0 1 0,-1-1 0,1 0 0,0 1 0,-1-1 0,1 0-1,0 0 1,0 1 0,0-1 0,-1 0 0,1 0 0,0 0 0,0 0 0,0 0 0,-1 0-1,1 0 1,0 0 0,1-1 0,25-4 143,-18 4-105,-1 0 0,1-1 1,-1-1-1,1 1 1,14-8-1,16-9-123,16-10 32,-48 25-19,-6 3 64,0 1-1,0 0 1,0-1-1,0 1 1,0-1-1,0 0 1,0 1-1,-1-1 1,1 0-1,0 1 1,0-1-1,-1 0 1,1 0-1,0 0 1,-1 0-1,1 0 1,-1 1-1,2-3 1,16-20 133,8-18-17,-2 0 0,33-79 0,29-84-121,-79 183-30,0 0-1,-2 0 1,-1 0-1,0-1 1,-2 0-1,0-31 1,-2 52 6,1 1 1,-1-1 0,0 0-1,0 1 1,0-1 0,0 0 0,0 1-1,0-1 1,0 0 0,0 1-1,-1-1 1,1 0 0,0 1-1,0-1 1,-1 0 0,1 1-1,0-1 1,-1 0 0,0 0-1,1 1 1,-1 0-1,1 1 0,0-1 1,-1 0-1,1 1 0,-1-1 1,1 0-1,0 1 0,-1-1 1,1 1-1,0-1 0,-1 0 1,1 1-1,0-1 0,-1 1 1,1-1-1,0 1 0,0 0 1,-12 28-373,6-11 346,-30 101-284,27-77 376,1 1 1,3-1 0,1 1-1,2 0 1,2 0 0,2 0-1,11 66 1,-11-101-14,0-1 0,0 0 0,3 7 0,-4-11 1,0 0 0,1-1 0,-1 1 0,0-1 1,1 1-1,0-1 0,-1 0 0,1 0 1,0 0-1,5 4 0,-6-6-19,0 1 1,0-1-1,0 1 0,0-1 1,0 0-1,0 1 0,1-1 1,-1 0-1,0 0 0,0 0 0,0 0 1,1 0-1,-1 0 0,0 0 1,0-1-1,0 1 0,0 0 1,0-1-1,1 1 0,-1-1 1,0 1-1,0-1 0,0 1 1,0-1-1,0 0 0,0 1 0,0-1 1,0-1-1,5-4 74,0 0 0,0 0 0,4-8 1,-3 6-14,5-10-65,-1 0 0,0-1 0,-1 0-1,9-26 1,12-24 183,10 1-126,95-119 0,-127 176-42,-3 2-15,0-1-1,-1 1 1,8-20 0,-4 8 78,-6 16-72,-1 2-43,-1 1 0,0 0 0,1-1 0,-1 1 1,0-1-1,0 1 0,-1-1 0,1 0 0,0 1 0,-1-1 0,0 0 0,1 0 0,-1 1 0,0-1 0,-1 0 0,1-3 0,0 6 19,0 0 1,0 0 0,-1 0 0,1-1 0,0 1-1,0 0 1,0 0 0,0 0 0,0-1 0,0 1-1,0 0 1,-1 0 0,1 0 0,0 0-1,0 0 1,0-1 0,0 1 0,-1 0 0,1 0-1,0 0 1,0 0 0,0 0 0,-1 0 0,1 0-1,0 0 1,0 0 0,-1 0 0,1-1-1,0 1 1,0 0 0,0 0 0,-1 0 0,1 0-1,0 1 1,0-1 0,-1 0 0,1 0-1,0 0 1,0 0 0,0 0 0,-1 0 0,1 0-1,0 0 1,0 0 0,0 0 0,-1 1 0,-10 9-315,6-6 223,-12 11 18,1 0-1,1 1 1,0 1-1,1 0 1,-14 23-1,16-18 111,2 0 0,0 0-1,1 1 1,2 1-1,-6 23 1,5-2 113,-6 81 0,13-89-172,2 0 0,2 0-1,9 48 1,-11-80 213,1 4-2773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0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5 288 2656,'-5'-1'16731,"12"-7"-12878,-1 1-6315,7-16 3175,6-7-189,2 2-335,-2-1-1,17-32 1,-15 17 26,7-13 690,-34 69-936,0 0 0,1 1 0,1-1 0,0 1 1,1 0-1,0 0 0,1 0 0,-1 18 0,2-19 101,1 1-1,0-1 0,1 1 1,0-1-1,1 1 0,0-1 1,1 0-1,1 0 0,7 19 1,-10-29-33,0-1 1,-1 1-1,1-1 1,0 1 0,0-1-1,0 1 1,1-1 0,-1 0-1,0 1 1,0-1-1,1 0 1,-1 0 0,1 0-1,-1 0 1,1 0-1,-1 0 1,1-1 0,0 1-1,-1 0 1,1-1 0,0 1-1,-1-1 1,1 0-1,0 1 1,0-1 0,0 0-1,-1 0 1,1 0-1,0 0 1,0-1 0,-1 1-1,1 0 1,0-1 0,0 1-1,2-2 1,6-3 65,0 0 1,-1 0-1,0-1 1,16-12-1,-9 6-28,111-81 29,-30 21-186,-96 71 49,1 0 1,-1 0 0,1 0 0,-1 0-1,1 0 1,-1 0 0,1 1 0,0-1 0,-1 1-1,1-1 1,0 1 0,0-1 0,0 1 0,-1 0-1,1 0 1,0 0 0,2 0 0,-2 1 12,-1-1 1,0 1 0,1-1 0,-1 1 0,0 0-1,1 0 1,-1-1 0,0 1 0,0 0 0,0 0-1,0 0 1,0 0 0,0 0 0,0 1-1,0-1 1,1 2 0,1 3 1,-1-1 1,0 1-1,0-1 1,0 1-1,-1 0 0,0 0 1,0-1-1,0 1 1,-1 8-1,0-2 8,0 0 1,-2 1 0,-4 22-1,5-30 28,-1 0 0,1-1 0,-1 1 1,0-1-1,0 1 0,-1-1 0,1 0 0,-1 0 0,0 0 0,0 0 0,0 0 0,-6 4 0,8-7-13,-1 1 1,0-1-1,0 0 0,1 0 0,-1 0 0,0-1 0,0 1 0,0 0 1,0-1-1,0 1 0,0-1 0,0 0 0,0 1 0,0-1 0,-1 0 1,1 0-1,0-1 0,-2 1 0,-1-1 8,1-1 1,-1 1-1,1-1 1,0 0-1,0 0 0,0 0 1,0 0-1,-4-4 0,-1-1 23,0-1 0,0-1-1,1 1 1,0-1 0,-12-18-1,19 26-42,1 1-1,-1-1 1,1 0 0,-1 1-1,1-1 1,0 0-1,-1 0 1,1 1-1,0-1 1,0 0 0,-1 0-1,1 1 1,0-1-1,0 0 1,0 0-1,0 0 1,0 1 0,0-1-1,0 0 1,0 0-1,0 0 1,1 1-1,-1-1 1,0 0 0,0 0-1,1 1 1,0-2-1,0 0 2,0 1 0,0 0 0,0 0-1,1 0 1,-1 0 0,1 1 0,-1-1-1,0 0 1,1 1 0,-1-1 0,1 1 0,3-2-1,3 1-43,1 0-1,0 0 1,16 1 0,23 4-948,0 3 1,50 14 0,-67-11-2987,-2 7-4608,-17-9 5739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2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32 5728,'-41'-15'2592,"32"15"-2240,4 0 352,10 0-448,0-5-224,9 5-64,4-7-64,3 7 32,-2-5 192,4 10-64,-6-5-800,1 0 384,-13 0-3648,0 3 2208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2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5 103 6144,'-5'-3'2784,"40"-2"-2432,-7 2 1664,-1-2-1184,23-7 224,3 4-640,28-7-128,4 3-160,20-5-96,-7 9 0,-9 0 320,-15 4-192,-13 1-3872,-6 3 2016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2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93 892 3072,'0'-2'198,"0"1"-1,1-1 1,-1 0 0,1 0 0,-1 1-1,1-1 1,0 0 0,0 1 0,1-2-1,-2 2-8,0 0 0,0 1 0,1-1 0,-1 1-1,0-1 1,1 1 0,-1-1 0,0 1 0,1 0-1,-1-1 1,1 1 0,-1-1 0,0 1 0,1 0-1,-1-1 1,1 1 0,-1 0 0,1 0 0,-1-1-1,1 1 1,0 0 0,0 0 0,-1 1-97,1 1 1,-1-1-1,0 1 0,0-1 1,0 1-1,0-1 1,0 1-1,0-1 1,-1 1-1,1 0 1,0-1-1,-1 1 0,-1 2 1,1 0 122,-11 39 910,-19 47 0,17-55-538,2 1 0,-11 50 0,10-33 2244,13-56-2361,0-6-145,14-39 86,33-71-1,21-25-417,-32 64-1,4 1 0,49-72-1,-69 123-28,0 0 0,3 2-1,40-38 1,-62 63 27,0 0-1,0 0 0,1 0 1,-1 0-1,0 0 1,1 0-1,-1 0 1,1 1-1,-1-1 1,1 0-1,-1 1 1,1-1-1,0 1 1,-1 0-1,1-1 1,0 1-1,-1 0 0,1 0 1,-1 0-1,1 0 1,0 1-1,-1-1 1,1 0-1,0 1 1,-1-1-1,1 1 1,2 0-1,-2 1 3,-1-1-1,1 0 1,0 1-1,-1-1 1,1 1-1,-1 0 1,1-1-1,-1 1 1,0 0-1,0 0 1,0 0-1,0 0 0,0 0 1,0 0-1,-1 0 1,1 0-1,-1 0 1,1 0-1,-1 1 1,0-1-1,0 0 1,0 3-1,-1 18 33,-1 1 0,-2-1 0,0 0-1,-1 0 1,-1 0 0,-1-1-1,-2 0 1,-15 32 0,16-41 52,1 0 0,-1-1 1,-1 0-1,0-1 1,-11 12-1,13-17-17,0 0-1,0 0 1,-1 0 0,0-1 0,0 0-1,0-1 1,-1 0 0,-15 6-1,11-5 40,9-4-50,0 1-1,-1-1 1,1 0 0,0 0 0,-8 1-1,9-4-61,7-2-64,9-3 5,27-5 2,0-2 0,68-35 0,-33 3 116,86-69 0,-88 64-93,-73 51 42,0 0 0,0 0-1,0 0 1,0-1 0,0 1-1,0 0 1,0 0 0,0 0-1,0 0 1,1 0 0,-1 0-1,0 0 1,0 0 0,0 0-1,0 0 1,0 0 0,0 0-1,0 0 1,0 0 0,0 0-1,0 0 1,0 0 0,0 0-1,0 0 1,1 0 0,-1 0-1,0 0 1,0 0 0,0 0-1,0 0 1,0 0 0,0 0 0,0 0-1,0 0 1,0 0 0,0 0-1,0 0 1,0 1 0,0-1-1,0 0 1,0 0 0,0 0-1,0 0 1,1 0 0,-1 0-1,0 0 1,0 0 0,0 0-1,0 0 1,0 0 0,0 0-1,0 0 1,0 0 0,0 0-1,0 1 1,0-1 0,0 0-1,0 0 1,0 0 0,0 0-1,0 0 1,0 0 0,0 0-1,0 0 1,0 0 0,0 0-1,-2 11-142,-8 19 213,6-16-83,-6 17-29,2-9 40,1 0 0,1 1 0,-2 25 0,7-40 20,0-1 39,0 0 0,1 1 1,0-1-1,1 13 0,-1-19-36,1 0 0,-1 0 0,0 0 0,0 0 0,1 0-1,-1-1 1,1 1 0,-1 0 0,1 0 0,-1 0 0,1 0 0,-1-1 0,1 1 0,0 0-1,-1-1 1,1 1 0,1 0 0,-1 0 4,0-1 0,0 1 0,0-1-1,0 0 1,0 0 0,1 0 0,-1 0 0,0 0-1,0 0 1,0 0 0,0 0 0,0 0 0,0 0 0,0-1-1,0 1 1,0 0 0,0-1 0,0 1 0,1-1-1,2-2 16,0 1 0,0-1 0,0 1 0,-1-1-1,0 0 1,1 0 0,-1-1 0,0 1-1,-1-1 1,1 0 0,3-6 0,2-4 33,-2 1 1,6-16-1,-3 3-18,10-40-1,-17 55-51,-1 1 0,1-1 0,-2 0-1,0 0 1,0 0 0,-3-17 0,3 27-22,0-1 1,0 1-1,0 0 1,-1-1-1,1 1 0,-1 0 1,1 0-1,-1-1 0,1 1 1,-1 0-1,1 0 1,-1 0-1,0 0 0,0 0 1,0 0-1,0 0 0,0 0 1,0 0-1,0 0 1,0 0-1,0 1 0,-2-2 1,2 2 5,1 0 1,-1 0-1,0 0 1,0 0-1,0 0 1,0 0-1,0 0 1,0 0 0,1 0-1,-1 1 1,0-1-1,0 0 1,0 1-1,1-1 1,-1 1-1,0-1 1,0 1-1,1-1 1,-1 1-1,0-1 1,1 1-1,-1-1 1,1 1-1,-1 0 1,1 0 0,-1-1-1,1 1 1,-1 0-1,1 0 1,0-1-1,-1 2 1,0 0 17,0 1-1,1-1 1,-1 1 0,0-1 0,1 1 0,0-1 0,-1 1-1,1-1 1,0 1 0,0-1 0,1 1 0,-1-1-1,0 0 1,1 1 0,0-1 0,-1 1 0,1-1 0,0 0-1,0 1 1,0-1 0,1 0 0,-1 0 0,0 0 0,1 0-1,0 0 1,-1 0 0,1 0 0,4 3 0,-2-2 33,-1 0 0,1 0 0,1 0 0,-1 0 0,0-1 1,1 0-1,-1 0 0,1 0 0,0 0 0,0-1 0,0 1 0,-1-1 1,10 0-1,-7-1 32,-1-1 0,0 0 0,1 0 0,-1 0 1,0-1-1,0 0 0,0 0 0,7-4 0,45-29 119,-45 27-138,123-91 252,-33 22-477,-102 76 156,0 0 0,0 0-1,0 1 1,0-1-1,0 1 1,0-1 0,0 0-1,0 1 1,1 0 0,-1-1-1,0 1 1,0 0 0,2-1-1,-2 2 12,-1-1-1,1 0 1,-1 1-1,1-1 1,-1 0-1,1 1 0,-1-1 1,0 1-1,1-1 1,-1 1-1,1-1 1,-1 1-1,0-1 1,1 1-1,-1-1 1,0 1-1,0-1 1,1 1-1,-1-1 1,0 1-1,0 0 1,0-1-1,0 1 0,0-1 1,0 1-1,0 0 1,0 0-1,2 18-34,-2-1 1,1 1-1,-2-1 0,-1 1 0,-5 26 0,-3-3 229,-19 48 0,27-84-129,0 0 1,-1 0-1,0-1 1,0 1-1,0-1 0,0 0 1,-5 5-1,7-8-31,-1-1 0,1 0-1,0 1 1,-1-1 0,1 0-1,0 0 1,-1 0-1,1-1 1,-1 1 0,0 0-1,1 0 1,-1-1 0,0 1-1,1-1 1,-1 1 0,0-1-1,0 0 1,1 0 0,-1 0-1,0 0 1,0 0-1,0 0 1,1 0 0,-1-1-1,0 1 1,1-1 0,-3 0-1,-1-1-3,-1-1 0,1 0-1,0 0 1,0 0 0,0 0 0,1-1-1,-1 0 1,1 0 0,0 0-1,-4-6 1,-5-7-30,-16-28 0,23 35 79,6 9-81,0 1-1,-1 0 1,1 0-1,0-1 1,0 1-1,-1 0 1,1-1-1,0 1 1,0 0-1,0-1 1,-1 1-1,1 0 1,0-1-1,0 1 1,0-1 0,0 1-1,0 0 1,0-1-1,0 1 1,0 0-1,0-1 1,0 1-1,0-1 1,0 1-1,0 0 1,0-1-1,0 1 1,0-1-1,0 1 1,0 0-1,1-1 1,0 1-4,-1 0 1,1 0-1,0 0 1,0 0-1,-1 0 1,1 0-1,0 0 1,0 0-1,-1 0 1,1 1-1,0-1 1,0 0 0,-1 0-1,2 1 1,28 16-76,-29-16 102,10 5-5,1 0 1,-1 0-1,1-1 1,0 0-1,0-1 1,0 0 0,1-1-1,18 2 1,-25-5 26,0 0 1,0-1-1,0 1 0,-1-1 1,1 0-1,0-1 1,-1 1-1,1-1 1,-1 0-1,1-1 1,-1 1-1,0-1 0,0 0 1,0 0-1,0-1 1,-1 1-1,6-6 1,6-8 25,-1 0 0,-1 0 0,14-24 0,-9 14 4,7-8 110,59-59 1,-78 87-237,0 1 0,0 0 0,1 0 0,0 1 0,0 0 0,0 1 0,10-5 0,-16 9 47,-1-1 0,1 1-1,-1-1 1,0 1 0,1 0 0,-1-1 0,1 1-1,0 0 1,-1 0 0,1 0 0,-1 0 0,1 0-1,-1 0 1,1 1 0,-1-1 0,1 1 0,-1-1-1,0 1 1,1-1 0,-1 1 0,1 0 0,-1-1-1,0 1 1,0 0 0,1 0 0,-1 0 0,0 0-1,0 0 1,0 0 0,0 0 0,0 1 0,0-1-1,-1 0 1,1 1 0,0-1 0,0 2 0,2 4 11,-1 0 1,0 0-1,0 0 1,-1 0-1,1 0 1,-1 10-1,-1 19 107,-1-1 0,-1 0-1,-2 0 1,-2 0 0,-18 61-1,23-92-52,0-1 0,0 1-1,0 0 1,-1-1 0,0 1-1,0-1 1,-2 4 0,3-6-26,0 0-1,0 0 1,0 0 0,0 0 0,0 0 0,0-1 0,-1 1 0,1 0 0,0-1 0,0 1-1,-1-1 1,1 1 0,0-1 0,-1 0 0,1 1 0,0-1 0,-1 0 0,1 0 0,0 0-1,-1 0 1,1 0 0,-1 0 0,-1-1 0,-1 0-7,1 0 0,-1 0 0,0-1 0,1 0 0,-1 1 0,1-1 0,-1 0 0,1-1 0,0 1 0,0 0 0,-3-4 0,-32-36 213,35 39-203,1 0-23,-2-2-36,-1-1 0,0 1-1,-6-6 1,10 10 15,0 1 0,0-1-1,0 0 1,0 1 0,0-1-1,0 1 1,0-1 0,0 1 0,0-1-1,0 1 1,0 0 0,-2-1 0,3 1 3,-1 1 1,1-1 0,-1 0 0,1 0-1,-1 0 1,1 0 0,-1 0 0,1 1-1,-1-1 1,1 0 0,-1 1-1,1-1 1,-1 0 0,1 1 0,0-1-1,-1 0 1,1 1 0,0-1-1,-1 1 1,1-1 0,0 0 0,-1 1-1,1-1 1,0 1 0,0-1 0,0 1-1,0-1 1,-1 2 0,0 2 5,0 1 1,0 0-1,1-1 0,-1 1 1,1 0-1,0-1 1,1 1-1,-1 0 1,1 0-1,0-1 1,0 1-1,0-1 1,0 1-1,1-1 0,0 1 1,0-1-1,0 0 1,1 0-1,-1 0 1,5 5-1,-4-5 34,1 0-1,-1-1 1,0 1-1,1-1 0,0 0 1,-1 0-1,1 0 1,0 0-1,1-1 1,-1 0-1,0 0 1,1 0-1,-1 0 1,1-1-1,0 0 0,-1 0 1,1 0-1,0 0 1,0-1-1,7 0 1,-3-1 10,0-1 0,1 0 0,-1-1 0,0 0 0,0-1 0,-1 1 0,1-2 0,12-8 0,60-47 240,-36 22-274,-2-2 0,67-80 0,-91 98 51,-12 16-212,-1-1-1,8-13 0,-14 20 159,0 0 0,0 1 0,0-1 1,0 0-1,0 0 0,0 0 0,0 0 0,0 0 1,0 0-1,0 0 0,0 0 0,1 0 1,-1 0-1,0 0 0,0 0 0,0 0 0,0 0 1,0 1-1,0-1 0,0 0 0,0 0 0,0 0 1,0 0-1,0 0 0,0 0 0,0 0 1,0 0-1,0 0 0,0 0 0,1 0 0,-1 0 1,0 0-1,0 0 0,0 0 0,0 0 1,0 0-1,0 0 0,0 0 0,0 0 0,0 0 1,0 0-1,0 0 0,0 0 0,1 0 1,-1 0-1,0 0 0,0 0 0,0 0 0,0 0 1,0 0-1,0 0 0,0-1 0,0 1 0,0 0 1,0 0-1,0 0 0,0 0 0,0 0 1,0 0-1,0 0 0,0 0 0,0 0 0,0 0 1,1 6-128,-5 12 76,1 0 0,0 0-1,2 0 1,0 0 0,3 23 0,-2-1 175,0-29-99,1 0 1,0 1 0,0-1 0,1 0-1,0 0 1,1 0 0,0 0 0,8 16-1,-11-26-8,1 0 0,-1 0-1,0 0 1,1-1-1,-1 1 1,1 0 0,-1 0-1,1-1 1,-1 1 0,1 0-1,-1 0 1,1-1-1,0 1 1,0-1 0,-1 1-1,1-1 1,0 1 0,0-1-1,-1 1 1,1-1-1,0 1 1,0-1 0,0 0-1,0 0 1,0 1-1,-1-1 1,1 0 0,0 0-1,0 0 1,0 0 0,0 0-1,0 0 1,0 0-1,0 0 1,0-1 0,-1 1-1,1 0 1,0 0 0,0-1-1,0 1 1,0-1-1,-1 1 1,1-1 0,0 1-1,0-1 1,-1 1 0,1-1-1,1-1 1,4-4 33,-1 0 1,1 0 0,-1 0-1,6-10 1,-10 14-28,28-43 100,8-12 68,64-75 1,-76 105-144,61-75-6,14-50-156,-92 139 115,20-46-572,-74 151-368,19-40 944,3 2 0,2 1 0,-20 74 0,33-94 3,2-7 147,0 1 0,2 0 0,-2 46 0,7-74-137,0 0-1,0 0 1,0 0-1,0 0 1,0 0 0,0 0-1,0 0 1,0 0-1,1 0 1,-1 0-1,0 0 1,1 0 0,-1-1-1,1 1 1,-1 0-1,1 1 1,0-2 1,-1 1 1,1-1-1,-1 0 1,1 0-1,-1 0 1,1 1-1,-1-1 1,1 0-1,-1 0 1,1 0-1,-1 0 1,1 0-1,-1 0 1,1 0-1,-1 0 1,1 0-1,-1 0 1,1 0-1,-1 0 1,1 0-1,0 0 1,2-2 28,1 1 0,-1-1 1,0 0-1,0 0 1,0 0-1,0 0 1,3-3-1,19-19 74,36-47 1,-40 45-248,2 1 0,25-23 0,-46 46 114,0 0-1,1 0 0,-1 1 0,0-1 0,1 0 1,0 1-1,-1 0 0,1 0 0,0-1 1,0 2-1,-1-1 0,1 0 0,5 0 1,-7 1 5,0 0 0,-1 1 0,1-1 0,0 1 0,0-1 0,0 1 0,0-1 0,-1 1 0,1-1 0,0 1 0,0 0 0,-1-1 0,1 1 0,-1 0 0,2 1 1,9 16-142,-8-13 159,1 0 29,0 1 1,0-1 0,0 0-1,0 0 1,8 6-1,-11-10-24,1 0 0,-1 0 0,0-1 0,0 1 0,1 0 0,-1 0 0,0-1 0,1 1 1,-1-1-1,1 1 0,-1-1 0,1 0 0,-1 0 0,0 1 0,1-1 0,-1 0 0,1 0 0,-1-1 0,1 1 0,-1 0 0,1 0 0,-1-1 0,1 1 0,-1-1 0,1 1 0,-1-1 0,0 1 0,1-1 0,-1 0 0,2-1 0,16-15 92,0-1 0,24-31 1,-30 34-61,12-16 51,-1-2-1,-2-1 1,19-40 0,-23 41-63,11-27-176,37-108 0,-62 159 86,-4 8 35,1 1-1,-1-1 0,0 0 1,1 0-1,-1 0 0,0 0 1,1 0-1,-1 0 0,0 0 0,0 0 1,0 0-1,0 1 0,0-1 1,0 0-1,0 0 0,0 0 1,0 0-1,0 0 0,0 0 1,-1-2-1,0 3-129,-1 2 13,-17 29-107,3 0-1,-20 49 1,13-24 238,3-8 63,1 1 1,-12 55-1,27-88-12,1-1 0,1 1 0,1 0 0,0 0 0,1-1-1,0 1 1,1 0 0,1 0 0,1-1 0,0 1 0,8 20-1,-6-21 54,2 0 0,9 17 0,-14-29-69,0 1 1,0-1-1,0 0 1,1 0 0,-1 0-1,1 0 1,0 0-1,0 0 1,0-1-1,0 1 1,0-1-1,1 0 1,-1 0 0,1 0-1,3 1 1,-1-2 22,0 0 0,0-1 0,0 0 0,1 0 1,-1 0-1,0-1 0,0 0 0,0 0 0,0 0 1,0-1-1,-1 0 0,1 0 0,11-6 0,1-1-17,0-2 0,28-21 0,-31 20 15,0-1 1,0 0-1,14-19 1,-23 25-61,-1 0 1,0 0 0,0-1 0,0 0 0,-1 0-1,0-1 1,-1 1 0,5-15 0,-8 22-1,0 0 1,1 0 0,-1 0 0,0 0 0,0 0-1,1 0 1,-1 0 0,0 0 0,0 0 0,0 1 0,0-1-1,0 0 1,-1 0 0,1 0 0,0 0 0,0 0-1,-1 0 1,1 0 0,0 0 0,-1 0 0,1 0-1,-1 0 1,1 0 0,-1 1 0,1-1 0,-1 0 0,0 0-1,1 1 1,-1-1 0,0 0 0,0 1 0,0-1-1,1 1 1,-1-1 0,0 1 0,0 0 0,0-1-1,0 1 1,0 0 0,0-1 0,0 1 0,0 0 0,0 0-1,0 0 1,0 0 0,0 0 0,0 0 0,0 0-1,0 0 1,-1 0 0,-2 1-8,-1 0 0,0 0 0,1 0 0,-1 0 0,1 0 0,0 1 0,-1 0 0,1 0 0,-6 4 0,6-3 33,1-1 0,0 1-1,0 0 1,0 0 0,0 0-1,0 0 1,1 0-1,0 1 1,-1-1 0,1 1-1,-2 5 1,3-7-17,1 0 0,-1 1 0,1-1 0,-1 0 0,1 1 0,0-1 0,0 0 0,0 1 0,0-1 0,1 0 0,-1 1 0,0-1 0,1 0 0,0 1 0,0-1 0,-1 0 0,1 0 0,0 0 0,1 0 0,-1 0 0,3 4 0,1 0 42,1 0-1,-1-1 1,1 0-1,0 0 1,0 0-1,1 0 1,0-1-1,0 0 1,0-1-1,0 1 1,0-1-1,11 2 1,-9-2-189,0-1 1,0 0-1,0-1 1,0 0-1,1-1 1,-1 0-1,0 0 1,0-1-1,1 0 1,9-2-1,-7-1-895,0 1 1,0-2-1,13-6 0,-20 8 22,0 1 1,-1-1-1,1-1 1,-1 1-1,7-7 0,2-2-1498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2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 7456,'-29'-20'3392,"26"15"-2944,3 2 32,3 6-352,7-6-320,4 3 96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2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14 3072,'2'-12'1746,"-2"12"-1680,0 0 1,0 0-1,0 0 0,0-1 0,0 1 0,1 0 0,-1 0 0,0 0 0,0 0 0,0 0 0,0 0 0,0 0 0,0 0 0,1 0 0,-1 0 0,0 0 0,0 0 0,0 0 0,0 0 0,0 0 0,1 0 0,-1 0 0,0 0 0,0 0 0,0 0 0,0 0 0,0 0 0,1 0 1,-1 0-1,0 0 0,0 0 0,0 1 0,0-1 0,0 0 0,0 0 0,0 0 0,0 0 0,1 0 0,-1 0 0,0 0 0,0 1 0,1 0 179,0 0-1,0 1 1,0-1 0,0 1-1,-1-1 1,1 1-1,0 0 1,-1-1 0,1 1-1,-1-1 1,1 3 0,-1 1 38,0 0 1,0 1-1,-1-1 0,1 0 1,-1 0-1,0 0 1,-1 0-1,1 0 1,-1 0-1,0 0 0,0-1 1,-1 1-1,1-1 1,-4 5-1,-6 7 232,0 0-1,-19 18 1,17-19-337,11-12-154,-18 19 209,-33 47 0,40-48-116,7-9-33,-1 0 0,0 0 1,-14 14-1,17-23-1096,4-7-858,5-9-1083,8-2 591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3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14 5408,'-4'-10'2059,"3"7"439,-4 8-325,-4 8-1729,-18 19 0,-2 4 18,11-8-72,-23 49 0,7-11-45,-15 31 230,-23 39 23,19-42 32,46-81-500,6-11-9,-1 0-1,1 1 1,0-1-1,0 0 1,0 0-1,0 1 1,0-1-1,0 3 1,1-5-104,0 0 0,0 1 1,0-1-1,0 0 0,1 0 1,-1 0-1,0 1 0,0-1 1,0 0-1,0 0 0,0 0 0,0 0 1,0 0-1,1 1 0,-1-1 1,0 0-1,0 0 0,0 0 1,0 0-1,0 0 0,1 0 1,-1 0-1,0 1 0,0-1 1,0 0-1,1 0 0,-1 0 1,0 0-1,0 0 0,0 0 1,0 0-1,1 0 0,-1 0 0,0 0 1,0 0-1,0 0 0,1 0 1,17-6 519,168-63-100,-165 60-485,-2-1-53,2 2 1,-1 0 0,1 1 0,43-8 0,-62 15 85,0 0-1,0 0 1,0 0-1,1 0 0,-1 0 1,0 0-1,0 0 1,0 1-1,0-1 1,0 1-1,0-1 1,0 1-1,0 0 1,0 0-1,0 0 1,0 0-1,0 0 1,0 0-1,-1 0 1,1 1-1,0-1 1,-1 1-1,0-1 1,1 1-1,-1 0 1,0 0-1,1-1 0,-1 1 1,0 0-1,-1 0 1,1 0-1,0 0 1,0 0-1,-1 0 1,1 4-1,0 0 30,0-1 0,-1 1-1,0 0 1,0 0 0,0 0-1,-1 0 1,0 0 0,0 0-1,-1-1 1,1 1 0,-6 10-1,3-9 9,0 0 0,0-1 0,-1 0-1,0 0 1,0 0 0,0 0 0,-13 9-1,2-3 159,-31 18 0,36-25-119,1 0-1,-1 0 1,0-1 0,0-1 0,0 0 0,0 0 0,0-1 0,-1-1 0,1 0-1,-1 0 1,0-1 0,1-1 0,-1 0 0,1 0 0,-1-1 0,-15-5-1,25 6-49,-1 0 0,1-1 0,-1 1 0,1 0 1,0-1-1,-1 0 0,1 1 0,0-1 0,0 0 0,0 0 0,1 0 0,-1 0 0,0-1 0,-2-3 0,4 5-12,0 0-1,-1 0 1,1 0 0,-1 0 0,1 0 0,0 0-1,0 0 1,0 0 0,0 0 0,0 0 0,0 0-1,0 0 1,0 0 0,0 0 0,0 0 0,0 0-1,1 0 1,-1 0 0,0 0 0,1 0 0,-1 0-1,1 0 1,-1 0 0,1 0 0,-1 0 0,1 0-1,0 1 1,-1-1 0,1 0 0,0 0 0,0 1-1,0-1 1,0 0 0,-1 1 0,1-1 0,0 1-1,0-1 1,0 1 0,1-1 0,4 0-52,0-1 1,0 1 0,0 0 0,0 0-1,0 0 1,0 1 0,0 0-1,0 0 1,6 2 0,13-1 25,0 0-15,44 8 0,-3 0-87,-56-8 207,1 0 1,0-1-1,-1 0 0,1 0 1,-1-1-1,1-1 0,-1 0 1,0 0-1,0-1 0,0 0 1,0-1-1,0 0 0,-1-1 1,1 0-1,14-11 0,5-5-102,143-114 86,-122 94-265,-51 49 10,-1 3 210,0 1-1,-3 12 0,-12 11 8,10-22-12,-8 25-1,13-34 5,1 0 0,0 1-1,0-1 1,1 1-1,-1-1 1,1 1-1,0-1 1,0 1 0,1-1-1,0 5 1,-1-8 3,1 0 0,-1 0 0,0 0 0,1 0 0,-1 0 0,0 0 0,1 0 1,-1 0-1,1 0 0,0 0 0,-1-1 0,1 1 0,-1 0 0,1 0 0,0-1 1,0 1-1,0 0 0,-1-1 0,1 1 0,0-1 0,0 1 0,0-1 0,0 0 0,0 1 1,0-1-1,0 0 0,0 0 0,0 1 0,0-1 0,0 0 0,0 0 0,1 0 0,4-1 90,0 1-1,0-1 1,-1 0-1,10-4 0,-10 4-70,21-8 20,-1-1 0,0-1-1,0-1 1,-1-1-1,0-1 1,-2-1 0,1-1-1,-2-1 1,27-28-1,-33 29-174,-11 12 54,-1-1 0,1 1 0,0 0 1,1 0-1,-1 0 0,1 1 0,0-1 0,8-3 1,-12 7 52,-1 0 0,1 0-1,-1 0 1,1 0 0,-1 0 0,1 0 0,-1 0 0,0 1 0,1-1 0,-1 0 0,1 0 0,-1 0 0,0 1 0,1-1-1,-1 0 1,0 1 0,1-1 0,-1 0 0,0 1 0,1-1 0,-1 0 0,0 1 0,0-1 0,1 1 0,-1-1 0,0 0-1,0 1 1,0-1 0,0 1 0,1-1 0,-1 1 0,0-1 0,0 1 0,0-1 0,0 1 0,0-1 0,0 0 0,0 1-1,0-1 1,-1 1 0,1 23-88,-1-22 76,-11 85-111,11-82 155,0 1-1,0-1 0,1 0 1,-1 0-1,1 1 1,0-1-1,2 8 1,-2-11 3,1 0 0,0 0 0,-1-1 0,1 1 0,0-1 0,0 1 0,0-1 0,0 1 0,0-1 0,0 1 0,0-1 0,0 0 0,1 1 0,-1-1 0,0 0 0,1 0-1,-1 0 1,1 0 0,0-1 0,-1 1 0,1 0 0,0-1 0,-1 1 0,1-1 0,2 1 0,-2 0 2,1-1-1,-1 0 1,0 0-1,1-1 0,-1 1 1,0 0-1,0-1 1,0 1-1,1-1 1,-1 0-1,0 1 0,0-1 1,0 0-1,0-1 1,0 1-1,0 0 1,0 0-1,-1-1 0,3-2 1,6-5 28,0-1 1,9-13-1,-15 18-40,130-170 145,-22 28-86,68-74-426,-176 217-42,-5 6 197,-9 14 180,-9 13 97,11-9-58,1 0-1,0 0 0,2 1 1,0 0-1,1 0 0,-1 26 1,3-12 41,1 0 0,2-1 1,2 1-1,1 0 1,1-1-1,2 0 1,2 0-1,17 47 0,-14-56-59,-11-24-244,0 0 1,-1 0-1,1 0 0,0 0 1,-1 0-1,1 0 0,0 0 1,0 0-1,0 0 0,0-1 1,0 1-1,0 0 0,0-1 1,0 1-1,0-1 0,0 1 1,0-1-1,0 1 0,0-1 1,2 0-1,-3 0 64,0 0 0,1 0 0,-1 0 0,0 0 0,1 0 0,-1 0 0,0 0 0,1 0-1,-1 0 1,0-1 0,1 1 0,-1 0 0,0 0 0,1 0 0,-1-1 0,0 1 0,0 0 0,1 0 0,-1-1 0,0 1 0,0 0-1,0-1 1,0 1 0,1 0 0,-1-1 0,2-2-1214,6-5-1100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3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8064,'-8'0'3648,"16"5"-3168,-3-5 1056,8 8-928,14-1 896,10 6-865,16-6 225,2 6-512,8-10-128,-5 5-128,-3-8 128,-7 0-128,-3-4-800,-9 4 352,4 0-7295,-3 4 4159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3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3136,'10'-6'5981,"7"-9"-3508,20-15-506,-22 20-1480,-1-1 0,0-1 0,0 0 0,-1-1 0,19-25 0,49-82-52,-49 70-363,-23 37-93,20-31 325,1 1 0,37-39 0,-63 78-285,18-18-82,-21 22 61,-1-1 1,0 1-1,1 0 1,-1-1-1,1 1 0,-1 0 1,1-1-1,-1 1 1,1 0-1,-1 0 1,1-1-1,-1 1 1,1 0-1,0 0 1,-1 0-1,1 0 0,-1 0 1,1 0-1,-1 0 1,1 0-1,0 0 1,-1 0-1,1 0 1,-1 0-1,1 0 1,-1 0-1,1 0 0,0 1 1,-1-1-1,1 0 1,-1 0-1,1 1 1,-1-1-1,0 0 1,1 1-1,-1-1 1,1 1-1,-1-1 0,1 0 1,-1 1-1,0-1 1,1 1-1,-1 0 1,2 4-16,-1 1 0,0-1 0,0 1 0,-1-1 0,0 1 0,0-1 0,0 1 0,-1-1 0,-1 8 0,2-9 21,-7 38 66,-2 0-1,-2 0 0,-15 39 1,21-68-16,2-6 113,0 0 1,1 0-1,0 0 0,-1 12 0,16-30 596,51-51-452,-13 12-392,66-50 0,-95 84-180,46-26 0,-67 42 248,0-1 0,0 0 0,0 1-1,1-1 1,-1 1 0,0-1 0,0 1 0,1 0 0,-1 0 0,0-1 0,1 1 0,-1 0 0,0 0 0,0 0 0,1 1 0,-1-1 0,0 0-1,2 1 1,-2-1 5,0 1-1,0 0 0,0-1 0,0 1 1,0 0-1,0-1 0,-1 1 0,1 0 1,0 0-1,0 0 0,-1 0 0,1 0 1,-1 0-1,1 0 0,-1 0 0,1 0 1,-1 1-1,1 3 2,0 0 1,0 0-1,0 0 0,-1 0 1,0 0-1,0 1 1,-2 8-1,-20 77 99,6-32-67,15-57-16,1 0-1,-1-1 0,1 1 0,-1 0 0,1 0 0,0-1 0,0 1 0,0 0 0,0 0 0,0 0 1,0-1-1,1 1 0,-1 0 0,0-1 0,1 1 0,-1 0 0,1-1 0,0 1 0,0 0 0,-1-1 1,1 1-1,0-1 0,0 1 0,0-1 0,1 0 0,-1 1 0,2 0 0,-1-1 31,1 1-1,0-1 1,0 0-1,-1 0 1,1-1-1,0 1 1,0-1-1,0 1 1,0-1-1,0 0 1,0 0-1,0 0 1,0 0-1,0-1 1,4 0-1,5-2 30,1-1 1,-1 1-1,0-2 0,0 0 0,0 0 1,16-12-1,0-2-147,32-27 0,-63 50-12,0 1-1,1-1 1,0 1 0,0 0 0,0 0-1,0 0 1,1 0 0,0 0-1,-1 6 1,0 1 107,0 1 1,0 0-1,2 21 0,1-26 28,0 0 0,1-1 1,0 1-1,1-1 0,-1 0 0,8 13 0,-10-20-21,0 1-1,1 0 0,-1 0 0,1-1 0,-1 1 1,1 0-1,-1-1 0,1 1 0,0-1 1,-1 1-1,1-1 0,0 1 0,-1-1 0,1 1 1,0-1-1,-1 1 0,1-1 0,0 0 0,0 0 1,0 1-1,-1-1 0,1 0 0,0 0 0,0 0 1,0 0-1,0 0 0,-1 0 0,1 0 1,0 0-1,0 0 0,0 0 0,-1 0 0,1-1 1,1 1-1,0-1 12,0 0 0,0 0 0,0 0 0,-1 0 1,1 0-1,0 0 0,-1-1 0,1 1 0,-1-1 0,1 1 0,-1-1 1,3-2-1,-2-2-19,1 0 1,-1 0 0,0 0 0,0 0-1,-1 0 1,1 0 0,-1 0 0,-1 0-1,1 0 1,-1-1 0,0 1 0,-1 0-1,1 0 1,-4-12 0,3 14-38,0 0-1,0 0 1,0 0 0,-1 0-1,0 0 1,1 0 0,-1 1 0,-1-1-1,1 0 1,0 1 0,-1 0-1,0 0 1,0-1 0,0 2 0,0-1-1,0 0 1,-1 1 0,1-1-1,-1 1 1,1 0 0,-1 0 0,0 1-1,-7-3 1,8 3 11,0 0 0,0 1 0,0 0 0,1-1 0,-1 1-1,0 0 1,0 0 0,-3 1 0,5 0-1,0-1 1,0 0-1,1 0 0,-1 1 1,0-1-1,0 0 0,1 1 0,-1-1 1,0 1-1,0-1 0,1 1 1,-1-1-1,1 1 0,-1 0 1,1-1-1,-1 1 0,1 0 0,-1-1 1,1 1-1,-1 0 0,1 0 1,0 0-1,-1-1 0,1 1 0,0 0 1,0 0-1,0 0 0,0 0 1,-1-1-1,1 1 0,1 2 0,-1-3 18,0 1-1,0-1 1,0 1-1,1 0 1,-1-1-1,0 1 1,0-1-1,1 1 1,-1-1-1,1 1 1,-1-1-1,1 1 1,-1-1-1,0 1 0,1-1 1,-1 1-1,1-1 1,0 0-1,-1 1 1,1-1-1,-1 0 1,1 0-1,0 1 1,-1-1-1,1 0 1,1 0-1,20 5 257,-17-5-170,1 1-60,-1-1 1,1 0 0,0 0-1,-1 0 1,1-1-1,-1 0 1,1 0 0,-1-1-1,11-3 1,3-3 20,25-15-1,-7 3-35,100-48 68,-135 68-83,-1-1 0,0 0 1,0 1-1,1-1 0,-1 1 0,0 0 0,0-1 1,1 1-1,-1 0 0,0 0 0,1 0 0,-1 0 1,0 0-1,1 0 0,-1 0 0,0 0 0,2 1 1,-2-1-13,-1 1 1,1-1 0,-1 1-1,1 0 1,-1-1 0,1 1-1,-1-1 1,0 1 0,1 0-1,-1-1 1,0 1 0,0 0-1,0-1 1,1 1 0,-1 0-1,0 0 1,0-1 0,0 1 0,0 0-1,0-1 1,0 1 0,0 0-1,0 0 1,0-1 0,-1 1-1,1 0 1,0-1 0,0 1-1,-1 0 1,-7 23-41,-18 40 0,17-45 88,1 0 0,1 0 1,-8 34-1,15-51-11,0 0 0,0-1 1,-1 1-1,1 0 0,0-1 0,0 1 0,1 0 0,-1 0 0,0-1 0,1 1 0,-1 0 0,1-1 0,-1 1 0,2 1 0,-2-2 1,1 0-1,-1-1 0,1 1 1,-1-1-1,1 1 1,0-1-1,-1 1 1,1-1-1,0 1 1,-1-1-1,1 0 0,0 1 1,0-1-1,-1 0 1,1 0-1,0 0 1,0 1-1,-1-1 0,1 0 1,0 0-1,0 0 1,0 0-1,-1 0 1,1-1-1,0 1 1,0 0-1,0 0 0,-1 0 1,1-1-1,0 1 1,0 0-1,-1-1 1,2 0-1,13-6 83,0-1 0,-1 0 0,0-1 0,20-17 0,48-50-95,-79 73-27,1-1-32,0-1-1,0 2 1,1-1-1,-1 0 1,1 1-1,0 0 1,6-3-1,-11 6 32,1 0-1,-1 0 1,0 0-1,1 0 1,-1 0-1,1 0 1,-1 0-1,1 0 1,-1 1-1,0-1 1,1 0-1,-1 0 0,1 1 1,-1-1-1,0 0 1,1 0-1,-1 1 1,0-1-1,1 0 1,-1 1-1,0-1 1,0 0-1,1 1 1,-1-1-1,0 1 1,0-1-1,0 0 1,0 1-1,1-1 1,-1 1-1,0-1 0,0 1 1,0-1-1,0 1 1,4 21-119,-3-18 161,3 11 5,0 0 1,1-1-1,1 0 0,10 21 0,-16-35-15,1 1 0,-1-1 0,0 1 0,0-1 0,0 0 1,0 1-1,1-1 0,-1 0 0,0 1 0,0-1 0,1 0 0,-1 1 0,0-1 0,0 0 0,1 1 1,-1-1-1,0 0 0,1 0 0,-1 0 0,1 1 0,-1-1 0,0 0 0,1 0 0,-1 0 0,1 0 1,-1 0-1,0 0 0,1 1 0,-1-1 0,1 0 0,-1 0 0,1-1 0,0 1 12,0 0 0,0-1 0,0 0-1,-1 1 1,1-1 0,0 0 0,0 1 0,-1-1 0,1 0-1,0 0 1,-1 1 0,2-3 0,12-28 203,-14 31-235,11-34 15,-2 0-1,8-51 1,-9 38-55,-7 42 3,4-23-185,-4 26 197,-1 1 1,1-1-1,-1 0 0,1 1 0,0-1 0,0 0 0,0 1 0,0-1 0,0 1 0,0-1 0,0 1 1,2-2-1,-3 3 32,0 0 1,1-1 0,-1 1 0,1 0 0,-1 0-1,1 0 1,-1 0 0,1 0 0,-1 0-1,1 0 1,-1 0 0,1 0 0,-1 1 0,1-1-1,-1 0 1,1 0 0,-1 0 0,1 0 0,-1 1-1,1-1 1,0 1 0,12 8 13,-6-3-35,19 10 93,55 27-1,-73-41-18,-1 0-1,1 0 1,0 0 0,15 1-1,0-3-2991,-31 21-7813,8-18 7786,-1 8-272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34 4160,'-17'-2'8436,"13"1"-5650,7 1-1971,21 0 353,136-5-566,-127 3-631,-12 1 70,39-6 1,12-5 86,-69 11-126,0 0-1,1 1 1,-1-1 0,1 1 0,-1 0-1,1 0 1,-1 0 0,6 1 0,-6 0 232,-19 10-580,10-6 367,-22 19-69,1 1-1,1 1 1,-23 31 0,24-28 145,-21 24-118,-55 48-1,-48 31 417,130-115-355,-4 2 185,-37 27 1,56-41 250,11-4-11,14-5-4,252-59 83,-148 44-574,-103 17 28,10 1 6,-26 1 43,1 0 0,0 0 1,0-1-1,7-1 0,4-1-244,13-3 810,-29 5-1052,-1 1 1,1-1-1,-1 0 0,1 0 1,-1 0-1,1 0 1,-1 0-1,1 0 0,-1 0 1,0 0-1,0 0 0,1-1 1,-1 1-1,0-1 1,1-2-1,4-6-3513,5 2 1339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4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 3328,'2'-3'1589,"3"6"-1608,1 0 1622,-6 9 3284,-1 1-3635,-19 64 2126,0-5-2405,8-18-474,-18 109-22,24-122-323,3-24 0,1-1-1,1 0 1,1 30-1,1-21 349,0-24-1605,2-5-825,2-9-1649,-1 0 1700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0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 7648,'-50'-29'3456,"47"26"-3008,-2-2-384,10 10-128,-2-5-960,11 7 576,9-2-3008,4 3 1952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4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92 4896,'-23'0'2826,"72"-5"5183,39-13-5740,-32 6-1656,101-13-213,-124 15-1944,-10 2-2149,-6 2 477,0-1 1104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4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 5312,'9'-3'1395,"-5"2"832,1 7 137,-3-3-1764,-2-1-312,1 0-1,0 1 0,0-1 1,-1 0-1,0 0 0,1 1 1,-1-1-1,0 0 0,0 1 1,0-1-1,0 0 1,-1 4-1,-8 32 839,6-26-612,-28 108 1079,-6 27-1170,-15 61 318,45-185-1023,2-9-1331,4-4-3857,-2-16 1358,2 2 1350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5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74 2304,'-1'0'75,"1"0"0,0-1-1,0 1 1,0 0 0,0-1 0,0 1 0,0 0 0,0-1-1,0 1 1,0 0 0,1-1 0,-1 1 0,0 0 0,0-1-1,0 1 1,0 0 0,0 0 0,0-1 0,1 1 0,-1 0-1,0-1 1,0 1 0,0 0 0,1 0 0,-1-1 0,0 1-1,0 0 1,1 0 0,-1 0 0,1-1 0,-1 1-9,0 0-1,1 0 1,-1 0 0,0 0 0,0-1 0,1 1 0,-1 0-1,0 0 1,0 0 0,0-1 0,1 1 0,-1 0 0,0 0-1,0-1 1,0 1 0,0 0 0,1 0 0,-1-1 0,0 1-1,0 0 1,0 0 0,0-1 0,0 1 0,0 0 0,0-1-1,0 1 1,0 0 0,0 0 0,0-1 0,0 1 0,0-1-1,0 0 91,0-1 1,0 1-1,-1-1 0,1 1 0,0-1 0,-1 1 0,1-1 0,-1 1 0,1-1 0,-1 1 0,0 0 0,0-1 0,1 1 0,-1 0 0,0 0 0,0-1 0,0 1 0,0 0 0,-2-1 0,0 0-6,0 0-1,0 0 1,0 0 0,-1 1 0,1-1-1,0 1 1,-1 0 0,-3-1-1,-3 0 5,0 1 0,0 0 0,0 0 0,-1 1 0,-10 1 0,12 0-140,1 1 0,0-1-1,1 1 1,-1 1-1,0-1 1,1 1 0,-1 1-1,1-1 1,0 1 0,0 0-1,0 1 1,1 0 0,-1 0-1,1 0 1,-7 8 0,8-6 37,-1 0 0,1 1 1,1-1-1,-1 1 1,1 0-1,1 0 1,-1 1-1,1-1 1,1 1-1,0-1 1,0 1-1,0 0 0,1 12 1,0-6 135,0 0 0,2 0 0,0 0 0,5 23 0,-5-33-102,0 0 1,0-1-1,1 1 0,0-1 0,0 0 1,0 0-1,0 1 0,1-1 0,-1-1 1,1 1-1,0 0 0,0-1 0,1 1 0,-1-1 1,1 0-1,-1 0 0,1 0 0,7 3 1,-7-5-33,1 1 0,-1-1 1,1 0-1,0 0 1,-1 0-1,1-1 0,0 1 1,0-1-1,0-1 1,-1 1-1,1-1 0,0 1 1,-1-1-1,7-3 1,10-2 130,34-17 1,-45 18-209,156-85 232,-109 56-128,240-122-197,-285 150 75,6-2-27,0-1-1,33-23 0,-46 28 182,-9 7 55,-21 8 18,14-7-198,0-1 0,0 2 0,1 0 1,-18 10-1,-38 32 2,52-37 43,4-2-30,1-1 0,0 2-1,1-1 1,0 1-1,-11 15 1,15-18 22,1-1 0,-1 1 0,1 0 0,1 0 0,-1 1 0,1-1 1,0 1-1,0-1 0,0 1 0,1-1 0,0 11 0,0-14 16,1-1 0,1 1 0,-1-1 0,0 1 0,1-1 0,-1 0 0,1 1 0,-1-1 0,1 0 0,0 1 0,0-1 0,0 0 0,1 0 0,-1 0 0,0 0 0,1 0 0,-1 0 0,1 0 0,0 0 0,0 0 0,0-1 0,-1 1 0,1-1 0,1 0 0,-1 1 0,0-1 0,0 0 0,0 0 0,1 0 0,-1-1 0,0 1 0,1 0 0,-1-1 0,1 0 0,-1 1 0,1-1 0,-1 0 0,1 0 0,-1-1 0,1 1 0,-1 0 0,0-1 0,1 1 0,-1-1 0,0 0 0,1 0 0,-1 0 0,0 0 0,0 0 0,0-1 0,3-1 0,6-5 4,-1-1-1,0 0 1,-1 0-1,0-1 1,0 0-1,6-11 1,39-70 175,-21 31-162,-29 55-132,-1-2 0,1 1 0,-2 0-1,1 0 1,-1-1 0,0 1 0,0-1-1,1-9 1,-3 16 69,0-1 0,0 1 1,0 0-1,0 0 0,0 0 0,0 0 0,-1 0 1,1 0-1,0 0 0,0 0 0,0 0 0,0 0 1,0 0-1,0 0 0,0-1 0,0 1 0,-1 0 1,1 0-1,0 0 0,0 0 0,0 0 0,0 0 1,0 0-1,0 0 0,0 0 0,-1 0 0,1 0 1,0 0-1,0 0 0,0 0 0,0 0 0,0 0 1,0 1-1,0-1 0,-1 0 0,1 0 0,0 0 1,0 0-1,0 0 0,0 0 0,0 0 0,0 0 1,0 0-1,0 0 0,0 0 0,0 0 0,-1 1 1,1-1-1,0 0 0,0 0 0,0 0 0,0 0 1,0 0-1,0 0 0,0 0 0,0 1 0,0-1 1,0 0-1,-5 6-52,0 2 83,1 0 0,1 0 0,-1 0 0,1 1 0,1-1-1,0 1 1,0 0 0,0-1 0,1 1 0,1 0 0,-1 0 0,2 0 0,-1 0 0,1 0-1,0 0 1,1-1 0,5 17 0,-7-23 6,1-1-1,0 1 1,0-1-1,-1 1 1,1-1-1,0 1 1,0-1 0,0 0-1,1 1 1,-1-1-1,0 0 1,0 0-1,1 0 1,1 2 0,-2-3 10,1 1 1,-1-1-1,0 0 1,1 0-1,-1 1 1,0-1-1,1 0 1,-1 0 0,1 0-1,-1 0 1,0 0-1,1-1 1,-1 1-1,0 0 1,1-1-1,-1 1 1,0-1-1,2 0 1,13-7 94,-1 0 0,22-17-1,4-2-190,18-4 66,1 2-1,92-31 1,-141 56-124,16-5-157,-26 9 252,0-1 0,0 1 0,1 0-1,-1 0 1,0-1 0,1 1 0,-1 0 0,0 0 0,0 1 0,1-1 0,-1 0 0,0 0 0,0 1 0,1-1 0,1 1 0,-3 0 16,1 0 0,-1-1 0,0 1 0,1 0 0,-1-1 0,0 1 0,0 0 0,0-1 0,0 1 0,0 0 0,0 0 0,0-1 0,0 1 0,0 0 0,0-1 0,0 1 0,0 0 0,0 0 0,-1 1 0,1-1-1,-5 19 6,-8 24-1,7-25 116,-5 25-1,10-39-120,1-4 39,-1-1 0,1 1 1,0 0-1,0 0 0,0 0 0,0-1 1,0 1-1,0 0 0,0 0 0,0-1 0,0 1 1,0 0-1,0 0 0,0 0 0,1 0-5,0-2 1,0 1-1,0 0 0,-1 0 0,1 0 0,0 0 0,0 0 0,-1-1 1,1 1-1,0 0 0,0 0 0,-1-1 0,1 1 0,0-1 0,-1 1 0,1-1 1,-1 1-1,1-1 0,0 0 0,35-25 142,35-35 1,-31 32-450,-12 10 184,-27 18 73,1 0 0,-1 0 0,1 0 0,-1 0 0,1 1 0,-1-1 0,1 0 0,0 1 0,2-1 0,5-2-138,-6 6 127,-1 0 0,1 1-1,-1-1 1,0 0 0,0 1 0,0-1 0,2 7-1,-3-7 38,4 8 79,-2 0-1,5 14 0,-7-17-69,2 0 0,-1 0 0,1 0 0,1 0 0,5 10 0,-7-14 18,1-1-1,-1 0 0,1 0 1,0 0-1,0 0 0,0 0 1,0-1-1,1 0 1,-1 1-1,1-1 0,-1 0 1,1-1-1,0 1 0,-1 0 1,1-1-1,0 0 0,0 0 1,7 0-1,-5 0-5,0-1 0,0 0 0,0 0 0,0-1 0,0 0 0,0 0 0,0 0 0,0-1 0,0 0 0,-1 0 0,1 0 0,5-4 0,4-2-383,0-1 1,16-14 0,-25 18-1722,0 0 1,-1-1-1,10-12 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5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41 2240,'-1'0'35,"1"0"-1,0 0 1,0 0-1,0-1 1,0 1 0,-1 0-1,1 0 1,0 0-1,0-1 1,0 1 0,0 0-1,0 0 1,0 0-1,0-1 1,-1 1 0,1 0-1,0 0 1,0-1-1,0 1 1,0 0 0,0 0-1,0-1 1,0 1-1,0 0 1,0 0 0,0-1-1,0 1 1,0 0-1,1 0 1,-1 0 0,0-1-1,0 1 1,0 0-1,0 0 1,0-1 0,0 1-1,1 0 1,-1 0-1,1-3 841,2 1 1698,4-8 317,5-4 132,-9 11-1346,-3 3-1666,0 0 1,0 0 0,0 0 0,0 0 0,0 0-1,0 0 1,0 0 0,0 0 0,0 0 0,0 0-1,0 0 1,0 0 0,0 1 0,0-1 0,0 0-1,0 0 1,0 0 0,0 0 0,1 0 0,-1 0-1,0 0 1,0 0 0,0 0 0,0 0 0,0 0 0,0 0-1,0 0 1,0 0 0,0 0 0,0 0 0,0 0-1,0 0 1,0 0 0,0 0 0,1 0 0,0-1 1199,-2 2-1191,1-1 1,-1 0-1,1 0 1,-1 1 0,1-1-1,0 0 1,-1 1 0,1-1-1,-1 1 1,1-1 0,0 0-1,-1 1 1,1-1 0,0 1-1,0-1 1,-1 1-1,1-1 1,0 1 0,0-1-1,0 1 1,-1-1 0,1 2-1,-5 18-86,3-11 34,-2 3 39,0 0-1,-1-1 0,-1 0 0,0 0 0,0 0 0,-1-1 0,-11 13 1,-63 60 245,21-24 70,45-41-233,1 0 1,1 0-1,1 2 0,1-1 1,0 2-1,-7 20 0,16-36-16,0-1 0,1 1 0,-1 0-1,1 0 1,0 0 0,0-1 0,1 1-1,0 0 1,-1 0 0,2 9 0,0-12-31,-1 0 0,1 0 0,-1 0 1,1 0-1,0-1 0,0 1 1,0 0-1,0 0 0,0-1 1,0 1-1,0-1 0,1 1 0,-1-1 1,0 0-1,1 1 0,-1-1 1,1 0-1,0 0 0,-1 0 0,1 0 1,0 0-1,0 0 0,-1-1 1,1 1-1,0 0 0,0-1 1,0 0-1,0 1 0,0-1 0,4 0 1,23 0 216,0-1 0,57-9 1,-42 4-154,20-5 68,95-28 0,-109 24-205,-46 14-63,-3 1 37,-1 0 1,0 0 0,0 0 0,0 0-1,1 0 1,-1 0 0,0 0 0,0 0 0,0 0-1,1 0 1,-1 0 0,0 0 0,0 0-1,0-1 1,0 1 0,1 0 0,-1 0 0,0 0-1,0 0 1,0 0 0,0 0 0,0-1-1,0 1 1,1 0 0,-1 0 0,0 0 0,0 0-1,0 0 1,0-1 0,0 1 0,0 0-1,0 0 1,0 0 0,0-1 0,0 1 0,0 0-1,0 0 1,0 0 0,0 0 0,0-1-1,0 1 1,0 0 0,0 0 0,0 0-1,0-1 1,0 1 0,0 0 0,-8-16-9554,3 15 7777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5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 4384,'-10'-1'851,"0"0"1,-19-6-1,18 6 2698,24 2-452,397 7 2748,-294-7-5165,-65-1-2667,-13 4-11778,-16 0 11232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5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 3136,'5'4'5144,"-18"0"-3200,-44 6-545,1 3 0,-69 24 0,98-27-1055,-1 1 0,-35 20 0,53-24-192,-1-1 0,1 1 0,1 1 0,-1 0 0,1 0 0,1 1 0,-1 0 0,-8 13 0,15-20-73,1 1 0,-1-1 0,1 1 0,0-1 1,-1 1-1,1 0 0,1-1 0,-2 6 0,2-8-56,0 0 0,0 1 1,0-1-1,0 0 0,0 0 0,0 1 0,0-1 0,0 0 0,0 1 0,0-1 0,0 0 0,0 1 0,0-1 0,1 0 0,-1 1 0,0-1 0,0 0 1,0 0-1,0 1 0,1-1 0,-1 0 0,0 0 0,0 1 0,1-1 0,-1 0 0,0 0 0,1 1 0,0-1 15,0 0 1,0 0-1,0 0 0,0 0 0,0 0 0,0 0 1,0 0-1,0 0 0,0 0 0,0 0 0,0 0 1,0-1-1,2 0 0,33-14 191,1-1 0,53-34 0,-34 18-180,-26 16-358,62-25-1,-92 41 309,0 0-1,0 0 0,0 0 1,1 0-1,-1 0 0,0 0 0,0 0 1,0 0-1,1 0 0,-1 0 1,0 0-1,0 0 0,0 0 0,0 0 1,1 0-1,-1 0 0,0 1 1,0-1-1,0 0 0,0 0 0,1 0 1,-1 0-1,0 0 0,0 0 1,0 0-1,0 1 0,0-1 0,0 0 1,0 0-1,1 0 0,-1 0 1,0 0-1,0 1 0,0-1 0,2 10 0,-1 13 45,-1-19-45,1 6 11,0 1 1,0 0-1,1 0 0,0-1 0,7 19 1,26 51 497,-31-71-387,-3-7-274,0 0 1,0-1 0,-1 1 0,1-1-1,0 0 1,0 1 0,1-1-1,-1 0 1,0 0 0,0 1 0,0-1-1,1 0 1,-1 0 0,1 0-1,-1-1 1,1 1 0,-1 0 0,1 0-1,-1-1 1,1 1 0,0-1-1,-1 0 1,1 1 0,0-1 0,-1 0-1,1 0 1,0 0 0,-1 0-1,1 0 1,2-1 0,9-3-1628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5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11 5728,'-5'-11'2739,"3"23"-197,0 1-2490,-7 19 517,-1 0-1,-23 53 1,22-60-291,-56 131 1040,-33 80 665,73-146-1412,4-10-129,18-68-293,2-4 74,0 1 0,0-1 1,1 1-1,0-1 0,-1 13 0,17-50 1185,-6 12-1385,1 0 0,0 0-1,1 1 1,1 1 0,1 0-1,0 1 1,1 0 0,0 0-1,1 2 1,1-1 0,0 2-1,0 0 1,1 1 0,1 1-1,30-14 1,-3 7-290,82-21 1,-123 37 219,-1-1 0,1 1 0,-1 0 0,1 0 1,-1-1-1,1 2 0,-1-1 0,5 1 0,-6-1 41,-1 0 0,0 0-1,0 0 1,0 0 0,0 0-1,1 1 1,-1-1 0,0 0-1,0 0 1,0 0 0,0 1-1,0-1 1,0 0 0,0 0-1,0 0 1,1 1 0,-1-1-1,0 0 1,0 0 0,0 0-1,0 1 1,0-1 0,0 0-1,0 0 1,0 1 0,0-1-1,0 0 1,0 0 0,0 0-1,-1 1 1,1-1 0,0 0-1,0 0 1,0 0 0,0 1-1,0-1 1,0 0 0,0 0-1,-1 0 1,1 0 0,0 1-1,0-1 1,0 0 0,0 0-1,-1 0 1,1 0 0,0 1-1,-7 3 2,0 1-1,0-1 0,-1 0 0,1 0 0,-1-1 0,0 0 0,-8 2 0,-15 6 80,-41 13 46,42-15-15,-50 22 1,79-30-107,0-1 0,0 0 0,1 1 1,-1-1-1,0 1 0,0-1 1,1 1-1,-1-1 0,0 1 0,1 0 1,-1-1-1,1 1 0,-1 0 0,1-1 1,-1 1-1,1 0 0,0 0 0,-1-1 1,1 1-1,0 0 0,-1 0 0,1 0 1,0 0-1,0-1 0,0 2 0,0 0 10,0 0-1,1-1 0,-1 1 0,0 0 1,1 0-1,0-1 0,-1 1 0,1-1 1,0 1-1,0 0 0,1 1 0,3 3 104,0 0 1,1 0-1,-1-1 0,10 8 0,-9-9-57,0 0 1,0 0-1,0-1 1,1 0-1,-1 0 1,1 0-1,0-1 1,0 0-1,0 0 1,0-1-1,0 0 1,0 0-1,0-1 1,0 1-1,0-2 1,12-1-1,-12 1-697,-1 0 0,1-1 0,-1 0 0,1-1-1,-1 0 1,10-5 0,51-30-9870,-46 26 7931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5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4736,'3'-1'703,"0"0"1,0 0-1,1 0 0,-1 0 1,0 1-1,0 0 1,0-1-1,0 1 0,1 0 1,-1 1-1,4 0 0,5-1-29,-5 0-351,0-1 0,0 1 0,-1-2 0,1 1 0,-1-1 0,1 0 0,-1 0 0,0-1 0,8-3 0,-10 4-229,0 0-1,-1-1 1,1 0-1,0 1 1,-1-1-1,0 0 1,1-1-1,-1 1 0,0 0 1,-1-1-1,1 0 1,-1 0-1,5-8 1,-7 12-96,0 0 0,0 0-1,0 0 1,0 0 0,0-1 0,0 1 0,0 0 0,0 0 0,0 0 0,0-1-1,0 1 1,0 0 0,0 0 0,0 0 0,0-1 0,0 1 0,0 0 0,0 0 0,0 0-1,0-1 1,0 1 0,0 0 0,0 0 0,0 0 0,0 0 0,-1-1 0,1 1-1,0 0 1,0 0 0,0 0 0,0 0 0,0 0 0,0-1 0,-1 1 0,1 0 0,0 0-1,0 0 1,0 0 0,-1 0 0,1 0 0,0 0 0,0 0 0,-14 0-127,-16 9-41,23-6 192,-6 4 221,-1-1 1,-17 14-1,28-18-148,0 0-1,0 0 1,0 1 0,1-1 0,-1 1-1,1 0 1,0 0 0,-1 0-1,1 0 1,1 0 0,-1 0-1,0 1 1,1-1 0,-1 0-1,0 6 1,2-7-35,-1 0 1,1 1-1,0-1 0,0 0 0,0 0 1,0 0-1,1 0 0,-1 0 0,1 0 1,-1 0-1,1 0 0,0-1 0,-1 1 0,1 0 1,0 0-1,0 0 0,1-1 0,-1 1 1,0 0-1,0-1 0,1 1 0,-1-1 1,1 0-1,-1 1 0,1-1 0,0 0 1,-1 0-1,1 0 0,0 0 0,0 0 1,0-1-1,0 1 0,2 0 0,3 1 24,0 0 0,0 0 0,0-1 0,0 0 0,0-1 0,1 0 0,13-1 0,152-37-125,-73 13-5422,-68 17 850,-5 3 1472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7:5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34 2496,'1'-1'253,"-1"0"-1,1-1 1,0 1 0,0 0 0,0 0-1,0-1 1,0 1 0,0 0 0,0 0-1,2-1 1,3-3 1287,-5 4-1393,-1 1 1,1-1 0,0 0-1,-1 1 1,1-1 0,-1 0-1,0 1 1,1-1-1,-1 0 1,1 1 0,-1-1-1,0 0 1,0 0-1,1 0 1,-1 0-112,0 1 0,0 0 0,-1 0 0,1 0 0,0 0 0,0-1 0,0 1 0,0 0 0,-1 0 0,1 0 0,0 0 0,0-1 0,0 1 0,0 0 0,-1 0 0,1 0 0,0 0 0,0 0 0,-1 0 0,1 0 0,0 0 0,0 0 0,0 0 0,-1 0 0,1 0 0,0 0 0,0 0 0,-1 0 0,1 0 0,0 0 0,0 0 0,0 0 0,-1 0 0,1 0 0,0 0 0,0 0 0,-1 0 0,1 0 0,0 0 0,-1 1 0,-43 1 1527,3 6-965,-48 17 0,69-19-437,1 2 0,-1 1-1,1 0 1,-23 16 0,35-20-44,0 0 1,0 1-1,1 0 1,0 0-1,-7 9 1,12-14-87,0 1 0,-1-1 0,1 1 1,0 0-1,0 0 0,0 0 0,0 0 0,0 0 0,0 0 1,1 0-1,-1 0 0,1 0 0,-1 0 0,1 0 0,0 0 1,0 0-1,0 0 0,0 0 0,0 0 0,0 1 0,0-1 1,1 0-1,-1 0 0,1 0 0,0 0 0,1 3 1,-1-3 18,1-1 0,-1 1 0,0-1 0,1 0 0,-1 1 0,1-1 0,0 0 0,-1 0 0,1 0 0,0 0 0,0 0 0,-1-1 0,1 1 0,0-1 0,0 1 0,0-1 0,0 1 0,0-1 0,0 0 0,0 0 1,0 0-1,3-1 0,5 0 137,0 0 1,-1-1-1,12-3 1,-16 3-127,17-4 18,0-1-1,-1-1 0,1-1 1,-2-1-1,1-1 1,-2-1-1,1-1 0,-2 0 1,27-25-1,-32 27-76,-10 8-67,1-1-1,0 1 1,-1 0-1,4-6 1,-6 2 1,-22 38-91,20-29 190,0 0 1,1 1-1,-1-1 0,1 0 0,-1 1 1,1-1-1,0 0 0,0 1 0,0-1 0,0 0 1,0 1-1,1 3 0,0 11 760,-1-16-760,0-1-1,0 1 0,0-1 0,0 1 0,0 0 0,1-1 0,-1 1 0,0 0 1,0-1-1,0 1 0,0-1 0,1 1 0,-1 0 0,0-1 0,1 1 1,-1-1-1,0 1 0,1-1 0,-1 1 0,1-1 0,-1 1 0,0-1 0,1 0 1,-1 1-1,1-1 0,0 1 0,-1-1 0,2 1 0,-1-1 41,1 0 0,0 0 0,-1 1 1,1-1-1,0 0 0,-1 0 0,1 0 0,0-1 0,-1 1 0,4-1 0,3-2 83,0 1 0,-1-2 0,11-5 0,110-50 57,-89 43-275,-27 11-6,0 0-1,0 1 1,0 1 0,0 0 0,1 1-1,19-1 1,-32 3 61,0 0 0,0 0 0,1 0 0,-1 0 0,0 0 0,0 0 0,0 0 0,1 0 0,-1 0 0,0 0 0,0 0 0,0 0 1,1 0-1,-1 0 0,0 0 0,0 0 0,0 0 0,0 0 0,1 1 0,-1-1 0,0 0 0,0 0 0,0 0 0,0 0 0,0 0 0,1 1 0,-1-1 0,0 0 0,0 0 0,0 0 0,0 0 0,0 1 0,0-1 0,0 0 0,0 0 0,0 0 0,0 0 1,0 1-1,1-1 0,-1 0 0,0 0 0,0 0 0,0 1 0,0-1 0,-1 0 0,1 0 0,0 0 0,0 1 0,0-1 0,0 0 0,0 0 0,0 0 0,0 1 0,0-1 0,0 0 0,-1 0 0,-4 8 11,-25 18 177,25-22-120,0 0 0,0 0 0,1 0 0,-1 0 0,1 1 0,-6 7 0,10-12-49,0 1 1,0-1-1,0 0 1,0 0 0,0 0-1,0 0 1,0 0-1,0 0 1,0 1 0,0-1-1,0 0 1,0 0-1,0 0 1,1 0 0,-1 0-1,0 0 1,0 1-1,0-1 1,0 0 0,0 0-1,0 0 1,0 0-1,0 0 1,0 0 0,0 0-1,0 0 1,1 0-1,-1 1 1,0-1-1,0 0 1,0 0 0,0 0-1,0 0 1,0 0-1,0 0 1,1 0 0,-1 0-1,0 0 1,0 0-1,0 0 1,0 0 0,0 0-1,0 0 1,1 0-1,-1 0 1,0 0 0,0 0-1,0 0 1,0 0-1,0 0 1,0 0 0,1 0-1,-1 0 1,0 0-1,0-1 1,0 1-1,0 0 1,0 0 0,9-2 212,49-18 5,80-16 0,-119 31-272,20-4-210,-36 9 197,0-1-1,0 1 0,0 0 1,0 0-1,0 0 0,0 1 1,0-1-1,0 1 0,0 0 0,5 1 1,-7-1 47,0-1 0,1 1 0,-1 0 0,0 0 0,0 0 1,0 0-1,1 0 0,-1 0 0,0 0 0,-1 1 0,1-1 1,0 0-1,0 0 0,1 3 0,6 23 81,-2-5 34,-3-13-101,0-1 0,1 1 0,1-1 0,-1 0 0,1 0 0,0-1 0,1 0 0,7 9 0,-8-12-865,0 0 0,0 0 0,1 0 0,6 4-1,7 4-1445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8:0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1 779 3328,'0'0'5157,"3"8"-3882,0-3-1071,0 0 1,1-1-1,-1 1 1,1-1-1,0 0 1,0 0-1,0 0 0,1 0 1,-1-1-1,10 6 1,-10-7-53,0 1-1,0-1 1,0 0 0,1-1-1,-1 1 1,1-1 0,0 0 0,-1 0-1,1 0 1,0-1 0,-1 1-1,1-1 1,6-1 0,-6 1-28,0-1 1,0-1-1,1 1 0,-1-1 1,0 0-1,0 0 0,-1 0 1,1-1-1,0 0 0,-1 1 1,1-2-1,-1 1 0,0 0 1,0-1-1,0 0 0,-1 0 1,1 0-1,3-7 0,-2 3-104,-1 1-1,-1 0 1,1-1-1,-1 0 1,-1 0-1,0 0 1,0 0-1,0 0 1,-1-1-1,0 1 1,-1 0-1,0-10 0,0 8 6,-1-1 0,-1 1 0,0 0 0,0-1 0,-1 1-1,0 0 1,-1 0 0,0 0 0,-6-10 0,9 19-34,1-1 0,-1 0 1,0 1-1,0-1 0,0 1 1,0 0-1,-1-1 0,1 1 0,0 0 1,0 0-1,-1 0 0,1 0 1,-1 0-1,1 0 0,-1 0 0,1 0 1,-1 1-1,0-1 0,1 0 1,-1 1-1,0 0 0,1-1 0,-1 1 1,0 0-1,0 0 0,-2 0 1,1 1-8,0-1 0,0 1 1,0 1-1,0-1 0,0 0 1,1 1-1,-1-1 1,0 1-1,1 0 0,-1 0 1,1 0-1,0 0 0,0 0 1,0 1-1,-2 2 1,-16 19-50,2 1 0,-21 39 1,32-50 41,0 0 0,1 1 1,1-1-1,0 1 1,1 0-1,-4 30 1,7-40 62,1 0 1,0 0 0,0 0-1,1-1 1,0 1 0,-1 0-1,2 0 1,-1 0 0,0 0 0,1-1-1,0 1 1,0 0 0,0-1-1,1 0 1,0 0 0,0 0-1,0 0 1,0 0 0,0 0 0,1-1-1,-1 1 1,1-1 0,0 0-1,0 0 1,1-1 0,-1 1-1,0-1 1,1 0 0,0 0 0,-1 0-1,1-1 1,0 1 0,0-1-1,0-1 1,0 1 0,0-1-1,6 1 1,6-2 80,-1-1-1,1 0 1,0-1-1,-1-1 1,23-8-1,79-36 109,-100 39-157,10-3-18,-1-1 1,-1-2-1,0 0 0,-1-2 0,36-31 0,-35 22 7,-2 0-1,0-1 0,-2-1 0,-2-2 0,0 0 1,26-56-1,-26 42-52,-2 0 1,-2-2-1,-2 0 1,11-70-1,-20 78-261,-1-75 1,-4 96 139,0 16 80,0-1 1,0 1-1,0-1 0,0 1 1,0-1-1,0 0 1,0 1-1,-1-1 0,1 1 1,0-1-1,-1 1 1,1-1-1,-1 1 0,0 0 1,0-1-1,1 1 1,-3-3-1,3 4 24,0 0-1,-1 0 1,1 0 0,0 0-1,-1 0 1,1-1 0,0 1-1,-1 0 1,1 0-1,0 0 1,-1 0 0,1 0-1,0 0 1,-1 0 0,1 0-1,0 0 1,-1 0 0,1 0-1,0 0 1,0 1-1,-1-1 1,1 0 0,0 0-1,-1 0 1,1 0 0,0 0-1,-1 1 1,1-1 0,0 0-1,0 0 1,0 0-1,-1 1 1,-7 8-18,8-8 11,-9 13-66,1 0-1,1 1 1,0-1-1,-6 26 1,2-11 14,-7 22 43,3 1-1,2 1 1,2 1 0,2 0-1,3 0 1,2 0 0,4 67-1,1-88 83,10 52-1,-10-76 2,1 1 1,1-1 0,0 0-1,0 0 1,1 0 0,0-1-1,1 1 1,-1-1 0,2 0-1,6 8 1,-9-13-18,0-1 1,0 1-1,0-1 1,0 0-1,0 0 1,1 0-1,-1 0 1,1-1 0,-1 1-1,1-1 1,0 0-1,0 0 1,-1 0-1,1-1 1,0 1-1,0-1 1,0 0-1,0 0 1,-1 0-1,1-1 1,0 1-1,6-3 1,4 0 30,-1-1 1,1-1-1,-1-1 1,24-12-1,-22 9-20,0-1 0,-1 0 0,0 0 0,0-1 0,-2-1 0,16-17 1,-21 20-38,1-1 0,-1 0 0,-1 0 1,0-1-1,-1 1 0,1-1 1,-2-1-1,0 1 0,5-24 0,-8 28-16,0 0-1,0 0 1,-1 0-1,0-1 0,-2-10 1,2 15-24,-1 0 1,1 0-1,-1 0 1,0-1-1,0 1 1,0 0 0,-1 0-1,1 0 1,-1 1-1,0-1 1,0 0-1,0 1 1,-4-5-1,5 6 6,0 0 0,0 0-1,-1 0 1,1 1 0,0-1-1,-1 0 1,1 1 0,0-1 0,-1 1-1,1 0 1,-1-1 0,1 1-1,-1 0 1,1 0 0,0 0-1,-1 0 1,1 0 0,-1 0-1,1 0 1,-1 1 0,1-1-1,-1 0 1,1 1 0,0-1-1,-1 1 1,1 0 0,0-1-1,0 1 1,-1 0 0,1 0-1,0 0 1,-1 1 0,-4 3-41,-1 1-1,2 0 1,-1 0 0,-5 9 0,-3 2 48,2 1 0,0 1 1,1 0-1,1 1 1,1 0-1,1 1 0,1-1 1,0 1-1,2 1 0,-3 22 1,7-39 34,1-1-1,0 1 1,0 0 0,1 0 0,-1 0 0,3 6 0,-3-9-13,1 0 0,-1 0 1,1 0-1,0 0 1,0 0-1,0-1 0,0 1 1,0 0-1,0-1 1,1 1-1,-1 0 0,0-1 1,1 0-1,-1 1 1,1-1-1,0 0 0,-1 0 1,3 1-1,2 1 58,1-1 0,0 0 0,-1-1 0,1 1 0,0-1-1,0-1 1,0 1 0,9-2 0,5 0 120,31-7 0,-17 0-159,-1-2 1,41-16-1,63-36-155,-104 43 154,-1-1 0,31-24-1,-50 34-30,30-16 73,-53 35-200,1 0 0,0 1 1,0 0-1,-9 16 0,-2 2 160,6-10-29,4-6 8,0 0-1,1 1 1,0 0 0,1 0 0,-9 25-1,16-37 5,-1 0 0,1 0-1,-1 0 1,1 0-1,0 0 1,-1 1 0,1-1-1,0 0 1,0 0-1,0 0 1,0 1 0,0-1-1,0 0 1,0 0-1,1 0 1,-1 1-1,0-1 1,1 0 0,-1 0-1,0 0 1,1 0-1,0 0 1,-1 0 0,1 0-1,0 0 1,-1 0-1,1 0 1,0 0 0,0 0-1,0 0 1,0-1-1,0 1 1,0 0 0,0-1-1,0 1 1,0-1-1,0 1 1,0-1-1,0 1 1,0-1 0,1 0-1,0 1 1,2-1 33,1 1 1,-1-1-1,0 0 1,0 0-1,0 0 0,0-1 1,1 0-1,-1 0 1,0 0-1,0 0 1,6-3-1,6-4 21,-1-1 0,-1-1 0,1 0 0,15-14 1,46-52-111,81-108 411,-110 123-337,-4-2 0,-2-2-1,57-125 1,-93 178-131,0 0 0,-1 0 1,0 0-1,-1-1 0,0 1 0,0-15 0,-3 27 90,0 0-1,0 0 1,0 0 0,0 0-1,0 0 1,0 0-1,0 0 1,0 0-1,-1 1 1,1-1-1,0 0 1,0 0 0,0 0-1,0 0 1,0 0-1,0 0 1,0 0-1,0 0 1,-1 0-1,1-1 1,0 1-1,0 0 1,0 0 0,0 0-1,0 0 1,0 0-1,0 0 1,0 0-1,0 0 1,-1 0-1,1 0 1,0 0 0,0 0-1,0 0 1,0 0-1,0 0 1,0 0-1,0-1 1,0 1-1,0 0 1,0 0-1,0 0 1,0 0 0,0 0-1,0 0 1,0 0-1,0 0 1,0-1-1,0 1 1,0 0-1,0 0 1,0 0-1,0 0 1,-6 10-172,5-9 176,-19 36-156,-23 46 106,23-33 27,2 1 1,3 0-1,2 1 1,2 1 0,-5 66-1,14-93 43,1-1-1,4 40 1,-2-55 23,0 0 0,1-1 0,1 1 0,-1 0 0,1-1 0,1 1 0,0-1 0,0 0 0,8 12 0,-9-18 10,0 0 0,-1 0 0,1 0 0,0-1 0,0 1 0,0-1 0,1 1 0,-1-1 0,1 0 0,-1 0 0,1-1 0,0 1 0,-1-1 0,1 0 0,0 0 0,0 0 0,0 0 0,0-1 0,0 1 0,7-2 0,-5 1-14,0 0-1,0-1 1,0 0 0,0-1-1,0 1 1,0-1 0,-1 0 0,1 0-1,-1-1 1,0 0 0,1 0 0,-1 0-1,7-6 1,-3 1-62,0 0 0,-1-1 0,0 0 0,-1 0 0,0 0 0,0-1 0,-1 0 0,0 0 0,0-1 0,-2 0 0,1 0 0,-1 0 0,-1 0 0,0-1-1,0 0 1,-2 1 0,2-15 0,-12 93-355,5-29 299,0-10 84,2 1-1,2 35 0,0-61 29,0 0 0,1 0 0,-1 0-1,1-1 1,0 1 0,-1 0 0,1-1 0,0 1 0,1 0 0,-1-1 0,0 1 0,1-1 0,-1 0 0,1 1 0,0-1 0,0 0 0,0 0 0,0 0-1,0 0 1,0-1 0,0 1 0,1-1 0,-1 1 0,1-1 0,-1 0 0,1 1 0,-1-1 0,1-1 0,0 1 0,0 0 0,-1-1 0,1 1 0,0-1-1,0 0 1,0 0 0,-1 0 0,1 0 0,0-1 0,5 0 0,13-5 93,0 0 0,30-13 0,-9 3-139,-5 4 47,-1-3 0,0 0 0,-1-3-1,41-27 1,-31 13-129,-112 99-667,63-63 748,0 0-1,0 0 1,1 0 0,-1 1 0,1 0 0,-4 7 0,7-10 18,-1-1 1,0 1 0,1-1 0,0 1-1,-1-1 1,1 1 0,0-1-1,-1 1 1,1 0 0,0-1-1,0 1 1,1-1 0,-1 1 0,0 0-1,0-1 1,1 1 0,-1-1-1,1 1 1,-1-1 0,1 1-1,0-1 1,0 0 0,-1 1 0,1-1-1,0 0 1,1 2 0,1 0 42,0-1 0,-1 1 0,1-1 0,0 0 0,0 1 0,1-1 0,-1-1 1,0 1-1,1 0 0,-1-1 0,1 0 0,-1 1 0,1-2 0,0 1 0,-1 0 0,1-1 1,0 1-1,0-1 0,-1 0 0,1 0 0,0-1 0,0 1 0,-1-1 0,8-2 0,-5 1-7,0 0 0,0-1 0,0 0 1,-1 0-1,1 0 0,-1-1 0,0 0 0,0 0 0,0 0 0,0 0 0,-1-1 0,1 0 0,5-8 0,-9 10-35,1 0 0,-1 0-1,0-1 1,0 1 0,0 0 0,0 0 0,-1-1 0,1 1 0,-1 0 0,0 0 0,0-1 0,-1-5 0,1 7-14,0 0-1,0-1 1,-1 1 0,1 0-1,-1 0 1,1 0 0,-1 0-1,0 0 1,0 0-1,0 0 1,0 0 0,0 1-1,0-1 1,-1 0 0,1 0-1,-1 1 1,1-1 0,-1 1-1,0-1 1,-2 0 0,2 0-15,-1 1-1,1 0 1,-1 0 0,0 0 0,0 0 0,0 0 0,1 0 0,-1 1 0,0 0 0,0-1 0,0 1 0,0 0-1,-5 1 1,-22 0 30,53-1 109,127 3-255,-145-2 122,0-1 0,0 1 1,0 1-1,0-1 0,0 1 0,-1 0 0,1 0 1,0 0-1,-1 1 0,0 0 0,1 0 0,-1 0 1,6 6-1,-8-7 26,1 1 0,-1-1-1,-1 0 1,1 1 0,0-1 0,-1 1 0,1-1 0,-1 1 0,1 0 0,-1-1 0,0 1-1,-1 0 1,1 0 0,0 0 0,-1 0 0,1 0 0,-1 0 0,0 0 0,0 0-1,0 0 1,-1 0 0,1 0 0,-2 5 0,2-7 19,-1 1 0,1-1-1,0 1 1,-1-1 0,1 1 0,0-1-1,0 1 1,0-1 0,1 4 0,-1 4 203,59-44 880,-44 24-1111,68-44-46,-71 48-9,1 0-1,0 1 0,1 1 0,25-7 1,-37 11 37,1 1 0,-1 0 0,1-1 1,-1 2-1,1-1 0,-1 0 0,1 0 0,-1 1 1,0-1-1,1 1 0,-1 0 0,1-1 0,-1 1 1,0 0-1,4 3 0,2 1-29,0 1 1,12 12-1,2 0-39,-13-12 122,56 39 194,-56-39-136,0-1 0,1-1 0,-1 0 0,1 0-1,16 4 1,-20-7-167,0-1 0,0 1-1,0-1 1,6 0 0,11-4-4420,-23 4 4416,0 0 1,0 0-1,0 0 0,0 0 1,0 0-1,1 0 0,-1 0 1,0 0-1,0-1 0,0 1 0,0 0 1,0 0-1,1 0 0,-1 0 1,0 0-1,0 0 0,0 0 1,0 0-1,0-1 0,0 1 0,0 0 1,0 0-1,0 0 0,1 0 1,-1 0-1,0-1 0,0 1 1,0 0-1,0 0 0,0 0 0,0 0 1,0 0-1,0-1 0,0 1 1,0 0-1,0 0 0,0 0 1,0 0-1,0-1 0,0 1 1,0 0-1,0 0 0,0 0 0,-1 0 1,1 0-1,0-1 0,0 1 1,0 0-1,0 0 0,0 0 1,0 0-1,0 0 0,0 0 0,-1-1 1,1 1-1,0 0 0,0 0 1,0 0-1,-1-2-674,-4-6-1508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1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358 309 3904,'-1'0'61,"1"0"0,0-1 1,0 1-1,-1 0 0,1 0 1,0 0-1,0 0 0,-1 0 0,1-1 1,0 1-1,0 0 0,0 0 0,-1 0 1,1-1-1,0 1 0,0 0 0,0 0 1,0-1-1,0 1 0,0 0 1,-1 0-1,1-1 0,0 1 0,0 0 1,0 0-1,0-1 0,0 1 0,0 0 1,0-1-1,0 1 0,0 0 1,0 0-1,0-1 0,0 1 0,0 0 1,1 0-1,-1-1 0,0 1 0,0 0 1,0 0-1,0-1 0,0 1 0,0 0 1,1 0-1,-1-1 0,0 1 8,0 0 0,0 0-1,1 0 1,-1 0 0,0 0 0,0 0-1,0-1 1,0 1 0,0 0 0,0 0-1,0 0 1,0 0 0,0 0-1,0 0 1,0 0 0,0-1 0,0 1-1,0 0 1,0 0 0,0 0 0,0 0-1,0 0 1,0-1 0,0 1-1,0 0 1,0 0 0,0 0 0,0 0-1,0 0 1,0 0 0,0-1 0,0 1-1,0 0 1,0 0 0,0 0-1,0 0 1,0 0 0,0 0 0,0 0-1,0-1 1,-1 1 0,1 0 0,0 0-1,0 0 1,0 0 0,0 0-1,0 0 1,0 0 0,0 0 0,-1 0-1,1 0 1,0 0 0,0 0-1,0 0 1,0 0 0,-1 0 0,-1-2 555,-1 0 1,0 1 0,0 0 0,0-1 0,0 1-1,0 0 1,-5 0 0,1 0-222,-1 0 0,0 1 0,-12 1 0,16-1-150,-15 1 28,0 1 0,1 1-1,-1 1 1,1 1-1,0 0 1,-27 12 0,37-13-236,1-1 1,-1 1 0,1 1-1,1-1 1,-1 1 0,0 0 0,1 1-1,0 0 1,1 0 0,-1 0-1,1 0 1,0 1 0,1 0 0,-1 0-1,1 0 1,-5 15 0,9-21-44,-14 46 220,13-42-175,1-1 1,-1 1-1,1-1 0,0 1 1,0-1-1,0 1 1,0-1-1,2 8 0,-2-12-25,1 1 0,-1 0-1,0-1 1,0 1-1,0-1 1,0 1-1,0-1 1,1 1 0,-1-1-1,0 1 1,0-1-1,1 1 1,-1-1-1,0 1 1,1-1 0,-1 0-1,1 1 1,-1-1-1,0 1 1,1-1-1,-1 0 1,1 1 0,-1-1-1,1 0 1,-1 0-1,1 1 1,-1-1-1,1 0 1,-1 0 0,1 0-1,0 0 1,-1 0-1,1 0 1,-1 0-1,1 0 1,-1 0 0,1 0-1,0 0 1,-1 0-1,1 0 1,-1 0-1,1 0 1,-1-1 0,1 1-1,-1 0 1,1 0-1,-1-1 1,1 1-1,-1 0 1,1-1 0,-1 1-1,0 0 1,1-1-1,-1 1 1,1-1-1,4-4 126,0 0 0,0 0 0,6-9 0,-9 10-145,9-10-68,-1-1 27,1 1 1,0 0-1,1 1 0,1 0 0,27-21 0,-39 33 23,0 1 0,0-1 0,0 1 0,-1 0 0,1-1 0,0 1 0,0 0 0,0-1 0,0 1 0,0 0 0,0 0 0,0 0 0,-1 0 0,1 0 0,0 0 0,0 0 0,0 0 0,0 0 0,0 0 0,0 1 0,0-1 0,0 0 0,-1 0 0,1 1 0,0-1 0,0 1 0,0-1 0,-1 1 0,1-1 0,0 1 0,0-1 0,-1 1 0,2 1 0,1 2 63,0 0 0,0 1 0,0 0 0,4 8 0,-1-1 59,-1-2 61,1-1-1,0 1 0,1-1 1,0 0-1,16 14 0,-20-20-99,0-1 0,1 1 0,0-1-1,-1 0 1,1 0 0,0 0 0,0 0-1,0-1 1,1 1 0,-1-1 0,0 0-1,0 0 1,1-1 0,-1 1 0,0-1 0,1 0-1,-1 0 1,5-1 0,-1-1-1,-1 0-1,0 0 1,1 0-1,-1-1 1,10-5-1,35-24 247,-37 23-233,6-6 0,31-28 1,-37 30-195,1 0 1,-1 1 0,32-18-1,-46 30 108,6-4-95,-9 6 45,-14 13 293,9-7-214,2-2 0,0 1 0,0-1 0,0 1 0,1 0 0,-6 12 0,6-9-11,0 0 0,1 0 0,0 0 0,1 0 0,0 1 0,0-1 0,1 1 0,1 0 0,0-1 0,0 1 0,1-1 0,0 1 1,1-1-1,3 11 0,-3-13 99,1-1 1,0 0 0,0 0 0,1 0-1,0-1 1,6 10 0,-9-15-93,1 1 1,-1-1 0,0 0-1,1 0 1,-1 0-1,1 1 1,0-1 0,-1-1-1,1 1 1,0 0-1,0 0 1,-1-1 0,1 1-1,0-1 1,0 1-1,0-1 1,0 0 0,0 0-1,0 0 1,0 0 0,-1 0-1,1 0 1,0 0-1,0-1 1,0 1 0,0-1-1,0 1 1,-1-1-1,1 0 1,0 1 0,3-3-1,20-13 108,31-23 0,-27 19-106,19-15 9,102-66 92,-146 98-124,36-21 140,70-56 0,-98 70-134,0-1-1,-1 0 0,-1-1 0,0-1 0,-1 1 0,0-1 0,-1-1 1,-1 0-1,11-24 0,-12 18-33,0-1 0,-1 1 0,-2-1-1,0 0 1,1-23 0,-7 24-269,0 12 100,3 8 195,0 1 1,1-1-1,-1 0 1,0 0-1,0 0 1,0 0-1,0 0 1,0 0-1,0 0 1,0 0-1,0 0 1,-1 0-1,1 0 1,0 0-1,0 0 1,0 0-1,0 0 1,0 0 0,0 0-1,0 1 1,0-1-1,0 0 1,0 0-1,0 0 1,0 0-1,0 0 1,0 0-1,0 0 1,0 0-1,0 0 1,0 0-1,0 0 1,0 0-1,0 0 1,0 0-1,0 0 1,0 0-1,0 0 1,-1 0-1,1 0 1,0 0-1,0 0 1,0 0-1,0 0 1,0 0-1,0 0 1,0 0 0,0 0-1,0 0 1,0 0-1,0 0 1,0 0-1,0 0 1,0 0-1,0 0 1,0 0-1,0 0 1,0 0-1,0 0 1,-1 0-1,1 0 1,0 0-1,0 0 1,0 0-1,0 0 1,0-1-1,0 1 1,-11 46-33,2 0-1,1 0 1,3 1 0,1 83-1,4-105-146,0 16-500,0-15-5141,-9-43-5871,2 5 8150,-16-21-1,20 29 3963,0 0 0,-1 1 0,1-1 0,-1 1 0,0 0 0,-1 0 0,1 0 0,-7-3 0,-5-1 1727,1 0 0,0 0 0,1-2 0,-24-17 0,37 26-2052,1 0 1,-1-1 0,1 1 0,-1-1 0,1 1-1,-1 0 1,1-1 0,-1 1 0,1-1 0,0 1-1,-1-1 1,1 0 0,-1 1 0,1-1 0,0 1-1,0-1 1,-1 0 0,1 1 0,0-1 0,0 0-1,0 1 1,0-1 0,0 0 0,0 1 0,0-1-1,0 0 1,0 1 0,0-1 0,0 1 0,0-1-1,0 0 1,0 1 0,1-1 0,-1 0 0,0 1-1,1-1 1,-1 1 0,0-1 0,1 0 0,-1 1-1,0-1 1,1 1 0,-1 0 0,1-1 0,-1 1-1,1-1 1,0 1 0,0-1 0,4-2 302,0 0 0,0 0 0,1 1 0,8-3 0,-8 3-255,36-11 146,82-13-1,-80 19-1487,4 1-3899,-15 8-1732,-11 3 3789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8:0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59 4896,'0'-1'49,"-10"-1"787,1-1 0,1-1 0,-1 0 0,-9-5 0,18 9-722,-1-1 1,1 1-1,0-1 0,-1 1 1,1 0-1,0-1 0,-1 1 1,1-1-1,0 1 0,0-1 1,-1 1-1,1 0 0,0-1 1,0 1-1,0-1 0,0 0 0,-1 1 1,1-1-1,0 1 0,0-1 1,0 1-1,0-1 0,0 1 1,0-1-1,1 1 0,-1-1 1,0 1-1,0-1 0,0 1 1,0-1-1,1 1 0,-1-1 1,0 1-1,0-1 0,1 1 1,-1 0-1,0-1 0,1 1 1,0-1-1,0-1 36,0 1 0,1-1 0,-1 1 0,0 0 0,1 0 0,-1 0 0,1 0 1,-1 0-1,1 0 0,2-1 0,-1 1-109,1 1 0,0-1-1,-1 1 1,1 0 0,0 0 0,-1 0 0,1 0-1,0 1 1,-1-1 0,7 3 0,39 16 285,-23-8 77,-2-2-228,1-1-1,0-1 1,0-1-1,0-1 1,1-2-1,38 1 1,87-13 492,36 0-3483,-179 10 2664,42 1-2239,0 4-3792,-14 4 1997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8:0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59 793 2496,'-12'0'4821,"15"0"-4585,0 0 0,-1-1 0,1 1-1,-1-1 1,1 0 0,-1 0 0,1 0 0,-1 0 0,0 0-1,1 0 1,-1-1 0,0 1 0,0-1 0,0 0 0,0 1-1,0-1 1,1-2 0,5-5 155,-2 0-1,10-15 0,-14 21-323,27-51 451,39-100 1,-6 13-175,-28 79-31,58-79 1,-36 59-216,-48 71-163,-2 0 0,0-1 1,0 0-1,-1 0 0,6-22 0,-15 36-683,-6 9 497,-12 15 125,4-2 104,2 0 0,0 1 0,-13 30 0,-29 83 37,27-61-12,14-36 11,-24 58 227,-58 100 0,74-156 82,-70 112 1328,74-130-290,19-23-888,3-4-49,14-12 80,216-215-104,-83 81-640,-10 19 180,12-12-51,-133 121-86,-16 18 114,-2 3 4,-9 12-31,-12 18 112,1 1-1,2 0 1,1 2-1,1 0 1,2 1-1,-10 37 1,25-72-2,-2 8 5,0 0 0,0-1 1,0 15-1,2-21 15,-1 1 0,1 0 0,1-1 0,-1 1 1,0 0-1,0-1 0,0 1 0,1 0 0,-1-1 0,1 1 0,0-1 0,-1 1 0,1-1 0,0 1 0,0-1 0,0 1 0,0-1 0,0 0 0,0 1 0,0-1 0,0 0 0,1 0 0,-1 0 0,2 1 0,1 0 42,1 0 0,-1-1 0,0 0-1,1 0 1,-1 0 0,1 0-1,0-1 1,-1 1 0,1-1 0,0-1-1,6 0 1,2-1 29,-1 0 0,0-1 0,15-6-1,-10 2-43,-1-1 0,0 0 0,-1-1 0,0-1 1,0-1-1,-1 0 0,18-18 0,82-101 131,-86 95-295,17-22-267,-63 112-384,6-15 791,-9 41-1,18-68-2,1 0 0,1 1-1,0-1 1,0 1 0,2-1-1,0 1 1,3 17-1,-4-29 8,1-1 0,-1 1-1,0 0 1,1-1 0,0 1-1,-1 0 1,1-1 0,0 1 0,0-1-1,0 1 1,0-1 0,0 0-1,0 1 1,0-1 0,0 0-1,1 0 1,-1 0 0,0 1-1,1-2 1,-1 1 0,1 0-1,2 1 1,-3-2 7,1 1 1,0-1-1,-1 0 0,1 0 0,0 0 1,0 0-1,-1-1 0,1 1 1,0 0-1,-1-1 0,1 1 1,0-1-1,-1 1 0,1-1 1,0 0-1,-1 0 0,1 0 0,-1 0 1,0 0-1,1 0 0,-1 0 1,2-2-1,2-3 19,1 0 1,-1-1-1,-1 0 0,1 0 1,-1 0-1,4-10 0,-4 7-41,-1 0-1,0-1 1,-1 1 0,0-1-1,0 0 1,-1 1-1,-1-1 1,0 0-1,0 0 1,-1 0-1,-4-18 1,5 26-35,-1 0 0,1 0 0,-1 0 0,0 1-1,0-1 1,0 0 0,0 0 0,-1 0 0,1 1 0,-1-1 0,0 1 0,0-1 0,0 1-1,0 0 1,0 0 0,0-1 0,0 1 0,-1 1 0,1-1 0,-1 0 0,0 1 0,1-1-1,-1 1 1,0 0 0,0 0 0,0 0 0,0 0 0,0 0 0,0 1 0,0-1 0,0 1-1,0 0 1,0 0 0,0 0 0,0 0 0,0 1 0,0-1 0,0 1 0,0 0 0,0 0-1,-4 2 1,-16 6 59,23-9-34,0 0 1,0 0-1,0 0 1,0 0-1,0 0 1,0 0 0,0 0-1,0 0 1,0 0-1,0 0 1,0 0-1,0-1 1,0 1 0,0 0-1,0 0 1,0 0-1,0 0 1,0 0-1,-1 0 1,1 0 0,0 0-1,0 0 1,0 0-1,0 0 1,0 0-1,0 0 1,0 0 0,0 0-1,0 0 1,0 0-1,0 0 1,0 0-1,0 0 1,0 0 0,0 0-1,0 0 1,0 0-1,0 0 1,0 0-1,0 0 1,13-8 171,27-13-119,2 2 0,65-20 0,-107 39-54,56-17-68,66-10 0,-89 21 54,-12 2-31,1 1 1,23 0-1,-44 3 43,0 0 0,1 0 0,-1 0 0,0 0 0,0 0 0,0 1 0,0-1 0,0 0 0,0 1 0,0-1 0,0 0 0,0 1 0,0-1 0,0 1 0,0 0 0,0-1 0,-1 1 0,1 0 0,0 0 0,0-1 0,-1 1 0,1 0 0,0 0 0,-1 0 0,1 0 0,-1 0 0,1 0 0,-1 0 0,0 0 0,1 0 0,-1 0 0,0 0 1,0 0-1,1 0 0,-1 0 0,0 0 0,0 2 0,0 2 17,-1 0 1,1-1 0,-1 1-1,0 0 1,0-1 0,0 1-1,-3 7 1,-6 10 3,-29 81 312,47-114 539,18-17-1,0 0-814,-6 4-186,2 1 0,0 1 0,2 1 0,44-31 0,-67 51 106,0 1 0,0-1 0,0 1 1,0-1-1,1 1 0,-1-1 0,0 1 0,0 0 1,0-1-1,0 1 0,1 0 0,-1 0 0,0 0 1,0 0-1,0 0 0,1 0 0,-1 0 0,0 0 1,0 0-1,2 1 0,-3-1 13,1 1 1,0-1-1,0 1 0,-1-1 0,1 1 1,0 0-1,-1-1 0,1 1 1,-1-1-1,1 1 0,-1 0 0,1 0 1,-1-1-1,1 1 0,-1 0 0,0 0 1,1-1-1,-1 1 0,0 0 0,0 0 1,1 0-1,-1 0 0,0-1 1,0 1-1,0 2 0,-1 14-23,-1-1 0,-1 1-1,-8 28 1,3-13 118,-4 10-23,8-27 17,0 0 1,0 0-1,2 1 1,-2 19-1,4-35-68,0-1 0,0 1 0,0 0 0,1 0 1,-1 0-1,0 0 0,0 0 0,0 0 0,0-1 0,0 1 0,1 0 0,-1 0 0,0 0 0,0 0 1,0 0-1,1 0 0,-1 0 0,0 0 0,0 0 0,0 0 0,0 0 0,1 0 0,-1 0 1,0 0-1,0 0 0,0 0 0,1 0 0,-1 0 0,0 0 0,0 0 0,0 0 0,0 0 0,1 0 1,-1 1-1,0-1 0,0 0 0,0 0 0,0 0 0,0 0 0,1 0 0,-1 0 0,0 1 1,0-1-1,0 0 0,0 0 0,0 0 0,0 0 0,0 1 0,0-1 0,0 0 0,0 0 0,1 0 1,-1 0-1,0 1 0,0-1 0,0 0 0,0 0 0,0 0 0,0 1 0,0-1 0,0 0 1,11-15 141,-10 13-88,44-51 224,-24 30-262,-8 9-98,25-21-1,-32 30 40,1 0-1,-1 1 1,1-1 0,0 1-1,1 1 1,11-5 0,-17 7 4,1 1 0,-1-1 1,0 1-1,1-1 0,-1 1 1,0 0-1,1 0 0,-1 0 1,0 0-1,1 1 0,-1-1 1,0 1-1,0-1 0,1 1 1,-1 0-1,0 0 1,0 0-1,0 0 0,0 0 1,0 0-1,0 0 0,0 1 1,0-1-1,0 1 0,-1 0 1,1-1-1,-1 1 0,1 0 1,-1 0-1,2 2 0,3 7-19,-1 0 0,0 0 0,0 0 0,5 20 0,-6-15 83,-2-10-40,1 3 67,0 0 0,1 1 1,8 14-1,-11-22-25,1 0-1,-1 0 0,1 1 1,-1-1-1,1-1 1,0 1-1,0 0 0,0 0 1,0-1-1,0 1 0,0-1 1,0 0-1,0 1 1,1-1-1,-1 0 0,0 0 1,1-1-1,-1 1 1,1 0-1,3-1 0,4 1-168,0-1-1,0-1 0,1 0 0,-1-1 0,0 0 0,11-3 1,57-25-6805,-42 17 3876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8:1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9 914 2240,'0'0'40,"0"1"-1,0-1 1,0 0 0,0 0 0,0 1-1,-1-1 1,1 0 0,0 0-1,0 1 1,0-1 0,0 0 0,0 0-1,-1 0 1,1 1 0,0-1 0,-6 1 5500,6-2-5298,0-1 0,1 1 0,-1 0 0,1 0 0,0-1-1,-1 1 1,1 0 0,0 0 0,0 0 0,0 0 0,0 0 0,0 0 0,1-1 0,8-9 253,-1-3-128,0 0 0,8-21 0,-1 3-81,4-2-59,2 0-1,50-59 1,65-46 208,-108 112-429,-1-1 0,-1-1 0,-1-2 0,-2 0 1,39-68-1,-10-14-38,-53 113 21,0 0 0,0 0-1,0 0 1,0 0 0,0 0 0,0 0 0,0 0 0,0 0-1,0 0 1,0 0 0,0 0 0,0 0 0,0 0 0,0 1 0,0-1-1,0 0 1,0 0 0,0 0 0,0 0 0,0 0 0,0 0-1,0 0 1,0 0 0,0 0 0,0 0 0,0 0 0,0 0 0,0 0-1,1 0 1,-1 0 0,0 0 0,0 0 0,0 1 0,0-1-1,0 0 1,0 0 0,0 0 0,0 0 0,0 0 0,0 0-1,0 0 1,0 0 0,0 0 0,0 0 0,0 0 0,1 0 0,-1 0-1,0 0 1,0 0 0,0 0 0,0 0 0,0 0 0,0 0-1,0 0 1,0 0 0,0 0 0,0 0 0,0 0 0,0-1 0,0 1-1,0 0 1,1 0 0,-1 0 0,0 0 0,0 0 0,0 0-1,0 0 1,0 0 0,0 0 0,0 7-109,-7 16-19,-2 0-1,-21 38 1,15-31 183,-9 18 119,5-12-133,-24 64 0,39-90 47,1 1 0,0 0 0,1 0 0,0 0 0,0 0 0,2 0 0,-1 0 0,1 0 0,1 0 0,0 0 0,3 11 0,-4-19-7,1 0-1,0-1 1,0 1 0,0 0 0,1-1 0,-1 0 0,0 1-1,1-1 1,0 0 0,-1 1 0,1-1 0,0 0-1,0 0 1,4 2 0,-5-3-12,1 0-1,0 0 1,0 0-1,-1 0 1,1-1-1,0 1 1,0 0-1,0-1 1,0 0 0,0 1-1,0-1 1,0 0-1,0 0 1,0 0-1,0 0 1,0 0 0,0-1-1,0 1 1,-1 0-1,4-2 1,7-4 110,-1 0 0,0 0 0,-1-2-1,1 1 1,17-18 0,-3 4-77,3-4-25,0-2 0,-2-1 0,-1 0 0,-1-2-1,31-52 1,-16 15-159,50-122-1,-80 167-46,-5 15 99,-1-1 1,1 1-1,-2-1 1,1 0 0,-1 0-1,0 0 1,0-8-1,-2 16 38,0 0-1,0-1 0,0 1 0,0 0 0,0 0 0,0-1 0,0 1 1,0 0-1,0 0 0,-1 0 0,1 0 0,0-1 0,0 1 0,0 0 1,0 0-1,-1 0 0,1 0 0,0 0 0,0-1 0,0 1 0,-1 0 0,1 0 1,0 0-1,0 0 0,0 0 0,-1 0 0,1 0 0,0 0 0,0 0 1,0 0-1,-1 0 0,1 0 0,0 0 0,0 0 0,-1 0 0,1 0 1,0 0-1,0 0 0,0 0 0,-1 0 0,1 0 0,0 0 0,0 1 0,0-1 1,-1 0-1,1 0 0,0 0 0,0 0 0,0 0 0,0 0 0,0 1 1,-1-1-1,1 0 0,-14 11-134,6-2 97,1 0 0,0 1 0,1 0 1,-7 13-1,-19 49 172,13-31-112,-95 199 136,85-177 402,-39 120 1,66-173 386,6-14-335,11-25-108,-6 11-470,43-65-6,-46 74-120,1 0 0,1 1 0,0 0 0,0 0 0,0 0 0,15-9 0,-22 17 69,0 0 0,0 0 0,-1 0 0,1 0-1,0-1 1,-1 1 0,1 0 0,0 0 0,0 0 0,-1 1 0,1-1 0,0 0 0,0 0-1,-1 0 1,1 0 0,0 1 0,-1-1 0,1 0 0,0 1 0,-1-1 0,1 0 0,-1 1-1,1-1 1,0 1 0,-1-1 0,2 2 0,18 20 103,-9-10 28,-8-9-70,1 0-1,0-1 0,0 0 0,0 1 0,0-2 0,0 1 1,1 0-1,-1-1 0,0 0 0,1 0 0,-1 0 1,1 0-1,-1-1 0,1 0 0,5 0 0,8-1 161,-1-1-1,28-6 1,-23 3-73,-1 0 0,0-2 0,-1-1 0,0 0 0,0-2 0,-1 0 0,30-21 0,-45 28-105,0 0 0,-1 0 0,1-1 0,4-6 0,-7 9-33,-1 0 0,1 1 0,0-1 0,-1 0 0,1 0 0,0-1 0,-1 1 0,0 0 0,1 0 0,-1 0 0,0 0 0,1 0 0,-1 0 0,0 0 0,0-1 0,0 1 0,0 0 0,0 0 0,0 0 0,0 0 0,0-1 0,-1 1 0,0-2 0,1 3 8,0 0 0,0-1 0,-1 1-1,1 0 1,0 0 0,0-1 0,-1 1 0,1 0-1,0 0 1,0-1 0,-1 1 0,1 0-1,0 0 1,-1 0 0,1 0 0,0 0 0,-1-1-1,1 1 1,0 0 0,-1 0 0,1 0-1,0 0 1,-1 0 0,-6 0-64,0 0-1,-1 0 1,1 1 0,1-1-1,-1 2 1,0-1 0,0 1-1,0 0 1,-10 5 0,-7 4 65,-27 18 1,51-29 6,-6 3-5,1 0 0,0 0-1,1 1 1,-1 0 0,0 0 0,1 0-1,-5 6 1,8-8 6,0 0 0,0-1 0,0 1 0,0 0 0,0-1 0,1 1 0,-1 0-1,0 0 1,1 0 0,-1 0 0,1 0 0,0 0 0,0-1 0,0 1 0,0 0 0,0 0 0,0 0 0,0 0 0,1 0 0,-1 0 0,1 0-1,-1 0 1,1-1 0,0 1 0,0 0 0,-1 0 0,3 1 0,1 3 31,0-1 0,1 0-1,0 0 1,0 0 0,0-1 0,0 1-1,1-2 1,0 1 0,0 0 0,7 2 0,5 3 38,0-2 0,25 7 0,-35-12-80,1 0 1,-1 0-1,0-1 1,1 0-1,-1-1 0,1 0 1,-1 0-1,1-1 1,-1 0-1,0-1 0,1 1 1,7-4-1,-10 2-455,0 1 0,0-1-1,0 0 1,0-1 0,0 1-1,7-7 1,-8 5-427,-1 1 0,1-1 0,-1 0 0,0 0 1,0-1-1,-1 1 0,4-7 0,-6 11 592,-1-1 1,1 1-1,0 0 0,0-1 0,-1 1 1,1-1-1,-1 1 0,1-1 0,-1 0 1,0 1-1,0-1 0,0 1 1,0-1-1,0 1 0,0-1 0,0 0 1,0 1-1,0-1 0,-2-2 1,-3-8-2128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8:1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86 4992,'-42'3'2240,"42"5"-1952,10-8 1344,4 0-960,31-8 576,9 5-736,23-6 224,-1 1-448,17-7-96,-6 7-96,11-9 192,-4 9-160,6 1 160,-15 2-160,-9-3-4000,-8 8 2080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8:2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1037 3072,'-1'1'284,"-1"0"1,1 1-1,0-1 0,0 0 1,0 0-1,0 0 0,0 1 1,-1 2-1,2-4-97,0 1 0,0-1 0,0 1 0,-1-1 0,1 1 0,0-1 0,-1 1 0,1-1 0,0 1 0,-1-1-1,1 0 1,-1 1 0,1-1 0,0 1 0,-1-1 0,1 0 0,-1 1 0,1-1 0,-1 0 0,0 1 0,2-8 299,1 1 0,0-1 1,1 1-1,-1 0 0,7-11 0,19-22 231,2 0-1,65-63 1,-72 77-573,0-2 0,-1 0 0,31-54 0,37-99 170,-85 169-347,0 1 1,0-1-1,1 2 0,0-1 0,1 1 1,12-15-1,-19 24 28,0 0-1,1 0 1,-1-1 0,0 1-1,0 0 1,1 0 0,-1-1 0,0 1-1,1 0 1,-1 0 0,0 0-1,0 0 1,1 0 0,-1 0-1,0-1 1,1 1 0,-1 0 0,0 0-1,1 0 1,-1 0 0,0 0-1,1 0 1,-1 0 0,0 0 0,1 0-1,-1 1 1,0-1 0,1 0-1,-1 0 1,7 9-101,-1 20 7,-5-25 90,2 19 39,-1 0 1,0 0 0,-4 38-1,-14 70 98,1-14 304,15-89 12,0-27-415,0-1-1,0 1 0,1-1 1,-1 1-1,0-1 0,0 1 1,0 0-1,0-1 0,0 1 1,1-1-1,-1 1 0,0-1 1,1 1-1,-1-1 0,0 1 1,1-1-1,-1 1 0,1-1-8,-1 0 1,1 0-1,-1-1 0,1 1 0,-1 0 0,1 0 0,-1 0 1,0-1-1,1 1 0,-1 0 0,1-1 0,-1 1 0,0 0 1,1-1-1,-1 1 0,0 0 0,0-1 0,1 1 0,-1 0 1,0-1-1,0 1 0,1-1 0,-1 1 0,0-1 0,0 1 1,0-1-1,22-37 378,41-54 1,38-33-434,-90 111 9,8-9 18,-10 10-87,1 0 0,1 1 1,0 0-1,1 1 0,14-10 1,-26 20 82,1 1 1,-1 0-1,0-1 1,1 1-1,-1 0 1,1 0-1,0-1 1,-1 1-1,1 0 1,-1 0-1,1 0 1,-1 0-1,1 0 0,-1-1 1,1 1-1,0 0 1,-1 0-1,1 0 1,-1 1-1,1-1 1,-1 0-1,1 0 1,0 0-1,-1 0 1,1 0-1,-1 1 1,1-1-1,0 1-5,0 0-1,0 0 1,0 0-1,-1 0 1,1 0 0,0 0-1,-1 0 1,1 0-1,-1 0 1,1 0-1,-1 1 1,1 1-1,0 5-42,0-1 0,0 1 0,-1 9 0,0-16 55,-1 21-54,-7 37 0,0 1-9,6-45 97,1-1 1,1 0 0,1 0 0,0 0 0,3 15 0,-4-25-7,2 0 1,-1 0-1,1 0 1,-1 0-1,1 0 1,0 0-1,0 0 1,1-1-1,-1 1 0,1-1 1,0 1-1,0-1 1,0 0-1,0 0 1,0-1-1,1 1 1,-1 0-1,1-1 1,0 0-1,7 3 0,-3-2 37,0 0-1,0-1 1,0 0-1,1-1 0,-1 0 1,0 0-1,1 0 1,-1-1-1,1-1 0,-1 1 1,0-2-1,1 1 1,-1-1-1,0 0 0,0 0 1,0-1-1,0 0 1,7-5-1,-6 4-20,-1-1 0,0-1-1,0 1 1,0-1 0,-1-1 0,0 0 0,0 0-1,0 0 1,-1 0 0,0-1 0,-1 0 0,0-1-1,0 1 1,-1-1 0,6-14 0,-2-1 16,6-34 1,-13 50-93,1 1 0,-2-2-1,1 1 1,-1 0 0,0 0 0,-1 0-1,1 0 1,-4-12 0,4 20 21,0-1 1,0 0 0,-1 0-1,1 1 1,0-1 0,0 0 0,-1 1-1,1-1 1,0 1 0,-1-1-1,1 0 1,-1 1 0,1-1-1,0 1 1,-1-1 0,0 1-1,1-1 1,-1 1 0,1-1-1,-1 1 1,1 0 0,-1-1-1,0 1 1,1 0 0,-1 0-1,-1-1 1,1 1-4,0 0 1,0 1-1,0-1 1,0 0-1,0 0 0,0 1 1,0-1-1,0 1 0,0-1 1,0 1-1,0-1 1,0 1-1,0 0 0,0-1 1,0 2-1,-4 2-15,1 1 0,1-1-1,-1 1 1,1 0 0,-4 6-1,-3 12-26,1 0-1,1 1 0,1-1 0,-6 35 0,12-54 71,1 0-1,-1 0 1,1 1 0,0-1-1,0 1 1,0-1-1,1 0 1,-1 1 0,1-1-1,0 0 1,0 0-1,1 0 1,-1 0 0,1 0-1,3 7 1,-2-8 15,-1-1 1,0 1-1,0 0 1,1-1 0,0 0-1,-1 1 1,1-1-1,0 0 1,0 0 0,0-1-1,0 1 1,1-1-1,-1 1 1,0-1 0,1 0-1,-1 0 1,0-1-1,1 1 1,5 0-1,5-1 71,0-1-1,-1 0 1,1 0-1,-1-2 0,1 1 1,-1-2-1,16-5 1,88-43 121,-97 42-190,20-10 3,0-2 0,-1-1 0,-2-2 0,0-2 0,-2-1-1,41-42 1,-57 48-65,-1-1 0,-1-1 0,16-29 0,-49 82-326,-21 28 200,-33 68 0,49-86 91,16-30 56,1 1-1,0-1 1,0 0-1,1 1 1,-3 19-1,5-26 29,1 0 0,0 0-1,0 0 1,0 0 0,0 0-1,0 0 1,1 0 0,0 0-1,-1-1 1,1 1 0,1 3-1,-1-4 14,0-1 0,0 1 0,1 0-1,-1-1 1,0 1 0,0-1 0,1 0 0,-1 1-1,1-1 1,-1 0 0,1 0 0,0 0 0,-1 0-1,1 0 1,0 0 0,0-1 0,0 1 0,2 0-1,-1 0 21,-1-1 0,1 0 0,-1 0 0,1 0-1,-1 0 1,1 0 0,-1-1 0,1 1 0,-1-1 0,1 0-1,-1 1 1,1-1 0,-1 0 0,0 0 0,1-1-1,-1 1 1,0 0 0,0-1 0,0 0 0,0 1-1,0-1 1,-1 0 0,3-3 0,3-3 3,0 0 0,-1-1 0,-1 0-1,7-13 1,-5 6-52,-1 0 0,-1 0 0,0-1 0,3-22 0,-2 8-259,-8 79-879,-26 94 874,13-73 230,-55 248 223,63-291-8,-15 39 0,18-55-83,-1 0 0,0 0-1,-1-1 1,0 0 0,0 0-1,-12 13 1,17-21-71,-1 1 1,1-1-1,-1 0 0,1 1 0,-1-1 1,0 0-1,1 0 0,-1 0 1,0 0-1,0-1 0,0 1 0,0 0 1,0-1-1,0 1 0,0-1 1,0 0-1,0 1 0,0-1 0,-2 0 1,1-1 2,0 0 1,0 1 0,1-1-1,-1 0 1,0 0 0,1-1-1,-1 1 1,0-1-1,1 1 1,0-1 0,-1 0-1,-1-2 1,-3-2 10,0-1-1,1-1 1,0 1 0,1-1 0,0 0-1,0-1 1,-6-13 0,4 2-16,0 0 1,0 0 0,-5-38 0,10 46-60,1-1 0,1 0 1,0 0-1,0 1 0,1-1 1,1 0-1,5-21 0,-4 28 15,0-1 0,0 1 0,0 0 0,1 0 0,0 0-1,0 0 1,1 1 0,-1-1 0,1 1 0,0 0 0,1 1 0,-1-1 0,1 1 0,9-5-1,8-4 4,1 1 0,38-13 0,-13 7 11,-15 7 49,54-27 0,-7-5-34,-1-4 1,82-64-1,-24-1-98,-125 95 169,-11 12-115,-4 9-233,-122 152-201,65-84 376,49-60 97,2 0-1,0 0 0,-8 16 1,15-27 6,1 0 0,0-1 1,-1 1-1,1-1 0,0 1 1,0 0-1,0-1 0,-1 1 1,1-1-1,0 1 0,0 0 1,0-1-1,0 1 0,0 0 1,0-1-1,0 1 0,0 0 1,0-1-1,1 1 0,-1-1 1,0 1-1,0 0 0,0-1 1,1 1-1,-1-1 0,0 1 0,1 0 1,-1-1-1,0 1 0,1-1 1,-1 1-1,1-1 0,-1 0 1,1 1-1,-1-1 0,1 1 1,1-1-1,-1 1 31,0 0 0,1-1 0,0 1 1,-1-1-1,1 0 0,-1 1 0,1-1 0,-1 0 0,1 0 0,0 0 0,-1 0 0,1 0 1,2-1-1,4-2 42,1 0 0,-1-1 0,0 0 1,0-1-1,-1 1 0,1-1 1,-1-1-1,0 1 0,8-10 0,7-7 9,23-33 0,13-30-156,-18 23-514,-37 63 209,0 5 160,0 10 49,-2-16 154,6 51-188,-7-39 208,1-1 1,1 0-1,0 1 1,1-1 0,0 0-1,1-1 1,5 13-1,-7-18 24,1 0 0,1 0 0,-1 0 0,1 0 0,0 0 0,0 0 0,8 6 0,-10-9-12,0-1 0,0 0 0,0 0 0,0 0 0,0 0 0,0 0 0,0-1-1,0 1 1,0 0 0,0-1 0,0 0 0,1 1 0,-1-1 0,0 0 0,0 0 0,0 0 0,0-1-1,1 1 1,-1 0 0,0-1 0,0 0 0,0 1 0,0-1 0,2-1 0,0 0 10,-1 0 0,0 0 0,1-1 0,-1 1 0,0-1 0,0 0 0,-1 0 0,1 0 0,0 0 0,-1 0 1,4-7-1,1-4 21,10-24 1,-13 27-54,159-428 281,-155 414-257,0 4-44,-1-1-1,-1 0 0,-1-1 1,-1 1-1,1-28 1,-8 35-414,3 15 421,0 0 0,0 0 0,0 0 0,0 0 0,0-1 0,0 1 0,0 0 0,0 0 0,0 0 0,0 0 0,0 0 0,0 0 0,0 0 0,0-1 0,0 1 0,0 0 0,0 0 0,0 0 0,0 0 0,0 0 0,0 0 0,-1 0 0,1 0 0,0 0 0,0-1 0,0 1 0,0 0 0,0 0 0,0 0 0,0 0 0,0 0 1,0 0-1,-1 0 0,1 0 0,0 0 0,0 0 0,0 0 0,0 0 0,0 0 0,0 0 0,0 0 0,-1 0 0,-3 5-265,-3 13 45,6-15 196,-10 29-46,2 1 0,1 0-1,1 0 1,-1 36 0,0 138 162,20-8-22,-9-166 69,-2-17 178,4 23 1,-2-33-172,-1-6-319,-2-10-1431,-23-84-3830,13 60 5333,-1 0 0,-2 0 0,-1 1 0,-2 1 0,-20-31 0,24 48 773,10 13-509,0 0-1,0 0 1,0 0-1,1 0 0,-1 0 1,0-1-1,1 1 1,0-1-1,-1 1 1,1-1-1,0 1 1,0-1-1,1 0 1,-2-3-1,2 5-119,1 1-1,-1-1 1,0 0-1,0 1 1,0-1-1,1 1 1,-1-1-1,0 1 0,1 0 1,-1-1-1,0 1 1,1-1-1,-1 1 1,0 0-1,1-1 1,-1 1-1,1 0 1,-1-1-1,1 1 1,-1 0-1,1 0 1,-1-1-1,1 1 1,-1 0-1,1 0 0,-1 0 1,1 0-1,-1 0 1,1 0-1,0 0 1,22-2 416,-16 2-347,86-13 427,-62 8-650,1 1 1,0 1 0,33 2 0,-15 2-3686,31 2-661,-72-2 4223,0 1-1,0-1 0,-1 2 1,1-1-1,0 1 0,12 6 1,-19-8 301,0 1 1,0-1-1,0 1 1,0 0-1,0 0 1,0 0-1,0-1 1,0 2-1,-1-1 1,1 0-1,-1 0 1,1 0-1,-1 1 1,0-1-1,0 1 1,0-1-1,0 4 1,1 4 552,0 0-1,-1 0 1,1 13 0,-1-4-376,1 15 339,-2 1 1,-7 63-1,8-63-582,7-53-2614,-1-8 1091,-1 0 1,-1 0-1,1-32 1,-2 16 1038,14-82 2707,-16 113-1618,-1 0 0,0-20-1,-1 22-1103,14 29 706,48 55-2794,-58-68 2957,1 0 0,-1 0 0,-1 1 0,1-1 0,-1 1 1,-1 0-1,1 0 0,1 13 0,0-5 191,15 94 3311,-6-21-1623,-11-82-2033,7 30 651,-8-35-722,-1 0-1,1 0 1,0 0 0,0 0 0,0 0-1,0 0 1,1-1 0,-1 1 0,0 0-1,1-1 1,-1 1 0,1-1-1,3 3 1,-4-3-47,-1-1 1,1 0-1,-1 0 0,1 0 0,0 0 0,-1 0 0,1 0 1,-1 0-1,1 0 0,0 0 0,-1-1 0,1 1 1,-1 0-1,1 0 0,0 0 0,-1-1 0,1 1 0,-1 0 1,1-1-1,-1 1 0,1 0 0,-1-1 0,1 1 1,-1-1-1,1 1 0,-1 0 0,0-1 0,1 1 0,-1-1 1,1 0-1,12-21 129,-10 17-75,15-24 49,0-2-1,17-42 0,-27 53-112,1-3-1356,13-25 1,-18 43 637,-1-1-1,1 0 1,0 1 0,0 0 0,0 0-1,1 0 1,0 0 0,0 1 0,7-5-1,-10 7 474,0 1-1,0 0 1,0 0 0,0 0-1,1 0 1,-1 0-1,0 1 1,1-1-1,-1 1 1,1 0 0,-1-1-1,0 1 1,1 0-1,-1 0 1,1 1-1,-1-1 1,5 1 0,0 2-25,0 0 0,0 0 0,0 0 0,9 7 0,-12-7 336,0 0 0,1-1 0,0 1 0,-1-1 0,1 0 0,0 0 0,0 0 0,0-1 0,0 0 0,7 1 0,-7-2 117,0 0-1,-1-1 1,1 0 0,0 0 0,-1 0-1,1 0 1,-1-1 0,1 0-1,-1 0 1,0 0 0,0-1 0,0 1-1,5-5 1,-6 5-160,-1 0 0,1 0 1,-1-1-1,1 0 0,-1 1 0,0-1 1,0 0-1,0 0 0,0 0 0,-1 0 0,1 0 1,-1-1-1,0 1 0,0 0 0,0-1 1,0 1-1,-1 0 0,1-5 0,-1 7-106,0 0 1,0 0-1,0 0 0,0 0 0,0 1 1,0-1-1,0 0 0,0 0 0,-1 0 0,1 0 1,0 1-1,-1-1 0,1 0 0,0 0 1,-1 1-1,1-1 0,-1 0 0,1 1 1,-1-1-1,0 1 0,1-1 0,-1 0 0,1 1 1,-1-1-1,0 1 0,0 0 0,1-1 1,-1 1-1,0-1 0,0 1 0,1 0 0,-1 0 1,-1-1-1,0 1-26,0 0 1,0 0 0,0 0-1,0 0 1,0 0-1,-1 1 1,1-1-1,0 0 1,0 1-1,0 0 1,-3 1-1,-4 3 69,0 0-1,1 1 1,0 0 0,0 0-1,0 1 1,1 0 0,-13 15-1,6-4 327,1 1 0,-14 27-1,21-35-139,1 0 0,0 0 0,1 1 0,0 0-1,0 0 1,2 0 0,-4 23 0,6-31-142,0 1 1,0-1-1,0 0 0,0 1 1,1-1-1,-1 0 0,1 0 0,0 0 1,1 0-1,-1 1 0,1-1 1,-1-1-1,1 1 0,1 0 0,-1 0 1,0-1-1,1 1 0,0-1 1,-1 0-1,1 0 0,1 0 1,-1 0-1,0-1 0,1 1 0,7 3 1,-1 0 93,1-2 1,0 0-1,0 0 1,1-1 0,-1 0-1,1-1 1,-1 0-1,1-1 1,20 0-1,-23-2-238,1 0-1,-1 0 0,0-1 0,0 0 0,13-5 0,-15 4-518,0 0 0,0 0 1,-1-1-1,1 0 0,-1-1 0,0 1 0,7-7 0,11-18-4688,2-3 1600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8:2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2656,'0'0'4341,"13"8"-1461,-8-9-2511,0 0 0,1 0 0,-1-1 0,0 0-1,0 0 1,0 0 0,0-1 0,0 1 0,0-1 0,-1 0 0,7-6 0,0 0-236,0-2 1,-1 1 0,-1-1 0,0 0-1,0-1 1,-1 0 0,-1 0 0,0-1 0,0 0-1,-2 0 1,7-19 0,-10 24-133,0 0 0,0 0 1,-1 0-1,0 0 0,0 0 0,-1-1 0,0 1 1,0 0-1,-1 0 0,0 0 0,-1 0 1,-3-14-1,4 20-20,0-1 1,0 1-1,-1-1 0,1 1 1,0-1-1,-1 1 1,1 0-1,-1 0 0,0 0 1,0 0-1,0 0 1,0 0-1,0 1 0,0-1 1,0 1-1,-1-1 1,1 1-1,-1 0 0,1 0 1,-1 0-1,1 0 1,-6-1-1,6 2-6,-1 0 0,0 0 0,0 0 0,1 1 0,-1-1 0,0 1 0,1-1 0,-1 1 0,1 0 0,-1 0 0,1 0 0,-1 1 0,1-1 0,0 0 0,-1 1 0,1 0 0,0-1 0,0 1 0,0 0 0,0 0 0,1 0 0,-4 4 0,-2 6 15,0-1 1,0 1-1,1 1 0,1-1 1,0 1-1,1 0 0,-4 16 0,2 2 91,2 0 1,-2 34-1,6-57-2,0 1 0,1 0 0,-1-1 0,2 1 0,-1 0 0,1-1 0,4 11 0,-5-16-24,0-1-1,0 0 1,0 1 0,0-1-1,0 0 1,0 1 0,1-1-1,-1 0 1,1 0 0,0 0-1,0 0 1,-1-1 0,1 1-1,0 0 1,0-1-1,1 1 1,-1-1 0,0 0-1,0 0 1,1 0 0,-1 0-1,1 0 1,-1 0 0,1-1-1,-1 1 1,1-1 0,-1 0-1,1 1 1,3-2-1,5 0 57,0-1 0,0 0 0,0-1 0,-1-1 0,1 0 0,15-8 0,57-37 200,-27 11-339,-2-3 0,69-68-1,-117 103 9,0 1 0,0-1-1,0 1 1,1 0 0,-1 1 0,1-1-1,1 1 1,-1 1 0,15-6-1,-22 9 16,1 0 0,0 0 0,-1 0 0,1 0 0,-1 0-1,1 0 1,0 0 0,-1 0 0,1 1 0,0-1 0,-1 0-1,1 0 1,-1 1 0,1-1 0,0 0 0,-1 1 0,1-1-1,-1 0 1,1 1 0,-1-1 0,1 1 0,-1-1 0,0 1-1,1-1 1,-1 1 0,0-1 0,1 1 0,-1 0 0,0-1-1,1 1 1,-1-1 0,0 1 0,0 0 0,0-1 0,0 1-1,0 0 1,0 0 0,3 30 85,-3-25-28,1 10 75,-1 1-1,0-1 0,-2 0 0,0 0 1,-5 21-1,6-35-90,1 0 0,0 0 1,-1-1-1,1 1 1,0 0-1,0 0 0,0-1 1,0 1-1,0 0 0,1 3 1,-1-5-28,0 0 1,0 0 0,0 1 0,0-1-1,1 0 1,-1 0 0,0 0 0,0 0-1,0 0 1,0 0 0,0 0 0,0 0-1,0 0 1,0 1 0,1-1 0,-1 0-1,0 0 1,0 0 0,0 0-1,0 0 1,0 0 0,0 0 0,0 0-1,1 0 1,-1 0 0,0 0 0,0 0-1,0 0 1,0 0 0,0 0 0,0 0-1,1 0 1,-1 0 0,0 0 0,0 0-1,0 0 1,0 0 0,0-1-1,0 1 1,1 0 0,-1 0 0,0 0-1,0 0 1,0 0 0,0 0 0,0 0-1,0 0 1,0 0 0,0 0 0,0-1-1,0 1 1,0 0 0,0 0-1,1 0 1,-1 0 0,0 0 0,0 0-1,0-1 1,0 1 0,0 0 0,0 0-1,0 0 1,37-81 588,20-37-711,-55 114 77,0 0 0,0 1 0,1-1 0,-1 1 0,1-1 0,0 1 0,-1 0 0,2 0 0,-1 0 0,0 0 0,7-4 0,-10 7 29,0 0-1,1-1 0,-1 1 0,0 0 1,1 0-1,-1 0 0,0 0 0,1 0 1,-1 0-1,1 0 0,-1 0 0,0 0 1,1 0-1,-1 0 0,0 0 0,1 0 1,-1 0-1,0 0 0,1 0 0,-1 0 1,0 0-1,1 1 0,-1-1 0,0 0 1,0 0-1,1 0 0,-1 0 0,0 1 1,1-1-1,-1 0 0,0 0 0,0 1 1,1-1-1,-1 0 0,0 1 0,0-1 1,0 0-1,0 0 0,1 1 0,-1 0 1,3 14-196,-3-12 131,5 59-59,-5-40 140,6 33 0,-4-47-2,0-1-1,0 0 1,0 1 0,1-1-1,0 0 1,0 0 0,1-1-1,5 9 1,-7-12 16,1-1 0,-1 1-1,1-1 1,0 0 0,0 0 0,-1 1-1,1-2 1,1 1 0,-1 0 0,0-1-1,0 1 1,1-1 0,-1 0 0,0 0 0,1-1-1,-1 1 1,1 0 0,4-1 0,2 0 42,0 0 1,0-1 0,-1 0-1,1 0 1,12-4 0,-7 0-28,0 0 1,-1-1 0,0 0-1,0-1 1,0-1 0,-1 0-1,0-1 1,-1-1 0,0 0-1,14-14 1,-9 5 15,-1 0-1,0-1 1,-1 0-1,-2-2 1,17-33-1,-28 51-64,0-1-1,0 0 1,0 0-1,-1 0 1,1-7-1,-1 11-4,-1 0 0,0-1 0,0 1 0,0 0-1,0 0 1,0-1 0,0 1 0,0 0-1,0 0 1,-1-1 0,1 1 0,0 0-1,-1 0 1,1-1 0,-1 1 0,0 0 0,1 0-1,-1 0 1,0 0 0,1 0 0,-1 0-1,0 0 1,0 0 0,-1-1 0,2 2 9,-1 0-1,1 0 1,-1-1 0,0 1 0,1 0 0,-1 0 0,1 0 0,-1 0 0,1 0 0,-1 0-1,0 0 1,1 0 0,-1 0 0,1 0 0,-1 0 0,1 0 0,-2 1 0,-3 0-19,0 1 0,0 0 0,0 0 1,0 0-1,0 1 0,1-1 1,-1 1-1,1 1 0,0-1 0,-6 6 1,-6 7-49,-16 23 1,30-36 60,-15 18-23,1 1 0,1 1 1,1 1-1,2 0 0,0 0 0,-15 48 0,26-68 48,0-1-1,0 1 1,0 0-1,1-1 1,0 1-1,0 0 1,0 0-1,0-1 1,1 1-1,-1 0 1,1-1-1,0 1 1,0 0-1,2 3 1,-2-4-3,0-1 1,0 0-1,1 0 1,-1 0-1,1-1 1,-1 1-1,1 0 1,0 0-1,0-1 1,0 1-1,0-1 1,0 0-1,0 1 1,0-1-1,0 0 1,0 0-1,0 0 1,1-1-1,-1 1 0,0-1 1,1 1-1,-1-1 1,4 1-1,6-1 30,-1 0 0,0-1-1,0 0 1,1-1 0,-1 0-1,0-1 1,0 0-1,-1-1 1,1 0 0,-1 0-1,0-1 1,0-1 0,0 0-1,14-11 1,4-7 13,0-1 1,-2-2 0,24-31-1,-28 33-4,-19 21-94,0 1 0,0 0 0,0-1 0,1 1 0,0 0 1,0 1-1,-1-1 0,2 1 0,6-4 0,-11 6 37,0 0 0,1 0 0,-1 0 0,1 0 0,-1 0 0,0 0 0,1 0 0,-1 0 0,1 0 0,-1 0 0,1 0-1,-1 0 1,0 0 0,1 0 0,-1 0 0,1 0 0,-1 1 0,0-1 0,1 0 0,-1 0 0,0 0 0,1 1 0,-1-1 0,0 0 0,1 1 0,-1-1 0,0 0 0,1 1 0,-1-1 0,0 0 0,0 1 0,0-1 0,1 0-1,-1 1 1,0-1 0,0 1 0,0 0 0,3 16-38,-3-14 17,1 14-31,6 93-65,-7-102 150,0 0-1,1 0 0,0-1 1,0 1-1,1 0 1,0 0-1,0 0 1,1-1-1,3 8 1,-5-12-8,1-1 0,-1 0 1,1 1-1,0-1 0,-1 0 1,1 0-1,0 0 1,0 0-1,0 0 0,1-1 1,-1 1-1,0-1 0,1 1 1,-1-1-1,1 0 0,-1 0 1,1 0-1,-1 0 0,1 0 1,0-1-1,-1 1 1,1-1-1,0 0 0,0 0 1,-1 0-1,1 0 0,0 0 1,0 0-1,4-2 0,18-4 39,0-1 0,0-1-1,-1-2 1,-1 0-1,1-1 1,-2-2 0,22-14-1,-16 7-12,-1-1 0,-2-1-1,0-1 1,43-51 0,-44 44-22,41-56 24,-62 82-84,-1 1 0,0 0 0,0-1 0,-1 1 0,3-8 0,-3 8-90,-2 4-8,-4 8-101,-1 1 154,-31 52 8,3 2 1,-26 71-1,57-127 70,1 1-1,-1-1 0,2 0 1,-1 0-1,1 1 0,1-1 1,0 11-1,0-15 29,0-1 0,1 1 0,-1 0 0,1 0 0,0-1 0,0 1-1,0 0 1,1-1 0,-1 1 0,1-1 0,0 0 0,0 1 0,0-1 0,0 0 0,1 0 0,-1 0 0,1-1-1,3 4 1,-4-5 1,-1 0 0,0 0 0,0 0 0,1-1-1,-1 1 1,1 0 0,-1-1 0,1 1 0,-1-1 0,1 1-1,-1-1 1,1 0 0,-1 1 0,1-1 0,-1 0-1,1 0 1,0 0 0,-1 0 0,1-1 0,-1 1-1,1 0 1,-1-1 0,1 1 0,-1-1 0,1 1-1,-1-1 1,1 0 0,-1 0 0,0 1 0,1-1 0,-1 0-1,0 0 1,0 0 0,2-2 0,1-2 25,0 0 0,0 0 0,-1 0 0,1 0 0,-1-1 1,5-11-1,-2-1-2,-1 0 0,0 0 0,2-24 1,2-3-142,-6 32 29,0 0-183,-1 1 1,3-23-1,-17 172-530,4-60 664,-12 79 210,6-57-1,9-60 0,-2 0-1,-1-1 1,-2 0 0,-16 40 0,24-73 7,-1 1 0,0-1 0,0 1 1,0-1-1,-8 9 0,10-13-62,-1 1 0,1-1-1,-1 1 1,1-1-1,-1 1 1,0-1 0,1 0-1,-1 0 1,0 0 0,0 0-1,0 0 1,0-1-1,0 1 1,0-1 0,0 1-1,0-1 1,0 0 0,0 1-1,0-1 1,0 0-1,-3-1 1,0 0-17,1 0 1,0 0-1,0-1 1,0 0-1,0 0 1,0 0-1,0 0 1,1 0-1,-1-1 1,1 0-1,0 0 0,-1 0 1,1 0-1,0 0 1,-4-7-1,-1-3-8,0 0 0,0 0 0,-6-17 0,8 16-6,1-1 1,0 0 0,1 0 0,-5-29-1,8 36-21,1 0 0,-1 1-1,1-1 1,1 1 0,-1-1-1,2 1 1,-1-1 0,1 1-1,0-1 1,0 1 0,6-13-1,-5 16-19,-1 0 0,1 0 0,0 0 0,1 1 0,-1-1-1,0 1 1,1 0 0,0 0 0,0 0 0,7-4 0,5-1-29,26-10 0,-24 11 58,36-10-178,-39 13 167,1 0 1,16-8-1,-20 6 16,6-2 0,-1 0 0,17-12 0,112-87 364,-116 82-358,-1-2 1,41-48 0,-22 11 19,-23 31-44,39-44 0,-62 75-26,-1 1 1,1-1 0,0 1 0,-1 0 0,1 0-1,0-1 1,0 1 0,3-1 0,-5 2 34,0 0 0,0 0 0,0 0 0,1 0 0,-1 0-1,0 0 1,0 0 0,1 0 0,-1 0 0,0 0 0,0 0 0,1 0 0,-1 0 0,0 0 0,0 0 0,1 0 0,-1 0 0,0 0 0,0 0 0,0 0 0,1 1 0,-1-1 0,0 0-1,0 0 1,0 0 0,0 0 0,1 1 0,-1-1 0,2 12-198,-10 83-261,5-73 521,0-1 0,2 1 0,0 1 0,2-1 1,2 23-1,-2-43-33,-1 0 1,0 0 0,1 0-1,-1 0 1,1 0-1,0 0 1,0-1 0,-1 1-1,1 0 1,0 0-1,1-1 1,-1 1 0,0 0-1,0-1 1,1 1 0,-1-1-1,1 0 1,-1 1-1,1-1 1,0 0 0,-1 0-1,1 0 1,0 0-1,0 0 1,0-1 0,0 1-1,-1 0 1,1-1-1,0 1 1,0-1 0,0 0-1,0 0 1,0 0 0,1 0-1,-1 0 1,3-1-1,-1 0 32,1 0 0,0-1-1,0 0 1,-1 0 0,1 0-1,-1-1 1,0 1 0,0-1-1,0 0 1,0 0 0,6-7-1,2-4-1,-1 1 0,9-17 0,-9 14 2,54-72-244,-62 83 124,20-22-265,-10 19 155,-13 8 172,1 0 0,-1 0 0,1 0 0,-1 0-1,0 0 1,1 0 0,-1 0 0,1 0 0,-1 0-1,1 0 1,-1 0 0,0 1 0,1-1 0,-1 0-1,1 0 1,-1 0 0,0 0 0,1 1 0,-1-1-1,0 0 1,1 1 0,-1-1 0,0 0-1,1 0 1,-1 1 0,0-1 0,1 1 0,1 4-45,0 1 1,0-1 0,0 1 0,0-1-1,-1 1 1,1 9 0,0 15-35,-2 0 1,0 0 0,-2 1-1,-7 29 1,5-22 68,-25 125-59,15-94 156,5-19-29,1-2 103,-23 77 0,-9-29 256,38-91-335,-1-1 0,1 0 0,-1 0 0,0 0 0,0 0 0,0 0 0,0 0-1,0-1 1,-7 6 0,7-8-48,1 0 0,0 1 0,0-1 0,0 0-1,-1 0 1,1-1 0,0 1 0,-1 0 0,1-1 0,-1 1 0,1-1-1,-1 0 1,1 0 0,-1 0 0,1 0 0,-1 0 0,1 0-1,-1-1 1,1 1 0,-5-3 0,0 0 15,1 0-1,-1-1 1,1 0 0,0-1-1,0 1 1,0-1 0,1 0-1,-1 0 1,1-1 0,1 0-1,-7-9 1,-1-2 12,2-1 0,-16-37 0,18 37-76,1-1 1,-7-35-1,12 45-6,1-1 0,0 1 0,0 0 0,1 0 1,0-1-1,1 1 0,0 0 0,3-11 0,-2 15 21,-1 1 0,1 0 0,0 0 0,0 0-1,0 1 1,0-1 0,1 0 0,0 1 0,-1-1-1,1 1 1,0 0 0,1 0 0,-1 0 0,1 1 0,-1-1-1,1 1 1,0 0 0,4-2 0,8-3-48,1 1 1,-1 0 0,23-3-1,-22 5 81,47-11-10,82-23 596,-103 20-1436,-17 8-2383,1 0-3986,-14 9 3768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8:2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6 550 2976,'0'0'127,"0"1"0,-1-1 0,1 0 0,0 0-1,0 0 1,-1 0 0,1 0 0,0 1 0,-1-1 0,1 0 0,0 0 0,0 1 0,0-1 0,-1 0 0,1 0-1,0 1 1,0-1 0,0 0 0,0 0 0,-1 1 0,1-1 0,0 0 0,0 1 0,0-1 0,0 0 0,0 1 0,0-1-1,0 0 1,0 1 0,0-1 0,0 1 0,0 13 4183,0-8-1183,2-7-2963,-1 0 1,1 0-1,-1 1 0,0-1 1,0 0-1,1 0 0,-1 0 0,0-1 1,0 1-1,0 0 0,0 0 0,0 0 1,0-1-1,-1 1 0,1-1 0,0 1 1,0-3-1,2-1 196,15-28 53,-1-1-1,21-63 0,-7 18-81,0 6-124,4 0-1,50-78 0,-84 150-228,-1 1 0,0-1 0,1 0 0,-1 1 1,1-1-1,-1 1 0,1-1 0,-1 0 0,1 1 0,-1-1 0,1 1 0,0 0 0,-1-1 0,1 1 0,0-1 1,-1 1-1,1 0 0,0 0 0,-1-1 0,1 1 0,0 0 0,0 0 0,-1 0 0,1 0 0,0 0 0,0 0 1,-1 0-1,1 0 0,0 0 0,0 0 0,-1 0 0,1 0 0,0 1 0,0-1 0,-1 0 0,1 1 0,0-1 0,-1 0 1,1 1-1,0-1 0,-1 1 0,1-1 0,-1 1 0,1 0 0,4 3 5,-1 1-1,0 0 0,0 0 1,5 8-1,-4-5 31,1 1-32,-1-1 0,-1 2 0,1-1 0,-2 0 0,1 1 0,-1 0 0,-1-1 0,3 18 0,-1 6 48,-2 44 1,-2-58 71,-1 0 0,-1-1 1,0 1-1,-2-1 0,0 0 1,-1 0-1,-11 29 0,14-45-55,1 1-1,-1 0 1,1 0 0,-1-1-1,0 1 1,-3 3-1,3-5-27,1 0 0,0 0 0,0-1-1,0 1 1,-1 0 0,1-1 0,0 1 0,-1 0 0,1-1 0,-1 0-1,1 1 1,-1-1 0,1 0 0,0 0 0,-1 0 0,1 0 0,-4 0-1,-1-1 20,0 0 0,-1-1 0,1 1 0,0-1 0,0 0 0,0-1 0,1 0 0,-1 0 0,0 0 0,-5-5 0,-6-5 67,-25-26-1,18 16-109,-30-29-1103,60 58 1116,1 0-1,0 0 0,1 0 1,-1-1-1,1 0 1,0 0-1,1-1 1,-1 0-1,1 0 1,0-1-1,-1-1 1,1 1-1,1-1 1,14 1-1,-5-1 30,0-2 0,0 0-1,0-1 1,-1 0-1,1-2 1,26-6 0,-27 3-6,1 0 0,-1-1 0,-1-1 0,1-1 0,-2 0 0,26-19 0,86-81 287,-68 54-114,-54 49-138,0 1-1,-1-1 0,8-11 1,-11 14-101,0 0 0,0 0 0,0 0 0,-1 0 0,0 0 0,1 0 0,-1-1 0,0 1 0,-1 0 0,2-7 0,-2 9 28,0 1 0,0-1 0,0 1 0,0-1 0,0 1 0,0 0 0,0-1 0,0 1 0,0-1 1,0 1-1,0 0 0,-1-1 0,1 1 0,0-1 0,0 1 0,0 0 0,-1-1 0,1 1 0,0 0 0,0-1 0,-1 1 1,1 0-1,0 0 0,-1-1 0,1 1 0,0 0 0,-1 0 0,1-1 0,-1 1 0,0 0-5,0 0 0,0 0 0,0 0 0,0 0-1,0 0 1,0 0 0,1 0 0,-1 0 0,0 0 0,0 1 0,0-1 0,-1 1-1,-3 1-37,1 0-1,-1 1 0,1 0 1,-5 3-1,-3 4-7,1 0 0,0 0-1,-13 18 1,19-22 57,0 1-1,1 1 1,0-1 0,0 1-1,1-1 1,0 1-1,-4 15 1,6-15 8,-1 1-1,1 0 0,0 0 1,1 0-1,0 0 1,3 16-1,-2-20 26,-1 0 0,2 0 0,-1 0-1,1 0 1,-1-1 0,1 1 0,1 0 0,-1-1-1,1 0 1,0 1 0,-1-1 0,2 0 0,4 5-1,-7-8-11,1 0 0,0 1-1,0-1 1,0 0 0,0 0-1,0 0 1,0 0-1,0 0 1,0-1 0,1 1-1,-1-1 1,0 1 0,0-1-1,1 0 1,-1 0-1,0 0 1,0 0 0,1 0-1,-1 0 1,4-2 0,3 0 70,0-1 1,-1-1-1,15-7 1,-21 10-82,133-63 175,-6 3 39,-32 15-121,21-11-223,-88 33 85,-21 15-59,-11 9 11,-5 3-33,-123 69-120,111-60 244,1 1 0,0 1 0,1 1 0,-23 26 0,29-29 8,1 0 0,1 1 1,0 0-1,1 1 1,0 0-1,1 0 0,0 0 1,2 1-1,-7 22 1,12-34 11,-1 0 1,1 0 0,-1 0 0,1 0 0,0 0-1,0 0 1,1 0 0,-1 0 0,1 0 0,-1 0-1,1 0 1,1 3 0,-1-5-3,-1 0 1,1 0-1,-1 0 0,1 0 0,0 0 1,-1-1-1,1 1 0,0 0 0,0 0 1,0 0-1,-1-1 0,1 1 0,0 0 1,0-1-1,0 1 0,0-1 1,0 0-1,0 1 0,0-1 0,0 0 1,1 1-1,-1-1 0,0 0 0,0 0 1,0 0-1,0 0 0,0 0 0,0 0 1,0 0-1,1 0 0,-1-1 0,0 1 1,1-1-1,4-1 40,1 0 0,-1-1 0,0 0-1,0 0 1,0 0 0,0-1 0,-1 0 0,7-7 0,41-42 100,-38 36-119,83-107 63,-44 52-259,-50 68 82,0-1 0,0 0-1,0-1 1,-1 1 0,0-1-1,4-10 1,-8 14-136,-1 5 122,-1 2 19,0 6 80,1 0 0,-1 0 0,2 1 0,0-1 1,0 0-1,1 0 0,0 1 0,1-1 0,3 20 0,4 3 128,23 60-1,-27-82-21,1 0 0,1 0-1,13 21 1,-18-30-83,1 0 0,0-1-1,-1 0 1,1 1 0,0-1 0,0 0-1,0 0 1,1 0 0,-1 0 0,0-1-1,1 1 1,-1 0 0,1-1 0,0 0-1,-1 0 1,1 0 0,0 0 0,0 0-1,0 0 1,0-1 0,0 1 0,0-1-1,0 0 1,4 0 0,-2-1 20,1-1 1,-1 0-1,0 1 0,0-2 0,0 1 1,0-1-1,0 1 0,0-1 1,-1-1-1,1 1 0,7-8 0,3-5-179,22-31 0,-23 29-356,-1 1-1468,-1 1-2305,23-24-1,-17 26 1168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8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9312,'-5'20'4192,"-4"7"-3616,5-14 1280,8 2-1121,-8 2 545,4 3-736,-4-9-96,4 6-288,-5-14 192,10 2-224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8:5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18 3808,'3'-12'4281,"-1"6"-1112,-8 13-2769,0 2-173,0 1-1,0 0 1,1 0-1,-4 12 1,-14 48 359,16-49-401,-67 263 1022,19-64-382,29-126-254,20-79-153,6-15-444,0 0 0,0 0 1,0 1-1,-1-1 0,1 0 1,0 0-1,0 1 0,0-1 1,0 0-1,-1 0 1,1 0-1,0 1 0,0-1 1,-1 0-1,1 0 0,0 0 1,0 0-1,-1 0 0,1 1 1,0-1-1,0 0 0,-1 0 1,1 0-1,0 0 1,0 0-1,-1 0 0,1 0 1,0 0-1,-1 0 0,1 0 1,0 0-1,0 0 0,-1 0 1,1 0-1,0 0 0,-1-1 1,1 1-1,0 0 1,-1 0-1,1-1-164,0 1 0,0-1 0,0 1 1,-1-1-1,1 1 0,0-1 0,0 1 0,0-1 1,0 1-1,0-1 0,0 1 0,0-1 0,0 1 0,0-1 1,1 1-1,-1-1 0,0 1 0,0-1 0,0 1 1,1-1-1,-1 0 0,8-8-1815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8:5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39 171 4992,'-5'-4'548,"1"-1"0,-1 1 1,0 0-1,-9-6 0,8 6 1424,7 0-700,10 1-141,-8 2-1021,278-71 3453,-215 55-3442,2 2 1,-1 4 0,2 2-1,68 1 1,-124 9-400,-1-1 0,0 2 0,-1 0-1,1 0 1,0 1 0,16 7 0,-23-9-431,4 2-3808,-5 1 2181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1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13 721 4224,'-11'14'1365,"11"-14"-1347,0 0 0,0 0 0,-1 0 0,1 1 0,0-1 0,0 0 0,0 0 0,0 0 0,0 1 0,0-1 0,0 0 0,-1 0 0,1 0 0,0 1-1,0-1 1,0 0 0,0 0 0,0 1 0,0-1 0,0 0 0,0 0 0,0 1 0,0-1 0,0 0 0,0 0 0,0 1 0,0-1 0,1 0 0,-1 0 0,4 57 5070,-4-57-5008,0 1 0,0-1 1,0 0-1,1 1 0,-1-1 0,0 1 1,0-1-1,0 0 0,0 1 1,0-1-1,0 0 0,0 1 0,1-1 1,-1 0-1,0 1 0,0-1 1,0 0-1,1 1 0,-1-1 0,0 0 1,1 0-1,-1 1 0,0-1 1,0 0-1,1 0 0,-1 0 1,0 1-1,1-1 0,-1 0 0,1 0 1,0 0 54,0 0 0,-1 0 0,1 0 0,0-1 0,0 1 0,-1 0 0,1-1 0,0 1 0,0 0 0,-1-1 0,1 1 1,0-1-1,-1 1 0,1-1 0,4-4 380,-1 1 0,0-1 0,5-7 0,12-19 274,2 2-1,1 0 0,1 1 0,35-28 1,-12 21-95,-15 12-60,-29 21-562,7-6 147,-7 9-120,-4 5-9,-3 6 111,0 1 0,-7 15-1,6-17-96,0 0 0,1 0 0,-3 14 0,4-12-29,1 1 0,0-1-1,1 1 1,0-1 0,4 26-1,-3-38-48,-1 1-1,0-1 1,1 1-1,-1-1 1,1 0-1,-1 1 1,1-1-1,0 0 1,0 0-1,-1 1 1,1-1-1,0 0 0,0 0 1,0 0-1,2 2 1,-2-3-3,0 0 1,0 1-1,0-1 1,0 1-1,0-1 1,0 0-1,0 0 1,0 0-1,0 1 1,0-1-1,0 0 0,0 0 1,0-1-1,0 1 1,0 0-1,0 0 1,1-1-1,4-1 73,0-1-1,-1 1 0,0-1 0,1-1 1,8-6-1,-7 5-67,5-4 20,182-138-315,-199 152 268,1 1 0,0-1 1,1 1-1,0 0 0,0 1 0,0-1 1,0 0-1,1 1 0,0 0 0,-1 9 1,2-13 30,1 0 0,0 0 0,-1 0 0,1 0 1,0 0-1,1 0 0,-1 0 0,0 0 0,1 0 0,0 0 1,0 0-1,2 5 0,-2-6-11,0-1 1,0 1-1,0-1 0,0 0 1,0 0-1,1 1 0,-1-1 1,1 0-1,-1 0 0,1 0 1,-1 0-1,1 0 0,-1-1 1,1 1-1,0 0 0,0-1 1,-1 1-1,1-1 0,0 0 1,0 1-1,-1-1 0,1 0 1,3 0-1,1-1-4,0 0 0,-1 0 1,0-1-1,1 0 0,-1 0 0,0 0 1,0 0-1,0-1 0,0 0 0,-1 0 1,1 0-1,7-7 0,5-3-12,73-43 16,111-52 1,-191 102-361,-18 9 205,-21 11 132,3 2 120,2 1 1,-24 21-1,39-30-78,0 1 1,1 0-1,0 1 0,1 0 1,0 0-1,0 0 0,-8 20 0,11-23 4,1 0 0,0 1 0,0-1 0,1 1 0,0 0 0,1 0 0,-1 11 0,2-18-34,-1-1-1,1 1 0,0 0 1,0-1-1,1 1 0,-1 0 1,0-1-1,0 1 0,0 0 1,0-1-1,0 1 0,1 0 1,-1-1-1,0 1 0,1-1 1,-1 1-1,1 0 0,-1-1-4,0 1 1,1-1-1,-1 0 0,0 0 0,1 0 1,-1 0-1,0 0 0,1 0 0,-1 0 1,0 0-1,1 0 0,-1 0 0,0 0 1,0 0-1,1 0 0,-1 0 0,0 0 1,1 0-1,-1-1 0,0 1 0,0 0 1,1 0-1,-1 0 0,0 0 0,1-1 0,20-19 166,-17 15-150,17-19 70,-6 7-118,20-19 1,22-20-5,-4 4-472,-47 49 340,-6 7-46,-7 12-5,2-8 208,0 0-1,1 1 1,0 0 0,0 0 0,1 0-1,-2 10 1,4-14 27,0-1-1,0 1 1,1-1 0,-1 1 0,1-1-1,1 1 1,-1-1 0,0 1-1,1 0 1,0-1 0,0 0-1,0 1 1,1-1 0,3 8-1,-4-11-8,0 0 0,0 1 0,0-1 0,0 1-1,0-1 1,0 0 0,0 0 0,1 0-1,-1 0 1,1 0 0,-1 0 0,1 0-1,-1 0 1,1 0 0,-1-1 0,1 1 0,0-1-1,-1 1 1,1-1 0,0 1 0,-1-1-1,1 0 1,0 0 0,0 0 0,-1 0-1,1 0 1,0 0 0,3-2 0,3 0 16,1-1 0,-1 0 0,0 0-1,12-7 1,-7 3 89,20-9-79,-1-2 0,-1-1 0,44-35 0,-57 39-73,-1 0-1,-1-2 1,0 0-1,-1-1 1,-1 0-1,20-35 1,-21 29-143,-1 0 1,0-1 0,10-36-1,-20 49-300,-11 28-83,-32 86 379,26-69 220,3 1 0,-10 37 0,19-57 3,0-1 0,1 1-1,0 0 1,1 0 0,1 0-1,0 0 1,1 0 0,3 18-1,-3-29-14,0 0 0,0 0 0,0 0 0,0 0 1,0 0-1,1-1 0,-1 1 0,1 0 0,0-1 0,0 1 0,0-1 0,3 4 0,-4-5-11,0 0 0,0 0 0,0-1 0,1 1 0,-1-1 0,0 1 0,0 0 0,1-1 0,-1 0 1,0 1-1,1-1 0,-1 0 0,1 0 0,-1 0 0,0 0 0,1 0 0,-1 0 0,0 0 0,1 0 0,-1 0 0,1-1 0,-1 1 0,0-1 0,0 1 0,1-1 0,-1 1 0,0-1 0,0 0 0,0 1 0,3-3 1,7-7 21,0 0 1,0 0 0,-1-2 0,9-11 0,-1 1-68,31-34-145,36-45-343,-20 10 228,102-191-1,-159 265 291,-1 6-95,-2-1 1,1 0-1,-2 0 1,1 0-1,-2-1 1,3-16 0,-5 28 88,-1 1 0,0-1 0,0 0 1,0 0-1,1 0 0,-1 1 0,0-1 1,0 0-1,0 0 0,-1 0 1,1 0-1,0 1 0,0-1 0,0 0 1,-1 0-1,1 0 0,0 1 0,-1-1 1,1 0-1,0 0 0,-1 1 1,1-1-1,-1 0 0,1 1 0,-1-1 1,0 1-1,1-1 0,-1 1 0,0-1 1,1 1-1,-1-1 0,0 1 1,1-1-1,-1 1 0,0 0 0,0-1 1,0 1-1,1 0 0,-1 0 0,0 0 1,0 0-1,-1 0 0,-1 0-9,0 0 1,0 1-1,0 0 0,0 0 1,0-1-1,0 2 0,0-1 1,1 0-1,-1 1 0,0-1 1,1 1-1,-4 2 0,-8 10 75,0 0 0,0 0-1,2 1 1,0 1-1,0 0 1,-8 18 0,-52 111 520,52-100-402,-14 49 0,29-80-136,2 1 1,0 0 0,0 0 0,1 0 0,1 0 0,1 0-1,2 26 1,-2-38-11,1 0-1,-1 0 1,1 1 0,0-1-1,0 0 1,0 0-1,1 0 1,-1 0-1,0 0 1,1 0 0,0-1-1,0 1 1,0 0-1,0-1 1,0 1 0,1-1-1,-1 0 1,1 0-1,-1 0 1,1 0 0,0 0-1,0-1 1,-1 1-1,1-1 1,0 0-1,1 1 1,-1-2 0,0 1-1,0 0 1,0 0-1,1-1 1,-1 0 0,0 0-1,0 0 1,1 0-1,-1 0 1,0-1 0,5 0-1,17-6 64,-1 0 0,45-20 0,43-32-103,-83 39-108,-23 15 36,0 1 1,0 0 0,1 0 0,-1 0 0,15-5-1,-21 9 74,0 0 0,0 0-1,0-1 1,0 1 0,1 0-1,-1 0 1,0 0-1,0 0 1,0 0 0,0 0-1,0 0 1,0 0-1,1 0 1,-1 0 0,0 0-1,0 0 1,0 0 0,0 0-1,0 0 1,0 0-1,1 0 1,-1 0 0,0 0-1,0 0 1,0 0-1,0 0 1,0 0 0,1 0-1,-1 0 1,0 0 0,0 0-1,0 0 1,0 0-1,0 0 1,0 0 0,1 0-1,-1 0 1,0 1-1,0-1 1,0 0 0,0 0-1,0 0 1,0 0 0,0 0-1,0 0 1,0 0-1,0 1 1,0-1 0,1 0-1,-1 0 1,0 0-1,0 0 1,0 0 0,0 0-1,0 1 1,0-1 0,0 0-1,0 0 1,0 0-1,0 0 1,0 0 0,0 1-1,0-1 1,-1 0-1,1 0 1,0 0 0,0 0-1,-6 11-96,4-8 59,-5 8 110,1 1 1,0 0-1,1 0 0,0 0 0,1 0 0,1 1 1,0-1-1,0 1 0,1 0 0,1 0 1,0 21-1,1-33-36,0 1 0,0 0-1,1-1 1,-1 1 0,0 0 0,1-1 0,-1 1 0,1-1-1,0 1 1,0-1 0,-1 1 0,1-1 0,0 0 0,0 1 0,0-1-1,2 2 1,-2-2-6,1 0 1,-1-1-1,0 1 0,0 0 0,0-1 0,1 0 1,-1 1-1,0-1 0,1 0 0,-1 1 1,0-1-1,1 0 0,-1 0 0,0 0 0,1 0 1,-1 0-1,0-1 0,1 1 0,-1 0 0,0-1 1,2 0-1,6-2 47,0-1 1,14-9-1,-13 7-52,0 0 0,20-7-1,-28 12-33,1 0 0,-1 0 0,1 1 0,-1-1 0,1 1 0,-1 0 0,1-1 0,0 1 0,-1 0 0,1 1 0,0-1 0,-1 0 0,1 1 0,-1 0 0,1-1 0,-1 1 0,4 2 0,-3-1 1,0 0 1,0 1 0,-1-1 0,1 1-1,-1 0 1,0 0 0,0 0-1,0 0 1,0 0 0,0 0-1,0 1 1,-1-1 0,0 0 0,0 1-1,0-1 1,0 1 0,0 5-1,2 9 69,-1-1 0,-1 21 0,-2-8 36,-1-1 0,-1 1-1,-11 48 1,9-59-34,-1 0-1,-1 0 0,-1 0 0,0-1 1,-2 0-1,-15 23 0,11-23-8,0 0 0,-1-1 0,-1-1 0,-1 0 0,0-1 0,-21 13 0,25-19 11,-1-1-1,0 0 1,-1 0 0,1-2 0,-1 0-1,-1 0 1,1-2 0,-1 0-1,-23 3 1,33-6-17,-1-1-1,1 0 1,0 0 0,0 0-1,-1-1 1,1 0 0,0 0-1,0 0 1,0-1 0,0 0-1,0-1 1,0 1 0,0-1-1,1 0 1,-6-4 0,9 6-27,1-1 1,-1 0 0,1 0-1,-1 0 1,1 0-1,0 0 1,0 0 0,0-1-1,0 1 1,0 0 0,0-1-1,1 1 1,-1 0-1,1-1 1,0 1 0,0-1-1,0 1 1,0 0 0,0-1-1,0 1 1,0-1-1,1 1 1,-1 0 0,1-1-1,0 1 1,1-3 0,2-5-10,1 0 0,-1 0 0,2 1 1,8-12-1,5-3 41,0 1 1,33-30-1,47-33 71,-92 81-127,30-24-309,1 1 1,82-44-1,-81 53-3285,64-21-1,-89 36 1433,23-5 1,-23 7-1835,24 0-1,8 4-1396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8:5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3808,'-15'49'4474,"9"-36"-3799,-13 30 1033,-15 46 0,-92 338 1551,79-278-2737,4-12 571,41-130-1074,-4 16 1002,6-23-1011,0 0 1,0 0 0,0 0-1,0 1 1,0-1 0,0 0-1,0 0 1,0 0 0,0 0-1,0 0 1,0 0 0,0 0-1,0 0 1,0 1 0,1-1-1,-1 0 1,0 0 0,0 0-1,0 0 1,0 0 0,0 0-1,0 0 1,0 0 0,0 0-1,0 0 1,0 0 0,0 0 0,0 1-1,1-1 1,-1 0 0,0 0-1,0 0 1,0 0 0,0 0-1,0 0 1,0 0 0,0 0-1,0 0 1,0 0 0,1 0-1,-1 0 1,0 0 0,0 0-1,0 0 1,0 0 0,0 0-1,0 0 1,0 0 0,0 0-1,1 0 1,-1 0 0,0 0-1,0-1 1,0 1 0,0 0-1,0 0 1,12-11 309,13-22-200,-16 21-89,0 0 0,20-19 1,-23 25-40,5-4-415,25-18 0,-35 28 411,-1 0-1,1-1 0,-1 1 0,0 0 0,1 0 1,-1-1-1,1 1 0,-1 0 0,1 0 1,-1 0-1,1 0 0,-1 0 0,1 0 0,-1 0 1,1 0-1,0 0 0,-1 0 0,1 0 0,-1 0 1,1 0-1,-1 0 0,1 1 0,-1-1 0,0 0 1,1 0-1,-1 0 0,1 1 0,-1-1 0,1 0 1,-1 1-1,0-1 0,1 0 0,-1 1 0,0-1 1,1 1-1,-1-1 0,0 0 0,1 1 1,-1-1-1,0 1 0,0-1 0,0 1 0,1-1 1,-1 1-1,0-1 0,0 1 0,7 29 51,-7-25-40,2 30 60,-2-30-6,0-1 0,0 1 1,0 0-1,1 0 0,-1 0 0,1 0 0,1 0 0,-1 0 0,0-1 0,1 1 0,3 5 0,-4-9-34,0 0 1,0 0-1,0 0 1,0 0-1,0 0 1,0 0-1,1 0 1,-1-1-1,0 1 1,1 0-1,-1-1 0,0 1 1,1-1-1,-1 1 1,1-1-1,-1 0 1,0 0-1,1 0 1,-1 0-1,1 0 1,2 0-1,3-1 103,1 0-1,13-4 0,-19 5-109,69-20 296,125-53 0,-173 61-273,-1-2 0,-1 0 1,0-1-1,24-22 0,21-16-269,-66 53 225,0 0 0,0 0 0,0 0 0,0-1-1,1 1 1,-1 0 0,0 0 0,0 0 0,0 0 0,0-1 0,1 1 0,-1 0 0,0 0 0,0 0 0,0 0 0,1 0 0,-1 0 0,0-1 0,0 1 0,0 0 0,1 0 0,-1 0 0,0 0 0,0 0-1,1 0 1,-1 0 0,0 0 0,0 0 0,1 0 0,-1 0 0,0 0 0,0 0 0,1 0 0,-1 0 0,0 1 0,0-1 0,0 0 0,1 0 0,-1 0 0,0 0 0,-3 11-167,-12 16 94,0-10 105,1-1 0,-2-1 0,-27 22-1,-10 8 174,41-34-116,-19 20 33,30-29-85,-1 0 0,1 0 0,-1 0-1,1 0 1,0 0 0,0 1 0,0-1-1,0 0 1,0 0 0,0 1 0,0-1-1,1 1 1,-1 2 0,1-4-14,0-1 0,1 1 0,-1-1-1,0 1 1,0-1 0,0 0 0,1 1 0,-1-1 0,0 0 0,1 1 0,-1-1 0,0 0 0,1 1 0,-1-1 0,0 0 0,1 0 0,-1 1 0,0-1 0,1 0 0,-1 0-1,1 0 1,-1 0 0,1 0 0,-1 1 0,0-1 0,1 0 0,-1 0 0,1 0 0,-1 0 0,1 0 0,-1 0 0,0 0 0,1 0 0,-1-1 0,1 1 0,0 0 0,20-5 318,-4-1-244,-1-1-1,-1-1 0,0 0 0,0-1 0,15-12 0,8-5-27,-22 12-89,2-1-96,-17 14 105,0 0 1,-1 1 0,1-1-1,0 1 1,0-1 0,0 1 0,0 0-1,-1-1 1,1 1 0,0 0 0,0-1-1,0 1 1,0 0 0,0 0 0,0 0-1,2 0 1,-3 0 7,1 0 0,0 1 1,0-1-1,0 0 0,-1 1 0,1-1 1,0 1-1,0-1 0,-1 1 0,1-1 1,0 1-1,-1-1 0,1 1 0,0 0 0,-1-1 1,1 1-1,-1 0 0,1-1 0,-1 1 1,0 0-1,1 0 0,-1 0 0,1 1 1,1 22-216,-3-21 218,1 0 0,1 0 1,-1 0-1,0 0 0,0 0 0,2 3 0,-2-5 24,0 0 0,1 0 0,-1 0 0,0 0-1,1 0 1,-1 0 0,0-1 0,1 1 0,-1 0-1,1 0 1,0 0 0,-1 0 0,1-1 0,0 1 0,-1 0-1,1 0 1,0-1 0,0 1 0,0-1 0,0 1-1,-1-1 1,1 1 0,0-1 0,0 0 0,0 1-1,0-1 1,0 0 0,0 0 0,0 1 0,0-1 0,0 0-1,0 0 1,0 0 0,0 0 0,0 0 0,0-1-1,0 1 1,2-1 0,2 0 17,-1-1 0,1 0-1,0 0 1,-1-1 0,1 1-1,-1-1 1,0 0 0,7-7 0,1-2 57,13-18 0,-19 23-93,16-22 103,33-58 1,-38 58-72,68-141 42,-66 128-69,74-166-21,-86 191-175,0 0 1,5-19-1,-12 30-166,-3 10 104,-5 9 121,-1 7 127,1 0 0,1 0 1,1 1-1,-6 34 0,-5 88 45,13-99-5,-6 135 202,10-148 4,1 1-1,2 0 0,12 50 0,-15-82-310,0 0-1,0 0 0,0 0 1,0 1-1,0-1 0,0 0 1,0 0-1,0 1 0,0-1 1,0 0-1,0 0 1,0 0-1,0 1 0,0-1 1,0 0-1,0 0 0,0 0 1,1 0-1,-1 1 0,0-1 1,0 0-1,0 0 0,0 0 1,0 0-1,1 1 0,-1-1 1,0 0-1,0 0 0,0 0 1,0 0-1,1 0 1,-1 0-1,0 0 0,0 0 1,0 1-1,1-1 0,-1 0 1,0 0-1,1 0 0,-1-1-171,0 1 0,0-1 0,0 1 0,0-1 0,0 1 0,0-1 0,0 1 0,0 0 0,0-1-1,0 1 1,0-1 0,0 1 0,0-1 0,0 1 0,-1-1 0,1 1 0,0 0 0,0-1 0,0 1 0,-1-1-1,1 1 1,-1-1 0,-3-6-2256,-1 0-1,-9-10 0,-16-11-1217,-39-20 4389,53 38 1008,0-1-1,1 0 0,0 0 1,1-2-1,-18-19 0,30 30-1480,1 0 0,-1 0-1,0-1 1,1 1 0,0 0-1,-1-1 1,1 1 0,0-1-1,1 0 1,-1 1 0,0-1 0,1 0-1,-1 1 1,1-1 0,0 0-1,0-2 1,0 2-97,1 1 1,0 0-1,0-1 1,0 1 0,0 0-1,0 0 1,0-1-1,0 1 1,1 0-1,-1 0 1,1 1-1,0-1 1,-1 0-1,1 0 1,0 1-1,0-1 1,0 1-1,0 0 1,3-2-1,17-9 306,1 1 0,1 1 0,32-10 1,82-16-40,-105 28-315,196-37-354,-205 41-2896,0 3 854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9:0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24 783 3712,'-19'3'1221,"15"-2"-757,4-1-373,0 1-1,0-1 1,0 1-1,0-1 1,0 0-1,0 1 1,0-1-1,0 1 0,0-1 1,0 1-1,0-1 1,1 1-1,-1-1 1,0 0-1,0 1 1,0-1-1,1 1 1,-1-1-1,0 0 1,1 1-1,-1-1 1,0 0-1,1 1 1,-1-1-1,0 0 1,1 0-1,-1 1 1,1-1-1,-1 0 1,0 0-1,1 0 1,-1 1-1,1-1 0,-1 0 1,1 0-1,-1 0 1,1 0-1,-1 0 1,1 0-1,-1 0 1,0 0-1,1 0 1,-1 0-1,1 0 1,-1 0-1,1-1 1,-1 1-1,1 0 1,-1 0-1,0 0 1,1-1-1,-1 1 1,1 0-1,-1 0 1,0-1-1,1 1 1,0-1-1,30-39 1430,49-79 0,-74 108-1486,-3 4-70,0 1 0,1 0 0,0 0 0,0 1 1,8-9-1,-12 13 28,0 1 1,1 0 0,-1 0-1,0 0 1,0-1-1,1 1 1,-1 0 0,0 0-1,0 0 1,1-1 0,-1 1-1,0 0 1,0 0 0,1 0-1,-1 0 1,0 0 0,1 0-1,-1 0 1,0 0 0,0 0-1,1 0 1,-1 0-1,0 0 1,1 0 0,-1 0-1,0 0 1,1 0 0,-1 0-1,0 0 1,0 0 0,1 0-1,-1 0 1,0 0 0,1 1-1,-1-1 1,0 0-1,0 0 1,1 0 0,-1 0-1,0 1 1,0-1 0,0 0-1,1 0 1,-1 1 0,0-1-1,0 0 1,0 0 0,0 1-1,1-1 1,-1 2-7,1 0-1,0 0 1,-1 0 0,1 0 0,-1 0-1,0 0 1,0 0 0,0 2 0,-3 66 475,-3-1 0,-3 0 1,-31 113-1,-39 158 1213,69-289-1087,8-45-203,2-6-359,0 0-1,0 0 1,0-1 0,0 1-1,0 0 1,0 0-1,0 0 1,0 0 0,0 0-1,0 0 1,0 0 0,0 0-1,0 0 1,0 0-1,0 0 1,0 0 0,0 0-1,0 0 1,0 0-1,0 0 1,0 0 0,0-1-1,0 1 1,0 0 0,0 0-1,0 0 1,0 0-1,0 0 1,0 0 0,-1 0-1,1 0 1,0 0-1,0 0 1,0 0 0,0 0-1,0 0 1,0 0 0,0 0-1,0 0 1,0 0-1,0 0 1,0 0 0,0 0-1,0 0 1,0 0-1,0 0 1,0 0 0,0 0-1,-1 0 1,1 0-1,0 0 1,2-19 295,1 0-1,0 0 0,11-32 1,-4 14-227,35-116-19,13-31-186,-35 108 163,24-70-78,-35 114-6,2 1 0,25-44 1,-35 69-48,0-1 0,1 1-1,0 0 1,0 0 0,0 0 0,1 1 0,0 0 0,7-5 0,-11 9 49,-1 0 1,1 0-1,-1 0 0,1 0 1,0 1-1,0-1 0,-1 1 1,1-1-1,0 1 0,0 0 1,0-1-1,0 1 0,-1 0 1,1 0-1,0 1 0,3-1 1,-3 1 12,0 0 1,0 0 0,0 0 0,0 0 0,0 1-1,-1-1 1,1 0 0,0 1 0,-1-1-1,1 1 1,-1 0 0,1-1 0,-1 1 0,0 0-1,0 0 1,0 0 0,2 3 0,0 4 16,1 0 0,-2 0 1,1 0-1,-1 0 0,0 1 1,-1-1-1,0 1 0,-1-1 1,-1 15-1,-2 13 30,-9 38 0,11-70-16,-3 15 109,-2 0 1,0-1 0,-1 1-1,-1-1 1,0-1 0,-2 1-1,-21 30 1,29-47-79,1 0 0,0 0 0,-1-1 0,0 1 1,1 0-1,-1-1 0,0 0 0,0 1 0,0-1 0,0 0 0,0 0 0,0 0 0,0 0 0,-4 1 1,-9 4 178,14-6-398,6-5 21,11-5 99,53-14-75,-42 16 99,43-20 0,-37 11 80,-1-2 0,-1-1-1,-1-1 1,-1-2-1,-1-1 1,-1-1 0,-1-2-1,41-52 1,-48 53 34,-1-2 1,14-29-1,-30 53-88,0-1 0,0 1-1,0-1 1,-1 1 0,1-1-1,-1 0 1,1-9 0,-3 14 1,1-1 1,0 0-1,0 1 0,-1-1 1,1 0-1,0 1 1,-1-1-1,1 1 0,0-1 1,-1 1-1,1-1 1,-1 1-1,1-1 0,-1 1 1,1-1-1,-1 1 1,1-1-1,-1 1 1,0-1-1,0 1-15,1 0 14,-1 0 0,1 0 0,0 0 0,-1 0 0,1 0 0,-1 0 1,1 0-1,0 0 0,-1 0 0,1 0 0,0 0 0,-1 0 0,1 1 0,0-1 0,-1 0 0,1 0 0,0 0 0,0 0 0,-1 1 0,1-1 1,0 0-1,0 0 0,-1 1 0,1-1 0,0 0 0,0 1 0,0-1 0,-1 1 0,2 11-88,14 17 28,-10-19 78,-1-1-3,0 1 0,-1 1 0,2 12 0,2 7-66,8 43-143,-13-55 256,1-1 0,0 0 0,2-1 0,9 26-1,-13-41-39,-1 0-1,0 0 1,1 0-1,-1 0 0,1 0 1,0 0-1,-1 0 1,1 0-1,0 0 0,0 0 1,-1 0-1,1 0 0,0-1 1,0 1-1,0 0 1,0-1-1,0 1 0,0 0 1,0-1-1,0 1 1,0-1-1,0 0 0,1 1 1,-1-1-1,0 0 1,0 0-1,0 0 0,0 0 1,0 0-1,1 0 0,-1 0 1,0 0-1,0 0 1,0 0-1,0-1 0,1 1 1,-1 0-1,0-1 1,1 0-1,5-3 39,-1 0-1,0 0 1,0 0 0,0-1 0,6-6-1,-4 4-14,219-202-72,-226 208 27,5-5-19,1 1-1,-1-1 1,1 1-1,11-6 0,-17 16-59,-1 0-1,0 0 1,0 0-1,-1 0 1,0 0-1,-1 5 0,-9 29-15,8-28 48,0 0 0,-2 15 0,3-14 85,1 1 0,0-1 0,1 1 0,3 22 0,-2-31-25,0 0 0,0 1 1,0-1-1,0 0 0,1 0 1,-1 0-1,1 0 1,0 0-1,1-1 0,-1 1 1,1-1-1,-1 1 0,1-1 1,0 0-1,0 0 0,1 0 1,3 3-1,-4-4 50,1 1 0,0-1 0,0 0 0,1 0 0,-1 0 0,0 0 0,1-1 0,-1 1 0,1-1 0,-1 0 0,1-1 0,6 1 0,-8-1-31,-1 0-1,1-1 0,-1 0 1,1 1-1,-1-1 0,1 0 1,-1 0-1,1 0 0,-1 0 1,0-1-1,0 1 0,0-1 1,0 1-1,0-1 0,0 0 1,0 0-1,0 0 0,-1 0 1,1 0-1,-1 0 0,1 0 1,1-4-1,1-3-28,0 1 0,-1-1 0,0 0 0,-1 0 0,0 0 0,0-1-1,-1 1 1,0 0 0,0-1 0,-1 1 0,-1 0 0,1-1 0,-1 1 0,-1 0 0,0 0 0,0-1 0,-6-10 0,7 17-13,-1-1 1,1 1 0,-1 1-1,0-1 1,0 0 0,0 0-1,-1 1 1,1-1-1,-1 1 1,1 0 0,-1 0-1,0 0 1,0 0 0,0 0-1,0 0 1,0 1 0,0 0-1,0-1 1,0 1-1,-1 0 1,-6 0 0,4 0-9,0 0-1,-1 1 1,1 0 0,-1 0 0,1 1 0,0 0 0,-1 0-1,1 0 1,0 1 0,-10 4 0,4-2 80,-5 2-86,17-6 29,0 0 0,0 0 0,0 0-1,0 0 1,0 0 0,0 0 0,0 0 0,0 1 0,0-1 0,0 0 0,0 0-1,0 0 1,0 0 0,0 0 0,0 0 0,0 0 0,0 0 0,0 0 0,0 0-1,0 0 1,0 0 0,0 0 0,0 0 0,0 0 0,0 0 0,-1 0 0,1 0-1,0 0 1,0 0 0,0 0 0,0 0 0,0 0 0,0 0 0,0 1 0,0-1-1,0 0 1,0 0 0,0 0 0,0 0 0,0 0 0,1 0 0,-1 0 0,0 0-1,0 0 1,0 0 0,0 0 0,0 0 0,0 0 0,0 0 0,0 0 0,0 0-1,0 0 1,0 0 0,0 0 0,0 0 0,0 0 0,0 0 0,0 0 0,0 0-1,0 0 1,0 0 0,0 0 0,0 1 0,0-1 0,0 0 0,0 0 0,0 0-1,0 0 1,1 0 0,9 0 29,17-1 20,0-1 0,0-1 0,0-1 0,26-9 0,101-38-61,-57 17-18,25-2-56,-169 86-239,31-32 317,0 0 0,1 2-1,1 0 1,0 0 0,2 1 0,1 1-1,0 0 1,2 0 0,0 1 0,-9 43-1,16-60 37,1 0 0,1 0 0,-1 0 0,1-1 0,0 1 0,1 0 0,-1 0 0,1 0 0,0 0 0,0-1 0,3 8 0,-3-13-12,-1 1-1,1 0 0,-1-1 1,1 1-1,0 0 0,-1-1 0,1 1 1,0 0-1,-1-1 0,1 1 1,0-1-1,0 1 0,-1-1 1,1 0-1,0 1 0,0-1 1,0 0-1,0 0 0,-1 1 0,1-1 1,0 0-1,0 0 0,0 0 1,0 0-1,0 0 0,0 0 1,0 0-1,-1-1 0,1 1 0,0 0 1,0 0-1,0-1 0,0 1 1,0-1-1,4-1 30,-1 0 0,0 0 0,0 0 0,0-1 0,6-4 0,5-8 30,-1 0 0,-1-1 0,18-29 0,-15 21-13,137-196 322,-133 190-427,-1 0-1,-2-2 1,-2 0 0,0-1-1,-2-1 1,13-54-1,-22 71 47,13-61 9,-16 67-31,0 0 1,0 0-1,-1 0 1,0 0 0,-2-12-1,2 21-6,0 1-1,0 0 1,-1-1-1,1 1 1,0 0-1,0-1 1,-1 1-1,1 0 0,-1 0 1,1-1-1,-1 1 1,1 0-1,-1 0 1,0 0-1,0 0 1,0 0-1,0 0 1,1 0-1,-1 0 1,0 0-1,-1 0 0,-1-1 1,2 2 10,-1 0 1,0 0-1,1 0 0,-1 1 0,1-1 1,-1 1-1,1-1 0,-1 1 1,1 0-1,-1-1 0,1 1 1,0 0-1,-1 0 0,1 0 0,0 0 1,0 0-1,0 0 0,0 0 1,0 1-1,-2 1 0,-16 21-81,2 0 0,0 1 0,-22 48 0,28-50 123,1 1 0,1 0-1,0 0 1,3 1 0,0-1-1,1 2 1,1-1 0,2 0-1,0 1 1,2 0 0,1-1-1,0 1 1,3-1 0,0 1-1,1-1 1,12 34 0,-15-53 22,0 0 0,1-1 0,-1 0 1,1 1-1,0-1 0,0-1 0,1 1 0,0 0 1,0-1-1,0 1 0,5 3 0,-7-7-20,0 1-1,0-1 0,0 0 1,0 0-1,0-1 1,0 1-1,0 0 0,0-1 1,0 1-1,0-1 0,0 0 1,0 1-1,0-1 1,2-1-1,-1 1-1,0-1 0,0 1 0,0-1-1,0 0 1,-1 0 0,1 0 0,0 0 0,-1-1 0,1 1-1,-1-1 1,0 0 0,4-2 0,13-14 72,-1 0 1,23-30-1,27-46 55,-17 22-691,-53 77 483,1 0 1,-1 0 0,1 0-1,1 0 1,-1 0 0,1 0-1,0 9 1,-1 10-22,-5 36 167,-4 63-72,10-106 22,1 1 0,0-1 0,2-1-1,0 1 1,6 21 0,-8-35 7,0 0 1,0 0-1,1 0 0,-1 0 0,1-1 1,-1 1-1,1 0 0,3 2 1,-5-4-26,1-1 1,-1 1 0,1-1-1,0 1 1,-1-1 0,1 1-1,0-1 1,-1 0 0,1 1-1,0-1 1,0 0 0,-1 0 0,1 1-1,0-1 1,0 0 0,-1 0-1,1 0 1,0 0 0,0 0-1,0 0 1,-1 0 0,1 0-1,0 0 1,0 0 0,0-1 0,-1 1-1,1 0 1,0-1 0,-1 1-1,1 0 1,0-1 0,-1 1-1,1-1 1,0 1 0,-1-1-1,1 1 1,0-1 0,-1 1 0,1-1-1,0-1 1,13-15 33,-1-1 0,-1-1 0,0 0 0,17-39 0,7-14-39,-16 36-51,-10 18-9,0 0 1,1 0 0,1 1-1,18-21 1,-19 23-146,-10 10 66,-7 10 79,3-1 9,0-1 0,0 1 1,1 0-1,-1 0 0,1 0 0,0 0 0,0 0 1,-2 7-1,-9 40-126,8-26 79,2-12 80,-2 7 15,0-1 0,2 1 0,0-1 0,1 1-1,1 37 1,2-38 16,-1-14 9,0 0 0,1 0 1,-1-1-1,1 1 0,2 9 1,-2-12-26,0-1 0,-1 0 1,1 0-1,0 1 0,0-1 1,0 0-1,0 0 0,0 0 1,0 0-1,0 0 0,0 0 1,0 0-1,0 0 0,0-1 1,1 1-1,-1 0 0,0-1 1,1 1-1,-1 0 1,0-1-1,1 0 0,-1 1 1,1-1-1,2 0 0,10 0 47,0-1 0,0 0 1,0-1-1,0 0 0,19-7 0,6-4-36,0-1-1,-2-1 1,49-29 0,-59 28-45,0-2 1,41-36-1,39-51 161,-99 96-143,-5 8 0,-1-2 0,0 1 0,0 0 0,0 0 0,0-1 0,0 1 0,-1-1 0,1 1 0,-1-1 0,1 0 0,1-5 0,-2 5 2,1-7-23,-2 10 18,0-1 1,0 1-1,0 0 0,0 0 1,0 0-1,0 0 0,0-1 0,0 1 1,0 0-1,0 0 0,-1 0 1,1 0-1,0-1 0,0 1 1,0 0-1,0 0 0,0 0 0,0 0 1,-1 0-1,1 0 0,0 0 1,0-1-1,0 1 0,0 0 0,0 0 1,-1 0-1,1 0 0,0 0 1,0 0-1,0 0 0,0 0 0,-1 0 1,1 0-1,0 0 0,0 0 1,0 0-1,0 0 0,-1 0 0,1 0 1,0 0-1,0 0 0,0 0 1,-1 0-1,1 0 0,0 0 1,0 0-1,0 1 0,0-1 0,0 0 1,-1 0-1,1 0 0,-4 3-51,0-1 0,1 1 1,-1 0-1,1 0 0,-1 0 0,1 0 0,-5 7 0,0 0 16,2-2 25,1 0 1,0 0-1,0 0 1,1 0-1,0 1 0,1 0 1,-5 14-1,-1 3-30,2-5 12,0 1-1,1 0 1,-5 39 0,10-54 57,0 0 0,0 0-1,1 0 1,1 1 0,-1-1 0,1 0 0,0 0-1,1 0 1,0 0 0,0 0 0,0 0 0,1 0-1,0-1 1,0 1 0,7 9 0,-8-15-18,-1 1 0,0-1 0,1 0 0,-1 1 0,1-1 0,0 0 0,-1 0 0,1 0 0,0 0 0,0 0 0,0 0 0,0-1 0,-1 1 0,1-1 0,0 1 0,0-1-1,0 0 1,0 0 0,0 0 0,0 0 0,0 0 0,0 0 0,0 0 0,4-1 0,3-2 35,1 0 1,-1 0-1,17-9 0,-16 7-4,169-78 345,-72 30-694,-72 32 294,-29 18 91,-1 0-53,-1-1 0,0 0 0,1 0 0,-1 0 0,-1-1 0,1 0 0,4-7 0,-2 2-3,0 0 0,-1-1 0,-1 0 1,0 0-1,0 0 0,-1-1 0,0 1 0,-1-1 1,1-22-1,-3 31-35,0 0 0,0 0 0,0 0 0,-1 0 0,1 1 0,-1-1 0,0 0-1,-1-3 1,2 5 7,-1 0 0,1 1 0,-1-1 0,1 0 0,-1 0-1,1 1 1,-1-1 0,0 0 0,0 1 0,1-1-1,-1 1 1,0-1 0,0 1 0,1-1 0,-1 1 0,0-1-1,0 1 1,0 0 0,0-1 0,0 1 0,0 0-1,0 0 1,0 0 0,0 0 0,0 0 0,0 0 0,1 0-1,-3 0 1,-1 1-11,0 0-1,-1 0 1,1 1 0,0-1-1,0 1 1,0 0-1,1 0 1,-1 0 0,0 1-1,1-1 1,-1 1 0,-4 5-1,-5 5-32,-18 24-1,25-29 10,-4 5 32,1 0 0,0 1 0,-13 28 0,18-32 21,0 0-1,1-1 1,1 1 0,-1 0-1,1 1 1,1-1 0,-1 13 0,2-19-3,1 0 0,-1 1 0,1-1 0,0 0 0,0 0 0,0 0 0,0-1 0,1 1 0,0 0 0,0 0 0,0-1 0,0 1 0,0-1 0,1 0 0,-1 0 0,1 1 0,0-2 0,5 5 0,-4-4 7,0 0 0,0 0 0,0-1-1,0 1 1,1-1 0,-1 0 0,1 0 0,0-1 0,-1 0-1,1 0 1,0 0 0,0 0 0,0-1 0,0 1 0,5-1 0,-1-1 9,0-1 0,0 1 0,0-2 0,0 1 0,-1-1 0,1 0 0,-1-1 1,12-7-1,-8 4-1,-1-1 1,0 0 0,0-1 0,18-20-1,-4-4 12,0 0 0,34-64-1,-46 74-16,40-61-453,-51 84 297,-1 6 55,0 9 0,-1 7 21,0 16 50,-1 1 0,-9 55 0,3-45 146,5-35-125,0 1 0,0-1 1,-1 0-1,-1 0 0,-7 18 1,10-31 11,0 1 0,0 0 1,0-1-1,0 1 0,0-1 1,0 1-1,0-1 0,0 0 1,-1 1-1,1-1 0,-1 0 1,1 0-1,-1 0 1,1 0-1,-3 1 0,4-2-6,-1 0 0,0 0 0,0 1 1,0-1-1,0 0 0,0 0 0,0 0 0,0-1 0,0 1 0,0 0 0,0 0 0,0 0 0,0-1 0,0 1 0,1 0 1,-1-1-1,0 1 0,0-1 0,0 1 0,0-1 0,1 1 0,-1-1 0,0 0 0,1 1 0,-1-1 0,0 0 0,1 1 1,-1-1-1,1 0 0,-1 0 0,1 0 0,-1-1 0,-11-24 75,11 25-98,0 0 1,1-1-1,0 1 1,-1-1-1,1 1 1,0 0-1,-1-1 1,1 1-1,0-1 1,0 1-1,0-1 1,0 1-1,0-1 1,1 1-1,0-4 1,-1 5 1,1 0 1,0-1-1,-1 1 0,1 0 0,0-1 1,-1 1-1,1 0 0,0 0 1,0 0-1,-1 0 0,1 0 1,0-1-1,-1 1 0,1 0 1,0 1-1,0-1 0,-1 0 1,1 0-1,0 0 0,-1 0 1,2 1-1,21 6 120,-18-5-103,13 4 86,0-1 0,0 0 1,0-2-1,0 0 0,1-1 0,-1 0 1,1-2-1,-1 0 0,1-2 0,-1 0 0,0 0 1,1-2-1,28-9 0,-40 10-203,48-18-2025,-20 4-2799,-3-1 1498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9:0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68 3808,'2'-16'3053,"-1"15"-2656,-1-1 0,0 1-1,0-1 1,1 1 0,-1-1 0,0 1-1,0-1 1,-1 1 0,1-1 0,0 1-1,0 0 1,-1-1 0,0-2 0,1 4-305,-1-1 1,1 1 0,0-1-1,-1 1 1,1 0-1,-1-1 1,1 1 0,-1-1-1,1 1 1,-1 0 0,1-1-1,-1 1 1,1 0 0,-1 0-1,1-1 1,-1 1-1,0 0 1,1 0 0,-1 0-1,1 0 1,-1 0 0,0 0-1,1 0 1,-1 0 0,1 0-1,-1 0 1,0 0 0,-17 5 765,17-5-790,-6 3-12,1 0 0,0 1 1,-1 0-1,2 0 1,-1 0-1,0 1 1,1 0-1,0 0 1,0 0-1,0 0 1,1 1-1,0 0 1,-7 12-1,2-1-19,1 0 0,1 0 0,1 0 0,-6 25 0,9-30 23,0 0-1,2 0 1,-2 20-1,3-27 22,1 0-1,-1-1 1,1 1 0,0 0-1,0 0 1,0 0 0,0-1-1,1 1 1,0 0 0,0-1-1,5 8 1,-6-10-29,0-1 1,0 0-1,0 1 0,0-1 1,0 0-1,0 0 1,1 0-1,-1 0 0,0 0 1,1 0-1,-1 0 1,1-1-1,-1 1 0,1 0 1,-1-1-1,1 1 0,-1-1 1,1 0-1,0 1 1,-1-1-1,4 0 0,-2 0 15,1-1-1,-1 0 0,1 1 1,-1-1-1,0 0 0,1-1 0,-1 1 1,0-1-1,5-3 0,5-3 43,-2-1 0,1 0 0,16-20-1,-6 4 0,-2-2 0,0-1 0,-2 0-1,20-44 1,-23 44-65,-10 20-49,-1-1 0,-1-1-1,0 1 1,0 0 0,0-1 0,0-10 0,-3 20 0,1-1 1,-1 1-1,0 0 0,0-1 1,0 1-1,0-1 0,0 1 1,0 0-1,0-1 0,0 1 0,0-1 1,0 1-1,0 0 0,0-1 1,0 1-1,0 0 0,0-1 1,0 1-1,0-1 0,-1 1 1,1 0-1,0-1 0,0 1 1,0 0-1,-1-1 0,1 1 0,0 0 1,0-1-1,-1 1 0,1 0 1,0 0-1,-1-1 0,1 1 1,-1 0-7,0 0 1,0 0 0,0 0-1,0 0 1,0 0-1,0 1 1,1-1 0,-1 0-1,0 1 1,0-1 0,0 0-1,1 1 1,-1-1-1,-1 1 1,-3 3 2,0 0 0,0 0 0,-7 8 0,7-5 33,-1 0 0,2 1 0,-1 0 0,1 0 0,0 0 0,1 0 0,0 1 0,-3 13 0,2-7 61,2-1 0,0 1-1,1 0 1,1 19 0,0-27-32,1 0-1,0-1 1,0 1-1,0 0 1,1-1 0,0 1-1,0-1 1,7 11-1,-7-13-11,0 0-1,1 0 1,0 0-1,0-1 1,0 1-1,1-1 1,-1 0-1,1 0 1,-1 0-1,1-1 1,0 1-1,0-1 1,9 4-1,-2-2 17,1-1 0,0 0-1,0 0 1,0-2 0,0 1 0,0-1-1,0-1 1,0 0 0,1-1 0,-1 0 0,0-1-1,0-1 1,0 1 0,-1-2 0,14-5-1,0-1-1020,45-26-1,18-21-5214,-33 23 2777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9:0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62 741 4640,'-7'-18'4562,"10"28"-2863,-2-6-1556,-1 0 0,1 0-1,-1 0 1,0 0 0,0 0 0,-1 0 0,1 0-1,-3 8 1,0 8 108,-1 24 127,-8 138 1063,-4 146 521,16-310-1681,0-16-142,1 1 0,-1-1 0,0 1-1,-1-1 1,1 1 0,0-1 0,-1 0 0,-1 5 0,2-7-125,0 0-1,0 0 1,0 0 0,0 0 0,0 0 0,0 0 0,0 0 0,0 0-1,0 0 1,0 0 0,0 0 0,0 0 0,0 0 0,0 0-1,0 0 1,0-1 0,0 1 0,0 0 0,0 0 0,0 0-1,0 0 1,0 0 0,0 0 0,0 0 0,0 0 0,0 0 0,0 0-1,0 0 1,0 0 0,0 0 0,0 0 0,0 0 0,-1 0-1,1 0 1,0 0 0,0 0 0,0 0 0,0 0 0,0 0-1,0 0 1,0 0 0,0 0 0,0 0 0,0 0 0,0 0 0,0 0-1,0 0 1,0 0 0,0 0 0,-1 0 0,1 0 0,0 0-1,0 0 1,0 0 0,0 0 0,0 0 0,0 0 0,0 0-1,0 0 1,0 0 0,0 0 0,-2-12 303,1 5-175,-6-58 10,2-87 0,6 114-197,2 0-1,1 0 1,18-68 0,33-68-13,-39 133-125,2 1-1,25-41 1,-42 78 159,1 1 1,-1-1 0,1 1-1,0 0 1,0-1 0,0 1-1,0 0 1,0 0 0,0 1-1,1-1 1,-1 0 0,1 1-1,-1-1 1,1 1-1,4-2 1,-5 3 4,0 0 0,0 0 0,0-1-1,0 1 1,-1 0 0,1 0 0,0 1 0,0-1-1,0 0 1,0 1 0,0-1 0,-1 1 0,1 0 0,0-1-1,0 1 1,-1 0 0,1 0 0,-1 0 0,1 0-1,-1 0 1,1 1 0,-1-1 0,1 0 0,1 3-1,3 5-3,0 0-1,0-1 0,-1 2 1,0-1-1,-1 1 0,0-1 1,-1 1-1,0 0 0,0 1 0,-1-1 1,1 17-1,-2-14 100,0 0-1,-1 1 0,-1-1 1,0 0-1,0 1 1,-2-1-1,0 0 1,-8 22-1,10-30-5,-2 0-1,1-1 1,-1 1 0,1-1-1,-1 1 1,0-1 0,-1 0-1,-3 3 1,6-5-43,-1-1 0,0 0 0,1 1 0,-1-1 0,0 0 0,0 0 0,1 0 1,-1 0-1,0 0 0,0-1 0,0 1 0,0-1 0,0 1 0,0-1 0,-1 0 0,1 0 0,0 1 0,0-2 0,-4 1 0,-3-2-3,6 2-7,0 0 0,-1-1-1,1 0 1,0 1 0,0-1-1,0 0 1,0 0-1,0-1 1,0 1 0,0-1-1,-5-3 1,8 5-18,0-1 1,-1 1-1,1 0 0,0 0 1,0-1-1,0 1 0,-1 0 1,1-1-1,0 1 0,0 0 1,0 0-1,0-1 0,0 1 1,0 0-1,0-1 0,-1 1 1,1 0-1,0-1 0,0 1 1,0 0-1,0-1 0,0 1 0,1 0 1,-1-1-1,0 1 0,0 0 1,0-1-1,0 1 0,0 0 1,0 0-1,0-1 0,1 1 1,-1 0-1,0-1 0,0 1 1,0 0-1,1 0 0,-1-1 1,16-9-187,22-3-32,133-23 137,-15 3 191,-94 18-192,74-20 347,-132 34-246,26-6-147,-29 6 109,0 1 0,0 0 1,1 0-1,-1-1 1,0 1-1,0 0 1,0 0-1,0 0 0,1 0 1,-1 1-1,0-1 1,0 0-1,0 0 0,0 1 1,0-1-1,0 1 1,1-1-1,-1 1 1,0-1-1,1 2 0,-1-1 17,-1 1-1,1-1 1,-1 1-1,1-1 1,-1 1-1,0-1 1,0 1-1,0 0 1,0-1-1,0 1 1,0-1-1,0 1 1,0-1-1,-1 1 1,1-1-1,-1 1 1,1-1-1,-2 3 1,-1 3 17,1-1 0,-2 0 0,-4 7 0,3-6-34,1-1 0,-1 1 0,1 1 0,0-1 0,1 0 0,0 1 0,0 0 0,1 0 0,-1 0 0,2 0 0,-2 14 0,3-21 50,0 1 0,1 0 0,-1 0 0,1-1 0,-1 1 0,1 0 0,0-1 0,0 1 0,0-1 0,0 1 0,0-1 0,0 1 0,0-1 0,0 0 0,0 1 0,1-1 0,-1 0 0,0 0 0,1 0 0,-1 0 0,1 0 0,0 0 0,-1-1 0,1 1 0,-1 0 0,1-1 0,0 1 0,0-1 0,-1 0 0,1 0 0,0 1 0,0-1 0,-1 0 0,1 0 0,0-1 0,0 1 0,0 0 0,-1-1 0,3 0 0,0-1 15,0-1-1,0 0 1,0 0 0,0 0 0,-1-1-1,1 1 1,-1-1 0,0 0 0,0 0-1,-1 0 1,1 0 0,-1-1 0,1 1-1,1-7 1,-2 5-27,0-1 0,0 1 0,-1-1 0,0 0 0,0 1 0,0-1 0,-1 0 0,0 0 0,0 0 0,-2-6 0,1 10-45,0 0 1,0 0-1,0 0 0,-1 0 1,1 0-1,-1 1 0,1-1 1,-4-3-1,4 5 14,1 0-1,-1 1 1,1-1-1,0 1 1,-1-1 0,1 1-1,-1-1 1,1 1 0,-1 0-1,1-1 1,-1 1-1,1 0 1,-1-1 0,0 1-1,1 0 1,-1 0-1,0-1 1,1 1 0,-1 0-1,1 0 1,-1 0 0,0 0-1,1 0 1,-1 0-1,0 0 1,1 0 0,-1 0-1,0 0 1,1 0-1,-1 1 1,0-1 0,1 0-1,-1 0 1,1 1 0,-1-1-1,0 0 1,1 1-1,-1-1 1,1 0 0,-1 1-1,1-1 1,-1 1-1,1-1 1,-1 1 0,1-1-1,0 1 1,-1-1 0,1 1-1,0-1 1,-1 2-1,0-1 5,1 1 0,-1-1 0,0 0 0,1 1 0,-1-1 0,1 1 0,0-1 0,-1 1 0,1 0 0,0-1 0,0 1 0,0-1 0,0 1 0,0-1 0,1 1 0,-1 0 0,0-1 0,1 1 0,-1-1 0,1 1 0,-1-1 0,1 1 0,0-1 0,-1 0 0,1 1 0,0-1 0,0 0 0,0 0 0,0 1 0,2 0 0,-1 0 24,0 0 0,0 0 0,1-1 0,-1 1 0,0-1 0,1 1-1,-1-1 1,1 0 0,0 0 0,-1 0 0,1 0 0,0 0 0,-1-1 0,1 1 0,0-1 0,0 0 0,4 0 0,-3-1 7,1 0 1,-1 0 0,0 0-1,1 0 1,-1-1 0,0 0-1,0 0 1,0 0-1,0-1 1,4-3 0,5-5 101,17-17 1,-15 13-15,22-25-3,53-72 1,-57 69-121,-10 12-64,-6 9 3,0 0 0,1 0 0,30-26 0,-48 47 67,1 0 0,0 1 0,0-1 0,0 0 0,-1 1 0,1-1 0,0 1 0,0-1 0,0 1 0,0-1 0,0 1 0,0-1 0,0 1 0,0 0 0,0 0 0,0 0 0,0-1 0,0 1 0,0 0 0,0 0 0,1 0 0,-1 1 0,0-1 0,0 0 0,0 0 0,0 1 0,0-1 0,0 0 0,0 1 0,0-1 0,0 1 0,-1-1 0,1 1 0,0-1 0,0 1 0,0 0 0,0 0 0,-1-1 0,1 1 0,0 0 0,-1 0 0,1 0 0,-1 0 0,2 1 0,0 4-17,1-1 1,-1 1-1,0 0 1,0 0-1,0 0 1,1 9-1,-2 11 36,0-1 0,-1 1 0,-1 0-1,-2-1 1,-1 0 0,0 0 0,-2 0 0,-9 25 0,11-38 45,0-1 1,-1 1-1,0-1 1,-1 0 0,-14 20-1,17-28 6,1 1 0,-1-1 0,0 0 0,-1 0 0,1 0 0,-1 0 0,1-1 0,-1 0 0,0 1 0,0-1 0,0 0 0,0-1 0,0 1 0,0-1 0,0 0 0,0 0 0,-1 0 0,1 0 0,-7-1 0,6 0-60,-1-1 0,1-1-1,0 1 1,-1-1 0,1 0 0,0 0 0,0 0-1,0-1 1,1 1 0,-1-1 0,0-1 0,1 1 0,0 0-1,0-1 1,0 0 0,0 0 0,1 0 0,-4-6-1,5 8-438,9 4 275,-6-2 151,1 0 0,0 1 0,0 0 1,0-1-1,0 1 0,-1 0 0,1 0 0,0-1 0,1 3 0,5 1-78,7 2 122,1-1-1,0-1 1,-1 0 0,1-1-1,0-1 1,1 0-1,-1-1 1,0-1-1,0-1 1,0 0-1,1-1 1,-1-1 0,0 0-1,-1-1 1,1-1-1,-1 0 1,0-1-1,0-1 1,-1 0-1,1-1 1,-2-1 0,1 0-1,12-11 1,-15 8-57,1 0 0,-2-1 0,13-18 0,2-4-29,-17 25 43,-2 3-5,-1 0 0,1 1 0,9-8 1,-15 13 4,0 1 0,1-1-1,-1 1 1,0 0 0,0 0 0,1-1 0,-1 1 0,0 0 0,1 0 0,-1-1 0,1 1 0,-1 0 0,0 0 0,1 0 0,-1-1 0,1 1-1,-1 0 1,0 0 0,1 0 0,-1 0 0,1 0 0,-1 0 0,1 0 0,-1 0 0,0 0 0,1 0 0,-1 0 0,1 0 0,-1 0-1,0 1 1,1-1 0,-1 0 0,1 0 0,-1 0 0,0 1 0,1-1 0,-1 0 0,0 0 0,1 1 0,-1-1 0,0 0 0,1 1 0,-1-1-1,0 0 1,0 1 0,1-1 0,-1 0 0,0 1 0,0-1 0,0 0 0,0 1 0,1 0 0,2 25-80,-2-20 67,-1 11 12,-2 32 0,0-34 64,1-1 1,2 25 0,0-29 19,-1-4-85,1 0 0,0 0 0,0 1-1,2 5 1,-2-11 26,-1 0 0,0 1 0,1-1-1,-1 0 1,1 0 0,0 0 0,-1 0 0,1 0-1,0 0 1,-1 0 0,1-1 0,0 1 0,0 0-1,0 0 1,0-1 0,0 1 0,0 0 0,0-1 0,0 1-1,0-1 1,0 1 0,0-1 0,0 0 0,0 1-1,0-1 1,0 0 0,0 0 0,2 1 0,1-2 77,1 1 0,-1-1 0,1 0 0,-1 1 0,0-2 0,1 1 0,-1-1 0,0 1 1,4-3-1,34-24 56,-33 22-108,9-8 17,0-1 0,-2-1 1,0 0-1,26-36 0,-39 48-55,34-48 33,51-97-1,-49 74-23,-4-2 0,40-122-1,-69 179-33,-1 7-33,-1 0 0,-1-1 0,0 1 0,2-27-1,-7 28-118,2 12 168,0-1 0,0 1 0,0 0 0,0 0 0,0 0-1,0 0 1,-1 0 0,1 0 0,0 0 0,0 0 0,0 0 0,0 0 0,0 0 0,0 0 0,0 0 0,-1 0 0,1 0 0,0 0 0,0 0 0,0 0 0,0 0 0,0 0-1,0 0 1,-1 0 0,1 0 0,0 0 0,0 0 0,0 0 0,0 0 0,0 0 0,0 0 0,0 0 0,-1 0 0,1 0 0,0 0 0,0 0 0,0 0 0,0 1 0,0-1-1,0 0 1,0 0 0,0 0 0,0 0 0,-1 0 0,-9 20-412,-23 62 82,17-47 271,3 0 1,-16 62 0,20-54 74,3 0 0,1 1 0,3-1 1,1 1-1,2-1 0,8 53 0,-6-80 23,1 1-1,1 0 1,9 21 0,-10-29 50,0 0 0,1 0 0,0-1 0,0 0 1,1 0-1,0 0 0,9 9 0,-13-16-57,0 1 0,0-1 0,0 0 0,0 1 0,0-1 0,0 0 0,0 0-1,0 0 1,0-1 0,1 1 0,-1 0 0,0-1 0,0 1 0,1-1 0,-1 0 0,0 0 0,1 0 0,-1 0 0,0 0 0,1-1 0,-1 1-1,0-1 1,0 1 0,1-1 0,-1 0 0,0 0 0,0 0 0,0 0 0,0 0 0,3-2 0,4-4 21,-1 1 0,1-1 1,-1-1-1,-1 1 0,9-11 1,-8 7-35,0 0 0,0-1 0,-1 0 0,0-1 0,5-15 0,-1-1-19,8-37 0,-18 63-10,-1-1-14,0-12-49,0 16 73,0-1 0,0 0 0,0 0 0,0 1-1,0-1 1,0 0 0,0 0 0,0 1 0,0-1-1,0 0 1,1 0 0,-1 1 0,0-1 0,1 0-1,-1 1 1,0-1 0,1 0 0,-1 1 0,1-1-1,-1 1 1,1-1 0,-1 1 0,1-1 0,-1 1-1,2-1 1,-1 0 2,0 1 0,1 0 0,-1 0 0,1 0 1,-1 0-1,1 0 0,-1 0 0,1 0 0,-1 0 0,0 0 0,1 1 0,-1-1 0,1 1 0,1 0 0,1 1-6,-1-1 1,1 1-1,-1 0 1,1 1-1,-1-1 0,0 1 1,0-1-1,0 1 0,0 0 1,0 0-1,-1 0 1,1 0-1,-1 1 0,0-1 1,0 1-1,0-1 0,0 1 1,-1 0-1,2 6 1,2 7 0,-2 1 1,0-1 0,1 22-1,-3-27 9,0 24-83,-1-26 114,0 1 1,0-1 0,1 0 0,4 18 0,-4-26-18,0 0-1,0 0 1,0 0 0,0-1 0,0 1 0,0 0 0,1 0 0,-1-1 0,0 1-1,1-1 1,-1 1 0,1-1 0,0 0 0,-1 0 0,1 1 0,0-1 0,0 0-1,0-1 1,0 1 0,0 0 0,4 1 0,-1-1 22,1 0 0,0 0 0,0-1 0,0 1 0,0-1 0,12-2 0,9-3 42,-1-1-1,30-12 1,-51 16-67,9-3 18,-1-1 1,1 0-1,-1-1 1,-1 0-1,1-1 1,-1-1-1,-1 0 1,13-12-1,7-11-39,36-49 0,-54 64-58,-9 12 19,4-4-199,-9 20 95,-12 33 102,8-25 9,0-1 0,0 0 0,2 1 0,-2 29 0,5-43 61,1-1 1,-1 0-1,1 1 0,0-1 0,0 0 1,1 0-1,-1 0 0,1 0 0,0 0 1,0 0-1,5 6 0,-7-9-3,1 0 0,0 0 1,0 0-1,-1 0 0,1 0 0,0 0 0,0 0 0,0 0 0,0 0 0,0-1 0,0 1 0,1 0 1,-1-1-1,0 1 0,0-1 0,0 1 0,1-1 0,-1 0 0,0 1 0,0-1 0,1 0 0,-1 0 0,0 0 1,1 0-1,-1 0 0,0 0 0,0 0 0,1-1 0,-1 1 0,0 0 0,1-1 0,-1 1 0,0-1 1,0 1-1,0-1 0,0 1 0,0-1 0,0 0 0,0 0 0,0 0 0,2-1 0,0-1 1,-1 0 0,1-1 0,0 1 0,-1-1 0,0 0 0,0 0 0,0 0 0,-1 0 0,1 0 0,1-6 0,-1 1 9,0 1 1,-1-1-1,1-16 1,-2 19-38,0 0 0,-1 1 1,1-1-1,-1 1 1,0-1-1,-1 1 0,1-1 1,-1 1-1,-3-6 0,4 9 6,0 1-1,0-1 0,0 1 0,0-1 1,0 1-1,0-1 0,-1 1 0,1 0 1,-1 0-1,1 0 0,-1 0 0,1 0 1,-1 0-1,0 0 0,1 0 0,-1 0 1,0 1-1,1-1 0,-1 1 1,0-1-1,0 1 0,0 0 0,0 0 1,1 0-1,-1 0 0,0 0 0,0 0 1,0 0-1,0 1 0,-2 0 0,-10 4-41,12-4 33,-1 0 0,1 0-1,-1 0 1,0 0 0,1-1 0,-5 1 0,15-11 111,1 1 0,11-10 0,7-5-95,0 1 0,1 2 0,2 1 0,46-25 0,-57 35-17,1 1 0,1 1 0,0 0 0,23-4 0,-26 8-34,-9 1 12,1 1 0,-1 1 0,0-1-1,1 2 1,9-1 0,-17 1 39,0 0 0,0 1-1,0-1 1,0 1 0,0-1 0,0 1 0,0-1-1,0 1 1,0 0 0,0 0 0,0 0 0,0 0-1,-1 0 1,1 1 0,-1-1 0,1 0-1,-1 1 1,1-1 0,-1 1 0,0 0 0,1-1-1,-1 1 1,0 0 0,0 0 0,0 0 0,-1 0-1,1-1 1,1 5 0,-1 1 19,1 1 1,-1-1-1,-1 1 1,1 0 0,-1 0-1,-1-1 1,-1 11-1,-14 55 144,3-17 52,13-55-207,0-1 1,0 0-1,0 0 0,0 0 1,0 0-1,0 0 0,0 1 1,0-1-1,0 0 0,0 0 1,-1 0-1,2 0 0,-1 1 1,0-1-1,0 0 0,0 0 1,0 0-1,0 0 1,0 1-1,0-1 0,0 0 1,0 0-1,0 0 0,0 0 1,0 0-1,0 1 0,0-1 1,1 0-1,-1 0 0,0 0 1,0 0-1,0 0 0,0 0 1,0 1-1,0-1 0,1 0 1,-1 0-1,0 0 0,0 0 1,0 0-1,0 0 0,1 0 1,-1 0-1,0 0 0,0 0 1,0 0-1,0 0 1,1 0-1,-1 0 0,0 0 1,0 0-1,0 0 0,0 0 1,1 0-1,13-7 240,15-15-47,50-55-86,10-8-328,-87 83 203,-1 1-1,1-1 1,0 1 0,0-1-1,0 1 1,0 0-1,0 0 1,0 0-1,1 1 1,-1-1 0,0 0-1,0 1 1,3-1-1,-3 1 6,-1 0-1,1 0 0,-1 1 0,0-1 1,1 1-1,-1-1 0,1 1 1,-1-1-1,0 1 0,1 0 1,-1-1-1,0 1 0,0 0 1,0 0-1,1 0 0,-1 0 0,0 0 1,0 0-1,0 0 0,-1 1 1,1-1-1,1 2 0,3 7-18,0 0-1,-1 1 1,0-1-1,-1 1 0,3 15 1,2 3 26,-2-4 133,-3-11-87,11 28-1,-12-38-15,0 0 0,0-1 0,0 1 0,0-1 0,0 1 0,1-1 0,0 0 0,0 0 0,0 0 0,0 0 0,6 4 0,-7-6-8,0 0 0,0 0 0,1-1 0,-1 1 0,0-1 0,1 1 0,-1-1 0,0 0 0,1 0 0,-1 0 0,0 0 0,1 0 0,-1-1 0,0 1 1,1-1-1,-1 1 0,0-1 0,0 0 0,4-2 0,6-2-108,0-1 0,12-9 0,-17 10-180,-1 1-499,1-1-1,-1 0 1,0 0-1,8-9 1,-8 8-1024,-2 0 1,1-1-1,0 0 0,3-8 0,1 0-1728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9:0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3648,'0'-13'5936,"14"13"-2470,108 7-426,-7-11-1640,130-23 0,-12 4-1018,-82 10-129,-139 11-900,-21 2-1921,-20 3-2217,7 1 2636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19:0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 4064,'1'-17'9698,"-16"31"-8390,3-3-821,2-1 223,4-3 617,6-7-1296,0 0 0,-1 0-1,1 0 1,0 0 0,0 0 0,0 0-1,0 0 1,0-1 0,0 1 0,-1 0 0,1 0-1,0 0 1,0 0 0,0 0 0,0 0-1,0 0 1,0 0 0,0 0 0,0 0-1,-1 0 1,1 0 0,0-1 0,0 1 0,0 0-1,0 0 1,0 0 0,0 0 0,0 0-1,0 0 1,0 0 0,0-1 0,0 1-1,0 0 1,0 0 0,0 0 0,0 0 0,0 0-1,0 0 1,0-1 0,0 1 0,0 0-1,0 0 1,0 0 0,0 0 0,0 0-1,0 0 1,0 0 0,0-1 0,0 1 0,0 0-1,0 0 1,0-1-18,0 1 1,0-1-1,0 1 0,0-1 0,0 1 0,0-1 1,0 1-1,0-1 0,1 0 0,-1 1 1,0-1-1,0 1 0,0-1 0,1 1 0,-1-1 1,0 1-1,0-1 0,1 1 0,-1-1 1,0 1-1,1 0 0,-1-1 0,1 1 0,-1 0 1,1-1-1,16-1-283,-2 1-540,-11 1 782,42-3-9602,-16 6 4350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0:41.19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146 3 224,'-2'-2'64,"4"12"1387,-2 15 789,0 93-1094,1-104-1112,1 1 0,5 21-1,1 12 261,10 87-140,-16-119-31,-1-1 0,0 1 0,-3 16-1,1 6 225,1 105 239,-1-136-553,0-1 0,0 0-1,0 0 1,-1 1-1,-4 10 1,-1 2 75,-4 14 143,7-23-180,1 0-1,0 0 1,-3 15 0,-18 111 222,22-124-279,1 0 0,-1 18 0,0 11 40,0-17 121,3 41-1,1-18-256,-2 246 754,-6-198-219,1-44-436,3-40 50,1 1-1,0-1 0,1 23 1,1-20-115,-1 0 0,0 0 0,-5 25 0,0 16 341,5-45-237,-1-1 0,-1 0 1,-3 14-1,-3 15 87,1 13-282,-1-3 422,6-41-216,1 1-1,-1-1 1,-6 12 0,7-14-69,-1-1 1,1 1-1,0 0 1,0-1-1,1 1 1,-1 9-1,-2 15 18,3-26-8,0-1 1,-1 0-1,1 1 1,0-1-1,0 1 1,0-1-1,1 3 0,-1 18-75,-3 6 138,1-1-1,2 45 1,2-41-20,-7 57 1,4-55 36,1-25-84,0-1 1,-2 14-1,1-16-28,0-1 0,0 0 0,1 1 0,0-1 0,1 10 0,0-6 69,0 1 1,-1 12-1,0-14-39,0 0 0,0 0 0,1-1 0,1 9-1,-1-7 34,0-1 0,0 1-1,-1 0 1,-1 15-1,0 2 73,1 31 7,-4-39-19,4-16-104,-1 0-1,1 0 0,-1 0 1,1 0-1,0 0 0,-1 0 1,1 0-1,0 0 0,0 0 1,1 3-1,0 0 15,-1 0 0,0 0 0,0 0 0,0 0-1,-1 1 1,-1 6 0,1-6-1,0 0 0,1-1 0,-1 1-1,1 7 1,3 20-68,-4 49 0,0-29 196,1 144-216,-1-190 176,1-1 0,-1 1-1,-2 7 1,1-10-92,1 0 0,0 0 1,1 0-1,-1 1 0,1-1 1,0 0-1,0 0 0,1 8 1,0-3-35,0 0 1,0 0 0,-1 0 0,-1 14-1,0 3-10,0 33 44,-1-20 7,3 0 0,1-1 0,11 63 0,-1-14-43,-7-40 16,-2-11 239,-1 42-1,-3-51-182,1-13-23,-2 0 0,0-1 0,-1 1 1,-7 23-1,7 3 4,1-30-69,1-1 0,-1 15 0,0 1-16,1 1 165,2 33-1,0-12-34,-1 159-226,5-151 197,-5 388 107,-3-404-94,1-28-79,2 1 0,-1 17 0,2-17 55,-2-1 1,1 1-1,-5 19 1,3-18-67,-2 25 0,8 33 56,-5-48-152,1-11 144,0 0-1,0 0 0,5 24 1,-4-27 40,0 0 1,0 0 0,-1-1 0,-1 16 0,0 2 91,4 14 4,2-24-464,3 27 778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0:45.47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88 1 576,'-3'15'6783,"-2"19"-7300,-1 64 904,3-58-351,1 57 0,7 53 135,-3-28 45,-3-67 0,-6 25 146,7-67-362,-2 1 0,-4 23 0,3-24 11,0 0 0,0 23-1,2-29-4,1-1-1,-1 1 0,0 0 1,-4 8-1,4-10-6,0 0 1,-1 0-1,2 0 1,-1-1-1,0 1 0,1 0 1,0 0-1,1 7 1,-1-5 4,1 0-1,-1 0 1,-1 0 0,1 0 0,-3 10 0,-1 19 31,3-9 111,0-18-97,0-1 0,1 1 0,1 10 0,0-13-6,-1-1 0,0 1 0,0-1 0,0 1 0,-1-1 0,-1 6 0,-1 13 40,-2 1 29,4-23-115,0 0 0,1 1 0,-1-1-1,1 0 1,-1 0 0,1 0 0,0 1 0,0-1 0,0 0 0,0 0 0,1 5-1,0-3 13,0 1-1,0 0 1,-1 0-1,0 0 1,0 0-1,-1 9 1,0 2-111,3 30 436,-1-32-243,0 1 0,-1 0 0,-1 0 0,-3 17 0,3-23-111,0 1-1,1-1 1,2 18 0,-1 3-91,-1 927 1647,3-876-1499,2-24 214,-5 313 330,5-285-453,-5 112 187,0-191-275,-1 0 0,0 0 0,-2 9 0,1-9 7,1 0-1,0 0 1,-1 10 0,-7 47-85,4-15 86,3-23-32,1-18-86,1-1-1,-1 1 0,1 8 1,2 121 259,-3-73-122,1 574 711,5-546-570,0 33-282,-5-108 163,0 9-1,1 0-1,4 26 1,-3-30 57,-1 1 0,-1 0 1,-3 36-1,-4-30-146,5-24 2,1 1 0,0 0 0,0 0 0,0 0 0,0 7 0,1 11-19,1-6-125,-3 24 0,0-11 234,2 50 0,1-27-27,4 10-91,-5-55-14,1-1-1,0 1 1,4 12 0,1 6-23,0 9 133,-3-21-4,-1 1 1,1 21 0,2 7 249,0 22 106,-5-23-213,0-41-170,-5-89-10758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0:51.19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551 23 2080,'-1'-1'206,"0"-1"0,0 0 0,-1 1 1,1-1-1,0 1 0,-2-2 206,2 1-205,-1 1-1,1 0 0,-4-2 0,1 0 371,3 3-496,0 0 0,0 0 0,0-1 1,0 1-1,0 0 0,0 0 0,0 0 1,0 0-1,-1 1 0,1-1 0,0 0 1,0 0-1,0 1 0,0-1 1,0 0-1,0 1 0,0-1 0,0 1 1,0-1-1,-1 2 0,-16 2 788,0-3-135,15-1-646,0 0 0,1 0 0,-1 0 0,1 0 0,-1 1 0,0-1 0,1 1 0,-5 1 0,-64 26 701,55-23-648,0-1 1,0 0-1,0-1 0,-1 0 0,-20 0 0,-12 1 105,-6-3 115,32-1-258,19 0-74,0-1-1,0 1 1,0-1 0,0 0-1,0 0 1,0 0-1,0-1 1,0 0-1,-3-2 1,-11-4-336,13 8 279,4 0 23,0 1 1,1-1-1,-1 0 1,1 0-1,-1 0 1,1 0-1,-1 0 0,1 0 1,-1-1-1,1 1 1,-1 0-1,0 0 1,1 0-1,-1 0 1,1-1-1,-1 1 1,1 0-1,-1 0 1,1-1-1,0 1 1,-1-1-1,10 2-613,0 0-1,17-2 1,-6 1 462,45 3 70,112 21 0,-97-11 301,-66-10-124,-1 0 0,1 2-1,-1-1 1,15 9 0,-1-2 2116,-55-7-1717,23-2-446,-1-1 1,1 0-1,-1-1 0,1 0 1,-1 1-1,-6-2 0,-25-4-39,-60-10-20,-9-16-125,70 19-78,25 9 213,9 2-14,0 0 1,0 0-1,0 0 0,0 1 1,0-1-1,0 1 0,0-1 1,0 1-1,0 0 0,-1 0 1,1 0-1,0 0 0,-2 1 1,-6-1-295,7 0 114,6 0 92,-8-2-64,5 2 166,0 0 1,0 0-1,1 0 1,-1 0-1,0 0 0,0 0 1,0 0-1,0 0 1,0-1-1,0 1 0,0 0 1,0 0-1,1 0 1,-1 0-1,0 0 0,0 0 1,0 0-1,0 0 1,0 0-1,0 0 1,0 0-1,0 0 0,0 0 1,0-1-1,0 1 1,0 0-1,0 0 0,0 0 1,0 0-1,0 0 1,1 0-1,-1 0 0,0 0 1,0 0-1,0-1 1,0 1-1,0 0 1,0 0-1,0 0 0,0 0 1,-1 0-1,1 0 1,0 0-1,0 0 0,0-1 1,0 1-1,0 0 1,0 0-1,0 0 0,0 0 1,0 0-1,0 0 1,0 0-1,0 0 1,0 0-1,0 0 0,0-1 1,0 1-1,-1 0 1,1 0-1,0 0 0,0 0 1,0 0-1,0 0 1,10 11-855,-4-3 847,1 0-1,-1 1 1,0 0-1,-1 0 1,0 0-1,-1 1 1,7 19-1,-11-28 12,12 34-37,8 48-1,0-1 153,9 32-85,-12-45 182,-2 2 53,11 137 0,-13 48 296,-11-55 18,-3-110 529,-5-79-1485,1 11 287,-4 7 160,4-12-85,0-1-1,1 1 0,-3 23 0,-1 8 292,4-39-89,2-9-61,-2-17-5,1-31-28,3 14-40,0 8 58,-3-39 0,-18-79-14,7 22-204,-16-118 88,19 162-55,-12-57 161,18 110-102,2 5 40,-11-29 0,0 3-12,-13-77 0,-2-10 12,26 122-65,-8-22-349,6 23 161,5 9 226,0 0-1,0 0 1,0 0-1,0 0 0,0 0 1,-1 0-1,1 0 1,0 0-1,0 0 1,0 0-1,0 0 1,0 0-1,-1 0 0,1 0 1,0 0-1,0 0 1,0 1-1,0-1 1,0 0-1,0 0 1,-1 0-1,1 0 0,0 0 1,0 0-1,0 0 1,0 0-1,0 0 1,0 1-1,0-1 0,0 0 1,0 0-1,0 0 1,-1 0-1,1 0 1,0 0-1,0 1 1,0-1-1,0 0 0,0 0 1,0 0-1,0 0 1,0 0-1,0 1 1,0-1-1,0 0 0,0 0 1,-4 22-95,0-1 0,1 1 0,1 0 0,1 0 0,3 31 0,-1 0-157,-1-45 235,15 402-162,-6-254 224,-8-135-6,1 1 0,1-1 0,8 31 0,-10-28 366,-1-16-206,0-7-282,2-1-158,-2 0 258,1 0 1,-1 0 0,1 0 0,-1 0 0,1 0-1,-1 0 1,1 0 0,-1 0 0,0-1 0,1 1-1,-1 0 1,1 0 0,0-1 0,7-7 20,1-2 0,-2 1 0,1-1 0,-1 0 0,-1-1 0,7-13 0,60-166 59,-17-7 207,-42 147-280,-11 35-24,-1-1 0,2-15 1,-3 16-26,0 1 1,6-22 0,-4 26-60,3 69-728,-6 113 697,-2-118 114,-14 255 41,2-56-293,27 285 577,-11-479-306,13 197 422,0 1-101,-9-164-260,-1-34 140,-6 96-1,-17 37 142,14-160-220,-1-1 0,-16 53 0,18-76-135,4-12 22,0-19 121,4-46-55,-2 32-87,8-112 58,-4-57 25,-1-69 122,-6 194-205,-1-91-182,-1 112 196,-10-139-66,4 122 101,-9-51-200,17 128 141,0-1 1,0 1 0,0 0-1,0 0 1,0 0 0,0 0-1,0 0 1,0-1 0,0 1-1,0 0 1,0 0 0,0 0-1,0 0 1,0 0 0,0-1-1,0 1 1,0 0 0,0 0-1,0 0 1,-1 0 0,1 0-1,0 0 1,0 0 0,0-1-1,0 1 1,0 0 0,0 0-1,0 0 1,-1 0 0,1 0-1,0 0 1,0 0 0,0 0-1,0 0 1,0 0 0,-1 0-1,1 0 1,0 0 0,0 0-1,0 0 1,0 0 0,0 0-1,-1 0 1,1 0 0,0 0-1,0 0 1,-7 7-225,-5 13-94,-59 169 1,59-161 147,2 0 149,2 1 0,0 0 1,-3 30-1,-6 92 44,15-131-22,-18 419 182,22-346-203,7 123 187,-4-171-122,-1-3 13,1 0 1,21 74-1,-12-61 113,2 9-173,-13-54 55,0 0 1,-1 0 0,-1 0-1,0 1 1,0 14 0,1 18 46,3 30 136,-3-42-39,-3-18 10,3-30-85,1 1 0,1-1 0,9-26 1,-3 6-81,48-211 55,0-139-148,-55 367 63,-1 14-18,-1 0 1,0 0-1,0-1 0,-1 1 1,0 0-1,0 0 0,-2-12 1,2 18 7,0 0 0,0 0 0,0 0 0,0 0 1,0 0-1,0 0 0,0-1 0,0 1 0,0 0 1,0 0-1,0 0 0,0 0 0,0 0 0,0 0 1,0 0-1,-1 0 0,1 0 0,0 0 0,0-1 1,0 1-1,0 0 0,0 0 0,0 0 0,0 0 1,0 0-1,0 0 0,0 0 0,0 0 0,-1 0 1,1 0-1,0 0 0,0 0 0,0 0 0,0 0 1,0 0-1,0 0 0,0 0 0,0 0 0,0 0 1,-1 0-1,1 0 0,0 0 0,0 0 0,0 0 1,0 0-1,0 0 0,-5 6-101,-3 14 22,-18 75-52,-61 195 96,-8-18-40,-5 105-75,80-277 62,-13 186-1,41 222 494,-5-472-381,1 0 0,2 0-1,11 36 1,-15-67 137,1-8 28,1-4-97,9-15 124,14-35 0,-17 36-196,12-25-19,9-19-45,33-97 1,-2-70 154,-8 19-4,-32 121-156,-19 87-10,0 3-90,-9 31-225,-12 107 320,3-36 49,-30 222-118,19-134 194,-2 277 1,37-357 71,-1-11 92,-8-99-189,1 0 1,0 0-1,0 0 0,0 0 1,0 0-1,0 0 0,2-2 1,6-9 182,-6 4-180,0 1 1,0-1 0,3-14 0,-2 5-59,5-28 13,6-61 1,-4 20 1,2-1-69,23-169-179,9-158-19,-37 356 280,-2 11-21,1-51 0,-8 92-222,-3 12 14,-2 13-13,5-18 228,-11 45-72,-10 77 0,12-56 29,1-15 2,-44 326 23,47-264 40,14 190-1,5-184 16,-12-106-23,2-1 1,-1 1-1,2-1 0,-1 0 0,2 0 1,-1-1-1,2 1 0,7 12 0,-12-23 104,17 5 68,-18-6-159,1 0 1,-1 0-1,1 0 0,-1-1 0,1 1 0,-1 0 1,1 0-1,-1 0 0,1 0 0,-1-1 0,1 1 1,-1 0-1,0 0 0,1-1 0,-1 1 0,0 0 1,1-1-1,-1 1 0,1 0 0,-1-1 0,0 1 1,0-1-1,1 1 0,-1-1 0,4-15-1583,-5-22-3067,1 38 4533,-4-29-3414,3 0 1163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0:55.0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0 576,'-23'32'6432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1:4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 2400,'-10'-23'1387,"9"14"2001,2 18-1257,-6 61-1273,3-48-657,0 1 0,2 25 1,2 159 420,-3-110-386,9 246 676,-7-329-782,0-1 0,4 16-1,-3-16 12,0 1-1,0 14 1,-2-27-113,0 0 0,0-1 0,1 1 0,-1 0 0,0-1 0,0 1 0,0-1 0,0 1 0,1 0 0,-1-1 0,0 1 1,0-1-1,1 1 0,-1-1 0,1 1 0,-1 0 0,2-1 478,-3-6 4,-2 0-390,2 5-93,0 0 0,1 0 0,-1 0 0,0 0-1,1 0 1,0-1 0,-1 1 0,1 0 0,-1 0-1,1 0 1,0-1 0,0 1 0,0 0 0,0-1 0,0 1-1,0-2 1,1 0-5,0 0 0,-1 1 0,1-1 0,-1 0 0,0 0 0,0 1-1,0-1 1,0 0 0,0 0 0,-1-2 0,-8-30 400,7 27-354,-7-36 26,2-1 0,-3-79 0,9 93-51,0-120-182,3 66 44,-2 60-87,1 0 0,8-44 0,-7 59 100,1-1 0,0 1 1,1-1-1,0 1 1,0 0-1,1 1 1,1-1-1,11-15 1,-13 20 40,0 1 0,0-1 0,1 1 0,0 0 0,0 0 0,0 0 0,0 1 0,1 0 0,-1 0 0,1 0 0,0 1 0,7-2 1,-10 3 21,0 0 1,0 0 0,0 1-1,0-1 1,1 1 0,-1 0-1,0 0 1,0 0 0,1 1-1,-1-1 1,0 1 0,0 0 0,0 0-1,0 0 1,0 0 0,0 0-1,0 1 1,0-1 0,0 1-1,0 0 1,-1 0 0,1 0-1,-1 0 1,1 0 0,2 3 0,-1 0 52,0 1 1,0-1 0,-1 1 0,1 0-1,-1 0 1,0 0 0,-1 0 0,0 0-1,0 0 1,0 1 0,0-1 0,-1 1-1,0 0 1,-1-1 0,1 1 0,-1 0-1,-1-1 1,1 1 0,-1 0 0,0-1-1,-1 1 1,1-1 0,-1 1 0,-1-1-1,1 0 1,-1 0 0,0 0 0,0 0-1,-1 0 1,-4 5 0,-15 18 152,0-2-1,-43 39 1,51-55-103,13-9 49,8-3-39,1-1-85,28-5-116,-23 4 114,0 1 0,14-2 1,-10 3-38,0 1 1,0 0-1,0 1 1,23 4 0,-33-3 27,0-1 0,0 1 1,0 0-1,-1 0 1,1 1-1,-1 0 1,1 0-1,-1 0 0,0 1 1,0-1-1,0 1 1,-1 0-1,1 1 0,5 7 1,-5-5 23,0 0 1,0 1 0,-1 0-1,0 0 1,-1 0 0,0 0-1,0 0 1,0 1-1,-1-1 1,-1 1 0,0 0-1,0-1 1,0 1-1,-1 0 1,-2 15 0,1-12 43,-2 0 1,0-1 0,0 1 0,-1-1-1,0 0 1,-1 0 0,0 0 0,-1 0-1,-1-1 1,1 0 0,-10 10-1,5-7 28,-1 0 0,0-1 0,0-1-1,-1 0 1,0-1 0,-16 9-1,14-11 38,0 1 0,-18 6-1,27-13-110,1 0 0,-1-1 1,1 0-1,-1 0 0,0 0 0,0 0 0,1-1 0,-1 0 0,0 0 1,-8-2-1,12 2-29,-10 0-110,11 0 124,1 1 0,-1-1 0,0 0 0,1 0 1,-1 0-1,0 0 0,1 0 0,-1 0 0,0 0 0,0 0 1,1 0-1,-1 0 0,0 0 0,1 0 0,-2-1 0,1 0-306,4 2-2149,-2 0 2158,1-1 0,-1 1 0,0-1 0,0 0 1,1 1-1,-1-1 0,0 0 0,1 0 0,-1 0 0,0 0 1,1 0-1,-1 0 0,0 0 0,1 0 0,-1-1 0,2 0 0,29-10-4901,-31 10 4977,30-10-2429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0:58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1 1248,'-12'2'4008,"10"3"-3547,1 6-471,-3 3-23,4-14 29,-1 1 0,1-1 0,-1 1 0,1 0 0,0-1 0,-1 1 0,1 0 0,0 0 0,0-1-1,-1 1 1,1 0 0,0 0 0,0-1 0,0 1 0,0 0 0,0 0 0,0 0 0,0-1 0,0 1-1,0 0 1,1 0 0,-1-1 0,9 12 1304,-5-8-1567,-3-4 368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1:05.3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 83 992,'-7'0'3040,"-17"3"-731,24-3-2294,-1 1 0,1-1 0,-1 1 0,1-1 1,0 1-1,-1-1 0,1 1 0,0-1 0,-1 1 0,1-1 0,0 1 0,0 0 0,0-1 0,-1 1 0,1-1 0,0 1 0,0 0 0,0-1 1,0 1-1,0 0 0,0-1 0,0 1 0,0-1 0,0 2 0,0 1 23,0-1-1,1 1 1,-1 0-1,0 0 1,1 0 0,1 5 244,3-17 1,-5 9-271,0 0-1,0-1 1,1 1-1,-1 0 1,0 0-1,0-1 1,0 1-1,0 0 0,1-1 1,-1 1-1,0 0 1,0-1-1,0 1 1,0 0-1,0 0 1,0-1-1,0 1 1,0 0-1,0-1 1,0 1-1,0 0 1,0-1-1,0 1 1,0 0-1,0-1 1,0 1-1,0 0 1,-1-1-1,-4-11 116,2 6 80,3 6-210,0 0 0,0 0 0,0 0 1,0 0-1,0 0 0,0 0 0,1 0 1,-1 0-1,0 0 0,0 0 0,0 0 1,0 0-1,0 0 0,0 0 0,0 0 1,0 0-1,0 0 0,0 0 0,0 0 1,0 0-1,0 0 0,0 0 0,0 0 1,0 0-1,0 0 0,0 0 0,0 0 1,0 0-1,0 0 0,1 0 0,-1 0 1,0 0-1,0 0 0,0 0 0,0 0 1,0 0-1,0 0 0,0 0 0,0 0 10,0 1-1,0-1 0,0 0 0,0 1 0,0-1 0,0 0 1,0 0-1,0 1 0,0-1 0,-1 0 0,1 1 1,0-1-1,0 0 0,0 0 0,0 1 0,0-1 0,-1 0 1,1 0-1,0 1 0,0-1 0,0 0 0,-1 0 1,1 1-1,0-1 0,-1 0 0,0 1-8,0 0 1,1 1-1,-1-1 0,0 0 1,0 0-1,1 1 0,-1-1 1,0 0-1,1 1 0,-1-1 1,1 1-1,-1 2 0,-4 10 503,5-15-480,0 0 0,0 0 0,0 1 0,1-1 0,-1 0 0,0 0 0,0 0 0,0 0 0,0 0 0,-1 0 0,1 0 0,0 0 0,0 0 0,-1 0 0,1 0 0,0 0-1,-1 0 1,1 0 0,-1 0 0,1 1 0,-1-1 0,0 0 0,1 0 0,-1 1 0,0-1 0,0 0 0,-20 0-143,9 25 58,13-16 544,0-9-443,-1 1 0,0 0 1,1-1-1,-1 1 0,1-1 1,-1 1-1,0 0 0,0-1 1,1 1-1,-1-1 0,0 1 1,0-1-1,1 1 0,-1-1 1,0 1-1,0-1 0,0 1 1,0-1-1,1 1-48,-1 0 0,1 0 0,-1 0 0,1 0 0,-1 0 0,1 0-1,-1 0 1,1-1 0,-1 1 0,1 0 0,-1 0 0,1 0 0,-1-1 0,1 1 0,-1 0 0,1 0 0,-1-1 0,0 1 0,1 0-1,-1-1 1,1 1 0,-1 0 0,0-1 0,0 1 0,1-1 0,-1 1 0,0-1 0,1 1 0,-1-1 0,0 1 0,0 0 0,0-1-1,0 1 1,0-1 0,1 1 0,-1-1 0,0 0 0,0 0 0,8-50 795,-8 47-764,0 3-20,1 0-1,-1 0 1,0 0-1,0 0 1,0 0-1,0 0 1,0 0-1,-1 0 1,1 0-1,0 1 1,0-1-1,0 0 1,-1 0-1,1 0 1,-1 0 0,1 0-1,0 1 1,-1-1-1,0-1 1,-2 0-132,6 4 13,-2 14-393,-1-12 532,0-1 0,1 0 0,-1 0 0,1 1 1,0-1-1,0 0 0,0 0 0,0 0 0,1 0 0,-1 0 0,6 7 922,-7-11-910,0 0 0,0 0 1,0 1-1,0-1 1,0 0-1,0 0 0,0 0 1,0 1-1,0-1 0,0 0 1,0 0-1,0 1 1,1-1-1,-1 0 0,0 0 1,1 1-1,-1-2 0,1-1-1,0 2-36,-1 1 1,0-1-1,0 0 0,0 0 1,-1 0-1,1 1 1,0-1-1,0 0 0,0 0 1,-1 1-1,1-1 1,0 0-1,-1 0 0,1 1 1,0-1-1,-1 0 0,1 1 1,-1-1-1,1 0 1,-1 1-1,1-1 0,-1 1 1,0-1-1,1 1 0,-1-1 1,0 1-1,1 0 1,-1-1-1,-1 1 0,-5 2-320,3 3 198,3-5 113,1 1 1,-1-1-1,1 1 1,-1-1 0,1 1-1,0-1 1,-1 1 0,1-1-1,0 1 1,-1-1 0,1 1-1,0 0 1,-1-1 0,1 1-1,0-1 1,0 1 0,0 0-1,0-1 1,0 1-1,0 0 1,0-1 0,0 1-1,0 0 1,0-1 0,0 1-1,0 0 1,0 0 0,5 27-249,0-17 630,-5-15 64,7-48 331,-7 46-739,1 1 0,-2-1 1,1 1-1,-1-1 0,1 1 0,-2-1 1,1 1-1,0-1 0,-1 1 0,-3-5 1,0 3-351,1 7 64,1 14-100,0-3 213,3-8 137,-1 0 1,1 0-1,0-1 0,0 1 0,0 0 1,0 0-1,0-1 0,1 1 0,-1 0 1,1 0-1,0-1 0,-1 1 0,1 0 1,2 2-1,-2-3 19,0 0-1,1 1 1,-1-1-1,-1 0 1,1 0-1,0 1 1,0-1-1,0 4 1,16-6 755,-16-1-723,0 0 0,-1 0 1,1-1-1,0 1 0,-1 0 0,1 0 0,-1 0 0,0 0 0,1 0 0,-1-1 0,0 1 0,1 0 0,-1 0 1,0-1-1,0 0 0,-2-23 289,0 10-364,2 14 37,0 1 1,0-1 0,0 1 0,0-1 0,0 1 0,0-1 0,0 1 0,-1-1-1,1 1 1,0-1 0,0 1 0,0-1 0,-1 1 0,1-1 0,0 1-1,-1-1 1,1 1 0,0 0 0,-1-1 0,1 1 0,0 0 0,-1-1-1,1 1 1,-1 0 0,0-1 0,-5-4 8,6 5-33,-1 1 1,1-1-1,-1 0 0,1 0 0,-1 0 0,1 0 1,-1 1-1,1-1 0,0 0 0,-1 0 0,1 1 0,-1-1 1,1 0-1,0 1 0,-1-1 0,1 0 0,0 1 1,-1-1-1,1 1 0,0-1 0,0 0 0,-1 1 0,1-1 1,0 1-1,0-1 0,0 1 0,0-1 0,-1 1 0,1-1 1,0 1-1,0-1 0,0 1 0,0-1 0,0 1 1,0-1-1,0 1 0,1-1 0,-1 1 0,0-1 0,0 1 1,0-1-1,1 2 0,1 11-221,1 5-3,1-10 210,3 2 118,-3-9-13,-2 0 140,-1-2-171,0 1-1,0-1 0,0 0 1,0 0-1,0 0 0,0 1 0,0-1 1,0 0-1,-1 0 0,1 0 1,0-1-1,-1 1 0,1 0 1,-1 0-1,1 0 0,-1 0 1,1-1-1,-1 1 0,0 0 0,0 0 1,1-1-1,-1 1 0,0 0 1,0 0-1,-1-2 0,0-1 46,-7-21 279,2 15-342,5 10-26,1 0 0,0 0-1,0 0 1,0-1 0,-1 1-1,1 0 1,0 0 0,0 0 0,0 0-1,-1 0 1,1 0 0,0 0 0,0-1-1,-1 1 1,1 0 0,0 0 0,0 0-1,-1 0 1,1 0 0,0 0 0,0 0-1,-1 0 1,1 0 0,0 1-1,0-1 1,-1 0 0,1 0 0,0 0-1,0 0 1,0 0 0,-1 0 0,-4 3-192,5-3 185,-1 1 1,0-1-1,0 1 0,1-1 0,-1 1 1,0-1-1,1 1 0,-1-1 0,0 1 1,1 0-1,-1-1 0,1 1 0,-1 0 0,1-1 1,-1 1-1,1 0 0,0 0 0,-1 0 1,1-1-1,0 1 0,-1 1 0,0 5-73,0 0 0,1 1 0,0-1 0,1 14 0,0 4 80,11-12 151,-11-13-108,0-1 1,-1 1 0,1-1 0,0 1-1,-1-1 1,1 1 0,0-1 0,-1 0-1,1 1 1,-1-1 0,1 0 0,-1 1 0,0-1-1,1 0 1,-1 1 0,0-1 0,1 0-1,-1 0 1,0 0 0,0 1 0,0-1-1,0 0 1,0-1 0,1-1 16,-1 0 0,1 0 0,-1 0 0,0 0 0,0 0 0,-1 0 0,0-5 0,1 2 67,0 5-113,0 0 0,0 0 0,0 0 0,0 0 0,0 1 0,0-1 0,0 0 0,0 0 0,-1 0 0,1 1 0,0-1 0,0 0 0,-1 0 0,1 0 0,-1 1 0,1-1 0,0 0 0,-1 1 0,1-1 0,-2 0 0,-4-3-39,5 4 9,0 0 1,0 0-1,0 1 0,0-1 1,0 0-1,0 1 0,0-1 1,0 0-1,1 1 0,-1-1 1,0 1-1,0 0 0,0-1 1,0 1-1,1 0 0,-1-1 1,0 1-1,1 0 0,-1 0 1,1 0-1,-1-1 0,1 1 1,-2 2-1,-1 1-45,2-4 67,1 0 0,0 1 0,0-1 1,0 0-1,-1 0 0,1 0 0,0 0 0,0 1 0,0-1 0,0 0 0,0 0 0,-1 0 0,1 1 0,0-1 0,0 0 0,0 0 0,0 0 0,0 1 0,0-1 0,0 0 0,0 0 0,0 1 0,0-1 0,0 0 1,0 0-1,0 1 0,0-1 0,0 0 0,0 0 0,0 1 0,0-1 0,0 0 0,0 0 0,0 1 0,0-1 0,1 0 0,-1 0 0,0 0 0,0 1 0,0-1 0,1 2 34,0 1-1,-1-1 0,1 1 0,-1-1 1,0 1-1,0-1 0,0 1 1,0-1-1,-1 5 0,0 4 67,1-8-102,1-1 3,-1-1 0,0 0 0,0 1 1,0-1-1,-1 1 0,1-1 0,0 1 0,0-1 0,-1 1 1,1-1-1,-1 1 0,1-1 0,-1 0 0,0 1 0,0 0 1,-6 15-1873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1:25.53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280 11 576,'-5'0'1419,"2"2"-313,0 0-313,5-2-367,-2 0-412,1 0 0,-1-1 0,0 1 0,0 0 0,0 0 0,0 0 0,0 0 0,0-1 0,0 1 0,0 0 0,0 0 0,0 0 0,0 0 0,0-1 0,0 1 0,0 0 0,0 0 0,0 0 0,0 0 0,0-1 0,0 1 0,0 0 0,0 0 1,0 0-1,0-1 0,0 1 0,0 0 0,0 0 0,0 0 0,0 0 0,0 0 0,-1-1 0,1 1 0,0 0 0,0 0 0,0 0 0,0 0 0,0 0 0,-1 0 0,1-1 0,-6-6 416,6 7-363,-7 1 79,-1 1 75,8-2-216,0 0-1,0 0 1,0 0-1,0 0 1,0 0-1,0 0 1,0 0-1,0 0 1,0 0-1,0 0 1,0 0-1,0 0 1,0 0-1,0 0 1,0 0 0,0 0-1,0 0 1,0 0-1,0-1 1,0 1-1,0 0 1,0 0-1,0 0 1,0 0-1,0 0 1,0 0-1,0 0 1,0 0-1,0 0 1,0 0 0,0 0-1,0 0 1,0 0-1,0 0 1,0 0-1,0 0 1,0 0-1,0 0 1,-2 0-12,0 0 62,0 0 0,-1 0 0,1 1 0,0-1 0,0 1 0,0 0 0,-1 0-1,1-1 1,0 1 0,-2 2 0,2-2-40,1-1 0,-1 1-1,1-1 1,-1 1 0,1-1 0,-1 0-1,1 1 1,-1-1 0,0 0 0,1 0-1,-3 0 1,1 0 283,0 3 165,2-1-447,0-1-1,0 0 1,0 1 0,0-1-1,0 0 1,0 0 0,0 0-1,0 0 1,-1 0 0,1 0-1,0 0 1,-3 1-1,-1 1-2,4-3 15,0 0 0,0 1 0,0-1-1,0 1 1,0-1 0,0 0-1,0 0 1,0 1 0,0-1 0,0 0-1,0 0 1,-1 0 0,-14 15 244,10-7 10,3-1-176,-5 6-73,6-11-7,1-1-1,0 1 1,0-1 0,0 1 0,0 0-1,0 0 1,0-1 0,0 1-1,0 0 1,1 0 0,-1 0-1,1 0 1,-1 3 0,-7 23 67,7-18 12,1-9-94,1 0-1,-1 0 1,0 0 0,0 0 0,0-1 0,0 1-1,-1 0 1,1 0 0,0 0 0,0 0 0,0-1 0,-1 1-1,1 0 1,-1 1 0,-4 22 234,-4-2-274,7-17 23,0 0 0,1-1 0,-2 0 1,-3 8-1,2-3 179,3-7-162,1-1-1,-1 1 1,1-1-1,-1 1 1,0-1-1,0 1 0,0-1 1,1 0-1,-1 0 1,0 1-1,0-1 1,-3 2-1,-11 44-42,12-37 181,-7 12-79,9-21-57,1-1 0,-1 1-1,1-1 1,0 1 0,-1 0 0,1-1 0,0 1 0,-1 0 0,1-1 0,0 1 0,0 0 0,0 0 0,-1-1 0,1 1 0,0 0-1,0 0 1,0-1 0,0 1 0,1 1 0,-1 7 11,-1-9-18,1 1 0,0 0 0,0 0-1,-1 0 1,1-1 0,-1 1 0,1 0 0,-1-1-1,1 1 1,-1 0 0,1-1 0,-2 2 0,-4 2-98,3 3 67,3-6 30,0-1 0,0 0 1,0 0-1,-1 0 0,1 0 0,0 0 0,0 1 0,0-1 1,0 0-1,0 0 0,0 0 0,0 0 0,0 1 1,0-1-1,0 0 0,0 0 0,0 0 0,0 0 1,0 1-1,0-1 0,0 0 0,0 0 0,0 0 1,1 0-1,-1 1 0,0-1 0,0 0 0,0 0 0,0 0 1,0 0-1,0 0 0,0 0 0,0 1 0,1-1 1,-1 0-1,0 0 0,0 0 0,0 0 0,0 0 1,0 0-1,1 0 0,-1 0 0,0 0 0,0 0 0,0 1 1,1 1 201,-2-1-213,1 0 1,0 0 0,0-1 0,0 1 0,0 0 0,0 0 0,0-1 0,0 1 0,0 0 0,0 0 0,0-1 0,1 1 0,-1 0 0,0-1 0,0 1 0,1 0 0,-1-1 0,0 1 0,1 0 0,-1-1 0,2 2 0,-2-2 15,8 5-10,-7-3 7,5 7 82,12 0-35,-4-8-10,-12-1-42,0 0 1,0 0-1,0 0 1,0 0-1,-1 1 1,1-1-1,0 0 1,0 1-1,3 1 1,11 2 8,-16-4-54,0 0 41,0 0-1,0-1 1,0 1-1,0 0 1,0 0-1,0 0 1,0 0-1,0 0 1,0 0-1,0-1 1,0 1-1,0 0 1,0 0-1,0 0 1,0 0-1,0 0 1,0 0 0,0-1-1,0 1 1,0 0-1,0 0 1,0 0-1,0 0 1,0 0-1,0 0 1,0 0-1,0 0 1,0-1-1,1 1 1,-1 0-1,0 0 1,0 0-1,0 0 1,0 0-1,0 0 1,0 0 0,0 0-1,0 0 1,1 0-1,-1 0 1,4-2 0,-1 0-1,1 1 1,0 0 0,0 0 0,0 0 0,0 0 0,0 1 0,0 0-1,4-1 1,-7 1 3,-1 0 0,1 0 0,-1 0 0,1 0 0,-1 0 0,0 0 0,1 0 0,-1-1 0,1 1 0,-1 0 0,1 0 0,-1-1 0,0 1-1,1 0 1,-1-1 0,0 1 0,1 0 0,-1-1 0,0 1-2,0 0 0,0 0 0,0 0 0,1 0 0,-1 0 0,0 0 0,0 0 0,0 0 0,0 0 0,0 0 0,0 0 0,0 0 0,0 0 0,0 0 0,0 0 0,0 0 0,0 0 0,0 0 0,0 0 0,0 0 0,0 0 0,0 0 0,0 0 0,0 0 0,0 0 0,0 0 0,0 0 0,0 0 0,0 0 1,0 0-1,0 0 0,0 0 0,0 0 0,1 0 0,-1 0 0,0 0 0,0 0 0,0 0 0,0 0 0,0 0 0,0 0 0,0 0 0,0 0 0,0 0 0,1 1 43,6-1-4,-5 0-40,0 0 1,0 1 0,0-1-1,1-1 1,-1 1 0,0 0-1,0-1 1,0 1-1,0-1 1,3-1 0,-1 1-80,4 0-7,-6 1 113,-1 0 0,0 0 0,0 0-1,1 0 1,-1 0 0,0 0 0,0-1 0,1 1 0,-1 0 0,2-2 0,25-5-110,-16-1 142,-5 1-29,-6 4-27,1 0 1,0 0-1,0 0 0,-1-1 0,0 1 0,0 0 0,0-1 0,1-3 1,0-1 51,3-17-26,-4 19 42,0 0 0,0 1 0,-1-1 0,0 0 0,0 0 0,-1-9 0,0-7-3,0 7-5,0 9-53,1-1-1,0 0 1,0 1 0,0-1-1,2-8 1,-1 15-3,-1-1 1,0 0-1,0 1 1,0-1-1,0 0 1,0 1-1,0-1 1,0 0-1,0 1 1,0-1-1,0 0 1,0 1-1,-1-1 1,1 0-1,0 1 1,-1-2-1,1 2 4,0-1 0,0 1-1,-1 0 1,1-1-1,0 1 1,0-1 0,0 1-1,0 0 1,0-1-1,0 1 1,0-1 0,0 1-1,0-1 1,0 1-1,0 0 1,0-1 0,0 1-1,0-1 1,0 1-1,0 0 1,1-2 0,-1 1-4,0 0 1,0-1-1,-1 1 0,1-1 1,0 1-1,0-1 1,-1 1-1,1 0 1,-1-1-1,1 1 0,-1 0 1,0-1-1,1 1 1,-2-2-1,-2-4 132,4 3-92,0 2-40,0 1-1,0-1 1,0 0 0,0 1-1,-1-1 1,1 0-1,-1 1 1,1-1-1,-1 0 1,0 1 0,1-1-1,-1 1 1,0-1-1,0 1 1,0 0-1,-1-2 1,2 3 0,-1 0 0,1-1 0,0 1 1,0 0-1,0 0 0,0 0 0,0 0 0,0-1 0,-1 1 1,1 0-1,0 0 0,0-1 0,0 1 0,0 0 0,0 0 1,0 0-1,0-1 0,0 1 0,0 0 0,0 0 1,0-1-1,0 1 0,0 0 0,0 0 0,0 0 0,0-1 1,1 1-1,-1 0 0,0-4 142,-9-7-97,5 6-124,-5-2 212,7 6-124,1 0 1,-1 0 0,0 0-1,1 0 1,0 0 0,-1 0 0,1 0-1,-2-3 1,-5-4-41,3 7 87,0 0 0,0 0 0,0 0 0,0 0 0,0 1 0,-1 0 0,-6 1 0,1-1 145,9 1-194,0-1 1,1 1-1,-1 0 1,1 0-1,-1 0 1,1-1-1,-1 2 1,1-1-1,-1 0 1,1 0-1,0 0 1,0 1-1,0-1 1,-2 3-1,-6 5-23,4-3 29,1-1 0,-1 1 0,1 0 0,0 0 0,-6 13 0,-7 10 18,4-7 21,1 0 0,1 1 1,-13 38-1,19-47 80,3-11-122,1-1 0,0 1 0,0 0 0,0 0 0,1 0 0,-1 0 0,1 0 0,-1 4 0,-1 5-14,2-12 2,-1 1 1,1 0 0,0-1 0,0 1 0,0-1 0,-1 1 0,1 0 0,0-1 0,0 1 0,0-1-1,0 1 1,0 0 0,0-1 0,0 1 0,0 0 0,1-1 0,-1 1 0,0 0 0,1 1-12,-1 0 1,1-1 0,-1 1 0,1 0 0,-1 0 0,0-1 0,0 1-1,0 0 1,0 0 0,0 0 0,-1 2 0,1 12 130,1-13-102,0 0 1,0 0 0,0-1-1,1 1 1,-1 0-1,1-1 1,0 0 0,0 1-1,2 1 1,10 16-41,2 0 211,-14-16-178,0 0-1,0 0 1,0 0 0,1 0-1,-1-1 1,5 5 0,-6-6-5,1-1 0,-1 0 0,1 1 0,-1-1 0,1 0 0,-1 0 0,1 0 0,0 0 0,0 0 0,-1 0 0,1 0 0,0-1 0,0 1 0,0-1 0,3 1 0,-5-1-73,18 0 11,-9 0 62,0-1-1,0-1 1,0 0 0,0 0-1,0 0 1,-1-1 0,12-6-1,-11 4-14,-1 0 0,1 0 0,-1-1 1,-1 0-1,1-1 0,-1 0 0,0 0 0,8-12 0,1-15 102,-14 31-93,-1-1 0,1 0 1,-1 0-1,0 0 0,0 0 1,0 0-1,-1 0 0,0-1 1,0 1-1,0 0 0,-1-6 1,-1-4-14,-1 0 1,-5-15 0,-4-16-104,-13-60 251,12 84 86,12 20-208,1 0-1,-1 1 1,1-1-1,-1 0 1,1 0-1,-1 1 1,0-1 0,0 0-1,1 1 1,-1-1-1,0 1 1,-1-2-1,-1 0 39,2 1 8,1 1-46,-1-1-1,1 1 1,0-1 0,-1 1 0,1-1-1,0 1 1,-1-1 0,1 1 0,-1-1-1,1 1 1,-1 0 0,1-1 0,-1 1-1,1 0 1,-1-1 0,1 1 0,-1 0-1,0 0 1,1 0 0,-1-1 0,1 1-1,-1 0 1,0 0 0,1 0 0,-1 0-1,1 0 1,-1 0 0,0 0 0,1 0-1,-1 0 1,0 0 0,0 1 0,-24 1 287,20 1-254,-1 1-1,0-1 0,1 1 0,0 0 0,0 1 1,0-1-1,1 1 0,-1 0 0,1 0 0,-5 9 1,-13 13-36,15-19-270,-19 19-756,9-13-4682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1:30.29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281 51 1664,'-2'-10'5398,"2"10"-5388,0 0-1,0 0 1,0 0 0,0 0 0,0 0-1,0 0 1,0 0 0,0 0 0,0 0-1,-1 0 1,1 0 0,0 0 0,0 0 0,0 0-1,0 0 1,0-1 0,0 1 0,0 0-1,0 0 1,-1 0 0,1 0 0,0 0-1,0 0 1,0 0 0,0 0 0,0 1-1,0-1 1,0 0 0,-1 0 0,1 0-1,0 0 1,0 0 0,0 0 0,0 0 0,0 0-1,0 0 1,0 0 0,0 0 0,0 0-1,-1 0 1,1 0 0,0 0 0,0 1-1,0-1 1,0 0 0,0 0 0,0 0-1,0 0 71,-3 1 477,-4-1 65,-13 8 973,19-8-1573,-1 1 0,1-1-1,0 1 1,0-1 0,0 1 0,-1-1 0,1 0 0,0 0 0,-1 0 0,1 0 0,-2 0 0,2 0 20,0 0 0,0 0 0,0 0 1,0 0-1,0 0 0,0 0 1,1 0-1,-1 0 0,0 0 0,0 1 1,0-1-1,0 0 0,0 1 1,0-1-1,1 1 0,-1-1 0,-1 1 1,1 0 10,-1 1 1,0-1 0,1 0 0,-1 0 0,0 0 0,0 0-1,-3 0 1,3 0-8,0 0 1,0 0-1,0 0 0,0 0 0,0 0 0,0 0 0,-3 3 1,-17 15 283,16-13-211,0-2-1,0 1 0,-11 6 1,11-8 58,-11 17 90,4-7-72,1 0 1,0 0 0,1 1-1,-14 23 1,22-31-38,1-3-148,0 1 1,0 0 0,0 0 0,1 1-1,-1-1 1,1 0 0,0 0 0,0 1-1,1-1 1,0 0 0,-1 1 0,1-1 0,1 6-1,-1-8-27,-3 13 65,3-14-34,-1 0 0,1 1-1,0-1 1,0 0 0,-1 1 0,1-1-1,0 0 1,0 1 0,0-1 0,0 1-1,1 1 1,0 10 51,-1 2 174,0-14-233,7 7 58,13 24 115,-12-16-118,-6-14-39,-1-1 0,1 0 0,-1 0 0,1 0 0,-1 0 0,1 0 0,-1 0 1,4 0-1,6 5 8,28 17 61,-38-22-99,0-1 1,0 1-1,1-1 1,-1 0 0,0 1-1,0-1 1,0 0-1,1 0 1,-1 1 0,0-1-1,0 0 1,2-1-1,-2 1 37,1 0 0,-1 0 0,0 0 0,1 0-1,-1 1 1,0-1 0,1 0 0,-1 0 0,2 2 0,2 0 64,-1 0-51,-1 0 0,1 0 0,-1-1 0,1 1 0,0-1 0,0 0-1,-1 0 1,1-1 0,0 1 0,5-1 0,16 1 57,-14 0-62,0 0-1,18-3 0,51-18 460,-77 19-469,1 0-1,0 0 1,-1 0 0,1-1-1,-1 0 1,0 0 0,1 0-1,-1 0 1,0 0 0,4-4-1,2-2 57,14-19 0,-13 7-41,-2 1-15,-2 8-6,0-1-1,-2 1 1,1-1 0,-1 0-1,-1 0 1,0 0 0,1-17-1,10-28 236,-9 34-297,-3 18 83,-1 0 0,0 0 1,0 0-1,0 0 0,-1 0 0,1 0 0,-1 0 0,0 0 0,-1 0 0,1 0 0,-3-9 0,3-7 34,1 10 222,-2 10-238,1-1 1,0 1-1,-1 0 0,1-1 1,-1 1-1,0 0 0,1 0 1,-1 0-1,-1-2 1,-3-6-84,4 7 45,1 1 1,0-1-1,0 1 0,-1-1 1,1 1-1,-1-1 0,0 1 0,1-1 1,-1 1-1,-1-3 0,-1 2 99,4 1-19,2-1 35,-13-12-59,5 9 83,-6-6-277,10 11 104,1 0 0,0 0 0,-1-1-1,1 1 1,-1 0 0,1 0 0,-1 0-1,1 0 1,-1 0 0,1-1 0,-1 1 0,1 0-1,0 0 1,-1 0 0,1 0 0,-1 1 0,1-1-1,-1 0 1,1 0 0,-1 0 0,1 0 0,-1 0-1,1 0 1,0 1 0,-1-1 0,-2 1-70,1-1-1,0 1 1,-1-1 0,1 0 0,0 1 0,-1-1 0,1 0 0,0 0 0,-4-1-1,-8 0-621,-176 1-9829,174 0 9339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2:08.46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96 12 1056,'3'-12'11216,"2"48"-9918,-3-28-1155,-1 0 0,1 15 1,-2 8 75,-1 1 337,2-1 0,8 54 1,-2-30-224,-2 0 0,-3 105 0,-3-81 155,-2-48-576,2-24 81,0-1 0,1 0 1,0 0-1,1 12 0,-1-4 17,1-1 1,-2 0 0,0 0-1,0 0 1,-1 0 0,-8 25-1,1-16-8,0 1 82,8-22-73,1 0 1,0 0 0,-1 0-1,1 0 1,0 0-1,0 0 1,0 0 0,0 0-1,0 0 1,0 0-1,0 0 1,0 0 0,0 0-1,1 0 1,-1 0 0,1 1-1,0 0-48,-7-22 307,-1 2-496,-5-27 0,-25-116-170,12 56 686,24 99-203,-1-6-259,2 12 173,0 0-1,0-1 0,0 1 0,0 0 1,0 0-1,0 0 0,0 0 1,0 0-1,0-1 0,0 1 1,0 0-1,0 0 0,0 0 0,0 0 1,0 0-1,-1 0 0,1-1 1,0 1-1,0 0 0,0 0 1,0 0-1,0 0 0,0 0 0,-1 0 1,1 0-1,0 0 0,0 0 1,0 0-1,0 0 0,-1 0 0,1 0 1,0-1-1,0 1 0,0 0 1,0 0-1,0 0 0,-1 1 1,1-1-1,0 0 0,0 0 0,0 0 1,0 0-1,-1 0 0,1 0 1,0 0-1,0 0 0,0 0 1,0 0-1,0 0 0,-1 0 0,3 4 59,-1-1 0,0 1-1,0-1 1,-1 1 0,1 0-1,-1-1 1,0 7 0,2 15 200,0 1 0,11 45 1,-8-51-116,0 5-15,1 0 1,2-1-1,0-1 0,14 29 0,-7-19 24,-12-23-60,2-1 0,8 17 0,-3-6-83,-10-20 13,1 1 0,-1 0 0,0 0 0,0-1 1,1 1-1,-1 0 0,0-1 0,1 1 1,-1 0-1,0-1 0,1 1 0,-1-1 0,1 1 1,-1-1-1,1 1 0,0-1 0,0 1 1,0-2-22,0 0 0,0 0 0,-1 0 0,1 0 0,0 0 0,0 0 0,-1 0 0,1 0 0,-1-1 0,1 1 0,-1 0 0,1 0 0,-1-1 0,0-1 0,11-24-40,1 1 0,1 1 0,24-36-1,-12 20 32,31-52 237,-47 76 380,-8 16-85,-2 4-170,-1 3-325,0-2-30,1-1 0,-2 1 0,1-1 0,0 1 1,0-1-1,-1 0 0,-3 4 0,-3 2 79,6-6-169,0 0 0,-1 0 0,0 0 0,1-1 0,-1 1 0,0-1 0,0 0 0,-1 0 1,1 0-1,0-1 0,-1 1 0,1-1 0,-1 0 0,1-1 0,-1 1 0,1-1 0,-1 0 0,-5 0 1,-4 0-1174,-1-2 0,1 1 1,1-2-1,-25-6 1,35 8 791,1 0 0,0 1 1,0-1-1,-1 0 0,1 0 1,0-1-1,0 1 0,0 0 1,0-1-1,1 1 0,-3-3 1,-3-4-2010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2:16.94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0 783 2656,'0'0'93,"1"0"0,-1 1-1,0-1 1,0 0 0,0 0 0,0 1 0,0-1 0,1 0 0,-1 0 92,0 1-92,1-1 0,-1 0 0,0 0 0,0 0 0,1 0-1,-1 1 1,0-1 0,0 0 0,1 0 0,-1 0 0,0 0-1,0 0 1,1 0 0,-1 0 0,0 0 0,1 0 0,-1 0 0,0 0-1,1 0 1,-1 0 0,0 0 0,0 0 0,1 0 0,-1 0 0,0 0-1,1 0 1,-1-1 0,18-4 943,-11 3-408,3 1-444,-1 0-1,1-1 1,-1-1 0,0 1-1,0-2 1,0 1 0,9-5-1,0 0-68,2-2-89,0-1 0,0-1 0,-1-1 0,-1 0 0,0-1-1,23-25 1,-37 36-16,-1-1-1,0 0 1,-1 0-1,1 0 1,-1 0-1,1-1 1,-1 1-1,2-10 1,8-39 119,-10 43-178,-2 6 87,1-1 1,-1 1 0,0 0 0,0-1-1,0 1 1,-1 0 0,0-1 0,1 1-1,-2 0 1,1 0 0,0 0 0,-1 0 0,0 0-1,-3-6 1,-2-1-9,6 11-13,1-1 0,0 1 0,-1-1 0,1 1-1,0 0 1,0-1 0,0 1 0,-1-1 0,1 1 0,0-1 0,0 1 0,0-1 0,0 1 0,0-1 0,0 1 0,0-1 0,0 0 0,0 1 0,0-1 0,0 1 0,0-1-1,0 1 1,0-1 0,1 0 0,0-6 507,-2 5-485,1 4 561,2-1-972,0 0 383,0 1 1,0 0-1,0 0 1,-1-1-1,1 1 1,-1 0 0,1 0-1,-1 0 1,2 4-1,0-2 11,16 25 174,0 1-1,17 40 0,-33-65-114,-1-1 12,-1-1 1,0 1-1,0-1 0,0 1 1,0 0-1,0 0 0,-1 5 1531,0 12-2226,-1-14 603,0 0 0,-1 0 0,1-1 0,-6 14 0,-11 24-25,11-26 95,-10 18-1,-3 2-42,-41 80 147,43-70 225,19-80 646,-1 23-1056,0-1-1,0 0 0,1 0 0,2-11 0,42-161 91,-35 147-199,35-108-50,-33 111 52,22-50 154,-28 69-9,1-1 0,1 1 0,15-20 0,-22 31-30,1 1-1,-1-1 1,0 1 0,0 0-1,1-1 1,-1 1 0,1 0-1,-1 0 1,1 0 0,0 0-1,-1 0 1,1 1 0,0-1 0,-1 0-1,1 1 1,0-1 0,0 1-1,0 0 1,-1-1 0,3 1-1,-1 1 24,0-1-1,-1 1 0,1-1 0,-1 1 0,1 0 0,-1 0 1,0 0-1,1 0 0,-1 1 0,0-1 0,0 0 1,4 4-1,3 4 79,-1 0 0,0 0 0,0 1 0,10 17 0,-18-27-99,8 14 54,-1 1-1,0 0 1,-1 0 0,7 29-1,-5-20 68,-5-12-35,0 0 0,-1 0 0,0 0 0,1 24 0,-3-29-5,-1 0 0,1-1 0,-1 1 1,0 0-1,-1-1 0,0 1 0,0-1 0,0 1 1,-1-1-1,-5 10 0,5-12-47,-1 1 0,0-1 0,0 0 0,0-1 0,0 1-1,-1-1 1,1 0 0,-1 0 0,-8 4 0,-18 12 22,28-17-61,0 0 1,0-1 0,-1 1-1,1-1 1,-1 0 0,0 0-1,1 0 1,-1 0-1,0-1 1,1 0 0,-1 1-1,0-1 1,-5-1 0,0 1-127,168 5-803,-145-5 997,0-1-1,0 0 0,0-1 0,-1 0 1,1-2-1,13-4 0,-16 5-82,1 0 107,-1-1 1,0 0-1,0 0 0,13-9 0,-21 12-78,0-1-1,-1 1 1,1-1 0,-1 0 0,0 0 0,1 0 0,-1 0 0,0-1 0,0 1 0,0-1 0,-1 1-1,1-1 1,-1 1 0,1-1 0,-1 0 0,0 0 0,0 0 0,0 1 0,0-1 0,-1 0 0,1 0 0,0-4-1,-6-21 230,2 17-161,2 9-73,0-1 0,0 1-1,0 0 1,0-1 0,-1 1 0,1 0 0,-1 0-1,1 0 1,-1 0 0,0 0 0,1 0 0,-5-2-1,5 3-20,1 0-1,-1 1 0,0-1 1,1 0-1,-1 1 0,0-1 0,0 1 1,0-1-1,0 1 0,1-1 1,-1 1-1,0 0 0,0-1 1,0 1-1,0 0 0,0 0 0,0 0 1,0 0-1,0-1 0,0 2 1,0-1-1,0 0 0,0 0 1,0 0-1,0 0 0,0 0 0,0 1 1,-1 0-1,0 1-19,1 1-1,-1-1 0,1 1 1,0-1-1,-1 1 1,1 0-1,1 0 1,-1-1-1,0 1 0,1 0 1,-1 0-1,1 0 1,0 0-1,0 0 1,0 0-1,0 0 0,1 2 1,0 1 34,0 0 1,0-1-1,0 1 1,1-1-1,0 1 1,0-1-1,0 0 1,5 8-1,-2-5 1,1 0 0,0-1 0,1 0 0,-1 0-1,14 10 1,-16-14 26,1 0-1,0 0 1,0 0-1,0 0 1,1-1-1,-1 0 1,1 0-1,-1-1 1,1 1-1,10 0 1,0 0 70,-6-1-15,1 0 0,-1-1 0,13 0 0,-20-1-35,0 1 0,0-1 0,0 0 0,0 1 0,0-1 0,0-1 0,0 1 0,0 0 0,0-1 0,-1 1 0,1-1 0,-1 0 0,1 0 0,-1 0 0,3-3 0,-4 4-41,-1 1-1,1-1 0,0 0 0,-1-1 1,1 1-1,-1 0 0,1 0 0,-1 0 1,0 0-1,1 0 0,-1 0 0,0-1 1,0 1-1,0 0 0,0 0 0,0-1 1,0 1-1,0-1 0,-1-2-16,1 1-1,-1-1 1,0 1-1,-1 0 1,1 0 0,-3-5-1,-2-1-31,0 0 0,0 0 0,-1 1 0,-7-8 0,3 6 7,0 0 0,0 1 0,-1 0-1,0 1 1,-16-9 0,23 15-9,0-1 0,0 1 0,0 0 0,-1 0 0,1 0 0,-1 1 0,1 0 0,-1 0 0,0 0 0,1 1 0,-1 0 1,0 0-1,0 1 0,1-1 0,-1 1 0,-9 3 0,14-4 33,0 0 1,0 1 0,0-1-1,0 0 1,0 1-1,0-1 1,0 1-1,0 0 1,0-1 0,0 1-1,0 0 1,0 0-1,0-1 1,1 1 0,-1 0-1,0 0 1,0 0-1,1 0 1,-1 0 0,1 0-1,-1 0 1,1 0-1,-1 0 1,1 0-1,0 1 1,0-1 0,-1 0-1,1 0 1,0 0-1,0 0 1,0 0 0,0 1-1,0-1 1,0 0-1,1 0 1,-1 1 0,1 2 12,1-1 1,-1 0-1,1 1 1,-1-1 0,1 0-1,0 0 1,0 0 0,1-1-1,-1 1 1,0 0 0,4 2-1,1 0 36,0 0 0,0-1-1,0 0 1,1 0 0,-1-1-1,1 0 1,0 0-1,0 0 1,0-1 0,0-1-1,0 1 1,1-1-1,-1-1 1,0 1 0,14-2-1,-9 0 8,1-1 1,-1 0-1,0-1 0,0-1 0,-1 0 0,1 0 0,-1-1 0,0-1 1,13-7-1,-13 5 12,0-1-1,-1 0 1,0-1 0,0 0-1,-1-1 1,-1 0 0,0 0 0,14-22-1,-20 28-109,-1-1-1,1 1 0,-1-1 0,0 0 0,0 0 0,1-11 0,-3 17-54,6 8-373,4 8 499,0 0-1,-2 0 1,0 0 0,0 1-1,-2 1 1,7 23 0,-12-34 78,0 0 0,0 0 0,-1 0 0,1 0 0,-1 1 0,-1-1 0,0 0 0,0 0 0,0 0 0,-1 0 0,-3 9 0,4-13-70,0 0 0,0-1 0,0 0 0,0 1 1,0-1-1,-1 0 0,1 1 0,-1-1 0,0 0 0,0 0 0,0 0 1,0-1-1,0 1 0,0 0 0,-4 2 0,2-2 13,0-1-1,0 1 0,0-1 1,0 0-1,0 0 0,0-1 1,0 1-1,0-1 0,-7 0 1,-2-1-28,0 0 0,0-2 0,0 1 1,0-2-1,-20-7 0,30 9-47,1 1-1,-1-1 1,0 0-1,1 0 1,-1 0-1,-2-3 1,5 5 25,-1 0-1,1 0 1,0-1 0,-1 1-1,1 0 1,0 0 0,-1-1-1,1 1 1,0 0-1,0-1 1,-1 1 0,1 0-1,0-1 1,0 1 0,-1-1-1,1 1 1,0 0 0,0-1-1,0 1 1,0-1 0,0 1-1,0-1 1,0 1 0,0 0-1,0-1 1,0 1 0,0-1-1,0 1 1,0-1 0,0 1-1,0 0 1,0-1-1,0 1 1,0-1 0,1 1-1,-1 0 1,0-1 0,0 1-1,1-1 1,-1 1 0,0 0-1,0-1 1,1 1 0,-1 0-1,0 0 1,1-1 0,-1 1-1,0 0 1,1 0 0,-1-1-1,1 1 1,-1 0 0,0 0-1,1 0 1,-1 0 0,1 0-1,0-1 1,3 1-49,0 1 0,0-1 0,0 0 0,0 1 0,0 0 1,0 0-1,-1 0 0,1 1 0,0-1 0,4 3 0,3 1 15,110 42-42,-99-35 207,-18-10-62,-1 0 0,1 0 0,0 0 0,0 0 0,-1-1 0,1 1 0,0-1 0,1 0 0,-1-1-1,8 2 1,-7-2-15,0 0 0,0 0 0,0 0 0,0-1 0,0 0 0,0 0 0,0 0 0,0 0 0,0-1 0,0 0 0,0 0 0,7-4 0,16-9-2,-21 12-17,-1 0 0,1 0 0,11-9 0,5-7-87,-15 13 98,0 0 0,0 0 0,-1-1 0,1 0 0,-2-1 0,1 0 1,8-13-1,-13 18-8,-1 0 1,0 0-1,1 0 0,-1 0 1,0 0-1,-1 0 0,1 0 1,0 0-1,-1 0 1,0 0-1,0 0 0,0-4 1,-1 7-60,1-1 0,-1 1 0,1 0 0,-1 0 0,1 0 0,-1 0 0,1 0 0,-1 0 0,1 0 0,-1 0 1,1 0-1,-1 0 0,1 0 0,-1 0 0,1 1 0,0-1 0,-1 0 0,0 1 0,-1 31 12,1-18-23,1 25 0,1-35 39,-1 1 0,1-1 0,0 0-1,0 0 1,0 0 0,1 0 0,-1 0 0,1-1-1,0 1 1,4 5 0,-2-3 18,1 0 1,1 0-1,-1-1 0,1 0 0,0 0 0,0 0 1,0-1-1,0 1 0,1-2 0,0 1 0,0-1 1,0 0-1,0 0 0,1-1 0,10 2 1,-9-2 15,0-1 0,1-1 1,-1 1-1,0-1 1,0-1-1,1 0 0,-1 0 1,0-1-1,0 0 1,0-1-1,0 0 0,12-6 1,-17 7-38,1-1 1,-1 0-1,0 0 1,1-1-1,-1 1 1,6-9-1,8-6-59,-9 10 29,0-1 0,-1 0 0,-1-1 0,0 0 0,0 0 0,-1-1 0,0 1 1,8-21-1,-1-8-448,12-50 1,-19 62 307,30-158-858,-32 159 857,1-5 46,-2 0 0,-1 0 0,-1 0 0,-1-1 0,-6-35 0,5 58 157,0 2 5,0 0 0,0 1 0,-1-1 0,1 1 0,-2-1 1,1 1-1,-1 0 0,-5-10 0,8 16-35,0-1 0,0 1-1,-1 0 1,1 0 0,0 0 0,0-1 0,-1 1-1,1 0 1,0 0 0,0 0 0,-1 0-1,1 0 1,0 0 0,0 0 0,-1 0-1,1 0 1,0 0 0,-1 0 0,1 0-1,0 0 1,0 0 0,-1 0 0,1 0-1,0 0 1,-1 0 0,1 0 0,0 0-1,0 0 1,-1 0 0,1 1 0,0-1 0,0 0-1,-1 0 1,1 0 0,0 0 0,0 1-1,0-1 1,-1 0 0,1 0 0,0 0-1,0 1 1,0-1 0,0 0 0,0 0-1,-1 1 1,1-1 0,0 0 0,0 1-1,-8 17-197,6-14 238,-1 8 49,0-1-1,1 1 1,1 0 0,0 0 0,0 0-1,2 14 1,-1-16-19,19 298 649,-12-230-642,-4-41 112,2 0-1,14 57 1,-10-59-155,-8-27 23,0-1 0,1 0 1,0 0-1,1 1 0,0-2 0,3 8 0,-5-12 320,1-2-342,0-1 0,0 1 0,0 0 0,0 0 0,0-1 0,0 0 0,0 1 0,0-1-1,0 0 1,-1 0 0,1 0 0,0 0 0,0 0 0,-1 0 0,1 0 0,-1-1 0,3-2 0,1-2-11,0 0 1,-1-1 0,6-9 0,3-6 217,-8 14-204,-1 0 0,1 0 0,-1-1-1,-1 1 1,0-1 0,0 0 0,2-13 0,-2 1-44,0 1 0,-2-28 1,-1 46-6,1 1 0,-1 0 0,0 0 0,1 0 0,-1 0 0,0 0 0,1 0 0,-1 0 0,1 0 0,-1 0 0,1 0 0,0 0 0,0 0 0,-1 0 1,1 0-1,0 0 0,0 0 0,0 1 0,0-1 0,0 0 0,0 1 0,0-1 0,0 1 0,0-1 0,0 1 0,0-1 0,0 1 0,2-1 0,-1 1 3,0-1 0,0 1 0,0 0 0,0 0 0,0 0 0,0 0-1,0 0 1,0 0 0,0 0 0,0 0 0,0 1 0,0-1 0,0 1 0,0 0 0,0-1 0,3 3-1,1 2 12,0 0 0,0 1 0,-1-1 0,1 1-1,-1 0 1,-1 1 0,9 13 0,-2 2 178,10 28 0,-9-19-205,-6-20 113,1 1 0,0-1 0,0 0 0,1 0 0,16 16 0,-22-24-65,1-1 0,1 1-1,-1 0 1,0-1 0,1 0 0,-1 0 0,1 0 0,-1 0 0,1-1-1,0 1 1,0-1 0,0 0 0,0 0 0,0 0 0,0-1 0,0 1 0,0-1-1,0 0 1,0 0 0,0-1 0,0 1 0,0-1 0,6-1 0,-1-1-3,1 0 1,-1-1-1,0 0 1,0-1-1,0 1 1,0-2-1,-1 1 1,11-10-1,13-19 367,-31 31-499,-2 9 112,-3 8-162,3-12 136,0 0-1,0 1 1,1-1-1,-1 1 1,1-1-1,0 1 0,0-1 1,-1 1-1,1-1 1,1 1-1,-1-1 1,1 3-1,0 2 41,1-1 0,1 1 1,-1-1-1,1 0 0,0 0 0,5 7 0,-7-12 7,-1 1 0,1-1 0,0 0 0,0 1 1,1-1-1,-1 0 0,0 0 0,0 0 0,0 0 0,1 0 0,-1 0 0,1 0 0,-1-1 0,1 1 0,-1 0 0,1-1 0,-1 1 1,1-1-1,-1 1 0,1-1 0,0 0 0,-1 0 0,1 0 0,0 0 0,-1 0 0,1 0 0,-1 0 0,1-1 0,0 1 1,-1 0-1,1-1 0,2 0 0,-2-1-19,0 1-1,0-1 1,0 1 0,0-1 0,0 0-1,0 0 1,0 0 0,-1 0 0,1 0 0,-1 0-1,1 0 1,-1-1 0,0 1 0,0 0 0,0-1-1,0 1 1,0-1 0,-1 1 0,1-1 0,0-3-1,-1 1-17,1 1-1,-1-1 0,0 1 1,0-1-1,0 0 0,-1 1 1,0-1-1,0 1 0,0 0 0,0-1 1,-3-4-1,3 7 12,0 0 0,0 0 0,-1 0-1,1 1 1,-1-1 0,0 0 0,1 1 0,-1-1 0,0 1 0,0 0-1,0-1 1,0 1 0,0 0 0,0 0 0,0 0 0,-1 1-1,1-1 1,0 0 0,0 1 0,-1 0 0,1-1 0,0 1 0,0 0-1,-1 0 1,1 0 0,0 0 0,-1 1 0,1-1 0,-4 2-1,1-1-59,1 1-1,-1-1 0,0 1 0,1 0 1,-8 5-1,11-6-38,4-2 24,0 1 85,0 0 0,0-1 0,0 1 0,0-1 0,0 0 0,0 0 1,-1 0-1,1-1 0,4-2 0,25-20-42,-18 12 68,5-3 343,0 1-1,30-17 1,-42 28-320,-1 0-1,1 0 1,-1 1 0,1-1-1,0 1 1,0 1 0,0-1-1,0 1 1,0 1 0,0-1-1,1 1 1,10 2 0,-15-2-11,-1 1 0,1 0 0,0 0 0,-1 1 1,1-1-1,-1 1 0,1-1 0,-1 1 0,0 0 0,0 0 1,1 0-1,2 4 0,-1-2 54,0 1 0,-1 0 0,1 0 0,-1 1 1,3 6-1,-5-6-53,1 0 0,-1 1 0,-1-1 0,1 1 0,-1-1 0,-1 13 0,0-2 21,1-16 23,9-3-37,-18 14 5,3-5-67,0 0-1,1 1 0,0 0 1,0 0-1,-3 8 0,6-10 43,-1 0 0,1-1 0,-1 0 0,-1 1 0,1-1 0,-6 5-1,10-11 62,3-9-338,1 2 0,0-1-1,11-14 1,-10 16 261,5-5-7,1 0-1,0 1 0,17-13 1,-25 22 37,-1-1-1,1 1 1,-1 0 0,1 0 0,0 1 0,0-1-1,0 1 1,0 0 0,0 0 0,0 0 0,0 0-1,0 1 1,0-1 0,0 1 0,0 0 0,1 1-1,-1-1 1,7 2 0,-7 0 6,-1-1 1,1 1-1,0 0 0,-1 1 0,1-1 0,-1 0 1,0 1-1,0 0 0,3 3 0,26 32 170,-25-29-130,1 0-1,0 0 0,1-1 1,-1 0-1,2 0 1,-1-1-1,1-1 0,14 8 1,-19-12-49,0-1 1,-1 0-1,1 0 1,0-1-1,0 1 1,0-1-1,0 0 1,-1-1-1,1 1 1,0-1-1,0 0 1,0 0-1,4-2 1,22-3-17,-25 6-114,0-2 0,-1 1 0,1-1 0,-1 0 0,0 0-1,1 0 1,-1-1 0,0 1 0,0-1 0,-1-1 0,1 1 0,-1-1 0,1 0 0,-1 0-1,0 0 1,-1 0 0,7-10 0,-7 10-784,0-1 1,0-1-1,0 1 0,-1 0 0,0 0 0,0-1 0,-1 1 1,1-1-1,-1 0 0,0 1 0,0-9 0,-1-5-4458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2:17.47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9 112 5216,'-1'0'132,"1"-1"0,-1 1-1,1 0 1,-1 0 0,1-1 0,-1 1 0,1 0 0,0-1 0,-1 1-1,1-1 1,-1 1 0,1-1 0,0 1 0,-1-1 0,1 1 0,0-1 0,0 1-1,-1-1 1,1 1 0,0-1 0,0 1 0,0-1 0,0 1 0,-1-1-1,1 0 1,0 1 0,0-1 0,0 1 0,0-1 0,1 0 0,-1-1 102,1 1 1,0-1-1,0 1 0,0-1 1,0 1-1,0 0 1,0-1-1,0 1 1,0 0-1,0 0 1,2-1-1,4-4 371,1 1 1,0 0-1,10-4 0,3 0-139,0 0 0,1 2 0,1 1 0,38-7-1,-16 8-637,66 0-1,-102 4-294,0 1 0,0 1 0,0 0 0,-1 0 0,1 1 0,0 0 1,-1 0-1,12 5 0,-2 4-3053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2:17.87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46 4 6048,'-45'0'3104,"48"-4"-4000,11 4 576,4 0-2624,10 9 1632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2:21.9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0 173 2144,'9'1'4899,"22"-5"-2903,-12 1-609,26 0-416,30-5-320,-72 8-639,14-3 68,1 0 0,-1-1 0,0 0-1,17-8 1,-29 10-50,-1 0-1,0 0 0,-1 0 0,1 0 1,0-1-1,0 0 0,-1 1 1,0-1-1,0-1 0,1 1 0,-2 0 1,1-1-1,0 1 0,-1-1 1,0 0-1,1 0 0,-2 0 0,1 0 1,0 0-1,-1-1 0,2-5 1,-3 8-22,0 0 1,0 1 0,0-1 0,0 0-1,0 1 1,0-1 0,0 0 0,-1 1-1,1-1 1,0 0 0,-1 1 0,0-1-1,1 1 1,-1-1 0,0 1 0,0-1-1,0 1 1,0 0 0,0-1 0,0 1-1,0 0 1,0 0 0,0 0 0,-1 0-1,1 0 1,0 0 0,-1 0 0,1 0-1,-4-1 1,1 0-7,0 1-1,-1-1 1,1 1-1,-1 0 1,0 0-1,1 0 0,-1 1 1,1 0-1,-7 0 1,-6 2 4,0 1 0,0 1-1,0 1 1,0 0 0,1 1 0,-1 1 0,2 1-1,-1 0 1,1 1 0,-18 13 0,29-19 54,-1 1-1,1 0 1,0 0 0,0 0-1,1 0 1,-1 1 0,1-1 0,0 1-1,0 0 1,0 0 0,1 0-1,0 0 1,0 1 0,0-1 0,1 0-1,-1 1 1,0 10 0,2-7 22,0-1 0,0 0 0,1 0 0,0 0 0,0 0 0,1 0 0,0 0 0,1 0 0,-1-1 0,1 1 0,8 13 0,-1-4 26,-3-5 27,0 0 0,16 20-1,-21-29-108,1 0 1,0 1-1,0-2 0,1 1 0,-1 0 1,1-1-1,-1 0 0,1 1 0,0-1 1,0-1-1,0 1 0,0-1 0,7 2 0,-7-2-2,-1-1-1,1 0 1,-1 0-1,1-1 1,0 1-1,-1-1 1,1 0-1,-1 0 1,1 0-1,-1 0 1,0 0-1,1-1 0,-1 0 1,4-2-1,3-3-15,0 0 0,-1 0 0,9-9 0,23-29-13,-25 27-48,22-19-1,20-20 69,-36 34-46,-18 19 33,1 1-1,-1-1 1,1 1-1,0-1 1,6-2-1,-9 5-12,0 0 1,1 0-1,-1 0 1,1 0-1,0 0 1,-1 0-1,1 1 1,0 0-1,-1-1 1,1 1-1,0 0 1,4 1 0,-6-1 19,0 0 1,0 1-1,0-1 0,0 1 1,0-1-1,0 1 1,0-1-1,0 1 1,0 0-1,-1-1 1,1 1-1,0 0 1,0 0-1,-1 0 1,1 0-1,-1-1 1,1 1-1,0 0 1,-1 0-1,0 0 1,1 0-1,-1 0 1,0 0-1,1 0 1,-1 0-1,0 2 1,1 4 74,-1 0 1,1 0-1,-2 7 1,1-4-18,0 67 701,0-79-777,1 1 0,-1-1 0,1 1-1,0-1 1,0 1 0,-1 0 0,1-1 0,0 1 0,2-2 0,1-2-23,3-4-45,0-1 1,1 1-1,0 1 0,1-1 1,-1 1-1,14-8 0,62-35-70,-71 43 164,-8 6-35,0 0 0,-1 0 0,1 0-1,0 0 1,0 1 0,0-1 0,0 1-1,0 0 1,0 1 0,1 0 0,6 0-1,-9 0 22,-1 0-1,1 1 1,-1-1-1,0 1 1,1 0-1,-1 0 1,0 0-1,1 0 1,-1 0-1,0 0 1,0 0-1,0 1 1,0-1-1,0 1 1,-1 0-1,1-1 1,0 1-1,-1 0 1,1 0-1,-1 0 1,0 0-1,1 0 1,-1 1-1,0-1 1,0 0-1,-1 0 1,2 3-1,37 109 637,-33-100-553,1-1 0,0 1 1,1-1-1,1-1 1,18 23-1,-23-31-52,0-1-1,0 1 1,0-1-1,0 0 0,1 0 1,-1 0-1,1-1 1,0 0-1,0 0 1,0 0-1,0 0 0,0-1 1,8 2-1,-9-3-24,0 0-1,0 1 1,0-1-1,0-1 1,0 1-1,0 0 1,0-1-1,0 0 1,0 0-1,0 0 1,-1-1-1,1 1 1,0-1-1,-1 0 1,1 0-1,-1 0 1,0 0-1,5-5 1,3-2-119,-1-2 0,0 1 0,13-20 1,-20 25 42,0 0 0,-1 0 0,1 0 0,-1-1 0,0 1 0,0-1 0,0 0 0,-1 0 0,0 1 0,0-1 0,-1-9 0,0 14 68,0-1 0,0 1 0,0 0 0,0-1 0,0 1 0,-1 0 0,1-1 0,0 1 0,-1 0 0,1 0 0,-1-1 0,0 1 0,1 0 0,-1 0 0,0 0 0,0 0 0,0 0 0,0 0-1,0 0 1,0 0 0,0 0 0,0 0 0,0 1 0,0-1 0,0 0 0,0 1 0,-1-1 0,1 1 0,0-1 0,0 1 0,-1 0 0,1-1 0,0 1 0,-1 0 0,1 0 0,0 0 0,-1 0 0,1 0 0,-2 0 0,-1 1-21,0-1-1,0 0 1,0 1 0,0 0 0,0 0 0,0 0-1,1 1 1,-1-1 0,0 1 0,1 0 0,0 0-1,-5 3 1,5-2 35,0 0-1,0-1 1,1 1-1,0 0 1,-1 0-1,1 0 1,0 1-1,1-1 1,-1 0-1,0 1 1,1 0-1,0-1 1,0 1-1,0-1 1,0 1-1,1 0 1,-1 4-1,1-2 44,-1-1 0,2 0-1,-1 0 1,0 0-1,1 0 1,0 0-1,0 0 1,3 5-1,16 41 453,-15-42-439,2 7 9,1-2 0,1 1 0,0-1 0,1-1 0,17 19 0,-25-30-68,1 1 0,-1-1 1,0 0-1,1 0 0,0 0 0,-1 0 0,1-1 0,0 1 1,0-1-1,0 1 0,0-1 0,0 0 0,0 0 0,0-1 1,0 1-1,1-1 0,-1 1 0,0-1 0,0 0 0,1 0 0,-1-1 1,0 1-1,0-1 0,0 1 0,0-1 0,1 0 0,-1 0 1,0 0-1,0-1 0,-1 1 0,4-2 0,4-4 28,0 1-1,-1-1 0,0-1 1,-1 0-1,1 0 0,-1 0 1,8-13-1,4-7-51,-2-1-1,29-61 1,-38 72-10,0 1 1,14-20 0,-20 34 25,0 0 1,0 0 0,0 0 0,0 0-1,1 1 1,-1 0 0,1-1-1,0 1 1,-1 0 0,1 1-1,4-2 1,5-2-68,28-4 0,-38 8 64,1 0 0,0 1 0,0 0 0,0 0-1,0 0 1,0 0 0,0 1 0,0-1 0,0 1-1,0 0 1,0 0 0,-1 1 0,1-1 0,7 4-1,-6-1 15,0 0 1,0-1-1,-1 2 0,1-1 0,-1 0 0,0 1 0,0 0 0,6 9 0,0 5 56,-1 0 0,0 1-1,-2 0 1,9 31 0,-8-26-90,2-1 0,22 40 0,-29-57 33,-1-4-1,0 0 0,-1 0-1,1 0 1,0 0 0,0-1 0,1 1-1,-1 0 1,1-1 0,-1 1 0,1-1-1,3 2 1,-5-3-11,1-1-1,-1 1 1,1-1 0,-1 1-1,1-1 1,-1 0 0,1 0-1,0 1 1,-1-1-1,1 0 1,0 0 0,-1-1-1,1 1 1,-1 0 0,1-1-1,0 1 1,-1 0 0,1-1-1,-1 0 1,1 1 0,-1-1-1,0 0 1,1 0-1,-1 0 1,0 0 0,2-1-1,4-4-14,0-1 0,-1 0 0,1 0 0,-1-1 0,6-10 0,7-9-101,112-116-963,-113 126 1022,0 1 1,1 1-1,40-24 0,-48 32 101,-1 0 0,1-1 0,-2 0-1,1-1 1,-1 0 0,8-10-1,-30 19-34,6 4-43,-1 0-1,1 1 1,-1-1 0,1 2-1,1-1 1,-11 11-1,1-2 68,11-9-39,0 0 0,0 0-1,1 1 1,0 0 0,0-1 0,0 1-1,1 1 1,-1-1 0,1 0 0,1 1-1,-3 8 1,2-4-34,1 1 1,0 0-1,0-1 0,1 1 0,2 22 1,-1-27 27,1 1 1,1-1-1,-1 0 0,1 1 1,0-1-1,1 0 1,0-1-1,4 9 0,-5-11 14,1 0-1,-1-1 1,0 1-1,1-1 0,0 0 1,0 0-1,0 0 1,0 0-1,0 0 0,1-1 1,-1 1-1,1-1 1,0 0-1,-1 0 0,6 1 1,-8-2 15,1-1 0,0 0-1,-1 0 1,1 0 0,0 0 0,-1 0 0,1 0 0,0 0 0,-1 0 0,1 0 0,0-1 0,-1 1 0,1-1-1,-1 0 1,1 1 0,0-1 0,-1 0 0,0 0 0,1 0 0,-1 0 0,1 0 0,-1 0 0,0 0 0,0 0-1,0 0 1,0-1 0,0 1 0,0 0 0,0-1 0,1-2 0,1-2-4,0 0 1,0 0-1,-1-1 0,1 1 0,-2-1 1,2-7-1,1-14-172,-3 0-1,-1-41 0,-1 23 39,1 45 39,6 10-64,0 0 181,1 2 0,-1-1-1,-1 1 1,1 0 0,-2 0 0,0 0-1,0 1 1,3 17 0,-1 2-18,-4-21 1,0 0 1,-1 1-1,1 10 1,-2-8-11,1 1 98,-1 1-1,-1-1 1,0 0 0,-7 26-1,8-37-95,-1-1 0,0 1-1,0 0 1,0-1 0,-1 1 0,1 0-1,0-1 1,-1 0 0,0 1 0,0-1-1,1 0 1,-1 0 0,-1 0 0,1 0-1,0 0 1,0 0 0,-1-1-1,1 1 1,-1-1 0,1 0 0,-1 1-1,0-1 1,1 0 0,-1-1 0,0 1-1,0 0 1,1-1 0,-1 0 0,0 1-1,-3-1 1,-14 0-469,-23-4 1,37 4 342,1-1 0,0 0 0,0 0 0,0-1 0,0 0 0,0 0 0,0 0 0,1 0 0,-10-6 0,14 7 103,-1 1 0,1 0 0,0-1 0,0 1 0,-1 0 0,1-1 0,0 1 0,-1 0 0,1-1 0,0 1 0,0-1 0,0 1 0,-1 0 0,1-1 0,0 1 0,0-1 0,0 1-1,0-1 1,0 1 0,0 0 0,0-1 0,0 1 0,0-1 0,0 1 0,0-1 0,0 1 0,1-1 0,8-13-111,18-9-45,192-113 1106,-189 113-840,-2 0-1,37-39 1,6-5-102,67-60 286,-111 103-139,-29 24 256,-5 7-389,-5 13 126,10-16-58,-1 0 1,1 0-1,-1 0 0,-2 8 0,0 6 156,-6 28 0,10-40-207,0-1-1,1 1 1,0 0 0,0-1-1,0 1 1,1 0 0,0-1-1,0 1 1,2 7 0,-2-11-26,-1-1 0,0 0 0,1 0 0,-1 0 0,1 1 0,0-1 0,-1 0 0,1 0 0,0 0 1,0 0-1,0 0 0,-1 0 0,1 0 0,0 0 0,0 0 0,0-1 0,0 1 0,1 0 0,-1-1 0,0 1 0,0-1 1,0 1-1,1-1 0,-1 1 0,0-1 0,0 0 0,1 1 0,-1-1 0,0 0 0,1 0 0,-1 0 0,0 0 0,0 0 1,1-1-1,-1 1 0,0 0 0,1-1 0,-1 1 0,0-1 0,0 1 0,0-1 0,0 1 0,2-2 0,5-2 89,0-2 0,0 1 0,0-1 0,10-10-1,-17 15-81,29-28 187,-21 19-232,0 1 0,1 0 0,0 0 0,22-13 0,-25 18-6,-6 4 44,-1 0 1,1 1 0,-1-1 0,0 0-1,1 0 1,-1 0 0,1 1-1,-1-1 1,1 0 0,-1 0 0,1 1-1,-1-1 1,0 0 0,1 1 0,-1-1-1,0 1 1,1-1 0,-1 0-1,0 1 1,0-1 0,1 1 0,-1-1-1,0 1 1,0-1 1,2 3 9,-1 0 0,0 0 0,0 0-1,0 0 1,0 0 0,-1 1 0,1-1 0,-1 0 0,0 0-1,0 0 1,0 0 0,0 1 0,-1 2 0,-2 9 107,-6 20 0,6-24-97,-8 32 72,-2-1 0,-2 0-1,-2-2 1,-27 48 0,39-80-86,-1 0 0,1 0 0,-2 0 0,1-1 0,-1 0 0,0 0 0,-1-1-1,-16 11 1,23-16-30,0-1-1,0 1 1,-1 0 0,1-1-1,0 1 1,-1-1-1,1 0 1,-1 0-1,1 1 1,-1-1 0,1 0-1,0 0 1,-1 0-1,1 0 1,-1-1-1,1 1 1,0 0 0,-1-1-1,1 1 1,-1-1-1,1 1 1,0-1-1,0 1 1,-1-1 0,1 0-1,0 0 1,0 0-1,-2-1 1,2 0-26,-1 1-1,1 0 1,0-1 0,0 1 0,1-1 0,-1 0-1,0 1 1,0-1 0,1 0 0,-1 1 0,1-1-1,-1 0 1,1 0 0,0 1 0,0-1-1,0 0 1,0 0 0,0 0 0,0 1 0,0-1-1,1 0 1,-1 0 0,1-2 0,3-4 98,-1 1-1,1 0 1,1-1 0,-1 2 0,1-1-1,10-10 1,-3 4 145,0 1 1,20-14-1,-9 10 88,1 1 0,36-16 1,58-20 656,-71 32-575,23-6 344,111-24 0,-175 47-701,135-23 114,-28 6-475,-44 7-2797,-39 10-1212,-27 1 3808,-1 1-1,1 0 0,-1 0 0,1 0 0,-1 1 0,5 0 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2:24.60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10 122 3136,'-10'-8'3082,"16"3"-2122,-2 3-777,1 0-1,0 0 1,0 0-1,0 1 0,7-2 1,2 0 114,148-30 1255,-104 22-1317,111-11 26,-79 12-101,107-7 107,-194 17-243,3 0 113,0 0-1,0 0 1,12 3-1,-17-3-108,-1 0 0,1 0 0,0 0 0,-1 1 0,1-1 0,-1 0-1,1 0 1,0 0 0,-1 1 0,1-1 0,-1 0 0,1 1-1,-1-1 1,1 0 0,-1 1 0,1-1 0,-1 1 0,0-1-1,1 0 1,-1 1 0,1-1 0,-1 1 0,0 0 0,0-1 0,1 1-1,-1-1 1,0 1 0,0-1 0,0 1 0,1 0 0,-1-1-1,0 1 1,0-1 0,0 1 0,0 0 0,0-1 0,0 1-1,0-1 1,0 1 0,-1 0 0,1-1 0,0 1 0,0-1 0,0 1-1,-1-1 1,1 1 0,0 0 0,-1-1 0,0 1 0,-8 12 87,0-1 0,-2 0 0,1-1 0,-1 0 0,-1-1 0,-15 12 0,-21 17-46,-15 16-16,-22 23-180,84-77 112,0 0 0,0 0 1,0 0-1,0 0 1,0 0-1,0 0 0,1 1 1,-1-1-1,0 0 1,1 1-1,-1-1 0,1 0 1,-1 1-1,1-1 1,-1 3-1,1-4 13,0 1 0,0-1 0,1 1 1,-1-1-1,0 0 0,0 1 0,0-1 0,0 0 1,1 1-1,-1-1 0,0 0 0,0 1 0,0-1 0,1 0 1,-1 0-1,0 1 0,1-1 0,-1 0 0,0 0 1,1 1-1,0-1 0,14 3 142,3-5 147,1 0 1,32-8-1,4 0-87,63-3-170,128-22 142,-216 30-48,-1 2 0,1 1 0,45 3 0,-24 0-54,-50-1-28,2-1 138,-4 1-168,1 0 1,0 0 0,0 0 0,0 0-1,0 0 1,0 0 0,-1-1 0,1 1 0,0 0-1,0 0 1,0 0 0,0 0 0,0 0-1,0-1 1,0 1 0,0 0 0,0 0 0,0 0-1,0-1 1,0 1 0,0 0 0,0 0-1,0 0 1,0 0 0,0-1 0,0 1 0,0 0-1,0 0 1,0 0 0,0-1 0,0 1-1,0 0 1,0 0 0,0 0 0,0 0 0,0-1-1,0 1 1,0 0 0,1 0 0,-1 0 0,0 0-1,0 0 1,0 0 0,0-1 0,0 1-1,1 0 1,-1 0 0,0 0 0,0 0 0,0 0-1,0 0 1,1 0 0,-1 0 0,0 0-1,0 0 1,0 0 0,0 0 0,1 0 0,-37-27-222,20 16 69,1-1 0,-22-22-1,-8-7 269,40 38-287,4 1 71,7 4 181,70 21 802,-60-19-816,-1 0-1,0 1 1,0 1-1,19 10 1,-27-12-15,0 0-1,-1 0 1,0 1 0,0 0 0,0 0-1,0 0 1,-1 1 0,0 0 0,0 0-1,-1 0 1,4 8 0,-5-9 19,0 0-1,-1 1 1,0-1 0,0 1-1,0-1 1,-1 1 0,0 0 0,0 0-1,0 7 1,-1-9-48,0-1-1,-1 1 0,1 0 1,-1 0-1,0 0 1,0 0-1,0 0 1,0-1-1,-1 1 1,1 0-1,-1-1 0,0 1 1,0-1-1,-5 6 1,0-1-7,0-1 1,0 0-1,0 0 1,-1-1 0,0 0-1,-1 0 1,1-1-1,-1 0 1,0-1-1,0 0 1,0 0 0,-1-1-1,-17 4 1,23-6-16,0-1 1,-1 0 0,1-1 0,0 1-1,0 0 1,0-1 0,0 0-1,-1 0 1,1-1 0,0 1 0,1-1-1,-1 1 1,0-1 0,0 0-1,1-1 1,-1 1 0,1-1 0,0 1-1,0-1 1,0 0 0,0 0-1,0-1 1,1 1 0,-1 0 0,1-1-1,0 0 1,-2-5 0,1-1-82,1 0 0,0 0 0,1 0 0,0 0 0,0 0-1,1 0 1,1-1 0,0 1 0,3-13 0,-3 17-327,1-1-1,0 1 0,0 0 1,1 0-1,0 0 1,6-10-1,-7 13-152,0 0-1,1 0 1,-1 0-1,1 0 1,0 0-1,0 1 1,0-1-1,0 1 1,0 0-1,1 0 1,6-3-1,-4 3-207,-1 1 0,1-1-1,0 1 1,10 0 0,20 0-2972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1:4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28 958 2816,'-19'-3'917,"18"3"-894,1 0-1,0 0 0,-1 0 1,1 1-1,-1-1 1,1 0-1,0 0 0,-1 0 1,1 0-1,0 1 1,-1-1-1,1 0 0,-1 1 1,1-1-1,0 0 1,0 1-1,-1-1 0,1 0 1,0 1-1,0-1 1,-1 0-1,1 1 0,0-1 1,0 1-1,0-1 1,0 0-1,0 1 0,-1-1 1,1 1-1,38 9 3418,-29-8-3219,0-1-1,0 0 1,0-1 0,0 0-1,0 0 1,0-1-1,0 0 1,0-1 0,-1 0-1,1 0 1,0-1 0,-1 0-1,10-5 1,-12 5-118,0-1 1,0 0 0,0 0-1,-1 0 1,1-1 0,-1 0-1,0 0 1,-1 0 0,1-1-1,-1 1 1,0-1 0,0 0-1,-1 0 1,0 0 0,0-1-1,0 1 1,1-9 0,-3 11-78,1-1 0,0-1 0,0 1 0,-1 0 1,0-1-1,0 1 0,-1-1 1,0 1-1,0-1 0,0 1 0,0-1 1,-2-5-1,2 11-49,0-1-1,-1 0 1,1 0 0,-1 1 0,1-1 0,-1 0-1,1 1 1,-1-1 0,1 0 0,-1 1-1,1-1 1,-1 1 0,0-1 0,0 1 0,1-1-1,-1 1 1,0 0 0,1-1 0,-1 1-1,0 0 1,0 0 0,0-1 0,1 1 0,-1 0-1,0 0 1,0 0 0,0 0 0,0 0-1,1 0 1,-1 0 0,0 0 0,0 0 0,0 1-1,1-1 1,-1 0 0,0 0 0,0 1-1,0-1 1,0 1 0,-3 1-64,-1 0-1,1 0 1,0 1 0,-8 5 0,-1 4 90,-1 1 1,2 0 0,0 0 0,-13 21 0,-35 63 415,55-88-388,3-7-7,-34 68 464,33-64-440,1-1 0,0 1 0,0 0 0,1 0 0,-1 0 0,1 0 0,1 1 0,-1-1 0,1 0 0,0 8 0,1-12 5,0 1 0,-1 0 0,1 0 0,0-1 0,0 1 0,1 0 0,-1-1 1,0 1-1,1-1 0,-1 0 0,1 1 0,0-1 0,0 0 0,0 0 0,0 0 0,0 0 0,1-1 0,-1 1 0,0 0 1,1-1-1,-1 0 0,1 1 0,0-1 0,-1 0 0,4 0 0,1 1 45,1 0 0,0-1 0,0 0 1,-1-1-1,1 0 0,0 0 0,13-2 0,-12 1-28,-1-2 0,1 1 0,-1-1-1,1 0 1,-1 0 0,0-1 0,0 0 0,0-1 0,13-10-1,-6 2 39,-1-1 1,0 1-1,16-22 0,75-114 220,-33 43-187,36-51-36,-101 147-93,8-16 12,0 0 0,-2-1 0,-1 0 0,-2-1 0,13-50 0,-21 71-67,-1 5-9,-1 0 0,1 0 0,-1 0 1,1 0-1,-1 0 0,0 0 1,0 1-1,0-1 0,0 0 0,0 0 1,0 0-1,-1 0 0,0-3 1,1 4 33,0 1 1,0 0-1,0 0 1,-1-1 0,1 1-1,0 0 1,0-1 0,0 1-1,-1 0 1,1 0 0,0-1-1,0 1 1,-1 0 0,1 0-1,0 0 1,-1-1 0,1 1-1,0 0 1,-1 0-1,1 0 1,0 0 0,-1 0-1,1 0 1,0 0 0,-1 0-1,1 0 1,0 0 0,-1 0-1,1 0 1,0 0 0,-1 0-1,1 0 1,0 0 0,-1 0-1,1 0 1,0 0 0,-1 0-1,1 0 1,0 1-1,-1-1 1,1 0 0,0 0-1,0 0 1,-1 1 0,1-1-1,0 0 1,-1 1 0,-13 13-289,13-13 287,-16 20-28,0 2 0,2 0-1,0 1 1,2 1 0,0 0 0,-17 52-1,21-48 55,2 0 0,0 1 0,2 0 0,1 0 0,2 0 0,1 41 0,2-59 52,0 1 1,1-1 0,0 0 0,7 21 0,-7-29-14,-1 0-1,1-1 1,-1 1 0,1 0-1,0-1 1,0 1 0,1-1 0,-1 0-1,1 0 1,0 1 0,0-2-1,0 1 1,0 0 0,0-1 0,0 1-1,1-1 1,-1 0 0,5 2 0,-5-3-14,0-1 1,1 1-1,-1-1 1,0 1 0,0-1-1,0 0 1,0 0 0,0 0-1,0-1 1,0 1-1,0-1 1,0 0 0,0 0-1,0 0 1,0 0 0,0 0-1,0-1 1,-1 1 0,6-4-1,2-3 80,-1 1-1,0-1 1,14-17-1,19-25 8,-2-2-1,-2-2 1,57-112 0,-69 110-93,27-87 0,-50 134-25,74-310-300,-75 305 257,1 5-32,-1-1 0,-1 1 0,0 0 0,0-1 0,0 0 0,-2 1 0,0-11 0,1 20 68,0-1-1,0 1 1,0 0 0,0 0 0,0 0-1,0 0 1,0-1 0,0 1 0,0 0-1,0 0 1,0 0 0,0 0 0,-1-1 0,1 1-1,0 0 1,0 0 0,0 0 0,0 0-1,0 0 1,0-1 0,0 1 0,0 0-1,-1 0 1,1 0 0,0 0 0,0 0-1,0 0 1,0 0 0,0 0 0,-1 0 0,1 0-1,0-1 1,0 1 0,0 0 0,0 0-1,-1 0 1,1 0 0,0 0 0,0 0-1,0 0 1,0 0 0,-1 0 0,1 0-1,0 0 1,0 1 0,0-1 0,0 0-1,-1 0 1,1 0 0,0 0 0,0 0 0,0 0-1,0 0 1,0 0 0,-1 0 0,1 0-1,0 1 1,0-1 0,0 0 0,0 0-1,0 0 1,0 0 0,0 0 0,0 1-1,0-1 1,-1 0 0,1 0 0,0 0-1,-8 15-101,-72 226-275,59-170 446,-33 114-41,40-126 26,-7 72 0,15-82 4,-1 3 126,3-1 0,3 78 0,8-67 128,-6-56-282,1 0 1,-1 0 0,1-1-1,0 1 1,1 0 0,-1-1 0,1 1-1,5 6 1,-6-10 7,0 0 1,1 0-1,-1 0 0,1 0 0,-1 0 0,1-1 0,0 1 1,0-1-1,0 1 0,0-1 0,0 0 0,0 0 1,0 0-1,0-1 0,0 1 0,0-1 0,0 0 0,1 0 1,-1 0-1,0 0 0,0 0 0,0-1 0,0 1 1,0-1-1,0 0 0,0 0 0,0 0 0,4-2 0,4-3 122,-4 3-109,-1 0 1,0-1-1,0 1 0,0-1 0,-1 0 0,1-1 0,-1 1 0,5-6 0,3-8 47,-1-1 0,-1 0 0,-1 0-1,0-1 1,-2 0 0,7-22 0,1-13 45,10-66 1,-25 114-153,0 0 0,0 0 0,0 0 0,-1 0 1,0 0-1,0 0 0,-1 0 0,-1-9 0,1 16 3,1 0-1,0-1 0,0 1 0,0-1 0,0 1 0,0 0 0,-1-1 0,1 1 0,0-1 0,0 1 0,0 0 1,-1 0-1,1-1 0,0 1 0,-1 0 0,1-1 0,0 1 0,-1 0 0,1 0 0,0-1 0,-1 1 1,1 0-1,0 0 0,-1 0 0,1 0 0,-1 0 0,1-1 0,0 1 0,-1 0 0,1 0 0,-1 0 0,1 0 1,0 0-1,-1 0 0,1 0 0,-1 0 0,1 1 0,-1-1 0,1 0 0,0 0 0,-1 0 0,1 0 1,0 0-1,-1 1 0,1-1 0,0 0 0,-1 0 0,1 1 0,0-1 0,-1 0 0,1 1 0,0-1 0,0 0 1,-1 1-1,-2 1-22,1 1 1,-1-1-1,1 1 0,0 0 1,-3 4-1,0 2 4,1 1 0,0 0 0,0 0 0,-3 18 1,-5 44-163,10-54 215,1 1-1,1-1 0,1 0 1,5 28-1,-6-44-6,0 0-1,1 0 1,-1 0 0,1 0-1,-1 0 1,1 0 0,0 0-1,0 0 1,0-1 0,0 1-1,0 0 1,1-1 0,-1 1-1,0 0 1,1-1 0,-1 1-1,1-1 1,-1 0 0,3 2-1,-1-2 4,0 0-1,0 0 0,0 0 0,0 0 0,0 0 1,0-1-1,0 0 0,0 1 0,0-1 1,0 0-1,6-1 0,2-1 33,-1 0 0,1-1-1,-1-1 1,1 1 0,-1-2-1,12-5 1,10-9 0,-22 12-85,0 1-1,0 0 1,1 1-1,-1 0 0,1 1 1,1 0-1,20-4 0,-29 8 25,1 0-1,-1 0 1,1 0-1,-1 0 0,1 1 1,-1 0-1,0 0 1,1 0-1,-1 0 1,0 0-1,0 1 0,1-1 1,-1 1-1,0 0 1,-1 0-1,1 0 0,0 0 1,2 3-1,6 7-33,0 0-1,16 24 1,6 6 97,-23-30-5,1-2-1,1 1 1,-1-2-1,2 1 1,-1-2-1,25 13 1,-18-11 59,-8-5 8,0 0-1,17 5 1,-23-9-91,-1-1 1,1 1 0,-1-1 0,0 1 0,1-1 0,-1 0 0,1-1-1,-1 1 1,1-1 0,4-1 0,21-8-1551,-26 9 794,0-1 1,0 0-1,0 0 0,0 0 1,-1 0-1,1-1 1,-1 1-1,1-1 1,3-4-1,6-10-1640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3:05.39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74 275 1664,'-6'-12'1923,"5"10"-1731,1 1 0,0 0 1,0-2-1,0 2-99,0-1 1,0 1 0,-1 0-1,1 0 1,0 0 0,0 0-1,-1 0 1,1 0 0,0 0-1,-1 0 1,1 0-1,-1 0 1,0 0 0,1 0-1,-1 0 1,0 0 0,1 0-1,-1 1 1,0-1 0,0 0-1,-1 0 1,-10-8 886,10 7-787,-1 1 0,1-1 0,0 0 0,0 1 0,-1 0 0,1-1 0,0 1 0,-1 0 0,1 0 0,-1 1 0,-5-2 0,7 2-135,-7-2 445,11 2-232,216-9 1441,-190 7-1443,-11 1-201,30-6 0,-28 4-5,29-3 1,-29 5-157,34-7 0,-13 0 307,70-4 1,-55 8-36,145-22 104,72-20 957,-168 26-1109,60-1 272,-83 12-401,-44 6 108,57 3 0,-35 1-165,-6 4-25,-48-4 82,1-1 0,-1 1-1,0 1 1,10 2 0,10 3-75,3-2 166,-17-3-103,-1 0 1,19 1-1,105 2 213,-28 0-445,37-1 340,-31-16 27,-86 9-69,66-17 174,-77 17-252,21-8 1,-3 1 224,-25 7-138,-4 2-29,0-1 0,1 1 0,-1 0 0,6 0 0,-4 3-4,-5-2 21,-3 13 523,-2 4-525,1-1 0,1 1 0,0 0 0,3 27 1,-1 2-63,4 183-218,-4-201 389,2-1 0,9 46 0,-11-65-168,-1-7 13,0-1 0,0 0 1,0 1-1,0-1 0,0 0 0,0 1 1,0-1-1,0 0 0,0 1 0,0-1 1,0 0-1,1 1 0,-1-1 0,0 0 1,0 0-1,0 1 0,0-1 0,1 0 0,-1 1 1,0-1-1,0 0 0,0 0 0,1 0 1,-1 1-1,1-1 0,0 1-69,-11-1-421,-24-2 393,-65-11 1,61 7 194,-41-1-29,55 5-20,-1 1-1,1 1 0,-26 4 0,-23-1 241,-55 3 88,0 0 100,-37 2-322,121-7-232,-51 6 0,-22 4-109,38-6 314,-171 27-42,157-19-49,63-8 1,-42 3 0,8-2 95,-65 5 1,17-2-11,-106 14 395,195-20-357,17-1-134,-1-1 0,1-1 0,-1 1 0,1-1 0,-1 0-1,1 0 1,-8-2 0,-8-1 246,15 3-228,0-1 1,0 0-1,-9-3 1,3 3-42,11 1 5,0 0 1,1 0-1,-1 0 0,0 0 1,0 0-1,0 0 0,1-1 1,-1 1-1,0-1 0,0 1 1,1-1-1,-1 0 0,0 0 0,1 0 1,-1 0-1,1 0 0,-2-1 1,-4-4-21,0 1 1,0 0 0,0 1-1,-10-5 1,-7-5-50,17 10 74,0 0-1,0 0 1,0 0-1,-9-3 0,-15-4 58,17 6-90,0 0-1,-19-3 0,31 7 5,0 1 0,0-1-1,0 1 1,0-1-1,0 0 1,0 0 0,0 0-1,0 0 1,0 0 0,0 0-1,0-1 1,1 1-1,-1-1 1,1 1 0,-1-1-1,1 1 1,-3-4 0,4 4-6,-1-1 0,0 1 0,1 0 0,-1 0 0,1-1 0,0 1 0,-1 0 0,1-1 0,0 1 0,0 0 0,0-1 0,0 1 0,0 0 0,0-1 0,0 1 0,0 0 0,1-1 0,-1 1 0,1 0 0,-1-1 0,1 1 0,-1 0 0,1 0 0,-1 0 0,1-1 0,0 1 0,1-1 0,7-8-281,1 1 0,0 0 0,13-8 0,10-9-750,46-51-3747,-34 32 2394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3:08.53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8 1056,'18'4'3808,"-11"1"-3457,-6-5-282,-1 1-1,1-1 1,0 1-1,0-1 1,-1 1-1,1-1 1,0 1-1,0-1 0,0 0 1,0 1-1,-1-1 1,1 0-1,0 0 1,0 0-1,0 1 1,0-1-1,1 0 1,30 4 1269,-27-3-1143,0 0 1,1 0-1,-1 0 1,0-1-1,1 0 0,-1 0 1,7-1-1,90-12 626,-95 12-804,-3 0 23,0 0 0,1 1 0,-1 0 0,1 0-1,8 1 1,-2 0-25,1 0 0,0 0 0,12-2 0,2 0-5,66-7 142,0 0-16,245 11 317,-211 2 64,436-5 342,-400 12-790,-45-2 139,107 11-112,-176-15 7,44 8-8,-78-12-15,0 0 0,29 0 1,3 0-40,-19-1 81,50-4 0,-48 1 55,40 2 0,122 2-117,-103-3 178,-22-2-79,-38 0-76,34 3 1,-34 1-153,54-6 0,-53 2 156,40 2 1,193 3 152,-138-4-219,-16 7 219,-12 4 80,-33-9-66,98-12-1,-138 9-172,35 2 0,-5 0-62,-6-3-101,40-1 180,-32 1-2,-2-4-42,-29-1-177,-13 0 468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3:10.57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1 198 1824,'5'-9'2635,"-4"9"-2482,1 0 1,0 0 0,-1-1 0,1 1 0,0-1 0,-1 1-1,1-1 1,-1 0 0,1 1 0,1-2 0,-1 1-74,-1 0-1,1 0 1,-1 0 0,1 0 0,0 1 0,0-1 0,-1 1 0,1-1-1,0 1 1,2 0 0,15-2 691,-15 1-566,0 1 0,0 0 0,1 0-1,-1 0 1,5 1 0,-2 0 19,1 0 0,0-1 0,-1 0 0,11-1 0,2 0 85,119-5 502,-7-5-69,-80 4-385,120-9 229,-37 2-340,101-18-54,-132 15-144,-3-1 130,36-4 124,191-8-180,-150 30 20,-86 1 95,67 7 275,115-5-59,-96 8-296,-109-6 220,-31-3-154,-17-1-223,28 4 1,193 30 41,-129-21 22,-65-7 11,52 14 0,-86-18 52,28 3 0,2 1-40,-10-2 119,62 2 1,-33-4-183,410 10 1248,-456-13-1285,140 8 386,31 0 123,-113-6 187,-39-1-1421,2 0-4151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3:32.2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40 53 992,'10'-10'12479,"-10"7"-12015,0 0-266,0 7 1061,8-5-705,0-2-505,0 1-1,0 0 1,1 0 0,-1 0-1,10 1 1,5-2-111,10-1 88,-1 2 1,49 3-1,-21 0 33,-25-1 21,50 8 0,-72-7 19,0 0 0,19-2 0,-8 0 820,-24 1-870,0 0 0,0-1-1,0 1 1,0-1 0,0 1-1,0 0 1,0-1 0,-1 1 0,1 0-1,0-1 1,0 1 0,0 0 0,-1-1-1,1 1 1,0 0 0,0 0-1,-1-1 1,1 1 0,0 0 0,-1 0-1,1-1 1,-8 1 44,0-1 0,1 0 0,-1-1 0,-9-2 0,7 1-155,-1 0-1,-17-1 0,12 3 104,-15-2-32,-42 3 0,-43 3 204,-23 3-213,92-5-323,28-2-1044,13 1 673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3:34.6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27 1248,'5'-8'9488,"58"16"-7728,50-8-454,-104-1-1096,1 0 1,16-4-1,-9 1 34,-16 4-243,0 0 1,-1 0 0,1 0-1,0 0 1,0-1-1,-1 1 1,1 0-1,0 0 1,-1 0-1,1-1 1,0 1-1,0 0 1,-1-1 0,1 1-1,0-1 1,-1 1-1,1-1 1,-1 1-1,1-1 1,-1 1-1,1-1 1,-1 0 0,1 1-1,-1-1 1,0 0-1,1 1 1,-1-1-1,0 0 1,1 1-1,-1-3 622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3:35.8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1 208 736,'0'-13'9285,"30"-18"-8204,-18 20-962,11-11 0,1 0 0,35-22 0,-43 33-64,1 1-1,0 0 0,1 2 0,-1 0 0,21-6 1,-34 13-31,-1 0 0,1 0 1,-1 1-1,1-1 0,-1 1 1,1 0-1,-1 0 0,1 0 1,-1 1-1,1-1 0,-1 1 1,1 0-1,-1-1 0,1 2 1,-1-1-1,0 0 0,1 1 1,-1-1-1,5 4 0,-5-2 17,1 0-1,-1 1 1,0-1-1,0 0 1,0 1-1,0 0 0,-1 0 1,1 0-1,-1 0 1,0 0-1,-1 0 1,1 0-1,0 1 0,0 7 1,0-2 44,-1 1-1,0-1 1,0 0 0,-1 1 0,-1-1 0,0 1-1,0-1 1,-1 1 0,-1-1 0,0 0-1,0 0 1,-1 0 0,0-1 0,0 1-1,-1-1 1,0 0 0,-1 0 0,-9 11 0,-18 17 213,0-1 1,-52 42 0,64-59-170,11-10-83,0 0 1,0-1-1,-1 0 0,0-1 0,0 0 1,-13 6-1,24-13-34,-1 0 0,1 1 1,-1-1-1,1 0 0,-1 0 0,1 0 1,-1 0-1,1 0 0,-1 0 0,1 0 1,-1 0-1,0 0 0,1 0 0,-1 0 1,1 0-1,-1 0 0,1 0 0,-1 0 1,1 0-1,-1-1 0,1 1 1,-1 0-1,1-1-22,0 1 1,-1 0-1,1-1 1,0 1-1,0 0 1,0-1-1,0 1 1,0 0-1,0-1 1,0 1 0,0 0-1,0-1 1,0 1-1,0 0 1,0-1-1,0 1 1,0 0-1,0-1 1,0 1-1,0 0 1,0-1-1,0 1 1,0 0-1,0 0 1,1-1-1,-1 1 1,0 0-1,0-1 1,0 1-1,1 0 1,-1-1 0,7-7-43,0 0 1,0 1 0,1 0-1,0 0 1,0 0 0,1 1-1,0 0 1,0 1 0,0 0 0,0 0-1,1 1 1,0 0 0,0 1-1,0 0 1,0 1 0,1 0-1,-1 0 1,1 1 0,-1 1 0,14 0-1,-10 1 55,3 1 52,27 5 0,-39-5-14,0-1 1,0 1-1,0 0 1,0 0-1,0 1 1,0-1 0,-1 1-1,1 0 1,5 5-1,-4-2 6,0-1 1,0 1-1,-1 0 0,0 0 0,0 0 1,4 8-1,-6-10-977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3:37.0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28 2912,'0'7'3325,"0"-7"-3249,8 15 2200,2 7-823,-8 6-723,-2-22-522,1 1 0,-1-1 0,1 0 1,1 1-1,1 6 0,0-5 54,-1 0 0,0 1 1,-1-1-1,0 1 0,0 16 704,3-34-523,0 2-333,1-1 1,5-14-1,-7 15-134,0-1 0,1 1 0,8-11 0,-7 10 45,1 1-1,1 0 1,0 1 0,0-1 0,0 1 0,0 1 0,1 0 0,0 0 0,0 0 0,10-3 0,-14 6-13,0 1 0,0-1 0,0 1-1,0 1 1,0-1 0,0 1 0,0-1 0,0 1 0,0 0 0,1 0-1,-1 1 1,0 0 0,0-1 0,0 1 0,0 0 0,0 1-1,0-1 1,0 1 0,-1 0 0,1 0 0,0 0 0,-1 0 0,1 1-1,5 5 1,-3-3 118,0 0 1,-1 1-1,0 0 0,1 0 0,-2 0 1,1 1-1,-1 0 0,6 12 0,-10-19-103,0 1 0,0-1 0,0 0 0,1 1 0,-1-1 0,0 0-1,0 1 1,0-1 0,1 0 0,-1 0 0,0 1 0,0-1 0,1 0 0,-1 0 0,0 1-1,0-1 1,1 0 0,-1 0 0,0 0 0,1 0 0,-1 0 0,0 1 0,1-1 0,-1 0-1,0 0 1,1 0 0,-1 0 0,0 0 0,1 0 0,12-6-4,18-21-777,-17 13 592,3-2 45,-9 9 63,-1 0 0,1 0 0,0 1 0,12-7 0,5-3 23,-20 13-2,0-1 0,0 1 0,0-1 0,0 2 0,1-1 0,-1 0 0,1 1 0,0 0 0,11-2 0,-16 4 51,0 0 1,-1 1 0,1-1 0,0 1 0,0-1 0,0 0 0,-1 1 0,1 0 0,0-1 0,0 1 0,-1-1 0,1 1 0,0 0 0,-1-1 0,1 1 0,0 1 0,9 14 461,-9-15-433,1 5 60,1-1 0,-1 1 0,0 0 1,0 0-1,-1 0 0,0 0 0,1 10 0,-1 48 464,-1-37-55,-1-20-611,1 0 0,-1-1 1,0 1-1,0-1 0,-1 1 1,0-1-1,-4 10 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3:37.9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223 71 992,'1'0'47,"-1"0"-1,0-1 1,0 1 0,1 0-1,19-14 8612,-21 13-8563,-1-2 142,0-1 0,0 1 0,0-1 0,0 1 0,-1 0 0,1 0 0,-1 0 0,0 0 0,0 1-1,0-1 1,0 1 0,-1-1 0,1 1 0,-1 0 0,1 1 0,-1-1 0,0 1 0,0-1 0,0 1-1,1 0 1,-5 0 0,3 0-202,0 0 0,0 1 0,1 0 0,-1 0 0,0 0 0,0 1-1,1-1 1,-1 1 0,0 0 0,1 1 0,-1-1 0,1 1 0,0 0 0,-1 0 0,1 0-1,0 1 1,-7 4 0,3 2 19,0-1 0,0 2-1,1-1 1,0 1 0,0 0-1,1 0 1,0 1 0,1 0 0,1 0-1,-1 0 1,2 1 0,0-1-1,-2 14 1,4-20-42,1 0-1,0-1 0,0 1 1,1-1-1,-1 1 0,1 0 1,0-1-1,0 1 0,1-1 1,-1 1-1,1-1 0,0 0 1,0 0-1,0 0 0,1 0 1,0 0-1,-1 0 1,1-1-1,5 5 0,-4-4 35,0 0-1,0 0 1,1-1-1,-1 1 1,1-1-1,0 0 1,0 0-1,0-1 0,0 0 1,0 1-1,1-2 1,-1 1-1,1-1 1,-1 0-1,12 1 1,14-4 252,0-1 1,0-2 0,54-16-1,-71 18-292,24-11 52,6 0-3791,-35 13 2635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1:23:39.0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97 3072,'0'-7'8986,"10"3"-7732,-1 1-1051,-2 1-84,-1-1 1,0 0 0,0 0 0,0 0 0,7-5 0,1-2-49,-6 3-18,0 0 1,1 1 0,0 0 0,0 1 0,1 0 0,-1 0 0,14-4 0,-21 9-38,0 0 1,0-1 0,0 1 0,0 0 0,0 0 0,1 1 0,-1-1 0,0 0 0,0 1-1,0-1 1,0 1 0,0 0 0,0-1 0,0 1 0,0 0 0,0 0 0,0 0 0,-1 1 0,1-1-1,0 0 1,-1 1 0,1-1 0,-1 1 0,1 0 0,-1-1 0,0 1 0,0 0 0,2 3-1,-1-1 75,0 0 0,0 0 0,0 1-1,-1-1 1,1 0 0,-1 1 0,0-1-1,-1 1 1,1 0 0,-1-1-1,0 1 1,0 6 0,-2 1 131,0-2 0,-1 1 0,-1 0 1,1 0-1,-7 10 0,7-13-150,-1-1 1,-1 0-1,1 0 0,-1 0 0,0-1 1,-1 0-1,1 0 0,-1 0 0,0 0 1,-12 7-1,-11-3 556,34-10-107,33-4 420,26-7-877,11-3-2832,-51 8-85,2 4 875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33:29.6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166 0 3808,'10'9'7168,"-10"-3"-7156,-1 0-1,0 0 1,0 0 0,0 0 0,0 0 0,-1-1 0,-3 8 0,-22 37 715,6-11-419,3-2-240,2 0 0,1 1 0,-16 66 0,18-40-69,3 1 0,3 0-1,2 110 1,10-106 36,3 0 0,3-1 1,4 0-1,23 67 0,-17-77-37,43 80 1,-3-6 57,64 179-194,5-22 392,-89-208-152,75 109 0,-53-108-79,90 91 0,24 30 118,-152-171-129,29 40 107,125 125 1,68 8-94,-3-4 60,-110-82-73,164 108 0,-266-205 3,56 40-56,105 54 0,-38-42-37,33 17 208,-26 2 51,90 45 25,191 45 108,-224-118-262,2-17-42,-129-28 47,33 4 86,1-5 0,130 2 0,324-25 203,-454-6-292,277-33-41,-148 4 109,137-28-48,-26-7-42,-175 36 30,-130 25-76,240-43 58,-208 46-53,175 5 0,-244 7-27,0 0 1,1 1 0,-1 2 0,-1 1 0,34 11 0,-18-1 22,0 2 0,45 28 1,-67-35 35,0 1 1,-2 2 0,1-1-1,-2 2 1,0 0 0,0 0-1,13 22 1,-20-26-57,0 0 1,-1 0 0,6 14-1,-8-14 67,2 4-10,-1 0 1,-1 0-1,2 18 0,1 0-99,17 104-27,-16-80 31,18 64 1,-20-101 78,-3-6 20,1 0-1,1 0 0,0 0 1,1 0-1,1-1 1,13 21-1,-18-31-25,5 7-30,0 1-1,1-2 0,0 1 0,0-1 1,1 0-1,1-1 0,19 14 0,-15-14 18,-6-3 25,0 0-1,1-1 1,16 6-1,-4-4 47,-7-1-46,1 0 0,-1-2 0,1 1 0,-1-2 0,1 0 0,0-1 0,19 0 1,-3-4 11,318-30 20,-248 16-108,182-55 0,-115 29 132,17-5-20,-125 28-67,89-41 0,-104 42 3,1 1-1,53-13 1,-10 4 59,261-89-41,-273 85 11,-53 20 2,1 1 1,0 1 0,27-6 0,118-22 98,-105 28-121,1-2 141,1 0-153,-27 8 390,-39 2-401,1-3 456,-2 4-420,0 0-1,0 0 0,0 0 0,0 0 0,0 0 0,0 0 1,-1 0-1,1 0 0,0 0 0,0 0 0,0 0 0,0 0 1,0 0-1,0 0 0,0 0 0,-1 0 0,1 0 0,0 0 1,0 0-1,0 0 0,0 0 0,0 0 0,0 0 0,0 0 1,0 0-1,0 0 0,-1-1 0,1 1 0,0 0 0,0 0 1,0 0-1,0 0 0,0 0 0,0 0 0,0 0 0,0 0 1,0 0-1,0-1 0,0 1 0,0 0 0,0 0 0,0 0 0,0 0 1,0 0-1,0 0 0,0 0 0,0-1 0,0 1 0,0 0 1,0 0-1,0 0 0,0 0 0,0 0 0,0 0 0,0 0 1,0-1-1,0 1 0,0 0 0,0 0 0,0 0 0,0 0 1,0 0-1,-35-8 114,3-1-127,12 9 97,-137 3-21,118 0 40,-77 15-1,30-1-46,30-4-321,9-1 199,21-5-1120,47-4 1276,-17-2-42,0 0 0,0 0 0,0-1 0,8 0 1,62-12-133,-17 1-46,227-36 90,-243 41-10,172-25 42,-199 29 119,1 1 1,16 1 0,-24 0 816,-24 24-1400,11-16 512,0 0 0,0 0-1,-1-1 1,0 0 0,-9 8-1,13-13-18,-22 22-157,25-23 192,-2-1 20,-1 1 0,1-1 0,0 1 0,0-1-1,0 1 1,0-1 0,-4 3 0,4-2-27,0 0 0,0 0-1,0 0 1,0-1 0,0 1 0,0-1 0,-5 1-1,-8 0-57,1 0 0,-1 2 0,-16 4 0,14-3 107,-30 3 0,7-4 20,-73 14-1,92-10-136,-28 11 1,-6 2 42,44-16-31,0 0 0,1 0 1,-17 11-1,24-14 36,2-1-37,2-1-202,0 0 196,-1-1 1,1 1-1,0 0 1,0 0 0,0 0-1,0 0 1,1 0-1,-1 0 1,0 0 0,3-1-1,0-1-4,14-12-6,0 0-1,2 1 0,-1 1 0,2 1 0,39-18 0,88-21-170,-44 15 134,-61 19 176,-41 16 85,-2 1-202,0 0 0,0 0 0,0 0 0,0 0 0,0 0 0,0 0 0,0 0 0,0 0 1,0 0-1,0 0 0,0 0 0,0 0 0,0 0 0,0 0 0,0 0 0,0 0 0,0 0 0,0 0 0,0 0 0,0-1 1,0 1-1,0 0 0,0 0 0,0 0 0,0 0 0,0 0 0,0 0 0,0 0 0,0 0 0,0 0 0,0 0 0,0 0 1,0 0-1,0 0 0,0 0 0,0 0 0,0 0 0,0 0 0,0 0 0,0 0 0,0 0 0,0 0 0,0 0 0,0 0 1,1 0-1,-1 0 0,0 0 0,-7-3 83,-10 0-54,6 5-24,0-1 0,0 1 1,-1-2-1,-17-1 0,4 1-110,-106-5 520,114 5-410,-10 0 21,-45 5 0,41-3-192,23-1 136,1-1 0,-1 1 0,0 0 0,1 1 0,-9 2 0,12-3 15,-1 0 0,1 0 0,0 0-1,-7 0 1,-15 3-313,13 4 50,12-8 64,10 3-603,5-2 769,0 0 0,0 0-1,28-4 1,5 0 131,150-2-259,-112 5 1594,-91 4-1460,12-43-14253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1:4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5 172 5728,'-5'-20'2592,"18"-4"-2240,-3 13 1408,9 6-1024,15-15 768,11 8-864,32-4 0,4 4-384,19 0 32,-10 4-160,3 0 0,-7 4-64,4-7 288,-6 6-160,8 1-2656,-12 4 1344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4:45.5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18 2400,'-4'-2'659,"4"2"-611,-1 0 1,1 0-1,0-1 0,-1 1 0,1 0 0,0 0 1,0 0-1,-1 0 0,1-1 0,0 1 1,0 0-1,0 0 0,-1-1 0,1 1 1,0 0-1,0 0 0,0-1 0,0 1 0,0 0 1,-1-1-1,1 1 0,0 0 0,0 0 1,0-1-1,0 1 0,0 0 0,0-1 0,0 1 1,0 0-1,0-1 0,0 1 0,0-1 1,0 1-50,0-1 1,0 1 0,0 0 0,0-1-1,-1 1 1,1-1 0,0 1 0,-1 0 0,1-1-1,0 1 1,0 0 0,-1 0 0,1-1-1,-1 1 1,1 0 0,0 0 0,-1-1 0,1 1-1,-1 0 1,1 0 0,0 0 0,-1 0-1,1-1 1,-1 1 0,1 0 0,-1 0 0,1 0-1,0 0 1,-1 0 0,1 0 0,-1 0-1,1 0 1,-1 1 0,1-1 0,-1 0 0,1 0-1,0 0 1,-1 1 0,-16 3 265,10-2 25,7-2-266,-1 0 1,1 0-1,-1 0 1,1 0-1,-1 0 1,1 0-1,-1 1 1,1-1-1,-1 0 1,1 0-1,-1 0 1,1 1-1,-1-1 1,1 0-1,0 0 0,-1 1 1,1-1-1,0 1 1,-1-1-1,1 0 1,0 1-1,-1-1 1,1 0-1,0 1 1,0-1-1,-1 1 1,1-1-1,0 1 1,0-1-1,0 1 1,0-1-1,-1 1 1,1-1-1,0 1 0,0-1 1,0 1-1,0-1 1,0 1-1,1 0 1,-1 1 26,0 0-1,0 0 1,0 0 0,1 0 0,-1 0 0,1 0-1,-1 0 1,1 0 0,0 0 0,0 0-1,0 0 1,0 0 0,0-1 0,0 1 0,0 0-1,1-1 1,-1 1 0,1-1 0,-1 1 0,3 0-1,2 3 144,1-1 0,0 0-1,0-1 1,9 4 0,11 5-288,-9-5 276,0 0 0,1-1 0,0 0 0,23 2 0,13 5 524,-42-11-613,-1-1-1,0 0 1,1 0-1,16-2 1,-1 0-55,-7 0 16,0-1 0,25-6-1,-16 2 149,75-16 242,14-2-128,-93 20-328,0 2 1,43 0-1,80 16 18,25-12 721,-91-3-537,82-5-150,0 0-21,107-6 583,-129 6-319,-67 5-208,5-1-138,108-9 275,-80 5-279,-6 1 150,-45-2-52,-1 2-1,1 3 1,114 11 0,-71-3 149,-40-3-35,7 4-23,-45-3-95,2-1 0,45-2 0,159-14 266,-121 7-37,-73 4-171,53-9-1,-54 6-64,55-2-1,110 4 461,-120 0 187,-50 1-718,0 1-1,0 1 1,-1 2 0,56 10 0,55 22 296,-134-33-515,-1 0 0,1-1 1,-1 1-1,1-1 0,-1 0 1,1 0-1,-1-1 0,1 1 0,-1-1 1,0 0-1,1-1 0,-1 1 1,8-4-1,18-6-6039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5:04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0 355 1888,'0'5'7498,"2"-14"-7183,0 1 0,0-1 0,1 1 0,6-13 0,-8 20-306,5-13 277,22-45 711,-24 52-956,0 0 1,1 0-1,0 1 1,0 0 0,1 0-1,7-6 1,-4 5 30,0 1 0,0 0 0,1 0 0,0 1 0,15-6 0,-10 5-60,0 1 1,1 0 0,0 1 0,30-3 0,-25 4 45,-7 1-100,-1 0 1,1 1-1,22 1 1,-33 0 53,0 1 0,0-1 0,0 1 0,0-1 0,0 1 0,0 0 0,0 0 0,-1 0 1,1 0-1,0 1 0,-1-1 0,1 1 0,-1 0 0,1 0 0,-1 0 0,0 0 1,0 0-1,1 0 0,-2 0 0,1 1 0,0-1 0,1 4 0,1 1 57,-2 0 0,1 1 0,-1-1 0,0 1 0,0 0-1,-1 0 1,0 0 0,0 11 0,-2 9 14,-6 31 0,1-6 27,1-6 91,-4 1 0,-21 72 0,24-103-123,0 1 1,-1-2-1,-1 1 1,-1-1-1,-1-1 1,-12 17-1,18-26-79,-1-1 1,0 1-1,-1-1 0,1 0 1,-13 8-1,-35 18 153,16-11-300,23-12 27,11-6 96,0-1 0,0 1 0,1-1 0,-1 1 0,0 0 0,1 0 0,0 0 0,-4 4 0,5-5 33,1-1 0,0 0 1,-1 1-1,1-1 0,0 0 1,-1 1-1,1-1 0,0 0 1,-1 0-1,1 1 0,-1-1 0,1 0 1,-1 0-1,1 0 0,0 0 1,-1 0-1,1 0 0,-1 0 1,1 0-1,-1 0 0,1 0 1,-1 0-1,1 0 0,-1 0 1,0 0-1,1 0-2,0 0 1,1 0-1,-1 0 1,0 0-1,0 0 0,0 0 1,0 0-1,0 0 1,0 0-1,1 0 0,-1 0 1,0 0-1,0 0 0,0 0 1,0 0-1,0 0 1,0-1-1,0 1 0,1 0 1,-1 0-1,0 0 0,0 0 1,0 0-1,0 0 1,0 0-1,0 0 0,0-1 1,0 1-1,0 0 1,0 0-1,0 0 0,0 0 1,0 0-1,0 0 0,0-1 1,1 1-1,-1 0 1,0 0-1,0 0 0,0 0 1,0 0-1,-1 0 1,1-1-1,0 1 0,0 0 1,0 0-1,0 0 0,0 0 1,0 0-1,0 0 1,0 0-1,0-1 0,0 1 1,0 0-1,0 0 0,0 0 1,0 0-1,-1 0 1,1 0-1,0 0 0,0 0 1,0-1-1,19-6-40,29-16-1,-1 0-125,-37 19 160,184-84 155,-184 83-106,-1-1 1,10-8 0,8-5 57,-7 5-27,2 2 1,-1 0 0,1 1 0,1 1 0,47-14 0,-67 24-75,-1 0 0,1 0 0,-1 0-1,1 0 1,0 0 0,-1 0 0,1 1 0,-1-1 0,1 1 0,-1 0 0,1 0 0,-1 0-1,0 0 1,1 0 0,-1 0 0,0 1 0,0-1 0,0 1 0,0 0 0,0-1 0,0 1 0,0 0-1,0 0 1,-1 0 0,1 1 0,-1-1 0,0 0 0,1 0 0,-1 1 0,0-1 0,0 1-1,-1-1 1,1 1 0,0-1 0,-1 1 0,0-1 0,1 4 0,-1 9 155,-1-1 0,0 1 0,-4 15 0,3-23-96,0 0 0,0 0 0,-1 1-1,0-2 1,0 1 0,-1 0 0,-7 10-1,-15 15 566,25-31-358,2-3-246,-1 0 0,1 0 1,-1 0-1,1 0 0,0 0 1,0 0-1,0 0 0,0 0 0,0 0 1,0 0-1,3-2 0,18-20-373,-19 21 245,12-12-4,1 0-1,0 2 0,1-1 1,0 2-1,1 0 0,1 2 1,0 0-1,0 1 0,34-12 1,-49 20 89,0 0 1,0 0-1,0 1 1,0-1-1,0 1 1,1 0-1,-1 0 1,0 0-1,0 0 1,6 2-1,-8-1 19,1-1-1,-1 1 1,0 1-1,1-1 1,-1 0 0,0 0-1,0 1 1,0 0-1,0-1 1,0 1 0,0 0-1,0 0 1,-1 0-1,1 0 1,-1 0 0,3 4-1,0 1 50,1 1 0,-2 0 0,1 0 0,-1 0 0,0 0 0,3 14 0,-6-20-59,1 0-1,-1 0 1,1 0-1,0 0 1,0 0-1,0 0 1,2 2-1,5 12-3,-7-15 17,-1 0 0,1 0-1,-1 0 1,1 0-1,-1 0 1,1 0-1,0 0 1,-1 0-1,1 0 1,0 0 0,0 0-1,0-1 1,-1 1-1,1 0 1,0-1-1,0 1 1,0 0-1,0-1 1,0 1-1,0-1 1,0 0 0,1 1-1,-1-1 1,0 0-1,0 0 1,0 0-1,0 0 1,2 0-1,-1 0 28,1 0-1,0 0 0,-1 0 0,1-1 0,-1 0 0,1 1 1,0-1-1,-1 0 0,0 0 0,5-3 0,3-2-27,0-1 0,-1-1-1,0 1 1,-1-1 0,1-1 0,-2 0-1,1 0 1,-1 0 0,6-11-1,4-8-90,31-37-1,-46 62 61,2-2-5,0 0 0,1 1 0,-1-1-1,1 1 1,0 0 0,0 0 0,1 0 0,-1 1 0,1 0 0,0 0 0,0 1 0,0-1 0,0 1-1,8-2 1,-10 4 24,1-1-1,0 0 0,0 1 0,0 0 1,0 0-1,0 1 0,-1-1 1,1 1-1,0 0 0,0 0 0,-1 1 1,1-1-1,0 1 0,-1 0 0,0 0 1,1 1-1,-1-1 0,0 1 1,5 4-1,31 28 323,-38-33 444,-26 1 671,20-4-1400,0 0 0,0-1 1,0 1-1,0-1 0,-5-2 0,5 2-33,1 0 1,-1 1-1,0-1 0,0 1 1,0 0-1,-7-2 0,5 3-36,0 0-1,0 1 0,0-1 1,0 1-1,0 1 0,0-1 0,1 1 1,-1-1-1,0 2 0,1-1 1,0 1-1,-1 0 0,1 0 0,0 0 1,1 0-1,-1 1 0,1 0 1,-5 5-1,0 0-14,1 0 1,1 1-1,0 0 0,0 0 1,1 0-1,0 1 0,-8 22 1,9-18 41,0-5-37,2 1 0,-1-1 0,-1 14 0,4-21 40,1-1 0,0 0 0,-1 0 0,1 1 0,0-1 0,1 0 0,-1 0 0,0 1 0,1-1 0,-1 0 0,1 0 0,-1 0 0,1 1 0,0-1 0,0 0 1,0 0-1,0 0 0,1 0 0,-1-1 0,0 1 0,3 2 0,-2-2 22,0-1-1,-1 0 1,1 0 0,0 0 0,0 0 0,0 0 0,-1-1 0,1 1-1,0-1 1,0 1 0,0-1 0,0 0 0,0 1 0,0-1-1,0 0 1,0 0 0,0-1 0,0 1 0,0 0 0,0-1 0,0 1-1,0-1 1,0 1 0,0-1 0,2-1 0,6-3 81,-1 0 0,0-1 0,14-11 0,-13 9 64,2-1-119,-1-1 1,0 0-1,-1-1 0,0 0 1,-1 0-1,0-1 0,-1-1 1,0 1-1,-1-1 0,11-27 1,-3-5 62,-1-1 0,7-49 0,-15 67-5,19-115 0,-23 118-78,-1 0 1,0-1 0,-7-42 0,4 50-13,0 3-49,0-1 0,-1 1 1,-11-29-1,14 43 27,0 1 1,0 0-1,0-1 1,0 1-1,0-1 1,0 1 0,-1 0-1,1-1 1,0 1-1,0 0 1,-1-1-1,1 1 1,0 0-1,0-1 1,-1 1-1,1 0 1,0 0-1,-1-1 1,1 1-1,0 0 1,-1 0 0,1 0-1,0-1 1,-1 1-1,1 0 1,-1 0-1,1 0 1,0 0-1,-1 0 1,1 0-1,-1 0 1,0 0-5,0 0 1,1 1-1,-1-1 0,0 1 1,0-1-1,1 1 0,-1-1 0,0 1 1,0-1-1,1 1 0,-1 0 1,1-1-1,-2 2 0,-13 26-239,9-12 242,1 0 0,1 0-1,0 0 1,1 0-1,-2 27 1,5 85 37,1-100 0,4 54 71,26 130 0,-28-197-64,0 1 1,2-1-1,0 0 1,0-1-1,1 1 1,10 15-1,-10-21 16,0 0-1,0 0 1,1-1 0,0 0-1,1 0 1,0-1 0,0 0-1,0 0 1,18 9-1,-23-14-8,1 0-1,-1-1 1,1 0 0,0 0-1,5 1 1,4 1 10,-11-2-98,-2-2-234,1 0 0,-1 0 0,1 0 0,-1 0 0,0 0 0,1 0 0,-1 0 0,0 0 0,0 0 0,1 0 1,-1 0-1,0 0 0,0 0 0,0 0 0,0 0 0,0 0 0,-1 0 0,1 0 0,-1-1 0,-1-12-5328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5:06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355 147 1824,'-4'-4'7472,"5"3"-7274,0 1 0,1-1 0,-1 0 0,0 0 0,0 0 0,0 0 0,-1 0 1,1 0-1,0-1 0,0 1 0,-1 0 0,2-3 0,0 1 235,-2 1-298,1 0 0,-1 0 1,1 0-1,-1 0 0,0 0 0,0 0 1,0 0-1,0 0 0,0 0 1,0 0-1,-1 0 0,1 1 1,-1-1-1,1 0 0,-1 0 0,0 0 1,0 0-1,1 1 0,-1-1 1,-1 0-1,1 1 0,-1-3 1,-1 1-41,1 0 0,-1 0 0,1 0 1,-1 0-1,0 1 0,0-1 0,0 1 1,-1 0-1,1 0 0,-7-3 1,5 3-55,-1 1 1,0 0 0,1 1-1,-1-1 1,0 1 0,1 0-1,-1 1 1,0-1 0,1 1-1,-1 0 1,0 1 0,1-1 0,0 1-1,-11 5 1,-3 2-18,1 1 1,-29 20-1,29-18 4,2 1 1,-1 0-1,2 1 0,0 0 0,1 1 0,-21 28 0,34-41-36,0 0-1,-1 0 1,1 1-1,0-1 0,0 1 1,1-1-1,-1 0 0,0 1 1,1-1-1,-1 1 0,1-1 1,0 1-1,0 0 0,0-1 1,1 4-1,0-2-13,0 0 0,0 0 0,0 0 1,1 0-1,-1 0 0,1 0 0,0-1 0,4 7 0,0-3 13,1 1 1,-1-1-1,1 0 0,0-1 0,1 0 1,-1 0-1,14 7 0,-1-2 166,0-2 1,1 0-1,0-1 0,1-1 1,0-2-1,0 0 0,23 2 1,-37-6-121,1-1 0,0-1 0,-1 1 0,1-1 0,-1-1 0,1 1 0,-1-2 0,0 1 0,0-1 0,0 0 0,13-8 0,5-4 94,48-39 0,-36 25 21,-5 5-86,68-45-278,-89 62 146,0 1 0,0 0 0,0 1 0,1 0 0,0 1 0,26-4 0,-30 7 20,0 1 0,0 0-1,0 0 1,0 1 0,0 0-1,17 5 1,0 2-88,25 12 0,-43-16 308,1 1 0,-1 0 0,8 6 0,-4-2 48,-10-8 711,-2-1-915,0 0 0,1 0 0,-1-1 0,0 1 0,0 0 0,0 0 0,0 0 0,0 0 0,1 0 0,-1 0 0,0 0-1,0 0 1,0-1 0,0 1 0,0 0 0,1 0 0,-1 0 0,0 0 0,0 0 0,0-1 0,0 1 0,0 0 0,0 0 0,0 0 0,0 0 0,0-1 0,0 1 0,0 0 0,0 0 0,0 0-1,0-1 1,0 1 0,0 0 0,0 0 0,0 0 0,0 0 0,0-1 0,0 1 0,0 0 0,0 0 0,0 0 0,0-1 0,0 1 0,-1 0 0,-1-9 81,0 4-85,-1 0 1,1 0-1,-1 0 1,0 0-1,0 1 1,0-1 0,-1 1-1,-5-6 1,6 7-46,0 1 0,0 0 0,0 0 1,0 1-1,0-1 0,0 1 0,0 0 0,-1-1 1,1 1-1,0 1 0,-1-1 0,1 0 1,-1 1-1,-6 0 0,-8 0-26,1 2 0,-1 0-1,1 1 1,-1 0 0,-30 12 0,9 0-78,-49 28 0,81-39 83,-1 0 0,1 1 1,1 0-1,-12 10 0,15-12 18,1-1 0,-1 1 0,1 1 0,-1-1 0,1 0 0,0 0 0,0 1 0,0 0 0,1-1 0,-1 1 0,-1 7 0,3-9 44,0-1 0,0 1 0,0-1 0,1 1 1,-1-1-1,0 1 0,1-1 0,-1 1 0,1-1 0,-1 1 0,1-1 0,-1 0 0,1 1 0,0-1 0,0 0 1,0 0-1,0 0 0,0 1 0,0-1 0,0 0 0,0 0 0,0 0 0,3 1 0,2 2 24,1 0 1,15 7-1,-21-10-43,6 1 68,-1 0 1,1 0-1,0 0 1,0-1-1,0 0 0,0 0 1,0-1-1,0 1 1,0-2-1,0 1 0,0-1 1,0 0-1,0-1 1,0 1-1,-1-1 0,1-1 1,0 1-1,-1-1 1,0 0-1,1-1 0,-1 1 1,-1-1-1,1 0 1,0-1-1,-1 0 1,0 0-1,0 0 0,7-10 1,32-47-151,-39 52 49,-3 5-505,1 11 80,1 6 346,1 0 0,0-1 0,1 1-1,0-1 1,14 19 0,-2-7 175,30 29 0,-44-48 23,0 0 0,1 0-1,-1 0 1,1-1-1,0 0 1,0 0 0,0 0-1,0 0 1,9 2-1,-11-4-12,0-1 0,-1 1-1,1-1 1,0 1-1,0-1 1,0 0-1,0 0 1,0-1 0,-1 1-1,1-1 1,0 1-1,0-1 1,0 0 0,-1 0-1,1 0 1,0 0-1,-1 0 1,1-1-1,-1 1 1,4-4 0,1-1 30,0-1 1,-1 1 0,1-1-1,-1-1 1,6-10 0,22-42-15,-32 57-67,35-74 3,39-112 0,-50 133-912,-20 69 400,88 265-27,-92-269 615,1 0 0,-2 0-1,1 0 1,-1 1 0,-1-1-1,1 0 1,-2 1-1,1-1 1,-1 0 0,-3 15-1,3-23-68,0 0-1,1 1 1,-1-1-1,0 0 1,0 1 0,1-1-1,-1 0 1,0 0-1,0 0 1,0 0-1,-1 0 1,1 0-1,0 0 1,0 0-1,0 0 1,-1 0-1,1-1 1,0 1 0,-1-1-1,1 1 1,-1-1-1,1 1 1,-1-1-1,1 0 1,-1 0-1,1 1 1,-1-1-1,1 0 1,-1-1-1,1 1 1,-1 0 0,1 0-1,-3-1 1,-6-2-80,-1 0 0,2 0 1,-19-9-1,19 8 40,-30-11-322,23 9 203,0-1 0,-17-9 0,32 15 124,-4-2-123,1 1-1,0-1 1,-1 1-1,1 0 1,-1 0-1,1 1 1,-1-1-1,-7 0 0,12 2 126,0 0 0,0 0 0,-1 0 0,1 0 0,0 1 0,0-1 0,0 0 1,0 0-1,0 0 0,0 0 0,0 1 0,-1-1 0,1 0 0,0 0 0,0 0 0,0 0 0,0 1 0,0-1 0,0 0 0,0 0 0,0 0 0,0 1 0,0-1 0,0 0 0,0 0 0,0 0 0,0 1 0,0-1 0,1 0 0,-1 0 0,0 0 0,0 0 0,0 1 0,0-1 0,0 0 0,0 0 0,0 0 0,0 0 0,1 0 0,-1 1 0,0-1 0,0 0 0,0 0 0,0 0 0,1 0 0,-1 0 0,0 0 0,0 0 0,7 9-39,2-2 106,0-1 0,0 1 1,1-2-1,-1 1 0,1-1 0,0-1 1,1 0-1,13 4 0,-1-2 184,0-2-1,45 5 1,-37-7-87,0-2 1,52-6-1,-69 4-94,-1-1-1,1 0 0,-1 0 1,0-2-1,0 0 0,0 0 1,-1-1-1,17-10 0,-16 7 39,-1-1 0,1 0-1,-1 0 1,19-23-1,-27 27-69,0 1 0,0-1-1,-1 0 1,1 1-1,-1-2 1,-1 1 0,1 0-1,-1-1 1,0 1 0,-1-1-1,1 1 1,-1-1-1,0-11 1,-1 13-24,0 0 1,-1 0-1,1 0 1,-1 0-1,0 0 1,-3-8-1,4 12-25,-1 0 0,1 0 0,-1 0 0,1 0-1,-1 0 1,1 0 0,-1 0 0,0 0 0,0 0 0,1 0 0,-1 1-1,0-1 1,0 0 0,0 0 0,0 1 0,0-1 0,0 1-1,0-1 1,0 1 0,0-1 0,0 1 0,0-1 0,0 1-1,0 0 1,-1 0 0,1 0 0,0 0 0,0 0 0,0 0-1,0 0 1,0 0 0,-1 0 0,1 0 0,-2 1 0,-4 1-24,1 1 0,-1-1 0,1 1 0,0 0 0,0 1 0,0 0 0,0 0 0,0 0 0,1 0 0,0 1 0,-8 9 0,4-4 104,2 1 0,-1-1-1,1 1 1,1 1 0,-7 17 0,11-22 2,0 0 1,0 0-1,1 0 1,-1 1-1,2-1 1,-1 0-1,1 1 1,1-1-1,-1 0 1,1 1-1,0-1 1,1 0-1,0 0 1,0 0-1,4 10 1,5 8 403,1-1 0,27 41 0,-27-48-244,21 26 0,-27-37-191,1 1 0,0-1-1,0 0 1,0 0 0,0-1 0,11 6-1,-16-10-88,0 0-1,0 0 1,1 0-1,-1 0 1,1-1-1,-1 1 1,0-1-1,1 1 1,-1-1 0,1 0-1,-1 0 1,1 0-1,-1 0 1,1-1-1,-1 1 1,1-1-1,-1 1 1,1-1-1,-1 0 1,0 0-1,1 0 1,-1 0-1,0 0 1,0-1-1,0 1 1,0-1 0,0 1-1,2-3 1,2-2-620,-1 0-1,0-1 1,0 1 0,-1-1 0,1 0 0,-1 0 0,4-12 0,6-20-1795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5:13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5 491 1056,'-5'-34'3147,"5"34"-2972,0-1 0,0 0 0,0 1 0,0-1 0,0 0 0,0 0 0,1 1 0,-1-1 0,0 0 0,0 1 0,1-1 1,-1 0-1,0 1 0,1-1 0,-1 1 0,0-1 0,2 0 0,-2 0-89,1 0 1,-1 0-1,1 1 1,-1-1-1,1 0 1,-1 0-1,1 0 0,-1 0 1,0 0-1,0 0 1,1 0-1,-1 1 1,0-1-1,0-1 0,0-3 58,1 1-1,-1 0 1,1 0-1,0 0 1,0 0-1,0 0 1,1 0-1,-1 0 1,4-5-1,14-42 412,-12 39-546,1 1 1,0-1-1,1 1 1,0 1 0,1 0-1,0 0 1,0 1-1,1 0 1,0 0 0,1 2-1,0-1 1,0 1-1,1 1 1,19-7 0,0 1 13,45-9 0,-63 18-37,0 1 0,1 0 0,-1 1 0,1 1 0,25 2 0,-38-2 29,0 0-1,0 1 0,0-1 0,0 1 1,0-1-1,0 1 0,0 0 0,0 0 1,0 0-1,-1 0 0,1 0 1,0 0-1,-1 0 0,1 0 0,-1 1 1,1-1-1,-1 1 0,0-1 0,1 1 1,1 2-1,-2 0 43,0-1 0,0 1 0,1-1 0,-2 0 0,1 1 0,0 0 0,-1-1 0,0 1 0,0-1 0,0 8 0,-3 6 208,0-1 0,-1 1 0,-12 30 0,15-41-246,-8 16 183,-1-1 1,-1 1 0,-26 37-1,-50 54 455,70-93-514,0-4-79,15-14-82,0-1-1,-1 1 1,1-1 0,0 1-1,1 0 1,-1 0 0,0 0-1,0 0 1,1 0 0,-1 1-1,1-1 1,0 0 0,0 1 0,0-1-1,-2 5 1,4-7 6,-1 1 1,0-1-1,0 0 0,0 1 1,1-1-1,-1 0 1,0 0-1,1 1 0,-1-1 1,0 0-1,0 0 0,1 1 1,-1-1-1,0 0 1,1 0-1,-1 0 0,1 0 1,-1 1-1,0-1 1,1 0-1,-1 0 0,0 0 1,1 0-1,-1 0 0,1 0 1,0 0-1,11 0-65,-11 0 63,30 1-87,1 0 0,32 6 1,-51-4 83,-1-1 0,1 2 0,-1 0 0,0 0 1,-1 1-1,1 0 0,-1 1 0,12 8 0,-17-10 31,-1 1 0,1 0 0,-1-1 0,0 2-1,0-1 1,6 11 0,-9-13 46,0 0 1,0 1-1,0-1 1,-1 1-1,1-1 0,-1 1 1,0 0-1,0-1 1,0 1-1,-1 0 0,0 0 1,1-1-1,-1 1 1,-1 5-1,1-7-34,-1 0 1,1-1-1,-1 1 1,0 0-1,0-1 1,0 1-1,0-1 1,0 1-1,0-1 1,0 1-1,0-1 0,-1 1 1,1-1-1,0 0 1,-3 2-1,-27 14 404,0-3-256,-1-2-1,-41 11 1,-14 4-151,-85 25 271,164-50-346,0-1 1,0 0 0,0 0-1,-11-1 1,12 0-151,6 0 63,21-1-191,-16 0 314,0 0 0,0 0 0,0 0 0,0 0 0,1 0 0,-1 1 0,0 0 0,0 0 0,8 1 0,15 0-16,21-7 68,-1-1 0,0-2 0,0-2 1,81-32-1,-103 32 20,-1-1 1,-1-1-1,0-1 0,0-1 1,26-24-1,-19 12 118,-2-1-1,48-61 1,-68 78-81,-1 0 1,-1 0 0,0 0 0,6-15 0,-10 20-43,0-1 1,0 1-1,0-1 0,-1 1 0,0-1 0,0 0 0,0 1 0,-1-1 1,-1-11-1,1 18-57,0-1-1,0 1 1,0-1 0,0 0-1,-1 1 1,1-1 0,0 1-1,0-1 1,-1 1 0,1-1 0,0 1-1,-1-1 1,1 1 0,0-1-1,-1 1 1,1-1 0,-1 1-1,1-1 1,0 1 0,-1 0 0,1-1-1,-1 1 1,0 0 0,1-1-1,-1 1 1,1 0 0,-1 0-1,1 0 1,-1 0 0,1-1-1,-1 1 1,0 0 0,1 0 0,-1 0-1,0 0 1,0 0-66,-1 1 0,1-1 1,0 0-1,-1 0 0,1 1 0,0-1 0,0 1 1,-1-1-1,1 1 0,0 0 0,0-1 0,0 1 1,-2 1-1,3-1-35,1-1 86,0 1 1,1-1-1,-1 1 0,0-1 0,1 1 0,-1-1 1,0 1-1,0 0 0,0 0 0,1 0 0,1 2 0,6 3 37,19 4-116,-23-9 103,1 1 0,0 0 0,-1 0-1,8 5 1,6 3 90,-16-9-68,0 1-1,1 0 1,-1-1-1,0 1 1,0 0-1,-1 0 1,1 1-1,0-1 1,-1 0-1,1 1 1,-1 0-1,0-1 1,0 1 0,0 0-1,2 5 1,-1-1 50,-1 1 0,-1 0 0,1 0 0,-1 0 0,-1 0 0,1 0 0,-1 0 1,-1 0-1,-2 16 0,2-14-21,-1 1 1,2-1-1,0 1 1,2 16-1,-2-24-63,1 1-1,-1-1 1,1 0-1,0 1 1,0-1-1,1 0 1,-1 0-1,0 0 1,1 0-1,0 0 1,0 0-1,0 0 1,0-1-1,0 1 1,1-1-1,-1 0 1,1 1-1,-1-1 1,1 0-1,0 0 1,0-1-1,0 1 0,0-1 1,0 1-1,0-1 1,1 0-1,3 1 1,8 1 28,1-1 0,0 0 0,0-1 0,-1 0 0,1-2 0,30-4 0,-34 4 19,0-2 0,0 1 0,-1-2 0,1 1-1,-1-2 1,0 1 0,0-2 0,-1 1 0,18-13 0,-3-2-155,-18 16 133,0-2 0,-1 1 0,1-1 0,-1 0 0,8-10-1,-3 3-31,0 0-1,17-14 0,-7 7-125,-20 19 30,0 2 89,0-1-1,0 1 0,0-1 0,0 1 1,0 0-1,0-1 0,0 1 0,0 0 0,0 0 1,0-1-1,0 1 0,0 0 0,-1 0 0,1 0 1,1 2-1,8 15 101,-10-17-79,0-1 0,0 0 0,0 0 0,0 0 0,0 0 0,0 1 0,0-1 0,0 0 0,0 0 0,0 0 0,1 0 0,-1 0 0,0 1 0,0-1 0,0 0 0,0 0 1,0 0-1,1 0 0,-1 0 0,0 0 0,0 0 0,0 0 0,0 0 0,1 0 0,-1 1 0,0-1 0,0 0 0,0 0 0,0 0 0,1 0 0,-1 0 0,0 0 1,0 0-1,0 0 0,0 0 0,1-1 0,-1 1 5,0 0 1,1 0-1,-1 0 1,0 0-1,0 0 1,0 0-1,1 0 1,-1 0-1,0 0 1,0 0-1,1 1 1,-1-1-1,0 0 1,0 0 0,0 0-1,1 0 1,-1 0-1,0 0 1,0 0-1,0 0 1,1 1-1,-1-1 1,0 0-1,0 0 1,0 0-1,0 0 1,1 1-1,-1-1 1,0 0-1,0 0 1,2 5 481,-5-6 649,-7-1-1009,-12-3-342,17 3 126,0 1 0,0 0 1,1 0-1,-9 0 1,11 1 54,1 0 0,-1 0 1,0 0-1,0 1 0,1-1 1,-1 0-1,1 1 0,-1 0 1,0-1-1,1 1 0,-1 0 1,1 0-1,-1 0 0,1 0 1,0 0-1,-1 0 0,-1 2 1,-2 5-76,-1-1 0,1 1 1,0 1-1,1-1 1,0 1-1,1-1 0,-6 19 1,8-20 67,-1 1 0,1 0 0,1-1 1,0 1-1,0 0 0,1 11 0,0-16 48,-1 0 0,1 0-1,-1-1 1,1 1-1,0 0 1,0-1 0,0 1-1,0 0 1,1-1 0,-1 0-1,1 1 1,-1-1 0,1 0-1,0 0 1,0 1-1,0-2 1,0 1 0,0 0-1,1 0 1,-1-1 0,3 2-1,-4-2 21,1-1 0,-1 0 0,0 0 0,1 0-1,-1 0 1,0 0 0,1 0 0,-1 0 0,0 0 0,1-1 0,-1 1 0,0 0-1,1-1 1,-1 1 0,0-1 0,0 0 0,0 1 0,2-2 0,1 0 51,0-1 0,-1 0 0,1 1 0,4-6 0,4-6-91,-1-1 0,-1 0-1,0-1 1,-1 0-1,0 0 1,-2-1-1,0 0 1,-1-1 0,0 1-1,2-20 1,3-20-242,4-106 1,-12 71-75,-10-123 1,-3 102 495,10 112-169,0 0 1,0 0-1,0 0 0,-1 1 1,1-1-1,0 0 1,0 0-1,-1 0 0,1 1 1,0-1-1,-1 0 0,1 0 1,-1 1-1,0-2 1,1 2-4,0 0 1,-1 0-1,1-1 1,0 1-1,0 0 1,-1 0 0,1 0-1,0 0 1,0 0-1,-1 0 1,1 0 0,0 0-1,-1 0 1,1 0-1,0 0 1,0 0-1,-1 0 1,1 0 0,0 0-1,0 0 1,-1 0-1,1 1 1,0-1-1,0 0 1,-1 0 0,1 0-1,0 0 1,-1 1-1,0 0-26,-1 0-1,1 1 1,-1 0-1,1-1 1,0 1-1,0 0 1,0-1-1,0 1 0,-2 4 1,-1 7-31,0 1 0,1-1 1,0 1-1,-1 24 0,4 59-194,0-51 232,1 63 82,17 132 0,-16-227-70,1 1 0,0-2 0,1 1 0,7 18 0,-8-27 62,-1 0 0,1 0 0,0 0 0,0 0 0,1 0 0,-1-1 0,1 1 0,0-1 1,0 0-1,1 0 0,-1-1 0,1 1 0,7 3 0,-8-4-13,1-1 1,-1 1 0,1-1-1,-1-1 1,1 1-1,0-1 1,0 1-1,0-2 1,-1 1-1,1 0 1,0-1 0,0 0-1,0 0 1,8-1-1,112-23 99,-104 23-1782,-13 1-3760,-18-12-576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5:15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476 133 2144,'-1'-4'1141,"2"3"-735,-2 1-362,1 0 0,0 0 1,0 0-1,0 0 1,0 0-1,0 0 1,0 0-1,0-1 0,0 1 1,0 0-1,0 0 1,0 0-1,-1 0 1,1 0-1,0 0 0,0 0 1,0 0-1,0 0 1,0 0-1,0 0 0,-1 0 1,1 0-1,0 0 1,0 0-1,0 0 1,0 0-1,0 0 0,0 0 1,-1 0-1,1 0 1,0 0-1,0 0 1,0 0-1,0 0 0,0 0 1,0 0-1,0 0 1,-1 0-1,1 0 1,0 0-1,0 0 0,0 0 1,0 0-1,0 1 1,0-1-1,0 0 1,0 0-1,0 0 0,-1 0 1,1 0-1,0 0 1,0 0-1,0 1 1,0-1-1,0 0 0,0 0 1,0 0-1,0 0 1,0 0-1,0 0 1,0 0-1,0 1 0,0-1 1,0 0-1,0 0 1,0 0-1,0 0 1,0 0-1,0 1 0,-7-9 2370,6 7-2807,-8-8 973,-1 1 1,0-1-1,0 2 0,-1 0 0,1 0 1,-19-8-1,23 12-301,-4-2-245,1 1-1,-1 0 1,0 0-1,0 1 1,-1 0-1,1 1 1,-1 0-1,1 1 1,-1 0-1,0 0 1,1 2-1,-1-1 1,1 1-1,-1 0 1,1 1-1,-1 1 1,1 0-1,0 0 1,0 0-1,0 2 1,0-1-1,1 1 1,0 1-1,-11 7 1,10-5-39,0 0 0,1 1 0,0 0 0,0 1 1,1 0-1,0 0 0,1 1 0,0 0 0,-7 15 1,12-22 5,0 1 0,1-1 0,-1 1 0,1 0 0,0 0 1,0-1-1,1 1 0,-1 0 0,1 0 0,0 0 0,0-1 0,1 1 1,-1 0-1,2 5 0,0-4 6,0 0-1,0 0 1,0 1 0,1-2-1,0 1 1,0 0 0,0 0-1,1-1 1,0 0 0,4 6-1,-4-8 36,0 1 0,1 0 0,-1-1 1,1 0-1,-1 0 0,1 0 0,0 0 0,0-1 0,0 0 0,0 0 0,1 0 0,-1-1 0,0 0 0,1 0 0,-1 0 0,1 0 0,9-1 1,13 0 18,0-1 1,0-1 0,0-2 0,39-9 0,-32 3-64,-1-2 0,41-18 1,12-5-97,-12 6 30,-70 26 93,-2 2-42,0-1 0,0 1 0,0 0 0,0 0-1,0 0 1,1 0 0,4 0 0,-7 1 220,8-1 1653,-10 1-1850,0-1 0,-1 1 1,1-1-1,0 1 0,-1 0 1,1 0-1,-1 0 0,1 0 1,0 0-1,-1 0 0,1 0 1,0 0-1,-1 0 0,1 1 1,0-1-1,-1 0 0,1 1 1,0-1-1,-2 2 0,-1-1-35,0 1-1,0 0 1,1 1-1,-8 4 0,5-1-51,1-1 0,-1 1 0,1-1 0,0 2 0,1-1 0,0 0-1,0 1 1,-6 14 0,8-18 56,1 1 0,0 0 0,0 0 0,0 0 0,0-1 0,1 1 0,-1 0 0,1 0 0,0 0 0,1 0 0,-1 0 0,1 0 0,-1 0 0,1 0 0,0 0 0,1-1 0,-1 1 0,4 6 0,-4-8 26,0 0 1,0 0-1,0-1 0,0 1 0,1-1 1,-1 1-1,1-1 0,-1 1 0,1-1 0,-1 0 1,1 1-1,0-1 0,3 1 0,-4-1 12,1-1 0,-1 0-1,0 1 1,1-1-1,-1 0 1,0 0 0,1 0-1,-1 0 1,0 0 0,1-1-1,-1 1 1,0 0-1,1 0 1,-1-1 0,0 1-1,0-1 1,1 1-1,-1-1 1,0 0 0,0 0-1,0 1 1,0-1 0,2-1-1,2-4 23,0 1 1,0-1-1,-1 0 0,1 0 1,-1 0-1,0-1 0,-1 1 1,0-1-1,0 0 0,0 0 1,1-8-1,0 0-221,-1 0 0,0-1 0,-1 1 0,0-22 0,3 57-657,-2-11 820,1-1 1,-1 1 0,1-1-1,1 0 1,-1 0-1,1 0 1,1 0 0,0-1-1,9 9 1,-10-11 78,0 0 0,1 0 1,0-1-1,0 0 0,1 0 0,-1 0 0,1-1 1,-1 0-1,1-1 0,0 1 0,0-1 1,0-1-1,1 1 0,-1-1 0,0 0 1,0-1-1,1 0 0,-1 0 0,1 0 0,-1-1 1,13-3-1,-8 1 42,0-1 1,-1 0-1,0-1 1,0 0-1,0 0 1,0-1-1,-1-1 1,0 0-1,0 0 1,-1-1-1,0 0 1,12-14-1,-12 10-20,0 0 1,-1-1-1,0 0 0,7-17 1,19-58-217,-17 41 1,13-13-652,-30 60 772,1-1-1,-1 1 1,0-1 0,0 1-1,0 0 1,0-1-1,1 1 1,-1-1 0,0 1-1,0 0 1,1-1-1,-1 1 1,0 0-1,0-1 1,1 1 0,-1 0-1,1-1 1,-1 1-1,0 0 1,1 0 0,-1-1-1,1 1 1,-1 0-1,0 0 1,2-1 0,-2 2 5,1-1 1,-1 0 0,1 0-1,-1 0 1,1 1 0,-1-1 0,1 0-1,-1 1 1,1-1 0,-1 0 0,0 1-1,1-1 1,-1 1 0,0-1 0,1 1-1,-1-1 1,0 1 0,1 0-1,10 26-78,-8-14 107,-1 1 1,0 0-1,0 26 1,1 17-56,0-24 199,-2 0 1,-1 0-1,-9 63 0,9-94-145,0-1 1,0 0-1,0 0 0,0 0 0,-1 1 1,1-1-1,0 0 0,-1 0 0,1 0 0,-1 0 1,1 0-1,-1 0 0,1 0 0,-1 0 1,0 0-1,1 0 0,-1 0 0,0 0 1,0 0-1,0-1 0,0 1 0,0 0 0,0 0 1,0-1-1,0 1 0,0-1 0,0 1 1,0-1-1,0 1 0,0-1 0,0 0 1,0 0-1,-1 1 0,1-1 0,0 0 0,-2 0 1,-3-1-18,0 0 1,0 0-1,0-1 1,0 1-1,0-1 1,-5-3-1,-20-11-382,27 13-136,7 2-161,8 2 316,10 6 444,1-1-1,0-2 1,-1 0 0,1-1-1,1-1 1,-1-1 0,42-3 0,-22-3 256,-1-2 1,0-1-1,51-18 1,-82 23-241,0 0 1,-1-1-1,1 0 1,-1-1-1,0 0 0,-1 0 1,1-1-1,-1 0 1,0 0-1,-1-1 1,10-10-1,-15 14-60,0-1 1,0 1-1,-1-1 0,1 1 0,-1-1 1,0 0-1,0 1 0,0-1 0,-1 0 1,1 0-1,-1 0 0,0 0 1,0 1-1,0-1 0,0 0 0,-1 0 1,0 0-1,1 0 0,-4-6 0,-1-5-65,-1 0 0,0 0-1,-11-17 1,15 28-73,1 1 1,-2-1-1,1 1 0,0 0 0,-1 0 0,1 0 1,-1 0-1,0 0 0,0 1 0,0-1 1,-6-3-1,8 6 94,1 0 1,-1 0-1,1-1 0,-1 1 1,0 0-1,1 0 1,-1 0-1,1 0 1,-1 0-1,1 0 0,-1 1 1,0-1-1,1 0 1,-1 0-1,1 0 1,-1 0-1,1 1 0,-1-1 1,1 0-1,-1 1 1,1-1-1,-1 0 0,1 1 1,0-1-1,-1 0 1,1 1-1,-1-1 1,1 1-1,0-1 0,-1 1 1,1-1-1,-1 2 1,-8 19-26,8-19 33,-2 6 45,1-1 1,0 1-1,0-1 0,0 1 1,1 0-1,1 0 0,-1-1 1,1 1-1,0 0 0,1 0 1,0 0-1,0-1 0,1 1 1,0 0-1,0-1 0,1 0 1,0 1-1,0-1 0,0 0 1,1 0-1,0-1 0,1 1 1,0-1-1,0 0 0,0 0 1,0-1-1,8 7 0,-4-5-116,0 0-1,1-1 1,-1 0-1,1-1 0,0 0 1,0 0-1,1-1 1,0-1-1,-1 1 0,1-2 1,0 0-1,1 0 0,-1-1 1,0 0-1,0-1 1,0 0-1,1-1 0,-1 0 1,0 0-1,16-6 0,-6 1-1370,-1-1-1,29-15 1,-32 14 458,-10 5 691,64-33-2380,8-20-1997,-78 56 4658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5:18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5 228 4224,'-2'-6'1897,"2"6"-1882,0-1-1,-1 1 1,1 0-1,0 0 1,0 0 0,0-1-1,0 1 1,0 0-1,-1 0 1,1-1-1,0 1 1,0 0-1,0 0 1,0-1 0,0 1-1,0 0 1,0 0-1,0-1 1,0 1-1,0 0 1,0 0-1,0-1 1,0 1 0,0 0-1,0 0 1,0-1-1,0 1 1,0 0-1,1 0 1,-1-1 0,0 1-1,0 0 1,0 0-1,0 0 1,0-1-1,1 1 1,-1 0-1,0 0 1,0 0 0,0 0-1,1-1 1,-1 1-1,0 0 1,0 0-1,0 0 1,1 0-1,-1 0 1,0 0 0,0 0-1,1 0 1,-1 0-1,0-1 1,0 1-1,1 0 1,-1 0-1,0 0 1,0 0 0,1 1-1,-1-1 1,0 0-1,1 0 1,2-1 71,5-1 443,-8 2-517,0 0 0,1 0 0,-1 0 1,0 0-1,0 0 0,0 0 0,0 0 0,0-1 0,0 1 0,0 0 0,0 0 0,0 0 0,0 0 0,0 0 0,0 0 0,0-1 0,0 1 0,1 0 0,-1 0 0,0 0 0,0 0 0,0 0 0,0-1 0,-1 1 0,1 0 0,0 0 0,0 0 0,0 0 0,0 0 0,0 0 0,0-1 0,0 1 1,0 0-1,0 0 0,0 0 0,0 0 0,0 0 0,0 0 0,0 0 0,-1-1 0,1 1 0,0 0 0,0 0 0,0 0 0,0 0 0,0 0 0,0 0 0,-1 0 0,1-1 527,13 0 362,-8-1-769,1 0 0,-1-1-1,0 0 1,0 0 0,0 0-1,7-8 1,-5 7-35,63-60 1049,-61 57-1066,0 0 0,0 0 0,-1-1 0,0 0 0,13-18 0,-10 13 92,-10 12-83,1-1-1,-1 1 0,0-1 0,1 0 1,-1 1-1,0-1 0,0 0 0,0 0 1,0 0-1,0 1 0,-1-1 0,1 0 1,0 0-1,-1 0 0,1-3 0,-14 13-125,12-7 36,-1 1 0,1 0 0,0 0 1,0 0-1,0 0 0,0 0 0,0 0 0,1 0 0,-1 0 0,0 0 1,0 4-1,-2 7 32,-2 6-46,0 2 1,1-1-1,-3 38 0,6 63 121,1-74 109,3 15 177,14 89 0,-14-132-350,1 15 486,1 43 0,-6-77-494,1 1 0,0-1 0,0 1 0,0-1 0,0 1 0,0-1 0,-1 1 0,1-1 0,0 1 0,0-1 0,-1 1-1,1-1 1,0 0 0,-1 1 0,1-1 0,0 0 0,-1 1 0,1-1 0,-1 0 0,1 1 0,-1-1 0,1 0 0,0 0 0,-1 0 0,1 1 0,-1-1 0,1 0 0,-1 0-1,1 0 1,-1 0 0,1 0 0,-1 0 0,1 0 0,-1 0 0,1 0 0,-1 0 0,1 0 0,-2 0 0,-17-4-9,1 0-2,1 1 0,-1 0-1,0 2 1,1 0-1,-21 1 1,15 0-281,22 0 140,1 3-532,0-2 474,0-1 170,0 1 0,0-1 0,1 0 0,-1 1 0,0-1 0,0 0 0,0 1 1,0-1-1,1 0 0,-1 1 0,0-1 0,0 0 0,0 0 0,1 1 0,-1-1 0,0 0 0,1 0 0,-1 1 1,0-1-1,1 0 0,-1 0 0,0 0 0,1 1 0,-1-1 0,0 0 0,1 0 0,16 3 191,-10-3-60,0 0-1,0 0 0,10-2 0,17-3 44,1 2-1,57 2 0,-49 2-2,114-5 1110,-145 3-2124,14-7-10580,-18 4 11520,10-7-3765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5:19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0 795 4480,'2'0'1309,"2"1"-1041,0-1 0,1 0 0,-1 0 1,0-1-1,0 1 0,0-1 0,0 0 0,6-2 0,-5 1-10,0-1-1,0-1 0,0 1 0,-1 0 0,1-1 1,-1 0-1,0 0 0,0-1 0,-1 1 0,1-1 1,5-9-1,2-6-201,13-38-1,-9 21 385,7-23 121,-17 42-458,14-29 1,-6 27-254,-11 22 113,8 14 60,-1 0 0,-1 1 0,0 0 0,-1 1-1,6 22 1,6 15 112,-16-46-46,0 1 1,0-1 0,-1 1-1,0 0 1,-1 0-1,0-1 1,-1 1-1,0 0 1,-1 0-1,1 0 1,-2 0-1,0 0 1,-3 9-1,5-17-48,0-1 0,-1 0-1,1 0 1,0 0 0,-1 0 0,0 0-1,1 0 1,-1 0 0,1 0-1,-1-1 1,0 1 0,0 0 0,0 0-1,1-1 1,-1 1 0,0 0-1,0-1 1,0 1 0,0 0 0,0-1-1,0 0 1,-2 1 0,1-1-5,0 1 0,0-1 1,1 0-1,-1 0 0,0-1 0,0 1 1,0 0-1,0-1 0,0 1 0,0-1 1,1 1-1,-3-2 0,-5-3 23,0 0 0,0-1-1,-15-12 1,20 14-43,-5-3-110,0-1-1,0 0 1,0 0 0,1-1 0,-10-14 0,13 17-185,3 3-530,10 4 467,21 7 46,-24-6 324,0 0 0,0 0 0,1-1 0,-1 1 0,7-1 0,23-1 103,-1-1-1,35-7 0,-46 5-51,-1 1 84,-1-2 0,1 0 0,-1-2 1,0 0-1,-1-1 0,34-17 0,-44 18-114,1-1 0,-1 1-1,0-2 1,0 1 0,-1-2-1,0 1 1,-1-1 0,1 0-1,-2-1 1,1 0 0,-2 0-1,1-1 1,6-15 0,-4 2 60,0-1 1,-2 1 0,-1-1-1,-1-1 1,1-26 0,-2-7 22,-4-66 0,-1 108-113,-1 0 1,-1-1-1,-1 1 0,0 1 1,-1-1-1,-1 1 0,-8-19 1,13 34-34,1 1 1,0-1-1,0 0 0,-1 1 1,1-1-1,-1 0 1,1 1-1,0-1 1,-1 0-1,1 1 0,-1-1 1,1 1-1,-1-1 1,0 1-1,1-1 0,-1 1 1,0 0-1,-1-1 1,2 1 7,0 0 1,-1 0 0,1 0 0,0 0-1,-1 0 1,1 0 0,0 1-1,-1-1 1,1 0 0,0 0-1,-1 0 1,1 1 0,0-1 0,-1 0-1,1 0 1,0 1 0,0-1-1,-1 0 1,1 1 0,0-1 0,0 0-1,0 1 1,0-1 0,-1 0-1,1 1 1,-1 3-21,0-1-1,0 1 1,0-1-1,0 1 1,1-1-1,-1 6 1,2 3-53,0 1 0,5 22 1,2 6 47,36 375 564,-38-367-463,1 42 52,-7-76-122,0-5-62,0 0-1,0 0 0,3 12 0,-6-53-10571,-2 11 7413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5:19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81 4576,'-8'-5'1608,"13"3"289,12-4-309,-4 0-1200,1 0 0,0 1 0,0 1 0,0 0 0,1 1 0,-1 1 1,1 0-1,-1 1 0,22 0 0,1 3-301,-1 1 1,59 14 0,-80-14-116,19 5 356,0-2 1,1-1-1,36 1 0,-67-6-415,-1-1 0,0 1-1,1-1 1,-1 1 0,0-1-1,1 0 1,-1-1 0,0 1-1,0 0 1,5-4 0,28-23-3542,-28 22 2533,-1 0 0,15-9 0,9 0-2733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5:22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543 125 4640,'0'1'49,"0"-1"-1,0 0 1,-1 0 0,1 0 0,0 0 0,0 0-1,-1 0 1,1 0 0,0 0 0,0 0-1,-1 0 1,1 0 0,0 0 0,0-1 0,-1 1-1,1 0 1,0 0 0,0 0 0,-1 0-1,1 0 1,0 0 0,0-1 0,0 1 0,-1 0-1,1 0 1,0 0 0,0 0 0,0-1-1,0 1 1,-1 0 0,1 0 0,0-1 0,0 1-1,0 0 1,0 0 0,0 0 0,0-1-1,0 1 1,0 0 0,0 0 0,0-1 0,0 1-1,0 0 1,0-1 0,0 1-31,0 0 1,0-1-1,0 1 1,-1 0-1,1-1 1,0 1-1,0 0 1,0-1-1,0 1 1,0 0-1,0 0 1,0-1-1,0 1 1,-1 0-1,1-1 1,0 1-1,0 0 1,0 0-1,-1 0 0,1-1 1,0 1-1,0 0 1,-1 0-1,1 0 1,0-1-1,0 1 1,-1 0-1,1 0 1,0 0-1,-1 0 1,-31-15 2999,6 6-2320,0-1-1,1-1 0,1-1 1,-27-17-1,43 24-472,1 1-137,1 1-1,-1 1 0,0-1 1,0 1-1,0 0 0,0 0 1,0 1-1,-1 0 0,1 1 1,0-1-1,-13 2 1,7 1-68,-1 0-1,1 0 1,0 1 0,0 1 0,-19 8 0,21-7-38,-1 1-1,1 0 1,1 1 0,-1 0-1,1 0 1,0 1-1,1 1 1,0-1-1,0 2 1,-13 17 0,19-21 2,0 0 1,1 1 0,-1-1 0,1 0 0,1 1 0,-1 0 0,1-1 0,0 1 0,0 0 0,1 0-1,0 0 1,1 7 0,1 6-42,1 0 0,10 34 0,-5-30 31,0 0 1,1 0 0,1-1 0,27 43-1,-31-57 76,0 0 0,1 0 0,0 0-1,1-1 1,0 0 0,0 0 0,1-1 0,0 0-1,0-1 1,1 0 0,0 0 0,0-1-1,16 6 1,-20-9-7,-1-1-1,1 0 0,-1 0 1,0-1-1,1 0 0,0 0 1,-1 0-1,0-1 0,1 1 1,-1-1-1,1-1 0,-1 1 1,0-1-1,0 0 0,1 0 1,-1 0-1,-1-1 0,10-6 1,4-4 57,-1 0 0,-1-2 1,21-23-1,-23 23-79,27-28 7,2 3 1,93-68-1,-101 83-133,-13 9-13,1 1 0,27-13 1,-33 20 82,-4 1-73,1 1 0,18-6 0,-28 11 75,1 0 0,-1 0 0,0 1-1,1-1 1,-1 1 0,0 0 0,1 0 0,-1 0 0,0 1 0,1-1-1,-1 1 1,7 2 0,3 3 65,-7-3 100,1 0 1,-1-1-1,0 0 0,9 1 1,-16-3-118,0 0 0,-1 0 1,1 0-1,0 0 1,0 0-1,0 0 1,0 0-1,0 0 1,0 0-1,0-1 1,0 1-1,0 0 0,0 0 1,0 0-1,0 0 1,0 0-1,0 0 1,0 0-1,0 0 1,0 0-1,0-1 1,0 1-1,0 0 1,0 0-1,0 0 0,0 0 1,0 0-1,0 0 1,0 0-1,0 0 1,0 0-1,0 0 1,0-1-1,1 1 1,-1 0-1,0 0 1,0 0-1,0 0 0,0 0 1,0 0-1,0 0 1,0 0-1,0 0 1,0 0-1,0 0 1,0 0-1,1 0 1,-1 0-1,0 0 0,0 0 1,0 0-1,0 0 1,0 0-1,0 0 1,0 0-1,0 0 1,0 0-1,1 0 1,-1 0-1,0 0 1,0 0-1,0 0 0,0 0 1,-5-5 222,5 5-239,-10-9 151,-20-13 0,27 20-210,-1 0 1,1 0 0,-1 0 0,0 1 0,1-1-1,-1 1 1,0 0 0,0 0 0,0 0-1,-6 0 1,9 2 20,-1-1 0,0 0 1,1 1-1,-1-1 0,1 1 0,-1-1 0,0 1 0,1 0 0,0 0 0,-1 0 1,1-1-1,-1 1 0,1 1 0,0-1 0,0 0 0,0 0 0,0 0 1,0 1-1,0-1 0,0 0 0,0 1 0,0-1 0,0 1 0,0 1 1,-2 4-41,0 0 0,1 0 0,0 0 1,-1 9-1,0 5 47,0 1 0,2 0 0,0 0 0,1 0 0,2-1 0,0 1 0,1 0 0,2-1 0,0 0 0,10 27 0,-14-44 58,11 22 83,-11-24-80,0-1 1,0 1 0,0-1-1,0 1 1,1-1 0,-1 1-1,0-1 1,1 1 0,-1-1-1,0 0 1,4 2 0,-5-3-18,1 0 0,-1 0 0,1 0 0,0 0 0,-1 0 0,1 0 0,0 0 0,-1 0 0,1 0 0,-1-1 0,1 1 0,0 0 0,-1 0 0,1 0 0,-1-1 0,1 1 0,-1 0 0,1-1 0,-1 1 0,1-1 0,-1 1 0,1 0 0,-1-1 0,1 1 0,-1-1 0,0 1 0,1-1 0,-1 1 0,0-1 0,0 0 0,1 1 0,-1-1 0,10-22 163,-10 22-170,5-16 52,0 0 1,-1 0 0,-1-1 0,1-20 0,-3-73-269,-1 70-235,2 33-189,2 12 296,4 16 155,-5-3 203,2 1 1,0 0-1,1-1 0,0 0 0,2-1 0,0 1 1,0-2-1,2 1 0,18 22 0,-27-36 17,0 0-1,1 0 0,-1-1 1,1 1-1,-1-1 0,1 0 1,0 1-1,0-1 0,0 0 1,0 0-1,0 0 0,0 0 1,0 0-1,0 0 0,0-1 1,0 1-1,0-1 0,0 1 1,1-1-1,-1 0 1,0 0-1,0 0 0,0 0 1,1 0-1,-1-1 0,0 1 1,0-1-1,0 1 0,0-1 1,0 0-1,0 0 0,0 0 1,0 0-1,0 0 0,0 0 1,0 0-1,-1-1 0,1 1 1,0-1-1,-1 1 0,1-1 1,1-3-1,8-10 102,0-1-1,-2-1 0,0 0 1,13-35-1,6-12-125,-4 14 49,12-24-188,-31 66-6,0-1-1,1 1 1,0 0 0,0 0-1,14-12 1,-19 19 112,0 1 1,0-1-1,0 0 0,0 0 1,0 0-1,1 0 0,-1 1 1,0-1-1,0 1 0,1-1 1,-1 1-1,0-1 0,1 1 1,-1 0-1,1 0 0,1 0 1,-2 0 3,0 0 1,0 0 0,0 1 0,0-1 0,0 0 0,0 1-1,0-1 1,0 1 0,0-1 0,0 1 0,0 0-1,0-1 1,0 1 0,-1 0 0,1 0 0,1 1-1,1 3-2,0 0-1,0 0 0,0 0 0,-1 1 0,3 10 0,-4-15 28,4 13 40,-1 1-1,-1-1 1,0 1-1,0-1 1,-2 1-1,1 26 1,-4-15 10,2-5 218,-6 29-1,5-45-192,0 1-1,-1-1 1,1 0-1,-1 0 1,0 0 0,-1 0-1,1 0 1,-1-1-1,0 1 1,-5 6-1,6-10-53,1 0 0,0 0-1,-1 0 1,1 0 0,-1 0-1,1 0 1,-1-1-1,1 1 1,-1-1 0,1 1-1,-1-1 1,1 0-1,-1 1 1,0-1 0,1 0-1,-1 0 1,0 0 0,1 0-1,-1 0 1,1-1-1,-1 1 1,0 0 0,1-1-1,-3-1 1,-4 0 53,0-2 1,0 1-1,-9-7 1,15 8-75,-5-2-122,1 0 1,-1-1-1,1 0 0,0 0 0,0-1 0,0 1 0,1-1 0,-9-14 0,21 21-1100,4 4 1155,65 34-162,67 28-126,-134-64 408,-1 0 1,1 0 0,0-1 0,0-1 0,0 0 0,0 0-1,13-1 1,-15 0-6,-1-1 0,1 0 1,0 0-1,-1-1 0,1 0 0,-1 0 0,0-1 0,0 0 1,0 0-1,9-6 0,-1 0 66,-1-1 0,-1-1-1,0 0 1,0 0 0,-1-1 0,-1 0 0,0-1 0,0-1 0,-2 1 0,1-1 0,8-23-1,-15 32-115,0-1-1,-1 1 0,0-1 1,0 1-1,0-1 1,-1 0-1,0 0 0,0 1 1,0-1-1,-1 0 0,1 0 1,-2 1-1,1-1 0,0 1 1,-1-1-1,0 1 0,-1 0 1,1-1-1,-1 1 0,0 1 1,0-1-1,0 0 0,-1 1 1,0-1-1,0 1 0,-6-5 1,9 8-7,-1-1-1,0 1 1,0 0 0,0-1 0,0 1-1,0 0 1,0 0 0,-1 1 0,1-1-1,0 0 1,0 1 0,-1-1 0,1 1-1,0 0 1,0 0 0,-1 0 0,1 0-1,0 0 1,-1 0 0,1 1 0,0-1-1,0 1 1,-1-1 0,1 1 0,0 0-1,0 0 1,0 0 0,0 0 0,0 1-1,-3 1 1,-1 1-7,0 1-1,0 0 1,0 1-1,1-1 1,0 1-1,0 0 1,0 1 0,-3 6-1,1-1 91,1 1 0,1-1 1,0 1-1,1 0 0,0 0 0,1 0 0,-2 21 0,3-5 165,1 1 0,4 39 0,-2-52-190,2-1-1,-1 0 1,2 0 0,0-1 0,1 1-1,0-1 1,2 0 0,-1 0 0,2-1-1,14 22 1,-19-33-101,0 1-1,0-1 1,0 1-1,0-1 1,0 0-1,1-1 1,0 1-1,-1-1 1,1 1-1,0-1 1,0 0-1,0-1 1,0 1-1,1-1 1,3 2-1,-2-2-152,1-1-1,-1 0 0,0 0 1,0 0-1,0 0 0,0-1 0,0 0 1,0 0-1,11-4 0,2-3-601,0-1-1,-1-1 0,0-1 0,0 0 0,20-18 0,48-42-5785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0:3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2496,'-2'6'7740,"-1"13"-7357,1-7-277,-9 25 33,6-19 18,-5 24 0,-53 300 1086,61-328-1193,0 0 0,1 0 0,1 0 0,2 25 1,-1-37-36,0 11 95,0 0 0,1-1 0,1 1 0,8 22 0,-3-15-39,10 22 29,-16-38-8,0-1 1,1 1-1,-1-1 1,0 0-1,1 0 0,0 0 1,0 0-1,5 4 1,-8-6-60,1-1 0,-1 0-1,1 1 1,0-1 0,-1 1 0,1-1 0,0 0 0,0 0 0,-1 1 0,1-1 0,0 0 0,0 0 0,-1 0 0,1 0 0,0 0 0,0 0 0,0 0 0,-1 0 0,1 0 0,0 0 0,0-1 0,-1 1 0,1 0 0,0 0 0,-1-1 0,1 1 0,0 0 0,-1-1 0,1 1 0,0-1 0,-1 1 0,1-1 0,-1 1 0,2-1-1,0-3 89,1 1-1,-1-1 0,1 1 1,3-8-1,-2 2 93,5-5 23,-5 8-193,0 0-1,0 0 0,-1 0 1,0-1-1,0 1 0,3-12 1,7-35 131,-3 14-2983,-7 42 2763,-1 1 0,0 0 0,0 0 0,0 0-1,2 7 1,-3-8 51,0 1-1,0-1 1,1 0-1,-1 1 1,1-1 0,0 0-1,0 0 1,0 0-1,0 0 1,0-1-1,1 1 1,-1-1-1,4 3 1,-3-3 56,0 0 0,1 0 1,-1 0-1,1 0 0,-1-1 0,1 0 0,0 1 1,-1-2-1,1 1 0,0 0 0,0-1 1,0 1-1,0-1 0,0 0 0,-1 0 0,1-1 1,0 1-1,0-1 0,0 0 0,0 0 0,-1 0 1,6-3-1,13-6 170,-1-1 0,0-1-1,0 0 1,-2-2 0,1 0 0,27-28 0,-35 29-236,0-1 0,-1 0 1,-1 0-1,0-1 0,-1-1 1,0 0-1,12-33 0,-20 45-64,1 0 80,0-1-1,-1 1 0,0 0 1,1-10-1,-2 13-24,0 0 0,0 0 0,0-1 0,0 1 0,0 0 0,-1 0 0,1 0 0,0 0 1,-1-1-1,1 1 0,-1 0 0,1 0 0,-1 0 0,1 0 0,-1 0 0,0 0 0,0 0 0,0 0 0,1 1 0,-1-1 0,0 0 0,0 0 0,-1 0 0,0-1-87,-13-16 304,14 17-204,1 0-1,-1 1 1,1-1 0,-1 0 0,1 0 0,0 0 0,-1 0-1,1 0 1,0 0 0,0 0 0,0 0 0,0 0 0,0 0-1,0 0 1,0-1 0,-1-6 105,-1 0-96,1 0 0,-1 0-1,1 0 1,1-1 0,-1 1-1,2-9 1,-1-3-3,1 11 3,0 1 0,1-1 0,0 1 0,0 0 0,6-13 0,3-14-163,11-13-346,-18 37 132,-2 8 197,-2 4 126,0 0-119,-1 15-54,-6 15 67,2-10 0,4-15 172,-1-1 0,-1 0 0,1 0 0,-6 8 0,5-7-34,-1 3 89,3-8-46,1 1 0,-1 0 0,0-1-1,1 1 1,-1-1 0,0 1 0,0-1 0,0 1-1,0-1 1,0 0 0,-3 3 0,4-4-308,-1 1 0,1-1 1,-1 0-1,1 1 0,-1-1 1,1 1-1,0-1 0,-1 1 1,1-1-1,0 1 0,-1-1 1,1 1-1,0 0 0,0-1 0,-1 1 1,1-1-1,0 1 0,0 0 1,0 0-1,-2 7-4072,1-1 1599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6:3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 3968,'-4'4'7103,"2"6"-4487,0 13-3176,1-14 1470,-14 86 821,-37 124-1,22-115-1121,-26 87 227,37-119 76,17-69-649,1-6-141,1-7-187,5-10-126,0 1-1,9-20 0,6-20 47,33-203 38,-7 23 332,-39 208-156,-6 24-47,0 0-1,0 0 0,1 0 0,0 0 1,6-12-1,-8 18-15,1 1-1,-1 0 0,0 0 1,0-1-1,0 1 1,0 0-1,0 0 1,1-1-1,-1 1 1,0 0-1,0 0 1,1-1-1,-1 1 0,0 0 1,0 0-1,1 0 1,-1 0-1,0 0 1,0-1-1,1 1 1,-1 0-1,0 0 1,1 0-1,-1 0 0,0 0 1,0 0-1,1 0 1,-1 0-1,0 0 1,1 0-1,-1 0 1,0 0-1,1 0 1,-1 0-1,0 0 1,0 0-1,1 1 0,-1-1 1,9 9 192,-3 7-30,0 0 1,-1 0 0,0 1-1,3 29 1,1 1-4,9 22 275,27 67 0,36 62 24,-64-155-342,-3 0 1,9 46 0,-18-73-10,-4-13-295,0 1 1,0-1-1,0 1 1,-1-1-1,1 8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34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6 3392,'-10'-2'1027,"0"0"-1,0 1 1,0 1-1,-1 0 1,-18 2 0,19-1 30,6-1-573,0 0-1,0 1 0,0 0 1,0-1-1,0 1 0,0 1 1,0-1-1,-4 3 1,9-4-311,0 1 1,0-1 0,0 1 0,0-1-1,0 0 1,0 1 0,0-1 0,0 0-1,0 0 1,0 0 0,2 0 0,237 0 2146,-239 0-2299,-1 0 1,1 1-1,0-1 0,-1 0 1,1 0-1,0 0 0,-1 0 1,1 1-1,0-1 1,-1 0-1,1 0 0,-1 1 1,1-1-1,0 1 0,0 0 1,7 3-4684,-2-4-661,-2 0 3798,9 0-1328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1:4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27 338 2912,'-15'3'923,"5"-7"463,8 3-578,6 2-224,-2 0-442,1-1 0,-1 1 0,1-1 0,-1 0 0,1 0 0,-1 0 0,1 0 1,-1-1-1,1 1 0,-1 0 0,0-1 0,1 0 0,-1 0 0,5-2 0,-2 2 127,1-2-98,0 0-1,0 0 1,0 0-1,0 0 1,0-1-1,-1 0 0,0 0 1,0-1-1,0 1 1,8-11-1,1-3 283,20-37 0,-29 47-349,7-12 244,0-1 0,-2-1 0,14-39 0,-22 57-314,-1-1-1,0 0 0,-1 0 1,1 1-1,-1-10 0,0 12-49,0 0 1,-1 1-1,1-1 0,0 0 0,-1 0 0,0 0 0,1 1 0,-1-1 1,0 0-1,0 1 0,0-1 0,0 0 0,0 1 0,0-1 1,0 1-1,-3-3 0,3 3-23,0 1 0,0-1 0,1 1 0,-1-1 0,0 0 0,0 1 0,0 0 0,0-1 0,0 1 1,0-1-1,0 1 0,0 0 0,0 0 0,-1 0 0,1 0 0,0 0 0,0 0 0,0 0 0,0 0 0,-2 0 0,1 1-8,0 0-1,0 0 1,0 0 0,1 0-1,-1 0 1,0 0 0,0 0-1,1 1 1,-1-1 0,-1 2-1,-1 3 4,0-1-1,0 0 1,0 1 0,1 0-1,-5 9 1,3 0 35,0-1-1,1 1 1,0 0 0,1 0 0,-1 18 0,3-22 102,1 1 0,0-1-1,1 1 1,0-1 0,0 0 0,1 1 0,6 16 0,-6-22 43,1-1 1,-1 1 0,1 0 0,7 8 0,-8-12-82,-1 0 0,1 0 1,-1 0-1,1 0 0,0-1 0,0 1 1,0 0-1,0-1 0,0 0 0,0 0 0,0 1 1,0-1-1,1 0 0,-1-1 0,3 2 1,-1-2 20,1 0 0,0 0 0,-1 0 0,1-1 0,0 1 0,-1-1 0,1 0 0,-1 0 1,1-1-1,6-3 0,6-3 72,19-13-1,-29 17-111,115-76 333,59-33-536,-174 109 137,0 1 0,0-1 0,0 2 0,1-1 0,-1 1 0,1 0 0,9 0 0,-14 1 12,0 1-1,0 0 1,0 0-1,0 0 0,0 0 1,0 1-1,0-1 1,0 1-1,0 0 1,0 0-1,0 0 1,0 0-1,0 0 1,0 1-1,-1-1 1,1 1-1,-1 0 0,1 0 1,-1 0-1,3 3 1,2 4 71,-1 0 1,0 1-1,-1 0 1,0 0-1,4 13 0,0-1 64,14 37 129,-16-39-39,1 1-1,1-1 1,1-1 0,19 29 0,-26-44-128,0 1 0,0-1 0,1 0 0,0-1 0,0 1 0,0-1 0,6 5 0,-9-8-106,0 1 0,0-1 0,0 0 0,0 1 0,-1-1 0,1 0-1,0 0 1,0 0 0,0 1 0,0-1 0,0 0 0,0 0-1,0 0 1,0-1 0,-1 1 0,1 0 0,0 0 0,0 0 0,0-1-1,1 1 1,-1-1-155,1 0-1,-1 0 0,0-1 1,0 1-1,0 0 0,1 0 1,-1-1-1,0 1 1,0-1-1,-1 1 0,1-1 1,0 1-1,0-1 1,0-2-1,8-25-3177,0-2 1067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0:4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270 550 3808,'1'-1'237,"0"0"-1,-1-1 1,1 1 0,-1 0-1,1 0 1,-1 0 0,1-1 0,-1 1-1,0 0 1,0-1 0,0 1-1,0-2 1,-9 0 1948,6 2-2038,0-1 0,0 1 1,0 1-1,0-1 1,0 0-1,-1 1 0,1 0 1,0-1-1,-3 2 1,-5 1-81,1 1 1,0 0 0,0 0 0,0 1 0,1 1-1,0 0 1,-1 0 0,2 1 0,-1 0-1,-11 11 1,4-2 103,0 1 0,2 1 0,-24 35 0,29-40-97,7-9-46,0 0 0,-1 0 0,1 0 0,0 0 1,1 0-1,-1 0 0,1 1 0,-1-1 0,1 1 0,0-1 0,0 1 0,0-1 0,1 1 0,-1 0 1,1-1-1,0 1 0,0 0 0,1 3 0,-1-5 43,1 0-1,-1 0 1,1 0-1,0 0 1,0-1-1,0 1 1,0 0-1,0 0 1,0-1 0,0 1-1,0-1 1,1 1-1,-1-1 1,1 0-1,-1 1 1,1-1 0,-1 0-1,1 0 1,0 0-1,0 0 1,-1 0-1,1-1 1,0 1-1,0 0 1,0-1 0,0 1-1,0-1 1,0 0-1,0 0 1,0 0-1,0 0 1,0 0 0,0 0-1,0 0 1,0-1-1,-1 1 1,1-1-1,2 0 1,9-5 217,-1 0 1,0-1-1,-1 0 1,19-16-1,-17 13-221,8-8 41,-1 0 1,0-1-1,-2-1 1,0-1-1,-1 0 0,-2-1 1,15-27-1,74-173 243,-103 221-353,0-2-5,46-119-125,-40 101-27,-1-1 1,-2 0-1,5-37 1,-9 12-269,0 46 380,0 0-1,0-1 1,0 1-1,0 0 0,-1 0 1,1-1-1,0 1 1,-1 0-1,1 0 1,-1-1-1,1 1 1,-1 0-1,1 0 1,-1 0-1,0 0 0,0 0 1,1 0-1,-1 0 1,0 0-1,0 0 1,0 0-1,0 0 1,-2 0-1,2 0 1,0 1 1,0 0-1,0 0 0,-1 0 0,1 0 0,0 0 1,0 0-1,0 0 0,0 0 0,0 1 1,0-1-1,0 0 0,0 1 0,0-1 0,0 1 1,0-1-1,0 1 0,0-1 0,0 1 1,0 0-1,0-1 0,1 1 0,-1 0 0,0 0 1,0 1-1,-9 11-94,1 0-1,0 1 1,-12 29 0,13-26 130,1 1 0,1 1 1,1-1-1,-3 21 0,-5 74-31,11-87 90,1 0 0,1 0 0,2 0 0,0 1 0,9 39 0,-8-56 16,0 0-1,0 0 1,1 0 0,0-1-1,1 0 1,0 0 0,1 0-1,-1 0 1,2-1 0,-1 0-1,1 0 1,1 0 0,-1-1-1,1 0 1,0-1 0,17 10-1,-16-11 120,0 0 0,0-1-1,1 0 1,0-1 0,0 0 0,0 0-1,20 2 1,-25-5-119,0 0 0,0 0-1,1 0 1,-1 0 0,0-1-1,0 0 1,0 0 0,0-1-1,0 1 1,0-1 0,-1 0-1,1 0 1,0 0 0,-1-1-1,0 0 1,1 0 0,-1 0-1,4-4 1,0-2 83,0 1 1,-1-2-1,0 1 0,-1-1 0,0 0 0,5-11 1,-9 17-179,-1 1 0,1-1 0,0 0 1,-1 0-1,0 0 0,0 0 0,0-1 1,-1 1-1,1 0 0,-1 0 1,0 0-1,0 0 0,-1-1 0,1 1 1,-1 0-1,0 0 0,0 0 1,0 0-1,-3-7 0,4 11-9,-1-1 1,1 1-1,0-1 0,-1 1 1,1-1-1,0 1 0,-1-1 0,1 1 1,-1 0-1,1-1 0,-1 1 1,1 0-1,-1-1 0,1 1 1,-1 0-1,1-1 0,-1 1 0,0 0 1,1 0-1,-1 0 0,1 0 1,-1-1-1,0 1 0,1 0 1,-1 0-1,0 0 0,-1 1 0,1-1 0,0 1 0,-1-1 1,1 1-1,0-1 0,-1 1 0,1 0 0,0-1 0,0 1 0,-2 2 0,-1 0 12,0 1-1,1-1 1,-1 1-1,-4 8 1,1 0 6,1 0 1,0 0 0,1 0-1,0 0 1,1 1 0,1 0 0,0 0-1,0 0 1,0 24 0,3-34 28,0 1 1,1-1 0,0 0 0,-1 1 0,1-1 0,1 0 0,-1 1 0,0-1-1,1 0 1,-1 0 0,4 4 0,-1-1 81,0-1 0,1 0 0,-1 0 1,1 0-1,7 5 0,-9-9-13,1 1 1,-1 0-1,1-1 1,-1 1-1,1-1 0,-1 0 1,1-1-1,0 1 1,0 0-1,0-1 1,-1 0-1,1 0 0,0 0 1,0-1-1,0 1 1,-1-1-1,5-1 1,10-2 129,0-2 0,18-7 0,-34 12-211,97-45 240,173-69-209,-191 89-378,-77 25 337,0 0-1,0 1 0,-1 0 1,1 0-1,0 0 0,0 0 1,0 1-1,-1-1 0,1 1 1,0 0-1,0 0 0,-1 0 1,1 1-1,-1-1 0,5 4 1,2 4-13,-10-9 33,0 0 0,1 1 0,-1-1 1,0 0-1,0 0 0,0 0 0,0 1 1,0-1-1,0 0 0,0 0 1,0 0-1,0 1 0,0-1 0,0 0 1,0 0-1,0 0 0,0 1 0,0-1 1,0 0-1,0 0 0,0 0 1,-1 0-1,1 1 0,0-1 0,0 0 1,0 0-1,0 0 0,0 0 0,0 1 1,0-1-1,-1 0 0,1 0 0,0 0 1,0 0-1,0 0 0,0 0 1,-1 1-1,1-1 0,0 0 0,0 0 1,0 0-1,-1 0 0,1 0 0,0 0 1,0 0-1,0 0 0,-1 0 1,1 0-1,0 0 0,0 0 0,0 0 1,-1 0-1,1 0 0,0 0 0,0 0 1,0 0-1,-1 0 0,1-1 0,-9 1 138,-3 0-149,0 0 1,0 0-1,0 1 0,0 0 0,0 1 0,1 1 1,-1-1-1,-13 7 0,14-4-40,-13 5-35,1 1 1,-35 22-1,56-32 72,1 1 1,-1-1-1,1 0 1,-1 0-1,1 0 0,0 1 1,-1-1-1,1 1 0,0-1 1,0 1-1,0-1 0,0 1 1,0 0-1,0 0 0,1-1 1,-1 1-1,0 0 1,1 0-1,0 0 0,-1 0 1,1 0-1,0-1 0,0 4 1,0-2 8,1-1 1,0 0-1,-1 1 1,1-1-1,0 0 1,0 1 0,1-1-1,-1 0 1,0 0-1,1 0 1,-1 0-1,1 0 1,0-1 0,-1 1-1,1 0 1,0-1-1,2 2 1,6 4 50,1-1 1,-1-1-1,1 1 0,0-2 1,0 1-1,0-2 1,0 1-1,1-2 0,0 0 1,-1 0-1,1-1 1,0 0-1,0-1 0,0 0 1,17-3-1,12-5 191,-1-1 0,0-2 0,43-19 0,6 0-251,-26 11-12,-2-3-1,105-53 1,-139 62 28,-21 11-47,1-1 1,-1 0-1,1-1 0,-1 1 0,0-1 0,0 0 0,-1-1 0,11-9 0,-87 69-1117,-100 50 1167,168-103 0,-7 5-41,0 0 0,-10 10 0,18-15 40,0 0 0,0 0 0,0 0 0,1 0 0,-1 0 0,1 0 0,0 0 0,-1 1 0,1-1 0,0 0 0,0 1 0,1-1 0,-1 1 0,0-1 0,1 1 0,-1 2 0,1-4 6,0 0 0,0 0 0,1 0 0,-1 0 0,0 0 0,0 0 0,0 0 0,1 0 0,-1 0 0,1 0 0,-1 0 0,1 0 0,-1-1 0,1 1 0,-1 0 0,1 0 0,0 0 0,0-1 0,-1 1 0,1 0 0,0-1 0,0 1 0,0-1 0,-1 1 0,1-1 0,0 1 0,0-1 0,0 0 0,0 1 0,0-1 0,0 0 0,0 0 0,0 0 0,0 0 0,0 0 0,0 0 0,0 0 0,0 0 0,2 0 0,4-1 174,0 0 0,0 0 1,-1 0-1,11-4 0,4-4-117,0 0 0,-1-1 0,0-1 0,-1-1 0,22-18 0,-28 20-18,0-2 0,21-24 0,-28 30-113,-1-2-1,1 1 0,-2 0 1,1-1-1,-1 0 1,0 0-1,2-9 1,-2 9-635,-1 17 229,-2 17 27,-1-25 424,-1 5-53,1 3 44,0 0 0,0 0 0,1 0-1,0 0 1,1 0 0,3 13 0,2-6 127,-5-9-56,1-1 0,-1 0 0,2 1 0,3 5 1,-6-10-32,1 0 0,-1-1 0,1 1 0,0 0 0,-1-1 0,1 1 0,0-1 1,0 0-1,0 0 0,0 1 0,0-1 0,1 0 0,-1-1 0,0 1 0,5 1 0,-4-1 30,1-1-1,-1 1 0,1-1 0,-1 0 0,1 0 0,-1 0 0,1 0 0,-1 0 1,1-1-1,-1 0 0,1 1 0,-1-2 0,1 1 0,-1 0 0,0 0 1,0-1-1,0 0 0,0 0 0,5-3 0,26-22 92,66-55 204,-51 39-433,78-90 1,-122 125 57,-4 7-33,0-1 0,1 0-1,-1 0 1,0 0 0,0 1 0,1-1 0,-1 1 0,1-1 0,0 1-1,-1 0 1,4-2 0,-4 4 29,-1 0-1,1 0 1,-1 0 0,1 0-1,-1 0 1,1 0 0,-1 0-1,1 0 1,-1 1 0,0-1-1,0 2 1,1 9-7,0 0-1,-1 1 1,-1-1 0,-2 14-1,-1 26-122,4-42 179,1-1 1,0 1-1,0 0 1,1-1 0,0 1-1,4 9 1,-4-14 23,0 0 0,0 0 1,1 0-1,-1 0 0,1-1 1,1 1-1,-1-1 0,0 0 0,1 0 1,0 0-1,0 0 0,9 5 1,-11-7 17,0-2 1,0 1-1,1 0 1,-1 0-1,0-1 1,1 1-1,-1-1 0,1 0 1,-1 0-1,1 0 1,-1 0-1,0 0 1,1 0-1,-1-1 1,1 1-1,-1-1 1,0 0-1,1 0 1,-1 0-1,0 0 1,3-1-1,2-2-8,1 0-1,-2-1 1,1 0-1,0 0 1,6-7 0,4-7-86,-1-1 1,-1 0-1,19-36 1,-27 44-139,-1 6-475,-6 7 632,1-1 1,-1 1 0,0-1-1,1 1 1,-1-1-1,0 1 1,0-1-1,0 1 1,0-1 0,1 1-1,-1-1 1,0 1-1,0-1 1,0 1 0,0-1-1,0 1 1,0-1-1,0 1 1,-1 0-1,-6 92-315,-15 71 273,9-77 169,1 0 93,-4 0 0,-54 165 0,61-227-40,-24 44 0,28-61-52,0 1 0,-1 0 0,0-1 0,-1 0 0,1-1 0,-2 1 0,-14 11 0,19-17-70,0 0 0,-1 0 0,1 0 1,-1-1-1,1 1 0,-1-1 0,1 0 1,-1 0-1,0 0 0,0 0 1,0-1-1,1 0 0,-1 0 0,0 0 1,0 0-1,0 0 0,0-1 0,1 1 1,-1-1-1,0 0 0,0 0 0,1-1 1,-1 1-1,-4-4 0,2 2 3,0-1-1,0 0 1,0-1-1,1 1 1,0-1-1,0 0 1,0 0-1,1-1 1,-1 0-1,1 0 1,1 0-1,-6-10 1,4 5-33,0-1 0,1 0-1,0 0 1,1 0 0,0 0 0,1 0 0,0 0-1,1-1 1,1 1 0,0-1 0,0 1 0,1-1 0,1 1-1,0 0 1,1-1 0,0 1 0,8-18 0,-4 15-12,1-1 1,0 1-1,1 1 1,0 0-1,2 0 1,-1 1-1,2 0 1,13-12-1,-7 9 6,1 1-1,1 1 1,0 1-1,1 1 1,23-11-1,-41 22-6,84-36 244,-73 32-202,1 1 0,0 0 0,0 1-1,16-1 1,-3 2 95,26-3 26,-22-2-2594,-11 2 943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0:5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253 448 2496,'3'-9'754,"4"-20"3287,-7 28-3867,0 0-1,0 0 0,0 0 0,0 0 0,0 0 1,0 0-1,-1 0 0,1 0 0,0 0 0,0 0 0,-1 0 1,1 0-1,-1 0 0,1 0 0,-1 0 0,1 0 1,-1 0-1,0 1 0,1-1 0,-1 0 0,0 0 0,0 0 1,1 1-1,-2-2 0,0 1-153,0 1 0,0-1 0,0 0 0,0 0 0,0 1 0,0-1 0,0 1 0,-1 0 0,1-1 0,0 1 0,0 0 0,0 0 0,0 1 0,0-1 0,-1 0 0,1 1 0,0-1 0,0 1 0,0 0 0,0-1 0,0 1 0,0 0 0,0 0-1,-3 3 1,-5 3 54,0 1 0,0 0 0,-10 13 0,7-8-53,-8 7 79,2 1-1,0 1 1,1 1-1,2 0 1,-15 27-1,29-48-55,1 1-1,0 0 1,0 0-1,0 0 0,0 0 1,0 1-1,1-1 1,-1 0-1,1 0 0,0 4 1,0-6-9,0 1-1,0-1 1,0 1 0,1-1 0,-1 1-1,0-1 1,1 0 0,-1 1 0,1-1 0,0 0-1,-1 1 1,1-1 0,0 0 0,0 0-1,-1 0 1,1 0 0,0 0 0,0 0-1,1 0 1,-1 0 0,0 0 0,0 0-1,2 1 1,3 0 76,0 0-1,0 0 0,1-1 1,-1 1-1,0-1 0,0-1 1,1 1-1,-1-1 0,0 0 1,1-1-1,-1 1 0,0-1 1,0-1-1,1 1 0,-1-1 1,0 0-1,-1 0 0,1-1 1,0 0-1,-1 0 0,1 0 1,-1 0-1,0-1 0,0 0 1,0 0-1,0-1 0,-1 1 1,6-8-1,0-2-84,0 0-1,-1 0 1,-1-1 0,0 0-1,-1 0 1,0-1-1,-2 0 1,0 0 0,4-22-1,0-11-1513,-5 203 1067,-4-148 479,1 0 0,1 0 0,-1 0 0,1 0 1,0 0-1,0 0 0,1-1 0,-1 1 0,6 6 0,-7-10-27,0 0-1,1 0 0,-1-1 1,1 1-1,-1-1 1,1 1-1,0-1 1,-1 1-1,1-1 0,0 0 1,0 0-1,0 0 1,0 0-1,0 0 1,4 0-1,0 0 100,0 0 1,1 0 0,-1-1-1,7-1 1,3 1 25,-4-1 44,0 0-1,22-7 1,-24 6-42,8-3 40,1-2 0,32-15 0,-31 12-82,-2 2-88,0-2 0,-2 0 1,1-1-1,-1-1 0,-1-1 0,0 0 1,25-29-1,-21 19-11,-2 0-1,-1-1 1,-1-1-1,23-50 1,-20 34-45,27-65 234,-38 85-212,0 0 0,-2 0 0,4-26 1,-8 43-81,-1 0 0,0 1 0,1-1 0,-2 0 0,1 0 0,0 0 0,-2-4 0,2 8 56,0-1 1,0 1-1,0-1 1,-1 0-1,1 1 0,0-1 1,-1 1-1,1-1 0,0 1 1,-1-1-1,1 1 0,-1 0 1,1-1-1,0 1 0,-1-1 1,1 1-1,-1 0 0,1-1 1,-1 1-1,0 0 0,0-1 4,0 1 0,0 0 0,0 0 0,0 0 0,0 0 0,0 0-1,0 1 1,0-1 0,0 0 0,0 0 0,0 1 0,0-1 0,0 0 0,0 1-1,1-1 1,-3 2 0,-1 1-15,-1 0 0,1 0 0,0 1 0,0 0 1,0 0-1,0 0 0,1 0 0,-1 1 0,1-1 0,0 1 0,1 0 0,-4 9 0,-2 5 42,2 0 0,-4 21-1,8-33-9,-6 29 11,1 1-1,2 0 1,-1 71-1,7-85 30,0-1 1,2 0-1,1 1 0,0-1 1,2-1-1,0 1 0,17 36 0,-21-54 48,0 1 0,0-1 0,1 0 0,0 0 0,-1-1 0,1 1 0,1-1 0,-1 1 0,0-1 0,7 5 0,-8-7-15,0 0-1,0 0 1,0 0-1,1 0 1,-1-1 0,0 1-1,0 0 1,0-1-1,1 0 1,-1 1 0,0-1-1,1 0 1,-1 0-1,0 0 1,1-1-1,-1 1 1,0 0 0,0-1-1,1 0 1,-1 1-1,0-1 1,0 0-1,3-2 1,1 0 17,0-1 0,0 0 0,0-1 0,-1 1 0,0-1 0,0 0 1,5-6-1,28-43-135,-17 21 24,36-57-28,-47 76-159,-7 10 9,-6 8-274,-2 6 402,0 0 1,1 0-1,0 1 0,1-1 0,-4 20 0,-4 58-5,11-88 84,-1 7 25,1 0 0,0 0 1,0 0-1,1 0 0,0 0 0,0-1 1,0 1-1,1 0 0,3 8 1,-4-13 17,0-1 0,0 1 0,0 0 0,0 0 0,0-1 0,0 1 0,0-1 0,1 1 0,-1-1 0,0 1 0,1-1 0,-1 0 0,1 0 0,0 1 0,-1-1 0,1 0 0,0-1 0,0 1 0,0 0 0,-1 0-1,1-1 1,0 1 0,0-1 0,0 0 0,0 0 0,0 1 0,0-1 0,0 0 0,0-1 0,0 1 0,0 0 0,0-1 0,0 1 0,0-1 0,3-1 0,8-2 142,-1-2 0,0 0 0,0 0-1,-1-1 1,12-9 0,49-45-311,-44 34 98,25-33 0,-13 13-185,-39 47 191,-1 0 0,0-1 0,0 1 0,1 0 0,-1-1-1,0 1 1,1 0 0,-1-1 0,0 1 0,1 0 0,-1 0 0,0-1-1,1 1 1,-1 0 0,1 0 0,-1 0 0,0 0 0,1 0-1,-1 0 1,1-1 0,-1 1 0,1 0 0,-1 0 0,0 0 0,1 0-1,-1 0 1,1 1 0,-1-1 0,0 0 0,1 0 0,0 0-1,0 1 0,0 0 0,-1-1 0,1 1 0,0 0 0,0 0-1,-1 0 1,1 0 0,0 0 0,-1 0 0,1 0-1,-1 0 1,1 1 0,2 8 6,0 0 1,1 12-1,-2-13-10,0 3 9,2-1 0,-1 1 0,1 0-1,1-1 1,7 13 0,-9-20 56,-1 1 0,1-1 1,0 0-1,0 0 0,1 0 0,-1 0 0,1 0 1,0-1-1,0 0 0,0 1 0,0-2 0,1 1 1,-1 0-1,1-1 0,5 2 0,-8-3 1,1-1 0,-1 1-1,0-1 1,1 1 0,-1-1 0,0 0-1,1 0 1,-1 0 0,0 0-1,1-1 1,-1 1 0,0-1-1,1 1 1,-1-1 0,0 0 0,0 0-1,1 0 1,-1 0 0,0 0-1,0 0 1,0-1 0,0 1-1,-1-1 1,4-2 0,1-3 25,0-1 0,-1 0 0,1 1 0,6-17 0,-11 23-73,2-7 3,0-1 0,-1 0 0,0 1 0,0-1 0,-1 0 0,0 0 0,0 0 0,-1 0 0,-2-12 0,2-1-237,0 21 241,0-1 0,0 1 1,1 0-1,-1-1 0,0 1 1,1-1-1,-1 1 0,1 0 1,-1-1-1,1 1 0,0 0 1,-1 0-1,1 0 0,0-1 1,0 1-1,0 0 0,0 0 1,0 0-1,0 0 0,0 0 1,0 1-1,1-1 0,0-1 1,5-1-48,0 0 0,0 0 0,11-2 0,-1-1-1,226-54 67,-160 42-5,-2 2-118,-77 15 159,1 1-82,-7 3-109,-3 3 11,-3 4 117,1-1 0,-2-1 1,1 0-1,-1 0 0,-16 10 1,6-4 4,-30 24-1,0-2-3,2 3 0,-58 59 0,104-97 6,-14 19 62,14-20-49,1 1 1,0-1-1,-1 1 1,1-1 0,0 1-1,-1 0 1,1-1-1,0 1 1,0 0 0,-1-1-1,1 1 1,0-1-1,0 1 1,0 0 0,0-1-1,0 1 1,0 0-1,0-1 1,0 1-1,0 0 1,1-1 0,-1 1-1,0 0 1,0-1-1,0 1 1,1-1 0,-1 1-1,0 0 1,1 0-1,1-1 23,-1 1 0,1-1 0,0 0 0,-1 1 0,1-1 0,0 0 0,0 0 0,-1 0 0,1 0 0,0-1 0,-1 1-1,1 0 1,0-1 0,2 0 0,0-1 49,10-1-34,0-1-1,0-1 0,-1-1 0,0 0 0,19-11 1,56-45 241,-67 45-303,1-2 0,-2-1 1,29-36-1,-44 50-88,6-8-78,-5 10-378,-6 17 404,0 1 110,0 1 0,0-1 0,2 0 1,-1 0-1,2 0 0,6 20 0,-9-32 54,4 8 42,0 1 0,11 18 0,-14-27-22,0 0 0,1 0 1,-1 0-1,0 0 0,1 0 0,0 0 1,-1 0-1,1-1 0,0 1 0,0-1 1,0 1-1,0-1 0,0 0 0,0 0 1,0 0-1,0 0 0,0 0 0,1 0 1,-1-1-1,0 1 0,4 0 0,-5-1-2,1-1 0,0 1 0,-1 0 0,1-1 0,0 1 0,-1-1 0,1 1 0,-1-1 0,1 0 0,-1 0-1,1 0 1,-1 0 0,3-2 0,16-18 174,-14 14-128,4-6-15,-1 1 1,-1-1-1,0-1 0,-1 0 1,7-18-1,5-8 45,-8 15-228,0-1 0,-2 0-1,10-44 1,-19 69 104,0 0 0,1 0 0,-1 1 0,0-1 0,0 0 0,0 0 0,0 0 0,0 0 0,0 0 0,-1 0 0,1 0 0,0 0-1,0 0 1,-1 0 0,1-1 0,-4 3-264,1 8 102,-1 10 60,-2 29 0,1-4 1,2-18 148,0 1-1,2 0 1,1 0 0,1 0 0,2 0 0,9 47 0,-12-72 10,1 0-1,-1 0 1,1 1 0,0-1-1,0 0 1,0 0 0,0 0-1,0 0 1,0 0-1,0 0 1,1 0 0,-1-1-1,1 1 1,-1 0 0,1-1-1,0 1 1,-1-1 0,1 1-1,0-1 1,0 0-1,0 0 1,0 0 0,0 0-1,1 0 1,-1 0 0,0-1-1,0 1 1,0-1 0,1 0-1,-1 1 1,0-1 0,1 0-1,-1 0 1,0 0-1,0-1 1,1 1 0,-1 0-1,0-1 1,0 0 0,3-1-1,16-7 22,-1 0-1,-1-2 1,0 0-1,-1-2 1,0 0-1,-1-1 1,0 0 0,-1-2-1,17-19 1,-14 12-69,0-1 1,-2 0-1,-1-1 0,0-1 1,18-45-1,-25 53-137,-8 17 114,1-1 0,-1 0 1,0 0-1,-1 0 0,1 0 1,0 0-1,0 0 1,-1 0-1,1-4 0,-1 5-87,-4 18-214,-10 48 197,6-29 86,-17 54-1,-39 54 77,-4 12 40,40-70-108,-18 47 130,35-106 23,-2 0-1,-26 43 0,36-65-30,0-1-1,-1 1 1,0-1 0,0 0-1,0 0 1,-1 0-1,1 0 1,-1-1-1,-9 6 1,12-8-67,0-1 0,1 1-1,-1 0 1,0-1 0,1 1 0,-1-1 0,0 1 0,0-1 0,0 0 0,1 0-1,-1 0 1,0 0 0,0 0 0,0 0 0,1-1 0,-1 1 0,0 0-1,0-1 1,1 1 0,-1-1 0,0 0 0,1 0 0,-1 1 0,1-1 0,-1 0-1,1-1 1,-1 1 0,1 0 0,0 0 0,0 0 0,-1-1 0,1 1-1,0-1 1,0 1 0,0-1 0,0-1 0,-4-4 13,2 0 0,-1 0 0,1 0 0,0 0 0,1-1 0,0 1 0,0-1 0,0 1 0,1-1 0,0 0 0,1 0 0,0-14 0,1-3-114,-1 18 47,0 0 1,1-1-1,-1 1 0,4-11 0,-2 11 36,0-1 0,0 1-1,1 0 1,0 0-1,0 0 1,1 0 0,0 1-1,0-1 1,1 1-1,0 0 1,0 0 0,0 1-1,7-6 1,8-6-5,0 2 0,2 0 1,-1 1-1,28-12 0,186-80 210,-218 98-197,0-1-1,-1 0 1,0-2-1,17-14 0,-12 6 13,0-1 0,19-26-1,66-94 101,-94 124-151,85-114 41,-77 106-57,2 1 0,0 1 1,26-20-1,-43 38-1,1 0-1,-1 0 0,1 0 0,0 0 1,12-4-1,-16 7 50,-1 1 0,1 0 0,-1-1 0,1 1 0,-1 0 0,1 0 0,-1 0 1,1 0-1,0 0 0,-1 0 0,1 1 0,-1-1 0,1 0 0,-1 1 0,1-1 0,-1 1 0,1 0 0,-1-1 1,1 1-1,-1 0 0,0 0 0,1 0 0,-1 0 0,0 0 0,0 0 0,0 0 0,0 0 0,0 1 0,0-1 1,1 3-1,1 1-19,0 1 1,0-1 0,-1 1 0,0 0 0,0 0 0,0 0 0,-1 0-1,1 10 1,1 53-83,-3-61 96,-1 16 13,-1 1 0,0-1 0,-2 0 0,-12 43 0,11-51 35,-1-1 0,0 1 0,-1-1 0,-1 0 0,0-1 0,-1 0 0,-22 26 0,27-36 5,0 0 0,-1 0 0,0 0-1,0 0 1,0-1 0,0 0 0,-1 0-1,1 0 1,-1-1 0,0 0 0,0 0-1,0 0 1,0-1 0,0 0 0,0 0-1,0-1 1,0 1 0,0-1 0,0 0 0,0-1-1,0 0 1,0 0 0,0 0 0,0-1-1,0 1 1,0-1 0,-7-4 0,-56-37-260,63 39 128,31 6-21,92 12 155,18 1 96,-134-15-146,164 13 309,-96-2-3275,-67-11 2619,12 5-1713,-8 3-2631,-1 3 1546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0:5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2720,'15'6'5779,"25"-1"-3830,-30-6-1675,1 0 1,-1 0 0,0-1 0,1 0-1,-1-1 1,0 0 0,0-1 0,-1 0-1,1 0 1,11-8 0,-11 6-147,0-1-1,0 0 1,-1-1-1,0 0 1,-1 0-1,0-1 1,0 0 0,12-18-1,-17 20-91,0 1 0,0-1 0,0 0 0,-1 0-1,0 0 1,0 0 0,-1 0 0,0 0 0,0 0 0,-1-1 0,1 1-1,-2 0 1,0-8 0,0 10-78,1 0 0,-1 0 0,0 0 0,-1 0-1,1 0 1,-1 1 0,0-1 0,0 0 0,-1 1 0,1-1-1,-1 1 1,0 0 0,0 0 0,-1 0 0,1 1 0,-1-1-1,1 1 1,-1-1 0,-5-2 0,7 5-13,0 0 1,-1 0-1,1 1 0,0-1 1,0 0-1,-1 1 0,1-1 1,-1 1-1,1 0 0,0 0 1,-1 0-1,1 0 0,0 0 1,-1 1-1,-2 0 0,4-1 23,-3 1-7,1 0-1,-1 0 0,1 0 1,0 0-1,0 1 0,-1-1 1,1 1-1,0 0 0,1 0 0,-5 4 1,-23 25-31,30-30 70,-9 10 101,1 2 1,0-1 0,1 1 0,-9 22 0,4-5 131,-7 33 1,17-55-144,0-1 0,1 1 0,0 0 0,0-1 0,1 1 0,0 0 0,0 0 1,1-1-1,0 1 0,1-1 0,2 10 0,-3-13-15,1 0-1,-1 0 1,1-1 0,0 1 0,0 0-1,0-1 1,1 0 0,-1 1-1,1-1 1,0 0 0,0 0 0,0-1-1,0 1 1,0 0 0,1-1-1,-1 0 1,1 0 0,0 0 0,-1 0-1,1-1 1,0 1 0,5 0 0,7 1 121,1-1 0,-1-1 1,1 0-1,0-1 0,-1-1 1,1-1-1,-1 0 0,1-1 1,-1 0-1,0-2 0,24-9 1,-11 2-168,0-2 1,-2-1-1,0 0 1,0-2-1,30-26 1,15-27 50,-53 49-200,43-36 0,-61 57 114,0-1 0,-1 0 1,1 1-1,0-1 0,0 1 1,-1-1-1,1 1 0,0 0 1,0-1-1,0 1 0,0 0 1,0-1-1,0 1 0,0 0 1,0 0-1,0 0 0,-1 0 1,1 0-1,0 0 0,2 0 1,-3 1 0,1-1 0,0 1 1,0-1-1,-1 0 0,1 1 1,-1 0-1,1-1 0,0 1 1,-1-1-1,1 1 0,-1 0 1,1-1-1,-1 1 0,1 0 1,-1 0-1,0-1 0,1 1 1,-1 1-1,2 4-17,-1-1-1,0 1 1,-1 0 0,1 0 0,-1 6-1,-2 25 37,-2 1-1,-16 65 0,10-56 315,10-47-306,0 0-1,0 1 0,0-1 0,0 0 1,0 0-1,0 0 0,0 0 1,0 1-1,0-1 0,0 0 0,0 0 1,0 0-1,0 0 0,0 1 0,0-1 1,0 0-1,0 0 0,0 0 0,0 0 1,0 1-1,0-1 0,1 0 1,-1 0-1,0 0 0,0 0 0,0 0 1,0 1-1,0-1 0,0 0 0,0 0 1,1 0-1,-1 0 0,0 0 0,0 0 1,0 0-1,0 0 0,1 0 1,-1 1-1,0-1 0,0 0 0,0 0 1,0 0-1,1 0 0,-1 0 0,0 0 1,0 0-1,0 0 0,0 0 0,1 0 1,-1 0-1,0 0 0,0 0 0,0-1 1,0 1-1,1 0 0,-1 0 1,0 0-1,0 0 0,0 0 0,0 0 1,1 0-1,18-11 474,25-23-315,-44 34-168,43-34-102,1 2 1,2 2 0,51-24-1,-92 51 21,0 1-1,0 0 0,0 1 0,0-1 0,9 0 1,-13 1 55,0 1 0,0 0 1,0 0-1,0 0 0,0 0 1,0 0-1,0 0 1,0 0-1,0 0 0,0 0 1,-1 0-1,1 0 1,0 1-1,0-1 0,0 0 1,0 1-1,0-1 0,0 1 1,0-1-1,-1 1 1,1-1-1,0 1 0,0 0 1,-1-1-1,1 1 1,0 0-1,-1 0 0,1-1 1,-1 1-1,1 0 0,-1 0 1,1 0-1,-1 0 1,1 0-1,-1 0 0,0 1 1,1 3-11,-1 0 1,0 0 0,0 0-1,0 0 1,-1 0 0,0 0-1,0 0 1,0-1 0,-3 8-1,-3 6 96,-12 19-1,0 1-28,18-34-39,-3 4 55,1 0 0,1-1 1,-4 16-1,5-21-35,1-1 0,0 0 1,0 0-1,-1 1 1,1-1-1,0 0 0,0 1 1,1-1-1,-1 0 0,0 1 1,0-1-1,0 0 1,1 0-1,-1 1 0,1-1 1,-1 0-1,1 0 0,-1 0 1,1 0-1,0 1 1,0-1-1,-1 0 0,1 0 1,0 0-1,0-1 0,0 1 1,0 0-1,0 0 1,0 0-1,0-1 0,1 1 1,0 0-1,3 1 37,1-1 0,-1 0 0,1 0 0,0 0 0,-1-1 0,1 0 0,-1 0 0,8-1 0,45-10 49,-43 8-38,6-2-26,0-2-1,-1 0 1,32-15 0,54-37-155,-53 21 261,-16 10-250,-37 29-181,-16 8 19,-115 122-215,124-123 512,0-1-1,-8 14 1,13-18-40,0 0 1,0 0-1,0 0 1,0 0 0,1 0-1,-1 1 1,1-1-1,0 1 1,-1 6 0,2-9 17,0 0 0,-1-1 0,1 1 1,0-1-1,0 1 0,1 0 0,-1-1 0,0 1 1,0-1-1,0 1 0,0 0 0,0-1 0,1 1 1,-1-1-1,0 1 0,1-1 0,-1 1 1,0-1-1,1 1 0,-1-1 0,1 1 0,-1-1 1,0 1-1,1-1 0,-1 0 0,1 1 0,-1-1 1,1 0-1,0 1 0,-1-1 0,1 0 1,-1 0-1,1 1 0,-1-1 0,1 0 0,0 0 1,-1 0-1,1 0 0,0 0 0,-1 0 0,1 0 1,-1 0-1,1 0 0,0 0 0,-1 0 0,2-1 1,3 0 67,-1-1 0,1 1 0,-1-1 0,9-4 0,-4 0 15,-1-1 0,1 1-1,13-15 1,-2 2-19,3-2-82,-1-1 0,-1-2 0,-1 0 1,21-34-1,55-111 54,21-75-3,-110 228-100,14-38-25,-20 50 38,1 1 1,-1-1-1,-1 0 0,1 0 1,-1-1-1,1 1 0,-1 0 0,0 0 1,-1 0-1,0-7 0,1 10 19,-1 0 0,1 0 0,0 0 0,-1 0 0,1 0 0,0 0 0,-1 0 0,1 0 0,-1 0 0,0 0 0,1 0 0,-1 0 0,0 1 0,0-1 0,1 0 0,-1 0 0,0 1 0,0-1 0,0 0 0,0 1 0,0-1 0,0 1 0,0-1 0,0 1 0,0 0 0,0-1 0,0 1 0,0 0 0,0 0 0,0 0 0,0 0-1,-1 0 1,1 0 0,0 0 0,0 0 0,0 0 0,0 0 0,0 1 0,0-1 0,0 0 0,-2 1 0,-4 3-47,0-1-1,0 1 0,0 0 1,-10 8-1,10-7 101,2-1-43,-1 1 1,1 1-1,-1-1 0,1 1 1,-6 9-1,4-5-23,-2 3-7,0 1-1,1-1 1,0 2 0,2-1-1,-1 1 1,-5 21 0,2 5 53,-7 49 0,14-65-22,0-1 1,2 1-1,0 0 1,2 0-1,5 36 1,-4-51 33,0 0-1,0 0 1,1 0 0,1 0 0,-1-1 0,2 1 0,-1-1 0,1 0 0,0-1 0,1 1 0,0-1 0,1 0 0,-1 0 0,2-1 0,-1 0 0,9 6 0,-8-8 44,-1 0-1,1-1 1,1-1 0,-1 1-1,1-1 1,-1-1-1,1 1 1,0-2-1,0 1 1,0-1-1,0 0 1,0-1 0,0 0-1,0-1 1,0 1-1,0-2 1,-1 1-1,12-4 1,-8 1-34,0 0-1,-1 0 1,1-1 0,-1-1 0,0 0 0,0 0-1,-1-1 1,1-1 0,-2 0 0,1 0-1,-1-1 1,11-12 0,-5-1 6,-1-1 0,-2 0 0,0-1 0,12-33 0,20-41-507,-44 97 455,0 1 0,0 0 0,0 0 0,0 0 0,0 0 0,0 0 0,0 0 0,0-1 0,0 1 0,1 0 0,-1 0 0,0 0 0,0 0 0,0 0 0,0 0 0,0 0 0,0 0 0,0-1 0,0 1 0,0 0 0,0 0 0,1 0 0,-1 0 0,0 0 0,0 0 0,0 0 0,0 0 0,0 0 1,0 0-1,1 0 0,-1 0 0,0 0 0,0 0 0,0 0 0,0 0 0,0 0 0,0 0 0,1 0 0,-1 0 0,0 0 0,0 0 0,0 0 0,3 6-172,-1 11-21,-5 29 102,-16 87 0,15-107 87,0-4 85,-1 0 1,-1 0-1,-1 0 0,-1-1 0,-1 0 0,-17 29 0,26-49-27,-1 1 0,0-1 0,0 0 1,0 0-1,0 0 0,0 0 0,0 0 0,0 0 0,0 0 0,0 0 1,0 0-1,0-1 0,-2 2 0,2-2-25,0 0 0,1 0 1,-1 0-1,0 0 0,1 0 0,-1 0 0,0 0 1,1 0-1,-1-1 0,0 1 0,1 0 0,-1 0 1,1-1-1,-1 1 0,1 0 0,-1-1 0,0 1 1,1-1-1,-1 1 0,1-1 0,-1 1 0,1 0 0,0-1 1,-1 0-1,1 1 0,0-1 0,-1 1 0,1-1 1,0 1-1,-1-2 0,-2-4-17,1 1 1,-1-1-1,1 1 0,-1-7 1,2 11-2,1 0 0,0-1-1,-1 1 1,1-1 0,0 1 0,0 0 0,0-1 0,0 1 0,0-1 0,0 1 0,0 0 0,0-1 0,1 1 0,-1-1 0,0 1 0,1 0 0,-1 0 0,1-1 0,0 1 0,-1 0-1,1 0 1,0-1 0,1 0 0,1 1-7,0 0-1,-1 0 0,1 1 0,0-1 0,0 1 1,0 0-1,0-1 0,0 1 0,0 1 1,0-1-1,0 0 0,0 1 0,4 1 1,7 0-13,-14-2 21,62 5 231,95-3-1,-99-2-1182,-22 0-2396,-12 0 1229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0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4064,'1'0'786,"1"1"1,-1-1-1,0 0 1,0 1 0,0-1-1,0 0 1,1 0-1,-1 0 1,0 0-1,0 0 1,0 0-1,1 0 1,1-1-1,25-7 1642,-12 2-2471,25-14 1,-21 8 244,5-2-84,0 0 1,-2-2 0,27-22 0,-41 28-42,0 1-1,0-1 1,-1-1-1,-1 0 1,0 0 0,0 0-1,7-18 1,-5 5 229,-1 1 0,10-47 0,-18 66-256,1 4-53,-1-1 1,0 1 0,0-1-1,1 0 1,-1 1 0,0-1-1,0 0 1,0 1 0,0-1-1,0 1 1,0-1 0,0 0-1,0 1 1,0-1 0,0 0-1,0 1 1,0-1 0,-1 1-1,1-1 1,0 0-1,0 1 1,-1-1 0,1 1-1,0-1 1,-1 1 0,1-1-1,-1 0 1,-1 3-9,1 1 0,-1-1 0,1 1 0,0-1 1,0 1-1,0-1 0,0 1 0,0 4 0,0-6 13,-13 43 114,3-12 95,1 1 0,-6 44 1,14-66-139,1 0 0,1 0 0,0 0 0,0 0 0,1 0 0,1 0 0,0 0 0,0 0 0,1-1 1,0 1-1,7 14 0,-9-22 5,1 0 1,0 0-1,0 0 1,0 0 0,0 0-1,0 0 1,5 4-1,-6-6-46,0 0-1,1 0 1,-1-1 0,0 1-1,0 0 1,1-1-1,-1 1 1,0 0 0,1-1-1,-1 0 1,0 1-1,1-1 1,-1 0-1,1 0 1,-1 0 0,0 0-1,1 0 1,-1 0-1,1 0 1,-1 0 0,0-1-1,1 1 1,1-1-1,2-1 16,1-1 0,-1 0 0,0 0 0,-1 0 0,1 0 0,0-1 0,6-6 0,28-36 144,-21 25-230,12-17 106,-19 22-134,1 1 0,1 1-1,24-22 1,-36 35 64,1 0 0,-1 0 1,1 0-1,-1 0 0,1 1 1,0-1-1,-1 0 0,1 1 1,0-1-1,0 1 0,-1 0 1,1 0-1,2-1 0,-4 2 17,1-1 0,-1 0 0,1 0 0,-1 0 0,0 1-1,1-1 1,-1 0 0,0 1 0,1-1 0,-1 0 0,0 1-1,1-1 1,-1 0 0,0 1 0,0-1 0,0 0 0,1 1 0,-1-1-1,0 1 1,0-1 0,0 1 0,0-1 0,0 0 0,0 1-1,0-1 1,0 1 0,0-1 0,0 1 0,0 0 0,0 17 188,0-15-185,-5 88 591,4-69-603,-2 8 6,2-20 42,1-10-42,0 1-1,0-1 1,0 1 0,0-1-1,0 1 1,0 0 0,-1-1-1,1 1 1,0-1 0,0 1 0,0-1-1,-1 1 1,1-1 0,0 1-1,0-1 1,-1 0 0,0 2-1,13-6 452,-1 0 1,13-8-1,55-33-320,29-14-449,-104 57 233,0 0 0,0 0 1,0 1-1,1-1 1,-1 1-1,1 0 0,-1 0 1,7 0-1,-10 2 71,1-1 0,0 0 0,-1 0 0,1 1 0,0-1 0,-1 1 0,1 0 0,-1-1 0,1 1 0,-1 0-1,1 0 1,-1 0 0,1 0 0,-1 0 0,0 0 0,0 0 0,1 1 0,-1-1 0,0 0 0,0 1 0,0-1 0,-1 1 0,2 2 0,5 8-89,0-1 1,1 1-1,1-1 1,-1-1-1,2 1 1,-1-2 0,2 1-1,-1-1 1,1-1-1,0 0 1,1 0-1,0-1 1,23 10 0,-27-16-1446,3 2-3497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0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 8640,'-36'-12'3904,"28"20"-3392,3-4 0,10-1-384,-5 2 256,0 3-256,0-1-192,8 6 32,2-1-1472,-2 4 800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0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9 2912,'8'-9'4459,"-21"9"2472,1 1-6887,3-1 211,-1 1 1,1 1-1,0-1 0,0 2 1,0-1-1,0 1 0,0 1 0,-9 4 1,8-4-165,-6 2-25,0 2-1,1-1 0,0 2 0,0 0 0,1 1 0,0 0 0,0 1 0,1 1 0,-15 18 0,17-18-55,1 1-1,0 0 1,1 1 0,-12 26-1,19-37 4,1 1 0,0 0 0,0 0 0,0 0 0,0 0 0,0 0 0,1 0 0,0 0 0,0 0 0,0 0 0,1 4 0,0-5 24,-1-1 0,1 1 0,0 0 0,0-1 0,1 1 0,-1-1 0,1 1 0,-1-1 0,1 1 0,0-1 0,0 0 0,-1 0 0,2 0-1,-1 0 1,0 0 0,0-1 0,4 3 0,-4-3 16,1 0 0,-1 0-1,0 0 1,0 0-1,1-1 1,-1 1-1,1-1 1,-1 1-1,1-1 1,-1 0-1,0 0 1,1 0-1,-1 0 1,1-1-1,-1 1 1,1 0 0,2-2-1,5-1 146,-1-1-1,16-9 1,-20 11-131,10-6 48,0-1 1,0-1 0,-1 0-1,17-16 1,-25 19-81,0 1-1,0 0 1,0-1 0,-1 0-1,0 0 1,-1-1 0,0 1 0,0-1-1,0 0 1,3-14 0,-3 11-35,-2 0 1,1 0-1,-1 0 1,-1 0-1,0 0 1,0 0-1,-1 0 1,-1-1-1,-2-16 1,-1 9-780,4 19 771,0 0-1,0 0 0,0 0 1,0 0-1,0 0 0,0 0 1,0 0-1,-1 0 0,1 0 1,0 0-1,0 0 0,0 0 1,0 0-1,0 0 0,0 0 1,-1 0-1,1 0 0,0 0 1,0 0-1,0 0 0,0 0 1,0 0-1,0 1 0,0-1 1,-1 0-1,1 0 0,0 0 1,0 0-1,0 0 0,0 0 1,0 0-1,0 0 0,0 0 1,0 1-1,0-1 0,0 0 1,0 0-1,0 0 1,0 0-1,0 0 0,-1 0 1,1 0-1,0 1 0,0-1 1,0 0-1,0 0 0,0 0 1,0 0-1,0 0 0,0 0 1,1 1-1,-1-1 0,0 0 1,0 0-1,0 0 0,0 0 1,0 0-1,0 0 0,0 0 1,0 1-1,0-1 0,2 10 17,-2-9-33,2 8 73,0 0 0,1 0 1,1 0-1,-1 0 0,1-1 0,1 1 1,9 14-1,2-2 9,30 31 1,-39-45 51,1 1 0,0-1 0,0-1 0,1 1 0,0-2 1,0 1-1,1-1 0,-1 0 0,1-1 0,16 5 0,-23-8-45,0-1-1,0 0 1,0 1 0,-1-1 0,1-1-1,0 1 1,0 0 0,0-1-1,-1 1 1,1-1 0,0 0-1,-1 0 1,4-1 0,0-1 5,-1 0 1,1 0 0,-1-1-1,0 0 1,7-7-1,2-4-27,-1 0 0,19-30 0,21-18-400,-53 62 355,0 1 0,0 0-1,0-1 1,0 1 0,0 0-1,1 0 1,-1-1 0,0 1 0,0 0-1,0 0 1,1-1 0,-1 1-1,0 0 1,1 0 0,-1-1-1,0 1 1,0 0 0,1 0-1,-1 0 1,0 0 0,1-1 0,-1 1-1,0 0 1,1 0 0,-1 0-1,0 0 1,1 0 0,-1 0-1,0 0 1,1 0 0,0 0-1,5 9 58,1 15 153,-5-4-75,-1 0 0,-2 28 0,0-8 139,1-40-234,1 0 1,-1 0-1,1 0 1,-1 0 0,1 0-1,-1 0 1,1 0 0,-1 0-1,1 0 1,-1-1-1,1 1 1,-1 0 0,1 0-1,-1-1 1,0 1-1,1 0 1,-1 0 0,1-1-1,-1 1 1,0-1 0,1 1-1,-1 0 1,1-1-1,15-14 245,-3-1-394,-7 9 39,0-1-1,0 1 1,1 0-1,15-11 1,-20 16 67,0 1-1,0 0 1,0 0 0,1 0 0,-1 0 0,0 0 0,1 0 0,-1 0 0,1 1 0,-1-1 0,1 1 0,-1 0 0,1 0 0,0 0 0,-1 0 0,1 0 0,-1 0 0,1 1 0,-1-1 0,1 1 0,-1 0 0,1 0 0,3 2 0,2 2 38,0-1 0,-1 2 0,0-1 0,0 1 1,0 1-1,6 7 0,15 13 276,-11-10-434,-10-11 319,0 1 0,0-1 0,0 0 0,12 6 0,-16-11-380,-1 1 1,1-1 0,0 0 0,0 0 0,-1-1 0,1 1-1,0 0 1,0-1 0,0 0 0,0 0 0,0 0 0,0 0-1,0 0 1,0 0 0,0-1 0,-1 0 0,1 1 0,4-3-1,-2 2-1078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0:3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25 2912,'-3'40'3685,"-27"301"-363,11-117-2031,15-154-953,-2 16 855,7-53 407,-1-39-1308,0 1 0,1-1 0,0 1 0,0-1 0,1 1 0,-1 0 0,6-10 0,14-24-422,-12 22-26,0 0-1,1 1 1,1 0-1,23-26 1,-29 36-66,9-9-584,-14 15 786,1 0 0,-1 0 0,0-1 0,1 1 0,-1 0 0,0 0 0,0 0 0,1 0 0,-1 0 0,0 0 0,1 0 0,-1-1 0,0 1 0,1 0 0,-1 0 0,0 0 0,1 0 0,-1 0 0,0 1 0,1-1 0,-1 0-1,0 0 1,0 0 0,1 0 0,-1 0 0,0 0 0,1 0 0,-1 1 0,0-1 0,0 0 0,1 0 0,-1 0 0,0 1 0,0-1 0,1 0 0,-1 0 0,0 1 0,0-1 0,0 0 0,1 0 0,-1 1 0,0-1 0,0 0 0,0 1 0,0-1 0,0 0 0,0 1 0,0-1 0,0 0 0,0 1 0,0-1 0,4 11-141,-2-4 113,0 0 0,0 1 0,0-1 0,-1 1 0,0 8 1,-1-10 92,1 1 1,-1 0 0,1 0-1,0 0 1,0-1 0,3 8 0,4 12 70,-7-20-64,0-1 1,1 1 0,0-1-1,0 0 1,6 10 0,-6-12 13,0 1 1,0-1-1,0-1 1,1 1-1,-1 0 1,1 0-1,-1-1 1,1 1 0,0-1-1,0 0 1,1 0-1,-1 0 1,0-1-1,0 1 1,1-1 0,-1 1-1,1-1 1,0 0-1,-1-1 1,1 1-1,0-1 1,-1 1-1,1-1 1,4 0 0,1-1 85,1 0 1,-1 0 0,1-1 0,-1 0 0,14-5 0,45-21 338,-36 14-289,-14 7-169,-1-2-1,0 0 1,0-1 0,0-1-1,-2 0 1,1-2 0,15-15-1,-29 26-49,0 0 0,0 0-1,0 0 1,-1-1-1,1 1 1,-1 0-1,1-1 1,-1 1-1,0-1 1,1-2-1,-2 5 7,0 0-1,0-1 0,0 1 0,0 0 1,0 0-1,0 0 0,0 0 0,-1 0 0,1 0 1,0 0-1,0 0 0,0 0 0,0 0 0,0 0 1,0 0-1,0 0 0,0 0 0,0 0 0,-1 0 1,1 0-1,0 0 0,0 0 0,0 0 0,0 0 1,0 0-1,0 0 0,0 0 0,0 0 0,0 0 1,-1 0-1,1 0 0,0 0 0,0 0 1,0 0-1,0 0 0,0 0 0,0 0 0,0 0 1,0 0-1,0 0 0,-1 0 0,1 0 0,0 0 1,0 0-1,0 0 0,0 1 0,0-1 0,0 0 1,0 0-1,0 0 0,0 0 0,-5 4-314,5-4 316,-5 6-219,0 0 0,1 0 0,-1 0 0,2 0 0,-7 14 0,-2 1 99,8-12 148,-1 0-1,1 1 1,1-1-1,-1 1 1,-2 13-1,5-17 46,0 0 0,0 0 0,1 0 1,0 1-1,0-1 0,0 0 0,1 0 0,0 0 0,3 12 0,-4-17-25,0 0 0,1 0 0,-1 0 0,0 0 0,1 0 0,-1 0 1,1 0-1,-1 0 0,1 0 0,0 0 0,-1-1 0,1 1 0,0 0 0,0 0 0,1 0 0,-2-1-2,0 0 1,1 0 0,-1 1-1,1-1 1,-1 0-1,0 0 1,1 0 0,-1 0-1,1 0 1,-1 0-1,1 0 1,-1-1-1,0 1 1,1 0 0,-1 0-1,0 0 1,1 0-1,-1 0 1,1-1-1,-1 1 1,0 0 0,1 0-1,-1-1 1,0 1-1,1 0 1,-1-1-1,3-3 188,0 0 0,0 0 0,0 0 0,-1-1 0,3-4 0,-3 5-268,4-11 202,0 0-1,4-19 1,2-3-124,-8 22-290,2-6-832,16 57-725,-12-17 1719,-7-13 124,0 0-1,0 0 0,1 0 1,6 7-1,-9-11 3,0-1 0,0 0 1,0 0-1,1 0 0,-1 0 1,0-1-1,1 1 0,-1 0 1,1 0-1,-1-1 0,1 1 0,-1-1 1,1 0-1,-1 1 0,1-1 1,-1 0-1,1 0 0,-1 0 1,1 0-1,0 0 0,-1 0 0,1 0 1,-1-1-1,1 1 0,-1 0 1,1-1-1,2 0 0,3-3 126,0 1-1,0-1 1,0-1-1,7-5 1,-5 4-42,6-4 0,0-1 0,-1 0 0,0-1 0,-1-1 0,0 0 0,-1-1 0,14-19 0,-1-7 69,-2-1 0,22-51-1,50-168-386,-54 111 47,-39 140 115,1-3-226,0 1 0,-1-1 0,1-16 0,-4 20-188,-2 10-252,-3 14-112,6-14 871,-15 46-174,2 1 0,-11 76 0,20-48 97,6 94 0,-1-156 42,1 1-1,0 0 0,1-1 1,1 0-1,0 1 1,1-1-1,1-1 0,0 1 1,16 26-1,-17-34 45,0 0-1,0-1 1,1 1-1,0-1 1,0 0-1,0-1 1,1 1-1,12 7 1,-13-10 20,0 0 0,0-1-1,0 1 1,0-1 0,0-1 0,1 1 0,-1-1 0,1 0 0,-1 0 0,1-1-1,-1 0 1,10-1 0,-11 0-14,0 0-1,0 0 0,0 0 1,0-1-1,-1 1 0,1-1 1,-1-1-1,1 1 1,-1 0-1,0-1 0,0 0 1,0 0-1,0 0 0,0-1 1,-1 1-1,5-6 1,-5 4-6,1 0 1,-1 0-1,0 0 1,-1 0-1,1-1 1,-1 1-1,0-1 1,0 1 0,0-1-1,-1 0 1,0 0-1,0 0 1,-1-7-1,-3-49-339,3 62 249,0-1-1,0 1 1,0-1 0,0 1-1,0-1 1,0 1-1,-1-1 1,1 1 0,0-1-1,0 1 1,0 0-1,0-1 1,0 1 0,-1-1-1,1 1 1,0-1-1,0 1 1,-1 0 0,1-1-1,0 1 1,-1 0 0,1-1-1,0 1 1,-1 0-1,1 0 1,-1-1 0,1 1-1,0 0 1,-1 0-1,1-1 1,-1 1 0,1 0-1,-1 0 1,1 0-1,0 0 1,-1 0 0,1 0-1,-1 0 1,1 0 0,-1 0-1,1 0 1,-1 0-1,1 0 1,-1 0 0,1 0-1,-1 0 1,1 1-1,0-1 1,-1 0 0,1 0-1,-1 1 1,-1 0-57,-1-1 0,2 1 0,-1 0 0,0 1 0,0-1 0,0 0 1,0 0-1,1 1 0,-4 2 0,2 2 55,-1 1-1,1-1 1,0 1 0,0 0 0,1 0 0,-1 0 0,2 0-1,-1 0 1,1 0 0,0 0 0,1 0 0,-1 10-1,2-13 59,-1 1-1,1 0 0,-1-1 1,1 1-1,0-1 0,1 1 1,-1-1-1,1 0 0,0 1 1,0-1-1,0 0 0,1 0 1,-1-1-1,1 1 0,0 0 1,0-1-1,1 0 0,-1 1 1,0-1-1,7 4 0,-6-6 52,-1 1 0,1 0 0,0-1 0,0 0 0,0 0-1,0 0 1,0 0 0,1 0 0,-1-1 0,0 0 0,0 0 0,0 0 0,0-1 0,1 1-1,-1-1 1,0 0 0,0 0 0,5-2 0,9-4 190,-1-1 0,29-16 0,-30 15-234,64-42 185,-8 5-418,-61 39 81,-9 6 60,0-1 0,0 1 0,0 0 0,0 0 0,0 0 1,0 0-1,0 0 0,0 0 0,0 1 0,0-1 0,5 0 0,-7 2 34,1-1 0,0 1-1,-1-1 1,1 1 0,-1-1 0,1 1 0,-1 0 0,0-1 0,1 1 0,-1 0-1,0 0 1,1-1 0,-1 1 0,0 0 0,0 0 0,1-1 0,-1 1 0,0 0-1,0 0 1,0 0 0,0-1 0,0 3 0,0 0-69,1 9 1,0 0 1,-1 12 0,0-16 96,0 0 1,0 0-1,1 0 0,-1 0 1,2 0-1,-1 0 1,1 0-1,3 8 0,3 2 11,-4-9 166,-1 0 0,8 12 0,-11-21-161,1 0 1,-1 1 0,0-1-1,0 0 1,1 0-1,-1 0 1,0 1 0,1-1-1,-1 0 1,0 0 0,1 0-1,-1 0 1,0 0-1,1 0 1,-1 1 0,0-1-1,1 0 1,-1 0 0,0 0-1,1 0 1,-1 0-1,0 0 1,1 0 0,-1 0-1,0-1 1,1 1-1,-1 0 1,0 0 0,0 0-1,1 0 1,-1 0 0,0 0-1,1-1 1,-1 1-1,0 0 1,0 0 0,1-1-1,-1 1 1,0 0 0,13-13 503,-9 8-411,5-3-52,-1 0-1,0 0 0,0-1 0,-1-1 1,0 1-1,0-1 0,-1-1 0,5-11 0,12-19-190,-11 9-250,-5 45-131,1 0 1,9 13-1,24 27 611,-38-50-64,0 0 0,0 0 0,0 0 1,0 0-1,0-1 0,1 1 0,0-1 1,-1 0-1,1 0 0,0 0 0,0-1 0,0 1 1,0-1-1,0 0 0,0 0 0,0-1 1,0 1-1,0-1 0,0 0 0,1 0 0,-1 0 1,0 0-1,4-2 0,10-5 104,-1-1 1,0-1-1,-1 0 1,0-1-1,25-21 0,-26 20-68,-13 9-68,0 1 0,0-1 0,0 0 0,0 0 1,0 0-1,0 0 0,0 0 0,-1 0 0,1 0 0,1-3 0,-2 3-3,-1 0 0,1-1 0,-1 1-1,0 0 1,0 0 0,0 0 0,0 0 0,0 0 0,0-1-1,0 1 1,-1 0 0,1 0 0,-2-3 0,2 4-10,0 1 1,0-1 0,0 1 0,-1-1 0,1 1-1,0-1 1,0 1 0,0-1 0,-1 1-1,1-1 1,0 1 0,-1-1 0,1 1-1,0-1 1,-1 1 0,1-1 0,0 1-1,-1 0 1,1-1 0,-1 1 0,1 0 0,-1-1-1,1 1 1,-1 0 0,0 0 0,-7 2-124,7-1 91,-2 0-10,1 0 1,-1 0-1,1 1 1,-1-1-1,1 1 0,0 0 1,0 0-1,-1-1 0,1 2 1,1-1-1,-1 0 1,0 0-1,1 0 0,-1 1 1,1-1-1,-1 1 0,0 4 1,-1-2 22,1-2 36,0 1 0,1-1 1,-1 1-1,1-1 0,0 1 1,0 0-1,0-1 0,1 1 1,-1 0-1,1 0 0,0 0 1,0-1-1,0 1 0,1 0 1,-1 0-1,1-1 0,0 1 1,0 0-1,0-1 0,1 1 1,-1-1-1,1 1 0,0-1 1,0 0-1,0 1 0,0-1 1,0 0-1,1-1 0,0 1 1,-1 0-1,1-1 0,0 1 1,0-1-1,0 0 0,1 0 0,-1 0 1,0 0-1,1-1 0,-1 1 1,1-1-1,0 0 0,-1 0 1,1 0-1,0-1 0,0 1 1,6-1-1,5-2 161,0 0 0,0-1 0,0 0 0,0-1 0,-1-1 0,22-10 0,-5 3-88,39-19-68,-47 19-132,37-12 0,-58 23 94,0 0-1,-1 1 0,1-1 0,0 0 1,0 1-1,-1 0 0,1 0 1,0-1-1,0 1 0,-1 0 0,1 0 1,0 0-1,0 1 0,0-1 0,-1 0 1,1 1-1,0-1 0,-1 1 0,1 0 1,0-1-1,-1 1 0,1 0 1,-1 0-1,1 0 0,-1 0 0,1 0 1,-1 0-1,0 1 0,0-1 0,1 0 1,-1 1-1,0-1 0,0 1 0,0-1 1,-1 1-1,1-1 0,0 1 1,-1 0-1,2 1 0,-1 2 52,2 0 0,-1 0 0,0-1 0,1 0 0,0 1 0,0-1 0,0 0-1,0 0 1,1-1 0,0 1 0,-1-1 0,1 0 0,1 1 0,-1-2 0,0 1 0,1-1 0,-1 1 0,1-1 0,0 0-1,0-1 1,-1 1 0,1-1 0,0 0 0,0 0 0,1-1 0,-1 1 0,0-1 0,0 0 0,0-1 0,0 1 0,0-1 0,0 0-1,8-3 1,58-19-918,-49 14-2081,23-14 1,-21 11 778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0:3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12 273 4224,'-4'-3'694,"-3"-1"1097,7 4-1737,0-1-1,0 1 1,0 0-1,0 0 1,0 0-1,0-1 1,0 1-1,0 0 1,0 0-1,0 0 1,0-1-1,0 1 0,0 0 1,0 0-1,0 0 1,0-1-1,0 1 1,0 0-1,0 0 1,1 0-1,-1 0 1,0-1-1,0 1 1,0 0-1,0 0 1,0 0-1,0 0 0,1 0 1,-1 0-1,0-1 1,0 1-1,0 0 1,1 0-1,-1 0 1,0 0-1,0 0 1,1 0-1,27-15 580,1 1-1,0 1 0,1 2 1,40-10-1,-5 2-269,268-96 801,-267 92-1090,-12 5-1728,-5 7 396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0:3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9 892 3232,'-2'-2'217,"-4"4"4227,8-3-4080,1 1 0,0 0 0,0-1-1,-1 0 1,1 0 0,0 1 0,-1-1 0,1-1 0,-1 1-1,3-2 1,25-18 361,-14 9-199,-6 4-439,0-1 0,-1 1 0,0-2 0,0 1 0,-1-1 0,10-14 0,37-71-121,-54 93 35,26-56 111,31-97 1,-22 51-194,-35 101 54,2-3-48,-1 0-1,1-1 1,-2 1 0,1-1-1,-1 1 1,1-8 0,-3 11-392,0 7 17,-4 12-165,5-16 611,-5 26-268,2 1 1,-1 51 0,0 1 194,2-63 80,-3 31 190,2 0 0,3 53-1,1-94-27,-1 0-1,1 0 0,0 0 1,0-1-1,1 1 0,-1 0 1,1 0-1,1-1 1,-1 1-1,6 8 0,-7-13-122,-1-1-1,1 1 0,-1-1 1,1 1-1,0-1 0,-1 1 1,1-1-1,0 0 0,-1 1 1,1-1-1,0 0 0,-1 0 1,1 1-1,0-1 0,-1 0 1,1 0-1,0 0 0,0 0 1,-1 0-1,1 0 1,0 0-1,0 0 0,-1 0 1,1 0-1,0-1 0,-1 1 1,1 0-1,0 0 0,-1-1 1,1 1-1,0 0 0,0-1 1,23-17 570,-24 18-605,28-28 294,-1-2 1,28-39-1,-20 25-165,231-313 184,-249 330-356,-2 0 0,0-1-1,-2-1 1,15-46 0,-26 69 29,0 0-1,0 0 1,-1 0 0,0 0-1,0-1 1,0 1 0,-1 0 0,0 0-1,0-1 1,-1-6 0,1 12-8,0 1 1,0 0-1,0-1 1,0 1-1,0 0 1,-1 0-1,1 0 0,0-1 1,0 1-1,0 0 1,0 0-1,0-1 1,-1 1-1,1 0 1,0 0-1,0 0 0,0 0 1,-1-1-1,1 1 1,0 0-1,0 0 1,-1 0-1,1 0 1,0 0-1,0 0 0,-1 0 1,1-1-1,0 1 1,0 0-1,-1 0 1,1 0-1,0 0 1,0 0-1,-1 0 0,1 0 1,0 0-1,-1 1 1,1-1-1,0 0 1,0 0-1,-1 0 1,1 0-1,0 0 0,0 0 1,0 0-1,-1 1 1,1-1-1,0 0 1,0 0-1,0 0 1,-1 0-1,1 1 0,0-1 1,0 0-1,0 0 1,0 1-1,-1-1 1,1 0-1,-13 18-253,11-15 280,-14 18-27,2 0 0,1 1 0,1 1 0,1 0 1,0 1-1,2 0 0,1 0 0,1 1 0,-4 27 0,-12 126 172,8-46 129,-6 25 530,20-149-737,0 1 1360,11-21-232,2-6-991,-1 0 0,15-35 0,10-19-592,-28 57 208,9-15-149,-16 29 273,0-1-1,0 1 0,0-1 1,0 1-1,1-1 0,-1 1 1,0 0-1,1 0 1,-1 0-1,1 0 0,-1 0 1,1 0-1,2-1 0,-3 2 19,0 0-1,0 0 0,0-1 1,0 2-1,0-1 0,0 0 1,0 0-1,0 0 1,-1 0-1,1 0 0,0 1 1,0-1-1,0 0 0,0 1 1,0-1-1,0 1 0,0-1 1,-1 1-1,1 0 0,0-1 1,0 1-1,-1 0 0,1-1 1,0 1-1,-1 0 0,1 0 1,0 1-1,13 26-39,-12-24 25,15 45-137,-14-39 185,0 0 1,1 1-1,0-1 0,0 0 0,1-1 0,0 1 0,1-1 0,0 0 0,9 9 0,-11-13 50,0-1-1,1 0 1,-1 0-1,1-1 1,0 1-1,7 3 1,-10-6-19,0-1 0,0 1 0,-1-1 0,1 1 0,0-1-1,0 1 1,0-1 0,0 0 0,0 0 0,0 0 0,-1 0 0,1 0 0,0-1 0,0 1 0,0 0 0,0-1 0,0 0 0,-1 1 0,1-1 0,0 0 0,-1 0 0,1 0 0,0 0-1,1-1 1,3-3 55,-1 0 0,1-1-1,-1 0 1,0 0 0,0 0-1,0 0 1,-1-1 0,6-12-1,0-4 101,9-31 0,-17 50-159,5-18 45,7-36 0,-13 51-151,0 0 0,-1 0 0,1 0 1,-1 0-1,-1 0 0,1-1 0,-1 2 0,-1-1 1,-2-10-1,4 16 44,0 1 0,0-1 1,-1 0-1,1 1 0,0-1 1,-1 1-1,1-1 0,0 0 0,-1 1 1,1-1-1,0 1 0,-1-1 1,1 1-1,-1-1 0,1 1 1,-1-1-1,0 1 0,1 0 0,-1-1 1,0 0-1,0 1 9,0 0 1,1 0-1,-1 0 0,1 0 1,-1 0-1,1 1 0,-1-1 1,1 0-1,-1 0 0,1 0 0,-1 0 1,1 1-1,-1-1 0,1 0 1,-1 1-1,1-1 0,-1 0 1,1 1-1,0-1 0,-1 1 1,-1 1-27,-1 1 0,2 0 0,-1 0 0,0-1 0,0 1 0,1 0 0,-2 5 0,-1 3 13,0 1 0,1 0 0,1-1 0,0 1 0,1 0 0,0 0 0,0 0 0,2 0 0,-1 0 0,1 0 0,1 0 0,0 0 0,7 20 0,-7-28 63,1 0 0,-1 0-1,1 0 1,-1 0 0,1 0 0,0-1-1,1 1 1,-1-1 0,1 0-1,-1 0 1,1 0 0,0 0-1,0-1 1,8 4 0,-1-1 78,-1-2 0,0 1 0,1-1 0,0 0 0,14 1 0,-6-3-18,0 0 0,-1-1 0,1 0 0,0-2 0,-1 0 1,1-2-1,-1 0 0,0-1 0,0 0 0,0-1 0,-1-2 0,32-17 0,-44 22-541,0 0 1,-1 0-1,1-1 0,-1 0 1,0 0-1,0 0 0,0 0 1,-1 0-1,1-1 1,-1 1-1,0-1 0,0 0 1,-1 0-1,0 0 0,3-8 1,3-5-1503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0:3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9 233 5408,'-8'-5'2432,"16"5"-2112,7-4-160,1 4-160,26-8 960,6 0-512,15-20 128,0 4-384,19-19 192,-6 7-256,27-9 448,-8 13-320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1:4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0 3968,'-7'1'311,"0"-1"1,0 1-1,0 1 0,0 0 1,1 0-1,-1 0 0,1 0 1,0 1-1,-1 0 0,1 1 1,1-1-1,-1 1 0,0 0 1,-5 6-1,-9 9 725,1 0-1,-20 27 1,25-29-739,-106 152 1683,36-49-1442,-13 10 272,99-130-2114,7-3-17,12-9-1072,9-12-1341,6 0 1212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0:4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89 495 2976,'-7'1'985,"9"2"69,13 1 1184,-9-4-2034,-1-1-1,0 0 1,0 0 0,0 0-1,0 0 1,0-1-1,0 0 1,0 0 0,0 0-1,-1 0 1,1-1 0,-1 0-1,0 0 1,0 0-1,0 0 1,0-1 0,0 0-1,-1 0 1,5-5 0,4-9-115,1-1 0,-2 0 0,11-27 1,-5 13 104,-10 17-382,0 0-1,7-23 1,-16 71-975,-35 151 2000,-67 197 1,74-300 375,-71 137 0,87-193-544,6-10 420,17-27-164,6-13-776,-1-1 0,16-43-1,-18 41-93,19-49 17,19-46 16,61-140-245,6-13-619,-115 274 776,2-7-173,1 1 1,0-1-1,1 1 0,9-13 1,-13 21 114,-1-1 1,1 0-1,-1 1 1,1-1-1,0 1 1,0 0 0,0-1-1,0 1 1,0 0-1,0 0 1,5-1-1,-6 2 30,1-1 0,-1 1 0,1 0 0,-1 0 0,1 0 0,0 0 1,-1 1-1,1-1 0,-1 0 0,1 1 0,-1-1 0,1 1 0,-1-1 0,1 1 0,-1 0 0,1 0 0,-1 0 0,0 0 0,2 1 0,2 2 6,-1 0 1,0 1-1,-1-1 1,1 1-1,-1 0 1,0 0-1,0 1 0,0-1 1,-1 0-1,1 1 1,-1 0-1,-1-1 1,1 1-1,-1 0 1,1 11-1,-1-2 101,0 1-1,-1 0 1,-1-1-1,-5 31 1,4-35 31,-1-1 0,0 1 1,-1-1-1,0 1 0,0-1 0,-1 0 0,-1-1 1,1 1-1,-2-1 0,1 0 0,-1-1 1,0 0-1,-1 0 0,-9 7 0,13-12-32,0 0-1,0 0 0,0 0 0,-1-1 1,1 0-1,-1 0 0,0 0 1,0 0-1,1-1 0,-1 0 1,0 0-1,0 0 0,0-1 1,0 1-1,-8-2 0,94-18-877,-38 11 1012,0-2-1,0-1 1,45-20-1,-70 23-144,0-1 0,-1 0 0,0-2 0,0 1 0,-1-2 0,-1 0 0,0-1-1,-1-1 1,17-19 0,-20 18 20,-1 0 1,-1 0-1,12-24 0,16-51 360,-21 49-219,-14 32-238,1 3-235,-1 11 63,0 6 89,-1 0 0,-1 0 0,-1 20 1,0-1 20,0 10-51,2 51 37,0-76 120,0-1-1,2 1 1,7 27-1,-10-41-13,0 0-1,1 0 0,-1 1 0,1-1 1,-1 0-1,1 0 0,0 0 0,-1 0 1,1 0-1,0 0 0,0-1 0,-1 1 0,1 0 1,0 0-1,0 0 0,0-1 0,0 1 1,0 0-1,0-1 0,2 1 0,-1 0 9,1-1-1,-1 0 1,0 1-1,0-1 1,0 0-1,0 0 1,0 0-1,0-1 1,1 1-1,-1-1 1,2 0-1,7-3 84,-1 0 0,1-1-1,16-10 1,-14 7-29,138-80 99,-35 20-261,-116 68 69,0 0 0,0 0-1,0 0 1,0-1-1,0 1 1,0 0-1,1 0 1,-1 0-1,0 0 1,0 0-1,0 0 1,0-1 0,0 1-1,0 0 1,1 0-1,-1 0 1,0 0-1,0 0 1,0 0-1,0 0 1,0 0 0,1 0-1,-1 0 1,0 0-1,0 0 1,0 0-1,0 0 1,0 0-1,1 0 1,-1 0-1,0 0 1,0 0 0,0 0-1,0 0 1,1 0-1,-1 0 1,0 0-1,0 0 1,0 0-1,0 0 1,0 0 0,1 1-1,-1-1 1,0 0-1,0 0 1,0 0-1,0 0 1,0 0-1,0 0 1,0 1 0,0-1-1,0 0 1,1 0-1,-4 12-275,-13 19 119,15-29 153,-13 23-139,7-13 185,0-1 0,1 2 0,0-1 0,1 1 0,-6 22 0,10-34-34,1 1-1,0 0 1,0 0-1,0 0 1,0-1-1,0 1 0,0 0 1,0 0-1,1-1 1,-1 1-1,0 0 1,1 0-1,0-1 1,-1 1-1,1 0 0,0-1 1,0 1-1,0-1 1,1 2-1,0-1 18,0 0 1,0-1-1,0 1 0,0-1 1,0 0-1,0 1 0,0-1 1,1 0-1,-1 0 0,0-1 0,1 1 1,2 0-1,2 0 66,-1 0 0,1-1-1,-1 1 1,1-1 0,-1-1-1,0 0 1,1 0 0,-1 0 0,9-3-1,-6 1 15,0-1-1,-1 0 0,1 0 1,-1-1-1,9-7 0,-14 10-78,-1 0 0,1 0 0,-1 0 0,0-1 0,0 1 0,0-1-1,0 1 1,0-1 0,0 0 0,-1 1 0,1-1 0,-1 0 0,0 0 0,0 0 0,0 0-1,0-1 1,0 1 0,0-6 0,-1 3-8,-1 0 0,1 0 0,-1 0-1,0 1 1,-1-1 0,1 0 0,-1 0 0,0 1-1,-1-1 1,-3-5 0,-1 0-135,0 1 0,-1 0 0,0 1 0,-9-10 0,11 18 129,5 2-110,5 0-162,1 1 287,0-1-1,0 0 1,-1 0-1,1-1 1,0 1-1,0-1 1,0 0-1,0-1 1,0 1-1,0-1 1,0 0-1,0 0 1,-1-1-1,9-2 1,3-4-16,1-1 1,25-18-1,-24 15 102,23-12-1,-9 8-103,-16 7-38,0 1 1,0 1-1,1 0 1,0 2-1,22-6 0,-9 5 42,-22 3 11,1 1 0,0 1-1,0-1 1,0 2 0,0-1-1,10 1 1,-12 1 5,1 1-70,-12 6 15,-1-1 76,-42 55-17,32-43-101,0 1 1,1 0-1,-13 26 0,14-21 159,5-8-135,0 0 0,-9 25-1,16-37 65,0-1 0,-1 1 0,2 0-1,-1 0 1,1 0 0,-1 0 0,1 1-1,1-1 1,-1 0 0,1 0 0,0 0 0,0 0-1,3 8 1,-3-11-4,0 0-1,0-1 1,0 1 0,0 0 0,1-1-1,-1 1 1,1-1 0,-1 1-1,1-1 1,-1 0 0,1 0-1,0 1 1,0-1 0,0 0-1,-1-1 1,1 1 0,0 0-1,3 0 1,4 1 52,0 0-1,16 1 1,-19-2-12,13 0 51,0-1 0,0 0 0,0-1-1,20-5 1,74-19 113,-92 19-137,1-1 0,-1-1 0,31-17 0,-40 19-41,-1-1-1,0-1 1,0 0 0,-1 0-1,0-1 1,0 0 0,10-14-1,-16 19-15,-1-1 0,0 0 0,-1 0 0,1 0-1,-1 0 1,0 0 0,0-1 0,0 1-1,-1 0 1,1-8 0,-1 3-39,-1 1 1,0 0-1,0-1 1,-1 1-1,-2-14 1,2 22 0,1 0 0,0 1 0,0-1 0,0 0 0,0 0 0,0 1 0,-1-1 0,1 0 0,0 0 0,-1 1 0,1-1 0,-1 0 0,1 1 1,-1-1-1,1 0 0,-1 1 0,1-1 0,-1 1 0,1-1 0,-2 0 0,1 1 10,1 0 1,-1 0-1,1 0 1,-1 0-1,0 0 1,1 0-1,-1 0 1,1 0-1,-1 0 1,0 0-1,1 0 1,-1 1-1,1-1 1,-1 0-1,1 0 1,-1 1-1,1-1 1,-1 0-1,1 1 1,-2 0-1,-2 2-13,0 1 0,0 1 0,1-1 0,-5 6 0,7-8 26,-11 14-114,1 0 0,0 1 0,2 0 0,-12 27 0,19-37 112,0-1 0,0 0 0,1 0 1,0 1-1,0-1 0,1 1 0,0 11 0,0-14 15,1 1 0,0-1 0,0 0 0,0 1 0,1-1 0,-1 0 0,1 0 0,0 0 0,0 0 0,1 0 0,-1 0 0,5 5 0,-3-6 27,0 0-1,0 0 1,0 0-1,0 0 1,1 0 0,-1-1-1,1 0 1,0 0-1,-1 0 1,1-1 0,0 1-1,0-1 1,0-1-1,0 1 1,0 0-1,0-1 1,0 0 0,0 0-1,0-1 1,0 1-1,0-1 1,0 0 0,0-1-1,0 1 1,8-5-1,-1-2 53,0 0-1,0-1 0,-1-1 0,15-15 0,-23 21-77,30-32 103,-2-2-1,43-69 1,-28 38-46,67-104-940,-113 173 862,0 0 1,0 0 0,0 0-1,0 0 1,0 0-1,0 0 1,0-1 0,0 1-1,1 0 1,-1 0-1,0 0 1,0 0 0,0 0-1,0 0 1,0 0-1,0 0 1,0 0 0,0 0-1,0 0 1,0 0-1,1 0 1,-1 0 0,0 0-1,0 0 1,0 0-1,0 0 1,0 1 0,0-1-1,0 0 1,0 0-1,0 0 1,0 0 0,0 0-1,0 0 1,0 0-1,1 0 1,-1 0 0,0 0-1,0 0 1,0 0-1,0 0 1,0 0 0,0 0-1,0 0 1,0 1-1,0-1 1,0 0 0,0 0-1,0 0 1,0 0-1,0 0 1,0 0 0,4 9-182,2 9 5,-2 9 102,0 0-1,-1 51 1,-10 55 224,2-57-20,4-61-154,1-5 30,0 1 0,-1-1 0,-1 1-1,0-1 1,-6 20 0,8-28 50,-1 0 0,0 1-1,-1-1 1,1 0 0,0 1-1,-1-1 1,1 0 0,-1 0-1,0 0 1,1 0-1,-1-1 1,-3 3 0,4-3-29,-1 0 0,1-1 0,-1 0 1,1 1-1,-1-1 0,1 0 0,0 0 0,-1 0 0,1 0 1,-1 0-1,1 0 0,-1 0 0,1 0 0,-1-1 1,1 1-1,0-1 0,-1 1 0,1-1 0,-1 1 1,1-1-1,0 0 0,0 1 0,0-1 0,-1 0 0,0-1 1,-14-10 80,1-1 0,-18-21 0,16 17-447,20 21-139,2 2 397,1-1 1,0 1-1,0-1 1,10 7-1,6-2 142,1 0-1,0-1 0,0-2 1,1 0-1,0-2 0,0 0 1,41 2-1,-56-7 3,-1 0 1,1 0-1,-1-1 0,0 0 1,0 0-1,1-1 0,-1 0 0,0-1 1,0 0-1,-1 0 0,1-1 1,-1 1-1,1-2 0,-1 1 1,0-1-1,-1 0 0,8-7 1,-2 0 13,-1-1 1,-1 0-1,0-1 1,0 0 0,-2 0-1,0-1 1,10-24 0,3-15-48,-2 0 0,16-78 0,-35 116-170,0 14 111,0 1-1,0-1 1,0 0 0,0 1 0,0-1-1,0 0 1,0 1 0,0-1-1,0 0 1,1 1 0,-1-1 0,1 0-1,0 1 1,-1-1 0,1 1 0,0-1-1,1-1 1,-2 3 28,1 0 1,-1 0-1,0 0 0,0 0 0,0 0 1,1 0-1,-1 0 0,0 0 1,0 0-1,0 0 0,1 0 1,-1 1-1,0-1 0,0 0 0,0 0 1,0 0-1,1 0 0,-1 1 1,0-1-1,0 0 0,0 0 1,0 0-1,0 1 0,0-1 0,0 0 1,0 0-1,1 0 0,-1 1 1,0-1-1,0 0 0,0 0 0,0 0 1,0 1-1,3 11-114,-2-9 106,7 32-57,-2-1 0,3 48 0,-5 72 95,-4-136 55,-1-1 0,0 0 1,-7 32-1,8-46-46,-1 0 0,0 0 0,0-1 0,0 1-1,0 0 1,0-1 0,-1 1 0,1-1 0,-1 1 0,0-1 0,1 0 0,-1 0-1,0 1 1,-1-1 0,1-1 0,0 1 0,0 0 0,-1 0 0,1-1 0,-5 2 0,4-2-7,-1 0 1,1 0 0,0-1 0,-1 0 0,1 0-1,0 0 1,-1 0 0,1 0 0,0 0 0,-1-1-1,1 0 1,0 0 0,0 0 0,-1 0 0,1 0 0,0-1-1,0 1 1,-3-3 0,-46-23-36,49 25-70,4 3-11,-5 0-172,33 8 112,-19-5 182,0-1-1,18 5 0,103 4 622,-95-9-528,0-2 1,0-1-1,52-7 1,-63 2-1430,31-8 0,-32 3-1862,-2 1 961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0:4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8 2656,'1'-5'3760,"-1"5"-3690,0 0-1,0 0 1,0-1 0,0 1-1,0 0 1,0 0-1,0 0 1,0 0-1,0 0 1,0 0 0,0 0-1,0 0 1,0-1-1,0 1 1,0 0-1,0 0 1,1 0 0,-1 0-1,0 0 1,0 0-1,0 0 1,0 0-1,0 0 1,0 0 0,0 0-1,0 0 1,1 0-1,-1 0 1,0 0-1,0 0 1,0 0 0,0 0-1,0 0 1,0 0-1,0 0 1,1 0 0,-1 0-1,0 0 1,0 0-1,0 0 1,0 0-1,0 0 1,0 0 0,0 0-1,1 0 1,-1 0-1,0 0 1,0 0-1,0 0 1,0 0 0,0 0-1,0 0 1,0 1-1,0-1 1,0 0-1,0 0 1,0 0 0,1 0-1,-1 0 1,0 0-1,0 0 1,0 0-1,0 1 1,2 3 45,0 0 0,0 0 0,0 0 0,0 1 0,-1-1 0,1 0 0,-1 1 0,0-1 0,-1 1 0,1 0 0,-1 8 0,0 5 531,-5 30 0,0-27-382,0-1-1,-1 0 1,-1-1-1,-1 1 1,0-1 0,-14 21-1,18-33-103,0 0 0,0-1 0,-1 0 1,0 1-1,0-1 0,0-1 0,-1 1 0,-9 7 0,12-11-232,0 0 1,-1-1-1,1 1 0,0-1 1,0 1-1,-1-1 0,1 0 1,-1-1-1,1 1 0,-1 0 1,1-1-1,-1 0 0,1 0 1,-1 0-1,0 0 1,1 0-1,-1-1 0,1 0 1,-1 1-1,-4-3 0,0-2-1853,8 5 1839,-1 0 0,1 0 0,0 0 1,0 0-1,0 0 0,0 0 0,0 0 0,0 0 0,-1 0 0,1-1 0,0 1 0,0 0 0,0 0 1,0 0-1,0 0 0,0 0 0,0-1 0,0 1 0,0 0 0,0 0 0,0 0 0,0 0 0,0 0 1,0-1-1,0 1 0,0 0 0,0 0 0,0 0 0,0 0 0,0-1 0,0 1 0,0 0 0,0 0 0,0 0 1,0 0-1,0 0 0,0-1 0,0 1 0,0 0 0,0 0 0,0 0 0,1 0 0,-1 0 0,0 0 1,0 0-1,0-1 0,9 0-2522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0:4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1151 2656,'0'1'412,"0"1"1,0 0 0,-1-1-1,1 1 1,-1 0-1,1-1 1,-1 1-1,1 0 1,-1-1-1,0 1 1,0-1-1,0 1 1,0-1-1,0 0 1,0 1 0,-2 1-1,2-3-287,-1 0 1,1 0-1,0 0 0,0-1 1,0 1-1,0 0 0,0 0 0,0-1 1,0 1-1,-1-1 0,1 1 1,0-1-1,0 1 0,1-1 1,-1 0-1,0 0 0,0 1 1,0-1-1,-1-1 0,1 0 9,0 0 0,-1 0 0,1 0 0,0-1 1,0 1-1,0 0 0,1 0 0,-2-5 0,1-2 56,0 0-1,1 0 1,0-1 0,1-9-1,7-48 307,3 1 0,22-74 0,-26 111-398,3-7 125,17-42 0,67-133 60,-62 132-371,18-41-181,-40 100 244,1 2 0,0-1 1,1 1-1,16-17 1,-16 23-14,0 0 0,1 0 0,0 1 0,26-15 1,-7 7 62,39-15 0,-57 28-108,0 0 0,25-5-1,-35 10 77,0 0-1,1 0 0,-1 1 0,0-1 0,0 1 0,1 0 0,-1 0 0,0 1 0,0-1 1,1 1-1,-1 0 0,0 0 0,0 0 0,5 3 0,-7-3 3,0 1 1,-1-1-1,1 1 0,0 0 1,-1 0-1,1-1 0,-1 1 0,1 0 1,-1 0-1,0 0 0,0 1 0,0-1 1,0 0-1,0 0 0,0 1 1,-1-1-1,1 0 0,-1 1 0,1 2 1,-1 1 36,1 1 1,-1-1-1,0 0 1,-1 1-1,0-1 1,-2 9 0,-4 8 72,-2 0 1,-1 0 0,-1-1 0,-1 0 0,0 0 0,-18 21 0,14-24-48,-25 26 0,23-28 17,-19 27 0,36-43-75,0 0-1,0 0 1,0 0-1,1 0 1,-1 1-1,0-1 1,1 0-1,-1 1 1,1-1-1,-1 0 1,1 1-1,0-1 1,0 0-1,-1 4 1,2-5 0,-1 1 0,0 0-1,0 0 1,1 0 0,-1 0 0,0-1 0,1 1 0,-1 0 0,1 0 0,-1-1-1,1 1 1,-1 0 0,1-1 0,-1 1 0,1-1 0,0 1 0,-1-1 0,2 2-1,3 0 9,0 0 0,0 1-1,1-2 1,-1 1-1,1-1 1,5 1-1,2 1 36,15 4-41,-1 1 1,1 1 0,46 24-1,-70-32-2,-1 1-1,0 0 0,0 0 0,0 0 1,0 0-1,0 1 0,-1-1 0,1 1 1,0-1-1,-1 1 0,0 0 0,0 0 1,3 6-1,-5-8 36,0 0 0,0 0 0,0 0 1,0 0-1,0 0 0,0 0 0,0 0 0,-1 0 1,1 0-1,0 0 0,0 0 0,-1 0 0,1-1 1,-1 1-1,1 0 0,-1 0 0,1 0 0,-1 0 1,0 0-1,1-1 0,-1 1 0,0 0 0,0-1 1,0 1-1,1 0 0,-1-1 0,0 1 0,0-1 1,0 0-1,0 1 0,-1-1 0,-4 3 136,1 0-1,-1-1 1,0 0-1,-12 2 0,-50 7 430,-128 5 0,185-16-562,-27-1 214,35 1-324,0 0 0,0-1 1,0 0-1,0 1 1,0-1-1,0 0 0,0-1 1,0 1-1,-4-3 1,-1-2-1769,3 4 522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0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191 646 3552,'-3'-5'825,"-3"-4"585,6 9-1366,0-1 1,0 1 0,0 0-1,0 0 1,0 0 0,0 0-1,0 0 1,0 0-1,0 0 1,-1-1 0,1 1-1,0 0 1,0 0 0,0 0-1,0 0 1,0 0 0,0 0-1,-1 0 1,1 0 0,0 0-1,0 0 1,0 0 0,0 0-1,0 0 1,-1 0-1,1 0 1,0 0 0,0 0-1,0 0 1,0 0 0,-1 0-1,1 0 1,0 0 0,0 0-1,0 0 1,0 0 0,0 0-1,-1 0 1,1 0-1,0 0 1,0 0 0,0 1-1,-5-2 914,0 0 0,0 0 0,1 0 0,-7-3 0,9 3-810,0 0 1,-1 0 0,1 0 0,-1 0 0,1 1 0,-1-1 0,0 1-1,1 0 1,-1 0 0,0 0 0,1 0 0,-1 0 0,1 0 0,-1 1-1,-4 1 1,4-1-51,-1 1-1,0-1 1,1 1-1,0 0 1,-1 0-1,1 1 1,0-1-1,0 1 0,-4 4 1,-1 4 82,0 0 0,0 1 0,1 0 0,-11 23-1,15-29-156,1 1 0,-1-1 0,1 1 0,1 0 0,-1-1 0,1 1-1,-1 10 1,2-14 11,0 1 1,1-1-1,-1 0 0,0 0 0,1 0 0,0 1 0,0-1 1,0 0-1,0 0 0,0 0 0,1 0 0,-1-1 0,1 1 1,0 0-1,0 0 0,0-1 0,0 0 0,3 3 0,-4-4 3,0 0-1,-1-1 0,1 1 0,0-1 0,0 1 0,0-1 0,0 1 0,0-1 0,0 0 0,0 1 0,0-1 0,0 0 0,1 0 0,-1 0 0,0 0 0,0 0 0,0 0 0,0 0 0,0 0 0,0 0 1,0-1-1,0 1 0,0 0 0,0-1 0,0 1 0,0 0 0,0-1 0,0 0 0,0 1 0,0-1 0,0 1 0,-1-1 0,1 0 0,1-1 0,3-3 130,0 0-1,0-1 1,8-11-1,-8 10-89,2-2-72,0 0-1,0-1 1,-1 0-1,-1 0 1,0-1-1,0 1 0,-1-1 1,0 0-1,-1 0 1,-1 0-1,1-1 1,-2 1-1,1-22 0,-8 54-1224,6-15 1236,0-1-1,1 1 1,-1 0 0,1 0-1,1 0 1,-1-1-1,1 1 1,0 0 0,0-1-1,6 10 1,-6-12 45,0 0 1,1 1-1,-1-1 1,1 0-1,0-1 1,0 1-1,0 0 1,1-1-1,-1 0 1,0 1-1,1-2 1,-1 1-1,1 0 1,0-1-1,0 1 1,7 1-1,-1-2 51,1 1 0,-1-2 0,0 1 0,1-2 0,-1 1 0,0-1 0,1-1 0,-1 0 0,14-4 0,-4-1 28,-1-1-1,0 0 1,30-18-1,-34 15-107,0 0 0,0-1 0,-1 0 0,-1-1 0,0-1 0,-1 0 0,0 0 0,-1-2 0,-1 1 0,13-27 0,0-8 156,-2-1 0,19-69 0,-26 70-105,9-69 1,-20 94 26,-1-44 0,-2 59-156,0 7-37,0-1 1,0 1-1,0-1 0,-1 1 1,0 0-1,1-1 1,-1 1-1,0 0 1,-1-1-1,1 1 1,-3-4-1,3 8 0,0-1-1,0 1 1,0 0 0,0 0 0,0 0-1,0 1 1,0-1 0,0 0 0,-1 2-1,-2 5 82,0 0-1,1 0 1,1 0-1,-1 0 0,-1 14 1,-5 47 122,7-45-83,-1 22 116,7 84 0,-1-72-19,-2-28-38,2-1 0,1 1 0,1-1 0,1-1 1,18 49-1,-20-64 12,-1-6-23,-1 0 0,1 0 0,1 0 0,7 13 0,-11-19-58,1 0-1,0 0 1,0 0 0,0 0-1,0 0 1,0 0 0,0 0 0,0 0-1,0 0 1,1-1 0,-1 1-1,0 0 1,0-1 0,1 1 0,-1-1-1,0 1 1,1-1 0,-1 1 0,1-1-1,-1 0 1,0 0 0,1 0-1,-1 0 1,1 0 0,-1 0 0,1 0-1,-1-1 1,0 1 0,1 0-1,-1-1 1,0 1 0,3-2 0,4-2 34,-1 0 1,1-1 0,-1 0-1,1-1 1,10-11 0,31-36 49,-44 48-78,1-3 45,18-19 120,-24 26-222,1 0 0,0 0 0,0 0 0,-1 1 0,1-1 0,0 0 0,-1 0 0,1 0 0,-1 0 0,0-1 0,1 1 0,-1 0 0,0 0 0,1 0 0,-1 0 0,0 0 0,0 0 1,0-1-1,0 1 0,0-1 0,-1 2-14,0 1 0,1-1 1,-1 1-1,0-1 1,1 1-1,-1-1 1,1 1-1,-1-1 1,1 1-1,-1-1 0,1 1 1,-1 0-1,1 0 1,-1-1-1,1 1 1,0 1-1,-2-1-25,0 4 49,0-1 1,0 1 0,0 0-1,1 0 1,-1-1 0,1 1-1,0 0 1,1 0 0,-1 0-1,1 0 1,0 0 0,0 1-1,1-1 1,-1 0-1,1 0 1,0-1 0,1 1-1,-1 0 1,1 0 0,0 0-1,0-1 1,0 1 0,1-1-1,-1 0 1,1 0 0,0 0-1,1 0 1,4 5 0,0-2 82,0-1 0,0 0 0,0 0 0,1-1 0,18 9 0,-23-13-20,0 1 1,0-1-1,0 0 1,0 0-1,1-1 1,-1 1-1,0-1 1,0 0-1,1 0 0,-1 0 1,0-1-1,1 0 1,-1 0-1,0 0 1,0 0-1,6-3 1,-9 4-21,1-1 0,-1 0 1,1 0-1,-1 0 0,1 0 1,-1 0-1,1 0 0,-1 0 1,0 0-1,0 0 0,0-1 1,0 1-1,0 0 0,0-1 1,0 1-1,0-1 0,0 0 1,0 1-1,-1-1 0,1 1 1,-1-1-1,1 0 0,-1-3 1,0 3-8,0-1-1,0 1 1,0-1 0,-1 1 0,1-1 0,-1 1 0,0 0 0,0-1 0,0 1 0,0 0-1,0-1 1,0 1 0,0 0 0,-1 0 0,1 0 0,-1 0 0,-2-2 0,-3-3-70,-1 1 1,0 0-1,1 1 1,-2-1-1,1 2 1,-1-1-1,-12-4 1,-8-1-313,-30-6 0,52 13 113,7 1 115,13-1 122,1-1 147,49-15-218,119-20-1,-165 37 108,0-1 1,0 2 0,0 0-1,33 4 1,-45-3-1,0 1 0,0 1 1,0-1-1,-1 1 1,1 0-1,0 0 1,-1 0-1,1 0 1,4 4-1,-6-3 33,-1-1 0,1 0 0,-1 1 0,1 0 0,-1 0 0,0 0 1,0 0-1,0 0 0,0 0 0,-1 0 0,1 1 0,-1-1 0,0 1 0,1 3 0,-1 1-6,0-1-1,0 1 0,-1-1 1,0 1-1,-1-1 0,-2 12 1,-1 21 260,4-32-264,1-6-33,-1 1-1,0 0 1,0 0 0,-1 0 0,1 0 0,0 0-1,-1 0 1,0 0 0,1-1 0,-1 1 0,0 0-1,-2 2 1,13-22 684,-5 11-707,0-1 0,-1 0 0,6-11 0,-6 10-22,1 0-1,8-12 1,-7 13 40,-4 3-8,1 0-1,0 1 0,0-1 1,0 1-1,0 0 1,0 0-1,1 0 0,-1 1 1,1-1-1,0 1 1,7-4-1,-11 6-11,1 0 1,0 0-1,-1 1 1,1-1-1,-1 0 1,1 0-1,-1 0 0,1 1 1,-1-1-1,1 0 1,-1 1-1,1-1 1,-1 0-1,1 1 1,-1-1-1,1 1 0,-1-1 1,0 0-1,1 1 1,-1-1-1,0 1 1,1-1-1,-1 1 1,0 0-1,0-1 0,1 1 1,-1-1-1,0 1 1,0-1-1,0 1 1,0 0-1,0-1 1,0 1-1,0-1 0,0 2 1,2 21 124,-2-10 44,0-7-116,1-1 0,-1 1 0,0 0 1,-1 0-1,0 0 0,0-1 1,0 1-1,0 0 0,-4 8 1,15-27 45,0 0 0,2 0 0,-1 2 0,2-1 0,-1 1 0,23-14 1,-31 23-133,0 0 1,0 0 0,-1 0 0,1 1 0,0-1 0,0 1 0,9-2 0,-11 3 31,0 1 1,0-1 0,0 0-1,0 1 1,0-1 0,0 1-1,0-1 1,0 1 0,0 0-1,-1 0 1,1 0 0,0 0-1,0 0 1,-1 0 0,1 0-1,-1 1 1,1-1 0,2 4-1,24 27 105,-18-19 12,1-1 0,0 0 1,15 10-1,-22-18-78,0-1 1,1 0-1,0-1 1,-1 1-1,1-1 1,0 0-1,1 0 1,-1 0-1,0-1 1,0 0-1,1 0 1,-1 0-1,8 0 1,-3-2-549,1 1 0,-1-2 1,18-3-1,-24 4-196,0 0 0,-1 0 0,1-1 1,-1 1-1,1-1 0,-1 1 0,0-1 0,1 0 0,-1 0 0,0-1 0,-1 1 0,1-1 0,4-4 1,-5-6-3275,-2 4 1372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0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15 174 6976,'-15'0'3168,"33"3"-2752,1-3 2080,4 0-1440,22-8 704,3 1-1025,25-13 1,-2 0-448,24-5-96,0 5-128,3-3 32,-12 3-64,-6 0-3967,-12 7 2143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1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157 520 3808,'0'-1'336,"0"0"0,0 0 0,0 0 1,0 0-1,0 0 0,0-1 0,0 1 0,0 0 0,0 0 0,-1 0 1,1 0-1,0 0 0,-1 0 0,1 0 0,-1 0 0,1 0 1,-1-1-1,0 2-57,0 1 1,0-1-1,0 0 0,0 1 1,0-1-1,1 1 1,-1-1-1,0 1 0,0 0 1,0-1-1,1 1 1,-1 0-1,0-1 0,1 1 1,-1 0-1,1 0 1,-1 0-1,0 1 1,-12 16 372,1 0 0,1 1-1,-15 33 1,8-10-49,3-8 53,-20 68 0,33-90-556,-1 1 0,2-1 0,-1 16 0,2-27-73,0 0 0,0 0 1,0 0-1,0 0 0,0 0 0,1 0 0,-1 0 1,0 0-1,0 0 0,1 0 0,-1 0 0,0 0 1,1 0-1,-1 0 0,1-1 0,-1 1 0,1 0 1,-1 0-1,1 0 0,0-1 0,-1 1 0,1 0 1,0-1-1,0 1 0,0-1 0,-1 1 0,1-1 1,0 1-1,0-1 0,0 1 0,0-1 0,0 0 0,0 1 1,0-1-1,0 0 0,0 0 0,0 0 0,0 0 1,0 0-1,0 0 0,0 0 0,0 0 0,0 0 1,0-1-1,1 1 0,7-2 77,-1-1-1,1 1 1,-1-2 0,10-3 0,-7 2 73,26-11-40,-2-2 0,0-1 1,36-25-1,28-15-974,-98 58 819,-1 1 0,1 0 1,-1 0-1,1 0 0,-1-1 1,1 1-1,-1 0 0,1 0 1,0 0-1,-1 0 0,1 0 1,-1 0-1,1 0 0,-1 0 1,1 0-1,-1 0 0,1 1 1,0-1-1,-1 0 0,1 0 1,-1 0-1,1 1 0,-1-1 1,1 0-1,-1 1 0,0-1 1,1 0-1,-1 1 0,1-1 1,-1 0-1,0 1 0,1-1 1,-1 1-1,0-1 0,1 1 1,-1-1-1,0 2 0,13 25-153,-7-14 134,-3-7 100,1 0 0,-1-1 0,1 1 0,0-1 0,1 0 1,0 0-1,-1-1 0,1 1 0,1-1 0,9 6 0,-13-9-10,0 0-1,1 0 0,-1 0 0,0 0 1,1 0-1,-1 0 0,1-1 0,-1 0 1,1 1-1,-1-1 0,1 0 0,0 0 1,-1 0-1,1 0 0,-1-1 0,1 1 1,-1-1-1,1 0 0,-1 1 0,0-1 1,1 0-1,-1 0 0,0-1 0,1 1 1,-1 0-1,0-1 0,0 1 1,0-1-1,0 0 0,2-3 0,1-1 12,-1 0 0,0 0-1,0-1 1,0 1 0,-1-1 0,0 0-1,0 0 1,-1 0 0,0 0-1,0 0 1,-1 0 0,0-1 0,0-11-1,0-1-130,-2 1-1,0-1 1,-1 0-1,-6-22 1,6 31 11,1 10 5,1 0 0,-1 0 0,1 0 0,0-1 0,-1 1 0,1 0 1,0 0-1,0-1 0,0 1 0,0 0 0,0 0 0,1-2 0,-1 2 28,1 0 0,-1 0 0,1 0 0,0 1 0,0-1 0,-1 0 0,1 1 0,0-1 0,0 0 0,0 1 0,0-1 1,0 1-1,0 0 0,0-1 0,0 1 0,0 0 0,0-1 0,0 1 0,0 0 0,1 0 0,109-28-100,-70 20 203,-1 1 0,68-1 0,-80 11-35,-27-3-38,0 0 0,0 1 1,0-1-1,1 0 0,-1 1 0,0-1 1,0 1-1,0-1 0,0 1 0,0-1 1,0 1-1,-1 0 0,1-1 0,0 1 1,0 0-1,0 0 0,-1 0 0,1 0 1,0 0-1,-1-1 0,1 1 0,-1 0 1,1 2-1,2 13 62,-1 1 0,-1 0 1,0 0-1,-3 20 0,1 2-20,1-26-58,1 0 1,0 0 0,0 0-1,5 15 1,-5-25 26,0 0-1,0 1 1,0-1 0,1 0-1,0 1 1,-1-1 0,1 0-1,5 5 1,-6-7 4,0 1 0,1-1 1,-1 0-1,1 0 0,0 0 0,-1 0 0,1 0 1,0 0-1,-1 0 0,1-1 0,0 1 1,0 0-1,0-1 0,0 0 0,0 1 0,0-1 1,2 0-1,5-1 78,-1 0-1,1-1 1,-1 0 0,1 0 0,14-7 0,-9 3 53,-3 2-135,0-1 0,-1-1 1,0 0-1,0-1 0,-1 1 1,1-2-1,-2 1 0,1-1 0,-1-1 1,13-16-1,-5 3 20,-1-2-1,-1 0 1,17-38 0,23-73 67,-4 10-103,-33 89 62,-3 0 0,0-2 0,9-47 0,-22 80-136,0 0 1,0 1-1,0-1 1,-1 0-1,0 0 1,0 0-1,0 0 1,-1 1-1,-1-7 1,2 11 59,0-1 0,0 1 0,0 0 0,0 0 0,0 0 0,0-1 0,-1 1 0,1 0-1,0 0 1,0 0 0,0 0 0,0-1 0,0 1 0,0 0 0,-1 0 0,1 0 0,0 0 0,0 0 0,0 0 0,0-1 0,-1 1 0,1 0 0,0 0 0,0 0 0,0 0 0,-1 0 0,1 0-1,0 0 1,0 0 0,0 0 0,-1 0 0,1 0 0,0 0 0,0 0 0,-1 0 0,1 0 0,0 0 0,0 0 0,0 0 0,-1 0 0,1 0 0,0 0 0,0 1 0,0-1 0,0 0 0,-1 0-1,1 0 1,0 0 0,0 0 0,0 0 0,0 1 0,-1-1 0,1 0 0,0 0 0,0 0 0,0 1 0,0-1 0,0 0 0,0 0 0,-10 13-203,10-12 193,-7 10-19,1 1 0,0 0 0,1 0 0,1 1 0,0 0 0,-3 15 0,-8 83 163,12-33-87,3 1 1,16 112-1,-2-94 179,-14-96-190,0-1 0,0 1 1,0 0-1,0 0 1,0-1-1,0 1 1,0 0-1,1-1 1,-1 1-1,0 0 0,0-1 1,1 1-1,-1 0 1,0-1-1,1 1 1,-1 0-1,1-1 0,-1 1 1,1-1-1,-1 1 1,1-1-1,-1 1 1,1-1-1,0 0 1,0 1-1,1-1 22,0 0 1,-1 0-1,1 0 0,-1-1 0,1 1 1,0-1-1,-1 1 0,1-1 1,-1 0-1,0 0 0,1 1 1,1-2-1,4-3-41,0 0-1,0-1 1,-1 1-1,0-1 1,0 0 0,0-1-1,-1 1 1,8-13 0,1-5 19,14-32 1,-25 50-25,97-227 318,-57 129-156,-40 97-120,8-17-139,-2 1 0,0-2 0,-2 1 0,8-41 0,-13 55 89,-1 7-6,-1 0 0,1 1 0,0-1 0,-1 0 1,0 1-1,0-1 0,1 0 0,-2 0 0,1 1 1,-1-5-1,1 7 11,1 1 0,-1-1 1,0 0-1,0 0 0,0 0 0,0 0 1,0 0-1,0 0 0,0 1 0,0-1 0,0 0 1,0 0-1,0 0 0,0 0 0,0 0 1,0 0-1,0 1 0,0-1 0,-1 0 1,1 0-1,0 0 0,0 0 0,0 0 1,0 0-1,0 0 0,0 0 0,0 1 0,0-1 1,0 0-1,0 0 0,0 0 0,-1 0 1,1 0-1,0 0 0,0 0 0,0 0 1,0 0-1,0 0 0,0 0 0,0 0 1,-1 0-1,1 0 0,0 0 0,0 0 0,0 0 1,0 0-1,0 0 0,0 0 0,0 0 1,-1 0-1,1 0 0,0 0 0,0 0 1,0 0-1,0 0 0,0 0 0,0 0 1,0 0-1,-1 0 0,1 0 0,0 0 0,0 0 1,0 0-1,0 0 0,0 0 0,0-1 1,0 1-1,0 0 0,-1 0 0,-1 15 50,0-7-55,-4 13-16,-7 26 196,-12 83 0,1 114 123,-2 23 258,27-234 205,-1-33-749,0 0 1,0 0-1,0 0 1,0 0 0,0 0-1,0 1 1,0-1-1,0 0 1,0 0 0,0 0-1,0 0 1,0 0-1,1 0 1,-1 0 0,0 0-1,0 0 1,0 1-1,0-1 1,0 0 0,0 0-1,0 0 1,0 0-1,0 0 1,0 0 0,0 0-1,0 0 1,1 0-1,-1 0 1,0 0 0,0 0-1,0 0 1,0 0-1,0 0 1,0 0 0,0 0-1,0 0 1,0 0-1,1 0 1,-1 0 0,0 0-1,0 0 1,0 0-1,0 0 1,0 0 0,0 0-1,0 0 1,0 0-1,0 0 1,1 0 0,-1 0-1,8-5 198,8-8-130,12-17-59,24-37 0,-22 28-33,-13 14-47,-12 16 11,1 1 0,10-14 0,-14 20 21,-1 1 1,1-1-1,0 1 1,-1-1-1,1 1 1,0 0-1,0-1 1,0 1-1,0 0 1,0 0-1,0 1 1,0-1-1,0 0 1,0 1-1,1-1 1,-1 1-1,3-1 1,-4 2 18,0-1 0,1 0 0,-1 0 0,0 1 0,0-1 0,0 0 0,0 1 0,1-1 0,-1 1 0,0 0 0,0-1 0,0 1 0,0 0 0,0 0 0,0-1 0,0 1 0,-1 0 0,1 0 0,0 0 0,0 0 0,0 2 0,13 27-8,-9-18 18,16 43-73,-12-30 194,18 34 0,-22-52-77,-1 0 0,1 0 0,0-1 0,1 0 1,0 0-1,6 5 0,-9-8-53,1 0 1,-1-1-1,0 1 0,1-1 0,0 0 1,-1 0-1,1 0 0,0 0 0,0-1 1,0 0-1,0 0 0,8 1 1,-12-1-111,1-1 0,-1 0 1,1 0-1,-1 0 1,1 0-1,-1 0 1,1-1-1,0 1 1,-1 0-1,1 0 1,-1 0-1,1 0 1,-1 0-1,1-1 0,-1 1 1,0 0-1,1 0 1,-1-1-1,1 1 1,-1 0-1,1-1 1,-1 1-1,0-1 1,1 1-1,-1 0 1,0-1-1,1 1 0,-1-1 1,0 1-1,0-1 1,0 1-1,1-1 1,-1 1-1,0-2 1,-2-18-4741,0 12 3184,1-4-617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1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7552,'1'-2'4425,"5"2"-1816,17 1-632,-7 0-941,188-13 1567,-84-8-2451,-43 1-7568,-70 19 3571,-2 4 1280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1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49 7040,'-37'-13'3200,"42"6"-2752,4-1-416,4 8-96,15-12-1088,7 4 608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1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0 877 4064,'1'-5'7290,"20"-5"-4804,-18 9-2327,1-1 0,0 1 0,-1-1 1,1 0-1,-1 0 0,6-4 0,2-3 175,0-1-1,-1-1 0,11-13 1,18-30 225,42-77 1,47-120-119,-116 227-386,-3 5-12,4-6 73,-1-1 1,-1 0-1,-1-1 0,6-31 0,-13 42 70,-2 0 0,0 0 0,0-1 0,-2 1-1,-3-29 1,4 44-167,0 0 0,-1 0 0,1-1 0,0 1 1,0 0-1,0 0 0,-1 0 0,1-1 0,-1 1 0,1 0 0,-1 0 0,1 0 0,-1 0 0,0 0 1,0 0-1,1 0 0,-1 0 0,0 0 0,0 0 0,0 0 0,-1 0 0,1 0-11,0 1 0,0 0-1,0 0 1,0 0 0,0 0-1,0 0 1,0 1 0,0-1-1,0 0 1,1 0 0,-1 1-1,0-1 1,0 0 0,0 1-1,0-1 1,0 1 0,1-1 0,-1 1-1,0-1 1,1 1 0,-2 0-1,-4 5 15,1 0 0,-1 1 0,1-1 0,-7 13 0,-9 17 139,2 1 0,1 1 0,2 1 0,-13 46 0,18-43 19,2 1 0,2 0-1,2 0 1,1 0 0,3 1 0,6 71 0,-2-96-60,0 0 1,13 36 0,-14-48-22,1 1 0,1-1 1,-1 1-1,1-1 0,1 0 0,-1-1 1,1 1-1,0-1 0,9 8 0,-12-12-68,0-1 0,0 0-1,0 1 1,1-1 0,-1 0 0,0 0-1,0 0 1,1-1 0,-1 1 0,1 0-1,-1-1 1,0 0 0,1 0 0,-1 1-1,1-1 1,-1-1 0,1 1 0,-1 0-1,1-1 1,-1 1 0,0-1-1,3 0 1,6-3 33,-1-1 1,0 1-1,14-10 0,-22 13-57,9-6 20,-1-1 0,1 0 1,-1-1-1,-1 0 0,0-1 0,9-11 1,43-66 55,-61 86-85,10-20-185,-10 19 26,0 3 25,-4 6-70,-6 12-21,5-4 215,1 0 0,1 0 0,0 1 0,1-1 0,1 1 0,0-1 0,2 25 0,0-34 40,0 0 0,1 0 0,0 0 0,-1 0 0,2-1 0,4 10 0,-6-13-11,0 0 0,0-1 0,0 1 0,0 0 1,0 0-1,1-1 0,-1 1 0,1-1 1,0 1-1,-1-1 0,1 1 0,0-1 0,0 0 1,-1 0-1,1 0 0,0 0 0,0 0 0,0-1 1,0 1-1,0 0 0,1-1 0,2 1 1,-1-1 28,0-1 1,0 1-1,0-1 1,0 1-1,0-1 1,0 0-1,0-1 1,0 1-1,0-1 1,0 1-1,-1-1 1,1-1 0,-1 1-1,7-5 1,-8 5-34,-1 0 1,1 0 0,0 0 0,-1 0 0,1 0 0,-1 0 0,1-1 0,-1 1 0,0 0-1,0-1 1,0 1 0,-1-1 0,1 1 0,0-1 0,-1 0 0,0 1 0,1-1 0,-1 1 0,0-1-1,-1 0 1,1 1 0,0-1 0,-1 0 0,0-2 0,-1-1-36,0 0-1,-1 0 1,1 0 0,-1 0 0,0 0-1,-1 0 1,0 1 0,0 0 0,0 0-1,0 0 1,-1 0 0,0 0 0,-6-4-1,8 7-7,-1-1 0,0 1-1,1 0 1,-1 0-1,0 0 1,0 0 0,-1 1-1,1 0 1,0 0 0,0 0-1,-1 0 1,1 1 0,0-1-1,-1 1 1,1 0-1,0 0 1,-1 1 0,1-1-1,0 1 1,-6 2 0,10-3 27,0 0 0,-1 0 0,1 0 0,0 0 0,-1 1 0,1-1 0,0 0 0,0 0 0,-1 0 0,1 1 0,0-1 0,0 0 0,0 0 0,-1 1 0,1-1 0,0 0 0,0 0 0,0 1 0,0-1 0,-1 0 0,1 1 0,0-1 0,0 0 0,0 0 0,0 1 0,0-1 0,0 0 0,0 1 0,0-1 0,0 0 0,0 1 0,0-1 0,0 0 0,0 1 0,0-1 0,1 0 0,-1 1 0,0-1 0,0 0 0,0 0 0,0 1 0,0-1 0,1 0 0,-1 1 0,1 0-8,0 1 1,0-1-1,0 0 1,0 1-1,1-1 1,-1 0-1,0 0 1,3 2-1,2 0 18,-1 0-1,1-1 1,0 0-1,0 0 1,0 0-1,0-1 1,7 1-1,44 1 118,-31-3-73,-1-2-1,1-1 0,-1 0 1,0-2-1,47-16 1,-54 14 2,1-1 0,-1-1-1,0 0 1,-1-1 0,0-1 0,-1-1 0,0 0 0,14-16 0,32-26 158,-51 45-54,-11 9-154,0 0 0,0 0 0,0 0 0,0 0 0,0 0 0,0 0 1,0 0-1,0 0 0,0 0 0,0 0 0,0 0 0,1 0 0,-1 0 0,0 0 0,0-1 0,0 1 0,0 0 1,0 0-1,0 0 0,0 0 0,0 0 0,0 0 0,0 0 0,1 0 0,-1 0 0,0 0 0,0 1 1,0-1-1,0 0 0,0 0 0,0 0 0,0 0 0,0 0 0,0 0 0,0 0 0,0 0 0,1 0 0,-1 0 1,0 0-1,0 0 0,0 0 0,0 0 0,0 0 0,0 0 0,0 0 0,0 1 0,0-1 0,0 0 0,0 0 1,0 0-1,1 8 82,-1 8-61,-18 169 146,17-124-276,2-26 298,-1-33-146,0 1 0,1-1 0,-1 1 0,0-1 1,1 1-1,-1-1 0,1 1 0,0-1 1,0 0-1,0 1 0,2 3 0,-2-6-29,-1 1 0,1-1 0,-1 0 0,0 0 0,1 0 0,-1 1-1,1-1 1,-1 0 0,0 0 0,1 0 0,-1 0 0,1 0 0,-1 0 0,0 0 0,1 0-1,-1 0 1,1 0 0,-1 0 0,1 0 0,-1 0 0,0 0 0,1-1 0,-1 1 0,1 0-1,-1 0 1,0 0 0,1-1 0,-1 1 0,0 0 0,1 0 0,-1-1 0,0 1 0,1 0 0,-1-1-1,0 1 1,1-1 0,14-14 149,-14 14-141,9-11-25,-1-1 0,-1 1 1,0-2-1,0 1 0,-2-1 0,10-27 0,6-11-17,-12 39-198,-9 13 190,-1-1 0,1 0 0,0 1 1,0-1-1,-1 0 0,1 0 1,-1 0-1,1 0 0,-1 0 1,1 1-1,0-3 0,-1 96-337,0-89 376,1 0 0,0 0 0,0 0 0,0 0 0,0 0 0,0 0 0,1 0 0,0-1-1,0 1 1,0 0 0,0-1 0,1 0 0,-1 1 0,6 4 0,-5-4 1,-2-3 6,0 0 1,0 0 0,0 0 0,0 0 0,0-1 0,0 1 0,0 0 0,0 0 0,0-1 0,1 1 0,-1-1 0,0 1-1,0-1 1,1 1 0,-1-1 0,0 0 0,3 0 0,-1 0 5,0 0-1,0 0 1,0 0 0,0-1-1,0 1 1,0-1 0,4-1-1,2-2 38,0 0 0,0-1 0,15-10 0,-11 5-29,-1 0-1,0-1 0,-1 0 0,0-1 1,16-22-1,-8 4-52,23-46 1,-25 46-13,-9 20-190,-8 10 209,0 0 1,0 0-1,0 0 1,0 0-1,0 0 0,0 0 1,0-1-1,0 1 1,0 0-1,0 0 1,0 0-1,1 0 0,-1 0 1,0 0-1,0 0 1,0 0-1,0 0 1,0 0-1,0 0 0,0 0 1,1 0-1,-1 0 1,0 0-1,0 0 1,0 0-1,0 0 0,0 0 1,0 0-1,1 0 1,-1 0-1,0 0 1,0 0-1,0 0 0,0 0 1,0 0-1,0 0 1,0 0-1,0 0 1,1 0-1,-1 0 0,0 0 1,0 0-1,0 1 1,0-1-1,0 0 1,0 0-1,0 0 0,0 0 1,0 0-1,0 0 1,1 0-1,7 20-9,1-1 0,1 0-1,0 0 1,16 19 0,-19-29 20,1 0 1,-1 0-1,2-1 1,-1 0-1,1-1 1,0 1-1,1-2 1,0 1 0,14 6-1,-20-12-3,5 4 96,1-1 0,17 4 0,-23-7-73,-1 0 0,1-1 1,-1 1-1,1-1 0,-1 0 0,1-1 0,-1 1 1,1 0-1,-1-1 0,1 0 0,-1 0 1,5-1-1,-4 0 12,1 0-1,-1 0 1,0 0 0,0-1-1,0 1 1,0-1 0,0 0-1,-1 0 1,1-1 0,-1 1-1,0-1 1,0 1 0,0-1-1,0 0 1,-1 0 0,3-6-1,0-2-25,0 0-1,-1 0 0,-1-1 1,0 0-1,-1 1 0,0-1 1,-1 0-1,0 0 0,-1 0 1,0 0-1,-1 0 0,-5-22 1,6 34-29,0 0 1,-1-1-1,1 1 1,0 0-1,-1 0 1,1 0-1,0 0 1,-1 0-1,0 0 1,1 0-1,-1 0 1,1 0-1,-1 0 1,0 0-1,0 0 1,0 0-1,1 1 1,-1-1-1,0 0 1,0 1-1,-2-2 1,2 2 10,0 0 0,0 0-1,1 1 1,-1-1 0,0 0 0,0 1 0,0-1 0,1 0-1,-1 1 1,0-1 0,0 1 0,1-1 0,-1 1-1,0-1 1,1 1 0,-1 0 0,1-1 0,-1 1 0,1 0-1,-1 0 1,1-1 0,-1 1 0,1 0 0,0 0 0,-1-1-1,1 1 1,0 0 0,-1 1 0,-5 17-24,0 1 0,2 0 0,0 0 1,1 1-1,1-1 0,0 35 0,3-45 54,-1 0 0,1 1 0,1-1 0,0 0 0,0 0-1,1 0 1,1 0 0,5 13 0,-7-19 6,0 0 0,0 0 0,1 0 0,-1-1 0,1 1 0,0-1 0,0 1 0,0-1 0,0 0 0,1 0 0,-1 0 0,1-1-1,0 1 1,0-1 0,0 0 0,0 0 0,0 0 0,0 0 0,1-1 0,-1 0 0,8 2 0,-2-3 43,0 0-1,0-1 1,0 0 0,0 0-1,0-1 1,0 0-1,-1-1 1,12-4 0,5-4 76,40-23-1,-35 15-160,-1-2 0,-1-1 0,0-1 0,35-38 0,8-24-9,-71 84 13,0 0 0,-1 0 0,1 0 0,0 0 0,0 0 0,0 0 0,0 0 0,0 1 0,1-1 0,-1 0 0,0 1 0,0-1 0,0 1 0,1-1 0,-1 1 0,0-1 0,1 1 0,1 0 0,-2 0 9,-1 0-1,1 0 0,0 1 1,-1-1-1,1 0 1,0 1-1,-1-1 0,1 1 1,-1-1-1,1 1 1,-1-1-1,1 1 0,-1 0 1,1-1-1,-1 1 0,0-1 1,1 1-1,-1 0 1,0-1-1,1 1 0,-1 0 1,0-1-1,0 1 1,0 1-1,2 7 8,-1 0 0,0 0 0,-2 19 0,1-18 44,0 22 102,1 48 325,0-73-412,0 1-1,0-1 1,1 1 0,0-1 0,1 0 0,-1 0-1,1 0 1,5 7 0,-4-6-3,1-1-1,-1-1 1,2 1-1,-1-1 1,9 8 0,-9-10-35,-1-1 1,1 0-1,-1 0 1,1-1 0,0 1-1,0-1 1,0 0-1,1 0 1,7 1-1,5 0 29,1-1-1,0 0 0,0-1 0,0-1 1,0-1-1,22-4 0,111-29-1338,-125 27-1503,25-13-1,-29 10-2706,-6 1-4672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1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0 550 4320,'1'-3'5576,"-1"3"-5492,0 0 1,0-1 0,0 1-1,0 0 1,0 0 0,0 0-1,0 0 1,0 0 0,0 0 0,0 0-1,0 0 1,0-1 0,0 1-1,0 0 1,0 0 0,0-1 931,-1 1-931,2-4 343,0 1 0,1 0 0,-1 0 0,0 0 0,1 0 0,0 0 0,0 0 0,3-4 0,6-8 418,-3 1-396,1 1-1,1 1 1,0-1 0,19-16-1,55-41 685,16-16-191,71-114 289,-165 192-1182,1 0 0,0 0 0,0 1-1,0 0 1,16-12 0,-22 19-39,-1-1 0,1 1 0,0 0 0,-1-1 0,1 1 0,0 0 0,0 0 0,-1 0 0,1-1 0,0 1 0,0 0 0,-1 0 0,1 0 0,0 0 0,0 0 0,-1 0 0,1 1 0,0-1 0,-1 0 0,1 0 0,0 0 0,0 1 0,-1-1 0,1 0 0,0 1 0,-1-1 0,1 1 0,0-1 0,-1 0 0,1 1 0,-1-1 0,1 1 0,-1 0 0,1-1 0,-1 1 0,0-1 0,1 1 0,-1 0 0,1-1 1,-1 1-1,0 0 0,1 1 0,1 2 57,-1 1 0,1 0 1,-1 0-1,2 10 1,0 8 51,-2-1 0,-1 1 1,-1 0-1,0-1 0,-2 1 0,-1-1 1,0 0-1,-2 0 0,0 0 0,-15 32 1,-30 72-20,48-117 181,6-10 7,11-16 105,19-28-348,2 2 1,67-63-1,-75 79-96,1 2 0,60-41 1,-85 64 9,1 0 0,-1 1 0,0-1 0,1 1 0,-1 0 0,1 0 0,-1 0 0,7 0 0,-9 1 37,0 0-1,0 0 1,0 0-1,0 0 1,0 0-1,0 0 0,0 0 1,0 1-1,0-1 1,-1 0-1,1 0 1,0 1-1,0-1 1,0 1-1,0-1 1,0 1-1,0-1 0,-1 1 1,1-1-1,0 1 1,-1 0-1,1 0 1,0-1-1,-1 1 1,1 0-1,-1 0 0,1 0 1,-1-1-1,1 1 1,-1 0-1,0 0 1,1 0-1,-1 0 1,0 0-1,0 0 0,1 1 1,-1 5 26,0-1 0,0 1 1,0-1-1,-1 1 0,0-1 1,0 0-1,0 1 0,-1-1 1,0 0-1,-4 7 0,-4 9 112,-19 29-1,11-20-126,18-31 4,0 0-1,-1 1 1,1-1 0,0 0-1,0 0 1,0 1-1,-1-1 1,1 0 0,0 1-1,0-1 1,0 0-1,0 1 1,-1-1 0,1 1-1,0-1 1,0 0-1,0 1 1,0-1 0,0 0-1,0 1 1,0-1-1,0 1 1,0-1 0,0 0-1,0 1 1,0-1-1,1 0 1,-1 1 0,0-1-1,0 1 1,1-1 5,0 0 1,0 0 0,0 0-1,0 0 1,0-1 0,0 1-1,-1 0 1,1 0-1,0-1 1,0 1 0,0 0-1,0-1 1,-1 1 0,2-1-1,63-38 21,-1-2-1,66-56 0,-115 85-115,0 1-1,1 0 0,21-10 1,-36 20 73,0 1 1,0-1-1,0 1 1,0 0-1,0-1 1,0 1-1,0 0 1,0 0-1,0 0 1,0-1-1,0 1 1,0 0-1,0 1 1,0-1-1,0 0 1,1 0 0,-1 0-1,0 1 1,0-1-1,0 0 1,0 1-1,-1-1 1,3 2-1,-1-1-7,-1 1 0,1-1 0,-1 1-1,1 0 1,-1-1 0,1 1 0,-1 0-1,0 0 1,0 0 0,1 4 0,2 3-1,-2 0 1,1 0-1,-1 1 1,1 11 0,-3 29 174,0-41-150,-1 1 0,1-1 0,1 1-1,0-1 1,0 1 0,6 18 0,-7-27-2,1 1 0,-1-1 1,1 0-1,0 1 0,0-1 1,-1 1-1,1-1 0,0 0 0,0 0 1,0 0-1,0 1 0,1-1 1,-1 0-1,0 0 0,0 0 0,1-1 1,-1 1-1,1 0 0,-1 0 1,0-1-1,1 1 0,-1-1 0,1 1 1,0-1-1,-1 0 0,1 0 1,-1 1-1,1-1 0,-1 0 0,1 0 1,1-1-1,4 0 16,0-1 0,0 0 0,0 0 0,0-1 0,9-5-1,-4 3-34,70-33 28,-2-2 1,112-77-1,-158 88-25,-27 22 58,1 0 0,12-8 0,-77 77-468,14-25 239,-45 43 94,76-67 99,0 0 1,1 1 0,0 0 0,-14 28 0,23-38-15,0 0 0,1 0 1,-1 0-1,1 0 1,0 0-1,1 0 1,-1 0-1,1 0 0,0 7 1,0-9 5,0-1 1,0 1-1,0 0 1,0-1 0,0 1-1,1-1 1,-1 1-1,1-1 1,-1 1-1,1-1 1,0 1-1,0-1 1,-1 0-1,1 1 1,0-1-1,0 0 1,0 0 0,0 0-1,0 1 1,1-1-1,-1 0 1,0-1-1,1 1 1,-1 0-1,0 0 1,1 0-1,-1-1 1,3 1 0,0 0 38,0 0 1,-1-1 0,1 1-1,0-1 1,0 0 0,0-1 0,0 1-1,0-1 1,0 1 0,-1-1 0,1 0-1,6-3 1,3-2 5,-1 0 1,15-10-1,-13 7-2,3-2-9,-2-1-1,0 0 0,23-24 1,-21 18-248,28-20 1,-44 37 193,0 0-1,0 0 0,0 0 1,0 0-1,1 1 1,-1-1-1,0 0 1,0 1-1,1-1 0,-1 1 1,0-1-1,1 1 1,-1 0-1,0 0 1,1-1-1,-1 1 0,1 0 1,-1 0-1,0 0 1,1 0-1,-1 1 1,1-1-1,-1 0 0,0 1 1,1-1-1,-1 1 1,2 0-1,0 2-9,0-1-1,0 1 1,-1-1 0,0 1-1,1 0 1,-1 0-1,0 0 1,0 0 0,2 5-1,3 7 18,-3-6 4,1 0 0,0 0 0,0-1 1,1 0-1,0 0 0,9 10 1,-14-17 19,0 0 1,0-1 0,0 1 0,0-1 0,0 1 0,0-1 0,0 1 0,0-1-1,0 1 1,0-1 0,0 0 0,0 1 0,0-1 0,0 0 0,1 0 0,-1 0 0,0 0-1,0 0 1,0 0 0,0 0 0,0-1 0,0 1 0,0 0 0,0 0 0,1-1 0,-1 1-1,0-1 1,0 1 0,0-1 0,-1 1 0,1-1 0,0 0 0,2-1 0,2-3 56,0 0 0,0 0 0,0-1 0,4-6 1,-3 3-73,22-30 25,-2-2 0,22-45 0,-33 59-52,-12 22-18,-2 2 2,0 0 1,1 0 0,0 1-1,-1-1 1,1 1 0,4-4-1,-6 6 33,0-1-1,0 1 0,0 0 0,1 0 0,-1-1 0,0 1 0,0 0 1,1 0-1,-1 0 0,0 0 0,0 0 0,1-1 0,-1 1 0,0 0 0,0 0 1,1 0-1,-1 0 0,0 0 0,1 0 0,-1 0 0,0 0 0,0 0 1,1 0-1,-1 0 0,0 0 0,0 0 0,1 0 0,-1 0 0,0 0 0,1 0 1,-1 1-1,0-1 0,0 0 0,1 0 0,-1 0 0,0 0 0,0 0 1,0 1-1,1-1 0,-1 0 0,0 0 0,0 0 0,0 1 0,1-1 0,-1 0 1,0 0-1,0 1 0,0-1 0,0 0 0,0 0 0,0 1 0,0-1 1,1 0-1,-1 1 0,3 16-149,-1 18 99,-1 0 0,-5 43 0,1-57 113,0 1 1,-2-1 0,0 0-1,-15 36 1,20-56-59,-1 2 44,-1 1 0,1 0 1,-1-1-1,0 1 0,0-1 0,-4 5 0,5-7-25,0-1 0,1 1 0,-1-1 0,0 1 0,0-1 0,1 1 0,-1-1 0,0 0 0,0 1 0,0-1 0,0 0 0,0 0 0,1 0 0,-1 0 0,0 0 0,0 0 0,0 0 0,0 0 0,0 0 0,0 0 0,1 0 0,-1 0 0,0-1 0,0 1 0,0 0 0,0-1 0,1 1 0,-1 0 0,0-1 0,0 1 0,1-1-1,-2 0 1,-1-2-26,1 1-1,-1-1 1,1 1-1,-1-1 1,1 0-1,0 0 1,0 0-1,0 0 1,1 0-1,-1 0 0,1-1 1,-1 1-1,0-4 1,-3-6-183,5 13 178,0 0 1,0 0-1,0-1 0,0 1 0,0 0 0,0 0 1,0-1-1,0 1 0,0 0 0,-1 0 0,1 0 1,0-1-1,0 1 0,0 0 0,0 0 0,1-1 1,-1 1-1,0 0 0,0 0 0,0-1 0,0 1 1,0 0-1,0 0 0,0 0 0,0-1 0,0 1 1,1 0-1,-1 0 0,0 0 0,0-1 0,0 1 1,10-2-198,21 5 167,-9-1 20,1-2 134,0-2 0,0 0 0,0-2 0,0 0 0,-1-1 1,0-2-1,23-9 0,-28 9-92,-1-1 1,0-1-1,0 0 1,-1-1 0,-1-1-1,1 0 1,-2-1 0,0 0-1,17-21 1,-18 18-62,6-7 75,-1 1 0,25-47 0,-40 65-97,5-10-185,-4 13 139,0 6 36,2 20 110,-2 1 0,0-1 1,-2 1-1,0-1 0,-2 1 1,-1-1-1,-9 43 0,4-39 76,6-23-63,0 0 0,0 0 1,-1 0-1,0 0 0,-1 0 0,1 0 0,-1-1 0,-6 9 0,8-14-32,0 0 0,0 0 0,0 0 0,0 0 0,0 0 0,-1 0 0,1 0 0,0-1 0,-1 1 0,1 0 0,-1-1 0,1 1 0,-1-1 0,1 0 0,-1 1 0,1-1 0,-1 0 0,1 0 0,-1 0 0,1 0 0,-1 0 0,1 0 0,-1 0 0,1-1 0,-1 1 0,1-1 0,-1 1 0,1-1 0,-2 0 0,-5-3 59,0 1 1,1-2 0,-13-7 0,17 9-27,1 2-34,-32-24-34,32 22 3,-1 1 0,1 0 0,0-1 0,0 0-1,0 1 1,0-1 0,0 0 0,1 0 0,-1 0 0,0-4 0,1 6 13,1 1 0,0-1 1,0 1-1,0-1 0,0 0 0,0 1 0,0-1 0,1 1 0,-1-1 1,0 1-1,0-1 0,0 1 0,0-1 0,1 1 0,-1-1 1,0 1-1,0-1 0,1 1 0,-1-1 0,0 1 0,1 0 0,-1-1 1,1 1-1,-1-1 0,0 1 0,1 0 0,-1-1 0,1 1 0,-1 0 1,1 0-1,-1-1 0,1 1 0,-1 0 0,1 0 0,-1 0 1,1 0-1,-1 0 0,1 0 0,0 0 0,-1 0 0,1 0 0,25-1 43,5 6 77,-1 2-1,-1 1 0,40 15 1,-7-2-130,-41-14-227,34 5 0,-40-10-2458,23 0-1,-19 0-3423,4 5 1893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1:4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37 948 4224,'-11'61'1365,"8"-33"-826,2-5-487,-2 17 1218,2 50 0,4-23 783,-4 0 0,-13 96 1,13-155-1442,-1-10 97,0-17 396,3 5-873,1 0 0,6-26 0,-1 11-165,54-263-2,-41 217-399,53-131 0,-68 194 253,0 1 0,2-1 0,7-10 0,-11 18-21,1-1-1,0 1 0,0-1 1,0 1-1,1 0 0,-1 1 1,1-1-1,7-3 0,-10 6 88,-1 0 0,0 1 0,1-1 0,-1 1 0,0-1 0,1 1 0,-1 0 0,1-1 0,-1 1 0,1 0 0,-1 0 0,1 0 0,-1 0 0,1 0 0,-1 1 0,0-1 0,1 0 0,-1 1 0,1-1 0,-1 1 0,0-1 0,1 1 0,-1 0 0,0 0 0,1-1 0,-1 1 0,0 0 0,0 0 0,0 0 0,2 2 0,-1 1 28,1-1 0,-1 0 0,0 1 0,0-1 0,0 1 0,-1-1 0,1 1 0,-1 0 0,0 0 0,0 0 0,1 4 0,0 14 260,0 1 1,-1 0 0,-4 34-1,2-43-124,-1-1 1,-1 1-1,0-1 0,-1 1 0,-1-1 0,0 0 1,-7 14-1,-3-6 154,14-20-285,0 0 0,1-1 0,-1 1 0,0 0 0,0 0 0,-1-1 0,1 1-1,0-1 1,0 1 0,0-1 0,0 1 0,0-1 0,-1 0 0,1 1 0,0-1 0,0 0-1,-1 0 1,1 0 0,-2 0 0,1 0 5,0-1 0,0 1-1,0-1 1,0 0 0,0 0 0,0 0-1,0 1 1,0-2 0,1 1 0,-1 0-1,0 0 1,1 0 0,-1-1 0,1 1-1,-1-1 1,-1-2 0,-2-4 10,0 1 1,-7-15-1,9 16-83,3 5 38,-1 1 0,1-1 0,0 0 0,-1 1 0,1-1 0,0 1 0,-1-1 0,1 0 0,0 1 0,0-1 0,-1 0 0,1 0 0,0 1 0,0-1-1,0 0 1,0 1 0,0-1 0,0 0 0,0 0 0,0 1 0,1-1 0,-1 0 0,0 1 0,0-1 0,0 0 0,1 1 0,-1-1 0,0 0 0,1 1 0,-1-1-1,1 1 1,-1-1 0,1 0 0,2 0-24,-1-1 0,0 1 0,1 1-1,0-1 1,-1 0 0,1 1 0,4-1-1,9-2 33,4-3 62,0-1-1,-1-1 1,35-19-1,54-39 22,-61 35-62,0 2 109,-1-3 1,47-41-1,-77 57-107,0 0-1,-1-1 0,0 0 0,-1-1 1,-1-1-1,-1 0 0,-1-1 0,10-24 1,2-16-3,-4-1 0,-2-1 0,18-124 0,-32 134-153,-3 48 60,0-1 1,0 1-1,-1 0 0,1-1 0,-1 1 0,0 0 1,-1 0-1,1 0 0,-1 0 0,-2-4 0,4 7 54,0 1 0,-1-1-1,1 1 1,0-1 0,-1 1 0,1 0-1,0-1 1,-1 1 0,1 0-1,0-1 1,-1 1 0,1 0-1,-1 0 1,1-1 0,-1 1-1,1 0 1,-1 0 0,1 0 0,-1 0-1,1-1 1,-1 1 0,1 0-1,-1 0 1,1 0 0,-1 0-1,0 0 1,0 1-6,-1-1 0,1 1 0,0-1 0,0 1 1,0-1-1,0 1 0,0 0 0,0-1 0,0 1 0,0 0 0,-1 1 0,-3 4-51,0 0 0,0 0 0,-5 9 0,-6 15 3,0 0-1,3 1 0,-19 60 0,-13 105 59,41-177 36,2 1 0,0-1 0,1 1 0,1 0 0,4 30 0,-3-42 19,0 0-1,1 0 0,0 0 0,1 0 1,0 0-1,0 0 0,1 0 0,0-1 1,0 0-1,1 0 0,-1 0 0,2 0 1,-1-1-1,1 1 0,9 7 0,-12-12 39,1 1 0,0-1 0,-1 0 0,1 0-1,0 0 1,0 0 0,0-1 0,0 0 0,0 1-1,1-1 1,-1-1 0,6 1 0,-3-1-25,-1 0 1,1 0 0,0-1-1,-1 0 1,1-1-1,-1 1 1,8-4 0,6-4 18,0 0 0,-1-2 1,31-21-1,-48 30-55,132-98-194,-128 97-197,-8 7 155,-16 14 51,-2 3 1,5-2 81,0 1 1,1 1-1,1 1 0,-16 35 1,23-43 176,1 1 0,-5 25 0,9-35-26,0 1 0,0 0 0,1-1 0,-1 1 0,2 0 0,-1-1 1,0 1-1,1-1 0,0 1 0,3 9 0,-4-14-44,1 0 0,-1-1 0,0 1 0,0 0 0,1-1 1,-1 1-1,0 0 0,1-1 0,-1 1 0,0-1 0,1 1 0,-1-1 0,1 1 0,-1-1 0,1 1 0,0-1 0,-1 1 0,1-1 1,-1 0-1,1 1 0,0-1 0,-1 0 0,1 1 0,0-1 0,-1 0 0,1 0 0,0 0 0,-1 0 0,1 0 0,0 0 0,-1 0 1,1 0-1,0 0 0,-1 0 0,1 0 0,0 0 0,0 0 0,-1 0 0,1-1 0,0 1 0,-1 0 0,1-1 0,-1 1 1,1 0-1,1-1 0,2-3 88,0 1 0,1-1 1,-1 0-1,6-7 0,16-21 98,-1-1-1,30-53 1,-41 60-238,0-1-1,-2-1 1,-2 0 0,9-31 0,-14 33-648,-16 48-101,2-5 744,1 1-1,-8 26 1,14-36 38,0 0 0,1 0 0,0 0 0,0 0 0,1 0 0,-1 1 1,2-1-1,2 15 0,-3-21 34,0 0 1,1 1 0,-1-1-1,1 0 1,0 0-1,0 0 1,-1 0 0,1 0-1,1 0 1,-1 0-1,0 0 1,0 0 0,1-1-1,-1 1 1,1 0-1,0-1 1,-1 1 0,1-1-1,0 0 1,0 0 0,0 1-1,0-1 1,0 0-1,0-1 1,0 1 0,0 0-1,0-1 1,0 1-1,1-1 1,-1 1 0,0-1-1,0 0 1,1 0-1,2 0 1,9-4 90,-1-1 0,0 0 0,0-1 0,13-7 0,11-5-23,58-32-131,-15 6-418,-77 42 409,0 1 0,-1 0 0,1 0 0,0 0 0,0 0 0,0 1 0,1-1 0,2 1 0,-5 0 25,0 0 1,0 0-1,0 0 0,0 0 1,0 0-1,0 1 0,0-1 1,0 0-1,-1 0 0,1 1 1,0-1-1,0 1 0,0-1 1,0 1-1,-1-1 0,1 1 1,0-1-1,0 1 0,-1 0 0,1-1 1,0 1-1,-1 0 0,1 0 1,-1 0-1,1-1 0,-1 1 1,0 0-1,1 0 0,-1 1 1,2 5 17,0 1 0,-1-1 0,-1 1 0,1-1 0,-1 1-1,0-1 1,-2 10 0,0 16 235,2-32-209,0 0 0,-1 0 0,1-1 0,0 1 0,0 0 0,0 0 0,0 0 0,1-1 0,-1 1 0,0 0 0,0 0 0,0-1 0,1 1 0,-1 0 0,0 0 0,1-1 0,-1 1 0,0 0 0,2 1 0,-1-2 35,-1 0 1,1 0 0,0 0-1,0 0 1,0-1 0,-1 1-1,1 0 1,0 0-1,0 0 1,0-1 0,-1 1-1,1 0 1,0-1 0,1 0-1,5-2-13,1-2-15,0 1 0,-1-1 0,0 0 0,0-1-1,0 0 1,11-13 0,5-3-212,-23 21 152,1 1 0,-1-1 0,1 0 0,0 1-1,-1-1 1,1 1 0,0-1 0,-1 1 0,1-1 0,0 1 0,0-1 0,0 1 0,-1 0 0,1 0 0,0-1 0,0 1 0,0 0 0,0 0 0,-1 0 0,1 0 0,0 0 0,0 0 0,0 0 0,0 0 0,0 0-1,1 1 1,-2-1-1,1 1-1,0 0 0,0 0 0,-1 0 1,1-1-1,0 1 0,-1 0 0,1 0 1,-1 0-1,1 0 0,-1 0 0,1 0 1,-1 0-1,0 0 0,0 0 0,0 0 1,1 1-1,-1-1 0,0 0 0,0 0 0,-1 2 1,-7 158 217,8-157-167,0-1 1,0 1-1,0-1 1,1 1-1,0-1 0,-1 0 1,1 1-1,0-1 1,3 5-1,-4-7-9,1 0 1,0 0-1,-1 0 0,1-1 0,0 1 0,0 0 1,-1 0-1,1-1 0,0 1 0,0-1 0,0 1 1,0-1-1,0 1 0,0-1 0,0 1 0,0-1 1,0 0-1,0 0 0,0 1 0,0-1 0,0 0 1,0 0-1,1 0 0,-1 0 0,0 0 0,0-1 1,0 1-1,0 0 0,0 0 0,0-1 0,0 1 1,0 0-1,1-2 0,12-4 147,0-1 0,14-10-1,10-5-21,267-116-269,-303 137 94,0 1-1,0-1 0,0 0 0,0 0 0,0-1 0,0 1 1,2-3-1,-6 4-182,-9 6 67,-14 10 127,0 1 0,1 1 0,-29 30-1,42-37 40,0 1 0,1 0-1,1 1 1,0 0 0,1 0-1,0 1 1,1 0-1,-6 19 1,11-30-3,2 0-1,-1 0 1,0 0 0,0 0-1,1 0 1,0 0 0,-1 0-1,1 0 1,1 0 0,-1 1-1,0-1 1,1 0 0,-1 0-1,1 0 1,0 0 0,2 5-1,-2-7 7,-1 0 0,1 0 0,0 0 0,0 0 0,-1-1-1,1 1 1,0 0 0,0 0 0,0 0 0,0-1 0,0 1 0,0-1 0,0 1-1,0-1 1,0 1 0,0-1 0,1 1 0,0-1 0,0 0 13,1 1 0,-1-1 0,0-1 1,0 1-1,1 0 0,-1 0 0,0-1 0,0 0 0,1 1 1,-1-1-1,0 0 0,3-2 0,11-5 46,-2-1 1,1-1-1,-1-1 0,0 0 0,23-25 1,55-76 57,-71 84-129,-19 26-17,7-9-88,-1 0-1,0-1 0,11-21 0,-16 24-248,-6 12 38,-7 15 64,5-7 245,1 0 1,0 0-1,0 1 0,1-1 1,1 1-1,0 0 1,1 0-1,0 0 0,0 0 1,2 0-1,-1-1 1,5 24-1,-4-33 27,-1 1-1,1-1 1,0 0 0,0 0-1,0 0 1,0 0 0,0 0-1,0 0 1,1 0 0,-1 0 0,1 0-1,-1 0 1,4 2 0,-4-3-9,1-1 1,-1 1 0,0 0 0,0-1 0,0 1 0,1-1 0,-1 0-1,0 1 1,0-1 0,1 0 0,-1 0 0,0 0 0,1 0 0,-1 0 0,0 0-1,0 0 1,1 0 0,-1 0 0,0-1 0,1 1 0,-1 0 0,0-1-1,0 1 1,0-1 0,2 0 0,5-5 32,1-1 1,-2 0-1,1 0 0,-1 0 1,0-1-1,0 0 0,8-14 1,12-12 81,7-5-102,3-1 64,-2-2-1,48-74 1,19-94 3,-96 195-127,12-27-126,-1 0 1,-3-1-1,18-83 0,-32 112-246,-4 13 67,-5 10 77,-1 5 186,1 1-1,0 0 0,1 1 1,1 0-1,-8 25 0,-20 89 144,30-109-71,-7 31 52,3 1 1,-3 55-1,11-77-13,1 1 1,1-1 0,2 0-1,11 54 1,-13-80-21,5 18 249,0 0-1,17 41 1,-22-61-231,1-1-1,-1 1 1,1-1 0,-1 1-1,1-1 1,0 0-1,0 0 1,0 0-1,2 2 1,-3-3-54,0 0-1,0-1 1,0 1 0,0-1 0,0 1-1,0-1 1,0 0 0,0 1 0,0-1-1,0 0 1,0 0 0,0 1-1,0-1 1,0 0 0,0 0 0,0 0-1,0 0 1,1-1 0,-1 1 0,0 0-1,0 0 1,0-1 0,0 1-1,0 0 1,0-1 0,0 1 0,1-2-1,2-1-600,0-1-1,0 0 0,0 0 0,0-1 1,-1 1-1,0-1 0,0 0 0,0 0 1,-1 0-1,1 0 0,2-9 0,-3 8 73,0 1 0,1-1 0,-2 0 0,1 0 0,-1 0 0,0 0 0,0 0-1,-1-1 1,1 1 0,-1 0 0,-1 0 0,1 0 0,-1-1 0,0 1 0,-1 0 0,1 0 0,-1 0 0,-1 1-1,1-1 1,-1 0 0,0 1 0,0-1 0,-7-8 0,3 5 442,0 0 1,-1 0-1,0 0 0,-15-11 0,9 9 2052,-1 1 0,-29-14 0,-4-1 961,15 6 67,-46-17 0,78 36-2920,0-1 0,0 1 0,0 0 0,0-1 0,0 0 0,0 1 0,0-1 0,0 1 0,0-1 0,0 0-1,1 0 1,-1 1 0,0-1 0,0 0 0,1 0 0,-1-1 0,1 2-55,1-1 37,0 1-1,0-1 0,0 1 1,0-1-1,0 1 0,0 0 1,1-1-1,-1 1 0,0 0 1,2 0-1,133-2 617,-71 3-558,-38 0 33,1 0 1,-1 2-1,53 12 1,-64-10-523,0 0-1,30 15 1,-36-15-768,0 1 1,0 1-1,-1-1 0,17 17 1,-20-17 947,-1-1 0,0 1-1,-1 0 1,1 0 0,-1 1 0,0-1 0,-1 1 0,0 0 0,0 0 0,3 9 0,-4-7 412,-1 0-1,1 1 1,-2-1-1,1 1 1,-1-1 0,-1 1-1,-2 16 1,-4 23 1346,-2 74 1,11-110-1136,-2-13-387,0 0 0,0 0 0,0 0 1,0 0-1,0 0 0,0-1 0,0 1 0,1 0 1,-1 0-1,0 0 0,0 0 0,0 0 1,0 0-1,0 0 0,0 0 0,0 0 1,0 0-1,0 0 0,0 0 0,0 0 1,0 0-1,1 0 0,-1 0 0,0 0 1,0 0-1,0 0 0,0 0 0,0 0 1,0 0-1,0 0 0,0 0 0,0 0 1,0 0-1,1 0 0,-1 0 0,0 0 0,0 0 1,0 0-1,0 0 0,0 0 0,0 0 1,0 0-1,0 0 0,0 0 0,0 0 1,0 0-1,0 0 0,0 0 0,1 0 1,-1 1-1,0-1 0,0 0 0,0 0 1,0 0-1,8-37-620,-2 0 1,-1 0-1,-2 0 1,-2-1-1,-6-70 1,4 102 753,0 0 0,0 0 0,0 0 1,-1 0-1,-4-10 0,6 16-177,0 0-1,0 0 1,0 0 0,-1-1 0,1 1-1,0 0 1,0 0 0,0 0-1,0 0 1,0 0 0,0-1 0,0 1-1,0 0 1,0 0 0,0 0 0,0 0-1,-1 0 1,1-1 0,0 1-1,0 0 1,0 0 0,0 0 0,0 0-1,0-1 1,0 1 0,0 0-1,0 0 1,1 0 0,-1 0 0,0-1-1,0 1 1,0 0 0,0 0 0,0 0-1,0 0 1,0-1 0,0 1-1,8 2-758,18 11-872,-15-7 619,12 3-56,0-1 1,1 0-1,27 3 1,-47-10 1099,0 0 0,0 0 0,0 1 0,0-1 1,0 1-1,-1 0 0,1 0 0,6 4 1,-8-5 116,-1 1 0,1-1 1,-1 1-1,0-1 0,0 1 0,1-1 1,-1 1-1,0 0 0,0 0 1,0 0-1,-1-1 0,1 1 1,0 0-1,-1 0 0,1 0 1,-1 0-1,0 0 0,0 0 0,1 3 1,-1 10 716,-1 2 679,5 33 0,-3-45-1310,0 0 0,0 1 1,1-1-1,-1 0 0,1 0 0,1 0 0,-1 0 0,1-1 1,-1 1-1,6 6 0,-5-9-109,-1 0 0,1 1-1,0-1 1,-1 0 0,1-1 0,0 1 0,0 0 0,1-1-1,-1 0 1,0 1 0,0-1 0,1-1 0,-1 1 0,0 0 0,1-1-1,-1 0 1,1 1 0,-1-1 0,6-1 0,-1 0 96,1 0 1,-1-1-1,0 0 1,0 0-1,0 0 1,-1-1 0,10-5-1,-7 2 87,-1 0-1,0 0 0,0-1 1,0 0-1,12-14 1,-17 16-206,1 0 1,-1 0 0,-1 0-1,1 0 1,-1-1-1,0 1 1,0-1 0,0 0-1,-1 0 1,0 0-1,2-10 1,-4 14-73,0 0 0,1-1 0,-1 1-1,0 0 1,0-1 0,-1 1 0,1 0 0,0 0 0,-1-1-1,1 1 1,-1 0 0,0 0 0,0 0 0,0 0 0,0 0 0,0 0-1,0 0 1,-1 0 0,-1-2 0,1 2-28,-1 0-1,1 0 1,-1 0 0,0 0 0,1 1 0,-1-1-1,0 1 1,0 0 0,0-1 0,0 2 0,0-1-1,-5-1 1,-1 1-55,-1 1-1,1-1 0,0 1 1,-1 1-1,1 0 0,-1 0 1,1 1-1,-14 4 0,-26 13-298,44-16 4,-1 0 0,0 0-1,1 0 1,0 0 0,0 1 0,-6 5 0,11-8 251,-1-1 0,1 0 0,0 0 0,-1 1-1,1-1 1,0 0 0,-1 1 0,1-1 0,0 1 0,0-1 0,-1 0 0,1 1-1,0-1 1,0 1 0,0-1 0,-1 1 0,1-1 0,0 1 0,0-1-1,0 1 1,0-1 0,0 0 0,0 1 0,0-1 0,0 1 0,0-1-1,0 1 1,0-1 0,1 1 0,-1-1 0,0 1 0,0-1 0,0 0 0,1 1-1,-1-1 1,0 1 0,0-1 0,1 0 0,-1 1 0,0-1 0,1 1-1,1 0-298,0 0 0,0 0 0,0 0 0,0 0 0,0 0-1,0 0 1,3 0 0,20 5-1655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2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283 503 2304,'21'-20'1054,"-13"13"17,-1 1 0,12-14-1,-18 17-761,1 1-1,-1-1 0,0 1 0,0-1 0,0 1 0,0-1 0,0 0 0,-1 1 0,1-1 0,-1 0 0,1-3 0,-1 5-195,0 1 0,0-1 1,0 0-1,-1 0 0,1 1 0,0-1 1,0 0-1,0 0 0,-1 1 0,1-1 1,0 0-1,-1 1 0,1-1 0,0 1 1,-1-1-1,1 0 0,-1 1 0,1-1 1,-2 0-1,1 1-15,0-1-1,0 1 1,0-1 0,0 1 0,0 0 0,0-1 0,0 1-1,0 0 1,0 0 0,0 0 0,-1 0 0,1 0 0,0 0 0,0 0-1,0 0 1,0 1 0,-2-1 0,-10 4 247,0 1 1,1 0-1,-1 1 0,1 0 1,0 1-1,-22 15 0,5 1 148,-37 38-1,43-37-265,-22 27 0,38-42-178,1 0 0,0 0-1,0 1 1,1 0-1,0 0 1,1 0 0,-3 11-1,6-18-5,1-1-1,-1 1 1,1-1-1,0 1 1,0-1 0,0 1-1,0-1 1,0 1-1,0-1 1,1 1-1,-1-1 1,1 1 0,0-1-1,0 1 1,2 3-1,-2-4 9,0-1 0,0 0-1,0 1 1,0-1 0,0 0 0,0 0-1,1 0 1,-1 0 0,0 0 0,1 0-1,-1 0 1,1 0 0,-1-1-1,1 1 1,-1 0 0,1-1 0,-1 1-1,1-1 1,0 0 0,-1 1-1,1-1 1,0 0 0,-1 0 0,1 0-1,2-1 1,12-1 80,-1-1 1,1-1-1,-1-1 0,0 0 0,0-1 1,0-1-1,-1 0 0,0-1 1,0 0-1,22-19 0,-11 6-105,-2-1 0,0 0 0,-2-2-1,28-39 1,-44 55-124,-1 0 1,7-15-1,-3 5-270,-8 18 360,0 0 0,0-1 0,0 1 0,0 0 0,0 0 0,0 0 0,0 0 0,0 0 0,0 0 0,0 0 0,0-1 0,0 1 0,0 0 0,0 0 0,0 0 0,0 0 0,0 0 0,0 0 0,1 0 0,-1 0 1,0-1-1,0 1 0,0 0 0,0 0 0,0 0 0,0 0 0,0 0 0,0 0 0,0 0 0,1 0 0,-1 0 0,0 0 0,0 0 0,0 0 0,0 0 0,0 0 0,0 0 0,1 0 0,-1 0 0,0 0 0,0 0 0,0 0 0,0 0 0,0 0 0,0 0 0,0 0 0,1 0 0,-1 0 0,0 0 0,2 8-101,0 10 233,-2-8-70,0 4 103,0 1 0,0 0 0,2-1-1,0 1 1,0-1 0,7 19 0,-8-28-79,1-1 0,0 0 0,0 1 0,0-1 0,1 0 1,-1 0-1,1-1 0,0 1 0,0 0 0,5 3 0,-7-6-41,0 0 0,1 0-1,-1 0 1,0-1 0,1 1 0,-1 0 0,1-1 0,-1 1-1,1-1 1,0 1 0,-1-1 0,1 0 0,-1 0-1,1 0 1,0 0 0,-1 0 0,1 0 0,0 0 0,-1 0-1,1-1 1,-1 1 0,1-1 0,-1 1 0,1-1 0,-1 1-1,1-1 1,-1 0 0,1 0 0,-1 0 0,0 0-1,3-2 1,23-20 110,26-30 0,-30 29-43,49-40 0,-60 55-111,0 0-12,0 0-1,15-8 0,-25 16 20,1-1 0,-1 1 1,1 0-1,-1 0 0,1 0 0,-1 0 0,1 1 0,0-1 0,0 1 0,-1-1 0,1 1 0,0 0 0,0 0 0,-1 0 0,1 0 0,0 1 0,-1-1 1,4 2-1,-4-1 14,-1 0 0,1 0 0,-1 0 0,1 0 0,-1 0 0,0 1 1,1-1-1,-1 1 0,0-1 0,0 1 0,0-1 0,0 1 0,0-1 0,-1 1 1,1 0-1,0 0 0,-1-1 0,1 1 0,-1 0 0,0 0 0,0-1 1,1 1-1,-1 0 0,0 0 0,-1 2 0,1 5 74,-1-1-1,0 1 1,-1 0-1,-2 9 1,-4 5 144,5-16-171,1 1 0,0-1-1,0 0 1,0 0 0,0 9 0,2-16-53,0 1-1,0-1 1,0 1-1,0-1 1,0 0-1,0 1 1,0-1-1,1 1 1,-1-1 0,0 1-1,0-1 1,0 1-1,1-1 1,-1 0-1,0 1 1,0-1-1,1 1 1,-1-1-1,0 0 1,1 1-1,-1-1 1,1 0 0,-1 0-1,0 1 1,1-1-1,-1 0 1,1 0-1,-1 1 1,1-1-1,-1 0 1,0 0-1,1 0 1,-1 0-1,1 0 1,-1 0 0,1 0-1,-1 0 1,1 0-1,-1 0 1,1 0-1,-1 0 1,1 0-1,-1 0 1,1 0-1,-1-1 1,0 1-1,1 0 1,0 0-1,28-13 203,-20 9-154,38-14-155,61-15 1,-105 32 87,0 0 0,0 1 0,0-1 0,0 1 0,0 0 0,0 0 1,0 0-1,0 0 0,0 1 0,-1-1 0,1 1 0,0-1 0,0 1 1,0 0-1,0 0 0,0 1 0,-1-1 0,1 1 0,-1-1 0,1 1 1,-1 0-1,1 0 0,1 2 0,1 2 4,-1 0 1,1 0-1,-2 0 1,1 0-1,0 1 0,-1 0 1,0 0-1,2 8 1,-4-11 18,0 0 0,1 0 1,0-1-1,0 1 0,0 0 1,0-1-1,0 1 1,1-1-1,0 1 0,0-1 1,0 0-1,0 0 1,3 2-1,-3-3 7,0-1 0,1 1-1,-1-1 1,0 1 0,0-1 0,0 0 0,1 0-1,-1-1 1,1 1 0,-1-1 0,0 0 0,1 1-1,-1-2 1,1 1 0,-1 0 0,1-1 0,3 0 0,33-11 25,-1-1 0,0-2 0,55-30 0,-55 26 68,16-10-24,86-59 0,-131 79-226,-10 9 134,0 0-1,0 0 0,0 1 0,0-1 1,0 0-1,0 0 0,0 0 0,0 0 1,-1 0-1,1 0 0,0 0 0,0 0 1,0 0-1,0 0 0,0 0 0,0 0 1,0 0-1,0 0 0,0-1 1,0 1-1,0 0 0,0 0 0,0 0 1,0 0-1,0 0 0,0 0 0,0 0 1,0 0-1,0 0 0,0 0 0,0 0 1,-1 0-1,1 0 0,0 0 0,0 0 1,0 0-1,0 0 0,0 0 1,0 0-1,0 0 0,0 0 0,0 0 1,0 0-1,0 0 0,0 0 0,0-1 1,0 1-1,0 0 0,0 0 0,0 0 1,0 0-1,0 0 0,0 0 0,0 0 1,0 0-1,0 0 0,-23 10-414,-6 7 309,1 0-1,1 2 1,1 1 0,1 1 0,-30 32 0,53-51 77,-4 4 39,0 0-1,1 0 1,0 1 0,0 0-1,-4 8 1,9-14-1,-1 1 1,0-1 0,1 1 0,-1-1-1,1 0 1,-1 1 0,1-1 0,0 1-1,0-1 1,0 1 0,0 0 0,0-1-1,0 1 1,0-1 0,0 1 0,0-1-1,1 1 1,-1-1 0,1 0 0,-1 1-1,1-1 1,-1 1 0,1-1 0,0 0-1,0 1 1,0-1 0,0 0 0,0 0-1,0 0 1,0 0 0,0 0 0,0 0-1,0 0 1,1 0 0,1 1 0,0-1 35,0 1 0,0-1 0,0 0 0,0 0 0,1 0 0,-1 0 0,0-1 0,0 1 0,1-1 0,-1 0 0,0 0 0,1 0 0,-1 0 0,4-1 0,6-2 88,0 0-1,15-6 1,-17 5-85,0 0-5,-1 0 0,1-2 0,-1 1 0,1-1 0,-1-1 1,-1 1-1,0-2 0,0 1 0,0-2 0,-1 1 0,0-1 0,0 0 0,-1 0 0,11-21 0,-2 2-14,-2-1-1,20-54 0,7-62 9,-34 121-32,23-102-252,-25 97 125,-1 1 0,1-42 0,-5 68 82,0-1 0,0 1 0,0 0 0,-1 0 0,1 0 0,0 0 0,-1 0 1,0 0-1,1-1 0,-1 1 0,0 1 0,-2-5 0,3 6 23,-1-1 1,1 1-1,-1 0 0,1-1 1,-1 1-1,1 0 0,0-1 0,-1 1 1,1 0-1,-1 0 0,0-1 1,1 1-1,-1 0 0,1 0 0,-1 0 1,1 0-1,-1-1 0,1 1 1,-2 0-1,1 1-3,-1-1 1,1 0-1,0 1 0,-1-1 0,1 0 1,0 1-1,0 0 0,0-1 1,-1 1-1,1 0 0,-2 1 1,-2 3 27,-1 0 1,1 1 0,0-1-1,1 1 1,-1 0 0,1 1-1,0-1 1,1 1 0,-1 0-1,1 0 1,1 0 0,-1 0 0,-1 12-1,0 4 74,0-1 1,2 1-1,1 28 0,1-24-31,2 0 0,1 0 0,1 0 0,1 0-1,1-1 1,14 36 0,-15-48-126,1 0 1,0 0-1,1-1 0,1 0 1,0-1-1,1 0 0,0 0 1,1-1-1,0 0 1,1 0-1,0-1 0,1-1 1,13 9-1,-22-16-474,1 0 1,-1-1-1,0 1 1,1-1-1,-1 0 1,1 0-1,0 0 1,-1-1-1,1 1 1,0-1-1,-1 0 1,1 0-1,0 0 1,5-1-1,9 0-2305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2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7 845 4224,'-2'1'261,"2"-1"-218,0 0-1,0 0 0,-1 0 0,1 0 0,0 0 0,0 0 0,0 1 0,-1-1 1,1 0-1,0 0 0,0 0 0,0 0 0,0 0 0,-1 0 0,1 0 1,0 0-1,0 0 0,0 1 0,0-1 0,0 0 0,0 0 0,-1 0 1,1 0-1,0 0 0,0 1 0,0-1 0,0 0 0,0 0 0,0 0 1,0 0-1,0 1 0,0-1 0,0 0 0,0 0 0,0 0 0,0 0 1,0 1-1,0-1 0,0 0 0,0 0 0,0 0 0,0 1 0,0-1 0,1 2 1523,5-5 771,0 0-1906,1 1-1,-1-1 1,0-1 0,1 1 0,-1-1 0,-1 0 0,1-1 0,-1 1 0,9-10 0,1 0-31,8-6-37,34-31 162,123-157 9,2-67 533,-165 244-658,0-1-1,-2-1 1,-2 0-1,15-56 1,-28 88-400,1 0 0,-1 0 1,0 0-1,1 0 0,-1 0 0,0-1 1,0 1-1,0 0 0,0 0 1,0 0-1,-1-3 0,1 4-8,0 0 0,0 0 0,0 0 0,-1 0 0,1-1 0,0 1 0,0 0 0,0 0-1,0 0 1,-1 0 0,1-1 0,0 1 0,0 0 0,0 0 0,0 0 0,-1 0 0,1 0 0,0 0 0,0 0-1,-1 0 1,1 0 0,0 0 0,0 0 0,0 0 0,-1 0 0,1 0 0,0 0 0,0 0 0,-1 0 0,1 0 0,0 0-1,0 0 1,0 0 0,-1 0 0,1 0 0,-3 1 13,1 1-1,-1-1 0,1 1 1,0 0-1,-1 0 1,1-1-1,0 1 0,-3 4 1,-16 20 106,1 1 1,2 1-1,0 1 1,2 1-1,1 0 1,2 0-1,0 2 0,2 0 1,2 0-1,1 0 1,1 1-1,2 1 1,2-1-1,0 52 1,3-77-59,1 0 0,0 0-1,0 0 1,0-1 0,1 1 0,0 0 0,1-1 0,0 1 0,0-1 0,1 0 0,4 7 0,-6-10-15,1-1-1,0 0 1,0 1 0,0-1-1,1 0 1,-1-1 0,1 1-1,-1 0 1,1-1 0,0 0-1,0 0 1,0 0 0,0-1 0,0 1-1,0-1 1,1 0 0,-1 0-1,0 0 1,1-1 0,8 1-1,-4-2-1,-1 0 0,1 0 0,0-1 0,0 0 0,-1-1 0,1 1 0,-1-2-1,0 1 1,0-1 0,0-1 0,0 1 0,-1-1 0,11-9 0,7-8-51,-1-1 0,26-33 0,-34 37 80,8-7 7,-16 19-94,0-1 0,-1 0 0,-1 0 0,10-16 1,-15 21-90,-4 6-79,-7 10-51,0 2 187,1 0 0,0 1 0,1 0-1,1 1 1,-7 21 0,7-15 13,1-5-18,-4 24 1,8-36 75,2 0 0,-1-1 0,1 1 0,0 0 0,0 0 0,0-1 0,1 1 0,2 9 0,-2-13 1,-1-1-1,0 1 1,1-1 0,-1 1 0,1-1 0,-1 1 0,1-1 0,0 0 0,0 1 0,0-1 0,0 0 0,0 1-1,0-1 1,0 0 0,0 0 0,0 0 0,1 0 0,-1 0 0,0 0 0,1 0 0,-1-1 0,0 1 0,1 0 0,-1-1-1,1 1 1,-1-1 0,1 0 0,-1 1 0,1-1 0,0 0 0,-1 0 0,1 0 0,-1 0 0,1 0 0,-1 0-1,1 0 1,0-1 0,-1 1 0,1-1 0,-1 1 0,1-1 0,0 0 0,2-1 23,0 0 1,-1 0 0,1 0-1,-1 0 1,0-1-1,0 1 1,1-1 0,-2 0-1,1 0 1,0 0-1,-1 0 1,1 0 0,-1 0-1,0-1 1,0 0-1,2-4 1,-2 1-42,-1-1-1,0 1 1,0-1-1,0 0 1,-1 0 0,0 0-1,0 1 1,-1-1-1,0 0 1,-3-11 0,3 14-48,0 0-1,-1 0 1,0 0 0,0 1 0,0-1-1,0 1 1,-1-1 0,1 1 0,-1 0 0,0 0-1,-1 0 1,1 0 0,-1 0 0,1 1 0,-1-1-1,0 1 1,-6-3 0,10 6 26,-1-1 0,1 1 0,0 0 1,-1-1-1,1 1 0,-1 0 0,1 0 0,-1 0 1,1-1-1,-1 1 0,1 0 0,-1 0 0,0 0 0,1 0 1,-1 0-1,1 0 0,-1 0 0,1 0 0,-1 0 0,1 0 1,-1 0-1,1 0 0,-1 0 0,1 0 0,-1 1 1,1-1-1,-1 0 0,1 0 0,-1 1 0,1-1 0,-1 0 1,1 1-1,-1-1 0,1 0 0,0 1 0,-1-1 0,1 1 1,0-1-1,-1 0 0,1 1 0,0-1 0,0 1 1,-1-1-1,1 1 0,0-1 0,0 1 0,0-1 0,0 1 1,-1 0-1,1 0 7,0 1 0,0-1 0,0 1 1,0-1-1,0 1 0,0-1 0,1 0 1,-1 1-1,0-1 0,1 0 0,-1 1 0,1-1 1,0 0-1,-1 1 0,1-1 0,0 0 1,0 0-1,-1 0 0,2 1 0,1 0 18,-1 0-1,1 0 0,0-1 1,0 1-1,0-1 0,0 0 1,0 0-1,0 0 1,4 1-1,29 2 68,-12-3 10,-1-2 1,1-1-1,-1-1 1,31-7 0,87-34 220,-80 17-199,-46 19-69,0 1 1,29-9-1,-42 16-43,0-1 1,0 0-1,-1 1 0,1 0 0,0 0 0,0-1 0,0 1 0,0 0 0,0 0 1,0 1-1,-1-1 0,1 0 0,0 0 0,0 1 0,0 0 0,0-1 0,-1 1 1,1 0-1,0 0 0,-1 0 0,1 0 0,-1 0 0,1 0 0,-1 0 0,1 0 1,-1 1-1,0-1 0,1 0 0,-1 1 0,0-1 0,0 1 0,0 0 0,0-1 1,0 1-1,-1 0 0,2 2 0,0 11 72,1 1 0,-2-1 0,0 27-1,-1-41-60,-1 17 156,-5 27 0,4-28 177,-1 24-1,3-41-330,-1 0 0,1 0 0,0 0 0,0 0-1,0 0 1,0 1 0,0-1 0,0 0 0,0 0 0,0 0 0,0 0-1,0 0 1,0 1 0,0-1 0,0 0 0,0 0 0,1 0 0,-1 0-1,0 0 1,0 1 0,0-1 0,0 0 0,0 0 0,0 0 0,0 0-1,0 0 1,0 0 0,0 0 0,1 1 0,-1-1 0,0 0 0,0 0-1,0 0 1,0 0 0,0 0 0,1 0 0,-1 0 0,0 0 0,0 0-1,0 0 1,7-4 356,9-16 0,-7 2-263,0 1 0,-1-1 0,10-36 1,-5 13-101,-8 28-36,3-11-95,2-1 1,0 1-1,22-36 1,-32 60 120,0 1 1,0-1 0,0 0 0,0 0 0,0 0 0,0 0 0,0 1 0,0-1 0,0 0 0,0 0 0,1 0 0,-1 0 0,0 0 0,0 1 0,0-1 0,0 0 0,0 0 0,0 0 0,1 0 0,-1 0 0,0 0 0,0 0 0,0 1-1,0-1 1,0 0 0,1 0 0,-1 0 0,0 0 0,0 0 0,0 0 0,0 0 0,1 0 0,-1 0 0,0 0 0,0 0 0,0 0 0,1 0 0,-1 0 0,0 0 0,0 0 0,0 0 0,0 0 0,1 0 0,-1 0 0,0-1 0,0 1-1,0 0 1,0 0 0,0 0 0,1 0 0,-1 0 0,0 0 0,0 0 0,0-1 0,0 1 0,0 0 0,0 21-193,0-20 204,-3 38-87,-1 59 84,4-83 48,1 0 1,0-1 0,2 1 0,5 22 0,-7-34-34,-1-1 0,1 1 1,0-1-1,0 1 0,0-1 1,1 0-1,-1 0 0,0 1 0,1-1 1,0 0-1,-1 0 0,1 0 1,0 0-1,0-1 0,0 1 0,0 0 1,0-1-1,0 0 0,1 1 1,-1-1-1,1 0 0,-1 0 0,0 0 1,1 0-1,-1-1 0,1 1 1,0-1-1,-1 0 0,1 1 0,-1-1 1,1 0-1,0 0 0,-1-1 1,4 0-1,7-2 11,1 0 0,-1-1-1,0-1 1,-1 0 0,1-1 0,-1-1 0,0 0 0,-1 0-1,18-15 1,1-4 49,-2-1 0,27-33 0,-31 28-165,-17 23-15,0-1 0,1 2 0,10-11-1,-18 18 97,1 1 0,-1 0 0,1 0 0,-1-1 0,0 1 0,1 0 0,-1 0 0,1 0 0,-1 0 0,0 0 0,1 0 0,-1 0 0,1-1 0,-1 1 0,0 0 0,1 0 0,-1 1 0,1-1 0,-1 0 0,1 0 0,-1 0 0,0 0 0,1 0 0,-1 0 0,1 1 0,-1-1 0,0 0 0,1 0 0,-1 0 0,0 1 0,1-1 0,-1 0 0,0 1 0,0-1 0,1 0 0,-1 1 0,0-1 0,0 0 0,1 1 0,-1-1 0,0 1 0,12 22-267,-8-14 233,2 3 94,0 0 0,2 0 0,-1-1-1,1 1 1,10 9 0,-15-18-41,-1 0-1,1-1 1,0 1 0,0-1 0,0 0 0,0 1-1,0-2 1,1 1 0,-1 0 0,1-1-1,-1 1 1,1-1 0,-1 0 0,1 0-1,0 0 1,-1-1 0,1 1 0,0-1 0,0 0-1,0 0 1,-1 0 0,1-1 0,4 0 0,2-3-20,-1 1 0,0-1 0,0-1 0,0 1 0,-1-2 1,10-7-1,-16 12 17,9-6 51,-1-1 0,0 0 0,0-1 1,-1 0-1,0-1 0,0 0 0,-1 0 0,0-1 0,-1 0 0,8-16 0,-14 24-80,0 0-1,0 0 1,0 0 0,0 0-1,-1 0 1,1 0 0,-1 0-1,1 0 1,-1 0-1,0 0 1,-1 0 0,1 0-1,0 0 1,-1 0 0,0 0-1,0 0 1,0 0 0,-1-4-1,2 7 8,-1-1-1,1 0 1,0 0 0,-1 0-1,1 0 1,-1 1 0,1-1-1,-1 0 1,0 1-1,1-1 1,-1 0 0,1 1-1,-1-1 1,0 0 0,0 1-1,1-1 1,-1 1 0,0 0-1,0-1 1,0 1-1,0 0 1,1-1 0,-1 1-1,-2 0 1,1 0 1,0 0-1,1 0 1,-1 0-1,0 1 1,0-1-1,1 0 1,-1 1-1,0 0 1,0-1 0,1 1-1,-3 2 1,-2 1-11,0 0 1,1 0-1,-1 1 0,1 0 1,-5 7-1,2-2 26,1 1-1,0 1 1,1 0-1,1 0 1,0 0-1,0 0 1,1 1 0,1 0-1,0 0 1,1 0-1,0 0 1,1 0-1,0 0 1,1 0-1,1 0 1,0 1 0,5 22-1,-5-31 6,0 0 0,0 0 0,1 0 0,0-1 0,0 1 0,0 0 0,1-1 0,-1 1 0,5 5 0,-5-8 16,1 0 0,-1 0 0,1 0 0,-1 0 0,1 0 0,0 0 0,-1-1 0,1 1 0,0-1 1,0 0-1,0 0 0,0 0 0,1 0 0,-1-1 0,3 1 0,2-1 20,-1 0 0,1 0 1,-1-1-1,0 0 0,1-1 1,-1 0-1,0 0 0,0 0 0,0-1 1,8-4-1,-8 4-47,22-11-46,-1-2 0,46-33 0,-61 40 96,25-20 19,63-62-1,-47 40-151,-51 47 71,1 1 0,-1 1-1,1-1 1,0 0 0,0 1 0,0 0 0,4-2 0,-7 4 13,0-1 0,0 1 0,0 0 0,-1 0-1,1 0 1,0 0 0,0-1 0,0 1 0,0 0 0,0 1 0,0-1 0,-1 0 0,1 0 0,0 0 0,0 0 0,0 1 0,0-1 0,0 0-1,-1 1 1,1-1 0,0 1 0,0-1 0,-1 1 0,1-1 0,0 1 0,-1 0 0,1-1 0,-1 1 0,1 0 0,0-1 0,-1 1 0,0 0 0,1 0-1,-1-1 1,1 1 0,-1 0 0,0 0 0,0 0 0,1 0 0,-1-1 0,0 1 0,0 0 0,0 1 0,4 20 55,-2 1 0,1 23 0,3 33 200,-4-67-195,16 71 255,-16-74-265,1-1 0,0 0 1,0 1-1,1-1 1,1 0-1,-1 0 0,6 7 1,-7-12-14,1 0-1,-1 0 1,0 0 0,1 0 0,0-1-1,-1 0 1,1 1 0,0-1 0,0-1 0,0 1-1,0-1 1,1 1 0,-1-1 0,0 0-1,1-1 1,-1 1 0,8-1 0,6 0-14,0-1-1,35-6 1,-49 6-33,25-5-799,52-17-1,-63 17-1293,33-18 0,-43 19 1078,0-1-1,0 1 0,0-1 1,-1-1-1,0 1 0,0-1 1,7-10-1,13-16-2471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2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41 4224,'1'-1'255,"-1"-1"1,0 1 0,1-1-1,-1 1 1,1-1 0,-1 1-1,1 0 1,-1-1-1,1 1 1,0 0 0,0 0-1,1-2 1,5-8 2981,0 1 1648,-3 9-3119,-2 8 846,-4 39-1824,-2 0-1,-12 60 0,-29 89-319,23-108-151,-5 11-5,22-83-299,1-4 60,0-1 0,0-1 0,-1 1-1,-10 14 1,-29 34 459,39-51-526,-20 15 84,50-21 785,8-2-537,1-2 0,57-11 0,64-27-62,-101 26-30,-18 5-155,86-20-22,-92 24 3,-10 1-121,1 2 0,33-2 0,-53 4-3,-1 1 0,0 0 0,0 0 0,0 0-1,1 0 1,-1 0 0,0 0 0,0 0 0,0 0 0,0 0 0,1 0-1,-1 0 1,0 0 0,0 0 0,0 0 0,1 0 0,-1 0 0,0 0 0,0 0-1,0 0 1,0 0 0,1 0 0,-1 0 0,0 1 0,0-1 0,0 0-1,0 0 1,1 0 0,-1 0 0,0 0 0,0 0 0,0 0 0,0 1-1,0-1 1,0 0 0,0 0 0,1 0 0,-1 0 0,0 1 0,0-1-1,0 0 1,0 0 0,0 0 0,0 1 0,0-1 0,0 0 0,0 0-1,0 0 1,0 0 0,0 1 0,0-1 0,0 0 0,0 0 0,0 1-1,-10 8-5201,5-5 3264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2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24 167 3488,'-15'-9'10757,"15"9"-10704,0-1 99,0 1 1,0 0-1,-1 0 0,1-1 0,0 1 1,0 0-1,0 0 0,-1 0 0,1-1 1,0 1-1,0 0 0,-1 0 0,1 0 1,0 0-1,0-1 0,-1 1 0,1 0 1,0 0-1,-1 0 0,1 0 0,0 0 0,0 0 1,-1 0-1,1 0 0,0 0 0,-1 0 1,1 0-1,0 0 0,-1 0 0,1 0 1,0 0-1,-1 0 0,9 0 4706,14-5-4089,-6-2-404,-1-1 0,24-17 1,-25 14-195,2 2 1,26-14-1,-6 8-91,82-31 400,-117 45-497,1 1 1,0-1-1,0 1 0,-1-1 0,1 1 0,0 0 0,0 0 1,0 0-1,-1 0 0,1 0 0,0 0 0,2 1 1,-3-1-62,-1 0 0,0 0 0,0 0 0,0 0 0,0 0 1,1 0-1,-1 0 0,0 0 0,0 0 0,0 0 0,1 0 1,-1 0-1,0 0 0,0 0 0,0 0 0,0 0 1,1 0-1,-1 0 0,0 0 0,0 0 0,0 0 0,0 0 1,1 0-1,-1-1 0,0 1 0,0 0 0,0 0 1,0 0-1,0 0 0,0 0 0,1 0 0,-1-1 0,0 1 1,0 0-1,0 0 0,0 0 0,0-1 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2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4064,'0'4'12059,"11"-1"-4216,-4-3-9090,128-30 4170,-112 24-2790,31-7 122,0 2 0,1 3-1,72-2 1,-121 10-304,16 0-151,-1 1-1,24 3 0,-38-1-744,1 3-4222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4800,'0'-9'14229,"11"2"-11365,15-4-3046,39-7 1345,127-18 0,-147 30-955,13-3 50,77-2 1,-74 15-590,-61-4 203,-26 23-18351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2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 4480,'-13'0'17797,"47"-2"-16552,68-12 0,-49 6-941,-3 0-227,184-20 460,-133 28-340,-84 5 402,-9-2-2084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3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95 177 4160,'-1'-14'2051,"1"14"-1993,0 0-1,0-1 1,1 1-1,-1 0 1,0 0-1,0-1 1,0 1-1,0 0 1,0 0-1,0 0 1,0-1-1,0 1 1,1 0-1,-1 0 1,0 0-1,0 0 1,0-1-1,0 1 0,1 0 1,-1 0-1,0 0 1,0 0-1,0 0 1,1 0-1,-1-1 1,0 1-1,0 0 1,1 0-1,-1 0 1,0 0-1,0 0 1,1 0-1,-1 0 1,0 0-1,0 0 1,0 0-1,5 3 3615,-6 7-2526,0 0 0,-3 13 0,0-1-333,-37 221 1763,29-171-2245,8-44-15,-1 0 0,-1-1-1,-14 38 1,14-51 288,6-9 547,0-5-1134,1-1 1,-1 0-1,0 0 1,0 0-1,1 0 0,-1 1 1,0-1-1,0 0 0,0 0 1,0 0-1,0 0 1,0 0-1,-1-1 0,1 0 12,15-52 220,-4 12-205,2-22-21,90-360 456,-75 333 17,-24 80-411,-1 9 2,-1 7-28,-2 7 58,0-11-103,9 202 504,-4-107-402,-4-47 130,11 61 0,-11-96-187,2 12 74,-3-24-87,0-1-1,1 1 1,-1-1 0,1 1-1,-1-1 1,1 0 0,-1 1-1,1-1 1,0 0 0,0 1 0,-1-1-1,1 0 1,1 1 0,-1-2-30,-1 0 1,0 0 0,1 0-1,-1 0 1,1 0 0,-1 0-1,0 0 1,1 0 0,-1 0-1,0 0 1,1-1 0,-1 1-1,0 0 1,1 0 0,-1 0-1,0-1 1,1 1 0,-1 0-1,0 0 1,0-1 0,1 1-1,-1 0 1,0 0 0,0-1-1,1 1 1,-1 0 0,0-1-1,0 1 1,0 0 0,0-1-1,0 1 1,0 0 0,1-1-1,7-22 239,46-147 226,-36 122-481,36-69-1,9 16-264,-49 80 151,-5 8 22,-3 6-68,-2-1 1,1 1-1,3-9 1,-8 15 150,0 1 0,0 0 0,1 0 0,-1 0 0,0 0 0,0 0 0,0 0 0,0-1 0,0 1 0,0 0 0,0 0 0,1 0 0,-1 0 0,0 0 0,0 0 1,0 0-1,0 0 0,1 0 0,-1-1 0,0 1 0,0 0 0,0 0 0,0 0 0,1 0 0,-1 0 0,0 0 0,0 0 0,0 0 0,0 0 0,1 0 0,-1 0 1,0 1-1,0-1 0,0 0 0,0 0 0,1 0 0,-1 0 0,0 0 0,0 0 0,0 0 0,0 0 0,0 0 0,0 1 0,1-1 0,-1 0 0,0 0 0,0 0 1,0 0-1,0 0 0,0 1 0,6 6-186,-3-1 138,0 0 0,-1 0 1,1 0-1,1 10 0,3 7 5,3 14 373,-1-1 0,6 60 0,-8-49-265,1 8 25,50 261 600,-45-236-425,-12-73-457,-5-42-24157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3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92 5568,'10'-15'3481,"-10"14"-3263,1 1 1,-1-1-1,1 1 0,-1-1 1,1 1-1,-1-1 1,1 0-1,-1 1 1,0-1-1,1 0 0,-1 1 1,0-1-1,1 0 1,-1 1-1,0-1 0,0 0 1,0 0-1,0 1 1,0-1-1,0 0 1,0 0-1,0 1 0,0-1 1,0 0-1,0 0 1,0 1-1,0-1 1,-1 0-1,1 1 0,0-1 1,0 0-1,-1 1 1,1-1-1,-1 0 1,1 1-1,-1-1 0,0 0 1,-1-3 110,-1 1 0,0-1 0,0 1 0,0 0 0,0 0 0,-1 0 0,1 0 0,-1 1 0,0-1 0,-5-2 0,4 3-255,0-1 1,0 1-1,0 1 1,0-1-1,0 1 1,0 0-1,-1 0 1,1 0-1,0 1 0,-1-1 1,1 1-1,0 1 1,-1-1-1,-6 2 1,0 2-10,1 0 0,0 1 0,-1 0 0,1 1 0,1 1 0,-1-1 0,1 1 0,1 1 0,-1 0 0,1 1 0,1-1 0,-1 2 0,2-1 1,-1 1-1,1 0 0,1 1 0,0-1 0,0 1 0,-8 23 0,13-31-24,0 0 1,0 0-1,0-1 0,1 1 0,-1 0 1,1 0-1,-1 0 0,1 0 1,0 0-1,0 0 0,1 0 1,-1 0-1,0 0 0,1 0 1,0-1-1,0 1 0,0 0 0,0 0 1,0-1-1,0 1 0,1 0 1,-1-1-1,1 1 0,2 1 1,-1-1 56,0 0 1,1 0 0,0 0 0,-1-1 0,1 1-1,0-1 1,0 0 0,1 0 0,-1-1 0,0 1-1,1-1 1,-1 0 0,1 0 0,-1-1-1,8 1 1,36 2 303,1-2-1,-1-3 0,55-8 0,-19 0-526,-60 8-128,-20 2 68,-1-1 0,0 1 1,0-1-1,0 0 0,0 0 0,2-2 1,4-3-3504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3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59 6560,'-14'-4'5565,"1"1"695,13 3-6220,-1 0 0,1 0 0,0 0-1,0 0 1,0 0 0,0 0 0,0 0 0,0 0 0,0 0 0,-1 0 0,1 0 0,0 0 0,0-1-1,0 1 1,0 0 0,0 0 0,0 0 0,0 0 0,0 0 0,0 0 0,0 0 0,-1 0 0,1 0-1,0-1 1,0 1 0,0 0 0,0 0 0,0 0 0,0 0 0,0 0 0,0 0 0,0 0 0,0-1-1,0 1 1,0 0 0,0 0 0,0 0 0,0 0 0,0 0 0,0 0 0,0 0 0,0-1 0,0 1-1,0 0 1,0 0 0,0 0 0,0 0 0,1 0 0,-1 0 0,0 0 0,0 0 0,0-1-1,0 1 1,0 0 0,0 0 0,0 0 0,0 0 0,0 0 0,0 0 0,1 0 0,-1 0 0,0 0-1,0 0 1,0 0 0,0 0 0,0 0 0,0 0 0,39-21 3210,-26 15-3160,-1 2 0,1 0 0,23-5 1,-29 8-117,-1 0 1,0 1 0,0 0-1,1 0 1,9 1-1,-15-1 22,0 0-1,-1 1 0,1-1 0,0 0 0,0 0 1,0 1-1,0-1 0,0 0 0,0 1 0,0-1 1,0 1-1,-1-1 0,1 1 0,0-1 0,0 1 0,-1 0 1,1-1-1,0 1 0,-1 0 0,1 0 0,0-1 1,-1 1-1,1 0 0,-1 0 0,0 0 0,1 0 1,-1 0-1,0-1 0,1 1 0,-1 0 0,0 0 1,0 0-1,0 0 0,0 0 0,0 0 0,0 0 1,0 0-1,0 0 0,0 0 0,0 0 0,-1 0 0,1 0 1,0 0-1,-1 0 0,0 1 0,-1 1 25,0 1 0,0-1-1,0 1 1,-1-1 0,1 0 0,-1 0-1,0 0 1,-4 3 0,-4 5 85,-6 10-64,-19 32-1,11-15 135,11-19-44,8-12-92,0 0 0,1 1 1,0 0-1,0 0 0,1 0 0,-6 14 0,10-21-10,0-1-1,0 1 1,0-1-1,0 0 1,0 1-1,0-1 1,0 1-1,0-1 1,0 1-1,0-1 1,1 1-1,-1-1 1,0 0-1,0 1 1,0-1-1,1 1 1,-1-1-1,0 0 1,0 1-1,1-1 1,-1 0-1,0 1 1,1-1-1,0 1 1,14 6 447,15-3-198,124-15-1438,-128 8-1104,-11 1-419,-2 4 859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1:4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5408,'0'0'1728,"9"2"3200,-8 1-4731,0-1 0,0 1 1,0 0-1,0 0 1,0 1-1,-1-1 0,1 0 1,-1 0-1,0 0 1,0 6-1,-6 36 903,3-23-638,1-5-166,0-11-79,1 1 1,1-1-1,-1 1 0,1 0 1,1 9-1,-1-16-178,1 0 0,-1 0 0,0 1 0,0-1 1,0 0-1,1 0 0,-1 0 0,0 0 0,0 1 0,1-1 0,-1 0 1,0 0-1,0 0 0,1 0 0,-1 0 0,0 0 0,0 0 1,1 0-1,-1 0 0,0 0 0,0 0 0,1 0 0,-1 0 0,0 0 1,1 0-1,-1 0 0,0 0 0,0 0 0,1 0 0,-1 0 0,0 0 1,0-1-1,0 1 0,1 0 0,-1 0 0,0 0 0,0 0 1,1-1-1,-1 1 0,0 0 0,0 0 0,0 0 0,1-1 0,3-5 167,0-1 0,7-12 0,1-4-200,-3 10 47,0 0-1,1 1 1,20-21-1,-28 30-21,1 1 0,-1 0 0,1 0 0,0 0 1,0 0-1,-1 0 0,1 0 0,1 1 0,-1 0 0,0-1 0,0 1 0,0 1 0,1-1 0,-1 0 0,0 1 0,1-1 0,-1 1 0,1 0 1,-1 0-1,0 1 0,1-1 0,-1 0 0,1 1 0,2 1 0,-4-1 23,1 0 0,-1 0-1,0 1 1,0-1 0,0 0 0,0 1 0,0-1-1,-1 1 1,1 0 0,0 0 0,-1 0 0,3 3 0,12 27 496,-10-20-440,8 23-57,16 54 1,-14-37-6433,-8-32 2913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41:3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96 11808,'-2'0'942,"1"1"0,-1 0 0,1 0 0,-1 0 1,1 0-1,-1 0 0,1 0 0,-2 3 1,2-4-671,1 1 1,-1 0 0,0 0 0,0-1-1,1 1 1,-1-1 0,0 1 0,0-1 0,0 1-1,1-1 1,-1 1 0,0-1 0,0 0 0,0 1-1,0-1 1,0 0 0,0 0 0,0 0-1,-1 1 1,1-2-211,1 1-1,-1 0 1,1 0-1,-1-1 0,1 1 1,-1 0-1,1 0 1,-1-1-1,1 1 1,-1-1-1,1 1 0,0 0 1,-1-1-1,1 1 1,0-1-1,-1 1 1,1-1-1,0 1 0,0-1 1,-1 1-1,1-1 1,0 1-1,0-1 1,0 1-1,0-1 1,0 0-1,-3-17 413,4 14-440,0-1 0,0 1 0,0 0-1,0-1 1,1 1 0,0 0 0,-1 0-1,2 0 1,3-7 0,8-13 39,-10 18 264,-10 7-157,6-3-517,-2-4-4227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8:56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15 146 1728,'-8'-4'215,"8"4"-39,-1 0-1,1 0 0,-1-1 0,1 1 0,0 0 0,-1 0 0,1 0 0,0-1 0,0 1 0,-1 0 0,1 0 1,0-1-1,-1 1 0,1 0 0,0-1 0,0 1 0,0 0 0,-1-1 0,1 1 0,0 0 0,0-1 1,0 1-1,0-1 0,0 1 0,0 0 0,0-1 0,0 1 0,0 0 0,0-1 0,0 1 0,0-1 1,0 1-1,0 0 0,0-1 0,0 1 0,0 0 0,0-1 0,5-35 172,-4 32-317,0 0 1,0-1 0,0 1-1,1 0 1,-1-1-1,1 1 1,0 0 0,0 0-1,6-7 1,3-8 271,-10 17-251,0 0 0,1 1 1,-1-1-1,1 0 0,0 0 0,0 1 1,-1-1-1,1 1 0,0 0 1,0-1-1,0 1 0,1 0 0,-1 0 1,0 0-1,0 1 0,1-1 0,-1 0 1,0 1-1,1 0 0,2-1 1,0 1-27,0-1 1,1 1-1,-1 0 1,0 1-1,1-1 1,-1 1-1,0 0 1,6 2-1,-1 0 18,-8-2-4,0 0 0,0-1 0,1 1 0,-1 0 0,0 1 0,0-1 0,0 0-1,0 1 1,3 2 0,-2-2 21,-1 1 0,0 0-1,0 0 1,0 0 0,0 0 0,0 0-1,-1 0 1,1 0 0,-1 1-1,0-1 1,0 1 0,0-1 0,-1 1-1,1-1 1,-1 1 0,0 6 0,0 8 278,-1 0 0,-4 19 0,4-25-245,0-5-15,0 0 0,0 0 0,-1 1-1,0-1 1,-1 0 0,1 0 0,-1-1 0,0 1 0,-5 6 0,-5 6 19,11-15-80,0-1-1,0 1 1,-1-1-1,1 0 0,-1 0 1,0 0-1,0 0 0,-4 3 1,-8 5-184,26-16-407,-7 3 551,0 0 1,-1 0 0,1 1-1,0-1 1,1 1-1,-1 0 1,0 0 0,8 0-1,0 1-37,-1 0-1,15 2 0,-22-1 70,1 0 1,-1 0 0,1 1 0,-1 0 0,0 0 0,0 0 0,1 0-1,-1 1 1,-1-1 0,1 1 0,0 0 0,-1 0 0,4 4 0,-2-1 63,0 0 0,0 0 1,-1 0-1,1 0 1,-2 1-1,1-1 0,4 12 1,-7-13-5,0 0 0,0 0 0,0 0-1,-1 0 1,1 1 0,-2-1 0,1 0 0,0 0 0,-1 1 0,0-1 0,0 0 0,0 0 0,-1 0-1,0 0 1,0 0 0,0-1 0,0 1 0,-6 6 0,-2 5 190,-1-2-1,0 0 1,-1 0 0,-16 13-1,23-23-201,0 0-1,0 0 0,-1-1 1,0 0-1,0 0 0,1 0 1,-2 0-1,1-1 0,0 0 0,0 0 1,-1-1-1,1 0 0,-1 0 1,1 0-1,-1-1 0,1 0 1,-12-2-1,15 2-73,0-1 0,0 0 1,0 0-1,1 0 0,-1 0 1,-2-2-1,3 2-46,0 0 1,0 0 0,0 0-1,0 0 1,0 0-1,0 1 1,0-1-1,0 1 1,-3-1-1,4 1-86,1-4-425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8:57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8 108 3072,'0'-1'263,"-1"1"0,0-1 0,1 0-1,-1 1 1,0-1 0,1 0 0,-1 0 0,1 1 0,-1-1 0,1 0 0,0 0 0,-1 0 0,1 0-1,0 0 1,0 0 0,-1-1 0,1 0 420,2 4-507,4 6-16,1-1 1,0 0-1,16 12 1,-1-2 333,-17-11-354,0 0 1,1 0-1,-2 0 1,8 12-1,-8-11-70,1 0 0,0-1-1,5 7 1,-10-13-36,1 0 0,-1 0 0,0 1-1,0-1 1,0 0 0,0 0 0,1 0 0,-1 0 0,0 0 0,0 0-1,0 1 1,0-1 0,0 0 0,0 0 0,1 0 0,-1 0 0,0 1 0,0-1-1,0 0 1,0 0 0,0 0 0,0 1 0,0-1 0,0 0 0,0 0-1,0 0 1,0 1 0,0-1 0,0 0 0,0 0 0,0 0 0,0 1-1,0-1 1,0 0 0,0 0 0,0 0 0,-1 1 0,1-1 0,0 0-1,0 0 1,0 0 0,0 0 0,0 1 0,0-1 0,0 0 0,-1 0-1,1 0 1,0 0 0,0 0 0,0 0 0,0 0 0,-1 1 0,1-1 0,0 0-1,0 0 1,0 0 0,-1 0 0,1 0 0,0 0 0,0 0 0,0 0-1,-1 0 1,-8-7 36,0 0-1,1-1 0,0 0 1,1-1-1,-1 1 0,-6-13 1,11 17-57,0 0 1,0 0 0,0 0-1,1-1 1,0 0 0,0 1-1,0-1 1,1 0-1,-1 0 1,1 0 0,0 0-1,0 0 1,1 0 0,0 0-1,0 0 1,0 0 0,0 0-1,1 0 1,0 0 0,0 0-1,0 0 1,1 0 0,-1 0-1,5-7 1,-5 9 8,1 0 0,-1 1 1,1-1-1,0 1 0,0-1 0,0 1 0,0 0 1,1 0-1,-1 0 0,1 0 0,-1 0 1,1 1-1,-1-1 0,1 1 0,0-1 0,0 1 1,0 0-1,0 0 0,0 1 0,0-1 1,0 0-1,0 1 0,0 0 0,0 0 0,0 0 1,0 0-1,0 0 0,0 1 0,3 0 1,10 1 315,22 0 1,-18 2 47,-5 1-159,-10-4-189,-1 0-1,0 1 1,0-1 0,0 1-1,4 2 1,7 3 446,-14-6 598,5 0-6221,-4 0 4565,-1-1 0,0 1-1,0-1 1,0 1-1,1 0 1,-1-1 0,0 1-1,0 0 1,0 0-1,0 0 1,0 0 0,1 2-1,6 4-338,9 6-1258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8:58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256 431 2720,'0'0'82,"0"0"1,0 0-1,1 0 0,-1-1 1,0 1-1,0 0 1,1 0-1,-1 0 0,0-1 1,0 1-1,0 0 1,1 0-1,-1-1 0,0 1 1,0 0-1,0-1 0,0 1 1,0 0-1,0 0 1,0-1-1,1 1 0,-1 0 1,0-1-1,0 1 1,0 0-1,0-1 0,0 1 1,0 0-1,-1-1 0,1 1 1,0-1-1,0 0 212,-1 0-1,0 0 1,1 1 0,-1-1-1,0 0 1,0 0-1,0 1 1,1-1-1,-1 0 1,0 1 0,0-1-1,0 0 1,-2 0-1,-6-3 61,0 1-1,-1 0 1,1 0-1,-1 0 1,0 2-1,0-1 1,0 1-1,0 0 1,0 1-1,-10 1 1,13 0-359,0-1 0,1 1 1,-1 0-1,1 1 0,0 0 0,-1 0 1,1 0-1,0 1 0,0 0 0,0 0 1,1 0-1,-1 1 0,1 0 0,-1 0 1,1 0-1,-5 6 0,8-6-27,-1 0-1,1 0 1,-1 0-1,1 0 1,0 0-1,1 1 1,-1-1 0,1 1-1,0-1 1,0 1-1,0 0 1,1-1-1,0 1 1,-1 0-1,2-1 1,-1 1-1,0 0 1,1-1-1,0 1 1,0-1-1,4 9 1,-4-9 39,0-1 1,1 0-1,-1 0 0,1 0 1,0 0-1,0 0 0,0 0 1,1 0-1,-1 0 0,1-1 1,-1 1-1,1-1 0,0 0 1,0 0-1,0 0 0,0 0 1,0-1-1,0 1 1,1-1-1,-1 1 0,1-1 1,-1 0-1,1-1 0,-1 1 1,1-1-1,-1 1 0,1-1 1,5 0-1,-5-1 48,0 0-1,0 0 1,0 0-1,-1-1 1,1 1-1,0-1 1,-1 0-1,1 0 1,-1 0 0,0 0-1,0-1 1,0 1-1,0-1 1,0 0-1,0 0 1,2-3-1,4-6 107,-1 0-1,0 0 0,5-15 0,-9 21-139,-1 0 1,0 0-1,-1 0 0,1 0 1,-1-1-1,-1 1 0,1-1 1,-1 1-1,0-1 0,0 1 1,-1-8-1,-4-23 48,-14-66 1,-41-143-81,56 234-31,-2-6-123,5 15-84,4 10-186,22 55 473,-3-6 319,93 158 1056,-98-182-912,22 50 0,-39-81-489,7 20 214,-1 0 1,7 33 0,-8-30-177,-5-16-39,0-1-640,0-6-244,1-5-542,-1-5-628,-1-6-2234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9:00.2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319 257 2144,'0'-13'762,"0"0"0,-1 0 1,0 1-1,-1-1 0,0 0 0,-1 1 1,-1-1-1,0 1 0,0 0 0,-2 0 1,1 0-1,-8-10 0,3 7-67,0 0 0,-25-25 0,34 38-656,-1 1 1,0-1-1,0 1 0,0 0 0,0 0 0,0 0 1,0 0-1,0 0 0,0 0 0,0 0 1,0 1-1,0-1 0,0 1 0,-1 0 0,1 0 1,0-1-1,0 1 0,-1 1 0,1-1 0,0 0 1,0 0-1,-3 2 0,1-1-47,1 0 1,-1 1-1,1-1 0,0 1 1,0 0-1,0 0 0,0 0 1,0 0-1,0 1 0,0-1 1,1 1-1,-1-1 1,-2 5-1,-6 11-66,0 0 0,-15 37 0,-11 44 89,26-67-37,5-15-14,1 1 0,0 0 1,1 0-1,1 0 0,-1 36 1,4-46 17,0 1 1,1-1 0,0 0-1,0 1 1,1-1 0,0 0 0,1 0-1,0 0 1,0 0 0,1 0-1,0-1 1,0 0 0,1 1-1,-1-1 1,8 7 0,-7-8 30,1-1 1,0 1-1,0-1 1,1 0-1,0 0 1,11 6-1,-14-9-4,0-1 0,0 1-1,0-1 1,0 0 0,0 0-1,1 0 1,-1 0-1,0-1 1,1 0 0,-1 0-1,0 0 1,1 0 0,-1-1-1,7-1 1,10-5-19,0-1 1,0 0-1,24-15 1,13-6 186,-24 13-9,0-2 1,46-32 0,-77 47-83,1 0 0,0 0-1,-1 0 1,0-1 0,1 0-1,2-4 1,-6 8-68,1-1 0,-1 1 1,1-1-1,-1 0 0,0 1 0,1-1 0,-1 1 0,0-1 0,1 0 1,-1 1-1,0-1 0,0 0 0,0 1 0,0-1 0,1 0 0,-1 0 1,0 1-1,0-1 0,0 0 0,-1 1 0,1-1 0,0 0 0,0 1 1,0-1-1,0 0 0,-1 0 0,1 1 0,0-1 0,0 1 0,-1-1 1,1 0-1,-1 1 0,1-1 0,-1 1 0,1-1 0,-1 1 0,1-1 1,-1 1-1,1-1 0,-1 1 0,1 0 0,-1-1 0,0 1 0,1 0 1,-1-1-1,0 1 0,1 0 0,-1 0 0,0 0 0,0-1 0,-2 1-5,0-1-1,-1 0 1,1 1-1,0 0 1,0 0-1,0 0 1,0 0-1,-1 0 1,1 1-1,0-1 0,0 1 1,0 0-1,-4 1 1,2 1-26,0-1 0,0 1 0,0 0 0,0 0 0,1 1 0,-1-1 0,-3 5 0,-1 2 21,1-1 1,0 1 0,1 1 0,0 0-1,-11 22 1,15-24-2,-1 1 0,1-1 0,0 1 0,1-1 0,-2 21 1,3-26-14,1 1-1,0 0 1,0-1 0,1 1 0,-1 0 0,1-1 0,0 1 0,0-1 0,1 1 0,-1-1 0,1 0 0,0 1 0,0-1 0,5 6 0,-6-9 8,-1 0 0,1 0 1,0 0-1,0-1 0,0 1 0,0 0 0,0-1 0,0 1 0,0-1 1,0 1-1,0-1 0,0 0 0,0 1 0,1-1 0,-1 0 0,0 0 1,0 0-1,0 0 0,0 0 0,0 0 0,1 0 0,-1 0 0,0 0 1,0 0-1,0-1 0,0 1 0,0 0 0,0-1 0,0 1 0,0-1 1,0 1-1,0-1 0,2-1 0,4-3 43,0 0 0,0 0 0,8-9 0,-7 7-26,4-4 24,0 0-1,-1-1 1,0 0 0,-1 0-1,0-1 1,-1-1 0,-1 1-1,0-2 1,12-28 0,-20 41-53,3-6-46,0 0 0,0 0-1,6-10 1,1 37-312,-4-1 372,-5-11-30,1-1-1,1 1 1,-1-1-1,1 0 1,0 0-1,0 0 1,7 8-1,-1-2 80,2-1-1,-1 0 0,1-1 1,1 0-1,23 15 1,-34-24-32,1 0 0,-1 0 1,1 0-1,0 0 0,0-1 0,-1 1 1,1 0-1,0-1 0,0 0 1,0 1-1,0-1 0,-1 0 0,1 0 1,0 0-1,0 0 0,0 0 1,3-1-1,-2 0 22,0 0-1,-1 0 1,1-1 0,-1 1-1,1-1 1,-1 1 0,0-1 0,0 0-1,1 0 1,2-3 0,1-3 11,0-1 0,0 1 1,-1-1-1,0 0 0,5-14 0,14-55-139,-23 76 64,0-1-33,0 1 0,0-1 0,0 1 0,0 0 0,-1-1 0,1 0 0,-1 1 0,1-5 0,-1 7 48,0 0 0,0 0 0,0-1-1,0 1 1,-1 0 0,1 0 0,0 0-1,0-1 1,0 1 0,0 0-1,0 0 1,0 0 0,0-1 0,0 1-1,0 0 1,1 0 0,-1-1 0,0 1-1,0 0 1,0 0 0,0 0-1,0 0 1,0-1 0,0 1 0,0 0-1,0 0 1,1 0 0,-1 0-1,0-1 1,0 1 0,0 0 0,0 0-1,1 0 1,-1 0 0,0 0 0,0 0-1,0-1 1,0 1 0,1 0-1,-1 0 1,0 0 0,0 0 0,0 0-1,1 0 1,-1 0 0,0 0 0,0 0-1,1 0 1,-1 0 0,0 0-1,0 0 1,0 0 0,1 0 0,-1 0-1,0 0 1,0 1 0,0-1 0,0 0-1,1 0 1,-1 0 0,0 0-1,0 0 1,0 0 0,0 0 0,1 1-1,-1-1 1,1 1-1,0-1 0,0 1 0,-1 0 0,1 0 0,0 0 0,0 0 0,-1 0 0,1 0 0,-1 0 0,1 0 0,-1 0 0,1 2-1,3 16 93,-2-1 0,0 1 0,-1 0 0,-2 21 0,1-33 7,-1 1-1,0 0 1,0-1 0,-1 1-1,0-1 1,0 1-1,-1-1 1,0 0-1,0 0 1,0 0-1,-1-1 1,0 1 0,-6 6-1,9-12-79,0 0 0,0 0 0,0 0 0,0 0 0,-1 0 0,1 0-1,0 0 1,-1-1 0,1 1 0,-1 0 0,1-1 0,-1 1 0,1-1 0,-1 1 0,1-1 0,-1 0-1,1 0 1,-1 0 0,0 0 0,1 0 0,-4 0 0,2-1-75,0 0 1,0 0 0,1 0-1,-1 0 1,0 0-1,0-1 1,1 1-1,-1-1 1,-4-3-1,7 5 40,0 0-1,0-1 0,-1 1 0,1 0 0,0 0 1,0-1-1,-1 1 0,1 0 0,0 0 0,0-1 0,0 1 1,0 0-1,0-1 0,-1 1 0,1 0 0,0-1 0,0 1 1,0 0-1,0-1 0,0 1 0,0 0 0,0 0 1,0-1-1,0 1 0,0 0 0,0-1 0,0 1 0,1 0 1,-1-1-1,0 1 0,0 0 0,0-1 0,0 1 1,0 0-1,1 0 0,-1-1 0,0 1 0,0 0 0,0 0 1,1-1-1,-1 1 0,1 0 0,11-8-280,44-7 106,4-2 189,-25 5-67,-7 2 247,39-19 0,-33 13 25,-17 8-108,27-16 0,-40 21-41,0 0 1,0 0-1,0 0 0,-1 0 0,1 0 1,-1-1-1,0 0 0,0 1 0,0-1 0,-1 0 1,4-7-1,-6 10-20,1 0 0,-1 0 0,0 0 0,0 0 0,0 1 0,0-1 0,0 0-1,0 0 1,0 0 0,0 0 0,-1 0 0,1 0 0,0 0 0,-1 0 0,1 1 0,0-1 0,-1 0 0,1 0 0,-1 0 0,1 1 0,-1-1 0,1 0 0,-1 0 0,0 1 0,1-1 0,-1 1 0,0-1 0,0 0 0,0 1 0,1-1 0,-1 1 0,0 0 0,0-1 0,-1 1-1,-1-2-57,-1 1-1,1-1 0,-1 1 0,0 0 0,1 0 0,-1 1 0,-4-1 0,5 1 14,0 0 0,1 1 0,-1 0 0,0 0 0,1 0-1,-1 0 1,1 0 0,-1 0 0,1 0 0,-1 1 0,1-1 0,0 1 0,0 0 0,0 0 0,0 0 0,0 0 0,0 0 0,1 0 0,-3 4 0,2-4 56,1 0 0,0 0 0,-1 0 0,1 0 0,0 1 0,0-1 0,0 1 0,1-1 0,-1 1 0,0-1 0,1 1 0,0-1 0,-1 1 0,1-1 0,0 1 0,0-1 0,1 1 0,-1-1 0,1 1 0,1 4 0,2 1 41,0-1 0,1 0 0,0 0 0,0 0 0,1-1 0,-1 1 0,2-1 1,-1-1-1,11 8 0,-4-4-55,2 0 0,-1-1 1,1-1-1,15 6 0,-24-11-117,-1-1 0,1 1 0,-1-1 0,1 0 0,0-1-1,-1 1 1,1-1 0,0 0 0,-1-1 0,1 1 0,7-3 0,-3 1-832,0-1 0,0-1 0,0 0 0,0 0 0,9-7 1,17-13-6116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9:01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0 277 2912,'0'1'106,"0"-1"1,0 1-1,0-1 1,0 0-1,0 1 0,0-1 1,1 1-1,-1-1 1,0 1-1,0-1 1,0 0-1,0 1 0,1-1 1,-1 1-1,0-1 1,1 0-1,-1 1 1,0-1-1,0 0 0,1 1 1,-1-1-1,1 0 1,0 1-1,6 8 673,-7-8-11,18 4 1227,-12-5-1800,1-1 1,-1 0-1,0-1 1,0 0 0,0 0-1,0 0 1,0 0-1,-1-1 1,1 0-1,-1 0 1,1-1 0,8-7-1,-5 4-91,-1-1 0,0 0 0,0 0-1,-1 0 1,0-1 0,8-15 0,-1-3 703,-2-1 0,16-52 0,-26 72-649,-1 1 0,0 0-1,0-1 1,-1 1 0,0-9-1,0 13-31,-1 0 83,-1 7-171,-3 7-66,1 4 85,2 1 0,0 0 0,-1 31 1,9 50 434,-2-46-387,14 133 327,-5-61-90,2 25-161,-7-69 486,-8-78-443,-9-1 586,2-1-764,1 0 0,-1 0-1,1-1 1,-1 1 0,-7-5-1,6 4-100,0-1 0,0 1 0,-11-2 0,-46 3-278,37 1-316,28 0 521,13 0 16,66 3 250,-39-1 292,52-4 0,-80 1-336,0-1 1,0-1 0,15-5-1,-17 4 1290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9:03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9 3712,'0'0'50,"0"0"1,0-1 0,0 1-1,0 0 1,0 0 0,0-1-1,1 1 1,-1 0-1,0 0 1,0-1 0,0 1-1,1 0 1,-1 0-1,0-1 1,0 1 0,0 0-1,1 0 1,-1 0 0,0 0-1,0-1 1,1 1-1,-1 0 1,0 0 0,1 0-1,-1 0 1,0 0-1,0 0 1,1 0 0,1-3 2315,-7 3-408,-2 1-1728,0 0 0,0 1 0,0 0 0,1 0 0,-1 1 0,1-1 0,0 2 0,-11 5 0,-3 2 57,12-6-262,-1 0 0,1 0 0,0 1 0,0 0 0,1 0 1,0 1-1,0 0 0,0 0 0,1 1 0,0 0 0,1 0 0,-1 0 0,2 0 0,-1 1 0,1 0 1,-5 17-1,8-21 11,1-1 1,-1 0-1,1 0 1,0 0-1,1 1 1,-1-1-1,1 0 1,-1 0-1,2 0 1,-1 0-1,0 0 1,1 0 0,-1 0-1,1 0 1,0 0-1,0-1 1,1 1-1,4 5 1,5 5 320,0-1 0,30 24 1,-24-22-194,-17-14-145,12 10 436,20 23 0,-30-30-336,0 0 0,0 0 0,0 1 1,0-1-1,-1 1 0,0 0 0,0 0 1,0 0-1,0 0 0,1 6 0,-3-8-74,0-1 0,0 0 1,0 0-1,0 1 0,-1-1 0,1 0 0,-1 0 0,1 1 0,-1-1 1,0 0-1,0 0 0,0 0 0,0 0 0,0 0 0,0 0 0,0-1 1,-1 1-1,1 0 0,-1 0 0,1-1 0,-1 1 0,0-1 1,0 0-1,0 1 0,1-1 0,-1 0 0,0 0 0,-3 1 0,-6 3-23,0-1-1,-1 0 1,-20 5-1,30-9-29,-6 2-294,-13 3-651,-22 2 0,36-6 279,1-1 0,0 0 1,-1 0-1,1 0 0,0-1 0,0 0 1,0 0-1,-7-3 0,3-1-1406,2-5-1349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9:03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 2912,'-3'-3'1241,"6"3"83,3 92 4877,-2-63-5214,-2 57 1,-6-38-405,-1 35 146,-3 148 391,8-209-1011,0 0-1,2-1 1,1 1 0,10 38 0,-13-58-86,1 0 1,-1-1 0,1 1-1,0-1 1,-1 1-1,1-1 1,0 1 0,0-1-1,0 0 1,0 0-1,1 1 1,-1-1 0,0 0-1,0 0 1,1 0 0,-1 0-1,0 0 1,1 0-1,-1-1 1,1 1 0,0 0-1,-1-1 1,1 1-1,-1-1 1,1 1 0,0-1-1,-1 0 1,1 0-1,3 0 1,4 0 93,0-1 1,0-1-1,0 0 0,13-3 0,-4 0-190,-15 4 95,4 0-227,-1-1 0,1 0 0,-1 0 0,8-4 0,-13 6-90,0-1 1,1 0-1,-1 0 0,0 0 1,0 0-1,1 0 1,-1 0-1,0 0 1,0 0-1,0 0 0,0 0 1,-1 0-1,1-1 1,0 1-1,0 0 1,-1-1-1,1 1 0,-1-1 1,1 1-1,-1-1 1,1 1-1,-1-1 1,0 1-1,0-2 0,0-29-6792,0 13 5428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9:04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 5472,'1'-1'126,"1"-1"-1,-1 1 1,0 0 0,1 0 0,-1 0 0,1 0-1,-1 0 1,1 0 0,0 0 0,-1 0-1,1 1 1,0-1 0,0 1 0,0-1 0,-1 1-1,1 0 1,0 0 0,0 0 0,0 0-1,0 0 1,-1 0 0,3 0 0,15 0 1066,-10-1-654,0 0-1,0 2 1,0-1 0,0 1-1,0 0 1,0 1 0,0-1-1,0 2 1,0 0 0,13 6 0,-7-2-153,0 0 0,20 15 1,-4-2-1276,-15-11-3049,0 2-1,14 12 1,-9-7 1555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9:06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351 41 3488,'1'-2'427,"0"0"0,0 0 0,0 0 0,0 0 0,0 0-1,-1 0 1,1 0 0,0-3 0,-1 5-316,0-1 0,0 1 0,0-1 0,0 1 0,0-1 0,-1 1 0,1 0 0,0-1 0,0 1-1,0-1 1,0 1 0,-1-1 0,1 1 0,0 0 0,0-1 0,-1 1 0,1-1 0,0 1 0,0 0 0,-1-1 0,1 1 0,0 0-1,-1 0 1,1-1 0,-1 1 0,1 0 0,0 0 0,-1 0 0,1-1 0,-1 1 0,1 0 0,-1 0 0,1 0 0,-1 0 0,1 0-1,-1 0 1,1 0 0,0 0 0,-1 0 0,1 0 0,-2 0 0,-46-8 1265,21 8-873,-40 5 1,56-3-483,-1 0 1,1 1-1,0 0 1,1 1-1,-1 0 1,-13 8-1,16-7 43,-1 1 0,1 0 0,0 0 0,0 0 1,1 1-1,0 1 0,0-1 0,1 1 0,0 0 0,0 0 0,1 1 0,-5 10 0,7-13-57,0 1 0,1-1 1,0 1-1,0 0 0,0 0 1,1 0-1,0 0 0,0 0 0,1 0 1,0 0-1,0 0 0,1 0 0,0 0 1,0 0-1,0 0 0,1 0 0,0 0 1,3 6-1,-2-6-4,0 0 1,1-1-1,0 0 1,0 1-1,0-1 1,6 6-1,-8-10-2,1 0-1,-1 0 0,0 0 1,1-1-1,-1 1 1,1-1-1,0 1 0,-1-1 1,1 0-1,0 0 1,0 0-1,0 0 0,0-1 1,0 1-1,0-1 1,0 0-1,0 0 0,3 0 1,15-2-100,0-1 0,0-1 0,-1-1 0,25-9 0,76-38-62,-81 30 197,-1-1 0,46-37 0,-70 50 21,-4 1-3,-1-1 1,1 0-1,-2 0 0,12-16 0,8-8 97,-28 33-200,-1 0 1,1 1 0,0-1 0,-1 0 0,1 1 0,0-1 0,0 0 0,0 1 0,0-1 0,0 1 0,-1 0 0,3-1 0,-2 1 42,-1 0-1,1 0 1,-1 0 0,0 0 0,1 0 0,-1 0 0,1 0-1,-1 0 1,1 1 0,-1-1 0,1 0 0,-1 0 0,0 0-1,1 1 1,-1-1 0,0 0 0,1 1 0,-1-1 0,0 0-1,1 1 1,-1-1 0,0 0 0,1 1 0,-1-1 0,0 1-1,0-1 1,0 1 0,0-1 0,1 0 0,-1 2 0,6 15 230,5 28 1,-2-9-98,-3-5 26,-4-22 16,0 1-1,0-1 0,5 11 0,-3-5 655,-5-12 212,-2-10-493,2 4-463,-1-1 0,2 0 0,-1 1 0,0-1 0,1-6 0,-5-16-25,1 14-77,-1-1 0,-8-15 0,11 25-10,1 0 1,-1 0 0,0 0-1,0 0 1,-1 0 0,1 1-1,0-1 1,-1 1-1,0-1 1,0 1 0,1 0-1,-1 0 1,-6-3-1,8 5 19,1 0-1,-1 0 0,0 0 1,0 0-1,1 0 0,-1 0 1,0 0-1,1 0 1,-1 0-1,0 0 0,1 0 1,-1 0-1,0 1 0,1-1 1,-1 0-1,0 0 0,1 1 1,-1-1-1,1 1 0,-1-1 1,0 0-1,1 1 0,-1-1 1,1 1-1,0-1 0,-2 2 1,1 0-9,0 0-1,-1-1 1,1 1 0,0 0 0,0 0 0,0 0-1,-1 4 1,-2 13-41,1 1 0,1 0 0,0 0 0,2 1 0,3 32 0,-3-45 100,1-1 0,0 0 0,1 0 0,-1 0 0,1 0-1,1 0 1,0 0 0,0 0 0,0-1 0,4 7 0,-6-12-34,-1-1 1,0 1 0,1-1 0,-1 1-1,1-1 1,-1 0 0,0 1-1,1-1 1,-1 1 0,1-1-1,-1 0 1,1 1 0,-1-1-1,1 0 1,-1 0 0,1 0 0,-1 1-1,1-1 1,0 0 0,-1 0-1,1 0 1,-1 0 0,1 0-1,0 0 1,-1 0 0,1 0-1,-1 0 1,1 0 0,-1 0-1,1 0 1,0-1 0,-1 1 0,1 0-1,-1 0 1,1 0 0,-1-1-1,1 1 1,-1 0 0,1-1-1,0 0 1,1-1 11,1-1 1,-1 0-1,1 0 0,-1 0 1,2-4-1,-1 2-66,4-8 26,-1 0 0,0 0 0,-1-1 0,-1 0-1,0 0 1,3-26 0,-2 11-42,-3 13 2,-2 14 19,0 0 0,0 0 0,0 0 0,1 1 0,-1-1 0,0 0 0,1 0 0,-1 0 0,1 1 1,0-1-1,1-3 0,0 15-524,22 95 1042,-20-91-407,1 0 0,1 0-1,0-1 1,1 0 0,12 19-1,-16-28-23,1 0-1,-1 0 0,1 0 1,0 0-1,0 0 0,1-1 0,-1 0 1,1 0-1,-1 0 0,6 2 0,-7-4 22,-1 0-1,1 0 0,-1 0 1,1 0-1,0-1 0,-1 0 0,1 1 1,0-1-1,-1 0 0,1 0 1,0 0-1,0-1 0,-1 1 1,1 0-1,-1-1 0,1 0 0,0 0 1,-1 0-1,1 0 0,-1 0 1,0 0-1,3-3 0,2-1 8,-1 0 0,1-1 0,-2 0 0,1 0 0,-1-1 0,0 0 0,0 0-1,6-11 1,2-10 9,11-29-1,-15 31-29,16-30-149,43-70 1,-54 97-768,-11 31 698,2 8 152,0 0 1,-1 1-1,0-1 1,-1 1-1,5 20 0,4 63 57,-10-70 31,0 4 144,0 0 0,-3 0 1,-3 31-1,4-58-203,0 0-1,0 0 1,-1 0 0,1 0 0,0 0-1,-1 0 1,1 0 0,-1 0-1,1-1 1,-1 1 0,1 0-1,-1 0 1,1 0 0,-1 0-1,0-1 1,0 1 0,1 0-1,-1-1 1,0 1 0,0-1 0,0 1-1,0-1 1,0 1 0,0-1-1,0 1 1,0-1 0,0 0-1,0 0 1,0 1 0,0-1-1,0 0 1,0 0 0,0 0-1,0 0 1,0 0 0,0 0-1,0 0 1,0-1 0,-2 0 0,-3 0-76,-1-1 1,1 1-1,0-2 1,0 1-1,-6-4 1,-13-9-342,0 0 0,2-2 1,-44-40-1,66 57 372,0-1-2,0 0 0,0 0-1,0 0 1,0 0 0,0 0 0,1 0 0,-1 0 0,0 0 0,0 0 0,1 0-1,-1 0 1,0 0 0,1-1 0,0 1 0,-1-2 0,15 11-593,11 7 741,1-2-1,0-1 1,1-1-1,0-1 1,0-2-1,52 10 1,-73-17-30,1 0 0,0 0-1,-1-1 1,1 0 0,0 0 0,0-1 0,-1 0 0,1 0-1,0 0 1,-1-1 0,1 0 0,-1 0 0,0-1 0,0 1 0,0-1-1,0-1 1,0 1 0,0-1 0,-1 0 0,0-1 0,0 1 0,0-1-1,0 0 1,6-10 0,-1 2 22,-1-1-1,12-24 0,-18 33-56,-1-1-1,0 1 1,0-1-1,-1 1 1,0-1-1,0 0 1,0 1-1,0-1 1,-1 0-1,0 0 1,-1-6-1,1 11-52,0 0-1,0 0 0,-1-1 0,1 1 0,0 0 1,-1 0-1,1-1 0,0 1 0,-1 0 0,0 0 1,1 0-1,-1 0 0,0 0 0,1 0 0,-1 0 1,0 0-1,0 0 0,0 0 0,0 0 0,0 0 1,0 1-1,0-1 0,0 0 0,0 1 1,0-1-1,-1 1 0,1-1 0,0 1 0,0-1 1,0 1-1,-1 0 0,1 0 0,0 0 0,-1-1 1,1 1-1,0 1 0,0-1 0,-1 0 0,1 0 1,0 0-1,0 1 0,-3 0 0,1 0 5,-1 0 0,1 0 0,0 1 0,0-1 0,0 1 0,0 0 0,0 0 0,0 0 0,0 0 0,1 1 0,-1-1 0,1 1 0,-1-1 0,1 1-1,-2 3 1,-1 5 108,1 0-1,0 0 1,1 0-1,0 1 1,0-1-1,1 1 1,1-1-1,0 1 1,1 0-1,0 0 0,1-1 1,0 1-1,1 0 1,4 15-1,-3-14-29,1-1 0,0 1 0,1-1-1,0-1 1,1 1 0,1-1 0,0 0-1,0 0 1,1-1 0,0 0 0,1 0-1,19 16 1,-23-23-127,0 1 0,0-1-1,1 0 1,-1-1 0,1 1 0,0-1 0,0 0 0,-1-1-1,1 1 1,1-1 0,-1 0 0,0-1 0,0 0 0,0 0-1,0 0 1,0 0 0,0-1 0,1 0 0,9-3 0,-2-1-520,1 0 0,-1-1 1,0-1-1,-1 0 0,1-1 0,23-18 1,37-38-1402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1:5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232 875 4224,'-6'-2'6104,"6"2"-5992,6-9 1048,1-5 212,9-29 0,-6 16-650,17-42 353,61-109-1,-46 104-912,-4-2 0,47-128 0,-79 186-194,43-112 138,-40 100-399,-30 85-251,19-49 537,-86 179 30,3-44 15,-67 130 169,135-234-160,-142 291 594,78-190 922,81-138-1545,0 1-1,-1-1 1,1 0-1,0 0 1,0 1 0,-1-1-1,1 0 1,0 1-1,0-1 1,0 0-1,-1 1 1,1-1 0,0 1-1,0-1 1,0 0-1,0 1 1,0-1-1,0 0 1,0 1 0,0-1-1,0 1 1,0-1-1,0 0 1,0 1-1,0-1 1,0 1 0,0 0-1,1-2 4,0 1-1,0-1 1,0 1-1,-1-1 1,1 1 0,0-1-1,0 1 1,-1-1-1,1 0 1,0 1-1,-1-1 1,1 0 0,-1 0-1,1 1 1,0-2-1,46-60 66,34-39-60,171-164 1,-238 253-14,198-173-85,-109 104-365,-92 70 296,-7 6-146,-5 12 80,-3 7 145,-10 21-1,9-24 27,1 1-1,0-1 0,-4 19 0,6-18 98,1 0 0,0 1-1,0-1 1,2 0 0,-1 0-1,2 0 1,2 15 0,-4-26-44,1 0 0,-1 0 0,0 0 0,1 0 0,-1 0 0,0 0 1,1-1-1,-1 1 0,1 0 0,-1 0 0,1 0 0,-1-1 0,1 1 0,0 0 1,-1-1-1,3 2 0,-3-2-2,1 0 0,-1 0 0,1 0 0,-1 1 0,1-1 0,-1 0 0,1 0-1,-1 0 1,1 0 0,-1 0 0,1-1 0,-1 1 0,1 0 0,-1 0 0,1 0 0,-1 0 0,0 0 0,1-1 0,-1 1 0,1 0 0,0-1 0,2-2 57,0 0 1,0 1-1,0-1 1,-1-1-1,4-4 0,-5 7-65,5-8 98,-1 1 1,1-1-1,-2 0 1,7-18-1,-9 22-97,-1 0 0,0 0 0,0 0 0,0 0 1,-1 0-1,1-1 0,-1 1 0,-1 0 0,1 0 0,-1-1 0,-1-4 0,2 8-23,0 0 1,-1 0-1,1 0 1,-1 0-1,1 0 0,-1 0 1,0 0-1,0 0 1,0 0-1,0 0 0,0 0 1,0 1-1,-1-1 1,1 0-1,-1 1 0,1-1 1,-1 1-1,-2-2 1,5 0 8,1 1 0,-1 0 0,1 0 0,0 0 0,-1 1 0,1-1 0,0 0 0,3-1 0,2-1-28,0 0-1,0 0 0,1 1 1,0 0-1,-1 1 0,1-1 1,0 1-1,11-1 0,-6 2 24,1-1 0,-1 2 0,1 0 0,19 2-1,-22 0-19,1 0 0,-1 1 0,0 0 0,19 8 0,-25-8 53,0-1 0,0 1 0,0 0-1,0 1 1,-1-1 0,1 1 0,-1 0 0,0 0 0,0 0-1,0 0 1,5 9 0,11 27 191,-14-27-64,1 0 0,0 0 0,1 0 0,0-1 0,13 15 1,-19-25-109,1 0 0,-1 1 1,1-1-1,0 0 1,0 0-1,0 0 0,0-1 1,0 1-1,0-1 1,0 0-1,1 1 0,-1-1 1,0-1-1,1 1 1,-1 0-1,1-1 0,-1 0 1,0 0-1,1 0 1,-1 0-1,1 0 0,-1-1 1,1 0-1,-1 0 0,0 1 1,0-2-1,7-2 1,24-16-501,2-1 80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9:24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83 2560,'3'-5'6075,"-3"5"-5891,9 1 2193,12 9-1934,-18-9-34,2 2-342,0 0 1,-1 0-1,0 0 0,1 0 1,-1 1-1,0-1 1,-1 1-1,1 0 1,-1 0-1,1 1 1,-1-1-1,-1 1 0,1 0 1,0-1-1,-1 1 1,2 7-1,5 15 24,-1 1 1,9 49-1,-2 60 215,4 23-128,-16-137 192,2 45 1,-5-67-163,0-13 464,-10-98-424,2 39-224,3 10 8,-4-43 155,7-140-1,2 239-189,1 0 0,-1 0 0,1 0 0,1 0 0,-1 0 0,1 0 0,0 0 0,0 1-1,0-1 1,5-7 0,-6 10-17,1 1-1,-1-1 0,1 1 1,-1-1-1,1 1 0,-1-1 0,1 1 1,0 0-1,0 0 0,-1 0 1,1 0-1,0 0 0,0 0 1,0 0-1,0 1 0,0-1 1,0 1-1,0-1 0,0 1 0,1 0 1,-1 0-1,0 0 0,0 0 1,0 0-1,0 0 0,0 1 1,4 0-1,3 3 51,-1-1 1,0 1-1,1 0 1,-2 1-1,1 0 1,0 0-1,-1 0 1,0 1-1,0 0 1,-1 1-1,0 0 1,0 0-1,6 9 0,-3-4 178,-1 2-1,-1-1 0,0 1 0,-1 0 1,0 1-1,7 29 0,-11-34 39,0 0-1,-1 0 1,0-1 0,-1 13-1,0-20-184,0 1-1,-1-1 1,1 1 0,0 0-1,-1-1 1,1 1 0,-1-1-1,0 1 1,0-1-1,0 0 1,0 1 0,0-1-1,0 0 1,-1 0 0,1 1-1,-1-1 1,0 0 0,1-1-1,-1 1 1,-3 3-1,-2-3-14,1 1 1,-1-1-1,1 0 0,-1 0 0,0-1 0,0 0 0,0 0 0,1 0 0,-1-1 0,0 0 1,0-1-1,-8-1 0,-12-2-376,-45-15 1,58 15 127,6 2 21,3 1-190,-1-1 0,0 1 0,1-1 0,-1 0 1,1-1-1,-1 1 0,1-1 0,0 0 0,0 0 0,-5-6 0,9 9 197,1-1 0,-1 1 0,1-1 0,0 0 0,-1 1 0,1-1-1,0 1 1,0-1 0,-1 0 0,1 1 0,0-1 0,0 0 0,0 1 0,0-1 0,0 0 0,0 1 0,0-1 0,0 0 0,0 0 0,0 1 0,0-1 0,1 1 0,-1-1 0,0 0-1,0 1 1,1-1 0,-1 0 0,0 1 0,1-1 0,-1 1 0,1-1 0,-1 1 0,1-1 0,-1 1 0,1-1 0,-1 1 0,1-1 0,0 1 0,26-17-2263,-22 14 1902,25-14-2638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9:24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5408,'0'2'287,"-1"0"1,1-1 0,0 1-1,0 0 1,0 0 0,0 0-1,0 0 1,0 0 0,1 2-1,-1 11 1237,2 15-289,1 0 0,11 46 0,-1 0-178,4 53-157,-5 2-1,-7 158 1,-8-259-781,-9 43 1,5-36-311,4-27-241,2-8-11,-3-18-6506,8 1 5392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9:25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 2496,'0'0'91,"0"0"-1,1-1 1,-1 1 0,0 0 0,0 0-1,1-1 1,-1 1 0,0 0 0,0 0-1,1 0 1,-1-1 0,0 1 0,1 0-1,-1 0 1,1 0 0,-1 0 0,0 0-1,1 0 1,-1 0 0,0 0 0,1 0-1,-1 0 1,0 0 0,1 0 0,-1 0-1,1 0 1,-1 0 0,0 0 0,1 0-1,-1 0 1,0 0 0,1 0 0,-1 1-1,0-1 1,1 0 0,-1 0 0,0 0-1,1 1 1,-1-1 0,0 0 0,0 0-1,1 1 1,-1-1 0,0 0 0,0 1-1,0-1 1,1 0 0,-1 1-1,0-1 1,0 0 0,0 1 0,0-1-1,0 0 1,0 1 0,0 0 0,0 26 5685,0-17-6549,0 15 1140,4 96 501,-3-107-753,2 1 1,0-1-1,0 1 0,1-1 1,1 0-1,7 15 1,-9-24-6,0 0 0,0 0 0,0 0 0,0-1 0,1 0 0,0 1 0,0-1 0,5 4 0,-7-7-37,0 0 0,-1 1-1,1-1 1,0 0 0,0 0 0,0 0 0,0 0-1,0-1 1,0 1 0,0 0 0,0-1 0,1 0-1,-1 1 1,0-1 0,0 0 0,0 0 0,0 0 0,1 0-1,-1-1 1,0 1 0,0-1 0,0 1 0,0-1-1,3-1 1,0-1 47,1-1 1,0 1-1,-1-2 0,1 1 1,-1 0-1,-1-1 0,1 0 1,-1 0-1,1-1 0,-1 1 0,-1-1 1,7-12-1,0-4-19,-1 0 0,8-31 0,-12 29-139,-1 1 1,3-33 0,-8 12-615,-1 11-5293,2 33 5778,0-1 0,0 1 0,0-1-1,1 1 1,-1-1 0,0 1 0,0-1 0,0 1 0,1 0 0,-1-1 0,0 1 0,1-1 0,-1 1 0,0 0 0,0-1 0,1 1 0,-1 0 0,1-1 0,-1 1 0,0 0 0,1 0 0,-1-1 0,1 1 0,-1 0 0,1 0 0,15-5-1319,-5 2-322,4-4 80,1 3-123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9:25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1 5984,'0'1'241,"0"0"0,0 0 0,0 1 0,0-1 0,0 0 0,0 0 0,0 0 0,0 0 0,-1 0 0,1 0 0,0 0 0,-1 1 0,1-1 0,-1 0 1,1 0-1,-1 0 0,1-1 0,-1 1 0,0 0 0,1 0 0,-1 0 0,-1 1 0,-25 21 1699,18-15-1280,0 0-126,-17 15 607,2 0 0,-37 46 0,59-67-1156,0 1-1,1-1 1,-1 1 0,1 0 0,0 0-1,-1-1 1,1 1 0,0 0 0,1 0-1,-2 4 1,2-5 17,0-1 0,0 0 0,0 0-1,1 1 1,-1-1 0,0 0 0,0 1 0,1-1-1,-1 0 1,1 0 0,-1 0 0,1 1 0,-1-1-1,1 0 1,0 0 0,0 0 0,-1 0-1,1 0 1,0 0 0,0 0 0,0 0 0,0-1-1,0 1 1,0 0 0,0-1 0,1 1 0,1 0-1,20 9 7,1-2 0,41 10 0,22 6 459,-75-19-315,0-1 33,0 0-1,0 2 0,0-1 1,-1 1-1,12 9 1,-22-15-154,0 1 0,0 0 0,0 0 0,0-1 0,-1 1 0,1 0 0,0 0 0,0 0 0,0 0 0,-1 0 0,1 0 0,-1 0 1,1 0-1,-1 0 0,1 1 0,-1-1 0,1 0 0,-1 0 0,0 0 0,0 1 0,0-1 0,0 0 0,0 0 0,0 0 0,0 1 0,0-1 0,0 0 1,0 0-1,-1 1 0,1-1 0,-1 0 0,1 0 0,-1 0 0,1 0 0,-1 1 0,-2 2 34,1-1-1,-1 0 1,1 0 0,-1 0-1,0-1 1,0 1-1,0-1 1,0 1 0,-1-1-1,-4 2 1,-17 6-185,-1 0 0,0-2 1,-1-1-1,-42 6 0,25-5-598,13-3-1183,-46 2 0,6-6-4281,43-1 4033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9:27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0 3072,'0'1'56,"0"-1"0,0 0 0,0 0 0,0 0 0,1 0 0,-1 0 0,0 0 0,0 0 0,0 0 0,0 0 0,0 1 0,0-1 0,0 0 0,1 0 0,-1 0 0,0 0 0,0 0 0,0 0 0,0 0 0,0 0 0,0 0 0,1 0 0,-1 0 0,0 0 0,0 0 0,0 0 0,2-2 1568,-2 11 1501,-8 63 1734,6-48-4243,-1 1 0,0-1 1,-11 33-1,4-16-95,-40 159-33,32-130-533,9-48-307,8-19 70,-1 0 0,1 1 0,0-1 0,0 0 0,0 0 0,0 1-1,1-1 1,-1 5 0,1 9-2928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19:27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 6720,'0'-1'121,"1"0"-1,-1 0 1,0 1 0,0-1 0,1 0-1,-1 0 1,1 1 0,-1-1-1,0 1 1,1-1 0,-1 0 0,11 0 9046,-8 13-8706,-3-12-496,0 0-1,0 1 1,0-1-1,0 0 1,0 0 0,1 1-1,-1-1 1,0 0-1,0 0 1,0 0 0,1 1-1,-1-1 1,0 0-1,0 0 1,1 0-1,-1 0 1,0 1 0,0-1-1,1 0 1,-1 0-1,0 0 1,1 0 0,-1 0-1,0 0 1,0 0-1,1 0 1,-1 0-1,0 0 1,1 0 0,-1 0-1,0 0 1,1 0-1,-1 0 1,0 0 0,1 0-1,-1-1-307,1 0 0,-1 0 0,0 0 0,0 1 0,1-1 0,-1 0 0,0 0 0,0 0 0,0 0 1,0 0-1,0 1 0,0-1 0,0 0 0,-1 0 0,1 0 0,0 0 0,0 1 0,-1-1 0,1 0 0,0 0 0,-1 0 0,0 0 0,-1-7-926,-6-27-2928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24:21.54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14 576,'26'12'1989,"-20"-10"-1794,-1-1-1,1 1 0,-1-1 1,1 0-1,0 0 0,6-1 1,14 3 375,38 0 326,-10 7-747,-44-8-104,-1-1-1,1 1 1,0-2-1,0 1 1,11-2 0,50-7 493,-46 4-360,38-1 1,380 1 402,-315-4-421,-34 0 43,-27 4-180,111-1 268,-156 5-314,27-4 0,-31 2-6,1 1 0,27 1 0,-4 2 85,59-5 0,-77 2-30,33 4 1,1 0 96,116 6 25,-83-4 141,-17 4-60,-4 0 81,164-12-6,-140-2-5,-34 0-292,75 5 0,-57 1 112,98 7-23,-143-8 56,56-8 0,48-7 329,-122 14-423,160-3-241,-140 4 136,-13 1 210,34 6-1,-7-1-247,-31-4 130,97 5 326,-190 25-9613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24:31.98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341 271 2144,'-3'-5'283,"1"1"-192,0 1 1,0-1 0,-1 1-1,1-1 1,-1 1-1,0 0 1,0 0 0,0 0-1,-1 0 1,-5-4 0,1 1-174,8 6 85,-1-1 0,1 1 1,-1-1-1,1 1 0,0-1 1,-1 1-1,1 0 0,-1-1 0,0 1 1,1 0-1,-1 0 0,1-1 1,-1 1-1,1 0 0,-1 0 0,0 0 1,1 0-1,-1-1 0,0 1 1,-9-2 185,9 2-175,1 0 0,-1 0 0,1 0 0,-1-1 1,1 1-1,-1 0 0,1 0 0,-1 0 0,1 0 0,-1 0 1,1 0-1,-1 0 0,1 0 0,-1 0 0,1 0 0,-1 1 0,1-1 1,-1 0-1,1 0 0,-1 0 0,1 1 0,-1-1 0,1 0 0,-1 0 1,1 1-1,0-1 0,-1 0 0,1 1 0,-1-1 0,1 1 0,0-1 1,-1 0-1,1 1 0,0-1 0,-1 2 0,-2 2 3,0 0 0,1 0 0,-1 1-1,1-1 1,-1 1 0,1 0 0,-2 7-1,-6 40 214,2-14-151,-6 24 5,-7 87 1,7 63 637,10-59-632,1 119 724,5-149-759,-7-35 985,4-88-1011,1 0-1,-1 0 0,1-1 1,-1 1-1,1 0 0,-1 0 0,1 0 1,0-1-1,-1 1 0,1 0 1,-1-1-1,1 1 0,0 0 0,-1-1 1,1 1-1,0 0 0,0-1 1,-1 1-1,1-1 0,0 1 1,0 0-1,-1-1 0,1 1 0,0-1 1,0 0-1,-4-14 106,4 14-102,-5-30 199,2 0 0,0-36 0,8-66 56,0 28-190,-4 34-68,22-410-85,-15 332-754,-17 279 850,1-25 261,13 202-328,20-2 94,-15-193 101,-5-72 136,16 66 0,-19-95 537,-3-28-311,7-166 158,-3 109-624,7-112-138,2-137 142,-12 107-1065,5 228 656,9 67 42,5 104 1,-3-20 441,24 136-15,-37-249-116,-2-33 59,4 28 1,-3-33 104,0 0 0,-1 15 0,3-35 768,-2-6-648,-1-1 1,-2-27-1,0 11-145,10-114-333,-1 49 55,20-178 208,-14 157-93,-5 53-176,-4 33 42,2-52 0,-4 70-153,0 12 75,0 8 64,-2 1 77,0 0 0,-1 0 0,0 13-1,-1 6 12,4 498-40,12-219 197,-8-227 379,-5-74-63,-1-7-125,1-14 47,-1 5-160,9-101-97,-5 0-1,-11-145 1,2 114-27,4 75-24,-10-74 1,7 93-54,2 36 17,1 0-1,-2 0 1,-5-23 0,3 16-24,4 17 19,0 1 0,0-1-1,-1 0 1,1 1-1,-1-1 1,0 1-1,-2-4 1,0-5 16,-2 0 191,-11-9-76,13 15-80,-1 0 0,0 0 0,0 0 0,0 0 0,0 1 0,-1 0 0,0 0 0,-10-7 0,1 4-87,-1 1-1,1 0 0,-27-6 1,-112-13 862,149 25-785,0-1 1,-1 0-1,1 0 0,0 0 1,0-1-1,0 0 1,-1 1-1,2-1 1,-9-5-1,12 15-1033,5 4 918,0 1 1,4 16 0,2 7-41,-7-23 119,0 0-1,-1 1 1,1 17-1,0-5-14,-1 3 93,-1-1 1,-3 33-1,1-19-37,-9 100 100,1 2 42,3-11-23,3-95-39,-9 54 0,1-24-28,-7 113 232,15-166-287,-4 31 255,-18 72-1,23-114-209,0 0 0,0-1 0,-1 1-1,1-1 1,-1 1 0,0-1 0,0 0 0,0 0 0,-6 7 1290,26-11-1314,-1-6-125,-15 6 68,1-1 0,-1 1 0,1 0 0,-1 0 1,1 1-1,-1-1 0,1 0 0,5 0 1,63-2-126,87 3 26,-145-1 157,1-1-1,-1 0 0,1-1 1,-1 0-1,0-1 1,19-9-1,13-3-61,-39 14-26,-2 0 82,1 1 0,-1 0 0,0 0 0,1 0 0,7 0 0,-11 1-10,0 0-1,0 0 1,0 0 0,0 0-1,0 0 1,0-1 0,0 1-1,0 0 1,-1 0 0,1-1-1,0 1 1,0-1 0,0 1-1,0-1 1,-1 1 0,1-1-1,0 1 1,0-1 0,-1 0-1,1 1 1,0-1 0,-1 0 0,1 0-1,-1 1 1,1-1 0,-1 0-1,1 0 1,-1 0 0,0 0-1,1 0 1,-1 0 0,0-1-1,1-3 48,0 0-1,-1 0 1,0-1 0,-1-9-1,0 1 19,-4-57 242,0-108-202,-3-140-309,2 85 250,-6 116-111,8 80-38,-1-31-134,1-15 289,4 73-144,0 1 0,0 0 0,1 0 0,5-20 0,-4 20 116,2-5-89,-3 12 25,0-1 0,0 0 0,0 0 0,-1 1 0,1-7-1,7-46 194,0-3-288,-8 2 155,0 56-50,0 0 0,0 1 0,0-1 1,0 0-1,0 0 0,-1 0 0,1 0 0,0 0 0,-1 1 0,1-1 0,-1 0 0,1 0 1,-1 1-1,1-1 0,-1 0 0,1 1 0,-1-1 0,0 0 0,1 1 0,-1-1 0,0 1 0,0-1 1,1 1-1,-1-1 0,0 1 0,0 0 0,0-1 0,1 1 0,-1 0 0,0 0 0,0 0 1,-1-1-1,-5 1 53,0-1 0,-1 1 1,-9 0-1,4 1-41,2 0-23,1 1 0,0 0 1,0 0-1,1 1 0,-1 0 1,0 1-1,-9 5 0,-26 10-139,33-17 272,1 1 0,-1-2 0,0 1-1,0-2 1,-15 0 0,14 0-79,3-3-346,5 2-324,2 8 331,5 22 15,-2-20 306,1 0-1,-1 0 0,0 0 0,-1 0 1,0 0-1,0 0 0,-4 11 0,-1 1 44,6-17-66,-1-1 0,0 0-1,0 1 1,0-1 0,0 0 0,-1 0 0,1 0 0,-1 0 0,0 0 0,1 0 0,-2 0 0,-1 2 0,-5 5 259,7-8-213,1-1 0,0 1-1,-1 0 1,0-1 0,1 1-1,-1-1 1,0 0 0,1 1-1,-1-1 1,0 0 0,0 0-1,0 0 1,0 0 0,0 0-1,-1-1 1,1 1 0,-3 0-1,-3 2-109,-2 3-261,9-6 310,0 1 1,0 0 0,0 0 0,0 0 0,1 0 0,-1 0 0,0 0 0,1 0 0,-1 0 0,0 0 0,1 0 0,0 0 0,-1 0 0,1 0 0,-1 0 0,1 0-1,0 1 1,0-1 0,0 0 0,0 0 0,0 0 0,0 0 0,0 1 0,0 0 0,5 30 21,27 79-535,-29-100 588,-1 0 1,2 14 0,1 8 102,12 66 138,3 15-379,19 23 537,-26-96-422,-11-34 12,0 0 0,0 1 1,-1-1-1,1 1 1,-2 0-1,1-1 1,-1 1-1,0-1 0,-1 1 1,0 0-1,0-1 1,-1 1-1,1-1 1,-2 0-1,1 0 1,-1 1-1,-6 10 0,8-16-26,0-1 0,-1 1-1,1 0 1,-1-1-1,1 1 1,-1-1-1,1 1 1,-1-1 0,0 0-1,0 0 1,1 1-1,-4 0 1,5-2 2,-1 0-1,0 1 1,0-1 0,0 0 0,0 0 0,0 1-1,0-1 1,0 0 0,0 0 0,0 0 0,0 0-1,-1 0 1,1 0 0,0-1 0,0 1-1,0 0 1,0 0 0,1-1 0,-1 1 0,0-1-1,0 1 1,0-1 0,0 1 0,0-1 0,0 1-1,0-2 1,-17-12 331,14 12-371,1 0 0,-1-1 0,1 0 0,-6-5 0,-2-8 73,0 0 0,1-1 0,-9-21 0,2 5-132,9 17 98,1-1-1,0 0 1,-7-30 0,-5-56-27,17 96 21,-20-164-66,22 165-145,0-1-1,0 1 1,0-1 0,2-11 0,-1 15-71,0 0 1,0 0-1,0 0 1,0 1-1,1-1 1,-1 0-1,1 0 1,-1 1-1,1-1 1,0 1-1,4-4 1,47-65-9956,-40 18 8592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1:5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0 709 2560,'0'0'1147,"0"-13"4319,1 6-4918,1 1 0,0-1 0,0 1-1,0-1 1,6-9 0,-3 4-70,9-24 94,2 1 0,2 1 0,29-44 0,7 13-241,7-9 245,43-61-75,-102 133-516,0 0 1,0 0-1,0 1 0,0-1 1,1 0-1,-1 1 0,0 0 0,1 0 1,4-2-1,-6 2 10,-1 1 1,1 0-1,0 0 1,-1 0-1,1 0 1,0-1-1,-1 1 1,1 0-1,0 0 1,-1 0-1,1 0 1,0 1-1,-1-1 0,1 0 1,0 0-1,-1 0 1,1 0-1,0 1 1,-1-1-1,1 0 1,-1 1-1,1-1 1,0 0-1,-1 1 1,1-1-1,-1 1 1,1-1-1,-1 1 0,0-1 1,1 1-1,-1-1 1,1 1-1,-1-1 1,0 1-1,1 0 1,-1-1-1,0 1 1,0-1-1,0 1 1,1 0-1,-1-1 1,0 1-1,0 1 0,1 9 51,0 1-1,0 0 0,-2 0 0,1 0 0,-2-1 0,1 1 1,-1-1-1,-1 1 0,-5 12 0,-1 0 551,-1 1 0,-27 44 0,47-81-326,1 0 0,0 0-1,14-10 1,-2 1-314,-9 8 16,16-17-9,2 2 0,65-46 0,-92 71-12,0 0 0,1 0-1,-1 0 1,1 1-1,0 0 1,0 0-1,11-2 1,-16 4 38,1 0 0,-1 0 0,0 0 1,1 0-1,-1 0 0,0 0 0,0 1 0,1-1 1,-1 0-1,0 1 0,0-1 0,1 1 0,-1-1 1,0 1-1,0 0 0,2 1 0,-2-1 7,0 0-1,0 1 1,0 0 0,0-1-1,0 1 1,0-1-1,0 1 1,0 0 0,-1 0-1,1-1 1,0 1-1,-1 0 1,0 0-1,1 3 1,-1 0-19,0 0 1,0 0-1,0 0 1,0 0-1,-1 0 1,0 0-1,0 0 0,-2 7 1,-18 35 120,15-36 104,0 0 0,-3 14 0,7-20 262,2-5-448,0 0 0,0 0 1,0 0-1,0 0 0,0 0 0,0 0 1,0 0-1,0 0 0,0 0 1,0 0-1,0 0 0,0 0 0,0 0 1,0 0-1,0 0 0,0 0 1,0 0-1,0 0 0,0 0 0,0 0 1,0 0-1,0 0 0,1 0 1,-1 0-1,0 0 0,0 0 0,0 0 1,0 0-1,0 0 0,0 0 1,0 1-1,0-1 0,0 0 0,6-4 157,19-10-120,-1-2 1,-1 0-1,0-2 0,20-20 1,16-12-257,-57 48 161,0 1 0,1-1 0,-1 1 0,0-1 0,1 1 0,-1 0 0,1 0 0,0 0 0,-1 0 0,1 0 0,0 1 0,3-1 0,-5 1 30,0 0 1,1 0-1,-1 0 1,0 1-1,0-1 1,0 0-1,0 0 1,0 1-1,0-1 0,0 1 1,0-1-1,0 1 1,0-1-1,-1 1 1,1 0-1,0-1 1,0 1-1,0 0 0,-1 0 1,1 0-1,0-1 1,-1 1-1,1 0 1,-1 0-1,1 0 1,-1 0-1,1 0 0,-1 0 1,0 0-1,1 0 1,-1 0-1,0 0 1,0 1-1,3 20 8,-1-1 0,-2 0-1,0 1 1,-4 30 0,5-7 377,-1-45-362,-1 0 0,1 1-1,0-1 1,0 0 0,0 1 0,0-1-1,0 0 1,0 0 0,0 1 0,0-1 0,0 0-1,0 0 1,0 1 0,0-1 0,0 0-1,1 1 1,-1-1 0,0 0 0,0 0-1,0 1 1,0-1 0,0 0 0,0 0 0,1 0-1,-1 1 1,0-1 0,0 0 0,0 0-1,1 0 1,-1 1 0,0-1 0,0 0 0,1 0-1,-1 0 1,0 0 0,0 0 0,1 0-1,-1 0 1,0 1 0,0-1 0,1 0-1,-1 0 1,0 0 0,0 0 0,1 0 0,-1 0-1,0 0 1,1 0 0,-1 0 0,0-1-1,0 1 1,1 0 0,-1 0 0,0 0-1,0 0 1,1 0 0,-1 0 0,0 0 0,0-1-1,1 1 1,-1 0 0,0 0 0,0 0-1,0-1 1,1 1 0,16-16 393,-1-4-314,0 0 0,-1-2 0,17-31 0,-3 4-216,-27 45 87,0 0-1,1 1 0,0-1 0,0 1 1,0-1-1,0 1 0,0 0 0,1 0 1,-1 0-1,6-3 0,-8 6 27,-1-1-1,1 1 0,-1 0 1,1 0-1,-1 0 1,1 0-1,-1 0 1,1 0-1,-1 0 1,1 0-1,-1 0 1,1 0-1,-1 0 1,1 0-1,-1 0 1,1 0-1,-1 0 1,1 0-1,-1 0 1,1 1-1,-1-1 1,1 0-1,-1 0 1,1 1-1,-1-1 1,0 0-1,1 1 1,-1-1-1,0 0 1,1 1-1,-1-1 1,0 0-1,1 1 1,-1-1-1,0 1 1,0-1-1,1 1 1,-1-1-1,0 1 0,6 21-142,-5-17 122,1 10-14,1-1 43,0 1 0,1 0 0,0-1 0,7 15-1,-9-25 35,-1-1 0,1 0 0,0 0-1,0 1 1,0-2 0,1 1-1,-1 0 1,1 0 0,-1-1 0,1 1-1,0-1 1,0 0 0,0 0 0,0 0-1,1 0 1,-1 0 0,0-1-1,1 0 1,-1 0 0,1 0 0,-1 0-1,5 1 1,-2-2 54,1 0 0,-1 0 0,0-1 0,1 0 0,-1 0 0,0 0 0,0-1 1,1 0-1,-1 0 0,0 0 0,-1-1 0,1 0 0,7-4 0,2-4-27,0 0 0,-1 0 0,18-19 0,-14 10-35,-1 1 0,-1-2 0,-1 0 0,17-33 1,38-95-822,-70 149 796,0 0 0,0 0 0,0 0 0,0 0 0,0 1 0,0-1 0,0 0-1,0 0 1,0 0 0,0 0 0,0 0 0,0 0 0,0 0 0,0 0 0,0 0 0,0 0-1,0 0 1,0 1 0,0-1 0,0 0 0,0 0 0,1 0 0,-1 0 0,0 0 0,0 0-1,0 0 1,0 0 0,0 0 0,0 0 0,0 0 0,0 0 0,0 0 0,0 0 0,0 0-1,0 0 1,1 0 0,-1 0 0,0 0 0,0 0 0,0 0 0,0 0 0,0 0-1,0 0 1,0 0 0,0 0 0,0 0 0,0 0 0,0 0 0,1 0 0,-1 0 0,0 0-1,0 0 1,0 0 0,0 0 0,0 0 0,0 0 0,0 0 0,0 0 0,2 10-89,-2-10 92,4 38-10,-1 1 0,-2 0-1,-2-1 1,-1 1-1,-2-1 1,-17 68-1,17-89 144,4-13-47,-1 0-1,0 1 1,-1-1 0,1 0 0,-1 0 0,-3 6 0,4-9-57,1 0 1,-1 0 0,1-1-1,-1 1 1,1 0 0,-1-1 0,1 1-1,-1 0 1,0-1 0,0 1-1,1-1 1,-1 1 0,0-1 0,0 1-1,1-1 1,-1 1 0,0-1-1,0 0 1,0 0 0,0 1 0,0-1-1,0 0 1,0 0 0,-1 0-1,1 0-1,-1-1 0,0 1-1,1-1 1,-1 0 0,1 1-1,0-1 1,-1 0 0,1 0-1,0 0 1,-1 0 0,1 0-1,-2-2 1,-4-5-19,1 1 0,1-1 0,-9-14-1,13 19-25,-18-37-121,18 38 76,1 2 59,0 0-1,0 0 0,0 0 0,0 0 0,-1-1 1,1 1-1,0 0 0,0 0 0,0 0 0,0 0 1,0 0-1,0 0 0,0 0 0,0 0 0,0-1 1,0 1-1,0 0 0,0 0 0,0 0 0,0 0 0,0 0 1,0 0-1,-1 0 0,1-1 0,0 1 0,0 0 1,1 0-1,-1 0 0,0 0 0,0 0 0,0 0 1,0-1-1,0 1 0,0 0 0,0 0 0,0 0 1,0 0-1,0 0 0,0 0 0,0 0 0,0-1 0,0 1 1,0 0-1,0 0 0,1 0 0,-1 0 0,0 0 1,0 0-1,0 0 0,0 0 0,0 0 0,0 0 1,0 0-1,1 0 0,-1 0 0,0 0 0,0 0 0,0-1 1,2 14-530,0-10 530,1 0-1,0 0 0,0-1 1,0 1-1,0-1 0,7 4 0,-6-4-4,0 1 32,1-1 0,-1 1 1,1-1-1,0 0 0,0-1 1,0 1-1,0-1 0,0 0 0,0 0 1,1-1-1,-1 1 0,0-1 1,0 0-1,0 0 0,1-1 1,-1 0-1,0 0 0,0 0 1,0 0-1,0-1 0,0 0 0,0 0 1,-1 0-1,8-5 0,-2 0-2,0 0-1,-1-1 0,0 0 0,0 0 0,-1-1 0,0 0 0,0 0 0,-1-1 1,9-16-1,21-47 156,-23 42-283,2 2 0,23-35 1,-38 62 74,0 0 0,0 1 1,1-1-1,-1 1 1,0 0-1,1-1 1,-1 1-1,1 0 0,2-2 1,-4 3 18,0 0 0,1-1 0,-1 1 0,1 0 0,-1 0 0,0 0 0,1 0 0,-1 0 0,0 0 0,1 0 0,-1 0 0,0 1 0,1-1 0,-1 0 0,0 0 0,1 0 0,-1 0 0,0 0 0,1 1 0,-1-1 0,1 0 0,8 11-175,-3 4 137,0-1 0,-1 1 0,-1 0-1,0 0 1,-1 0 0,1 20 0,0-12-12,-1-3 143,0 1 0,-2 0 0,0 0 0,-4 28 0,3-47-63,0-1 0,0 0 0,0 0 0,-1 0 0,1 1 0,0-1 0,-1 0 1,1 0-1,-1 0 0,0 0 0,1 0 0,-1 0 0,0 0 0,0 0 0,1 0 0,-1 0 0,0-1 0,0 1 0,0 0 0,0-1 0,0 1 1,0 0-1,0-1 0,0 1 0,-1-1 0,1 1 0,0-1 0,0 0 0,0 0 0,0 1 0,-1-1 0,1 0 0,0 0 0,0 0 0,0 0 0,-1 0 1,0-1-1,-6 0 57,0 0 0,0-1 0,0 0 0,-10-5 0,14 6-122,1-1 49,0 1 0,-1-1 0,1 0 1,1 0-1,-6-6 0,6 6-27,0 0 1,-1 0-1,1 0 0,0 1 1,0-1-1,-1 0 0,1 1 1,-1 0-1,0-1 0,1 1 1,-1 0-1,0 0 0,-5 0 1,8 1 16,0 0 0,-1 0 1,1 0-1,0 0 1,0 0-1,0 0 1,0 0-1,-1 0 0,1 0 1,0 0-1,0 0 1,0 0-1,0 0 1,0 0-1,0 0 0,-1 1 1,1-1-1,0 0 1,0 0-1,0 0 0,0 0 1,0 0-1,0 0 1,0 1-1,0-1 1,0 0-1,0 0 0,-1 0 1,1 0-1,0 0 1,0 1-1,0-1 1,0 0-1,0 0 0,0 0 1,0 0-1,0 1 1,2 8-198,6 10 66,-6-16 137,1 0 0,0 1 0,-1-1 0,1 0 0,0 0 0,1-1 0,-1 1 1,0-1-1,1 1 0,0-1 0,-1 0 0,7 2 0,-4-2 55,0 0 0,0-1 0,1 0 0,-1 0 0,0 0 0,1-1 0,10 0 0,0-2-6,0 0 0,0-1 0,0-1-1,-1-1 1,1 0 0,18-9 0,-14 4 8,0-1 1,-1-1-1,37-29 1,-40 27-73,-1-2-1,-1 0 1,-1 0 0,0-1 0,-1-1-1,18-33 1,-31 51 9,0 0 0,0 0 0,0 0-1,0 0 1,0 0 0,0 0 0,1 0 0,-1 1 0,0-1 0,0 0 0,0 0 0,0 0-1,0 0 1,0 0 0,0 0 0,0 0 0,0 0 0,0 0 0,0 0 0,1 0-1,-1 0 1,0 0 0,0 0 0,0 0 0,0 0 0,0 0 0,0 0 0,0 0-1,0 0 1,1 0 0,-1 0 0,0 0 0,0 0 0,0 0 0,0 0 0,0 0-1,0 0 1,0 0 0,0 0 0,0 0 0,1 0 0,-1 0 0,0 0 0,0 0-1,0 0 1,0-1 0,0 1 0,0 0 0,0 0 0,0 0 0,0 19-291,-6 25 58,6-44 241,-3 18 13,2 0 0,0 1 1,1-1-1,1 0 0,0 0 0,6 24 0,-7-40 17,1 0-1,0 1 0,0-1 1,0 0-1,0 0 0,0 0 1,0 0-1,1 0 1,-1 0-1,3 2 0,-3-3-3,0 0-1,0 0 0,0 0 0,0 0 1,0 0-1,0-1 0,1 1 0,-1-1 1,0 1-1,0-1 0,1 1 0,-1-1 1,0 1-1,0-1 0,1 0 0,-1 0 1,0 0-1,1 0 0,-1 0 0,2 0 1,3-2 47,1 0 0,-1 0 0,0 0 0,0-1-1,0 0 1,0-1 0,0 1 0,-1-1 0,0 0 0,1 0 0,6-8 0,5-7-103,25-34 0,-34 42-8,0 0-16,0-1-23,0 1-1,1 0 0,1 0 1,19-17-1,-29 28 68,1-1-1,-1 1 0,1-1 1,-1 1-1,1 0 0,-1-1 1,1 1-1,0 0 0,-1 0 1,1-1-1,0 1 0,-1 0 1,1 0-1,0 0 0,-1 0 1,1 0-1,0 0 0,-1 0 1,1 0-1,0 0 0,-1 0 1,1 0-1,-1 0 0,1 0 1,1 1-1,-1-1-1,-1 1 0,1 0 1,0 0-1,-1-1 0,1 1 0,-1 0 1,1 0-1,-1 0 0,1-1 0,-1 1 1,1 0-1,-1 0 0,0 0 1,0 0-1,1 1 0,0 3-14,-1 0-1,0 0 1,1 0-1,-2 0 1,0 9-1,-5 12 120,-15 37-1,12-39 159,-9 37 0,18-60-234,0-1 1,0 0-1,0 0 0,0 0 0,0 0 1,0 0-1,0 0 0,0 0 0,0 1 1,0-1-1,0 0 0,0 0 0,0 0 1,0 0-1,1 0 0,-1 0 0,0 0 1,0 0-1,0 1 0,0-1 1,0 0-1,0 0 0,0 0 0,0 0 1,0 0-1,0 0 0,0 0 0,1 0 1,-1 0-1,0 0 0,0 0 0,0 0 1,0 0-1,0 0 0,0 0 0,0 0 1,1 0-1,-1 0 0,0 0 1,0 0-1,0 0 0,0 0 0,0 0 1,0 0-1,0 0 0,1 0 0,-1 0 1,0 0-1,0 0 0,0 0 0,0 0 1,0 0-1,0 0 0,0 0 0,0 0 1,0 0-1,1 0 0,-1 0 1,0 0-1,0-1 0,0 1 0,0 0 1,0 0-1,0 0 0,0 0 0,0 0 1,14-10 253,18-18-329,53-42 150,-71 59-161,1 2-1,-1 0 1,2 1-1,23-10 1,-36 17 27,0 0-1,1 0 1,-1 0-1,0 1 1,1-1-1,-1 1 1,1 0 0,-1 0-1,1 0 1,3 1-1,-5-1 35,-1 0 0,1 1 1,-1-1-1,1 1 0,-1-1 0,1 1 0,-1 0 0,1 0 0,-1 0 0,0-1 0,1 1 0,-1 0 0,0 1 1,0-1-1,0 0 0,0 0 0,0 0 0,0 1 0,0-1 0,0 1 0,0-1 0,0 3 0,1 2-11,-1 0-1,0 0 1,0 0 0,-1 0-1,0 0 1,0 0-1,0 0 1,-1 0-1,0 0 1,0 0-1,-2 7 1,2-11 49,0 1 0,1 0 0,-1 0 0,1 0 0,0 0 0,0 0-1,0 0 1,0 0 0,1 0 0,0 5 0,0-7-9,-1 0-1,1 0 0,-1 0 1,1 0-1,0 0 0,-1 0 1,1 0-1,0 0 1,0 0-1,0 0 0,0 0 1,0-1-1,0 1 0,0 0 1,0-1-1,0 1 1,0-1-1,0 1 0,0-1 1,0 0-1,0 1 0,0-1 1,1 0-1,-1 0 0,0 0 1,0 0-1,0 0 1,2 0-1,4 0 31,1-1 1,-1 0-1,0 0 1,0-1-1,0 0 1,0 0 0,0-1-1,9-4 1,7-5 18,22-16 1,-21 12-35,80-62 6,-74 54-199,-28 23 118,0-1 0,0 0 1,0 1-1,0 0 0,1-1 0,-1 1 0,1 0 1,-1 0-1,3 0 0,-4 1 36,-1 0 0,0 0 0,0 0 0,0-1 0,0 1 0,1 0 0,-1 0 0,0 1 0,0-1 0,0 0 0,1 0 0,-1 0 0,0 0-1,0 0 1,0 0 0,0 0 0,1 0 0,-1 0 0,0 0 0,0 0 0,0 0 0,0 1 0,0-1 0,1 0 0,-1 0 0,0 0 0,0 0 0,0 0 0,0 0 0,0 1 0,0-1 0,0 0 0,0 0-1,0 0 1,0 0 0,1 1 0,-1-1 0,0 0 0,0 0 0,-5 15 31,-53 79-316,24-38 332,28-47-57,1 1-1,1-1 0,-5 13 0,8-19 32,0 1 0,0-1 0,0 1 0,0 0 0,1-1-1,-1 1 1,1 0 0,0 0 0,0-1 0,1 1 0,-1 0-1,2 6 1,-1-9-2,-1 0-1,0 0 0,1 0 0,-1 0 0,1 0 1,-1 0-1,1-1 0,0 1 0,-1 0 0,1 0 1,0 0-1,0-1 0,-1 1 0,1 0 0,0-1 1,0 1-1,0-1 0,0 1 0,0-1 1,0 1-1,0-1 0,0 1 0,0-1 0,0 0 1,0 0-1,0 0 0,0 0 0,0 1 0,0-1 1,2-1-1,-1 1 20,0 0 0,0-1 0,1 1 0,-1-1 0,0 0 0,0 0 0,0 0 0,0 0 0,0 0 0,0 0 0,0 0 0,0-1 1,2-2-1,6-7 2,-1-1 1,-1 0-1,0 0 1,-1-1-1,0 1 1,-1-2-1,7-18 1,4-10-143,-14 35 68,7-11-644,-10 19 655,0 0 1,1-1-1,-1 1 0,0 0 0,0 0 1,0 0-1,0 0 0,0 0 0,0 0 0,0 0 1,0 0-1,0 0 0,0 0 0,-1 1 0,1 0-24,-31 158-381,6-35 555,-26 117 53,42-208-131,-3-1-1,0 0 0,-2-1 1,-2-1-1,-19 30 0,30-54 11,0 0-1,0 0 1,-1-1-1,0 0 1,0 0-1,0-1 0,-1 0 1,0 0-1,0 0 1,-14 6-1,18-9-26,-1 0-1,0-1 1,1 0-1,-1 0 0,0 0 1,0 0-1,0-1 1,1 1-1,-1-1 1,0 0-1,0 0 0,0 0 1,0-1-1,0 1 1,0-1-1,1 0 0,-1 0 1,0-1-1,0 1 1,1-1-1,-1 1 1,1-1-1,0 0 0,-1-1 1,-2-2-1,4 4-21,0-1-1,1 0 0,-1 0 0,1 0 1,-1 0-1,1 0 0,-1 0 0,1 0 1,0-1-1,0 1 0,0 0 1,1-1-1,-1 1 0,0-4 0,0 1 7,1 1 0,0-1-1,0 0 1,0 1 0,1-1-1,-1 0 1,3-5 0,2-6-505,1 1 0,0-1 1,11-18-1,-13 26-87,46-79-5852,-19 41 3483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1:5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6144,'-16'-23'2784,"11"23"-2432,5 3-256,5 2-128,-2-2-128,7 1 96,3 1-2784,1 3 1568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1:5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52 7296,'-67'-45'3328,"54"45"-2912,13-4 0,3 4-320,15-3-448,9 3 160,15 0-4352,2 3 2496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1:5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10 168 4320,'5'-1'713,"0"0"1,0 0-1,1 0 1,-1 0-1,7 1 0,-8-1-476,13-1 110,0-1-1,-1-1 1,1 0 0,-1-2-1,0 0 1,0 0 0,-1-1-1,0-1 1,17-12 0,-30 19-304,0-1 1,0 0-1,0 0 1,-1 1-1,1-1 1,0 0-1,-1 0 1,1-1-1,-1 1 1,2-4-1,-2 5-27,-1 0-1,0-1 1,1 1 0,-1 0-1,0 0 1,1-1-1,-1 1 1,0 0 0,0-1-1,0 1 1,0 0-1,0-1 1,-1 1 0,1 0-1,0 0 1,-1-1-1,1 1 1,0 0 0,-1 0-1,0-1 1,1 1-1,-2-1 1,0-1-45,-1 1-1,1 0 1,-1 0 0,0 0 0,0 0-1,0 0 1,0 0 0,0 1 0,0-1-1,0 1 1,-1 0 0,1 0 0,0 0-1,-1 1 1,-4-1 0,1 0-57,0 1-1,0-1 1,0 1 0,0 1 0,0-1-1,-11 4 1,10-1 73,0 0 0,0 0 0,0 1 0,1 1 0,-1-1 0,-7 8 0,4-4 72,5-4 51,-1 2 1,1-1-1,0 1 1,0-1-1,1 2 0,0-1 1,-4 7-1,7-11-59,1 0 0,0 0 0,0 1 0,0-1 0,0 0 0,1 0-1,-1 1 1,1-1 0,-1 0 0,1 1 0,0-1 0,0 4 0,0-5 6,0 1 1,1-1-1,-1 1 1,1 0-1,0-1 0,-1 1 1,1-1-1,0 1 1,0-1-1,0 0 0,0 1 1,0-1-1,0 0 1,0 1-1,0-1 1,0 0-1,1 0 0,-1 0 1,3 1-1,-1 0 41,0-1 0,0 0 1,1 1-1,-1-1 0,1 0 0,-1-1 0,1 1 0,-1 0 0,1-1 0,-1 0 0,1 0 1,5-1-1,6-1 204,25-6 0,-25 5-241,80-22 321,114-46-1,-198 67-432,-7 2 25,1 0 0,0 0 1,-1 1-1,1-1 0,0 1 0,0 0 0,0 0 0,0 1 1,10 0-1,-14 0 18,0 0 1,0 1-1,0-1 1,0 1-1,0 0 0,0-1 1,0 1-1,0 0 1,0 0-1,0-1 1,-1 1-1,1 0 1,0 0-1,0 0 0,-1 0 1,1 0-1,0 0 1,-1 0-1,1 0 1,-1 0-1,0 0 1,1 0-1,-1 1 0,0-1 1,0 0-1,0 0 1,1 0-1,-1 1 1,-1 1-1,1 6 53,0-1-1,-3 18 1,2-22-6,-14 97 1231,75-178 596,-50 66-1837,-5 2-154,2 2-1,-1-1 1,1 1 0,12-11 0,-18 18 106,0-1-1,0 0 1,-1 1-1,1-1 1,0 1-1,0-1 1,0 1 0,0-1-1,0 1 1,0 0-1,0-1 1,0 1-1,0 0 1,0 0 0,0 0-1,0 0 1,0 0-1,1 0 1,-1 0-1,0 0 1,0 0 0,0 0-1,0 1 1,0-1-1,0 0 1,0 1-1,0-1 1,0 1 0,0-1-1,-1 1 1,1 0-1,0-1 1,0 1-1,0 0 1,3 4 14,-1-1 0,0 0 0,0 1 0,0 0 0,3 8 1,0 1 100,-4-11-71,0 0 0,0 0 1,0 0-1,0 0 0,0 0 0,1-1 1,-1 1-1,1-1 0,0 1 1,-1-1-1,1 0 0,0 0 0,1 0 1,-1-1-1,0 1 0,0-1 1,1 1-1,-1-1 0,1 0 0,-1 0 1,1-1-1,-1 1 0,1-1 1,-1 0-1,1 0 0,4 0 0,14-3 144,0-1 0,0-1-1,0-1 1,-1-1 0,0-1-1,0-1 1,35-20 0,-49 25-133,0-1 1,-1 0 0,0 0-1,0 0 1,6-7 0,-11 11-44,1-1 0,0 0 0,-1 0 0,1 0 0,-1 0 0,0 0 0,0 0 0,0 0 0,0-1 0,0 1 0,0 0 0,-1-1 0,1 1 0,-1 0 0,1-1 0,-1 1 0,0-1 0,0 1 0,0-3 0,0 4-14,-1 1 1,1-1 0,0 0-1,-1 1 1,1-1-1,0 0 1,-1 1 0,1-1-1,-1 0 1,1 1 0,-1-1-1,1 1 1,-1-1 0,1 1-1,-1-1 1,0 1-1,1-1 1,-1 1 0,0 0-1,1-1 1,-1 1 0,0 0-1,1 0 1,-1-1 0,0 1-1,0 0 1,1 0-1,-1 0 1,0 0 0,0 0-1,0 0 1,1 0 0,-1 0-1,0 0 1,0 1 0,-26 6-340,26-6 349,-21 8-139,-1 1 0,-23 16 0,35-19 152,1 0 1,1 0 0,0 1-1,0 0 1,0 1-1,-8 11 1,15-18 8,0 1 1,0 0-1,0 0 1,1 0-1,-1 0 1,1 1-1,0-1 1,0 0-1,0 0 1,0 1-1,1-1 1,-1 0-1,1 1 1,0-1-1,0 1 1,1 4-1,-1-6 14,1 0 1,-1 0-1,1 0 0,0 1 1,0-1-1,0 0 0,0 0 1,0 0-1,0 0 0,0 0 1,1-1-1,-1 1 0,1 0 0,-1-1 1,1 1-1,0-1 0,0 1 1,-1-1-1,1 0 0,0 0 1,0 0-1,0 0 0,1 0 0,-1 0 1,2 0-1,4 1 22,-1-1 0,0 0 0,1 0 1,-1-1-1,1 0 0,-1 0 0,1-1 0,13-3 0,6-3 55,27-10 0,-47 15-79,39-17 86,-1-2 0,76-47 0,-57 30-282,-39 26-22,-24 11 178,0 1-1,0-1 1,-1 1 0,1 0-1,0 0 1,0-1 0,0 1 0,0 0-1,0 0 1,0 0 0,0 0-1,0 0 1,-1 0 0,1 0-1,0 0 1,0 0 0,0 0 0,0 1-1,0-1 1,0 0 0,0 1-1,0 1-1,-1-1-1,1 1 0,-1-1 0,0 1 1,1-1-1,-1 1 0,0-1 0,0 1 0,0-1 1,-1 1-1,1-1 0,0 1 0,0-1 1,-1 1-1,0 1 0,0 4-26,-2 11 18,-1 25 98,4-40-43,0-1 0,0 1-1,0 0 1,1-1 0,-1 1-1,1-1 1,0 1 0,-1-1-1,1 1 1,0-1 0,1 0-1,-1 1 1,2 2 0,-1-4-1,-1 1 1,1-1 0,-1 0-1,1 0 1,-1 0-1,1 0 1,0 0 0,-1-1-1,1 1 1,0 0 0,0-1-1,0 1 1,-1-1 0,1 0-1,0 0 1,0 1-1,0-1 1,0 0 0,3-1-1,5 0 61,0-1-1,15-4 0,-14 3-67,284-87 605,-271 80-608,0 0 0,-1-1 0,-1-1 0,37-26 0,-57 37-42,0 0-1,-1-1 0,1 1 1,-1 0-1,1 0 0,-1-1 1,0 1-1,1-1 0,-1 1 1,0-1-1,0 1 0,0-1 1,0 0-1,1-2 0,-2 4 24,0 0 0,0 0 0,0 0 0,0 0 0,0 0 0,0 0 0,0 0 0,0-1 0,0 1 0,0 0 0,0 0 0,0 0 0,0 0 0,0 0 0,0 0 0,0 0 0,0 0 0,0 0 0,0 0 0,0 0 0,0 0 0,0 0 0,0 0 0,-1 0 0,1 0 0,0 0 0,0 0 0,0 0 0,0 0 0,0 0 0,0 0 0,0 0 0,0 0 0,0 0 0,0-1 0,0 1 0,0 0 0,0 0 0,0 0 0,0 0 0,0 0 0,0 0 0,-1 0 0,1 0 0,0 1 0,0-1 0,0 0 0,0 0 0,0 0 0,0 0 0,0 0 0,0 0 0,0 0 0,0 0 0,0 0 0,0 0 0,0 0 0,0 0 0,0 0 0,0 0 0,0 0-1,0 0 1,0 0 0,0 0 0,0 0 0,0 0 0,-1 0 0,1 0 0,-8 4-88,-1 0 0,0 1 0,-10 7 0,-22 11 87,33-19 17,-64 34-77,66-34 62,-1 0 0,1 1 0,0-1 0,0 1 0,1 1 0,-1-1 0,1 1 0,-6 10 0,10-15 14,0 1-1,0 0 0,0-1 1,1 1-1,-1 0 1,0 0-1,1-1 1,0 1-1,-1 0 1,1 0-1,0 0 1,0 0-1,0 0 1,0-1-1,1 1 1,-1 0-1,0 0 1,1 0-1,-1 0 1,1-1-1,0 1 1,-1 0-1,1-1 0,0 1 1,0 0-1,0-1 1,0 1-1,0-1 1,1 1-1,-1-1 1,0 0-1,1 0 1,-1 1-1,1-1 1,-1 0-1,1 0 1,-1-1-1,1 1 1,0 0-1,0 0 1,-1-1-1,1 1 1,0-1-1,0 1 1,2-1-1,2 0 34,-1 0-1,0 0 1,0-1-1,1 1 1,-1-1-1,0-1 1,0 1-1,0-1 1,0 1-1,0-2 1,0 1 0,-1 0-1,1-1 1,-1 0-1,1 0 1,4-5-1,-8 7-36,43-41 144,-39 36-161,0 0 0,0 0 1,-1-1-1,0 0 0,6-10 0,6-15-311,-22 51-537,4-9 775,-17 69-88,-9 46 301,-43 175-20,46-211 67,-48 113-1,71-196-115,-1 0 1,1-1-1,-1 0 0,0 1 1,-1-1-1,1 0 1,-1-1-1,0 1 0,0-1 1,0 0-1,-1 0 0,-7 6 1,10-9-40,0 0 1,0 0 0,0 0 0,0 0 0,0-1-1,0 1 1,0-1 0,-1 1 0,1-1-1,0 0 1,0 0 0,0 0 0,-1 0 0,1 0-1,0 0 1,-4-1 0,2-1 4,-1 1-1,0-1 1,1 0 0,0 0-1,-1-1 1,1 1-1,-5-5 1,-2-2 29,0-1 1,1 0-1,1 0 0,-15-20 1,20 23-80,-1 0 1,1 0-1,0 0 1,1 0 0,0 0-1,0-1 1,1 0 0,-4-15-1,6 18 15,-1 0 0,1 0-1,0 1 1,1-1 0,-1 0-1,1 0 1,0 0 0,0 0-1,0 0 1,1 1 0,-1-1 0,1 0-1,1 1 1,-1 0 0,6-9-1,-1 5-19,0-1-1,0 1 1,1 0-1,1 0 1,-1 1-1,1 0 1,0 1-1,1 0 1,0 0-1,-1 1 1,2 0-1,11-3 1,21-9 73,86-37-65,-111 45 60,-1-1-1,0-1 1,0 0-1,28-26 0,63-75 105,23-20 94,53-32-319,-167 151 12,-14 11 2,0 0 0,0-1 0,0 1 0,0-1 0,4-5 0,-30 24-574,13-6 668,0 0 0,1 1-1,0 0 1,-10 15 0,15-20 8,0 1 0,1-1 1,0 1-1,0 0 1,0 0-1,1 0 0,0 0 1,0 0-1,1 1 1,-1 9-1,2-15-18,0 0 0,0 0 0,0-1 0,0 1 0,0 0-1,0 0 1,1-1 0,-1 1 0,1 0 0,-1-1 0,1 1 0,0-1 0,-1 1 0,1 0 0,0-1 0,0 0 0,0 1 0,0-1-1,1 1 1,0 0 0,0-1 13,0 0 0,-1 0 0,1 0 0,0-1 0,0 1 0,0-1-1,0 1 1,-1-1 0,1 0 0,0 0 0,0 0 0,0 0 0,0 0 0,0 0-1,3-1 1,7-2 107,0 0 0,-1-1 0,1-1 0,16-9 0,-20 10-130,123-61-104,-130 64 60,1 0 0,0 1 1,0-1-1,-1 0 0,1 1 0,0 0 1,0-1-1,0 1 0,0 0 0,0 0 0,-1 0 1,1 0-1,3 0 0,-4 0 22,0 1 1,-1-1-1,1 0 0,0 1 0,0-1 1,0 1-1,-1-1 0,1 1 0,0-1 1,-1 1-1,1 0 0,0-1 0,-1 1 1,1 0-1,-1 0 0,1-1 0,-1 1 0,1 0 1,0 1-1,0 4-11,0-1 0,0 1 1,0 0-1,-1-1 0,0 1 0,-1 10 0,1-9 15,-2 25-12,-13 56 0,14-82 23,-8 40 15,-3 0-1,-27 68 0,28-88 88,-1-1 1,-1-1-1,-2 0 1,0 0-1,-29 33 1,36-49 6,0 1 1,0-1 0,-1-1-1,0 0 1,0 0-1,-17 8 1,23-13-81,-1 0 1,1-1 0,-1 1 0,1-1 0,-1 0 0,1 0-1,-1 0 1,0 0 0,0-1 0,1 0 0,-1 1-1,0-1 1,0-1 0,0 1 0,1 0 0,-1-1 0,0 0-1,1 0 1,-1 0 0,0 0 0,1-1 0,-7-3 0,9 4-26,-1-1 1,1 1-1,-1-1 0,1 1 1,0-1-1,-1 0 1,1 1-1,0-1 1,0 0-1,0 0 1,0 0-1,0 0 1,1 0-1,-1 0 1,1 0-1,-1 0 1,1 0-1,0 0 1,0 0-1,0 0 1,0-1-1,0 1 1,0 0-1,1-3 1,1-5 40,0 0 1,1 0 0,6-14-1,-8 22-23,8-19-49,1 1 0,1 0 0,1 0 0,0 1 0,2 1 0,0 0 0,28-26 0,-20 24-24,0 1-1,1 1 0,1 1 1,1 1-1,39-18 0,-54 29-598,1 0 0,0 1 0,0 1 0,0-1-1,0 2 1,1 0 0,13-1 0,-20 2 298,0 1-1,-1 1 1,1-1 0,0 1 0,-1-1-1,1 1 1,-1 1 0,1-1-1,-1 1 1,1 0 0,-1 0 0,0 0-1,0 0 1,0 1 0,0-1-1,0 1 1,-1 0 0,1 0 0,-1 1-1,4 4 1,16 22-2854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0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5312,'0'0'1701,"-1"12"891,-50 66 689,36-52-3127,2 1 1,1 1-1,1 0 1,2 0-1,-9 40 1,15-54 101,-1 26 1,4-37-269,0 0-1,0 0 1,0 1 0,0-1 0,1 0-1,-1 0 1,1 0 0,0 0 0,0 1-1,0-1 1,0 0 0,1 0 0,2 3-1,-4-5-140,1 0-1,0-1 1,0 1-1,-1 0 1,1-1-1,0 1 1,0-1-1,0 1 1,0-1-1,0 0 1,0 1-1,0-1 0,2 1 1,18 2-1452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34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22 6144,'11'-14'1978,"-10"14"-1929,-1-1-1,0 1 1,1-1-1,-1 1 1,0-1-1,1 1 1,-1 0-1,1-1 1,-1 1-1,0 0 1,1 0-1,-1-1 1,1 1-1,-1 0 1,1 0-1,-1 0 1,1-1-1,-1 1 1,1 0-1,-1 0 1,1 0-1,0 0 1,2 0 243,-3 0-240,0-1 0,0 1-1,0 0 1,0 0 0,0 0-1,0 0 1,0 0 0,0 0-1,0 0 1,0 0 0,0 0-1,0 0 1,1 0-1,-1 0 1,0 0 0,0 0-1,0 0 1,0 0 0,0 0-1,0 0 1,0 0 0,0 0-1,0 0 1,0 0 0,1 0-1,-1 0 1,0 0 0,0 0-1,0 0 1,0 0-1,0 0 1,0 0 0,0 0-1,0 0 1,0 0 0,0 0-1,0 0 1,1 0 0,-1 0-1,0 0 1,0 0 0,0 0-1,0 0 1,0 0 0,0 0-1,0 0 1,0 0-1,0 1 1,0-1 0,0 0-1,0 0 1,0 0 0,0 0-1,0 0 1,0 0 0,0 0-1,0 0 1,0 0 0,0 0-1,0 1 1,0-1 0,0 0-1,0 0 1,0 0-1,0 0 1,3 7 1563,-3-6-1507,1 0-1,-1 0 1,0 0-1,0 0 1,0 0-1,0 0 0,0 0 1,0 0-1,0 0 1,0 0-1,0 0 1,-1 0-1,1 0 1,0 0-1,-1 0 1,1 0-1,-1 0 1,1 0-1,-2 1 0,-1 5 224,-34 83 1321,15-40-1101,-2 6-71,-2-2 0,-51 79 0,56-99-142,-30 61 0,42-73-215,0 0 0,2 0 0,0 1 0,-4 30-1,10-47-60,1 0 0,-1 0 0,1-1 0,1 1 0,-1 0 0,1 0 0,0 0 0,0-1 0,3 7 0,-3-9-14,0 0 1,0 0-1,0-1 1,1 1-1,-1-1 1,1 1-1,0-1 1,-1 0-1,1 0 1,0 0-1,0 1 1,1-2-1,-1 1 1,0 0-1,1 0 1,-1-1-1,1 0 1,-1 1-1,6 1 1,-3-2 28,1 0 0,-1 0 1,1 0-1,0-1 0,0 0 0,-1 0 1,12-1-1,2-3-15,20-6 0,-18 4-26,185-52 379,-140 38-302,-65 20-154,34-12-136,-25 5-2469,-10 7 2538,0 0 0,0 0-1,1 0 1,-1 0 0,0 0-1,0-1 1,0 1 0,0 0 0,0 0-1,1 0 1,-1 0 0,0 0-1,0 0 1,0-1 0,0 1-1,0 0 1,0 0 0,0 0-1,0 0 1,0-1 0,0 1-1,0 0 1,1 0 0,-1 0 0,0 0-1,0-1 1,0 1 0,0 0-1,0 0 1,0 0 0,-1-1-1,1 1 1,0 0 0,0 0-1,0 0 1,0 0 0,0-1 0,0 1-1,0 0 1,0 0 0,-2-3-977,2-1-1181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0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5888,'-5'-8'2688,"5"11"-992,0 5-1152,-5 4 832,1 5-768,-5 6 96,9 2-416,-9 6 96,9 6-224,-5 3 224,5 0-256,0 0 320,10-4-256,-2-4-3360,1-4 1728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5888,'1'0'175,"0"0"0,-1 0 1,1 0-1,0 0 0,-1 0 1,1 0-1,0 0 0,-1 1 1,1-1-1,0 0 0,-1 0 0,1 0 1,-1 1-1,1-1 0,0 0 1,-1 1-1,1-1 0,-1 1 1,1-1-1,-1 1 0,1 0 1,18 14 1156,-11-2-958,0 0-1,0 0 1,-1 1-1,-1 0 1,7 18 0,-5-5 65,8 55 0,-10-38-312,16 80 850,-21-120-1073,-1-3-32,0 1 0,0-1 0,0 0 0,0 0 0,0 0 0,1 0 0,-1-1 0,0 1 0,1 0 0,-1 0 0,0 0 0,1 0 0,-1 0 0,1 0 0,0 0 0,-1-1 0,1 1 0,1 1 0,2-2-1477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0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6464,'-8'5'2944,"3"18"-2560,-5-6 1984,7 3-1376,-10 12 448,3 7-864,-4 13 0,9 1-320,2 2 32,3-7-160,0-3 287,8-10-223,-3-7-2303,4-3 1151,1-18-6592,-2 1 4192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0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7552,'19'-14'2448,"-18"14"-2389,0-1 0,-1 1 0,1-1 0,-1 1 0,1 0 0,0-1 0,0 1 0,-1 0 0,1-1 0,0 1 1,-1 0-1,1 0 0,0 0 0,0 0 0,-1 0 0,1 0 0,0 0 0,0 0 0,-1 0 0,1 0 0,0 0 0,0 0 1,0 1-1,1-1 261,-1 0 70,0 1 0,1-1 0,-1 0 0,0 0 0,0 1 0,0-1 0,0 0 0,0 1 0,0-1 0,0 1 0,0 0 0,0-1-1,0 1 1,0 0 0,0-1 0,0 1 0,0 0 0,-1 0 0,1 0 0,0 0 0,-1 0 0,1 0 0,0 0 0,-1 0 0,1 2 0,0-5-311,0 0 0,0 1-1,0-1 1,0 0 0,0 1 0,0-1 0,0 1 0,0-1 0,1 1 0,-1 0 0,1-1 0,2-1 0,9-9 57,15-28-637,-41 75-1136,12-26 703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1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163 653 832,'14'-19'313,"-12"14"-287,1 1 0,0 0 0,0-1 0,8-5 0,23-20 1888,38-41 1,-65 62-1071,-1 0 1,9-17-1,2-2 1391,-13 23-1547,-1-1 0,1 0 1,-1 0-1,0 0 0,-1 0 0,3-8 1,-5 12-511,1 0 1,-1 0 0,0 0 0,0-1 0,0 1-1,0 0 1,0 0 0,0 0 0,0-1 0,-1 1-1,1 0 1,-1 0 0,0 0 0,1 0 0,-1 0-1,0 0 1,0 0 0,0 0 0,-1 0 0,1 1-1,0-1 1,-1 0 0,-2-2 0,2 2-53,-1 1 0,1-1 0,-1 0 1,1 1-1,-1-1 0,0 1 0,0 0 0,1 0 1,-1 0-1,0 0 0,0 0 0,-4 0 1,1 0 4,-1 1 1,1 0 0,0 0 0,0 1-1,-10 2 1,1 0 6,0 2-1,1 0 1,-27 13-1,31-12-119,1 0 0,0 0-1,0 1 1,1 0 0,0 1 0,0-1 0,1 2-1,0-1 1,0 1 0,1 0 0,0 0 0,1 1-1,-6 13 1,-4 14 132,1 1 0,-10 51-1,18-65-90,1-5 11,1 2-1,0-1 0,-1 36 0,5-49-36,0 0-1,1 0 0,-1 0 1,1-1-1,1 1 0,-1 0 1,1-1-1,0 1 0,1-1 1,-1 0-1,1 0 1,1 0-1,-1 0 0,1 0 1,5 6-1,-6-9-1,1 0 1,-1 0-1,0 0 1,1-1-1,0 0 1,-1 1-1,1-1 0,0-1 1,0 1-1,0-1 1,1 1-1,-1-1 1,0 0-1,0-1 1,8 2-1,4-2 73,0-1-1,-1 0 1,20-4-1,14-5-83,-1-3-1,58-22 1,-78 23 7,0-1-1,0-2 1,-1 0-1,-1-2 1,27-22 0,109-111 292,-114 104-345,14-10 42,-52 45 296,-11 7-93,-8 6-51,3 1-159,0 1 0,0-1 1,0 1-1,0 0 0,0 1 1,1-1-1,-6 7 0,0 2-11,0 1 1,-9 15-1,-13 27 8,-40 89-1,68-134 13,1-1 0,-6 22 0,9-27 12,1 0 0,-1 0-1,1 0 1,0 0 0,0 0 0,0 0 0,0 0-1,1 0 1,2 7 0,-3-11-10,0 0 0,1 0 0,-1 0 0,0 0 0,1 0 0,-1 0 0,1 0 1,-1 0-1,1 0 0,0 0 0,-1 0 0,1 0 0,0 0 0,0 0 0,0 0 0,-1-1 0,1 1 0,0 0 0,2 0 0,-2 0 2,-1-1-1,1 0 0,0 0 1,0 0-1,0 0 0,0 0 1,0 0-1,0 0 0,0 0 1,-1-1-1,1 1 0,0 0 1,0 0-1,0-1 0,0 1 1,-1-1-1,1 1 0,0 0 1,1-2-1,1-1 25,1 0 0,0 0-1,-1-1 1,0 1 0,0-1 0,0 0 0,4-7-1,4-10 35,-1-1-1,13-45 0,5-46-301,-23 139-625,0 23 889,-5-40-24,1 1 1,0 0-1,1-1 0,0 0 0,1 1 0,0-1 0,0 0 1,1 0-1,9 16 0,-11-22 5,1 1 0,0 0 0,0-1 0,0 0 0,0 1 0,0-1 1,1-1-1,0 1 0,-1 0 0,1-1 0,0 0 0,0 0 0,0 0 0,1 0 0,-1-1 0,0 1 1,1-1-1,-1 0 0,1-1 0,-1 1 0,1-1 0,-1 0 0,6 0 0,-1-1 15,0 0-1,0-1 1,0 0-1,0-1 1,0 1 0,-1-2-1,1 1 1,-1-1-1,12-8 1,-3 1 31,-1-1-1,-1-1 1,17-17 0,-19 16-75,-1 0 1,-1 0 0,0-1-1,-1-1 1,0 0 0,-1 0-1,-1-1 1,-1 0 0,-1 0-1,0-1 1,-1 0 0,-1 0-1,0 0 1,-2 0 0,0-1-1,-1-25 1,-1 43-12,0 0-1,0 1 1,0-1-1,0 0 1,0 1 0,0-1-1,0 0 1,0 0-1,0 1 1,0-1 0,0 0-1,0 0 1,1 1-1,-1-1 1,0 0-1,0 1 1,1-1 0,-1 0-1,1 1 1,-1-1-1,1 1 1,-1-1 0,0 1-1,1-1 1,1 0-1,-1 1 13,1 0-1,-1 0 0,1 0 0,-1 0 1,1 0-1,-1 0 0,1 1 0,-1-1 1,1 1-1,2 0 0,2 1 26,1 0-30,-1 1-1,1 0 1,-1 0-1,1 1 1,-1-1-1,0 1 1,0 1-1,-1-1 1,1 1-1,-1 0 1,0 0-1,-1 1 1,1-1 0,-1 1-1,0 0 1,0 0-1,-1 0 1,0 1-1,0-1 1,2 8-1,3 13 82,-1 0-1,-2 0 1,4 53-1,-5-37 177,-3-38-221,0 0 0,0 0 0,0 0-1,0 0 1,1 0 0,0 0-1,0 0 1,0-1 0,1 1-1,4 6 1,-6-10-16,-1-1-1,1 1 1,0 0 0,0-1 0,-1 1-1,1-1 1,0 1 0,0-1-1,-1 1 1,1-1 0,0 0-1,0 1 1,0-1 0,0 0-1,0 0 1,-1 0 0,1 0-1,0 0 1,0 1 0,0-1-1,0-1 1,0 1 0,0 0-1,0 0 1,0 0 0,-1 0-1,1-1 1,1 0 0,3 0 41,-1-2 1,1 1 0,-1 0-1,4-4 1,-5 4-26,15-11 19,0-2 0,-1 0 0,-1-1 0,0 0 0,18-26 0,59-99-5,-82 124-14,-1 0 25,0-1 0,0-1-1,-2 1 1,-1-1 0,7-24-1,-13 32-115,2 1-174,-2 10 227,0-1-1,-1 0 1,1 1-1,0-1 0,0 1 1,0-1-1,0 1 1,0 0-1,0-1 1,0 1-1,0 0 1,0 0-1,2 0 0,5-1-33,1 1 0,0 0 0,-1 1 0,1 0-1,14 4 1,5 0 115,-22-4-70,-1 0-1,1 1 1,0 0-1,0 0 1,0 0-1,-1 1 1,1 0-1,-1 0 0,0 0 1,0 0-1,0 1 1,-1 0-1,1 0 1,-1 1-1,0-1 1,0 1-1,4 5 0,-3-2-7,0 0 0,-1 0 0,0 1 0,-1-1 0,1 1 0,-1 0 0,-1 0 0,0 0 0,0 1 0,0 13-1,12 141 298,-14-162-272,0 0-1,0 1 1,1-1-1,0 0 1,-1 1-1,1-1 1,0 0-1,0 0 0,0 0 1,0 0-1,0 0 1,1 0-1,-1 0 1,1 0-1,2 3 1,-3-5-12,0 1 1,0-1 0,0 1-1,0-1 1,0 1 0,0-1-1,0 0 1,0 0 0,0 1-1,0-1 1,0 0 0,0 0-1,0 0 1,0 0 0,2 0-1,-1-1 9,0 1-1,0-1 1,0 0 0,0 0-1,0 1 1,0-2 0,0 1-1,0 0 1,3-3-1,7-8 52,0 0 0,0-1 0,-2-1-1,1 0 1,10-20 0,0 1-47,75-103 69,-92 131-134,-4 4 33,0 0 0,1 0-1,-1 1 1,1-1 0,-1 0-1,1 0 1,-1 1 0,1-1-1,0 0 1,-1 1 0,1-1-1,0 1 1,0-1 0,1 0-1,-2 1 4,0 0 0,1 1-1,-1-1 1,0 0 0,0 0-1,1 1 1,-1-1-1,0 0 1,0 0 0,1 1-1,-1-1 1,0 0-1,0 1 1,0-1 0,1 0-1,-1 1 1,0-1 0,0 0-1,0 1 1,0-1-1,0 0 1,0 1 0,0-1-1,0 1 1,0-1 0,0 0-1,0 1 1,-2 46-138,0-29 65,2 25 0,0-36 91,1 0 0,0 0 0,0 0 0,1 0 0,0 0 0,1 0 0,2 6 0,-1-5 33,0-1 0,0 0-1,1 0 1,0 0 0,10 11 0,-12-15-17,0 0-1,1 0 0,0-1 1,-1 1-1,1-1 1,0 1-1,0-1 1,0-1-1,0 1 0,0 0 1,1-1-1,6 1 1,-2-1-9,1 0 1,-1-1-1,1 0 0,-1 0 1,0-1-1,1 0 0,-1-1 1,0 0-1,0-1 1,0 0-1,0 0 0,0-1 1,0 0-1,-1 0 0,0-1 1,0 0-1,0-1 0,8-7 1,-3 0-6,0 0 0,-1 0 0,0-1 0,-1-1-1,-1 0 1,0 0 0,-1-1 0,11-28 0,-15 33-11,3-7-6,-1 1 1,-1-2-1,7-35 1,-12 53-9,-1 0 0,0 0 0,0-1 0,0 1 1,0 0-1,0-1 0,0 1 0,0 0 0,0-1 1,0 1-1,-1 0 0,1 0 0,-1 0 0,1-1 0,-1 1 1,1 0-1,-1 0 0,0 0 0,1 0 0,-1 0 1,0 0-1,0 0 0,0 0 0,0 0 0,0 0 0,0 0 1,0 0-1,0 1 0,0-1 0,0 0 0,0 1 0,0-1 1,-1 1-1,1 0 0,0-1 0,0 1 0,-2-1 1,0 1-9,1 0 1,-1 0-1,1 0 1,-1 0-1,1 0 1,-1 1-1,1-1 1,-1 1-1,1-1 1,-1 1-1,1 0 1,0 0 0,0 0-1,-1 0 1,1 1-1,0-1 1,0 1-1,-3 2 1,0 2 23,-1 1 0,1 0 0,1 0 0,-1 0 0,1 1 0,1-1 0,-1 1 0,1 0-1,1 0 1,-1 0 0,2 1 0,-3 15 0,2-9 5,2 0-1,-1 1 1,2-1-1,0 0 1,1 1-1,4 18 0,-4-29 20,-1 1 0,1 0-1,0-1 1,1 0 0,-1 1-1,1-1 1,0 0 0,0 0 0,1 0-1,0-1 1,-1 1 0,2-1-1,5 5 1,-7-7-6,0 1 1,0-2 0,1 1-1,-1 0 1,0-1-1,1 1 1,-1-1-1,1 0 1,0 0 0,-1 0-1,1-1 1,0 1-1,0-1 1,-1 0-1,1 0 1,0-1 0,0 1-1,-1-1 1,1 1-1,0-1 1,6-3-1,11-6 39,0-1 0,0-1 0,-1 0 0,31-28 0,-28 23-32,159-126 264,-182 143-291,0 0-1,1 0 1,-1 0-1,0 0 1,0 0-1,1 0 1,-1 0-1,0-1 1,0 1-1,1 0 1,-1 0-1,0 0 1,0 0-1,0 0 1,0-1-1,1 1 0,-1 0 1,0 0-1,0 0 1,0-1-1,0 1 1,0 0-1,1 0 1,-1-1-1,0 1 1,0 0-1,0 0 1,0-1-1,0 1 1,0 0-1,0 0 1,0-1-1,0 1 1,0 0-1,0 0 0,0-1 1,0 1-1,0 0 1,0 0-1,0-1 1,0 1-1,0 0 1,-1 0-1,1-1 1,0 1-1,0 0 1,0 0-1,-1-1-12,0 1 1,1 0-1,-1 0 0,1 0 0,-1-1 1,0 1-1,1 0 0,-1 0 0,0 0 1,1 0-1,-1 0 0,0 0 0,1 0 1,-1 0-1,-1 1 0,-4 1-37,0 1 0,0 0 0,0 0 0,0 1 0,1 0 0,-1 0 0,-6 6 0,0 2 12,-19 22-1,22-22 43,0 0-1,1 0 0,1 1 1,0 0-1,-6 18 0,9-21-10,1 0 0,0 0-1,1 0 1,0 1 0,1-1 0,0 1-1,1-1 1,0 13 0,1-20 20,-1 0 1,1 0-1,-1 0 1,1 0-1,0 0 1,0 0-1,1 0 0,-1-1 1,1 1-1,-1-1 1,1 1-1,0-1 1,0 1-1,0-1 1,0 0-1,0 0 1,0 0-1,1 0 0,-1 0 1,1-1-1,-1 1 1,1-1-1,0 1 1,0-1-1,-1 0 1,1 0-1,4 0 1,-2 1 26,0-2 1,0 1 0,0 0-1,1-1 1,-1 0 0,0 0-1,1 0 1,-1-1 0,0 0 0,0 0-1,0 0 1,0-1 0,0 1-1,0-1 1,6-3 0,-2-1-3,0-1 1,-1 1-1,0-1 1,0-1 0,0 0-1,-1 0 1,11-15-1,-2-2 2,22-45-1,44-132-9,-66 148-121,19-100 1,-28 110-64,1-76-1,-9 93 36,1 27 119,0 0 0,0-1 0,0 1 0,0 0 1,0 0-1,0-1 0,0 1 0,0 0 0,0 0 0,0 0 1,-1-1-1,1 1 0,0 0 0,0 0 0,0-1 0,0 1 0,0 0 1,0 0-1,-1 0 0,1 0 0,0-1 0,0 1 0,0 0 1,0 0-1,-1 0 0,1 0 0,0 0 0,0 0 0,-1-1 1,1 1-1,0 0 0,0 0 0,0 0 0,-1 0 0,1 0 0,0 0 1,-1 0-1,1 1-3,-1-1 0,0 1 0,0-1 0,1 1 0,-1 0-1,0-1 1,1 1 0,-1 0 0,1-1 0,-1 1 0,1 0 0,-1 1 0,-10 22 43,1-1-1,0 1 0,2 1 1,2 0-1,0 0 1,1 0-1,1 1 1,2-1-1,0 1 1,2 0-1,4 35 0,42 197-1552,-31-189-2999,-15-66 3732,1 1 1,-1-1-1,0 1 0,0-1 1,0 1-1,0 4 1,-3 3-4124,3-5 2101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1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 9216,'-58'-9'4192,"32"9"-3648,16 0-448,6 5-160,4-1-2144,4 4 1184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1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187 513 4224,'-2'-6'534,"0"0"0,0-1 0,1 1 0,0-1 0,1 1 0,-1-10 0,-3-12 2898,1 11-1637,2 14-1549,1 1 0,-1-1 0,0 0 0,1 0 0,-1 1 1,-1-1-1,1 1 0,0-1 0,0 1 0,-1-1 0,0 1 0,1 0 0,-1 0 0,0 0 1,0 0-1,0 0 0,0 0 0,0 0 0,-1 1 0,1-1 0,-4-1 0,4 2-160,0 1-1,0-1 1,0 0-1,0 1 1,-1-1-1,1 1 1,0 0-1,0-1 1,-1 1-1,1 0 1,0 1-1,0-1 1,0 0-1,-1 1 1,1-1-1,0 1 1,0-1-1,0 1 1,0 0-1,0 0 0,0 0 1,0 0-1,0 1 1,0-1-1,0 0 1,-2 4-1,-4 3-44,2 0-1,-1 1 0,1 0 0,1 0 0,-1 0 0,1 0 0,1 1 1,-5 17-1,4-12-12,1 1 1,1 0 0,0 1-1,1-1 1,1 17 0,1-27 33,0 0 0,1-1 0,0 1 0,0 0 0,0 0 0,1-1 0,0 1 0,0-1 0,1 1 0,4 7 0,-6-11-24,1 1 1,-1-1 0,1 0-1,-1-1 1,1 1 0,0 0 0,-1 0-1,1-1 1,0 1 0,0-1-1,0 1 1,1-1 0,-1 0-1,0 0 1,0 0 0,1 0-1,-1 0 1,0-1 0,1 1-1,-1-1 1,1 0 0,-1 1 0,1-1-1,-1 0 1,1 0 0,-1-1-1,5 0 1,-3 0 10,1 0 0,-1-1 0,0 1 0,1-1 0,-1 0-1,0 0 1,0-1 0,0 1 0,0-1 0,-1 0 0,1 0 0,-1 0 0,0-1 0,0 1 0,0-1 0,0 0 0,0 1-1,-1-1 1,0-1 0,1 1 0,-2 0 0,1 0 0,0-1 0,-1 1 0,0-1 0,0 1 0,0-1 0,0-5 0,-1-2-30,0-1 1,0 1 0,-1 0 0,-5-23 0,4 28-91,0 0 0,0 0 1,0 0-1,-1 0 0,0 0 0,-1 0 1,0 1-1,0-1 0,-7-9 1,8 14-25,0 0 1,0-1-1,0 1 1,0 0-1,0 1 1,0-1-1,0 0 1,-1 1-1,1 0 1,0 0-1,-1 0 1,1 0-1,-8-1 1,11 2 88,0 1 1,0-1-1,0 0 0,-1 0 0,1 0 1,0 0-1,0 0 0,0 0 0,0 0 1,0 0-1,0 0 0,0 0 0,0 0 1,0 0-1,0 0 0,-1 1 1,1-1-1,0 0 0,0 0 0,0 0 1,0 0-1,0 0 0,0 0 0,0 0 1,0 1-1,0-1 0,0 0 0,0 0 1,0 0-1,0 0 0,0 0 1,0 0-1,0 0 0,0 1 0,0-1 1,0 0-1,0 0 0,0 0 0,0 0 1,0 0-1,0 0 0,1 0 0,-1 0 1,0 1-1,0-1 0,0 0 1,0 0-1,0 0 0,0 0 0,0 0 1,0 0-1,0 0 0,0 0 0,1 0 1,-1 0-1,0 0 0,0 0 1,0 0-1,0 0 0,0 1 0,10 5 15,-6-6 66,0 0 0,0 0 0,0 0 0,0 0 1,0-1-1,0 0 0,0 0 0,0 0 0,0 0 0,5-3 1,39-20 542,-40 20-511,168-106 836,-146 87-871,0-2 0,-1 0 0,35-42 1,-50 49 32,11-21 1,-15 23-97,24-28 0,-34 43-14,0 1 0,0 0 0,1-1 0,-1 1 0,0 0 0,0-1 1,1 1-1,-1 0 0,0-1 0,1 1 0,-1 0 0,0 0 0,1-1 0,-1 1 0,0 0 0,1 0 1,-1-1-1,0 1 0,1 0 0,-1 0 0,1 0 0,-1 0 0,0 0 0,2 0 0,-3 10-34,-2 2 30,-39 205 147,24-135-25,-62 224 447,8-88-143,-25 82 3,90-275-293,4-12 96,-1 0 0,0 0 0,-9 16 0,10-25 216,2-9-236,2-13 67,2 5-215,-1 0-1,2 1 1,0-1 0,7-15 0,-4 12-52,88-176-102,-43 93-5,70-176-77,-114 257 181,135-297-16,-115 252-61,15-28-459,-37 82 105,-5 9 111,-4 13 26,2-9 294,-6 31-112,-108 545-22,62-326 376,-18-10 119,20-123-3,44-105-290,-1 1-15,3-6 169,-11 20-1,15-28-156,-1-1 1,0 0 0,1 1-1,-1-1 1,0 0 0,0 0 0,0 0-1,-1 0 1,1-1 0,0 1-1,-1-1 1,-4 3 0,6-4-46,1 1-1,-1-1 1,1 0 0,-1 0 0,1 0 0,-1 0 0,1 0-1,-1 0 1,1 1 0,-1-1 0,1 0 0,-1 0-1,1-1 1,-1 1 0,1 0 0,-1 0 0,0 0 0,1 0-1,-1 0 1,1 0 0,0-1 0,-1 1 0,1 0 0,-1 0-1,1-1 1,-1 1 0,1 0 0,-1-1 0,1 1-1,0-1 1,-1 1 0,1 0 0,0-1 0,-1 1 0,1-1-1,0 1 1,0-1 0,0 1 0,-1-1 0,1 1 0,0-1-1,0 1 1,0-1 0,0 1 0,0-1 0,0 1-1,0-1 1,0 1 0,0-1 0,0 1 0,0-1 0,0 0-1,1-11 29,0-1 0,1 1-1,1 0 1,4-13-1,18-49-189,-23 69 126,13-36-188,3 0 0,1 1 0,2 0 0,1 2 0,2 1 0,2 1 0,44-48 0,-62 77-748,0-1-1,0 1 0,1 0 0,0 1 0,0 0 0,1 0 1,16-6-1,-17 8-792,1 1 1,0 0-1,-1 1 0,1 0 1,11 0-1,11 1-2265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2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40 6048,'-5'-12'877,"4"10"-624,0 0 1,0-1 0,1 1-1,-1 0 1,1-1-1,-1 1 1,1-1 0,0 1-1,0-4 1,1 12 3931,6 18-2381,-5-9-1075,0 0 0,-1-1-1,-2 30 1,-12 52 889,12-87-1490,-39 180 1316,22-112-1016,-9 37 1087,-79 207 0,100-306-1290,3-5 552,19-25-158,93-101-431,22-22-424,-122 128 154,1 2 0,1-1 1,0 1-1,22-12 0,-29 18 51,0 0 1,0 1-1,-1-1 1,1 1-1,1 0 1,-1 0-1,0 1 1,8-1-1,-10 1 14,1 0 0,-1 1 1,0-1-1,1 1 0,-1-1 0,0 1 0,0 0 0,1 0 0,-1 0 0,0 0 1,0 0-1,0 0 0,0 1 0,0-1 0,0 1 0,2 2 0,0 2 10,0-1 0,0 1 0,0 0-1,-1 0 1,0 0 0,-1 0 0,1 1-1,-1-1 1,0 1 0,-1 0 0,1-1 0,0 14-1,-2-3 91,1-1 0,-2 0 0,0 0-1,-6 23 1,6-33-58,-1 1 0,0-1 0,0 0 0,-1 0 1,0 0-1,0 0 0,0 0 0,-1-1 0,0 1 0,0-1 0,0 0 0,0 0 0,-1 0 0,0-1 0,0 0 0,0 0 0,-1 0 0,0 0 0,-7 2 1,5-2 9,1-1 0,-2-1 0,1 0 0,0 0 0,-15 1 1,-46-1-77,56-2-76,-7-2-287,20 2 402,0 0 0,0 0 0,0 0 0,0 0 0,0 0 0,0 0-1,0 0 1,0 0 0,0 0 0,0 0 0,0 0 0,0 0 0,0 0 0,0 0-1,0 0 1,0 0 0,0 0 0,0 0 0,0 0 0,1 0 0,-1 0 0,0 0-1,0 0 1,0 0 0,0 0 0,0 0 0,0 0 0,0-1 0,0 1-1,0 0 1,0 0 0,0 0 0,0 0 0,0 0 0,0 0 0,0 0 0,0 0-1,0 0 1,0 0 0,0 0 0,0 0 0,0 0 0,0 0 0,0 0-1,0 0 1,0 0 0,0 0 0,0-1 0,0 1 0,0 0 0,0 0 0,0 0-1,0 0 1,0 0 0,0 0 0,0 0 0,-1 0 0,1 0 0,0 0-1,0 0 1,0 0 0,0 0 0,0 0 0,0 0 0,0 0 0,0 0 0,0 0-1,0 0 1,0 0 0,11-3-154,40-7 331,78-25 0,-110 28-112,1-1 1,-1-1-1,-1 0 1,0-2-1,0 0 1,30-26-1,-6-3 156,62-78 1,-70 77-83,61-67-115,-87 101-54,-4 7 24,-4 7 12,0-7-6,-2 28 24,-2 0 1,-1 0-1,-9 31 0,8-35 7,-33 147 450,38-167-440,1 0-1,-1 0 1,1 0-1,0 0 1,0 0-1,1 8 1,-1-12-25,0 1 0,1 0 0,-1 0 0,0 0 1,0-1-1,1 1 0,-1 0 0,0 0 0,1-1 1,-1 1-1,1 0 0,-1-1 0,1 1 0,-1-1 1,1 1-1,0 0 0,-1-1 0,1 1 0,-1-1 1,1 1-1,0-1 0,0 0 0,-1 1 1,1-1-1,0 0 0,0 0 0,-1 1 0,1-1 1,0 0-1,0 0 0,0 0 0,-1 0 0,1 0 1,0 0-1,0 0 0,0 0 0,0 0 0,-1 0 1,2-1-1,7-2 51,0 0 1,-1 0-1,0 0 0,0-1 1,0-1-1,0 1 0,13-12 1,47-45-163,-55 47 92,19-19-55,-17 17-24,27-22-1,-41 37 68,0 0 1,0 0 0,0 0-1,0 0 1,0 0 0,0 1-1,0-1 1,0 0-1,0 1 1,1-1 0,-1 1-1,0 0 1,1-1 0,-1 1-1,0 0 1,0-1-1,1 1 1,-1 0 0,0 0-1,1 0 1,-1 1 0,0-1-1,1 0 1,-1 0-1,2 1 1,-2 0 2,1 1 0,-1-1 1,0 0-1,1 1 0,-1-1 0,0 1 0,0-1 1,0 1-1,0 0 0,-1-1 0,1 1 0,0 0 1,-1 0-1,1-1 0,-1 1 0,1 0 0,-1 0 1,0 2-1,3 18 25,-2 0 0,-1 0 1,0 0-1,-2 0 0,0 0 1,-2 0-1,-11 38 0,-5 3 51,-37 76-1,38-97 16,-1-2 1,-2 0-1,-2-2 0,-1 0 1,-31 34-1,48-63-27,1-1 0,-2 0 0,1-1 0,-1 1 0,0-2 0,0 1 0,-13 6 0,17-11-20,1 0 0,0 0 0,-1 0 0,1-1 1,-1 0-1,1 1 0,-1-2 0,1 1 0,-1 0 0,0-1 0,0 0 0,1 0 0,-9-1 0,10 0-13,-1 0 0,1 0 0,0 0 0,0 0 0,0 0 0,-1-1 0,2 1 0,-1-1 0,0 0 0,0 0 0,0 0 0,1 0 1,-1-1-1,1 1 0,0-1 0,0 1 0,0-1 0,0 0 0,0 0 0,0 0 0,-1-3 0,-2-6 42,1 1 1,0-1-1,1 0 1,-3-17-1,2 10-42,1-1 0,1 0-1,1 0 1,1 0 0,1 0-1,1 0 1,5-27 0,-6 42-33,1 0 1,0-1-1,0 1 1,1 0-1,0 0 1,-1 0-1,2 1 1,-1-1-1,0 1 1,1-1-1,0 1 1,9-7-1,-3 4 10,0 0-1,1 0 0,0 1 1,17-6-1,13-3-88,1 2-1,79-13 1,-12 3-174,-105 22 244,126-30-2762,-42 14-5254,-17 5-1937,-39 7 5861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2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87 4480,'6'-23'3534,"1"-4"2007,-7 26-5342,1 0 1,-1 0-1,0 0 0,0 0 1,-1 0-1,1 0 1,0 0-1,0 0 0,0 0 1,-1 0-1,1 0 1,0 0-1,-1 0 1,1 0-1,-1 0 0,1 1 1,-1-1-1,0 0 1,1 0-1,-1 0 1,0 1-1,0-1 0,0 0 1,-3-1 23,1 0 1,0 0-1,-1 0 1,1 1-1,-1 0 1,1 0 0,-1 0-1,0 0 1,0 0-1,1 1 1,-1-1-1,-5 1 1,-3 1-6,-1 0 0,-15 4 0,23-4-120,-10 2-32,1 1 0,0 1-1,0 0 1,0 1 0,1 1 0,0 0-1,0 0 1,0 2 0,1-1-1,1 2 1,-1-1 0,-13 17 0,8-7-31,1 1-1,0 1 1,2 1 0,0 0 0,1 0 0,-11 31 0,17-35 0,0 0 0,-4 22 1,10-34-1,-1-1 0,2 1 0,-1 0 0,1 0 1,-1 0-1,2 0 0,-1 0 0,1-1 0,0 1 1,0 0-1,2 6 0,-2-11-4,-1 1-1,1-1 1,0 1 0,0-1-1,0 1 1,0-1 0,0 0-1,1 1 1,-1-1-1,0 0 1,0 0 0,1 0-1,-1 0 1,1 0 0,-1 0-1,1 0 1,-1 0 0,1-1-1,0 1 1,-1-1 0,1 1-1,0-1 1,-1 0 0,1 0-1,0 1 1,0-1 0,-1 0-1,1 0 1,0-1 0,2 1-1,6-2 69,-1 0 0,0-1 0,0 0 1,11-5-1,-20 8-100,12-6 55,0 0 0,0-1 0,-1 0 0,0-1 0,-1 0 0,0-1 0,0 0 0,16-19 0,3-10 160,29-48 0,-12 16 62,-33 53-212,-8 10-19,0 1 0,-1-1-1,1 0 1,4-11 0,-7 27-102,2 15-14,-1-3 76,5 41 286,8 38-35,-13-86-169,0-1-1,2 0 1,-1 0-1,2 0 1,7 14 0,-13-26-69,1 0 0,-1 0 0,1 0 0,-1-1 0,1 1 0,0 0 0,-1 0 0,1 0 0,0-1 0,0 1 0,0 0 0,-1 0 0,1-1 0,0 1 0,0-1 0,0 1 0,0-1 0,0 1 0,0-1 0,0 0 0,0 1 0,0-1 0,0 0 0,0 0 0,0 0 0,0 0 0,0 0 0,1 0 0,-1 0 0,0 0 0,0 0 0,0-1 0,0 1 0,0 0 0,0 0 0,0-1 0,0 1 0,0-1 0,0 1 0,0-1 0,1-1 0,3-2 33,0 0 1,0-1 0,0 1 0,-1-1-1,5-7 1,51-82-28,-42 63 1,34-45 1,-50 73-23,46-52-5,-42 50-26,0-1 1,0 1-1,0 0 1,0 1-1,1-1 0,13-5 1,-19 9 27,0 1 0,-1-1 1,1 1-1,0-1 1,0 1-1,0 0 0,0 0 1,0-1-1,0 1 0,0 0 1,0 0-1,0 0 0,0 0 1,-1 0-1,1 0 0,0 0 1,0 0-1,0 0 0,0 1 1,0-1-1,0 0 0,0 1 1,0-1-1,0 0 0,-1 1 1,1-1-1,0 1 1,0 0-1,0-1 0,-1 1 1,1-1-1,0 1 0,-1 0 1,1 0-1,-1-1 0,1 1 1,-1 0-1,1 0 0,-1 0 1,1 0-1,-1-1 0,0 1 1,0 0-1,1 0 0,-1 0 1,0 0-1,0 2 0,1 4 72,-1 1 0,1-1 0,-2 1 0,-1 12 0,2-17-59,-11 59 160,7-42-85,0 1 0,0 28 0,4-48-83,0-1 0,0 1 0,-1-1-1,1 0 1,0 1 0,0-1 0,0 1-1,0-1 1,0 0 0,0 1 0,0-1-1,0 1 1,1-1 0,-1 0 0,0 1-1,0-1 1,0 1 0,0-1 0,0 0-1,1 1 1,-1-1 0,0 0 0,0 1-1,1-1 1,-1 0 0,0 1-1,1-1 1,-1 0 0,0 0 0,1 1-1,-1-1 1,0 0 0,1 0 0,-1 0-1,0 1 1,1-1 0,-1 0 0,1 0-1,-1 0 1,0 0 0,1 0 0,-1 0-1,1 0 1,-1 0 0,0 0 0,1 0-1,-1 0 1,1 0 0,-1 0 0,0 0-1,1 0 1,-1 0 0,1-1 0,-1 1-1,0 0 1,1 0 0,-1 0-1,0-1 1,1 1 0,-1 0 0,1-1-1,25-20 91,-22 17-62,45-44 195,-25 24-340,0 1 1,31-21-1,-52 41 99,0 1 0,1 0 0,0 0 0,0 0 0,-1 0 0,1 1 0,0-1 0,0 1 0,8-1 0,-9 2 6,0 0 1,0 0-1,0 0 0,0 1 1,0-1-1,0 1 1,-1 0-1,1-1 0,0 1 1,0 1-1,-1-1 1,1 0-1,0 1 0,2 1 1,4 5 43,-1-1 0,0 1 0,0 0 0,-1 1 0,0-1 0,0 2 0,6 10-1,-7-9-27,0-1 0,1 0 0,0-1 0,1 0 0,0 0-1,13 10 1,-18-18-172,-1 1 0,1-1-1,0 1 1,0-1 0,0 0 0,0 0 0,1 0-1,-1-1 1,0 1 0,0-1 0,0 0-1,1 1 1,-1-2 0,0 1 0,0 0-1,1-1 1,-1 1 0,0-1 0,5-1 0,-2-1-1560,1 1 1,0-1-1,-1 0 0,0-1 1,1 1-1,-2-1 1,11-8-1,0-5-2175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2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1036 4800,'0'0'86,"-1"1"109,0-1 0,1 1 0,-1 0 0,0-1 0,1 1 0,-1 0 0,1 0 0,-1-1 0,1 1 0,-1 0 0,1 0 0,0 0 0,-1 2 1818,7-2 1203,-3 1-2903,0 0-1,1 0 1,-1 0-1,1-1 0,0 1 1,0-1-1,-1 0 1,1 0-1,0 0 0,0-1 1,0 0-1,0 1 1,0-1-1,0-1 0,0 1 1,0 0-1,0-1 1,4-1-1,-1 0-61,0-1 0,-1 0 0,1 0 0,-1 0 0,1-1 0,-1 0 0,0-1 0,-1 1 0,1-1 0,-1 0 0,7-7 0,3-7 54,-1-1 1,13-24-1,-11 18-158,37-71 272,-8 13 266,-36 70-524,-6 10-102,0 0-1,-1 0 1,1 0-1,-1-1 1,0 1-1,0-1 0,2-9 1,-15 31-16,3 3-27,0 0 0,2 0 0,0 1 0,-4 28 0,-3 87 352,12-125-356,0 44 71,1-50-49,0-1 0,1 0 0,-1 1 1,1-1-1,0 0 0,0 0 0,1 1 0,0-1 1,2 6-1,-3-9 5,0 0 0,-1 0 0,1 0 0,0 0 0,0 0 1,0 0-1,0 0 0,0 0 0,0-1 0,0 1 0,0 0 0,0-1 0,0 1 0,0-1 1,1 1-1,-1-1 0,0 1 0,0-1 0,3 1 0,-2-1-2,0 0 0,0 0 0,0-1 0,0 1 0,0 0 0,0-1 0,0 0 0,0 1 0,0-1 0,0 0 0,2-1 0,4-4 18,0 1 0,0-1 0,0-1 0,7-8 0,-8 8-41,82-77-112,86-77 164,-103 106-104,-71 55 41,-1-1 1,1 1-1,0-1 0,-1 1 1,1-1-1,0 1 0,-1-1 1,1 1-1,0 0 0,-1-1 0,1 1 1,0 0-1,0 0 0,-1-1 1,1 1-1,0 0 0,0 0 1,0 0-1,-1 0 0,1 0 1,0 0-1,0 0 0,0 0 0,-1 1 1,2-1-1,-1 1 2,0-1 0,-1 1 0,1 0 0,0 0 0,-1 0-1,1-1 1,-1 1 0,1 0 0,-1 0 0,1 0 0,-1 0 0,1 0 0,-1 0 0,0 0 0,0 0 0,1 1 0,0 7 24,-1-1 1,1 0 0,-3 14 0,2-20-25,-20 155 581,7-76-458,13-81-113,-1 1 0,1 0 0,0 0 0,0 0 0,0 0 0,-1 0 0,1 0 0,0 0 0,0 0 0,0 0 0,1 0 0,-1 0 0,0 0 0,0 0 0,0 0 0,1 0 0,-1 0 0,0 0 0,2 1 0,-1-2-3,0 0-1,0-1 1,0 1-1,1-1 1,-1 1 0,0-1-1,0 0 1,0 1-1,0-1 1,0 0-1,0 0 1,0 0-1,-1 0 1,1 0-1,0 1 1,1-4-1,10-11 23,-1-1 0,0-1 0,10-22 0,7-11-106,-6 16-27,38-42 1,-60 75 84,0 1-1,0-1 1,1 1 0,-1-1 0,1 1 0,-1-1 0,0 1-1,1-1 1,-1 1 0,1 0 0,-1-1 0,1 1 0,-1-1-1,1 1 1,0 0 0,-1 0 0,1-1 0,-1 1 0,1 0-1,0 0 1,-1 0 0,1 0 0,0 0 0,-1 0 0,1 0-1,-1 0 1,1 0 0,0 0 0,-1 0 0,2 0 0,-1 1 11,0 0 1,0 0 0,-1 0 0,1 0-1,0 0 1,0 0 0,-1 0 0,1 0-1,-1 0 1,1 0 0,-1 0 0,1 0-1,-1 0 1,1 2 0,1 6 56,-1 0 0,0 0 1,0 10-1,4 127 564,-5-145-605,0 0-1,0 0 0,0 1 1,0-1-1,0 0 0,0 0 1,0 0-1,1 1 0,-1-1 1,0 0-1,1 0 0,-1 0 0,1 0 1,0 0-1,-1 0 0,2 2 1,-1-3-7,-1 1 0,1-1 0,-1 0 1,1 1-1,0-1 0,-1 0 0,1 0 0,0 1 1,-1-1-1,1 0 0,-1 0 0,1 0 1,0 0-1,-1 0 0,1 0 0,0 0 0,-1 0 1,1 0-1,0 0 0,-1 0 0,2-1 1,2 0 17,-1-1 0,1 0 0,-1 0 0,1 0 0,-1 0 0,0 0 0,6-6 0,72-80-52,-16 16-35,-53 60 66,11-12 4,28-22-1,-43 39-28,13-9-108,-21 16 124,1-1 0,-1 1 0,1 0 0,-1 0-1,1-1 1,-1 1 0,0 0 0,1 0 0,-1 0 0,1 0-1,-1 0 1,1 0 0,-1 0 0,1 0 0,-1 0 0,1 0 0,-1 0-1,1 0 1,-1 0 0,1 0 0,-1 0 0,1 1 0,-1-1-1,1 0 1,-1 0 0,0 0 0,1 1 0,-1-1 0,1 0 0,-1 1-1,0-1 1,1 0 0,-1 1 0,0-1 0,1 0 0,-1 1 0,0-1-1,0 1 1,1-1 0,-1 1 0,0 0 0,2 4-7,-1 1 0,0-1 0,-1 1-1,1-1 1,-1 1 0,0 0 0,-1-1 0,1 1 0,-2 5 0,-1 11 48,-3 33 226,3-41-215,1 0 1,1 1-1,0-1 1,1 1-1,1-1 1,4 28-1,-5-41-39,0 0-1,0 0 1,1 0-1,-1 0 1,0 0-1,1 0 0,-1 0 1,1 0-1,-1 0 1,1 0-1,0 0 1,-1 0-1,1 0 0,0-1 1,0 1-1,-1 0 1,2 0-1,-1 0 4,0-1 1,-1 0-1,1 0 0,0 0 0,0 0 0,-1 0 1,1 0-1,0 1 0,-1-2 0,1 1 0,0 0 1,-1 0-1,1 0 0,0 0 0,-1 0 0,1-1 1,0 1-1,-1 0 0,2-1 0,3-2 47,-1 0 0,0-1-1,0 1 1,0-1 0,5-6-1,-5 6-44,12-16-23,0-2-1,-2 0 0,0 0 1,14-33-1,13-22-36,7-14-288,-46 86 314,0 1-56,0 0 0,0 0-1,1 0 1,-1 0-1,1 1 1,3-4-1,-5 7 74,-1 0 0,0 0-1,0 0 1,1 0 0,-1 0-1,0 1 1,0-1 0,0 0-1,1 0 1,-1 0 0,0 0-1,0 1 1,0-1 0,1 0 0,-1 0-1,0 0 1,0 1 0,0-1-1,0 0 1,0 0 0,0 1-1,0-1 1,0 0 0,0 0 0,0 1-1,1-1 1,2 7 47,-1-5-20,0 0 1,0 0-1,0 0 0,1 0 1,-1 0-1,0-1 1,1 1-1,0-1 0,-1 0 1,1 0-1,0 0 1,-1 0-1,1 0 0,0 0 1,0-1-1,0 1 0,0-1 1,0 0-1,0 0 1,0 0-1,0 0 0,0-1 1,4 0-1,6-3 7,1 0-1,0-1 1,22-11-1,-3 1-61,86-27 3,9-4 23,-123 45-27,-7 5-22,-2 4 45,-15 31 260,11-23-253,-8 25 0,14-34 17,0-1 0,0 1 1,1 1-1,0-1 0,0 0 0,1 0 0,0 8 0,1-5 38,-1-2-20,1 0 0,0 0 0,0 0 0,4 11 0,-4-17-21,-1 0 0,1 0 0,0 0 0,0 0 0,0-1 0,0 1 0,0-1 0,0 1-1,0 0 1,1-1 0,-1 0 0,0 1 0,1-1 0,-1 0 0,1 0 0,0 0 0,-1 0-1,1 0 1,0 0 0,0 0 0,0 0 0,-1-1 0,1 1 0,3 0 0,-2-1-2,0 0 0,1 0 0,-1 0 0,1 0 0,-1-1 0,1 1 0,-1-1 0,1 0 0,-1 0 0,0 0 0,0 0 0,5-3 0,4-3 51,20-16-1,-13 10 30,-2 2-73,-1-1 1,-1-1-1,1 0 0,-2-1 0,0 0 1,19-26-1,35-52 102,-66 88-146,0 1 0,0 0 0,0 0 0,1 0 0,0 0 0,-1 0-1,1 0 1,0 1 0,0-1 0,6-2 0,-9 5 22,1 0-1,-1 0 1,0 0 0,1 0-1,-1 0 1,0 1-1,1-1 1,-1 0 0,0 0-1,0 0 1,1 0-1,-1 1 1,0-1 0,1 0-1,-1 0 1,0 0 0,0 1-1,0-1 1,1 0-1,-1 1 1,0-1 0,0 0-1,0 0 1,1 1-1,-1-1 1,0 0 0,0 1-1,0-1 1,0 0 0,0 1-1,0-1 1,0 0-1,0 1 1,0-1 0,0 0-1,0 1 1,0-1-1,0 1 1,0-1 0,0 2-29,4 19 61,-2 0 0,0 0 0,-2 32 1,-12 63 231,6-61-145,5-43-95,-15 109 85,12-97-45,-2-1 0,0 0 0,-10 25-1,15-47-47,1 0 1,0 0-1,-1 0 0,1 0 0,-1-1 0,1 1 0,-1 0 0,1 0 0,-1 0 0,1 0 0,-1-1 0,0 1 1,0 0-1,1 0 0,-1-1 0,0 1 0,0-1 0,0 1 0,0-1 0,0 1 0,-1 0 0,1-1-8,0-1 0,0 1-1,-1 0 1,1-1 0,0 1-1,0 0 1,0-1-1,0 1 1,0-1 0,0 0-1,0 1 1,0-1 0,0 0-1,0 0 1,1 1 0,-1-1-1,0 0 1,0 0-1,1 0 1,-2-2 0,-2-4-75,1-1 0,-1 1 0,2-1 0,-1 0 0,1 0 0,-2-11 0,1 4-32,-3-9 4,1 0 1,1-1 0,0-40-1,4 63 90,0-1-1,0 0 1,0 1-1,1-1 0,-1 0 1,1 1-1,-1-1 0,2-2 1,-1 4 3,-1 0 1,1 1 0,-1-1 0,0 1 0,1-1-1,-1 1 1,1-1 0,-1 1 0,1-1-1,-1 1 1,1 0 0,-1-1 0,1 1 0,0 0-1,-1-1 1,1 1 0,0 0 0,-1 0-1,1-1 1,0 1 0,-1 0 0,1 0 0,0 0-1,-1 0 1,1 0 0,0 0 0,-1 0-1,1 0 1,0 0 0,-1 0 0,1 1 0,0-1-1,-1 0 1,1 0 0,0 1 0,-1-1-1,1 0 1,-1 1 0,1 0 0,7 3-2,-1 1-1,1 0 1,8 10 0,3 1 93,-13-12-69,0 0-1,0 1 1,0-2-1,8 5 1,-11-7-9,-1 0 1,1 0 0,0-1 0,-1 1 0,1-1-1,-1 0 1,1 1 0,0-1 0,-1 0-1,1 0 1,0-1 0,-1 1 0,1 0-1,-1-1 1,1 0 0,3-1 0,5-4 9,0 0 0,0-1 1,0 0-1,-1-1 0,11-10 1,11-8 20,15-12-6,21-16 142,-18 15-209,-50 39 27,0 0 1,0 0-1,0 1 0,0-1 1,0 0-1,0 0 0,0 0 0,0 0 1,0 0-1,1 0 0,-1 1 1,0-1-1,0 0 0,0 0 0,0 0 1,0 0-1,0 0 0,0 1 1,0-1-1,0 0 0,0 0 0,0 0 1,0 0-1,0 0 0,0 1 1,0-1-1,0 0 0,0 0 1,-1 0-1,1 0 0,0 0 0,0 1 1,0-1-1,0 0 0,0 0 1,0 0-1,0 0 0,0 0 0,-10 22-6,2 1-1,0 0 0,2 0 1,1 0-1,0 1 0,2-1 1,-1 45-1,4-64 50,0 0 1,1 0-1,-1 0 0,1 0 0,0 0 1,0 0-1,3 7 0,-4-10-24,1 0-1,-1 0 0,1 0 0,0 0 0,-1 1 1,1-1-1,0 0 0,0 0 0,0-1 0,-1 1 1,1 0-1,0 0 0,0 0 0,1-1 0,-1 1 1,0 0-1,0-1 0,0 1 0,0-1 0,0 1 1,1-1-1,-1 0 0,0 0 0,0 1 1,1-1-1,-1 0 0,2 0 0,1-1 8,-1 0 0,0 1 0,0-1 0,0 0 0,0-1 0,0 1 0,0 0-1,-1-1 1,1 0 0,0 1 0,3-5 0,25-24 74,-25 23-72,19-19-18,-1-1 0,-2-1 0,0-1 0,-2-1 0,25-51 0,-27 39-100,-3-1 1,19-78-1,20-157-327,-51 264 298,-1-1-1,1-20 0,-3 26-88,-3 12 11,-2 22-12,4-22 223,-36 304 167,33-258-8,3 1 1,8 81-1,-7-128-137,0 1-1,1 0 0,-1-1 1,1 1-1,0 0 0,0-1 1,0 1-1,0-1 0,1 1 1,0-1-1,-1 1 0,1-1 1,0 0-1,1 0 0,2 3 1,-5-6-22,1 1 1,-1-1 0,1 1-1,-1-1 1,1 0-1,-1 1 1,1-1 0,-1 0-1,1 0 1,0 0-1,-1 1 1,1-1 0,0 0-1,-1 0 1,1 0-1,0 0 1,-1 0 0,1 0-1,-1 0 1,1 0-1,0 0 1,-1 0 0,2-1-1,0 0-2,0 1 0,-1-1 0,1 0 0,0 0 0,-1-1-1,1 1 1,2-3 0,2-1-41,-1-1-1,-1 0 1,7-10 0,48-68-1129,-59 84 1164,0 0 0,0-1 0,0 1 1,1-1-1,-1 1 0,0 0 0,0-1 0,1 1 1,-1 0-1,0-1 0,1 1 0,-1 0 0,0-1 1,1 1-1,-1 0 0,1 0 0,-1-1 0,0 1 1,1 0-1,-1 0 0,1 0 0,-1 0 0,1 0 1,-1 0-1,0-1 0,1 1 0,-1 0 0,1 0 1,-1 0-1,1 1 0,-1-1 0,1 0 1,-1 0-1,0 0 0,1 0 0,-1 0 0,1 0 1,-1 1-1,1-1 0,-1 0 0,0 0 0,1 1 1,-1-1-1,0 0 0,1 0 0,-1 1 0,0-1 1,1 0-1,-1 1 0,0-1 0,0 1 0,1 0 1,1 0 21,0 1 1,0 0 0,0-1 0,0 1 0,0-1 0,5 3-1,-1-2-13,0 0-1,1-1 0,-1 1 0,0-1 0,1-1 0,-1 1 0,11-1 1,48-7-36,-43 4 50,19-3 25,-1-1 0,63-19 0,-86 20-14,0-1 0,0-1-1,0 0 1,-1-1 0,0-1 0,-1 0-1,0-1 1,15-15 0,-10 5-24,0-1 1,29-43 0,24-53 68,-29 44 75,50-90-331,-93 162 148,0 0 0,0-1-1,0 0 1,0 1 0,-1-1 0,1 1 0,-1-1 0,0 0 0,0-3 0,0 6 30,0 0 0,0 0 1,0-1-1,0 1 1,0 0-1,0 0 1,0 0-1,0-1 1,0 1-1,0 0 0,0 0 1,0 0-1,0 0 1,0-1-1,0 1 1,-1 0-1,1 0 0,0 0 1,0 0-1,0-1 1,0 1-1,0 0 1,0 0-1,-1 0 1,1 0-1,0 0 0,0 0 1,0 0-1,0-1 1,-1 1-1,1 0 1,0 0-1,0 0 0,0 0 1,0 0-1,-1 0 1,1 0-1,0 0 1,0 0-1,0 0 0,-1 0 1,1 0-1,0 0 1,0 0-1,-2 1 1,1 0 1,-1 0-1,1 0 0,0 0 1,-1 0-1,1 1 0,0-1 0,0 0 1,-2 3-1,-12 18 18,2 0 0,0 0 0,1 1 1,-11 33-1,-30 106 351,51-154-319,-35 138 527,32-117-466,1-1 1,2 1 0,0 35-1,3-56-67,-1 1 0,1-1 1,1 1-1,0-1 0,0 1 0,5 12 0,-6-19-22,0 0-1,0 0 1,0 0-1,0 0 0,0 0 1,1 0-1,-1 0 1,1 0-1,-1 0 1,1-1-1,0 1 0,0-1 1,-1 1-1,1-1 1,0 0-1,0 0 1,0 0-1,1 0 0,-1 0 1,0 0-1,0 0 1,1-1-1,-1 1 1,0-1-1,0 1 0,1-1 1,-1 0-1,5 0 1,-1-1-1,0-1 1,0 1 0,0-1 0,0 0 0,0 0-1,-1-1 1,11-5 0,34-27-60,-41 28 18,4-3-5,2-1-18,22-22-1,-33 30 28,-1 0 0,0-1-1,0 1 1,-1-1-1,1 0 1,-1 0-1,1 0 1,-1 0-1,-1 0 1,1-1-1,-1 1 1,2-5-1,-3 8-2,0 0-1,0 0 1,0 0-1,1 0 1,-1 0-1,0 0 1,-1 0-1,1 0 1,0 0-1,0 1 1,0-1-1,0 0 0,-1 0 1,1 0-1,0 0 1,-1 0-1,1 0 1,-1 1-1,1-1 1,-1 0-1,1 0 1,-1 1-1,0-2 1,-1 1 7,1 1 1,0-1 0,-1 0 0,1 1-1,0-1 1,-1 1 0,1-1 0,-1 1 0,1-1-1,-1 1 1,1 0 0,-4 0 0,-1 0 19,0 1 0,0-1 1,0 1-1,0 1 0,-9 2 1,10-2 36,-1 1 1,1-1-1,0 1 1,0 0-1,0 0 1,0 0-1,0 1 1,1 0-1,0 0 1,-1 0-1,1 0 0,1 1 1,-1 0-1,1-1 1,0 1-1,0 0 1,0 1-1,1-1 1,-1 1-1,1-1 1,1 1-1,-1-1 1,0 8-1,1-6-10,1-1 0,-1 0 0,1 1 1,1-1-1,-1 1 0,1-1 0,0 1 0,1-1 0,0 0 0,0 0 0,0 0 0,0 0 1,1 0-1,0 0 0,0-1 0,1 1 0,0-1 0,0 0 0,0 0 0,9 8 0,-5-7-39,0 0-1,0-1 1,1 0-1,-1 0 0,1-1 1,1 0-1,-1-1 0,0 0 1,1 0-1,0-1 1,-1 0-1,19 1 0,-12-2-385,0-1-1,0-1 1,0-1-1,0 0 1,0 0-1,0-2 0,17-6 1,-26 8-394,0-2 1,0 1-1,0-1 0,-1 0 1,1 0-1,-1-1 0,0 0 1,0 0-1,-1 0 1,0-1-1,1 0 0,5-9 1,-8 10 43,0 1 1,-1-1 0,1 0 0,-1-1-1,0 1 1,0 0 0,0-1-1,-1 1 1,0-1 0,0 1-1,0-7 1,4-28-2624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35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32 159 7968,'-31'0'2671,"31"0"-2619,0 0 1,0 0 0,0 0 0,0 0 0,0 0-1,0 0 1,0 1 0,0-1 0,0 0-1,0 0 1,0 0 0,0 0 0,0 0 0,0 0-1,0 0 1,0 0 0,0 1 950,0-1-950,9 3 1525,24-1 35,0-1 0,45-6 1,-34 2-801,95-10 913,237-53-1,-342 58-1674,161-43-38,-180 45-317,23-6-421,-36 11 173,1 1 0,0-1 0,-1 1 0,1 0 0,0 0 0,-1 0 0,1 0 0,0 0 0,0 0 0,-1 1 0,5 1 0,9 5-2429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2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11296,'-4'-8'5120,"8"1"-4449,1 2-287,3 5-352,2 0-1151,3 5 607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2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 10560,'-31'-20'4768,"52"6"-4128,-2 8-1856,4 6 544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2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28 704 5408,'-15'3'1728,"14"-3"-1612,0 0 1,1 1 0,-1-1-1,0 0 1,1 0-1,-1 1 1,1-1 0,-1 0-1,0 1 1,1-1-1,-1 1 1,1-1 0,-1 0-1,1 1 1,0-1 0,-1 1-1,1 0 1,-1-1-1,1 1 1,0-1 0,-1 1-1,1 0 1,0-1-1,0 1 1,0-1 0,-1 1-1,1 0 1,0-1-1,0 1 1,0 0 0,0-1-1,0 1 1,0 0-1,0-1 1,0 1 0,1 1-1,-1-2 87,1 0 0,-1 0 0,1 0-1,0 0 1,-1 0 0,1 0 0,-1 0-1,1 0 1,-1 0 0,1 0 0,-1-1-1,1 1 1,-1 0 0,1 0 0,-1 0-1,1-1 1,-1 1 0,0 0 0,1-1-1,-1 1 1,1 0 0,-1-1 0,12-13 778,-7 9-466,60-82 1800,-33 47-1763,48-57 1152,-62 73-824,-18 39-528,-18 59-38,-12 72-25,13-55-135,-14 64 161,-32 141 575,55-253-670,6-28 55,-1 1 0,-8 24 1,10-40-255,1 0 1,0 0 0,0 1-1,0-1 1,0 0 0,0 1 0,0-1-1,0 0 1,0 0 0,0 1 0,0-1-1,0 0 1,-1 0 0,1 1 0,0-1-1,0 0 1,0 0 0,-1 0-1,1 1 1,0-1 0,0 0 0,0 0-1,-1 0 1,1 0 0,0 0 0,0 0-1,-1 1 1,1-1 0,0 0-1,-1 0 1,-2-7 370,0-15-33,3 21-322,0-20 45,0 1 0,2 0 0,1-1 0,0 1 0,11-33 0,-5 17-68,-9 36-14,71-257-171,-60 226 121,2-1-1,1 2 1,1 0-1,2 0 0,34-46 1,-34 55-1,1 1 0,1 1 0,26-20 0,-32 28-38,1 2 0,0 0 0,0 0 0,1 1 0,0 1 0,20-6 0,-29 11 48,-1 1 1,1-1-1,-1 2 0,1-1 0,-1 0 1,8 1-1,-11 0 32,-1 0 1,1 1 0,-1-1-1,1 0 1,-1 0-1,0 0 1,1 1 0,-1-1-1,1 1 1,-1-1-1,1 1 1,-1 0 0,0 0-1,0-1 1,1 1 0,-1 0-1,0 0 1,0 0-1,0 0 1,0 0 0,0 1-1,0-1 1,0 0-1,0 0 1,-1 1 0,2 2-1,-1-2 25,-1 1 1,0 0-1,0-1 0,0 1 0,0 0 1,-1 0-1,1-1 0,-1 1 0,1 0 0,-1-1 1,0 1-1,0-1 0,-2 4 0,-17 31 205,19-35-205,-15 21 40,0-1 0,-2-1 0,-30 29 0,-65 48 72,102-89-111,-1 0 0,0-1 0,0 0 0,0-1 0,-27 10-1,36-16-5,0 1 0,0-1-1,0 1 1,0 0 0,1-1-1,-5 5 1,19-6-325,54-7 237,47-7-92,-59 2 278,1-3-1,57-23 1,219-118-20,-252 116 120,-75 38-197,22-12 157,-16 7-64,-10 7-103,0 0 1,1 0-1,-1-1 0,0 1 0,0 0 1,0 0-1,0 0 0,0 0 1,0 0-1,1 0 0,-1-1 0,0 1 1,0 0-1,0 0 0,0 0 1,0 0-1,0-1 0,0 1 0,0 0 1,0 0-1,0 0 0,0 0 1,0-1-1,0 1 0,0 0 0,0 0 1,0 0-1,0 0 0,0-1 1,0 1-1,0 0 0,0 0 0,0 0 1,0 0-1,0-1 0,-1 1-6,1 0 0,-1-1 0,1 1 0,-1 0-1,1 0 1,-1 0 0,1 0 0,-1-1 0,1 1 0,-1 0-1,1 0 1,-1 0 0,1 0 0,-1 0 0,1 0 0,-1 0-1,1 0 1,-1 0 0,1 1 0,-1-1 0,1 0 0,-1 0-1,1 0 1,-1 1 0,-14 6-78,13-5 71,-11 6-2,0 1 1,1 0-1,1 1 0,-1 0 1,2 0-1,-18 23 0,14-14 56,2 1-1,0 0 0,-16 38 0,7-12 37,8-19-36,1 0 0,-8 29 0,20-54-27,0-1 0,-1 1-1,1-1 1,0 0 0,0 1 0,-1-1 0,1 1 0,1-1 0,-1 1 0,0-1 0,0 1 0,0-1-1,2 3 1,-2-3-4,0-1-1,1 0 1,-1 1-1,0-1 1,1 0-1,-1 1 1,1-1-1,-1 0 1,0 0 0,1 1-1,-1-1 1,1 0-1,-1 0 1,1 0-1,-1 1 1,1-1-1,-1 0 1,1 0-1,-1 0 1,1 0-1,-1 0 1,1 0-1,-1 0 1,1 0-1,-1 0 1,1-1-1,-1 1 1,1 0 0,-1 0-1,1 0 1,-1 0-1,1-1 1,-1 1-1,1 0 1,-1-1-1,0 1 1,1 0-1,0-1 1,8-6 52,1-1 1,-1 0-1,-1-1 1,0 1-1,0-2 1,13-18-1,3-5-121,128-149-44,-131 159 56,32-24 0,-42 36-4,-10 18-80,0-1 0,-1 1-1,-1 10 1,-4 31 250,1-13 1,1 44 1,3-68-99,1 1 0,0-1 0,1 0 0,0 0 0,1-1 0,0 1 0,1 0 0,6 12-1,-8-20-3,0 1 0,0-1 0,0 1-1,0-1 1,1 0 0,-1 0-1,1 0 1,0-1 0,0 1-1,0-1 1,0 1 0,1-1-1,-1 0 1,1 0 0,-1-1-1,1 1 1,-1-1 0,1 1-1,0-1 1,0-1 0,0 1-1,0 0 1,0-1 0,0 0 0,5 0-1,-3 0-5,1-1 0,0 0 0,0-1 0,-1 0 0,1 0 0,-1 0-1,1-1 1,-1 0 0,0 0 0,0 0 0,0-1 0,-1 0 0,1 0 0,6-7-1,11-15-8,-2-1 0,-1 0-1,29-52 1,-11 17 51,-8 6-133,-26 49 74,7-10-320,-7 16 88,-5 11 100,0 4 102,-1 23-1,1 0 26,0-20 16,0 0 1,2 0-1,3 24 0,-3-32-1,1 0-1,0 0 1,1-1-1,0 1 0,0 0 1,1-1-1,0 0 0,6 9 1,-8-14 9,1 1 1,0-1 0,0 0-1,0 0 1,1-1-1,-1 1 1,1-1-1,-1 0 1,1 1 0,0-2-1,0 1 1,0 0-1,0-1 1,0 0-1,0 0 1,1 0 0,-1 0-1,0-1 1,0 1-1,1-1 1,-1 0-1,0 0 1,8-2 0,0 0-9,1-1 1,-1 0 0,0-1-1,0 0 1,0-1 0,19-10-1,-8 0 24,-1-1-1,0-1 0,-1-1 0,0-1 0,18-22 0,-5 4 22,-3-2-1,-1-1 1,-1-1-1,-3-1 1,-2-1 0,35-84-1,-49 105-83,-7 14-32,0 1 0,0-1 0,3-11 0,-3 12-82,-4 15-8,-10 29 263,1 0 1,2 1 0,-6 55-1,6 119 232,14-21-769,-4-177-515,-2-13 647,0 0 1,1 1-1,-1-1 0,0 0 1,0 1-1,0-1 0,0 0 0,0 1 1,0-1-1,0 0 0,-1 1 1,0 1-1,1-3 200,0 0-1,0 0 1,-1 0 0,1 0 0,0 0-1,0 0 1,-1 0 0,1 0-1,0 0 1,0 0 0,-1 0 0,1 0-1,0 0 1,0 0 0,0 0-1,-1 0 1,1 0 0,0 0 0,0 0-1,0-1 1,-1 1 0,1 0 0,0 0-1,0 0 1,0 0 0,0-1-1,-1 1 1,1 0 0,0 0 0,0 0-1,0 0 1,0-1 0,0 1-1,-13-17-1811,2-2 892,-11-29-1,3 8 930,12 26 148,-76-135 2708,78 142-2412,0-1 0,0 1 0,1-1-1,0 0 1,1-1 0,-4-11 0,6 18-251,1 0 1,0-1-1,0 1 1,0-1-1,0 1 1,0-1-1,0 1 1,0 0-1,1-1 1,-1 1-1,1-1 1,0 1-1,0 0 1,0 0-1,0-1 1,0 1-1,0 0 1,1 0-1,-1 0 1,1 0-1,-1 0 1,1 1-1,0-1 1,0 0-1,-1 1 1,1-1-1,4-1 1,13-8-65,-1 1 0,1 1 1,1 1-1,0 0 0,0 1 1,0 2-1,37-6 0,-47 10-1152,0 0-1,1 0 0,18 3 1,-2 2-4739,33 10 0,-17-4 1801,0-3 3578,-41-7 870,0 1 0,-1-1 0,1 0 0,0 1 0,0-1 0,0 1 0,-1-1-1,1 1 1,0 0 0,2 1 0,-3-1-109,-1 0 0,1-1 0,0 1 0,-1 0 0,1 0 0,-1 0 0,1-1 0,-1 1 0,0 0 0,1 0 0,-1 0 0,0 0 0,0 0 0,1 0 0,-1 0 0,0 0 0,0 0 0,0 0 0,0 0 0,0 0 0,-1 0 0,1-1 0,0 3 0,-19 119 5627,1 2-6126,18-108-2062,1-22-2527,-1-33 618,1 26 3631,0 0 0,5-20-1,1 6 253,-4 9 103,1 1 0,1-1 0,12-25 0,-15 37 139,1 1-1,0 0 1,1 0-1,-1 0 1,1 1-1,0-1 0,0 1 1,0 0-1,0 0 1,1 0-1,0 1 1,0-1-1,0 1 1,0 0-1,8-3 0,8-1-41,0 0-1,0 1 0,1 1 1,33-3-1,-40 6 675,-1 2-1,0 0 1,1 0 0,-1 1 0,0 1 0,1 1-1,-1 0 1,13 5 0,-24-7-213,-1-1 0,0 1 0,1 0 0,-1 0 0,0 1 0,0-1 0,0 0 0,0 1 0,3 2 1,-4-3-198,-1 1 1,1-1 0,0 0-1,-1 0 1,1 1 0,-1-1-1,1 0 1,-1 1-1,1-1 1,-1 1 0,0-1-1,0 0 1,0 1 0,0-1-1,0 1 1,0-1 0,-1 3-1,-1 4 373,0 1-1,-1-1 1,0 0-1,0-1 1,-1 1-1,-6 9 1,-10 23 787,12-19-801,1 1 0,0 0 0,2 1 0,-4 34 0,9-50-471,0-1 0,0 1-1,1-1 1,0 1 0,0-1 0,1 0-1,3 11 1,-4-15-14,-1 0 0,1 1 1,0-1-1,0 0 0,0 0 0,1 0 0,-1 0 0,0 0 0,1 0 0,-1 0 0,1 0 0,0-1 1,0 1-1,0-1 0,-1 1 0,1-1 0,0 0 0,1 0 0,-1 1 0,0-2 0,0 1 0,3 1 0,-3-2-16,1 0-1,-1 0 0,0 0 1,0 0-1,0-1 0,1 1 0,-1 0 1,0-1-1,0 0 0,0 0 0,0 1 1,0-1-1,0 0 0,0-1 0,3-1 1,2-4 18,1 1 0,8-11 0,-11 11-25,50-55 37,66-68-76,-96 105-58,115-117-246,-119 117 274,-1-1 0,-1-1 0,-1-1 0,-2-1 0,20-43 0,-17 23-71,24-89 0,-41 131 76,0-1 0,-1 0 0,0 0 0,0 0 0,-1 0 0,0 0 0,0-9 0,0 15 37,0 1-1,0-1 0,0 1 0,-1-1 0,1 1 0,0-1 0,0 1 1,0-1-1,0 1 0,0 0 0,0-1 0,-1 1 0,1-1 0,0 1 1,0-1-1,-1 1 0,1-1 0,0 1 0,-1 0 0,1-1 0,-1 1 0,0-1 1,1 1 1,-1 0 0,1 0 0,-1 0 0,1 0 1,-1 0-1,1 0 0,0 1 0,-1-1 0,1 0 1,-1 0-1,1 0 0,-1 0 0,1 1 0,0-1 1,-1 0-1,1 0 0,0 1 0,-1-1 0,1 0 1,-1 1-1,-20 26-106,21-26 110,-47 66 36,-40 62 102,73-107-48,2 2 1,0 0-1,-15 47 0,24-58-39,0-1 0,1 1 0,0 0 0,1 0 0,1 0 0,0 0 0,0 0 1,1 0-1,1 0 0,0 0 0,7 21 0,-6-26-18,0-1 1,0 1-1,0-1 0,1 0 1,0 0-1,0-1 1,1 1-1,0-1 0,0 0 1,0 0-1,1 0 1,0-1-1,0 0 0,1 0 1,-1-1-1,1 1 1,0-2-1,0 1 0,0-1 1,9 3-1,-10-4-6,0-1 1,-1 0-1,1 0 0,0 0 1,0-1-1,0 0 0,0 0 1,0-1-1,0 1 0,7-3 1,-4 0-1,1 0 0,-1 0 0,0-1 1,0 0-1,13-9 0,-5 1-9,-1 0 1,0-1-1,-1-1 0,-1-1 1,19-22-1,-26 28-71,27-37-202,-31 41 223,0 1 0,-1-1 0,0 0 0,1 1 0,-2-1 0,1 0 0,0-1 0,0-6-1,-2 11 13,1 0 0,-1 0 0,0 0 0,0 0 0,0 0 0,0 0-1,0 0 1,0 0 0,-1 0 0,1 0 0,0 0 0,0 0 0,-1 0-1,1 0 1,0 1 0,-1-1 0,1 0 0,-1 0 0,1 0 0,-1 0 0,0 1-1,1-1 1,-2-1 0,1 2 19,0-1-1,0 1 1,0 0-1,0-1 1,0 1-1,0 0 1,0 0-1,0 0 1,0 0 0,0 0-1,0 0 1,0 0-1,-1 0 1,1 0-1,0 0 1,0 1-1,-1-1 1,-2 2 45,0-1 0,0 1-1,0 0 1,0 0 0,1 0 0,-1 1 0,1-1 0,0 1-1,-1 0 1,-2 3 0,0 3 102,0 0 0,1 0 0,0 1 0,1-1 0,0 1 0,0 0 0,1 1 0,0-1-1,1 0 1,0 1 0,1 0 0,0-1 0,1 17 0,0-16-80,1 1-1,1 0 1,-1 0 0,2-1-1,0 1 1,0-1 0,1 0-1,0 0 1,1 0 0,0 0-1,1-1 1,8 13 0,-11-20-161,1 0 1,-1 1 0,1-1 0,-1 0-1,1-1 1,0 1 0,0-1 0,0 0-1,0 0 1,1 0 0,-1 0 0,0-1-1,1 1 1,-1-1 0,1-1-1,0 1 1,-1 0 0,6-1 0,9 0-1597,1-1-1,37-7 1,-52 7 1381,33-7-6680,49-17 0,-50 15 3211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2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11872,'-3'12'5375,"-2"24"-4671,0-16 2880,10 0-2112,-10 3 736,5 6-1312,-5-6-512,10-3-256,-5-4-352,0-4 128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1664,'0'0'528,"13"-7"3312,-5 0-2130,-7 7-1456,-1 0 1,1 0 0,-1 0 0,1-1-1,-1 1 1,0 0 0,1-1 0,-1 1-1,0 0 1,1 0 0,-1-1 0,0 1-1,1-1 1,-1 1 0,0 0 0,0-1-1,0 1 1,1-1 0,-1 1 0,0-1-1,0 1 1,0 0 0,0-2 0,0 2-228,0 1 0,0-1 0,0 0 0,0 0 0,0 0 0,0 0 0,0 0 1,0 0-1,0 0 0,0 1 0,0-1 0,0 0 0,0 0 0,-1 0 0,1 0 0,0 0 1,0 0-1,0 0 0,0 0 0,0 0 0,0 0 0,0 0 0,-1 0 0,1 0 1,0 0-1,0 0 0,0 0 0,0 0 0,0 0 0,0 0 0,-1 0 0,1 0 1,0 0-1,0 0 0,0 0 0,0 0 0,0 0 0,0 0 0,0 0 0,-1 0 0,1 0 1,0 0-1,0 0 0,0 0 0,0 0 0,0 0 0,0-1 0,0 1 0,0 0 1,0 0-1,0 0 0,-1 0 0,1 0 0,0 0 0,0 0 0,0 0 0,0-1 1,0 1-1,0 0 0,0 0 0,0 0 0,0 0 0,0 0 0,-6 7 125,6-7-130,-1 1-3,0 0 0,0 0 1,0 0-1,0-1 0,0 1 0,-1-1 1,1 1-1,0-1 0,-3 2 0,1-1 270,8-1 691,-2 0-854,-1 0 1,0-1-1,1 0 0,-1 1 0,0-1 0,0 0 1,1 0-1,-1-1 0,0 1 0,3-3 0,-4 3-84,1 1-1,-1-1 0,0 0 1,0 0-1,1 0 0,-1-1 1,0 1-1,0 0 0,0 0 1,-1-1-1,1 1 0,0 0 0,0-1 1,-1 1-1,1-1 0,0-2 1,-2 3 197,-1 3-194,0 3-73,0-2 40,1 0 0,-1 0 0,1 0 0,-1-1 0,0 1 0,0-1 0,0 1 0,-3 2 0,-7 9 381,10-11-64,2-3 71,1 0-553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4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40 5056,'1'-1'516,"-1"0"0,0 0 0,1-1 0,-1 1 0,0 0-1,0 0 1,0 0 0,0-1 0,0 1 0,0 0 0,0 0 0,-1 0 0,1-1 0,0 1 0,0 0 0,-1 0 0,1 0 0,-1 0 0,1 0-1,-1 0 1,-1-2 0,1 2-372,0 0 0,0 0 0,0 0 0,0 0 0,0 0 0,0 0 0,0 0 0,0 1 0,0-1 0,0 0-1,-1 1 1,1-1 0,0 1 0,0-1 0,-1 1 0,1 0 0,0 0 0,-1-1 0,-1 1 0,3 0-133,-1 0 0,1 0 0,-1 0 0,1 1 0,0-1 0,-1 0 0,1 0 0,-1 0 0,1 0 0,-1 1 0,1-1 0,0 0 0,-1 0 0,1 1 0,-1-1 0,1 0 0,-1 1 0,1 0-1,-1-1 0,1 0 0,0 1 0,-1-1 0,1 0 0,0 1 1,-1-1-1,1 0 0,-1 0 0,1 1 0,-1-1 0,1 0 0,-1 0 0,1 0 0,-1 0 0,1 0 0,-1 0 0,0 1 0,0-1 114,3 0-1501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5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1310 3072,'-5'0'6229,"6"-4"-2881,8-12-1597,26-25-518,-1-1 0,33-58 0,48-102-133,-90 156-823,3 2-1,35-46 1,-47 71-189,1 0 0,0 1 0,1 0 0,1 2 0,1 0 0,34-20 0,-50 34-103,-1 0 0,1 0 0,0 0 0,0 1 0,0 0 0,4-1 1,-7 2 12,-1 0 0,1-1 0,0 1 1,0 0-1,-1 0 0,1 0 1,0 0-1,-1 0 0,1 0 0,0 0 1,-1 0-1,1 1 0,0-1 1,-1 0-1,1 0 0,0 1 0,-1-1 1,1 0-1,-1 0 0,1 1 1,0-1-1,-1 1 0,1-1 0,-1 1 1,1-1-1,-1 1 0,1-1 1,-1 1-1,0-1 0,1 1 0,-1-1 1,1 1-1,-1 0 0,0-1 1,0 1-1,1 0 0,-1-1 0,0 1 1,0 0-1,0-1 0,0 1 1,0 0-1,0-1 0,0 2 0,-1 9-12,-1 0-1,0-1 0,-6 19 1,-52 147 366,-16 45 330,73-209-289,3-12-388,0 0 0,0 0 0,0 0 0,0 0 0,0 0 1,0 0-1,0 0 0,0 0 0,0 0 0,0 0 1,0-1-1,0 1 0,1 0 0,-1 0 0,0 0 1,0 0-1,0 0 0,0 0 0,0 0 0,0 0 0,0 0 1,0 0-1,0 0 0,0 0 0,1 0 0,-1 0 1,0 0-1,0 0 0,0 0 0,0 0 0,0 0 1,0 0-1,0 1 0,0-1 0,0 0 0,1 0 1,-1 0-1,0 0 0,0 0 0,0 0 0,0 0 0,0 0 1,0 0-1,0 0 0,0 0 0,0 0 0,0 0 1,0 1-1,0-1 0,0 0 0,0 0 0,0 0 1,0 0-1,0 0 0,0 0 0,0 0 0,34-55 417,-7 11-419,2 1 1,2 2-1,2 1 1,2 1-1,44-38 1,-42 43-69,-29 25-11,1 1-1,0-1 1,1 2-1,0-1 0,0 1 1,0 1-1,23-11 1,-31 16 44,0 1 0,0-1 0,0 1 0,0 0 0,0-1 1,0 1-1,0 0 0,0 0 0,0 0 0,0 1 0,2-1 1,-3 1 18,0-1 0,0 0 1,0 1-1,0-1 0,0 1 1,0-1-1,0 1 0,0 0 1,-1-1-1,1 1 0,0 0 1,0 0-1,-1-1 0,1 1 1,0 0-1,-1 0 0,1 0 1,-1 0-1,1 0 0,-1 0 1,0 0-1,1 0 0,-1 0 1,1 1-1,0 13 5,0-1 1,0 0-1,-2 1 1,-3 25-1,2-17 30,-5 135-19,7-133 78,2 1-1,1-1 0,1 1 1,8 28-1,-10-47-48,1-1-1,-1 1 1,1-1-1,0 1 1,1-1-1,-1 0 0,1 0 1,0 0-1,1-1 1,9 10-1,-11-12 0,1 0-1,0-1 1,0 1 0,0-1-1,0 0 1,0 0-1,0 0 1,1 0-1,-1-1 1,1 1-1,-1-1 1,1-1 0,-1 1-1,1-1 1,0 1-1,-1-1 1,8-1-1,-1-1 14,-1 0-1,1-1 1,-1 0-1,0-1 1,0 0-1,-1 0 1,1-1-1,9-7 0,1-1 49,0-2 0,24-23 0,-27 21-53,0-1 1,-1 0-1,-1-1 1,23-39-1,-31 47-45,-2-1-1,1 1 0,-1-1 0,-1 0 0,0-1 1,-1 1-1,0-1 0,-1 1 0,0-1 0,0-23 1,-3 31-24,1-1 1,-1 1 0,0 0 0,0 0-1,-1 0 1,-2-7 0,3 10 11,0 1 0,1-1 0,-1 1 0,0-1 0,0 1 0,0 0 0,0-1 0,0 1 0,0 0 0,-1 0 0,1 0 0,0 0 0,-1 0 0,1 0 0,0 0 0,-1 0 0,1 0 0,-1 1 0,0-1 0,1 1 0,-1-1 1,1 1-1,-1 0 0,0-1 0,-1 1 0,-2 1-17,0-1-1,0 1 1,0 0 0,0 0 0,1 1 0,-1-1 0,0 1 0,1 0 0,-1 1 0,1-1 0,0 1 0,-1 0-1,1 0 1,1 0 0,-1 0 0,0 1 0,-4 5 0,-1 3 8,0-1-1,1 2 1,0 0 0,-10 21 0,4-3 12,-13 40 1,23-60 46,2-1-1,-1 1 1,1 0-1,1 0 1,0 0-1,0-1 1,3 23 0,-2-29-11,1 0 1,0 0-1,1 0 1,-1-1 0,0 1-1,1 0 1,0-1-1,0 1 1,0-1-1,0 1 1,1-1 0,-1 0-1,1 0 1,0 0-1,0 0 1,0-1-1,0 1 1,0-1 0,1 0-1,5 3 1,-3-2 33,0 0 1,0-1-1,1 0 1,-1-1 0,1 1-1,-1-1 1,1 0-1,-1-1 1,1 1-1,0-1 1,12-2 0,2-2 25,0-1 0,-1 0 0,0-1 0,35-17 0,-38 14-40,-2-1 0,1-1 0,-2 0 1,1-1-1,-2-1 0,24-26 0,-8 3-48,-2 0 0,37-67 0,-28 44-185,-36 59 189,0 1 0,0-1 0,0 0 0,0 0 0,0 0 0,0 0 0,0 0-1,0 0 1,0 0 0,0 0 0,0 0 0,0 0 0,0 0 0,0 0 0,1 0 0,-1 0 0,0 0 0,0 0 0,0 0 0,0 0 0,0 0 0,0 0 0,0 0 0,0 0 0,0 0 0,0 0 0,0 0 0,0 0 0,0 0 0,0 0 0,1 0 0,-1 0 0,0 0 0,0 0 0,0 0 0,0 0 0,0 0 0,0 0 0,0 0 0,0 0 0,0 0 0,0 0 0,0 0 0,0 0 0,0 0 0,0 0 0,0 0 0,0 0 0,0 0 0,0 0 0,1 0 0,-1 0 0,0 0 0,0 0 0,0-1 0,0 1 0,0 0 0,0 0 0,0 0 0,0 0 0,0 0 0,0 0 0,0 0 0,0 0 0,0 0 0,0 9-121,-3 16 4,-9 49 72,-8 59 141,18-106 63,0 0-1,5 53 1,-3-78-120,1 0 0,-1 0 0,1 0 0,-1 1 0,1-1 0,0 0 0,-1 0 0,1 0 0,0 0 0,0-1 0,1 1 0,-1 0 0,2 2 0,-2-3-15,0-1-1,0 1 1,-1-1 0,1 1 0,0-1 0,0 1-1,0-1 1,0 0 0,0 0 0,0 1 0,0-1-1,0 0 1,0 0 0,-1 0 0,1 0 0,0 0-1,0 0 1,0 0 0,0-1 0,0 1 0,0 0-1,0 0 1,0-1 0,0 1 0,0-1 0,-1 1-1,1 0 1,0-1 0,0 0 0,-1 1 0,1-1-1,0 1 1,0-1 0,0-1 0,9-8 5,-1-1 0,0 0 0,-1-1 0,0 0 0,9-19 0,-1 2-22,96-155-89,-104 169 32,-8 13 29,1 0 1,0 0-1,0 0 0,0 0 1,0 1-1,0-1 0,0 0 1,0 0-1,1 1 0,-1-1 1,1 0-1,-1 1 0,3-2 1,-4 4 20,0-1 1,0 0 0,0 0 0,0 1-1,1-1 1,-1 0 0,0 1 0,0-1-1,0 0 1,0 1 0,0-1-1,0 0 1,0 1 0,0-1 0,0 0-1,0 1 1,0-1 0,0 0 0,0 1-1,0-1 1,0 0 0,-1 1 0,1-1-1,0 0 1,0 1 0,-20 47-26,2 2 0,2-1 0,-17 98 0,27-116 53,4-22 4,0-1 0,1 1 1,0-1-1,0 1 0,1-1 0,1 13 0,0-2 115,-1-17-42,5 6 74,26 0 42,-23-8-216,1-1 0,12-3 0,12 0 35,-23 1 176,-10 3-213,0 0-1,1 0 1,-1-1 0,0 1 0,1 0 0,-1 0 0,0 0-1,1 0 1,-1 0 0,0 0 0,1 0 0,-1 0-1,0 0 1,1 0 0,-1 0 0,0 0 0,1 0-1,-1 0 1,0 0 0,1 0 0,-1 0 0,1 0-1,-1 0 1,0 0 0,1 1 0,0-1-1,0 1 1,-1-1 0,1 0-1,0 1 1,0-1-1,0 0 1,0 0-1,0 1 1,0-1-1,0 0 1,0 0-1,0 0 1,0 0-1,0 0 1,0-1 0,0 1-1,0 0 1,0 0-1,-1-1 1,1 1-1,0 0 1,0-1-1,0 1 1,0-1-1,0 1 1,-1-1 0,1 0-1,1 0 1,-2 0 1,1 1 1,0-1-1,0 1 0,0-1 1,0 1-1,-1-1 1,1 1-1,0-1 0,0 1 1,0 0-1,0 0 1,2-1-1,4 1 4,-4 0-27,1 0 1,-1 0 0,0 0 0,0 0 0,6-2 0,4-2 72,0 0 1,-1-1-1,1 0 1,-1-1-1,0-1 1,0 0-1,-1 0 1,0-1 0,0-1-1,-1 0 1,0 0-1,0-1 1,-1 0-1,12-18 1,7-21-7,33-76 1,16-80-46,-9-24-224,-11-17 480,-48 205-257,24-141-750,-32 180 745,0-15-200,-4 12-31,-3 10-109,1 2 313,0 0 0,1 1 0,0 0 0,0-1-1,-5 16 1,-9 45-119,9-29 124,-23 91 75,5 1 0,7 2-1,-7 237 1,26-359-47,4 69 160,-3-70-87,2 1 0,0-1 0,0 0-1,0 1 1,6 10 0,-8-19-48,1 0 0,0-1 0,0 1 0,-1 0 0,1-1 0,1 1 1,-1 0-1,0-1 0,0 1 0,1-1 0,-1 0 0,0 1 0,1-1 0,3 2 0,-4-3-8,0 1 0,1-1-1,-1 0 1,0 0 0,0 0 0,1 1 0,-1-1 0,0-1 0,1 1-1,-1 0 1,0 0 0,1 0 0,-1-1 0,0 1 0,0 0 0,1-1 0,-1 0-1,0 1 1,0-1 0,0 1 0,2-3 0,11-8 5,-1 0 0,0-1 0,-1-1 0,-1 0 0,14-20 0,-19 25-21,56-80 34,-51 71-14,0 0-1,-2-1 1,10-25 0,-15 30-27,0-1 1,4-21-1,-8 30-33,1 0 0,-1 0-1,0 0 1,0 0 0,-1 0 0,1 0-1,-1 1 1,0-1 0,0 0 0,-3-5 0,3 8 14,0 1 0,0-1 0,0 0 0,0 1 0,0-1 0,0 1 0,0-1 0,-1 1 0,-2-2 0,-4-5 120,8 8-98,0 0 1,0 0 0,0-1-1,0 1 1,0 0-1,0 0 1,0-1 0,1 1-1,-1 0 1,0 0-1,0 0 1,0-1 0,1 1-1,-1 0 1,0 0-1,0 0 1,0 0-1,1 0 1,-1 0 0,0-1-1,0 1 1,1 0-1,-1 0 1,0 0 0,0 0-1,1 0 1,-1 0-1,0 0 1,0 0-1,1 0 1,-1 0 0,0 0-1,1 0 1,21-3 26,25-1-9,-34 4-46,0 1 0,0 0 0,-1 1 1,1 0-1,21 7 0,-29-8 23,-1 1 1,0 0 0,1 0 0,-1 0-1,0 0 1,0 1 0,-1 0 0,1-1-1,-1 1 1,1 1 0,-1-1 0,0 0-1,0 1 1,0 0 0,0-1 0,-1 1-1,0 0 1,0 1 0,2 4 0,3 16-27,-1 1 1,3 36-1,-6-42 74,0 1-1,0-1 0,2 0 0,13 36 1,-17-54-19,0 0 1,0 0-1,0 0 1,1 0-1,-1 0 1,0 0 0,1 0-1,-1 0 1,1-1-1,0 1 1,0 0-1,-1-1 1,1 0 0,0 1-1,0-1 1,0 0-1,0 0 1,1 0-1,-1 0 1,0 0 0,0-1-1,0 1 1,1-1-1,-1 0 1,0 1-1,1-1 1,-1 0 0,0 0-1,1 0 1,-1-1-1,0 1 1,1 0-1,-1-1 1,0 0 0,0 1-1,1-1 1,-1 0-1,0 0 1,0 0-1,0-1 1,0 1-1,0 0 1,0-1 0,2-2-1,3-4 25,0-1 0,-1 1-1,0-1 1,7-17 0,18-44-102,-11 21-5,38-75 35,-55 118-55,-1 0 0,0 0 0,0 0 0,0-1 0,1-10 0,-9 33-249,0 31 233,2-18 137,-1 37 1,5-47 35,2-1 1,-1 1 0,2-1 0,8 28 0,-11-44-59,0 0 1,1-1 0,-1 1 0,1-1 0,0 1-1,-1-1 1,1 1 0,0-1 0,0 1 0,0-1 0,0 0-1,0 0 1,0 1 0,0-1 0,0 0 0,0 0 0,1 0-1,-1 0 1,1 0 0,-1 0 0,0-1 0,1 1-1,-1 0 1,1-1 0,0 1 0,-1-1 0,1 0 0,-1 1-1,1-1 1,0 0 0,-1 0 0,1 0 0,0 0 0,-1 0-1,1 0 1,-1-1 0,1 1 0,0 0 0,2-2 0,3-1 20,0 0 1,0 0 0,-1 0 0,1-1 0,-1 0 0,0-1 0,8-6 0,219-188 66,-162 142-255,-69 56 129,0-1 0,0 1 0,0 0 0,-1 0 0,1 0 1,0 0-1,0 1 0,0-1 0,3 0 0,-4 1 14,-1 0 0,1 0-1,0 0 1,-1 0 0,1 0-1,-1 0 1,1 0 0,0 0 0,-1 1-1,1-1 1,-1 0 0,1 0-1,-1 1 1,1-1 0,-1 0 0,1 1-1,-1-1 1,1 0 0,-1 1 0,1-1-1,-1 1 1,0-1 0,1 1-1,-1-1 1,0 1 0,1-1 0,-1 1-1,0-1 1,0 1 0,1 0-1,-1-1 1,0 1 0,0-1 0,0 1-1,0 0 1,0-1 0,0 2 0,1 11 1,-1 1 0,0 0 1,-3 22-1,0-11-3,-3 18 139,3-30-15,0 24 0,5-28 155,3-10-131,6-10 8,-11 10-126,44-60 156,-30 41-205,0 1-1,22-24 1,-34 41 9,2-2-16,1-1 1,0 1 0,6-5 0,-10 9 23,0-1 0,-1 1 0,1 0 0,0-1 0,0 1 0,-1 0 0,1-1-1,0 1 1,0 0 0,0 0 0,-1 0 0,1 0 0,0 0 0,0 0 0,0 0 0,0 0-1,-1 0 0,1 0 0,-1 1-1,1-1 1,-1 0 0,0 0 0,1 1 0,-1-1 0,0 1-1,1-1 1,-1 0 0,0 1 0,1-1 0,-1 1 0,0-1-1,0 0 1,1 1 0,-1-1 0,0 1 0,0-1 0,0 1-1,0-1 1,0 1 0,0-1 0,0 1 0,0 0 0,2 21 3,-2 0 1,-3 35 0,1-36 71,1 1 0,1-1 0,3 27 0,-2-43-35,0 0 1,0-1-1,1 1 0,-1-1 1,1 0-1,0 1 0,0-1 1,0 0-1,4 4 0,-5-6-26,0-1 0,0 1 0,1-1 0,-1 0 0,1 1 0,-1-1 0,0 0 0,1 0 0,0 0 0,-1 0 0,1 0 0,0 0 0,0-1 0,-1 1 0,1 0 0,0-1 0,0 1 0,0-1 0,0 0 0,0 0 0,-1 0 0,1 0 0,0 0 0,0 0 0,0 0 0,2-1-1,10-4 50,0-1 0,0-1 0,0 0 0,-1-1-1,0 0 1,14-12 0,8-5 7,124-91-123,-109 79 53,14-15-240,-95 115-79,25-50 321,1 0 0,0 0 1,1 1-1,1 0 0,0 0 1,0 0-1,0 19 0,3-28 29,0 1-1,0-1 1,1 1-1,0-1 1,0 0-1,0 1 1,1-1-1,-1 0 1,1 0-1,0 0 1,1 0-1,-1 0 1,1-1-1,0 1 1,0-1-1,0 0 1,1 1-1,0-1 1,0-1-1,0 1 1,0-1-1,6 4 0,-7-5-4,-1 0 0,1 0 0,0-1 0,1 1-1,-1-1 1,0 0 0,0 0 0,0 0 0,1-1-1,-1 1 1,0-1 0,1 1 0,-1-1 0,0 0-1,1-1 1,-1 1 0,1 0 0,-1-1 0,0 0-1,0 0 1,1 0 0,-1 0 0,0 0 0,0-1-1,0 1 1,0-1 0,0 0 0,-1 0-1,1 0 1,3-4 0,-1 1 8,0 0-1,-1-1 1,1 1-1,-1-1 0,-1 0 1,1-1-1,-1 1 1,0-1-1,0 1 1,-1-1-1,0 0 1,0 0-1,2-13 1,-4 9-33,0 0 1,0 0-1,-1 0 0,-1 0 1,0 1-1,0-1 1,-1 0-1,0 1 0,-1-1 1,0 1-1,-1 0 1,0 1-1,0-1 0,-1 1 1,0 0-1,-1 0 1,0 1-1,0 0 0,-11-9 1,2 3-53,-29-18 1,45 32 63,-1 0-1,1-1 1,-1 1-1,1 0 1,0 0 0,-1 0-1,1-1 1,0 1-1,-1 0 1,1 0-1,0-1 1,-1 1 0,1 0-1,0-1 1,0 1-1,0 0 1,-1-1-1,1 1 1,0 0 0,0-1-1,0 0 1,7-1 83,23 5 126,-20-1-142,63 0 249,73-6 0,73-16-1068,-93 7-3317,-95 8 99,-7 4 1253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5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43 10976,'-30'-20'4960,"39"25"-4321,-1-10 1089,5 5-1088,15-3-64,4 3-352,0-5-224,2 5-32,3-3-2368,-5 3 1313,-11-9-4513,-3 6 3168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5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19 103 9568,'-19'-3'4320,"77"-5"-3776,-8-1 2047,8 9-1535,50-11 224,5 2-800,40-11-96,-5 9-224,23-9-224,-13 8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2:5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129 147 2656,'-7'-5'512,"0"0"0,0 1 0,0 0 0,-14-6 0,-3-1 2803,20 9-2572,0 0 0,0 0-1,-1 0 1,-7-2 0,9 3-237,-13 0 1368,16 1-1833,-1 0 1,1 0-1,0 0 0,-1 0 0,1 0 1,0 0-1,-1 1 0,1-1 1,0 0-1,-1 0 0,1 0 0,0 0 1,-1 1-1,1-1 0,0 0 1,0 0-1,-1 1 0,1-1 1,0 0-1,0 1 0,-1-1 0,1 0 1,0 1-1,0-1 0,0 0 1,0 1-1,-1-1 0,1 0 0,0 1 1,0-1-1,0 0 0,0 1 1,0-1-1,0 0 0,0 1 1,1 0-14,-1 0 1,0-1-1,1 1 1,-1-1-1,1 0 1,0 1-1,-1-1 1,1 1-1,-1-1 1,1 0 0,-1 1-1,1-1 1,0 0-1,-1 0 1,1 1-1,0-1 1,-1 0-1,1 0 1,1 0 0,3 2 135,11 5 66,-1-1 0,1-1 0,-1 0 0,1-1 0,1-1 0,-1 0 0,23 0 0,253-5 1237,282-47 22,-355 29-1165,714-45 482,-656 54-710,122 12-157,-13 28-150,-338-22-1247,0 1 0,64 21 0,-45-5-1117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35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762 1 6144,'-3'4'1630,"0"1"1,0-1-1,-9 9 0,2-2-567,-5 5-330,-1-2 1,0 0-1,-1-1 1,-34 19 0,5-1 163,15-7-516,0 1-1,2 2 1,0 1 0,-37 49 0,-46 70 360,52-66-432,-97 112 65,153-189-399,-4 5 93,0 0 0,1 1-1,0 0 1,-10 20 0,16-30-168,1 1 0,0-1 0,-1 1 0,1-1 0,0 1 0,-1 0 0,1-1 0,0 1 0,0-1 0,0 1 0,0 0 0,0-1 0,0 1 0,0 0 0,0-1 0,0 1 0,0 0 0,0-1 0,0 1 0,0 0 0,0-1 0,1 1 0,-1 0 0,0-1 0,1 2 0,0-2-99,-1 0 1,1 1-1,0-1 1,-1 0-1,1 0 1,0 0-1,-1 1 1,1-1-1,0 0 1,0 0 0,-1 0-1,1 0 1,0 0-1,0 0 1,-1-1-1,1 1 1,0 0-1,1-1 1,3 0-1145,1-2-1,-1 1 1,0 0 0,9-6 0,8-9-1617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4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196 586 3136,'0'-9'1039,"1"1"1,1-1-1,4-16 1,-4 17 50,0 0 0,0 0-1,1-16 1,-3 24-1054,0 0-1,0-1 1,0 1 0,0 0-1,0 0 1,0-1 0,0 1-1,0 0 1,0 0 0,0-1 0,0 1-1,0 0 1,0 0 0,0-1-1,0 1 1,0 0 0,0 0-1,-1-1 1,1 1 0,0 0-1,0 0 1,0 0 0,0-1 0,0 1-1,-1 0 1,1 0 0,0 0-1,0 0 1,0-1 0,-1 1-1,1 0 1,0 0 0,0 0-1,-1 0 1,-9 4 594,7-1-509,0 0 0,-1 0 1,1 0-1,-3 6 0,-41 54 528,19-27-387,2 2-1,1 0 1,-21 47 0,45-82-224,-1 0 0,1 0-1,0 0 1,0 1 0,0-1 0,0 0 0,1 1-1,-1-1 1,1 1 0,0-1 0,1 7-1,-1-8 22,1 0-1,0 0 1,-1 0-1,1 0 0,0 0 1,0 0-1,1-1 1,-1 1-1,0 0 1,0 0-1,1-1 0,-1 1 1,1-1-1,-1 0 1,1 1-1,0-1 0,0 0 1,-1 0-1,1 0 1,2 1-1,2 0 47,-1 0 0,0 0 0,0-1 0,1 1-1,-1-1 1,1 0 0,-1-1 0,1 1 0,-1-1 0,1 0 0,-1-1 0,1 1-1,7-3 1,-6 1-50,1 0 0,0-1 0,-1 0-1,1 0 1,-1-1 0,0 0 0,0 0 0,0-1-1,6-5 1,3-5 1,0-1-1,-1-1 1,-1 0 0,13-20 0,-9 9 9,-1 0 0,15-37 1,-28 54-132,2 0 0,6-10 0,-23 88-1086,7-52 1162,1 0-1,1 0 0,0 0 1,1 0-1,2 29 0,-1-41 25,1 1 0,-1-1-1,1 0 1,0 1 0,0-1 0,0 0-1,1 0 1,-1 1 0,1-1-1,0 0 1,-1-1 0,1 1-1,1 0 1,-1 0 0,0-1 0,1 1-1,-1-1 1,1 0 0,0 0-1,0 0 1,0 0 0,0 0-1,0-1 1,0 1 0,0-1 0,0 0-1,1 0 1,-1 0 0,0 0-1,1-1 1,-1 0 0,4 1-1,2-1 18,0 0 0,-1 0 0,1-1 1,0 0-1,-1-1 0,1 1 0,-1-2 0,1 1 0,-1-1 0,0-1 0,0 1 0,0-1 0,-1-1 0,1 1 0,7-8 0,-5 4-19,-1 0 1,0 0-1,0-1 1,-1-1-1,0 1 0,-1-1 1,0-1-1,0 1 1,-1-1-1,6-15 1,-8 16-21,-1-1 1,1-1-1,-2 1 1,1 0-1,-2-1 1,1-21-1,-1 29-28,-2 0 0,1 0 0,0 1 0,-1-1 0,1 0 0,-1 1 0,0-1 0,0 0-1,-1 1 1,1 0 0,-1-1 0,0 1 0,0 0 0,0 0 0,0 0 0,0 0 0,-1 0 0,1 0 0,-1 0-1,0 1 1,0 0 0,0-1 0,0 1 0,-6-3 0,8 5-2,1 0-1,-1-1 1,0 1 0,0 0-1,1 0 1,-1-1 0,0 1-1,0 0 1,0 0 0,0 0 0,1 0-1,-1 0 1,0 0 0,0 1-1,0-1 1,1 0 0,-1 0-1,0 1 1,0-1 0,1 0-1,-1 1 1,-1 0 0,2-1-3,1 1 0,-1-1 0,0 1 0,0-1 0,0 1 0,1 0 0,-1-1 0,0 1 0,1-1 0,-1 1 0,0-1 0,1 0 0,-1 1 0,1-1 0,0 1 0,4 3 29,-1 0 0,2-1 0,-1 0 0,0 0 0,1 0 0,-1-1 0,1 0 0,-1 0 1,9 1-1,8 2-2,25 1 1,-43-5-21,21 1 24,0-1 0,0-1 0,0-2 0,-1 0 0,1-1 0,0-2 0,-1 0 0,24-9 0,-26 7-10,-13 7 0,-9 0 0,0 0 0,0 0 0,0 0 0,1 0 0,-1 0 0,0 0 0,0 0 0,0 0 0,0 0 0,0 0 0,0 0 0,0 0 0,0 0 0,1 0 0,-1 0 0,0 0 0,0 0 0,0 1 0,0-1 0,0 0 0,0 0 0,0 0 0,0 0 0,0 0 0,0 0 0,0 0 0,0 0 0,0 0 0,0 1 0,0-1 0,0 0 0,0 0 0,0 0 0,0 0 0,0 0 0,0 0 0,0 0 0,0 0 0,0 1 0,0-1 0,0 0 0,0 0 0,0 0 0,0 0 0,0 0 0,0 0 0,0 1 0,-27 82 0,9-44 0,1-4-181,-20 66 0,35-96 192,1-1 0,1 0 0,-1 1 0,1-1 0,-1 1-1,1 0 1,0-1 0,2 7 0,-2-9 20,1 0 0,-1 1-1,1-1 1,0 0 0,0 1-1,0-1 1,0 0 0,0 0-1,1 0 1,-1 0 0,1 0-1,-1 0 1,1 0 0,0-1-1,-1 1 1,1 0 0,4 1-1,-5-2 1,1 0 0,0-1-1,-1 1 1,1-1-1,0 0 1,-1 1 0,1-1-1,0 0 1,0 0-1,0 0 1,-1 0 0,1-1-1,0 1 1,0 0-1,-1-1 1,1 1 0,0-1-1,-1 1 1,1-1-1,0 0 1,-1 0 0,1 0-1,-1 0 1,1 0-1,-1 0 1,2-2 0,2-1 31,-1 1 1,0-1 0,-1 0-1,1-1 1,-1 1 0,0-1 0,5-8-1,-4 3-51,0-1 0,-1 0 0,0 0 0,0-1 0,-1 1-1,0-18 1,-1 8-63,-2 1 0,-5-38 0,5 52 29,0 0 0,-1 0 0,0 1 0,0-1 0,0 1 0,-1-1 0,1 1-1,-1 0 1,-1 0 0,1 0 0,-6-5 0,8 9 6,0 0-1,1 0 1,-1 1 0,0-1-1,0 1 1,0-1 0,0 1-1,0-1 1,0 1 0,0 0-1,0-1 1,0 1 0,0 0-1,0 0 1,0 0 0,0 0-1,-1 0 1,1 0 0,0 0-1,0 0 1,0 0 0,0 1-1,0-1 1,0 0 0,0 1-1,0-1 1,0 0 0,0 1-1,0-1 1,0 1 0,0 0-1,1-1 1,-1 1-1,0 0 1,0 0 0,1-1-1,-1 1 1,0 0 0,1 0-1,-2 1 1,2-1 16,-1 0 0,1-1-1,0 1 1,-1 0 0,1 0 0,-1 0 0,1 0-1,0 0 1,0 0 0,0 0 0,0 0 0,0 0-1,0 0 1,0 0 0,0 0 0,0 0-1,0 0 1,0 0 0,0 0 0,1-1 0,-1 1-1,0 0 1,1 0 0,-1 0 0,1 0 0,-1 0-1,1 0 1,-1-1 0,1 1 0,0 0-1,-1-1 1,1 1 0,0 0 0,-1-1 0,1 1-1,0-1 1,0 1 0,0-1 0,0 1-1,0-1 1,-1 1 0,1-1 0,0 0 0,0 0-1,0 1 1,1-1 0,5 1 24,0 0 1,0 0-1,0-1 1,0 0-1,-1 0 0,9-1 1,42-9 51,-56 10-74,216-61 65,-119 31-68,-89 27-41,11-3-80,-20 6 120,1 0 1,-1 0 0,1 0-1,-1 0 1,1 0-1,-1 0 1,0 0-1,1 0 1,-1 0-1,0 0 1,1 0-1,-1 0 1,1 1-1,-1-1 1,0 0 0,1 0-1,-1 0 1,0 1-1,1-1 1,-1 0-1,0 1 1,1-1-1,-1 0 1,0 0-1,0 1 1,0-1-1,1 0 1,-1 1 0,0-1-1,0 1 1,0-1-1,0 0 1,1 1-1,-1-1 1,0 1-1,0-1 1,0 0-1,0 1 1,0-1-1,0 1 1,0-1-1,0 1 1,-1 3-1,0 1 0,0-1 0,0 1 0,-4 6 0,1 1-19,-5 9 19,0-1 1,-2 0-1,-1-1 1,-21 29-1,13-21 49,-18 34 1,35-55 16,0 0-1,1 0 1,-1 0 0,1 1 0,0-1 0,-1 8 0,3-13-38,0 0 0,0 0 1,0 1-1,0-1 0,0 0 1,0 0-1,0 0 0,0 1 0,0-1 1,0 0-1,1 0 0,-1 0 1,0 0-1,1 0 0,-1 0 1,1 0-1,-1 1 0,1-1 0,0 0 1,-1-1-1,1 1 0,0 0 1,0 0-1,0 0 0,0 0 1,0-1-1,-1 1 0,1 0 0,0-1 1,1 1-1,-1-1 0,0 1 1,0-1-1,0 1 0,0-1 1,0 0-1,0 0 0,1 1 0,-1-1 1,2 0-1,1 0 16,0 0 0,0-1 0,0 1 0,1-1-1,-1 0 1,0 0 0,-1 0 0,1 0 0,7-4 0,-1 1 14,3-2-16,-1 0-1,0 0 1,0-1-1,-1-1 1,12-9-1,46-48 21,-18 16-210,-47 45 89,13-8-255,-17 12 308,0 0 0,1 0 1,-1 1-1,0-1 0,0 0 0,1 0 1,-1 1-1,0-1 0,0 0 0,1 1 1,-1-1-1,0 0 0,0 0 0,0 1 1,1-1-1,-1 0 0,0 1 0,0-1 1,0 1-1,0-1 0,0 0 0,0 1 0,0-1 1,0 0-1,0 1 0,0-1 0,0 1 1,-1 7-39,0-1 0,0 1 0,-1 0 0,0-1 0,-6 13 1,-5 24-111,10-27 184,-1 29 0,4-45-15,0 0 0,0 0 1,0 0-1,0 0 1,0 0-1,1 0 0,-1 0 1,0 0-1,0 0 1,1 0-1,-1 0 0,0 0 1,1 0-1,-1 0 1,1-1-1,-1 1 0,1 0 1,0 0-1,-1 0 1,1-1-1,0 1 0,-1 0 1,1-1-1,0 1 1,0 0-1,0-1 0,0 1 1,0-1-1,-1 0 0,1 1 1,0-1-1,0 0 1,0 1-1,2-1 0,-1 0 5,1 0 0,-1 0 0,1 0-1,-1 0 1,1-1 0,-1 1-1,0-1 1,1 1 0,-1-1-1,0 0 1,1 0 0,3-2-1,13-12 58,-1 0 0,0-1-1,-1 0 1,28-38 0,-38 46-75,222-254 33,-197 226-51,-1-1-1,-2-1 1,-1-2-1,-2-1 1,34-73-1,-52 97 1,-4 10-37,0-1-1,0 0 1,-1 1 0,-1-1 0,1-1-1,-1 1 1,1-14 0,-3 22 50,0 0 1,0 0 0,1 0 0,-1 0-1,0 0 1,0 0 0,0-1 0,0 1-1,0 0 1,0 0 0,0 0 0,0 0-1,0 0 1,0 0 0,0 0 0,0 0-1,0-1 1,0 1 0,0 0 0,0 0-1,0 0 1,0 0 0,0 0-1,0 0 1,0 0 0,0-1 0,-1 1-1,1 0 1,0 0 0,0 0 0,0 0-1,0 0 1,0 0 0,0 0 0,0 0-1,0 0 1,0 0 0,0 0 0,0 0-1,-1-1 1,1 1 0,0 0 0,0 0-1,0 0 1,0 0 0,0 0 0,0 0-1,0 0 1,-1 0 0,1 0 0,0 0-1,0 0 1,0 0 0,0 0-1,0 0 1,0 0 0,0 0 0,0 0-1,-1 0 1,1 0 0,0 1 0,0-1-1,0 0 1,0 0 0,0 0 0,0 0-1,0 0 1,0 0 0,-1 0 0,-3 3-75,0 0-1,0 0 1,1 0 0,-1 1 0,-4 4 0,-10 11-58,-12 8-7,-32 32-14,32-25 127,1 1 0,2 2 0,-41 75 0,47-69 29,-19 55-1,34-82 33,2 1 1,-1 0-1,2 0 0,0 0 0,1 0 0,1 28 0,1-40-6,1 0 1,-1 0-1,1 0 0,0 0 0,0 0 0,1 0 0,-1 0 0,1 0 0,0-1 0,0 1 1,1-1-1,0 0 0,-1 1 0,1-1 0,1 0 0,-1-1 0,0 1 0,1-1 0,0 1 1,0-1-1,0 0 0,0 0 0,6 2 0,-1-2 16,-1 0-1,1-1 1,0 0 0,0 0-1,0-1 1,0 0 0,0-1-1,0 0 1,12-1-1,-4-1-17,0-1 0,-1-1 0,1 0 0,18-8 0,-20 6-7,0-1 0,-1-1 0,1-1 0,-1 0 1,-1 0-1,17-16 0,65-75-10,-46 45-97,-39 46 62,-16 23-280,1-6 243,-13 26-106,-10 15-48,-26 71-1,50-111 224,1 1-1,1 0 0,0-1 1,0 1-1,0 12 1,2-20 10,0 1 1,0-1 0,0 1-1,0-1 1,1 1-1,-1-1 1,1 1 0,0-1-1,0 1 1,0-1-1,1 4 1,-1-5 6,0 0 1,0 0-1,0 0 0,0 0 0,0 0 1,0 0-1,0 0 0,1-1 0,-1 1 1,0 0-1,0-1 0,1 1 1,-1 0-1,0-1 0,1 0 0,-1 1 1,0-1-1,1 0 0,-1 0 0,1 1 1,2-2-1,0 1 27,0-1-1,0 1 1,0-1-1,0 0 1,0-1-1,0 1 1,0-1-1,0 0 1,-1 0-1,1 0 1,-1 0-1,7-6 1,1-1 18,-1 0 0,18-22 0,-3-3-64,-2 0 0,29-58 0,31-83 125,-75 157-106,5-11-27,-1 1 0,-2-1 1,-1-1-1,-1 0 0,-1 0 1,-2-1-1,3-49 0,-11 41-111,3 37 91,-1 0 1,1-1-1,-1 1 1,0 0-1,0 0 1,0 0-1,0 0 1,0 0-1,-1 0 1,1 0 0,0 0-1,-3-2 1,3 3 11,0 0 1,0 0-1,0 1 1,0-1-1,0 0 1,0 1-1,0-1 1,0 1-1,0-1 1,0 1-1,0 0 1,0-1-1,0 1 1,0 0-1,-1 0 1,1 0-1,0 0 1,0 0-1,0 0 1,0 0-1,0 0 1,-3 1-1,1 0-25,0 1 0,-1-1 0,1 1 1,0-1-1,-4 4 0,5-4 6,-7 6-32,0 0 1,0 0-1,1 1 1,0 0-1,-12 17 1,9-9 18,0-1 1,1 2 0,1-1 0,1 1-1,0 1 1,2-1 0,0 1 0,-5 25-1,5-11 121,1 1-1,2 0 0,1 60 0,3-71 121,1-1 0,9 42 1,-9-54-422,0 0 0,1-1 0,1 0 0,-1 1 0,1-1 1,1-1-1,-1 1 0,1-1 0,11 13 0,11 5-1227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4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5632,'-1'6'3904,"-2"29"-2385,-1 16-937,-21 70 1490,10-58-811,-7 40-135,-43 236 591,57-300-1502,5-28-56,1-1 0,0 1 0,0 0 0,1 0 0,1 0 0,1 18 0,-1-27-114,0-1 0,0 1 0,1 0 0,-1-1 1,1 1-1,-1 0 0,1-1 0,-1 1 0,1-1 0,0 1 1,0-1-1,0 0 0,0 1 0,0-1 0,0 0 1,2 2-1,-2-2-1,1-1 1,-1 1-1,1-1 1,-1 1-1,1-1 1,-1 0 0,1 0-1,-1 1 1,1-1-1,0 0 1,-1-1-1,1 1 1,-1 0-1,1 0 1,-1-1-1,3 0 1,4-1-3,0-1-1,0 0 1,0 0-1,-1-1 1,1 0-1,-1 0 1,0-1-1,-1 1 1,1-2-1,-1 1 1,0-1 0,0 0-1,-1 0 1,1 0-1,-1-1 1,-1 0-1,1 0 1,3-8-1,5-10 116,-1-1-1,12-39 1,-10 11-184,9-59 0,-22 105 13,0 0 0,-1 0 0,1 0 0,-2 0 0,0-11 0,0 15-8,0 0 0,0 1 0,0-1 0,-1 0 1,1 0-1,-1 1 0,0-1 0,0 1 0,0-1 1,0 1-1,-1 0 0,-3-4 0,6 6 14,-1 1-1,1 0 1,0 0-1,-1-1 0,1 1 1,0 0-1,-1 0 1,1-1-1,-1 1 0,1 0 1,0 0-1,-1 0 1,1 0-1,-1 0 0,1 0 1,0 0-1,-1 0 1,1 0-1,-1 0 0,1 0 1,-1 0-1,1 0 1,0 0-1,-1 0 0,1 0 1,-1 0-1,1 0 1,0 1-1,-1-1 0,1 0 1,-1 0-1,1 0 1,0 1-1,-1-1 1,1 0-1,0 0 0,-1 1 1,1-1-1,0 0 1,0 1-1,-1-1 0,1 1 1,0-1-1,0 0 1,0 1-1,-1-1 0,1 1 1,0-1-1,0 1 1,-1 1-35,0 0 0,0 1 0,0-1 0,0 1 0,1-1 0,-1 1 0,0 4 0,2-2 66,-1 0-1,1 0 1,-1 0 0,1 0 0,1 0-1,-1 0 1,1 0 0,0 0-1,0 0 1,0-1 0,1 1-1,-1-1 1,1 1 0,0-1 0,0 0-1,1 0 1,-1 0 0,1-1-1,0 1 1,0-1 0,0 0-1,1 0 1,-1-1 0,1 1 0,-1-1-1,1 0 1,0 0 0,0 0-1,0-1 1,0 1 0,0-1-1,0-1 1,0 1 0,0-1 0,1 0-1,-1 0 1,0 0 0,6-2-1,32-6 46,0-2-1,66-24 0,79-48 137,-176 75-171,0 1 1,0-1 0,-1-1 0,0 0 0,-1-1-1,1 0 1,-1 0 0,13-18 0,-22 26-35,1-1 0,-1 0 0,0 1 0,0-1 0,-1 0 0,1 0 0,0 1 0,0-1 0,-1 0 0,1 0 0,-1 0 0,0 0 0,0 0 0,1 0 0,-1 0 0,0 0 0,-1-3 0,1 4-5,-1 0-1,1 0 1,-1 0-1,1-1 1,-1 1-1,1 0 1,-1 0 0,0 0-1,0 0 1,1 0-1,-1 0 1,0 1 0,0-1-1,0 0 1,0 0-1,0 1 1,0-1-1,0 0 1,0 1 0,0-1-1,-1 1 1,1-1-1,0 1 1,0 0 0,0-1-1,-1 1 1,0 0-1,-5-1 6,0 1 0,0 0 0,0 0-1,0 1 1,0 0 0,0 0 0,0 0-1,0 1 1,1 0 0,-1 0 0,1 1 0,-1 0-1,1 0 1,0 0 0,0 1 0,0 0-1,1 0 1,-1 1 0,1-1 0,0 1-1,0 0 1,1 1 0,-1-1 0,1 1 0,0 0-1,1 0 1,0 0 0,0 0 0,0 1-1,0-1 1,1 1 0,0-1 0,1 1 0,-1 0-1,1 0 1,1 0 0,-1 0 0,2 12-1,0-8 74,1 1 0,0 0 0,1-1-1,1 0 1,-1 0 0,2 0 0,0 0-1,0 0 1,1-1 0,7 11 0,-9-15-17,1-1 0,0 0 0,-1 0 1,2 0-1,-1-1 0,0 1 1,1-1-1,0 0 0,0-1 1,0 1-1,0-1 0,1-1 0,-1 1 1,1-1-1,0 0 0,0-1 1,-1 1-1,14 0 0,2-2 7,0-1 0,-1-1 1,1-1-1,-1-1 0,31-10 0,106-43-3156,-112 39 210,23-8-230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2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235 744 3712,'-3'-7'738,"1"2"-114,0 1 0,0-1 0,0 1 0,0 0 0,-1 0 0,-5-6-1,7 8-543,0 1-1,-1 0 0,1 0 0,-1 0 1,1 0-1,-1 0 0,0 1 0,1-1 0,-1 0 1,0 1-1,0-1 0,0 1 0,1-1 1,-1 1-1,0 0 0,0 0 0,0 0 1,0 0-1,1 0 0,-1 1 0,0-1 0,-2 1 1,-3 1 23,0 0 1,1 1-1,0-1 1,-1 2-1,1-1 1,0 1-1,0-1 1,1 2-1,-1-1 1,1 1-1,-8 8 1,1 1-29,0 1-1,1 0 1,-12 21 0,18-27-15,1-1 0,0 2 1,0-1-1,1 0 0,0 1 1,1-1-1,-3 20 0,4-26-10,1 0 0,0 0 0,0 0 0,0 1 0,0-1 0,1 0 0,-1 0 1,1 0-1,-1 0 0,1 0 0,0 0 0,0 0 0,1-1 0,-1 1 0,1 0 0,-1-1 0,1 1 0,0 0 0,0-1 0,0 0 0,0 0 0,0 1 0,1-1 1,-1 0-1,1-1 0,-1 1 0,1 0 0,0-1 0,4 2 0,0-1 40,0 0 0,0-1 1,1 0-1,-1 0 0,0-1 1,0 0-1,12-1 0,-4 0 20,16 0 161,0-1-1,1-2 1,49-12 0,76-36 251,-144 47-468,-1-1-1,15-8 1,-23 11-39,0 1-1,-1-1 0,1 1 1,-1-1-1,0 0 1,0-1-1,0 1 1,0 0-1,0-1 1,2-5-1,-4 8-18,-1 1 0,0-1-1,1 1 1,-1-1 0,0 1 0,0-1-1,1 1 1,-1-1 0,0 0 0,0 1-1,0-1 1,0 1 0,0-1 0,0 0-1,0 1 1,0-1 0,0 1 0,0-1-1,-1 0 1,1 0-4,0 1 0,0 0 1,-1-1-1,1 1 0,0 0 0,-1 0 0,1-1 1,0 1-1,-1 0 0,1 0 0,0 0 0,-1-1 1,1 1-1,0 0 0,-1 0 0,1 0 0,-1 0 1,1 0-1,0 0 0,-1 0 0,0 0 0,-23 4-135,13 0 129,-1 1 0,1 0-1,0 1 1,0 0 0,1 0 0,0 1 0,0 1-1,-12 11 1,21-18 20,0-1 0,0 1-1,0 0 1,1 0 0,-1 0 0,0 0-1,0 0 1,1 0 0,-1 0 0,0 0-1,1 0 1,-1 0 0,1 0 0,0 1-1,-1-1 1,1 0 0,0 0 0,-1 0-1,1 1 1,0-1 0,0 0 0,0 0-1,1 3 1,-1-2 14,1-1 0,0 1 0,0 0 0,0 0 0,0-1 0,0 1 0,0 0 0,0-1 0,1 1 0,-1-1 0,1 0 0,-1 1 0,1-1 0,2 2-1,4 2 51,0-1 0,1 0 0,-1 0 0,1-1-1,-1 0 1,1-1 0,0 0 0,0 0-1,0-1 1,11 1 0,0-2 149,-1 0 0,0-2-1,36-6 1,-53 8-198,1-1 0,-1 0 0,0 1 0,0-1 0,1 0-1,-1 0 1,0 0 0,0-1 0,0 1 0,0-1 0,0 1 0,-1-1 0,1 1 0,0-1-1,-1 0 1,1 0 0,-1 0 0,0 0 0,0 0 0,1 0 0,-1 0 0,0 0 0,-1 0 0,1-1-1,0 1 1,-1 0 0,1 0 0,-1-1 0,0 1 0,0-1 0,0 1 0,0-4 0,0 3-28,-1 0 0,1 1 0,-1-1 0,1 0 0,-1 1 1,0-1-1,0 1 0,0-1 0,-1 1 0,1-1 1,0 1-1,-1 0 0,0 0 0,1 0 0,-1 0 1,0 0-1,0 0 0,0 0 0,0 0 0,-1 1 1,1-1-1,0 1 0,-1 0 0,1 0 0,-1 0 1,1 0-1,-1 0 0,1 0 0,-5 0 0,-17-1-102,0 1-1,0 2 1,0 0-1,-38 8 1,53-8 16,9-1 98,0 0-1,0 0 0,0 0 0,-1 0 0,1 0 0,0 0 0,0 0 0,-1 0 0,1 0 0,0 0 1,0 0-1,0 0 0,-1 0 0,1 0 0,0 0 0,0 0 0,0 1 0,-1-1 0,1 0 1,0 0-1,0 0 0,0 0 0,0 1 0,-1-1 0,1 0 0,0 0 0,0 0 0,0 0 0,0 1 1,0-1-1,0 0 0,5 3 179,12-5-61,0 0-1,1-1 0,-1-1 1,-1-1-1,31-12 1,-13 5-152,19-7 43,63-21-202,-92 34 151,-1 0 1,1 2 0,26-2-1,-47 6 37,1 0 0,-1 0-1,1 0 1,-1 0 0,1 1-1,-1-1 1,0 1 0,1 0-1,-1 0 1,0 0 0,0 1-1,0-1 1,5 3 0,-7-3 6,0 0-1,1 1 1,-1-1 0,0 0 0,0 1 0,0-1 0,0 0 0,0 1 0,-1-1-1,1 1 1,0-1 0,-1 1 0,1 0 0,-1-1 0,1 1 0,-1-1 0,0 1-1,0 0 1,1 0 0,-1-1 0,0 1 0,-1 0 0,1-1 0,0 1 0,0 0-1,-1-1 1,1 1 0,-2 2 0,-3 6 30,0-1 0,-1 1 0,1-1 0,-2-1 1,1 1-1,-1-1 0,-12 10 0,5-4 116,7-7-116,-2 2 497,9-7-169,7-3-2,14-6-168,-1 0 0,28-15 0,-6 3-154,-42 19-38,169-64-530,-165 63 493,1 0 0,-1 0 0,1 0 0,-1 0 0,1 1 0,7 0-1,-10 0 19,-1 0-1,1 1 1,-1-1-1,1 0 1,-1 1-1,0-1 0,1 1 1,-1 0-1,0-1 1,1 1-1,-1 0 1,0 0-1,0 0 0,0 0 1,1 0-1,-1 0 1,0 0-1,0 0 1,-1 1-1,1-1 0,0 0 1,0 1-1,0 1 1,3 7-46,-1 0 1,0 0-1,1 14 0,4 11 63,-7-33 26,0 0 1,-1 0 0,1-1 0,0 1-1,0 0 1,0-1 0,0 1-1,1 0 1,-1-1 0,0 0 0,0 1-1,1-1 1,-1 0 0,1 0-1,0 1 1,-1-1 0,1 0-1,0-1 1,-1 1 0,1 0 0,0 0-1,0-1 1,0 1 0,0-1-1,0 0 1,-1 1 0,1-1 0,0 0-1,0 0 1,0 0 0,0-1-1,3 1 1,1-1 16,0 0 0,0-1 0,0 1 0,0-1 1,0-1-1,0 1 0,0-1 0,-1 0 0,6-4 0,1-3-1,-1 0-1,-1-1 1,18-23-1,-13 15 27,48-61 48,34-40-256,-92 115 84,-1 1-1,0-1 1,1 1 0,0 0 0,0 0 0,8-5 0,-12 9 49,-1 0 0,1 0 0,-1 0 0,0-1 0,1 1 0,-1 0 0,1 0 0,-1 0 0,1 0 0,-1 0 0,1 0 0,-1 0 0,0 0 0,1 0 0,-1 0 0,1 0 0,-1 0 0,1 0 0,-1 0 0,1 0-1,-1 0 1,1 0 0,-1 1 0,0-1 0,1 0 0,-1 0 0,1 1 0,-1-1 0,0 0 0,1 0 0,-1 1 0,0-1 0,1 0 0,-1 1 0,0-1 0,0 1 0,1-1 0,-1 0 0,0 1 0,0-1 0,0 1 0,0-1 0,1 1 0,-1-1 0,0 0 0,0 1 0,0-1 0,0 2 0,0 24-76,-1-22 54,-1 14 21,-1 0-1,-1 0 0,-1-1 1,0 1-1,-10 20 1,-46 81-14,37-75 119,8-13 168,-26 37 0,24-50 325,18-18-569,-1 1-1,1-1 1,-1 0 0,0 1-1,1-1 1,-1 1-1,1-1 1,-1 0 0,0 1-1,1-1 1,-1 0-1,0 0 1,0 0-1,1 1 1,-1-1 0,0 0-1,1 0 1,-1 0-1,0 0 1,0 0 0,1 0-1,-1-1 1,0 1-1,1 0 1,-1 0-1,0 0 1,1-1 0,-1 1-1,0 0 1,1-1-1,-2 0 1,-1-2 24,0-1 0,0 0-1,1 1 1,-1-1 0,1 0 0,0-1-1,0 1 1,-2-8 0,-8-40-52,9 34-154,3 17 149,-1 0 0,1 0 0,-1 0 0,1 0 0,-1 1 0,1-1 0,-1 0 0,0 0 1,1 0-1,-1 1 0,0-1 0,-1-1 0,-1 0-218,6 5-74,5 3 241,-6-4 60,1 0 1,-1 0-1,1 0 0,0-1 0,0 1 0,5 2 0,9 1 8,1-1 0,0-1-1,0-1 1,32 1-1,75-9 139,-95 3-88,-1 0-1,0-2 1,0-2-1,38-12 0,-57 15-43,1 0-1,-1-1 0,0 0 0,0-1 0,0 1 1,-1-2-1,0 0 0,0 0 0,0 0 1,-1-1-1,0-1 0,-1 1 0,0-1 0,9-15 1,-11 13 2,0 0-1,0 0 1,-1-1 0,-1 0 0,0 0 0,-1 0 0,0 0-1,0-24 1,-1 34-29,-1 0 0,0 0-1,-1 0 1,1 0 0,0 1 0,-1-1-1,1 0 1,-1 0 0,1 0 0,-1 0-1,0 0 1,0 1 0,-1-3-1,1 3 7,0 0-1,0 1 0,1-1 0,-1 0 0,0 1 0,0-1 0,0 1 0,0-1 0,0 1 1,0 0-1,0-1 0,0 1 0,0 0 0,0 0 0,0 0 0,0 0 0,0 0 0,-1 0 1,1 0-1,0 0 0,0 0 0,0 0 0,0 1 0,0-1 0,0 0 0,0 1 0,0-1 1,-1 1-1,-6 4-8,-1 0 0,1 0 0,-1 1 1,2 0-1,-13 13 0,8-9-16,-19 19-81,-49 57-1,77-82 123,0 1-1,0-1 1,0 0 0,1 1-1,-1-1 1,1 1-1,0 0 1,1-1-1,-1 1 1,-1 6-1,3-8 3,0 0-1,0-1 1,0 1-1,0 0 1,1-1-1,-1 1 1,0-1-1,1 1 0,0-1 1,0 1-1,0-1 1,0 1-1,0-1 1,0 0-1,1 1 1,-1-1-1,1 0 1,-1 0-1,1 0 0,0 0 1,3 2-1,0 0 43,1 0 0,0 0-1,0-1 1,0 0-1,0 0 1,0 0 0,1-1-1,-1 0 1,13 2-1,-5-1 44,1-1 0,0-1 0,22-1 0,-17-2-78,-1-1 1,0 0-1,1-1 0,-2-1 1,32-13-1,-26 7-38,-1 0 0,0-1-1,39-29 1,-55 35 54,1-1 0,-1 0 0,0 0 0,0 0-1,0-1 1,-1 0 0,-1-1 0,6-9 0,-9 15-29,0-1 0,0 0 1,-1 0-1,1-1 0,-1 1 0,0 0 0,0 0 0,0-1 0,-1 1 1,0 0-1,0-1 0,0 1 0,0 0 0,0-1 0,-1 1 1,0 0-1,0-1 0,0 1 0,-1 0 0,-2-6 0,2 5-48,-7-14 16,9 18 27,0 1-1,0-1 1,0 1-1,0-1 1,0 1-1,0 0 1,0-1-1,0 1 0,0-1 1,0 1-1,0-1 1,1 1-1,-1 0 1,0-1-1,0 1 0,0 0 1,1-1-1,-1 1 1,0 0-1,0-1 1,1 1-1,-1 0 0,0-1 1,1 1-1,-1 0 1,0 0-1,1-1 1,-1 1-1,1 0 0,-1 0 1,0 0-1,1 0 1,-1-1-1,1 1 1,-1 0-1,0 0 0,1 0 1,-1 0-1,1 0 1,-1 0-1,1 0 1,-1 0-1,0 0 0,1 0 1,0 1-1,9-1-1,1 1-1,-1 1 0,0 0 1,0 0-1,18 7 0,43 23 26,-61-28-31,-1 1 1,-1 0-1,1 1 1,-1-1-1,0 2 1,0-1-1,-1 1 1,0 1-1,0-1 1,-1 1-1,0 0 1,0 1-1,-1-1 1,0 1-1,0 0 1,-1 0-1,0 1 1,-1-1-1,0 1 1,0 0-1,-1 0 1,-1 0-1,1 0 1,-1 10-1,-2-6 70,1-10-40,0-1 0,0 1 0,0-1 0,0 1 0,0-1 0,1 1 0,1 3 1,-2-6-9,0-1 1,1 1 0,-1 0-1,1-1 1,-1 1 0,1-1-1,-1 1 1,1 0 0,0-1-1,-1 1 1,1-1 0,0 0-1,-1 1 1,1-1 0,0 1-1,0-1 1,-1 0 0,1 0-1,0 1 1,0-1 0,-1 0-1,1 0 1,0 0 0,0 0-1,0 0 1,-1 0 0,1 0-1,0 0 1,0 0 0,0-1-1,-1 1 1,1 0 0,0 0-1,0-1 1,0 1 0,9-4 43,-1 1 0,0-1 0,0-1 0,0 0 0,-1 0 0,0 0 0,0-1 0,0-1 0,0 1 0,-1-1 0,0 0 0,-1-1 0,10-13 0,6-12-146,-2-1 1,18-40-1,-25 47 5,-18 42 25,0 0 0,1 1-1,0 0 1,1 0-1,1 1 1,1-1 0,0 0-1,1 0 1,4 30-1,-4-42 96,1-1 0,0 1 0,0-1-1,0 1 1,1-1 0,-1 1-1,1-1 1,0 0 0,0 0 0,0 0-1,0 0 1,1 0 0,-1 0 0,1-1-1,0 1 1,-1-1 0,1 1 0,0-1-1,0 0 1,1 0 0,-1-1 0,0 1-1,1-1 1,-1 1 0,1-1 0,-1 0-1,1 0 1,0-1 0,-1 1-1,1-1 1,0 0 0,-1 0 0,1 0-1,0 0 1,6-2 0,0 0 16,-1 0 0,1 0 0,-1-1-1,0 0 1,0-1 0,0 0 0,0-1 0,-1 0 0,1 0 0,-1 0 0,8-8 0,-5 2-17,-2 0 0,1 0 0,-1 0 1,-1-1-1,0-1 0,0 1 0,-2-1 1,1-1-1,-2 1 0,7-23 0,-7 18-43,-1 0-1,-1 0 0,-1-1 1,0 1-1,-2-1 0,0 1 1,-5-36-1,-4 23-65,8 27 38,-1 0 0,1 0 1,0-1-1,0 1 0,-1-8 1,2 11 31,1 1 0,-1 0 1,0-1-1,0 1 1,0-1-1,0 1 1,0-1-1,1 1 0,-1 0 1,0-1-1,0 1 1,1 0-1,-1-1 0,0 1 1,1 0-1,-1-1 1,0 1-1,1 0 1,-1-1-1,1 1 0,-1 0 1,0 0-1,1 0 1,-1-1-1,1 1 1,-1 0-1,0 0 0,1 0 1,-1 0-1,1 0 1,-1 0-1,1 0 0,-1 0 1,1 0-1,-1 0 1,1 0-1,-1 0 1,0 0-1,1 0 0,-1 0 1,1 1-1,0-1 1,23 7-18,-22-6 21,107 49 3,-14-6 0,-37-20-49,71 27 157,-115-46-92,-12-5-22,1 0 0,0 1 0,-1 0-1,1 0 1,-1 0 0,1 0 0,-1 0 0,0 0 0,0 1 0,1-1 0,-1 1 0,0-1 0,0 1 0,3 4 0,-5-6 6,1 1-1,-1 0 0,0-1 0,0 1 1,0 0-1,0-1 0,0 1 1,0 0-1,0-1 0,0 1 0,0 0 1,0-1-1,-1 1 0,1 0 0,0-1 1,0 1-1,-1-1 0,1 1 1,0 0-1,-1-1 0,1 1 0,0-1 1,-1 1-1,0 0 0,-16 15 73,4-8-132,-25 14 0,-2-1 20,-157 95 34,194-115 23,1 0-1,-1 1 0,1-1 1,-1 1-1,1-1 0,-1 1 1,1 0-1,0 0 0,0 0 1,0 0-1,0 0 0,0 1 1,0-1-1,1 0 0,-3 5 1,4-7-15,0 0 0,0 1 0,0-1 0,0 0 0,0 0 0,0 1 0,0-1 0,0 0 0,0 0 0,0 1 0,0-1 0,0 0 0,0 0 0,0 1 0,0-1 0,0 0 0,0 0 0,0 1 0,0-1 0,0 0 1,0 0-1,0 0 0,1 1 0,-1-1 0,0 0 0,0 0 0,0 0 0,0 1 0,1-1 0,-1 0 0,0 0 0,0 0 0,0 0 0,1 0 0,-1 1 0,0-1 0,0 0 0,1 0 0,-1 0 0,0 0 0,0 0 0,1 0 1,-1 0-1,0 0 0,0 0 0,1 0 0,13-1 94,-11 1-54,6-2-33,-1 0-1,0 0 0,0 0 1,0-1-1,0 0 0,0-1 1,0 0-1,-1 0 0,0 0 1,0-1-1,11-10 0,0-1 7,-1-1 0,27-36-1,-43 52-23,-1-1-1,1 1 1,0 0-1,0 0 0,0 0 1,0 0-1,0 0 1,0 0-1,0 1 1,0-1-1,0 0 1,2-1-1,-3 3 1,1-1 0,-1 0 1,0 0-1,0 0 0,1 1 0,-1-1 0,0 0 0,0 1 1,0-1-1,0 0 0,0 0 0,1 1 0,-1-1 0,0 0 1,0 1-1,0-1 0,0 0 0,0 1 0,0-1 0,0 0 1,0 1-1,0-1 0,0 0 0,0 1 0,0-1 0,0 0 1,0 1-1,-1-1 0,1 0 0,0 1 0,-11 38-393,11-39 402,-3 8 17,1-1-1,1 1 1,-1-1-1,1 1 1,0 0-1,1-1 1,1 16-1,-1-21-10,0 1 1,1-1-1,-1 0 0,1 0 0,-1 1 0,1-1 1,0 0-1,0 0 0,0 0 0,0 0 0,0 0 0,1 0 1,-1 0-1,0 0 0,1-1 0,0 1 0,-1 0 1,1-1-1,0 0 0,0 1 0,-1-1 0,1 0 0,0 0 1,1 0-1,-1 0 0,0 0 0,0 0 0,0-1 1,0 1-1,1-1 0,-1 1 0,4-1 0,17 0 138,0-2-1,38-6 0,-58 7-130,21-3 1,-1-1 1,0-1-1,-1-1 1,35-15-1,-41 13 7,-1 1 0,1-2 0,-1 0 0,-1-1 0,0 0 0,22-24 0,-4-5 28,-2-1 1,28-51 0,-12 19-39,37-46 42,8-14 11,-57 82-168,-3-3 0,-2 0 0,31-79 0,-60 132 92,1 0 0,-1 0 1,0 0-1,1 0 0,-1 0 0,0 0 1,1 0-1,-1 0 0,0 0 0,0 0 0,0-1 1,0 1-1,0 0 0,0 0 0,0 0 1,0 0-1,-1 0 0,1 0 0,-1-2 1,1 3 4,0 0 1,-1 0-1,1 0 0,0 0 1,-1 0-1,1 0 1,0 0-1,0 0 1,-1 0-1,1 0 1,0 0-1,-1 0 1,1 0-1,0 0 0,-1 0 1,1 0-1,0 0 1,-1 0-1,1 0 1,0 0-1,-1 0 1,1 0-1,0 1 1,-1-1-1,-14 11-111,-10 17-77,-43 57 1,57-70 156,-18 27 11,2 2-1,2 0 1,2 2 0,2 1 0,2 1-1,2 0 1,2 1 0,-15 89 0,27-121 101,0-1 1,1 0 0,1 0-1,0 1 1,2-1 0,3 30-1,-3-43-47,-1-1 1,1 1-1,0-1 0,-1 0 0,1 0 0,0 1 0,1-1 1,-1 0-1,0 0 0,1 0 0,-1 0 0,3 2 0,-3-3-8,0 0 0,1 0 0,-1 0-1,1 0 1,-1-1 0,0 1 0,1 0-1,0-1 1,-1 1 0,1-1 0,-1 0-1,1 1 1,-1-1 0,1 0-1,0 0 1,-1 0 0,1 0 0,0 0-1,-1-1 1,4 0 0,4-1 17,0-1 1,0-1-1,0 0 0,0 0 1,-1-1-1,0 1 1,13-12-1,53-49-28,104-121 77,-168 178-202,-10 9 113,0-1 0,0 0 0,0 0 0,0 0-1,0 0 1,0 0 0,0 0 0,0 0 0,0 0 0,1 0 0,-1 0-1,0 0 1,0 0 0,0 0 0,0 0 0,0 1 0,0-1-1,0 0 1,0 0 0,0 0 0,0 0 0,0 0 0,0 0 0,0 0-1,0 0 1,0 1 0,0-1 0,0 0 0,0 0 0,0 0 0,0 0-1,0 0 1,0 0 0,0 0 0,0 0 0,0 1 0,0-1 0,0 0-1,0 0 1,0 0 0,0 0 0,0 0 0,0 0 0,0 0-1,0 0 1,-1 0 0,1 0 0,0 1 0,-11 22-209,-37 55 87,24-40 26,2 1-1,-21 49 1,40-81 130,0 0 0,1 0 0,0 0 0,-2 14 1,4-19-18,0 0 1,0 0 0,0 0 0,0 0 0,0 0 0,0-1 0,1 1 0,-1 0 0,1 0 0,-1 0-1,1-1 1,0 1 0,-1 0 0,1-1 0,0 1 0,0-1 0,0 1 0,1-1 0,-1 1 0,0-1-1,0 1 1,1-1 0,-1 0 0,1 0 0,1 1 0,2 1 33,1-1 0,-1 0 0,1 0 0,0-1 0,-1 1 0,1-1 0,0-1 0,0 1 0,10-1 0,55-6 50,-69 6-93,15-3 9,-1 0 0,0-1 0,0 0 0,-1-1 0,1-1 1,-1-1-1,0 0 0,-1 0 0,0-2 0,0 0 1,-1 0-1,0-2 0,0 1 0,-1-2 0,-1 1 0,16-22 1,-20 25-83,1-3-39,-9 10 33,-4 6-20,-3 3 50,0 1-1,0 1 1,1-1 0,1 1-1,0 1 1,0-1 0,-8 21-1,13-27 54,-1 0 0,1 1 0,0-1 0,0 1-1,0-1 1,0 1 0,1-1 0,0 1 0,0 0 0,0-1-1,1 1 1,-1-1 0,1 1 0,0-1 0,2 5-1,-2-6 3,0-1-1,0 1 0,0-1 0,1 0 0,-1 0 0,1 1 0,0-1 0,-1 0 0,1 0 0,0 0 0,0-1 0,0 1 0,0 0 0,1-1 0,-1 1 0,0-1 0,1 0 0,-1 0 0,1 0 0,-1 0 1,1 0-1,-1-1 0,1 1 0,0-1 0,-1 1 0,1-1 0,3 0 0,-2-1 30,1 1 0,-1-1 0,0 1 0,0-1 0,1-1 0,-1 1 0,0-1 0,0 1-1,0-1 1,-1 0 0,1-1 0,0 1 0,-1 0 0,1-1 0,-1 0 0,0 0 0,0 0 0,0 0 0,-1-1 0,4-3 0,-3 2-31,0 0 0,0-1-1,0 1 1,0-1 0,-1 1 0,0-1 0,0 0 0,-1 0 0,0 1-1,0-1 1,0 0 0,-1 0 0,0-11 0,-1 12-37,0 0 0,0 0 0,0 0 0,-1 1 0,0-1 0,0 0 0,0 1 0,-1 0 0,0-1 0,1 1 0,-1 0 0,-1 0 0,1 1 0,-1-1 0,1 1 0,-8-6 0,0 2 2,1 0 1,-1 1 0,-1 0 0,1 0-1,-18-5 1,29 11 26,-1 0 1,1 0-1,0 0 0,0 0 0,0 0 0,0 0 0,0 0 0,0 0 0,0 0 1,-1 0-1,1 0 0,0 0 0,0 0 0,0 0 0,0 0 0,0 0 1,0 0-1,0 0 0,0 0 0,0 0 0,-1 0 0,1 0 0,0 0 1,0 0-1,0-1 0,0 1 0,0 0 0,0 0 0,0 0 0,0 0 1,0 0-1,0 0 0,0 0 0,0 0 0,0-1 0,0 1 0,0 0 1,0 0-1,0 0 0,0 0 0,0 0 0,0 0 0,0 0 0,0-1 1,0 1-1,0 0 0,6-3 25,14-1 22,-19 3-46,89-22 58,-60 14-43,2 1 0,35-4 0,-58 11-51,7 0-19,0-1-1,0 2 1,18 1 0,-31-1 44,1 0 0,-1 1 0,0-1 0,0 1 0,0 0 0,0 0 0,0 0 1,0 0-1,0 0 0,0 0 0,-1 1 0,1 0 0,0-1 0,-1 1 0,1 0 0,-1 0 0,0 1 0,0-1 1,1 0-1,-2 1 0,1-1 0,3 6 0,-4-6 9,-1 1 1,1 0-1,-1-1 0,1 1 1,-1 0-1,0-1 0,0 1 1,0 0-1,-1 0 0,1-1 1,0 1-1,-1-1 0,0 1 1,0 0-1,0-1 1,0 1-1,-1 2 0,-4 5 2,0 0-1,-10 14 1,12-19-2,0 0-26,1-1 30,1-1 1,-1 1-1,1 0 1,-4 7 0,6-11 2,0 1 0,-1-1 0,1 0 0,0 1 0,0-1 0,0 0 1,0 1-1,0-1 0,0 1 0,0-1 0,0 0 0,0 1 1,0-1-1,0 0 0,0 1 0,0-1 0,0 1 0,0-1 1,1 0-1,-1 1 0,0-1 0,0 0 0,0 1 0,1-1 1,0 1 11,-1-1 0,1 1 0,0-1 0,0 0 0,-1 1 1,1-1-1,0 0 0,0 0 0,0 0 0,-1 0 0,1 0 1,0 0-1,0 0 0,0 0 0,-1 0 0,3 0 1,24-4 0,0-2 0,46-15 0,-18 4-18,-30 9-14,-6 3-75,30-7 1,-44 12 62,-1-1 0,1 1 0,0-1-1,0 1 1,0 1 0,-1-1 0,1 1-1,0 0 1,-1 0 0,1 0 0,7 4 0,-7-3 4,-1 0 0,-1 1 0,1 0 0,0 0 0,-1 0 1,1 0-1,-1 1 0,0-1 0,0 1 0,4 7 1,1 4 65,11 27 0,-14-31 13,-1 0 1,1 0 0,1-1 0,7 11-1,-4-8 433,-9-11-618,1-1 0,-1 0 0,1 0 0,0 0 0,-1 0 0,1 0 1,0 0-1,-1 0 0,1 0 0,0 0 0,0 0 0,0 0 0,0-1 1,0 1-1,0 0 0,0 0 0,0-1 0,2 1 0,-22-15-13595,4 5 9477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2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7712,'-26'-15'3520,"26"7"-3072,0 3 320,8 5-512,2-4-160,3 8-96,-4-4 416,6 0-224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2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 8384,'-26'-17'3808,"84"14"-3328,0-2 1184,5 10-1024,59-10 991,9 2-927,35-2 0,-10 10-416,15-5 0,-23 0-160,2 0-128,-21 3-32,-21 9-7519,-21 8 4127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1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1173 3488,'-4'3'419,"-7"5"975,10-8-1358,1 0 1,0 0 0,0 0 0,0 0 0,0 1-1,0-1 1,-1 0 0,1 0 0,0 0-1,0 1 1,0-1 0,0 0 0,0 0 0,0 1-1,0-1 1,0 0 0,0 0 0,0 0-1,0 1 1,0-1 0,0 0 0,0 0 0,0 1-1,0-1 1,0 0 0,0 0 0,0 0-1,0 1 1,0-1 0,0 0 0,1 0-1,-1 0 1,0 1 0,0-1 0,0 0 0,0 0-1,0 0 1,1 0 0,-1 1 0,0-1-1,2 1 1860,-2 8 1149,-1-6-1839,3-10-689,1-4 33,0-1 1,1 1-1,7-16 0,8-17-175,-7 10-136,39-101 375,-31 92-454,1 1 0,2 1 0,2 1 0,2 1 0,1 1 0,37-37 0,-58 68-108,2-2-60,1 0 1,12-9-1,-20 16-21,0 0 0,1 1 0,-1-1 0,1 1 0,-1 0 0,1-1 0,-1 1 0,1 1 0,0-1 0,-1 0 0,1 1 0,0-1 0,0 1 0,0 0 0,-1 0 0,6 0 0,-6 1 18,0-1 1,-1 1 0,1 0-1,0 0 1,0 0 0,-1 0-1,1 0 1,0 1-1,-1-1 1,1 1 0,-1-1-1,1 1 1,-1-1 0,0 1-1,0-1 1,0 1-1,0 0 1,0 0 0,0 0-1,0 0 1,-1 0 0,1-1-1,0 4 1,1 5-33,0 0 0,0 1 0,0 12-1,-9 299 594,7-319-430,-1 26 418,1-29-525,0 1 1,0-1-1,0 0 1,0 0 0,0 0-1,0 1 1,0-1-1,0 0 1,0 0 0,0 1-1,0-1 1,0 0-1,1 0 1,-1 0 0,0 1-1,0-1 1,0 0 0,0 0-1,0 0 1,0 1-1,1-1 1,-1 0 0,0 0-1,0 0 1,0 0-1,0 1 1,1-1 0,-1 0-1,0 0 1,1 0-1,-1 0 36,1-1-1,-1 1 0,1-1 0,0 1 0,-1-1 1,1 1-1,-1-1 0,1 0 0,-1 1 0,1-1 1,-1 0-1,0 1 0,1-1 0,-1-1 0,10-20 150,7-23 0,-3 6-210,40-80-57,-46 104-36,1 0 0,1 1 0,1 0 0,0 0 1,16-15-1,-26 28 76,-1 0 1,1 0-1,0 0 0,0 1 1,0-1-1,0 0 1,0 1-1,0-1 0,0 1 1,0-1-1,0 1 1,0 0-1,0-1 0,0 1 1,0 0-1,0 0 1,0-1-1,0 1 0,2 0 1,-2 1 13,0-1 1,-1 0-1,1 1 1,0-1-1,0 1 1,0-1-1,-1 1 1,1-1-1,0 1 1,-1-1-1,1 1 0,-1 0 1,1-1-1,0 1 1,-1 0-1,1 0 1,-1-1-1,1 3 1,1 3-10,1 1 0,-1 0 0,-1-1-1,2 14 1,-3-17 17,19 104 167,-18-92-121,1-1 1,1 1-1,7 21 1,-8-31-2,-1-1 0,1 0 0,0 0 0,0-1 0,0 1 0,1 0 0,-1-1 0,1 1 1,0-1-1,0 0 0,0 0 0,0 0 0,0 0 0,1 0 0,-1-1 0,6 3 0,-6-4-13,0 0 1,-1 0-1,1-1 1,0 1-1,0-1 1,-1 0-1,1 1 0,0-1 1,0-1-1,-1 1 1,1 0-1,0-1 1,0 1-1,-1-1 0,1 0 1,0 0-1,-1 0 1,4-2-1,5-2 61,-1-2 0,18-13-1,-24 16-68,29-24 220,51-57 0,-48 47-188,-12 13 40,30-41-1,-47 56-99,0-1 1,0-1-1,-1 1 0,-1-1 0,0 0 0,7-24 0,-12 33-25,1 0-1,-1 0 0,1 0 1,-1 0-1,0 0 0,0 0 1,0 0-1,-1 0 0,1 0 0,-1 0 1,1 1-1,-3-6 0,3 7 11,-1 0-1,1 1 0,-1-1 1,1 0-1,0 1 0,-1-1 1,0 1-1,1-1 1,-1 1-1,1-1 0,-1 1 1,0-1-1,1 1 0,-1-1 1,0 1-1,1 0 0,-1-1 1,-1 1-1,1-1-1,-1 1 0,1 0-1,0 0 1,0 1 0,0-1 0,-1 0 0,1 0-1,0 0 1,0 1 0,0-1 0,0 1 0,-1-1-1,1 1 1,0-1 0,-1 2 0,-2 1-22,0 0 0,0 0 0,0 0 0,-5 8 0,1-3 22,0 2 6,-1 0 0,1 1-1,1 0 1,0 0-1,1 1 1,0 0-1,1 0 1,0 0 0,1 0-1,0 1 1,-2 14-1,4-19 43,1 0 0,0 1 1,1-1-1,-1 1 0,1-1 0,1 0 0,0 1 0,0-1 0,1 0 0,-1 1 0,2-1 0,-1 0 0,1 0 0,1-1 0,-1 1 0,1-1 0,1 1 0,5 6 0,-8-11 38,1 0-1,-1 0 0,1-1 0,0 1 0,0-1 1,0 0-1,0 0 0,0 0 0,1 0 0,-1 0 1,6 1-1,-7-2-22,1-1 0,0 1 0,-1-1-1,1 0 1,-1 0 0,1 0 0,0 0 0,-1 0 0,1 0 0,0-1 0,-1 1 0,1-1 0,-1 0 0,1 0 0,-1 0-1,5-3 1,0 0 20,0-1-1,0-1 0,-1 1 0,1-1 0,-1 0 0,8-11 1,30-47 146,-28 39-174,49-84-181,-65 109 123,1-1 0,-1 1 0,0-1 0,0 1 1,1-1-1,-1 1 0,0-1 0,1 1 0,-1-1 1,0 1-1,1 0 0,-1-1 0,1 1 0,-1 0 1,1-1-1,-1 1 0,1 0 0,-1 0 0,1-1 0,-1 1 1,2 0-1,-2 0 12,0 0 0,0 1 0,1-1 0,-1 0 0,0 1 0,1-1 0,-1 0 0,0 1 1,0-1-1,0 1 0,0-1 0,1 0 0,-1 1 0,0-1 0,0 1 0,0-1 0,0 1 0,0-1 0,0 0 0,0 2 1,-2 34-232,1-29 247,-7 49 64,5-43-25,1 1 1,0 0-1,1 0 0,0 0 1,1 0-1,1 0 0,2 14 1,-3-27-11,0 0 1,1 0-1,-1 1 0,0-1 1,1 0-1,-1 0 1,0 0-1,1 0 0,-1 0 1,1 0-1,0 0 1,-1 0-1,1 0 0,0 0 1,0 0-1,1 1 1,-2-2-14,1 0-1,-1 0 1,1 0 0,-1 1 0,1-1 0,-1 0 0,1 0-1,-1-1 1,1 1 0,-1 0 0,0 0 0,1 0 0,-1 0 0,1 0-1,-1 0 1,1-1 0,-1 1 0,1 0 0,-1 0 0,0 0 0,1-1-1,-1 1 1,0 0 0,1-1 0,-1 1 0,0 0 0,1-1 0,3-5 67,1 0 1,-2 0-1,1 0 1,3-7 0,-3 5-56,0 1-10,14-28 74,2 0 0,46-59 1,-63 89-125,15-14-332,-18 18 357,0 1 0,0 0 0,1 0 0,-1 0 0,0 0 0,0-1 0,0 1 0,0 0 0,1 0 0,-1 0 1,0 0-1,0 0 0,0 0 0,1-1 0,-1 1 0,0 0 0,0 0 0,0 0 0,1 0 0,-1 0 0,0 0 0,0 0 0,0 0 1,1 0-1,-1 0 0,0 0 0,0 0 0,1 0 0,-1 1 0,0 10-341,-6 16 295,1 1-1,2 0 0,1 0 1,1 35-1,1-61 79,0 1 0,0-1 0,1 1 0,-1-1 0,1 1 0,0-1-1,-1 1 1,1-1 0,0 0 0,0 1 0,1-1 0,-1 0-1,2 3 1,-2-5-4,-1 1-1,1-1 1,-1 1 0,1-1-1,0 0 1,-1 1-1,1-1 1,0 0-1,-1 1 1,1-1-1,0 0 1,-1 0-1,1 0 1,0 1 0,0-1-1,-1 0 1,1 0-1,0 0 1,1 0-1,0-1 19,0 1 0,0-1 0,0 0-1,-1 0 1,1 1 0,0-1 0,0 0 0,0 0-1,-1-1 1,3-1 0,17-15 188,32-37-1,-10 9-147,-20 24-42,-1-1 1,-2-1 0,0-1-1,-2 0 1,22-39 0,-16 12-89,-2-1 1,17-66 0,12-128 85,-47 226-322,-2-1 0,0-20 0,-8 71-435,2-12 656,-7 37 10,3 1 1,-1 66-1,10 115 459,2-180-311,2-1-1,15 62 1,-15-84 161,-5-27-417,0 0-1,1 0 1,0 0-1,0 0 1,0-1-1,1 1 1,0 0-1,0-1 1,1 1-1,-1-1 1,5 7-1,-7-12 94,0 0 0,0 0 0,0-1-1,0 1 1,0 0 0,0 0 0,0 0-1,0 0 1,0 0 0,0 0 0,0-1-1,0 1 1,0 0 0,0 0 0,1 0-1,-1 0 1,0 0 0,0 0 0,0 0-1,0-1 1,0 1 0,0 0-1,0 0 1,0 0 0,0 0 0,0 0-1,0 0 1,1 0 0,-1 0 0,0 0-1,0 0 1,0 0 0,0 0 0,0-1-1,0 1 1,1 0 0,-1 0 0,0 0-1,0 0 1,0 0 0,0 0 0,0 0-1,0 0 1,1 0 0,-1 0-1,0 0 1,0 0 0,0 0 0,0 1-1,0-1 1,0 0 0,0 0 0,1 0-1,-1 0 1,0 0 0,0 0 0,0 0-1,0 0 1,0 0 0,0 0 0,0 0-1,0 0 1,0 1 0,1-1 0,-1 0-1,0-15-5521,-1 9 4120,1-11-1446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1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38 5888,'-14'-1'737,"-16"-4"1187,22 4-1508,3 0 1676,13 1 765,8-1-1734,22-4 1,11 0-619,224-13-249,-249 17-3365,29 3 0,-30 1 821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2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9 339 3648,'-8'21'1173,"8"-20"-1146,0-1 0,0 0 1,0 1-1,0-1 0,0 1 0,0-1 0,0 0 0,0 1 0,0-1 0,0 1 1,0-1-1,0 0 0,0 1 0,0-1 0,1 0 0,-1 1 0,0-1 0,0 0 1,0 1-1,1-1 0,-1 0 0,0 1 0,0-1 0,1 0 0,-1 0 0,0 1 1,1-1-1,-1 0 0,0 0 0,1 1 0,-1-1 0,1 0 0,-1 0 0,1 0 0,0 1 152,-1-1 0,1 0 0,-1 1 0,1-1 0,0 0 0,-1 0-1,1 0 1,-1 1 0,1-1 0,0 0 0,-1 0 0,1 0-1,0 0 1,-1 0 0,1 0 0,0 0 0,-1 0 0,1 0-1,0-1 1,-1 1 0,1 0 0,0 0 0,-1-1 0,1 1-1,-1 0 1,1-1 0,-1 1 0,2-1 0,12-15 1798,-10 10-1535,16-23 632,-1 0 0,22-49 0,-24 45-797,1 0 0,24-31 0,11-3 229,-51 58-517,-2 5-85,0 5-79,16 0-55,-10-1 220,-1 0 0,1 0 0,-1 1 0,0 0 0,0 0-1,1 0 1,-1 1 0,0-1 0,0 1 0,0 1-1,6 3 1,-8-4-16,0 0-1,0 1 0,0 0 0,0-1 1,0 1-1,-1 0 0,0 0 1,1 0-1,-1 1 0,0-1 1,-1 1-1,1-1 0,-1 1 1,1-1-1,-1 1 0,1 5 0,0 4 78,-1 0 0,-1-1-1,-1 24 1,1 18-78,1-44 72,0-1-1,1 1 0,0-1 0,1 0 1,6 16-1,-8-23-5,0 0 1,0 1-1,1-1 1,-1 0-1,1 0 1,-1 0-1,1 0 1,0-1-1,-1 1 1,1 0-1,0-1 1,3 2-1,-4-2 2,1 0 0,-1-1 0,1 1 0,0-1 0,-1 0 0,1 1 0,0-1-1,-1 0 1,1 0 0,0 0 0,-1 0 0,1 0 0,-1-1 0,1 1 0,0 0-1,-1-1 1,1 1 0,-1-1 0,1 1 0,2-2 0,9-7 80,0 0 1,-1 0 0,0-1 0,-1-1-1,0 1 1,11-15 0,5-5-201,81-93 287,-79 98-320,-31 29 32,0-1 0,0 1 0,0 0 0,0 0 0,1 0 0,-1 0 0,1 0 0,0 1 0,0-1 0,1 0 0,0 1 0,-1 4 0,1 14 174,1 24-1,1-18 93,2-1 1,1 1 0,12 40-1,-17-68-151,1 1-1,-1-1 1,1 1 0,-1-1-1,1 0 1,0 1-1,-1-1 1,1 0-1,0 1 1,0-1-1,0 0 1,0 0-1,0 0 1,0 0-1,2 1 1,-3-1-12,1-1 0,-1 0 0,1 0 0,0 0 0,-1 0 0,1 0 0,-1 0 0,1 0 0,-1 0 0,1 0 0,0 0 0,-1 0 0,1 0 0,-1 0 0,1 0-1,-1-1 1,1 1 0,-1 0 0,1 0 0,-1-1 0,1 1 0,-1 0 0,1-1 0,-1 1 0,1 0 0,0-2 0,2-2 61,1 0 0,-1-1 0,0 0 0,0 0 0,0 0-1,2-6 1,10-23-13,2 0 0,26-38 0,-34 59-121,0 1-1,0 1 1,1-1 0,1 2-1,0-1 1,0 1 0,1 1 0,18-11-1,-29 19 18,0 0-1,1 1 1,-1-1-1,0 0 1,0 1-1,0 0 0,0-1 1,1 1-1,-1 0 1,0-1-1,0 1 1,0 0-1,1 0 0,1 0 1,-2 0 20,0 1 1,-1-1 0,1 1-1,-1-1 1,1 1 0,-1-1-1,0 1 1,1 0 0,-1-1-1,1 1 1,-1-1-1,0 1 1,0 0 0,1-1-1,-1 1 1,0 0 0,0-1-1,0 1 1,0 0-1,0 0 1,1-1 0,-1 1-1,-1 0 1,1-1 0,0 1-1,0 0 1,0-1-1,0 1 1,-1 1 0,0 6 30,-1 1 1,-1-1-1,1 1 1,-1-1-1,-5 8 1,-5 19 51,-37 153 1077,50-188-1139,0 0 1,1 0-1,-1 0 1,0 0-1,0 0 1,0 0-1,0 0 0,0 0 1,0 0-1,0 0 1,0 0-1,0 0 1,0 0-1,0 0 1,0 0-1,0 0 1,0 0-1,0 0 1,0 0-1,0 0 1,0 0-1,0 0 1,1 0-1,-1 0 0,0 0 1,0 0-1,0 0 1,0 1-1,0-1 1,0 0-1,0 0 1,0 0-1,0 0 1,0 0-1,0 0 1,0 0-1,0 0 1,0 0-1,0 0 1,0 0-1,0 0 1,0 0-1,0 0 0,0 0 1,0 0-1,0 0 1,0 0-1,0 0 1,0 0-1,0 0 1,0 1-1,0-1 1,0 0-1,0 0 1,0 0-1,0 0 1,0 0-1,0 0 1,0 0-1,6-6 270,9-15-72,2-5-197,1 1-1,0 1 1,2 0 0,1 1 0,45-37 0,-54 51-60,5-4-63,0 1 0,0 1 0,33-16 0,-50 27 99,1-1-1,0 1 1,0-1-1,0 1 1,0 0-1,0-1 1,0 1-1,0 0 1,0 0-1,0 0 1,0-1-1,0 1 1,0 0 0,0 1-1,1-1 1,-1 0-1,0 0 1,0 0-1,0 0 1,0 1-1,0-1 1,0 1-1,-1-1 1,1 1-1,0-1 1,0 1-1,0-1 1,0 1-1,0 0 1,-1-1-1,1 1 1,0 0-1,-1 0 1,1-1-1,0 1 1,-1 0-1,1 0 1,-1 0-1,1 0 1,-1 0-1,0 0 1,1 0-1,-1 0 1,0 0-1,0 0 1,0 0-1,1 0 1,-1 0 0,0 0-1,-1 0 1,1 2-1,-1 11 8,0-1 0,-1 1 0,-6 20 0,4-20 72,1 0 0,0-1 0,0 24 0,2-36-39,1 0 0,0 0 0,0 0 0,0 0 0,0 0 0,0 0 0,0 0 0,1 0 0,-1 0 0,0 0 1,0 0-1,1 0 0,-1 0 0,1 0 0,-1 0 0,1 0 0,-1-1 0,1 1 0,-1 0 0,1 0 0,0 0 0,-1-1 0,2 2 0,-1-2 5,0 0 0,0 0 0,0 0 0,0 1 0,1-1 0,-1-1 0,0 1 0,0 0 0,0 0 0,0 0 1,0 0-1,0-1 0,0 1 0,0 0 0,0-1 0,0 1 0,0-1 0,0 1 0,0-1 0,0 0 0,21-15 16,28-25 1,-34 27-100,1 0 1,0 1-1,23-13 1,-20 19-243,-19 7 285,-1 0-1,0 0 1,1 0 0,-1 0-1,1 0 1,-1 0-1,0 0 1,1 0 0,-1 0-1,1 0 1,-1 0-1,0 0 1,1 0 0,-1 1-1,0-1 1,1 0-1,-1 0 1,0 0 0,1 1-1,-1-1 1,0 0-1,1 0 1,-1 1 0,0-1-1,0 0 1,1 1-1,-1-1 1,0 0 0,0 1-1,0-1 1,0 1-1,1-1 1,-1 0 0,0 1-1,0-1 1,0 0-1,0 1 1,0-1 0,0 1-1,0-1 1,0 0-1,0 1 1,0 0 0,-1 23-96,-9 47 1,6-47 103,-3 48 1,7-65-12,2 40 298,-2-44-233,1 1 0,-1-1 0,1 0 0,0 0 0,0 1 0,0-1 0,0 0 0,1 0 0,-1 0 0,1 0 0,3 4 0,-5-6-39,1 0 0,0-1 0,0 1 0,0 0 0,0 0 0,0-1 0,0 1 0,0-1 0,0 1 0,0-1 0,1 1 0,-1-1 0,0 1 0,0-1 0,0 0 0,0 0 0,1 0 0,-1 0 0,0 0 0,0 0 0,1 0 0,-1 0 0,0 0 0,0 0 0,0-1 0,0 1 0,1 0 0,-1-1 0,0 1 0,0-1 0,0 0 0,0 1 0,0-1 0,0 0 0,0 1 0,0-1 0,1-1 0,3-3 35,-1 0 1,0 1-1,0-1 0,0-1 1,0 1-1,3-8 0,6-12 25,-2-1-1,-2 0 0,0 0 1,-1-1-1,-2 0 1,5-40-1,-11 60-118,1 0 0,-2 1 0,1-1 1,-2-9-1,1 13 23,1 1 0,-1-1 0,0 0 0,0 1 0,0-1 1,0 0-1,0 1 0,-1-1 0,1 1 0,-1 0 0,0 0 0,1-1 0,-4-1 1,5 4 22,-30-22-228,28 21 211,0 0 0,0 0 1,0 0-1,0 0 0,0 0 0,-1 1 0,1-1 1,0 1-1,0-1 0,0 1 0,0 0 1,-1 0-1,1 0 0,0 0 0,-2 1 1,-9 0 40,23-2 272,301-17 275,-166 6-566,-137 11 43,7 1-821,-1-1 1,0-1-1,1-1 1,-1 0 0,14-5-1,-9 1-3195,0 2 1254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2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 9056,'-13'-8'4096,"18"1"-3552,3 2-640,11 5-64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2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1242 1408,'-27'3'448,"27"-3"-434,-1 0 0,1 0 0,-1 0 0,1 0-1,-10 8 7945,17-11-4280,-2 1-4343,6-5 1202,0-1 0,0-1 0,-1 1 0,0-2 0,0 1 0,10-15 1,48-71 47,-39 52-291,17-23-64,61-83 291,-86 122-406,2 2 0,1 0 0,36-28 0,-49 44-46,-2 2-107,0-1-1,1 2 1,13-8-1,-21 12 30,1 1-1,-1 0 0,0 0 1,1 0-1,0 1 0,-1-1 1,1 1-1,-1-1 0,1 1 1,-1 0-1,1 0 0,0 0 1,-1 0-1,1 0 0,0 1 1,-1-1-1,1 1 0,-1-1 0,1 1 1,2 1-1,-3 0 17,-1-1 0,1 0 0,-1 1 0,1-1 0,-1 1 0,0-1 0,0 1 0,0-1 0,0 1 0,0 0 0,0 0 0,0 0 0,0-1 0,-1 1 0,1 0 0,-1 0 0,0 0 0,1 0 0,-1 0 0,0 0 0,0 0 0,0 4-1,-1 6 84,0 1-1,-4 17 0,2-18 6,-12 60 212,-32 87-1,26-91 35,12-29 1003,42-107-656,-11 32-722,1 0 0,40-45 0,71-58-13,-99 106 45,-20 18-131,0 0 0,2 1 0,0 1 0,25-16 0,-38 27 94,-1 0-1,1 1 0,0 0 0,-1-1 1,6 0-1,-8 2 31,0 0 0,0 0 0,0 0 0,-1-1-1,1 1 1,0 0 0,0 0 0,0 0 0,0 1 0,0-1 0,0 0 0,0 0 0,0 0 0,-1 1 0,1-1 0,0 0 0,0 1 0,0-1 0,-1 1 0,1-1 0,0 1-1,0-1 1,-1 1 0,1-1 0,0 1 0,-1 0 0,1 0 0,0 1 0,1 3 0,-1 1-1,0-1 1,0 1-1,-1 0 1,1-1 0,-1 1-1,0 0 1,-1-1-1,1 1 1,-4 10-1,3-6-14,-60 259 259,41-192 778,20-76-695,2-4-101,9-14 16,-1 0-126,65-124 90,-62 117-268,2 1 1,0 1-1,2 0 1,0 1-1,1 1 1,1 1-1,1 0 1,29-20-1,-46 37 28,0 1 0,0-1-1,0 0 1,0 1-1,0 0 1,0 0 0,0 0-1,0 0 1,0 0 0,1 0-1,3 1 1,-6 0 29,0 0 0,-1 0 1,1 0-1,0 0 0,0 0 1,0 0-1,0 1 0,-1-1 1,1 0-1,0 0 0,0 1 0,0-1 1,-1 1-1,1-1 0,0 1 1,-1-1-1,1 1 0,0-1 0,0 2 1,0-1 9,-1 1 1,1-1-1,0 1 0,-1-1 1,1 1-1,-1-1 1,0 1-1,1-1 1,-1 1-1,0-1 1,0 1-1,0-1 0,0 1 1,-1 2-1,-5 34-24,-11 41-1,-2 4 214,17-72-166,0-4 43,1 0 1,0 0-1,0 0 1,0 0-1,1 1 1,0-1 0,0 0-1,3 11 1,-3-18-51,0 1 1,0-1-1,0 0 1,0 1-1,0-1 1,0 0-1,0 1 1,1-1-1,-1 0 1,0 0-1,0 1 1,0-1-1,1 0 1,-1 1-1,0-1 1,0 0-1,0 0 1,1 0-1,-1 1 1,0-1-1,1 0 1,-1 0-1,0 0 1,1 1-1,-1-1 1,0 0-1,1 0 0,-1 0 1,0 0-1,1 0 1,-1 0-1,0 0 1,1 0-1,-1 0 1,0 0-1,1 0 1,-1 0-1,0 0 1,1 0-1,-1 0 1,0 0-1,1 0 1,-1-1-1,0 1 1,1 0-1,-1 0 1,0 0-1,0 0 1,1-1-1,-1 1 1,0 0-1,1 0 1,-1-1-1,0 1 1,16-18 294,-13 14-192,16-19 100,29-34-197,86-81 0,-112 118-37,-12 11-69,0-1 0,19-11 0,-28 20 56,1 0 0,-1 0 0,0 0 0,1 1 0,0-1 1,-1 1-1,1-1 0,-1 1 0,4-1 0,-4 1 17,-1 0 0,1 0 0,-1 0 0,1 0 1,0 0-1,-1 0 0,1 0 0,-1 1 0,1-1 0,-1 0 0,1 0 0,-1 1 0,1-1 0,-1 0 1,1 1-1,-1-1 0,1 0 0,-1 1 0,1-1 0,-1 1 0,2 1-3,-1 1 0,0-1-1,0 0 1,-1 1 0,1-1 0,0 1-1,-1-1 1,0 1 0,1-1-1,-1 1 1,0-1 0,0 3 0,-4 67-71,0 19 106,4-81 31,1 0 0,0-1 1,0 1-1,1-1 0,1 1 1,-1-1-1,5 10 0,-6-18-27,-1 1 0,1-1 0,0 0-1,0 1 1,-1-1 0,1 0 0,0 1-1,0-1 1,0 0 0,0 0 0,0 0-1,1 0 1,-1 0 0,0 0 0,3 2-1,-3-3-3,-1 0-1,1 0 1,0 0 0,0 0-1,-1 0 1,1 0-1,0 0 1,0 0-1,0 0 1,-1 0-1,1 0 1,0-1 0,-1 1-1,1 0 1,0 0-1,0-1 1,-1 1-1,1-1 1,0 1-1,-1 0 1,1-1 0,0 0-1,3-4 68,0 1 0,0-1-1,-1 0 1,1 0 0,4-10 0,-7 13-78,35-71 228,19-33-239,-50 98-38,6-12-869,-9 29 833,0 0-1,0 0 0,0 0 0,-1 1 1,-1 18-1,2 13 100,2-22 63,0 0 1,14 36-1,-18-53-54,1 0 0,0 0 0,0 0-1,0 0 1,0 0 0,0 0-1,0-1 1,0 1 0,1 0 0,-1 0-1,1-1 1,-1 1 0,1-1 0,-1 0-1,3 2 1,-3-3 2,1 1-1,-1-1 1,0 0 0,0 0-1,1 0 1,-1 0-1,0 0 1,0 0 0,1 0-1,-1 0 1,0 0 0,0-1-1,1 1 1,-1 0-1,0-1 1,0 1 0,0-1-1,0 0 1,0 1 0,0-1-1,1 0 1,-1 1-1,-1-1 1,1 0 0,0 0-1,0 0 1,1-1 0,15-18 148,0-1 0,18-31 0,21-26 30,-21 36-155,-2 3-238,65-61 0,-98 100 159,1-1 1,-1 1 0,1-1 0,-1 1-1,1 0 1,-1-1 0,1 1 0,0-1-1,-1 1 1,1 0 0,0 0 0,-1-1-1,1 1 1,0 0 0,-1 0 0,1 0 0,0 0-1,0 0 1,-1 0 0,1 0 0,1 0-1,-2 0 5,1 0 0,-1 1-1,1-1 1,-1 0 0,1 1-1,-1-1 1,1 1 0,-1-1 0,0 0-1,1 1 1,-1-1 0,1 1-1,-1 0 1,0-1 0,0 1-1,1-1 1,-1 1 0,0-1 0,0 2-1,1 1-7,0 1 0,-1 0 0,1 0 0,-1 0 0,0-1 0,-1 6 0,-6 32 117,-2 0 1,-21 57 0,22-74 3,5-15-77,-1 3 44,0 0 0,-1 1 0,-7 12-1,11-23-32,0 0-1,-1 0 1,1 0-1,0 0 1,-1 0-1,0 0 1,1 0-1,-1 0 1,0-1-1,0 1 1,0-1-1,0 1 1,0-1-1,0 0 1,-1 0-1,1 0 0,0 0 1,-1 0-1,1 0 1,0-1-1,-1 1 1,-3 0-1,4-1-22,0-1-1,1 1 1,-1 0-1,1-1 1,-1 1 0,0-1-1,1 1 1,-1-1-1,1 0 1,-1 1-1,1-1 1,-1 0-1,1 0 1,0 0 0,-1 0-1,1-1 1,0 1-1,0 0 1,0 0-1,0-1 1,0 1-1,0-1 1,0 1 0,0-1-1,1 1 1,-1-1-1,1 1 1,-1-1-1,0-2 1,1 4-14,1-1 0,-1 0-1,0 0 1,1 1 0,-1-1 0,0 0 0,1 0-1,-1 1 1,1-1 0,-1 0 0,1 1 0,-1-1 0,1 1-1,-1-1 1,1 1 0,0-1 0,-1 1 0,1-1-1,0 1 1,-1 0 0,1-1 0,0 1 0,-1 0 0,1-1-1,0 1 1,0 0 0,0 0 0,1 0 0,29-4-203,-25 4 225,12-2 25,1-1 0,-1 0 0,0-2-1,0 0 1,0-1 0,-1-1 0,1 0 0,-2-1 0,1-1 0,-1-1-1,0 0 1,24-22 0,-20 14-14,0-2 0,-1 0-1,-1-1 1,-1-1 0,-1-1 0,-1 0-1,23-50 1,42-140-49,-70 184 31,89-247-90,-97 270 52,-1 4-17,0 0 1,-1 0 0,1 1 0,0-1 0,-1 0 0,0 0-1,0 0 1,1 0 0,-1 0 0,0 1 0,0-1 0,-1-3 0,0 4-143,-1 4 32,-1 2 100,0 0 1,0 0 0,0 0-1,0 1 1,1-1 0,0 1-1,-1 7 1,-38 202 15,40-206 35,-23 189 156,21-159-28,3 0 0,1 0 0,6 42 1,19 64 146,-20-129-741,-2-7-1076,-4-9 1492,0 0 0,0 0-1,0 0 1,0 0 0,0 0-1,0 0 1,1 0 0,-1 1-1,0-1 1,0 0 0,0 0-1,0 0 1,0 0 0,0 0-1,0 0 1,0 0 0,0 0-1,0 0 1,1 0 0,-1 0-1,0 0 1,0 0 0,0 0-1,0 0 1,0 0 0,0 0-1,0 0 1,1 0 0,-1 0-1,0 0 1,0 0 0,0 0-1,0 0 1,0 0 0,0 0-1,0 0 1,0 0 0,1 0-1,-1 0 1,0 0 0,0 0-1,0 0 1,0 0 0,0 0-1,0-1 1,0 1 0,0 0-1,0 0 1,4-6-2178,-1 0 0,-1-1-1,1 1 1,-1-1 0,2-10-1,0-3-1452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36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37 8384,'-4'-11'1157,"3"9"-718,0-1 0,0 1 1,1-1-1,-1 0 1,1 1-1,0-1 0,-1-4 1,2 13 932,-1 0 1,1 1-1,3 10 1,17 43 151,0 0-720,-17-47-767,1 6 337,10 25-1,-13-39-402,0-1 0,0 1 0,1-1 0,-1 1 0,1-1 0,0 0-1,1 0 1,-1 0 0,1 0 0,5 4 0,-6-7-740,0 1 1,0-1-1,1 0 1,-1 0-1,0 0 1,1-1-1,-1 1 1,1-1-1,-1 1 0,0-1 1,1 0-1,-1 0 1,1-1-1,-1 1 1,4-2-1,0 1-672,31-3-2543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2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37 134 7872,'-24'-20'3584,"16"8"-3104,3 4 2464,10 3-1696,-2-2 287,12 2-927,2-6-320,6 7-192,14-9-160,-2 10 32,15-6 160,3 6-64,10-5-1088,0 3 576,-5-7-8095,-8 4 4703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2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10 4384,'-1'-10'2898,"0"24"1166,-1 8-3277,-43 158 1690,32-137-2042,-6 17 121,-2-2 1,-31 64-1,14-47-43,-64 140 590,79-146 774,46-103-1760,1 1-1,2 2 0,1 0 0,55-46 1,-76 72-160,-1 0 0,2 0 1,8-5-1,-12 9 8,-1 0-1,0-1 1,1 2 0,-1-1 0,1 0-1,0 0 1,-1 1 0,1-1-1,-1 1 1,1 0 0,0 0 0,4 0-1,-6 0 22,0 1-1,-1-1 0,1 0 0,0 0 0,0 1 0,-1-1 1,1 0-1,0 1 0,-1-1 0,1 1 0,-1-1 0,1 1 1,-1-1-1,1 1 0,-1 0 0,1-1 0,-1 1 0,1 0 1,-1-1-1,0 1 0,1 0 0,-1-1 0,0 1 0,0 0 0,1 0 1,-1 1-1,2 24-163,-2-24 164,-1 33 33,2 41 236,-1-68-195,1 0 0,1 1 0,-1-1 0,1 0 0,1 0 0,6 14 0,-8-19-32,1 0 1,-1-1-1,1 0 1,0 1-1,0-1 1,0 0-1,0 0 1,0 0-1,0 0 1,0 0-1,1 0 1,-1-1-1,1 1 0,-1-1 1,1 1-1,-1-1 1,5 1-1,-3-1 20,0 0 0,0-1 0,0 1 0,0-1 0,0 0 0,0 0 0,0-1 0,0 1 0,0-1 0,0 0 0,0 0 0,4-2 0,11-5 50,0 0 0,-1-2 0,21-13 0,8-6-26,147-73 136,-152 81-171,0-2 0,-2-2 1,46-36-1,-59 37-416,-25 20 196,-9 6 52,-35 25-104,-13 5 193,-24 15 41,53-30 58,2 2-1,0 1 1,0 0-1,-38 47 1,58-63-13,1 1 0,-1 0 0,1 0-1,1 0 1,-1 0 0,1 0 0,0 0 0,-3 11 0,5-15-28,0 0-1,-1 0 1,1-1 0,0 1 0,0 0 0,0 0 0,0 0 0,0-1 0,0 1-1,0 0 1,0 0 0,0-1 0,1 1 0,-1 0 0,0 0 0,0-1 0,1 1-1,-1 0 1,1 0 0,-1-1 0,0 1 0,1 0 0,-1-1 0,1 1 0,-1-1 0,1 1-1,0-1 1,-1 1 0,1-1 0,-1 1 0,3 0 0,-2-1 15,1 1-1,0-1 1,0 0 0,0 1 0,0-1 0,0 0 0,0 0-1,0-1 1,0 1 0,0 0 0,0-1 0,0 1 0,0-1-1,2 0 1,35-17 309,47-29-1,-75 41-271,15-9-13,-1-2 0,-1-1 0,0-1-1,-2 0 1,0-2 0,28-35 0,-40 44-53,-3 5-64,-1-1 0,1 0 0,-1 0 0,-1 0 0,0-1 0,6-13 0,-11 22 46,0 0 1,0 0-1,0 0 1,0 0 0,0 0-1,0 0 1,0 0-1,0 0 1,0 0-1,0 0 1,0 0-1,0 0 1,0 0-1,0 0 1,0 0-1,0 0 1,0 0-1,0 0 1,-1 0-1,1 0 1,0 0-1,0 0 1,0 0-1,0 0 1,0 0-1,0 0 1,0 0-1,0 0 1,0 0-1,0 0 1,0 0-1,0 0 1,0 0 0,-4 7-202,-8 13 64,-10 21 108,15-28 60,-1 0 0,2 1 1,-7 17-1,11-25 23,1 0 0,-1-1 0,1 1 0,0 12 0,1-17-17,0 0 0,0-1 0,0 1-1,0 0 1,0 0 0,0 0 0,0 0-1,0 0 1,0 0 0,1 0 0,-1 0-1,0 0 1,1-1 0,-1 1 0,0 0-1,1 0 1,-1 0 0,1-1 0,0 1-1,-1 0 1,1 0 0,0-1 0,-1 1-1,1-1 1,0 1 0,-1-1 0,1 1-1,0-1 1,0 1 0,0-1 0,0 1-1,0-1 1,-1 0 0,1 0 0,0 1-1,0-1 1,0 0 0,0 0 0,0 0-1,0 0 1,0 0 0,1 0 0,2-1 60,0 0 0,1 0 0,-1 0 0,0-1 0,0 1 0,0-1 0,0 0 0,0 0 0,6-5 0,2-2-34,17-17 0,-13 11 14,-7 7-69,-1 0 1,1-1-1,-1 0 0,-1-1 1,0 0-1,10-18 1,36-62-169,-49 83 25,-2 4-140,-2 14 39,-5 67 78,2-60 254,1 0 0,1 0 0,1 0-1,1 0 1,0 0 0,5 21-1,-6-38-58,0-1-1,0 1 1,0 0 0,0 0-1,0-1 1,0 1-1,1 0 1,-1 0-1,0-1 1,1 1 0,-1 0-1,0-1 1,1 1-1,-1 0 1,1-1-1,-1 1 1,1 0 0,-1-1-1,1 1 1,0-1-1,-1 1 1,1-1 0,0 0-1,-1 1 1,1-1-1,0 0 1,-1 1-1,1-1 1,0 0 0,0 0-1,-1 1 1,1-1-1,0 0 1,0 0-1,0 0 1,-1 0 0,1 0-1,0 0 1,0 0-1,-1-1 1,3 1-1,0-2 57,1 0 0,0 0 0,-1 0 0,1 0 0,-1 0 0,5-5 0,33-37 94,-8 10-93,41-57 1,-56 68-103,-15 18-17,2-1-46,0-1 0,0 1 0,12-10-1,-16 16 72,-1-1-1,1 0 0,0 0 0,0 1 0,0-1 0,0 1 0,0-1 1,0 1-1,0-1 0,0 1 0,0-1 0,0 1 0,0 0 0,0-1 1,0 1-1,0 0 0,0 0 0,0 0 0,0 0 0,0 0 0,0 0 1,0 0-1,0 0 0,1 1 0,-1-1 0,0 0 0,0 1 0,0-1 0,0 1 1,0-1-1,0 1 0,0-1 0,-1 1 0,1-1 0,0 1 0,1 1 1,23 33-203,-21-28 222,1 0 0,0-1-1,0 1 1,0-1-1,10 9 1,-9-11 28,0 1 0,1-1 0,0 0 0,-1 0-1,1-1 1,1 0 0,-1 0 0,0 0 0,1-1 0,-1 0 0,1-1 0,0 0 0,0 0 0,-1-1-1,1 1 1,0-2 0,0 1 0,-1-1 0,1 0 0,0-1 0,-1 0 0,1 0 0,-1-1 0,0 0 0,1 0-1,-1 0 1,-1-1 0,1 0 0,-1-1 0,1 1 0,-1-1 0,0 0 0,-1-1 0,1 0 0,-1 1 0,-1-2-1,1 1 1,6-13 0,-1-1-85,-1-1 0,-1-1 0,-1 0 1,-1 0-1,-1 0 0,-1-1 0,-1 1 0,1-30 0,-4 52 50,-2-27-146,2 26 135,0 0 1,-1-1-1,1 1 0,0 0 1,-1 0-1,1-1 0,-1 1 0,0 0 1,1 0-1,-1 0 0,0 0 0,0 0 1,1 0-1,-1 0 0,-2-2 1,3 3 8,-1 0 1,1 0 0,-1 0-1,1-1 1,0 1 0,-1 0-1,1 0 1,-1 0 0,1 0-1,-1 0 1,1-1 0,0 1-1,-1 0 1,1 0 0,-1 0-1,1 0 1,-1 0 0,1 1-1,-1-1 1,1 0 0,0 0-1,-1 0 1,1 0 0,-1 0-1,1 1 1,-1-1 0,0 0-1,-2 2-8,1 1-1,-1-1 1,0 0 0,1 1-1,-1-1 1,1 1-1,0 0 1,-1 0 0,1 0-1,-1 3 1,-18 37 22,16-32 9,-7 15-31,-15 53 1,23-64 32,1-1 1,1 1 0,0 0-1,1-1 1,1 22 0,1-30 42,-1 1 0,1-1 0,1 0 0,-1 0-1,1-1 1,0 1 0,0 0 0,4 7 0,-4-10-17,0 0-1,0 0 0,0 0 0,1-1 0,-1 1 0,1 0 0,-1-1 0,1 0 1,0 0-1,0 0 0,0 0 0,0 0 0,0 0 0,1-1 0,3 2 1,4 0 49,1-1 1,-1 0 0,0-1-1,1 0 1,-1-1 0,1 0 0,-1-1-1,13-2 1,8-3-1148,48-15 0,-56 14-1610,0-2 0,40-21 0,-12 1-1283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2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93 532 3328,'-34'7'1061,"33"-7"-1036,0 0 0,1 0 0,-1 1 1,0-1-1,0 0 0,1 0 0,-1 0 0,1 1 0,-1-1 0,0 0 0,1 1 0,-1-1 0,0 1 1,1-1-1,-1 1 0,0 0 0,-14 14 2351,-16 21 4074,41-49-4725,19-22-671,31-24 116,31-33-36,13-48-477,-73 94-525,7-11 69,-22 31-82,1 1 0,2 1 0,29-32 0,-45 53-149,0 0-1,-1 1 1,1-1-1,1 1 1,-1 0-1,0 0 1,7-3-1,-9 5 25,0 0-1,0-1 1,1 1-1,-1 0 1,0 0-1,0 0 1,0 0 0,0 0-1,0 0 1,0 1-1,0-1 1,0 0-1,0 0 1,1 1 0,-1-1-1,0 1 1,0-1-1,0 1 1,-1-1-1,1 1 1,0 0 0,0-1-1,0 1 1,0 0-1,-1 0 1,1 0-1,0 0 1,-1-1 0,2 3-1,0 0 16,0 1 0,-1-1-1,1 1 1,-1 0 0,0-1 0,0 1 0,0 0-1,0 0 1,-1 0 0,1 0 0,-1 0 0,0-1-1,-1 6 1,0 8 99,-8 27 0,8-39-100,-8 33 177,-24 62 0,-25 34 529,40-95-369,5-6 610,13-33-947,0 0 1,0 0-1,0 0 1,0 0 0,-1 0-1,1 0 1,0 0 0,0 0-1,0 0 1,0 0-1,0 0 1,0 0 0,0 0-1,0 1 1,0-1-1,0 0 1,0 0 0,0 0-1,0 0 1,0 0-1,0 0 1,0 0 0,0 0-1,0 0 1,0 0 0,0 1-1,0-1 1,0 0-1,0 0 1,0 0 0,0 0-1,0 0 1,0 0-1,0 0 1,0 0 0,1 0-1,-1 0 1,0 0-1,0 0 1,0 0 0,0 1-1,0-1 1,0 0 0,0 0-1,0 0 1,0 0-1,0 0 1,0 0 0,0 0-1,0 0 1,1 0-1,-1 0 1,0 0 0,0 0-1,0 0 1,0 0-1,0 0 1,0 0 0,0 0-1,0 0 1,0 0-1,8-4 249,11-11-103,-17 13-159,146-131-80,-107 99-49,80-48 0,-117 79 83,1 0-1,0 1 0,-1 0 0,1 0 0,0 0 1,1 0-1,7-1 0,-12 3 41,1 0 1,-1 0-1,0 0 0,1 0 0,-1 0 1,0 0-1,0 1 0,1-1 1,-1 0-1,0 1 0,0-1 0,1 1 1,-1-1-1,0 1 0,0 0 1,0-1-1,0 1 0,0 0 0,0 0 1,0 0-1,0 0 0,0 0 1,0 0-1,-1 0 0,1 0 0,0 0 1,-1 0-1,1 1 0,0-1 1,-1 0-1,0 0 0,1 0 0,-1 1 1,0 0-1,2 4-2,-1-1 0,0 0-1,-1 1 1,0-1 0,1 1 0,-2-1 0,1 1-1,-1-1 1,-1 8 0,-2 3 72,-12 27 0,2-6-24,13-34-18,0-1-1,0 0 0,1 0 0,-1 0 1,1 0-1,0 0 0,0 1 0,0-1 1,0 0-1,0 0 0,0 1 0,0-1 1,1 0-1,-1 0 0,2 2 0,-2-2 15,1-1-1,0 0 1,0 0-1,0 0 1,0 0-1,0 0 1,0-1-1,0 1 0,0 0 1,0 0-1,0-1 1,0 1-1,0 0 1,1-1-1,-1 1 1,0-1-1,1 0 1,-1 1-1,0-1 1,0 0-1,1 0 1,-1 0-1,0 0 1,1 0-1,-1 0 1,3-1-1,5 0 29,-1 0 0,1-1-1,-1-1 1,1 1 0,-1-1 0,0-1 0,0 0-1,-1 0 1,11-7 0,9-8-72,27-25 0,-49 39 32,21-21 149,-19 19-305,0 0 0,0 0 0,1 0 0,9-5 0,-20 56-391,2-34 524,0 1 6,0 0 0,0 0 0,2-1 0,-1 1 1,1 0-1,4 16 0,-4-25 27,0 0 1,0 0-1,0 0 1,0-1-1,0 1 1,0 0-1,1-1 1,-1 1-1,0-1 0,1 1 1,0-1-1,-1 0 1,1 0-1,0 0 1,0 0-1,-1 0 1,1 0-1,0 0 1,0 0-1,0-1 1,0 1-1,0-1 1,0 1-1,0-1 1,0 0-1,1 0 1,-1 0-1,0 0 1,0 0-1,4-1 1,-4 0 6,1 1 1,-1 0-1,1-1 1,-1 1 0,1-1-1,-1 0 1,1 0-1,-1 0 1,1 0-1,-1 0 1,0-1 0,0 1-1,0-1 1,0 1-1,0-1 1,0 0 0,0 0-1,0 0 1,-1 0-1,1 0 1,-1 0-1,1 0 1,1-4 0,-2 0-32,0-1 1,-1 1 0,0 0 0,0 0 0,0 0 0,-1 0-1,0 0 1,0 0 0,0 0 0,-1 0 0,-3-7 0,1 1-80,-1 0 1,-1 0-1,-14-22 1,17 30 49,-1 0 1,1 0-1,0 0 1,-1 1-1,0-1 1,0 1-1,0 0 1,0 0 0,0 0-1,-6-2 1,7 4 5,0 0-1,0 0 1,0 0 0,0 0 0,0 0 0,0 1 0,0 0 0,0-1 0,0 1 0,0 0 0,-1 1 0,1-1 0,0 0 0,0 1-1,0 0 1,-5 1 0,7-1 23,1-1 0,-1 0-1,0 0 1,1 1-1,-1-1 1,1 0 0,-1 1-1,1-1 1,-1 0 0,1 1-1,0-1 1,-1 1 0,1-1-1,-1 1 1,1-1-1,0 1 1,-1-1 0,1 1-1,0 0 1,0-1 0,0 1-1,-1-1 1,1 1 0,0-1-1,0 1 1,0 0-1,0-1 1,0 1 0,0 0-1,0-1 1,0 1 0,0-1-1,0 1 1,0 0-1,1-1 1,-1 1 0,0-1-1,0 1 1,1-1 0,-1 1-1,0-1 1,1 1 0,-1-1-1,1 2 1,0-1 7,0 1 1,0-1 0,0 1-1,1-1 1,-1 0 0,1 1-1,-1-1 1,1 0 0,-1 0-1,1 0 1,-1 0-1,1 0 1,0 0 0,0-1-1,1 1 1,13 1 89,1-1 0,-1-1-1,0 0 1,0-1 0,26-6 0,-10 3 7,-7 0-13,-1 0 0,0-1 0,29-12 0,-11 4 118,14-6-190,-23 2-3105,-24 12 1241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2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352 812 4064,'-2'-18'1322,"2"13"-297,-1-1 0,0 0 0,0 0 0,0 0 0,-4-8 0,5 13-930,0 0-1,-1 0 0,0 0 0,1 0 0,-1 0 0,0 1 0,1-1 1,-1 0-1,0 0 0,0 0 0,0 1 0,1-1 0,-1 0 0,0 1 1,0-1-1,0 1 0,0-1 0,0 1 0,0-1 0,0 1 1,-1 0-1,1 0 0,0-1 0,0 1 0,0 0 0,0 0 0,0 0 1,0 0-1,0 0 0,-1 1 0,1-1 0,0 0 0,0 0 0,-1 1 1,-3 1 6,1-1 0,-1 1 1,1 0-1,-1 1 0,1-1 1,-5 4-1,-1 1 22,-30 18 224,-63 41 198,84-52-435,1 0 0,0 2 1,-16 18-1,30-30-84,1-1 0,0 1 0,1 0 0,-1-1 0,1 1 0,-1 0 0,1 1 0,0-1 0,1 0 1,-1 1-1,0 5 0,1-7 9,1 0 1,0 0-1,0-1 1,1 1-1,-1 0 1,0 0 0,1 0-1,0-1 1,0 1-1,0 0 1,0-1-1,0 1 1,0 0-1,1-1 1,-1 0 0,1 1-1,0-1 1,-1 0-1,4 3 1,0 0 57,0-1 0,1 1 1,-1-1-1,1-1 0,0 1 1,0-1-1,1 0 0,-1 0 1,1-1-1,-1 1 0,1-2 0,0 1 1,0-1-1,7 1 0,-2-1 43,1 0 0,-1-1-1,1-1 1,-1 0 0,0-1 0,0 0-1,19-6 1,10-8 27,-1-1-1,0-2 1,42-29 0,-41 22-132,0-2-1,-2-2 1,-2-1 0,0-2 0,-2-2 0,-2-1-1,-2-1 1,48-74 0,37-89 125,-94 156-208,-2-2 0,25-81 0,-39 105-20,2-4-3,-1 0 0,-2-1-1,0 1 1,0-30 0,-6 51-69,0 5 21,-3 13-43,0-3 124,-134 273 112,86-185 42,2 0-46,-160 286 758,198-366-743,-8 14 514,-17 35-1,34-60-351,4-5 15,11-10 189,-2 0-302,74-49 231,84-63-427,-145 101 21,-13 11-57,0 0 1,0 0-1,1 1 0,16-8 0,-26 14 69,1 0-1,-1 0 1,1 1-1,-1-1 1,1 1-1,-1-1 1,1 1 0,-1 0-1,1 0 1,-1-1-1,1 1 1,-1 0-1,1 0 1,-1 0-1,1 1 1,-1-1-1,1 0 1,-1 1-1,1-1 1,-1 1-1,1-1 1,-1 1 0,1 0-1,-1-1 1,0 1-1,0 0 1,1 0-1,-1 0 1,0 0-1,0 0 1,0 0-1,0 0 1,0 1-1,0-1 1,0 0-1,0 0 1,-1 1 0,1-1-1,0 1 1,-1-1-1,1 1 1,0 1-1,1 6 2,0 1 0,0-1 0,-1 1 0,0-1 0,0 15 0,-2 6 55,2 35 126,0-59-120,0 1 0,0-1 0,0 0 0,1 0 1,0 0-1,0 0 0,6 11 0,-7-16-19,0 0-1,0 0 1,-1 0-1,1 0 1,0 0-1,0 0 1,0 0-1,0-1 1,0 1 0,1 0-1,-1-1 1,0 1-1,0 0 1,0-1-1,1 0 1,-1 1 0,0-1-1,0 0 1,1 1-1,-1-1 1,0 0-1,1 0 1,-1 0-1,2-1 1,4 0 74,0 0 1,0 0-1,10-4 0,-8 1-59,23-6 47,-1-2 0,58-31 0,51-44-2,-115 71-76,0-1 0,-1-2 0,-1 0 0,-1-2 0,24-27 0,-36 33-228,-5 10 31,-8 7-73,-11 14-42,-89 79 155,65-62 243,-58 64 1,95-96-96,-23 31 122,23-30-106,0-1 1,0 1 0,0 0-1,0-1 1,1 1 0,-1 0-1,0 0 1,1 0 0,-1-1-1,1 1 1,0 0 0,0 0-1,0 0 1,0 0 0,0 0-1,0 3 1,1-5-2,-1 1 0,0 0 0,1 0 0,-1-1 1,0 1-1,1-1 0,-1 1 0,1 0 0,-1-1 0,1 1 0,-1-1 1,1 1-1,0-1 0,-1 1 0,1-1 0,0 1 0,-1-1 0,1 0 0,0 1 1,-1-1-1,1 0 0,0 0 0,0 0 0,-1 1 0,1-1 0,0 0 0,0 0 1,0 0-1,1 0 0,23-5 172,-20 3-129,15-4 55,1-1 1,-2-2-1,1 0 1,-1 0-1,-1-2 1,34-25-1,-40 26-125,-1-1-1,0 0 0,-1 0 0,0-1 1,-1 0-1,10-18 0,38-82-291,-49 94 292,-3 8-80,0 0 1,-1 0-1,0-1 1,-1 1-1,3-18 1,-7 36-24,0 0 0,0-1 0,-5 13 0,-1 6 36,-1 12 55,3-13 34,-3 26-1,7-44 17,1 1 0,0-1 0,0 0 0,1 1 0,-1-1 0,2 0 0,-1 0 0,4 9 0,-4-13-1,0-1-1,0 1 0,0-1 1,1 0-1,-1 1 1,1-1-1,0 0 1,-1 0-1,1 0 0,0 0 1,0 0-1,1 0 1,3 2-1,-4-3 0,-1 0 0,1 0-1,0-1 1,0 1 0,0 0-1,0-1 1,0 0 0,0 1 0,0-1-1,0 0 1,0 0 0,0 0 0,0 0-1,0 0 1,0-1 0,0 1 0,0-1-1,0 1 1,-1-1 0,1 0-1,2-1 1,5-3 37,-1 0-1,0-1 1,-1 0-1,1 0 1,-1 0 0,9-12-1,37-51 139,-43 55-171,138-178-481,-127 169-219,-22 41 589,-1-1 0,-6 26 1,4-23 112,-3 30 1,7-42-28,-2 7-2,2 0-1,0-1 1,4 23 0,-3-32 5,0-1 1,0 0-1,0 1 0,1-1 0,-1 0 0,1 0 1,0 0-1,1-1 0,-1 1 0,1 0 1,-1-1-1,1 1 0,0-1 0,0 0 0,1 0 1,3 3-1,1-1 27,0-1 0,0 0 0,0 0 0,0-1 0,0 0 0,1-1 1,0 0-1,-1 0 0,1 0 0,0-1 0,0-1 0,16 0 0,-7-1 82,1-2 0,-1 1 0,0-2 0,-1-1 0,21-7 0,-21 5-107,-1-1 1,0-1-1,0 0 0,-1-1 1,0 0-1,0-2 0,15-15 1,-5 2-14,-2-1 1,37-53-1,-57 74-47,1-1 0,-1 1-1,-1-1 1,4-8 0,-4 7-78,-4 5-14,1 2 128,0 1 0,0-1-1,0 1 1,0-1 0,0 1 0,0 0-1,1 0 1,-1-1 0,0 1-1,1 0 1,-1 0 0,0 1 0,-34 55-259,-30 67 0,31-50 227,30-62 86,0 0 1,0 0-1,1 0 1,-2 17-1,5-27-18,0-1-1,0 1 0,0-1 1,0 1-1,0 0 1,0-1-1,0 1 0,1 0 1,-1-1-1,0 1 0,1-1 1,0 1-1,-1-1 1,1 1-1,0-1 0,0 1 1,-1-1-1,1 0 0,0 0 1,1 1-1,-1-1 1,0 0-1,0 0 0,2 1 1,-2-1 2,0-1 0,0 0 0,1 1 0,-1-1 0,0 0 0,0 1 0,1-1 0,-1 0 0,0 0 0,1 0 0,-1 0 1,0 0-1,1-1 0,-1 1 0,0 0 0,0 0 0,1-1 0,-1 1 0,0-1 0,0 1 0,0-1 0,0 0 0,1 1 0,-1-1 1,0 0-1,0 0 0,0 0 0,-1 0 0,3-2 0,9-12 17,0-1 0,-1-1 0,0 0 0,-1 0 0,14-38 1,-15 17-1006,-32 131 433,-42 192 541,31-124 53,25-119-85,-20 75 144,27-111-74,0 0 0,-1 0 0,0 0 0,0-1 0,-5 8-1,7-11-15,0-1 0,0 1 0,-1-1 0,1 1 0,0-1 0,-1 0 0,1 0 0,-1 1 0,1-1 0,-1 0 0,1 0 0,-1-1 0,0 1 0,0 0 0,1-1 0,-1 1 0,0 0 0,0-1 0,-2 0 0,3 0-8,-1 0-1,1 0 1,-1-1-1,1 1 1,-1-1 0,1 0-1,-1 1 1,1-1 0,0 0-1,-1 0 1,1 0 0,0 0-1,0 0 1,0 0 0,0 0-1,-1 0 1,2 0 0,-1-1-1,0 1 1,0 0 0,0-1-1,0-1 1,-1-1-8,-1-1 0,2 1 0,-1-1-1,0 0 1,0-5 0,1-1-28,0-1 0,0 0 0,2 1 0,-1-1-1,2 0 1,-1 1 0,2-1 0,-1 1 0,5-12 0,1 1-71,1 1 0,1 0 1,21-33-1,-21 39 44,1 1 0,0 1-1,1 0 1,1 0 0,0 1 0,1 0-1,0 2 1,0-1 0,19-8 0,18-7 98,82-30-1,-81 36 137,73-39-1,-108 49-167,-1 0-1,16-14 1,-25 18-18,0-1 0,0 0 0,-1 0 0,0 0 0,0-1-1,5-10 1,-2 1-42,-2 0 0,0-1 0,-1 0 0,0 0 0,-2 0 0,0-1-1,-1 1 1,-1-1 0,-1 0 0,0 0 0,-3-20 0,2 36 6,-1 1 0,1 0-1,0-1 1,-1 1 0,0 0 0,1-1 0,-1 1 0,0 0 0,0 0-1,0 0 1,-1 0 0,1 0 0,-3-3 0,3 4 16,0 0 1,0 0-1,-1 1 1,1-1-1,0 1 1,-1-1-1,1 1 0,0-1 1,-1 1-1,1 0 1,-1 0-1,1-1 1,-1 1-1,1 0 1,0 0-1,-1 0 1,1 1-1,-1-1 1,1 0-1,-1 1 0,1-1 1,0 0-1,-1 1 1,1 0-1,0-1 1,-2 2-1,-9 4-9,1 1-1,-1 0 0,1 0 1,1 2-1,0-1 0,0 1 1,0 1-1,-12 15 0,12-12 65,0 1 1,1 1-1,0-1 0,1 1 0,1 1 0,-9 24 0,15-35 23,0 0 1,0 0-1,0-1 1,0 1 0,1 0-1,0 0 1,0 0-1,0 0 1,0 0-1,1 0 1,1 5-1,-1-6-26,0-1 0,1 1 0,-1-1 1,1 0-1,0 0 0,0 0 0,0 0 0,0 0 0,0 0 0,1 0 0,-1-1 0,1 1 0,0-1 0,0 0 0,0 1 0,4 1 1,5 1 73,-1 0 0,2-1 0,-1-1 0,0 0 0,1 0 1,-1-1-1,1-1 0,16 0 0,-14 0-161,0-2-1,0 0 1,0-1-1,0 0 1,26-9-1,33-18-4721,-20 6 1767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3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6304,'0'1'318,"0"1"-1,0 0 1,0 0 0,1-1 0,-1 1 0,0 0 0,1 0-1,0-1 1,1 4 0,1 5 66,-1 4 234,0 0-1,-2 0 1,0-1-1,0 1 1,-1 0-1,-1 0 1,0-1-1,-8 23 1,3-13-292,-1 0 1,0 0 0,-2-1-1,-1-1 1,-1 0-1,-1 0 1,0-1 0,-1-1-1,-2 0 1,0-1 0,-31 27-1,42-41-232,-1 0-1,1 0 0,-1-1 1,0 0-1,-6 3 0,11-5-141,1-1 0,-1 1 0,0-1 0,0 1-1,0-1 1,0 0 0,0 1 0,0-1 0,0 0-1,0 0 1,0 0 0,0 1 0,0-1 0,0 0-1,0 0 1,0 0 0,0-1 0,0 1 0,0 0-1,0 0 1,0 0 0,1-1 0,-1 1 0,0-1 0,0 1-1,-1-1 1,1 1-4,1-1 0,0 1 1,-1 0-1,1 0 0,0 0 0,0-1 0,-1 1 0,1 0 0,0 0 1,0-1-1,-1 1 0,1 0 0,0 0 0,0-1 0,0 1 0,0 0 0,-1-1 1,1 1-1,0 0 0,0-1 0,0 1 0,0 0 0,0-1 0,0 1 1,0 0-1,0-1 0,0 1 0,0-1 0,4-22-3414,4-1 1034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3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193 125 4224,'1'-5'315,"-2"-7"1398,1 12-1654,0 0-1,0-1 1,0 1-1,0 0 1,0 0-1,0 0 1,0 0 0,0 0-1,0-1 1,0 1-1,0 0 1,0 0-1,0 0 1,0 0-1,0 0 1,0 0-1,0-1 1,0 1-1,0 0 1,0 0 0,0 0-1,-1 0 1,1 0-1,0 0 1,0 0-1,0-1 1,0 1-1,0 0 1,0 0-1,-1 0 1,1 0-1,0 0 1,0 0 0,0 0-1,0 0 1,0 0-1,-1 0 1,1 0-1,0 0 1,0 0-1,0 0 1,0 0-1,0 0 1,-1 0-1,1 0 1,0 0 0,0 0-1,0 0 1,0 0-1,0 0 1,0 0-1,-1 0 1,1 0-1,0 0 1,0 1-1,-15 9 1364,0 1 0,-22 20 0,23-17-1125,0 2 1,0-1-1,2 2 1,0 0-1,0 0 1,2 1-1,-15 35 1,23-49-236,1 0 1,0 0 0,0 1 0,0-1 0,0 0 0,1 1 0,-1-1-1,1 1 1,0-1 0,1 0 0,-1 1 0,1-1 0,0 1 0,0-1-1,0 0 1,1 0 0,-1 0 0,5 8 0,-4-9-6,0-1 1,0 1-1,0 0 1,0-1-1,1 1 0,-1-1 1,1 0-1,0 0 0,-1 0 1,1 0-1,0 0 1,0 0-1,0-1 0,1 0 1,-1 1-1,0-1 1,0 0-1,1-1 0,-1 1 1,1-1-1,-1 1 1,1-1-1,-1 0 0,5-1 1,6-1 39,-1-1 1,0 0-1,0-1 1,0 0-1,-1-1 0,1 0 1,-1-1-1,0-1 1,-1 0-1,19-15 1,-25 18-101,-1 0 0,0-1 0,0 1 0,0-1 0,-1 0 1,1 0-1,-1 0 0,0 0 0,-1-1 0,1 1 0,-1-1 1,0 0-1,-1 1 0,1-1 0,-1 0 0,0 0 0,-1 0 0,1 0 1,-1 0-1,-1 0 0,1 0 0,-3-11 0,2 10-18,-1 1 0,1 0 0,-2-1 0,1 1 0,-1 0 0,0 0 0,0 1 0,0-1 0,-1 0 0,0 1 0,0 0 0,0 0 0,-1 0 0,1 1 0,-1 0 0,0-1 0,-1 2 0,1-1 0,-1 1 0,-9-5 0,11 6-1,-1 1 1,1 0-1,0 0 0,-1 0 1,1 0-1,-1 1 0,1 0 1,-1 0-1,1 0 0,-7 1 0,-1 2 34,-1 0 0,-14 6 0,-6 1 79,102-31 666,-48 12-680,74-28 49,4-2-74,8-2 125,-102 39-159,1 1 0,-1 0-1,1 0 1,-1 0 0,1 1-1,0 0 1,-1 0-1,8 1 1,-11-1-2,0 0 0,1 1 0,-1-1-1,0 1 1,1 0 0,-1-1 0,0 1 0,0 0-1,0 1 1,0-1 0,0 0 0,0 1 0,0-1 0,0 1-1,0-1 1,0 1 0,-1 0 0,1 0 0,-1-1 0,0 1-1,1 0 1,0 4 0,2 4 135,-1 0 0,0 1 1,0-1-1,1 21 0,-1 45 730,-4-53-478,2 0 1,7 44 0,-6-59-319,-1 0-1,2 0 1,-1-1 0,1 1-1,5 9 1,-6-15-32,0 1-1,0 0 1,0-1-1,0 1 1,0-1 0,1 1-1,-1-1 1,1 0-1,0 0 1,-1-1-1,1 1 1,0 0 0,0-1-1,0 0 1,5 2-1,-4-2-43,1 1-1,0-1 1,0 0-1,0-1 1,0 1-1,0-1 1,-1 0 0,7 0-1,-6-1-722,-1 0 0,1 0 0,0-1 0,8-3 0,9-4-1633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3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10 917 4992,'-1'0'10,"-7"1"4755,40-12-890,-12-2-3340,0-1 0,-1-1 0,19-18 0,-24 19-392,79-72 685,15-15-307,-102 97-585,6-6-155,-9 10 72,-4 6-31,-2 3 191,-1-1-1,0 1 1,-7 8-1,-4 10 119,2-1 68,2-5 23,0 0 1,2 0-1,-8 26 0,17-45-183,-1-1 0,1 1 0,0 0-1,-1-1 1,1 1 0,0 0-1,0-1 1,0 1 0,0 0 0,1-1-1,-1 1 1,0 0 0,1-1-1,-1 1 1,1 0 0,-1-1-1,1 1 1,0-1 0,0 1 0,-1-1-1,3 3 1,-1-3 28,-1 0-1,1 1 1,0-1-1,0 0 1,0 0 0,0 0-1,0 0 1,0 0-1,0 0 1,0-1 0,0 1-1,1-1 1,-1 0 0,0 1-1,0-1 1,4 0-1,9-1 9,-1 0 0,1-1 0,-1 0 0,0-1-1,0-1 1,0 0 0,0-1 0,-1-1 0,1 0 0,-2 0-1,1-2 1,-1 1 0,0-1 0,12-11 0,-4 1-69,-1-1 1,-1 0-1,-1-1 1,0-1-1,-2-1 1,23-42-1,62-135 106,-67 139-170,47-94 49,-62 113-69,26-79-1,-44 119 75,1-2-41,0 0-1,0 0 1,0 1 0,0-1-1,-1 0 1,0 0-1,1 0 1,-1 1-1,0-1 1,-1 0-1,0-5 1,1 8 41,0 0 0,0 0 0,0 0 0,0 0 0,0 0-1,0 0 1,0 1 0,0-1 0,0 0 0,0 0 0,0 0 0,0 0 0,0 0 0,0 0-1,0 0 1,0 0 0,0 0 0,0 0 0,0 0 0,-1 0 0,1 0 0,0 0 0,0 0 0,0 0-1,0 0 1,0 0 0,0 0 0,0 0 0,0 0 0,0 0 0,0 0 0,0 0 0,0 0 0,0 0-1,-1 0 1,1 0 0,0 0 0,0 0 0,0 0 0,0 0 0,0 0 0,0 0 0,0 0-1,0 0 1,0 0 0,0 0 0,0 0 0,0 0 0,0 0 0,0 0 0,0-1 0,0 1 0,0 0-1,0 0 1,-1 0 0,1 0 0,0 0 0,0 0 0,0 0 0,0 0 0,0 0 0,0 0 0,0 0-1,0 0 1,-5 5-25,0 0-1,1 0 1,-1 1-1,1 0 0,-5 9 1,-18 39-123,21-42 140,-13 32 159,3 1-1,1 1 1,2 0-1,-8 52 1,-10 193 720,30-289-862,-1 94 268,2-86-152,1 1 0,1 0 0,0 0 0,0 0 0,1-1 0,7 18 0,-9-26-129,0 1-1,0-1 0,0 0 1,0 0-1,1 0 0,-1 0 1,1 0-1,-1 0 0,1-1 1,0 1-1,0 0 0,0-1 1,0 0-1,0 1 0,0-1 1,0 0-1,3 1 0,-3-1-325,-1-1 1,1 0-1,0 0 0,-1 0 0,1 0 0,0 0 0,-1 0 0,1 0 0,0 0 0,-1-1 1,1 1-1,-1-1 0,1 1 0,-1-1 0,1 0 0,-1 1 0,1-1 0,-1 0 0,1 0 1,-1 0-1,0 0 0,0 0 0,1-1 0,-1 1 0,2-3 0,10-12-2812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3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355 173 7648,'-4'-16'3456,"8"19"-3008,1-3 1888,8 0-1376,10 0-32,9 5-576,13-2-192,-1 2-96,23-1-64,-7 4 32,-2-5-32,-5 6 0,-8-6-2336,-9 2 1280,-17-5-4576,-11 0 3136</inkml:trace>
  <inkml:trace contextRef="#ctx0" brushRef="#br0" timeOffset="1">17 1 7232,'-16'0'3264,"29"0"-2848,0 0-192,6 8-224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4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42 221 3136,'-20'-7'1029,"20"7"-942,-1-1-1,0 1 1,1 0-1,-1 0 1,0 0-1,1 0 1,-1 0-1,0 0 1,0 0-1,1 0 1,-1 0 0,0 0-1,1 0 1,-1 0-1,0 0 1,1 1-1,-1-1 1,0 0-1,1 0 1,-1 1-1,1-1 1,-1 1-1,1-1 1,-1 0-1,0 1 1,1-1-1,0 1 1,-1-1 0,1 1-1,-1-1 1,1 1-1,-1 0 1,1-1-1,0 1 1,0 0-1,-1-1 1,1 1-1,0-1 1,0 1-1,0 0 1,0 0-1,-1-1 1,1 1-1,0 0 1,0-1 0,1 1-1,-1 0 1,0 0-1,1 4 63,1-1-1,-1 1 0,1-1 1,0 0-1,0 0 1,1 0-1,-1 0 1,1 0-1,0-1 1,0 1-1,0-1 1,1 0-1,-1 1 1,1-2-1,7 6 1,-5-5 38,-1-1 0,1 1 1,0-1-1,0 0 1,0-1-1,0 0 1,1 0-1,-1 0 0,0 0 1,11-2-1,-4 0 8,1 0-1,-1-2 1,-1 0-1,1 0 0,0-1 1,-1 0-1,0-1 1,0-1-1,0 0 0,19-13 1,-14 5-45,1 0 0,-2-2 0,0 0 0,0 0 0,-2-2 0,24-36 1,-36 51-113,-1 0 0,1 0 0,-1 0 0,0-1 1,1 1-1,-1-1 0,-1 1 0,1-1 1,0 1-1,-1-1 0,0 1 0,0-6 0,0 6-21,-1 1 0,0-1-1,1 0 1,-1 1-1,0-1 1,0 1-1,0 0 1,-1-1-1,1 1 1,-1 0-1,1-1 1,-1 1-1,0 0 1,0 0 0,1 1-1,-1-1 1,-5-3-1,3 3-19,0 0 1,0-1-1,-1 2 0,1-1 0,-1 0 0,1 1 0,-1 0 1,0 0-1,1 0 0,-1 1 0,0 0 0,0 0 1,1 0-1,-8 1 0,4 0-30,0 1 1,-1 0-1,1 0 0,0 0 0,0 1 1,0 1-1,-10 5 0,6-2 3,1 1-1,0 1 0,0 0 1,1 1-1,0 0 0,1 0 1,0 1-1,0 0 1,2 1-1,-10 17 0,7-9 21,1 0-1,0 0 1,2 1-1,1 0 1,-7 39-1,11-46 46,1 0 0,0-1 0,1 1 0,1 0 1,0-1-1,1 1 0,4 16 0,-4-23 1,0 1 0,1-1 1,0 0-1,0 0 0,0 0 1,1 0-1,0 0 0,1-1 1,-1 0-1,1 0 0,0 0 1,1 0-1,11 9 0,-8-9 30,1 0 0,1-1-1,-1 0 1,1 0-1,0-1 1,0 0 0,0-1-1,1-1 1,20 3-1,-22-5-9,0 0-1,0 0 1,0-1-1,0-1 0,0 0 1,0 0-1,0-1 1,-1 0-1,0 0 0,1-1 1,-1-1-1,0 1 0,-1-2 1,9-5-1,12-11 9,-1-2 1,35-36-1,-59 57-48,74-78 90,42-40 115,-85 89-325,60-43-1,-87 70 54,0 1 0,0-1 1,0 1-1,0 1 0,1-1 0,-1 2 1,1-1-1,13-2 0,-18 5 53,-1-1 0,0 1 1,1 0-1,-1 0 0,1 0 0,-1 0 0,0 1 1,1-1-1,-1 1 0,0 0 0,1 0 0,-1 0 0,0 0 1,0 1-1,0-1 0,0 1 0,0 0 0,0 0 1,-1 0-1,1 0 0,0 1 0,-1-1 0,0 0 0,0 1 1,3 4-1,-5-7 14,1 0 0,-1 1 0,0-1 0,0 0 0,0 1 0,0-1 0,0 0 0,0 1 0,0-1 0,0 0 0,0 1 0,0-1 0,0 0 0,0 0 0,0 1 0,0-1 0,0 0 0,0 1 1,0-1-1,0 0 0,0 1 0,-1-1 0,1 0 0,0 0 0,0 1 0,0-1 0,-1 0 0,1 0 0,0 1 0,0-1 0,0 0 0,-1 0 0,1 1 0,0-1 0,-1 0 0,1 0 0,0 0 0,0 0 0,-1 0 0,1 1 0,0-1 0,-1 0 0,1 0 0,0 0 1,-1 0-1,1 0 0,0 0 0,-1 0 0,1 0 0,0 0 0,-1 0 0,-19 1 209,18-1-202,-28 1 15,-1 2-1,1 1 0,-55 14 1,68-13-66,1 1 1,0 0-1,0 1 1,1 1-1,0 0 1,0 2-1,1-1 1,0 2-1,0-1 1,1 2-1,1 0 1,0 1-1,1 0 1,0 0-1,1 1 1,0 1-1,1 0 1,1 0-1,0 0 1,2 1 0,-1 0-1,2 1 1,0 0-1,1-1 1,-3 30-1,7-42 55,0 1 1,0-1-1,0 1 0,0-1 1,1 0-1,-1 1 0,3 5 0,-3-9-6,1 0 0,-1 0 0,1 1 0,-1-1 0,1 0 0,0 0 0,-1 0 0,1 1 0,0-1 0,0 0 0,0 0 0,0 0 0,0-1 0,0 1 0,0 0 0,0 0 0,0 0 0,1-1-1,-1 1 1,0-1 0,0 1 0,1-1 0,-1 1 0,0-1 0,0 0 0,2 1 0,2-1 26,0 0-1,0-1 1,-1 0 0,1 1-1,0-1 1,-1-1 0,1 1-1,-1-1 1,1 1 0,-1-1-1,0-1 1,0 1 0,0 0-1,4-4 1,2-2-19,0 0 1,-1-1 0,0 0-1,8-11 1,-7 7 41,-1-1 1,0 0-1,12-27 0,13-46 90,-27 69-180,-6 14 9,9-22-27,-1-1-1,-1 1 0,5-31 1,-12 39-321,-2 18 143,-1 3 9,-6 32-46,6-16 249,0-1 0,1 1-1,1 0 1,1 0 0,0-1 0,1 1 0,2-1 0,0 0-1,0 1 1,2-2 0,0 1 0,1-1 0,13 23-1,-17-35 44,-1-1 0,1 1 0,1-1 0,-1 0 0,1 0 0,-1 0 0,1 0 0,0 0 0,1-1 0,-1 0 0,1 0 0,-1 0-1,1-1 1,0 1 0,8 2 0,-10-4-7,1-1-1,-1 1 1,1-1-1,-1 1 0,1-1 1,-1-1-1,1 1 1,-1 0-1,1-1 1,-1 1-1,1-1 0,-1 0 1,0 0-1,1-1 1,-1 1-1,0-1 1,0 1-1,0-1 0,0 0 1,0 0-1,-1 0 1,1-1-1,0 1 1,-1-1-1,4-4 0,6-9 25,0-1 0,-1 0-1,0-1 1,-2-1-1,0 1 1,12-39 0,50-170-286,-68 217-103,-5 26 149,4 16 126,1 0 1,9 41-1,-11-71 28,0 9 100,0 0 0,-1 0 0,-1 13 0,1 3-88,-2 1 210,0 0 0,-8 35 0,9-56-120,-1 0 0,0 0 0,0 0 0,-1-1 0,0 1 0,-7 11 0,9-16-36,0 0-1,0 0 1,-1 0-1,1-1 1,-1 1 0,1-1-1,-1 1 1,0-1-1,0 0 1,1 1-1,-1-1 1,0 0 0,0 0-1,0 0 1,0-1-1,0 1 1,0 0-1,-1-1 1,1 1 0,0-1-1,0 0 1,0 0-1,-1 0 1,1 0-1,-2 0 1,1-1-24,1 1-1,0-1 1,-1 1 0,1-1-1,0 0 1,0 0 0,0 0-1,0 0 1,0 0 0,0 0-1,-3-3 1,-23-14-67,28 17 49,0 1 0,0 0-1,0 0 1,0 0-1,0 0 1,0 0 0,0 0-1,0 0 1,0 0 0,-1 0-1,1-1 1,0 1-1,0 0 1,0 0 0,0 0-1,0 0 1,0 0-1,0 0 1,0 0 0,0 0-1,0 0 1,0 0 0,-1 0-1,1 0 1,0 0-1,0 0 1,0 0 0,0 0-1,0 0 1,0 0 0,0 0-1,0 0 1,0 0-1,-1 0 1,1 0 0,0 0-1,0 0 1,0 0 0,0 0-1,0 0 1,0 0-1,0 0 1,0 0 0,0 0-1,-1 0 1,1 0 0,0 0-1,0 0 1,0 0-1,0 0 1,0 0 0,0 0-1,0 0 1,0 0-1,0 1 1,0-1 0,0 0-1,0 0 1,0 0 0,0 0-1,-1 0 1,1 0-1,0 0 1,0 0 0,0 0-1,0 1 1,0-1 0,0 0-1,0 0 1,6 10-207,11 11 163,-14-19 57,0 1 0,0-1 0,0 0 0,0 0 0,0 0 0,0 0 1,1 0-1,-1-1 0,1 0 0,-1 1 0,1-1 0,0-1 0,-1 1 0,6 0 0,-4-1 28,0 0-1,0-1 1,0 1-1,0-1 1,0 0-1,0-1 1,0 1-1,0-1 1,6-3-1,3-3 39,0 0 1,0-2-1,-2 1 0,1-2 0,19-20 1,-10 7-22,0-1 0,20-34-1,31-60 7,-51 82-106,-14 24-43,1 1 1,12-15-1,-34 77-192,4-16 214,-16 67 70,22-82 17,0 0 1,1 0-1,2 29 1,0-42 2,1 0 0,0 0-1,0 0 1,0-1 0,1 1 0,3 7 0,-5-11 3,1 0-1,0-1 1,0 1-1,0 0 1,0 0-1,1-1 1,-1 1-1,0 0 1,1-1-1,-1 1 1,1-1-1,-1 0 1,1 0-1,0 1 1,0-1-1,-1 0 1,1 0-1,0 0 1,0-1-1,3 2 1,0-2 7,0 0 1,-1 0-1,1 0 1,0-1-1,-1 0 1,1 0-1,-1 0 1,1 0-1,-1-1 1,1 0-1,-1 0 1,0 0-1,0 0 1,0-1 0,0 1-1,3-4 1,8-6 31,-2 0 0,20-22 0,52-71-298,-84 104 219,0 0 0,0 0 1,0 0-1,1 0 0,-1 0 0,0 0 0,0 0 0,1 0 0,-1 0 0,3 0 0,-4 1 9,1-1 0,-1 1-1,1 0 1,-1 0 0,1 0 0,0 0-1,-1 0 1,1 1 0,-1-1-1,1 0 1,-1 0 0,1 0 0,-1 0-1,1 1 1,-1-1 0,1 0-1,-1 0 1,1 1 0,-1-1 0,1 0-1,-1 1 1,0-1 0,1 0-1,-1 1 1,0-1 0,1 1 0,-1-1-1,0 1 1,1-1 0,-1 1-1,0-1 1,0 1 0,0-1 0,1 1-1,-1 0 1,2 9-12,1-1 1,-2 1-1,0 0 0,0 0 0,0 0 1,-1-1-1,-2 12 0,1-5 41,-3 37 10,-2-1 0,-3 0 0,-18 61 0,-13 12-21,19-62-43,2-6 92,-27 55 0,35-89 49,-1 0 0,-1-1 0,-1-1-1,-1 0 1,-20 22 0,29-38-57,1 0 0,0 0 0,-1-1 1,0 0-1,0 0 0,0 0 0,-1-1 0,1 0 1,-1 0-1,0 0 0,-14 3 0,18-6-38,0 1 1,0-1-1,-1 0 0,1 0 0,0 0 1,-1 0-1,1 0 0,0-1 1,-1 0-1,1 1 0,0-1 0,0 0 1,0-1-1,-1 1 0,1 0 0,1-1 1,-1 0-1,0 0 0,0 0 0,1 0 1,-1 0-1,1 0 0,-1-1 1,1 1-1,0-1 0,0 0 0,0 1 1,-2-7-1,-5-10-17,2-1 1,0 0-1,1 0 0,2 0 1,-4-26-1,6 33-30,1-1 1,1 1-1,0-1 0,1 1 1,0-1-1,6-24 0,-5 30 13,1 0 0,0 0 0,0 1 0,1-1 0,0 1-1,0 0 1,1 0 0,-1 0 0,2 1 0,-1 0 0,1 0-1,8-8 1,4 1 32,1 0-1,0 1 0,1 1 0,0 1 1,0 0-1,25-7 0,134-31-90,-119 34 202,-6-2-182,-5 2-2752,-37 11 193,0 0-1,16 0 1,0 3-763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4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10 920 3904,'-5'6'603,"0"0"271,6-10-90,15-15 4684,11-15-4792,35-58 322,55-77-423,-9 37-255,10-12-170,-83 97 60,34-59 1,17-60 722,-77 149-704,-9 17-228,0 0 0,0 0 0,0 0 0,0-1 0,0 1 0,0 0 0,0 0 0,0 0 0,1 0 0,-1 0 0,0 0 0,0 0 0,0 0 0,0 0 0,0 0 0,0 0 1,0 0-1,0 0 0,0-1 0,0 1 0,1 0 0,-1 0 0,0 0 0,0 0 0,0 0 0,0 0 0,0 0 0,0 0 0,0 0 0,0 0 0,1 0 0,-1 0 0,0 0 0,0 0 0,0 0 0,0 0 1,0 0-1,0 1 0,0-1 0,0 0 0,1 0 0,-1 0 0,0 0 0,1 10-94,-3 24 78,-2 0 1,-16 64 0,-28 134 378,42-190-249,2 1 1,1 0 0,5 62-1,-1-100-51,-1 4 18,1 0-1,1 0 0,2 10 0,-3-16-23,0-1-1,0 1 0,0-1 1,0 0-1,1 1 0,-1-1 1,1 0-1,-1 0 1,1 0-1,0 0 0,-1 0 1,1-1-1,0 1 0,0 0 1,4 1-1,-5-2-22,1-1-1,-1 1 1,1-1 0,-1 1-1,1-1 1,-1 0 0,1 1-1,-1-1 1,1 0 0,-1 0-1,1 0 1,-1-1-1,1 1 1,0 0 0,-1 0-1,1-1 1,-1 1 0,0-1-1,1 1 1,-1-1 0,1 0-1,-1 0 1,3-1-1,3-4 56,0 1 0,0-1-1,7-8 1,-10 10-59,32-36 180,41-59-1,-20 24-145,-48 64-69,-5 7 18,0 0 1,-1-1-1,1 1 0,-1-1 1,0 1-1,-1-1 1,1 0-1,-1 0 1,0 0-1,2-7 0,-4 11-23,0 1-1,0 0 0,1-1 0,-1 1 0,0 0 0,0-1 0,0 1 0,0 0 1,0-1-1,0 1 0,0 0 0,0-1 0,0 1 0,0 0 0,0-1 0,0 1 1,0 0-1,0-1 0,-1 1 0,1 0 0,0 0 0,0-1 0,0 1 0,0 0 1,-1-1-1,1 1 0,0 0 0,0 0 0,0-1 0,-1 1 0,1 0 0,0 0 1,0 0-1,-1-1 0,1 1 0,-1 0 0,0 0-10,0 0 0,0 0 0,0 0 0,0 0 0,0 0 0,0 1 0,-1-1 0,1 0 0,0 1 0,0-1 0,-1 2 0,-4 1-32,1 0 1,0 1 0,-7 6 0,4-3 51,1 2 1,1-1 0,-1 1-1,1 0 1,1 0-1,0 1 1,0 0 0,-5 17-1,6-14-36,0 0 1,1 0-1,1 1 0,0 0 0,0-1 0,2 21 0,0-29 59,1-1-1,0 1 1,0 0-1,0-1 0,1 1 1,-1-1-1,1 1 1,0-1-1,0 0 0,1 0 1,-1 0-1,1 0 1,0 0-1,0-1 0,0 1 1,0-1-1,7 6 1,-7-7 16,0 0 1,1 0 0,-1 0 0,0 0-1,1-1 1,-1 1 0,1-1-1,-1 0 1,1 0 0,0 0 0,-1 0-1,1-1 1,0 1 0,0-1 0,-1 0-1,1 0 1,0-1 0,0 1 0,-1-1-1,1 0 1,0 0 0,3-1 0,-4 1-10,-1-1 1,1 1-1,-1-1 1,0 0-1,1 0 0,-1 0 1,0 0-1,0 0 1,0 0-1,-1-1 1,1 1-1,0-1 1,-1 1-1,1-1 1,-1 1-1,0-1 0,0 0 1,0 0-1,0 0 1,0-3-1,0-2 11,0-1-1,0 1 1,-1 0-1,0 0 0,0 0 1,-2-14-1,-2 6-56,-1 0 0,0 1 0,-1-1 0,0 1 0,-9-15 0,-31-43-160,44 71 174,1 0-31,0 0 0,-1 0-1,1 0 1,0 0 0,0-1-1,0 1 1,-1-3 0,2 5 17,0-1 1,0 1-1,0-1 0,0 1 1,0-1-1,0 0 1,0 1-1,1-1 1,-1 1-1,0-1 1,0 1-1,0-1 0,1 1 1,-1-1-1,0 1 1,0-1-1,1 1 1,-1-1-1,0 1 1,1 0-1,-1-1 1,1 1-1,-1-1 0,1 1 1,-1 0-1,1 0 1,-1-1-1,1 1 1,-1 0-1,1 0 1,-1-1-1,1 1 1,-1 0-1,1 0 0,-1 0 1,1 0-1,-1 0 1,1 0-1,0 0 1,26-3 22,0 1 0,0 2-1,0 0 1,36 6 0,5 0 124,-38-4-401,56 2 814,-74-5-1835,1 1 0,16-5-1,-29 5 1104,1 0 0,-1 0 1,1 0-1,0 0 0,-1 0 0,1 0 0,-1-1 0,1 1 0,-1 0 1,1 0-1,0-1 0,-1 1 0,1 0 0,-1-1 0,1 1 0,-1 0 1,0-1-1,1 1 0,-1-1 0,1 1 0,-1-1 0,0 0 37,0 1 0,0-1 0,0 1 0,0 0 0,0-1 0,0 1-1,0 0 1,0-1 0,0 1 0,0-1 0,0 1 0,-1 0 0,1-1 0,0 1-1,0 0 1,0-1 0,-1 1 0,1 0 0,0 0 0,0-1 0,-1 1 0,1 0 0,-1-1-1,-4-3-1954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36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93 212 6304,'-4'9'2905,"6"3"-2760,-1-5 357,0 4 369,0 1 0,-1 0 0,-1 0 0,0 0 1,-3 12-1,-1 10-82,-31 240 2336,6-118-1580,18-100-648,8-40-302,3-13-128,1-5 22,7-31 339,6-17-641,43-160-129,15 6-148,-50 159 34,1 1 1,39-58 0,-41 72-19,25-28 0,-35 47-32,1-1 0,0 1 0,1 1 0,0 0 0,14-8 0,-23 16 87,-1 1-1,0-1 1,1 1-1,0 0 1,-1 0-1,1 0 1,0 0-1,0 1 1,-1-1-1,1 1 0,0 0 1,0-1-1,0 1 1,0 0-1,-1 1 1,1-1-1,0 0 1,0 1-1,0 0 1,-1 0-1,1 0 1,0 0-1,-1 0 1,1 0-1,-1 0 1,1 1-1,-1 0 0,3 1 1,-2 0 12,0 0 0,-1 0-1,1 0 1,-1 0 0,0 0 0,1 1 0,-1-1 0,-1 1 0,1 0-1,0-1 1,-1 1 0,0 0 0,0 0 0,0 0 0,0 0 0,-1 0-1,1 0 1,-1 0 0,-1 5 0,1-2 74,-1 1 0,0-1 0,0 1 0,-1-1 0,0 0 0,0 1 0,0-1 0,-1 0 0,-1-1 0,1 1 0,-1 0 0,0-1 0,0 0 0,-1 0 0,-5 6 0,-8 3 165,-1 0 0,0-1 0,-1-1 0,0-1 0,-25 10 0,39-20-152,1 1 0,-1-2-1,0 1 1,0 0 0,-11 0 0,15-2-242,-1 0-1,0 0 1,1 0 0,-1 0 0,0-1-1,-3 0 1,5 0-172,-1 1 1,1-1-1,0 1 1,0-1-1,-1 0 0,1 1 1,0-1-1,0 0 0,0 0 1,0 0-1,0 0 0,0 0 1,-1-1-1,2 2 196,0 0 0,0-1 0,0 1 0,0 0 0,0 0 0,0-1 0,0 1 0,0 0 0,0 0 0,0 0 0,0-1 0,0 1 0,0 0 0,0 0-1,0-1 1,0 1 0,0 0 0,0 0 0,0-1 0,0 1 0,1 0 0,-1 0 0,0 0 0,0-1 0,0 1 0,0 0 0,0 0 0,1 0 0,-1 0 0,0-1 0,0 1 0,0 0 0,1 0 0,-1 0 0,0 0 0,0 0 0,0 0 0,1 0-1,-1-1 1,9-2-3134,8 2-472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4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64 100 6240,'-63'0'2816,"63"4"-2464,8-4 448,11 0-512,25-4-96,11 4-128,22-8 288,2 3-192,29-15 768,-5 0-512,24-6-1728,-9 6 672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4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407 656 4224,'0'-2'167,"-1"1"0,0-1 1,1 0-1,-1 1 0,0-1 0,0 1 0,0-1 1,0 1-1,0 0 0,0-1 0,-1 1 1,1 0-1,0 0 0,-1-1 0,1 1 0,0 0 1,-1 0-1,0 1 0,1-1 0,-1 0 1,1 0-1,-1 1 0,0-1 0,0 1 0,1 0 1,-1-1-1,0 1 0,0 0 0,1 0 1,-1 0-1,0 0 0,-1 1 0,-7 0 166,1 0-1,0 1 0,0 1 1,-14 5-1,23-8-344,-15 6 141,1 0 0,0 2 1,1 0-1,0 0 0,0 1 1,1 1-1,-16 15 0,23-21-91,-15 16 122,0 1 1,2 1-1,1 0 1,0 2 0,2 0-1,1 0 1,1 1-1,-13 34 1,23-51-94,0 0 0,1 1 0,0-1 1,1 0-1,-2 13 0,3-19-28,0-1 0,0 1 0,0 0 0,0-1 0,1 1 0,-1 0 0,0-1 0,1 1 0,-1 0 0,1-1 0,0 1-1,-1-1 1,1 1 0,2 2 0,-2-3-1,0-1-1,0 1 0,0 0 1,0-1-1,0 1 0,0 0 0,0-1 1,0 1-1,0-1 0,1 0 1,-1 1-1,0-1 0,0 0 1,0 0-1,1 0 0,-1 0 0,0 0 1,0 0-1,1 0 0,-1 0 1,0-1-1,0 1 0,2-1 1,4-1 69,0 0 1,0-1-1,-1 0 1,1 0-1,-1-1 1,11-6-1,33-31 150,-42 33-221,56-51 238,90-105 1,-133 138-258,-1 0-1,-2-1 1,-1-2-1,-1 1 1,-1-2-1,-2 0 1,-1 0-1,-1-2 1,8-40-1,-13 45 45,1-2-89,-1 0 0,-1 1 0,-1-1 0,-1-33-1,-3 59 9,-1 1-1,1 0 1,0 0-1,-1 0 0,1 0 1,-1 1-1,0-1 0,1 0 1,-1 0-1,0 0 1,0 0-1,0 1 0,-3-4 1,4 5 11,-1-1 0,1 1 1,-1-1-1,1 1 0,-1-1 1,0 1-1,1 0 0,-1-1 1,0 1-1,1 0 0,-1 0 1,0-1-1,0 1 0,1 0 1,-1 0-1,0 0 0,0 0 0,1 0 1,-1 0-1,0 0 0,1 0 1,-1 0-1,0 1 0,0-1 1,1 0-1,-1 0 0,0 0 1,1 1-1,-1-1 0,0 1 1,1-1-1,-1 0 0,1 1 1,-1-1-1,0 1 0,1-1 0,-1 2 1,-5 3-39,1 1 0,0 0 0,1 1 0,0-1 0,0 1 0,0 0 0,-4 10 0,7-16 39,-18 41-89,1 0 1,3 2-1,-21 85 1,33-111 125,0 1 0,2 0-1,0 0 1,0 0 0,2 0 0,1 0 0,0 0 0,1-1 0,1 1 0,1-1-1,0 0 1,11 22 0,-12-30 52,1-1-1,0 0 1,0 0 0,1 0-1,1-1 1,-1 0 0,1 0-1,1 0 1,9 7 0,-14-12-38,0-1 1,1 0-1,0 0 1,-1 0 0,1-1-1,0 1 1,0-1 0,0 0-1,0 0 1,0 0-1,0 0 1,0-1 0,0 1-1,0-1 1,0 0-1,0-1 1,0 1 0,0-1-1,0 1 1,0-1-1,0 0 1,0-1 0,0 1-1,0-1 1,-1 0 0,7-3-1,3-4 57,0-1 1,0 0-1,0-1 0,-2-1 1,18-20-1,47-72 663,-73 101-773,-1 0-1,0 0 0,0 0 1,0-1-1,0 1 0,-1-1 1,1 1-1,-1-1 0,0 1 1,0-1-1,0 0 0,0 0 1,-1 1-1,0-1 0,1 0 1,-1 0-1,-1 1 0,1-1 1,-1 0-1,0-4 0,1 7 0,-1 1 0,1-1 1,0 0-1,0 1 0,-1-1 0,1 0 0,0 1 0,-1-1 0,1 1 0,0-1 0,-1 1 0,1-1 0,-1 1 0,1-1 0,-1 1 0,1-1 0,-1 1 0,0-1 0,1 1 0,-1 0 0,1-1 0,-1 1 0,0 0 0,1 0 0,-1-1 0,0 1 0,-1 0-3,1 0 0,0 1 0,-1-1 0,1 0 0,0 0 0,0 1 0,0-1 0,-1 1 0,1-1 0,0 1 0,0 0 0,0-1 0,-1 2 0,-4 3-102,0 0 1,1 0-1,-8 11 1,8-10 69,1 1 0,0 0-1,0 0 1,1 0 0,0 1 0,0-1 0,1 1 0,0 0 0,-2 10 0,3-8 29,0 1-1,0-1 1,1 1 0,0-1 0,1 1 0,4 17-1,-5-25 45,1 0 0,0 0-1,0 0 1,0 0 0,0 0-1,0 0 1,1 0 0,-1-1-1,1 1 1,0-1 0,0 1-1,0-1 1,0 1 0,0-1-1,1 0 1,-1 0 0,1 0-1,-1-1 1,1 1 0,-1-1-1,1 1 1,0-1 0,5 2-1,0-2 33,-1-1 0,0 1 0,0-1 0,1-1 0,-1 0 0,0 0 0,0 0 0,0-1 0,0 0-1,10-4 1,11-6 121,31-19-1,-51 27-156,137-80 236,-118 66-216,-1-1 0,0-1 0,26-27 1,-35 28-28,-1-1 0,0-1 1,-2 0-1,0-1 0,-2 0 0,17-40 1,-9 7 144,22-97 1,-30 94-213,5-76 1,-16 124 45,-1 9-8,1-1 1,-1 1-1,0 0 0,0-1 1,0 1-1,0 0 0,0-1 0,0 1 1,0 0-1,0-1 0,-1 1 1,1 0-1,0 0 0,-1-1 0,0-1 1,1 3 7,0 0 1,-1-1 0,1 1-1,0 0 1,0 0-1,0 0 1,-1-1 0,1 1-1,0 0 1,0 0 0,0 0-1,-1 0 1,1 0-1,0 0 1,0-1 0,-1 1-1,1 0 1,0 0 0,0 0-1,-1 0 1,1 0-1,0 0 1,0 0 0,-1 0-1,1 0 1,0 0 0,0 0-1,-1 0 1,1 0-1,0 0 1,0 0 0,-1 1-1,1-1 1,0 0 0,0 0-1,0 0 1,-1 0-1,1 0 1,0 0 0,0 1-1,0-1 1,-1 0 0,1 0-1,-8 10-96,4-3 83,1 0-1,-1 1 1,2 0-1,-1-1 1,1 1-1,-3 12 1,3-7 9,-18 91 11,-7 142 1,21 71 483,7-198-636,-2-134-1019,-2-1 0,0 1 0,0-1 1,-1 1-1,-10-22 0,8 21 887,-2 0 0,0 0 0,0 0-1,-2 1 1,0 0 0,0 1 0,-24-24 0,20 25 735,0 0 1,-1 1-1,0 1 1,-21-12 0,32 21-96,2 1-197,0 0 0,0 0-1,0 0 1,0 0 0,0-1 0,0 1-1,0 0 1,1-1 0,-1 1-1,1-1 1,-1 0 0,-1-2 0,3 3-138,0 1 0,0 0 0,0-1 0,0 1 0,0-1 0,0 1 0,0-1 1,0 1-1,0 0 0,0-1 0,0 1 0,1-1 0,-1 1 0,0 0 0,0-1 1,0 1-1,1 0 0,-1-1 0,0 1 0,0 0 0,1-1 0,-1 1 1,0 0-1,1 0 0,-1-1 0,0 1 0,1 0 0,-1 0 0,1 0 0,-1-1 1,0 1-1,1 0 0,-1 0 0,1 0 0,-1 0 0,1 0 0,19-3 353,-18 3-328,40-1 343,56 6-1,3 0-83,-35-6 146,25 0-2057,-1 8-4748,-48-1 3824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4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103 480 4800,'-11'13'1557,"11"-13"-1496,-1 1 0,1-1-1,0 1 1,-1-1 0,1 1-1,0-1 1,0 1 0,-1-1 0,1 1-1,0-1 1,0 1 0,0-1-1,0 1 1,-1-1 0,1 1-1,0 0 1,0-1 0,0 1 0,0-1-1,1 1 1,-1-1 0,0 1-1,0 0 1,0-1 0,0 1 0,0-1-1,1 1 1,-1-1 0,0 1-1,1-1 1,-1 1 0,0-1-1,1 1 1,-1-1 0,0 0 0,1 1-1,-1-1 1,1 0 0,-1 1-1,1-1 1,-1 0 0,1 1 0,-1-1-1,1 0 1,-1 0 0,1 1-1,5-1 240,-1 1 0,0-1 0,0 0 0,0 0 0,0-1 0,1 0 0,-1 1 0,0-2 0,0 1 0,0-1 0,-1 1 0,1-1 0,0-1 0,-1 1 0,1-1 0,3-3 0,1 0 5,0-1 0,0-1 1,-1 0-1,-1 0 1,1 0-1,8-14 1,-15 21-267,0-1 0,0 1 1,0-1-1,0 1 1,0-1-1,-1 0 1,1 0-1,-1 1 1,1-1-1,-1 0 1,1 0-1,-1 1 1,0-1-1,0 0 1,0 0-1,0 0 1,0 0-1,0 1 0,-1-1 1,1 0-1,-1 0 1,0-2-1,0 3-31,0-1 0,-1 0-1,1 1 1,0-1 0,-1 1 0,1-1-1,-1 1 1,1-1 0,-1 1-1,0 0 1,0 0 0,1 0-1,-1 0 1,0 0 0,0 1 0,0-1-1,0 0 1,0 1 0,0 0-1,0-1 1,-4 1 0,-5 0-25,1 0 1,0 0-1,0 1 1,0 1-1,0 0 0,0 0 1,0 1-1,0 0 1,1 1-1,-1 0 1,1 0-1,0 1 1,0 0-1,0 1 0,1 0 1,0 0-1,0 1 1,-12 13-1,17-16 36,0 1 0,0-1-1,0 0 1,1 1 0,-1 0-1,1-1 1,0 1 0,-2 8-1,4-11-1,-1 0 0,1 0 0,0 0 0,-1 1 0,1-1 0,0 0 0,0 0 0,1 0 0,-1 0 0,0 0 0,1 0 0,-1 0 0,1 0 0,0 0 0,0 0 0,0 0 0,0 0 0,0 0 0,0 0 0,0 0 0,0-1 0,1 1 0,1 1 0,0-1 45,0 1-1,0-1 1,0 0-1,1 0 1,-1 0 0,1 0-1,0-1 1,-1 0-1,1 1 1,0-1 0,7 0-1,3 1 69,-1-2 0,15 0 0,-26 0-112,32-3 40,0-1-1,-1-2 1,1-1 0,-1-2 0,45-17-1,-15 3-126,74-16 0,-137 39 68,1-1 0,-1 1 0,0 0 0,0 0 0,1 0 0,-1 0 0,0 0 0,0 0 0,1 0 0,-1 0 0,0-1 0,1 1 0,-1 0 0,0 0 0,1 0 0,-1 0 0,0 0 0,0 0 0,1 1 0,-1-1 0,0 0 0,1 0 0,-1 0 0,0 0 0,0 0 1,1 0-1,-1 0 0,0 1 0,0-1 0,1 0 0,-1 0 0,0 0 0,0 1 0,1-1 0,-1 0 0,0 0 0,0 1 0,0-1 0,0 0 0,1 0 0,-1 1 0,0-1 0,0 0 0,0 0 0,0 1 0,0-1 0,0 0 0,0 1 0,0-1 0,0 0 0,0 1 0,0-1 0,0 0 0,0 0 0,0 1 0,0-1 0,0 0 0,0 1 0,0-1 1,0 0-1,-1 0 0,1 1 0,0-1 0,0 0 0,0 0 0,-1 1 0,-15 26 44,6-12-85,4-3 19,0 1 0,-7 22 0,12-31 37,0 0 1,0 1 0,0-1 0,0 1-1,1-1 1,0 1 0,0-1 0,0 1-1,1-1 1,-1 1 0,1-1 0,2 7-1,-2-9 9,0-1-1,-1 1 1,1-1-1,0 1 1,0-1-1,1 1 0,-1-1 1,0 0-1,0 1 1,1-1-1,-1 0 1,0 0-1,1 0 1,0 0-1,-1 0 0,1 0 1,-1 0-1,1-1 1,0 1-1,0-1 1,-1 1-1,1-1 0,0 0 1,0 1-1,-1-1 1,1 0-1,3-1 1,4 1 57,0-1 0,0-1 0,0 1 0,11-5 1,-2 0 4,-1 0 0,0-1 0,31-19 0,42-35 181,-88 60-259,27-21 50,0-1 0,41-42 0,-57 51-46,-1-1 0,-1 0 1,0 0-1,-1-1 1,0-1-1,11-29 1,2-16 20,22-93 0,-35 99-214,-10 49 12,-1 12-13,-5 16 30,1 2 138,-42 202 225,41-183-31,2 0 0,2 1 1,4 63-1,0-79-203,8 57 586,-9-75-569,1 0-1,1-1 1,0 1 0,0-1 0,0 1-1,1-1 1,5 8 0,-9-15-110,0-1 1,1 0 0,-1 1 0,0-1 0,0 0 0,0 1-1,0-1 1,0 0 0,1 1 0,-1-1 0,0 0-1,0 1 1,1-1 0,-1 0 0,0 0 0,0 1-1,1-1 1,-1 0 0,0 0 0,1 0 0,-1 1-1,0-1 1,1 0 0,-1 0 0,0 0 0,1 0 0,-1 0-1,1 0 1,-1 0 0,0 0 0,1 0 0,-1 0-1,0 0 1,1 0 0,-1 0 0,1 0 0,4-9-3564,-1 0 1414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3:4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8544,'-14'-9'3872,"33"1"-3360,-6 5 1408,5 3-1152,19-3 831,-2 3-927,6-5-32,-1 1-352,10-1 0,-5 5-160,8-3-64,2 6-32,-2-3-32,2 0 0,-10 5-3743,-6 4 2047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0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297 415 2400,'8'-3'956,"-6"3"-777,-1-1 1,1 1-1,0-1 1,-1 1-1,1-1 1,-1 0-1,1 1 1,-1-1-1,1 0 0,-1 0 1,0 0-1,1 0 1,-1 0-1,1-2 1,-2 3-98,0-1-1,0 1 1,0 0 0,0-1-1,0 1 1,0-1 0,0 1-1,0 0 1,0-1 0,0 1 0,0 0-1,-1-1 1,1 1 0,0 0-1,0-1 1,0 1 0,-1 0 0,1 0-1,0-1 1,0 1 0,-1 0-1,1 0 1,0-1 0,-1 1-1,1 0 1,0 0 0,-1 0 0,1 0-1,0-1 1,-1 1 0,1 0-1,0 0 1,-1 0 0,-12 1 1076,-42 4 196,39-1-1258,2 1-1,-1 0 1,1 1 0,0 1-1,0 0 1,0 1-1,1 0 1,0 1 0,1 1-1,0 0 1,-18 20-1,22-22-74,1 1 0,0 0-1,1 0 1,-1 1 0,2 0-1,0 0 1,0 0 0,0 1-1,2-1 1,-1 1 0,1 0 0,1 0-1,0 1 1,0-1 0,1 0-1,1 19 1,1-25 65,-1 0 1,1-1-1,0 1 0,0-1 1,1 0-1,-1 1 0,1-1 1,0 0-1,4 7 0,-6-10-43,1 0 0,0 0 0,0 0 0,0-1 0,0 1 0,-1 0-1,1 0 1,0 0 0,1-1 0,-1 1 0,0-1 0,0 1 0,0 0 0,0-1-1,0 0 1,3 1 0,-3-1-2,1 0 1,0 0-1,-1 0 0,1 0 0,0-1 1,-1 1-1,1-1 0,-1 1 0,1-1 1,0 1-1,-1-1 0,1 0 0,-1 0 1,0 0-1,1 0 0,0-1 0,10-8 161,-1 0-1,0-1 1,14-19-1,29-45 351,-38 52-395,4-8-3,24-49 1,-43 78-163,0 0 0,0-1 0,0 1 0,-1-1-1,1 1 1,-1-1 0,1-5 0,-1 7-22,0 0 1,0 1-1,0-1 0,0 0 1,0 0-1,0 0 1,0 0-1,-1 0 0,1 0 1,0 0-1,-1 0 0,1 0 1,-1 0-1,1 1 1,-1-1-1,1 0 0,-1 0 1,1 1-1,-1-1 0,0 0 1,1 1-1,-2-2 1,1 2-1,0-1 1,0 1 0,0 0 0,0 0 0,0 0-1,0 0 1,0 0 0,0 0 0,1 0 0,-1 0 0,0 0-1,0 0 1,0 0 0,0 0 0,0 1 0,0-1 0,0 0-1,1 1 1,-1-1 0,0 0 0,0 1 0,0-1 0,1 1-1,-1 0 1,0-1 0,1 1 0,-2 1 0,-1 0-6,1 1 1,0 0-1,-1-1 1,1 1-1,-2 4 1,1 0 6,0 0 0,0 0 0,1 0 0,0 0 0,0 1 0,1-1 1,0 1-1,0-1 0,1 11 0,0-14 64,0 0-1,0 0 0,1 0 1,0 0-1,0 0 1,0 0-1,0 0 0,1-1 1,-1 1-1,1 0 1,0-1-1,0 1 1,0-1-1,1 0 0,-1 1 1,1-1-1,0 0 1,5 4-1,-6-6 15,0 0 0,0 0 1,0 0-1,0-1 0,0 1 0,1 0 0,-1-1 0,0 0 0,0 1 1,1-1-1,-1 0 0,0 0 0,1 0 0,-1 0 0,0-1 0,0 1 0,4-2 1,4 0 154,0-2 1,13-5 0,67-34 113,56-24-654,-128 60 440,-9 3-120,0 0 0,15-4 0,-23 7 42,1 1-1,-1 0 1,1-1 0,-1 1-1,0 0 1,1 0-1,-1 0 1,1 0 0,-1 0-1,1 0 1,-1 0-1,1 1 1,-1-1 0,1 0-1,-1 1 1,0-1 0,1 1-1,-1 0 1,0-1-1,1 1 1,-1 0 0,0 0-1,2 1 1,-3 0 15,1-1 0,0 1 0,-1 0 0,0-1 1,1 1-1,-1 0 0,0 0 0,0-1 0,0 1 0,0 0 1,0 0-1,-1 3 0,0 2 92,1 1-56,-1 1 0,0-1 0,-5 16 0,4-16 7,0 0 0,0 0-1,0 14 1,2-22-72,0 0 0,0 1 0,0-1 0,0 0 0,0 0 0,0 0 0,0 0 0,0 0 0,0 0-1,0 0 1,0 1 0,0-1 0,0 0 0,0 0 0,0 0 0,0 0 0,0 0 0,0 0 0,0 0 0,0 0 0,0 1 0,1-1 0,-1 0 0,0 0 0,0 0-1,0 0 1,0 0 0,0 0 0,0 0 0,0 0 0,0 0 0,0 0 0,1 0 0,-1 0 0,0 0 0,0 0 0,0 0 0,0 0 0,0 0 0,0 0 0,0 0-1,1 0 1,-1 0 0,0 0 0,0 0 0,0 0 0,0 0 0,0 0 0,0 0 0,0 0 0,0 0 0,1 0 0,-1 0 0,10-7 323,17-17-236,-16 14-67,-9 8-10,22-15-177,-11 12-93,-13 5 238,0 0-1,1 0 0,-1 1 1,0-1-1,1 0 1,-1 0-1,0 0 1,1 0-1,-1 0 1,0 0-1,1 1 1,-1-1-1,0 0 1,0 0-1,1 0 1,-1 1-1,0-1 1,0 0-1,1 0 1,-1 1-1,0-1 1,0 0-1,0 1 1,1-1-1,-1 0 1,0 1-1,0-1 0,0 0 1,0 1-1,0-1 1,0 1-1,16 89 117,-16-87-93,0 1 0,1 0 0,-1-1-1,1 1 1,0-1 0,0 1 0,0-1 0,2 5 0,-2-8 4,-1 1 0,1 0 1,0-1-1,-1 1 0,1 0 1,0-1-1,0 1 1,-1-1-1,1 1 0,0-1 1,0 1-1,0-1 0,0 1 1,0-1-1,0 0 1,-1 0-1,1 1 0,0-1 1,0 0-1,0 0 0,0 0 1,0 0-1,0 0 0,0 0 1,0 0-1,0-1 1,0 1-1,0 0 0,0 0 1,0-1-1,-1 1 0,3-1 1,18-9 172,-1 0-1,24-15 1,5-3-118,228-95-36,-249 111-35,-21 9-19,1-1-1,-1 1 1,1 1-1,7-2 1,-7 0-57,-13 6 9,-36 23 76,32-18-44,0 0 0,1 1 0,0 0 0,0 0 0,1 1 0,0 0 0,1 0 0,0 0 0,0 1 0,-7 18 0,13-27 43,0 0 1,0 0-1,-1 0 0,1 0 0,0 0 0,0 0 0,0 0 0,0 1 0,0-1 0,0 0 0,0 0 0,1 0 1,-1 0-1,0 0 0,0 0 0,1 0 0,-1 0 0,1 0 0,-1 0 0,1 0 0,-1 0 0,1 0 0,0 0 1,-1-1-1,1 1 0,0 0 0,0 0 0,0-1 0,0 1 0,1 0 0,0 1 8,0-1-1,0 0 1,0-1 0,0 1-1,0 0 1,0-1 0,0 1-1,0-1 1,1 1 0,-1-1-1,0 0 1,0 0 0,5-1-1,-2 0 16,0-1-1,0 0 0,0-1 1,0 1-1,-1-1 0,1 0 0,-1 0 1,1 0-1,-1-1 0,4-4 1,4-2 107,-9 7-115,61-54 132,-55 48-161,-1-1 1,0 0-1,0 0 0,-1-1 1,6-12-1,6-19 4,-2-1 0,-1-1 0,-2-1 0,-3 0 0,-1-1 0,6-75 0,-15 113 2,0 1-46,0 0 0,-1 0 0,0-1 1,0 1-1,-3-12 0,3 18 36,0 1-1,0-1 0,0 1 1,0-1-1,0 1 1,0 0-1,0-1 1,0 1-1,-1-1 1,1 1-1,0-1 1,0 1-1,-1 0 1,1-1-1,0 1 1,0 0-1,-1-1 1,1 1-1,0 0 1,-2-1-1,-3 6-129,-7 21-21,11-23 150,-5 12-47,-61 180-132,56-156 275,2-1-1,2 1 0,-4 52 0,11-69 37,0 1-1,1-1 1,1 1 0,1-1-1,1 0 1,1 0 0,1-1-1,9 23 1,-13-40-472,0 1-1,0-1 1,0 1 0,1-1-1,0 0 1,0 0 0,0 0-1,0-1 1,6 6 0,9 6-1833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1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206 570 3392,'1'-1'351,"1"0"1,-1 0-1,1 0 1,-1-1-1,0 1 0,0 0 1,1-1-1,-1 1 1,0-1-1,0 1 0,1-3 1,-3 4-291,1 0-1,0 0 1,0-1 0,0 1 0,0 0 0,0 0-1,0 0 1,0 0 0,0 0 0,0 0 0,0 0-1,0-1 1,0 1 0,0 0 0,-1 0-1,1 0 1,0 0 0,0 0 0,0 0 0,0 0-1,0 0 1,0 0 0,-1 0 0,1 0 0,0 0-1,0 0 1,0 0 0,0-1 0,0 1-1,0 0 1,-1 0 0,1 0 0,0 0 0,0 1-1,0-1 1,0 0 0,0 0 0,0 0 0,-1 0-1,1 0 1,0 0 0,-15 4 694,4 2-575,-1 0 1,1 0-1,1 1 0,-1 1 0,1 0 1,-16 16-1,11-8 96,0 1 1,2 0-1,-13 20 1,19-25-134,0 0-1,1 0 1,-7 21 0,11-26-80,0 0 1,0 0-1,1 0 0,0 0 1,0 0-1,1 0 1,0 1-1,1 9 0,-1-15-19,1 0-1,-1 0 1,0 1-1,1-1 0,0 0 1,-1 0-1,1-1 1,0 1-1,0 0 1,0 0-1,0 0 1,0 0-1,1-1 1,-1 1-1,0-1 0,1 1 1,-1-1-1,1 1 1,0-1-1,-1 0 1,1 0-1,0 0 1,0 0-1,0 0 0,0 0 1,0 0-1,0-1 1,0 1-1,0-1 1,0 1-1,0-1 1,0 0-1,4 0 1,0-1 55,1 0 1,0 0 0,-1-1 0,1 0-1,-1-1 1,0 1 0,0-1 0,0 0 0,6-4-1,53-41 114,-49 35-165,132-120 197,-122 101-405,-28 34 103,1 0 0,-1 1-1,1-1 1,0 0-1,0 1 1,0-1-1,0 1 1,1-1-1,-1 1 1,1-1-1,-1 1 1,1 3-1,0 3-20,-1 0 0,3 14 0,-1-11 53,1 1 0,1-1 0,6 18-1,-7-24 77,1 0 0,-1 0-1,1 0 1,1-1-1,-1 1 1,1-1 0,0 0-1,0 0 1,5 4-1,-7-7-25,1 0-1,-1-1 0,1 1 1,-1-1-1,1 0 0,0 0 0,0 0 1,0 0-1,-1 0 0,1-1 1,0 1-1,0-1 0,0 0 0,0 0 1,0 0-1,0 0 0,0 0 0,0-1 1,0 1-1,0-1 0,0 0 1,0 0-1,-1 0 0,1 0 0,0 0 1,-1-1-1,1 1 0,3-4 0,3-3 85,-1-1 0,0 0-1,0 0 1,-1 0-1,0-1 1,8-16-1,-12 20-88,-1 1 0,1-1 1,-1 0-1,0 0 0,0 0 0,-1-1 0,0 1 0,0 0 0,-1 0 0,1-1 0,-1 1 0,-1 0 1,1-1-1,-2-6 0,2 12-19,-1 0 0,1 0 0,-1 0 1,1 0-1,-1 0 0,1 0 0,-1 0 1,1 0-1,-1 0 0,0 0 0,0 1 0,1-1 1,-1 0-1,0 0 0,0 0 0,-1 0 1,-1-1-46,0 0 1,1-1 0,-1 1 0,1-1-1,-1 0 1,1 0 0,-3-5-1,5 8 38,0 0 0,0 0 0,-1 0 0,1-1 0,0 1-1,0 0 1,0 0 0,0 0 0,0 0 0,0-1 0,0 1-1,0 0 1,0 0 0,0 0 0,0 0 0,0-1 0,0 1-1,0 0 1,0 0 0,0 0 0,0 0 0,0-1 0,0 1-1,0 0 1,0 0 0,0 0 0,0 0 0,0-1 0,0 1-1,0 0 1,0 0 0,0 0 0,0 0 0,1 0 0,-1-1-1,0 1 1,0 0 0,0 0 0,0 0 0,0 0 0,0 0-1,1 0 1,-1 0 0,0 0 0,0-1 0,0 1 0,0 0-1,0 0 1,1 0 0,-1 0 0,0 0 0,0 0 0,0 0-1,1 0 1,-1 0 0,14 0 51,-6 1-81,72-7-47,-5-1 161,19 3 37,62-1 21,-66 8-99,-90-2-28,0 0 0,0 0-1,0 0 1,0 0 0,-1 0 0,1 0 0,0-1-1,-1 1 1,1 0 0,0 0 0,-1 0 0,1 0-1,-1-1 1,1 1 0,-1 0 0,0 0 0,0 1 12,-4 6 1,-1 0 0,0-1 0,0 1 0,0-1 0,-14 11 0,8-8 57,2 0-1,-10 13 1,12-13-44,0 1 1,1 1-1,0-1 1,-7 19-1,12-25-16,0 0 0,1 0 0,-1 0 1,1 0-1,0 0 0,1 0 0,-1 0 0,1 1 0,0-1 0,0 0 0,0 0 0,1 0 1,0 1-1,2 7 0,-2-11 8,0 0 0,-1 0 0,1-1-1,0 1 1,0 0 0,0-1 0,0 1 0,0-1 0,0 1 0,0-1 0,1 1 0,-1-1 0,1 0 0,-1 0 0,1 0 0,-1 0 0,1 0 0,-1 0-1,1 0 1,0 0 0,0 0 0,-1-1 0,1 1 0,0-1 0,0 1 0,0-1 0,0 0 0,-1 0 0,1 0 0,0 0 0,0 0 0,0 0 0,0-1-1,2 1 1,0-1 10,-1-1 1,1 1-1,0-1 0,0 0 0,-1 1 0,1-2 0,-1 1 0,1 0 0,-1-1 0,0 1 0,0-1 0,0 0 0,0 0 0,3-5 0,2-5 82,0-1 0,-1 0 0,0 0 1,7-25-1,-11 29-116,0 1 0,-1-1 0,-1 0 0,1 0 1,-2 0-1,1 0 0,-1 0 0,-2-12 0,1 18-21,0 1 1,1-1-1,-2 0 0,1 1 0,0-1 0,-1 1 0,0-1 0,0 1 0,0-1 0,0 1 0,0 0 0,-1 0 0,1 0 0,-1 1 1,0-1-1,0 0 0,0 1 0,0 0 0,0 0 0,0 0 0,-1 0 0,1 0 0,-1 1 0,-4-2 0,-3 1-238,22 3 128,39 0 226,60-2 39,-80-2-219,-18 3 120,0-1 1,0 0 0,0-1-1,-1 0 1,13-5-1,-21 6-38,-2 1-164,-5 9-29,0 5 167,0-1-1,-1 0 0,-12 23 1,12-27 69,1 0-1,-1 0 1,2 1-1,-1 0 1,1 0 0,1 0-1,0 0 1,-1 15-1,3-24-25,-1-1 0,1 1 1,0 0-1,0-1 0,0 1 0,0-1 0,1 1 0,-1 0 0,0-1 0,0 1 0,0-1 0,0 1 0,1-1 0,-1 1 0,0 0 0,1-1 0,-1 1 0,0-1 0,1 1 0,-1-1 0,0 0 0,1 1 1,-1-1-1,1 1 0,-1-1 0,1 0 0,-1 1 0,2-1 0,-1 1 4,0-1 1,0 0 0,1 0-1,-1 0 1,0 0 0,0 0-1,1 0 1,-1 0 0,0-1-1,0 1 1,1 0-1,1-2 1,4-1 33,-1 0 1,1-1-1,8-6 1,38-23 131,60-28 0,-45 25-385,-65 34 193,20-8-342,-22 10 333,-1 1 0,0-1 0,0 1 0,1-1 0,-1 1 0,0-1 0,0 1 0,0-1 0,0 1 0,0-1 0,0 1 0,0-1 0,0 1 1,0-1-1,0 1 0,0-1 0,0 1 0,0-1 0,0 1 0,0-1 0,-1 1 0,1-1 0,0 1 0,0-1 0,-1 1 0,-6 22 78,4-17-68,-5 13-52,0 2-1,-9 39 1,16-55 71,0 0 0,0 0 0,1 0 0,-1 0 0,1 0 0,0 0 0,1 1 0,-1-1 0,1 0 0,0 0 0,0 0 0,1 0 0,-1 0 0,1 0 0,0-1 0,1 1 0,-1 0 0,5 5 0,-6-8 6,1-1 0,-1 0 1,0 1-1,1-1 0,-1 0 0,1 0 0,0 0 0,-1 0 1,1 0-1,0 0 0,0 0 0,0-1 0,-1 1 0,1-1 0,0 1 1,0-1-1,0 0 0,0 1 0,0-1 0,0 0 0,0 0 1,0-1-1,0 1 0,0 0 0,3-2 0,2 0 32,0-1 1,-1 0-1,1 0 0,0-1 0,9-6 0,15-13 1,0-1-1,-2-1 0,-1-1 0,-1-2 0,29-38 1,-13 8-33,66-122 1,-103 169-27,162-333 53,-167 341-49,1 1-20,-1-1 0,0 0 0,0 0 0,0 1 0,0-1 0,0 0 0,0 0 0,-1 0 0,1 0 0,-1 0 0,0 0 0,0 0 0,0 0 0,-1 0 0,1 0 0,-1-4 0,1 7 13,-1-1 0,1 1-1,0-1 1,0 1 0,-1-1-1,1 1 1,0 0-1,-1-1 1,1 1 0,-1-1-1,1 1 1,0 0 0,-1-1-1,1 1 1,-1 0-1,1-1 1,-1 1 0,1 0-1,-1 0 1,1-1 0,-1 1-1,1 0 1,-1 0 0,1 0-1,-1 0 1,0 0-1,1 0 1,-1 0 0,1 0-1,-2 0 1,-15 6-121,14-5 96,-2 2 8,-1 0 1,1 1-1,-1-1 1,1 1-1,0 0 1,1 1-1,-1-1 1,1 1-1,-1 0 1,1 0-1,1 0 0,-5 8 1,2-4-9,-12 20-41,0 0 1,-16 42-1,-18 64-20,36-91 94,-2 4-51,-18 84 1,31-108 95,2-1 0,1 0 1,1 1-1,1-1 1,5 45-1,-4-61 7,0 0 1,1 1-1,0-1 0,6 13 1,-7-18-27,0 1 0,0-1 0,1 1 0,-1-1 0,1 0 0,-1 0 0,1 0 0,0 0 0,0 0 0,0 0 0,0-1 0,0 1 0,0 0 0,1-1 1,-1 0-1,1 0 0,3 2 0,-2-2-3,1-1 1,-1 1-1,1-1 0,-1 0 1,1 0-1,-1-1 1,1 1-1,-1-1 1,1 0-1,-1 0 1,5-2-1,10-4 35,19-10 1,-34 15-52,152-72 100,-75 34-39,1-1-206,-75 39 112,-7 2 20,1 0 0,-1 0 0,1 0 0,-1 0 0,1 0 0,-1 0 0,0-1 0,1 1 0,-1 0 0,1 0 0,-1 0-1,1-1 1,-1 1 0,1 0 0,-1-1 0,0 1 0,1 0 0,-1-1 0,0 1 0,1 0 0,-1-1 0,0 1 0,1-1 0,-1 1 0,0 0 0,0-1 0,0 1-1,1-1 1,-1 0 0,0 1 4,0 0 1,0-1-1,0 1 0,0 0 0,0 0 0,0 0 0,0 0 1,0 0-1,0 0 0,0 0 0,0 0 0,0 0 0,0 0 1,0 0-1,0 0 0,0 0 0,0-1 0,0 1 0,-1 0 1,1 0-1,0 0 0,0 0 0,0 0 0,0 0 0,0 0 1,0 0-1,0 0 0,0 0 0,0 0 0,0 0 0,0 0 1,0 0-1,0 0 0,0 0 0,-1 0 0,1 0 0,0 0 1,0 0-1,0 0 0,0 0 0,0 0 0,0 0 0,0 0 1,0 0-1,0 0 0,0 0 0,0 0 0,0 0 0,0 0 1,-1 0-1,1 0 0,0 0 0,0 0 0,0 0 0,0 0 1,0 0-1,0 1 0,0-1 0,0 0 0,0 0 0,-10 2-36,0 1-1,0 0 0,0 1 0,1 0 1,0 1-1,-15 8 0,7-1-14,-1 1-1,-20 19 0,32-25 51,-1 0-1,1 1 1,0-1-1,0 1 1,1 0-1,-6 12 1,8-16 3,1 1 0,1-1 0,-1 1 0,1 0 1,0-1-1,0 1 0,0 0 0,0-1 1,1 1-1,0 0 0,0 0 0,0 0 1,1 0-1,1 7 0,-1-10 12,-1-1 0,1 1-1,-1 0 1,1-1 0,0 0 0,-1 1 0,1-1 0,0 1-1,0-1 1,0 0 0,0 0 0,1 1 0,-1-1 0,0 0-1,0 0 1,1 0 0,-1 0 0,0-1 0,1 1-1,-1 0 1,1-1 0,-1 1 0,1-1 0,-1 1 0,1-1-1,0 1 1,-1-1 0,4 0 0,-1 0 22,0 0-1,0-1 1,0 1 0,0-1 0,0 0 0,0 0-1,0-1 1,0 1 0,0-1 0,4-2 0,4-4-3,0 0 0,-1 0 0,0-2 0,19-19-1,29-46 114,-46 55-121,0 0-1,-2-1 1,-1-1-1,11-30 1,19-88 62,27-202-85,-65 329-110,0-1 0,-1 1 0,0-1 0,-2-13 0,1 26 93,0 0-1,0 0 1,0-1-1,0 1 1,0 0-1,0 0 1,-1 0-1,1 0 1,0 0-1,-1 0 1,1 0-1,-1 0 1,1 0-1,-1 0 1,0 0-1,1 0 1,-1 0-1,0 1 1,0-1-1,1 0 1,-2 0-1,1 0 8,1 1 0,-1 0 0,1 0 0,-1 0 0,1 0 1,-1 0-1,1 0 0,-1 0 0,1 0 0,-1 0 0,1 0 0,-1 1 0,1-1 0,-1 0 0,1 0 0,-1 0 0,1 0 1,0 1-1,-1-1 0,1 0 0,-1 1 0,-12 15-160,4 0 62,0 1-1,-9 29 1,-10 44-2,19-62 97,-11 38 65,-15 97 0,30-128 71,2 0 0,1 0 1,2 0-1,7 58 0,-6-80-78,2 0 1,-1 0-1,2 0 1,0 0-1,0-1 1,9 16-1,-11-24-194,1 0 1,-1 0-1,1 0 0,0-1 0,0 0 1,0 1-1,0-1 0,1 0 0,6 4 1,-6-5-211,-1 0 1,1-1 0,-1 0-1,1 1 1,-1-1-1,1-1 1,0 1 0,-1 0-1,1-1 1,0 0 0,0 0-1,-1 0 1,7-1 0,45-11-5392,7-4 1852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1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3392,'8'-9'952,"-7"8"-684,1-1-1,-1 1 0,0-1 0,1 1 1,-1 0-1,1-1 0,-1 1 1,1 0-1,-1 0 0,1 0 1,0 0-1,0 0 0,-1 0 1,1 1-1,0-1 0,0 1 0,0-1 1,0 1-1,3-1 0,-2 3-145,0 0 0,0 0-1,0 0 1,-1 0-1,1 0 1,-1 0 0,0 1-1,3 2 1,-3-3-22,4 6 125,0-1-1,-1 1 1,0 0-1,0 1 1,6 12 0,14 48 630,-13-31-391,-4-12 13,6 33 1,-8-32 65,-5-22-293,1 1 0,0 0-1,0-1 1,4 8 0,-6-13-180,0 1 0,1 0 0,-1-1 0,0 1 0,1 0-1,-1-1 1,1 1 0,-1-1 0,1 1 0,0-1 0,-1 1 0,1-1 0,-1 1 0,1-1 0,0 0 0,-1 1 0,1-1 0,1 0 0,-2 0 3,1 0 0,0 0 0,-1 0 0,1 0 0,0-1 0,-1 1 0,1 0 1,0-1-1,-1 1 0,1 0 0,-1-1 0,1 1 0,0-1 0,-1 1 0,0-1 0,1 1 1,-1-1-1,1 1 0,-1-1 0,1 0 0,-1 1 0,0-1 0,0 0 0,1 0 0,76-141 1671,34-47-1312,-109 186-582,0-1-83,1 0-1,-1 1 1,0-1 0,1 1-1,-1 0 1,1 0 0,0 0-1,7-5 1,-10 8 130,0 0 0,1 0 0,-1 0 0,0-1 0,0 1 0,1 0 0,-1 0 0,0 0 0,0 0 1,1 0-1,-1 0 0,0 0 0,0 0 0,1 0 0,-1 0 0,0 0 0,0 0 0,1 0 0,-1 0 0,0 0 0,0 0 1,1 0-1,-1 1 0,0-1 0,0 0 0,1 0 0,-1 0 0,0 0 0,0 0 0,0 1 0,1-1 0,-1 0 0,0 0 1,0 0-1,0 1 0,0-1 0,1 0 0,-1 0 0,0 1 0,0-1 0,0 0 0,0 0 0,0 1 0,0-1 0,0 0 0,0 1 1,3 6-1994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1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2 904 3488,'-1'5'435,"1"-2"-91,0 0 0,-1 0 0,1 0 0,0 0 0,0 0 0,1 0 0,-1-1 0,2 6-1,-2-8-192,1 0 0,-1 0 0,1 0 0,0 0 0,-1 0-1,1 0 1,-1 0 0,1-1 0,-1 1 0,1 0 0,-1 0-1,1 0 1,-1-1 0,1 1 0,-1 0 0,1 0 0,-1-1-1,1 1 1,-1 0 0,1-1 0,-1 1 0,1-1-1,-1 1 1,0-1 0,1 0 0,16-17 1398,-10 11-1030,59-55 1644,-33 34-1596,79-58 775,-25 21-721,-23 11-102,25-21 162,-88 74-685,-1 1 0,1-1 0,-1 1 1,1-1-1,0 1 0,-1-1 0,1 1 1,-1-1-1,1 1 0,0 0 0,0-1 1,-1 1-1,1 0 0,0 0 0,0-1 0,-1 1 1,1 0-1,0 0 0,0 0 0,0 0 1,-1 0-1,3 0 0,-3 1 1,1 0-1,-1 0 1,0 0-1,1 0 1,-1 0-1,0 0 1,0 0-1,1 0 1,-1 0-1,0 0 1,0 0-1,0 0 1,0 0-1,0 0 1,0 0-1,-1 0 1,1 1-1,-3 12 45,0 0 0,-1 0-1,-11 27 1,-5 17 47,19-53-85,-2 4 53,1-1 0,1 0 0,-1 1 0,1 10 1,1-18-31,0 0 0,0 0 0,0 0 0,0 1 0,0-1 0,0 0 0,0 0 0,1 0 1,-1 0-1,0 0 0,1 0 0,-1 1 0,1-1 0,-1 0 0,1 0 0,-1 0 0,1 0 0,0-1 0,0 1 1,-1 0-1,1 0 0,0 0 0,0 0 0,0-1 0,0 1 0,0 0 0,0-1 0,0 1 0,0-1 1,0 1-1,0-1 0,0 0 0,0 1 0,1-1 0,-1 0 0,0 0 0,0 0 0,2 0 0,2 0 40,1-2-1,-1 1 0,1 0 0,-1-1 1,0 0-1,0 0 0,0-1 0,0 1 0,0-1 1,0 0-1,6-6 0,1 1-10,13-7 8,-13 8-50,-1 0-1,12-10 1,-12 7-82,24-14-1,-30 21-102,-9 9-94,-7 11 0,-14 33 26,23-45 240,1-1 0,-1 1-1,1-1 1,0 1 0,0 0-1,1 0 1,-1-1 0,1 1-1,0 0 1,1 0 0,-1-1-1,1 1 1,0 0 0,0-1-1,3 10 1,-4-14 20,0 1-1,1 0 1,-1 0 0,0 0 0,1 0-1,-1 0 1,1-1 0,-1 1-1,1 0 1,0 0 0,-1-1-1,1 1 1,-1-1 0,1 1 0,0 0-1,0-1 1,-1 1 0,1-1-1,0 1 1,0-1 0,0 0 0,0 1-1,0-1 1,0 0 0,1 1-1,-1-1 13,1-1 0,-1 1-1,1 0 1,0-1 0,-1 1 0,1 0-1,-1-1 1,1 0 0,-1 1-1,0-1 1,1 0 0,-1 0 0,3-1-1,0-2 15,0 0-1,0 1 1,0-2-1,-1 1 1,0 0-1,1 0 0,-1-1 1,3-6-1,-4 7-41,0-1 0,0 0 0,-1 1 0,1-1 0,-1 0 0,0 0 0,-1 0 0,1 0 0,-1 1 0,0-1 0,0 0 0,0 0 0,-1 0 0,1 0 0,-1 0 0,0 0 0,-1 1 0,1-1 0,-1 0 0,0 1 0,0-1 0,-1 1 0,-3-6 0,4 7-22,0 1-1,-1-1 0,1 1 1,0-1-1,-1 1 0,-5-4 0,7 5 1,0 0 0,-1 0 0,1 1 0,-1-1 0,1 0 0,-1 1 0,0-1 0,1 1 0,-1-1 0,1 1 0,-1 0 0,0-1 0,1 1 0,-1 0 0,0 0 0,-2 1 0,-8-1-169,11 0 176,1 1-87,2 7-86,-2-7 190,-1 0-10,9 4 55,-7-4 51,-1 3-60,0 0-58,0-4 336,19 0-576,-14-2 248,0 1 0,0 0 0,0 0 0,8 0 0,-9 1-7,1 0-1,0-1 1,0 0-1,0 0 1,9-3-1,1-2 46,1 1 0,-1 1 0,1 1 0,21-3-1,-14 4 2,0-2-1,0-1 0,0-1 0,41-16 1,-49 15-24,1 0 0,-2-1 0,1-1 0,-1-1 0,0 0 0,-1-1 0,18-18 0,-16 12 31,0 0 1,-1-1-1,-1-1 0,-1 0 0,-1-1 0,11-25 0,-2 2-2,-7 16-25,-1 0 0,10-37 0,-2-11-155,-19 74 135,-1-1 0,0 1-1,1-1 1,-1 0-1,0 1 1,0-1 0,0 0-1,0 1 1,0-1 0,-1 0-1,1 1 1,-1-3 0,1 3-3,0 1 0,-1-1 0,1 1 0,0-1 0,-1 1 0,1 0 0,0-1 0,-1 1 0,1-1 0,0 1 0,-1 0 0,1-1 0,-1 1 0,1 0 0,-1 0 0,1-1 0,-1 1 0,1 0 0,-1 0 0,1 0 0,-1-1 0,1 1 0,-1 0 0,1 0 0,-1 0 0,-1 0-1,0 1 0,0-1 0,0 1 0,0-1 0,0 1 0,1 0 0,-1 0 0,0 0 0,1 0 0,-1 0 0,0 0 0,1 0 0,0 0 0,-1 1 0,1-1 0,0 0 0,-1 1 0,1-1 0,-1 3 0,-8 12-34,1 0 1,1 1-1,-8 21 1,-14 56 139,4-12-144,6-29-24,-38 74 1,2-23 218,55-102-140,0-1 1,1 1-1,-1-1 0,1 1 1,-1 0-1,1-1 1,0 1-1,0-1 0,0 1 1,0 0-1,0-1 1,0 1-1,0 0 1,1 2-1,0 9 138,-1-13-20,4 11 113,2-1-157,-5-9-75,-1 0 0,1 1 0,0-1 1,-1 0-1,1 0 0,0 1 0,0-1 0,0 0 1,0 0-1,0 0 0,0 0 0,0 0 0,1 0 1,-1-1-1,0 1 0,0 0 0,1-1 0,1 2 1,15 8-100,5-2 249,-20-6-142,0-1-1,1 1 0,-1-1 0,1 0 0,-1 0 0,1-1 1,-1 1-1,7-1 0,-1 0 61,0-1 1,1 0-1,-1 0 1,0-1-1,0 0 1,0-1-1,15-6 0,-6 0-51,-1-1-1,26-18 0,-21 13-61,1 0-1,1 2 0,45-19 1,-59 29-4,0 0 1,-1 1 0,1 1 0,1-1 0,-1 2-1,17 0 1,-24 0 47,32 5 121,-33-5 117,-18 0-91,4 0-167,1 2 0,-1-1-1,1 1 1,0 1 0,-15 6 0,-56 25 26,72-29-22,0 1 0,1 0-1,-1 0 1,2 1 0,-1 0 0,1 0 0,0 1 0,0 0 0,1 1 0,-8 12 0,14-20 21,1-1 1,-1 1-1,1 0 0,0-1 1,-1 1-1,1-1 0,0 1 0,0 0 1,-1-1-1,1 1 0,0 0 1,0-1-1,0 1 0,0 0 1,0 0-1,0-1 0,0 1 0,0 0 1,0-1-1,0 1 0,0 0 1,1-1-1,-1 1 0,0 0 1,0-1-1,1 1 0,-1 0 0,0-1 1,1 1-1,-1-1 0,1 1 1,-1-1-1,0 1 0,2 0 1,-1 0 18,0-1 1,0 1 0,0-1-1,0 1 1,1-1 0,-1 1-1,0-1 1,0 0 0,0 0-1,1 0 1,-1 0 0,0 1 0,0-2-1,0 1 1,1 0 0,-1 0-1,0 0 1,2-1 0,6-3 21,-1 0 1,1 0 0,0-1-1,-1 0 1,11-9 0,-5 4 27,57-41 57,-13 12-309,-54 35-304,-7 11 256,-1 6 216,3-9 8,-1-1 0,1 1 0,0-1-1,0 1 1,0-1 0,0 1 0,1 0 0,0 0 0,-1-1-1,1 1 1,1 0 0,-1-1 0,0 1 0,1 0 0,0-1-1,1 6 1,0-7 7,-1 1 0,1-1-1,0 1 1,0-1 0,0 0-1,0 0 1,0 0 0,0 0-1,0 0 1,1-1 0,-1 1-1,1-1 1,-1 1 0,1-1-1,-1 0 1,1 0 0,0 0 0,0 0-1,-1 0 1,1-1 0,0 1-1,0-1 1,0 0 0,0 0-1,4 0 1,8-1 77,0-1 0,-1 0-1,24-7 1,-25 5-59,10-2 47,1 0 0,34-17 0,-46 17-32,0 0 0,-1-1 0,0 0 0,-1-1 0,0 0 0,17-16 0,-13 7-48,0-1 0,-1 0-1,21-39 1,25-69 176,-18 38-154,-2 8-88,46-91-151,-73 145 149,-12 25 72,0 0 0,1 0 0,-1 0 0,0 0 0,0 0 0,0 0 0,0 0 0,0 0 0,0 0 0,0 0 0,0 0 0,0 0 0,0 0 0,-1 0 0,1 0 0,0 0 0,-1 1 0,1-1 0,0 0 0,-1 0 0,1 0 0,-1 0 0,0 1 0,0-2 0,1 2-6,-1 0-1,0-1 1,1 1-1,-1 0 1,1 0-1,-1 0 1,1-1-1,-1 1 1,0 0-1,1 0 1,-1 0-1,1 0 1,-1 0-1,0 0 1,1 0-1,-1 1 1,1-1-1,-1 0 1,0 0-1,1 0 1,-1 1-1,1-1 1,-1 0-1,1 0 1,-1 1-1,1-1 1,-2 1-1,-13 13-161,13-13 164,-4 5-6,0 2 0,0-1 1,1 0-1,0 1 1,0 0-1,1 0 1,-4 11-1,-21 66 21,4 4-1,-27 177-1,50-247 16,0 0 1,1 0-1,3 32 1,-1-46 7,0 0-1,-1-1 1,1 1 0,1 0 0,-1-1-1,1 1 1,0-1 0,0 0 0,0 1 0,1-1-1,-1 0 1,1 0 0,0-1 0,0 1-1,0-1 1,1 1 0,-1-1 0,1 0 0,7 4-1,-7-5 18,0 0-1,1-1 0,-1 0 0,0 0 1,1-1-1,-1 1 0,1-1 1,-1 0-1,1 0 0,-1 0 0,1-1 1,8-1-1,-1 0 6,17-3 109,41-12-1,-47 10-24,-3 2-56,-2-1-1,1-1 1,-1-1 0,25-14 0,-36 17-45,0 0 0,0 0 0,0 0-1,-1-1 1,0 0 0,8-11 0,-12 14-33,0 1-1,0-1 1,0 0 0,0 0-1,0 0 1,-1 0 0,0 0-1,1 0 1,-1 0 0,-1 0 0,1 0-1,0-1 1,-1 1 0,1 0-1,-1-1 1,0 1 0,0 0 0,0-1-1,-2-4 1,2 7-17,-1-1-1,0 1 1,0 0 0,1-1-1,-1 1 1,0 0 0,0 0-1,0 0 1,-1 0 0,1 0-1,0 0 1,0 0 0,-1 0 0,1 0-1,0 0 1,-1 1 0,1-1-1,-1 0 1,1 1 0,-1 0-1,1-1 1,-1 1 0,1 0-1,-1 0 1,1-1 0,-4 2-1,-1-1-28,-1 0 0,1 0 0,-1 1-1,-10 3 1,5-1-5,1 1 0,0 1-1,0 0 1,1 0-1,0 1 1,0 1 0,0-1-1,-16 16 1,24-20 49,-1 0 1,1 1-1,0-1 1,0 1-1,1 0 1,-1-1-1,0 1 1,1 0-1,0 0 1,0 0-1,-1 0 1,2 0-1,-1 0 1,0 0-1,0 6 1,1-6 8,1 0 1,-1-1 0,0 1-1,1 0 1,0 0-1,0-1 1,0 1-1,0 0 1,0-1 0,0 1-1,1-1 1,-1 1-1,1-1 1,-1 0-1,1 0 1,0 1-1,0-1 1,3 2 0,4 3 103,1 0 0,0-1 0,0 1 0,1-2 0,-1 0 0,23 8 0,0-3 93,39 6 0,-58-14-233,0 0 0,0-1 0,0-1 0,0 0 0,0-1 0,0 0 0,15-4 0,-20 3-512,0-1 0,-1 0 0,0 0 0,0 0 0,10-7 0,-13 7-197,-1 0 0,1 0-1,-1 0 1,0-1 0,0 0-1,-1 1 1,1-2 0,-1 1 0,4-6-1,7-15-1720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1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 7040,'-30'-13'3200,"39"18"-2752,-4-2 800,3 2-768,15-2 0,4 6-288,18-1 160,8-1-224,15 1 160,0 0-160,-7 0 288,-1 1-224,-25-3-2720,-3 3 1376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1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60 6400,'-37'-31'2880,"55"22"-2496,1 6-480,2 0-32,24-5-96,10 3 128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7:37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22 379 7872,'-7'-4'4267,"19"4"-560,5 0-1831,-10-2-1595,0 0 0,0 0 0,0 0 0,-1-1 0,1 0-1,-1 0 1,1-1 0,9-7 0,-8 3-164,-1 1 0,0-1 1,0 0-1,-1 0 0,11-18 0,-15 21-125,0-1-1,1 1 0,-2-1 0,1 0 0,-1 0 0,0 1 1,0-1-1,0 0 0,-1 0 0,0 0 0,-1-11 0,1 15-11,0 1-1,0-1 1,-1 1-1,1-1 1,0 1-1,-1-1 0,1 1 1,-1-1-1,0 1 1,1 0-1,-1-1 1,0 1-1,0 0 1,0 0-1,0 0 0,0 0 1,0-1-1,0 1 1,-2-1-1,2 2 8,0-1 0,0 1 0,-1 0 0,1-1 0,0 1 0,0 0 0,-1 0 0,1 0 0,0 0 1,-1 0-1,1 0 0,0 0 0,-1 0 0,1 0 0,0 1 0,-1-1 0,1 1 0,0-1 0,0 1 0,0-1 0,-1 1 0,0 0 0,-5 4 13,0 0-1,0 0 1,0 1 0,1 0-1,0 0 1,-10 12-1,-27 46 388,38-56-251,0 1 1,0 0-1,1-1 0,0 2 1,1-1-1,-4 16 0,7-20-67,-1 0 0,1-1-1,-1 1 1,1 0 0,1 0-1,-1 0 1,1 0 0,0 0-1,0 0 1,0 0 0,1-1 0,-1 1-1,1-1 1,1 1 0,2 4-1,-2-4 18,0 0 0,0 0 0,1 0-1,0-1 1,0 1 0,0-1 0,0 0-1,1 0 1,0-1 0,0 1 0,0-1-1,8 4 1,-8-5-21,-1-1-1,1 0 1,0 0-1,0 0 1,0 0 0,-1-1-1,1 0 1,0 0 0,0 0-1,0-1 1,0 1-1,0-1 1,0 0 0,-1-1-1,1 1 1,4-3 0,42-17 46,-2-2 0,72-44 0,-93 48-74,0-1 0,-2-1 0,0-2-1,-1 0 1,27-35 0,-7-3-263,51-90-1,-96 150 202,0 0 0,1 0-1,-1 0 1,1 0 0,-1 0 0,1 0 0,0 0-1,-1 0 1,1 1 0,0-1 0,0 0 0,0 0-1,0 1 1,-1-1 0,1 1 0,2-2 0,-3 2 13,1 1 0,-1-1 1,0 0-1,1 0 1,-1 1-1,0-1 0,1 0 1,-1 0-1,0 1 0,0-1 1,1 0-1,-1 1 1,0-1-1,0 0 0,0 1 1,1-1-1,-1 1 0,0-1 1,0 0-1,0 1 1,0-1-1,0 1 0,0-1 1,0 0-1,0 1 0,0-1 1,0 1-1,1 8-51,-1 0-1,-2 14 1,-6 37 150,-3 0 0,-3-1-1,-2-1 1,-3 0 0,-2-1 0,-53 100 0,71-152-11,0 0-1,0-1 1,0 1 0,0-1 0,-1 0-1,1 0 1,-1 0 0,0-1-1,-5 4 1,7-6-46,0 0 0,0 0-1,0 0 1,0 0 0,0 0-1,0-1 1,0 1 0,0-1 0,0 1-1,0-1 1,0 0 0,0 0-1,0 0 1,-1 0 0,1 0 0,0-1-1,0 1 1,0 0 0,0-1-1,0 0 1,0 1 0,0-1 0,0 0-1,0 0 1,0 0 0,1 0-1,-3-2 1,-8-8 23,0-1 1,1 0-1,0 0 0,1-1 0,-10-16 0,12 18-46,2 2 4,4 6-21,-1 0 1,1 0-1,0 0 0,0-1 0,0 1 0,0-1 0,0 1 0,1-1 0,0 0 1,-1 1-1,1-6 0,1 9 7,0-1 0,0 1-1,0 0 1,0-1 0,0 1 0,1-1 0,-1 1 0,0 0 0,0-1 0,1 1 0,-1 0-1,0-1 1,1 1 0,-1 0 0,0-1 0,1 1 0,-1 0 0,0 0 0,1 0 0,-1-1-1,1 1 1,-1 0 0,0 0 0,1 0 0,-1 0 0,1 0 0,-1 0 0,1-1-1,-1 1 1,1 0 0,-1 0 0,0 1 0,1-1 0,-1 0 0,1 0 0,-1 0 0,1 0-1,-1 0 1,1 1 0,24 4 50,-20-3-12,242 46 2024,-205-43-1893,1-2 1,-1-1 0,58-6 0,124-26 18,-219 29-189,169-34-1911,-62 4-3925,-21 5 1808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1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337 646 4224,'2'-2'704,"4"-5"3088,-21 5-1072,3 3-2299,0 1 1,0 1-1,0 0 1,0 1 0,-19 9-1,15-7-198,-10 4 108,0 1 0,1 1 1,-28 18-1,46-25-288,-1 0 0,1 1 1,0-1-1,1 2 0,-1-1 0,1 1 0,0 0 1,1 0-1,0 1 0,0-1 0,1 1 0,0 1 0,0-1 1,-3 9-1,6-12 3,0-1 1,0 1 0,1 0-1,-1-1 1,1 1 0,0 4-1,0-7-25,0 0 0,1 0 0,-1 0-1,0 0 1,1-1 0,-1 1-1,1 0 1,-1-1 0,1 1-1,0 0 1,0-1 0,0 1 0,0-1-1,0 1 1,0-1 0,0 1-1,1-1 1,1 2 0,1-1 37,-1 0 0,1 0 0,0-1 0,0 1 0,-1-1 1,1 0-1,0 0 0,0-1 0,1 1 0,-1-1 0,0 1 0,4-2 0,8 0 176,27-5-1,-26 3-63,25-4 30,0-3 1,-1-1-1,0-1 1,71-34-1,-90 35-187,-1-1 0,0-1-1,-1 0 1,-1-2 0,0 0-1,-1-1 1,24-28 0,18-25 195,57-86 0,-75 95-166,56-86-217,-74 106 132,33-75 0,-51 102 91,6-26 0,-11 37-51,0-1 0,-1 0 1,1 1-1,-1-1 0,0 0 0,0 1 0,0-1 0,0 0 1,0 1-1,0-1 0,-1 0 0,1 1 0,-1-1 1,0 0-1,0 1 0,-1-3 0,1 4 0,1 1 0,-1-1 0,1 1 0,-1-1 0,1 1 1,-1 0-1,0-1 0,1 1 0,-1 0 0,1-1 0,-1 1 0,0 0 0,1 0 0,-1 0 0,0 0 0,1 0 0,-1 0 1,0-1-1,0 2 0,1-1 0,-1 0 0,0 0 0,1 0 0,-1 0 0,0 0 0,1 0 0,-1 1 0,0-1 0,1 0 1,-1 1-1,0 0 0,-1-1-11,-12 7-60,1 0 1,0 1-1,0 0 0,1 1 0,-21 19 0,29-24 96,-8 7 8,1 1 0,0 0 0,-16 24-1,24-31-20,-14 21 19,1 0 0,-21 51 1,-13 58 163,28-69-44,-20 58 302,-25 61 328,53-132 476,54-96-118,-24 27-1149,0 1 0,0 1 0,21-14 0,-15 12-58,-16 11 23,0 1 1,1-1-1,12-4 1,-17 7 20,0 1 0,1 1-1,-1-1 1,1 0 0,0 1 0,-1-1 0,1 1 0,0 0 0,-1-1 0,1 2 0,0-1-1,-1 0 1,1 0 0,-1 1 0,5 0 0,-7 0 18,1-1-1,0 1 1,0-1-1,0 1 1,0-1-1,0 1 1,-1-1-1,1 1 1,0 0 0,0 0-1,-1-1 1,1 1-1,-1 0 1,1 0-1,0 0 1,-1 0 0,0-1-1,1 1 1,-1 0-1,0 0 1,1 0-1,-1 0 1,0 0-1,0 0 1,0 0 0,0 2-1,0 3 15,0 1-1,0 0 1,-3 9-1,2-12 24,0 0 1,0 1-1,1-1 0,0 1 0,0-1 1,0 1-1,1 4 0,-1-7-11,1-1-1,-1 1 1,1-1-1,-1 0 0,1 0 1,0 1-1,0-1 1,0 0-1,0 0 1,0 0-1,0 0 0,0 0 1,0 0-1,0 0 1,0 0-1,3 1 0,-1-1 31,0 1-1,1-1 0,-1 0 0,0 0 0,1-1 0,6 2 0,4-2 114,0 0 1,24-3-1,-27 1-128,25-3 87,-1-2-1,64-21 1,-89 25-134,7-3 30,-1 0 0,0-1 0,0-1 0,-1 0 0,0-1 0,0-1 0,-1 0 1,0-1-1,-1-1 0,20-21 0,-30 28-15,1 0 1,0 0 0,-1 0 0,0 0-1,-1-1 1,4-7 0,-6 13-8,0 0 0,0 0 0,0 0 0,0 0-1,-1 0 1,1 0 0,0 0 0,0 0 0,0 0 0,0 0 0,0 0 0,0 0 0,0 0 0,0 0 0,-1 0-1,1 0 1,0 0 0,0 0 0,0 0 0,0 0 0,0 0 0,0 0 0,0 0 0,0 0 0,-1 0 0,1 0-1,0 0 1,0 0 0,0 0 0,0 0 0,0 0 0,0 0 0,0 0 0,0 0 0,0 0 0,0 0-1,0-1 1,-1 1 0,1 0 0,0 0 0,0 0 0,0 0 0,0 0 0,0 0 0,0 0 0,0 0 0,0 0-1,0-1 1,0 1 0,0 0 0,0 0 0,0 0 0,0 0 0,-7 6-117,-14 20-12,-28 28 0,37-43 150,0 1 0,1 0-1,1 0 1,0 2 0,1-1 0,-9 19-1,17-32 0,1 1-1,-1 0 1,1 0 0,-1 0-1,1 0 1,0 0-1,0 0 1,-1 0-1,1 0 1,0-1 0,0 1-1,0 0 1,0 0-1,0 0 1,0 0-1,0 0 1,0 0-1,1 0 1,-1 0 0,0 0-1,1 0 1,-1 0-1,0 0 1,1-1-1,-1 1 1,1 0 0,-1 0-1,1 0 1,0-1-1,0 2 1,0-1 7,0-1 0,1 1 1,-1 0-1,0-1 0,0 1 0,1-1 1,-1 1-1,0-1 0,1 1 0,-1-1 1,0 0-1,1 0 0,-1 0 0,1 0 1,-1 0-1,0 0 0,1 0 0,-1 0 1,2-1-1,3-1 19,0 1 0,-1-1 0,1 0 0,-1 0 0,1-1 1,-1 0-1,0 0 0,7-5 0,2-7 41,19-27 0,-28 35-81,24-36 62,-27 40-93,0-1 0,0 0 0,0 0-1,0 0 1,-1 0 0,0 0 0,0 0 0,0 0 0,0-7 0,-5 15-262,-1 7 213,0-1 0,2 1 0,-1 1 0,1-1 0,-1 12 0,3-17 98,0 0 1,1-1-1,0 1 0,0 0 1,0-1-1,0 1 0,1 0 0,0-1 1,0 1-1,1-1 0,0 1 1,2 6-1,-3-10-1,0-1-1,1 1 1,-1-1 0,0 1 0,0-1-1,1 0 1,-1 1 0,0-1 0,1 0-1,0 0 1,-1 0 0,1 0-1,-1 0 1,1 0 0,0-1 0,0 1-1,0 0 1,-1-1 0,1 0 0,0 1-1,0-1 1,4 0 0,1 0 38,0-1 0,0 0 0,1 0 0,9-4 0,-12 4-19,52-16 197,58-28 0,-85 32-216,1-1-53,-1-2 1,0-1 0,-2-1 0,37-30-1,-60 44 9,9-7 61,-9 9-115,-4 4-166,-9 22 207,4-14 7,1 0 0,0 0 0,-1 11 1,4-17 35,-1-1 1,1 0 0,0 0 0,1 1 0,-1-1 0,1 0 0,-1 0 0,1 1-1,0-1 1,0 0 0,0 0 0,0 0 0,1 0 0,1 3 0,0-2 9,0 0 1,0-1 0,0 1 0,0 0 0,0-1 0,1 0-1,-1 0 1,1 0 0,0 0 0,0-1 0,0 0 0,0 1-1,1-2 1,-1 1 0,0 0 0,1-1 0,0 0 0,-1 0-1,1 0 1,0 0 0,-1-1 0,1 0 0,7 0 0,7-2 23,0-2 0,0 0 0,-1 0 0,28-12 0,-16 6-140,-8 3 87,214-79 252,-144 44-203,-76 32-69,-16 9-2,-4 1-6,-27 9-84,12 0 112,-80 41-148,83-42 151,1 2 0,1 0 1,0 0-1,-15 15 0,27-23 20,1 0 0,-1 0 0,0 0-1,1 0 1,-1 0 0,1 1 0,0-1 0,0 0 0,0 1 0,0-1 0,0 1-1,-1 4 1,2-6-1,0 0-1,0 0 1,0 0-1,0 0 1,0 0-1,1 0 1,-1 0 0,0 0-1,0 0 1,1 0-1,-1 0 1,1 0-1,-1 0 1,1 0-1,-1 0 1,1 0-1,0 0 1,-1 0-1,1 0 1,0-1-1,0 1 1,-1 0-1,1-1 1,0 1-1,0 0 1,0-1-1,0 1 1,0-1-1,0 0 1,0 1 0,0-1-1,0 0 1,0 1-1,1-1 1,4 1 36,0 0 0,0-1 1,0 0-1,0 0 0,0 0 1,0-1-1,0 1 0,0-2 1,0 1-1,11-4 1,1-2 39,36-19 1,-44 21-77,-1 0-1,1-1 1,-1 0-1,0 0 1,-1-1-1,0 0 1,0-1-1,0 1 1,-1-2-1,0 1 1,-1-1-1,10-16 1,-11 15-50,-3 6-5,1 0 0,-2 1 0,1-1 0,0 0 0,-1 0 0,2-9 0,-12 20-152,-9 19 79,-25 26 0,22-29 48,-34 53 1,-60 147 132,94-178-132,-138 295 138,150-324-20,0-1-1,-12 17 1,3-7 86,16-22-98,0 0 0,0-1 0,0 1 1,0-1-1,0 1 0,0-1 0,-1 0 0,1 0 0,-1 0 0,-3 2 0,5-4-12,-1 1-1,1-1 0,0 1 0,-1-1 1,1 0-1,0 0 0,-1 0 1,1 0-1,-1 0 0,1 0 1,0 0-1,-1 0 0,1 0 1,0-1-1,-1 1 0,1 0 1,0-1-1,-1 1 0,1-1 1,0 0-1,0 1 0,0-1 1,-1 0-1,1 0 0,0 0 1,-2-2-1,2 2-5,0-1 0,-1 0 0,1 0 0,0 0 1,0 1-1,0-1 0,0 0 0,1 0 0,-1 0 0,1 0 1,-1-1-1,1 1 0,-1 0 0,1 0 0,0 0 0,0 0 0,1-4 1,-1 0 12,1 1 1,0-1 0,0 0 0,0 1-1,4-9 1,6-8-212,1 0 0,18-25 0,-21 34 118,3-3 21,-1 1 0,2 1 1,24-23-1,47-29-54,101-53 91,-112 74 15,104-81 0,-161 113 18,0-1 0,-1 0 1,0-1-1,-2 0 0,1-2 1,-2 1-1,13-24 0,-17 24-46,-1 0 0,6-20 0,-10 28 16,-1-1 0,0 0 1,0 0-1,-1 0 0,0 0 1,-1-11-1,0 19 0,0 0 0,0-1 0,0 1 0,-1 0 0,1-1-1,0 1 1,-1 0 0,1-1 0,-1 1 0,1 0 0,-1 0 0,1-1-1,-1 1 1,0 0 0,0 0 0,0 0 0,-1-2 0,1 3-3,0-1 1,0 1-1,0-1 1,0 1 0,0-1-1,0 1 1,0 0-1,0 0 1,-1-1-1,1 1 1,0 0-1,0 0 1,0 0 0,0 0-1,0 0 1,0 0-1,-2 1 1,0 0-29,-1 0 0,0 0-1,0 1 1,1-1 0,-1 1 0,1 0 0,-1 0 0,1 0 0,0 1-1,-5 4 1,1 0 31,1 0 1,0 1-1,0 0 0,1 0 0,0 1 0,0 0 1,0-1-1,-4 16 0,8-21 29,0 1 1,0 0-1,1-1 0,-1 1 1,1 0-1,0 0 0,0-1 1,0 1-1,0 0 0,1 0 1,0 3-1,0-4 11,0-1-1,0 1 1,0-1-1,1 0 1,-1 1-1,1-1 0,-1 0 1,1 0-1,0 0 1,-1 0-1,1 0 1,0-1-1,0 1 1,0 0-1,1-1 1,-1 0-1,4 2 1,3 1 52,1 0 0,0-1 1,0 0-1,0 0 1,0-1-1,0-1 0,1 0 1,10 0-1,85-7 179,-75 3-204,133-14-1938,-109 10-2101,-2-1-3279,-20 4 2830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4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2304,'0'-3'289,"0"1"-1,1-1 1,-1 1-1,0 0 1,1-1 0,0 1-1,-1-1 1,1 1-1,0 0 1,0 0 0,0-1-1,0 1 1,1 0-1,2-3 1,2-4 2000,-7 1-582,1 8-1673,0 0-1,0-1 0,0 1 1,0 0-1,0 0 0,0 0 1,0 0-1,0 0 0,0-1 1,-1 1-1,1 0 0,0 0 1,0 0-1,0 0 0,0 0 1,0 0-1,0 0 0,0-1 1,0 1-1,-1 0 0,1 0 0,0 0 1,0 0-1,0 0 0,0 0 1,0 0-1,0 0 0,-1 0 1,1 0-1,0 0 0,0 0 1,0 0-1,0 0 0,0 0 1,-1 0-1,1 0 0,0 0 1,0 0-1,0 0 0,0 0 1,0 0-1,-1 0 0,1 0 1,0 0-1,0 0 0,0 0 1,0 0-1,0 0 0,-1 1 1,1-1-1,0 0 0,-3 43 1306,-3 52-810,3-40-103,2 93 800,1-81-634,1-54-367,4 22 0,-1 8 461,-4-42 93,0-10-2449,1-1-1055,2 1 795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570 124 2720,'-1'-18'1001,"1"15"-723,1 0-1,-1 1 1,0-1-1,-1 0 0,1 1 1,0-1-1,-1 0 1,0 0-1,1 1 1,-2-4-1,-3-4 550,2 4-371,0 0 1,0-1-1,-1 1 0,0 1 0,0-1 0,-5-5 1,7 9-393,0 1 1,0-1-1,0 1 1,0 0-1,0-1 1,0 1-1,0 0 1,-1 0-1,1 0 1,0 1-1,-1-1 1,1 1-1,0-1 1,-1 1-1,1 0 1,-1 0-1,1 0 1,-1 0-1,1 0 0,-1 0 1,1 1-1,-4 0 1,-8 4 62,1 0 1,-1 0-1,1 1 1,0 1-1,-16 10 0,-59 47 376,82-60-453,-38 31 344,-46 47 0,68-59-135,1 1 0,1 0 0,-25 43 0,39-56-200,0 1-1,0 0 0,2 0 1,-1 0-1,2 1 0,-1-1 1,2 1-1,0 0 1,0 0-1,1 0 0,1 0 1,1 16-1,0-17 2,1-1 0,0 0 0,1 0 0,0 0 0,1 0 0,0 0 0,0-1 0,1 0 0,1 0 0,0 0 0,0 0 0,1-1 0,0 0 0,11 10 0,-6-8 42,1 0 0,0-1 0,1-1 0,0 0 1,0-1-1,1-1 0,0 0 0,1-1 0,-1 0 0,1-1 1,20 3-1,-16-5-15,-1 0 0,1-2 0,0 0 0,0-1 0,0-1 0,0-1 0,0-1 0,0-1 0,25-8 0,-9-1 201,57-30 0,34-27 142,-115 63-391,124-76 248,-113 68-123,-1-2 1,0-1-1,29-32 0,-44 42-85,-1 0 1,1 0-1,-1-1 1,-1 0-1,0 0 0,0 0 1,-1-1-1,6-16 1,-8 19-52,-1 0 1,1 0 0,-1 0-1,-1 0 1,1 0 0,-1 0-1,0 0 1,-1 0 0,0 0-1,0 0 1,0 0 0,-1 0-1,0 0 1,-4-9 0,1 6-29,0 1 0,0 0 0,-1 0 1,0 1-1,0-1 0,-1 1 0,0 1 0,-15-13 1,8 9-47,-1 0 0,0 2 0,-1 0 0,0 1 0,0 0 0,-1 1 1,0 1-1,0 1 0,-35-7 0,30 8 71,1 1-1,-1 1 1,0 1 0,1 1-1,-1 0 1,0 2 0,-36 7 0,48-6-257,0 0 1,0 0 0,0 1 0,1 1 0,-1-1 0,1 2-1,-15 10 1,18-11-439,0 0 0,1 1-1,0-1 1,0 1 0,0 0-1,0 0 1,1 1 0,0 0-1,1-1 1,0 1 0,-5 13-1,1 16-1947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4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81 221 3488,'-9'-2'933,"8"2"-785,0 0 0,0 0 0,-1 0 1,1 0-1,0-1 0,0 1 0,0 0 1,0-1-1,0 1 0,0-1 0,-1 1 0,1-1 1,-1 0-1,1 0 221,-1 0 0,1 0 0,-1 0-1,1 0 1,-1 1 0,1-1 0,-1 1 0,1-1 0,-3 1 0,-2-2 592,0-2-195,3 3-382,0 0-1,1-1 0,-1 0 0,1 1 0,-1-1 1,-3-4-1,6 6-333,-1-1 1,1 0 0,-1 1-1,1-1 1,0 0 0,-1 1-1,1-1 1,0 0 0,0 0-1,0 0 1,-1 1 0,1-1-1,0 0 1,0 0-1,0 0 1,0 1 0,1-1-1,-1 0 1,0 0 0,0 1-1,0-1 1,0 0 0,1 0-1,-1 1 1,0-1 0,1 0-1,-1 0 1,1 1 0,-1-1-1,1 0 1,7-9 9,1 1 0,0 0 0,0 1 1,0 0-1,1 0 0,21-11 0,-4 1 20,-9 5-85,0 1-1,1 0 1,0 2 0,28-11-1,-44 20 6,0 0-1,0 0 0,-1 0 0,1 1 0,0-1 0,0 1 0,0 0 0,0 0 0,0 0 0,0 0 0,0 1 1,0-1-1,0 1 0,0 0 0,-1-1 0,1 1 0,0 1 0,0-1 0,-1 0 0,1 1 0,-1-1 0,1 1 0,-1 0 1,0-1-1,0 1 0,0 1 0,0-1 0,0 0 0,0 0 0,0 1 0,-1-1 0,1 1 0,-1-1 0,3 6 0,-3-3 46,0 1-1,-1-1 1,1 0-1,-1 1 1,0 0-1,0-1 0,0 1 1,-1-1-1,0 0 1,0 1-1,-4 9 0,0-2 28,0-1 1,-1 0-1,-12 19 0,10-20-54,-1 1 0,0-1 0,-1 0 0,-21 17 1,-50 31 402,51-38 27,-35 30 0,65-50-433,-1-1 1,1 0 0,-1 1-1,1-1 1,-1 1 0,1-1-1,-1 1 1,1 0 0,-1-1-1,1 1 1,0-1 0,-1 1-1,1 0 1,0-1 0,0 1-1,-1 0 1,1-1 0,0 1-1,0 0 1,0 0 0,0-1-1,0 1 1,0 0-1,0-1 1,0 2 0,1-1 12,-1 0 0,1 0 1,-1 0-1,1-1 0,0 1 1,-1 0-1,1 0 0,0 0 0,0-1 1,0 1-1,-1-1 0,1 1 1,0 0-1,0-1 0,1 1 1,6 2 111,0 0 1,0-1 0,13 3 0,-15-4-156,42 8 195,69 4 1,-92-11-153,8-2-75,-11-3-2909,-9 3 1069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5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43 4480,'-22'-27'1445,"21"26"-1403,1 1 1,-1-1-1,1 0 0,-1 0 0,0 0 1,1 1-1,-1-1 0,0 0 0,0 1 1,0-1-1,0 0 0,1 1 0,-1 0 0,0-1 1,0 1-1,0-1 0,0 1 0,0 0 1,-2-1-1,-1 1 190,2-1-52,0 0 0,0 1-1,0-1 1,-1 1-1,1 0 1,0 0-1,0 0 1,0 0-1,0 0 1,-1 1-1,1-1 1,0 0 0,-4 2-1,-29 15 587,27-13-590,-33 22 462,-42 35-1,51-37-365,13-10-162,-17 12 152,1 1 0,1 2-1,-36 40 1,50-45-154,2 1-1,0 0 1,1 1-1,2 0 0,1 2 1,-17 44-1,21-41 18,1 1 0,2 0 0,-4 41 1,9-57-48,2 0 1,0 1 0,0-1 0,2 1 0,0-1 0,0 0 0,2 0 0,7 20 0,-8-27-25,2 0 1,-1 0-1,1-1 1,1 0 0,0 0-1,0 0 1,0-1-1,1 0 1,0 0-1,0 0 1,1-1-1,0 0 1,13 7-1,1-1 181,1-1-1,1-1 1,47 14-1,-51-19-64,-1-1 0,1 0-1,-1-2 1,1 0 0,39-3 0,-41 0-85,-1-1 0,1 0 1,-1-2-1,0 0 0,0-1 1,0-1-1,-1 0 0,0-1 1,0-1-1,-1-1 0,0 0 1,23-18-1,9-13 80,-1-3 1,-2-2-1,45-59 0,-70 80-104,-2-1 0,-1 0 0,-1-2 0,17-39-1,-23 44-36,-1 0-1,0-1 0,6-35 1,-12 41-29,0 0 0,-1 0 0,-1-1 0,-1 1 0,-4-26 0,3 27 10,-2 0 0,0 0-1,-1 0 1,0 1 0,-1 0 0,-15-25-1,16 31-23,0 1 0,-1 0 0,0 1 0,-1 0 1,0 0-1,0 0 0,0 0 0,-1 1 0,0 1 0,0-1 0,0 1 0,-18-8 0,17 10 16,1 0 0,-1 1 0,0 0-1,1 0 1,-1 1 0,0 0 0,0 1 0,0-1 0,0 2 0,0-1 0,0 2-1,0-1 1,0 1 0,0 0 0,1 1 0,-1 0 0,1 0 0,0 1-1,0 0 1,0 0 0,0 1 0,-9 7 0,6-3-150,1 0 1,0 1-1,0 0 1,1 0-1,1 1 1,-9 12 0,9-10-584,1 0 1,0 1-1,0 0 1,2 1 0,-6 18-1,7-16-1141,-3 23 0,5 17-651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5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26 3552,'1'-1'237,"0"-1"0,-1 1 0,1 0 1,0 0-1,0-1 0,-1 1 0,1-1 0,-1 1 0,1 0 1,-1-1-1,1 1 0,-1-1 0,0 1 0,0-1 0,0 1 1,0-3-1,-6 87 3610,-15 52-3013,12-84-145,-6 29 316,-29 86 0,-38 72 308,30-87-348,51-147-810,-1 1 0,1-1 0,-1 0 0,-5 7-1,7-10-144,0-1 0,0 0 0,0 0 1,0 0-1,0 0 0,0 0 0,0 0 0,0 0 0,0 1 0,0-1 0,0 0 0,0 0 0,-1 0 0,1 0 0,0 0 0,0 0 0,0 0 0,0 0 0,0 0 0,0 0 0,0 1 0,0-1 0,0 0 0,-1 0 0,1 0 0,0 0 0,0 0 0,0 0 1,0 0-1,0 0 0,0 0 0,0 0 0,-1 0 0,1 0 0,0 0 0,0 0 0,0 0 0,0 0 0,0 0 0,0 0 0,0 0 0,-1 0 0,1 0 0,0 0 0,0 0 0,0-1 0,0 1 0,0 0 0,0 0 0,0 0 0,0 0 0,0 0 1,-1 0-1,1 0 0,0 0 0,0 0 0,0 0 0,0 0 0,0-1 0,0 1 0,0-20 304,3 4-272,1 0-1,0 0 1,1 0-1,1 0 1,0 1-1,1 0 1,1 0-1,16-24 1,7-2-31,54-59-1,-65 81-261,29-23 1,-49 42 245,0 0 0,1 0 0,-1 0 0,0 0 0,0 1 0,1-1 0,-1 0 0,0 0 0,0 0 0,1 0 0,-1 1 0,0-1 1,0 0-1,0 0 0,1 1 0,-1-1 0,0 0 0,0 0 0,0 1 0,0-1 0,0 0 0,0 0 0,0 1 0,1-1 0,-1 0 0,0 1 0,0-1 0,0 0 0,0 0 1,0 1-1,3 12 8,-2 0-3,-1 0 0,0-1 0,-3 19 0,2-15 0,0 29 0,3-17 30,-2-16 56,0 0 0,1-1-1,1 1 1,0-1 0,6 18-1,-8-27-61,1-1-1,-1 1 1,1-1-1,0 1 1,0-1-1,0 0 1,0 0-1,0 1 1,0-1-1,0 0 1,0 0-1,0 0 1,1 0-1,-1 0 1,0 0-1,1-1 1,-1 1-1,1 0 1,-1-1-1,1 1 1,-1-1-1,1 1 1,-1-1-1,1 0 1,-1 1-1,1-1 1,0 0-1,-1 0 1,1 0-1,-1-1 1,1 1-1,-1 0 1,1 0-1,0-1 1,-1 1-1,3-2 1,17-8 164,35-23 1,-22 12-81,66-34 116,30-18-61,-98 53-154,55-46 0,-45 29-211,-74 72-294,-14 7 369,31-29 115,0 1 0,1 0 0,1 0 0,-23 33 0,32-41 20,-6 11 35,-10 21 1,18-34-20,0 0 1,1 1-1,-1-1 0,1 1 1,0-1-1,0 1 0,0 0 1,1-1-1,0 1 0,0 7 1,0-11-2,0 0-1,0 0 1,0 0 0,1 0 0,-1 0 0,0 0 0,1 0 0,-1 1 0,1-1-1,-1 0 1,1 0 0,-1 0 0,1-1 0,0 1 0,0 0 0,1 1 0,-2-1-8,1-1 0,0 0 0,-1 1 0,1-1 1,0 0-1,0 0 0,0 1 0,-1-1 0,1 0 0,0 0 1,0 0-1,-1 0 0,1 0 0,0 0 0,0 0 1,0 0-1,-1 0 0,2-1 0,2 0 30,0-1-1,0 0 1,-1 0 0,1 0-1,-1 0 1,1-1 0,4-4-1,10-10 27,-2 0-1,0-1 1,-1-1-1,0 0 0,-2-1 1,0-1-1,-2 0 1,0 0-1,13-40 0,-13 8-518,-16 60 278,1 0-1,0 1 0,0 0 1,1-1-1,-3 10 0,-4 53 395,10-61-193,0 0 0,0-1 1,1 1-1,0 0 0,4 16 0,-1-13 8,-3-4 76,2 0-1,-1 0 1,7 13 0,-9-20-94,0 0 0,1 0 0,-1 0 0,1 0 0,-1 0 0,1 0 0,0 0 0,-1-1 0,1 1 0,0 0 0,-1 0 0,1-1 0,0 1 0,0 0 0,0-1 0,0 1 0,0-1 0,0 1 0,0-1 0,0 1 0,0-1 0,0 0-1,0 1 1,0-1 0,0 0 0,0 0 0,0 0 0,0 0 0,0 0 0,0 0 0,0 0 0,0 0 0,0 0 0,0-1 0,2 0 0,-1 0 6,0 0-1,-1 0 1,1 0-1,0 0 1,-1-1-1,1 1 1,-1 0-1,1-1 1,-1 0-1,0 1 1,0-1-1,1 0 1,0-3-1,4-3 78,19-28 195,70-102-118,-74 98-170,-16 30-82,1 0 0,12-18-1,-13 20-5,1 0-192,-5 8 142,0 7 51,-1 33 73,-1-13 61,1-1 0,5 35 0,-5-57-12,1 1 0,0-1 0,0 0 1,1 0-1,-1 0 0,1 0 0,0 0 0,0 0 1,0 0-1,1 0 0,3 3 0,-6-6-20,1 0-1,0-1 0,0 1 0,-1-1 0,1 1 1,0 0-1,0-1 0,0 0 0,-1 1 0,1-1 1,0 0-1,0 1 0,0-1 0,0 0 1,0 0-1,0 0 0,0 0 0,0 0 0,0 0 1,0 0-1,0 0 0,0 0 0,0 0 0,0 0 1,-1-1-1,1 1 0,0 0 0,1-1 1,3-2 89,1 1 1,-1-1 0,7-6-1,-7 6-61,40-31-48,-2-3-1,70-74 0,-112 109-37,1 0-1,0 0 1,0 0-1,0 1 1,0-1-1,0 1 1,4-3-1,-5 4 26,-1 0 0,1 0-1,0 0 1,-1 0-1,1 0 1,-1 0 0,1 0-1,0 0 1,-1 0 0,1 0-1,0 0 1,-1 0 0,1 1-1,0-1 1,-1 0 0,1 0-1,-1 1 1,1-1 0,-1 0-1,1 1 1,-1-1 0,1 0-1,-1 1 1,1-1-1,-1 1 1,1-1 0,-1 1-1,1-1 1,-1 1 0,0-1-1,1 1 1,-1 0 0,0-1-1,1 2 1,8 23-169,-7-19 110,0 0 0,0-1 0,1 1-1,5 9 1,-4-10 96,0 0 1,0 0-1,0-1 0,0 1 0,1-1 0,0 0 1,-1-1-1,2 1 0,6 3 0,-8-5 0,-1-1 0,0 0 0,1 0 0,-1 0 0,1 0 0,-1-1 0,1 1 1,0-1-1,-1 0 0,1 0 0,-1 0 0,1-1 0,-1 1 0,1-1 0,-1 0 0,1 0 0,4-2 0,1-1-13,-1-1 1,1 1 0,-1-2-1,-1 1 1,1-1-1,-1 0 1,0-1-1,0 1 1,0-1-1,-1-1 1,0 1 0,-1-1-1,0 0 1,0-1-1,-1 1 1,0-1-1,0 0 1,-1 0-1,0 0 1,0 0 0,-1 0-1,-1-1 1,2-15-1,-3 24-30,0 0 0,0 0 0,0 1-1,0-1 1,0 0 0,0 0 0,0 0 0,0 1-1,0-1 1,0 0 0,-1 0 0,1 1 0,0-1 0,0 0-1,-1 0 1,1 1 0,0-1 0,-1 0 0,1 1-1,-1-1 1,1 1 0,-1-1 0,0 0 0,0 1-3,0 0 0,1 0 0,-1 0 0,0 0 1,1 0-1,-1 0 0,0 0 0,1 0 0,-1 1 1,0-1-1,1 0 0,-1 1 0,1-1 0,-1 0 1,1 1-1,-1-1 0,0 1 0,1-1 0,-1 1 1,0 0-1,-4 5-33,-1 0 1,1 1-1,-5 9 1,7-12 2,-40 74-253,40-71 324,0 0 0,0 0-1,0 1 1,1-1 0,1 1 0,-1 0 0,1 0 0,0-1 0,1 10 0,0-14-1,0-1 1,1 1-1,0 0 1,-1-1 0,1 1-1,0 0 1,0-1-1,0 1 1,1-1 0,-1 0-1,0 1 1,1-1-1,0 0 1,0 0 0,-1 0-1,1 0 1,0 0-1,0 0 1,1-1 0,-1 1-1,0-1 1,3 2-1,0-1 28,0 0-1,0 0 0,0 0 1,0-1-1,0 0 0,0 0 1,0 0-1,1 0 1,-1-1-1,7 0 0,31-5 241,69-17-1,-58 11-330,51-15-4014,-59 14 1642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5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36 469 5152,'-29'0'4272,"28"0"-4201,1 0 1,0 0 0,0 0-1,-1 0 1,1 0-1,0 0 1,0 0 0,0 0-1,-1 0 1,1 0-1,0 0 1,0 0 0,0 0-1,-1 0 1,1 0 0,0 0-1,0 0 1,0 0-1,-1-1 1,1 1 0,0 0-1,0 0 1,0 0-1,0 0 1,-1 0 0,1-1-1,0 1 1,0 0-1,0 0 1,0 0 0,0 0-1,0-1 1,0 1 0,-1 0-1,1 0 1,0-1-1,0 1 1,0 0 0,0 0-1,0 0 1,0-1-1,0 1 1,0 0 0,0 0-1,0 0 1,0-1-1,0 1 1,0 0 0,1 0-1,-1-1 1,0 1 0,0 0-1,0 0 1,0-1-1,8-11 140,-7 10 66,54-68 607,6-11-658,-44 54-157,-14 20-51,0 0-1,1 1 1,0-1 0,1 1-1,0 0 1,0 0-1,0 1 1,0-1-1,12-7 1,-17 12-21,1 1-1,-1 0 1,1 0 0,0-1 0,-1 1-1,1 0 1,-1 0 0,1 0 0,0 0-1,-1 0 1,1 0 0,-1-1-1,1 1 1,0 1 0,-1-1 0,1 0-1,-1 0 1,1 0 0,0 0 0,-1 0-1,1 1 1,-1-1 0,1 0 0,0 0-1,-1 1 1,1-1 0,-1 0-1,1 1 1,-1-1 0,0 1 0,1-1-1,-1 0 1,1 1 0,-1-1 0,0 1-1,1-1 1,0 2 0,0 1-11,1 1 0,0 0 0,-1-1 0,0 1 0,1 5 0,5 29 170,4 73 0,-6-36 103,-2-34-10,2 27 445,-4-61-580,0-1 0,1 1 0,-1-1 0,1 0 0,1 0 0,-1 1 0,6 7 0,-8-13-84,1 0-1,-1 0 0,1 0 1,-1-1-1,1 1 0,-1 0 1,1 0-1,-1-1 0,1 1 1,0 0-1,0-1 0,-1 1 1,1-1-1,0 1 0,0-1 1,0 1-1,-1-1 0,1 1 1,0-1-1,0 0 0,0 0 1,0 1-1,0-1 0,0 0 1,0 0-1,0 0 0,0 0 1,0 0-1,0 0 0,0 0 1,-1 0-1,1-1 0,0 1 1,0 0-1,0 0 0,0-1 1,1 0-1,2-3 21,0 1 1,0-1-1,-1 0 1,0 0-1,0 0 0,0 0 1,0-1-1,0 1 0,-1-1 1,2-6-1,1 1 9,7-15 44,-2-1 0,13-48 0,4-56-230,-22 100 52,2-59 0,-7 87 46,0 1-1,0-1 0,0 1 0,1 0 0,-1-1 0,0 1 1,0-1-1,1 1 0,-1-1 0,2-1 0,2 2-285,3 7 46,1 4 267,0-1-1,1 0 1,0 0-1,1-1 0,14 10 1,-16-13 33,9 8 42,2-2 0,-1 0 0,1-1 0,1-1-1,33 11 1,-38-15-8,0-2-1,0 1 1,1-2 0,-1 0-1,0-1 1,1 0 0,-1-1-1,26-4 1,-32 2-20,-1 0-1,0 0 1,0-1-1,0 0 1,0-1 0,0 0-1,0 0 1,-1-1-1,0 0 1,0 0-1,0-1 1,-1 1 0,0-1-1,0-1 1,0 1-1,-1-1 1,9-14-1,-6 6 28,-1 1 1,0-1-1,-1-1 0,-1 1 0,0-1 0,-1 0 0,-1 0 0,2-23 0,-4 32-95,-1-1 1,0 1 0,-1-1-1,0-8 1,0 14 0,1 0 0,0 0-1,-1 0 1,0 0 0,1 1 0,-1-1 0,0 0-1,0 0 1,0 0 0,0 0 0,0 1 0,0-1 0,-1 1-1,1-1 1,0 1 0,-1-1 0,1 1 0,-4-2-1,4 2 8,-1 1 0,1-1 0,-1 1 0,0-1 0,1 1 0,-1 0 0,1 0 0,-1 0 0,0 0 0,1 0 1,-1 0-1,1 0 0,-1 1 0,0-1 0,1 0 0,-1 1 0,1-1 0,-1 1 0,1 0 0,-1 0 0,1-1 0,0 1 0,-1 0 0,1 0 0,0 0 0,-1 0 0,1 0 0,-1 2 0,-4 4-34,0 0 0,0 0 1,-7 12-1,1 2 64,1-1 1,1 2-1,1-1 0,0 1 0,2 1 0,0-1 1,2 1-1,1 0 0,0 1 0,2-1 1,0 1-1,2-1 0,5 48 0,-3-64 17,-1-1-1,1 1 1,1 0-1,-1 0 0,1-1 1,0 1-1,1-1 1,-1 0-1,1 0 0,0-1 1,6 7-1,-7-9 8,0 0 0,0 0 0,0 0 0,0-1 0,1 1 0,-1-1 0,1 0 0,0 0 0,-1 0 0,1-1 0,0 1-1,0-1 1,0 0 0,0 0 0,0 0 0,0 0 0,1-1 0,-1 0 0,0 0 0,6 0 0,0-2 57,0 0-1,-1-1 1,1 0 0,-1 0-1,1-1 1,-1 0 0,-1-1 0,13-8-1,-8 3-19,0 0-1,0-1 0,-2 0 0,18-21 1,-9 6-38,-1-2 0,-2 0 1,-1-1-1,20-47 0,-31 63-47,-1 0-1,0 0 0,3-16 1,-6 25-2,0 1 0,-1-1 0,1 1 0,-1-1 0,0 1 0,0-1 0,-1 1 0,1-1 1,-1 1-1,1-1 0,-1 1 0,0-1 0,-1 1 0,1 0 0,0-1 0,-4-4 0,4 7-2,0 0-1,0 0 0,-1 0 0,1 0 0,0 1 1,0-1-1,0 0 0,-1 1 0,1-1 1,0 1-1,-1-1 0,1 1 0,0 0 0,-1 0 1,1-1-1,-1 1 0,1 0 0,0 0 0,-2 0 1,2 0 9,1 0-1,-1 0 1,1 0 0,0 0 0,-1 0 0,1 1 0,-1-1-1,1 0 1,0 0 0,-1 0 0,1 0 0,-1 0 0,1 0-1,0 1 1,-1-1 0,1 0 0,0 0 0,-1 1 0,1-1-1,0 0 1,-1 0 0,1 1 0,0-1 0,0 0 0,-1 1-1,1-1 1,0 0 0,0 1 0,-1-1 0,1 0-1,0 1 1,0-1 0,0 1 0,0-1 0,0 1 0,0-1-1,0 0 1,0 1 0,0-1 0,0 1 0,0-1 0,0 0-1,0 1 1,0-1 0,0 1 0,0-1 0,0 0 0,0 1-1,1-1 1,-1 1 0,0-1 0,0 0 0,1 1 0,-1-1-1,0 0 1,0 1 0,1-1 0,9 11-16,-1 0-1,2-1 1,0 0-1,18 13 1,-10-8 37,2 1-118,36 39 0,-49-46 82,0 1 1,-1 0 0,0 0-1,0 1 1,-1 0-1,6 16 1,12 52 309,-20-67-278,8 21 116,-11-31-114,0 0-1,0 0 1,1 0-1,-1-1 1,0 1-1,1 0 1,-1-1-1,0 1 1,1-1-1,0 0 1,-1 1-1,1-1 1,0 0-1,2 1 1,-2-1 9,-1-1 0,1 0-1,0 0 1,-1 0 0,1 0 0,0 0 0,-1 0 0,1 0 0,0 0 0,-1-1 0,1 1 0,-1 0 0,1-1 0,-1 0 0,1 1-1,0-1 1,-1 0 0,2-1 0,2-1-2,-1 0 1,0-1-1,1 1 0,3-6 0,14-17-17,-2 0 1,-1-2-1,19-35 0,-38 62-18,0 0-1,1 1 0,-1-1 1,1 0-1,0 0 0,-1 1 1,1-1-1,-1 0 1,1 1-1,0-1 0,0 0 1,-1 1-1,1-1 0,0 1 1,0 0-1,1-1 0,-2 1 7,1 0 0,-1 0-1,1 0 1,-1 0-1,0 0 1,1 0-1,-1 0 1,0 0-1,1 1 1,-1-1-1,0 0 1,1 0 0,-1 0-1,0 1 1,1-1-1,-1 0 1,0 1-1,1-1 1,-1 0-1,0 0 1,0 1-1,0-1 1,1 0-1,-1 1 1,0-1 0,0 1-1,0-1 1,0 0-1,0 1 1,1-1-1,-1 0 1,0 1-1,0-1 1,0 1-1,0-1 1,0 0 0,0 1-1,-1 0 1,2 10-35,-2 0 0,0 1 0,-4 18 0,0 8-14,1-11 43,3-18 87,0-1 0,0 1 0,1-1 1,0 1-1,2 12 0,-2-20-54,0-1 1,0 1-1,0 0 1,0-1-1,0 1 1,0-1 0,0 1-1,1 0 1,-1-1-1,0 1 1,1-1-1,-1 1 1,0-1-1,1 1 1,-1-1 0,0 1-1,1-1 1,-1 0-1,1 1 1,-1-1-1,1 1 1,-1-1-1,1 0 1,-1 0 0,1 1-1,-1-1 1,1 0-1,-1 0 1,1 1-1,0-1 1,-1 0 0,1 0-1,-1 0 1,1 0-1,0 0 1,-1 0-1,1 0 1,-1 0-1,1 0 1,0 0 0,-1-1-1,1 1 1,-1 0-1,1 0 1,-1 0-1,1-1 1,0 1-1,-1 0 1,1-1 0,0 0-1,4-2 109,1-1 0,-1 0 0,10-9 0,-10 8-83,8-6 41,40-34-132,-46 40-20,0 0 1,0 1-1,1 0 0,-1 0 0,16-5 1,-21 9 42,0-1 1,0 1-1,0-1 1,0 1 0,0 0-1,0 0 1,0 0 0,-1 0-1,1 0 1,0 0-1,0 0 1,0 1 0,0-1-1,0 1 1,0-1-1,2 2 1,-3-1 15,0 0-1,0 0 1,0 0 0,0 0-1,0 0 1,0 0 0,0 0-1,0 0 1,-1 0 0,1 0 0,0 0-1,-1 1 1,1-1 0,-1 0-1,1 1 1,-1-1 0,0 0-1,1 0 1,-1 1 0,0-1-1,0 1 1,0-1 0,0 0-1,0 1 1,-1 1 0,-1 11 25,-1 0 0,-6 16 0,4-12-28,-151 464 217,84-322 192,64-143-296,0-1 0,-1 0 0,-1-1 0,0 0 0,-13 14 0,20-25-67,-1 0 0,1-1 0,-1 1 0,0-1-1,0 0 1,0 0 0,0-1 0,-1 1 0,1-1 0,-1 0 0,0 0 0,1 0 0,-1-1 0,-10 2 0,12-2-28,-1-1-1,1 1 0,-1-1 1,0 0-1,0 0 0,1 0 1,-1-1-1,1 0 0,-1 1 1,0-1-1,1 0 0,-1-1 1,1 1-1,0-1 1,-1 1-1,-2-3 0,2 1 6,0 0-1,0-1 0,1 1 0,-1-1 1,1 0-1,0 0 0,0 0 0,0-1 1,1 1-1,-3-7 0,0-2 7,0 0 0,2 0 0,-1-1 0,2 1 0,0-1 0,0 0 0,1-16 0,1 11-33,2 0 0,0-1-1,1 1 1,0 0 0,2 0-1,0 1 1,2-1 0,0 1-1,0 1 1,2-1 0,0 1-1,1 1 1,15-19 0,-15 23 12,0 1 1,1 1 0,0 0-1,1 0 1,0 1-1,0 1 1,1 0 0,0 0-1,1 1 1,28-9 0,7 1 108,95-17 0,-82 20-75,37-4 3,-52 9-3987,-20 6 1567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5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1213 3488,'-2'3'318,"0"0"0,0 1-1,0-1 1,0 1 0,0-1 0,-1 7 0,3-9-200,-1 0 0,1 0 0,0 0 1,0-1-1,-1 1 0,1 0 1,0 0-1,0 0 0,0 0 1,0-1-1,0 1 0,0 0 0,0 0 1,1 0-1,-1-1 0,0 1 1,0 0-1,1 0 0,-1 0 1,0-1-1,1 1 0,-1 0 1,1 0-1,-1-1 0,1 1 0,-1-1 1,1 1-1,-1 0 0,1-1 1,0 1-1,-1-1 0,1 1 1,0-1-1,-1 1 0,1-1 1,0 0-1,0 1 0,-1-1 0,1 0 1,0 0-1,0 0 0,1 1 1,3-1 236,-1 0 0,0 0 0,0 0 0,1-1 1,-1 1-1,0-1 0,0 0 0,0 0 0,7-3 1,38-20 1062,-40 19-1188,1 0-18,12-7 218,0 0 1,24-20-1,-22 12-214,-1-2-1,-1-1 1,-1 0-1,31-47 1,-20 15 131,35-85 1,-48 99-217,-4 6-51,-11 23-125,1-1 0,1 2 1,0-1-1,12-17 0,-11 23-126,-2 9-78,-4-1 205,0 1 1,0-1-1,0 1 1,0 0-1,-1 0 1,1 3-1,5 42 59,-2 0 0,-2 1 0,-5 55-1,-27 149 306,27-237-114,0 0 0,-8 21 0,10-35-160,0 1-1,0-1 1,0 1-1,0-1 1,0 0-1,0 1 1,-1-1-1,1 0 1,-1 0 0,0 0-1,1 0 1,-1 0-1,0 0 1,-2 2-1,3-4-23,0 1 0,0 0 0,0-1-1,0 1 1,0-1 0,0 1 0,-1-1 0,1 0 0,0 1-1,0-1 1,0 0 0,0 0 0,-1 0 0,1 0-1,0 0 1,0 0 0,0 0 0,0 0 0,-2-1 0,0 1 6,1-1 1,-1-1 0,1 1 0,-1 0 0,1 0 0,0-1 0,-1 0-1,-1-2 1,-5-4 15,0-1-1,1 0 0,-6-11 1,6 10-39,-1-2-29,0 0 0,1-1 0,1 0 0,0 0 0,0-1 0,1 0 0,-4-16 0,10 22-446,6 10 155,15 18 25,-6-6 245,-5-7 93,0 0 0,1 0 0,-1-1 0,2 0 1,16 6-1,-23-11 0,-1 0 0,1 0 1,-1 0-1,1 0 0,-1-1 0,1 1 0,-1-1 1,1 0-1,0-1 0,-1 1 0,1-1 1,-1 0-1,1 0 0,-1 0 0,0-1 1,1 1-1,7-5 0,0-2 37,0-1 1,0 0-1,0-1 1,12-14-1,38-48 160,-34 37-170,22-27-34,-14 16-126,66-65 1,-99 108 69,-1 1 1,1 0 0,0 0-1,0 0 1,-1 0 0,1 0 0,1 1-1,-1-1 1,0 1 0,0 0-1,0 0 1,1 0 0,-1 0-1,0 1 1,1-1 0,4 1 0,-6 0 12,-1 0 0,1 1 0,-1-1 0,1 0 0,-1 1 0,1-1 1,-1 1-1,0 0 0,1-1 0,-1 1 0,0 0 0,1 0 0,-1 0 1,0 0-1,1 1 0,0 1 8,0-1-1,-1 0 1,0 0 0,0 0 0,1 1 0,-1-1 0,-1 0 0,1 1-1,0-1 1,-1 1 0,1 3 0,1 11 33,-1 0 1,-1 0-1,0 1 1,-6 28-1,-20 68 457,-3-30 49,23-68-236,5-15-267,1 0 1,0 0 0,-1 0-1,1 0 1,0 0 0,0 1-1,0-1 1,0 0 0,0 0-1,0 0 1,0 1 0,0-2-30,1 1 0,-1-1 0,0 0 0,0 0 0,0 1 1,0-1-1,0 0 0,0 0 0,1 1 0,-1-1 0,0 0 1,0 0-1,0 1 0,1-1 0,-1 0 0,0 0 0,0 0 0,1 0 1,-1 0-1,0 1 0,0-1 0,1 0 0,-1 0 0,0 0 1,1 0-1,-1 0 0,0 0 0,0 0 0,1 0 0,-1 0 0,0 0 1,1 0-1,-1 0 0,0 0 0,0 0 0,1 0 0,-1 0 1,0 0-1,0 0 0,1 0 0,-1-1 0,0 1 0,0 0 0,1 0 1,9-6 42,0 0 0,-1-1 1,0 0-1,0 0 1,-1-1-1,9-9 1,-10 10-42,25-28-2,31-43 1,16-19-190,-78 96 174,3-3-74,0-1 0,0 1 0,0 0 0,1 1 0,9-7 0,-13 10 60,-1-1 0,1 1 0,0 0-1,0 0 1,-1-1 0,1 1-1,0 0 1,0 0 0,0 0 0,-1 0-1,1 0 1,0 0 0,0 0 0,0 0-1,-1 0 1,1 0 0,0 0-1,0 1 1,0-1 0,0 1 0,0-1-1,1 1 0,-1 0-1,0 0 1,0 0 0,-1 1 0,1-1 0,0 0 0,0 0 0,0 0 0,-1 1 0,1-1 0,-1 0 0,1 1 0,-1-1 0,1 3 0,2 13 22,-2 0 1,1 0-1,-2 0 0,-4 34 1,-16 78 388,19-112-154,1-17-230,0 0 0,0 0 0,0-1 0,0 1 0,0 0 0,1 0 0,-1 0 0,0-1 0,0 1 0,0 0 0,1 0 0,-1 0 0,0 0 0,0 0 0,1-1 0,-1 1 0,0 0 0,0 0 0,1 0 0,-1 0 0,0 0 0,0 0 0,1 0 0,-1 0 0,0 0 0,0 0 0,1 0 0,-1 0 0,0 0 0,0 0 0,1 0 0,-1 0 0,0 0 0,0 0 0,1 1 0,-1-1 0,0 0 0,0 0 0,0 0 0,1 0 1,-1 0-1,0 1 0,0-1 0,0 0 0,1 0 0,-1 0 0,0 1 0,0-1 0,0 0 0,0 0 0,0 1 0,0-1 0,1 0 0,-1 0 0,0 0 0,0 1 0,0-1 0,0 0 0,0 1 0,0-1 0,0 0 0,0 0 0,0 1 0,0-1 0,0 0 0,0 0 0,0 1 0,0-1 0,-1 0 0,18-18 111,32-55 9,-37 53-159,1 1 0,0 0-1,1 1 1,22-22 0,-33 38-2,-1 0 0,0 0 1,1 0-1,-1 0 1,1 1-1,0-1 1,-1 1-1,4-1 1,-5 2 22,0-1-1,-1 1 1,1 0 0,0 0 0,-1 0 0,1 0 0,0 0 0,-1 0-1,1 0 1,0 0 0,-1 0 0,1 1 0,0-1 0,-1 0 0,1 0-1,-1 0 1,1 1 0,0-1 0,-1 0 0,1 1 0,-1-1 0,1 1 0,-1-1-1,1 0 1,-1 1 0,1-1 0,-1 1 0,1-1 0,-1 1 0,0 0-1,1-1 1,-1 1 0,0-1 0,0 1 0,1 0 0,-1 0 0,1 6-32,1 0 0,-2-1 0,1 1 1,-1 0-1,0-1 0,0 1 0,-3 11 1,2-2-6,-5 21 4,4-30 80,0 1 0,1-1 0,0 1-1,1 0 1,0 13 0,0-20-22,1 0-1,-1 1 1,0-1-1,1 0 1,-1 0 0,1 0-1,0 1 1,-1-1 0,1 0-1,0 0 1,-1 0-1,1 0 1,0 0 0,0 0-1,0 0 1,0-1 0,0 1-1,0 0 1,0 0-1,0-1 1,0 1 0,1-1-1,-1 1 1,0-1-1,0 1 1,1-1 0,-1 0-1,0 1 1,0-1 0,1 0-1,1 0 1,4 0 25,0 0 0,0-1-1,0 0 1,13-3 0,9-4-17,-1-1-1,0-1 1,-1-2-1,0 0 1,0-2-1,-1-1 1,-1-1 0,-1-1-1,22-21 1,76-76-249,-114 105 156,4-4-37,-9 11-6,-5 8-69,-10 17 119,-1-1 0,0 0 1,-26 29-1,-56 56 87,91-103-28,-2 2 33,-1 1-18,0 1 0,-9 12 0,15-18 3,0-1 1,1 0 0,-1 0 0,0 0 0,0 1 0,1-1 0,-1 1-1,1-1 1,-1 0 0,1 1 0,-1-1 0,1 1 0,0-1-1,0 1 1,0-1 0,0 1 0,0-1 0,0 1 0,0-1-1,0 1 1,1-1 0,-1 0 0,1 1 0,0 2 0,0-3-9,0 0 1,0 0 0,0-1-1,0 1 1,0 0 0,1-1 0,-1 1-1,0 0 1,0-1 0,0 1-1,1-1 1,-1 0 0,0 1-1,0-1 1,1 0 0,-1 0 0,0 0-1,1 0 1,-1 0 0,0 0-1,1 0 1,-1 0 0,0-1 0,0 1-1,1 0 1,-1-1 0,1 0-1,5-1 30,0-1 0,0 0 0,9-5-1,-10 4-11,-1 0 1,1 0-1,-1 0 0,0-1 0,0 0 1,0 0-1,-1 0 0,6-8 0,0-4 12,13-28-1,-17 33-38,6-16-55,-1-1 0,-2-1 0,8-35 0,-15 50-19,-2 15 70,0 0 0,0 0 0,0 0 0,0 0 0,0 0 0,0 0 0,0 0 0,0 0 0,0 0 0,0 0 0,0 0 0,0 0 0,0 1 0,0-1 0,0 0 0,0 0 0,0 0 0,-1 0 0,1 0 0,0 0 0,0 0 0,0-1 0,0 1 0,0 0 0,0 0 0,0 0 0,0 0 0,0 0 0,0 0 0,0 0 0,0 0 0,0 0 0,0 0 0,0 0 0,0 0 0,0 0 0,0 0 0,0 0 0,0 0 1,0 0-1,0 0 0,0 0 0,0 0 0,0 0 0,0 0 0,-1 0 0,1 0 0,0 0 0,0 0 0,-8 22-295,-16 59 66,11-43 263,-9 53 0,21-86-16,1 0 0,0 0 1,-1 0-1,1 0 0,1 0 0,-1 1 1,1-1-1,2 7 0,-3-10-1,1-1-1,-1 1 0,1-1 1,0 1-1,-1-1 0,1 1 1,0-1-1,0 1 0,0-1 0,0 0 1,0 0-1,0 0 0,0 1 1,1-1-1,-1 0 0,0 0 0,1 0 1,-1-1-1,0 1 0,1 0 1,-1 0-1,1-1 0,-1 1 1,1-1-1,0 0 0,-1 1 0,1-1 1,-1 0-1,3 0 0,2 0 11,-1-1 0,1 0-1,0 0 1,-1 0 0,1 0-1,-1-1 1,1 0 0,-1-1-1,0 1 1,0-1 0,7-4 0,5-5-31,-2-1 0,19-18 1,135-164 198,-144 163-183,-10 14-1,39-47 52,75-121 1,-88 112-178,-2-2 1,-4-2-1,25-83 0,-53 135-105,-7 24-162,-2 6 240,-6 11 17,-42 97-148,-102 199-27,70-121 273,64-141 103,-21 95-1,36-133-26,1 0-1,1 0 1,0 0 0,0 0 0,3 22 0,-2-29-15,1 0 1,0-1-1,0 1 0,0-1 1,0 0-1,1 1 0,-1-1 1,1 0-1,0 0 0,0 0 1,0 0-1,0 0 0,0 0 1,1-1-1,-1 1 1,1-1-1,0 1 0,0-1 1,0 0-1,6 3 0,-5-3-4,1 0-1,-1-1 0,1 1 1,-1-1-1,1 0 0,-1-1 1,1 1-1,0-1 1,-1 0-1,1 0 0,0 0 1,-1-1-1,1 0 0,0 0 1,-1 0-1,1 0 1,-1-1-1,0 1 0,5-4 1,1 0 5,0-1 0,0 0 0,-1 0 0,0-1 0,-1 0 0,14-15 1,0-4-42,-1-1 1,31-52-1,-44 65-4,39-62-41,97-162 73,-58 86-456,92-227 1,-173 367 394,-3 7-19,0 1 0,0-1 0,0 1 0,-1-1 0,1 0 0,-1 0 1,0 0-1,-1 0 0,1 0 0,-1 1 0,0-1 0,-1-7 0,1 12 55,0 0 0,0-1 0,0 1 0,0 0 0,0 0-1,0-1 1,0 1 0,0 0 0,0-1 0,0 1 0,0 0 0,0 0 0,0-1 0,0 1 0,0 0 0,0 0 0,0-1 0,0 1-1,-1 0 1,1 0 0,0-1 0,0 1 0,0 0 0,0 0 0,-1 0 0,1-1 0,0 1 0,0 0 0,0 0 0,-1 0-1,1 0 1,0 0 0,0-1 0,-1 1 0,1 0 0,0 0 0,0 0 0,-1 0 0,1 0 0,0 0 0,0 0 0,-1 0 0,1 0-1,0 0 1,-1 0 0,1 0 0,0 0 0,0 0 0,-1 0 0,1 0 0,0 0 0,0 1 0,-1-1 0,1 0 0,0 0-1,0 0 1,-1 1 0,-4 2-47,0 0 0,0 1 0,0 0 0,1 0 0,0 1-1,-6 6 1,-30 43-132,-1 10 83,3 1 0,-38 87 0,53-92 222,3 0 1,3 1-1,2 1 1,-11 109-1,23-146-1,2-1 1,0 1-1,4 27 0,-2-43-53,0-1-1,1 1 1,0-1-1,0 0 1,1 1-1,0-1 1,1 0-1,-1-1 1,1 1-1,1-1 1,0 1-1,6 7 1,-7-11-61,1 0-1,0 0 1,-1 0-1,1-1 1,1 1-1,-1-1 1,0 0 0,1-1-1,0 1 1,-1-1-1,1 0 1,0-1-1,8 2 1,-1-2-860,-1 0-1,1 0 1,0-1 0,0-1-1,16-2 1,24-6-2178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4:5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50 744 3136,'-1'0'34,"-2"1"271,0 0 0,-1 0 0,1 0-1,0 0 1,0 0 0,0 1 0,0-1 0,0 1 0,0 0 0,0 0 0,0 0 0,1 0 0,-1 1 0,-3 4 0,20-20 5755,32-26-5206,-24 20-195,-11 10-543,33-29 399,66-72 1,5-25 314,35-39 14,-136 159-789,38-39 399,-45 47-440,0 1-1,1 0 1,0 1 0,0 0 0,13-6 0,-20 10-11,0 1 0,-1-1 0,1 1 0,0-1 0,0 1 0,0 0-1,0 0 1,0 0 0,0-1 0,0 1 0,0 0 0,0 0 0,-1 0 0,1 0 0,0 0 0,0 1-1,0-1 1,0 0 0,0 0 0,0 1 0,1-1 0,-2 1 1,1 0 0,0-1 0,-1 1 0,1 0 0,0-1 0,-1 1 0,1 0 0,-1 0 0,0 0 0,1 0 0,-1-1 0,0 1 0,1 0 0,-1 0 0,0 0 0,0 0 0,0 1 0,1 5 8,-1-1-1,-1 1 1,1 0-1,-3 9 1,2-13-19,-61 270 823,53-235-258,8-29-111,6-23-135,5-11-220,1 1-1,0 0 1,2 1-1,1 0 1,25-31-1,-20 29-140,2 2 0,0 0 0,2 2 0,0 0-1,2 2 1,0 0 0,1 2 0,32-17 0,-56 33 30,6-3-57,0 0-1,15-4 0,-20 7 62,-1 0 0,1 1 0,-1-1 0,1 1 0,-1 0 0,1 0 0,-1 0 0,1 0 0,-1 0 0,0 1-1,1-1 1,-1 1 0,1-1 0,3 3 0,-5-3 12,-1 0 0,1 1 0,0-1 0,0 1 0,-1-1 0,1 1 0,0-1 0,-1 1 0,1 0 0,-1-1 0,1 1 1,-1 0-1,1-1 0,-1 1 0,1 0 0,-1 0 0,0 0 0,1-1 0,-1 1 0,0 0 0,0 0 0,1 1 0,-3 19-2,1-15 3,-4 23 40,-2 0-1,0-1 1,-20 43-1,-6 27 421,30-81-126,3-17-325,0 0 1,0 1 0,0-1-1,0 0 1,0 0-1,0 0 1,0 0 0,0 0-1,0 0 1,1 0 0,-1 0-1,0 0 1,0 0-1,0 1 1,0-1 0,0 0-1,0 0 1,0 0 0,0 0-1,0 0 1,0 0-1,0 0 1,0 0 0,0 0-1,0 0 1,1 0-1,-1 0 1,0 0 0,0 0-1,0 0 1,0 0 0,0 0-1,0 0 1,0 0-1,0 0 1,0 0 0,0 0-1,1 0 1,-1 0 0,0 0-1,0 0 1,0 0-1,0 0 1,0 0 0,0 0-1,0 0 1,0 0-1,0 0 1,0 0 0,0 0-1,1 0 1,-1 0 0,0 0-1,0 0 1,9-11 308,6-11-213,16-23 19,2 2 0,43-45 0,-55 67-110,-12 11-115,0 0-1,1 1 0,1 1 0,14-10 1,-24 17 81,0 0 1,0 0 0,0 0 0,1 1 0,-1-1 0,0 1-1,1-1 1,-1 1 0,1 0 0,-1-1 0,0 1-1,1 0 1,-1 0 0,1 0 0,-1 0 0,3 0 0,-3 1 10,0-1 0,0 0 0,-1 1 0,1-1 1,0 1-1,-1-1 0,1 1 0,0 0 1,-1-1-1,1 1 0,-1 0 0,1-1 0,-1 1 1,1 0-1,-1-1 0,1 1 0,-1 0 1,0 0-1,1 0 0,-1 1 0,1 5-14,0 1-1,0-1 0,-1 0 1,0 1-1,-2 9 0,2-7 31,-4 34 23,2-17 29,0 1 1,2-1-1,0 0 0,7 40 0,-6-65-24,-1 1 0,1-1 0,-1 0 0,1 1 0,0-1 0,0 0-1,0 0 1,0 0 0,0 0 0,0 0 0,1 0 0,-1 0 0,4 3 0,-4-4-15,0-1 1,0 1 0,1-1-1,-1 1 1,1-1 0,-1 1 0,0-1-1,1 0 1,-1 0 0,1 0-1,-1 0 1,1 0 0,-1 0 0,1 0-1,-1 0 1,0 0 0,1-1-1,-1 1 1,1 0 0,-1-1 0,0 1-1,2-2 1,6-2 30,0-1 0,0 0 0,0 0 0,-1-1 1,11-10-1,-2 2-3,367-253 50,-359 253-148,-18 11-13,0-1-1,-1 0 0,9-7 1,-13 9-84,-6 3 42,-15 10-21,2 0 133,0 0 0,-17 17 1,-10 13-129,-62 75 0,78-80 139,0 1 0,-39 74 0,64-106 7,0 1 17,0 0 0,0 0 0,0 0-1,1 0 1,-1 1 0,2-1 0,-3 14 0,4-19-27,0 0 1,0 0 0,0 0 0,0 0-1,0 0 1,0 0 0,1 0 0,-1 0 0,0 0-1,1 0 1,-1 0 0,1 0 0,-1 0-1,1 0 1,-1 0 0,1 0 0,-1 0-1,1-1 1,0 1 0,0 0 0,0 0-1,-1-1 1,1 1 0,0-1 0,0 1 0,0 0-1,0-1 1,0 0 0,0 1 0,0-1-1,0 0 1,0 1 0,0-1 0,0 0-1,0 0 1,0 0 0,0 0 0,0 0-1,1 0 1,4 0 21,0-1-1,0 0 1,0 0-1,-1 0 0,8-3 1,0-1 11,-1 0 0,-1-1 0,1 0 0,-1-1 0,0 0 0,0-1 0,18-16 0,-7 1 34,40-52 0,-18 12-203,-3-2 1,39-82-1,-72 131-133,-15 35 73,2 0 0,0 0 0,-4 34 0,-2 68 172,11-120 7,-2 30 88,3 51-1,-1-74-44,1 1 0,0-1 0,1 0 0,0 0 0,0 0 0,1 0 0,0 0 0,0 0 0,1-1 0,0 1 0,5 6 0,-8-13-9,0 0-1,0 1 1,0-1 0,0 0-1,0 0 1,1 0 0,-1 0-1,0 0 1,1 0 0,-1 0-1,0 0 1,1-1 0,-1 1-1,1 0 1,-1-1 0,1 1 0,0-1-1,-1 0 1,1 1 0,2-1-1,-2 0-3,1-1-1,-1 1 0,0-1 1,0 0-1,0 1 1,0-1-1,0 0 0,0 0 1,0 0-1,0-1 0,0 1 1,-1 0-1,3-3 1,4-4 53,0-1 0,-1 0 1,0-1-1,8-14 1,-15 24-80,41-73 171,26-43-171,-11 36 48,98-112 0,-149 186-46,26-25-240,-28 28 173,1 0 0,-1 0-1,1 1 1,-1-1 0,1 1 0,0 0-1,5-2 1,-9 4 54,1 0 0,0 0-1,-1 0 1,1 0 0,0 0-1,-1 0 1,1 0 0,0 0-1,-1 0 1,1 0 0,0 1-1,-1-1 1,1 0 0,-1 0-1,1 1 1,-1-1 0,1 0-1,0 1 1,-1-1 0,1 1-1,-1-1 1,0 1 0,1-1-1,-1 1 1,1-1 0,-1 1-1,0-1 1,1 1 0,-1 0-1,0-1 1,0 1 0,1-1-1,-1 1 1,0 0 0,0-1-1,0 1 1,0 0 0,0-1-1,0 2 1,1 10-77,-2 0 0,1 0 0,-5 22 0,-23 98 12,7-38 77,17-74 9,-30 130-27,25-115 133,-3 0 0,-18 39 1,27-66-1,-2 0 0,1 0 0,-1-1 0,0 0 0,-10 11 0,14-17-81,-1 1-1,0 0 0,0-1 0,0 1 0,0-1 1,0 0-1,0 0 0,-1 0 0,1 0 0,-5 2 1,6-3-19,-1 0 1,1 0-1,-1 0 1,1 0-1,-1 0 1,1 0-1,-1 0 1,0-1-1,1 1 1,-1 0-1,1-1 1,-1 1-1,1-1 1,0 0-1,-1 1 1,1-1-1,0 0 1,-3-2-1,-1-1-8,1-1 0,-1 0 0,1 0 0,0 0 0,0 0-1,1-1 1,0 0 0,-3-6 0,0-1-32,0 0 1,-4-23-1,5 18-22,2 1-1,0 0 0,0-19 1,3 36 37,0-1 0,0 1 0,-1-1 0,1 1 0,0-1 0,1 1 0,-1-1 0,0 1 0,0-1 0,0 1 0,0-1 0,0 1 0,0-1 0,1 1 0,-1-1 0,0 1 0,0 0 0,1-1 0,-1 1 0,0-1 0,0 1 0,1 0 0,0-1 0,-1 1 2,1 0 0,-1 0 0,0 0 0,1 0-1,-1 0 1,1 0 0,-1 0 0,1 0 0,-1 0-1,1 0 1,-1 0 0,1 0 0,-1 0 0,0 1 0,1-1-1,-1 0 1,1 0 0,-1 1 0,1-1 0,21 21-138,-17-16 115,5 3 48,0 0 0,1-1 0,-1 0-1,1-1 1,1-1 0,-1 1 0,1-2-1,0 0 1,0 0 0,0-1 0,1 0 0,-1-1-1,1-1 1,-1 0 0,1-1 0,0 0-1,22-3 1,-27 0 3,1 0-1,0 0 1,-1 0-1,0-1 1,0 0-1,0-1 1,0 1-1,-1-2 1,0 1-1,0-1 0,0 0 1,-1-1-1,1 1 1,-2-1-1,6-8 1,9-15 48,-1 0 0,21-46 0,-32 60-28,30-62-50,64-115-184,-96 182 172,5-9-130,-10 20 135,-1-1-1,1 0 1,-1 0 0,1 1 0,-1-1 0,1 1-1,0-1 1,-1 0 0,1 1 0,0-1-1,-1 1 1,1-1 0,0 1 0,0 0 0,-1-1-1,1 1 1,0 0 0,1-1 0,-1 2 1,-1-1 1,1 0 0,0 1-1,-1-1 1,1 0 0,0 1 0,-1-1-1,1 1 1,-1-1 0,1 1-1,-1-1 1,1 1 0,-1 0 0,1-1-1,-1 1 1,1 0 0,-1-1-1,0 1 1,1 0 0,-1-1 0,0 1-1,0 0 1,0 0 0,1-1-1,-1 1 1,0 0 0,0 1 0,0 15-45,0 0 1,-1 0-1,-4 23 1,1-10 105,3-23-17,-64 416 489,63-412-390,-1-1 0,-8 19 0,10-26-86,0-1 0,-1 0 0,1 0 0,0 0-1,-1 0 1,1 0 0,-1 0 0,-2 2 0,3-4-18,0 1 0,1-1 0,-1 0 0,0 1 0,1-1 0,-1 1 0,0-1 0,0 0 0,0 0 0,1 0 0,-1 1 0,0-1 0,0 0 0,0 0 0,1 0 0,-1 0 0,0 0 0,0 0 0,0 0 0,0-1 0,1 1 0,-1 0 0,0 0 0,-1-1 0,1 0-7,0 0 1,-1 0-1,1 0 1,0 0-1,0-1 1,0 1-1,0 0 1,0 0-1,0-1 1,0 1-1,0-1 1,0 1-1,1-1 1,-1 1-1,1-1 1,-1 0-1,0-2 1,-3-7 16,-26-71-83,22 62-245,5 12 44,4 7 83,1 3-33,7 9 306,1-1-1,0 0 1,0-1 0,1 0-1,0-1 1,0 0 0,1-1-1,0 0 1,1-1 0,-1 0-1,1-1 1,0-1 0,22 6-1,12-1 304,0-2-1,64 2 1,-84-9-323,0-1 0,1-1-1,-1-1 1,0-1 0,42-13-1,-62 15-548,1-1-1,0 1 1,-1-2-1,1 1 1,-1-1-1,0 0 1,0 0-1,0-1 1,-1 0-1,8-8 1,4-14-6093,-3 3 1953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15.0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63 2144,'-1'-1'184,"1"-1"0,0 1 0,0 0 0,0 0 0,0 0 0,0-1 0,0 1 0,0 0 0,0 0 0,0 0 0,0 0 0,1 0 0,-1-1 0,0 1 0,1 0 0,-1 0 0,1 0 0,0 0 0,-1 0 0,1 0 0,0 0 0,-1 0 0,1 0 0,0 1 0,0-1 0,0 0 0,0 0 0,0 1 0,1-2 0,0 1 114,-1 0 1,0 0 0,1-1-1,-1 1 1,0 0 0,0-1-1,1 1 1,-1-1 0,0 1-1,-1-1 1,1 1 0,0-1-1,0 0 1,-1 1 0,1-1-1,-1 0 1,1-3 0,-8 94 1589,-22 80-1123,-36 184 571,-14-10 232,78-337-1538,-2 6 74,1 0 1,-2 0-1,-5 11 1,9-21-57,-1 0 1,0 0-1,0 0 1,1 1-1,-1-1 0,1 0 1,-1 0-1,1 3 1,0-5-33,0 0 0,0 1 1,0-1-1,0 1 0,0-1 1,0 1-1,0-1 0,0 1 0,1-1 1,-1 0-1,0 1 0,0-1 1,0 1-1,1-1 0,-1 0 1,0 1-1,0-1 0,1 0 1,-1 1-1,0-1 0,1 0 1,-1 1-1,0-1 0,1 0 0,-1 0 1,0 1-1,1-1 0,-1 0 1,1 0-1,-1 0 0,0 0 1,1 1-1,-1-1 0,1 0 1,-1 0-1,1 0 0,-1 0 0,1 0 1,1-1 40,-1 1 0,1-1 0,-1 1 0,0-1 0,1 0 0,-1 0 0,1 1 0,-1-1 0,2-2 0,4-2 23,30-19 100,-7 4-136,0 1 1,2 2-1,42-17 1,-39 22-46,0 2 0,1 1 1,0 1-1,0 3 0,1 0 1,0 3-1,42 2 0,-40 5-3,-25-2 147,24 0 1,-34-20-13162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10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173 221 3136,'4'-21'1029,"-4"20"-997,0 0 0,0 0 0,0 0 0,0 1 0,1-1-1,-1 0 1,0 0 0,1 0 0,-1 1 0,1-1 0,-1 0 0,1 0-1,-1 1 1,1-1 0,-1 0 0,1 1 0,0-1 0,0 0 0,3-2 184,2-16 3043,-6 17-1752,-1 11-994,-4 14-62,-1 0 1,-1-1-1,-15 33 0,6-12-10,-70 209 1753,70-195-1702,3 0-1,-9 87 1,22-101 191,0-19 442,9-53 203,77-313-619,-9 91-800,-64 210 35,36-68 0,-42 94 9,2 1 1,0 0-1,1 1 0,0 0 1,0 0-1,2 1 1,20-17-1,-30 27 15,0 1 1,1-1-1,-1 0 1,1 1-1,-1-1 0,1 1 1,0 0-1,0 0 1,-1 0-1,1 0 0,0 1 1,0-1-1,0 1 1,5-1-1,-7 2 24,1-1-1,-1 0 1,1 1-1,-1-1 1,0 1-1,1-1 1,-1 1-1,1 0 1,-1 0-1,0 0 1,0 0-1,1 0 1,-1 0-1,0 0 1,0 0-1,0 0 1,0 0-1,0 0 1,0 1-1,-1-1 1,1 0-1,0 1 1,-1-1 0,1 1-1,-1-1 1,1 1-1,-1-1 1,1 3-1,1 8 54,-1-1 0,0 0 0,0 1 0,-1-1 0,0 0 0,-3 12 0,-15 64 99,14-71-83,-1 0 1,0-1 0,-1 0 0,-1 0-1,0 0 1,-10 13 0,8-13 10,-1-1 1,-1 0 0,0 0-1,0-1 1,-1-1 0,-1 0-1,-15 11 1,21-18-26,4-4-49,1 0-1,0 0 1,0 1-1,0-1 1,1 0 0,-1 1-1,0 0 1,0-1 0,1 1-1,-1 0 1,1 0-1,-2 3 1,3-5-3,-1 0 0,1 0 0,0 1-1,0-1 1,0 0 0,0 1 0,0-1 0,0 0 0,0 0-1,0 1 1,0-1 0,0 0 0,0 1 0,0-1 0,1 0-1,-1 0 1,0 1 0,0-1 0,0 0 0,0 0 0,0 1-1,1-1 1,-1 0 0,0 0 0,0 1 0,0-1 0,1 0-1,-1 0 1,0 0 0,0 1 0,0-1 0,1 0 0,-1 0-1,0 0 1,1 0 0,-1 0 0,0 0 0,0 0 0,1 0 0,-1 1-1,0-1 1,1 0 0,15 0-183,-11 0 161,7 0 5,0 1 1,-1 1-1,0 0 0,1 0 1,-1 1-1,0 1 0,0-1 1,0 2-1,-1 0 1,14 8-1,-19-10 23,0 0 0,0 0 0,0 1-1,0 0 1,-1 0 0,0 0 0,0 0 0,0 1 0,0 0 0,-1 0 0,1 0-1,-1 0 1,0 0 0,-1 1 0,0-1 0,1 1 0,-2-1 0,1 1-1,-1 0 1,0 0 0,1 10 0,-2-7 57,-1 0-1,0 0 1,0 1-1,-1-1 1,0 0 0,-1 0-1,0-1 1,0 1-1,-1 0 1,0-1-1,0 0 1,-12 15 0,13-18-25,-1-1 1,0 1-1,0-1 1,-1 0 0,1-1-1,-1 1 1,0-1-1,0 1 1,0-2 0,0 1-1,0 0 1,-1-1 0,1 0-1,-1 0 1,0-1-1,1 0 1,-1 0 0,0 0-1,0-1 1,0 1-1,-8-2 1,5 1-83,0-1 0,0-1 0,0 1 0,-12-5 0,22 5 14,-1 0 0,1 0 0,0 0 0,0 0 0,0 0 0,0 0 0,0 1 0,1-1 1,-1 0-1,1 0 0,96-43-159,-57 26 190,164-59 172,-73 30-170,-34 14 199,16-6-145,-97 31-25,-1 1 0,0-2 0,0 0 0,22-17 0,-64 44-180,-1-1 1,-44 21 0,35-20 180,-61 42 1,74-43 12,0 1 1,-25 29 0,40-39-63,1 0 1,0 1-1,0 0 1,1 1-1,0 0 1,1 0-1,0 0 1,1 0-1,-5 14 1,9-21 23,-1-1 0,1 1 0,0-1 0,-1 1 0,1-1 0,0 1 0,1-1 0,-1 1 0,0-1 0,1 1 0,1 4 0,-2-6 8,1 0 0,-1 0 1,1 0-1,0 0 0,-1 0 0,1 0 0,0 0 0,0 0 0,0 0 0,-1 0 0,1 0 0,0 0 0,0 0 0,0-1 0,1 1 1,-1-1-1,0 1 0,0 0 0,0-1 0,0 0 0,0 1 0,1-1 0,-1 0 0,0 1 0,0-1 0,1 0 0,0 0 0,5-1 38,0-1-1,0 1 0,0-1 1,0 0-1,0-1 0,-1 0 1,1 0-1,-1 0 0,10-8 1,0 2 27,1-2-20,0 0 1,-1-1-1,17-16 0,41-46 123,-30 28-60,-40 42-117,1-2 0,-1 1 0,4-7 0,9-12-607,-17 24 596,0 0-1,0 0 1,0 0 0,1 0 0,-1 0 0,0 0 0,0 0-1,0 0 1,0 1 0,0-1 0,0 0 0,1 0 0,-1 0-1,0 0 1,0 0 0,0 0 0,0 0 0,0 0 0,0 0-1,0 0 1,0 1 0,0-1 0,1 0 0,-1 0 0,0 0-1,0 0 1,0 0 0,0 0 0,0 1 0,0-1 0,0 0 0,0 0-1,0 0 1,0 0 0,0 0 0,0 0 0,0 1 0,0-1-1,0 0 1,0 0 0,0 0 0,0 0 0,0 0 0,0 0-1,0 1 1,0-1 0,0 0 0,-1 0 0,2 11-98,-1-10 92,1 9 16,1 0 0,0-1 1,1 1-1,6 15 0,-7-19 9,-1-3 0,0 0-1,0-1 1,0 1-1,0-1 1,0 1-1,1-1 1,-1 0 0,1 1-1,0-1 1,0 0-1,0 0 1,0 0-1,0 0 1,0-1 0,0 1-1,5 2 1,-5-3 6,0-1 1,0 1 0,0-1-1,1 0 1,-1 1-1,0-1 1,0 0 0,1 0-1,-1-1 1,0 1-1,0 0 1,0-1 0,1 1-1,-1-1 1,0 0-1,0 0 1,0 0 0,0 0-1,0 0 1,0 0-1,2-3 1,16-11 113,-1-1 0,-1-1 1,20-24-1,15-14 0,0 7-226,68-49 0,-120 97 88,3-3-92,0 0 0,0 0 1,0 1-1,9-4 0,-12 6 86,0 0 0,0-1 0,0 1 0,-1 0 0,1 0 0,0 0 0,0 0 0,0-1-1,0 1 1,0 0 0,-1 1 0,1-1 0,0 0 0,0 0 0,0 0 0,0 0 0,0 1 0,-1-1 0,1 0 0,0 1 0,0-1-1,-1 1 1,1-1 0,0 1 0,0-1 0,-1 1 0,1-1 0,-1 1 0,1 0 0,0-1 0,-1 1 0,1 0 0,-1 0 0,0-1-1,1 2 1,0 2-6,1 0-1,-2 0 1,1 0-1,0 0 0,-1 0 1,0 0-1,0 0 1,0 1-1,0-1 0,-1 0 1,1 0-1,-1 0 1,0 0-1,0 0 0,-3 6 1,-3 6 48,0-1 0,-14 21 0,-73 108 335,89-135-288,-1 0 0,0 0 0,0 0 1,-1-1-1,-1 0 0,1-1 1,-1 0-1,-9 7 0,16-13-61,0-1-1,0 1 1,0-1-1,0 1 1,0-1 0,0 1-1,0-1 1,0 1-1,1-1 1,-1 0 0,0 0-1,-1 0 1,1 1-1,0-1 1,0 0-1,0 0 1,0 0 0,0 0-1,0-1 1,0 1-1,0 0 1,0 0 0,0-1-1,0 1 1,0 0-1,1-1 1,-1 1 0,0-1-1,0 1 1,0-1-1,0 0 1,1 1-1,-1-1 1,0 0 0,0 0-1,1 1 1,-1-1-1,0-1 1,-2-4-40,0 0 1,0 0-1,0 0 1,1 0-1,-2-7 0,1 2-211,3 2 33,1 2-200,-1 7 233,54 20-117,-43-16 293,1 1 1,-1-2-1,1 1 0,0-2 1,0 1-1,0-2 0,0 0 1,0 0-1,16-2 0,0-1 29,-1-1-1,-1-2 0,28-8 1,-28 4 50,0-1 0,0-1 1,-1-1-1,25-17 0,-35 20-46,-1-1 0,0-1-1,0 0 1,-1-1 0,0-1 0,-1 0 0,-1-1 0,0 0-1,0 0 1,14-30 0,-24 44-50,-1-1 0,0 1 1,0 0-1,1-1 0,-1 1 0,0-1 1,0 1-1,1-1 0,-1 1 0,0-1 1,0 1-1,0-1 0,0 1 0,0-1 0,0 1 1,0-1-1,0 1 0,0-1 0,0 1 1,0-1-1,0 1 0,0-1 0,0 1 1,-1-1-1,1 1 0,0-1 0,0 1 0,-1-1 1,0 1-17,1 0 1,-1 0-1,1 1 0,-1-1 1,0 0-1,1 1 1,-1-1-1,1 0 0,-1 1 1,1-1-1,-1 1 1,1-1-1,-1 0 1,1 1-1,-1 0 0,1 0 11,-10 10-70,2 1 1,-1 0-1,-9 20 0,17-28 84,-1-1-1,1 1 0,-1-1 1,1 1-1,0 0 0,0-1 0,1 1 1,-1 0-1,1 0 0,0 0 1,0-1-1,0 1 0,0 0 0,1 0 1,0-1-1,0 5 0,0-5 1,0-1 0,0 1-1,1-1 1,-1 1 0,0-1 0,1 0-1,0 1 1,-1-1 0,1 0-1,0 0 1,0 0 0,0 0 0,0-1-1,1 1 1,-1 0 0,0-1-1,1 0 1,-1 1 0,1-1 0,-1 0-1,1 0 1,4 0 0,3 1 71,1-1 0,-1 0 1,0-1-1,1 0 0,19-3 0,52-13 189,29-18-44,-7 2-191,-89 29-2,-11 3 1,-1-1 0,1 0 0,-1 1 0,1-1 0,-1 0 0,0-1 0,1 1 0,-1-1 0,0 1 0,0-1 0,0 0 0,5-4 0,-20 6-250,-5 4 175,1 1 0,0 0-1,1 1 1,-1 1 0,1 1 0,1 0-1,-1 1 1,1 0 0,1 1 0,0 1 0,-17 17-1,28-25 60,0-1-1,0 1 0,0 0 1,0 0-1,0 0 0,1 0 1,-1 1-1,1-1 0,0 0 1,0 1-1,0-1 1,0 1-1,1-1 0,0 1 1,-1-1-1,1 1 0,0-1 1,1 1-1,-1-1 0,1 1 1,-1-1-1,1 1 0,0-1 1,0 1-1,1-1 0,-1 0 1,1 0-1,-1 0 0,1 0 1,0 0-1,0 0 0,1 0 1,-1 0-1,0-1 0,1 1 1,0-1-1,-1 0 1,1 0-1,0 0 0,0 0 1,0 0-1,1-1 0,-1 1 1,0-1-1,0 0 0,1 0 1,-1 0-1,1-1 0,-1 1 1,1-1-1,-1 1 0,1-1 1,3-1-1,3 0 41,0-1 0,0 0 0,-1-1 0,1 0 0,-1 0 0,0-1-1,0 0 1,0-1 0,-1 0 0,1-1 0,9-7 0,-3 0 30,0-1-1,0 0 1,-1-1-1,18-25 1,-21 22-37,0 0 0,-1 0 0,-1-1 0,9-26 0,17-79-41,-16 44-16,12-131 0,-30 184-53,-1-30 0,0 55 37,0 0 0,0-1 0,0 1 0,-1-1 1,1 1-1,0 0 0,-1 0 0,0-1 0,0 1 0,1 0 0,-1 0 0,0 0 0,-1 0 0,1 0 0,0 0 0,-1 0 0,-1-2 0,3 4 21,0-1-1,-1 1 1,1-1 0,-1 1 0,1 0-1,-1-1 1,1 1 0,-1 0 0,1-1-1,-1 1 1,1 0 0,-1 0-1,1 0 1,-1-1 0,1 1 0,-1 0-1,0 0 1,1 0 0,-1 0 0,1 0-1,-1 0 1,0 0 0,1 0-1,-2 0 1,1 1 0,0-1 0,0 1 0,-1 0 0,1-1 0,0 1-1,0 0 1,0 0 0,0 0 0,0 0 0,-2 1 0,-1 3-13,0 1 1,1-1-1,-1 1 0,-3 7 1,-8 27 14,1-1 0,2 2 1,2-1-1,-9 73 0,16-91 47,1 0 0,1 0 0,1 0 0,1 0 0,1 0 0,10 43 0,-8-50 18,25 79 229,-24-79-163,1-1 1,0 0 0,2 0 0,9 15 0,-14-25-231,0 0 0,1 0-1,-1 0 1,1-1 0,7 6 0,-8-7-234,0 0-1,0 0 0,0-1 1,0 1-1,0-1 1,1 0-1,-1 0 0,1 0 1,-1 0-1,0-1 1,1 1-1,-1-1 0,1 0 1,4 0-1,28-6-6608,4 2 2138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15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21 133 5632,'-18'-3'1834,"15"-3"1917,3 6-3699,1 1 48,0-1 0,0 1 0,1-1-1,-1 1 1,0-1 0,0 1 0,0-1 0,0 0 0,1 0 0,-1 0 0,0 0-1,0 0 1,0 0 0,1 0 0,-1 0 0,0 0 0,0 0 0,0-1 0,1 1-1,0-1 1,4 0 315,244-49 3169,-94 15-2697,29-4-702,-153 39-248,-22 2-4199,-12 2 2780,-5 6-3015,-3-2 2124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15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23 243 7296,'-1'-1'280,"-4"-4"931,1 0 1,0-1-1,-4-8 0,55 4 1525,451-107 1365,-334 76-4077,-110 24-2528,-1-1-3597,-25 10 2656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17.1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16 947 2080,'-1'5'340,"-1"-3"-127,1 0 1,1-1 0,-1 1 0,0 0 0,0 0 0,1 0 0,-1 0 0,1 1 0,0-1 0,-1 0 0,1 4 0,1-3 231,-1 0 1,1 0 0,-1 0 0,0 0-1,0 0 1,-1 3 0,1 2 4023,-1-14-1600,0 2-2662,0 0 0,-1 0-1,1 0 1,1 0 0,-1 0 0,1 0 0,-1 0 0,1 0 0,0 0-1,0 0 1,2-6 0,-1-10 116,1-28 220,1 1 0,19-90 1,41-86-51,-48 180-430,1 1-1,32-57 1,-37 78-13,2 2 0,0-1 0,1 2 0,1 0 0,0 0 0,28-22 0,-20 21-93,1 0-1,1 2 1,1 1-1,0 0 1,47-18-1,-62 30-8,0 1-1,0 0 1,0 0-1,1 1 1,20-1-1,-30 4 57,0-1-1,1 1 1,-1-1-1,0 1 1,-1-1-1,1 1 1,0 0-1,0 0 0,0 0 1,0 0-1,-1 0 1,1 1-1,0-1 1,-1 0-1,1 1 1,-1 0-1,0-1 1,1 1-1,-1-1 0,0 1 1,0 0-1,0 0 1,0 0-1,0 0 1,-1 0-1,1 0 1,0 0-1,-1 0 0,0 0 1,1 0-1,-1 0 1,0 0-1,0 4 1,-1-2 5,0-1 0,0 1 0,-1 0 1,1-1-1,-1 1 0,0-1 0,0 1 0,0-1 0,0 0 1,-4 4-1,-31 28 383,17-17-261,8-8-103,-22 15-1,26-20-16,1-1-1,-1 2 1,2-1-1,-1 1 0,0 0 1,1 0-1,0 1 1,-6 9-1,11-15-13,1-1-1,0 1 1,0 0 0,0-1 0,0 1-1,0-1 1,0 1 0,0 0-1,0-1 1,0 1 0,0-1-1,0 1 1,0-1 0,0 1 0,0 0-1,0-1 1,1 1 0,-1-1-1,0 1 1,0-1 0,1 1-1,-1-1 1,0 1 0,1-1 0,-1 1-1,1-1 1,-1 0 0,0 1-1,1-1 1,-1 1 0,1-1-1,-1 0 1,1 1 0,21 11-35,-15-9-4,8 5 0,0 1 0,-1 1 0,0 0 1,-1 1-1,0 1 0,15 16 0,-22-21 50,-1 0-1,0 0 0,0 0 1,0 1-1,-1 0 1,0 0-1,-1 0 1,1 0-1,-2 0 0,1 1 1,-1-1-1,-1 1 1,1 0-1,-1 11 1,-1-16 63,0 1 0,0-1 0,-1 0 0,0 1 0,1-1 0,-2 0 0,1 1 0,0-1 0,-1 0 0,0 0 0,0 0 0,0 0 0,0 0 0,-1-1 0,0 1 1,1-1-1,-1 1 0,0-1 0,-1 0 0,1 0 0,-1-1 0,1 1 0,-1-1 0,0 1 0,0-1 0,0 0 0,0-1 0,0 1 0,0-1 0,-6 2 0,-9-1 48,0-1 1,1-1-1,-1 0 0,0-2 0,-31-5 0,-89-33 142,132 37-286,3 2-36,0 0-1,0 0 1,0-1-1,0 1 1,0-1-1,1 0 1,-1 0-1,0-1 1,1 1 0,0-1-1,-5-3 1,8 6-48,0-1 0,0 1 0,-1 0 0,1-1 0,0 1 0,0 0 0,0 0 1,-1-1-1,1 1 0,0 0 0,0-1 0,0 1 0,0 0 0,0-1 0,0 1 1,0 0-1,0-1 0,0 1 0,0 0 0,0-1 0,0 1 0,0 0 0,0-1 0,0 1 1,0-1-1,0 1 0,0 0 0,0-1 0,0 1 0,1 0 0,-1 0 0,0-1 0,0 1 1,0 0-1,0-1 0,1 1 0,-1 0 0,0 0 0,0-1 0,1 1 0,-1 0 1,0 0-1,1 0 0,-1 0 0,0-1 0,1 1 0,-1 0 0,0 0 0,1 0 0,-1 0 1,0 0-1,1 0 0,-1 0 0,0 0 0,1 0 0,25-3-3411,-21 3 2802,21-2-3437,5 4 1393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18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83 225 2912,'-10'-10'1745,"10"9"-1480,-1 0 0,1 0 0,-1 1 0,0-1 0,0 0 0,1 0 0,-1 1-1,0-1 1,0 0 0,0 1 0,0-1 0,0 1 0,0-1 0,1 1 0,-3-1 0,-13-8 2470,14 8-2559,1 0 0,-1 0 0,1 0 0,-1 0 0,1 1 0,-1-1 0,0 0 0,1 1 1,-1-1-1,0 1 0,1-1 0,-3 1 0,2 0-47,-12 0 1600,10-1-871,5 0-364,68-17 698,13-5-277,121-44 348,-147 53-1089,99-15-1,93 13 553,-207 16-134,-36-2-104,-5-4-5855,0 6 4897,0-1-1,-1 0 1,1 1 0,-1-1-1,-3-3-3762,3 4 3763,0 0 0,-1-1-1,-6 0-1939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18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55 5632,'-17'7'6052,"22"-5"-4803,8 2-380,0-2-204,0-1 0,1 0 0,-1-1 0,24-3 0,55-13 656,-24 3-687,268-22 212,-314 33-780,3 1-43,-1 0-1,1 1 1,40 6 0,-61-5-142,0 0 0,-1-1 0,1 1 0,-1 1 0,1-1 0,-1 1 0,1-1 0,3 4 1,8 6-4428,-5-4 1661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20.8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25 2560,'27'-25'9642,"-26"27"-9617,0 0 0,0 0 0,0 0 0,-1 0 0,1 0 0,0 0 0,-1 0-1,1 3 1,1 14 242,-2-1 0,0 1 0,-5 35-1,-16 55 317,17-94-515,-52 201 1152,42-175-897,-1 1 0,-3-2 0,-25 45-1,11-22 184,16-29 82,16-34-569,0 0 1,0 0-1,0 0 1,-1 1-1,1-1 1,0 0-1,0 0 1,0 1-1,0-1 1,0 0-1,0 0 1,0 0-1,-1 1 1,1-1-1,0 0 1,0 1-1,0-1 1,0 0-1,0 0 1,0 1-1,0-1 0,0 0 1,1 0-1,-1 1 1,0-1-1,0 0 1,0 0-1,0 1 1,0-1-1,0 0 1,0 0-1,0 0 1,1 1-1,-1-1 1,0 0-1,0 0 1,0 0-1,1 1 1,-1-1-1,0 0 1,0 0-1,0 0 1,1 0-1,-1 0 1,0 0-1,0 1 1,1-1-1,-1 0 1,0 0-1,1 0 1,14-1 971,-12 1-1046,167-16 1651,108-8-989,-259 23-562,-5 0-72,1 0-1,18 3 1,19-1 555,-50-1-448,-2-2-1479,-1 0 1,1 0 0,0 1-1,0-1 1,0 0 0,0 0-1,0 1 1,1-1-1,0-2 1,3-5-1951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21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48 204 6048,'-11'0'732,"8"0"-533,1 0 1,0 0-1,-1 0 0,1 0 1,-1-1-1,1 1 0,0 0 0,0-1 1,-4-1-1,5 1-155,-7-2 1100,11 4 479,16 2-322,8-2-570,-1-2-1,0-1 1,1-1 0,-1-1-1,-1-1 1,26-8-1,-25 4-409,-1-1 0,28-16-1,-4 2-151,162-67 204,-172 79-1344,-68 16-12212,15 0 10458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21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42 148 5888,'-7'-3'390,"3"2"-22,1-1 0,-1 0 0,0 0 0,0 0-1,1 0 1,-1 0 0,-5-6 0,9 8-301,0-1-1,0 1 1,0 0 0,1 0-1,-1-1 1,0 1-1,0 0 1,0 0 0,1-1-1,-1 1 1,0 0 0,0 0-1,0 0 1,1-1 0,-1 1-1,0 0 1,0 0-1,1 0 1,-1 0 0,0 0-1,1-1 1,-1 1 0,0 0-1,0 0 1,1 0-1,-1 0 1,0 0 0,1 0-1,-1 0 1,0 0 0,1 0-1,-1 0 1,0 0 0,1 0-1,4 0 375,170-34 3307,-72 16-2552,-36 5-729,210-32-150,-170 37-194,-65 7-81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23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77 108 2720,'0'-1'355,"0"0"-1,-1 0 1,1-1 0,-1 1 0,0 0-1,1 0 1,-1 0 0,0 0 0,0-1 0,0 1-1,1 0 1,-1 1 0,0-1 0,-2-1-1,1 1 289,0 1 0,1-1 1,-1 1-1,0 0 0,0-1 0,0 1 0,0 0 0,-3 0 0,2 0-670,-2 0 271,3 0-22,0 0-1,0 0 0,0 0 0,0 0 0,0 0 1,0 0-1,0 1 0,0-1 0,0 1 1,0-1-1,1 1 0,-3 1 0,4-2-144,0 0 0,-1 0-1,1 0 1,0 0 0,-1 1 0,1-1-1,0 0 1,0 0 0,-1 0-1,1 0 1,0 0 0,-1 0 0,1 0-1,0 0 1,-1 0 0,1 0 0,0 0-1,0 0 1,-1 0 0,1 0 0,0 0-1,-1 0 1,1 0 0,-1 0-1,-1-1 337,27-7 429,45-9-238,95-8 0,72 5-6,-136 13-329,-47 3 206,-54 4-583,1 0 0,-1 0 0,0 0 0,0 0 0,0 0 1,1-1-1,-1 1 0,0 0 0,0 0 0,0 0 0,1 0 0,-1 0 1,0-1-1,0 1 0,0 0 0,0 0 0,1 0 0,-1-1 1,0 1-1,0 0 0,0 0 0,0 0 0,0-1 0,0 1 0,0 0 1,0 0-1,0-1 0,1 1 0,-1 0 0,0 0 0,0-1 0,0 1 1,0 0-1,-1 0 0,1-1 0,0 1 0,0 0 0,0 0 1,0 0-1,0-1 0,0 1 0,0 0 0,0 0 0,0-1 0,-1 1 1,1 0-1,0 0 0,0 0 0,0 0 0,0-1 0,-1 1 1,1 0-1,0 0 0,-5-2-2665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24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226 1 6400,'0'14'5631,"-8"29"-4806,5-29-124,-1 8-283,-84 378 2897,67-329-2310,-53 123 1,46-137 439,71-71 171,-14 6-1459,1 0-1,54-6 1,-57 11-131,126-14 62,-52 7-27,34-3 126,-121 9-2440,-4-4-6112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12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18 245 2976,'0'0'971,"0"0"-923,0 0 1,0 0 0,0-1-1,0 1 1,0 0 0,0 0 0,0 0-1,0-1 1,0 1 0,0 0-1,0 0 1,0 0 0,0-1-1,0 1 1,0 0 0,0 0 0,0 0-1,0 0 1,0-1 0,0 1-1,0 0 1,0 0 0,0 0 0,0-1-1,1 1 1,-1 0 0,0 0-1,0 0 1,0 0 0,4-1 326,0 0 1,-1 0 0,1 0-1,0 0 1,-1-1-1,0 1 1,1-1-1,-1 0 1,0 0 0,0 0-1,0 0 1,0-1-1,0 1 1,0-1 0,-1 0-1,1 0 1,2-4-1,0 1-148,-1-1 0,1 0 0,-1 0 0,0 0 0,-1-1 0,0 1 0,5-16 0,-6 9-130,-1 1 1,0-1 0,0 1 0,-1-1-1,-3-20 1,3 33-101,0 0 0,0 0 0,-1-1 0,1 1 0,0 0 0,-1 0 0,1 0 0,0 0 0,-1 0 0,0 0 0,1 0 0,-1 0 0,1 0 0,-1 0 0,0 0 0,0 0 0,0 0 0,1 0 0,-1 0 0,0 1 0,0-1 0,0 0 0,0 1 0,0-1 0,-1 1 0,1-1 0,0 1 0,0-1 0,0 1 0,0 0 0,0 0 0,-1 0 0,1-1 0,0 1 0,0 0 0,0 0 0,-1 1 0,1-1 0,0 0 0,-2 1 0,0-1-56,0 1-1,-1 1 1,1-1 0,-1 0-1,1 1 1,0 0-1,0 0 1,0 0-1,0 0 1,0 0-1,0 0 1,-2 4-1,0 0 22,1 0 1,0-1-1,1 2 0,-1-1 0,1 0 0,0 1 1,1-1-1,-1 1 0,2 0 0,-1 0 0,1 0 0,-1 7 1,1-9 73,1 0 1,0 0 0,0-1 0,1 1 0,0 0 0,-1 0-1,1-1 1,1 1 0,-1 0 0,1-1 0,0 1-1,0-1 1,0 0 0,0 1 0,1-1 0,0 0 0,0-1-1,5 6 1,-4-5-211,1 0 0,0-1-1,-1 1 1,2-1 0,-1 0-1,0 0 1,7 2-1,0-1-1724,0-1 0,16 3-1,17 2-1913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24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39 312 5472,'-26'-6'1760,"25"6"-1672,0 0 1,1 0 0,-1 0-1,0 0 1,1-1-1,-1 1 1,0 0-1,1 0 1,-1-1 0,0 1-1,1 0 1,-1-1-1,0 1 1,1-1-1,-1 1 1,1-1 0,-1 0-1,1 1 5,0 0-1,0-1 1,0 1 0,-1 0-1,1-1 1,0 1-1,0 0 1,0-1 0,0 1-1,1 0 1,-1-1 0,0 1-1,0 0 1,0 0-1,0-1 1,0 1 0,0 0-1,0-1 1,0 1 0,1 0-1,-1 0 1,0-1-1,0 1 1,0 0 0,1-1-1,15-10 2391,50-22-102,70-23 1,27-12-1007,-24-1-1033,-96 50-255,-30 13-74,1 0 1,12-7 0,-8 4-2990,-15 8 689,-11 9-3335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24.9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56 132 6400,'-47'-23'2880,"39"18"-2496,8 1 2272,8-1-1536,10-6 512,6 3-960,25-7 671,5 6-767,17-7 416,-3 4-576,0 0-96,-6 4-192,-2 5-96,-12 3 0,-3 0 160,-9 3-96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40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48 4320,'-9'1'8593,"6"-1"-8344,0 0 0,0 0 0,0 1 0,-1 0 0,1-1 0,0 1 0,0 0 1,0 0-1,1 1 0,-5 1 0,59-6 1649,13 0-1348,27-3-33,112-9 752,229 22 683,-407-6-1610,0-1-1,34-4 1,-45 2-653,-1-1 1,0-1 0,0 0 0,0 0-1,20-11 1,-21 11-949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43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13 4064,'4'-13'9360,"1"34"-8662,-9 65 416,-27 152 0,18-156-574,-30 121 1220,38-179-1591,0-4 218,-11 31 1,16-51-358,0 1 1,0-1-1,0 0 0,0 0 0,0 0 0,0 0 1,0 1-1,0-1 0,0 0 0,0 0 1,0 0-1,0 0 0,0 1 0,1-1 0,-1 0 1,0 0-1,0 0 0,0 0 0,0 0 1,0 0-1,0 1 0,1-1 0,-1 0 1,0 0-1,0 0 0,0 0 0,0 0 0,1 0 1,-1 0-1,0 0 0,0 0 0,0 0 1,1 0-1,-1 0 0,0 0 0,0 0 0,0 0 1,0 0-1,1 0 0,-1 0 0,0 0 1,0 0-1,18 0 439,18-5-185,7-5-38,86-6-1,-102 15-214,150 0-249,-135 5 297,25 0 381,-57-7-1285,-7-7-6632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43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63 5888,'-18'-10'1898,"5"8"-50,11 2-465,7 0 970,52-3 813,106-19-1,-28 2-2884,-104 17-277,1 1 0,40 3 0,5 1 267,-47-3-953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43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79 7808,'-10'-7'969,"8"5"-549,-1 0 1,0 0 0,0 0-1,0 1 1,-6-5 1630,12 4-872,14-4 184,26-4-95,330-22 2073,-326 29-3333,1 0 45,0 3 1,0 1-1,59 10 0,-75-5-165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5:44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61 5408,'-1'0'143,"1"0"0,0-1 0,0 1 0,-1 0 0,1-1 0,0 1-1,0 0 1,0-1 0,0 1 0,-1 0 0,1-1 0,0 1 0,0 0 0,0-1 0,0 1 0,0-1 0,0 1 0,0 0 0,0-1 0,0 1 0,0 0 0,0-1 0,0 1 0,0-1 0,0 1-1,0 0 1,1-1 0,-1 1 0,0 0 0,0-1 0,0 1 0,0 0 0,1-1 0,-1 1 0,12-12 3167,-5 6-1826,-4 4-1178,0 0 0,1 0 1,-1 0-1,1 0 0,-1 1 1,1-1-1,-1 1 0,1 0 1,0 0-1,5-1 0,45-5 236,-44 6-384,4 0-135,0 1 0,0 0 0,0 1 0,0 1 0,0 0 0,-1 1 0,1 0 0,0 1 0,-1 0 0,18 10 0,-24-11 0,-1 1 0,0 0 0,0 0 0,0 0 0,0 1 1,-1 0-1,1 0 0,-1 1 0,6 8 0,-8-10 13,0 1 0,-1 0 0,0 1-1,1-1 1,-1 0 0,-1 1 0,1-1 0,-1 1 0,0-1 0,0 1 0,-1-1 0,0 1 0,0 8 0,-2-1 8,0 0 0,-1 1 0,0-2 0,-1 1 0,-1 0 0,0-1 0,0 0 0,-1 0 0,-1 0 0,0-1 0,0 0 0,-2 0 0,-9 10 0,-6 4 306,-1-1 0,-1-2 0,-55 38 0,79-59-146,7-2-212,10-4-87,275-73 650,-270 71-432,-2 0 0,1-2 0,-1 0 0,0-1 0,-1-1 0,-1-1 0,1 0 0,-2-1 0,0-1 0,0 0 0,-2-1 0,1-1 0,-2 0 0,14-23 0,-19 24-87,0-1 0,-1 0 1,-1-1-1,5-22 0,-9 33-56,0 0 0,-1 0-1,1 0 1,-2 0 0,1 0-1,0 0 1,-1 0 0,0 0-1,-3-8 1,1 1-166,2 13-4,1-1 1,0 0-1,0 0 1,-1 1-1,1-1 1,0 0-1,-1 1 1,1-1-1,-1 1 0,1-1 1,-1 1-1,1-1 1,-1 1-1,-1-2 1,2 2-136,0 0 0,-1-1 0,1 1 0,-1 0 0,1-1 0,-1 1 0,1 0 1,-1 0-1,0-1 0,1 1 0,-1 0 0,1 0 0,-1 0 0,1 0 0,-1 0 0,0 0 0,1 0 0,-1 0 1,1 0-1,-1 0 0,1 0 0,-1 1 0,1-1 0,-1 0 0,0 0 0,0 1 0,0 6-2805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6:04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15 2304,'-8'0'1591,"0"0"0,1 1 0,-1 0 0,0 0 0,-13 4 0,9-4 75,10-1-1491,1 0 1,0 0-1,0 0 1,0 0-1,0 0 1,-1 0-1,1 0 1,0 0 0,0 1-1,0-1 1,0 0-1,0 1 1,0-1-1,-2 2 1,-6-1 971,8-1-814,8-1 64,51-6 19,73 2 17,-110 6-314,-1 1 0,1 0 1,0 2-1,25 7 0,-40-9-73,-1-1 0,0 1 0,0 0-1,1 1 1,-2-1 0,1 1-1,0 0 1,0 0 0,-1 1 0,0-1-1,1 1 1,-2 0 0,6 6-1,-4-3 28,-1 1 0,-1-1 0,1 1 0,-1 0 0,0 0 0,-1 0 0,0 0 0,0 0-1,-1 1 1,0-1 0,0 10 0,-2 9 115,0 0 0,-7 30 0,5-40-171,-1 10 80,-2-1 0,-1 0 0,-1 0 0,-2 0 0,-22 43 0,25-57-54,-2 0 1,1 0-1,-2 0 0,-20 19 1,29-30-37,1 0-2,-2 2 2,-5-2 18,4-1 79,-1 3 85,4-3-237,0 1 51,-1-1-1,1 0 0,0 0 1,-1 1-1,1-1 0,0 0 1,0 0-1,-1 1 0,1-1 1,0 0-1,-1 0 1,1 0-1,-1 0 0,1 1 1,0-1-1,-1 0 0,1 0 1,0 0-1,-1 0 0,1 0 1,-1 0-1,1 0 0,0 0 1,-1 0-1,6-3 615,9 1-653,5 1 58,0-1 0,30-7 0,-5 1-72,-25 4 49,0-2 0,1 0-1,31-15 1,-12 4-10,-14 6 75,0-1 0,0-1 0,-1-1 0,-1-1 0,37-31 0,-48 34-4,0 0 0,-1-1 0,0 0 0,-1-1 0,-1 0 0,0 0-1,-1-1 1,-1 0 0,7-19 0,-11 24-30,0-1 0,0 0 0,-1 0 0,0 0 0,-1 0 0,0-16 0,-1 20-13,-1 0 0,0 0 1,0 0-1,-1 1 0,0-1 0,0 0 0,0 1 0,-1-1 0,0 1 0,-6-11 1,0 5-244,-1 1 1,1 0-1,-18-15 1,6 6-3369,15 15 1812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3:51.5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1 758 832,'13'3'6837,"-12"-3"-6784,-1-1 0,1 0 0,0 1 0,-1-1-1,0 0 1,1 0 0,-1 0 0,1 1 0,-1-1 0,0 0 0,0 0 0,1 0-1,-1 0 1,0 0 0,0 0 0,0-1 0,3-10 88,-1 8-20,0-1 1,0 1-1,-1-1 1,2-7-1,5-14 227,-5 18-235,-1-1 0,0 1 0,0-1 0,1-15 1,3-15 2,8-30 171,-6 30-105,24-75 0,-21 83 128,28-48-1,-31 65-260,1 1 0,0 0 0,1 0-1,0 1 1,20-17 0,4-6-177,-24 24 137,0 0 0,17-12 0,-13 12 13,0 1 1,0 1 0,1 1 0,0 0 0,1 0 0,22-6 0,-33 12-48,0 1 1,0 0 0,0 0 0,0 0 0,1 1 0,-1 0 0,0 0-1,0 0 1,0 0 0,0 1 0,1 0 0,-1 0 0,0 0-1,0 1 1,-1 0 0,9 4 0,-10-5 37,0 1 1,1-1-1,-1 1 1,0 0-1,0 0 0,0 0 1,-1 1-1,1-1 1,3 4-1,-5-4 31,0 1 0,0-1-1,0 1 1,0-1 0,0 1 0,-1 0 0,1-1 0,-1 1 0,1-1-1,-1 1 1,0 0 0,0 3 0,-1 0-27,0 0 0,0 0 0,0 0 0,-1 0 0,0 0 0,0-1 0,0 1 0,-1-1 0,0 1 0,0-1 0,0 0 0,-1 0 0,0-1 0,0 1 0,-5 5 0,-2-2 29,0 0 1,0 0-1,0-1 1,-1-1-1,0 0 0,-1 0 1,1-1-1,-1-1 1,-21 5-1,32-8-21,-1-1 1,1 1-1,-1-1 0,1 1 1,-1 0-1,1 0 0,-4 2 1,6-2-12,-1-1 0,0 0 0,0 0 0,0 1 1,0-1-1,0 0 0,0 0 0,0 0 1,0 0-1,0 0 0,0 0 0,0 0 0,0 0 1,0 0-1,0-1 0,0 1 0,0 0 1,1-1-1,-1 1 0,0 0 0,0-1 0,0 1 1,0-1-1,1 0 0,-1 1 0,0-1 1,0 1-1,1-1 0,-1-1 0,1 2-14,0-1-138,0-1 47,0 1 86,-1-4-38,-4 4-1,6 0 13,-1 0 223,-17 2-373,14 0 186,-12 0-218,15-1 346,2 1-693,0-1 521,0 0 1,0 1 0,0-1 0,0 1 0,4 1 0,6 3 11,0-1 0,15 3 1,-11-3-22,0-1 24,0 0 0,20 0-1,-1 0-35,-11 5 197,-20-7-129,-1 0 0,1 1 1,0-1-1,0-1 0,6 2 0,-9-2-3,0 0 0,-1 0-1,1 1 1,0-1 0,0 0 0,0 1-1,-1-1 1,1 0 0,0 1 0,0-1-1,-1 1 1,2 1 0,2 0-61,-3-1 56,-1-1 0,0 0 0,1 0 0,-1 0 1,1 0-1,-1 1 0,1-1 0,-1 0 0,1 0 1,-1 1-1,0-1 0,1 0 0,-1 1 0,0-1 0,1 1 1,-1-1-1,0 0 0,1 1 0,-1-1 0,0 1 1,0-1-1,0 1 0,1-1 0,-1 1 0,0-1 1,0 1-1,0-1 0,0 0 0,0 1 0,0-1 1,0 1-1,0-1 0,0 1 0,0-1 0,0 1 1,0 0-1,0 6 110,0-6-110,1 1-1,0 0 1,-1 0 0,1 0-1,-1 0 1,1 1 0,-1-1 0,0 0-1,0 0 1,0 0 0,0 0-1,-1 0 1,1 0 0,0 0-1,-1 0 1,1 0 0,-2 3 0,-17 36 200,15-35-102,-9 17 7,-28 33-1,28-40-121,-5 4 49,-1 0-1,0-2 1,-2 0-1,-26 18 1,41-31-83,2-3 95,0 1 0,1-1 0,-1 0 0,0 0 1,0 0-1,0 0 0,0-1 0,0 0 0,0 1 0,0-2 0,-1 1 0,1 0 1,0-1-1,-1 0 0,1 0 0,0 0 0,-1 0 0,1-1 0,0 0 0,-5-1 1,3 0 26,0 0 1,0-1 0,0 0 0,1 0 0,-1-1 0,1 1 0,0-1 0,-1 0 0,2-1 0,-1 1-1,1-1 1,-8-9 0,8 8-112,0 1-245,0 0 0,1-1 0,-1 1 0,-4-12 0,8 16 217,-1 0 1,1-1-1,-1 1 1,1-1-1,0 1 1,0 0-1,-1-1 1,1 1-1,0-1 1,0 1-1,1 0 1,-1-1-1,0 1 0,0-1 1,1 1-1,-1 0 1,1-1-1,-1 1 1,1 0-1,-1 0 1,1-1-1,0 1 1,0 0-1,0 0 0,0 0 1,0 0-1,0 0 1,1-1-1,6-4-901,1 0 1,0 1-1,0 0 0,0 1 0,0-1 0,16-3 0,-5 1-179,16-6-884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3:55.88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234 2 1408,'0'0'12,"0"0"0,0 0 1,0 0-1,0 0 0,0 0 0,0-1 1,0 1-1,0 0 0,0 0 0,0 0 1,0 0-1,0 0 0,0 0 0,0 0 1,0 0-1,0 0 0,0 0 0,-1 0 1,1 0-1,0-1 0,0 1 0,0 0 1,0 0-1,0 0 0,0 0 0,0 0 1,0 0-1,0 0 0,-1 0 0,1 0 1,0 0-1,0 0 0,0 0 0,0 0 0,0 0 1,0 0-1,0 0 0,0 0 0,-1 0 1,1 0-1,0 0 0,0 1 0,0-1 1,0 0-1,0 0 0,0 0 0,0 0 1,0 0-1,-9 5 671,-7 8 941,11-4-1241,1 1 1,-1 0 0,1 0 0,1 0 0,0 0 0,0 1 0,-1 18 0,0-8-53,-3 13 129,-62 279 1821,31-147-1710,26-105-486,-2 16 51,-8 37 171,19-95-26,3-17-233,0 1 0,-1-1 1,1 0-1,-1 0 0,1 1 0,-1-1 0,-1 3 1,1-3 41,1-8 48,1 1-1,-1 0 1,1 0-1,3-9 0,-1 0-306,17-63 123,-4 23 28,-11 33-2,1 1 0,1 0 0,1 1 1,0 0-1,2 0 0,0 0 1,19-24-1,-22 33 1,1 1 0,1 0 0,-1 0 1,1 1-1,1 0 0,-1 0 0,1 1 0,1 0 0,-1 1 1,1 0-1,0 1 0,1 0 0,22-6 0,-33 11 24,0 0-1,-1 0 1,1 0-1,0 0 1,0 0-1,0 0 1,0 0-1,0 0 1,0 1-1,-1-1 1,1 0-1,0 0 1,0 1-1,0-1 1,-1 1-1,1-1 1,0 1-1,0-1 1,-1 1-1,1-1 1,-1 1-1,1 0 1,0-1-1,-1 1 1,1 0-1,-1 0 1,1-1-1,-1 1 1,0 0-1,1 0 1,-1 0-1,0-1 1,1 1-1,-1 0 1,0 2-1,1 2-25,0 0-1,0 1 0,0-1 0,-1 7 1,0 187 245,5-147-246,-4-43 40,0 1-1,1 0 1,0 0-1,0-1 1,1 1-1,4 9 1,19 31-173,-25-50 171,-1 1-1,1-1 0,-1 1 1,1-1-1,0 1 0,-1-1 1,1 0-1,0 1 0,-1-1 1,1 0-1,0 1 0,-1-1 1,1 0-1,0 0 0,0 0 1,-1 0-1,1 0 0,0 1 1,0-1-1,-1-1 0,1 1 1,0 0-1,0 0 0,-1 0 1,2-1-1,19-5 110,-20 5-137,7-3 49,-1 0 0,0 0 0,1 0 0,-2-1 0,1-1 0,-1 1 0,11-12 0,36-50-54,-36 44-38,45-57-67,-47 63 22,33-30 1,-39 38 79,-6 8 2,-1-1-1,1 1 1,0 0 0,-1-1-1,1 1 1,0 0 0,0 1-1,0-1 1,0 0 0,0 1-1,0 0 1,0-1 0,0 1-1,0 1 1,-1-1 0,1 0 0,0 1-1,0-1 1,0 1 0,0 0-1,0 0 1,5 2 0,-8-3 18,1 1-9,1 0 1,-1 0-1,0 0 1,1 0-1,-1 0 1,0 1-1,0-1 1,0 0-1,0 0 1,0 1 0,0-1-1,0 1 1,0-1-1,0 3 1,1-1 7,1 5 568,-12-7 226,4-1-713,-2 0-106,4-1 5,0 1 0,0 0 1,0 0-1,0 0 1,0 0-1,0 1 0,0-1 1,0 1-1,0 0 0,0 0 1,0 0-1,0 0 1,-3 3-1,-5 5-164,-2 0 120,0 1 1,1 1 0,1 0 0,0 1-1,-12 16 1,21-25 76,-13 20-128,-21 40 0,33-57 76,0 1 0,0 0 0,1 1 0,0-1 0,0 0 1,1 0-1,-1 1 0,2-1 0,-1 1 0,1-1 0,1 9 1,-1-13 44,1 0 1,0 0 0,0 0 0,0-1 0,0 1 0,0 0 0,1 0 0,-1-1-1,1 1 1,0-1 0,-1 1 0,1-1 0,0 0 0,1 0 0,-1 0-1,3 3 1,3 0 37,0 0 0,1 0 1,14 5-1,-20-8-16,1-1 0,-1-1 0,1 1 0,0 0 0,0-1 0,-1 0 0,1 0 0,0 0 1,0 0-1,0 0 0,-1-1 0,1 0 0,0 0 0,-1 0 0,1 0 0,-1-1 0,1 1 1,-1-1-1,5-2 0,-4 1-6,-1 1-1,1-1 1,0 1 0,-1-1 0,0 0 0,0 0-1,0 0 1,0-1 0,0 1 0,-1-1 0,1 0 0,-1 1-1,0-1 1,0 0 0,0 0 0,1-5 0,0-17 111,0 0 0,-1-49 0,-2 60-171,-5-59-537,5 74 517,5 20-517,-3-12 628,1 0-1,-2 1 0,2 15 1,1 10-146,11 57 9,-15-86 58,2 0 0,-1 0 0,1 0 0,-1-1 0,4 6 0,1 5-3,-5-12 40,0 1 1,1-1-1,-1 0 0,1 0 0,0-1 1,-1 1-1,1 0 0,1 0 1,-1-1-1,0 1 0,1-1 1,-1 0-1,1 0 0,-1 0 1,1 0-1,6 3 0,-7-4 16,1 0 0,-1-1 0,1 1 0,-1 0 0,1-1 0,0 0 0,-1 0 0,1 1 0,0-2 0,-1 1 0,1 0 0,0 0 0,-1-1 0,1 0 0,-1 1 0,1-1 0,-1 0 0,1 0 0,-1 0 0,1-1 0,2-1 0,9-6 26,-1-1 0,-1 0 0,0-1 0,0 0 0,-1-1 0,0 0 1,-1-1-1,16-26 0,-12 13 27,-5 12-81,-1 0-1,0 0 1,-2-1-1,1 0 0,7-31 1,-13 42-23,-1 0 0,1 0 0,1 0 0,-1 0 0,1 0 0,-1 1-1,1-1 1,0 0 0,5-5 0,4-6-5,1 2-1,1-1 0,0 1 1,22-16-1,-25 20-34,-8 8 73,-2 1-29,0 0 0,1-1 0,-1 1 0,0-1 0,1 1 1,-1 0-1,1-1 0,-1 1 0,0 0 0,1-1 0,-1 1 0,1 0 0,-1 0 0,1-1 0,-1 1 0,1 0 0,-1 0 0,1 0 0,0 0 0,0 0 0,5 15-198,-2 1 229,2 28-1,-2-13 4,0 9-45,-2 73 0,-3-63 117,0-38-31,0 0-1,-1 1 0,0-1 1,0 0-1,-9 20 0,11-30-35,-1 0-1,0-1 0,1 1 1,-1 0-1,0 0 0,0 0 1,0-1-1,0 1 1,-1-1-1,1 1 0,0-1 1,-1 1-1,1-1 0,-1 0 1,1 0-1,-1 0 0,0 0 1,0 0-1,1 0 1,-1 0-1,0 0 0,0-1 1,0 1-1,0 0 0,0-1 1,0 0-1,0 0 0,0 1 1,0-1-1,0 0 1,1-1-1,-1 1 0,0 0 1,0 0-1,-4-2 0,-6-2 75,1 1 0,0-2-1,-1 0 1,-16-10 0,18 9-141,1 1-19,7 3 35,-1 1 0,1-1 0,-1 1 0,0 0 1,1 0-1,-1-1 0,-5 0 0,8 2-4,-1 0 1,1-1-1,0 1 0,0 0 0,0-1 0,0 1 0,0 0 0,0-1 0,0 1 1,0-1-1,0 1 0,0 0 0,0-1 0,0 1 0,0 0 0,0-1 0,1 1 1,-1 0-1,0-1 0,0 1 0,0 0 0,1-1 0,5 2-19,1 0-1,0 1 0,-1 0 1,0 0-1,10 4 0,-4-1 13,9 2 136,0-2-1,41 6 1,-45-8 183,24 3 439,1-2 1,82-2 0,-106-3-645,23-3 78,-31 2-107,0 1-1,20 0 0,-27 1-43,-1 0-109,-2 1-111,0-1 187,1 0-1,-1 0 0,0 0 1,0 0-1,0 0 0,0 1 1,1-1-1,-1 0 0,0 0 0,0 0 1,0 0-1,0 1 0,0-1 1,0 0-1,0 0 0,1 0 1,-1 1-1,0-1 0,0 0 1,0 0-1,0 1 0,0-1 0,0 0 1,0 0-1,0 1 0,0-1 1,0 0-1,0 0 0,0 0 1,-1 1-1,1-1 0,0 0 0,0 0 1,0 0-1,0 1 0,0-1 1,0 0-1,0 0 0,-1 0 1,1 1-1,0-1 0,0 0 1,0 0-1,0 0 0,-1 0 0,1 1 1,-13 9-3364,8-6 1109,0 2-92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13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286 137 4576,'1'-1'236,"-1"-1"1,1 1-1,0-1 1,-1 0-1,1 1 1,-1-1-1,1 1 1,-1-1-1,0 0 1,0 1 0,0-1-1,0 0 1,0 1-1,0-1 1,0 0-1,-1 1 1,1-1-1,0 0 1,-1 1-1,1-1 1,-1 1-1,-1-3 1,0 2-100,1 1 0,-1-1 1,1 1-1,-1 0 0,0 0 1,0 0-1,1 0 1,-1 0-1,0 0 0,0 0 1,0 1-1,0-1 0,0 1 1,0-1-1,-2 1 0,-35-2 675,36 2-755,-11 0 24,0 0 0,0 2 0,0-1 0,0 2 0,1 0 0,-27 10 0,35-11-119,-1 0 0,1 1 1,0 0-1,-1 0 0,1 1 1,1-1-1,-1 1 0,0 0 1,1 0-1,0 1 0,0-1 1,0 1-1,1 0 0,-1 0 1,1 0-1,0 0 0,1 1 1,-4 8-1,4-9 57,1 1 0,0-1 0,0 1 0,0-1 0,1 1 0,0-1 0,0 1 0,0-1 0,0 1 0,1-1 0,0 1 0,3 9 0,-1-9 82,0 0 0,0 0 0,0 0 1,1-1-1,-1 1 0,1-1 0,1 0 0,-1 0 1,1 0-1,8 6 0,-9-7-24,1-1 0,0 0 1,1 0-1,-1 0 0,1 0 0,-1-1 0,1 0 1,0 0-1,-1 0 0,1-1 0,0 0 1,0 0-1,12 0 0,-10-1 46,0-1 0,0 0 0,0 0 1,-1-1-1,1 0 0,-1 0 0,1-1 0,-1 0 0,0 0 0,8-5 0,-8 4-13,-1-1 0,1 1 0,-1-1 0,-1 0 0,1-1 0,-1 0 0,1 1 0,-2-2 0,1 1 0,4-8 0,-6 8-66,-1 1-1,1 0 0,-1-1 0,-1 1 0,1-1 1,-1 0-1,0 1 0,0-1 0,0 0 0,-1 0 0,0 1 1,0-1-1,-1 0 0,-1-7 0,1 9-66,0 0 0,-1 0 0,0 0-1,0 0 1,0 0 0,0 0 0,0 1 0,-1 0 0,0-1-1,0 1 1,0 0 0,0 0 0,0 0 0,0 1-1,-1-1 1,1 1 0,-1 0 0,0 0 0,0 0 0,-6-2-1,-5-2-173,0 2 0,0 0 0,0 0 0,-22-1 0,18 4 28,18 1 182,4-1 30,11-1 49,173-41 9,-129 29-95,-29 5 70,0 2 0,0 2 0,54-4-1,-81 9-48,-1 0-1,0-1 1,0 1-1,1 0 1,-1 1-1,0-1 1,0 0-1,1 0 1,-1 0-1,0 1 1,0-1-1,1 1 1,-1-1-1,0 1 1,0-1-1,0 1 1,0 0-1,0-1 1,0 1-1,0 0 0,0 0 1,0 0-1,0 0 1,-1 0-1,1 0 1,0 0-1,0 0 1,-1 0-1,1 0 1,-1 0-1,1 1 1,-1-1-1,0 0 1,1 0-1,-1 1 1,0-1-1,0 0 1,0 0-1,0 1 1,0-1-1,0 0 1,0 0-1,0 2 0,-2 5 77,1 0 0,-1 0 0,-1 0-1,0 0 1,-4 9 0,-14 40 64,11-27 252,9-21-149,7-11 65,9-12 25,-14 13-386,14-13 19,0 0-1,0 1 1,31-19 0,-39 28-19,0 0 0,0 0 1,1 1-1,0 0 0,-1 0 1,1 1-1,0 0 1,0 0-1,1 1 0,-1 0 1,0 1-1,9 0 0,-14 0 31,1 0-1,-1 1 0,0 0 1,0 0-1,0 0 0,-1 0 1,1 0-1,0 0 0,0 1 1,-1-1-1,1 1 1,0 0-1,-1 0 0,0 0 1,1 0-1,-1 0 0,2 4 1,3 3 77,-1 1 1,0 0 0,6 15-1,2 4 139,-11-23-133,0 0 1,1-1 0,0 1 0,0-1-1,1 1 1,0-1 0,5 5 0,-7-8-38,0 0 0,1 0 1,-1 0-1,0 0 0,0-1 0,1 1 1,-1-1-1,1 0 0,-1 0 1,1 0-1,0-1 0,-1 1 0,1-1 1,0 0-1,4 0 0,0-1 6,-1-1-1,1 1 1,-1-1-1,0-1 0,0 1 1,0-1-1,0 0 1,0-1-1,12-8 1,5-5-2035,25-25 1,-39 32 279,12-7-813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01.15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183 1 1408,'-1'6'4146,"4"16"-3082,0 3-893,-3 46 805,-18 133 0,8-141-633,5-26-64,-15 58 0,6-49-109,-23 81 87,23-73-231,-2 8-2,-12 93 1,23-116 113,2-24-50,-2 31 0,0 17 222,3-49-304,1-13-3,1 0 0,0 0 0,-1 0 0,1 0 0,0 0 0,0 1 0,0-1 0,0 0 0,0 0 0,0 0 0,0 2 0,1 0 81,-1-3-60,0 0 1,1 0-1,-1 0 0,0 1 0,0-1 0,0 0 0,0 0 1,0 0-1,0 1 0,1-1 0,-1 0 0,0 0 0,0 0 1,0 1-1,0-1 0,0 0 0,0 0 0,0 1 0,0-1 0,0 0 1,0 0-1,0 1 0,0-1 0,0 0 0,0 0 0,0 1 1,-1-1-1,1 0 0,0 0 0,0 0 0,0 1 0,0-1 1,0 0-1,0 0 0,-1 0 0,1 0 0,0 1 0,0-1 0,0 0 1,0 0-1,-1 0 0,1 0 0,0 0 0,0 1 0,-1-1 1,1 0-1,0 0 0,0 0 0,0 0 0,-1 0 0,1 0 1,0 0-1,0 0 0,-1 0 0,1 0 0,0 0 0,0 0 0,-1 0 1,1-12 423,5-23-336,-1 10-91,2-7-79,0 0 1,2 1-1,2 0 1,13-30-1,-13 37 35,1 1-1,1 0 1,1 1 0,1 0 0,1 1-1,1 1 1,1 1 0,1 0-1,0 1 1,32-24 0,-25 22 4,2 1 1,0 1-1,50-24 0,-72 40-2,-1 0-1,1 1 1,-1-1-1,1 1 1,-1 0-1,1 0 1,0 1-1,-1-1 1,1 1-1,0 0 1,-1 0-1,7 1 1,-8 0 10,0 0 0,1 0 0,-1 1 0,0-1 1,0 0-1,0 1 0,0 0 0,0 0 0,0 0 0,0 0 0,-1 0 1,1 1-1,-1-1 0,1 1 0,-1 0 0,3 5 0,-3-6 23,-1 0-1,0 0 0,0 1 0,-1-1 0,1 1 1,0-1-1,-1 0 0,1 1 0,-1-1 1,0 1-1,0-1 0,0 1 0,0-1 0,0 1 1,-1-1-1,0 3 0,0 0 9,0 0-1,-1-1 1,0 1-1,0-1 1,0 0-1,0 1 0,-4 4 1,-3 4 38,-1 0 0,-1 0-1,1-1 1,-2-1 0,-22 19 0,13-16 11,1 0 1,-2-2 0,-23 11 0,38-20-42,0 0 1,-1-1-1,1 0 1,-1 0-1,-15 1 1,19-3-21,0 0 1,-1 0 0,1-1 0,0 1-1,0-1 1,0 0 0,0 0-1,0-1 1,0 1 0,0-1 0,-7-4-1,9 5-15,0 0 1,0 0-1,0 0 0,0 0 0,1-1 0,-1 1 1,0-1-1,1 1 0,-1-1 0,1 0 0,0 0 0,-1 1 1,1-1-1,0 0 0,0 0 0,0 0 0,0-3 1,-3 4 16,3-1-215,2 2-118,15 15 192,-1 0 0,-1 1 0,18 24 0,3 4 207,-12-17 20,38 42 166,-55-63-190,0-1 1,1 0 0,0 0 0,-1 0-1,2-1 1,-1 0 0,0 0 0,1 0-1,9 2 1,-13-5-54,1 0 0,-1 0 0,0-1 1,0 1-1,1-1 0,-1 0 0,0 0 0,1-1 0,-1 1 0,0-1 0,0 0 0,1 0 0,-1 0 0,0-1 0,0 0 1,0 1-1,0-1 0,-1-1 0,5-2 0,1-2-25,-1-1 0,0-1 0,-1 0 0,1 0 0,-2 0 0,1-1 0,5-11 0,-4 8-21,35-72 173,-5 10-164,-27 58 49,9-18 66,-18 30-93,0 0-1,0 1 1,0-1-1,-1 0 1,0 0 0,0-1-1,0 1 1,0-7-1,2 2-204,-3 9 208,1 1 0,-1-1 0,0 0 1,1 0-1,-1 0 0,0 0 0,0 0 1,0 0-1,1 0 0,-1 0 0,0 0 1,0 0-1,0 1 0,-1-1 0,1 0 1,0 0-1,0 0 0,-1-1 0,-2-2 57,2 3-69,1 10-710,0-8 702,0 0-1,0 0 1,-1 1-1,1-1 0,0 0 1,-1 0-1,1 0 1,-1 1-1,0-1 1,1 0-1,-1 0 0,0 0 1,1 0-1,-1 0 1,-2 1-1,2-1 10,0 1 1,0-1-1,0 0 0,0 0 0,0 1 0,0-1 0,1 1 1,-1-1-1,0 1 0,1-1 0,-1 1 0,0 2 1,-7 47-94,4-32 60,1 0 0,-1 28 0,11 90-186,-4-111 232,2-1 0,0 0 0,12 32 0,-15-53 17,0 0 0,0 0 0,0 0 0,0 0 1,1 0-1,-1 0 0,1-1 0,0 1 0,0-1 0,0 0 0,5 4 0,-6-6-16,-1 0-1,1 0 0,0 0 0,-1 0 0,1 0 0,0-1 0,0 1 0,0 0 0,-1-1 0,1 0 0,0 1 0,0-1 0,0 0 0,0 0 0,0 0 0,0 0 0,0 0 0,0 0 0,0-1 0,0 1 1,-1-1-1,1 1 0,0-1 0,0 0 0,0 0 0,-1 0 0,1 0 0,2-1 0,8-8 39,0 0 0,-1 0-1,-1-1 1,1 0 0,11-18 0,39-68-29,-12 17 27,-41 68-122,1 1 0,0-1 0,1 1 0,1 1 0,0 0 0,0 1 0,23-16 0,-33 25 70,1-1 1,-1 0-1,0 1 1,0-1-1,1 1 1,-1-1-1,0 1 0,1 0 1,-1 0-1,1-1 1,-1 1-1,0 0 1,1 0-1,-1 1 1,1-1-1,-1 0 0,0 0 1,1 1-1,-1-1 1,0 0-1,1 1 1,-1-1-1,0 1 0,1 0 1,-1 0-1,0-1 1,0 1-1,0 0 1,0 0-1,0 0 1,0 0-1,0 0 0,0 0 1,1 3-1,2 0-8,-1 1 0,0 0-1,-1 0 1,1 0 0,-1 0-1,0 1 1,2 7 0,0 6 20,-1 1 1,0-1 0,0 26-1,-3-31 27,0-7 14,1 0 0,-1 0-1,-1 0 1,1 0 0,-1-1-1,-1 1 1,1 0 0,-4 8 0,2-7-40,-1-2 286,3-17 31,2-4-400,0-1 1,1 0 0,0 1 0,2 0 0,8-27 0,37-69-338,-37 91 325,26-37 0,-29 46 104,-6 6-39,1 1 1,0-1-1,0 1 1,1 0 0,-1 0-1,1 0 1,0 1-1,0 0 1,7-4 0,-11 7 18,0 0 0,0-1 1,0 1-1,-1 0 0,1 0 1,0 0-1,0 0 0,0 0 1,0 0-1,-1 0 0,1 0 1,0 0-1,0 1 0,0-1 1,0 0-1,-1 0 0,1 1 1,0-1-1,0 1 0,-1-1 1,1 1-1,0-1 0,-1 1 1,1-1-1,0 1 0,-1-1 1,1 1-1,-1 0 0,1-1 1,-1 1-1,1 0 0,-1-1 1,0 1-1,1 0 0,-1 0 1,0 0-1,0-1 0,1 3 1,1 3-21,-1-1-1,0 1 1,2 10 0,-3-14 24,2 39 5,-2 46 0,-2-28-21,2-43-18,1-1 0,0 1-1,6 23 1,-5-30 20,1 0 0,0 0-1,1 0 1,0-1 0,0 1 0,1-1 0,7 9 0,-9-12 30,1 1 0,0-1 0,1 0 0,-1-1 0,1 1 0,0-1 0,1 0 0,-1 0 0,1 0 0,-1-1 0,1 0 0,0 0 0,0 0 0,0-1 0,8 2 0,10 1 21,-1-2-1,41 1 1,-53-4-24,1-1 1,-1 0-1,0-1 0,0 0 0,0-1 0,0 0 1,-1 0-1,11-6 0,-14 5 17,1 0-1,-2 0 1,1 0 0,0-1-1,-1 0 1,0 0 0,0-1-1,0 0 1,-1 0-1,0 0 1,0 0 0,-1-1-1,1 0 1,-1 0 0,-1 0-1,1-1 1,-1 1 0,-1-1-1,0 0 1,0 1 0,0-1-1,-1 0 1,0 0 0,0-16-1,-1 14-42,0 0 0,-1 0-1,-3-14 1,3 20 6,0 0 1,0 1-1,0-1 1,-1 1-1,0-1 1,0 1-1,0 0 0,0-1 1,0 1-1,0 0 1,-1 0-1,-2-2 1,3 3-2,0 0 0,0 0 1,0 1-1,0-1 0,0 0 0,-1 1 1,1 0-1,0 0 0,-1-1 1,-4 0-1,5 2-11,1 0 0,-1 0-1,1 0 1,-1 1 0,0-1 0,1 0-1,-1 1 1,0-1 0,1 1 0,-1 0-1,1-1 1,-1 1 0,1 0 0,0 0-1,-1 0 1,1 0 0,0 0 0,0 0 0,-2 2-1,-7 7-17,0 0 0,1 1 0,0 0 0,0 0 0,1 1 0,1 0 0,0 1 0,0-1 0,2 1 0,-1 1 0,2-1 0,0 1 0,0 0 0,1 0 0,1 0 0,1 0 0,-1 20 0,3-29 40,-1 1 0,1-1 1,0 0-1,1 0 0,-1 1 1,1-1-1,0 0 0,0 0 1,1-1-1,-1 1 1,1 0-1,0-1 0,0 1 1,1-1-1,-1 0 0,1 0 1,0-1-1,8 7 0,-6-5 49,1-1-1,-1 0 0,1 0 1,0 0-1,0-1 0,0 0 0,1-1 1,-1 1-1,1-1 0,-1-1 1,1 1-1,12-1 0,-10 0 13,-1-2-1,0 1 1,18-4-1,-22 2-43,-1 1-1,1-1 0,0 0 1,-1-1-1,1 1 1,-1-1-1,0 1 0,0-1 1,5-5-1,-3 3 9,0 0 0,-1-1 0,1 1 0,-1-1 0,-1 0 0,1-1 0,-1 1 0,0-1 0,0 0 0,-1 0 0,3-8 0,3-11-4,1 1-1,6-35 0,62-197-452,-61 208 362,-12 27-25,0 0 1,-1 0-1,-1 0 1,-2-1-1,0 1 1,-4-41 0,2 52 76,0 0 1,-1-1 0,-1 1 0,0 0 0,-1 1-1,0-1 1,0 1 0,-7-11 0,11 21 6,0 0 0,0-1-1,0 1 1,-1 0 0,1 0 0,0-1 0,0 1 0,0 0 0,0 0 0,0 0 0,-1 0 0,1-1 0,0 1 0,0 0 0,0 0 0,-1 0 0,1 0 0,0 0 0,0 0 0,0-1 0,-1 1 0,1 0-1,0 0 1,0 0 0,-1 0 0,1 0 0,0 0 0,0 0 0,-1 0 0,1 0 0,0 0 0,0 0 0,-1 0 0,1 0 0,0 0 0,0 0 0,-1 1 0,1-1 0,0 0 0,0 0 0,0 0 0,-1 0-1,1 0 1,0 0 0,0 1 0,0-1 0,-1 0 0,1 0 0,0 0 0,0 0 0,0 1 0,0-1 0,0 0 0,0 0 0,-1 1 0,1-1 0,0 0 0,0 0 0,0 0 0,0 1 0,0-1 0,0 0-1,0 0 1,0 1 0,-7 21-279,6-18 255,-2 7-27,2 0 0,-1 0-1,1 21 1,-1 3 173,0-21-64,2 1 0,2 27 0,1 44-170,-3-56 161,6 47 0,1-35 71,2-1 0,2 0 0,21 54 0,-27-83-103,2-1 0,-1 1 0,1-1-1,1 0 1,0-1 0,1 0 0,-1 0-1,2-1 1,0 0 0,0 0 0,0-1-1,1-1 1,14 8 0,-18-12 31,1 0-1,-1 0 1,1-1-1,-1 0 1,1-1-1,0 1 1,0-2-1,0 1 1,0-1-1,0 0 1,0 0-1,-1-1 1,1-1-1,0 1 1,0-1-1,13-5 1,-10 3-3,-1-1 0,0 0 0,17-11 0,-22 12-20,0 0 0,0-1 1,-1 1-1,1-1 0,-1 0 1,0 0-1,-1 0 1,6-8-1,-3 1 3,0 1-1,-1-1 1,0 0 0,0 0 0,-1-1-1,-1 1 1,0-1 0,-1 0 0,1-16-1,-2-9 216,0 22-244,0 13-240,8 175-784,-8-140 1116,-2-26-92,1 0-1,0 0 1,0 0-1,1 0 0,0-1 1,2 8-1,-2-9 33,0 0 1,0 0-1,-1-1 0,1 1 0,-1 5 0,0-8 30,4 4 107,-4-4-143,0-1 0,1 1 0,-1-1 1,0 1-1,0-1 0,1 1 0,-1-1 1,0 1-1,0-1 0,1 0 0,-1 1 1,0-1-1,1 1 0,-1-1 0,1 0 1,-1 1-1,1-1 0,-1 0 0,1 1 0,-1-1 1,1 0-1,4-1 50,-3 1-43,0 0-1,0-1 1,0 1-1,0-1 0,0 0 1,0 0-1,0 0 1,0 0-1,-1 0 1,3-2-1,6-5 15,2-3-43,-1 1-1,0-2 1,18-23-1,-1-4-15,52-57 0,-68 84 11,2 1 1,-1 0 0,1 1 0,0 1 0,1 0 0,0 1 0,1 0-1,0 1 1,0 1 0,0 1 0,1 0 0,0 1 0,25-3 0,-29 7 31,0 0 0,0 0 0,0 1 0,0 1 0,-1 0 0,25 8 0,-23-6 177,-13-4-18,-2 0 22,-14-3 340,3 3-591,1 2 1,0-1 0,-1 1-1,1 1 1,0 0 0,0 0-1,-13 7 1,-2 2-126,-42 28-1,50-27 150,0 2 0,1 0 0,-24 27 1,32-32-47,-29 37-59,22-26 125,8-11 4,1 1 0,1-1 0,-1 1 0,1 1 0,-6 19 0,11-31 28,1 1 0,0 0 0,0 0 0,-1 0 0,1 0 0,0-1 0,0 1 0,0 0 0,0 0 0,0 0 0,1 0 0,-1 0 0,0-1 0,0 1 0,0 0 0,1 0 0,-1 0 0,0-1 0,1 1 0,-1 0 0,1 0 0,-1-1 0,1 1 0,-1 0 0,1-1 0,0 1 0,-1 0 0,1-1 0,0 1 0,-1-1 0,1 1 0,0-1 0,0 0 0,-1 1 0,1-1 0,0 0 0,1 1 0,3 0 75,-1 1 1,1-1-1,0-1 1,-1 1-1,10-1 1,27-1 53,1-2 0,-1-2 0,0-1 0,0-3 0,-1-1 0,39-15 0,21-16-819,-95 39 51,0 0 0,0-1 0,-1 0-1,1 0 1,-1-1 0,6-4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01.53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 20 8640,'-5'-19'3200,"5"22"-1984,0 5-1600,5 0-1696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01.85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12 4064,'-5'-3'1851,"6"-2"-294,18 5 213,141-2 858,-2 1-6600,-144 1-182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02.2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 37 7712,'-19'-33'3520,"24"29"-3072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07.2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49 281 2816,'-1'0'32,"1"0"0,0 0 0,0 0 1,-1-1-1,1 1 0,0 0 0,0 0 0,-1 0 0,1 0 1,0-1-1,0 1 0,0 0 0,-1 0 0,1 0 0,0-1 1,0 1-1,0 0 0,0 0 0,-1-1 0,1 1 1,0 0-1,0 0 0,0-1 0,0 1 0,0 0 0,0 0 1,0-1-1,0 1 0,0 0 0,0-1 0,0 1 0,6-7 669,3-4 289,-8 10-775,0-1 0,0 1 0,-1-1 0,1 1-1,1-1 1,-1 1 0,0 0 0,6-6 2587,-4 10-2913,0 1 138,0 0 0,0 0-1,1-1 1,0 1 0,-1-1-1,1 0 1,5 3 0,-6-5 27,0 0 1,-1-1-1,1 1 0,0-1 1,0 1-1,-1-1 1,1 0-1,3 0 1,-5 0-55,0 0 16,1 0-1,0 0 1,0-1 0,0 1-1,0 0 1,0-1-1,0 0 1,-1 1-1,1-1 1,0 0 0,-1 0-1,1 0 1,0 0-1,-1 0 1,1 0-1,2-3 1,-2 1 14,1 0 0,-1 0-1,0 0 1,0 0 0,0 0 0,-1-1-1,1 1 1,1-5 0,-1 0-23,0 0 1,-1 0-1,1-1 1,-1 1-1,-1 0 1,0-1-1,-1-8 0,0 4 43,-1 1-1,-1-1 1,-5-16-1,6 24-64,0 1 1,1 0-1,-1 0 0,-1 0 0,1 0 0,-1 0 1,1 1-1,-1-1 0,0 1 0,0 0 0,-1-1 0,-5-3 1,6 6-12,1 0 1,0 0-1,0 0 1,0 0 0,-1 0-1,1 1 1,0 0-1,-1-1 1,1 1 0,0 0-1,-1 0 1,1 0-1,0 0 1,-1 0 0,1 1-1,0-1 1,-1 1-1,1 0 1,0-1 0,0 1-1,0 0 1,0 0-1,0 1 1,0-1 0,-4 3-1,-1 1 13,0 1-1,1-1 1,0 2-1,-1-1 1,-6 10-1,9-9-7,0 0-1,1 0 0,0 0 1,0 0-1,-4 14 1,4-9 12,0 1-6,0 0 0,2 0 0,0 1-1,0 23 1,1-28 21,1 1 44,0-1 0,0 0 0,0 0 0,1 0 0,1 0 0,-1 0 0,8 16 0,-8-21-43,-1 1 0,1-1-1,-1 0 1,0 1 0,0 8-1,-1-8 8,1 0-1,0 0 0,0 0 1,2 8-1,3-2 17,11 21 0,5 6 161,-21-36-153,1-1 0,0 1 1,0-1-1,0 0 0,0 0 0,1 0 1,-1 0-1,0 0 0,0 0 1,5 0-1,-4-1-4,0 0-1,0 1 1,0-2 0,0 1 0,0 0-1,0-1 1,0 1 0,0-1 0,0 0-1,-1 0 1,1 0 0,0 0 0,2-2-1,6-3 69,18-14 0,-13 8-101,16-12 92,52-52 0,-71 63-129,14-15-59,-1-2 1,26-38 0,-51 67 91,-1 1-1,0-1 1,0 1-1,1-1 1,-1 1-1,0 0 1,0-1 0,1 1-1,-1-1 1,1 1-1,-1-1 1,0 1-1,1 0 1,-1-1-1,1 1 1,-1 0 0,1 0-1,-1-1 1,1 1-1,-1 0 1,1 0-1,-1 0 1,1-1 0,-1 1-1,1 0 1,-1 0-1,1 0 1,0 0-1,-1 0 1,2 0 0,-2 1 1,1 0 0,0-1 0,-1 1 1,1 0-1,0 0 0,-1 0 0,1-1 1,-1 1-1,1 0 0,-1 0 1,0 0-1,1 0 0,-1 0 0,0 0 1,1 1-1,0 6-46,1 1 0,-1 15 1,1 13 137,-1-27-68,0 0-1,-1 0 0,0-1 1,-1 1-1,-2 12 0,3-19-19,-3 9 102,0 1-1,-1 0 1,-8 17-1,5-13-30,6-15-43,1 1-1,-1-1 1,0 1-1,0-1 1,0 0-1,-1 0 0,1 0 1,0 0-1,-1 0 1,1 0-1,-1 0 1,0 0-1,-2 1 1,7-6 31,0 0 0,0 0 1,0 0-1,0-1 0,2-3 1,7-10-116,23-25-90,49-79 0,-25 30-314,-59 93 439,-1-1 0,1 1 1,0-1-1,0 1 1,0 0-1,0-1 0,0 1 1,1-1-1,-1 1 1,0-1-1,1 1 0,0 2 1,2 5 46,1 42-134,-3-38 135,0 0 1,0 0-1,6 20 0,-2-16-118,0-1 0,11 22 0,-13-32 112,1-1 0,-1 0 0,1 1-1,-1-1 1,1-1 0,1 1 0,-1-1 0,1 1-1,0-1 1,5 3 0,-5-5-16,-1-1 0,0 0 0,0 0-1,1 0 1,-1-1 0,0 0 0,1 0 0,-1 0 0,1 0 0,-1 0-1,0-1 1,1 0 0,7-3 0,13-5 78,-1-2-1,0-1 1,-1-1-1,-1 0 1,0-2-1,25-22 1,-38 29-90,-1-1 0,-1 1-1,1-1 1,-2-1 0,1 1 0,-1-1 0,-1-1-1,1 1 1,5-18 0,-9 22 20,0 0 0,0 0-1,-1-1 1,0 1 0,0 0 0,0-1 0,-1 1-1,0-1 1,0 1 0,-1-1 0,0 1 0,0 0-1,0-1 1,-1 1 0,0 0 0,0 0 0,0 0-1,-6-9 1,7 13-35,0 0-1,0 1 1,0-1 0,-1 0-1,1 1 1,-1-1-1,1 1 1,-1 0 0,1-1-1,-1 1 1,0 0-1,0 0 1,0 0 0,0 0-1,0 0 1,0 1-1,0-1 1,0 0 0,0 1-1,0 0 1,0-1-1,0 1 1,0 0 0,0 0-1,0 0 1,0 0-1,0 1 1,0-1 0,-1 0-1,1 1 1,0 0-1,0-1 1,1 1-1,-4 1 1,-1 1-1,0 1-1,1 0 1,-1 0 0,1 0-1,-1 0 1,1 1-1,0 0 1,1 0 0,-7 8-1,2 0-4,1 1-1,0 0 0,1 0 1,0 0-1,1 1 0,-4 16 1,7-19-4,-2 5-28,-5 33 0,9-45 51,1 0 0,-1-1-1,1 1 1,1-1 0,-1 1 0,1 0-1,-1-1 1,1 1 0,0-1-1,1 0 1,-1 1 0,4 5 0,-2-5 32,-1 0 1,1 0-1,1 0 1,-1 0-1,1 0 1,-1-1-1,1 0 0,1 0 1,-1 0-1,0 0 1,1-1-1,0 0 1,0 0-1,0 0 1,0 0-1,0-1 1,11 4-1,-6-4 43,0 0 0,0-1 0,0 0 0,0-1 0,12-1 0,52-8 16,-67 8-85,10-3 56,0 0 1,0 0-1,-1-2 1,0 0-1,0-1 0,0 0 1,-1-2-1,0 0 1,20-15-1,-20 11-43,0 0 0,0-1 0,-2 0 0,0-1 0,0-1 0,-1 0 1,18-34-1,-24 38 55,0 0 1,-1 0 0,0-1 0,-1 1 0,0-1-1,3-21 1,0 2-222,-7 31-44,0 22-586,-4 99 848,4-99-105,1 0-1,1-1 0,1 1 1,8 31-1,-10-50 64,2 9 16,0 0-1,1 0 1,0-1 0,8 16-1,-10-24-26,0 1-1,0 0 0,0-1 1,0 1-1,1-1 0,-1 0 1,0 1-1,1-1 0,0-1 1,-1 1-1,1 0 0,0 0 0,0-1 1,0 0-1,0 0 0,0 0 1,1 0-1,-1 0 0,0 0 1,5 0-1,3-1 40,-1 0-1,1-1 1,0 0 0,-1-1-1,1 0 1,-1 0-1,1-1 1,12-6 0,79-41-3,-84 40 19,4-3-64,-1-1 1,0-1-1,-1-1 0,-1-1 1,-1-1-1,0 0 1,-1-1-1,15-23 0,-17 18 77,0-1 0,21-47-1,-13 22 28,-20 44-119,0 2 49,-1-1-1,0 1 0,0-1 1,-1 0-1,2-5 0,-3 8-40,0 1-1,1-1 0,-1 0 0,-1 1 1,1-1-1,0 0 0,0 1 1,-1-1-1,1 0 0,0 1 0,-1-1 1,0 1-1,1-1 0,-1 1 1,0-1-1,0 1 0,0-1 0,0 1 1,-1-2-1,1 3-5,1-1 0,-1 1 0,1 0 0,-1-1 0,0 1 0,1-1 0,-1 1 0,0 0 0,1 0 0,-1-1 0,0 1 0,1 0 0,-1 0 0,0 0 1,1 0-1,-1 0 0,0 0 0,0 0 0,1 0 0,-1 0 0,0 0 0,1 0 0,-1 0 0,0 1 0,0-1 0,1 0 0,-1 0 0,0 1 0,1-1 0,-1 1 0,1-1 0,-1 0 0,1 1 0,-1-1 0,0 2 0,-22 21-333,20-19 267,-15 18-33,2 1 0,0 0 0,2 1 0,-20 44 1,5-7 180,19-42-56,0 0-1,2 1 1,0 0-1,-8 35 1,16-54-10,0 0 0,0 0 1,0 0-1,-1 0 1,1-1-1,0 1 0,0 0 1,0 0-1,1 0 0,-1 0 1,0 0-1,0 0 1,0 0-1,1 0 0,-1-1 1,0 1-1,1 0 1,-1 0-1,0 0 0,1-1 1,0 1-1,-1 0 1,1 0-1,-1-1 0,1 1 1,0 0-1,-1-1 0,1 1 1,0-1-1,0 1 1,-1-1-1,1 1 0,0-1 1,0 0-1,0 1 1,0-1-1,0 0 0,-1 0 1,1 0-1,0 1 1,0-1-1,0 0 0,0 0 1,0 0-1,0 0 0,0-1 1,1 1-1,3-1 26,-1 1 0,0-1-1,0 0 1,0 0 0,1 0-1,-1-1 1,0 0 0,-1 0-1,5-2 1,-2 0-10,-1-1-1,0 1 1,0-1-1,0-1 1,-1 1 0,0 0-1,0-1 1,0 0-1,-1 0 1,0 0 0,0 0-1,0-1 1,-1 1 0,0-1-1,2-13 1,0-5 5,-2-1 0,-1-50 1,-2 41-335,1 34 175,0 4-70,2 26-50,1 1-1,13 52 1,0-3 293,-7-23 54,2 3-106,4 110 0,-15-147 111,-5 112 150,4-116-142,-2 0-1,0 0 0,-1 0 1,-1-1-1,-10 24 0,13-37-59,0-1-1,0 1 0,0 0 0,0-1 1,0 1-1,-1-1 0,0 0 1,1 0-1,-1 0 0,-6 4 1,8-6-23,-1 0 1,0 0-1,1 0 1,-1-1 0,0 1-1,0 0 1,1-1-1,-1 1 1,0-1 0,0 0-1,0 0 1,0 0-1,0 0 1,1 0-1,-1 0 1,0 0 0,0-1-1,0 1 1,0-1-1,0 1 1,1-1 0,-1 0-1,0 1 1,1-1-1,-1 0 1,-2-2 0,-2-2-4,-1 0 0,0-1 0,1 0 1,0 0-1,0 0 0,1-1 1,0 0-1,0 0 0,-5-10 1,5 7-62,0 0 0,1 0 0,0 0 0,1 0 0,0-1 0,1 0 0,-2-11 0,4 15 11,0 0 1,1 1-1,-1-1 0,1 0 1,0 0-1,1 0 0,0 1 1,0-1-1,0 1 0,1 0 1,0-1-1,0 1 0,1 0 1,-1 1-1,9-11 1,5-3-53,1 1 0,37-30 0,-50 44 67,17-11-1,0 0 0,0 2-1,32-14 1,28-16 338,-64 32-206,9-5 208,-1-1 0,38-34 1,-57 43-252,0 0 1,-1 0 0,0-1-1,0 0 1,7-16-1,1-1-62,-11 20-38,0 0 1,-1 0-1,0 0 1,0 0-1,0 0 1,-1-1-1,0 1 1,1-8-1,-2 14-59,1 1-40,-1 0 95,1 0 1,-1 0 0,1 0-1,-1 0 1,1 1 0,-1-1-1,0 0 1,1 0 0,-1 1-1,0-1 1,0 0 0,0 0-1,0 1 1,0 0 0,0 13-45,1-1 0,0 1 0,7 27 0,-6-34 67,1-1-1,-1 1 1,1-1-1,1 0 1,-1 0-1,1 0 1,0 0-1,10 11 1,-12-16 45,0 0 0,0-1 0,0 1 0,1-1 0,-1 1 0,0-1 0,0 0 0,1 0 0,-1 0 0,1 0 0,-1 0 0,1 0 0,-1-1 0,1 1 0,-1-1 1,1 0-1,0 0 0,-1 0 0,1 0 0,0 0 0,-1-1 0,1 1 0,-1-1 0,1 1 0,-1-1 0,1 0 0,-1 0 0,3-2 0,6-2 0,-1-1-1,0 0 0,-1 0 1,1-1-1,8-8 1,-3 0-51,20-24 0,-10 9-110,-24 30 100,0-1 0,-1 0 0,1 0 0,0 1 0,-1-1 0,1 0 1,0 1-1,0-1 0,-1 0 0,1 1 0,0-1 0,0 1 1,0 0-1,0-1 0,0 1 0,0 0 0,0-1 0,0 1 1,0 0-1,0 0 0,0 0 0,0 0 0,0 0 0,2 0 1,-2 1-8,0 0 1,0-1-1,1 1 1,-1 0-1,0 0 1,0 0-1,0 0 1,0 0-1,0 0 1,0 0-1,0 0 1,0 0-1,0 0 1,-1 1-1,2 0 0,1 7-49,1 0 0,-1 0 0,4 17 0,22 135-139,-25-131 286,-2 0 0,-1 0-1,-5 43 1,3-59-10,-3 20 6,-15 64 0,17-88-36,-1 0 0,-1-1 0,0 0 0,0 0 0,-1 0 0,0 0 0,0 0 0,-1-1 0,0 0 0,-1 0 0,-8 7 1,11-11 3,-1-1 0,1 0 0,-1-1 1,1 1-1,-1-1 0,0 0 0,0 0 1,0 0-1,0-1 0,0 0 1,0 0-1,-9 1 0,4-2 3,0 1 0,-1-2 0,1 0 0,0 0 0,-17-4 0,24 4-16,1 0 0,-1 0 0,0 0 0,0 0 0,0 0 0,1-1 1,-1 1-1,1-1 0,-1 0 0,1 1 0,-1-1 0,1 0 0,0-1 0,0 1 0,0 0 1,0-1-1,1 1 0,-1-1 0,1 1 0,-1-1 0,-1-5 0,2 3-29,0 1 0,0-1 0,0 0-1,1 1 1,0-1 0,0 0 0,0 0-1,1 1 1,-1-1 0,1 0 0,0 1 0,0-1-1,3-5 1,2-4 45,1 0-1,0 1 0,0 0 1,1 1-1,1 0 1,1 0-1,-1 1 1,2 0-1,-1 0 1,15-10-1,1 2 321,0 1-1,2 1 1,51-24-1,-40 25-215,0 1 0,81-17-1,-107 30-770,0 0-1,0 1 1,18 2-1,-11-1-3764,-11 0 2109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08.53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42 2976,'-1'-16'941,"2"15"-912,-1 1 0,0-1 0,0 0 0,0 1 0,1-1 1,-1 1-1,0-1 0,1 1 0,-1-1 0,1 0 0,-1 1 0,0-1 0,1 1 0,-1 0 0,1-1 0,-1 1 1,1-1-1,0 1 0,-1 0 0,2-1 0,-1 0 211,6-13 5227,-5 23-4545,0 2 250,-2-10-1082,0 0 1,0 0-1,1 0 1,-1-1-1,0 1 1,0 0-1,0 0 1,0 0-1,0 0 1,0-1-1,0 1 0,0 0 1,0 0-1,-1 0 1,1 0-1,0-1 1,0 1-1,-1 0 1,0 1-1,1 0-16,-1 0 1,1 1-1,0-1 0,-1 1 0,1-1 0,0 0 0,0 1 0,1-1 0,-1 1 1,1 3-1,-1-6-68,5 35 821,0 51 1,-1-20-462,4 65 692,-13 189 1,1-280-980,-1 23 98,5-11-982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09.63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82 72 2496,'-1'-1'158,"0"1"0,0-1 0,1 0 0,-1 0 0,0 1 0,0-1 0,1 0 0,-1 0 0,1 0 0,-1 0 0,1 0 0,-1 0 0,1 0 0,-1 0 0,1 0 0,0 0 0,0 0 0,-1 0 0,1 0 1,0 0-1,0-1 0,0 1 0,0 0 0,0 0 0,1-2 0,-1-7-49,-3-24 10318,-11 41-10651,9-3 246,1 1 0,-2-1 0,1 0 0,0-1 0,-1 1 0,0-1 0,-11 5 0,17-8-9,0 0 0,0 0 0,0 0 0,0 0 0,0 0 0,0 0 0,0 0 0,0 0 0,0 0 0,0 0 0,0 0 0,0 0 0,0 0 0,0 0 0,0 0 0,1 0 0,-1 0 0,0 0 0,0 1 0,0-1 0,0 0 0,0 0 0,0 0 0,0 0 0,0 0 0,0 0 0,0 0 0,0 0 0,0 0 0,0 0 0,0 0 0,0 0 0,0 0 0,0 0 0,0 0 0,0 0 0,0 0 0,0 0 0,0 1 0,0-1 0,0 0 0,0 0 0,0 0 0,0 0 0,0 0 0,0 0 0,0 0 0,0 0 0,0 0 0,0 0 0,0 0 0,0 0 0,0 0 0,0 0 0,0 0 0,0 0 0,0 0 0,0 1 0,0-1 0,0 0 0,0 0 0,0 0 0,10 3 350,16 0 273,153-8 452,-154 4-1117,31-5 0,-32 2 0,30 0-1,-52 4-18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11.06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122 52 992,'1'-8'346,"-1"9"167,-7-17 3812,4 13-3620,2 2-603,1 0 0,-1 1 0,1-1 0,-1 1 0,0 0 1,1-1-1,-1 1 0,0-1 0,1 1 0,-1 0 0,0 0 0,1-1 0,-1 1 0,0 0 1,0 0-1,1 0 0,-1 0 0,0 0 0,1 0 0,-1 0 0,0 0 0,0 0 0,1 0 0,-1 0 1,-1 1-1,-15-2 1076,10 0-817,1 1 0,0-1 0,0 1 0,0 1 0,-12 1 0,-1 10 97,16-9-394,2-2 20,1 1-1,-1-1 1,0 0-1,1 0 0,-1 0 1,1 1-1,-1-1 1,1 0-1,0 1 1,0-1-1,0 0 0,-1 1 1,1 1-1,0-2 269,7 7-5,-5-7-264,0-1 1,0 1 0,0 0-1,1 0 1,-1-1-1,0 0 1,1 1-1,-1-1 1,0 0 0,0 0-1,3 0 1,29-4 951,-31 3-977,99-20 1517,42-6-782,86 12-286,-141 14-9430,-97 1 6630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12.96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1 569 1056,'4'-1'6308,"-3"-3"-4531,-1-14-1113,0 0 0,2 0 0,4-20 0,-2 11-86,3-36-1,-6 43-415,0 0-1,2 1 1,0-1-1,10-29 1,-7 34 78,-3 4-108,1 0 0,1 0 1,0 1-1,0 0 1,12-15-1,-3 7-57,1 0 0,18-14-1,-28 28-13,11-11-43,27-30-1,-39 42-65,1 0-1,0 0 1,-1 0-1,1 0 1,0 1 0,0 0-1,0 0 1,1 0-1,-1 1 1,0 0-1,8-1 1,-8 1 31,-1 0 0,1 1 0,0 0 0,-1 0 1,1 1-1,-1-1 0,1 1 0,-1 0 0,1 0 0,-1 0 1,5 3-1,-7-3 2,0 0 1,0 0 0,0 0-1,-1 1 1,1-1 0,-1 1-1,1-1 1,-1 1 0,1 0 0,-1-1-1,0 1 1,0 0 0,0 0-1,0 0 1,0 0 0,0 0-1,-1 0 1,1 0 0,0 0-1,-1 0 1,0 0 0,0 1 0,1-1-1,-2 4 1,1-4 37,0 1 0,0-1 1,0 1-1,0-1 0,-1 0 1,0 1-1,1-1 0,-1 0 1,0 1-1,0-1 0,0 0 0,0 0 1,-1 0-1,1 0 0,0 0 1,-1 0-1,0 0 0,1 0 1,-1 0-1,0-1 0,0 1 0,0-1 1,0 1-1,-2 0 0,-5 2 36,0 0 0,-1-1 0,1 0 0,-18 3-1,-5 2-27,27-7-33,0 0 0,0 0 1,0-1-1,-10 1 1,10-2 29,1 1 1,0 1-1,-1-1 1,1 1 0,0-1-1,-6 3 1,10-3-23,-1 0 0,0 1 1,1-1-1,-1 0 1,1 0-1,-1 0 1,0 1-1,1-1 1,-1 0-1,0 0 0,1 0 1,-1 0-1,0 0 1,1 0-1,-1 0 1,0-1-1,1 1 1,-1 0-1,0 0 0,1 0 1,-1-1-1,0 1 1,2-4-115,9 1-44,27-1-213,62 2 1,-66 2 261,-23 0 92,0 1 1,-1 0 0,1 0 0,0 1 0,-1 0-1,1 1 1,-1 0 0,0 0 0,0 1 0,9 5 0,-14-6 33,0 0 0,-1 0 0,1 1 0,-1-1 0,0 1 0,0 0 0,0 0 0,-1 0 0,1 0-1,-1 0 1,0 0 0,3 10 0,-4-10 20,1 0 0,-1 0-1,0 0 1,-1 0 0,1 0-1,-1 0 1,0 0 0,0 0-1,0 0 1,0 0 0,-1 0-1,1 0 1,-1 0 0,0 0-1,-2 5 1,2-9-34,0 3 74,0 0 0,-1 0 0,1 0 0,-1 0 0,0-1 0,0 1 0,-3 2 0,4-4-48,-1 0 0,1 0-1,-1 0 1,1-1 0,-1 1 0,1-1-1,-1 1 1,0-1 0,1 1 0,-1-1-1,0 0 1,1 0 0,-1 0 0,0 0-1,1 0 1,-4-1 0,-15-2-15,-1-2 1,1-1 0,0 0-1,-28-14 1,22 10-220,-102-50-6299,113 52 4815,4 4-541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24.36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103 0 1984,'3'3'9888,"-2"14"-9952,2-4 190,0 1 0,-1-1 0,-1 1-1,0 0 1,0 0 0,-2-1 0,0 1 0,0 0 0,-2-1 0,-6 25 0,-6 8 476,-35 74 1,47-113-591,2-4-66,0-1 0,-1 1-1,1 0 1,-1 0 0,1-1-1,-1 1 1,0-1 0,0 1-1,0-1 1,-1 0 0,1 0-1,0 0 1,-1 0 0,0 0-1,-3 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6:3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7136,'17'-1'7515,"34"-6"-4046,15-1-2459,22-4-523,-32-2-7427,-41 12 4311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18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173 890 4480,'0'-24'3546,"0"23"-3418,0 1-1,0-1 0,0 1 1,0-1-1,0 0 0,0 1 1,0-1-1,0 0 0,0 1 1,-1-1-1,1 1 0,0-1 0,0 0 1,-1 1-1,1-1 0,0 1 1,-1-1-1,1 1 0,-1-1 1,1 1-1,0-1 0,-1 1 1,1 0-1,-1-1 0,0 1 1,1 0-1,-2-1 0,1 0-2,-1 1 0,1 0 0,-1 0 0,1-1-1,-1 1 1,0 0 0,1 0 0,-1 1 0,1-1 0,-1 0-1,-1 1 1,-3 0 35,1 1 0,-1 0-1,0 1 1,-7 4 0,4-1-82,2 0 1,-1 0-1,1 1 1,0 0-1,0 0 1,1 0-1,0 1 1,0 0-1,1 1 1,-6 10-1,6-8-54,1-1 0,0 1-1,0 0 1,1 0 0,0 0 0,1 1-1,0-1 1,0 17 0,2-23 16,1 0 1,-1 0-1,1 0 0,0 0 1,0 0-1,1 0 0,-1 0 1,1-1-1,4 9 0,-5-11 7,1 0-1,-1 0 0,0 0 0,1 0 0,-1 0 1,1-1-1,0 1 0,-1 0 0,1-1 1,0 0-1,0 1 0,0-1 0,0 0 0,0 0 1,1 0-1,-1 0 0,0 0 0,0-1 1,1 1-1,-1-1 0,0 1 0,4-1 1,0 0 8,0-1 1,0 0 0,0 0 0,-1-1 0,1 0 0,0 0 0,-1 0 0,0-1 0,1 1 0,-1-1 0,0-1 0,-1 1 0,1-1 0,0 1 0,-1-1 0,6-7 0,0 0 106,-1-1 1,0 0-1,0-1 0,-1 0 1,8-18-1,-11 19-86,0-1 1,-1 0 0,0 0-1,-1 0 1,0 0 0,-1-1-1,0-13 1,-2 24-108,0 0 1,0 1-1,-1-1 0,1 0 0,-1 0 1,0 0-1,0 1 0,0-1 0,0 0 0,0 1 1,-1-1-1,1 1 0,-1-1 0,0 1 1,1 0-1,-1 0 0,-4-4 0,5 5-13,0 0-1,-1 0 0,1 0 0,-1 0 1,1 0-1,-1 1 0,1-1 1,-1 0-1,1 1 0,-1-1 0,0 1 1,1-1-1,-1 1 0,0 0 1,1 0-1,-1 0 0,0 0 0,0 0 1,1 0-1,-1 0 0,0 1 1,1-1-1,-1 1 0,0-1 0,1 1 1,-1-1-1,1 1 0,-3 1 0,3-1 14,-1 0-1,1 1 1,-1-1-1,1 0 1,0 1 0,0-1-1,0 1 1,0-1-1,0 1 1,0 0-1,0-1 1,0 1-1,-1 3 1,2-4 26,0 0 0,0 0 0,-1 0 0,1 0 1,0 0-1,0 1 0,0-1 0,0 0 0,0 0 1,0 0-1,0 0 0,0 0 0,1 0 1,-1 0-1,0 0 0,1 0 0,-1 0 0,1 0 1,-1 0-1,1 0 0,-1 0 0,1 0 0,0 0 1,-1 0-1,2 0 0,-1 0 30,1-1 0,-1 0-1,1 1 1,-1-1 0,1 0-1,-1 0 1,1 0 0,-1 0 0,1 0-1,-1 0 1,1 0 0,-1-1-1,1 1 1,-1-1 0,1 1 0,-1-1-1,0 1 1,1-1 0,0 0-1,6-2 85,20-7 208,-1-1 0,29-17 0,-7 4-196,2 0 72,46-30 0,-76 41-131,-1-1 1,-1-1-1,0-1 1,32-36-1,-32 27 3,-1 0 0,-1-2 0,-1 0 0,16-36 0,-8 6 202,20-74 0,-40 120-218,-1 0-1,-1 0 1,0 0-1,0 0 1,-1 0-1,0 0 1,-1-1-1,-1 1 1,-2-19-1,3 30-55,0-1 0,0 1-1,0 0 1,0 0-1,0 0 1,-1-1-1,1 1 1,0 0 0,0 0-1,0 0 1,0 0-1,0-1 1,0 1 0,0 0-1,-1 0 1,1 0-1,0 0 1,0 0-1,0-1 1,-1 1 0,1 0-1,0 0 1,0 0-1,0 0 1,0 0 0,-1 0-1,1 0 1,0 0-1,0 0 1,-1 0-1,1 0 1,0 0 0,0 0-1,0 0 1,-1 0-1,1 0 1,0 0 0,0 0-1,0 0 1,-1 0-1,1 0 1,0 0-1,0 0 1,0 0 0,0 1-1,-1-1 1,1 0-1,0 0 1,0 0-1,0 0 1,0 0 0,-1 1-1,1-1 1,0 0-1,0 0 1,0 0 0,0 0-1,0 1 1,-12 14-164,-1 14 54,2 1-1,0 0 0,-9 47 0,5-19 29,14-58 88,-56 238 47,52-210 17,2 0 1,1 1 0,0-1 0,3 0-1,0 0 1,8 45 0,-7-63 38,6 19 42,-7-28-109,-1 1-1,1-1 1,-1 0 0,1 1 0,0-1 0,0 0-1,0 0 1,0 0 0,0 0 0,0 1 0,0-2-1,0 1 1,0 0 0,0 0 0,0 0 0,3 1-1,-3-2-11,0 0 0,-1 0 0,1 0 1,0 0-1,0 0 0,0 0 0,0-1 0,0 1 0,-1 0 0,1 0 0,0-1 0,0 1 0,0 0 0,-1-1 0,1 1 0,0-1 0,0 1 0,-1-1 0,1 1 0,-1-1 0,1 0 0,0 1 0,-1-1 0,1 0 0,-1 1 0,1-3 0,15-23 284,-16 25-302,13-23-18,-1-1 0,-1-1 0,-1 0 0,8-36 1,-18 63-172,-2 9-219,1 1 0,0 15 0,1-21 413,0 1 0,1-1-1,-1 0 1,1 0 0,0 0 0,1 0 0,-1 0 0,1 0-1,0 0 1,0-1 0,4 7 0,-3-7 1,0 0 1,1 0-1,-1 0 0,1-1 1,0 1-1,0-1 0,0 0 1,0 0-1,0-1 0,1 1 1,-1-1-1,10 4 0,-7-4 31,0-1-1,1 1 0,-1-1 0,0 0 0,1-1 1,-1 0-1,0 0 0,8-2 0,10-2 81,-1-2 0,1-1 0,-1-1 0,24-12 0,-45 19-119,18-8 49,8-3 32,0 0 0,39-25 0,-45 20-85,1-1 0,-2-1 1,-1-1-1,0 0 1,-1-2-1,-2 0 1,0-2-1,21-36 0,-38 59-1,10-15-334,-4 13 62,-7 4 261,0-1 0,1 0 1,-1 1-1,0-1 0,1 1 0,-1-1 0,0 0 0,0 1 0,1-1 1,-1 1-1,0-1 0,0 1 0,0-1 0,1 1 0,-1-1 0,0 1 1,0-1-1,0 1 0,0 0 0,1 11-53,-1 0 0,-1 0 0,1 0 0,-2 0 0,-4 19 0,-1 8 41,0 7 174,-1-1 0,-3 0 1,-20 53-1,30-95-108,0 0 1,0 0-1,0-1 1,-1 1-1,1 0 1,-1-1-1,1 1 0,-1-1 1,0 0-1,0 0 1,0 0-1,0 0 0,0 0 1,0 0-1,-1 0 1,-3 2-1,5-4-12,0 0-1,0 0 1,0 0 0,0 0-1,0-1 1,-1 1 0,1 0-1,0 0 1,0-1 0,0 1-1,0 0 1,0-1 0,0 0-1,0 1 1,0-1 0,0 1-1,0-1 1,0 0 0,0 0-1,1 1 1,-1-1 0,0 0-1,0-1 1,-16-21 174,9 8-328,-8-23 1,8 19-171,8 19 284,0 0 0,0 0 0,0 0 0,0 0 0,0 0 0,0 0 0,0 0 0,0 0 0,0 0 0,0 0 0,0 0 0,0 0 0,0 0 0,0 0 0,0 0 0,0 0 0,1 0 0,-1 0 1,0 0-1,0 0 0,0 0 0,0-1 0,0 1 0,0 0 0,0 0 0,0 0 0,0 0 0,0 0 0,0 0 0,0 0 0,0 0 0,0 0 0,0 0 0,0 0 0,0 0 0,0 0 0,0 0 0,0 0 0,0 0 0,0 0 1,0 0-1,0 0 0,0 0 0,0 0 0,0 0 0,0 0 0,0 0 0,0 0 0,0 0 0,0-1 0,0 1 0,0 0 0,0 0 0,0 0 0,0 0 0,0 0 0,0 0 0,0 0 0,0 0 0,0 0 0,0 0 0,0 0 1,0 0-1,5 3-246,7 7 164,-7-6 110,0 1 0,0-1 0,1 0 0,-1-1 0,1 1 0,0-1 0,0 0 0,0-1 0,1 1 0,-1-1 0,1 0 0,10 1 0,-9-2 17,0-1 0,1 0 0,-1-1 0,1 0 0,-1 0 0,0 0-1,1-1 1,-1-1 0,14-5 0,134-71 105,-137 69-60,0-2 0,-1 0 0,-1-1 0,0-1 0,29-31 0,-45 44-64,0 0 0,0-1-1,0 1 1,0 0 0,0-1-1,-1 1 1,1-1 0,0 1 0,-1-1-1,1 1 1,-1-1 0,0 0-1,1-1 1,-1 3-25,0-1 0,0 0 0,0 1 0,-1-1 0,1 0 0,0 1 0,0-1 0,0 0 0,-1 1 0,1-1 0,0 1 0,-1-1 0,1 1 0,0-1 0,-1 0 0,1 1 1,-1 0-1,1-1 0,-1 1 0,1-1 0,-1 1 0,1-1 0,-1 1 0,1 0 0,-1 0 0,0-1 0,1 1 0,-1 0 0,1 0 0,-1-1 0,0 1 0,1 0 0,-2 0 0,-3 0-74,1 0-1,-1 0 1,0 0-1,1 1 1,-1-1-1,1 1 1,-1 0-1,-7 3 1,-32 15-143,33-14 197,1 1 0,0 1 0,0 0 0,1 0 0,0 1 0,0 0 0,-12 15-1,16-18 32,1 1 0,0 0 0,0 0 0,0 0 0,1 1-1,0-1 1,0 1 0,1 0 0,0 0 0,0 0 0,0 0-1,1 0 1,-1 11 0,2-15 8,0 0 0,1 0 0,-1-1 0,0 1 0,1 0 0,-1-1 0,1 1 0,0 0 0,0-1 0,0 1 0,0-1 0,0 1 0,1-1 0,-1 0 0,1 1 0,0-1 0,1 2 1,0-2 19,0 1 1,0-1-1,0 0 1,0-1-1,0 1 1,0-1-1,1 1 1,-1-1-1,0 0 1,1 0-1,5 1 1,3-1 37,-1-1-1,1 0 1,-1 0 0,1-1-1,-1 0 1,0-1 0,13-4 0,22-9 54,-1-1 1,-1-3-1,-1-2 1,78-49 0,-113 66-120,-1-1 1,0 1-1,0-1 0,0-1 1,-1 0-1,0 0 1,0 0-1,0 0 0,-1-1 1,6-8-1,-10-2-147,-1 10-118,0 6 172,0 2 62,0 0-40,8 5-78,-2 0-21,-3-5 146,0 1-1,0 0 0,0 0 0,-1 0 0,1 0 1,-1 1-1,0-1 0,1 1 0,-1-1 0,0 1 1,0 0-1,-1-1 0,1 1 0,2 6 0,0 3-53,-1-1 0,4 23-1,1 3 222,-7-34-104,-1 0 0,1 0 1,1 0-1,-1 0 1,0 0-1,1-1 0,-1 1 1,3 3-1,-3-6-26,0 1 0,-1-1 1,1 1-1,0-1 0,-1 1 0,1-1 0,0 0 0,0 1 0,0-1 0,-1 0 1,1 1-1,0-1 0,0 0 0,0 0 0,0 0 0,-1 0 0,1 0 1,0 0-1,0 0 0,0 0 0,0 0 0,-1 0 0,1-1 0,0 1 1,0 0-1,0-1 0,-1 1 0,1 0 0,0-1 0,0 1 0,-1-1 0,1 1 1,0-1-1,-1 1 0,2-2 0,54-37 249,66-33 0,2 10-685,-125 64 321,-1 0 1,1 1 0,0-1 0,0 0-1,-1 1 1,0 3 0,0 1 10,-1 0 78,0 0 0,1 1 0,1-1 0,-1 0 1,1 1-1,0-1 0,1 1 0,-1-1 0,2 1 1,-1 0-1,3 9 0,-2-12 54,0 0-1,0 0 1,1 0-1,0 1 1,0-2-1,0 1 1,5 7-1,-5-10-6,-1 1-1,1-1 0,0 1 0,1-1 1,-1 0-1,0 0 0,1 0 0,-1 0 1,1-1-1,-1 1 0,1-1 0,0 1 0,4 1 1,-4-3 6,0 1 0,0-1 0,0 1 1,-1-1-1,1 0 0,0 0 1,0 0-1,0-1 0,0 1 0,0-1 1,-1 1-1,6-3 0,31-16 151,-38 18-194,8-4 28,0-1 1,0-1-1,-1 0 0,0 0 1,-1 0-1,1-1 0,10-16 1,-14 17-13,1 0 1,-2 0-1,1 0 1,-1-1-1,0 1 1,-1-1 0,0 0-1,0 0 1,-1 0-1,1 0 1,-1-9-1,-1 15-36,-1 0-1,1 0 0,-1 0 1,1 0-1,-1-1 0,1 1 0,-3-3 1,-1-12-174,41 18-18,124 3-18,-20-2 163,-123-1 65,-16-1-7,0 0 1,1-1 0,-1 1-1,0 1 1,1-1 0,-1 0-1,0 1 1,1-1-1,-1 1 1,0 0 0,1-1-1,-1 1 1,0 0 0,4 3-1,-6-4 10,0 1-1,0-1 1,1 1-1,-1-1 0,0 0 1,0 1-1,0-1 1,0 1-1,0-1 1,1 1-1,-1-1 0,0 1 1,0-1-1,0 1 1,0-1-1,0 1 1,0-1-1,-1 1 0,1-1 1,0 1-1,0-1 1,0 1-1,0-1 1,0 1-1,-1-1 1,1 0-1,0 1 0,-1-1 1,1 1-1,0-1 1,0 0-1,-1 1 1,-1 1 8,0 1 1,0-1 0,0 0 0,0 0-1,-1-1 1,-3 4 0,-14 5-80,-26 16-34,24-11 146,1 2-1,1 0 1,0 0 0,2 2-1,0 1 1,0 0 0,-17 29-1,31-39 146,6-9 13,4-6-114,14-16-78,2 1 1,0 1-1,1 2 1,0 0 0,1 1-1,39-19 1,-6-1-312,-57 35 278,1 1 1,-1 0-1,1-1 0,-1 1 1,1 0-1,-1 0 0,1-1 0,0 1 1,-1 0-1,1 0 0,-1 0 1,1 0-1,-1 0 0,1 0 1,0 0-1,0 0 0,4 5-139,-5 17 198,-1-15-45,1-1-11,0-1 1,1 1 0,-1 0-1,1 0 1,0 0 0,0-1 0,1 1-1,2 6 1,-2-9 42,-1 0 0,1-1 0,0 0 0,0 1 0,-1-1 0,2 0 0,-1 0 0,0 0 0,0 0 0,1 0 0,-1-1 0,1 1 0,-1-1 1,1 1-1,0-1 0,-1 0 0,7 1 0,-3 0 13,0-2 0,0 1 0,0-1 0,0 0 0,0 0 0,0-1 0,0 0 0,0 0 0,0 0 0,0-1 0,-1 1 0,9-5 0,5-2-5,0-1-1,23-15 1,-25 13 6,-1 0 1,0-1 0,0 0-1,-1-1 1,-1-1 0,0-1-1,22-29 1,7-26 18,36-79 1,11-55-241,-80 182 188,-8 20-37,-1-1 0,1 0 0,-1 0 0,0 0 1,0 0-1,0 0 0,0 0 0,0 0 0,-1-6 1,-13 21-237,-9 15 288,17-24 58,4-1 55,-3-3 89,-8 1-341,-1 0 63,9 0 69,7 0-118,-7 17-35,2-11 134,-1 0 1,0 0-1,-4 7 0,-4 7-196,-41 125-77,12-37 358,-18 34-278,55-136 219,1 0 0,0 0 0,1 1 0,-1-1 0,1 1 0,0-1 0,1 1 0,0-1 0,0 1 0,0-1 0,1 1 0,1 8 0,-1-14-2,-1 0-1,1-1 1,-1 1-1,0 0 1,1 0-1,-1-1 1,1 1-1,0 0 1,-1 0-1,1-1 1,0 1-1,-1-1 1,1 1-1,0-1 1,0 1-1,-1-1 1,1 1 0,0-1-1,0 0 1,0 1-1,0-1 1,-1 0-1,1 0 1,0 1-1,0-1 1,0 0-1,0 0 1,0 0-1,0 0 1,0 0-1,0-1 1,-1 1-1,1 0 1,2-1-1,1 0 23,1 0 0,-1-1 0,1 1 0,-1-1-1,5-3 1,-1 0-22,-1 0 0,1 0-1,-1 0 1,-1-1-1,1 0 1,-1-1 0,0 0-1,7-9 1,-9 11-110,-4 4-46,-11 2-52,29 2-75,-9-2 282,1 0-1,-1 0 1,10-1-1,12-3 84,-1-2-1,1-1 0,-1-2 1,-1-1-1,0-1 0,0-1 1,31-18-1,-45 20-92,0-1 0,0-1 0,-1 0 1,-1-1-1,0 0 0,-1-1 0,0-1 0,16-23 0,5-15-30,31-66-1,-19 32 50,90-136 20,-131 215-64,-3 5-3,0 0 0,0 0 0,0 0-1,0 0 1,0 0 0,0-1-1,0 1 1,-1 0 0,1 0 0,-1-1-1,1-2 1,-1 5 19,0 0 0,0 0 0,0 0 0,0-1 0,0 1 0,0 0 0,0 0 0,0 0 0,0 0 0,0 0 0,0-1 1,0 1-1,0 0 0,0 0 0,0 0 0,0 0 0,-1 0 0,1 0 0,0-1 0,0 1 0,0 0 0,0 0 0,0 0 0,0 0 0,0 0 0,0 0 0,0 0 0,-1 0 0,1 0 0,0-1 0,0 1 0,0 0 0,0 0 0,0 0 0,0 0 1,-1 0-1,1 0 0,0 0 0,0 0 0,0 0 0,0 0 0,-8 3-146,-10 11-54,9-6 136,1 0 0,0 0 0,1 1 0,0 1 0,0-1 0,-8 18-1,-29 71 11,42-95 56,-23 69-53,-22 103 0,35-122 59,6-26 33,0 0 0,-1 49 0,6-62 41,1 1 0,1-1 1,1 0-1,0 0 0,0 0 0,2-1 1,5 17-1,-8-27-43,0 0 0,0 0 0,0-1 0,0 1 0,1 0 0,0-1-1,-1 1 1,1-1 0,0 1 0,0-1 0,0 0 0,1 0 0,-1 0 0,1 0 0,-1 0 0,1 0 0,-1-1 0,1 1-1,0-1 1,0 0 0,4 2 0,-3-3-2,1 1 1,0-1-1,0 0 0,0 0 1,0-1-1,0 1 0,0-1 0,0 0 1,0-1-1,0 1 0,-1-1 0,6-3 1,16-6 76,0-2 1,-1-1 0,-1 0 0,27-23 0,-47 34-103,0 0 0,0-1 0,0 1 0,-1-1 0,0 0 0,5-7 0,-8 11-13,1-1 0,-1 1 0,0 0 0,0-1 0,0 1 0,0 0 0,1-1 0,-1 1 0,0 0 0,0-1 0,0 1 0,0 0 0,0-1 0,0 1 0,0 0 0,0-1 0,0 1 0,0-1 0,0 1 0,0 0 0,0-1 0,0 1 0,0 0 0,0-1 0,0 1 0,0 0 0,-1-1 0,1 1 0,0 0 0,0-1 0,0 1 0,-1 0 0,1-1 0,0 1 0,-1-1-17,0 1 0,0-1-1,0 1 1,-1 0 0,1-1 0,0 1-1,0 0 1,0-1 0,0 1 0,0 0-1,-2 0 1,-28 3-368,23 0 393,1-1 0,0 1-1,0 0 1,0 0 0,0 1 0,0 0-1,1 0 1,-1 1 0,1 0-1,-8 8 1,12-10 48,-1-1 0,1 0 0,0 1 0,0 0 1,0 0-1,1-1 0,-1 1 0,1 0 0,-1 0 0,1 0 0,0 1 0,0-1 0,1 0 0,-1 0 0,0 0 1,1 1-1,0-1 0,0 0 0,0 1 0,0-1 0,1 0 0,-1 1 0,1-1 0,0 0 0,0 0 1,2 5-1,-2-5 2,1 0 0,0 0 0,1 0 0,-1 0 0,1 0 0,-1-1 0,1 1 0,0-1 1,0 1-1,0-1 0,0 0 0,0 0 0,0-1 0,7 4 0,-2-1 36,14 6 47,0-1-1,0 0 1,1-2 0,0 0-1,0-2 1,1-1 0,41 3-1,52-8-1086,0-12-5483,-69 8 2890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29.0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73 561 1472,'0'-4'5466,"-1"15"-5174,-1 0 0,-1-1 0,1 1 0,-1-1 0,-1 1 0,-8 14 0,8-13-229,-6 16-45,2 0 0,1 0 0,1 1-1,-1 34 1,5-52 96,1-5-69,1 0 1,0 1-1,0-1 1,0 0 0,1 1-1,-1-1 1,4 12-1,-3-17-20,-1 1 0,1 0 0,0-1 0,-1 1-1,1-1 1,0 1 0,0-1 0,0 0 0,0 1 0,0-1-1,0 0 1,0 1 0,0-1 0,1 0 0,-1 0 0,1 0-1,-1 0 1,0 0 0,1-1 0,-1 1 0,1 0 0,0-1-1,-1 1 1,1-1 0,0 1 0,-1-1 0,1 0 0,0 0-1,-1 0 1,1 0 0,0 0 0,2 0 0,-1-1 29,0 0 1,0 0 0,-1 0 0,1 0 0,-1-1-1,1 1 1,-1-1 0,1 0 0,-1 1 0,0-1-1,0 0 1,0 0 0,0-1 0,0 1 0,1-3-1,4-5 72,0 0-1,6-13 1,20-51 260,-24 53-132,-6 13-251,-1 1-1,1-1 1,-1 0 0,-1 0-1,0 0 1,0 0 0,0-17-1,-1 37-679,-1 7 375,1 1 109,0 0 0,6 33 0,-6-48 199,1-1 0,0 1 0,1-1 0,-1 1 0,1-1 0,0 1 0,0-1 0,0 0 0,0 0 0,1 0 0,0 0 0,0-1 0,0 1 0,0-1 0,1 1 0,6 4 0,-9-7 31,0 0 0,0-1 0,0 1 0,0 0 0,1-1 0,-1 1 0,0-1 0,0 0-1,0 1 1,1-1 0,-1 0 0,0 0 0,0 1 0,1-1 0,-1 0 0,0 0 0,0-1 0,1 1-1,-1 0 1,0 0 0,0-1 0,1 1 0,0-1 0,0 0 4,0 0 1,-1-1-1,1 1 1,-1 0-1,1-1 1,-1 0-1,1 1 1,-1-1-1,0 0 0,0 1 1,0-1-1,2-3 1,0-4 75,0 0 0,0-1 0,0 1 1,1-17-1,-2 1-103,-2-38-1,-1 23-269,0 32-40,1 8 269,0 0 1,0 0-1,0 0 0,0 0 0,0 0 0,0 0 0,0 0 0,0 0 0,0 0 0,1 0 0,-1 0 0,0 0 0,0 0 0,0 0 0,0 0 0,0 0 0,0 0 0,0 0 0,0 0 0,0 0 0,0 0 0,1 0 0,-1 0 0,0 0 1,0 0-1,0 0 0,0 0 0,0 0 0,0 0 0,0 0 0,0 0 0,0 0 0,0 0 0,0 0 0,1 0 0,-1 0 0,0 0 0,0 0 0,0 0 0,0 0 0,0 0 0,0 0 0,0 0 0,0-1 0,0 1 0,0 0 0,0 0 1,0 0-1,0 0 0,0 0 0,0 0 0,0 0 0,0 0 0,0 0 0,0 0 0,0-1 0,0 1 0,0 0 0,0 0 0,0 0 0,0 0 0,11 2 228,-5-1-163,-1-1-1,0 1 0,0-2 0,0 1 0,0 0 1,0-1-1,0 0 0,0 0 0,0 0 1,0-1-1,0 0 0,5-3 0,7-3 178,30-23 0,-37 25-179,18-16 140,-2-1 0,40-43 1,-48 47-88,-6 6-64,-1-1 1,0 0-1,-1 0 0,-1-1 0,14-30 0,-13 19 44,0 0 0,11-52 0,-19 63-56,0 0 0,-1-29 0,0-6-164,0 36 118,0 1 0,-1 0 0,-1-1 0,0 1 0,-4-15 0,4 18-91,-1 2-208,-4 18-81,1 5 265,0 0 1,-4 29-1,0-3 58,-8 33-133,10-40 210,-1 0-1,-2 0 0,-14 33 0,-6 5 73,4 0 0,3 2-1,-20 108 1,41-167 97,0 1 1,1 24-1,1-39 175,1-1-291,1 0 0,-1 0-1,0 0 1,0 0 0,0-1 0,0 1-1,1 0 1,-1-1 0,0 1 0,0 0 0,0-1-1,0 0 1,0 1 0,0-1 0,0 1-1,0-1 1,0 0 0,1-1 0,9-18-24,-3 4 28,26-53 46,-23 43-359,24-37 0,-22 42 213,21-22-1,-26 35 15,-1 0-1,1 1 1,0 0-1,0 0 1,14-8-1,-21 15 29,-1-1 1,1 1-1,0-1 1,-1 1-1,1-1 1,0 1-1,0 0 0,-1-1 1,1 1-1,0 0 1,0-1-1,0 1 1,0 0-1,-1 0 0,1 0 1,0 0-1,0 0 1,0 0-1,0 0 1,0 0-1,-1 0 0,1 0 1,0 1-1,0-1 1,0 0-1,-1 0 1,1 1-1,0-1 1,0 1-1,0-1 0,-1 0 1,1 1-1,0 0 1,-1-1-1,1 1 1,-1-1-1,1 1 0,0 0 1,-1-1-1,1 1 1,-1 0-1,0 0 1,1-1-1,-1 1 0,0 0 1,1 0-1,-1 0 1,0-1-1,0 2 1,2 5 24,-1 1 0,0-1 0,-1 0 1,0 13-1,0-13-24,0 2-2,3 76 97,-2-73-95,1 0-1,0 0 1,1 0 0,8 21-1,-2-18 174,-8-14 59,7-1 21,-6 0-218,0 0 1,0-1-1,0 1 1,0 0-1,-1-1 0,1 0 1,0 1-1,0-1 1,-1 0-1,1 0 0,-1 0 1,1 0-1,0 0 1,-1 0-1,0-1 0,1 1 1,1-3-1,3-3 67,-1 0-1,7-13 1,-5 7 58,1-1-58,10-26 0,-4 7-128,37-79 337,-45 84-228,-3 24-166,-5 6-7,1 1 1,0-1 0,0 0 0,0 1 0,0-1-1,0 0 1,0 1 0,0-1 0,1 1 0,-1 0-1,1-1 1,0 1 0,0-1 0,0 1 0,0 5-1,2 9 114,5 21 0,-5-23-195,1-2 214,-1 0-1,2 0 0,0-1 1,0 1-1,1-1 0,0-1 1,13 21-1,-11-22 45,-5-6-83,0-1 0,0 1 0,0-1-1,6 5 1,-7-7 23,0 0 0,0 0 0,1 0 0,-1 0 0,1 0 0,-1-1-1,0 1 1,1-1 0,-1 1 0,1-1 0,0 1 0,-1-1 0,1 0 0,-1 0 0,3 0 0,2 0 32,0-1-1,1 0 1,-1 0 0,-1 0 0,1-1 0,0 0 0,0 0 0,0 0 0,-1-1-1,0 0 1,1 0 0,8-7 0,3-5 4,1 0-1,15-20 1,-8 9 63,28-27-102,-48 49-86,-1 0-1,1 0 1,0 0 0,0 1-1,0-1 1,0 2 0,10-5-1,-4 7 668,-18 3-616,1 1 0,0 0 0,-8 7 0,5-5 30,-6 7-87,0-1 0,0 2 0,-20 25 0,27-29 50,0 1 0,1-1 1,1 1-1,-1 1 0,2-1 1,-8 21-1,12-28 21,0 0 0,0 0 0,0 1 0,0-1-1,1 0 1,0 0 0,0 1 0,0-1 0,0 0 0,1 1 0,1 7 0,-1-10 13,0 1-1,1 0 1,-1 0 0,1-1-1,0 1 1,-1 0 0,1-1 0,0 0-1,0 1 1,1-1 0,-1 0 0,0 0-1,1 0 1,0-1 0,-1 1 0,6 2-1,-3-1 33,1-1 0,0 0 0,0 0 0,-1 0 0,1-1 0,0 0 0,1 0 0,-1 0 0,0-1-1,0 0 1,0 0 0,0-1 0,0 1 0,0-1 0,0-1 0,0 1 0,0-1 0,0 0 0,-1 0 0,1-1 0,-1 0-1,9-5 1,-4 1 60,0-1-1,0 0 0,-1 0 0,-1-1 1,1 0-1,-1-1 0,-1 0 0,0 0 1,0 0-1,6-15 0,11-23-28,12-25-155,31-89 0,-62 141 14,0-1 0,-2 1 0,0-1 0,-2 0 0,-1-37 0,0 30-136,-4-23-418,4 52 617,0 0 1,0 0-1,0 0 1,0 0-1,0 0 1,0 0-1,0 0 1,0 0 0,0 0-1,0 0 1,0 0-1,0 0 1,0 0-1,0 0 1,0 0-1,-1 0 1,1 0 0,0 0-1,0 0 1,0 0-1,0 0 1,0 0-1,0 0 1,0 0-1,0 0 1,0 0 0,0 0-1,0 0 1,0 0-1,0 0 1,0 0-1,-1 0 1,1 0-1,0 0 1,0 0-1,0-1 1,0 1 0,0 0-1,0 0 1,0 0-1,0 0 1,0 0-1,0 0 1,0 0-1,0 0 1,-3 9-572,3-1 476,-1 0 0,0-1 0,-3 11 0,2-10 52,0 0-1,1 0 0,-1 12 1,1-3 34,-4 28 1,-2 7 130,-11 203 151,15-204-254,-4 125 968,9-175-909,-1-1 1,1 0 0,0 0-1,0 1 1,0-1 0,0-1-1,3 1 1,-3-1-55,0 1-1,0-1 1,0 0 0,0 1 0,-1-1-1,1 0 1,0 0 0,0-1 0,-1 1-1,1 0 1,-1 0 0,1-1 0,-1 1-1,0-1 1,3-2 0,14-31 180,-10 18-135,13-22 21,-7 10-159,2 0 0,36-48 0,-52 76 58,1 0-1,0 0 1,0 0 0,-1 0 0,1 0-1,0 0 1,0 0 0,0 0-1,0 0 1,0 1 0,0-1 0,1 0-1,-1 1 1,0-1 0,0 1-1,0-1 1,1 1 0,-1-1 0,0 1-1,0 0 1,1 0 0,-1 0-1,0 0 1,1 0 0,-1 0 0,0 0-1,0 0 1,1 0 0,-1 1-1,0-1 1,0 0 0,1 1 0,-1-1-1,0 1 1,0-1 0,0 1-1,0 0 1,0-1 0,1 1 0,-1 0-1,-1 0 1,1 0 0,1 1-1,4 5 42,0 0 0,-1 1 0,0-1 0,-1 1-1,4 8 1,-6-12 4,6 13 6,-6-11-39,1 0 0,-1 0 0,1-1 0,1 0 0,5 9 1,40 54-113,-47-66-104,-1-2 20,0 1 0,0 0 0,-1 0 0,1 0 0,0-1-1,-1 1 1,1 0 0,-1 0 0,1 0 0,-1 0 0,1 0 0,-1 0 0,0 0 0,1 1 0,-1 5-2305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29.4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46 29 7040,'0'-9'2624,"-9"6"-2048,4 0-128,5-2-192,-5 5-224,0-4-160,2-1 64,-2 5-1248,0 0 736,-3 0-2560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31.10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3 516 4640,'0'-1'49,"0"1"0,0 0-1,0 0 1,-1-1 0,1 1 0,0 0 0,0 0 0,0-1 0,0 1-1,-1 0 1,1-1 0,0 1 0,0 0 0,0-1 0,0 1-1,0 0 1,0-1 0,0 1 0,0 0 0,0-1 0,0 1 0,0 0-1,0-1 1,0 1 0,0 0 0,0-1 0,1 1 0,-1 0 0,0-1-1,0 1 1,0 0 0,0 0 0,1-1 0,-1 1 0,0 0 0,0 0-1,0-1 1,1 1 0,-1 0 0,0 0 0,10-5 4134,-4 2-3983,-1 1-1,1-1 0,-1 0 1,0 0-1,1 0 0,-1-1 1,-1 1-1,1-1 0,7-9 1,5-3 78,10-10 167,-1-1 1,36-51-1,-25 31-159,71-93 220,-99 129-366,0-1-1,-1-1 0,0 0 1,-1 0-1,0 0 1,5-17-1,-11 27 127,4-12-111,-7 26-938,-3 24 148,3-28 624,1-1 0,0 1 0,0 0-1,1-1 1,0 1 0,0 0 0,0-1 0,1 1 0,0-1 0,0 1 0,1-1-1,2 8 1,0-2 13,1-1 0,0 0 0,1 0 0,0 0 0,13 16 0,-18-25 30,0-1 1,0 0 0,0 0-1,0 0 1,1 0 0,-1 0-1,0 0 1,0 0 0,1 0-1,-1 0 1,0 0 0,1-1-1,-1 1 1,3 0 0,-2-1 1,-1 0 1,0 0-1,0 0 1,0 0-1,0 0 0,0 0 1,1-1-1,-1 1 1,0 0-1,0-1 1,0 1-1,0-1 1,0 1-1,0-1 0,0 0 1,0 1-1,0-1 1,0 0-1,0 0 1,-1 0-1,2-1 1,8-11 152,-1 0 1,0-1 0,-2 0 0,1 0-1,-2-1 1,8-22 0,-1 3-185,-11 28-135,0 1 1,-1-1 0,1 0-1,-1 0 1,-1 1 0,1-1-1,-1-7 1,0 12-135,0 2-161,-2 72 126,-17 113-1,14-133 394,-4 14 259,7-52-140,-6 18 527,4-29-481,1-9-80,2-10-286,1 13 72,1 0-1,-1 0 0,1 0 0,-1 0 0,1 0 0,0 0 0,0 0 0,0 0 0,0 0 0,0 0 0,0 0 1,1 1-1,-1-1 0,1 0 0,2-1 0,-2 0 7,1 1 0,-1 0 0,1 0 0,0 0 0,0 0-1,0 1 1,0-1 0,0 1 0,4-2 0,14-2-291,-11 2 265,1 0 0,0 1-1,-1 1 1,12-1 0,-6 2 14,57-2-1507,-65 1 705,0 0 1,0 0 0,0-1-1,0 0 1,0-1 0,12-5-1,-6 0-2653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31.44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 32 7392,'-8'-28'2720,"8"24"-1664,0 16-2944,4-1-1728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34.30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92 632 2400,'13'-10'7730,"-13"9"-7618,-8-3 2813,5 4-2786,0-1-1,1 1 1,-1 0 0,0 0 0,0 0-1,-4 0 1,4 2-169,-1 0 0,1 0-1,0 0 1,-1 0 0,1 0-1,0 1 1,0 0 0,0-1-1,1 1 1,-1 0 0,1 0 0,0 1-1,-1-1 1,-1 4 0,0 1-66,0 1 0,0-1 0,1 1 1,-4 17-1,5-16 152,0 0 1,1 1 0,0-1-1,2 17 1,-1-23-25,1-1 0,-1 1 0,1-1 0,0 1 0,0-1 1,0 1-1,3 4 0,-3-7-17,0 1-1,0-1 1,0 0 0,0 1-1,0-1 1,0 0 0,1 0-1,-1 0 1,0 0 0,1 0-1,-1 0 1,1 0 0,-1 0-1,1 0 1,-1-1 0,3 2-1,-1-2 20,-1 0 1,1 1-1,0-1 0,0 0 1,-1-1-1,1 1 0,0 0 0,-1-1 1,1 1-1,-1-1 0,1 0 0,-1 0 1,1 0-1,-1 0 0,4-3 0,5-3 66,19-15 0,-23 17-16,26-22 244,41-44 0,-72 69-196,17-15-726,-18 16 548,-1 1 0,1-1 0,0 1 0,0 0 0,0-1 0,-1 1 0,1 0 0,0 0 0,0-1 0,0 1 0,0 0 1,0 0-1,-1 0 0,1 0 0,0 0 0,0 0 0,0 1 0,0-1 0,-1 0 0,1 0 0,0 1 0,0-1 0,0 0 1,0 1-1,37 23-320,-25-15 322,1 0 1,16 7 0,-23-13 129,2 1 1,-1-2-1,0 1 1,0-1-1,1 0 1,0-1-1,-1 0 1,10 0-1,-13-1-17,-1 0-1,0-1 1,1 0-1,-1 1 1,0-1-1,1-1 0,-1 1 1,0-1-1,0 0 1,0 0-1,0 0 1,-1 0-1,1 0 0,0-1 1,-1 0-1,0 0 1,5-5-1,-5 4-10,0 0 1,-1 0-1,0 0 0,1 0 0,-1-1 0,-1 1 1,1-1-1,-1 0 0,0 1 0,0-1 1,0 0-1,-1 1 0,1-1 0,-1 0 0,0 0 1,-1 0-1,-1-8 0,0 2-113,0 0 0,-1 1-1,-1-1 1,1 1 0,-2 0 0,-8-17 0,9 23-52,3 4 102,0-1-1,1 0 0,-1 1 1,0-1-1,1 0 1,-1 0-1,0 1 0,1-1 1,-1 0-1,1 0 0,-1 0 1,1 0-1,0 0 1,-1 0-1,1 0 0,0 0 1,0 0-1,0 0 0,-1-1 1,1 1-155,0 0-11,-2-3-650,7 4 490,5-2 328,-1 0 0,1 1-1,14 1 1,15-2 6,-22-2 82,0 0 0,0-1-1,-1 0 1,1-2 0,-1 0 0,-1-1 0,1 0 0,-1-1 0,-1-1 0,0 0 0,0-1 0,-1-1 0,0 0 0,16-20 0,-22 21-58,0 0 1,0 0-1,-1-1 0,0 0 0,-1 0 0,0-1 0,-1 1 1,-1-1-1,0 0 0,-1 0 0,0 0 0,-1 0 0,0 0 1,-1 0-1,-1-1 0,0 1 0,0 0 0,-2 0 0,1 0 1,-9-23-1,7 24-131,-3-12-493,7 24 584,0 0 0,0 0 0,0 0 0,-1 0 0,1-1 0,0 1 0,0 0 0,0 0 0,0 0 0,0 0-1,0 0 1,0 0 0,0-1 0,-1 1 0,1 0 0,0 0 0,0 0 0,0 0 0,0 0 0,0 0 0,-1 0 0,1 0 0,0 0 0,0 0 0,0 0 0,0 0 0,-1 0 0,1 0 0,0 0-1,0 0 1,0 0 0,0 0 0,0 0 0,-1 0 0,1 0 0,0 0 0,0 0 0,-6 11-614,-2 17 381,2 1 1,-6 48 0,-4 27 298,-63 185 151,74-271-162,-5 25 81,-6 53 0,6-27 367,4-41 907,7-44-672,2 3-745,1 1 0,1-1 0,0 1 0,8-14 0,-10 20-33,0 1-1,1-1 1,0 1-1,0 0 1,0 0-1,1 0 1,0 1 0,0 0-1,0 0 1,9-6-1,-2 3-69,2 1-1,-1 0 1,1 1-1,0 1 0,17-4 1,-29 8 98,1-1 1,0 1-1,0 0 0,0 1 1,0-1-1,0 0 1,0 1-1,-1-1 0,1 1 1,0 0-1,0 0 1,-1 0-1,1 1 0,-1-1 1,1 0-1,-1 1 1,1 0-1,-1-1 0,0 1 1,0 0-1,0 0 1,0 1-1,0-1 0,0 0 1,-1 0-1,1 1 1,-1-1-1,0 1 0,1 0 1,0 5-1,3 4 67,0 0 0,1 0 0,0 0 1,0-1-1,1 0 0,1 0 0,0-1 0,14 15 0,-20-23-12,0 0-1,0 0 1,0 0 0,1-1-1,-1 1 1,0 0 0,1-1 0,0 1-1,-1-1 1,1 0 0,0 0-1,-1 0 1,1 0 0,0-1 0,0 1-1,6 0 1,-5-2 14,1 1 1,0-1-1,-1 1 1,1-1-1,-1-1 1,1 1-1,-1-1 0,1 1 1,7-6-1,3-2 55,-1-1 1,0-1-1,-1-1 0,13-13 0,-15 13 1,0-1 0,-1-1 0,15-24 0,-24 37-100,0 0-1,-1-1 1,1 1-1,-1 0 1,1-1-1,-1 1 0,1-1 1,-1 1-1,0-1 1,0 1-1,0-1 1,0 1-1,0-1 1,0 1-1,-1-3 1,1 4-10,0-1-1,0 1 1,0 0 0,0 0 0,0 0 0,0-1 0,0 1 0,0 0 0,0 0-1,-1 0 1,1-1 0,0 1 0,0 0 0,0 0 0,0 0 0,-1 0 0,1 0-1,0-1 1,0 1 0,0 0 0,-1 0 0,1 0 0,0 0 0,0 0-1,0 0 1,-1 0 0,1 0 0,0 0 0,0 0 0,0 0 0,-1 0 0,1 0-1,0 0 1,-1 0 0,0 0-27,0 1 0,1-1 0,-1 1 1,0-1-1,0 1 0,0 0 0,0-1 0,0 1 0,1 0 0,-1 0 0,0-1 0,0 2 1,-5 5-30,1 1 0,0-1 1,0 1-1,0 0 0,1 0 1,0 0-1,1 0 0,0 1 1,0 0-1,1-1 0,0 1 1,0 11-1,0 3 56,1-18 30,0-1-1,1 1 1,0-1-1,0 0 1,0 1-1,0-1 1,1 1-1,1 6 1,-1-10 529,12-6-53,-11 4-464,1-1 0,-1 0-1,0 0 1,1 0 0,-1 0 0,0-1 0,-1 1 0,1 0-1,0-1 1,1-3 0,14-33 207,-8 19-172,-2 5-104,-4 10-94,0 0 0,-1 0 0,1-1 0,-1 1 0,-1-1 0,1 1 0,-1-1 0,1-8 0,7 19-376,1 10 358,11 4 139,-16-13 29,1 0-1,0-1 1,0 0-1,12 7 1,-16-11 10,0 0 0,0 0 0,1 0 1,-1 0-1,1-1 0,-1 1 0,0-1 0,1 0 0,-1 1 1,1-1-1,0 0 0,-1 0 0,1-1 0,-1 1 1,0 0-1,1-1 0,-1 1 0,1-1 0,2-1 1,11-6 153,-1 0 0,0-1 1,-1 0-1,16-14 0,51-48 90,-68 59-267,-1 0 0,0 0 0,-1-1 0,0-1-1,-1 0 1,0 0 0,-1-1 0,13-32 0,-4-7-67,13-64 0,2-59 82,-31 162-13,1 3-100,-1 1-1,0-1 0,-1 0 1,-1 1-1,0-1 0,-2-14 1,2 25 78,0 1 0,0 0-1,0 0 1,0 0 0,0 0 0,0-1 0,0 1 0,0 0 0,0 0 0,0 0 0,0-1-1,0 1 1,0 0 0,-1 0 0,1 0 0,0 0 0,0 0 0,0-1 0,0 1 0,0 0-1,0 0 1,0 0 0,-1 0 0,1 0 0,0 0 0,0-1 0,0 1 0,0 0-1,-1 0 1,1 0 0,0 0 0,0 0 0,0 0 0,-1 0 0,1 0 0,-6 4-322,-5 14-4,2 10 182,2 1-1,2 0 1,-4 44-1,3-23 89,-2 7 86,-5 35 125,-1 111 1,13-131 123,-1-24 25,2 0-1,3 0 1,10 55 0,-10-64 88,-3-38-37,-3-6-2239,-15-37-2348,12 27 1324,-12-26 0,1 17 708,-1 0 545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34.64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1 256 6560,'0'0'192,"0"-1"0,0 0 0,0 0-1,1 0 1,-1 1 0,1-1 0,-1 0 0,0 0 0,1 1 0,-1-1 0,1 0 0,-1 1 0,1-1 0,0 1-1,-1-1 1,1 1 0,1-2 0,17-9 549,-11 6-184,20-10-180,0 2 0,1 0 0,1 2 0,36-8 0,-29 8-65,27-9 337,151-40 814,92 12-1106,-233 41-897,-27 2-3122,-32 0-1266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37.71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280 586 2976,'1'0'149,"-1"-1"0,1 1 0,-1-1 0,1 1 0,-1-1 1,1 0-1,-1 1 0,1-1 0,-1 1 0,1-1 0,-1 0 0,0 0 0,0 1 0,1-1 1,-1 0-1,0 1 0,0-1 0,0 0 0,0 0 0,0 1 0,0-1 0,0 0 0,0 0 1,0 1-1,0-1 0,0 0 0,0 0 0,0 1 0,-1-1 0,1 0 0,0 1 0,-1-1 0,1 0 1,0 1-1,-1-2 0,0 1-45,0-1 1,0 1-1,0 0 1,0 0-1,0-1 1,0 1-1,0 0 1,-1 0-1,1 0 1,0 0-1,0 0 1,-1 0-1,1 1 1,-1-1-1,-2-1 1,1 2-89,1 0-1,-1 0 1,1 0 0,-1 1 0,0-1 0,1 0 0,-1 1 0,0 0-1,1-1 1,-1 1 0,-3 3 0,-26 15-279,24-15 197,4-1 12,1 0 0,-1 0-1,1 0 1,-1 1 0,1-1 0,-4 6-1,-7 8 174,8-12-128,1 1 0,1-1 0,-1 1 0,1 0 0,0 0 0,-4 8 0,6-10 38,1 0 0,-1 0 0,1 0 0,0 1 0,0-1 0,1 0 0,-1 0 0,1 0 0,0 1 0,0-1 0,0 0 0,2 5 0,-2-7-12,0-1-1,0 1 1,1-1-1,-1 1 1,1-1-1,-1 1 1,1-1-1,-1 0 1,1 1-1,0-1 1,0 0-1,0 0 1,0 0-1,0 1 1,0-1-1,0 0 1,0 0-1,0 0 1,0-1-1,3 2 1,-2-1 30,0 0 1,0 0 0,1-1 0,-1 1 0,0-1 0,1 0 0,-1 1 0,0-1 0,1 0 0,-1-1 0,4 1 0,3-2 125,-1 0-1,0-1 1,0 0-1,0 0 1,13-7 0,-10 3 74,0-1 0,0 1 0,-1-2 0,13-12 1,-18 16-176,-1 0 1,1 0 0,-1 0 0,-1 0 0,1 0 0,-1-1 0,0 0-1,0 1 1,-1-1 0,4-11 0,-6 14-23,0 0-1,0 0 1,0 1 0,0-1 0,-1 0 0,1 1-1,-1-1 1,0 0 0,0 1 0,-1-3 0,2 3-92,-1 1 1,1 0-1,0 0 1,-1 0-1,0 0 1,1 0-1,-1 0 1,0 0-1,1 0 1,-1 0-1,0 0 1,0 0-1,0 0 1,0 1-1,0-1 1,0 0-1,0 1 1,0-1-1,0 1 1,0-1-1,0 1 1,-1-1-1,0 1 1,1 0 4,0 0 0,0 0 0,0 0 1,0 1-1,0-1 0,0 0 0,0 1 0,0-1 0,1 1 0,-1-1 1,0 1-1,0 0 0,1-1 0,-1 1 0,0 0 0,1-1 1,-1 1-1,0 0 0,1 0 0,-1-1 0,1 1 0,-1 0 0,1 0 1,0 0-1,-1 0 0,1 0 0,0 0 0,0 0 0,0 0 1,-1 1-1,0 5-84,0 1 0,1 13 1,0-17 77,0 85-115,-10 326 167,7-385 290,-1 1 0,-8 31-1,9-50-128,-1-1-1,0 1 0,0-1 0,-1 0 1,-1 0-1,0 0 0,-15 19 1,19-26-69,-2-1 1,1 1 0,0-1-1,0 0 1,-1 0 0,0-1-1,-5 4 1,8-5-54,-1-1 1,0 1-1,0 0 0,1-1 1,-1 1-1,0-1 1,0 0-1,0 0 0,1 1 1,-1-1-1,0 0 0,0-1 1,0 1-1,1 0 1,-1 0-1,0-1 0,0 1 1,0-1-1,1 0 0,-4-1 1,-1-1 73,-9-5 77,-19-13 0,30 18-212,-1 0-1,1-1 1,0 1 0,0-1-1,1 0 1,-1-1 0,1 1-1,-5-8 1,3 3 3,2 3-70,-1 0-1,1-1 1,1 1 0,-3-9 0,4 14 45,1-1 1,0 0-1,-1 1 1,1-1-1,0 0 1,0 0-1,0 1 1,0-1-1,0 0 0,1 1 1,-1-1-1,1 0 1,-1 1-1,1-1 1,-1 1-1,1-1 1,0 0-1,0 1 1,-1 0-1,1-1 1,0 1-1,3-3 1,9-9-153,2 1 0,0 0 1,0 1-1,1 1 0,32-16 1,38-15 94,-21 10 399,110-69 0,-152 83-210,118-87 228,-124 89-189,0-1 0,-1 0 0,-1-1 0,0 0 0,19-33 0,-32 46-113,0 0 1,-1 0 0,1 0 0,-1 0 0,0 0 0,0 0 0,0-1 0,-1 1 0,1 0-1,-1-1 1,0 1 0,0 0 0,-2-9 0,1 11-63,1 0 0,0 1 0,-1-1 0,1 0 0,-1 1 0,0-1 1,0 0-1,1 1 0,-1-1 0,0 1 0,0-1 0,-1 1 0,1-1 0,0 1 0,0 0 0,-1 0 0,1-1 0,-1 1 1,1 0-1,-1 0 0,1 1 0,-1-1 0,1 0 0,-1 0 0,0 1 0,0-1 0,1 1 0,-1-1 0,0 1 0,0 0 1,0 0-1,1 0 0,-1 0 0,0 0 0,-2 1 0,-3 0-54,0 1 1,0 0 0,0 1-1,1 0 1,-1 0-1,1 0 1,0 1-1,-9 6 1,12-8 89,1 0 0,-1 0 1,1 0-1,0 1 0,0-1 0,0 0 1,0 1-1,1 0 0,-1-1 0,1 1 0,-1 0 1,1 0-1,0 0 0,0 0 0,0 0 1,1 0-1,-1 0 0,1 0 0,-1 0 1,1 0-1,0 0 0,0 0 0,0 0 1,1 0-1,-1 0 0,3 6 0,1 3 19,0 0 0,1-1 0,1 0 0,-1 0 0,2 0 0,0-1 0,0 0 0,1 0 0,0 0 0,1-1 0,11 9 0,-16-15 30,0 0-1,0 0 0,0 0 1,0-1-1,1 1 0,0-1 1,-1 0-1,1-1 0,0 1 1,0-1-1,0 0 0,0 0 1,0 0-1,0-1 0,0 0 1,0 0-1,0 0 0,0 0 1,0-1-1,0 0 0,0 0 1,0-1-1,-1 1 0,1-1 1,0 0-1,-1 0 0,1 0 1,-1-1-1,6-4 0,7-8 235,-1 0 0,26-33 0,-24 27-142,20-19-1,-27 24-56,-10 14-66,0 0-1,0 0 1,0 1 0,0-1-1,0 1 1,1-1 0,-1 1-1,2-2 1,-3 2-26,1 0 1,0 1-1,-1-1 0,1 0 0,-1 0 1,0 1-1,1-1 0,-1 0 0,0 0 1,1 0-1,-1 0 0,0 1 0,0-1 0,1 0 1,-1 0-1,0 0 0,0 0 0,0 0 1,0 0-1,-1 0 0,1 1 0,0-2 1,0-9-68,0 10 233,0 0-145,0-2 27,0 2-26,0-15 74,5 11-49,-1 0 0,-1 0 0,1 0 0,-1-1 0,0 0 0,0 0 0,0 0 0,-1 0 0,0 0 0,2-10 0,1-10 245,2-34-1,-6 42-319,3-55 0,-12-130 1,2 108 104,-2 4-1820,3 96 991,3 4 660,0 0 0,0 0 0,0 1 0,1-1 0,1 0 0,0 18 0,0 6-8,-3 67 52,15 166 1,-10-250 114,1 1 0,1-1 0,0 1 0,1-1 0,1-1 0,0 1 0,1-1 0,1 0 0,15 22 0,-20-32 19,1-1 0,0 0 0,-1 0 0,1-1 0,1 1 0,-1-1 0,0 0 1,1 0-1,0 0 0,-1 0 0,1-1 0,0 0 0,0 0 0,1 0 0,-1-1 1,8 2-1,-6-3 3,1 1 1,-1-1-1,0 0 1,1 0-1,-1-1 0,1 0 1,-1 0-1,0-1 1,1 0-1,-1-1 1,8-3-1,-3 1-36,-1-1 0,1 0 0,-1-1 0,0 0 0,0-1 0,-1 0 0,11-12 0,30-31-122,-44 43-97,0 0-1,0 1 1,15-11 0,-21 18 151,-1 0 0,0 0 0,1 0 0,-1 0 0,1 0 0,-1 0 0,0 0 0,1 0 0,-1 0 1,1 1-1,-1-1 0,0 0 0,1 0 0,-1 0 0,0 0 0,1 0 0,-1 1 0,0-1 0,1 0 0,-1 0 0,0 1 0,1-1 0,-1 0 0,0 0 1,0 1-1,1-1 0,-1 0 0,0 1 0,0-1 0,1 1 0,5 10-194,-3-3 170,-1 1 0,0 0 0,0-1 0,-1 1 0,0 0 0,0 0 0,-2 17 0,1-10 103,-1-4 105,-1 1 0,0-1-1,0 1 1,-9 22 0,6-17 195,4-16-318,1 0 0,-1 0 0,0 0 0,1 0 0,-1 0 0,0 0 0,0 0 0,0-1 0,-1 1 0,1 0 0,0-1 0,-1 1 0,1-1 0,-1 1 0,1-1 0,-1 0 0,-3 3 0,3-4 1,0 1 0,0 0 1,0-1-1,0 0 0,0 1 0,0-1 0,0 0 0,0 0 0,0 0 0,0 0 0,0-1 0,0 1 0,0 0 0,-4-2 0,-4-2 67,0-1-1,1 0 1,-1-1-1,1 0 1,-11-8 0,16 10-88,-5-2-11,7 5-10,1 0-1,-1 0 1,1 0-1,-1 0 1,1 0-1,0-1 1,-1 1-1,1 0 1,0-1-1,0 1 1,0-1 0,-1-1-1,-2-4-17,-1-5-451,5 12 460,0-1 0,0 1 0,0-1 0,1 1 0,-1-1-1,0 1 1,0 0 0,0-1 0,1 1 0,-1-1 0,0 1-1,0 0 1,1-1 0,-1 1 0,0 0 0,1-1 0,-1 1-1,1 0 1,-1-1 0,0 1 0,1 0 0,-1 0 0,1-1-1,-1 1 1,1 0 0,-1 0 0,1 0 0,0 0-1,7-3-18,1 1 0,0 0 0,0 0-1,0 1 1,13 0 0,48 5 333,-9-1-222,-23-2 21,-19 0-8,32-2-1,-13 0-3528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38.07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0 196 4384,'3'-6'494,"-1"-1"0,1 1-1,-2-1 1,3-11 0,-3 16-158,-1 0 0,1-1 0,0 1 0,0-1 0,0 1 0,3-4 0,2-6 960,-3 5-895,0 1 0,0 0 0,1 0-1,0 0 1,0 0 0,0 1 0,1-1 0,0 1 0,0 0-1,6-4 1,-5 4-291,1 1 0,0-1 0,0 1-1,0 1 1,1-1 0,-1 1 0,1 1-1,12-4 1,16 0-123,0 1-1,44 1 1,76 6-80,-92 3-1396,-39-2-855,0-1 0,0-1 1,47-5-1,-22-7-605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44.73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1 916 1664,'0'36'9125,"6"-45"-8026,5-16-445,2 0 0,31-44 0,-33 54-621,1 0 0,1 1 0,0 1 0,19-15-1,65-42-195,-44 33 136,-38 26 27,-1 0 94,2 0 0,-1 0 0,2 2 0,-1 0 1,23-8-1,-37 16-111,0 0 1,0 1-1,0-1 0,0 1 0,0 0 1,0-1-1,0 1 0,0 0 1,0 0-1,0 0 0,0 1 1,0-1-1,0 0 0,0 1 1,0 0-1,0-1 0,0 1 1,0 0-1,0 0 0,-1 0 1,1 0-1,0 0 0,-1 0 1,1 0-1,0 1 0,-1-1 1,2 3-1,1 2 27,0-1 1,-1 1-1,0 0 0,0 0 1,-1 0-1,1 0 1,1 10-1,-2-5 28,-1 1 1,0 0-1,0 0 0,-1-1 1,-4 24-1,3-25-12,0-3 24,0 0 1,-1 0-1,0 0 1,0 0-1,-1 0 0,0 0 1,-4 7-1,-29 40 554,35-51-576,-3 5 574,12-15-238,-3 3-408,60-56-46,-12 3-16,36-32-594,-85 85 659,0 1-1,1-1 0,0 1 1,0 0-1,0 0 1,9-3-1,-13 6 26,1-1 0,-1 1 0,0-1 0,1 1 0,-1-1 0,1 1 0,-1 0 0,0 0 0,1 0-1,-1 0 1,1 0 0,-1 0 0,0 0 0,1 0 0,-1 1 0,1-1 0,-1 1 0,0-1 0,1 1 0,-1-1 0,0 1 0,0-1 0,1 1-1,-1 0 1,0 0 0,0 0 0,0 0 0,0 0 0,0 0 0,0 0 0,1 2 0,0 2 41,0-1 0,0 1 1,-1 0-1,1 0 0,-1 0 0,0 0 0,-1 0 1,1-1-1,-1 2 0,0 4 0,-1 4 78,0 0 0,-5 20 1,-10 16 914,13-47-628,2-4 123,1-10-376,3 1-228,0 0 1,0 1-1,1-1 0,0 0 1,1 1-1,0 0 0,0 0 1,1 0-1,0 1 1,1 0-1,-1 0 0,2 1 1,11-11-1,-17 17 63,-1 0 1,1 0 0,-1 0-1,1 0 1,-1 0-1,1 0 1,0 0 0,-1 1-1,1-1 1,0 1 0,0-1-1,-1 1 1,1 0-1,0-1 1,0 1 0,0 0-1,1 0 1,-1 1 5,0-1 0,-1 1 0,1 0 0,-1-1 0,1 1 0,-1 0 0,0 0 0,1 0 0,-1 0 0,0 0 0,1 0 0,-1 0 0,0 0 0,0 0 0,1 3 0,3 4-22,0 1 1,-1 0 0,0 0 0,-1 0 0,3 12 0,-1-4 86,-2-8-59,1 0 1,-1 0 0,2-1 0,-1 1 0,7 9-1,-7-14 49,-1 0 0,1 0 0,0 0 0,0 0 0,0-1 0,0 1 0,0-1 0,1 0 1,0-1-1,8 5 0,0-2 8,0-1 0,0 0 0,1-1 0,-1 0 0,1-1 1,-1-1-1,1 0 0,0 0 0,-1-2 0,1 0 1,23-4-1,-25 2 4,-1 0 0,1-1 0,-1 0 0,0-1 0,-1 0 0,1 0 0,-1-1 0,0-1 0,0 0 1,-1 0-1,0-1 0,-1 0 0,15-16 0,-18 16-10,-1 1 1,1-1 0,-1 1-1,-1-1 1,1 0 0,-1-1-1,-1 1 1,0 0 0,0-1-1,0 0 1,-1 1 0,-1-1-1,1 0 1,-1 1 0,-1-1-1,0 0 1,0 1-1,-3-11 1,4 19-58,0-1-1,0 1 1,0-1-1,0 1 1,0-1-1,0 1 1,-1-1-1,1 1 1,0-1 0,0 1-1,0-1 1,-1 1-1,1-1 1,0 1-1,-1-1 1,1 1-1,-1 0 1,1-1-1,0 1 1,-1-1 0,1 1-1,-1 0 1,1 0-1,-1-1 1,1 1-1,-2 0 1,2 0 7,-1 0 0,0 0-1,0 0 1,1 0 0,-1 1 0,0-1 0,0 0 0,1 0 0,-1 1 0,0-1 0,1 1-1,-1-1 1,1 0 0,-1 1 0,0 0 0,0 0 0,-2 3-18,0-1 0,0 1 0,0 1 0,0-1 0,-2 5 0,-6 13-166,-17 42-258,6-17 450,-1 3-185,21-46 167,0 1-1,1 0 1,0 0 0,0-1-1,0 1 1,1 0 0,0 0 0,0 8-1,1-9 64,0 1-1,1-1 0,-1 0 1,1 0-1,0 0 0,0 0 1,1 0-1,-1 0 0,1-1 1,-1 1-1,1-1 0,0 0 1,1 0-1,-1 0 0,0 0 1,1 0-1,0-1 0,0 0 1,-1 0-1,1 0 0,0 0 1,7 2-1,-6-4-11,0 1 0,1-1-1,-1-1 1,0 1 0,0-1 0,0 0 0,0 0-1,0 0 1,7-3 0,2 0 25,57-21 88,-21 7-11,-36 13-100,146-55 326,-144 53-327,-1-1 0,0 0 0,-1-2 0,0 1 0,0-2-1,-1 0 1,22-24 0,-34 34-18,0 0 0,0 0 0,-1-1-1,1 1 1,0 0 0,-1 0 0,1 0 0,-1-1 0,0 1-1,1 0 1,-1-1 0,0 1 0,0-2 0,0 2-13,0 1-1,0-1 1,0 1 0,0-1 0,0 1 0,0-1 0,-1 1-1,1-1 1,0 1 0,0 0 0,-1-1 0,1 1 0,0-1-1,0 1 1,-1 0 0,1-1 0,0 1 0,-1 0 0,1 0-1,-1-1 1,1 1 0,0 0 0,-1 0 0,1-1 0,-1 1-1,1 0 1,-1 0 0,1 0 0,0 0 0,-1 0 0,1 0-1,-1 0 1,1 0 0,-1 0 0,1 0 0,-1 0-1,1 0 1,-1 0 0,1 0 0,-1 0 0,1 0 0,-1 0-1,1 0 1,-1 1 0,-11 2-93,1 1 0,-1 0 0,1 1 0,0 0 0,-14 9 0,-51 37-246,68-45 298,-5 3 0,-4 3-12,1 1 0,-16 15 0,28-24 37,0 0 1,1 0-1,-1 1 1,1-1-1,0 1 1,0 0-1,0 0 1,1 0-1,0 0 1,0 1-1,0-1 1,-1 8-1,3-12 29,-1 1-1,1-1 0,0 1 1,0 0-1,0-1 1,0 1-1,1-1 0,-1 1 1,0-1-1,1 1 1,-1-1-1,1 1 0,-1-1 1,1 1-1,0-1 1,-1 0-1,1 1 0,0-1 1,0 0-1,0 0 1,0 1-1,0-1 0,1 0 1,-1 0-1,0 0 1,0-1-1,1 1 0,-1 0 1,0 0-1,1-1 1,-1 1-1,1 0 0,-1-1 1,4 1-1,0 0 40,1 0 0,0 0 0,0 0 0,0-1 0,0 0 0,0 0 0,0-1 0,7-1 0,12-4 154,1-2 1,37-17-1,-52 20-159,-1 0-6,1 0 0,-2 0 0,1-1 0,0 0 0,-1-1 0,0 0 0,-1 0 0,0-1 0,0 0 0,0-1 0,-1 1 0,-1-1 0,10-17-1,-15 24-71,0-1-1,0 0 0,0 0 0,0 0 0,-1 0 1,1 0-1,-1 0 0,0 0 0,0-5 0,0 3-128,-1 5 133,1 0 0,-1 0-1,1 0 1,0 0 0,-1 0 0,1 1 0,0-1 0,-1 0 0,1 0 0,0 0 0,-1 0-1,1 1 1,0-1 0,-1 0 0,1 0 0,0 1 0,0-1 0,-1 0 0,1 0 0,0 1 0,0-1-1,-1 0 1,1 1 0,0-1 0,0 0 0,0 1 0,0-1 0,0 0 0,-1 1 0,1-1-1,0 1 1,0-1 0,0 0 0,0 1 0,0 0 0,0 2 27,0 0 0,1 1 0,-1-1-1,1 1 1,-1-1 0,1 1 0,0-1 0,1 0 0,-1 0 0,0 1 0,1-1 0,2 3 0,-4-3 4,1-2 0,-1-1 0,0 1 0,0 0 0,0 0 0,1 0 0,-1-1 0,1 1 0,-1 0 0,0 0 0,1-1 0,-1 1 0,1 0 0,0-1 0,-1 1 0,1-1 0,-1 1 0,2 0 0,14 21-112,-15-20 154,1 1-30,-1 0 0,1 0 0,-1 0 0,0 1 0,0-1 0,0 1 0,0 3 0,-1-6 79,4 9 192,-2-8-255,0 0 1,0 0-1,0 0 1,0-1 0,0 1-1,0 0 1,0-1 0,0 0-1,1 1 1,-1-1-1,1 0 1,-1 0 0,4 0-1,-2 1 27,0-1 1,1 0-1,-1 0 0,0-1 0,1 1 1,-1-1-1,9-1 0,-9 0-14,1 0 0,-1-1 0,0 1 0,0-1 0,1 0-1,-1 0 1,0-1 0,-1 1 0,1-1 0,0 0 0,-1 0 0,0 0-1,1 0 1,-1 0 0,0-1 0,-1 0 0,1 1 0,3-8 0,-1 2 49,-1-1 0,1 1 0,-2-1 1,1 0-1,-2-1 0,1 1 1,0-11-1,-1 3 3,-3-26 0,1 17-946,2 28 264,0 0 496,0 1 0,-1-1-1,1 1 1,0-1 0,-1 1 0,1-1 0,-1 1-1,2 2 1,-3-3 65,11 15 8,-1 0-1,-1 2 1,-1-1-1,0 1 1,9 35 0,-16-48 68,0 0 1,0 0-1,-1 0 1,1 1-1,-1-1 1,-1 0-1,1 0 1,-1 0-1,0 1 1,0-1-1,0 0 1,-1 0-1,0 0 1,0-1-1,0 1 1,0 0-1,-1-1 1,0 1-1,0-1 1,-3 4-1,4-7-10,1 0 0,0 0 0,0 0 0,-1 0 0,1 0 0,-1-1 0,1 1 0,-1 0 0,1-1 0,-1 1-1,1-1 1,-1 0 0,1 1 0,-1-1 0,1 0 0,-1 0 0,0 0 0,1 0 0,-1 0 0,1-1 0,-1 1 0,0 0 0,1-1 0,-1 1 0,1-1-1,-1 0 1,1 1 0,-2-2 0,0 1-8,0-1 0,0 0 0,0 1 0,0-1-1,0-1 1,1 1 0,-1 0 0,0 0 0,1-1 0,0 0-1,0 1 1,-2-4 0,0 0-215,-1-7 18,0 1-350,5 11 357,2 2-486,54 21 17,-45-19 625,1-1 0,-1 1-1,1-2 1,-1 0 0,19 0 0,4 0 136,-22-1-8,0 0 0,0-1 1,1-1-1,-1 1 0,0-2 0,-1 0 0,1 0 1,0-1-1,19-10 0,-17 7-74,1-1-1,-1-1 1,-1 0-1,0-1 1,0-1 0,18-19-1,-24 22 11,-1-1-1,0 1 1,-1-1-1,0 0 1,5-12-1,-7-1-327,-3 15-82,-5 13-658,-1 9 939,0 1-1,2-1 1,-1 1 0,2 0-1,0 0 1,1 1 0,0 22-1,2-38 72,0 2 23,-1 1 1,1-1-1,1 0 1,-1 1 0,0-1-1,1 1 1,0-1-1,0 1 1,0-1-1,2 6 1,-1-8 5,-1 0 0,0 0 0,0-1 0,0 1 1,1 0-1,-1-1 0,0 1 0,1-1 0,-1 1 0,1-1 1,-1 0-1,1 1 0,-1-1 0,0 0 0,1 0 0,-1 0 1,1 0-1,1 0 0,2-2 15,-1 1 1,0 0-1,1-1 1,-1 0-1,0 0 0,0 0 1,0 0-1,0-1 1,0 1-1,-1-1 1,1 0-1,-1 0 0,5-6 1,2-4 69,1-1 0,10-20 0,-5 8-128,-15 23 3,1 1-107,0-1-1,0 0 0,0 0 0,-1 0 0,1 0 0,-1 0 0,0 0 0,1-6 0,-2 9-192,5 11-219,-3-1 501,1-1 1,1 0-1,0-1 1,6 12 0,-1-4 126,-8-14-75,-1 0 0,1-1 0,0 1 0,0-1-1,0 1 1,0-1 0,0 1 0,0-1 0,1 0 0,-1 1 0,0-1 0,1 0 0,-1 0 0,1 0 0,-1 0 0,1 0 0,-1 0-1,1 0 1,0-1 0,-1 1 0,1-1 0,0 1 0,0-1 0,-1 0 0,1 1 0,0-1 0,0 0 0,0 0 0,0 0 0,-1-1-1,1 1 1,0 0 0,0-1 0,-1 1 0,3-1 0,1-2 46,0 1 0,0-1 1,0 1-1,-1-1 0,1-1 0,-1 1 0,0-1 0,0 1 0,0-1 1,4-5-1,5-7 18,-5 7-1,0 0-1,-1-1 1,0 0-1,-1-1 1,0 1-1,0-1 1,5-14-1,-6 10-194,-4 11-79,1 0 0,-1 0 1,0 0-1,0-1 0,1-7 1,-2 11-13,5 1-346,-1 1 507,-1 0 0,1 1 0,-1-1 0,0 1 0,0 0 0,0-1-1,0 1 1,0 1 0,0-1 0,4 4 0,3 3-125,36 31 101,-35-29 38,1-1 0,0 0 0,0 0 0,18 8 0,-30-17 21,16 7 116,1 1 1,20 5-1,-22-9-38,-1-2-1,1 0 1,0 0-1,0-2 1,15 1-1,-25-2-22,1 0 0,-1 0 0,1-1 0,-1 1-1,1-1 1,-1-1 0,0 1 0,1-1 0,8-3-1,-9 3-57,-1-1-1,1 0 0,0 1 0,-1-1 1,0-1-1,0 1 0,7-7 0,-9 8 13,-1 0-1,0 0 1,1 1 0,-1-1-1,0 0 1,0 0-1,0 0 1,0-1 0,-1 1-1,1 0 1,0 0-1,-1 0 1,1-1-1,-1 1 1,0 0 0,0 0-1,0-1 1,0 1-1,-1-4 1,0-2 110,0 4-124,0 0 0,0 0 0,0 0 1,-1 0-1,-2-6 0,4 9-21,-1 0-1,0 0 1,0 0 0,1 0 0,-1 0-1,0 0 1,0 1 0,0-1-1,0 0 1,0 0 0,0 1 0,0-1-1,0 1 1,0-1 0,0 1-1,-1-1 1,1 1 0,0 0 0,0-1-1,0 1 1,-1 0 0,1 0-1,-2 0 1,-2 1-36,0 0-1,0 0 1,1 1-1,-1-1 1,1 1 0,-1 0-1,1 0 1,-1 1-1,1-1 1,0 1 0,-5 5-1,-9 4 28,11-8 3,0 0 0,1 1 0,-1 0 0,1 0 1,0 1-1,0-1 0,1 1 0,-7 9 1,12-15 29,0 1 1,-1-1 0,1 1 0,0-1 0,0 1 0,0-1 0,0 0 0,0 1 0,0-1 0,0 1 0,0-1 0,0 1 0,0-1 0,0 1 0,1-1 0,-1 0 0,0 1 0,0-1 0,0 1 0,0-1 0,1 0 0,-1 1 0,0-1-1,0 0 1,1 1 0,-1-1 0,1 1 0,10 9 14,-7-7-16,76 68 63,-73-61-218,-7-9 163,1-1 1,-1 1 0,1 0-1,-1-1 1,1 1-1,-1 0 1,1-1-1,0 1 1,-1-1 0,1 1-1,0-1 1,-1 1-1,1-1 1,1 2 0,12 15 172,-8-9-56,-5-7-94,-1 0 1,1 0 0,0-1 0,0 1 0,-1 0 0,1 0-1,0 0 1,0 0 0,0-1 0,0 1 0,0 0 0,0-1-1,0 1 1,0-1 0,1 1 0,2 1-23,-3-2 26,0 1-1,0 0 1,0-1 0,0 1-1,1-1 1,-1 0 0,0 1 0,0-1-1,1 0 1,-1 0 0,0 0 0,0 0-1,1 0 1,-1 0 0,0 0 0,0 0-1,1 0 1,-1-1 0,0 1 0,0 0-1,1-1 1,1 0 0,17-11 16,-12 8 0,-1 0-1,-1 0 1,8-6 0,36-27 7,-34 25-98,1 1-1,0 1 0,1 0 0,27-10 0,-34 15 35,6-2-119,1 1 0,-1 1 1,1 1-1,0 0 0,0 1 0,1 1 0,27 1 0,-32 3 563,-23-4 947,-8-4-1409,1 1 0,0 1 0,-1 1 0,-33-3 0,42 6-20,0-1 0,0 2 0,0-1 1,0 1-1,0 0 0,0 1 0,1 0 1,-1 0-1,1 1 0,-1 0 1,1 0-1,-13 8 0,13-6-33,-1 1-1,1 0 1,0 0 0,1 0-1,-1 1 1,1 0 0,1 1-1,-9 13 1,13-19 78,0 0 0,0 0 1,0-1-1,1 1 0,-1 0 1,0 0-1,1 0 0,0 0 1,0 0-1,-1 1 0,1-1 1,0 0-1,1 0 0,-1 0 0,0 0 1,1 0-1,-1 0 0,1 0 1,-1 0-1,1 0 0,0 0 1,0-1-1,0 1 0,0 0 1,0 0-1,0-1 0,1 1 0,-1-1 1,1 1-1,-1-1 0,1 1 1,-1-1-1,1 0 0,0 0 1,-1 0-1,1 0 0,0 0 1,3 1-1,3 1 65,1 0 0,0 0 0,-1-1 0,1-1 0,0 1 0,0-1 0,0-1 0,0 0 0,0 0 0,0-1 0,0 0 0,17-4 0,-10 1 44,0-1-1,-1 0 1,1-1-1,-1-1 1,0 0 0,15-11-1,-22 13-54,-1-1 1,0 1-1,-1-1 0,1 0 0,-1 0 0,-1-1 1,1 0-1,-1 0 0,0 0 0,0 0 0,-1-1 0,0 0 1,-1 0-1,0 0 0,0-1 0,3-16 0,1-18-39,-2-1-1,-2 0 0,-3-57 0,0 45-3,0-9-129,-2-97-458,0 125 503,-2 0 0,-12-50 0,13 77-17,0 0 0,-6-13-1,8 20 37,0 1-1,0-1 0,-1 1 1,1 0-1,-1 0 0,1 0 1,-1 0-1,0 0 0,1 0 1,-1 0-1,0 0 0,0 0 1,0 1-1,-4-3 1,5 4 36,1 0 0,-1 0 0,1 0 1,0 0-1,-1 0 0,1 0 1,-1 0-1,1 0 0,0 0 1,-1 0-1,1 0 0,-1 0 1,1 0-1,0 0 0,-1 0 0,1 0 1,0 1-1,-1-1 0,1 0 1,-1 0-1,1 0 0,0 1 1,0-1-1,-1 0 0,1 1 1,0-1-1,-1 0 0,1 0 0,0 1 1,-1 0-1,-5 12-111,5-10 69,-12 30-72,1 0 0,2 2 0,1-1 0,2 1 0,-5 59 0,8 101 285,6-161 55,2 0 0,1 0 0,16 59 1,-17-80-60,1 0 0,0 0 0,1 0 1,1 0-1,0-1 0,9 13 1,-9-17-46,-1-1 0,1 0 1,0 0-1,1 0 1,0-1-1,0 0 1,0 0-1,1-1 0,12 6 1,-11-6 149,0-1 0,1 0 0,-1 0 0,1-1 0,0-1 0,0 0 0,21 2 0,-24-4-30,-12 2-1068,-13-1-1863,7 0 1184,0 0-1,0 1 1,0 0 0,0 0-1,-15 7 1,12-5-208,-24 6 0,24-9 591,-24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4:51.63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41 0 1056,'-6'10'11800,"2"-4"-11548,0 0 0,-1-1 1,0 0-1,-11 10 1915,16-7-2301,0 16 156,0-23 548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21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332 594 2976,'12'-11'1353,"-12"11"-1282,0 0-1,0 0 0,0 0 0,0 0 1,0-1-1,0 1 0,0 0 0,1 0 1,-1 0-1,0 0 0,0 0 0,0-1 0,0 1 1,1 0-1,-1 0 0,0 0 0,0 0 1,0 0-1,0 0 0,1 0 0,-1 0 0,0 0 1,0 0-1,3 1 2229,-20-1 437,3 1-2569,1 0-1,-1 1 1,0 0-1,1 1 1,-1 1-1,1 0 1,0 1 0,0 0-1,-15 9 1,9-3-49,1 0 0,1 1 0,0 1 0,1 1 0,-23 24 0,31-29-66,0 0 1,1 1 0,0 1 0,-7 14 0,12-22 7,0 1 0,0 0 0,1-1 0,-1 1 0,1 0 0,0 0 0,0 0 0,0 0 0,1 0 0,0 0 0,-1 0 0,1 0 0,1 1 0,-1-1 0,1 0 0,-1 0 0,2 4 0,-1-6-30,0 0 1,0-1-1,0 1 1,1 0-1,-1-1 1,0 1-1,1-1 1,-1 0 0,1 1-1,-1-1 1,1 0-1,-1 0 1,1 0-1,0 0 1,0 0 0,-1 0-1,1-1 1,0 1-1,0 0 1,0-1-1,0 0 1,0 1-1,0-1 1,0 0 0,0 0-1,0 0 1,0 0-1,0 0 1,3-1-1,6-1 136,0-1-1,0 1 1,20-9-1,-28 10-122,40-18 167,-1-2 0,-1-1 0,-1-2 0,37-30 0,-55 39-103,0-2 0,-1-1-1,-1 0 1,-1-1 0,30-39-1,-25 22-56,-1-1-1,-1-1 0,21-57 1,-21 40-105,-2-1 0,20-96-1,-38 139-10,0 0-1,-1 0 0,-1-24 1,1 35 44,-1 1-1,0-1 1,0 1 0,0-1 0,0 1 0,-1-1-1,1 1 1,0 0 0,0-1 0,-1 1 0,1-1 0,-1 1-1,0 0 1,1-1 0,-1 1 0,0 0 0,0 0-1,1 0 1,-1-1 0,0 1 0,0 0 0,0 0-1,-1 0 1,0 0 0,1 0 6,0 1 0,0-1-1,0 1 1,0 0 0,0 0-1,0-1 1,1 1 0,-1 0 0,0 0-1,0 0 1,0 0 0,0 0 0,0 0-1,0 0 1,0 0 0,0 1-1,0-1 1,0 0 0,0 1 0,0-1-1,0 0 1,0 1 0,0-1-1,1 1 1,-1 0 0,0-1 0,0 1-1,1 0 1,-2 0 0,-3 4-16,0 1 1,1-1-1,-5 7 0,8-11 28,-18 30-22,1 0-1,-21 49 0,-20 74 230,20-33-189,35-105 18,1 1 1,0-1-1,2 0 0,0 0 1,2 30-1,0-39 53,0 0 0,1 0 0,0-1 0,0 1 0,0 0 0,1-1 0,0 0 0,1 1 0,-1-1 0,1 0 0,0-1 0,0 1 0,9 7-1,-11-10-32,1-1-1,0 1 0,-1-1 0,1 0 0,0 0 1,0 0-1,1 0 0,-1 0 0,0-1 0,1 1 1,-1-1-1,0 0 0,1 0 0,0 0 0,-1-1 1,1 1-1,-1-1 0,1 0 0,0 0 0,-1 0 1,1 0-1,0-1 0,-1 0 0,5-1 0,12-3 121,0-2 0,33-15 0,-13 5-106,106-48 175,-122 53-228,-1-2 0,0 0 0,39-34 0,-56 42 13,1 0-1,-2-1 1,7-7 0,-11 12-27,0 0 1,0 1-1,0-1 1,0 0-1,0 0 1,0 0-1,-1 0 1,1-2-1,0 3-5,-1 0 0,0 1 0,0-1 0,0 1 0,0-1 0,0 1 0,0-1 0,-1 0 1,1 1-1,0-1 0,0 1 0,0-1 0,0 1 0,-1-1 0,1 1 0,0-1 0,-1 1 0,1-1 0,0 1 0,-1-1 0,1 1 0,0 0 0,-1-1 0,1 1 0,-1-1 0,1 1 0,-1-1 0,-1 1-16,0-1 1,-1 1-1,1 0 1,0 0 0,0-1-1,0 1 1,0 0-1,0 1 1,0-1 0,0 0-1,0 1 1,0-1-1,0 1 1,0 0 0,0-1-1,-3 3 1,-2-1-47,-15 6-28,0 1 1,0 1-1,1 1 0,0 0 1,1 2-1,-29 22 1,41-28 111,0 1 0,1 0 0,0 0 0,0 0 0,0 1 0,1 0 0,-5 12 1,8-15-1,0 1 1,0 0-1,1 0 1,0 0-1,0 0 1,1 1 0,0-1-1,1 0 1,-1 1-1,1-1 1,2 12-1,-2-16 19,1 1-1,-1-1 0,1 0 0,0 1 0,0-1 0,0 0 1,0 0-1,1 0 0,0 0 0,-1 0 0,1 0 1,0 0-1,0 0 0,0-1 0,1 1 0,-1-1 0,1 0 1,-1 1-1,1-1 0,0 0 0,0-1 0,0 1 0,0 0 1,0-1-1,0 0 0,0 0 0,1 0 0,-1 0 1,0 0-1,6 0 0,3 0 59,0-1 1,0 0 0,0-1-1,0 0 1,0 0-1,-1-2 1,17-4-1,96-36 33,139-68 0,-37 13-223,-198 88 26,40-8 0,-39 11 176,-24 5-68,-8 3-14,-14 4-9,-36 15-187,-34 16 7,73-30 169,1 1 0,0 1-1,0 1 1,-15 12 0,13-7-135,-22 25-1,33-35 150,1 1 0,-1 0 0,1 0 0,0 0-1,0 0 1,1 0 0,-1 1 0,1-1-1,0 1 1,-1 9 0,2-14-1,1 1 0,0-1 0,0 0 1,0 0-1,0 0 0,0 0 0,0 0 0,0 0 0,0 1 0,0-1 0,0 0 1,1 0-1,-1 0 0,0 0 0,1 0 0,-1 0 0,1 0 0,-1 0 0,1 0 1,0 0-1,-1 0 0,1 0 0,0 0 0,0 0 0,-1-1 0,1 1 0,0 0 1,0 0-1,0-1 0,0 1 0,0-1 0,0 1 0,0-1 0,0 1 0,0-1 1,1 0-1,-1 1 0,0-1 0,0 0 0,0 0 0,2 0 0,9-1 53,-1-1-1,1 0 0,18-7 0,-14 5-47,325-98 336,-112 26-384,-151 42 24,-9 3 86,-67 30-204,-9 3 42,-15 6-19,-89 46-12,92-43 70,0 1-1,1 1 0,-27 24 1,41-33 45,1 0 1,-1-1 0,1 1-1,0 0 1,0 1 0,0-1-1,1 1 1,-1-1-1,1 1 1,0 0 0,0-1-1,1 1 1,0 0 0,-1 0-1,2 0 1,-2 7 0,2-11 3,0 0 0,0 0-1,0 0 1,0-1 0,1 1 0,-1 0 0,0 0 0,0 0 0,0-1 0,1 1 0,-1 0 0,0 0 0,1-1 0,-1 1-1,1 0 1,-1-1 0,0 1 0,1 0 0,0-1 0,-1 1 0,1-1 0,-1 1 0,1-1 0,0 1 0,-1-1 0,1 1-1,0-1 1,0 0 0,-1 1 0,1-1 0,0 0 0,0 0 0,-1 1 0,1-1 0,1 0 0,0 0 12,1 0 1,-1 0 0,0 0-1,0-1 1,1 1 0,-1 0-1,0-1 1,0 0 0,0 1-1,0-1 1,0 0 0,3-2-1,190-133 161,-153 105-129,-31 22-42,-1 0 0,11-12-1,-8 8-234,-49 32-277,28-13 491,1 0 0,0 0 1,0 1-1,1 0 1,-1 0-1,2 1 0,-1-1 1,1 1-1,0 1 1,1-1-1,-1 1 0,2-1 1,-1 1-1,-2 14 1,5-21 17,1 1 1,-1 0-1,1-1 1,0 1-1,0-1 1,0 1-1,0-1 1,0 1-1,1 0 0,-1-1 1,1 1-1,0-1 1,0 0-1,-1 1 1,2-1-1,-1 0 1,2 4-1,-2-4 10,1-1 0,-1 1-1,1-1 1,-1 0 0,1 1-1,0-1 1,-1 0-1,1 0 1,0 0 0,0 0-1,0 0 1,0-1 0,0 1-1,0-1 1,0 1 0,0-1-1,0 1 1,0-1-1,0 0 1,0 0 0,0 0-1,0 0 1,3-1 0,11-3 129,-1 0 0,0-1 0,28-13 0,-13 5-149,40-16-11,108-62 0,-173 88 15,-1 0-69,1 0 0,-1 0 0,1 1 0,-1 0 0,1 0 0,0 0 0,9-2 0,-13 4 60,-1 0-1,1 0 1,-1 0-1,0 0 1,1 0-1,-1 1 0,1-1 1,-1 0-1,0 0 1,1 0-1,-1 0 1,0 0-1,1 1 0,-1-1 1,0 0-1,1 0 1,-1 1-1,0-1 1,1 0-1,-1 0 1,0 1-1,0-1 0,1 0 1,-1 1-1,0-1 1,0 0-1,0 1 1,1-1-1,-1 0 1,0 1-1,0-1 0,0 1 1,0-1-1,0 0 1,0 1-1,0-1 1,0 0-1,0 2 1,-3 14-22,3-15 22,-6 18-9,-10 20 0,10-26 47,1 0 0,0 1 0,1-1-1,-3 18 1,8-15 260,-1-16-274,0 0 0,0 1 0,0-1-1,0 0 1,1 1 0,-1-1 0,0 1 0,0-1 0,0 0 0,1 1-1,-1-1 1,0 0 0,0 0 0,1 1 0,-1-1 0,0 0 0,1 1 0,-1-1-1,0 0 1,1 0 0,-1 0 0,1 0 0,-1 1 0,0-1 0,1 0 0,-1 0-1,1 0 1,-1 0 0,0 0 0,1 0 0,-1 0 0,1 0 0,-1 0-1,0 0 1,1 0 0,-1 0 0,1 0 0,-1 0 0,1-1 0,7-3 44,1 0 0,-1 0 0,-1-1 0,1-1 0,-1 1 0,12-12-1,-8 7-94,23-15-1,-27 21 20,5-4-42,0 1 0,1 0 0,0 1 0,0 1 0,20-6 0,-32 10 40,1 1 0,-1 0 0,1 0 1,-1 0-1,1 0 0,0 0 1,-1 0-1,1 0 0,-1 0 1,1 1-1,-1-1 0,3 2 0,-3-2 8,0 0-1,0 1 1,-1-1-1,1 1 1,0 0-1,-1-1 1,1 1-1,0 0 1,-1-1 0,1 1-1,-1 0 1,1 0-1,-1-1 1,1 1-1,-1 0 1,0 0-1,1 0 1,-1 0-1,0-1 1,0 1-1,0 0 1,1 0-1,-1 0 1,0 0-1,0 1 1,-2 14 3,0 0 1,-1-1 0,-4 17-1,-11 27-51,-3-1 1,-38 77-1,22-65 20,-87 122 1,-65 49 359,131-171-72,-82 75 0,132-136-189,-1-2 1,0 1-1,0-1 1,-1 0-1,0-1 0,-16 8 1,24-13-47,-1 0 0,1 0 1,0 0-1,-1-1 0,1 1 0,0-1 1,-1 0-1,1 1 0,-1-1 1,1 0-1,-1 0 0,1 0 0,0-1 1,-1 1-1,-2-1 0,3 0-5,0-1 1,0 1-1,0 0 0,0 0 0,1-1 1,-1 1-1,0-1 0,1 1 0,-1-1 1,1 0-1,0 1 0,-1-1 0,1 0 1,0 0-1,0 0 0,0 0 0,1 0 1,-1 0-1,0-4 0,-3-7 8,2 0-1,0-1 0,1 1 1,0-1-1,1 1 1,2-20-1,1 6-41,1-1-1,11-34 1,-10 46 14,0 1-1,2 0 1,0 1 0,0-1 0,1 1-1,1 1 1,1 0 0,0 0 0,0 0-1,1 2 1,1-1 0,0 1 0,0 1 0,22-14-1,37-18-13,3 3 0,119-46 0,-186 83-19,48-20-422,85-22-1,-98 35-143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02.28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54 6 640,'-5'-5'14616,"-1"9"-16631,4-2 2105,0 0-1,1 0 1,0 0 0,-3 4 0,3-4-58,-3 5 124,-1 1 0,2 0-1,-1 0 1,1 0 0,0 0 0,0 0-1,1 1 1,0-1 0,0 13 0,19-42 1107,-17 26 1048,1 7-3564,-1-10 809,0-1-1,0 1 0,1-1 0,-1 0 0,0 1 1,1-1-1,0 0 0,-1 1 0,1-1 1,0 0-1,-1 0 0,1 1 0,0-1 1,0 0-1,2 2 0,18 4-2648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03.88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132 7 1568,'-6'-6'10770,"2"8"-11071,2 0 419,0 1-1,1-1 1,-1 1-1,0 0 1,1 0 0,0 0-1,-1-1 1,0 5-1,-1 1 105,-8 22 318,1 1 0,-12 60 1,1 67 125,14-102-468,-11 124 53,17-94 150,1-51-136,5 41 1005,-13-94-7899,3 3 4202,0 0-2346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04.54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4 2144,'-4'-3'10928,"46"8"-9055,-31-2-1541,0-2 0,15 2 0,180-8 1086,13 13-628,-197-8-706,0 1 0,0 1 0,38 8 0,-36-6 109,-19-3-391,-16-3-1579,-1 0-1332,-2 5 939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07.26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13 598 2496,'-13'-8'11280,"13"7"-10971,4-6 918,10-25-1051,-7 19 6,0 1 1,-1-1-1,-1 0 1,4-15-1,11-25 319,11-27-384,-17 48-110,-7 15 32,0 1-1,15-23 1,-3 10-83,1 2 1,1 0-1,2 1 1,0 1-1,41-32 0,-54 51-40,0 0 0,0 1 0,0 0 0,0 1 1,1 0-1,0 0 0,12-2 0,-14 5-44,-1 0 0,0 1 0,0 0 0,0 0 0,14 2 0,-21-1 103,1 0 1,-1-1 0,1 1 0,-1 0 0,1 0-1,-1 0 1,0 0 0,1 0 0,-1 0 0,0 0-1,0 1 1,0-1 0,0 0 0,0 1 0,0-1-1,0 1 1,0-1 0,0 3 0,1-1 15,-1 1-1,0-1 1,0 1 0,0-1 0,0 1 0,-1-1-1,1 5 1,-1 0 56,-1 0-1,0 0 1,0 0-1,0-1 1,-1 1-1,-1 0 1,1-1-1,-1 1 1,0-1-1,-1 0 0,1 0 1,-2 0-1,1-1 1,-1 1-1,0-1 1,0 0-1,-11 9 1,-1-1 85,-1-1 1,0 0 0,-1-2-1,0 0 1,-24 8-1,42-18-106,-1 0 2,1-1 0,-1 1 0,1-1 0,0 1 0,-1-1 0,1 0 0,-1 0 0,1 0 1,0 0-1,-1 0 0,-2 0 0,4 0-27,0-1 1,0 1-1,0-1 1,1 1-1,-1 0 1,0-1-1,0 1 0,0-1 1,0 1-1,0 0 1,1-1-1,-1 1 1,0 0-1,0-1 1,1 1-1,-1 0 1,0-1-1,0 1 0,1 0 1,-1 0-1,1-1 1,19-10-114,1 2 1,-1 0-1,2 1 1,24-6-1,-32 10 62,-10 3-7,1 0-1,0 0 1,0 0 0,0 0 0,0 1 0,1 0 0,-1 0-1,0 0 1,0 1 0,0-1 0,0 1 0,5 2-1,-7-2 36,1 1-1,-1-1 0,0 1 1,0 0-1,0 0 0,0 0 1,0 0-1,0 0 0,0 1 0,-1-1 1,0 1-1,1 0 0,-1-1 1,0 1-1,0 0 0,0 1 1,2 5-1,-1-2 132,-1 0-1,1 0 1,-1 0 0,-1 1-1,0-1 1,0 0 0,0 1 0,-1-1-1,0 1 1,0-1 0,-1 1-1,-2 11 1,2-18-30,1 1 0,-1-1-1,1 1 1,-1-1 0,1 1 0,-1-1 0,0 1-1,0-1 1,0 0 0,0 0 0,0 1-1,0-1 1,0 0 0,0 0 0,-1 0 0,1 0-1,0 0 1,0-1 0,-1 1 0,1 0-1,-1 0 1,1-1 0,-1 1 0,1-1 0,-4 1-1,-2 0 108,0-1 0,0 1 1,-1-1-1,-10-2 0,6 1-200,-56-3-284,-88 5-1,150-1 215,2 1-669,-1-1-1,0 0 1,1 0-1,-1 0 1,0 0-1,-5-2 1,9 2 519,0 0 0,1 0 0,-1-1 0,0 1 0,1 0 0,-1-1 0,1 1 0,-1-1 0,0 1 0,1 0 0,-3-4-1170,3 4 1170,-1-1 0,0 0 0,1-1-91,0 1-1,0 0 1,0 0-1,0-1 0,0 1 1,0 0-1,0 0 0,0-1 1,0 1-1,0 0 1,1 0-1,-1-1 0,1 1 1,-1 0-1,1-1 1,11-27-2006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08.10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87 3648,'3'-25'10389,"16"21"-9456,168-34 504,-100 24-1157,-73 11-241,0 2-1,0 0 1,0 0-1,24 4 0,-33-2-26,0 0 0,0 0 0,0 1 1,0 0-1,7 4 0,-9-4 102,-1-1-7,3 3 282,0-1-812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08.94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 2144,'12'7'10512,"-11"-6"-10352,6-1 816,2 0-144,94-4 1482,-79 2-2214,26 2-1,9-2 422,-41 1-426,1 0-1,0 1 1,21 2 0,-1 7 166,-31-7-245,-6-1 53,-2-1-132,0 0 52,0 0 1,0 0-1,0 1 1,0-1-1,0 0 1,0 0 0,0 0-1,0 1 1,0-1-1,0 0 1,0 0-1,0 0 1,0 1 0,0-1-1,1 0 1,-1 0-1,0 0 1,0 0-1,0 1 1,0-1-1,0 0 1,0 0 0,1 0-1,-1 0 1,0 0-1,0 1 1,0-1-1,0 0 1,1 0-1,-1 0 1,0 0 0,0 0-1,0 0 1,1 0-1,-1 0 1,0 0-1,0 0 1,0 0 0,1 0-1,-1 0 1,2-3-1618,-2 2 1520,0 1-1,0 0 1,0-1-1,0 1 1,0 0-1,0 0 1,0-1-1,0 1 1,0 0-1,-1 0 1,1-1-1,0 1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11.3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194 0 3072,'1'6'8666,"3"25"-7540,-7 17-563,-10 63 1,5-62-406,-3 24 145,-23 81 0,19-107 29,-1 0-1,-37 74 0,17-49 527,32-56-649,4-14-192,0-1 0,0 0 0,-1 0 0,1 1 0,0-1-1,-1 0 1,1 1 0,0-1 0,-1 0 0,-1 2 469,31-4-221,1-2-1,29-7 0,-30 5-368,1 1 0,31-1-1,-31 4-99,-16 1 228,1-1-1,0 2 0,-1 0 1,1 0-1,19 6 0,-32-7 244,8 5-614,-9-5-191,-1 0 471,1 0 0,-1 0-1,0 0 1,0 0 0,0 0 0,0 0-1,1 0 1,-1 0 0,0 0-1,0 0 1,0 0 0,0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11.89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37 3136,'3'-4'8379,"4"2"-5383,16 2-4239,-10 1 2033,1-1-545,27 0 398,60-7 0,-68 3-542,24-5 353,-50 8-462,1 0 1,-1 0 0,0 0 0,1 1 0,8 1 0,-43-9-8990,14 8 5189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12.38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4 3904,'2'2'2079,"-2"-2"-2049,10 1 2133,18-1 759,-22 0-2778,235-7 5237,-125 14-5338,-85-2 90,-29-5-479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13.8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9 659 832,'-8'11'13557,"19"-27"-13039,1 0 1,-2-1-1,0 0 0,14-36 1,-2 5-476,10-24 239,21-80 118,-51 148-383,47-113 460,-40 100-429,0 0-1,1 1 0,1 0 1,20-24-1,-26 35-138,1 0 0,-1 0 0,1 1 0,0 0 1,0 0-1,0 0 0,1 1 0,-1 0 0,1 0 0,0 0 0,0 1 1,0 0-1,0 1 0,12-2 0,-13 3 56,0-1 1,1 1-1,-1 1 0,0-1 1,0 1-1,1 0 0,-1 1 1,0-1-1,0 1 0,0 0 1,-1 1-1,1 0 0,0 0 1,-1 0-1,0 0 0,9 8 1,-12-9 32,0-1-1,-1 1 1,1-1 0,-1 1-1,0 0 1,0 0 0,1 0 0,-1 0-1,0 0 1,-1 0 0,1 0 0,0 0-1,-1 0 1,1 0 0,-1 1 0,1 3-1,-1-2 28,0 0-1,-1 0 0,1 0 0,-1 0 0,0 0 1,0 0-1,0-1 0,-4 8 0,1-3 28,-1 1-1,0-1 1,-1 0-1,0 0 1,0-1 0,0 0-1,-9 7 1,4-6 127,0 0 1,-1 0 0,-20 9-1,18-10 81,0 0 0,-17 13 0,29-19-237,1 0 0,-1 0 0,0 0 0,0 0 0,0 0 0,0-1 0,0 1-1,0 0 1,0-1 0,0 0 0,0 1 0,0-1 0,0 0 0,0 0-1,-3-1 1,-1 1-149,5 0 62,2-1-156,0 0 208,0 0-1,0 1 1,0-1 0,-1 0-1,1 0 1,0 0 0,1 1 0,-1-1-1,0 1 1,0-1 0,0 1-1,0-1 1,0 1 0,1-1-1,1 1 1,-1-1 3,24-6-290,35-4 1,-27 5 212,-28 5 35,0 0 1,0 0-1,0 1 0,0 0 0,0 0 0,-1 0 1,1 1-1,0 0 0,9 3 0,-12-4 41,-1 1 0,0 0 0,1 0 0,-1 1 0,0-1 0,0 0 0,0 1 0,0-1 0,0 1 0,-1 0 0,1 0 0,0 0 0,-1 0 0,1 0 0,-1 0 0,0 0 0,1 0 0,-1 0 0,0 1 0,0-1 0,-1 0 0,1 1 0,0-1 0,-1 1 0,1 2 0,0 3 71,-1 1 0,1-1 1,-1 0-1,0 1 0,-4 14 0,4-20-12,-1 0 1,0 0-1,0 0 1,0 0-1,0-1 0,-1 1 1,1 0-1,-1-1 1,0 1-1,0-1 0,0 1 1,0-1-1,0 0 0,0 0 1,0 0-1,-1 0 1,1 0-1,-1-1 0,-4 3 1,-10 3 249,-1 0 1,0-1-1,-1 0 0,-31 4 1,14-6-38,-56 0 0,85-4-311,0 0 1,0-1-1,0 0 0,0 0 1,-12-5-1,-14-9-3979,21 11 1724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25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97 864 3232,'-21'-1'5436,"33"1"-3528,-7 0-1476,1-1 0,-1 0 0,1 0 1,-1 0-1,0-1 0,0 0 0,8-4 1,36-20 967,-40 20-1085,2-1-136,1-1 0,-1-1 0,-1 0 0,0 0 0,15-17 0,-7 2 151,23-38-1,-38 59-301,0-3-45,0 1 0,1 0 0,-1 0 0,1 0 0,7-6-1,-11 11 12,0 0 0,0 0 0,0 0 0,0 0 0,1 0-1,-1 0 1,0 0 0,0 0 0,0 0 0,0 0 0,0 0-1,1 0 1,-1 0 0,0 0 0,0 0 0,0 0 0,0 0-1,1 0 1,-1 0 0,0 0 0,0 0 0,0 0 0,0 0-1,0 0 1,0 1 0,1-1 0,-1 0 0,0 0 0,0 0-1,0 0 1,0 0 0,0 0 0,0 0 0,0 1 0,0-1-1,0 0 1,0 0 0,0 0 0,0 0 0,1 1 0,-1-1-1,0 0 1,0 0 0,0 0 0,0 0 0,0 0 0,0 1-1,0-1 1,0 0 0,-1 0 0,0 9 0,0-1 1,0 1-1,-1-1 1,-1 0-1,-4 11 1,1-1 27,-30 103 20,18-53 108,-55 128-1,43-138 321,-2-2-1,-3 0 0,-69 82 1,87-118 323,15-18-311,3-5 5,23-31 692,-15 23-1336,13-22 184,-1-1 1,18-41 0,-5 10-37,113-189 31,-10 74-330,-102 142 119,1 1 0,52-40 0,-83 72 124,1 1 1,0 0-1,0 1 0,0-1 0,11-3 0,-16 6 53,0 1-1,0 0 0,0-1 0,0 1 1,0 0-1,0-1 0,0 1 0,0 0 1,0 0-1,0 0 0,0 0 0,1 0 1,-1 0-1,0 0 0,0 0 0,0 0 0,0 1 1,0-1-1,0 0 0,0 1 0,0-1 1,0 1-1,0-1 0,0 1 0,0-1 1,0 1-1,0 0 0,-1 0 0,1-1 0,0 1 1,0 0-1,-1 0 0,1 0 0,0 0 1,-1 0-1,1 0 0,-1 0 0,1 0 1,-1 0-1,1 1 0,-1 2 11,0-1-1,0 0 1,0 0-1,0 0 1,0 0-1,0 0 1,-1 0-1,0 0 1,1 0-1,-1 0 1,0 0-1,-1 0 1,1 0-1,0-1 1,-1 1-1,0 0 1,-2 2-1,-7 9 26,-21 23 0,23-28-8,-133 135 278,134-135-279,0 1 56,-1-1 1,0-1-1,0 1 0,0-1 0,-1-1 1,0 0-1,-18 10 0,26-17-47,-1 1 0,1 0 0,-1 0 0,1-1 0,-1 0-1,1 1 1,-1-1 0,1 0 0,-1 0 0,1 0-1,-1-1 1,1 1 0,-1-1 0,-3 0 0,5 0-30,-1 1 0,1-1 0,0 0 0,0 1 0,-1-1 0,1 0 1,0 0-1,0 0 0,0 0 0,0 0 0,0 0 0,0 0 0,1 0 0,-1 0 0,0 0 0,0 0 1,1-1-1,-1 1 0,1 0 0,-1 0 0,1-1 0,-1 1 0,1 0 0,0-1 0,0 1 0,0-1 1,0-1-1,0 1-8,0 1 1,1-1 0,-1 0-1,1 1 1,0-1 0,-1 1-1,1-1 1,0 1 0,0-1-1,0 1 1,0-1 0,0 1-1,1 0 1,-1-1 0,0 1-1,0 0 1,1 0 0,-1 0-1,1 0 1,-1 0 0,1 1-1,-1-1 1,1 0 0,0 1-1,2-1 1,7-3-25,0 1 0,18-3 0,-25 6 27,352-52-4,-334 48 56,-1 0-1,1-2 0,-1-1 0,0 0 1,-1-2-1,1 0 0,-2-1 1,1-1-1,-2-1 0,25-20 0,-36 25-15,0 1-1,0-1 0,-1-1 0,11-15 1,-14 18-1,0 0 1,-1 1 0,0-1 0,0 0 0,0 0 0,-1 0 0,1-1-1,-1 1 1,0 0 0,0-8 0,-1 10-19,0 2-3,1 0-1,-1 1 1,0-1 0,0 0-1,0 0 1,0 1 0,0-1-1,0 0 1,0 1 0,-1-1 0,1 0-1,0 1 1,0-1 0,0 0-1,-1 0 1,1 1-7,0-1-1,0 1 1,-1-1 0,1 1 0,0 0-1,0-1 1,0 1 0,-1 0 0,1-1-1,0 1 1,0 0 0,-1-1-1,1 1 1,0 0 0,-1-1 0,1 1-1,0 0 1,-1 0 0,1 0 0,-1-1-1,1 1 1,-1 0 0,2 2-119,40 4 119,-25-3 4,-4-1-23,-1 1-1,0 0 1,1 1 0,-2 0-1,1 1 1,15 9-1,-21-12 12,0 2 0,-1-1-1,1 0 1,0 1 0,-1 0-1,0 0 1,0 0 0,0 1-1,-1-1 1,1 1 0,-1 0 0,0 0-1,-1 0 1,1 0 0,1 6-1,-3-6 14,0 0 0,0-1 0,-1 1 0,0 0 0,0 0 0,0 0 0,0 0 0,-1 0 0,0 0 0,-2 6 0,-3 6 1,-11 25-1,3-9 10,11-24 8,-1-1 19,1-1-1,1 1 1,-1 0-1,1 0 1,1 0-1,0 0 1,0 0-1,0 11 1,1-18-25,0 0 1,0 0-1,0 0 0,0 0 1,1 0-1,-1 0 1,0 0-1,1 0 1,-1 0-1,1 0 1,-1 0-1,1 0 1,-1 0-1,1 0 0,-1-1 1,1 1-1,0 0 1,0 0-1,-1-1 1,1 1-1,1 0 1,0 0 5,-1 0 1,1-1-1,0 1 1,-1 0-1,1-1 1,0 0 0,-1 0-1,1 1 1,0-1-1,0 0 1,2-1 0,6 0 57,-1-1 0,0 0 0,17-6 0,-22 6-51,108-45 93,-70 28-124,6-4 21,0-3-1,58-42 0,-97 63-5,-1-1 0,18-7 0,-25 13-14,-1 0-1,0 0 1,0 0 0,0 0 0,0 0 0,0 0 0,0 0 0,0 0 0,0 0 0,1 0 0,-1 0 0,0 0 0,0 0 0,0 0-1,0 0 1,0 0 0,0 0 0,0 0 0,1 0 0,-1 0 0,0 0 0,0 0 0,0 0 0,0 0 0,0 0 0,0 0-1,0 0 1,0 0 0,0 0 0,1 0 0,-1 0 0,0 1 0,0-1 0,0 0 0,0 0 0,0 0 0,0 0 0,0 0 0,0 0-1,0 0 1,0 0 0,0 0 0,0 1 0,0-1 0,0 0 0,0 0 0,0 0 0,0 0 0,0 0 0,0 0 0,0 0-1,0 1 1,0-1 0,0 0 0,0 0 0,0 0 0,0 0 0,0 0 0,0 0 0,0 0 0,0 0 0,0 1 0,-29 31-535,20-22 500,0 0-1,-12 17 0,15-18 46,1 0-1,0 1 1,1 0-1,0 0 1,-3 13-1,6-20 21,0 0 0,0 1-1,1-1 1,-1 1 0,1-1-1,0 0 1,0 1-1,0-1 1,1 1 0,-1-1-1,1 0 1,0 1-1,0-1 1,0 0 0,0 1-1,0-1 1,1 0-1,0 0 1,-1 0 0,4 4-1,-3-6-9,-1 0-1,0 1 0,0-1 1,1 0-1,-1 0 0,0 0 1,1 0-1,-1-1 0,1 1 1,-1 0-1,1-1 0,-1 1 1,1-1-1,0 1 0,-1-1 1,1 0-1,2 1 0,-1-1 14,0-1 0,0 1-1,-1 0 1,1-1 0,0 0-1,0 0 1,-1 0 0,1 0-1,4-2 1,2-3 45,1-1 0,-1 0 0,17-17 0,-25 24-73,9-10 47,-1 0-1,1-1 1,-2 0 0,1-1-1,10-19 1,-17 27-50,0 0 1,0-1-1,0 1 1,0-1-1,-1 1 1,0-1-1,0 0 1,0 0-1,0 0 1,-1 1-1,0-1 1,0 0-1,0 0 0,-1 0 1,1 0-1,-1 1 1,0-1-1,-1 0 1,-1-4-1,2 7-11,-1 0 0,1 0-1,-1 0 1,0 1 0,1-1-1,-1 1 1,0-1 0,0 1-1,0 0 1,0-1 0,0 1-1,0 0 1,0 0 0,0 1-1,-1-1 1,1 0 0,0 1-1,0-1 1,-1 1 0,1 0-1,0 0 1,-5 0 0,-3 0-45,1 0 0,-1 1 0,-17 4 0,-33 11 32,58-16 19,0 1 0,1-1-1,-1 1 1,1-1-1,-1 1 1,1 0 0,0-1-1,-1 1 1,1 0-1,0 0 1,-2 1 0,3-2 7,0 1 1,0-1-1,0 0 1,0 0-1,-1 0 1,1 0 0,0 0-1,0 0 1,0 0-1,0 1 1,0-1-1,0 0 1,0 0 0,0 0-1,0 0 1,0 0-1,0 1 1,0-1-1,0 0 1,0 0 0,0 0-1,0 0 1,0 0-1,0 1 1,0-1 0,0 0-1,0 0 1,0 0-1,0 0 1,0 0-1,0 1 1,0-1 0,0 0-1,0 0 1,0 0-1,1 0 1,9 2 4,162-13 98,-155 9-102,466-57-310,-457 53 313,15-2 63,-37 8-56,-1-1 0,1 1 1,-1 0-1,1 0 0,-1 0 0,1 1 0,-1-1 0,5 2 0,-8-2-10,0 0-1,1 0 1,-1 0-1,0 0 1,1 1-1,-1-1 1,0 0-1,1 0 1,-1 0-1,0 0 1,1 1-1,-1-1 1,0 0-1,1 0 1,-1 1-1,0-1 1,0 0-1,0 0 1,1 1-1,-1-1 1,0 0-1,0 1 1,0-1-1,1 0 1,-1 1-1,0-1 1,0 0-1,0 1 1,0 0-1,-6 8 52,-20 9-20,22-16-76,-26 13-23,-35 14 0,45-21 53,-1 1-1,2 0 0,0 2 1,0 0-1,-25 19 0,42-28 16,0 0 0,0 1 0,0-1-1,0 1 1,0-1 0,0 1 0,1-1-1,-1 1 1,1 0 0,0 0 0,-2 4 0,3-6 1,0 0 0,-1 0 0,1 0 0,0 0 0,0 1 0,0-1 0,0 0 0,0 0 0,1 0 0,-1 0 0,0 0 0,0 1 0,1-1 0,-1 0 0,1 0 0,-1 0 0,1 0 1,-1 0-1,1 0 0,0 0 0,-1 0 0,1 0 0,0 0 0,0-1 0,0 1 0,-1 0 0,1 0 0,0-1 0,0 1 0,0-1 0,0 1 0,2 0 0,2 1 31,0-1 0,0 0-1,0 0 1,0 0-1,0-1 1,1 1 0,-1-1-1,0-1 1,0 1 0,0-1-1,0 0 1,0 0-1,0 0 1,9-4 0,5-2 62,-1-1 0,25-16 1,-26 13-97,0-1 1,21-20 0,-20 16-38,36-32 124,-3-3 0,73-94 0,71-127-47,-189 264-48,20-31-77,-1-1-1,31-68 1,-54 104 51,-1 1-1,0 0 1,0-1-1,0 1 1,0 0-1,0-1 1,-1-4-1,0 8 31,0 0 0,0 0 0,0-1 0,0 1 0,0 0 0,0-1 0,0 1 0,0 0 0,0 0 0,0-1 0,0 1 0,-1 0 0,1 0 0,0-1 0,0 1 0,0 0 0,0 0 0,-1-1 0,1 1 0,0 0 0,0 0 0,0 0 0,-1 0 0,1-1 0,0 1 0,0 0 0,-1 0 0,1 0 0,0 0 0,0 0 0,-1 0 0,1 0 0,-1-1 0,0 2-13,0-1 0,-1 0 0,1 0 0,-1 1 0,1-1 0,0 1 0,-1-1-1,1 1 1,0 0 0,0-1 0,-2 2 0,-7 4-56,-3 2-17,0 1-1,-18 16 1,7-2 55,2 1-1,1 1 1,1 1-1,-28 47 1,-54 125-101,82-154 182,2 1 0,1 1 0,-14 70 0,29-108-1,1 1 0,0-1 1,0 1-1,0-1 0,1 1 1,1-1-1,1 10 0,-2-16-17,0 1 0,1-1 0,0 0 0,-1 0 0,1 0-1,0 0 1,0 0 0,0 0 0,0-1 0,1 1 0,-1 0 0,0-1-1,1 1 1,-1 0 0,1-1 0,0 0 0,-1 1 0,1-1 0,0 0-1,0 0 1,0 0 0,0 0 0,0 0 0,0 0 0,0-1 0,0 1-1,0-1 1,0 1 0,0-1 0,1 0 0,-1 0 0,4 0 0,9-1 60,0 0 0,0-1 0,27-7 1,45-18 301,-39 11-305,-27 9-129,0-1 0,0 0 0,-1-2 0,-1 0 0,1-1 0,-2-1 0,28-23 0,-42 32 32,0-2-14,1 1-1,0 0 1,0 0 0,0 1 0,0 0-1,0 0 1,8-3 0,-13 6 22,0-1 0,1 1 1,-1 0-1,0 0 1,0 0-1,0 0 1,0 0-1,1 0 1,-1 0-1,0 0 0,0 0 1,0 0-1,1 0 1,-1 0-1,0 0 1,0 1-1,0-1 0,0 0 1,1 0-1,-1 0 1,0 0-1,0 0 1,0 0-1,0 0 0,0 0 1,1 1-1,-1-1 1,0 0-1,0 0 1,0 0-1,0 0 0,0 0 1,0 1-1,0-1 1,1 0-1,-1 0 1,0 0-1,0 0 0,0 1 1,0-1-1,0 0 1,0 0-1,0 0 1,0 1-1,0-1 0,0 0 1,0 0-1,0 0 1,0 1-1,-3 16-143,-9 21 22,4-19 128,2-8 18,1 1 1,0 0 0,1 0-1,1 0 1,0 0 0,-3 24 0,6-35 2,0 0 1,0 0 0,0 0-1,0-1 1,0 1 0,0 0-1,0 0 1,0 0 0,1 0 0,-1 0-1,0 0 1,1-1 0,-1 1-1,1 0 1,-1 0 0,1-1-1,-1 1 1,1 0 0,-1-1-1,1 1 1,0 0 0,-1-1 0,1 1-1,0-1 1,0 1 0,-1-1-1,1 1 1,0-1 0,0 0-1,0 1 1,0-1 0,0 0 0,-1 0-1,1 1 1,0-1 0,0 0-1,0 0 1,0 0 0,0 0-1,1 0 1,2-1 26,0 1 0,1-1 1,-1 0-1,0 0 0,0 0 0,6-3 0,23-13 5,33-21 0,1-1-18,-32 20 112,46-21-392,-79 38 191,1 1 0,-1 0-1,1 0 1,-1 1 0,1-1-1,5 0 1,-8 1 50,0 0 0,0 0 1,0 0-1,0 0 0,0 1 1,0-1-1,1 0 0,-1 0 0,0 0 1,0 0-1,0 1 0,0-1 0,0 0 1,0 0-1,0 0 0,0 1 0,0-1 1,0 0-1,0 0 0,0 0 1,0 0-1,0 1 0,0-1 0,0 0 1,0 0-1,0 0 0,0 1 0,0-1 1,0 0-1,-1 0 0,1 0 1,0 0-1,0 1 0,0-1 0,0 0 1,0 0-1,0 0 0,0 0 0,-1 0 1,1 1-1,-19 19-243,9-11 257,1 2 0,0-1 0,-14 23-1,23-33-1,-1 1-1,1-1 1,0 1-1,-1 0 0,1-1 1,0 1-1,0 0 1,-1-1-1,1 1 0,0 0 1,0 0-1,0-1 1,0 1-1,0 0 1,0-1-1,0 1 0,0 0 1,0-1-1,0 1 1,1 0-1,-1 0 0,0-1 1,0 1-1,1 0 1,-1-1-1,1 2 1,0-1 7,0 0 1,0 0 0,0-1 0,0 1 0,1 0 0,-1 0 0,0-1 0,0 1 0,1-1 0,-1 1 0,0-1 0,3 1 0,5 0 66,-1 0 1,0-1-1,13 0 1,-21 0-82,93-5 69,0-4 0,164-39 1,-244 45-56,69-16-86,-73 18 50,-8 1 24,0 0 0,0 0 0,0 0 0,0 0 0,0-1 0,0 1 0,0 0 1,0-1-1,0 1 0,0 0 0,0-1 0,0 1 0,0-1 0,0 0 0,0 1 0,-1-1 0,2 0 1,-12 3 32,-12 8-152,14-7 59,6-2 47,-22 9-125,-27 15 0,45-21 126,0-1 0,1 1-1,0 0 1,0 0 0,0 0 0,0 1-1,0 0 1,1 0 0,0 0 0,-4 6-1,6-7 13,0-1-2,0 0-1,1 0 1,-1 0 0,1 1 0,-2 4-1,3-8 6,0 1-1,0-1 0,0 1 0,0-1 0,0 1 0,0-1 0,0 1 0,0-1 0,0 1 0,0-1 0,1 1 0,-1-1 0,0 1 0,0-1 0,0 0 0,0 1 0,1-1 0,-1 1 0,0-1 1,1 1-1,-1-1 0,0 0 0,1 1 0,-1-1 0,0 0 0,1 1 0,-1-1 0,1 0 0,-1 0 0,0 1 0,1-1 0,-1 0 0,1 0 0,-1 0 0,1 0 0,-1 0 0,1 1 0,-1-1 1,1 0-1,-1 0 0,1 0 0,-1 0 0,1 0 0,-1 0 0,1-1 0,0 1 0,10-1 15,1 0-1,-1-2 1,0 1 0,0-1 0,17-7-1,3-1 59,150-48-122,-171 56 57,12-3 36,0-2-1,-1 0 1,38-21 0,-42 17-32,0-1 0,0 0 0,-1-2-1,17-18 1,50-70 107,-30 27-83,-6 9-181,55-61 1,-80 105 71,-12 13 62,0 0 0,-1-1 0,0 0 0,0 0 0,-1-1 0,10-21 1,-18 33-3,1-1 0,-1 1 0,0-1 0,0 0 0,1 1 0,-1-1 0,0 0 0,0 1 0,0-1 0,0 0 0,0 1 1,1-1-1,-2 0 0,1 1 0,0-1 0,0 0 0,0 1 0,0-1 0,0 0 0,0 1 0,-1-1 0,1-1 0,-1 2-6,1 0-1,-1-1 1,1 1-1,-1 0 1,0 0-1,1-1 1,-1 1-1,1 0 1,-1 0-1,1 0 1,-1 0-1,0 0 1,1 0-1,-1 0 0,1 0 1,-1 0-1,0 0 1,1 0-1,-2 0 1,-3 2-57,-1-1 0,1 1 0,0 1 1,-6 2-1,3 0 38,0 0-1,0 1 1,1-1 0,-1 2-1,2-1 1,-1 1 0,1 0-1,0 0 1,-6 10 0,-2 6-41,-21 46 0,-95 268 14,123-315 118,-7 39 0,13-55-5,0 1 1,0-1 0,1 1 0,0-1-1,1 1 1,-1-1 0,1 1 0,0-1-1,1 1 1,4 11 0,-5-16-33,-1 0-1,1-1 1,0 1 0,0 0 0,0-1-1,0 1 1,1 0 0,-1-1-1,0 0 1,1 1 0,-1-1 0,1 0-1,-1 0 1,1 0 0,0 0-1,-1 0 1,1 0 0,0 0 0,0 0-1,0-1 1,0 1 0,0-1 0,-1 1-1,1-1 1,0 0 0,0 0-1,0 0 1,0 0 0,0 0 0,4-1-1,3-1 25,1-1 1,-1 0-1,0 0 0,0-1 0,9-6 0,3 0-9,355-147-48,-372 156 8,4-2-41,0 0 0,1 0 0,11-2 1,-18 5 30,-1 0 1,1 0-1,-1-1 1,0 1-1,1 0 1,-1 0 0,1 0-1,-1 0 1,0 1-1,1-1 1,-1 0-1,0 0 1,1 1 0,-1-1-1,0 1 1,1-1-1,-1 1 1,0 0-1,0 0 1,0-1 0,1 1-1,-1 0 1,0 0-1,0 0 1,0 0 0,-1 0-1,1 0 1,1 2-1,-1-1 7,-1 0-1,1 0 0,-1 0 1,0 0-1,0 0 0,0 0 1,0 0-1,0 0 0,0 0 1,0 0-1,-1 0 0,1 0 1,-1 0-1,1-1 0,-1 1 1,0 0-1,0 0 0,0 0 1,0-1-1,0 1 1,0 0-1,-2 1 0,-4 6-14,-1 0 0,-13 11 0,19-18 8,-19 16 27,-43 27 1,30-21 41,-97 56 408,123-76-413,0 0-1,0 0 1,0-1-1,0 0 1,0-1-1,-16 3 1,22-4-44,0-1 1,0 0 0,0 0 0,0 1 0,0-2-1,0 1 1,0 0 0,0 0 0,0-1 0,0 1 0,1-1-1,-1 1 1,0-1 0,0 0 0,0 0 0,0 0-1,1 0 1,-1 0 0,0 0 0,1 0 0,-1 0-1,1-1 1,-1 1 0,1-1 0,0 1 0,0-1 0,0 0-1,0 1 1,0-1 0,0 0 0,0 0 0,0 0-1,0 1 1,1-1 0,-1-4 0,1 4-12,-1 1 0,1-1 0,1 1 1,-1-1-1,0 1 0,0-1 0,0 1 0,1-1 0,-1 1 1,1-1-1,-1 1 0,1 0 0,0-1 0,-1 1 1,1 0-1,0-1 0,0 1 0,0 0 0,0 0 0,0 0 1,0 0-1,2-2 0,4-2-22,-1 0 0,1 1 0,10-5 0,0 1 34,1 0 0,0 2 0,0 0-1,27-5 1,78-4-79,129 8 87,-231 7-610,26-4 0,-38 3-1787,-1-1 0,16-5 1,-41 7-8036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14.7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28 4736,'11'-1'7998,"-9"4"-6983,-2-1-663,2-1-75,9 13 726,-10-13-942,0-1-1,0 1 1,1 0 0,-1-1-1,0 1 1,1-1 0,-1 1-1,0-1 1,1 0 0,-1 0-1,0 1 1,1-1 0,-1 0-1,1 0 1,-1 0 0,0-1-1,3 1 1,-2 0 47,8-1-25,-1 0 0,0-1 0,0 0 0,0 0 0,17-7 0,20-5-101,100-6 716,-70 19-634,-75 1-117,-1 2-599,0 1 112,-1-1 0,0 0 0,1 0 0,-1 1 0,0-1 0,0 0 0,0 0 0,0 0 0,-1 0 0,1 0 0,0 0 0,-1-1 0,1 1 0,-1 0 0,0-1 0,0 1 0,1-1 0,-4 2 0,4-2 259,0-1-1,0 0 0,0 0 0,0 0 0,1 0 0,-1 0 0,0 0 0,0 0 0,0 0 0,0 0 1,0 0-1,1 0 0,-3-1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16.0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2 116 5408,'0'-1'394,"-1"1"-315,1 0 0,0 0-1,0-1 1,0 1 0,0 0 0,0 0 0,0 0-1,0-1 1,0 1 0,0 0 0,0 0 0,0 0 0,0-1-1,0 1 1,0 0 0,0 0 0,0-1 0,0 1-1,0 0 1,0 0 0,0 0 0,0-1 0,1-1 788,0 2-789,-1 0-34,0 0 0,1 0-1,-1 0 1,0 0-1,1 0 1,-1-1 0,0 1-1,1 0 1,-1 0-1,0 0 1,0 1-1,1-1 1,-1 0 0,0 0-1,1 0 1,-1 0-1,0 0 1,0 0-1,1 0 1,-1 0 0,0 1-1,0-1 1,1 0-1,-1 0 1,0 0 0,0 1-1,1-1 1,-1 0-1,0 0 1,0 1-1,0-1 1,0 0 0,1 0-1,-1 1 1,0-1-1,0 0 1,0 0 0,0 1-1,0-1 1,9 16 141,-2 1-1,0-1 1,-1 1 0,0 0 0,5 34 0,-10-43-138,1 1 1,-2 0-1,1 0 0,-1 0 1,0-1-1,-1 1 0,-2 10 1,3-18 44,-1 1 0,1 0 1,0 0-1,0 0 1,0 0-1,0 0 0,0 0 1,0 0-1,1 0 1,-1 0-1,2 3 0,0 2 720,6-20-295,0-19-32,15-37-262,-13 38-91,1 0-1,1 0 0,2 1 1,21-37-1,-26 54-160,-8 10-2,1-1 1,0 1 0,0 0 0,0 0-1,0 0 1,1 0 0,0 0-1,-1 0 1,1 1 0,0-1 0,0 1-1,0 0 1,5-3 0,-7 5 18,0 0 0,0 0 1,0 0-1,0 0 0,0 0 0,-1 0 1,1 0-1,0 0 0,0 0 0,0 0 1,0 1-1,0-1 0,0 0 0,0 1 0,-1-1 1,1 1-1,0-1 0,0 1 0,-1-1 1,1 1-1,0-1 0,0 1 0,-1 0 1,1-1-1,-1 1 0,1 0 0,-1 0 1,1-1-1,0 2 0,12 26-8,-7-12-52,-2 0 0,0 1 1,0-1-1,-2 1 0,0 0 1,-1 26-1,-1 37 686,-2-69-420,2-6 733,6-9-422,17-15-589,-1-1-1,-1-1 1,25-32-1,-22 25-71,37-34 0,-52 54 83,-5 4 25,0 0-1,0 0 0,1 1 0,-1 0 0,1-1 0,0 2 0,-1-1 0,7-2 1,-10 5 28,-1 0 0,1 0 0,0 0 1,0 0-1,-1 0 0,1 0 0,0 0 1,0 0-1,-1 0 0,1 0 1,0 0-1,-1 1 0,1-1 0,0 0 1,-1 1-1,1-1 0,0 0 0,-1 1 1,1-1-1,0 1 0,-1-1 1,1 1-1,-1-1 0,1 1 0,-1-1 1,1 1-1,-1-1 0,1 2 0,9 21-173,-8-19 132,24 94 301,-20-72-5,-2-7-117,-2 0 1,0 0-1,-1 32 1,-1-36 57,-9 9 139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16.85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203 142 2240,'7'-3'473,"-1"-1"0,1 0 0,-1 0-1,0-1 1,6-5 0,-6 5 972,-5 3-1187,1 1 0,-1-1 1,0 0-1,0 0 0,0 0 0,0 0 0,0 0 0,0 0 0,0 0 0,-1-1 0,1 1 0,-1 0 0,1-4 0,0 2 122,-1 0 1,0-1 0,0 1-1,0-1 1,0 1 0,-2-5 0,1 5-285,1 1 1,-1 0-1,-1 0 1,1-1-1,0 1 1,-1 0-1,0 0 1,-3-4-1,5 7-110,-1-1 0,1 0-1,-1 1 1,0-1 0,1 1-1,-1-1 1,0 1 0,0 0-1,1-1 1,-1 1 0,0 0-1,0-1 1,1 1 0,-1 0-1,0 0 1,0 0 0,0-1-1,0 1 1,1 0 0,-1 0-1,0 0 1,0 1-1,0-1 1,0 0 0,1 0-1,-1 0 1,0 1 0,0-1-1,1 0 1,-1 1 0,0-1-1,0 0 1,1 1 0,-1-1-1,0 1 1,1 0 0,-1-1-1,0 1 1,-20 18 147,-25 30 0,1-2 166,30-32-234,1 1 0,1 0 0,1 1 0,0 1 0,-12 22 0,20-29 59,-1 0 0,-4 21 1,9-30-100,0 0 0,0 1 0,0-1 0,0 0 0,0 1-1,0-1 1,1 0 0,-1 0 0,1 0 0,-1 1 0,1-1 0,0 0 0,0 0 0,0 0 0,0 0 0,1 0 0,-1 0 0,0-1 0,1 1-1,-1 0 1,1-1 0,0 1 0,-1-1 0,1 1 0,0-1 0,3 2 0,2 1 26,0 0 0,0 0 0,0-1 0,0 0-1,1 0 1,11 2 0,31 3 580,1-3 0,88-1 1,-133-4-611,6-1-364,-1 1 1,-1-2 0,1 1-1,21-7 1,-31 8 104,0-1 0,0 1 1,-1 0-1,1 0 0,0-1 1,0 1-1,-1-1 0,1 1 0,0 0 1,-1-1-1,1 0 0,-1 1 1,1-1-1,0 1 0,-1-1 1,1 0-1,-1 1 0,0-1 0,1 0 1,0 0-1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5:18.04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98 4384,'2'-1'483,"0"1"0,-1-1 0,1 0 0,0 1 0,-1-1 0,1 1 0,0 0 0,2-1 0,7-1 1362,28-6 640,-20 2-1840,16-5 142,38-17 0,-63 24-695,6-4-16,0 1-1,1 1 1,17-4-1,-32 9-92,-1 1 1,1-1-1,-1 1 0,1 0 0,-1 0 1,1 0-1,-1 0 0,1 0 0,-1 0 1,1 0-1,-1 0 0,0 1 0,2-1 0,-2 1-2,0 0-1,0-1 0,0 1 0,-1 0 1,1 0-1,0 0 0,-1-1 0,1 1 1,-1 0-1,1 0 0,-1 0 0,1 0 1,-1 0-1,0 0 0,1 0 0,-1 1 1,3 7-45,-3 0 10,0-7 59,0 1-1,-1 0 0,1-1 1,0 1-1,0 0 0,1-1 1,0 4-1,-1-3 2,1 0 0,-1 0 1,0 0-1,0 0 0,0 0 0,0 0 0,-1-1 1,0 6-1,-4 3 44,0 1 0,0-1 1,-1 0-1,-1 0 0,0 0 1,-15 17-1,-9 7-82,22-27-52,0 1 189,-4 7-25,11-14-32,1-1-56,1 0 0,-1 0 0,1 0 0,-1 0 0,1 0 0,-1 0 0,1 0 0,-1 0 0,1 0 0,0 0 0,0 1 0,-1 1 0,0 1-96,1-3 158,0 0 0,0 0 0,0 0 0,0 0 0,0-1 0,0 1 0,0 0 0,0 0 0,0 0 0,0 0 0,0-1 0,0 1 0,1 0-1,-1 0 1,0 0 0,1-1 0,-1 1 0,1 0 0,-1 0 0,1-1 0,-1 1 0,1 0 0,-1-1 0,1 1 0,0 0 0,0 0-118,1-1 74,2 3 164,1-1-1,0-1 0,0 1 0,-1-1 0,1 1 0,0-2 0,0 1 0,0 0 0,0-1 0,8 0 0,6 1-17,-15-1-187,1 1 0,0-1 0,0 0-1,0 0 1,-1 0 0,1-1 0,0 1 0,0-1 0,-1 0 0,7-3 0,-7 2 452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6:41.8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28 1568,'-8'-5'5416,"8"-1"-5270,-2 5 366,1 1-455,1 0 0,-1-1-1,1 1 1,-1 0 0,1-1-1,-1 1 1,1 0 0,-1-1-1,1 1 1,-1-1 0,1 1-1,-1-1 1,1 1 0,0-1-1,-1-1 497,-7-6 978,8 8-1361,-6 6 177,5-2-364,-1 0 1,1 0-1,1 0 1,-1 0-1,1 1 1,0-1-1,0 0 1,1 7-1,8 37 143,1 0-28,-5 208 375,-6-154-312,6-62 159,-2 21-661,2-19 394,0-1 2422,-15-50-1755,5 0-701,1 0 1,0 0 0,0 0-1,0-1 1,-2-14-1,-7-51-63,8 37-56,-1-22-6,3-114 0,4 97 148,7 37-384,-7 38 312,-1-1-1,0 1 1,1 0-1,0 0 1,-1 0-1,1 0 1,0 0-1,0 0 1,0 0-1,0 1 1,0-1-1,1 0 1,-1 0-1,0 1 1,1-1 0,-1 1-1,1-1 1,0 1-1,0 0 1,-1 0-1,1 0 1,4-2-1,5-2-134,0 0 0,22-6 0,-24 8 252,4-1-132,-1 0-1,1 1 1,0 0 0,0 1-1,0 1 1,0 0 0,0 1-1,1 0 1,13 2 0,-23-1 27,0-1 0,-1 1-1,1 0 1,-1 0 0,1 0 0,-1 1 0,1-1 0,-1 1 0,0 0 0,0 0 0,0 0 0,4 3 0,3 4-29,-2-3 16,0 1 1,8 10-1,-13-14 45,-1 0 0,0 0 0,0 0 0,0 0 0,-1 0 1,1 1-1,-1-1 0,0 0 0,0 1 0,1 4 0,2 5 269,0 7 271,-4-20-535,0 1-1,0 0 0,0-1 0,0 1 0,0 0 0,-1-1 0,1 1 0,0 0 0,0-1 0,0 1 0,-1 0 0,1-1 0,0 1 0,-1 0 0,1-1 0,-1 1 0,1-1 0,-1 1 0,1-1 0,-1 1 0,1-1 0,-1 0 0,1 1 0,-1-1 1,-1 1-1,-4 2 164,0-1 0,0 0 1,0 0-1,-1 0 1,1-1-1,-1 0 1,-10 0-1,-48-3 65,16-1-167,-65 3-2437,122 7-1099,10 2 1643,7 2-1083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6:44.0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118 12 1408,'-14'-11'8938,"19"83"-7162,-1 79-1157,-3-131-500,1-1 1,0 1-1,11 33 0,-4-13 209,-5-5-72,-4-33-256,1-1 75,0 0-76,-1 0-1,1 0 1,-1-1 0,1 1 0,-1 0-1,1 0 1,-1 0 0,1 0 0,-1 0 0,0 0-1,0 0 1,1 0 0,-1 0 0,0 0-1,0 0 1,0 0 0,0 0 0,0 0-1,0 0 1,0 0 0,-1 0 0,1 0-1,-1 1 1,1-1 0,0 1-1,-1-1 1,1 0-1,0 0 1,0 1-1,0-1 1,-1 0-1,2 0 1,-1 1-1,0-1 1,0 0-1,0 1 1,0-1 0,1 0-1,0 3 1,0-1 9,0 0 5,0 0 1,-1 0-1,1-1 0,-1 1 0,0 0 1,1 0-1,-1 0 0,-1 2 1,3 16-54,-3-9-64,-1-4 31,2-7 95,0-1 0,0 1-1,0 0 1,0-1 0,0 1-1,0 0 1,-1-1 0,1 1-1,0-1 1,0 1 0,-1 0-1,1-1 1,0 1 0,-1-1 0,1 1-1,-1-1 1,1 1 0,-1-1-1,1 1 1,-1-1 0,1 1-1,-1-1 1,0 1 0,1 0-53,-1 0 0,1 1 0,0-1 0,0 1 0,-1-1 0,1 1 0,0-1 0,1 0 0,-1 1 0,0 1 0,1 0 324,-2-7 1136,-1-1-1321,-40-200 589,24 25-771,15 155-363,2-34 1,1 58 429,0 0-20,1-1 1,-1 0-1,1 0 1,0 0 0,0 0-1,0 1 1,0-1-1,0 0 1,0 1 0,0-1-1,1 1 1,-1-1-1,0 1 1,1 0 0,0 0-1,-1-1 1,1 1-1,-1 0 1,4-1 0,15-10-94,-16 9 39,0 0 1,0 1-1,1-1 1,8-2-1,4 0 21,0 0 1,1 2 0,0 0-1,-1 1 1,1 1-1,0 0 1,0 2-1,24 3 1,-33-3 53,-1 1 1,1-1-1,-1 2 1,1 0-1,-1 0 1,0 0-1,0 1 1,0 0-1,-1 0 1,1 1-1,-1 0 1,0 1-1,0-1 1,-1 1-1,0 0 0,0 1 1,0 0-1,8 14 1,-3-2 78,-2 1 1,0 0-1,-2 1 0,0 0 1,-1 0-1,-1 0 0,-2 1 1,0-1-1,-1 1 0,0 0 1,-3 25-1,0-41 32,0 0-1,1 0 1,-2 0 0,1 0-1,-1-1 1,0 1 0,0-1 0,-1 1-1,1-1 1,-7 8 0,7-9-13,-1-1 0,0 0 0,0 0 0,-1 0 0,1 0 0,-1 0 0,1-1 1,-1 0-1,0 0 0,0 0 0,0 0 0,0 0 0,0-1 0,-9 2 0,-20 2 181,0-1 0,0-2 0,-43-3 0,-56 4-592,107-1 55,3 0-705,-26 6 1,40-6-143,0 0 0,0 0 0,-13 8 0,20-10 944,1 1 1,-1-1-1,0 1 0,0-1 0,0 1 0,0-1 1,0 1-1,1 0 0,-1 0 0,0-1 0,1 1 0,-1 0 1,1 0-1,-1 0 0,1 0 0,-1 0 0,1 0 0,-1 0 1,1 0-1,0 0 0,-1 0 0,1 0 0,0 0 0,0 0 1,0 0-1,0 0 0,0 0 0,0 0 0,0 0 0,0 0 1,1 1-1,2 18-3145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07.3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545 32 1984,'-5'-3'3138,"2"3"-2889,-11-9 860,-3 8-356,14 0-718,1 0 1,-1 1-1,1 0 1,-1 0-1,1 0 1,-1 0-1,1 0 1,0 0-1,-1 1 1,1-1-1,-3 2 0,-27 6 797,29-7-751,1-1-1,-1 1 1,0-1-1,0 1 1,0-1-1,0 0 1,-4-1-1,4 1-50,0 0-1,0 0 1,-1 0 0,1 1-1,-5 0 1,-6 4-61,0 1 1,-15 7 0,-20 20 151,17-11 94,-89 55-50,112-72-171,1 0-1,0 1 1,0 0-1,1 1 1,-1 0-1,1 0 1,1 0-1,-10 15 1,7-8-16,-1 5-12,-14 33 0,21-45 30,1 0 0,0 0-1,1 0 1,0 0-1,0 0 1,0 0 0,1 0-1,0 1 1,1 8-1,0-9 13,1-1-1,0 1 1,0 0-1,0 0 1,1-1-1,0 1 1,0-1-1,1 0 1,0 0-1,0 0 0,0-1 1,1 1-1,-1-1 1,1 0-1,1 0 1,-1-1-1,12 8 1,-13-10 22,0 1 0,0-1 0,0 0-1,1-1 1,-1 1 0,0-1 0,1 0 0,-1 0 0,1 0 0,-1 0 0,1-1 0,0 0 0,-1 0 0,1 0 0,-1-1 0,1 1 0,-1-1 0,1 0 0,-1 0 0,1-1-1,-1 1 1,0-1 0,0 0 0,0 0 0,0-1 0,0 1 0,0-1 0,4-4 0,1-1-25,0 0-1,-1-1 1,0 0 0,0-1-1,-1 0 1,0 0 0,10-22-1,23-48 204,-8 19-139,-5 12-36,-11 21-7,-13 23-18,0 0 1,0 0-1,-1 0 0,1 0 1,-1 0-1,0 0 0,0-1 1,1-6-1,-3 8-4,1 0-1,0 1 1,0-1 0,0 0 0,0 1-1,1-1 1,-1 0 0,1 1 0,2-4-1,-3 4 23,1-1-1,-1 0 0,-1 1 0,1-1 0,0 1 1,-1-1-1,0 0 0,0 0 0,0 1 0,0-1 1,-1 0-1,0-5 0,-2-15 122,3 23-165,0 0 0,0-1 0,-1 1 0,1 0 0,0 0 0,-1-1 0,1 1-1,-1 0 1,0 0 0,1 0 0,-1 0 0,-1-2 0,1 2-1,0 0 0,0 0-1,1 0 1,-1 0 0,0 0 0,1-1-1,-1 1 1,1 0 0,-1 0-1,1-1 1,0 1 0,-1-3 0,1 4 21,1 0-3,-1-1 0,0 1 0,0 0 0,0 0 0,0-1 0,0 1 1,0 0-1,0 0 0,0-1 0,0 1 0,0 0 0,0 0 0,0-1 0,-1 1 0,1 0 0,0 0 1,0 0-1,0-1 0,0 1 0,0 0 0,0 0 0,-1 0 0,1-1 0,0 1 0,0 0 0,0 0 1,0 0-1,-1 0 0,1-1 0,0 1 0,0 0 0,-1-1-116,0 10-395,-1 2 375,1 0 1,0-1 0,0 16 0,1-13 145,0-1 0,-4 19 0,-4 25 50,5-43-29,1-1-1,1 1 1,0 0 0,2 24-1,0-8-198,-1-22 113,1 0 1,0 0-1,2 10 1,2 8 133,-3-16 17,0 0 0,6 17 0,2 7-34,-7-22-54,0 1-1,1-1 0,0 0 0,1 0 0,7 12 1,-2 0-57,-8-19 41,0 1-1,0-1 1,0 0 0,6 8 0,-4-6 41,-4-5-7,0 0 0,1 0 1,-1-1-1,1 1 0,-1 0 1,1 0-1,-1-1 0,1 1 1,-1 0-1,1-1 0,0 1 1,-1 0-1,1-1 0,0 1 1,-1-1-1,1 1 0,0-1 1,0 0-1,0 1 0,-1-1 1,1 0-1,0 0 0,1 1 1,3-1 65,-2 0-69,-1 0 0,0 0 0,0 0 0,0 0 0,0 0-1,0 0 1,0-1 0,0 1 0,0-1 0,0 0 0,0 1-1,0-1 1,0 0 0,0 0 0,0 0 0,0-1 0,-1 1-1,3-2 1,1-1 17,-3 2-26,0 1 0,0-1 0,0 1 0,-1-1 0,1 0 0,-1 0 0,1 1 0,-1-1 0,0 0 0,0-1 0,0 1 0,1-2 0,2-5 35,0 1 0,10-16 0,-10 18 0,0 0 0,-1 0 0,1-1 0,-1 0 0,3-11 0,26-84 160,-28 88-189,-2 6-18,0 0-1,0 0 1,0 0-1,0-14 1,6-44 127,-3 41-470,-5 24 273,4 2-421,-1-1 415,1 1 1,0 0 0,-1 0 0,1 0-1,0 0 1,-1 1 0,0 0-1,6 2 1,0 2 44,-1 0 1,10 8-1,-11-8 50,0 1 1,-1-1-1,0 1 1,0 0-1,0 0 1,-1 1-1,0 0 1,-1 0-1,0 0 0,0 0 1,0 1-1,-1 0 1,-1-1-1,0 1 1,0 0-1,0 0 1,0 11-1,-2-10 91,0-1-1,-1 1 1,0-1 0,0 1-1,-4 9 1,5-17-83,-1 0 0,1 0 0,-1 0 0,0-1 0,0 1 0,0 0 0,0 0 0,0-1 0,0 1 0,-1 0 0,1-1 0,-1 1 0,1-1 0,-1 1 0,1-1 0,-1 0 0,0 0 0,1 0 0,-1 0 0,0 0 0,0 0 0,0 0 0,0-1 0,0 1 0,0-1 0,0 1 0,0-1 0,0 0 0,-3 0 0,-2 0-3,0 0 0,1 0 0,-1-1 1,0 0-1,1 0 0,-13-4 0,12 3 6,0-1 1,0 0-1,0-1 1,1 1-1,-1-2 0,1 1 1,0 0-1,-7-8 1,6 6-87,1-1 0,-1 0 1,-5-8-1,1 3-383,9 10-228,7 8 234,4 4 411,1-1 0,0 1 1,1-2-1,0 0 0,0 0 0,1-1 0,0 0 1,0-1-1,23 9 0,-22-12 67,0 0 0,1-1 1,-1 0-1,1-1 0,19 0 0,-27-1 16,0 0-1,0-1 0,0 1 1,-1-1-1,1 0 0,0-1 1,7-2-1,16-6-135,-18 7 99,0-1-1,0-1 1,0 0-1,0 0 1,-1-1-1,0 0 1,11-10 0,-10 6 16,0-1-1,-1 0 1,0-1 0,-1 0 0,11-20 0,-17 28 34,-1-1 0,-1 0 0,1 1-1,0-1 1,-1 0 0,1-7 0,4-16 281,-4 24-329,-1 0 0,-1-1 0,1 1 0,0-1 0,-1-5 0,0 6-46,0 0 0,0 0 0,1 0 0,0 0 0,1-6 0,0-3-452,-2 12-195,3 3 149,2 4 443,3 4 43,-1 1-1,0-1 1,-1 1-1,0 0 1,0 1 0,-1-1-1,-1 1 1,5 20-1,0 8 286,4 51-1,-7-15 88,-5-67-263,-2-1 1,1 0-1,-1 1 1,0-1-1,-1 0 1,-4 14 0,6-21-42,-1 0 0,1 0 0,-1 0 0,1 0 0,-1 0 0,1-1 0,-1 1 1,1 0-1,-1 0 0,1 0 0,-1-1 0,0 1 0,0 0 0,1-1 0,-1 1 1,0-1-1,0 1 0,0-1 0,0 1 0,1-1 0,-1 0 0,0 1 0,0-1 1,-2 1-1,1-1-1,0-1 0,0 1-1,1 0 1,-1 0 0,0-1 0,0 1 0,0-1 0,0 0 0,1 1 0,-1-1 0,0 0 0,-1-1 0,-3-2-32,1 0 0,0 0 0,0 0 0,1-1 0,-1 0 0,-6-9 1,5 4-17,0-1 0,-7-21 0,-7-14-336,16 30 365,4 15-47,0 0 0,0 0 0,0 0 0,0-1 0,-1 1 0,1 0 0,0 0 0,-1 0 0,1 0-1,-1 0 1,1-1 0,-2 0 0,1 1-135,2 2-364,-1 1 475,1-1 0,-1 0-1,1 1 1,0-1 0,-1 0 0,1 0-1,0 0 1,2 2 0,1 3-22,4 10 16,-4-8 9,0 1 1,1-1-1,0-1 1,0 1-1,0-1 1,1 1-1,11 9 1,-12-12 81,1 0 1,0 0 0,0-1-1,1 0 1,-1 0 0,1-1-1,0 0 1,-1 0 0,2 0-1,-1-1 1,0 0 0,0 0-1,1-1 1,-1 0 0,10 0-1,-3-2 10,-1 0 0,0-2 0,0 1 0,0-2 0,-1 1 0,1-2 0,-1 0-1,0 0 1,0-1 0,0-1 0,20-15 0,-14 7 38,0-1-1,-1-1 1,-1 0-1,23-33 1,-14 14 175,31-64 0,-52 92-226,0 0 22,0 0 1,-1 0-1,4-11 1,-5 12-101,-2 6 50,0 1 1,1-1-1,-1 1 0,0-1 0,0 0 0,0 1 1,0-1-1,0 1 0,0-1 0,0 1 0,0-1 1,0 0-1,0 1 0,0-1 0,0 1 0,0-1 0,0 1 1,0-1-1,0 1 0,-1-1 0,1 1 0,0-1 1,0 1-1,-1-1 0,1 1 0,0-1 0,-1 1 1,1-1-1,-1 1 0,1 0 0,0-1 0,-1 1 1,1 0-1,-1-1 0,0 0-59,0-1-540,0 5 313,-3 7 163,1-4-69,0 3 164,0 0 0,0 1-1,1 0 1,1-1 0,-1 1-1,1 0 1,1 0 0,0 0 0,2 11-1,-2 7-50,0-4 147,5 36 1,-3-51-73,0 1-1,0 0 1,1-1 0,0 0-1,0 0 1,8 14-1,-3-8 28,-8-12 8,1-1-1,0 1 0,0-1 1,0 0-1,0 0 1,1 1-1,-1-1 0,1 0 1,-1 0-1,1 0 0,0 0 1,-1-1-1,4 3 0,-4-3-19,0-1-1,0 0 1,0 0 0,0 0-1,0 0 1,0 0-1,0 0 1,0 0 0,0 0-1,0 0 1,-1 0-1,1 0 1,0-1 0,0 1-1,0 0 1,0-1-1,0 1 1,0-1 0,-1 1-1,1-1 1,0 1-1,0-1 1,-1 1 0,1-1-1,0 0 1,-1 0-1,1 1 1,0-1 0,0-1-1,15-27 218,-14 25-230,22-61 79,-15 39-58,2-15 25,-7 22-24,-1 1-179,-3 16 186,0 0 0,0 0 1,1-1-1,-1 1 0,1 0 0,-1 0 0,1 0 0,1-4 1,-1 6-31,-1-1 1,0 0 0,1 1-1,-1-1 1,0 1 0,0-1 0,0 0-1,0 1 1,0-1 0,0 0-1,0 0 1,0 1 0,0-1 0,0 0-1,0 0 1,0 0-4,0 1 0,-1-1 0,1 1 0,0 0 0,0-1 0,0 1-1,0-1 1,0 1 0,0 0 0,0-1 0,0 1 0,0-1 0,0 1 0,0 0 0,1-1 0,-1 1 0,0 0 0,0-1 0,0 1 0,0-1 0,1 1-1,-1 0 1,0-1 0,0 1 0,1 0 0,-1 0 0,0-1 0,1 1 0,-1-1 0,1 1-10,0-2 6,-2-4-135,1 5 321,9-27 208,-4-3-682,-5 30 308,0 1 1,0-1 0,0 1 0,0-1 0,0 1 0,0-1-1,0 1 1,1 0 0,-1-1 0,0 1 0,0-1-1,1 1 1,-1 0 0,0-1 0,0 1 0,1 0 0,-1-1-1,1 1 1,3-8-1256,-4 168 1047,1-144 189,0-1-1,1 1 0,1-1 0,0 1 0,10 26 1,-10-31 43,-2-8-7,0 1 1,0-1-1,0 0 0,1 0 0,2 5 0,-3-6 51,0-1 1,0 0-1,0 1 1,1-1-1,-1 1 1,0-1-1,0 0 0,1 0 1,-1 0-1,2 1 1,-2-1-61,0-1 1,-1 0 0,1 0-1,-1 0 1,1 0 0,0 0 0,-1 0-1,1 0 1,-1-1 0,1 1-1,0 0 1,-1 0 0,1 0-1,-1 0 1,1-1 0,-1 1 0,1 0-1,-1-1 1,1 1 0,-1 0-1,1-1 1,-1 1 0,1-1-1,-1 1 1,0-1 0,1 1 0,-1 0-1,0-1 1,1 0 0,-1 1-1,0-1 1,0 1 0,1-1 0,-1 1-1,0-2 1,7-15 82,-1 0 0,0 0 0,-1-1 0,3-21 0,-4 18-184,0 1 0,14-34 0,-13 39-11,-4 13 63,-1 0 1,1 0-1,-1 0 1,1 0-1,0 0 1,0 0-1,0 1 1,0-1-1,0 0 1,1 1-1,-1-1 1,0 1-1,1-1 1,-1 1-1,1 0 1,-1-1-1,1 1 1,0 0-1,3-2 1,-2 2 2,0-1 0,0 1 0,0 0 1,0 0-1,0 0 0,0 0 0,1 0 0,-1 1 0,0-1 1,1 1-1,-1 0 0,0 0 0,1 0 0,-1 0 0,0 1 1,1-1-1,-1 1 0,0 0 0,0 0 0,0 0 0,0 1 1,0-1-1,0 1 0,0-1 0,0 1 0,0 0 0,-1 0 1,1 0-1,-1 1 0,1-1 0,2 4 0,2 3 45,0-1 0,0 1 0,-1 1-1,-1-1 1,1 1 0,3 11 0,20 63 84,-28-78-69,0 0-1,0 0 1,-1 0 0,1 0-1,-2 7 1,1-3 1266,2-11-1303,-1-1 0,1 1 1,-1-1-1,1 1 0,-1-1 1,0 1-1,0-1 0,1 0 0,-1 0 1,0 1-1,0-4 0,1 2 3,-1 1-7,70-111-281,-57 93 265,1 0 0,1 1 0,24-22-1,-32 34-64,0-1-1,-1 0 0,6-9 1,-13 17 81,0 0 0,1-1 0,-1 1 0,0 0 0,0 0 0,0 0 0,0 0 0,0 0 1,0 0-1,0 0 0,0 0 0,0-1 0,0 1 0,0 0 0,1 0 0,-1 0 0,0 0 0,0 0 1,0 0-1,0 0 0,0 0 0,0 0 0,0 0 0,1 0 0,-1 0 0,0 0 0,0 0 0,0 0 1,0 0-1,0 0 0,0 0 0,1 0 0,-1 0 0,0 0 0,0 0 0,0 0 0,0 0 0,0 0 1,0 0-1,1 0 0,-1 0 0,3 7-98,-1 14 182,-1-15-144,2 19 142,-1 0 0,-2 36-1,-1-24 1299,2-41-1398,0 0 0,0 0 0,0 0 1,1 0-1,0 0 0,-1 0 0,1 0 0,1 1 0,-1-1 0,3-3 0,4-7-189,11-18 46,32-40-1,-48 64 131,-4 7 13,0 1 0,1-1 0,-1 0 0,0 0 0,1 1 0,-1-1 0,0 0 0,1 1-1,-1-1 1,1 1 0,-1-1 0,1 0 0,-1 1 0,1-1 0,0 1 0,-1-1 0,1 1 0,-1 0 0,2-1 0,-1 1 6,0 1 0,-1-1 0,1 1 0,-1-1 0,1 1 0,-1 0 1,1-1-1,-1 1 0,1 0 0,-1-1 0,0 1 0,1 0 1,-1-1-1,0 1 0,1 0 0,-1 0 0,0-1 0,0 1 0,0 0 1,0 1-1,0-2 11,9 37 125,-6-28-115,-1 0 1,0 0-1,-1 1 1,1 12-1,-1-13-16,0-1 0,0 1-1,4 12 1,1 8-212,-4-19 264,0 0 1,1 0 0,0-1-1,1 0 1,0 1 0,0-1-1,9 12 1,-7-11 81,-5-8-119,-1 0-1,1-1 1,0 1-1,0-1 1,0 1 0,0-1-1,1 0 1,-1 1 0,0-1-1,1 0 1,-1 0-1,0 0 1,1 0 0,-1 0-1,4 1 1,-2 0 68,1 0 0,0-1 0,0 0 0,0 0 0,0 0 0,0 0 0,0-1 0,0 1 0,8-2 0,-10 1-35,1 0-1,-1-1 1,1 1-1,-1-1 1,0 0-1,0 0 1,1 0-1,-1 0 1,0 0-1,0 0 1,0 0-1,0-1 1,0 1 0,-1-1-1,1 0 1,0 1-1,-1-1 1,4-4-1,1-6 50,0 0-1,-1 0 1,0 0-1,-1-1 1,0 0-1,2-16 1,-1 10 2,12-34 1,-9 30-116,-6 17-8,0 0 0,0 0 1,0 0-1,1 0 1,0 1-1,6-10 1,-6 12 43,0-1 1,-1 0 0,0 0 0,0 0-1,3-5 1,-4 5-7,0 1-1,1 0 0,0 0 1,-1 0-1,1 0 1,4-4-1,-6 6 67,0-3-778,1 20 594,1-1 0,0 0 0,1 0 1,1 0-1,7 18 0,-10-30 119,3 9-12,1 0 0,1 0 0,0 0 0,1-1 0,0 0 0,11 14 0,-8-9 114,-7-12-117,-1 1 0,1-1 0,0 0 0,0 0 0,5 4 0,-6-6 44,0 0-1,0 0 1,1 0-1,-1 0 1,1 0 0,0-1-1,-1 1 1,1-1-1,0 0 1,0 0-1,0 0 1,0 0-1,0 0 1,0 0 0,0-1-1,0 1 1,4-1-1,-6 0 21,1 1-42,-1 0 0,1 0 0,-1 0 0,1-1 0,-1 1-1,1 0 1,0-1 0,-1 1 0,3 0 0,-2-1 9,-1 0 1,1 0-1,-1 1 0,1-1 0,-1 0 1,1 0-1,-1-1 0,1 1 1,-1 0-1,1 0 0,-1-1 0,1 1 1,-1-1-1,1 1 0,-1-1 1,0 0-1,1 0 0,-1 1 0,0-1 1,2-1-1,0-2 46,0 1 0,0-1-1,0 1 1,-1-1 0,3-6 0,7-9-107,20-34-42,-6 11-117,-22 35 160,-3 5 26,1-1 0,0 0 0,0 1 0,0-1 0,0 1 0,0 0 0,0 0 0,1 0 0,2-2 0,16-13-408,-20 17 417,-1 0-1,1 0 0,-1 0 0,1 0 0,-1 0 1,1 0-1,-1 0 0,1 0 0,-1 0 1,1 1-1,-1-1 0,0 0 0,1 0 1,-1 0-1,1 0 0,-1 1 0,1-1 1,-1 0-1,0 0 0,1 1 0,-1-1 1,0 0-1,1 1 0,-1-1 0,0 0 0,1 1 1,-1-1-1,0 1 0,0-1 0,0 0 1,1 1-1,-1-1 0,0 1 0,0 0 1,11 17 36,-11-16-38,4 8 45,0 1 1,0 0-1,-1 0 1,-1 0-1,0 0 1,0 15-1,0 76 314,-3-40 272,7-77-166,5-32-618,31-83-1,-38 120 120,0 1-1,0 0 1,1 0 0,0 0-1,0 1 1,1-1-1,0 1 1,1 1-1,0-1 1,0 1 0,0 0-1,1 1 1,0 0-1,1 0 1,-1 0-1,17-7 1,-22 12 25,-1 1 0,0-1 0,0 0-1,0 1 1,1-1 0,-1 1 0,0 0 0,0 0 0,1 0 0,-1 0 0,0 0 0,1 1-1,-1-1 1,0 0 0,0 1 0,0 0 0,1 0 0,-1-1 0,0 1 0,0 0 0,3 3-1,-2-2 41,1 1 0,-1-1 0,0 1-1,0 0 1,-1 0 0,1 0-1,0 0 1,-1 1 0,0-1 0,0 1-1,3 5 1,17 44-200,-4-20 70,-14-27 134,0 1 0,0 0 1,-1 1-1,4 11 0,-4-11 25,0-1 0,1 1 0,-1-1 0,9 12 0,-1 0 37,-9-17-83,-1 0-1,1 1 1,0-1-1,0 0 0,1 0 1,-1-1-1,0 1 1,1 0-1,-1-1 0,1 0 1,-1 1-1,1-1 1,0 0-1,5 1 1,4 6-85,-11-8 85,-1 1 0,1 0 0,0-1 0,-1 1 0,1-1 0,0 0 0,0 1-1,-1-1 1,1 1 0,0-1 0,0 0 0,0 0 0,0 1 0,0-1 0,-1 0 0,1 0 0,2 0 0,0 0 41,1 0 1,0-1 0,-1 1 0,1-1 0,-1 0-1,1 0 1,-1 0 0,0 0 0,1-1-1,-1 1 1,0-1 0,0 0 0,0 0 0,0 0-1,0 0 1,3-4 0,2-3-1,0 0 0,0-1 0,8-16 0,-10 17-113,-1 1 0,1-1 0,0 1 0,1 0 0,8-7 0,-4 5-65,-8 7 76,0 0-1,0 1 1,1-1 0,-1 1 0,5-3-1,-6 4 41,0 1 0,0-1-1,0 1 1,0-1 0,-1 1-1,1 0 1,0 0-1,0 0 1,0 0 0,0 0-1,0 0 1,0 0 0,0 1-1,0-1 1,2 2 0,11 2 3,0 2 0,16 8 0,-20-7-27,-9-6 193,0 1 0,0-1-1,0 0 1,0 0 0,0 0 0,0 0 0,0 0-1,0 0 1,0-1 0,4 2 0,-10-14 629,2 6-782,0 1 1,0-1 0,0 1-1,-1 0 1,0 0 0,0 0-1,0 0 1,-1 1 0,0-1-1,0 1 1,0 0 0,0 0-1,-1 0 1,1 1 0,-10-6-1,13 9-31,1 0-1,-1 0 0,1 0 0,-1 0 1,1 0-1,-1 0 0,0 1 1,1-1-1,-1 0 0,1 0 1,-1 0-1,1 1 0,-1-1 1,1 0-1,-1 1 0,1-1 1,0 0-1,-1 1 0,1-1 1,-1 0-1,1 1 0,0-1 0,-1 1 1,1-1-1,0 1 0,0-1 1,-1 1-1,1-1 0,0 1 1,0-1-1,-1 2 0,-6 20-204,5-19 138,-2 17-7,0 0 0,1 0 0,1 0 1,1 31-1,2-28 63,4 27-1,0-15-34,-4-27 83,1 0-1,-1-1 1,2 1-1,-1-1 1,1 1-1,1-1 1,-1 0-1,1-1 0,0 1 1,1 0-1,-1-1 1,8 7-1,-11-12 30,0 1-1,1-1 1,-1 0-1,0 0 1,0 0-1,0 0 0,1-1 1,-1 1-1,1 0 1,-1 0-1,0-1 1,1 1-1,-1-1 1,1 1-1,0-1 0,-1 0 1,1 0-1,-1 1 1,1-1-1,-1 0 1,1-1-1,0 1 1,-1 0-1,1 0 1,-1-1-1,1 1 0,-1 0 1,1-1-1,-1 0 1,1 1-1,-1-1 1,0 0-1,1 0 1,-1 0-1,0 0 0,2-1 1,1-2 32,0 1 1,-1-1-1,1 0 0,-1 0 1,0 0-1,0 0 1,-1-1-1,1 1 0,-1-1 1,2-4-1,-1 2-15,-1-1 0,0 1-1,0 0 1,-1-1 0,0 1-1,0-1 1,0 1 0,-1-1-1,-1 1 1,1-1 0,-1 1-1,0-1 1,-1 1 0,0-1-1,-3-7 1,-4-8-486,8 21 207,1 11-479,0 6 577,0 0-18,0 1 1,1-1-1,3 15 0,15 103 145,-16-112 18,-1 0-1,-1 0 1,-2 39 0,-15 62 442,4-36-140,10-69-159,0 1-1,-1-1 1,-1 0-1,0 0 1,-9 20 0,11-32-50,-1 0 1,1 0 0,-1-1-1,0 0 1,-1 1 0,1-1-1,-1 0 1,1-1 0,-9 7-1,10-8-78,0-1 0,0 0 0,0 0 0,-1 0-1,1 0 1,0 0 0,-1-1 0,1 1-1,0-1 1,-1 1 0,1-1 0,-1 0-1,1 0 1,-1 0 0,1 0 0,-1 0-1,1-1 1,0 1 0,-1-1 0,1 1 0,-1-1-1,1 0 1,-3-1 0,-6-4-11,0 0 1,0 0-1,0-1 0,-10-10 1,16 14-22,1-1 0,0 0 1,1 0-1,-1 0 0,1-1 1,-1 1-1,1-1 0,1 0 1,-1 0-1,1 0 0,-4-10 0,-1-7 9,6 18-38,-1-1 1,1 1-1,0 0 1,0-1-1,0 0 1,0 1-1,1-1 1,0-8-1,1 7-57,0 0-1,1 0 1,-1 0-1,1 0 0,0 0 1,1 0-1,0 0 1,0 0-1,0 1 0,0 0 1,1-1-1,0 1 1,0 1-1,5-6 0,-2 4 56,0 0-1,0 0 0,1 1 1,0 0-1,0 0 0,0 1 1,0 0-1,17-6 1,6-6-3000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07.67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87 112 9312,'-45'-35'3424,"21"10"-2656,11 2-192,13 15-768,-5 0 0,5-1-1312,0 6 832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10.2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28 17 5408,'-13'-17'9253,"4"17"-9104,8 0-179,1 0 1,0 0-1,0 0 0,0 0 0,-1 1 0,1-1 0,0 0 0,0 0 1,0 0-1,-1 0 0,1 0 0,0 0 0,0 0 0,0 0 1,-1 1-1,1-1 0,0 0 0,0 0 0,0 0 0,0 0 0,0 0 1,0 1-1,-1-1 0,1 0 0,0 0 0,0 0 0,0 1 1,0-1-1,0 0 0,0 0 0,0 0 0,0 1 0,0 10-325,8 20 452,-5-20-160,30 92 152,-19-65-3,15 65 0,-7 28 431,17 75 385,-34-184-789,-2-12 52,-1 0 0,0 1 0,1 17 0,-2-22-442,-1 4 751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11.07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191 91 3232,'-1'-2'81,"-1"1"1,1-1-1,0 0 1,0 0-1,-1 0 1,1 0-1,1 0 1,-1 0-1,0 0 1,0-1-1,1 1 1,-1 0-1,1 0 1,0-1-1,0 1 1,0 0-1,0-3 1,-1 1 62,0 1 1,-1-1 0,1 1 0,-1-1 0,0 1-1,0 0 1,0 0 0,0 0 0,0 0 0,-1 0-1,1 0 1,-4-2 0,6 4-166,-1 1-1,1-1 1,0 1-1,-1 0 1,1-1-1,-1 1 1,1-1-1,-1 1 1,1 0-1,-1 0 1,1-1-1,-1 1 1,1 0-1,-1 0 1,1-1-1,-1 1 1,1 0-1,-1 0 1,0 0-1,1 0 1,-1 0 0,0 0-1,0 0 10,0 1 0,1-1-1,-1 1 1,0-1 0,0 1 0,1 0 0,-1-1-1,1 1 1,-1 0 0,0-1 0,1 1-1,-1 0 1,1 0 0,-1 0 0,-44 71 2390,21-44-324,-14 23-1494,22-32-372,12-14 1237,17-12-729,30-22-326,-23 14-334,1 2 0,1 0 0,0 1-1,27-10 1,-40 20-78,-1-1 0,1 1 0,-1 0 0,1 1 0,0 0 0,-1 0-1,1 1 1,14 1 0,-17 0 42,-1 0 0,0 0-1,0 1 1,0-1 0,0 1-1,-1 0 1,1 1 0,0-1-1,-1 1 1,1 0 0,-1 0-1,0 0 1,0 0 0,0 1 0,5 6-1,-1 0 34,-1 1-1,0-1 1,-1 1-1,0 0 0,-1 1 1,0-1-1,-1 1 1,0 0-1,-1 0 1,0 1-1,1 12 0,-3-14 86,-1-1 1,0 1-1,0-1 0,-1 1 0,0-1 0,-1 0 0,0 0 0,-1 1 0,0-1 0,0 0 1,-1-1-1,0 1 0,-9 13 0,10-19-12,0 0 1,0 0 0,-1-1-1,1 1 1,-1-1-1,0 0 1,0 0-1,0 0 1,0-1 0,0 1-1,0-1 1,-9 3-1,-4 0 84,0 0-1,-21 2 1,18-3-128,-42 3-91,41-5-2191,-39 7 0,46-2-2676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25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44 248 8896,'-37'-14'2869,"30"11"-2132,8 1-349,3-2-40,0 0-1,0 0 1,0 1-1,0 0 1,0 0-1,1 0 1,-1 1-1,9-4 1,43-14 1986,-41 15-2025,347-79 2133,-297 72-2440,409-60-185,-445 70-1511,34 1 0,-52 2 558,-1 0 0,1 0 1,-1 1-1,1 0 0,-1 1 0,15 6 1,16 15-2817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12.75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159 659 2912,'0'-10'585,"0"-8"1984,0 17-2465,-1 0 1,1 1 0,0-1 0,0 0-1,0 1 1,-1-1 0,1 0-1,0 1 1,-1-1 0,1 1 0,-1-1-1,1 1 1,0-1 0,-1 1 0,1-1-1,-1 1 1,1-1 0,-1 1-1,0 0 1,1-1 0,-1 1 0,0-1-1,-7-4 673,7 4-698,0 1-1,1-1 0,-1 1 1,1-1-1,-1 1 0,0-1 0,1 1 1,-1 0-1,0-1 0,1 1 1,-1 0-1,0 0 0,0 0 1,1-1-1,-1 1 0,0 0 1,-1 0-1,-17-3 941,17 3-909,-1-1-1,0 1 1,1-1 0,-1 1 0,0 0 0,0 0 0,0 0 0,1 0-1,-5 1 1,4 0-102,-1 1 1,0-1-1,1 1 0,-1 0 0,1 0 0,0 0 0,0 1 0,0-1 1,0 1-1,0-1 0,0 1 0,1 0 0,-1 0 0,1 1 0,0-1 1,0 0-1,0 1 0,0-1 0,0 1 0,0 4 0,-3 5-128,2 1-1,0 0 1,0 0-1,0 19 0,2-21 140,1 0-1,0-1 0,1 1 1,1 0-1,0 0 1,0-1-1,1 1 0,6 12 1,-9-23 6,0 0 1,1 0 0,-1 0-1,0 0 1,1 0 0,-1 0 0,1 0-1,0-1 1,-1 1 0,1 0-1,0 0 1,-1-1 0,1 1-1,0 0 1,0-1 0,0 1 0,-1-1-1,1 1 1,0-1 0,0 1-1,0-1 1,0 0 0,0 0 0,0 1-1,0-1 1,0 0 0,0 0-1,0 0 1,0 0 0,0 0-1,0 0 1,0 0 0,0 0 0,0 0-1,0-1 1,0 1 0,0 0-1,1-1 1,1-1 36,-1 1 0,1-1 0,-1 1 0,0-1 0,1 0 0,-1 0 0,0 0 0,0-1 0,0 1 0,-1 0 0,1-1 0,2-3 0,5-13 8,0 0 0,-1-1 0,-1 0 0,-1 0 0,0-1 0,2-23 0,-8 33-56,0 10-20,-1 0-1,1 0 1,0 0-1,0 0 1,0 0-1,0 0 1,0 0-1,0 0 1,1 0-1,-1 0 1,0 0-1,0 0 1,1 0-1,-1 0 1,1 0-1,-1 0 1,1 0-1,-1 0 1,1 1-1,0-2 1,4-2-272,-4 17-708,2-2 883,0 1 1,1-1-1,1 0 1,6 14 0,-3-8-26,-3-9 183,-1 0 1,1-1 0,0 1-1,1-1 1,0 0 0,0-1 0,0 1-1,14 9 1,-18-14-16,1-1 0,-1 0 0,0 0 0,0 0 0,1 0-1,-1 0 1,1 0 0,-1-1 0,1 1 0,-1-1 0,1 1 0,-1-1 0,1 0 0,-1 0 0,1 0 0,-1-1 0,1 1 0,-1-1 0,5 0 0,-2-1-12,0 0 1,0 0-1,0 0 1,-1-1 0,1 0-1,-1 1 1,1-2-1,5-4 1,14-14 60,0-2 1,-2 0-1,24-33 0,-34 40 16,0-2-1,-1 1 0,-1-2 1,0 1-1,-2-1 0,9-30 1,-8 12-30,-2 0-1,-2-1 1,-2 1 0,-1-1-1,-5-60 1,-1 39-31,2 21-125,-1 0 1,-9-39 0,7 66-552,2 13 204,0 7 165,1 2 168,1-1 0,0 1 0,0-1 0,1 1 0,1 12 0,-1 4 25,2 76-34,18 143 0,-9-150 219,2 15-70,8 65 290,-15-118-206,-3-32 151,1 22-571,-11-51-2797,1-19-1053,1 1 1211,-7-13 908,-3-4 721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13.11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29 213 6656,'-2'0'189,"0"-1"0,0 1-1,1-1 1,-1 1 0,0-1 0,0 0 0,1 0 0,-1 1 0,1-1-1,-1 0 1,1-1 0,-1 1 0,1 0 0,-1 0 0,1-1 0,-1-1-1,15 3-99,-11 0-55,7-1 141,26-3 921,47-10 1,85-35 484,-134 38-1313,-2-2-1,0-2 0,33-20 1,-51 27-268,0 0 1,0 0 0,0 1 0,1 1-1,0 1 1,19-6 0,-31 11-163,0 0 0,0 0 0,0 0 1,0 0-1,0 0 0,0 1 0,0-1 0,0 1 1,0-1-1,0 1 0,-1 0 0,1 0 0,0 0 0,0 0 1,2 2-1,24 22-3881,-8-7 1043,-2-10-45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16.07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1116 2976,'8'-10'5685,"2"-2"-3536,3-18-1727,-1-1-1,13-54 1,-11 32-268,30-77 139,-34 99-176,-7 20-186,1 0 1,4-11 0,-6 19 35,-1 0-1,1 0 1,0 0-1,0 0 1,0 0-1,1 0 0,-1 1 1,0-1-1,1 1 1,0 0-1,3-2 1,-5 3-1,1 0 1,-1 0 0,1 0 0,0 0 0,-1 0 0,1 1-1,0-1 1,0 1 0,0-1 0,-1 1 0,1 0 0,0 0-1,0 0 1,0 0 0,0 0 0,-1 0 0,1 0 0,0 1-1,0-1 1,2 1 0,-1 1 8,0-1 0,-1 1 0,1 0-1,-1-1 1,1 1 0,-1 0 0,1 1 0,-1-1-1,0 0 1,0 1 0,0-1 0,1 4 0,8 13-30,-1 1 1,0 1 0,6 21-1,14 31 1,-13-37 53,-5-10 25,0-2 0,2 1 0,0-2 0,2 1 1,20 22-1,-33-43 11,1 0 1,-1 0 0,1 0-1,-1-1 1,1 1 0,0-1 0,0 0-1,0 0 1,0 0 0,0-1-1,0 1 1,0-1 0,1 0-1,-1 0 1,1-1 0,-1 1 0,1-1-1,-1 0 1,0 0 0,1 0-1,6-2 1,-6 1 9,0 0 0,0-1 0,0 0 0,0 0 0,0 0 0,0-1 0,0 1 0,0-1 0,-1 0 0,0 0 0,1-1 0,-1 0-1,-1 1 1,1-1 0,0 0 0,-1-1 0,4-5 0,4-9 63,-1-1 0,0 0 0,11-38-1,-18 47-53,0 0-1,-1 0 1,0 0-1,-1 0 1,0 0-1,-1 0 0,0 0 1,-1 0-1,-3-16 1,0 0 45,3 22-94,1 0 0,-1 0 0,0-1 0,-1 1 0,1 0-1,-1 0 1,-4-8 0,4 9 10,-1-2-41,0 0 1,-1 1-1,1 0 1,-1-1-1,0 1 0,0 0 1,-1 1-1,1-1 1,-1 1-1,-7-5 1,10 7-4,0 1 0,1 0 0,-1 1 1,0-1-1,0 0 0,0 0 1,0 1-1,0-1 0,0 1 1,0 0-1,0 0 0,0 0 1,0 0-1,-1 0 0,1 0 0,0 0 1,0 1-1,0-1 0,0 1 1,-3 0-1,3 1-3,-1-1-1,1 0 1,0 1 0,0-1 0,0 1-1,0 0 1,0-1 0,0 1 0,1 0-1,-1 0 1,0 0 0,1 1 0,0-1-1,-1 0 1,1 0 0,0 1 0,0-1-1,0 1 1,1-1 0,-1 1 0,0-1-1,1 1 1,0 4 0,-1 4-83,0 0 1,1 1-1,4 21 1,13 63-157,-14-80 284,2-1-1,0 0 1,1 0-1,8 15 1,-8-19 49,-3-3 17,1-1-1,1 0 1,-1 0-1,1 0 1,7 7-1,-10-12-54,-1-1 0,1 0 0,-1 1 0,1-1 1,0 0-1,0 0 0,0 0 0,0 0 0,-1 0 0,1-1 0,0 1 0,0-1 0,1 1 1,-1-1-1,0 0 0,0 1 0,0-1 0,0 0 0,0 0 0,0-1 0,0 1 0,0 0 1,0-1-1,0 1 0,0-1 0,2-1 0,9-3 62,-1-1 0,-1 0 0,1-1-1,-1 0 1,18-16 0,46-50 39,-48 41 0,-1 0 0,-1-2-1,-2-1 1,28-59 0,-41 76-107,-7 15-130,-1 0 1,0 0-1,-1 0 0,1 0 0,-1-1 1,1 1-1,-1-1 0,0 1 1,0-1-1,0-3 0,0 15-41,0 0-1,0 0 0,4 14 0,-2-12 130,0 1 0,1 13-1,-3-4 24,3 21 153,-2 1-1,-4 53 1,1-90-91,1-1-1,-1 1 1,0 0 0,0-1 0,-1 0 0,1 1 0,-1-1 0,0 0 0,0 0-1,0 0 1,-1 0 0,1 0 0,-1 0 0,-6 6 0,6-8-21,0 0 1,0 0 0,-1 0-1,1 0 1,0 0 0,-1-1-1,1 1 1,-1-1 0,0 0-1,1 0 1,-1 0-1,0-1 1,1 1 0,-1-1-1,0 0 1,0 0 0,0 0-1,-4-2 1,-5-1-19,0 0 1,1-2 0,-1 1-1,1-2 1,0 1-1,0-2 1,-16-11-1,27 17-42,1 1 3,-1 0-1,1 0 1,0 0-1,-1-1 1,1 1-1,0 0 1,-1 0 0,1 0-1,0-1 1,-1 1-1,1 0 1,0-1 0,0 1-1,-1 0 1,1-1-1,0 1 1,0 0 0,0-1-1,-1 1 1,1 0-1,0-1 1,0 1 0,0 0-1,0-1 1,6-4-453,15 2 122,7 4 172,29 6 1,-30-4 225,28 1 0,-37-4 13,0 0 1,0-2 0,22-4-1,-33 5 11,0-1 1,0-1-1,-1 1 1,1-1-1,-1 0 0,1-1 1,-1 1-1,0-1 0,-1 0 1,1-1-1,5-5 1,2-4-8,-1-1 1,-1 0-1,0-1 1,-1 0-1,15-32 1,-2 3 162,12-25 121,-28 53-315,22-62 46,-25 66-40,-1 1-1,-1-1 1,0 1-1,1-23 1,-13-232 315,7 221-480,2 27 113,-1 0 1,0-1-1,-1 1 1,-8-25-1,1 15-528,10 42-449,18 270 175,-13-228 872,7 34 63,3 0-1,48 153 1,-58-225-53,1 0 0,1 0 0,1-1 0,0 0 0,14 21 0,-17-31-16,-1 0-1,1-1 0,0 1 1,0-1-1,1 0 1,-1 0-1,1-1 0,0 0 1,1 0-1,-1 0 1,1-1-1,-1 0 0,1 0 1,0 0-1,13 2 1,-12-4-15,1 0 0,0-1 1,0 0-1,-1 0 0,1-1 1,0 0-1,-1 0 0,1-1 1,-1 0-1,1-1 0,-1 0 1,0 0-1,0-1 0,0 0 1,12-9-1,-9 9 25,-11 4-120,1-1 0,0 1-1,0 0 1,0 0 0,0-1 0,-1 1 0,1-1 0,0 1 0,0-1 0,0 1 0,-1-1 0,1 1-1,0-1 1,-1 1 0,1-1 0,-1 0 0,1 1 0,0-1 0,-1 0 0,0 0 0,1 1 0,-1-1-1,1 0 1,-1-1 0,-24-5-9170,-5-7 6522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16.7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36 65 1984,'-3'-1'846,"2"1"-826,1 0-1,0 0 1,0 0-1,-1-1 1,1 1-1,0 0 1,-1 0 0,1 0-1,0 0 1,0 0-1,-1 0 1,1 0-1,0 0 1,-1 0-1,1 0 1,0 0 0,-1 0-1,1 0 1,0 0-1,-1 1 1,1-1-1,0 0 1,0 0-1,-1 0 1,1 0 0,0 0-1,0 1 1,-1-1-1,1 0 1,-23 12 10035,45-13-9805,97-18 881,71-4 173,62-5-224,-189 22-3000,-73 20-2613,8-12 4108,-1 0 0,0 0-1,1 0 1,-1 0 0,0 0 0,0-1 0,0 0 0,0 1 0,-1-1 0,1 0 0,0 0 0,0-1 0,-1 1-1,1-1 1,0 0 0,-7 0 0,-38-5-1820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24.11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296 537 1408,'-26'9'3984,"8"0"-3494,13-8-83,1 1-64,1-1-1,-1 0 1,1 0 0,-1-1-1,0 1 1,-7-1 0,-28 7 638,-41-7 523,76 1-1515,1-1 0,0 1 0,-1 0 0,1 0-1,0 0 1,0 1 0,0-1 0,-4 3 0,-1 1-54,5-3 39,0 1 1,0-1-1,1 1 1,-1 0 0,1 0-1,-1 0 1,1 0-1,0 0 1,0 1 0,-3 6-1,-2 2-153,4-6 151,1 0 0,0 0 0,-1 0 0,2 1 1,-1-1-1,1 1 0,0-1 0,0 1 0,1-1 0,0 1 0,1 11 0,1-5 31,0 1 0,0-1 0,1 1 0,9 20 0,-9-28-6,0-1 0,0 0 1,0 0-1,1 0 0,0-1 0,0 1 1,0-1-1,1 0 0,-1 0 0,1 0 0,0-1 1,0 1-1,0-1 0,0 0 0,1-1 1,0 1-1,-1-1 0,1 0 0,0-1 1,11 2-1,-9-1 61,-1-1 0,1 0 1,-1-1-1,1 0 0,-1 0 1,1-1-1,-1 1 0,1-2 1,-1 1-1,0-1 0,1 0 1,-1-1-1,0 1 0,0-1 1,-1-1-1,11-6 0,-8 2 10,0 0-1,0-1 0,-1 0 1,-1-1-1,1 1 0,-1-1 1,-1-1-1,0 0 0,-1 1 1,0-2-1,0 1 0,-1 0 1,-1-1-1,0 0 0,0 0 1,-1 0-1,-1 0 0,0 0 1,0-1-1,-2 1 0,1 0 1,-2 0-1,-2-16 0,2 21-29,1 1 0,-1-1 0,0 1 0,0 0 0,0 0 1,-1 0-1,0 0 0,0 0 0,-1 0 0,0 1 0,1 0 0,-2 0 0,1 0 0,-6-5 0,5 4-84,5 5 39,0 1 1,0 0-1,-1-1 0,1 1 1,0-1-1,0 1 0,-1 0 0,1-1 1,0 1-1,-1 0 0,1-1 1,0 1-1,-1 0 0,1 0 1,0-1-1,-1 1 0,1 0 1,0 0-1,-1 0 0,1-1 0,-1 1 1,1 0-1,-1 0 0,0 0 1,-1 0-173,-1 1-395,4 5 331,-1-5 257,1 1-52,0-1-1,-1 1 1,1 0-1,0-1 0,0 1 1,0-1-1,1 1 1,-1-1-1,0 1 1,2 1-1,6 7-97,18 29 55,19 33 194,-1 2 31,-32-56-80,17 25 267,-29-42-219,0-1-98,0 1 1,0-1-1,-1 1 0,1-1 1,0 1-1,0-1 0,0 1 0,0-1 1,-1 1-1,1 0 0,0-1 1,-1 1-1,1 0 0,0 0 1,-1 0-1,1-1 0,-1 1 1,1 1-1,11 20 87,-12-20-26,4 12-205,-3-13 127,0 4 1,4 6 403,-4-11-392,0 0 0,-1 0 0,1 0 1,-1-1-1,1 1 0,-1 0 0,1 0 0,0 0 1,-1-1-1,1 1 0,-1 0 0,1-1 0,-1 1 1,1 0-1,-1-1 0,1 1 0,-1-1 0,0 1 1,1 0-1,-1-1 0,1 1 0,-1-1 1,0 1-1,1-2 0,8-10 82,-1-1 0,0 0 0,11-25 0,5-8-188,-1-1 4,-17 34 50,0 1 1,0 0 0,1 0 0,16-19 0,-21 29-4,0 0 1,1 0-1,-1 0 1,1 0-1,-1 1 1,4-2 0,5-3-133,-10 6 187,0 1 0,-1-1-1,1 1 1,0 0 0,-1-1 0,1 1 0,0 0 0,-1-1 0,1 1 0,-1 0 0,1 0 0,-1 0 0,0-1 0,1 2 0,-1-2-10,2 5 8,-1 1-1,0-1 1,0 0-1,0 0 1,0 1-1,-1-1 1,0 1 0,-1 9-1,1 18 95,4 90 240,-4-121-15,1-1-369,1 5 43,-2-5 267,2-3-229,-1 0 0,0 0 0,0 0 0,0 0 0,0 0 0,0-1 0,1-3 0,9-23-8,1 0 1,1 0 0,23-35-1,-30 54-102,1 0-1,1 1 1,0 0-1,0 0 1,0 0 0,1 1-1,1 1 1,-1 0-1,1 0 1,1 0-1,11-5 1,-20 12 62,-1-1 0,1 0 1,0 0-1,-1 1 0,1-1 0,0 1 0,0-1 1,0 1-1,-1 0 0,1-1 0,0 1 0,0 0 1,0 0-1,0 1 0,-1-1 0,1 0 0,0 1 1,0-1-1,0 1 0,-1-1 0,1 1 0,0 0 1,-1 0-1,1 0 0,0 0 0,-1 0 0,0 0 1,1 0-1,-1 0 0,1 0 0,-1 1 0,0-1 1,0 1-1,0-1 0,0 1 0,0-1 0,0 1 1,0 0-1,-1-1 0,1 1 0,0 0 0,0 2 1,7 26 64,1 1 1,2-2-1,1 0 0,24 42 1,-35-70-47,-1 0 0,1 1 0,0-1 0,0 0 0,0 0 0,0 0 0,0 1 0,1-1 0,-1 0 0,0 0 0,0-1 0,1 1 0,-1 0 0,1 0 0,-1-1 0,0 1 0,1-1 0,-1 1 0,1-1 0,-1 0 0,3 1 0,-1-1 8,-1-1 0,1 1-1,0-1 1,0 1 0,0-1 0,0 0 0,0 0 0,-1 0 0,1 0 0,3-3 0,2-2-10,1 0 0,-1-1 0,0 0 0,-1 0 0,1-1 0,6-10 0,10-10 88,37-40 44,-55 54-134,-5 10-1,-3 10-3,-16 51-17,-15 52-106,29-90 51,0 1 0,1 0 1,-1 30-1,3-23-114,1-19 195,-1-1 0,1 1 0,0 0 0,0-1 0,1 1 0,0 0 0,1-1 0,-1 1 0,1-1 0,6 14 0,-6-17-25,1 0 41,-1 0-1,0 0 1,1-1-1,4 6 0,-6-8-11,0 0-1,-1-1 0,1 1 0,-1-1 0,1 1 0,0-1 0,0 1 1,-1-1-1,1 1 0,0-1 0,0 0 0,-1 0 0,1 1 1,0-1-1,0 0 0,0 0 0,-1 0 0,1 0 0,0 0 1,0 0-1,0 0 0,0 0 0,-1 0 0,1 0 0,0 0 1,0 0-1,0-1 0,0 1 0,-1 0 0,1-1 0,1 0 1,2-2 16,-1 0 1,0 0 0,1 0 0,-1-1-1,-1 1 1,1-1 0,0 0 0,-1 0 0,0 0-1,0 0 1,0 0 0,0 0 0,1-7 0,2-8 110,5-32 1,7-135 66,-11 101-101,-2-171-32,-12 125-182,-1-44-101,9 142-19,0 22-156,0 18-559,1 63 668,2-1 0,16 87 1,-4-61 279,9 42-39,31 82 81,-51-206-2,0 0-1,1-1 1,1 1-1,0-1 1,1 0-1,0-1 1,10 13-1,-10-16-261,0 0 0,0 0 0,1-1 0,0 0 0,0 0-1,1-1 1,0 0 0,0-1 0,16 8 0,-7-6-2712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29.63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 1214 3904,'-1'0'221,"1"-1"0,-1 1 0,0-1 1,0 1-1,1-1 0,-1 1 0,0-1 0,1 0 0,-1 0 1,1 1-1,-1-1 0,1 0 0,-2-1 0,2 0-87,0 0-1,0 1 1,0-1-1,0 0 1,0 1 0,0-1-1,0 0 1,0 0-1,1-1 1,10-49 1586,34-99 1,-37 130-1678,1 0 1,1 1 0,1 1 0,0 0 0,1 0 0,2 1 0,22-24 0,-26 31-117,1 0 0,1 1 0,0 0 0,0 1 0,21-12 0,-32 20 48,1 1 0,0-1 0,0 0 0,-1 0-1,1 1 1,0-1 0,0 1 0,0-1 0,-1 1-1,1 0 1,0 0 0,0-1 0,0 1 0,0 1-1,0-1 1,0 0 0,0 0 0,2 1 0,-3 0 17,0 0 0,1 0-1,-1 0 1,0 0 0,1 0 0,-1 0 0,0 0 0,0 1 0,0-1 0,0 0 0,0 1 0,0-1 0,0 0 0,-1 1 0,1-1 0,0 4 0,2 5 55,-1 0 1,-1 1-1,1-1 1,-2 0 0,0 14-1,0-18 1,0 22 8,1-5-61,-2 0 1,-4 34-1,2-34 413,1 43-1,2-64-384,0 0 153,6-8 293,7-14-447,0 0 0,-1 0-1,10-25 1,-11 21-53,2 1 0,18-27 1,-23 38 0,-6 8-39,0 1 1,0 0-1,0 1 0,0-1 1,1 0-1,-1 0 0,1 1 0,-1 0 1,1-1-1,0 1 0,0 0 1,4-1-1,-6 3 26,0 1-1,0 0 1,0 0 0,0 0 0,0 0-1,0 1 1,-1-1 0,1 0-1,1 2 1,0 0 1,2 6 32,0-1 0,0 1 0,-1 0 0,0 0 0,-1 0 0,0 0 0,2 14 0,-2-11-6,0 0 0,1 0 0,8 22 0,25 58 235,-34-89-200,0 0 0,0 0-1,0 0 1,0 0 0,1-1 0,-1 1 0,1-1 0,0 1-1,0-1 1,-1 0 0,1 0 0,1-1 0,-1 1 0,0-1-1,0 1 1,1-1 0,-1 0 0,1 0 0,-1 0 0,1-1-1,-1 1 1,1-1 0,-1 0 0,1 0 0,-1 0 0,1-1-1,-1 1 1,1-1 0,-1 0 0,1 0 0,5-2 0,5-4 88,0 0 1,-1-1 0,1 0 0,20-19 0,42-46 89,-60 53-60,0-1 1,-2 0 0,0-1 0,-1 0-1,12-31 1,-23 48-145,0 1 0,0 0-1,0-1 1,-1 1 0,0-1 0,0 1-1,0-1 1,0 0 0,-1 1 0,0-1-1,0 0 1,0 0 0,0 1-1,-1-1 1,0 0 0,0 1 0,0-1-1,0 1 1,-1-1 0,0 1 0,-2-5-1,3 8-10,0 0-1,0 0 1,0 1 0,0-1-1,0 0 1,0 0-1,0 1 1,0-1-1,0 0 1,0 1-1,-1-1 1,1 1 0,0 0-1,0-1 1,-1 1-1,1 0 1,0 0-1,0 0 1,-1 0 0,1 0-1,0 0 1,-1 0-1,1 0 1,0 0-1,-1 1 1,1-1 0,0 1-1,0-1 1,0 1-1,-2 0 1,-4 2-77,1 0 0,0 0 0,1 1 1,-8 5-1,5-2 51,0 0 1,1 1-1,0 0 1,0 0-1,1 1 1,0 0-1,1 0 1,-1 0-1,2 1 1,-1-1-1,2 1 1,-1 0-1,-3 19 1,4-14 23,1-1 0,1 1-1,0-1 1,0 1 0,2-1 0,0 1 0,1-1 0,0 1-1,6 19 1,-6-27 25,1 0-1,-1 0 1,1 0-1,1-1 0,-1 1 1,1-1-1,0 0 1,1 0-1,0 0 1,-1-1-1,2 1 0,9 7 1,-10-10 26,1 1-1,-1-1 1,1 0-1,0 0 1,0-1 0,0 0-1,1 0 1,-1 0 0,0-1-1,1 0 1,-1 0 0,1 0-1,-1-1 1,12-1 0,-9 0 19,1 0 0,0-1 0,-1-1 0,1 0 1,-1 0-1,0 0 0,0-1 0,0-1 0,0 1 1,-1-2-1,0 1 0,0-1 0,0 0 0,-1 0 1,10-12-1,0-2 31,-1-1 1,-1 0-1,-1-1 1,18-38-1,-13 23-16,20-42 214,-36 69-255,1 0 0,-1 0 0,-1 0 0,0 0 0,0 0 0,0-17 0,-6 8-390,4 19 353,0 0 0,0 0 1,0 0-1,0 0 0,0 0 1,0-1-1,0 1 0,0 0 1,0 0-1,0 0 0,-1 0 1,1 0-1,0 0 0,0-1 1,0 1-1,0 0 0,0 0 1,0 0-1,0 0 0,-1 0 1,1 0-1,0 0 1,0 0-1,0 0 0,0 0 1,0 0-1,-1 0 0,1 0 1,0 0-1,0 0 0,0 0 1,0 0-1,0 0 0,-1 0 1,1 0-1,0 0 0,0 0 1,-6 10-469,-1 16 319,1 0 0,-6 50 0,6-30 51,1 1 31,0 57 0,5-96 109,0 0 1,1-1-1,0 1 0,1 0 1,0-1-1,0 1 0,0-1 1,1 0-1,7 14 0,-10-21-13,0 1 0,0-1 0,1 1 0,-1-1 0,0 0 0,0 1 0,0-1 0,0 0 0,1 1 0,-1-1 0,0 1 0,1-1 0,-1 0 1,0 0-1,0 1 0,1-1 0,-1 0 0,1 0 0,-1 1 0,0-1 0,1 0 0,-1 0 0,0 0 0,1 1 0,-1-1 0,1 0 0,-1 0 0,1 0 0,0 0 9,0-1 0,-1 1 0,1 0 0,-1-1 0,1 1 0,-1-1 0,1 1 0,-1-1 1,1 1-1,-1-1 0,0 1 0,1-1 0,-1 1 0,0-1 0,1 0 0,-1 0 0,9-29 455,-8 28-475,2-13 116,-1 0 0,-1-1 0,0-29 0,-9-49 94,4 64-183,0-41-1269,13 96 479,9 42 596,50 168-470,-59-206 655,30 101 467,-36-114-419,0 0 0,-2 0-1,0 0 1,0 0-1,-1 0 1,-4 24 0,-2-10 144,-2-1 1,-1-1-1,0 1 0,-17 30 1,23-53-141,1-1-1,-1 1 1,-1-1 0,1 0-1,-1 0 1,0-1 0,0 1-1,0-1 1,-1 0 0,-8 6-1,10-8-40,0 0-1,0 0 1,0-1 0,0 0-1,0 0 1,0 0-1,-1 0 1,1 0-1,0 0 1,-1-1-1,1 0 1,0 0-1,-1 0 1,1 0-1,-1 0 1,1-1-1,0 1 1,0-1-1,-1 0 1,-4-2-1,3 2-10,0-1 1,0-1-1,1 1 0,-1 0 1,1-1-1,0 0 0,-1 0 0,1-1 1,1 1-1,-7-7 0,3 1-78,0 1-1,1-1 0,0 0 0,-6-14 1,11 19 10,-1 1 1,1-1-1,0 0 0,0 0 1,1 1-1,-1-1 1,1 0-1,0 0 0,0 0 1,0 0-1,0 0 1,1 0-1,0 1 0,-1-1 1,4-6-1,1-3-2,1 1-1,1 0 1,0 1-1,0-1 1,1 1-1,1 1 1,14-14-1,-7 5 23,117-132 222,49-85-153,-101 125 40,-70 97-59,95-136 217,-93 128-186,-1 0 0,-1 0 0,-1-1 0,-1 0 0,8-33 0,-14 38-68,-1 0 1,0-1 0,-2 1-1,0-1 1,-1 1-1,-5-32 1,5 47-72,1-1 1,-1 1-1,0 0 0,0-1 1,-2-4-1,2 8 66,1-1-1,0 1 1,0 0-1,0-1 1,-1 1-1,1 0 1,0-1-1,0 1 1,-1 0-1,1 0 1,0-1-1,-1 1 1,1 0-1,0 0 1,-1-1-1,1 1 1,0 0-1,-1 0 1,1 0 0,0 0-1,-1 0 1,0 0 1,1 0 0,-1 0 0,1 0 0,-1 0 0,1 1 0,-1-1 0,1 0 0,-1 0 0,1 1 0,0-1 0,-1 0 0,1 1 0,-1-1 0,1 0 0,0 1 0,-1-1 0,1 1 0,0-1 0,-1 0 0,1 2 0,-12 15-148,1 2 1,1-1 0,1 2-1,-13 36 1,18-44 115,1 1 0,1-1 0,0 0 0,1 1 0,0-1 0,1 1 1,0 0-1,1-1 0,4 21 0,12 45 35,30 83-1,-2-57 137,-42-97-103,1 0 1,0 0-1,1 0 0,0 0 1,0-1-1,0 0 1,1 0-1,12 10 0,-14-13 8,-1-1-1,1 1 1,0-1-1,0 0 0,0 0 1,0-1-1,0 1 1,0-1-1,0 0 0,0 0 1,1 0-1,-1-1 1,0 1-1,1-1 0,-1 0 1,0 0-1,1-1 1,4 0-1,10-4 39,-1-1-1,-1 0 1,1-1 0,-1-1 0,0-1 0,-1 0-1,0-1 1,17-14 0,-11 5 61,0-1 0,-2 0 0,0-2 0,26-37 0,-40 51-50,-1 0 0,0 0 0,0-1 0,-1 0 0,5-14 1,-8 20-63,0 1 0,-1-1 1,1 1-1,-1-1 0,0 0 1,0 1-1,0-1 0,0 1 1,0-1-1,-1 0 0,0-3 1,0 5-25,1-1 0,-1 0 0,0 1 0,0-1 1,0 1-1,0-1 0,0 1 0,0 0 0,-1-1 1,1 1-1,0 0 0,-1 0 0,1 0 1,-1 0-1,1 0 0,-1 0 0,1 0 0,-3 0 1,-2-1-80,-1 1 1,1-1-1,0 2 1,0-1-1,-1 1 1,1 0-1,-1 0 1,1 0-1,0 1 1,0 0-1,-1 1 1,1-1 0,0 1-1,-10 4 1,8 0 60,-1 0 0,1 1 1,1 0-1,-1 0 0,1 1 1,0 0-1,1 0 0,0 0 1,-8 15-1,11-17-12,1-1 1,-1 1-1,1-1 0,0 1 1,1 0-1,-1 0 1,0 9-1,0 42-305,2-41 298,0-11 63,1 0-1,-1 0 1,0 0 0,1 0-1,0-1 1,0 1-1,1 0 1,0-1-1,-1 1 1,1 0 0,1-1-1,-1 0 1,1 0-1,-1 0 1,1 0-1,0 0 1,1 0 0,-1-1-1,1 1 1,-1-1-1,1 0 1,0 0 0,0-1-1,1 1 1,-1-1-1,0 0 1,1 0-1,-1 0 1,1-1 0,0 1-1,0-1 1,-1 0-1,1 0 1,0-1-1,0 0 1,8 0 0,6-1-2,0-2-1,-1 0 1,1-1 0,-1 0 0,0-2 0,0 0 0,-1-1 0,1 0 0,29-20 0,7-11 15,-1-3 0,55-55 1,-105 93-68,0 1 0,1 0-1,0-1 1,-1 1 0,7-2 0,-1 0 9,-8 3-89,-1 1 131,0 0 0,0 0 0,1 0 0,-1 0 0,0 0 0,0 0 0,0 0 0,0 0 0,0 0 0,0 0 0,0 0 0,0 0 0,1 0 0,-1 0 0,0 0 0,0 0 0,0 0 0,0 0 0,0 0 0,0 0 0,0 0 0,0 0 0,1 0 0,-1 0 0,0 0 0,0 0 1,0 1-1,0-1 0,0 0 0,0 0 0,0 0 0,0 0 0,0 0 0,0 0 0,0 0 0,0 0 0,1 0 0,-1 0 0,0 1 0,0-1 0,0 0 0,0 0 0,0 0 0,0 0 0,-3 6 288,-13 13-274,3-5-99,3 5-81,0 0 1,2 1-1,0 0 0,1 0 0,-4 22 0,-2 1 103,10-31 49,0 1-1,0-1 0,1 1 1,1-1-1,0 1 0,0-1 1,3 18-1,-2-29 5,0 1-1,0-1 1,0 1 0,1 0-1,-1-1 1,0 1 0,1-1-1,-1 1 1,1-1 0,0 1-1,-1-1 1,1 0 0,0 1-1,0-1 1,0 0 0,0 0-1,0 1 1,0-1 0,0 0-1,1 0 1,-1 0 0,0 0 0,0-1-1,1 1 1,-1 0 0,1 0-1,-1-1 1,1 1 0,-1-1-1,2 1 1,1-1 22,0 1 1,-1-1-1,1-1 1,0 1-1,-1 0 1,1-1 0,0 0-1,-1 0 1,1 0-1,-1 0 1,1 0-1,3-3 1,2-1 42,-1 0-1,1-1 1,-1 0 0,14-14 0,27-33 165,-41 44-204,224-245 162,-205 226-141,-2-1 1,34-49 0,-45 56-71,-1-1-1,-1 0 1,-1 0 0,14-46-1,-13 22-134,-2 0-1,-2-1 0,2-83 1,-7 87-36,0-45 229,-3 75-76,-1-1 0,-1 1 0,0 0 0,-4-15 0,5 27-9,1 1 0,-1-1 0,1 1 0,-1-1 0,0 0 0,1 1 0,-1-1 0,0 1 0,0 0 0,0-1 0,0 1 0,-1 0 0,0-1 1,1 1 25,0 1 0,1 0 1,-1-1-1,0 1 1,0 0-1,1 0 1,-1 0-1,0-1 0,0 1 1,1 0-1,-1 0 1,0 0-1,0 0 1,1 0-1,-1 1 0,0-1 1,0 0-1,1 0 1,-1 0-1,0 1 1,0-1-1,1 0 0,-1 1 1,0-1-1,1 1 1,-1-1-1,1 1 1,-1-1-1,0 1 0,1-1 1,-1 2-1,-4 4-19,0 0 1,1 0-1,0 1 0,0-1 0,0 1 0,1 0 0,0 0 0,0 0 1,1 1-1,-2 8 0,1-5 77,-44 198-168,26-102 153,6-39 216,-7 106 0,20-142-203,2-1 0,1 0 0,2 0 0,1 0 0,13 54 0,-15-80-37,2 13 41,2-1-1,0 0 0,10 19 0,-14-33 5,0 1 0,0 0-1,0-1 1,1 0 0,-1 1 0,1-1 0,-1 0 0,1 0 0,0-1-1,1 1 1,-1-1 0,0 1 0,1-1 0,-1 0 0,1 0 0,-1 0-1,1-1 1,0 0 0,0 1 0,6 0 0,-7-2-4,0 0 0,0 0 0,0-1 0,0 1 0,0-1 0,0 1 0,0-1-1,0 0 1,0 0 0,0 0 0,-1-1 0,1 1 0,0-1 0,-1 1 0,1-1 0,-1 0 0,4-4 0,3-3 64,0 0 0,-1-1 1,7-11-1,54-92 247,0 0-249,-7 21 186,-59 82-177,-1 2-173,-2 13-776,-3 9 580,0 28 0,2-13 129,-9 218 657,14-210 304,-4-39-778,1 0 1,0 0 0,0 0 0,0 0 0,0 0-1,0 0 1,0 0 0,3-2 0,-1-1-4,1-1-40,64-95 111,-55 85-247,0 0 0,1 1-1,31-26 1,-10 19-19,-32 20 107,1 0 0,-1 0 1,1 1-1,0-1 0,0 1 0,0 0 0,-1 0 1,6 0-1,-8 1 18,0 1 0,1-1 0,-1 0 0,0 1 0,0-1 0,1 1 0,-1-1 0,0 1 0,0 0-1,0 0 1,0-1 0,0 1 0,0 0 0,0 0 0,0 0 0,0 0 0,0 0 0,0 0 0,-1 0 0,1 0 0,0 0 0,-1 1 0,1-1 0,-1 0 0,1 2 0,1 3 61,0 0 1,0 0-1,1 13 1,-2-2 60,0 0 0,-4 30 1,0 21 220,3-68-308,1 0 0,-1 0-1,0 0 1,1 1 0,-1-1 0,1 0 0,-1 0-1,1 0 1,-1 0 0,0 0 0,1 0-1,-1 0 1,1 0 0,-1 0 0,1 0-1,-1 0 1,0 0 0,1 0 0,-1-1-1,1 1 1,0 0 0,4-4-1,0 1 0,0-1 0,0 0 0,-1 0 0,1-1-1,-1 1 1,0-1 0,6-9 0,9-9-26,10-5 59,10-12-224,-16 24-320,-22 15 384,2 15-48,0-4 160,-2 1 0,1 0 0,-1-1 0,-1 19 0,0-14 0,3 26 0,0-15 0,-3-20 0,0 0 0,1 0 0,0 0 0,0 0 0,1-1 0,0 1 0,0 0 0,4 8 0,-4-10 6,0-1 35,0 1 0,0-1 0,0 0-1,0 0 1,1 0 0,4 4-1,-6-6-29,0 0 0,0-1 0,0 1 0,0-1 0,0 1 0,1-1 0,-1 1 0,0-1 0,0 0 0,1 1 0,-1-1 0,0 0-1,0 0 1,1 0 0,-1 0 0,0 0 0,0-1 0,1 1 0,-1 0 0,0 0 0,0-1 0,0 1 0,1-1 0,-1 1 0,1-2 0,5-1 14,-1-1 1,0 0-1,-1 0 1,1 0 0,9-11-1,25-31-4,-25 27 2,10-8-9,0 2 0,56-44 1,67-34 46,-79 56 192,-21 10 296,-47 37-545,-1 0 0,0 0 0,0 0 0,1 0 0,-1 0 0,0-1 0,0 1 0,1 0 0,-1 0 0,0 0 0,0 0 0,0-1 0,1 1 0,-1 0 0,0 0 0,0-1 0,0 1 0,0 0 0,0 0 0,0-1 0,1 1 0,-1 0 0,0 0 0,0-1 0,0 1 0,0 0 0,0-1 0,0 1 0,0 0 0,0 0 0,0-1 0,0 1 0,-1-1 0,-8-2 31,-18 4-232,13 2 144,0 1 0,0 0 0,1 1 0,-1 1 0,1 0 1,1 0-1,-1 2 0,1-1 0,0 2 0,1-1 0,0 2 0,0-1 0,-17 22 0,14-14 2,1 1 0,0 0 0,2 1 0,0 0 0,1 1 0,1 0 0,0 1 0,-7 29 0,13-38 38,1 0 0,-1 0 1,2 0-1,-1 21 0,2-30 26,0 0 1,0 0-1,1 1 0,-1-1 0,1 0 0,0 0 0,0 0 0,0 0 0,0 0 0,0 0 0,1 0 0,-1 0 1,1-1-1,0 1 0,0 0 0,0-1 0,0 0 0,0 1 0,1-1 0,-1 0 0,1 0 0,-1 0 0,4 1 1,-3-1 31,1-1 1,-1 0-1,0-1 1,1 1 0,-1 0-1,1-1 1,-1 0-1,1 0 1,-1 0-1,1 0 1,-1-1 0,1 1-1,-1-1 1,1 0-1,-1 0 1,1 0 0,-1 0-1,0-1 1,6-3-1,-1 1 31,-1-1-1,1 0 1,-1 0-1,0-1 1,0 0-1,10-12 0,-9 8-12,-1 0 0,-1-1-1,0 0 1,0 0-1,-1 0 1,5-19-1,16-76 146,-10 36-400,-14 63 62,-2 5 32,0-1 0,1 0 0,0 1 0,0-1 0,0 0 0,0 1 0,0-1 0,0 1 0,3-3 1,6 14-458,-5-3 503,1 1 0,-1 0 0,-1 1 0,1 0 1,-1-1-1,5 15 0,14 54-271,-17-54 300,73 302-4,-75-304 157,0 1 0,-1-1 1,-1 0-1,-2 1 0,0-1 0,0 1 0,-8 37 1,6-49-49,0 0 0,0-1 0,-1 1 0,0-1 1,-1 0-1,0 0 0,0 0 0,-1 0 0,0-1 1,0 1-1,-1-1 0,0-1 0,0 1 0,-1-1 1,1 0-1,-1 0 0,-1-1 0,1 0 0,-1 0 1,-9 4-1,2-4-8,1 0 0,-1-1 0,0 0 0,0-1 0,0-1 0,0 0 0,-1-1 0,1-1 0,-30-3 0,27 1-17,0-1 0,0-1 0,0-1 0,1 0 0,0-1 0,0-1 0,0-1 0,-17-11 0,16 8-60,0-1-1,0-1 1,1-1 0,1 0-1,0-1 1,1-1 0,-15-20-1,28 33-39,0 0 0,0 0 1,1 0-1,-1-1 0,0 1 0,1 0 0,0-1 0,0 1 0,0-1 0,0 0 0,0-6 0,1 7 17,1 0 1,-1 0-1,0 1 1,1-1-1,0 1 1,-1-1-1,1 0 1,0 1-1,1-1 1,-1 1-1,0 0 1,1-1-1,-1 1 1,1 0-1,0 0 1,2-3-1,9-8-3,-8 6-54,1 1-1,0 1 1,10-8-1,-7 7-30,-1 0 5,1 0-1,0 1 1,0 0 0,19-7-1,-23 11-339,10-4 308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29.96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 27 9312,'-13'-23'3424,"18"20"-2080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30.32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1 464 6880,'27'-36'2560,"-1"4"-1984,29-28-160,-2 21 480,47-15-576,11 3-64,-3 8-160,-5 3-96,2 12 32,-2-1-192,5 6 96,0 6-3008,-10 6 1696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34.5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1143 3072,'-1'0'3002,"4"-1"-2871,0 0-1,-1 0 0,1 0 1,0 0-1,0-1 0,0 1 1,-1-1-1,1 0 0,-1 0 1,1 1-1,-1-2 0,0 1 1,0 0-1,3-4 0,1 0 70,232-236 2835,-226 229-2854,-1-1 0,-1 0 1,0-1-1,0 1 0,-2-2 1,0 1-1,0-1 0,6-23 1,-11 27-179,8-20-242,-10 30 187,0 0 0,0 0 0,0-1 1,0 1-1,0 0 0,1 0 0,-1 1 1,1-1-1,-1 0 0,4-2 0,-4 3 38,0 1-1,0 0 1,0-1-1,0 1 1,0 0 0,0 0-1,0-1 1,0 1-1,0 0 1,0 0-1,0 0 1,1 0-1,-1 0 1,0 1 0,0-1-1,0 0 1,0 0-1,0 1 1,0-1-1,0 1 1,0-1-1,0 1 1,0-1 0,0 1-1,0-1 1,-1 1-1,1 0 1,0 0-1,0-1 1,-1 1-1,2 1 1,0 1 14,1 0 0,-1 0-1,0 0 1,1 0 0,-2 1 0,1-1 0,3 8-1,-4-4 33,0 0-1,0 0 1,-1 0-1,0 0 1,-1 11-1,0 5 10,1 164 172,1-176-215,0 0 1,0 0-1,1 1 0,1-1 1,0-1-1,1 1 0,0 0 1,0-1-1,1 0 1,0 0-1,1 0 0,10 13 1,-15-22 7,0 1 0,1 0 0,-1 0 0,1-1 0,-1 1 0,1 0 1,0-1-1,0 0 0,0 1 0,0-1 0,0 0 0,0 0 0,0 0 0,0 0 1,0 0-1,0-1 0,1 1 0,-1-1 0,0 1 0,0-1 0,1 0 0,-1 0 1,0 0-1,1 0 0,-1 0 0,0-1 0,0 1 0,4-2 0,4-1 89,0-1 0,0-1 0,0 1 0,16-12 0,-18 11-102,71-41 238,123-79 269,-192 119-457,-1-1 0,0 0 0,0-1 0,0 0 0,-1 0 0,7-11 1,-13 17-19,0-1 1,0 0 0,0 0-1,-1 1 1,1-1 0,-1 0 0,0-1-1,0 1 1,0 0 0,0 0-1,0 0 1,-1 0 0,0-1 0,1 1-1,-1 0 1,0-1 0,-1 1-1,1 0 1,-1 0 0,1-1 0,-1 1-1,0 0 1,0 0 0,0 0 0,-3-5-1,1 3-20,0 0 0,-1 0-1,1 1 1,-1 0 0,0 0 0,0 0-1,0 0 1,0 1 0,-1-1-1,0 1 1,0 0 0,-6-3 0,7 5-50,1-1 1,0 1-1,-1 0 1,1 1-1,0-1 1,-1 0-1,1 1 1,-1 0-1,1 0 1,-1 0-1,1 0 1,-1 1-1,1-1 1,-1 1-1,1 0 1,0 0-1,-1 0 1,1 0-1,0 1 1,0-1-1,-5 4 1,-2 3-59,-1 0 0,2 0 0,-1 1 0,1 0 0,0 1 0,1 0 0,1 0 0,-12 19 0,14-19 87,0-1-1,1 1 0,0 0 1,0 0-1,1 1 1,1-1-1,-1 1 0,2-1 1,0 1-1,0 20 1,2-21 22,1 1 0,0-1 0,0-1 0,2 1 0,-1 0 0,1-1 0,0 1 0,1-1 0,0 0 0,0-1 0,1 1 0,0-1 0,1 0 0,0-1 0,0 1 0,1-1 0,-1-1 0,2 1 0,-1-1 0,1-1 0,-1 0 0,17 7 0,-13-8 46,0 0-1,0-1 0,1 0 0,-1-1 0,1 0 1,0-1-1,0-1 0,19-1 0,-22 0-14,0-1-1,0 0 0,0-1 0,-1 0 1,1 0-1,-1-1 0,0 0 0,0-1 1,0 0-1,0 0 0,10-10 0,2-2 14,-1 2 81,-1-1 0,24-27 0,30-32 164,-45 47-115,29-36 1,-51 57-249,1 0-1,-1 0 1,1 0 0,1 1 0,-1 0 0,1 1-1,0-1 1,0 1 0,1 1 0,13-6-1,-16 8 22,0 0-1,0 0 0,1 0 0,-1 1 1,1 0-1,-1 1 0,1-1 0,-1 1 0,1 0 1,0 1-1,-1 0 0,1 0 0,-1 0 1,0 1-1,1 0 0,5 2 0,16 4 129,-23-7-31,0 0 0,0 0 0,-1 0 0,7 4 0,1-1 1223,-12-4-1241,-21-9 663,-12 2-788,-59-5-1,82 12-2,0 0 0,0 0 0,1 1 0,-1 1 0,-18 4 0,-44 21-138,62-23 177,1 1 0,-1 0 1,1 0-1,1 1 1,-1 0-1,1 1 1,0 0-1,-8 9 0,12-12 6,0 1 0,1 0 0,-1 1 0,1-1 0,0 0 0,0 1 0,0 0 0,1 0 0,0 0 0,0 0 0,0 0 0,1 0 0,0 0 0,0 11 0,1-11 16,0 0 0,0 0 0,1 0 0,-1 0 0,2 0 0,-1 0 0,1 0 0,4 10 0,-5-13 59,1 0 0,0 0 0,0-1 0,0 1 0,0-1 0,1 1-1,-1-1 1,1 0 0,-1 0 0,1 0 0,0 0 0,0-1 0,0 1-1,0-1 1,0 1 0,0-1 0,0 0 0,4 1 0,2-1 19,0 1 0,0-1 0,-1 0 0,1-1 0,0 0 0,17-3 0,53-14 80,-45 9-62,33-9 60,0-3 0,80-35 0,-127 44 55,0 0 0,0-2 0,-1 0 0,29-26 0,-47 38-162,0 0 1,-1 0 0,1 1 0,0-1 0,0 0 0,0 0 0,-1 0 0,1 0-1,-1 0 1,1 0 0,-1 0 0,1-1 0,-1 1 0,1 0 0,-1 0 0,0 0 0,0 0-1,0-1 1,1 1 0,-1 0 0,0 0 0,-1-2 0,1 1-21,0 1-16,0 1-223,-1 0 208,1 1 0,-1-1 0,1 0 0,-1 0 0,0 1 0,1-1 0,0 1 0,-1-1 0,1 0 0,-1 1 0,1-1 0,-1 1 0,1-1 0,0 1 0,-1-1 0,1 1 0,0-1 0,0 1 0,-1 0 0,-4 13-193,5-14 187,-3 11-14,1 0 1,0 0-1,0 0 1,2 0 0,-1 0-1,1 0 1,1 0 0,0 1-1,1-1 1,0-1-1,0 1 1,1 0 0,6 13-1,-8-21 80,-1-1-1,1 0 1,0 1-1,0-1 1,1 0-1,-1 0 0,0 0 1,1 0-1,-1 0 1,1 0-1,0-1 1,-1 1-1,1 0 1,2 1-1,-2-3 3,-1 1 0,0-1 1,0 1-1,1-1 0,-1 0 0,1 0 0,-1 1 1,0-1-1,1 0 0,-1 0 0,0-1 0,1 1 1,-1 0-1,0 0 0,1-1 0,-1 1 0,0 0 1,1-1-1,-1 0 0,0 1 0,0-1 0,1 0 1,-1 1-1,0-1 0,1-2 0,11-7 69,-2-1 1,1-1-1,-2 0 0,0-1 0,11-16 1,-17 23-49,0 0 0,-1 0 0,0 0 1,0-1-1,0 1 0,-1-1 0,0 1 1,2-11-1,-3 13-21,-1-1-1,0 0 1,0 0 0,-1 1 0,1-1-1,-1 0 1,0 0 0,0 1-1,0-1 1,-1 1 0,0-1 0,0 1-1,-3-5 1,3 4-45,0 1 1,-1 0-1,0 0 0,0 0 0,0 0 0,-1 0 1,1 1-1,-1-1 0,0 1 0,0 0 0,0 0 0,0 1 1,-1-1-1,1 1 0,-1 0 0,1 0 0,-1 0 1,0 1-1,0-1 0,-9 0 0,10 2-28,0 1 0,0-1 0,0 1 0,0 0 0,-1 0 0,1 1 0,1-1 0,-8 5 0,-3 0-149,13-6 172,0 1 0,0-1 0,0 1 0,0 0 0,0-1 0,0 1 0,1 0 0,-1 0 0,0 0 0,0 0 0,1 0 0,-1 0 0,0 0 0,1 0 0,-1 0 0,1 0 0,0 0 0,-1 0 0,1 0 0,0 0 0,0 0 0,-1 0 0,1 1 0,0-1 0,0 0 0,0 0 0,0 0 0,1 2 0,-1-1 14,1-1-23,0 0 1,0 1 0,0-1-1,0 0 1,0 1-1,0-1 1,0 0-1,0 0 1,1 0-1,-1 0 1,0 0-1,3 1 1,-3-1-1,4 2 43,0-1 0,0 0 1,1 0-1,-1 0 1,0 0-1,1-1 1,0 0-1,-1 0 0,1 0 1,10-1-1,5 0 142,33-7-1,-31 4-53,26-5 10,0-2-1,-1-3 1,64-24 0,-95 30-86,0-1 1,-1 0 0,0-1 0,-1-1 0,0 0-1,-1-1 1,0-1 0,0 0 0,-1-1 0,16-21 0,43-54 346,-58 68-379,-11 18-116,-2 6 72,-1 6 13,-40 145-194,23-96 237,8-29-14,5-17 25,0 0 0,1 0 0,0 0 0,1 0 0,0 16 0,2-28 0,0 0 0,0-1 0,0 1 1,0-1-1,0 1 0,0-1 0,0 1 0,0-1 0,1 1 0,-1-1 1,0 1-1,0-1 0,1 1 0,-1-1 0,0 1 0,0-1 1,1 1-1,-1-1 0,1 0 0,-1 1 0,0-1 0,1 1 1,-1-1-1,2 1 0,8 22 223,-8-22-221,-1 0 0,1-1 0,-1 1 0,1 0 0,-1-1 0,1 1 0,-1-1 0,1 0 0,-1 1 0,1-1 0,0 0 0,-1 0 0,1 0 0,-1 0 0,1 0 0,0 0 0,-1-1 0,3 0 0,29-9 377,-30 9-312,17-9-27,0 0 1,33-24 0,-20 12 50,1 1-51,-1-1 1,-2-2-1,0-1 1,-1-1-1,34-41 1,-15 2 148,60-105 0,-69 104-166,-28 46 14,-1 0 0,-1-1-1,-1 0 1,-1-1 0,6-22 0,-11 32-40,0-1-1,-1 0 1,-1 0 0,0 0 0,-1 0-1,0 0 1,-1 0 0,0 0 0,-1 0-1,-5-15 1,6 25-42,0-1 0,0 1-1,-1-1 1,1 1 0,-1 0 0,0 0-1,0 0 1,-3-3 0,4 5 4,0 0-1,0 0 1,0 0-1,0 0 1,0 0-1,0 1 1,0-1 0,0 0-1,-1 0 1,1 1-1,0-1 1,-1 1 0,1 0-1,0-1 1,-1 1-1,1 0 1,0-1-1,-1 1 1,1 0 0,-1 0-1,1 0 1,0 0-1,-1 1 1,-1-1 0,-4 3-54,0-1 1,0 1-1,0 0 1,0 0-1,0 1 1,-7 6-1,-35 31-230,15-12 222,20-18 18,1 0 0,0 1 0,1 0-1,0 1 1,1 0 0,1 1 0,0 0 0,1 1-1,0 0 1,-7 17 0,5 3 29,1 0 0,2 1-1,2 0 1,1 1 0,1-1 0,4 73 0,1-84 17,1-1 0,9 42 0,-8-56 56,-1-1-1,2 1 1,-1-1 0,1 0 0,1 0 0,0 0 0,0-1 0,0 0 0,12 13 0,-5-9 61,1 0 0,1 0 0,0-1 0,18 10 0,65 31 514,-47-27-277,-47-23-288,-1-1 0,1 1 0,0-1 0,0 0 0,0 0-1,0 0 1,1 0 0,-1-1 0,6 2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34.93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 69 9984,'-23'-45'3680,"23"33"-2848,0 4-256,0 4-448,10 4-640,-2 4-704,2 9 672,3 2-1920,1 5 1344,7 0-4096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26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1 7968,'-5'5'3616,"5"38"-3136,-5-18 1984,2-2-1440,-16 9 511,6 4-927,-18 1 128,4-6-416,-23-2 32,9-1-224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37.2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324 518 3072,'2'-6'855,"0"-3"1555,-2 9-2361,0 0 0,0 0 0,0-1 0,0 1 0,0 0 0,0 0 0,0 0 0,0 0 0,0-1 0,0 1 0,0 0 0,0 0 0,0 0 0,0 0 0,0 0 0,0-1 0,0 1 0,0 0 0,-1 0 0,1 0 0,0 0 0,0 0 0,0-1 0,0 1 0,0 0 0,0 0-1,-1 0 1,1 0 0,0 0 0,0 0 0,0 0 0,0 0 0,0 0 0,-1 0 0,1 0 0,0 0 0,0 0 0,0-1 0,0 1 0,0 0 0,-1 0 0,-40-8 3813,20 5-2745,18 3-1057,1-1 0,0 1-1,-1-1 1,1 1 0,0 0 0,-1 0-1,1 0 1,0 0 0,-1 0 0,1 1-1,0-1 1,0 0 0,-1 1 0,1 0-1,0 0 1,-3 1 0,-15 8 4,14-7-31,0-1 1,0 2-1,1-1 1,-1 1-1,0 0 1,-5 5 0,-6 7-70,0 0 0,-29 19 1,22-18 200,19-13-176,0 0-1,1 1 1,-1-1-1,1 1 1,0 0-1,0 0 1,-4 7-1,6-10-12,1 1 0,0-1 1,-1 1-1,1-1 0,1 1 0,-1 0 0,0-1 0,1 1 0,-1 0 0,1 0 0,0-1 0,0 1 0,0 0 0,0 0 0,0-1 0,1 1 0,-1 0 0,1 0 1,1 3-1,0-2 39,0 0 0,0 0 0,0 0 0,0 0 0,1 0 0,0 0 0,0-1 0,0 0 0,5 5 0,-6-6 13,0-1 0,0 0 1,0 0-1,0 1 0,0-2 1,0 1-1,0 0 0,0 0 1,0-1-1,1 1 0,-1-1 1,0 0-1,0 1 0,1-1 1,-1 0-1,0 0 0,0-1 1,1 1-1,-1 0 0,0-1 1,3 0-1,-1-1 46,0 1 0,0-1-1,0 0 1,0 0 0,0-1 0,-1 1 0,1-1 0,-1 0-1,0 0 1,5-5 0,1-4 147,15-23-1,-18 25-191,0 1 0,0 0 0,1 0-1,8-7 1,11-17-317,-26 33 319,1-1-1,-1 1 1,0-1 0,0 0-1,0 1 1,1-1 0,-1 0-1,0 1 1,0-1 0,0 0-1,0 1 1,0-1 0,0 0-1,0 1 1,0-1 0,0 0-1,0 1 1,-1-1 0,1 1-1,0-1 1,0 0 0,-1 1-1,1-1 1,0 1 0,-1-1-1,0 0 1,-1-6 96,1 5-133,0 0 1,0 1-1,0-1 0,0 0 1,-1 1-1,1-1 0,0 1 1,-1-1-1,1 1 0,-1 0 1,1-1-1,-1 1 0,0 0 1,0 0-1,1 0 0,-4-1 1,5 2 31,-1 0-31,0 0 1,0 0-1,0 0 0,0 0 0,0 0 1,0-1-1,0 1 0,0 0 1,0-1-1,0 1 0,1 0 0,-1-1 1,0 0-1,0 1 0,0-1 1,1 1-1,-2-2 0,2 2-25,-1 0-1,1 0 1,0 0 0,0 0-1,-1 0 1,1 0-1,0 0 1,0 0 0,0 0-1,-1 0 1,1 0-1,0 1 1,0-1 0,0 0-1,-1 0 1,1 0-1,0 0 1,0 0 0,0 1-1,0-1 1,0 0-1,-1 0 1,1 0 0,0 1-1,0-1 1,0 0-1,0 0 1,0 0 0,0 1-1,0-1 1,0 0-1,0 0 1,0 0 0,0 1-1,0-1 1,0 0-1,0 0 1,0 0 0,0 1-1,1 1 25,0 0-1,0 0 0,1 0 1,-1 0-1,1 0 0,-1-1 1,1 1-1,0 0 0,-1-1 1,1 1-1,0-1 1,0 0-1,0 0 0,0 0 1,1 0-1,-1 0 0,0 0 1,0 0-1,0-1 0,1 1 1,-1-1-1,0 1 0,4-1 1,6 0 33,0 0 0,0 0 0,16-3 0,-23 2-24,21-3 119,0-1-1,0-1 0,-1-1 1,48-20-1,-61 21-62,0 0 1,0 0-1,-1-1 0,0-1 0,0 0 0,-1 0 1,0-1-1,-1-1 0,0 1 0,0-1 0,12-20 0,-5 0 4,-2 0 0,-1-1-1,-1 0 1,-2 0 0,-1-2-1,-2 1 1,7-67 0,-12 78-14,-1 15-55,0-1-1,0 0 0,-1 0 0,0 1 0,0-1 0,-1 0 0,-2-10 0,2 12 48,0 0-595,-2 13 225,2 0 269,1 0 0,-1 0 1,1 1-1,1-1 0,-1 0 1,4 11-1,-2-2-29,17 176-113,-12-40 92,2 96 174,-18-1 515,6-225-569,1 5 177,-2-1-1,-8 33 1,10-53-111,0 1 0,-1-1 0,0 0 0,0 0 0,0 0 0,-1 0 0,-1-1 0,1 1-1,-1-1 1,0 0 0,0 0 0,-9 7 0,11-11-30,0 0-1,1-1 1,-1 1-1,0-1 1,0 0-1,0 0 1,0 0 0,0 0-1,0-1 1,0 1-1,0-1 1,0 0-1,0 1 1,0-1 0,0-1-1,-1 1 1,-4-1-1,6 0-44,-1 1 1,1-1-1,-1 0 0,1 0 1,0 0-1,-1 0 0,1 0 0,0 0 1,0-1-1,0 1 0,0-1 0,0 1 1,0-1-1,0 0 0,0 0 0,1 0 1,-1 0-1,1 0 0,-1 0 1,1 0-1,-2-4 0,3 4-16,-1 0 0,1 0-1,0 0 1,0-1 0,0 1 0,0 0 0,0-1-1,0 1 1,0 0 0,1 0 0,0-3 0,10-25-153,-9 25 139,4-9-101,1 0-1,1 1 1,14-20-1,34-35-120,-39 48 224,2-2 140,1 0-1,1 2 0,25-19 0,-34 29-77,1 2 0,0 0-1,0 0 1,1 1-1,0 1 1,0 0-1,24-6 1,-32 11-18,1 0 1,-1 0-1,0 0 1,1 1-1,-1 0 0,9 1 1,-14-1-10,1 0 0,-1 1 0,0-1 0,0 0 0,0 0 0,1 0 0,-1 1 0,0-1 0,0 1 0,0-1 0,0 1 0,0-1 0,0 1 0,0 0 0,0 0 0,0-1 0,0 1 0,0 0 0,0 0 0,0 0 0,-1 0 0,1 0 0,0 0 0,-1 0 0,1 0 0,-1 0 0,1 0 0,-1 1 0,1-1 0,-1 0 0,0 0 0,1 0 0,-1 1 0,0-1 0,0 0 0,0 0 0,0 1 0,0-1 0,-1 2 0,0 2-380,0-1-1,-1 1 0,0 0 0,0 0 0,0-1 0,-1 1 0,-5 7 0,0-2-2999,-17 18 0,12-16-1556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37.97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27 3552,'3'-27'10069,"2"76"-9392,3 132 337,-2-60-758,9 49-12,-7-91-14,-5-54-104,9 33 0,-7-40 12,-1 0 1,-1 0-1,1 27 0,-4-42-58,1-1 0,-1 0-1,0 0 1,0 1-1,1-1 1,0 0-1,-1 0 1,1 0-1,0 0 1,2 4-1,-2-5 102,-2-15-3209,-1 0-1,0 1 0,-5-19 1,-2-12-388,3-3 1779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38.55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63 167 3392,'-7'-4'753,"-1"-1"-1,1-1 1,-1 1 0,1-1 0,1 0-1,-9-9 1,15 14-627,-1 0 0,1 0-1,-1 1 1,1-1 0,-1 0-1,1 0 1,0 0 0,-1 0 0,1 0-1,0 0 1,0 0 0,-1 0 0,1 0-1,0 0 1,0 0 0,0 0 0,0 1-1,0-1 1,1 0 0,-1 0 0,0 0-1,0 0 1,1-1 0,0 0-29,0 0 0,0 0 1,1 1-1,-1-1 0,0 1 0,1-1 1,-1 1-1,1-1 0,-1 1 0,4-2 1,3-2 61,1 1 1,-1 0-1,16-5 1,-24 9-123,51-15 246,0 3 1,1 1-1,0 3 1,0 3-1,67 0 1,-64 7-163,0 2 0,68 14 0,-108-15-80,-1 0 0,1 1 1,-1 1-1,0 1 0,-1 0 1,24 13-1,-29-13-15,0 0 0,0 0 0,0 1 0,-1-1 0,0 2 1,-1-1-1,0 1 0,0 0 0,0 0 0,-1 0 0,5 12 0,1 9 113,-1 0 0,-1 1-1,-2-1 1,0 1-1,3 61 1,-9-73 97,-2 0-1,1 0 1,-2 0-1,0-1 1,-8 29-1,8-40-168,-1 0 0,1-1 0,-1 0 0,-1 0 0,1 0 0,-1 0-1,1 0 1,-1-1 0,-1 1 0,1-1 0,0 0 0,-1 0 0,0-1-1,-9 6 1,-5 1 99,-1-1-1,-33 11 0,-46 10 14,61-20-153,2 1-1,-46 21 1,-17 10-332,54-24-2241,-9 7-4813,36-18 5227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45.46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221 1 4480,'-5'0'6780,"5"9"-7246,0 27 329,-3 87 1271,1-108-899,0-1 1,-1 0-1,-1 0 1,0 0-1,0 0 1,-11 20 0,12-29-171,0 1 0,-1 0 0,0-1 0,0 1 0,0-1 0,-1 0 0,0-1 1,0 1-1,0-1 0,0 0 0,-1 0 0,1-1 0,-1 1 0,0-1 0,0 0 1,-1-1-1,1 0 0,-7 2 0,3-2-205,5-1-271,-1 0 0,0 0-1,1 0 1,-1-1 0,0 0 0,1 0 0,-1 0 0,-7-2 0,4 1-1856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46.78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301 1 1248,'-3'11'501,"3"-9"-589,0 0 0,-1 0 1,1-1-1,0 1 0,-1 0 0,1 0 0,-1-1 0,0 3 0,0-2 67,0 1 0,0-1 0,0 1 0,0-1 0,1 0-1,-1 1 1,7 11 5606,-5-14-5454,2 0-17,20 0 7337,-37 28-7489,-4 16 385,-1-1 0,-39 63 0,-64 71 79,109-159-396,1 1 0,1 0 1,0 0-1,2 2 1,0-1-1,-10 37 1,18-54-1,0 1 0,0-1 0,0 1 0,0 0 0,1 0 0,0-1 0,0 1 0,0 0 0,0-1 0,0 1 1,1 0-1,-1 0 0,1-1 0,0 1 0,1-1 0,-1 1 0,0-1 0,1 1 0,0-1 0,0 0 0,0 0 0,0 0 0,0 0 0,1 0 0,-1 0 0,1-1 0,0 1 1,0-1-1,0 0 0,0 1 0,0-1 0,5 2 0,2 0 10,1 1 1,0-2-1,-1 1 1,22 2-1,47 2 188,-22-3-258,-16-1-79,43-3 1,-56-1-1328,-28 0 1315,0 0 0,1 0 0,-1 0 1,0 0-1,0 0 0,1 0 1,-1 0-1,0 0 0,1 0 1,-1 0-1,0 0 0,0 0 1,1 0-1,-1-1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47.16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0 237 7808,'122'-51'4757,"21"-6"-3493,-18 19-61,252-43-1,-342 77-2300,52 2 1,-69 2-1401,-9 0-94,-4-3 875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47.6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220 1 7136,'1'2'3515,"1"29"-4129,-4-3 1036,-1 1 0,-1-1-1,-12 44 1,6-30-93,-23 81 324,-64 156 1,60-170-228,20-59 166,13-33-79,4-11-160,4-10 131,12-17-449,1 0 1,1 1 0,0 1-1,2 1 1,0 0 0,1 2 0,1 0-1,0 1 1,37-18 0,-48 28-165,-1 1 0,1 0 0,0 0 0,14-2 1,-22 5 114,0 1 0,1-1-1,-1 1 1,0 0 0,0 0 0,1 0 0,-1 0 0,0 0 0,0 1 0,1-1 0,-1 1 0,0 0 0,0 0 0,0 0 0,0 1 0,0-1 0,0 1 0,-1-1 0,1 1 0,2 2 0,2 3 104,-2 0 1,1 1-1,-1-1 0,0 1 0,-1 0 0,0 1 0,0-1 0,-1 1 1,0 0-1,0 0 0,-1 0 0,2 10 0,0 15 94,-1 66-1,-3-88-154,1 2-38,0-10-262,-1 0 0,0 0 1,0 0-1,0 0 0,0 0 0,-1 0 0,0 5 0,1-32-6731,5 4 2922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48.48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0 113 6048,'4'0'3440,"9"8"-2976,-10-8-327,0 0-1,1 1 1,-1-1 0,0 0 0,0 0 0,0-1 0,0 1 0,0-1-1,0 0 1,0 1 0,4-3 0,34-15 308,-24 9-282,-9 6-24,0-1 0,0 0-1,14-10 1,-20 12-84,-1 1-1,1-1 0,0 1 1,0-1-1,-1 0 0,1 0 1,-1 0-1,0 0 1,1 0-1,-1 0 0,0 0 1,0-1-1,0 1 1,-1 0-1,1 0 0,0-1 1,-1 1-1,0-1 1,1-2-1,-1 4-56,0 1 1,0-1-1,0 0 0,0 0 1,0 1-1,-1-1 0,1 0 1,0 0-1,0 1 1,-1-1-1,1 0 0,0 0 1,-1 1-1,1-1 0,-1 0 1,1 1-1,-1-1 1,1 1-1,-1-1 0,1 0 1,-1 1-1,1-1 0,-1 1 1,0 0-1,1-1 0,-1 1 1,0 0-1,0-1 1,1 1-1,-1 0 0,0-1 1,0 1-1,1 0 0,-1 0 1,0 0-1,0 0 1,0 0-1,1 0 0,-1 0 1,0 0-1,0 0 0,1 0 1,-3 1-1,-2 0-33,-1 1-1,0-1 1,0 1-1,-5 3 1,10-5 39,-4 3 82,0-1 0,1 1 0,-1 0 0,1 1 1,-1-1-1,1 1 0,0 0 0,0 0 1,1 0-1,-1 1 0,1-1 0,0 1 0,0 0 1,0-1-1,1 2 0,-3 7 0,-1 5 149,0 1 0,2 0 0,-3 26 0,4-26-118,2 1 1,0-1 0,3 28-1,-1-36-7,0 0 0,2 0 0,-1-1 0,1 1 0,0-1-1,1 0 1,9 16 0,-12-23-44,0-1 0,1 0 1,-1 0-1,1 0 0,-1 0 0,1-1 0,0 1 0,-1 0 1,1-1-1,0 1 0,0-1 0,0 0 0,1 1 0,-1-1 1,0 0-1,0 0 0,4 0 0,-3 0 4,1-1-1,-1 0 0,0 1 1,1-2-1,-1 1 1,0 0-1,1-1 1,-1 1-1,0-1 1,0 0-1,5-2 1,5-3 94,1-1-1,-1-1 1,0 0 0,17-15 0,-25 19-139,42-33 144,15-12-189,78-47-1,-53 40-352,-87 56 353,1-1 1,0 0-1,0 1 1,-1-1-1,1 1 1,0-1-1,0 1 0,0-1 1,0 1-1,0 0 1,0-1-1,0 1 1,0 0-1,0 0 0,0 0 1,0 0-1,0 0 1,0 0-1,0 0 0,0 0 1,0 0-1,0 0 1,1 1-1,-1 0 4,0-1-1,-1 1 1,1 0-1,0-1 1,-1 1-1,1 0 1,-1 0-1,1 0 1,-1 0 0,1-1-1,-1 1 1,0 0-1,1 0 1,-1 0-1,0 0 1,0 0-1,1 0 1,-1 0-1,0 0 1,0 0 0,-1 2-1,2 35-56,0-16 295,-1-1-1,-6 41 1,4-48 348,3-11 34,0-9-157,6-19-261,18-42 1,-22 61-186,0-1-118,1 0 0,0 0 0,0 1 0,1-1 1,0 1-1,0 0 0,0 1 0,1-1 1,6-4-1,-11 9 90,0 1 0,-1-1 0,1 1 1,0-1-1,0 1 0,0 0 0,-1-1 1,1 1-1,0 0 0,0 0 0,0 0 1,0 0-1,-1-1 0,1 1 0,0 0 1,0 1-1,0-1 0,0 0 0,-1 0 1,1 0-1,0 0 0,0 1 0,0-1 1,0 0-1,-1 1 0,1-1 0,0 0 1,0 1-1,-1-1 0,1 1 0,0-1 1,-1 1-1,1 0 0,0 0 1,3 4-28,0-1 0,0 1 1,5 11-1,-3-6 90,8 10 80,0 0 0,-2 1 0,10 24 0,-22-44-230,1-1 1,-1 0-1,0 0 1,1 0-1,-1 1 1,1-1-1,-1 0 0,1 0 1,-1 0-1,0 0 1,1 0-1,-1 0 1,1 0-1,-1 0 0,1 0 1,-1 0-1,0 0 1,1 0-1,-1 0 1,1 0-1,-1-1 0,1 1 1,-1 0-1,1 0 1,13-8-4589,6-3 1545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50.83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146 0 1568,'0'0'5738,"3"16"-4234,-5 33-298,-10 47 0,8-61-882,-21 184 736,-30 192-349,6-126 665,48-239-293,2-46-1040,1 1 0,-1-1 0,0 0 0,1 0 0,-1 0 0,0-1 0,0 1 0,1 0 0,-1 0 0,0-1 0,1 1 0,0-1 1,4-2 19,-1 1 0,1-1 0,-1-1 0,8-5 0,-9 6-94,1 0 1,0 0-1,-1 0 1,1 0-1,0 1 0,10-4 1,106-33-146,-87 30 213,142-31-170,-122 33 234,-1 1 1,1 4-1,72 4 0,-100-1-62,-18-1-40,0 0-1,0 1 1,0 0 0,14 4-1,-57-4-14264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51.5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55 60 3552,'0'-2'178,"0"0"1,0 0-1,-1 0 1,1 0-1,-1 0 0,1 0 1,-1 0-1,0 1 1,0-1-1,-1-3 0,1 5 54,1-1-1,-1 1 1,1-1-1,-1 0 1,1 1-1,-1-1 1,0 1-1,1 0 0,-1-1 1,0 1-1,1-1 1,-1 1-1,0 0 1,1 0-1,-1-1 1,0 1-1,0 0 0,1 0 1,-1 0-1,0 0 1,0 0-1,0 0 1,1 0-1,-1 0 0,0 0 1,-1 1-1,1-1-171,1 0-1,-1 0 1,0 1-1,0-1 1,1 0-1,-1 1 1,1-1-1,-1 1 1,0-1-1,1 1 1,-1-1-1,1 1 1,-1-1-1,1 1 1,-1-1-1,1 1 1,-1 0-1,1-1 1,0 1-1,-1 0 1,1 1-15,0-1-11,-1-1 1,1 1 0,0-1 0,0 1 0,0 0 0,-1-1 0,1 1 0,0-1-1,0 1 1,-1 0 0,1-1 0,-1 1 0,1-1 0,0 1 0,-1-1 0,1 0-1,-1 1 1,1-1 0,-1 1 0,1-1 0,-1 0 0,0 1 0,1-1 0,-1 0-1,1 0 1,-1 0 0,-4 1 1952,11-2-1717,-1 0-271,0-1 1,1 0-1,8-4 1,11-5 23,10 4-4,1 0 0,64-2 0,-42 4 148,-40 3-326,1 1 1,0 1-1,0 1 0,0 0 1,0 1-1,-1 1 0,29 9 1,-29-9-3277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28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1141 1824,'1'2'384,"1"0"-1,-1 0 1,0 0-1,-1 0 1,1 0 0,0 0-1,0 3 1,8 11 11509,-9-16-11784,4-4-1244,-1 2 1270,-1-1 1,0 0 0,0 0 0,-1 1 0,1-1 0,-1 0 0,1 0 0,-1 0 0,2-6 0,4-31 470,-5 29-502,5-41 231,35-181 693,-34 205-967,1 0 1,1 0-1,1 0 0,2 1 0,0 1 1,19-27-1,110-131-116,20-32-114,-67 82 41,-91 128 53,1-1 0,0 2 0,0-1 1,1 1-1,9-8 0,-14 12 63,0 0 0,0 1 1,0-1-1,0 0 0,0 1 0,1-1 1,-1 1-1,0-1 0,0 1 0,0 0 1,0-1-1,1 1 0,-1 0 0,0 0 1,0 0-1,0 0 0,1 0 0,-1 0 0,0 0 1,0 0-1,1 0 0,-1 1 0,0-1 1,0 0-1,0 1 0,0-1 0,1 1 1,-1-1-1,0 1 0,0 0 0,0-1 1,0 1-1,0 0 0,-1 0 0,1 0 0,0 0 1,0 0-1,0 0 0,-1 0 0,1 0 1,0 0-1,0 2 0,2 3 0,-1 0-1,0 1 0,0-1 1,0 1-1,-1-1 0,0 1 1,0 0-1,-1-1 1,1 1-1,-2 9 0,-2 10 85,-6 33 0,7-50-40,-2 11 24,0-1 0,-1 1-1,-2-1 1,0 0 0,0-1-1,-20 33 1,1-14 78,-34 37 1,19-25 748,41-49-884,0 0 1,0 0-1,-1 1 0,1-1 1,0 0-1,0 0 1,0 0-1,0 0 0,0 0 1,0 0-1,0 0 1,0 1-1,0-1 0,-1 0 1,1 0-1,0 0 1,0 0-1,0 0 1,0 0-1,0 1 0,0-1 1,0 0-1,0 0 1,0 0-1,0 0 0,0 1 1,0-1-1,0 0 1,0 0-1,0 0 0,0 0 1,0 0-1,1 0 1,-1 1-1,0-1 0,0 0 1,0 0-1,0 0 1,0 0-1,0 0 1,0 0-1,0 1 0,0-1 1,0 0-1,1 0 1,9 1-13,20-4-90,-21 1-10,5 1-3,0-1 0,1 2 0,-1 0 0,22 4 0,-28-3 75,1 1 0,-1 0 0,1 1 0,-1 0 0,0 0 0,0 0 0,-1 1 0,15 10-1,-21-13 51,1 0-1,-1 1 0,1-1 1,-1 1-1,1-1 0,-1 1 1,0-1-1,0 1 0,0 0 1,0-1-1,0 1 0,0 0 1,-1 0-1,1 0 0,-1 0 1,1 3-1,0-1 33,-1 0 0,0 0 0,0 0 0,-1-1-1,1 1 1,-1 0 0,0 0 0,-1 5 0,-1-1 45,-1-1 1,1 1-1,-1-1 0,0 0 0,-1 0 0,0 0 0,0 0 1,-7 6-1,2-4-25,0 0 1,0-1 0,0 0 0,-1-1-1,0 0 1,-1-1 0,1-1 0,-1 1-1,0-2 1,-1 0 0,1 0 0,-1-1 0,1 0-1,-1-2 1,0 1 0,0-1 0,0-1-1,-18-2 1,26 1-221,0 1 1,0-2-1,0 1 0,1-1 1,-1 1-1,0-1 0,-7-5 1,12 7 55,-1 0 0,1 0-1,-1-1 1,1 1 0,-1 0 0,1-1 0,0 1 0,-1 0 0,1-1 0,-1 1 0,1 0 0,0-1 0,-1 1-1,1-1 1,0 1 0,0-1 0,-1 1 0,1-1 0,0 1 0,0-1 0,0 1 0,-1-1 0,1 0 0,0 1 0,0-1-1,0 1 1,0-2 0,1 1-118,-1 0 1,0 1-1,1-1 0,-1 0 0,1 0 1,0 0-1,-1 1 0,1-1 0,0 0 0,-1 0 1,1 1-1,0-1 0,0 1 0,1-2 1,2 0-903,1-1 0,0 1 0,0 0 0,8-3 0,18 1-1693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52.27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83 4480,'-1'-3'794,"0"-1"0,1 1 0,-1-1 0,1 0 0,0 1 1,0-1-1,0 0 0,2-6 0,-1-11 3157,-2 20-3578,1 1-377,-1 0 0,1 0-1,0 0 1,0 0-1,0 0 1,0 0 0,0 0-1,0 0 1,-1-1-1,1 1 1,0 0 0,0 0-1,0 0 1,0 0-1,0 0 1,0-1 0,0 1-1,0 0 1,0 0-1,0 0 1,0 0 0,0-1-1,0 1 1,0 0-1,0 0 1,0 0 0,0 0-1,0-1 1,0 1-1,0 0 1,0 0 0,0 0-1,0 0 1,0-1-1,0 1 1,0 0 0,0 0-1,0 0 1,0 0-1,0 0 1,1-1 0,-1 1-1,0 0 1,0 0-1,0 0 1,0 0 0,0 0-1,0 0 1,1 0-1,-1 0 1,0-1 0,0 1-1,0 0 1,0 0-1,0 0 1,1 0 0,-1 0-1,0 0 1,0 0-1,0 0 1,0 0 0,1 0-1,6-3-12,-1 1-1,1 0 1,1 0-1,-1 0 1,0 1 0,0 0-1,1 0 1,12 1-1,66 8 118,-33-2-187,-52-6 82,221 12 693,-197-12-684,-12 1-57,1-1-1,-1 0 1,1-1 0,-1 0 0,0-2 0,20-4 0,-21 5-4948,-11 2 4743,0 1 0,0-1-1,0 0 1,0 1-1,0-1 1,0 0 0,0 1-1,0-1 1,0 1-1,-1 0 1,1-1 0,0 1-1,0 0 1,1 1-1,20 24-3458,-9-9 2194,8 0 371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52.91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 1 4064,'-17'0'2017,"7"0"984,10 9-1545,1 10-926,1 0 0,1 0-1,8 28 1,4 30-41,1 180 1172,-14-103-1697,-2-57-3497,0-40-852,1-77 2497,1-20-837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53.2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58 61 5056,'-4'-6'461,"4"5"-388,-1 0 0,1 0 0,-1 0 0,1 0 0,-1 0-1,1 0 1,-1 1 0,0-1 0,0 0 0,1 0 0,-1 1 0,0-1-1,0 0 1,0 1 0,0-1 0,0 1 0,0-1 0,0 1-1,0 0 1,0-1 0,0 1 0,0 0 0,0 0 0,-2-1-1,1 1 112,0-1 0,0 0 0,0 1 0,0-1 0,0 0 0,0 0 0,1-1 0,-1 1 0,0 0 0,1-1 0,-1 1 0,1-1 0,-1 1 0,1-1 0,0 0 0,0 1 0,-2-4 0,3 4-189,0 1 0,0 0 1,0-1-1,0 1 0,0 0 0,0-1 0,0 1 0,0 0 0,0-1 0,0 1 0,0 0 0,0-1 0,0 1 0,0 0 0,0-1 0,0 1 0,0 0 0,1-1 0,-1 1 0,0 0 0,0 0 1,0-1-1,1 1 0,-1 0 0,0 0 0,0-1 0,1 1 0,-1 0 0,0 0 0,1-1 0,-1 1 0,0 0 0,0 0 0,1 0 0,-1 0 0,0 0 0,1 0 0,-1 0 0,1 0 1,-1-1-1,0 1 0,1 0 0,-1 1 0,19-4-135,-8 3 141,0 1 0,0 1 0,0 0-1,17 5 1,44 20-12,-37-13 141,47 20 313,-70-28-176,0 1-1,-1 0 1,0 0-1,17 16 1,-27-22-189,1 1 1,-1 0-1,0-1 1,1 1 0,-1 0-1,0 0 1,0 0-1,0 0 1,-1 0 0,1 0-1,0 0 1,-1 0-1,1 0 1,-1 0 0,0 1-1,0-1 1,1 0-1,-2 0 1,1 0 0,0 0-1,0 1 1,-1-1-1,1 0 1,-1 0-1,1 0 1,-1 0 0,0 0-1,0 0 1,0 0-1,0 0 1,0 0 0,-1-1-1,1 1 1,0 0-1,-1-1 1,0 1 0,-1 1-1,-6 4 131,-1-1-1,0 0 1,0 0-1,0-1 0,-1 0 1,-13 4-1,-70 16 182,86-23-394,-10 2-262,0 0 0,0-2 0,-20 1 0,28-3-566,0-1-1,0 0 1,0 0-1,-11-3 1,20 4 675,1 0 1,-1-1-1,0 1 1,1 0-1,-1 0 0,0 0 1,1 0-1,-1 0 1,1-1-1,-1 1 1,0 0-1,1-1 0,-1 1 1,1 0-1,-1-1 1,1 1-1,-1-1 0,1 1 1,-1-1-1,1 1 1,-1-1-1,1 1 0,-1-1 1,1 1-1,0-1 1,-1 0-1,1 1 1,0-1-1,0 0 0,0 1 1,-1-1-1,1 0 1,0 1-1,0-1 0,0-1 1,10-9-3284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54.06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 57 7392,'-19'-5'7872,"21"5"-7760,56 5-267,-39-5 237,45 0 258,67-8 1,-104 4-239,0 1 120,1-1 0,31-10-1,-33 7 126,47-9 0,-43 16-187,-29 0 80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54.85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 68 3808,'-23'-16'5114,"23"13"-4352,-1 1 0,1 0 0,1-1 0,-1 1 0,0 0 0,1-5 0,1 6-721,-1 1 1,0-1-1,1 0 1,-1 0 0,1 0-1,-1 1 1,1-1 0,-1 1-1,1-1 1,0 1-1,-1 0 1,4 0 0,24-1 124,-18 1-57,1 1-4,-1 1 1,1 0-1,0 0 1,17 7 0,-15-5 75,0 0 0,0-1 1,16 1-1,-2-3-20,1-2 0,-1-1-1,32-7 1,-9 2 108,-6 6 435,-53-7-3040,-45-9-9488,43 7 9515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58.05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77 18 832,'-16'-17'7825,"16"17"-7795,-2 6 403,2-1-286,1 0 0,0 0 0,0 0 0,4 10 1,0 5-36,0 1 76,-1 1 0,-1 0 0,-2 0 0,0 1 1,-1-1-1,-4 31 0,-59 364 1695,45-324-1195,18-65 277,0-27-640,0-15 337,8-107-149,-3 60-568,-3 32-8,2-36 116,4 0 0,15-68 0,-17 115-167,0 0 0,2 0 1,13-24-1,-9 18-151,-11 22 297,1-1 0,-1 1-1,1 0 1,0 0 0,0 0 0,2-2-1,9-11 494,-11 16-559,-1-1 0,1 1 0,-1-1-1,0 1 1,1-1 0,-1 1 0,1 0 0,-1 0 0,0 0 0,0 0 0,0 0 0,1 0 0,-1 0 0,1 3-1,23 21-157,34 52-244,-50-64 454,-2 0 0,0 0 0,0 1-1,6 20 1,37 145 590,-46-165-378,1 7 500,-5-20-405,0-5 198,1-48 149,-3 12-576,5-63 0,0 14-389,5-9-747,-8 97 848,1 1 162,0 0 0,-1 1 0,1-1-1,0 0 1,0 0 0,-1 1 0,1-1 0,0 1 0,-1-1 0,1 0 0,0 1 0,-1-1 0,1 1 0,-1 0 0,1-1-1,-1 1 1,1-1 0,-1 1 0,1 0 0,-1-1 0,0 1 0,1 0 0,-1 0 0,0-1 0,1 2 0,5 23-150,-4-16 177,34 112-136,-12-14-94,8 32 227,-24-112 104,1 0-1,25 50 0,-28-65-32,35 57 255,-35-61-231,-1-1-1,1 0 0,0-1 0,1 0 0,-1 1 1,16 9-1,-22-16-151,0 0 1,0 0 0,1 0-1,-1 0 1,0 0 0,0 0-1,1 0 1,-1 0-1,0 1 1,0-1 0,0 0-1,1 0 1,-1 0 0,0 0-1,0 1 1,0-1-1,0 0 1,1 0 0,-1 1-1,0-1 1,0 0 0,0 0-1,0 0 1,0 1-1,0-1 1,0 0 0,0 0-1,0 1 1,0-1 0,0 0-1,0 0 1,0 1-1,0-1 1,0 1 0,-14 7-5424,1 1 462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7:59.3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217 9 6656,'-5'-8'5530,"4"12"-5362,1 0 1,-1 0-1,0 0 0,1 0 0,-2-1 0,1 1 0,0 0 0,-1 0 0,0-1 0,0 1 0,-2 3 1,-6 6 59,-16 18 0,11-12-83,-24 37 22,6-9 71,23-34-406,0 1 0,1 0 0,0 0 0,1 1 0,-10 24 0,16-32-706,1 0-1,-1 0 0,1 0 1,0 1-1,1 8 0,0 15-3951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00.57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25 5984,'0'0'92,"-1"-1"1,1 1-1,-1 0 0,1-1 1,0 1-1,-1-1 1,1 1-1,-1-1 0,1 0 1,0 1-1,0-1 1,-1 1-1,1-1 0,0 1 1,0-1-1,0 0 1,-1 1-1,1-1 0,0 1 1,0-1-1,0 0 1,0 1-1,0-1 0,0 0 1,1 1-1,-1-1 1,0 1-1,0-1 0,0 0 1,0 1-1,7-7 2900,-4 12-2358,2 12-20,-4-11-616,-1 0 0,1 0 0,1 0 0,3 10 0,3 16 150,14 123 535,-17-121-520,1 52 0,-3-39-41,-2 11 150,3 19-43,-3-24 14,-2-34-155,1-18-248,0 1-664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00.95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17 69 6400,'-1'0'147,"0"-1"-1,0 1 1,0-1 0,0 1-1,0-1 1,0 0 0,0 0-1,0 1 1,0-1 0,1 0 0,-1 0-1,0 0 1,1 0 0,-1 0-1,0 0 1,1 0 0,-1-1-1,-1-20 1222,2 14-1344,0 7-30,0 0 0,1 1 0,-1-1 0,0 0 0,0 0 0,1 0 0,-1 0 0,0 1 0,1-1 1,-1 0-1,1 0 0,-1 1 0,1-1 0,0 0 0,-1 1 0,1-1 0,-1 0 0,1 1 0,0-1 0,0 1 1,-1-1-1,3 0 0,-1 0 39,0 0 1,0 0-1,0 1 1,0-1-1,0 1 1,0-1-1,0 1 1,4-1-1,9 1 222,-10 0-182,0-1 0,-1 1-1,1 0 1,0 1 0,-1-1 0,1 1 0,0 0 0,-1 0-1,1 1 1,6 2 0,7 5 174,0 1 1,0 1-1,-1 0 1,18 16-1,-33-26-190,0 1 0,-1 0 0,1-1 0,-1 1 0,1 0 0,-1 0 0,0 0 0,0 0-1,0 0 1,0 0 0,0 0 0,0 0 0,-1 0 0,1 1 0,-1-1 0,1 0 0,-1 0 0,0 1 0,0-1 0,0 0-1,0 1 1,0-1 0,-1 0 0,1 0 0,-1 1 0,1-1 0,-1 0 0,0 0 0,0 0 0,0 0 0,-1 2-1,-4 7 286,-1-1 0,0-1 0,0 1 0,-15 13 0,15-16-251,-1 0-221,0-1 0,0 0 0,-1-1 0,0 1 1,0-2-1,-17 7 0,19-7-535,4-3 30,0 0 0,0-1 0,-1 1 1,1 0-1,0-1 0,0 0 0,-1 0 0,-3 0 0,-1 0-696,-9 0-2978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04.24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268 25 1056,'27'-22'8435,"-27"22"-8337,-9-2 1422,-54 2 267,56 1-1648,0 1 1,0 0-1,0 1 0,0-1 1,-12 8-1,18-10-127,-8 5 67,1-1 0,0 1 0,0 1 0,0 0 0,0 0 0,1 0 0,0 1 0,0 0 1,1 0-1,0 1 0,-6 9 0,-1 6-35,2 0 1,-13 34-1,17-34-63,-8 37 0,14-52 27,0-1 0,0 1 1,1 0-1,0-1 0,0 1 0,1 0 0,0-1 0,0 1 0,3 8 0,-1-6 7,1 0 0,1 0 0,-1-1 0,2 1 0,-1-1 0,1-1 0,0 1 0,11 11 0,-11-14 106,0-1 0,1 1-1,0-1 1,0-1 0,0 1 0,0-1-1,1 0 1,-1-1 0,1 0-1,0 0 1,10 2 0,0-2 105,0-1 0,0-1 0,26-2 0,-17 1-32,-6-1 4,-1-1-1,-1 0 0,37-10 0,53-24-20,-94 28-2244,-42 16-9839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28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72 7552,'-22'-15'3424,"30"15"-2976,1 0 1184,9 0-992,19-5 1216,2 5-1056,6-3-193,0-2-383,5-2-160,0-1-32,-5-4 96,-5 7-64,-9-3 128,1 8-128,-14-3-3967,-5 6 2111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05.5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 97 5888,'-9'-9'5840,"-1"6"-2507,25-10-2890,-3 5-399,1 0 0,1 2 0,-1-1 0,1 1 0,0 1 0,0 1 0,18-4 0,12-1-245,-29 6 98,-1 0 0,1 1 0,18-1-1,-24 3 82,0 0 0,0 1 1,0 0-1,0 1 0,0-1 0,13 5 0,-20-5 24,0 0 1,0 0-1,0 0 0,0 0 1,0 0-1,0 1 0,0-1 0,0 0 1,0 1-1,-1-1 0,1 1 1,-1 0-1,1 0 0,-1-1 0,0 1 1,1 0-1,-1 0 0,0 0 1,0 0-1,-1 1 0,1-1 0,0 0 1,-1 0-1,1 0 0,-1 1 1,0-1-1,1 0 0,-1 1 0,0-1 1,-1 0-1,0 5 0,-4 39 302,4-27-232,-1-1 0,-1 1-1,-1-1 1,-1 1-1,0-1 1,-9 19 0,-26 31 189,18-35-208,13-17 101,8-14-159,0-1-1,1 1 1,-1-1 0,0 1 0,0-1-1,0 1 1,0-1 0,0 1 0,0-1-1,0 0 1,-1 0 0,-1 2 0,-27 21 175,21-16 31,8-7-219,1 0 1,-1-1-1,0 1 0,1 0 0,-1-1 0,0 1 0,1-1 0,-1 1 0,0 0 0,0-1 0,1 0 0,-3 1 0,-9 9 12,11-9 14,0 0 0,-1 1-1,1-1 1,0 0 0,0 0 0,-1-1 0,1 1-1,-3 1 1,-28 15 243,24-13-86,17-4-124,4-2 35,25-1 134,89-5-116,-110 8-81,1 0 31,-1 0 0,26 4-1,-42-4-57,1 1-1,-1-1 1,0 0-1,0 1 1,1-1-1,-1 1 1,0-1-1,0 1 1,0 0-1,1 0 1,1 1 11,0 0 0,0 0 1,1 0-1,-1-1 0,7 3 0,-9-3-199,1-1-1,-1 1 0,0 0 1,0 0-1,1 0 0,-1 0 0,0 0 1,0 0-1,0 1 0,0-1 0,-1 0 1,1 0-1,1 3 0,8 18-6467,-9-18 5464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07.3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198 1 4640,'0'9'8951,"0"5"-8879,1 0 0,3 22 1,0-21-126,-1-4 88,0 0 1,5 12-1,-5-18 83,-1 1 1,0-1-1,0 1 1,0 0-1,-1 0 1,0 0 0,0 0-1,0 0 1,-1 0-1,0 0 1,0 0-1,-1 0 1,1 0-1,-1 0 1,-1 0-1,1 0 1,-5 9-1,-6 9 146,2-4-1,-13 20-1,6-15-792,-1-1-1,-2 0 1,-36 35-1,-2-1-6984,48-49 3601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20.43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 80 5984,'-10'-15'2208,"10"7"-1728,-5-1-128,5 6 192,0-5-384,0-4-576,-3-1 224,3 1-2688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08.86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 9 2656,'5'-8'6586,"-5"472"-2858,-4-355-3096,-20 119 0,23-218-626,0 1 32,-1 0-1,0 0 0,0 0 0,-1 0 0,0 0 1,-10 19-1,9-21 118,4-8-131,0 0 1,-1 0-1,1 0 1,0 0-1,-1 0 1,1 0-1,-1-1 1,1 1-1,-1 0 1,1 0-1,-1 0 1,0-1-1,0 1 1,-1 1 576,24-10-372,53-7-281,-27 7 19,9-3 223,1 3 0,91-2 0,-96 13-87,-35-2 11,0 0 0,0-1 1,33-4-1,-16 3-109,-34 1-293,-47-20-15631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09.66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 42 4224,'-18'0'9690,"20"0"-9583,48 1-197,47-2 660,-51-1-402,5 0 228,63-11 0,-16-6-204,-61 15-203,-53 4-3982,14-1 3300,-1 1 1,1 0 0,-1 0 0,1 0-1,-1 0 1,1 1 0,-1-1 0,-2 1 0,-9 5-1420,1-5 149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10.18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37 2304,'1'-3'213,"1"-1"162,-1 0 1,1 0-1,0 0 0,8-10 5020,4 14-3448,130 2-199,134-4 472,-271 2-2230,41-4 159,75 5 0,-118-1-519,-1 1 1,0 0 0,0 0 0,0 0 0,1 0 0,-1 0 0,0 1 0,-1 0 0,1 0 0,0 0 0,-1 1 0,1-1 0,-1 1 0,1-1 0,-1 1 0,0 0 0,0 1 0,-1-1-1,6 7 1,6 10-4025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10.86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 3 5888,'-9'-3'5567,"13"14"-2109,1-2-4147,1 7 897,0 0 0,6 29 1,-6-18-56,-1-3 34,3 33 0,2 13 431,-7-32-412,-3-33-280,0-1 0,0 1 0,0 0 0,1-1 0,-1 1 0,1-1 0,0 1 1,1-1-1,2 8 0,-8-44-11334,1 9 9115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11.26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34 100 5408,'0'-2'215,"-1"1"1,1-1-1,0 0 1,0 1-1,0-1 1,-1 0-1,1 1 1,-1-1-1,0 1 1,1-1-1,-1 1 0,0-1 1,0 1-1,0 0 1,0-1-1,0 1 1,0 0-1,0 0 1,0 0-1,0 0 1,-1 0-1,1 0 1,0 0-1,-1 0 1,1 0-1,-2 0 1,-4-4 915,7 5-1109,-1 0 0,1 0 0,0-1 0,0 1 0,-1 0 0,1-1 0,0 1 0,0 0 0,0 0 0,0-1 0,0 1 0,0 0 0,-1-1 0,1 1 0,0 0 0,0-1 0,0 1 0,0 0 0,0-1 0,0 1 0,0 0 0,0-1 0,0 1 0,1 0 0,-1-1 0,0 1 0,0 0 0,0-1 0,0 1 0,0 0 1,1-1-1,-1 1 0,0 0 0,0 0 0,0-1 0,1 1 0,-1 0 0,0 0 0,0-1 0,1 1 0,-1 0 0,0 0 0,1 0 0,-1 0 0,1-1 0,14-9-80,-10 7 2,9-4 42,24-11 1,-32 16 2,0 1 0,-1-1 0,1 1 0,0 0 0,0 1 0,0-1 0,12 2 0,3 1 18,0 1-1,0 1 1,-1 1-1,31 12 1,-40-13 60,0 1-1,0 1 1,0 0-1,0 0 1,-1 1-1,0 1 1,-1-1-1,0 2 1,10 9 0,-15-13 57,0-1-8,-1 0 1,0 0-1,0 0 1,0 0-1,2 6 1,-4-8-80,-1 0 1,1 0-1,-1-1 1,1 1-1,-1 0 1,0 0-1,0 0 1,0 0-1,0-1 1,0 1-1,0 0 1,-1 0 0,1 0-1,-1-1 1,1 1-1,-1 0 1,-1 2-1,-1 1 90,1-1-1,-1 1 1,-1-1 0,1 0-1,0 0 1,-1-1-1,0 1 1,0-1-1,0 0 1,-9 6 0,-3 0 102,-28 12 0,39-19-207,-4 3 46,0-1 0,0-1 0,0 1 0,0-2-1,-1 1 1,0-1 0,-18 1 0,-43-3-6260,61 0 4358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12.1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8 5408,'0'-6'6550,"13"6"-5874,5-1-551,0 0 0,0 1 0,34 5-1,3 0 156,1 1 132,13 1 493,-7-9 176,-15 0-1647,-15 2-4231,-32 2 4206,-1-1 0,1 1 0,0-1 0,0 1 0,-1-1 0,1 1 0,-1-1 0,0 0 0,0 2 1,-4 9-1933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12.51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97 6304,'1'-1'121,"-1"1"-1,0-1 1,1 1 0,-1-1 0,0 1-1,1-1 1,-1 1 0,1-1-1,-1 1 1,0 0 0,1-1 0,-1 1-1,1 0 1,-1-1 0,1 1 0,0 0-1,-1-1 1,1 1 0,-1 0 0,1 0-1,-1 0 1,1 0 0,0 0 0,-1 0-1,1 0 1,0 0 0,25-3 30,-16 3 944,129-21 3887,68-19-3484,-55 16-1578,-146 24-88,-1-1 0,0 1-1,1 0 1,5 1 0,-10-1 32,0 1 0,0-1 0,0 0 0,0 0 0,1 1 0,-1-1 0,0 1-1,0-1 1,0 1 0,0 0 0,1 0 0,-1 0 10,-1-1 1,0 1-1,1-1 0,-1 1 0,0-1 0,0 1 0,1-1 0,-1 1 1,0-1-1,0 1 0,0-1 0,0 1 0,0-1 0,0 1 1,0-1-1,0 1 0,0-1 0,0 1 0,0-1 0,0 1 0,0 0 1,0-1-1,0 1 0,0-1 0,-1 1 0,1 0 0,-9 15-2828,-4 3 970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31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431 614 3136,'6'-12'1155,"-5"10"-928,0 1 0,0-1 0,-1 1-1,1-1 1,0 1 0,-1-1 0,1 1 0,-1-1 0,1 0-1,-1 1 1,0-3 0,2-4 1521,-2 8-1678,0 0 1,1-1-1,-1 1 1,0-1-1,0 1 1,1-1 0,-1 1-1,0-1 1,0 1-1,0-1 1,0 1-1,0-1 1,0 0 0,0 1-1,0-1 1,0 1-1,0-1 1,0 1 0,0-1-1,0 1 1,0-1-1,0 1 1,0-1-1,-1 1 1,1-1 0,0 1-1,0-1 1,-1 1-1,1-1 1,0 1 0,-1 0-1,1-1 1,0 1-1,-1-1 1,1 1-1,-1 0 1,1 0 0,-1-1-1,1 1 1,-1 0-1,1 0 1,-1-1-1,1 1 1,-1 0 0,1 0-1,-1 0 1,1 0-1,-1 0 1,1 0 0,-1 0-1,1 0 1,-1 0-1,1 0 1,-1 0-1,1 0 1,-2 0 0,-10 1-50,0 1 0,0 0 0,0 1 0,0 0 0,1 1 0,-13 6 0,10-5 34,-3 1 63,-1 2-1,1 0 0,0 0 1,-23 18-1,12-5-18,2 1 0,-37 40 0,49-47-46,1 1 0,1 1-1,0 0 1,1 1 0,-14 31-1,23-45-5,0 0 0,1 1 0,0-1 0,0 0 0,0 1 0,0-1 0,0 0 0,1 1 0,0-1 0,1 10 0,-1-13-19,1 1 1,-1-1 0,1 1-1,-1 0 1,1-1 0,0 0-1,0 1 1,-1-1 0,1 1 0,0-1-1,0 0 1,1 0 0,-1 1-1,0-1 1,0 0 0,0 0-1,1 0 1,-1 0 0,1-1 0,-1 1-1,1 0 1,-1-1 0,1 1-1,-1 0 1,1-1 0,-1 0-1,1 1 1,0-1 0,-1 0-1,1 0 1,1 0 0,3 0 22,-1 0 0,0-1 0,0 1 0,0-1 1,0-1-1,0 1 0,0 0 0,0-1 0,0 0 0,-1 0 0,6-4 1,7-5 143,25-21 1,-35 27-161,34-31 176,-2-2 1,35-43-1,-46 45-116,-1-2 0,-2-1 0,-2 0 0,20-49 0,-23 42 10,-2-2 0,19-75 0,-10-1-310,-24 103 111,0-1 0,-2 1 0,-1-41-1,-1 58 98,1 2-17,0 0 0,0 0 1,0 0-1,-1 0 0,1 0 1,0 0-1,-1 0 0,0 0 0,0 0 1,1 0-1,-1 0 0,-2-2 0,3 3 6,-1 1-1,1 0 0,0-1 1,-1 1-1,1 0 0,-1 0 0,1-1 1,-1 1-1,1 0 0,-1 0 1,1 0-1,0 0 0,-1-1 0,1 1 1,-1 0-1,1 0 0,-1 0 1,1 0-1,-1 0 0,1 0 0,-1 0 1,1 0-1,-1 1 0,1-1 1,-1 0-1,1 0 0,-1 0 0,1 0 1,-1 1-1,1-1 0,0 0 1,-1 0-1,1 1 0,-1-1 0,0 1 1,-15 16-175,11-9 154,1 0-1,0 0 0,0 0 0,0 1 0,-4 17 1,-7 52 17,9-45 11,-19 135-10,23-134 54,0 1-1,7 66 1,-3-89 11,0 0 0,1 1 0,0-1 0,1 0 0,1-1 0,10 21 0,-13-30-25,-1 0-1,0 0 0,1 0 0,0-1 0,-1 1 0,1 0 0,0-1 0,0 0 0,0 1 0,0-1 0,0 0 0,0 0 0,0 0 0,0 0 1,1 0-1,-1-1 0,0 1 0,1-1 0,3 1 0,3-1 122,-1 0 1,1 0-1,16-4 0,21-6 54,-1-2 0,0-2 0,71-33 0,-102 41-148,-1-1 0,18-11 0,-28 16-37,1 0 1,-1-1-1,-1 1 0,1-1 0,0 1 0,0-1 0,-1 0 1,0 0-1,0 0 0,0 0 0,0-1 0,0 1 0,0 0 0,-1-1 1,2-3-1,-3 6-24,0 0 0,0 1 0,0-1 0,0 0-1,0 1 1,0-1 0,0 0 0,0 1 0,0-1 0,0 0 0,0 1 0,0-1 0,0 0 0,0 1 0,-1-1 0,1 0 0,0 1 0,0-1 0,-1 1 0,1-1 0,-1 0 0,1 1-1,0-1 1,-1 1 0,1-1 0,-1 1 0,1-1 0,-1 1 0,0 0 0,1-1 0,-1 1 0,1 0 0,-1-1 0,0 1 0,1 0 0,-1 0 0,0 0 0,1-1 0,-2 1-1,-1 0-33,0-1 0,-1 1-1,1 0 1,0 0 0,-1 0-1,1 1 1,-5 1-1,-8 2-43,0 2 0,1 0-1,0 0 1,0 2 0,1 0-1,0 1 1,-20 15 0,30-20 82,0-1 1,1 1-1,-1 0 1,1 0-1,0 1 1,0-1-1,1 1 1,-1-1-1,1 1 1,0 0-1,0 0 1,0 0-1,1 0 1,0 0-1,0 0 1,0 0-1,1 1 1,0 9-1,0-9 22,1 0 0,0 0 0,0 0 0,1-1 0,0 1 0,0 0 0,0-1 0,1 0 0,0 1 0,0-1 0,0 0 0,0-1 0,1 1 0,0 0-1,0-1 1,7 6 0,-6-6 24,0 0-1,0 0 0,1-1 0,-1 0 0,1 0 0,0 0 0,0-1 0,0 0 0,0 0 0,12 2 1,-9-3 23,0 0 1,0-1 0,0 0 0,0-1 0,0 0 0,17-4 0,-2-2 41,-1-2 1,1 0-1,-2-2 1,35-20-1,5-8-131,-32 19 43,1 1-1,1 2 0,37-15 0,-57 28-69,-1 1 0,1 1 0,-1 0 0,1 0 0,-1 1 0,1 1 0,19 1 0,40 3 75,-48-4-80,-21 0 229,-25 0 480,0 0-667,0 1 1,0 1-1,1 1 1,-1 1-1,-32 10 1,45-10-7,1-1 0,-1 2 0,0-1 1,1 1-1,0 1 0,0-1 0,1 2 0,-1-1 1,1 1-1,1 0 0,-1 1 0,1 0 1,1 0-1,-7 10 0,6-7-13,1 1-1,1-1 1,0 1 0,1 0-1,0 1 1,0-1-1,-1 15 1,4-18 47,0 0 0,0 1-1,1-1 1,0 0 0,1 0 0,0 0-1,1 0 1,0 0 0,0 0 0,7 16-1,-8-21-2,1 0 0,0-1 0,0 0 0,0 1-1,1-1 1,-1 0 0,1 0 0,0-1-1,-1 1 1,1 0 0,1-1 0,-1 0 0,0 1-1,7 2 1,-5-3 20,1 0-1,0 0 1,0-1-1,0 1 1,0-1-1,0-1 1,0 1-1,10-1 1,5-2 40,1-2 0,-1 0 1,-1-1-1,26-9 0,13-7 10,60-31 0,53-37-103,43-20 222,-36 34 117,-174 74-312,-1-1 0,0-1 0,0 1 0,0-1 0,8-6 0,-12 9-8,0 0 0,0 0 0,1 0 1,-1 0-1,0 0 0,0 0 0,0 0 0,1-1 0,-1 1 0,0 0 0,0 0 0,0 0 0,0 0 0,1-1 0,-1 1 0,0 0 0,0 0 0,0 0 0,0-1 0,0 1 0,0 0 0,0 0 0,0-1 0,0 1 1,1 0-1,-1 0 0,0-1 0,0 1 0,0 0 0,0 0 0,0-1 0,-1 1 0,1 0 0,0 0 0,0-1 0,0 1 0,0 0 0,-10-2 0,-19 6-258,14 0 217,1 0-1,-1 1 0,1 1 0,0 0 0,0 1 1,1 0-1,-1 1 0,2 1 0,-1 0 0,1 1 1,-14 14-1,16-13 29,0 0 0,1 0 0,1 1-1,0 0 1,0 0 0,1 1 0,1 0 0,0 0 0,1 1 0,0 0 0,1 0-1,-3 16 1,7-25 21,-1-1-1,1 1 0,0 0 1,0 0-1,0 0 0,1 0 1,0 0-1,0 0 0,2 5 1,-3-8 5,1-1 1,-1 0-1,1 0 0,0 0 1,-1 0-1,1 0 1,0 0-1,0 0 1,0 0-1,0 0 1,0 0-1,0 0 1,0 0-1,0 0 0,0-1 1,2 2-1,-2-2 4,1 1 0,-1-1-1,1 0 1,0 0 0,-1 0 0,1 1-1,-1-2 1,1 1 0,0 0-1,-1 0 1,1 0 0,-1-1-1,1 1 1,-1-1 0,1 1 0,-1-1-1,2-1 1,12-6 77,-1-2-1,0 0 1,-1-1-1,23-22 1,-21 18-55,-5 6-29,103-101 223,-86 81-245,44-61-1,-68 85-42,-2 5 44,-1 0 0,0 0 0,0 0 0,0-1 0,0 1 1,0 0-1,1 0 0,-1 0 0,0-1 0,0 1 0,0 0 0,0 0 0,0 0 0,0-1 1,0 1-1,0 0 0,0 0 0,0 0 0,0-1 0,0 1 0,0 0 0,0 0 1,0-1-1,0 1 0,0 0 0,0 0 0,0 0 0,0-1 0,0 1 0,0 0 1,0 0-1,0 0 0,0-1 0,0 1 0,-1 0 0,1 0 0,0 0 0,0-1 1,0 1-1,-1 0-15,0 0 1,1 0-1,-1 0 1,0 0 0,1 0-1,-1 0 1,0 0-1,1 0 1,-1 0-1,0 0 1,1 0-1,-1 0 1,0 1 0,1-1-1,-1 0 1,0 0-1,1 1 1,-2 0-1,2-1 19,-5 4-6,-1 0 1,0 0-1,1 0 0,0 1 0,0 0 1,0 0-1,1 0 0,0 1 0,0-1 1,0 1-1,0 0 0,1 0 0,-3 7 1,3-4 3,-1 1 0,1-1 1,1 1-1,0-1 1,0 1-1,1 0 0,0 0 1,1 15-1,0-19 16,1 1 0,0-1 0,0 1 0,1-1 1,0 0-1,0 1 0,0-1 0,1 0 0,0-1 0,0 1 0,0 0 0,8 8 0,-9-11 5,1-1 0,-1 0 0,1 1 0,0-1 0,-1 0 1,1 0-1,0 0 0,0-1 0,1 1 0,-1-1 0,0 0 0,0 0 0,1 0 0,-1 0 0,1 0 0,-1-1 0,1 1 0,-1-1 0,1 0 0,-1 0 0,1-1 0,-1 1 0,0-1 0,1 1 0,4-3 0,2 0 66,-1-1-1,0 0 0,1-1 0,-1 0 0,-1 0 1,1-1-1,12-11 0,50-54 186,-63 61-269,39-45 47,10-11-551,-54 67 247,-1 5 111,-2 10 26,0-13 107,-3 64-228,1-43 322,1-1 0,1 1 0,6 44 0,-6-66-54,0-1 0,1 0 1,-1 1-1,0-1 0,1 0 0,-1 1 1,1-1-1,-1 0 0,1 0 0,0 1 1,-1-1-1,1 0 0,0 0 0,0 0 1,0 0-1,0 0 0,0 0 0,2 2 0,-2-3-5,0 0 0,0 0 0,0 1 0,0-1 0,0 0 0,0 0 0,0 0-1,0 0 1,0 0 0,0 0 0,0-1 0,0 1 0,0 0 0,0 0-1,0-1 1,-1 1 0,1-1 0,0 1 0,0-1 0,1 0 0,5-4 61,0 0 1,-1-1-1,1 0 1,8-12-1,-7 9-49,17-18-55,1 2 1,2 1-1,0 0 0,2 3 1,0 0-1,59-29 0,-84 47-8,-1 1 8,0 1-1,0-1 0,0 0 0,7-1 0,-9 3 13,-1 0 0,0 0 0,1 0 1,-1 0-1,0 0 0,1 0 1,-1 0-1,0 1 0,1-1 0,-1 0 1,0 1-1,0-1 0,0 1 0,1-1 1,-1 1-1,0 0 0,0 0 0,0-1 1,2 3-1,-3-3 8,1 1-1,0 0 1,-1-1-1,1 1 1,-1 0-1,1-1 1,-1 1-1,0 0 1,1 0-1,-1-1 1,0 1-1,1 0 1,-1 0-1,0 0 1,0 0 0,0-1-1,0 1 1,0 0-1,0 1 1,-1 15-61,-1-1 1,-1 0 0,-1 0 0,-5 16 0,-16 43 75,-54 110 0,-94 190 136,157-331-99,-48 108 486,62-147-465,0 0 0,-1 1 0,0-1 0,0-1 0,-1 1 0,0 0 1,1-1-1,-1 1 0,-1-1 0,1 0 0,-1-1 0,1 1 0,-1-1 0,-9 5 1,13-8-54,0 0 0,0 1 0,0-1 0,0 0 1,0 0-1,0 0 0,0 0 0,0 0 0,0 0 1,0 0-1,0 0 0,0 0 0,0 0 0,0-1 1,0 1-1,0 0 0,0-1 0,0 1 0,1-1 1,-1 1-1,0-1 0,0 1 0,-1-2 0,0 0 4,0 0-1,0-1 0,0 1 1,0-1-1,0 1 1,1-1-1,-3-5 0,-1-3 16,1-1 0,-4-22 1,5 17-59,0 0 0,2 0 1,0 0-1,1 0 0,1 0 0,0 0 1,1 0-1,1 0 0,1 0 1,10-29-1,-11 38 50,0 0 0,0 1-1,1 0 1,1 0 0,-1 0 0,1 0 0,0 0 0,0 1-1,1 0 1,0 1 0,0-1 0,0 1 0,1 0-1,8-5 1,23-9 142,1 2 0,43-13-1,86-18-666,-88 27-1505,-36 10-2848,-3 6 1383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31.89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5 936 3072,'0'0'20,"0"0"0,-1 0 0,1 0 0,0 0-1,0 0 1,0 0 0,0 0 0,0 0 0,0 0 0,-1 0 0,1 0 0,0 0 0,0 0 0,0 1 0,0-1 0,0 0-1,0 0 1,0 0 0,0 0 0,0 0 0,-1 0 0,1 0 0,0 0 0,0 1 0,0-1 0,0 0 0,0 0 0,0 0-1,0 0 1,0 0 0,0 0 0,0 1 0,0-1 0,0 0 0,0 0 0,0 0 0,0 0 0,0 0 0,0 0 0,0 1-1,0-1 1,0 0 0,0 0 0,0 0 0,0 0 0,0 0 0,0 0 0,0 0 0,1 1 0,-1-1 0,0 0 0,0 0-1,0 0 1,0 0 0,0 0 0,0 0 0,0 0 0,0 0 0,1 0 0,-1 0 0,0 0 0,0 0 0,0 1-1,0-1 1,0 0 0,0 0 0,0 0 0,1 0 0,-1 0 0,-4 2 255,16 22 2984,-10-21-3034,-1 1-1,1 0 1,-1 0 0,0 0 0,0 4 0,5 20 5919,9-51-5189,-10 18-821,-1-1 1,-1 1-1,1-1 1,-1 0-1,0 0 1,0-1-1,-1 1 1,4-12-1,-4 4-47,-1 4-22,1 0 1,5-19-1,0 4-16,-2-1 0,0 0 1,1-37-1,1-4-38,52-336-86,-56 369 285,-2-53 1,-2 47-168,-2-60-347,8 104-40,-1-1-1,1 1 1,-1 1-1,4 4 0,17 28 188,-19-27 186,0-1 1,11 14-1,14 12-243,-15-15 310,1-1 0,1 0 0,0-1 0,2-1 1,22 15-1,-22-21-77,35 14 0,-35-16 39,7 7 33,-23-13-81,0 0 1,1 0 0,-1 0-1,9 3 1,-12-6 154,0 1-111,-1-1-1,1 1 1,-1-1 0,1 1-1,-1-1 1,1 1-1,0-1 1,-1 0 0,1 1-1,0-1 1,-1 0-1,1 0 1,0 1 0,-1-1-1,1 0 1,0 0-1,-1 0 1,1 0 0,0 0-1,0 0 1,-1 0-1,1 0 1,0 0 0,-1 0-1,1-1 1,0 1-1,-1 0 1,1 0 0,0-1-1,-1 1 1,1 0 0,0-1-1,-1 1 1,1-1-1,-1 1 1,1 0 0,-1-1-1,1 1 1,0-2-1,3-3 1,0 1-1,-1-1 1,6-11-1,-1 4 69,2-3-106,10-22 0,-6 13-43,-1-8-303,-12 27 302,-1 4 9,0 0 0,0 0 0,0 0 1,0 0-1,0 0 0,1 0 0,-1 0 1,0 1-1,1-1 0,-1 0 0,1 0 1,-1 0-1,1 0 0,0-1 0,9-14 211,-6 12-178,-4 3-21,0 1 0,1 0 0,-1 0 0,0-1 0,1 1 0,-1 0 0,0 0 1,0-1-1,0 1 0,1 0 0,-1-1 0,0 1 0,0-1 0,0 1 0,0 0 0,1-1 0,-1 1 0,0 0 1,0-1-1,0 1 0,0-1 0,5-15-31,-5 13 65,1 1 0,0-1 0,-1 1-1,1-1 1,0 1 0,1-1 0,-1 1-1,0 0 1,1 0 0,1-3-1,1-2-64,-2 2-72,-1-1-1,0 0 0,-1-10 1,0 10 51,1 1 48,3 2 22,-4 2 37,0-3-11,0 3-26,3 4-839,-3-2 796,1 0 0,0-1-1,-1 1 1,1 0 0,-1 0-1,1 0 1,-1 0 0,0 0-1,1 1 1,-1-1 0,0 0-1,1 2 1,-1-2-16,44 108-171,-7-9 177,-23-65 52,-3 1 1,0 0 0,-2 0-1,5 49 1,9 55 378,-2-60-346,-13-44-3,25 68 0,-27-84 81,5 15 158,-11-33-188,4 2-207,-11-6-2115,1-1 270,4 2 1453,1 0 0,-1 0 0,0-1 0,1 1 0,-1 0 0,1-1 0,-1 1 0,-1-4 0,-7-19-4681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32.6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 7 3232,'-7'-6'9614,"10"13"-9479,26 137 1156,-22-99-745,20 68 1,-19-85-348,15 38 381,-7-23-232,-12-29-185,1-1 0,10 20 0,-1 2 322,-13-33-437,-34-28-12933,21 15 10240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33.15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48 38 5568,'-1'-3'333,"-1"0"-1,0 1 1,0-1 0,0 0 0,0 1 0,-1-1 0,1 1-1,-1 0 1,1 0 0,-1 0 0,-4-3 0,5 5 119,1-1 0,-1 0 0,1 1 0,-1-1 1,1 1-1,-1-1 0,1 1 0,-4 0 1,22 0 61,16-1-74,-1 2 0,0 1 0,0 1 0,33 8 0,49 25-159,-97-30-333,-1 1 0,0 1 0,-1 1 0,26 18 1,-25-14 14,0 1 0,14 15 0,-23-22 58,-1 0 1,-1 1-1,1-1 0,-1 1 0,-1 0 0,8 17 0,-11-21 46,0 0-1,0-1 1,-1 1 0,1 0-1,-1 0 1,0 0 0,0-1-1,0 1 1,-1 0 0,1 0-1,-1-1 1,0 1 0,0 0 0,0-1-1,-1 1 1,1-1 0,-1 1-1,0-1 1,0 0 0,-3 5-1,-5 4 197,0 0 0,-1-1-1,-18 16 1,24-23-288,-7 7 144,0-1-1,0-1 0,-1 0 0,-16 7 0,22-12-141,1-1-1,-1-1 1,0 1-1,0-1 1,0-1 0,0 1-1,0-1 1,0 0-1,0-1 1,-1 0-1,-7 0 1,-53-11-2062,-8-1-3078,49 11 3542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34.66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342 44 3552,'-10'1'4414,"-12"-9"2552,5-6-5525,0 8-1066,12 3-347,-1 0 0,1 1 1,-1 0-1,0 1 0,0-1 0,0 1 1,0 0-1,-9 0 0,8 1-93,-1 1-1,1 0 0,0 0 1,0 1-1,-1 0 1,1 1-1,0-1 1,0 1-1,1 0 1,-1 1-1,1 0 0,0 0 1,-8 6-1,3-1 33,1 0-1,1 1 1,-1 0 0,1 1-1,1 0 1,-10 16-1,9-13 112,7-11-57,0-1 0,1 1 0,-1 0 0,0 0 0,1 0 0,0 0 0,0 0 0,-1 4 0,-4 9 139,5-14-172,0 1 0,0-1 0,0 0 0,1 0 0,-1 1 0,0-1 0,1 0 0,0 1 0,0-1 0,-1 0 0,2 5 0,1 5-26,3 13 171,14 45 0,-16-63-90,0 1 0,0-1 1,1-1-1,0 1 0,0 0 0,0-1 1,1 0-1,0 0 0,0 0 1,11 9-1,-11-12 28,1 0 0,-1 0-1,1 0 1,0-1 0,0 0 0,0 0 0,0 0 0,0-1 0,0 1 0,11-1-1,7 0 93,34-2-1,219-30 478,-265 29-563,0 0-111,0 0-1,1 1 1,-1 1 0,0-1 0,19 4 0,-23-1 494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36.01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45 5056,'20'-1'9258,"23"-7"-8015,-3-5-962,-30 9-261,0 1 1,1 0 0,-1 0 0,1 1-1,15-1 1,-12 0-279,-13 3 239,0 0-1,0-1 1,0 1 0,0 0-1,0 0 1,0 0-1,0-1 1,0 1-1,0 0 1,0 1-1,0-1 1,0 0-1,0 0 1,0 0-1,0 0 1,0 1-1,0-1 1,0 1-1,0-1 1,1 1 0,1 2 15,1 0 0,-1 0 1,0 0-1,0 0 0,0 1 1,0-1-1,-1 1 1,1 0-1,-1 0 0,0 0 1,0 0-1,-1 0 1,1 0-1,-1 0 0,0 1 1,1 8-1,0 2 1,0 1 0,-1 0-1,-3 25 1,1-31 70,-1 0 0,-4 15 0,-1 6 105,3-13-121,0-1 0,-1 0-1,-1 0 1,0 0 0,-1-1-1,-1 0 1,-15 23 0,16-28-43,2-3 165,-1 1 0,-12 13 0,22-23-117,0-1 0,-1 1 0,1 0-1,0 0 1,0 0 0,0 1-1,0-1 1,4 1 0,47-2 584,-43 1-617,1 2 0,-1-1-1,0 2 1,0 0 0,0 0 0,17 6 0,-24-2 155,1 0-1031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38.17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248 0 3072,'0'0'3978,"9"17"-1215,-6-10-2243,0 0 0,0 0 1,-1 0-1,0 1 0,0-1 0,-1 1 1,0 0-1,-1-1 0,1 1 0,-2 9 1,-7 17 950,7-33-1425,0 0-1,0 0 0,0 1 0,0-1 1,0 0-1,0 0 0,0 0 0,0 0 1,-1 0-1,1-1 0,0 1 0,-1 0 1,-1 0-1,-2 2 121,-27 21-22,-33 20 0,-27 20-576,65-39-736,0-2 321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8:50.45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107 188 3712,'-10'-11'1600,"-1"-1"0,-17-13 0,28 25-1533,0-1 0,-1 1-1,1-1 1,-1 1 0,1-1 0,-1 1 0,1 0 0,-1-1 0,1 1 0,-1 0 0,1-1 0,-1 1 0,1 0-1,-1 0 1,0 0 0,1-1 0,-1 1 0,1 0 0,-1 0 0,0 0 0,1 0 0,-1 0 0,0 0 0,1 0 0,-1 0-1,1 0 1,-1 1 0,0-1 0,1 0 0,-1 0 0,1 1 0,-1-1 0,0 0 0,1 0 0,-1 1 0,1-1-1,-1 1 1,1-1 0,0 0 0,-1 1 0,1-1 0,-1 1 0,1-1 0,0 1 0,-1-1 0,1 1 0,0-1-1,-1 1 1,1 1 0,-1 1-63,-1 1-1,1 0 1,1 0 0,-1-1-1,1 1 1,-1 6-1,1 41 108,2 0 0,2-1-1,12 60 1,35 214 457,-39-225-416,5 6 349,-16-85 849,-2-21-1025,-3-8-262,0-1 0,0 0-1,1 0 1,-3-16 0,1 6 7,-14-49 105,-10-40-302,-22-159-1,48 238 12,2-1 0,1 0 0,1 0 0,8-44 0,-6 58 41,1 0-1,0 0 1,2 0 0,0 0-1,0 1 1,2 0 0,0 0-1,1 1 1,12-17 0,-15 25 12,0 0 1,0 0 0,1 1 0,0 0 0,0 0 0,0 0 0,1 1 0,0 0 0,0 1 0,16-7 0,-20 10 54,1-1 1,0 1 0,0 0-1,-1 0 1,1 1 0,0-1 0,0 1-1,0 0 1,0 1 0,-1-1 0,1 1-1,0 0 1,0 0 0,0 0 0,-1 1-1,1-1 1,-1 1 0,1 0 0,-1 1-1,0-1 1,7 6 0,-5-3 46,-1 0 1,1 1-1,-1 0 0,0 0 1,0 1-1,-1 0 0,0-1 1,5 11-1,-3-3 64,0 0 1,-1 0-1,4 22 1,-7-28-23,-1 0 1,0 0-1,0 0 1,-1 0-1,0 0 1,0 0-1,-1 0 0,0 0 1,-1 0-1,1 0 1,-2 0-1,-2 8 1,2-10-12,-1 1 0,1-1 0,-1 0 0,0-1 1,0 1-1,-1-1 0,1 0 0,-1 0 1,0 0-1,-1-1 0,1 0 0,-1 0 0,0 0 1,-8 4-1,-18 6 213,-40 12 0,-23 10-497,72-27 109,16-6-70,0-1 0,0 2 0,-13 7 0,19-11 87,0 1 1,0-1-1,0 1 1,1-1-1,-1 1 0,0 0 1,1-1-1,-1 1 1,1 0-1,-1-1 1,1 1-1,-1 0 1,1 0-1,-1 0 1,1 0-1,0-1 1,-1 3-1,1-3-41,0 1 0,0-1 0,0 1 0,0-1 0,1 1 0,-1 0 0,0-1 0,0 1 0,0-1 0,1 1 0,-1-1 0,0 1 0,1-1 0,-1 1 0,0-1 0,1 1 0,-1-1 0,1 0 0,-1 1 0,1 0 0,3 1-558,0 1-1,1-1 0,-1 0 1,1 0-1,5 1 0,16 5-3253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9:10.3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41 781 1472,'-15'20'2853,"-10"7"390,25-26-3184,0 0 0,0 0 0,0 1 0,-1-1 0,1 0 0,1 0-1,-1 0 1,0 0 0,0 0 0,0 0 0,0 0 0,1 0 0,-1 0 0,0 0 0,1 0 0,-1 0 0,2 1 0,-1 0 48,1 1 0,-1-1 0,1 0 0,0-1 1,-1 1-1,1 0 0,0 0 0,0-1 0,0 1 0,0-1 0,1 0 0,-1 1 0,0-1 0,0 0 0,1 0 1,-1-1-1,1 1 0,-1 0 0,1-1 0,-1 0 0,1 1 0,-1-1 0,1 0 0,3 0 0,-5-1-64,0 1 0,0-1 0,0 0 0,-1 1 0,1-1 0,0 0 0,0 1 0,0-1 0,0 0 1,-1 0-1,1 0 0,0 0 0,-1 0 0,1 0 0,-1 0 0,1 0 0,-1 0 0,1-1 0,7-23 479,-7 18-272,2-9-69,-1 0 1,0 0 0,-1 0-1,-3-28 1,1 5 307,2 19-258,-1 5-133,0 0 0,-1 0 1,-3-15-1,3 24-130,0 0 0,1 0 0,0-1 0,0 1-1,0 0 1,2-8 0,-2 11 8,1 0-1,0-1 0,0 1 0,0 0 1,0 0-1,0 0 0,1 0 1,-1 0-1,1 0 0,0 1 0,0-1 1,0 0-1,3-2 0,0 0-2,0 1 0,0 0-1,0 0 1,1 1 0,-1 0-1,1 0 1,11-4 0,6-2-50,-11 4 77,0 1 0,14-2 0,-23 5 36,0 0 1,1 1-1,-1 0 0,0 0 1,0 0-1,1 0 0,-1 0 1,0 1-1,0-1 0,1 1 1,-1 0-1,0 0 0,3 1 1,-4-1-2,-1 1 0,1-1 0,-1 0 1,0 0-1,1 1 0,-1-1 0,0 1 0,0-1 1,0 1-1,0 0 0,0-1 0,0 1 1,0 0-1,-1 0 0,1 0 0,0 0 1,-1-1-1,0 1 0,1 0 0,-1 0 1,0 2-1,0 7 109,0 0 0,-2 16 0,2-22-119,-12 75 334,6-43-371,-2 61 1,8-85 8,-1 1-84,2 0-1,2 20 1,-3-31 80,1 0 0,0 0 0,-1 0 0,1 0 0,0 0 0,0-1 0,1 1 0,-1 0 0,1 0 0,-1-1 0,1 1 0,0-1 0,0 0 0,0 1 0,0-1 0,5 4 0,2 0 15,-8-5-22,1 0 0,-1 0 0,0 0 0,1 0-1,-1 0 1,1 0 0,-1-1 0,1 1-1,0 0 1,-1-1 0,1 0 0,-1 1 0,1-1-1,0 0 1,2 0 0,10 1-13,-8-1 28,0 0 1,0 0 0,0 0-1,1 0 1,-2-1 0,1 0-1,0-1 1,0 1 0,7-3-1,-7 0 37,53-28 257,-51 27-250,-1-1 0,0 0 0,0 0 0,-1 0 0,10-13 0,-6 4-56,-1-1 0,0 0 0,-1-1 0,-1 1 0,7-24 0,5-12 146,-8 23 7,14-61-1,-24 84-76,-1 0 0,1 1 0,-2-11 0,1-2-261,0 17 254,-5 5-223,4-2 153,0 0 0,0 0 1,0 0-1,0 1 0,1-1 0,-1 0 0,1 0 0,-1 0 0,1 1 1,0-1-1,0 0 0,0 3 0,-2 17-68,-2 1-6,0 0 1,-1 38 0,2 2 123,2-37-86,1 48-1,2-59-17,0 1 1,1-1 0,5 16-1,-5-24 22,0 1-1,0-1 0,0 0 1,1 0-1,0 0 0,0 0 1,10 10-1,-13-16 52,0 1 1,1 0-1,-1-1 0,0 0 1,1 1-1,-1-1 0,1 0 0,0 0 1,-1 0-1,1 0 0,0 0 0,0 0 1,0 0-1,0-1 0,0 1 1,0-1-1,-1 1 0,1-1 0,0 0 1,0 0-1,0 0 0,0 0 1,0 0-1,0 0 0,0-1 0,0 1 1,0 0-1,0-1 0,0 0 0,0 1 1,0-1-1,0 0 0,-1 0 1,1 0-1,0 0 0,-1 0 0,1-1 1,-1 1-1,3-2 0,2-4 21,-1 1-1,1-1 1,-1 1-1,-1-1 1,1-1-1,-1 1 1,0-1-1,2-7 1,38-133 275,-32 97-265,27-65 0,-31 100-396,-7 16 355,-1-1 0,0 1-1,0 0 1,0-1 0,1 1-1,-1 0 1,0-1 0,0 1 0,0 0-1,1-1 1,-1 1 0,0 0-1,1 0 1,-1 0 0,0-1 0,1 1-1,-1 0 1,0 0 0,1 0-1,-1 0 1,0-1 0,1 1 0,-1 0-1,1 0 1,-1 0 0,0 0-1,1 0 1,-1 0 0,0 0-1,1 0 1,-1 0 0,1 0 0,-1 0-1,0 1 1,1-1 0,-1 0-1,0 0 1,1 0 0,-1 0 0,0 0-1,1 1 1,-1-1 0,0 0-1,1 0 1,-1 1 0,0-1 0,3 4 12,0 1 1,0-1-1,-1 1 1,0-1 0,0 1-1,0 0 1,-1-1 0,1 1-1,-1 0 1,1 10-1,0 8 110,-2 26-1,0-33 9,0 17 57,-7 62 0,6-75-78,1-25-134,1-1-1,0 1 0,0-1 0,1 1 0,3-11 0,17-33-129,-4 10 138,-11 23-41,0 1 1,1 0-1,16-22 1,-18 29 28,0 0-1,1 0 1,0 1-1,0 0 1,1 1-1,-1 0 1,15-9-1,-21 14 37,0 0-1,0 1 1,0-1-1,0 0 1,0 1-1,0-1 1,0 1-1,0 0 1,0-1-1,0 1 1,0 0-1,0-1 1,1 1-1,-1 0 1,0 0-1,0 0 1,0 0-1,0 0 1,0 0-1,1 0 1,-1 0-1,0 1 1,0-1-1,0 0 1,0 1-1,0-1 1,0 1-1,0-1 1,0 1-1,0 0 1,0-1-1,0 1 1,0 0-1,0 0 1,0-1-1,-1 1 1,2 2 0,1 1 22,-1 0 1,0 0 0,0 0 0,0 0 0,0 0-1,-1 1 1,0-1 0,0 0 0,1 10 0,-1 2 232,-1 25 1,-1-15 67,1-12-296,-2 0 0,0-1 0,-6 24 1,-1 5-2,8-33-58,2-13-23,3-13-9,16-40-77,-11 29 27,1 0-1,23-43 0,-13 36 87,-7 10-108,25-33 0,-20 29 116,-17 28 75,-1 2-59,1-1 0,-1 0 1,0 0-1,1 0 0,-1 0 1,1 0-1,-1 1 0,0-1 1,1 0-1,-1 0 0,0 1 1,1-1-1,-1 0 0,0 1 1,0-1-1,1 0 0,-1 1 1,0-1-1,0 0 0,0 1 1,1-1-1,-1 0 1,0 1-1,0-1 0,0 1 1,0-1-1,0 0 0,0 1 1,0-1-1,0 1 0,2 18 156,-2-10-88,2 5 14,-1 0-1,-1 0 0,-2 29 1,0 2 8,1-19-296,0-16 170,1 0 0,2 16-1,2 2 283,-5-23-306,1-4 54,0-1-1,0 1 0,-1-1 0,1 1 1,0-1-1,0 1 0,0-1 0,0 1 1,0-1-1,0 1 0,-1-1 1,1 1-1,0-1 0,1 1 0,-1-1 1,0 1-1,0-1 0,0 1 0,0-1 1,0 1-1,0-1 0,1 1 1,-1-1-1,0 1 0,0-1 0,1 0 1,-1 1-1,0-1 0,1 1 0,3 6-62,-3-6 85,3 9 48,-1-3-33,-2-4-51,0-1 1,0 1-1,0-1 0,0 1 1,0-1-1,1 0 1,-1 1-1,1-1 0,3 4 1,2 0 29,-3-4-12,-2 0-11,8 11-62,-8-11 83,0 0-1,0 0 1,0 0 0,1 0 0,-1-1-1,1 1 1,0-1 0,-1 0 0,1 1-1,0-1 1,0-1 0,-1 1 0,1 0-1,0-1 1,5 1 0,3 1-196,-7-2 185,0 0 0,-1-1 0,1 1 0,0-1 0,-1 0 0,1 0 0,-1 0 1,1 0-1,-1 0 0,5-4 0,5-9 50,-1-1 1,-1-1-1,0 0 1,-1 0-1,-1-1 1,0 0-1,-2-1 1,0 0-1,-1 0 1,7-35-1,-12 49-14,-1 0 0,1-1 0,-1 1-1,0-1 1,-1 1 0,1-1 0,-1 1-1,0-1 1,0 1 0,0 0-1,0-1 1,-1 1 0,0 0 0,0 0-1,0 0 1,0 0 0,-1 1 0,1-1-1,-1 0 1,0 1 0,-6-6-1,8 8-43,0 0-1,0 0 0,0 1 1,0-1-1,-1 0 0,1 0 1,0 1-1,0-1 0,0 1 1,-1-1-1,1 1 0,0 0 1,0-1-1,-1 1 0,1 0 1,0 0-1,-1 0 0,1 0 1,0 0-1,-1 0 0,1 0 1,0 0-1,0 0 0,-1 1 1,1-1-1,0 1 0,0-1 1,-1 1-1,1-1 0,0 1 1,0 0-1,0-1 0,0 1 1,0 0-1,0 0 0,0 0 1,0 0-1,0 0 0,0 0 1,1 0-1,-1 0 0,-1 2 1,-1 2-45,0 0-1,0 0 1,1 0 0,-1 1-1,1-1 1,0 1 0,1 0 0,-2 8-1,-6 104 121,7-80-143,1-30 40,0 0-1,1 1 1,0-1 0,0 0-1,1 0 1,0 0-1,3 14 1,-1-14 39,0 0 0,0 0 0,1-1 0,-1 1 0,8 9 0,-8-14-14,-1 0 1,1 0-1,0 0 1,0 0-1,1 0 1,-1-1-1,1 1 0,-1-1 1,1 0-1,0 0 1,0 0-1,6 2 1,-3-2 45,-1-1 0,0 1 1,1-1-1,-1 0 0,1-1 0,-1 1 1,1-1-1,-1-1 0,1 1 0,-1-1 1,1 0-1,-1 0 0,0-1 0,0 0 1,1 0-1,-1-1 0,-1 1 0,1-1 1,0-1-1,8-5 0,2-3-32,0 0 0,-1-1 0,0-1 0,-1 0 0,-1-1 0,0-1 0,20-32 0,-15 22-25,1 1 0,38-40 0,-54 62 5,0 0 0,1 1-1,-1-1 1,0 1 0,1-1-1,0 1 1,-1 0-1,8-2 1,-8 3 16,-1 0 0,1 0-1,-1 1 1,1-1 0,-1 1 0,1 0 0,-1 0-1,1 0 1,-1 0 0,1 0 0,-1 0 0,1 1-1,-1-1 1,1 1 0,2 1 0,-4-2 42,-1 0 1,0 0-1,0 0 1,0 1-1,1-1 1,-1 0-1,0 0 1,0 0-1,1 0 1,-1 0-1,0 0 0,0 0 1,1 0-1,-1 0 1,0 0-1,0 0 1,1 0-1,-1 0 1,0 0-1,0 0 1,1 0-1,-1 0 1,0 0-1,0 0 1,1 0-1,-1 0 0,0 0 1,0 0-1,0 0 1,1-1-1,-1 1 1,0 0-1,0 0 1,1 0-1,-2-10 440,-12-12-372,11 19-152,-1 0 0,0 1 0,0-1 0,0 0 0,0 1 0,-6-4 0,9 6 34,-1 0 0,0-1-1,0 1 1,0 0-1,1-1 1,-1 1-1,0 0 1,0 0-1,0 0 1,0 0-1,0 0 1,1 0-1,-1 0 1,0 0-1,0 0 1,0 0-1,0 1 1,0-1-1,1 0 1,-1 1-1,0-1 1,0 0-1,0 1 1,1-1-1,-1 1 1,0-1-1,1 1 1,-1-1-1,0 1 1,1 0-1,-1-1 1,1 1-1,-1 0 1,1-1-1,-1 1 1,0 1-1,-10 19-63,0 0-1,1 0 0,1 1 0,-7 24 0,12-31 35,-1-2-45,1 1 0,1-1 0,0 1 1,-1 18-1,4-29 79,0 0 0,0 0 0,0 0 0,1 1 1,-1-1-1,1 0 0,-1 0 0,1 0 0,0 0 1,0 0-1,1 0 0,-1 0 0,1 0 0,-1 0 1,1-1-1,0 1 0,0 0 0,0-1 0,0 0 1,1 1-1,-1-1 0,0 0 0,1 0 0,3 2 1,-4-4 1,-1 1 1,1 0 0,0 0 0,-1-1 0,1 1 0,0-1 0,0 0 0,-1 1 0,1-1 0,0 0 0,0 0 0,0 0 0,-1 0 0,1 0 0,0-1-1,2 0 1,0 0 21,0 0 0,-1-1-1,1 0 1,-1 1-1,0-1 1,1-1-1,3-2 1,0-2 7,0 1 0,0-1 0,-1 0 0,0-1 0,7-12-1,-1-1 8,-1-1 0,-2-1-1,14-46 1,8-73 225,-25 103-215,-2 1 0,-2 0 0,-4-52 0,0 34 82,-10-91-10,7 45-586,5 101 314,5 77-61,0 4 218,8 145 413,-8-160-106,-2-27-220,8 80 52,-7-93-209,0-1 0,14 42-1,-17-63 76,0 1-1,1-1 0,-1 0 1,1 0-1,0 0 0,-1 0 0,1 0 1,1 0-1,-1 0 0,0-1 1,1 1-1,-1-1 0,1 1 0,3 1 1,-4-3-29,0 0 0,0 0 1,0-1-1,0 1 1,0-1-1,0 1 1,1-1-1,-1 0 0,0 0 1,0 0-1,0 0 1,0 0-1,1 0 1,-1-1-1,0 1 0,0-1 1,0 1-1,0-1 1,0 0-1,0 0 0,0 0 1,0 0-1,0 0 1,1-2-1,6-2-587,-1-1 0,-1-1 0,1 1-1,-1-1 1,8-10 0,12-18-3775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9:10.74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32 24 8320,'-31'-20'3072,"34"20"-2400,-3-3-160,10 15-4096,3-1 2752,6 1-2656,12 4 1952,9-7-352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9:15.28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13 454 3072,'-8'3'8946,"7"-3"-8698,0-4-145,0 0 0,0 0-1,1 0 1,-1 0-1,1 0 1,0 0 0,0 0-1,0 0 1,1 0-1,-1 0 1,1 0 0,2-5-1,1-18-38,-1 9 28,0 1 0,0-1 1,2 0-1,0 1 0,1 0 1,1 0-1,0 1 0,2-1 1,9-14-1,-12 22-66,0 0 0,1 1 0,0 0 0,0 0 0,1 0 0,0 1 0,0 0 0,1 1 0,-1-1 0,1 2 0,1-1 0,-1 2 0,1-1 0,0 1 0,0 0 0,17-3 0,-19 6 10,-1 0 1,1 0 0,-1 1-1,1 0 1,-1 0-1,12 3 1,-15-2-11,-1-1 0,1 1 1,0 1-1,-1-1 0,1 0 1,-1 1-1,1 0 0,-1 0 1,0 0-1,0 0 0,0 1 1,0-1-1,0 1 0,4 4 1,-3 0-10,1 0 1,-1 1 0,-1-1 0,1 1-1,-1 0 1,0 0 0,-1 0 0,0 0 0,0 0-1,-1 1 1,0 9 0,5 173 814,-6-183-800,-2 3 117,1-8-35,5-5 7,-2-1-120,0 1 0,-1 0 0,1 0 0,-1-1 0,1 1 0,-1-1 0,0 1 0,0-1 0,0 0 0,1-4 0,4-9-2,11-20-155,1 1 0,2 1 0,27-36 0,-38 58 55,17-18 0,-22 26 104,-1 1 0,1 0 0,0 0 1,0 0-1,0 0 0,0 1 0,0-1 0,1 1 1,6-2-1,-11 4 3,1 0-1,0 0 1,-1-1 0,1 1-1,0 0 1,0 0 0,-1 0-1,1 1 1,0-1 0,0 0-1,-1 0 1,1 0 0,0 0-1,-1 1 1,1-1 0,0 0-1,-1 1 1,1-1 0,0 0 0,-1 1-1,1-1 1,-1 1 0,1-1-1,-1 1 1,1-1 0,-1 1-1,1 0 1,-1-1 0,0 1-1,1 0 1,-1-1 0,0 1-1,1 0 1,-1-1 0,0 1-1,0 0 1,0-1 0,1 1-1,-1 0 1,0 1 0,1 4 51,-1 1 0,1-1 0,-1 11 0,0-11-38,0 157 493,0-167-528,1-1-1,-1 1 1,1-1 0,1 1-1,1-6 1,3-9-41,0-2-21,1 1-1,0 0 1,21-38 0,-22 48 52,0 0 0,1 0 1,0 0-1,0 1 0,1 1 0,0-1 1,1 1-1,0 1 0,10-8 0,-17 14 27,0 0 0,-1 0 0,1 0 0,0 0-1,-1 0 1,1 0 0,0 1 0,0-1-1,0 1 1,0-1 0,0 1 0,-1 0-1,1 0 1,0-1 0,0 1 0,0 1-1,0-1 1,0 0 0,0 0 0,2 2-1,-2-1 4,-1 0 0,1 0-1,-1 0 1,1 0 0,-1 0-1,0 1 1,1-1 0,-1 0-1,0 1 1,0-1 0,0 1-1,0 0 1,0-1-1,-1 1 1,1 0 0,0-1-1,-1 1 1,1 0 0,-1 0-1,0 0 1,1 3-1,1 42 72,1 4 16,0-29-34,-2-12-110,0 0 0,1-1-1,0 1 1,1-1 0,-1 1 0,2-1 0,6 14 0,-9-22 49,0 0 0,0 0 0,0 1 0,0-1 0,0 0 0,0 0 0,1 0 0,-1 0 0,0 0 0,1-1 0,-1 1 0,0 0 1,1 0-1,-1-1 0,1 1 0,0-1 0,-1 0 0,1 1 0,-1-1 0,1 0 0,0 0 0,-1 0 0,1 0 0,-1 0 0,1 0 0,0-1 0,-1 1 0,1 0 0,-1-1 0,3 0 1,5-3-4,-1 0 0,0 0 0,0-1 0,9-6 1,-15 10 23,135-112-466,-36 27 253,-73 62 235,6-4 349,-32 23 202,-2 5-589,0 0-1,-1 0 1,1 0-1,0 0 1,0 0-1,-1 0 1,1 0 0,0 0-1,0 0 1,0 0-1,-1 1 1,1-1-1,0 0 1,0 0-1,0 0 1,-1 0-1,1 0 1,0 1-1,0-1 1,0 0 0,0 0-1,-1 0 1,1 0-1,0 1 1,0-1-1,0 0 1,0 0-1,0 1 1,0-1-1,0 0 1,0 1-1,-45 80 158,-41 110 0,47-100-239,18-36-33,19-50 81,1 1 0,0 0 0,0 0 0,0 0 0,0 0 0,1 0 0,1 10-1,-1-15 34,0 0-1,0 0 0,0 0 0,0 0 0,1 0 1,-1 0-1,0-1 0,1 1 0,-1 0 1,1 0-1,-1 0 0,1 0 0,-1-1 0,1 1 1,-1 0-1,1-1 0,0 1 0,-1 0 0,1-1 1,0 1-1,0-1 0,-1 1 0,1-1 0,0 1 1,0-1-1,0 0 0,0 1 0,0-1 0,0 0 1,0 0-1,-1 1 0,1-1 0,0 0 0,0 0 1,0 0-1,0 0 0,0 0 0,0-1 0,0 1 1,0 0-1,0 0 0,0-1 0,1 1 0,1-2 7,1 1 0,0-1-1,0 1 1,-1-1 0,1-1-1,-1 1 1,1 0 0,-1-1-1,4-3 1,2-4 11,-1-1-1,0 0 1,0 0 0,-1-1-1,9-19 1,22-67 2,-20 45-5,36-123 642,-53 170-855,-1 7-80,0 12-160,28 106 178,-23-101 248,10 33 52,-13-47-38,0 1 1,0-1-1,1 1 0,-1-1 0,1 0 0,0 0 0,0 0 1,5 4-1,-7-7 6,0 0 0,0 0-1,-1-1 1,1 1 0,0 0 0,0-1 0,0 1 0,0-1-1,0 1 1,0-1 0,1 0 0,-1 1 0,0-1 0,0 0 0,0 0-1,0 0 1,0 0 0,0 0 0,0 0 0,1 0 0,0 0-1,0-1 9,0 0 0,0 0-1,0 0 1,0 0 0,0 0-1,0 0 1,0 0 0,-1 0-1,1-1 1,2-2 0,3-4 29,0-1 1,0 0-1,8-15 0,-11 17-53,44-88 287,-33 61-206,19-31-1,-26 51-192,1 1-1,0 1 1,20-21 0,-27 31 97,1 1 0,-1-1 0,1 1 1,-1 0-1,1 0 0,-1 0 0,1 0 1,0 0-1,0 1 0,0-1 0,-1 1 1,1 0-1,0 0 0,0 0 0,0 0 0,0 0 1,-1 0-1,1 1 0,0 0 0,0-1 1,-1 1-1,1 0 0,3 2 0,1 0 27,1 0 0,-1 1 0,1 0 0,-1 1-1,0 0 1,-1 0 0,1 0 0,-1 1 0,0-1 0,0 2-1,-1-1 1,0 0 0,0 1 0,7 14 0,-5-7 86,-1 0 0,-1 0-1,0 0 1,-1 0 0,-1 1 0,0 0 0,-1-1 0,-1 1 0,0 0 0,-1 0 0,-1 17-1,0-30-45,1 0 0,0-1 0,0 1 0,-1 0 0,1-1 0,-1 1 0,1 0 0,-1-1 0,0 1 0,0 0 0,0-1-1,1 0 1,-2 1 0,1-1 0,0 1 0,0-1 0,0 0 0,0 0 0,-1 0 0,-1 2 0,0-2-9,1 0 0,-1 0 0,0 0 0,0 0 1,0 0-1,0 0 0,0-1 0,0 1 0,0-1 1,-5 0-1,-5-1-161,1-1 1,-1 0 0,1-1-1,-17-5 1,-29-16-994,62 30-308,11 3 1411,-4-5 24,-1 0 0,0 0 0,1-1 0,0-1 1,0 0-1,-1 0 0,1-1 0,0-1 0,0 0 1,0 0-1,0-1 0,0 0 0,0-1 0,0 0 1,0-1-1,-1 0 0,0-1 0,1 0 0,17-10 1,-19 6 56,1-1 1,-2 0 0,1 0 0,-1 0 0,0-1 0,-1 0 0,0-1 0,5-12 0,1 2 129,3-5-48,-2 0 0,18-41-1,-25 51-32,-6 14-93,0 0 0,0 0-1,0 0 1,0 0 0,0 0-1,-1 0 1,1-1 0,-1 1-1,1-3 1,0-13-308,2 14-380,1 9 317,4 13 322,11 38 0,-13-32 60,0 0 0,2 48 1,-5 50 411,-3-107-324,0-7-1,0-1 1,-1 1-1,0 0 1,-1-1 0,0 1-1,0-1 1,-3 8 0,4-14-102,1-1 1,0 1 0,0-1-1,-1 1 1,1-1 0,0 1-1,0-1 1,-1 0 0,1 1-1,-1-1 1,1 1 0,0-1-1,-1 0 1,1 0-1,-1 1 1,1-1 0,-1 0-1,1 1 1,-1-1 0,1 0-1,-1 0 1,1 0 0,-1 0-1,0 0 1,-15-3 195,-14-16-198,28 17-34,-3-2-65,0 0-1,0 0 0,1-1 0,0 0 0,0 0 1,0 0-1,0 0 0,1-1 0,-4-7 0,6 6-67,-2-1-234,9 14-642,-1-1 960,1 0-1,-1-1 1,1 0 0,0 0 0,0 0 0,0-1 0,11 4 0,0-1 94,1 0 0,0-2 0,1 0 0,-1-2 0,1 0 0,-1 0 1,1-2-1,30-3 0,-35 1 13,-1 0 0,1-1 0,0 0 0,-1-2-1,0 1 1,0-2 0,0 1 0,-1-2 0,0 0 0,0 0 0,-1-1 0,12-10 0,-12 7 69,0 0 0,0-1 0,-2 0 0,1-1 0,-2 1 1,1-2-1,-2 1 0,0-1 0,-1-1 0,8-22 0,-13 31-62,1 0 0,-1 0 0,0 0 0,0 0 0,-1-9 0,0 14-37,0-1 0,0 0 1,0 1-1,0-1 0,0 1 1,-1-1-1,1 1 0,0-1 1,-1 1-1,1-1 0,-1 1 0,0 0 1,1-1-1,-1 1 0,0 0 1,0-1-1,0 1 0,0 0 0,0 0 1,0 0-1,0 0 0,0 0 1,-1 0-1,1 0 0,-3-1 0,2 1-37,0 0 0,0 1-1,0-1 1,-1 1-1,1 0 1,0 0 0,0-1-1,-1 2 1,1-1-1,0 0 1,0 0-1,-1 1 1,1-1 0,0 1-1,0 0 1,0-1-1,0 1 1,0 0-1,0 0 1,0 0 0,0 1-1,0-1 1,0 0-1,1 1 1,-1-1 0,0 1-1,1 0 1,-1 0-1,-1 2 1,-1 2 5,1 0 1,-1 0-1,1 0 0,0 1 1,1-1-1,0 1 1,0 0-1,-2 10 1,3-6-16,-1 1 1,2 0 0,0-1-1,0 1 1,1 0 0,1-1-1,-1 1 1,2-1 0,0 1 0,0-1-1,10 21 1,-10-26 64,1 1 1,-1-1-1,1 0 1,0 0-1,1-1 0,0 1 1,-1-1-1,2 0 1,-1 0-1,0 0 0,1-1 1,0 0-1,0 0 1,0-1-1,1 1 0,-1-1 1,1-1-1,0 1 1,0-1-1,12 2 0,-16-4-3,1 1 0,-1-1-1,0 0 1,0 0-1,1 0 1,-1-1-1,0 1 1,0-1-1,0 0 1,0 0 0,0 0-1,0 0 1,0 0-1,4-3 1,-2 1 9,-2 0 0,1 0 1,0-1-1,-1 1 0,1-1 0,-1 0 1,0 0-1,4-6 0,1-6 65,0-1 0,-1 1 0,-1-1 0,4-19 1,-9 34-91,-1 0-6,44-164 503,-41 158-1181,3 15 150,0 1 645,0 2-101,0 0 0,0 1 0,-1 0-1,0 0 1,4 17 0,12 60 153,-16-63-5,11 73 424,-15-87-444,0 0 0,-2 1-1,1-1 1,-1 1-1,-1-1 1,-4 17 0,6-26-114,-1-1 0,1 1 1,-1-1-1,1 1 1,-1-1-1,0 1 0,0-1 1,0 0-1,0 1 0,0-1 1,0 0-1,0 0 1,0 0-1,0 0 0,0 0 1,-1 0-1,1 0 0,0 0 1,-1-1-1,1 1 0,-1 0 1,1-1-1,-1 1 1,1-1-1,-1 1 0,1-1 1,-1 0-1,0 0 0,1 0 1,-1 0-1,1 0 1,-4 0-1,2-1-41,0 1 0,0-1 1,0 0-1,0 0 0,0 0 0,0 0 1,0-1-1,0 1 0,1-1 0,-1 0 1,0 0-1,1 0 0,0 0 0,-1 0 0,-2-4 1,1 1-47,0 1 17,1 0 0,0 0 0,0 0 0,0-1 0,1 1 0,-1-1 0,1 0 1,0 1-1,0-1 0,1 0 0,0 0 0,-1 0 0,2 0 0,-1-1 0,0-6 0,1 11 24,0 0 0,0 1-1,0-1 1,0 0-1,0 1 1,0-1 0,0 0-1,0 0 1,0 1-1,1-1 1,-1 0-1,0 0 1,0 1 0,1-1-1,-1 0 1,0 1-1,1-1 1,-1 1 0,1-1-1,-1 0 1,1 1-1,-1-1 1,1 1 0,-1-1-1,1 1 1,0 0-1,-1-1 1,1 1-1,0-1 1,-1 1 0,1 0-1,0 0 1,-1-1-1,1 1 1,0 0 0,-1 0-1,1 0 1,0 0-1,0 0 1,-1 0 0,1 0-1,0 0 1,0 0-1,-1 0 1,1 0-1,1 1 1,7 1 28,-1 1-1,1 0 1,-1 0 0,0 1-1,0 0 1,0 0 0,11 9-1,12 5 427,40 24 36,24 12-386,-87-51-1152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33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318 539 4480,'1'-1'257,"-1"0"0,0 0-1,0 0 1,0 0 0,0 0 0,-1 0 0,1 0 0,0 0-1,0 0 1,0 0 0,-1 0 0,1 1 0,-1-1-1,1 0 1,-1 0 0,1 0 0,-1 0 0,1 1 0,-1-1-1,0 0 1,1 0 0,-2 0 0,1 0-146,0 1 1,0 0-1,0-1 1,0 1-1,0 0 0,0 0 1,-1 0-1,1 0 1,0 0-1,0 0 1,0 0-1,0 0 0,0 0 1,0 0-1,-1 1 1,0 0-1,-7 2-182,1 1-1,0 0 1,-16 10-1,18-9 391,-36 20-53,12-7-13,-54 41 0,76-53-234,1 1 0,0-1 0,1 1 0,0 1 0,0-1 0,0 1 0,1 0 0,0 0 0,1 0 0,0 1 0,0 0 0,-3 10 0,6-16 22,1 1 0,-1 0 0,0-1 0,1 1 1,0 0-1,0 0 0,0-1 0,0 1 0,1 0 0,-1-1 0,1 1 0,0 0 0,0-1 1,0 1-1,1-1 0,2 6 0,-2-7 1,-1 0 1,1 0-1,0 0 1,0 0-1,0 0 0,0 0 1,0-1-1,0 1 1,1-1-1,-1 1 1,0-1-1,1 0 0,-1 0 1,1 0-1,-1 0 1,1 0-1,0-1 1,-1 1-1,1-1 0,0 0 1,0 1-1,-1-1 1,5-1-1,-1 0 22,-1 0 0,1 0 1,0-1-1,-1 1 0,1-1 0,-1-1 0,0 1 0,1-1 0,-1 0 0,7-6 0,7-5 138,20-22-1,-27 25-157,45-45 404,53-69 0,-85 93-404,-1-2 0,-1 0 0,34-73 0,-36 59-49,-1 0-1,-3-2 1,16-72 0,-32 113-28,1-1 1,-1 1-1,0-12 1,-2 17-30,1 0 0,0 0 1,-1 0-1,0 0 0,0 0 1,0 0-1,0 0 0,0 1 1,-5-8-1,6 10 39,-1 0 0,1 0-1,-1 0 1,0 0 0,0 0 0,0 1-1,1-1 1,-1 0 0,0 0 0,0 1 0,0-1-1,0 0 1,0 1 0,-1-1 0,1 1-1,0-1 1,0 1 0,0 0 0,0 0-1,0-1 1,-1 1 0,1 0 0,0 0-1,0 0 1,0 0 0,-2 0 0,0 1-4,1 0 1,-1-1 0,0 1-1,1 1 1,-1-1-1,0 0 1,1 0 0,-1 1-1,1 0 1,0-1 0,-3 3-1,-5 6-26,1 0-1,0 0 1,0 1 0,1 0-1,0 1 1,1 0-1,-6 15 1,-37 97-80,44-108 117,-7 21 5,-15 76-1,25-97 76,1 0 1,0 0-1,2 0 0,0 0 0,0-1 0,2 1 1,5 29-1,-6-40-22,1-1 1,-1 0-1,1 0 0,0 1 1,0-1-1,1 0 1,-1-1-1,1 1 0,-1 0 1,1-1-1,1 1 1,-1-1-1,0 0 0,1 0 1,5 3-1,-3-2 39,-1-1 0,2 0 0,-1-1 0,0 0 0,1 0 0,-1 0 0,1-1 0,-1 1 0,13-1 0,2-1-21,0 0 0,0-2 0,0 0 0,0-2 0,-1 0 0,0-1 0,0-1 0,0-1 0,0-1 0,-1-1 1,-1 0-1,1-1 0,-2-1 0,1-1 0,-1-1 0,-1 0 0,-1-1 0,28-31 0,-34 34-89,1 0-132,-1 0 1,0-1-1,-1-1 1,7-13-1,-25 50 59,-1-2 1,-15 24-1,-10 16 151,31-51-49,1 0-1,0-1 1,0 1-1,1 1 1,-3 19-1,5-25 27,1 0 1,-1 1-1,1-1 0,1 0 0,-1 0 0,1 1 0,0-1 0,0 0 0,1 0 0,0 0 0,0 0 0,3 5 0,-4-9-1,0 0-1,0 0 1,0-1-1,0 1 1,1 0-1,-1-1 1,1 1-1,-1-1 1,1 0-1,-1 1 1,1-1-1,0 0 1,-1 0-1,1 0 1,0 0-1,0 0 1,0-1-1,0 1 1,0 0-1,0-1 1,0 0-1,0 1 0,0-1 1,0 0-1,0 0 1,0 0-1,0 0 1,0 0-1,0-1 1,0 1-1,0-1 1,0 1-1,0-1 1,3-1-1,5-2 98,-1-1-1,0 0 0,0-1 0,0 0 0,11-10 0,-11 8-95,10-6 88,-2-2 0,1 0 1,19-25-1,-34 37-115,1-1-1,-1 0 1,1 0 0,-1-1 0,-1 1-1,1 0 1,-1-1 0,0 0-1,0 0 1,-1 1 0,0-1 0,0 0-1,0 0 1,-1 0 0,1 0 0,-2 0-1,1-1 1,-2-6 0,2 11-15,0 0 0,-1 1 0,0-1 1,1 0-1,-1 0 0,0 1 0,0-1 0,1 1 0,-1-1 1,-1 0-1,1 1 0,0 0 0,0-1 0,0 1 1,-1 0-1,1 0 0,-1-1 0,1 1 0,-1 0 1,1 0-1,-1 1 0,0-1 0,1 0 0,-1 0 0,0 1 1,0-1-1,0 1 0,1 0 0,-1 0 0,0-1 1,-4 1-1,2 1-13,-1-1 0,0 1 0,0-1 0,0 1 0,1 1 0,-1-1 0,0 1 0,1 0 0,0 0 0,-1 0 0,-4 3 0,3-1-15,-2 2 6,0-1 0,1 1 0,0 0 0,-7 7 0,12-11 40,-2 3-9,0 0 0,0 0-1,0 0 1,1 1 0,-5 9 0,7-14 0,1 1 0,-1-1 0,1 1 0,0-1 0,-1 1 0,1-1 0,0 0 1,0 1-1,0-1 0,0 1 0,0-1 0,1 1 0,-1-1 0,0 1 0,1-1 1,-1 0-1,0 1 0,1-1 0,0 1 0,-1-1 0,1 0 0,0 0 0,0 1 0,0-1 1,0 0-1,0 0 0,0 0 0,0 0 0,0 0 0,0 0 0,2 1 0,1-1 6,-1 1 0,1-1 0,0 0 0,0 1 0,-1-2 0,1 1-1,0 0 1,0-1 0,0 0 0,0 0 0,0 0 0,0 0 0,5-2-1,4 1 66,41-4 75,62-13 0,-76 10-33,-12 3-47,-1-1 0,1-1 1,-1-2-1,-1-1 0,27-13 0,-39 16-3,-1-1 0,0-1 0,-1 1 0,0-2 0,0 0 0,-1 0 0,0-1 0,-1-1 0,0 1 0,15-26 0,-23 32-24,0 1 0,0-1 1,0 0-1,0 0 0,-1 0 0,0 0 1,0 0-1,0-7 0,-1 9-46,0 0-1,0 0 1,0 0-1,0 1 1,0-1-1,-1 0 1,1 0-1,-1 0 1,0 1-1,0-1 1,0 0 0,0 1-1,0-1 1,-1 1-1,-1-4 1,2 5 1,0 1 1,0-1 0,1 1 0,-1-1-1,0 1 1,0-1 0,0 1-1,1 0 1,-1 0 0,0-1 0,0 1-1,0 0 1,0 0 0,0 0-1,0 0 1,0 0 0,1 0 0,-1 0-1,0 0 1,0 0 0,0 0-1,0 0 1,0 1 0,-1-1-1,-22 12-186,23-12 194,-14 9-61,1 1 0,0 1 0,0 0 0,1 1 0,-15 18 0,5-4-64,-33 54 0,51-72 135,1-1 1,0 1 0,0-1 0,1 1-1,0 0 1,1 0 0,-1 0 0,-1 17-1,4-19 22,0 0 0,0 0 0,0 0-1,1 1 1,0-1 0,0 0 0,1 0 0,-1 0-1,1-1 1,1 1 0,-1 0 0,1-1 0,4 7-1,-3-6 34,0 0 0,0 0-1,1-1 1,-1 1-1,1-1 1,0 0-1,1-1 1,-1 1-1,1-1 1,0 0 0,0-1-1,0 1 1,1-1-1,-1 0 1,1-1-1,0 0 1,0 0-1,0 0 1,0-1-1,0 0 1,0 0 0,0-1-1,0 1 1,0-2-1,0 1 1,0-1-1,0 0 1,0-1-1,9-2 1,-1-2 37,-1-1 0,1-1 1,-1 0-1,-1 0 0,0-2 0,19-16 1,65-74-62,-36 35-182,-56 59 159,10-8-317,-15 13 298,0 1 0,0 0 0,0 0 1,0 0-1,1 0 0,-1 0 0,0-1 0,0 1 0,0 0 1,0 0-1,1 0 0,-1 0 0,0 0 0,0 0 0,0 0 0,0 0 1,1 0-1,-1 0 0,0 0 0,0 0 0,0 0 0,1 0 1,-1 0-1,0 0 0,0 0 0,0 0 0,1 0 0,-1 0 1,0 0-1,0 0 0,0 0 0,1 0 0,-1 0 0,0 1 0,0-1 1,0 0-1,0 0 0,0 0 0,1 0 0,-1 0 0,0 1 1,0-1-1,0 0 0,0 0 0,0 0 0,0 0 0,0 1 1,0-1-1,1 0 0,-1 0 0,0 0 0,0 0 0,0 1 0,0-1 1,0 0-1,0 0 0,0 0 0,0 1 0,0-1 0,0 0 1,0 0-1,0 0 0,0 1 0,-1-1 0,1 0 0,0 0 1,0 1-1,-1 8-14,-1 0 1,0 0 0,0-1 0,-1 1 0,0 0-1,0-1 1,-8 15 0,2-5 77,-70 172-122,32-75 490,46-111-353,-1-1 0,0 1-1,0-1 1,0 1-1,0-1 1,-1 0 0,-3 5-1,5-8-54,1 1-1,-1-1 1,1 1 0,-1-1-1,0 0 1,1 1-1,-1-1 1,0 0-1,1 1 1,-1-1 0,0 0-1,0 0 1,1 1-1,-1-1 1,0 0-1,0 0 1,1 0 0,-2 0-1,1-1 6,0 1 0,0 0-1,0-1 1,0 1 0,0-1 0,0 1-1,0-1 1,0 0 0,0 1 0,0-1-1,1 0 1,-1 0 0,0 1-1,1-1 1,-1 0 0,-1-2 0,-2-5 14,-1 0 0,1-1 0,1 1 0,-1-1 0,2 0 0,-4-16 0,3 5-54,0 0 0,2-26 0,0 45-10,1-1 0,1 1 0,-1-1 0,0 0 0,0 1 0,0-1 0,1 1 0,-1-1 0,1 1 0,-1-1 0,1 1 0,0-1 0,0 1 0,-1 0 0,1-1 0,0 1 0,0 0 0,0-1 0,1 1 0,-1 0 0,0 0 0,0 0 1,1 0-1,-1 0 0,0 1 0,1-1 0,-1 0 0,1 1 0,-1-1 0,1 1 0,-1-1 0,1 1 0,-1-1 0,1 1 0,3 0 0,9 0 56,1 1 0,-1 0 1,0 1-1,1 1 0,-1 0 0,16 6 0,15 3-4,129 20 708,-148-29-1250,-1-1 1,1-2-1,-1 0 0,47-8 1,42-15-7820,-55 14 4347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9:16.95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329 14 5568,'-15'-14'4864,"7"15"-2283,-6 7-2165,1 0 0,-1 0 0,1 2 0,1 0-1,0 0 1,1 1 0,-20 23 0,6 0-96,-36 65 1,44-70-117,2 1 1,-16 45-1,20-43-192,5-15-88,0-1-1,1 0 1,-3 25 0,8-36 25,0 1 1,0 0 0,1-1-1,1 11 1,0-7 30,-2-9 24,0 1 0,0 0 0,1-1 0,-1 1-1,0 0 1,0-1 0,1 1 0,-1-1 0,0 1 0,1-1 0,-1 1 0,0-1 0,1 1 0,-1-1 0,1 1 0,-1-1 0,1 1 0,-1-1 0,1 0-1,0 1 1,-1-1 0,1 0 0,-1 1 0,1-1 0,0 0 0,-1 0 0,1 0 0,0 0 0,-1 1 0,1-1 0,0 0 0,-1 0 0,1 0-1,0 0 1,-1 0 0,1-1 0,0 1 0,24-8 124,-15 3-35,0 0-1,-1-1 0,0 0 1,0 0-1,0-1 1,-1-1-1,0 1 0,0-1 1,-1-1-1,0 1 1,0-1-1,8-16 0,-6 7 13,-1 1-1,-1-1 0,0 0 0,-2 0 0,0-1 1,4-27-1,-8 24 36,-1 21-154,0 0 0,0 0-1,0 0 1,0 0 0,0 0 0,0 0 0,0 0 0,0 0 0,0 0 0,-1 1 0,1-1-1,0 0 1,-1 0 0,1 0 0,-1 0 0,1 1 0,-1-1 0,0-1 0,0 2 1,1 0 1,0 0 0,-1 0 0,1 0-1,0 0 1,-1 0 0,1 0 0,0 0-1,-1 0 1,1 1 0,0-1 0,-1 0-1,1 0 1,0 0 0,0 0-1,-1 1 1,1-1 0,0 0 0,0 0-1,-1 1 1,1-1 0,0 0 0,0 0-1,0 1 1,-1-1 0,1 0-1,0 0 1,0 1 0,0-1 0,0 0-1,0 1 1,0-1 0,-6 13-279,6-12 256,-2 9 8,-1-1-1,2 1 1,0 0-1,0 0 1,0 0-1,2 0 1,-1 0-1,1 0 1,0 0-1,1 0 1,1 0-1,-1 0 1,1-1-1,1 1 0,0-1 1,0 0-1,1 0 1,11 15-1,-13-20 50,0 0 0,0-1 0,1 0 0,-1 1 0,1-1 0,0-1 0,0 1 0,0 0-1,0-1 1,1 0 0,-1 0 0,1 0 0,-1-1 0,1 1 0,0-1 0,-1 0 0,1-1 0,0 1-1,0-1 1,0 0 0,0 0 0,8-1 0,-6 0 27,0-1-1,1 0 1,-1 0-1,0 0 1,0-1-1,0 0 1,0 0-1,-1-1 1,1 0 0,-1 0-1,0-1 1,0 1-1,-1-1 1,6-6-1,1-4-7,-1 0 0,-1-1-1,9-18 1,-3 4-60,34-70-180,-33 64 409,-8 21-78,-8 14-146,0 0-1,0-1 1,0 1 0,0-1-1,-1 1 1,1-1-1,0 0 1,-1 1 0,1-1-1,-1 0 1,1 1 0,-1-1-1,0-3 1,0 4-162,10 15-123,0 6 317,14 42 0,3 7-145,-20-56 103,0 1 0,0-1 1,1 0-1,1-1 0,17 19 0,-23-27 40,1 0 1,1-1-1,-1 1 1,0-1-1,1 0 1,0 0-1,0-1 1,0 1 0,0-1-1,0 0 1,0-1-1,0 1 1,1-1-1,-1 0 1,0 0-1,1-1 1,-1 1 0,11-2-1,-3 0-5,0-1 0,-1 0 0,0-1 0,1 0 0,-1-1 0,0-1 0,-1 0 0,1 0 0,-1-1 0,0 0 0,0-1 0,-1-1 0,0 1 0,16-17 0,-11 9 29,0-2-1,-1 0 0,-1 0 0,-1-1 0,0-1 0,-1 0 0,-1 0 0,14-39 0,-23 54-8,0 0-1,-1 0 0,1 0 1,-1 0-1,0 0 0,0 0 0,-1 0 1,1 0-1,-1 0 0,1 0 1,-1 0-1,0 1 0,-1-1 1,1 0-1,-1 0 0,0 1 0,0-1 1,0 1-1,0 0 0,0-1 1,-1 1-1,1 0 0,-1 1 0,-5-5 1,6 5-59,0 0-1,-1 0 1,1 1 0,-1-1 0,0 1 0,1 0 0,-1 0 0,0 0 0,0 0 0,0 0-1,0 0 1,1 1 0,-1-1 0,0 1 0,0 0 0,0 0 0,0 0 0,0 0-1,0 1 1,0-1 0,0 1 0,0 0 0,0 0 0,0 0 0,1 0 0,-1 0-1,0 1 1,1-1 0,-1 1 0,1-1 0,-1 1 0,-3 3 0,2 1 50,-1-1 0,1 1 1,0 0-1,1 0 1,-1 0-1,1 1 0,1-1 1,-1 1-1,1-1 0,0 1 1,0 0-1,1 0 0,0 0 1,0 0-1,1 0 1,0 0-1,0 0 0,0 0 1,1 0-1,2 8 0,0-1 39,1-1 0,0 1 0,1-2-1,1 1 1,0 0 0,0-1 0,1 0 0,1 0-1,12 14 1,-4-7 35,0-1 0,1 0 0,1-2 0,1 0 0,0-1 0,1-1 0,24 14 0,-43-28-183,-1 0-1,0 0 1,1 0 0,-1 0-1,0 1 1,0-1 0,1 0-1,-1 0 1,0 0 0,1 0-1,-1 0 1,0 0 0,1 0-1,-1 0 1,0 0-1,1 0 1,-1 0 0,0 0-1,0 0 1,1 0 0,-1 0-1,0-1 1,1 1 0,-1 0-1,0 0 1,0 0 0,1 0-1,-1-1 1,0 1 0,0 0-1,1 0 1,-1 0 0,0-1-1,0 1 1,0 0 0,1 0-1,-1-1 1,0 1-1,0 0 1,0-1 0,0 1-1,0 0 1,0 0 0,1-1-1,-1 1 1,0 0 0,0-1-1,0 1 1,0 0 0,0-1-1,0 1 1,0 0 0,0-1-1,-1 1 1,0-25-2605,0 19 1991,-6-39-6056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9:21.33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1113 3072,'0'1'11654,"5"-12"-9661,9-20-2968,4-12 1000,-4 7 147,1 2 1,1-1-1,33-46 0,-36 62-187,-8 10 13,1 1 0,0 1 1,0-1-1,1 1 1,0 0-1,10-8 1,-12 11 32,0 1-31,0-1 1,0 1-1,10-4 1,-13 6 1,-1 0 0,1 1 1,0-1-1,0 1 0,-1 0 1,1-1-1,0 1 0,0 0 1,0 0-1,-1 0 0,1 1 0,0-1 1,0 0-1,0 1 0,-1-1 1,1 1-1,1 0 0,0 1 31,0-1-1,0 1 1,0 0-1,0 0 1,0 0-1,-1 0 1,1 0-1,-1 1 1,1-1-1,-1 1 1,0 0-1,0 0 1,0 0-1,-1 0 1,1 0-1,-1 0 1,1 0-1,-1 0 1,0 0-1,1 7 1,6 13 127,-6-20-155,-1 0 1,0 1-1,0-1 0,0 0 1,1 7-1,5 92 135,-5-58 40,-1 56 876,-5-80-854,4-19-100,1-2-101,-1 1 0,1-1 1,-1 0-1,0 1 0,1-1 0,-1 0 1,0 0-1,0 1 0,1-1 0,-1 0 1,0 0-1,0 1 0,0-1 0,0 0 1,0 0-1,1-5-32,7-20-106,19-66-89,-16 52 136,1 0-1,2 1 0,21-41 1,-19 58 142,-14 20-69,0-1 1,0 1-1,-1-1 0,1 1 1,0-1-1,2-5 1,-4 8 3,0 0 0,0 1 0,1-1 0,-1 0 1,0 0-1,1 0 0,-1 0 0,0 1 0,0-1 0,1 0 0,-1 0 1,0 1-1,0-1 0,0 0 0,1 0 0,-1 1 0,0-1 1,0 0-1,0 1 0,0-1 0,0 0 0,0 0 0,0 1 0,1-1 1,-1 0-1,0 1 0,0-1 0,0 0 0,0 1 0,5 16 111,-3-4 9,-1 0 0,0 0 0,-1 21 0,0 12 67,4 138 141,-4-157-208,1-25-121,-1 0 0,0 1 0,1-1 0,-1 0-1,1 0 1,-1 0 0,1 0 0,0 0 0,0 0 0,2 4 0,-2-5-71,16 3-149,-15-3 254,0 0 0,0-1-1,0 1 1,0-1-1,0 1 1,0-1 0,0 0-1,0 0 1,4 0-1,-1-1 6,-1-1 0,1 1 0,0-1 0,-1 0-1,1 0 1,-1-1 0,0 1 0,0-1 0,0 0-1,0 0 1,0 0 0,-1-1 0,1 1 0,4-7-1,5-8 30,21-37 0,-28 45-48,13-22 84,-1 0 1,-2-1 0,16-50-1,-27 71-26,-4 10-165,0-1 1,0 0-1,-1 0 1,1 1-1,-1-1 1,1-3-1,-2 69-369,0-22 449,1 0 0,2 1 0,11 64 0,-11-101 1,-1 0 0,1 0 0,0-1 1,0 1-1,0 0 0,1-1 0,-1 1 1,1-1-1,0 0 0,5 5 0,-7-8 38,1 1-1,-1-1 1,0 0-1,1 0 1,-1 0 0,0 0-1,1 0 1,-1 0-1,1-1 1,0 1-1,-1 0 1,1-1-1,0 1 1,-1-1-1,1 0 1,0 0-1,-1 1 1,1-1-1,0 0 1,0 0 0,-1-1-1,1 1 1,0 0-1,0 0 1,-1-1-1,1 1 1,-1-1-1,1 0 1,0 1-1,-1-1 1,1 0-1,-1 0 1,3-2-1,3-3 11,-1 0-1,0 0 1,0-1-1,0 0 1,-1 0-1,8-14 1,23-49-146,-22 31 334,17-66 0,-29 96-379,-2 19-344,-2 6 436,11 142-436,-9-153 506,0 1-1,0 0 1,1-1 0,0 1-1,0-1 1,0 1 0,1-1-1,-1 0 1,1 1 0,1-1-1,3 7 1,-6-12 8,1 1 0,-1 0-1,0-1 1,1 1 0,-1-1 0,0 1 0,1-1-1,-1 1 1,1-1 0,-1 1 0,1-1-1,-1 1 1,1-1 0,-1 0 0,1 1 0,-1-1-1,1 0 1,0 1 0,-1-1 0,1 0-1,-1 0 1,1 0 0,0 0 0,-1 0 0,1 1-1,0-1 1,-1 0 0,1 0 0,0-1-1,-1 1 1,1 0 0,0 0 0,-1 0 0,1 0-1,0 0 1,-1-1 0,1 1 0,-1 0 0,1-1-1,0 1 32,1-2-26,1 1 0,-1-1-1,0 1 1,0-1 0,0 0-1,0 0 1,0 0-1,0 0 1,-1 0 0,3-3-1,13-27-198,-10 19 145,2-6-46,-1 0-1,8-28 0,-12 31 66,1 0-1,1 0 0,1 1 1,15-26-1,-20 38-6,0 0 0,0 0 0,0 0 0,0 1 0,0-1 0,1 1 0,-1-1-1,1 1 1,-1 0 0,1 0 0,0 0 0,0 1 0,0-1 0,0 1 0,0-1 0,0 1 0,1 0 0,-1 0 0,0 1 0,0-1-1,1 0 1,-1 1 0,1 0 0,3 0 0,103 0-41,-84 0 3006,-33 1-2926,0-1 0,-1 2-1,1-1 1,0 1 0,0 0 0,0 0 0,0 1-1,0 0 1,0 0 0,1 1 0,0 0 0,-1 0-1,1 0 1,1 1 0,-1 0 0,1 0 0,0 0-1,-8 11 1,4-4-21,0 1-1,1 0 0,0 1 1,1 0-1,1 0 0,0 0 1,1 1-1,-4 16 0,8-23-26,-1 0-1,1 0 0,0 0 0,1 0 0,0 0 1,0 0-1,1 0 0,3 15 0,-3-20 53,0 1 0,0-1 0,0 0 0,0 1 0,1-1 0,0 0 0,0 0 0,0 0 0,0 0 0,0-1 0,0 1 0,1 0 0,-1-1 0,1 1 1,0-1-1,-1 0 0,1 0 0,0 0 0,0-1 0,1 1 0,-1-1 0,5 2 0,14 2 26,-1-2 0,1-1 0,0-1 0,0 0 0,23-4 0,-34 3-60,7-1-8,0-1 1,-1 0-1,1-1 0,-1-1 0,1-1 1,-1 0-1,-1-1 0,1-1 0,-1 0 1,0-2-1,-1 0 0,0 0 0,0-1 1,-1-1-1,0-1 0,-1 0 0,19-22 1,-10 5-122,-1-1-1,32-61 1,22-71-836,-70 150 871,16-42-331,-3-1 1,-1-1 0,-4-1 0,-1 0-1,4-85 1,-14 116 563,-1-1 0,-1 1 0,-2 0 0,-1 0 0,-1 0 0,-1 0 0,-10-31 0,14 53-111,-1 0 1,1 1-1,-1-1 1,0 1-1,0 0 1,0-1-1,0 1 1,-1 0-1,1 0 1,-1 0-1,0 1 1,0-1-1,0 1 1,-4-4-1,5 6-26,0-1-1,1 0 0,-1 0 1,0 0-1,0 1 0,0-1 1,1 1-1,-1 0 1,0-1-1,0 1 0,0 0 1,0 0-1,0 0 0,0 0 1,0 1-1,0-1 1,1 0-1,-1 1 0,0-1 1,0 1-1,0 0 0,1 0 1,-1-1-1,0 1 1,1 0-1,-1 1 0,0-1 1,1 0-1,0 0 0,-2 2 1,-2 2 48,1 0 1,1 0-1,-1 0 0,1 0 1,0 1-1,0-1 0,-4 11 1,-10 45 344,12-42-311,-45 202 397,41-166-359,2 0 0,0 62-1,7-66-9,3 1 0,8 51-1,-11-103-89,8 44 20,16 53 1,-20-85 70,1 0-1,0 0 1,0-1 0,1 1-1,1-1 1,-1-1 0,2 1-1,0-1 1,10 11-1,-13-18-79,-1 1-1,1 0 1,1-1-1,-1 0 0,0 0 1,1-1-1,-1 1 0,1-1 1,0 0-1,-1-1 1,1 0-1,0 1 0,0-2 1,0 1-1,0-1 0,0 0 1,7-1-1,5-1-54,0 0 0,0-2 0,-1 0 0,25-9 0,-21 4-4,0 0 1,-1-1 0,0-1-1,-1 0 1,0-2 0,-1 0-1,0-2 1,-1 0 0,-1 0-1,0-2 1,-1 0-1,16-23 1,-27 34 31,0 0-1,-1 0 1,0-1-1,0 1 1,0-1-1,0 0 1,-1 0-1,0 0 1,-1 0-1,0 0 1,0 0 0,0-1-1,-1 1 1,0 0-1,0-1 1,-1 1-1,0 0 1,0 0-1,-5-13 1,5 17 9,0 0 0,-1 0-1,1 0 1,-1 0 0,0 0 0,0 1 0,0-1 0,0 1 0,-1-1 0,1 1-1,-1 0 1,1 0 0,-1 0 0,0 0 0,0 0 0,0 0 0,0 1 0,0 0-1,0-1 1,0 1 0,-5-1 0,3 1-12,1 1 0,-1-1-1,1 1 1,-1 0 0,1 0 0,-1 0-1,1 1 1,-1-1 0,1 1 0,0 0-1,-1 1 1,1-1 0,0 1 0,0 0-1,-6 3 1,-1 3 44,0-1 1,1 2-1,0 0 0,1 0 0,0 1 1,1 0-1,-1 0 0,2 1 0,0 0 1,-11 23-1,12-20 0,0 0 0,1 0 0,0 1 0,2-1 0,0 1 0,0 0 0,1 1 0,1-1 0,1 16 0,1-22 46,0 0 0,0 0 0,1 0 0,0 0 0,1 0 0,0 0 0,0 0 0,10 15-1,-11-19-48,1-1 0,0 1 1,0-1-1,1 0 0,-1 0 0,1 0 0,0-1 0,0 1 0,0-1 0,1 0 0,-1 0 0,1-1 0,-1 1 0,1-1 0,0 0 0,0 0 0,5 1 0,0-1-61,1-1 0,-1 0 0,0 0 0,1-1 0,-1-1 0,1 1 0,-1-2 0,0 1 0,1-2 0,-1 1 0,0-1 1,0-1-1,-1 0 0,1 0 0,-1-1 0,10-6 0,11-10-263,-2-2 0,0 0 1,33-37-1,30-25 15,-23 35 206,16-12 470,-74 54 43,-2 1-106,-8 6-323,-1 1 0,0 0 0,1 0 0,-1 0 0,0 0 1,1-1-1,-1 1 0,0 0 0,0 0 0,1 0 0,-1 1 0,0-1 0,1 0 0,-1 0 0,0 0 0,1 0 0,-1 1 0,-1-1 0,-4 2-4,0 0 0,-1 1 0,1 0 0,0-1 0,0 2 0,1-1 0,-1 1 0,1 0 0,-7 6 0,-1 2-31,0 1 1,-12 17 0,7-5 202,1 1-1,2 1 1,-15 35-1,21-44-67,-2 7-128,-10 38 0,18-54 37,1 1 0,0 0 1,0 16-1,2-25-8,0-1-1,0 0 1,0 0 0,0 0-1,0 1 1,0-1 0,0 0-1,1 0 1,-1 1 0,0-1-1,0 0 1,0 0 0,0 0-1,1 0 1,-1 1 0,0-1-1,0 0 1,1 0 0,-1 0-1,0 0 1,0 0 0,0 0-1,1 0 1,-1 0 0,0 0-1,0 1 1,1-1 0,-1 0-1,0 0 1,0 0 0,1 0-1,-1 0 1,0 0 0,0-1-1,1 1 1,-1 0 0,0 0-1,0 0 1,1 0 0,-1 0-1,10-4 61,-6 1-65,0 0 0,0 0-1,0-1 1,-1 0 0,0 1 0,0-1 0,3-5-1,20-35-202,-16 25 163,33-63-29,17-30 426,-49 94 19,10-24 0,-22 59-386,3 27 1,-2-37 22,3 17 34,0 0-1,2-1 0,0 0 0,2 0 1,14 35-1,-19-54-27,-1-1 0,1 1 0,0-1 0,0 1 0,0-1 0,1 0 0,-1 0 0,1 0 0,0 0 0,0 0 0,0-1 0,0 1-1,0-1 1,0 0 0,1 0 0,-1 0 0,1 0 0,0 0 0,-1-1 0,1 0 0,0 0 0,0 0 0,0 0 0,0-1 0,5 1 0,-3-1 12,1 0 1,-1-1-1,0 1 0,1-2 0,-1 1 0,0-1 0,0 1 0,0-2 1,0 1-1,0-1 0,0 0 0,-1 0 0,1 0 0,-1-1 1,6-4-1,1-5 20,1 0 1,-2 0 0,0-1-1,14-21 1,31-67 142,-45 83-177,31-67 330,-42 86-348,0-1 1,0 1-1,0 0 0,1-1 1,-1 1-1,0-1 1,1 1-1,-1 0 0,0-1 1,1 1-1,-1 0 1,0 0-1,1-1 0,-1 1 1,0 0-1,1 0 1,-1-1-1,1 1 1,-1 0-1,1 0 0,-1 0 1,0 0-1,1 0 1,-1 0-1,1-1 0,-1 1 1,1 0-1,-1 0 1,1 0-1,-1 1 1,1-1-1,-1 0 0,0 0 1,1 0-1,-1 0 1,1 0-1,-1 0 0,1 1 1,-1-1-1,0 0 1,1 0-1,-1 1 0,1-1 1,-1 0-1,0 1 1,1-1-1,-1 0 1,0 1-1,1 0 0,1 1 42,0 0 0,-1 0 0,1 0 0,0 1 0,-1-1 0,0 0 0,3 6 0,25 98 644,5 14-271,-32-114-398,5 16 157,1 0-1,1-1 0,23 37 0,-29-53-140,0-1-1,0 1 1,1-1-1,-1 0 1,1 1-1,1-2 1,-1 1-1,0 0 0,1-1 1,0 0-1,-1 0 1,1-1-1,1 1 1,-1-1-1,0 0 1,0 0-1,1-1 0,-1 1 1,1-1-1,-1 0 1,9 0-1,-7-1-93,1 0 0,-1-1 0,0 1-1,1-1 1,-1-1 0,0 1 0,0-1-1,1-1 1,-2 1 0,1-1 0,12-7 0,-11 5-121,1 0-377,0-1-1,10-7 1,-16 10 314,-1 0 0,1 1 1,0-1-1,-1 0 1,0-1-1,1 1 1,-1 0-1,0-1 0,1-4 1,0 0-1010,0 0 0,1-15 0,1-21-1369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6T23:59:25.83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19 371 3392,'-18'-10'10163,"18"5"-10092,0 1 43,0 1 1,1 0-1,-1-1 0,1 1 0,0 0 0,0 0 1,0 0-1,0 0 0,1 0 0,2-4 0,22-28 383,-14 19-314,1 1-116,0 1 1,30-25-1,5-3-263,-16 12 214,51-36 1,-66 53 49,-14 10-47,0 0 0,0 0 0,0 1 0,0 0 0,1-1 0,-1 1 0,5-1 1,-7 2-4,0 1 1,0 0 0,1 0 0,-1 0 0,0 0 0,0 0 0,0 0-1,0 0 1,0 0 0,0 0 0,0 1 0,0-1 0,1 0 0,-1 1-1,0-1 1,0 1 0,0-1 0,-1 1 0,1 0 0,0-1 0,0 1-1,0 0 1,0 0 0,0-1 0,-1 1 0,1 0 0,0 0 0,-1 0-1,1 0 1,0 2 0,0 0 43,1 0-1,-1 0 1,0 1-1,0-1 1,-1 1 0,1-1-1,-1 1 1,1 5-1,0 2 57,-1 0-81,1 0 1,-1 0-1,-1 0 0,0-1 0,-1 1 0,-4 19 1,-26 61 106,28-81-138,-5 11 21,-22 53 170,27-69-117,4-11-138,5-13-103,5 0 70,1 1 0,0 0 0,1 0 0,1 1-1,25-26 1,-4 5 46,-30 34 29,0 0-1,-1 0 1,2 1 0,-1-1-1,5-2 1,-8 6 26,0-1 0,0 0 0,1 1 0,-1-1 0,0 1 0,1-1-1,-1 1 1,0 0 0,1 0 0,2-1 0,-3 1 4,-1 0 0,1 0 0,-1 1 0,1-1 0,0 0 0,-1 0 0,1 0 0,-1 1 0,1-1 0,0 0-1,-1 1 1,1-1 0,-1 1 0,1-1 0,-1 0 0,0 1 0,1-1 0,-1 1 0,1-1 0,-1 1 0,0-1 0,1 1 0,-1-1 0,0 1 0,1 0-1,2 10 73,0-1 0,-1 0 0,0 0 0,0 1 0,-1 0 0,-1-1 0,0 17-1,0-11 98,2-13-125,2-6 5,9-15 22,-8 11-94,18-19-192,1 1-1,1 1 1,55-39 0,-75 58 182,1 1-1,0 0 1,0 0 0,1 0-1,-1 1 1,1 0 0,0 0 0,-1 1-1,1 0 1,0 0 0,0 0-1,10 0 1,-16 2 29,1 0 1,0 0-1,0 1 0,-1-1 0,1 1 1,0-1-1,0 1 0,-1 0 0,1-1 1,-1 1-1,1 0 0,-1 0 0,1 0 1,-1 0-1,1 0 0,-1 1 0,0-1 1,0 0-1,0 1 0,0-1 0,0 1 1,0-1-1,0 1 0,0-1 0,0 1 1,-1-1-1,1 1 0,0 3 0,2 4 35,-1 1 0,0 0 0,0 18 0,-1-17-79,0-3 5,0 0 0,0 0 0,1 0 0,0 0 0,1 0 0,4 11 0,-5-17 22,-1 1 1,0-1-1,1 1 1,-1-1-1,1 0 1,0 0-1,0 0 1,0 0-1,0 0 1,0 0-1,0 0 1,0-1 0,0 1-1,1-1 1,-1 0-1,1 1 1,-1-1-1,1 0 1,0 0-1,-1-1 1,1 1-1,4 0 1,6 0-8,0-1 0,0-1-1,0 0 1,0 0 0,0-1 0,-1-1 0,1 0 0,0-1 0,-1 0-1,0-1 1,0 0 0,0-1 0,-1-1 0,0 0 0,0 0 0,-1-1 0,0 0-1,0-1 1,13-15 0,11-15 113,23-30 549,-56 67-599,0 1 0,0-1 0,0 0 1,0 0-1,0 0 0,0 1 0,0-5 0,-1 5-31,0 1 0,1-1-1,-1 0 1,0 1-1,0-1 1,0 1 0,0-1-1,0 1 1,0-1 0,-1 0-1,1 1 1,0-1 0,0 1-1,0-1 1,-1 1 0,1-1-1,0 1 1,0-1 0,-1 1-1,1-1 1,0 1 0,-1-1-1,1 1 1,-1-1 0,1 1-1,0 0 1,-1-1-1,1 1 1,-1 0 0,1-1-1,-1 1 1,0 0 0,0-1-14,1 1 1,-1 0-1,1 0 1,-1 1-1,1-1 1,-1 0-1,1 0 1,-1 0 0,1 0-1,-1 0 1,1 1-1,-1-1 1,1 0-1,-1 0 1,1 1-1,-1-1 1,1 0-1,0 1 1,-1-1-1,1 0 1,-1 1-1,1 0 1,-10 11-78,8-10 47,-4 7-92,0 1 1,0 0-1,1 0 0,-6 17 0,-9 18-29,12-32 70,1 1 0,0 0 0,1 0 0,0 0 0,1 1 0,1 0-1,0 0 1,2 0 0,-1 0 0,1 16 0,2-30 77,0-1 0,-1 1 0,1-1 0,0 0 0,0 1 0,0-1 0,0 0 0,0 1-1,0-1 1,0 0 0,0 1 0,1-1 0,-1 1 0,0-1 0,0 0 0,0 1 0,0-1 0,0 0 0,0 1 0,1-1 0,-1 0 0,0 0-1,0 1 1,1-1 0,-1 0 0,0 1 0,0-1 0,1 0 0,-1 0 0,0 0 0,1 1 0,-1-1 0,0 0 0,1 0 0,0 0 0,0 0 2,0 0 1,0 0 0,0-1 0,0 1 0,0 0-1,0-1 1,0 1 0,0-1 0,-1 1 0,1-1-1,0 0 1,1 0 0,24-27 91,-11 5 6,-1 0-1,0-2 0,9-25 1,5-8 89,-28 57-189,3-4 38,0 0-1,-1 0 0,1-1 0,-1 1 1,-1-1-1,1 1 0,1-8 0,-3 11-53,0 11-480,0-1 392,0 0 0,1 0-1,0 0 1,0 0-1,1 0 1,0-1 0,0 1-1,1-1 1,0 1-1,5 9 1,-5-12 103,0-1 0,0 0 0,1 0 1,-1 0-1,1 0 0,0 0 0,0-1 0,0 0 0,1 0 1,-1 0-1,1 0 0,-1-1 0,1 0 0,0 0 0,0 0 1,10 2-1,-9-3 44,0 0 0,0 0 0,0-1 0,0 0 0,0 0 1,0-1-1,0 0 0,7-1 0,6-3 107,21-9 0,-29 10-134,1-1 11,0 0 0,0-2 0,-1 1 0,17-13 0,38-36-12,-55 45-11,52-54 140,-63 64-152,0-1-1,0 1 0,1 0 1,-1 0-1,0 0 1,0 0-1,1 0 0,-1 0 1,0-1-1,0 1 0,1 0 1,-1 0-1,0 0 0,0 0 1,1 0-1,-1 0 0,0 0 1,0 0-1,1 0 0,-1 0 1,0 0-1,1 0 0,-1 1 1,0-1-1,0 0 0,1 0 1,-1 0-1,0 0 0,0 0 1,0 0-1,1 1 0,-1-1 1,0 0-1,9 11-74,1 13 178,-9-13-76,0-1 1,0 1 0,-1-1 0,-1 0-1,0 1 1,0-1 0,-3 12-1,3-18 45,0 1 0,-1-1 0,1 1 0,-1-1-1,0 0 1,-1 1 0,1-1 0,-1 0 0,1-1 0,-1 1-1,0 0 1,-1-1 0,1 0 0,-1 1 0,1-1 0,-1-1 0,-8 6-1,12-8-56,-18 9 178,-25 8-1,38-15-199,0 0 0,-1-1 0,0 0 0,1 0-1,-1 0 1,0-1 0,1 0 0,-1 0 0,-8-1-1,10 0 8,-17-3-230,15 1-145,11-1-278,-2 3 591,1 1-1,-1-1 1,1 1 0,-1-1-1,1 1 1,-1 0 0,6 1 0,7 0-30,29-1-12,79-10-1,-111 8 170,0 0-1,-1-1 1,1-1 0,-1 0 0,0 0 0,0-2 0,0 1 0,0-1 0,-1-1 0,20-15-1,-20 12 65,0-1 0,-1 0 0,0-1-1,11-16 1,-17 22-70,-1-1-1,1 1 1,-1 0 0,-1-1-1,1 0 1,-1 1-1,0-1 1,-1 0-1,0 0 1,0 0 0,0-8-1,-1-13-210,0 27-11,1 14-170,15 43-177,-11-44 522,-2 0 0,1 1-1,-2-1 1,1 1-1,0 17 1,-3-28-7,0 12 159,0-1 0,-1 0-1,-4 20 1,4-30-116,1 0 0,-1-1 0,0 1 0,0 0 0,0-1 0,0 1 0,0 0 0,-1-1-1,1 0 1,-1 1 0,0-1 0,1 0 0,-1 0 0,0 0 0,0 0 0,0 0 0,-1 0 0,1-1 0,0 1 0,-1-1 0,1 1 0,-1-1 0,-3 1 0,4-1-30,0-1 0,0 0 1,0 1-1,0-1 0,0 0 1,0 0-1,0-1 0,0 1 1,0 0-1,0-1 0,0 1 0,0-1 1,1 1-1,-1-1 0,-4-2 1,2 0-90,-1 0 0,1 0 0,-1-1 0,-5-5 0,10 8 34,-1 1-1,1 0 1,-1-1-1,1 1 0,0-1 1,-1 1-1,1-1 0,0 1 1,-1 0-1,1-1 1,0 1-1,0-1 0,-1 1 1,1-1-1,0 0 0,0 1 1,0-1-1,0 1 1,0-1-1,0 1 0,0-2 1,0 2 22,0-1 0,0 1 1,0 0-1,1-1 0,-1 1 1,0 0-1,1-1 0,-1 1 1,0 0-1,1-1 0,-1 1 1,0 0-1,1 0 0,-1-1 1,1 1-1,-1 0 0,0 0 1,1 0-1,-1 0 0,1-1 1,25-1-212,-25 2 225,66 0-282,151-5 214,-166 2 32,35-5 132,-76 6-38,-1-1 1,1 1 0,-1-2-1,0 1 1,0-1 0,10-6-1,-13 6 104,-1 0-1,1 0 0,-1-1 1,7-6-1,-11 10-118,-1-1 0,1 0-1,-1 1 1,0-1 0,0 0 0,0 1 0,0-1-1,0 0 1,0 0 0,0 0 0,0 0 0,-1 0 0,1 0-1,-1 0 1,0 0 0,0 0 0,1 0 0,-1 0-1,0-1 1,-1-3 0,0 4 5,1-1-1,-1 0 1,0 1-1,0-1 1,0 0 0,0 1-1,0-1 1,-1 1-1,1 0 1,-1-1 0,1 1-1,-4-4 1,4 6-51,0-1 0,0 0 1,0 0-1,0 0 1,-1 1-1,1-1 0,0 1 1,0-1-1,0 1 0,-1-1 1,1 1-1,0 0 1,-1 0-1,1-1 0,0 1 1,0 0-1,-1 0 0,1 0 1,0 0-1,-1 1 0,1-1 1,0 0-1,-1 0 1,1 1-1,0-1 0,0 1 1,-2 0-1,-1 1-35,1 0-1,-1 1 1,1-1-1,-1 1 1,1-1-1,0 1 1,0 0-1,1 0 1,-1 0-1,0 1 1,1-1-1,0 1 1,0-1-1,0 1 1,0 0-1,1-1 1,-1 1-1,1 0 1,0 0-1,0 0 1,0 0-1,1 1 1,-1-1-1,1 0 1,0 0-1,0 0 1,1 0-1,-1 0 1,1 0-1,0 1 1,0-1-1,0-1 1,1 1-1,0 0 1,-1 0-1,1 0 1,0-1-1,1 1 1,-1-1-1,1 0 0,-1 1 1,5 3-1,-2-3 77,0 0 0,0 0 0,0-1 0,0 0 0,1 0 0,-1 0 0,1 0 0,9 2 0,-11-4-12,1 0 0,-1 0 0,1-1 0,-1 0-1,1 0 1,-1 0 0,1-1 0,-1 1 0,1-1 0,-1 0 0,1 0 0,6-3-1,26-12 236,1-2 0,-2-1 0,45-32 0,-56 32-201,-1-2 0,26-27-1,-18 17 60,-13 8-68,-17 19-86,1 1 0,-1-1 0,1 1 0,0 0 0,0-1 0,1 1-1,-1 1 1,1-1 0,-1 0 0,5-1 0,-8 4 37,1 0 0,-1 0 0,1 0 0,-1 1 0,0-1 0,1 0 0,-1 0 0,0 1 0,1-1 0,-1 0 0,0 1 0,1-1 0,-1 0 0,0 1 0,0-1 0,1 0 0,-1 1 0,0-1 0,0 1 0,0-1 0,1 1 0,-1 1-4,5 7 27,0 0 1,-1 0-1,-1 1 1,1 0-1,-2 0 0,1 0 1,-1 0-1,-1 0 1,0 0-1,0 11 1,-1-14 46,0-1 1,-1 0 0,0 1 0,0-1-1,0 1 1,-1-1 0,0 0-1,0 0 1,-1 0 0,0 0 0,0-1-1,0 1 1,0-1 0,-1 1 0,0-1-1,0 0 1,-6 4 0,6-5-25,-1 0 0,0 0-1,0-1 1,0 0 0,0 0 0,0-1 0,-1 1 0,1-1 0,-1 0 0,-10 2 0,0-2 30,0-1 1,-26 0-1,27-1-28,6-1-9,-1 0 1,-13-3-1,13 2-105,1 0 0,-16 0-1,25 2 57,0 0 0,0 0 0,-1 0 0,1 0 0,0 0 0,0 0 0,-1 0 0,1 0 0,0 0 0,-1 0 0,1 0 0,0 0 0,0 0-1,-1 0 1,1 0 0,0 0 0,0 0 0,-1 0 0,1-1 0,0 1 0,0 0 0,0 0 0,-1 0 0,1 0 0,0-1 0,0 1 0,0 0-1,0-1 1,0 1-1,0 0 1,1 0-1,-1-1 1,0 1-1,0 0 1,0 0-1,1 0 1,-1 0-1,0 0 1,1-1-1,-1 1 1,0 0-1,0 0 1,1 0-1,-1 0 1,0 0-1,0 0 1,1 0-1,-1 0 1,0 0-1,1 0 1,-1 0-1,0 0 1,1 0-1,245 6 1827,2 0-1901,-221-10-1994,-21 3 1112,-1 0 1,0-1-1,-1 0 0,1 0 1,0 0-1,0-1 0,-1 1 1,1-1-1,-1 0 0,0 0 1,6-6-1,-6 3-6,-1 0 0,1-1 0,4-12 0,-8 19 975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3:46.24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17 98 832,'0'-1'246,"0"1"0,0-1 1,0 0-1,0 0 0,0 1 0,0-1 0,0 0 1,0 0-1,-1 1 0,1-1 0,0 0 1,0 0-1,-1 1 0,1-1 0,-1 0 0,1 1 1,-2-3 984,1 2-985,0 0 0,0 1-118,1 3-259,1 0 160,-1 0 0,1 0 1,-1 0-1,0-1 0,0 1 0,-1 6 0,0 3 143,-4 124 68,1 43 1046,12-191-817,10-68-418,-10 38-33,3 0 1,24-64 0,-28 88 6,2 1 0,0 0 1,12-17-1,-17 28-14,1 1 0,-1-1 0,1 1 0,0 0 1,1 1-1,-1-1 0,1 1 0,0 0 0,0 0 0,0 1 0,12-5 0,-10 4 8,-7 3-19,1 1 0,-1-1 0,1 0 0,0 1 0,-1-1 0,1 1 0,-1-1 1,1 1-1,0 0 0,-1 0 0,1 0 0,0 0 0,-1 0 0,1 0 0,0 0 0,-1 0 1,1 1-1,0-1 0,-1 1 0,1-1 0,-1 1 0,1 0 0,-1-1 0,1 1 0,-1 0 0,1 0 1,1 2-1,-1-2-4,-1 0 1,0 1 0,1-1-1,-1 0 1,0 1 0,0-1 0,0 1-1,0-1 1,0 1 0,0 0-1,0-1 1,0 4 0,7 25-66,-4-14 53,-1-1 51,-1 1 1,-1-1-1,0 1 1,-2 25-1,0-6 22,0 2 30,1-13 28,0 0 0,5 35 0,-4-55-5,-1-1 0,1 0-1,-1 1 1,0-1 0,0 1 0,-1 4-1,8-14 286,-5 5-371,-1-1-1,1 1 1,-1 0-1,0-1 1,0 1-1,1-1 1,-1 1-1,0-1 1,0 0 0,0 1-1,0-3 1,31-93 32,-1 0-48,-25 85-92,14-21-1,-2 2-77,-16 27 137,1 0-1,0 0 1,0 0-1,0 0 1,1 1-1,-1-1 1,1 1 0,0 0-1,0 0 1,0 0-1,0 1 1,7-4-1,-9 6-54,18 0 32,-12 0 86,1 1-1,-1 1 0,10 2 1,-6-2-36,-10-3-20,14 1-68,-15 0 236,10 12-198,-9-9 43,0-1 0,0 1 1,0 0-1,-1-1 0,1 1 0,-1 0 1,0 0-1,0 0 0,0 1 1,0-1-1,0 0 0,0 5 0,7 20-3,-5-17 6,0 0 0,0 0 0,-1 0 0,0 1 0,-1-1 0,-1 14 1,3 19 137,-1-9-182,-2-25 42,0-1 0,3 17-1,-1-10 175,0 0 0,-1 30-1,-2-28-705,2 0 1,3 20-1,-3-19-1571,-1-16 1589,1 1 0,-1-1 0,0 1 0,1-1 1,0 0-1,0 1 0,0-1 0,0 0 0,2 4 1,9 13-1110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3:48.18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 40 1664,'0'0'42,"0"0"1,0 0-1,0 0 0,0 0 1,0 0-1,-1 0 0,1 0 1,0 0-1,0 0 0,0 0 1,0 0-1,-1 0 0,1 0 1,0 0-1,0 0 0,0 0 0,0 0 1,0 0-1,-1 0 0,1 0 1,0 0-1,0 0 0,0 0 1,0 1-1,0-1 0,-1 0 1,1 0-1,0 0 0,0 0 1,0 0-1,0 0 0,0 1 1,0-1-1,0 0 0,0 0 1,0 0-1,0 0 0,0 0 1,-1 1-1,1-1 0,0 0 1,0 0-1,0 0 0,0 0 1,0 0-1,0 1 0,0-1 1,1 1 219,-1-1-152,0 0 0,1 0 0,-1 0 0,0 1 0,1-1 0,-1 0-1,0 0 1,0 0 0,1 0 0,-1 0 0,0 0 0,1 0 0,-1 0 0,0 0 0,1 0 0,-1 0 0,0 0 0,1 0 0,-1 0 0,0 0 0,1 0 0,-1 0 0,0 0 0,1 0 0,-1 0 0,0-1 0,0 1-1,1 0 1,18-10 282,-15 7-271,0 1 1,0 0-1,1 0 0,-1 0 1,10-2-1,9-3-94,-18 5-13,0 1 1,0-1-1,1 1 0,-1 0 0,8 0 0,33-4 290,-45 6-277,1 0 1,-1 0-1,1 0 0,-1 1 0,0-1 0,1 0 0,-1 1 0,0-1 0,1 3 0,2 1 17,9 5-134,-10-7 115,0 0 1,1-1-1,-1 2 0,0-1 0,-1 0 1,1 1-1,3 4 0,-5-6-12,0 0 0,0-1 0,0 1 0,0 0 0,0 0 0,-1 0 0,1 0 0,0 0 0,-1 0 0,0 0 0,1 0-1,-1 0 1,0 0 0,0 0 0,0 0 0,0 0 0,0 0 0,-1 0 0,1 0 0,-1 0 0,1 0 0,-1 0 0,0 0 0,1-1 0,-1 1 0,0 0 0,-2 3 0,-10 26 237,12-28-264,-1-1-1,1 1 1,0 0-1,0 0 1,0-1-1,-1 5 1,-2 7 89,3-9-76,0 0 1,1 0-1,0 0 1,0 0-1,1 7 1,-1 2 93,6 4-93,-6-17 5,0 0 0,1-1 0,-1 1 0,0 0 0,1 0 0,-1-1 0,1 1 0,-1 0 0,1-1-1,0 1 1,-1-1 0,1 1 0,0-1 0,-1 1 0,1-1 0,0 1 0,-1-1 0,1 0 0,0 1 0,0-1-1,0 0 1,-1 0 0,1 1 0,0-1 0,1 0 0,2 1 54,-1 0-52,-1 0-1,1 0 1,0-1 0,0 1 0,0-1-1,-1 1 1,1-1 0,0 0 0,0 0-1,0 0 1,0 0 0,5-2-1,2-1 26,1 0-1,11-6 0,-3 1 183,1-2-149,0 0-1,0-2 1,-1 0 0,0-2 0,18-16 0,-35 28-30,-1 1-1,1-1 1,0 0-1,0 0 1,-1 0-1,1 0 1,-1 0 0,0 0-1,0-1 1,0 1-1,0 0 1,0-1 0,0 1-1,0 0 1,-1-1-1,1 1 1,-1-1-1,0 1 1,0-1 0,0 1-1,0-1 1,0 1-1,0-1 1,-1 1 0,1-1-1,-1 1 1,0-1-1,0 1 1,0-1-1,-2-3 1,-19-43 8,22 49-87,-1 0 1,1 0 0,0 0-1,0-1 1,0 1 0,-1 0 0,1-1-1,0 1 1,0 0 0,0 0-1,0-1 1,0 1 0,0 0-1,-1-1 1,1 1 0,0 0 0,0-1-1,0 1 1,0 0 0,0-1-1,0 1 1,0 0 0,0-1-1,1 1 1,-1 0 0,0-1 0,0 1-1,0 0 1,0-1 0,0 1-1,0 0 1,1 0 0,-1-1-1,0 1 1,0 0 0,0 0 0,1-1-1,-1 1 1,1 0 0,-1-1-205,1 1 1,-1 0-1,1 0 1,0 0-1,-1 0 1,1 0-1,-1-1 1,1 1-1,0 0 1,-1 0-1,1 1 1,0-1 0,-1 0-1,1 0 1,-1 0-1,1 0 1,1 1-1,8 4-1624,3 5-309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3:49.86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94 2240,'7'-7'4116,"-7"6"-4072,0 1 0,0 0 0,0 0-1,0 0 1,0-1 0,0 1 0,0 0 0,0 0-1,0 0 1,-1 0 0,1-1 0,0 1 0,0 0-1,0 0 1,0 0 0,0 0 0,0-1 0,0 1-1,-1 0 1,1 0 0,0 0 0,0 0-1,0 0 1,0 0 0,-1 0 0,1-1 0,0 1-1,0 0 1,0 0 0,0 0 0,-1 0 0,1 0-1,0 0 1,0 0 0,0 0 0,-1 0 0,1 0-1,0 0 1,0 0 0,0 0 0,-2 1 561,3-10-88,2 5-474,-1 0 1,1 1-1,0-1 0,1 0 0,-1 1 0,1 0 0,-1 0 0,1 0 0,0 0 0,0 1 0,0-1 0,8-2 0,4-5 109,-14 9-166,1-1 0,-1 0 0,1 1 1,-1 0-1,1-1 0,-1 1 0,1 0 1,0 0-1,-1 1 0,5-2 0,-1-1 159,-6 3-138,1 0-1,-1 0 1,0 0-1,0-1 1,1 1 0,-1 0-1,0 0 1,0 0-1,1-1 1,-1 1-1,0 0 1,0 0-1,1 0 1,-1 0-1,0 0 1,1 0-1,-1 0 1,0 0-1,1 0 1,-1 0-1,0 0 1,0 0-1,1 0 1,-1 0-1,0 0 1,1 0 0,-1 0-1,0 0 1,1 0-1,-1 0 1,0 1-1,0-1 1,1 0-1,-1 0 1,1 0-13,1 1 0,0 1 0,0-1 0,0 0 0,0 0 0,0 1 1,0-1-1,0 1 0,2 2 0,-3-3-5,0 0 102,1 2-94,-1-1-1,0 0 1,1 0-1,-1 0 1,0 1 0,0-1-1,0 1 1,-1-1-1,1 0 1,0 1 0,-1 0-1,0-1 1,0 1-1,1-1 1,-2 4 0,1-2 28,0 0 0,1 1 0,-1-1 1,1 0-1,0 0 0,2 4 1,7 19 246,-6-14-75,12 23 0,-15-35-167,0 0 0,1 0 0,-1 0 0,0 0 0,0 0 0,0 0-1,1 0 1,-1 0 0,1 0 0,-1-1 0,1 1 0,-1 0 0,1-1-1,-1 1 1,1-1 0,-1 0 0,1 0 0,-1 1 0,1-1 0,0 0 0,-1 0-1,1 0 1,-1-1 0,1 1 0,0 0 0,-1-1 0,1 1 0,1-2-1,2 1 35,0 0-1,0-1 0,0 0 0,-1 0 0,1-1 0,-1 1 1,1-1-1,3-3 0,-4 2 9,1 1 1,-1 0-1,1 0 0,6-2 0,9-6-321,-12 7 358,10-7 151,-17 11-259,-1 0 1,1-1 0,0 1 0,0-1 0,-1 1 0,1-1-1,-1 0 1,1 1 0,0-1 0,-1 1 0,1-1 0,-1 0 0,1 1-1,-1-1 1,0 0 0,1-1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3:51.00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23 100 1568,'-5'0'2363,"-9"-8"2399,14 8-4749,0 0 1,0 0-1,0 0 0,-1 0 0,1 0 1,0 0-1,0 0 0,0 0 0,0 0 1,0 0-1,0 0 0,-1 0 0,1 0 1,0 0-1,0 0 0,0-1 0,0 1 1,0 0-1,0 0 0,0 0 0,-1 0 1,1 0-1,0 0 0,0 0 0,0 0 1,0-1-1,0 1 0,0 0 0,0 0 1,0 0-1,0 0 0,0 0 0,0 0 1,0 0-1,0-1 0,0 1 1,0 0-1,0 0 0,0 0 0,2-8 338,7-10-119,-7 15-273,1-1 75,0-1 0,0 1 1,0 0-1,0 0 0,1 0 0,4-3 0,-6 5-10,0 0-1,0 1 0,0-1 0,0 1 1,0 0-1,0 0 0,1 0 1,-1 0-1,0 0 0,1 0 0,-1 1 1,1-1-1,4 0 0,-4 1 24,0 0 0,0 0 0,-1 0 0,1 0 0,0-1-1,-1 1 1,1-1 0,-1 0 0,1 0 0,-1 0 0,1 0 0,-1 0-1,4-3 1,-5 4 23,0 1-75,0 0 0,1 0 0,-1 0 0,0 0 1,0 1-1,0-1 0,0 0 0,0 1 0,1 2 1,1 7 87,-2 1 1,1 0 0,-1-1 0,-1 1 0,-2 23-1,1-21 20,1 1-1,0 0 0,2 15 1,-1-27 32,1 0-1,-1 0 1,0 0 0,1-1 0,2 5 0,-3-4-118,0-2 138,8-1 261,-7 0-390,0-1 1,0 1-1,0-1 1,0 0-1,0 0 0,0 0 1,0 0-1,0 0 1,0-1-1,0 1 0,-1 0 1,1-1-1,2-3 1,8-4 30,33-29 23,-43 37-303,0-1 0,0 0 1,0 1-1,1-1 0,-1 1 1,0 0-1,5-2 1,-5 2-133,-1 1 1,0 0 0,0 0 0,1-1-1,-1 1 1,0 0 0,1 0 0,-1 0-1,0 0 1,1 0 0,-1 1 0,0-1-1,0 0 1,1 1 0,-1-1 0,0 1-1,0-1 1,2 2 0,8 3-1966,1-8 480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3:52.72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335 12 1408,'0'-1'83,"0"1"-1,0-1 1,0 1 0,0-1 0,-1 1 0,1 0-1,0-1 1,0 1 0,0-1 0,0 1-1,-1 0 1,1-1 0,0 1 0,0 0 0,-1-1-1,1 1 1,0 0 0,-1-1 0,1 1-1,0 0 1,-1 0 0,1 0 0,-1-1-1,1 1 1,0 0 0,-1 0 0,1 0 0,-1 0-1,0-1 1,-22-1 2346,15 3-2177,0 0 1,0 0-1,1 1 1,-1 0-1,-10 5 0,-24 5 1252,36-10-1464,0 1 0,0-1 0,1 1-1,-1 1 1,1-1 0,-1 1 0,1-1 0,0 2-1,-7 7 1,7-8 37,-4 5 102,1 1 1,-13 16-1,-3 6 312,20-27-468,1 0-1,0 1 0,0-1 0,0 1 0,1 0 1,-4 11-1,-2 8 30,1-7 211,1 1 0,1-1 1,-3 25-1,-3 11-105,9-40-135,0-1-1,1 0 1,0 0 0,2 15 0,-1-6 76,0-17-84,1 0 1,0 0-1,0 0 0,0 0 0,3 9 0,3 7 140,-5-15-110,0-1 0,0 1 0,1-1 0,-1 1 1,1-1-1,1 0 0,-1 0 0,1 0 1,0 0-1,7 6 0,-4-4 26,1 0 0,0-1 0,0 0-1,0-1 1,16 8 0,-12-8-9,0-1 0,1 0 0,0-1 0,-1 0 0,1-1 0,0-1 0,0 0 0,0 0 0,0-2 0,17-1 0,6-4 178,-1-1 0,51-17 1,-69 19-206,0-1 0,-1-1 0,0-1 0,0 0 0,-1-1 0,22-16 0,-28 16 8,0 0-1,0-1 1,-1 0-1,0 0 1,-1-1-1,-1 0 1,1 0-1,-2-1 1,1 0-1,6-24 1,-7 18 41,-1 0 0,-1 0 0,-1 0 1,0 0-1,-2-1 0,0 1 0,-3-22 0,2 32-72,0 0 0,-1 0-1,0 0 1,0 1-1,-1-1 1,0 0-1,0 1 1,-1 0-1,0-1 1,0 1-1,-7-7 1,4 5-4,-1 1 1,0 1 0,0 0 0,-1 0-1,0 0 1,-1 1 0,-17-8-1,5 3-23,-1 1-1,0 1 0,-25-7 1,35 13-74,0 1 0,0 0 0,0 1 0,0 0 1,0 1-1,0 0 0,-21 4 0,5-1-186,21-3-253,1 1 1,-1 0 0,1 1 0,-10 2-1,16-3 267,0-1 0,0 0-1,0 1 1,0-1-1,0 1 1,0-1 0,1 1-1,-1 0 1,0-1 0,0 1-1,1 0 1,-2 1 0,2-2 155,0 0 1,0 1 0,0-1 0,0 0 0,0 1-1,-1-1 1,1 1 0,0-1 0,0 0 0,0 1-1,1-1 1,-1 1 0,0-1 0,0 0-1,0 1 1,0-1 0,0 1 0,0-1 0,0 0-1,1 1 1,-1-1 0,0 0 0,0 1 0,1-1-1,-1 0 1,0 1 0,0-1 0,1 0 0,-1 0-1,0 1 1,1-1 0,-1 0 0,0 0-1,1 0 1,-1 1 0,1-1 0,22 11-3063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02.74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519 37 1248,'1'-6'84,"1"-8"1653,-2 14-1704,0 0 1,0-1-1,0 1 0,0 0 1,0 0-1,0-1 0,1 1 1,-1 0-1,0 0 1,-1-1-1,1 1 0,0 0 1,0 0-1,0-1 1,0 1-1,0 0 0,0 0 1,0-1-1,0 1 0,0 0 1,0 0-1,-1-1 1,1 1-1,0 0 0,0 0 1,0 0-1,0-1 0,-1 1 1,1 0-1,0 0 1,0 0-1,0 0 0,-1 0 1,1-1-1,0 1 0,-1 0 1,1 0-24,-1 0-1,1 0 1,0 0 0,-1 0 0,1 0 0,-1 0-1,1 0 1,-1 0 0,1 0 0,0-1 0,-1 1-1,1 0 1,-1 0 0,1 0 0,0-1 0,-1 1-1,1 0 1,0 0 0,-1-1 0,1 1 0,-1-1-1,1 1 20,0-1 0,-1 1 0,1 0 0,0-1 0,-1 1 0,1 0 0,0 0 0,-1-1 0,1 1 0,0 0 0,-1 0 0,1-1 0,-1 1 0,1 0 0,-1 0 0,1 0 0,0 0 0,-1 0 0,1 0 0,-1 0 0,0 0 0,-2 0 75,-1 0 0,1 1-1,-1-1 1,1 1 0,0 0 0,0 0-1,-1 0 1,1 1 0,0-1 0,-5 4-1,8-5-95,-1 1 0,1-1 0,-1 0 0,1 1 0,-1-1-1,1 0 1,-1 0 0,1 1 0,-1-1 0,1 0 0,-1 0-1,1 0 1,-1 0 0,1 0 0,-1 0 0,1 0 0,-2 0-1,-5 2 130,0 1-57,6-2-48,-1 0 1,0 0-1,1 0 1,-1-1-1,0 1 1,1 0-1,-1-1 1,0 0-1,0 1 1,-2-1-1,-1 0 69,0 1-1,0 0 1,0 0 0,0 0-1,-8 4 1,-16 3 52,20-6-147,0 1 0,0 0 0,0 0-1,-10 6 1,-13 5 3,14-7 0,-12 3 69,2 1-1,-1 2 1,-52 31 0,72-37-77,-1-1 1,2 1 0,-1 1-1,-7 9 1,13-14 10,1 1 0,-1-1 0,1 1 0,0-1 0,0 1-1,1 0 1,-1 0 0,1 0 0,0 0 0,0 0 0,0 0 0,1 0 0,-1 0 0,1 6-1,0 3 11,1 0 0,1 0 0,0 0 0,0 0 0,8 23 0,-8-31 9,0 0 0,0-1 0,0 1 0,0 0 0,1-1 0,0 1-1,0-1 1,0 0 0,0 0 0,1 0 0,-1-1 0,1 1 0,0-1 0,0 0 0,0 0 0,1 0-1,7 4 1,-6-6 24,0 1-1,-1-1 0,1 0 1,0-1-1,-1 1 1,1-1-1,0 0 0,0 0 1,6-2-1,10-2 98,22-8 0,-17 5-221,18-3 170,-20 5-93,39-13 0,-50 12-92,-6 4 267,0-1 0,-1 0 1,13-7-1,-19 9-169,1 0 1,-1 0-1,1-1 0,-1 1 1,0 0-1,1 0 1,-1-1-1,0 1 0,0-1 1,0 1-1,0-1 1,0 1-1,0-1 0,-1 1 1,1-1-1,0 0 1,-1 0-1,0 1 0,1-1 1,-1 0-1,0-3 1,9-19 177,-9 21-105,0-1-69,0 0 1,0 0-1,0 0 0,0 1 1,1-1-1,0 0 1,2-6-1,-1 5 9,-1-1 0,1 0 0,-1 0 0,0-6 0,5-17-124,-5 24 68,1 1 1,-1-1-1,-1 0 1,1 0-1,-1 0 1,0-8 0,0 8-56,0 3 81,1 0 0,-1 0 0,1 0 0,0 0 0,-1 0 0,1 1 0,0-1 0,0 0 0,0 0 0,0 1 0,3-4 0,1-3 2,-4 8 1,-1 0 0,0 0 0,0 0 0,0-1 0,0 1 0,1 0 0,-1 0 0,0 0 0,0 0 0,0-1 0,0 1 0,0 0 0,0 0 0,0 0 0,1-1 0,-1 1 0,0 0 0,0 0 0,0-1 0,0 1 0,0 0 0,0 0 0,0 0 0,0-1 0,0 1 0,0 0 0,0 0 0,0 0 0,0-1 0,-1 1 0,1 0 0,0 0 0,0 0 0,0-1 0,0 1 0,0 0 0,0 0 0,0 0 0,-1-1 0,1 1 0,0 0 0,0 0 0,0 0 0,-9-12 0,9 11-10,-1 0 1,1 0 0,0 0 0,-1 0 0,1-1 0,0 1-1,0 0 1,0 0 0,0 0 0,0 0 0,0-1 0,0 1-1,0 0 1,1-2 0,-1-2-45,-3 97-1237,3-84 1329,-1 0 1,0 0-1,-3 7 1,-1 11-17,-6 58 31,-8 71 166,-7 108-54,24-224-193,2-26 87,-4 27 1,-1-11-14,0-2 0,-11 37 1,10-42-94,1-1 1,-2 29 0,4-13 502,2 37-1,1-50-289,0-24-300,0 0-1,0 1 0,0-1 0,0 0 1,0 1-1,0-1 0,0 0 1,0 1-1,0-1 0,1 0 0,-1 1 1,15 0-5908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04.13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38 29 1888,'-5'1'639,"5"-1"-586,0 0 0,-1 0 1,1 0-1,0 0 0,0 0 0,-1 0 1,1 0-1,0 0 0,-1 1 0,1-1 0,0 0 1,-1 0-1,1 0 0,0 0 0,0-1 1,-1 1-1,1 0 0,0 0 0,-1 0 0,1 0 1,0 0-1,0 0 0,-1 0 0,1 0 1,0-1-1,0 1 0,-1 0 0,1 0 1,0 0-1,0-1 0,-1 1 0,1 0 0,0 0 1,0-1-1,0 1 0,0 0 0,-1 0 1,1-1-1,0 1 0,0 0 0,0-1 1,-18-3 3583,14 3-2307,4-1-550,11-4-342,18-4-373,-24 9-139,0 0 0,0 1 0,1 0 0,-1 0 0,0 1 0,0 0 1,0-1-1,0 1 0,6 3 0,-9-4 75,0 1 0,0 0 0,0 0 1,-1 0-1,1 1 0,0-1 0,0 0 0,-1 1 1,1-1-1,-1 1 0,1-1 0,-1 1 0,0 0 1,1 0-1,-1 0 0,0-1 0,0 1 0,0 0 1,-1 0-1,1 0 0,0 1 0,-1-1 0,1 0 1,-1 2-1,2 23 88,-2 38 1,-1-22-99,1-39 2,1 1 1,0 0-1,0 0 0,0-1 0,0 1 0,1-1 0,3 8 0,18 30 266,-17-33-399,-6-8 159,1 0-1,-1 0 0,1 0 1,-1 0-1,0 0 0,1 0 1,-1 1-1,0-1 0,0 0 1,0 0-1,0 0 1,0 0-1,0 1 0,0-1 1,0 1-1,-1 0-22,1 0-1,0 0 1,0-1 0,0 1-1,0 0 1,0 0-1,0-1 1,1 1 0,-1 0-1,1 0 1,-1-1 0,1 1-1,-1 0 1,1-1 0,2 3-1,-3-2 15,1-1-1,0 1 1,0-1 0,0 0-1,0 0 1,0 1-1,0-1 1,1 0-1,-1 0 1,0 0-1,1 0 1,-1 0-1,0-1 1,1 1 0,2 1-1,-1-2-5,0 1 0,1-1 0,-1 1 0,0-1 1,0 0-1,7-1 0,-3 0 69,0 0 1,1-1-1,-1 0 1,0 0-1,0 0 0,0-1 1,0 0-1,0 0 1,0-1-1,-1 0 1,0 0-1,0 0 1,0-1-1,0 0 1,7-9-1,2-5 20,-1 0 0,0 0 0,15-34 0,-5 11 77,-22 39-131,-1 0 1,1 0-1,-1 0 1,1-1-1,-1 1 0,0 0 1,0-1-1,0 1 1,-1 0-1,1-1 1,-1 1-1,0-1 0,0 1 1,0-1-1,0 1 1,-1 0-1,1-1 1,-2-3-1,0 2-36,0 1 0,-1-1 0,1 0 0,-1 1 0,0 0-1,0 0 1,0 0 0,-1 0 0,1 0 0,-1 0 0,-5-3 0,0 1-161,-1-1-161,39 17-11209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35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19 927 3552,'-11'6'1097,"4"0"3155,7-7-4125,0 0-1,0 1 1,1-1-1,-1 0 1,1 1-1,-1-1 1,0 0 0,1 1-1,-1-1 1,1 1-1,0-1 1,-1 0-1,1 1 1,-1-1-1,1 1 1,0 0 0,-1-1-1,2 0 1,7-6 337,112-136 2416,25-9-1706,-133 139-1093,94-87 450,-77 74-392,54-35 0,-80 58-148,1 0 0,0 1 1,0-1-1,1 1 0,-1 0 0,6-1 0,-10 2 6,0 1 1,0 0-1,0 0 0,0 0 1,0-1-1,0 1 0,0 0 0,0 0 1,0 1-1,0-1 0,0 0 1,0 0-1,0 0 0,0 1 0,-1-1 1,1 0-1,0 1 0,0-1 1,0 1-1,0-1 0,0 1 0,-1-1 1,1 1-1,0-1 0,-1 1 1,1 0-1,0 0 0,-1-1 1,1 1-1,-1 0 0,1 0 0,-1 0 1,1-1-1,-1 1 0,0 0 1,1 0-1,-1 0 0,0 0 0,0 0 1,0 0-1,1 0 0,-1 0 1,-1 2-1,2 2 15,-2 0 0,1 0 0,-1 0 0,1 0 0,-1 0-1,-1 0 1,1 0 0,-1 0 0,-4 8 0,-4 5 94,-14 21 0,9-15-48,-112 209 587,118-208-298,8-16 360,8-13-198,47-48 3,0 12-539,1 1 1,1 3-1,97-45 0,-143 76-70,22-8-121,-30 12 179,0 1-1,0-1 1,0 1-1,0 0 0,1 0 1,-1 0-1,0 0 1,0 0-1,0 0 0,0 1 1,0-1-1,1 1 1,2 1-1,-4-2 29,0 0 0,-1 1 0,1-1-1,0 1 1,-1-1 0,1 1 0,-1-1 0,1 1 0,-1 0-1,1-1 1,-1 1 0,1 0 0,-1-1 0,0 1 0,1 0-1,-1-1 1,0 1 0,0 0 0,1 1 0,0 20-48,-11 26 90,9-44-41,-17 54 137,13-43-96,0 0 0,0 0 1,2 1-1,0-1 1,1 1-1,-1 28 0,3-43-11,0 1-1,0-1 0,0 0 0,0 0 0,0 1 0,0-1 0,0 0 0,1 0 0,-1 1 0,1-1 1,-1 0-1,1 0 0,-1 0 0,1 1 0,-1-1 0,1 0 0,0 0 0,0 0 0,0 0 0,0 0 1,-1-1-1,1 1 0,2 2 0,-1-3 4,-1 0 0,1 0 1,-1 0-1,1 1 0,-1-1 1,1-1-1,-1 1 0,1 0 0,-1 0 1,0 0-1,1-1 0,-1 1 1,1-1-1,-1 1 0,0-1 0,1 0 1,0 0-1,8-5 48,-1 0 0,-1-1 0,1 0 0,7-9-1,54-56 22,71-66-93,-130 123-182,-10 13 1,-9 7-24,-1 5 181,0-1-1,1 1 0,0 0 0,0 1 1,1 0-1,0 0 0,1 0 0,1 1 0,0 0 1,0 0-1,-5 23 0,9-31 34,1 1 0,-1-1 0,1 0 0,0 0 0,0 1 0,0-1 0,2 8 0,-2-12 0,0 1-1,0 0 1,1 0 0,-1-1-1,0 1 1,1 0-1,-1 0 1,0-1 0,1 1-1,-1 0 1,1-1-1,-1 1 1,1 0 0,-1-1-1,1 1 1,0-1-1,-1 1 1,1-1 0,0 1-1,-1-1 1,1 1-1,0-1 1,0 0 0,-1 1-1,1-1 1,0 0-1,0 0 1,-1 0 0,1 1-1,0-1 1,0 0-1,0 0 1,0 0 0,-1 0-1,1-1 1,0 1-1,0 0 1,0 0 0,-1 0-1,1-1 1,0 1-1,0 0 1,-1-1 0,1 1-1,0 0 1,0-1-1,11-6 147,-1-1-1,0 0 0,-1 0 0,1-1 0,17-20 0,-22 22-96,8-8-9,0 0-1,14-23 1,-24 33-42,-1-1 1,1 0-1,-1 0 0,0-1 1,0 1-1,-1-1 1,0 1-1,0-1 1,-1 0-1,2-11 1,-3 15-34,-1 1 0,1-1 0,-1 1 0,1 0 0,-1-1 0,0 1 0,1 0 1,-1-1-1,-1 1 0,1 0 0,0 0 0,0 0 0,-1 0 0,1 0 0,-1 0 0,0 0 0,1 0 1,-1 1-1,0-1 0,0 1 0,0-1 0,0 1 0,-5-2 0,6 2 10,-1 0 0,0 1 0,1-1-1,-1 1 1,0-1 0,1 1 0,-1 0-1,0 0 1,0 0 0,1 0 0,-1 0 0,0 0-1,0 0 1,1 0 0,-1 1 0,0-1 0,1 1-1,-1-1 1,0 1 0,1 0 0,-1-1 0,1 1-1,-1 0 1,1 0 0,0 0 0,-1 0-1,1 0 1,0 1 0,-1-1 0,1 0 0,0 1-1,0-1 1,0 0 0,-1 3 0,2-4 9,0 1 1,-1 0-1,1-1 0,0 1 1,0-1-1,-1 1 1,1 0-1,0-1 1,0 1-1,0 0 1,0-1-1,0 1 0,0 0 1,0-1-1,0 1 1,0 0-1,0-1 1,0 1-1,0 0 0,1-1 1,-1 1-1,0 0 1,0-1-1,1 1 1,0 1-3,0-1 0,0 0 1,0 0-1,0 0 1,0 0-1,0 0 1,0 0-1,1-1 1,-1 1-1,3 1 0,3 1 17,1 0 0,0-1 0,10 2 0,-14-3 20,11 1 37,-1 0-1,1-1 1,0 0 0,19-3 0,59-11 219,-76 10-241,1-1-1,-1-1 1,0-1-1,0 0 1,-1-1-1,0-1 0,0-1 1,-1 0-1,0-1 1,-1 0-1,0-1 1,24-25-1,-17 12 76,-1-2 1,-2 0-1,0-1 0,22-48 0,41-124 241,-74 180-323,-5 14-55,1 0 0,-2 0 0,1 0 0,0 0 0,-1 0 0,0 0 0,0-1 0,-1 1 0,1-8 0,-1 12 11,0 1 0,0-1 1,0 1-1,-1-1 0,1 1 0,0-1 1,0 1-1,0-1 0,0 1 1,0 0-1,-1-1 0,1 1 1,0-1-1,0 1 0,-1-1 0,1 1 1,0 0-1,0-1 0,-1 1 1,1 0-1,-1-1 0,1 1 1,0 0-1,-1 0 0,1-1 0,-1 1 1,1 0-1,0 0 0,-1-1 1,1 1-1,-1 0 0,1 0 0,-1 0 1,1 0-1,-1 0 0,1 0 1,-1 0-1,1 0 0,-1 0 1,1 0-1,-1 0 0,1 0 0,-1 0 1,1 0-1,-1 1 0,1-1 1,0 0-1,-1 0 0,1 0 1,-1 1-1,1-1 0,0 0 0,-1 1 1,-2 1-12,0 0 1,0 0-1,1 0 1,-1 0-1,1 0 1,-1 1-1,1-1 1,-3 5-1,-10 22-58,0 0 0,-20 61 0,19-40 53,2 1 1,2 1-1,3 0 1,-4 59-1,11-76 106,2 1 0,1-1 1,2 0-1,2 1 0,1-1 0,1-1 0,2 0 1,25 61-1,-31-88-11,1 1 1,0 0-1,0-1 1,1 0-1,0 0 1,0-1-1,10 11 1,-12-15-52,-1 0 0,1 0 0,0 0 1,-1 0-1,1 0 0,0-1 1,0 1-1,0-1 0,0 0 1,0 0-1,0 0 0,0 0 1,1 0-1,-1-1 0,0 1 1,0-1-1,1 0 0,-1 0 0,0-1 1,1 1-1,-1 0 0,6-3 1,1 0-514,-1-1-1,0-1 1,0 0 0,0 0 0,-1-1 0,1 0 0,12-11 0,-12 8-1038,0 0 1,-1-1 0,0 0-1,0 0 1,10-18 0,-4 2-1925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05.10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2 105 2720,'-1'-10'324,"1"10"-78,-1-1-1,1 0 1,0 1-1,0-1 1,0 0 0,0 0-1,1 1 1,-1-1-1,0 0 1,0 1 0,0-1-1,0 0 1,1 1-1,-1-1 1,0 0 0,3-3 1473,-1 3-1474,6-10 87,2 0 1,13-13-1,-18 20-339,0-1 1,1 1-1,-1 0 0,1 1 1,0 0-1,0-1 1,7-1-1,-13 5-12,1 0 0,-1-1 0,1 1 0,-1 0 0,1 0 0,-1 0 0,1 0 0,0 0 0,-1 0 0,1 1-1,-1-1 1,1 0 0,-1 0 0,1 0 0,-1 0 0,1 1 0,-1-1 0,1 0 0,-1 1 0,1-1 0,-1 0 0,1 1 0,0 0-1,9 12-36,-6-7 64,-2-4 22,-1 1 1,0 0 0,1 0 0,-1-1-1,0 1 1,-1 0 0,1 0 0,0 0-1,-1 5 1,4 11 8,0-7-6,-1-4 63,-1 0 0,2 0 0,-1-1 0,9 14 0,-11-19-20,1 0 0,-1 0 0,1 0 0,0 0-1,0-1 1,0 1 0,0-1 0,0 1 0,0-1 0,0 0 0,0 0 0,1 0 0,-1 0 0,0 0 0,1 0-1,-1-1 1,0 1 0,1-1 0,-1 1 0,6-1 0,-5 0 8,0 0 0,0-1 0,1 1 0,-1-1 1,0 0-1,0 1 0,0-1 0,0-1 0,0 1 0,5-3 0,-1-1 8,0 0-1,11-11 1,-15 14-116,0-1-1,0 1 1,1 0 0,-1 0 0,1 0-1,-1 1 1,5-2 0,6 0-2966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06.09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25 93 2144,'-4'-8'590,"3"-1"378,1 7-798,-1 2-65,1 0 0,0 0 1,-1-1-1,1 1 0,0 0 1,-1 0-1,1-1 0,0 1 0,-1 0 1,1 0-1,0-1 0,0 1 1,-1 0-1,1-1 0,0 1 0,0 0 1,0-1-1,-1 1 0,1-1 0,0 1 1,0 0-1,0-1 0,0 1 1,0 0-1,0-1 0,0 0 0,-1 1-55,1 0-1,0 0 1,-1 0-1,1 0 1,0 0-1,-1 0 1,1 0-1,-1-1 1,1 1-1,0 0 0,-1 0 1,1 0-1,0-1 1,-1 1-1,1 0 1,0 0-1,0-1 1,-1 1-1,1 0 0,0-1 1,0 1-1,-1 0 1,1-1-1,0 1 1,0 0-1,0-1 1,0 1-1,-1 0 1,1-1-1,0 1 0,0 0 1,0-1-1,0 1 1,0-1-1,0 1 1,0-1-1,-3-9 660,3 8-652,-1 0 0,1 0 0,0-1 0,-1 1 0,1 0 0,0 0 0,0 0 0,1 0 0,-1-1 0,0 1 0,1 0 0,-1 0 0,1 0 0,0 0 0,1-2 0,-1 1-202,-1 3 133,0 0 1,0-1 0,0 1 0,0 0-1,0-1 1,0 1 0,0 0 0,0 0-1,0-1 1,0 1 0,0 0 0,1 0-1,-1 0 1,0-1 0,0 1 0,0 0-1,0 0 1,1 0 0,-1-1 0,0 1-1,0 0 1,1 0 0,-1 0 0,0-1-1,1 1 12,-1 0-1,0 0 1,0 0-1,1 0 1,-1 0-1,0 0 1,0 0 0,1 0-1,-1 0 1,0 0-1,0 0 1,0 0-1,1 0 1,-1 0-1,0 0 1,0 0-1,0 1 1,1-1-1,-1 0 1,0 0-1,0 0 1,0 0-1,1 0 1,-1 0-1,0 1 1,0-1-1,0 0 1,0 0-1,1 0 1,-1 0-1,0 1 1,0-1-1,0 0 1,0 0-1,0 1 1,0-1-1,0 0 1,0 0 0,0 1-1,4 3 186,8 1 40,-1 0 0,22 14 0,-29-17-167,0 1-1,0 0 1,-1 0-1,1 0 1,-1 1-1,0-1 1,0 1-1,0 0 1,-1 0-1,1 0 1,2 6-1,-4-7 5,1 0 0,-1 0-1,1 0 1,0 0 0,0 0 0,0-1 0,0 1 0,0-1-1,1 1 1,-1-1 0,1 0 0,-1 1 0,1-1-1,0-1 1,0 1 0,0 0 0,0-1 0,0 0 0,1 1-1,-1-1 1,6 1 0,30 1 295,-23-3-188,-12 1-148,1-1 0,0 0 0,0 0 0,0 0 0,-1-1 0,1 1 0,0-1 0,4-2 0,-6 2-255,0 0 1,0 0 0,0 1 0,0-1 0,1 1 0,-1-1 0,0 1-1,3 0 1,-3 0-346,12-9-4556,-14 8 4532,13-20-2245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08.11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347 6 2240,'0'0'53,"0"0"0,0 0 0,0 0 0,0 0 0,0-1 0,0 1 0,0 0 0,0 0 0,0 0 1,0 0-1,0-1 0,0 1 0,0 0 0,0 0 0,0 0 0,0 0 0,0 0 0,0-1 0,0 1 0,-1-1 690,1 0-690,-1 1 0,1 0 0,0 0 0,0 0 0,0 0 0,0 0 0,0 0 0,-1 0 1,1 0-1,0 0 0,0 0 0,0 0 0,0 0 0,0 0 0,-1 0 0,1 0 0,-8 6 3369,-1 1-3865,-18 13 1086,21-15-460,0 0 0,0 0 1,-8 4-1,-24 13 535,20-11-418,-21 9-1,27-13-150,0 0-1,0 1 0,1 0 0,-19 17 1,26-21-161,1 0 1,-1 1 0,1-1 0,-1 1-1,1 0 1,0 0 0,-2 5-1,-13 40 302,16-46-303,-7 27 176,0 0 0,2 1-1,-5 53 1,8-54-202,0 15 99,4-33 25,0 1 0,1 0 0,1-1 0,0 0 0,4 14 0,-4-21-52,1 0 0,-1 0 0,1 0 0,0-1 0,0 0-1,0 1 1,1-1 0,0 0 0,0-1 0,0 1 0,1-1 0,-1 1 0,8 3 0,0 0 32,0 0 0,0-1 0,1-1 0,0 0 0,1-1 0,-1 0 0,1-1 0,0-1 1,18 2-1,-24-3-60,22 2 134,49 2-1,-26-4 383,-37 0-385,1-1-1,0-1 0,-1-1 1,1 0-1,22-5 1,-31 3-19,-3 3-75,-1-1 1,0 0-1,0 0 0,0-1 1,0 1-1,0-1 0,0 0 1,0 0-1,0 0 0,-1 0 1,1-1-1,-1 1 0,0-1 1,1 0-1,2-4 0,1-3 36,0-1 1,0 1-1,-1-2 0,-1 1 0,0 0 0,0-1 1,-1 0-1,4-22 0,-4 17-23,-3 12-34,0 0 0,0 0 0,0 0 0,0-7 0,4-120 107,-6 107-64,-6-35 1,-1 3 51,5 27-171,-1-12 121,-5-15-279,9 55 203,0-1 0,-1 0 0,0 1 0,0-1 0,1 1 0,-2-1 1,1 1-1,0-1 0,0 1 0,-1 0 0,1-1 0,-1 1 0,0 0 0,0 0 0,1 0 0,-5-3 1,-1 0-35,0 0 1,0 0 0,0 1 0,-10-5 0,7 4 25,-1 1 0,1 1 0,-1 0 0,0 0 0,-21-1 0,-57 1-353,71 3 290,-33 2-137,-77 14 0,61-6-1735,49-6 598,1-1-4714,21-16 2544,8-41 1386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20.1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339 80 1472,'-1'-2'1239,"-7"-1"722,4 2-1651,0 0 0,0 0 0,0-1 1,0 0-1,-4-2 0,-5-5 125,8 4-170,-1 1 0,0 1 0,-1-1 0,-10-4 0,-9-3-103,20 8-63,1 0 1,-1 0-1,0 1 0,0 0 1,0 0-1,0 1 0,0 0 1,-10-1-1,-24 5-120,38-3 14,0 1 0,0-1 0,0 1 0,0 0 0,0 0 0,0 0 0,0 0 0,1 0 0,-1 0 0,0 0 0,-2 3 0,-6 3 69,7-5-72,0 0-1,0 0 0,0 0 0,1 1 0,-1-1 1,1 1-1,-3 3 0,-8 9-137,11-13 137,0 0 1,1 0-1,-1 0 0,1 0 1,0 1-1,-1-1 1,1 0-1,0 1 0,-1 4 1,-7 12-98,8-16 106,-1 0 0,1 0-1,0 0 1,-1 0-1,1 0 1,0 5-1,-6 13 202,7-20-242,-5 20 171,4-20-137,0 2-9,7 8 13,-4-10 10,-1 1-1,1-1 1,0 0-1,0 0 1,0 0-1,-1 0 1,1 0-1,0 0 1,0 0-1,0 0 1,0-1-1,3 1 1,28 3 277,-18-3-306,32 2-42,-44-3 90,0 1 1,1-1 0,-1 1-1,0 0 1,0 0 0,1 0 0,3 3-1,-3-2-3,-1-1 0,0 1-1,1-1 1,-1 0-1,1 0 1,-1 0 0,7 1-1,15 5-126,-16-5 142,-1 0 0,1 1 1,-1 0-1,0 1 1,0 0-1,-1 0 0,1 0 1,-1 1-1,0 0 1,0 1-1,0-1 0,-1 1 1,0 1-1,0-1 1,-1 1-1,9 12 0,-13-15-12,1-1-1,-1 1 0,0 0 1,0 0-1,0-1 0,-1 1 1,0 0-1,1 0 0,-1 0 1,0 0-1,-2 7 0,2-4 164,-2-1 1,1 1-1,-1 0 0,0-1 0,-6 13 0,-3 2 114,-1 0 0,-26 33 1,32-47-189,0 0 0,0 0 0,-1-1 1,0 0-1,-1 0 0,1-1 0,-1 0 1,0 0-1,0-1 0,-11 4 0,12-6-10,0 0-1,-1-1 0,1 0 1,0-1-1,0 1 0,-1-1 1,-10-2-1,12 1-209,-2 1 0,1 0 0,0 0 0,0 0 0,0 1 0,0 0 0,-10 3 0,17-4 48,-1 0 0,1 0 1,0 0-1,-1 0 0,1 0 0,0 0 0,-1 0 1,1 0-1,0 1 0,-1-1 0,1 0 1,0 0-1,0 0 0,-1 0 0,1 1 0,0-1 1,0 0-1,-1 0 0,1 1 0,0-1 1,0 0-1,0 0 0,-1 1 0,1-1 0,0 0 1,0 1-1,0-1 0,0 0 0,0 0 0,-1 1 1,1-1-1,0 0 0,0 1 0,0-1 1,0 1-1,1 0-103,-1-1 0,1 1 0,-1 0 1,1-1-1,0 1 0,-1 0 0,1-1 0,0 1 1,-1-1-1,1 1 0,0-1 0,0 0 0,0 1 1,28 9-3341,-6-6 1615,7-3-348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21.24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2496,'5'0'5898,"-5"1"-5939,1-1 64,-1 0-1,1 1 1,-1-1 0,1 0-1,-1 1 1,1-1 0,0 0-1,-1 1 1,1-1 0,-1 0-1,1 0 1,0 0 0,-1 0-1,2 0 1,2 0 37,1-1 1,-1 0-1,1 1 1,0 0-1,-1 0 0,10 2 1,6-1 44,30 1 231,-32 0-46,-1-2-1,1 0 0,31-4 0,-30 1-185,-1 2-1,37 0 0,-30 1-13,17 5 433,-42-5-541,1 1 1,-1-1-1,0 0 1,0 0-1,1 0 0,-1 1 1,0-1-1,0 0 0,1 1 1,-1-1-1,0 0 1,0 0-1,0 1 0,0-1 1,0 0-1,1 1 1,-1-1-1,0 0 0,0 1 1,0-1-1,0 0 0,0 1 1,0-1-1,0 0 1,0 1-1,0-1 0,0 1 1,0-1-1,0 0 1,-1 1-1,1-1 0,0 0 1,0 1-1,-3 11-1580,-19 9-6503,21-13 7146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21.97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42 12 1664,'1'0'14,"-1"0"0,0 0 0,0 0 0,0 0 0,0 0 0,0 0 0,0 0 0,1 0 0,-1 0 0,0 1 0,0-1 0,0 0 1,0 0-1,0 0 0,0 0 0,0 0 0,0 0 0,0 0 0,1 1 0,-1-1 0,0 0 0,0 0 0,0 0 0,0 0 0,0 0 0,0 0 0,0 1 0,0-1 0,0 0 0,0 0 0,0 0 0,0 0 0,0 0 0,0 1 0,0-1 0,0 0 1,0 0-1,0 0 0,0 0 0,0 0 0,-1 1 0,-4-1 220,0 0 1299,4 0-1454,1 0 0,-1 0-1,1 1 1,-1-1 0,0 0-1,1 0 1,-1 1 0,1-1-1,-1 0 1,1 1 0,-1-1-1,1 1 1,-1-1 0,1 1-1,-1-1 1,0 1 0,1 0-3,-1 0 0,1-1 0,-1 1 1,1 0-1,-1-1 0,0 1 0,1-1 0,-1 1 1,0-1-1,0 1 0,1-1 0,-1 0 0,0 1 1,0-1-1,0 0 0,1 0 0,-3 1 0,-6 1 1282,9-2-1342,0 0-1,0 0 0,0 1 1,0-1-1,0 0 1,0 0-1,0 0 1,0 1-1,1-1 1,-1 0-1,0 0 1,0 0-1,0 0 1,0 1-1,1-1 1,-1 0-1,0 0 1,0 0-1,0 0 1,0 0-1,1 0 1,-1 0-1,0 0 1,0 1-1,1-1 1,-1 0-1,0 0 1,0 0-1,0 0 1,1 0-1,-1 0 1,0 0-1,0 0 1,1 0-1,-1 0 1,0-1-1,27 8 241,-20-5-132,-1-1 0,0 1 0,1-1 0,-1 0 0,1-1 0,-1 1 0,8-2 0,6-2 159,1-1 0,27-10-1,-27 7-177,0 1 0,23-2 0,-23 5-222,-6 0 218,-1 1 0,1 1-1,18 1 1,-30 0-79,1 1 1,-1-1-1,1 1 1,-1-1-1,0 1 1,1 0-1,-1 0 1,0 1-1,0-1 1,0 1-1,0-1 1,0 1-1,0 0 1,0 0-1,0 0 1,-1 1-1,1-1 1,-1 1-1,3 3 1,-4-5-185,-1 1 0,1-1 1,-1 1-1,1-1 1,-1 1-1,1 0 1,-1-1-1,0 1 0,0-1 1,0 1-1,0 0 1,0-1-1,0 1 1,0-1-1,0 1 0,-1 0 1,1-1-1,-1 2 1,-13 27-4476,14-29 4509,-6 9-2149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22.97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92 1 3136,'0'6'6096,"0"-4"-5755,-5 10 272,4-7-548,1-1-1,-1 0 0,0 1 1,0-1-1,-2 5 0,-3 17 249,-6 58-276,-5 74 187,9-61 205,0 23 193,3-69-110,4-50-625,1 0 0,0-1 0,0 1 0,0 0 0,-1-1 0,1 1 0,0 0 0,-1-1 0,1 1 0,-1 0 0,1-1 0,-1 1 0,1-1 0,-1 1 0,1-1 0,-1 1 0,1-1 0,-1 1 0,0-1 0,0 1 0,-9 15-5418,6-4 2870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23.80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125 7 1664,'-105'0'9968,"90"-2"-8645,11 1-914,11 0-451,127 0 41,118 2 130,-9-2 290,-92-1 458,-147 2-944,-1 0 0,1 1-1,-1-1 1,1 1 0,-1 0-1,1 0 1,2 1 0,-9 12-4106,-18 10-1318,10-8 2899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25.29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67 134 2400,'-5'-4'1575,"5"1"-622,0 3-850,0-1 0,-1 1 0,1-1 0,0 1 0,-1-1 1,1 1-1,-1-1 0,1 1 0,-1-1 0,1 1 0,-1 0 0,1-1 0,-1 1 1,1 0-1,-1-1 0,0 1 0,1 0 0,-1 0 0,1 0 0,-1-1 0,0 1 0,1 0 1,-1 0-1,0 0 0,1 0 0,-1 0 0,0 0 0,-24 0 897,21 0-674,1 0-259,2 0-23,1 0 1,-1 0 0,1 0-1,0 0 1,-1 0-1,1 1 1,-1-1 0,1 0-1,-1 0 1,1 0-1,0 0 1,-1 0-1,1 0 1,-1-1 0,1 1-1,-1 0 1,1 0-1,0 0 1,-1 0 0,1 0-1,-1-1 1,1 1-1,0 0 1,-1 0 0,1-1-1,0 1 1,-1 0-1,1 0 1,0-1-1,-1 1 1,1-1 0,0 1-1,0 0 1,-1-1-1,1 1 1,0 0 0,0-1-1,0 1 1,-1-1-1,1 1 1,0-1 0,0 1-1,0 0 1,0-1-1,0 1 1,0-1-1,0 1 1,0-1 0,0 1-1,0 0 1,0-1-1,0 1 1,1-1 0,-1-1-47,0 0 1,0 0 0,1 0 0,-1 0 0,1 0-1,-1 1 1,1-1 0,0 0 0,0 0 0,0 1-1,0-1 1,0 0 0,0 1 0,0-1 0,0 1-1,0 0 1,1-1 0,1 0 0,3-3-55,1 0 0,14-7-1,-6 3-29,-5 3 132,0 0-1,1 1 0,0 1 1,-1-1-1,1 1 0,1 1 1,17-3-1,-11 4-140,-1 1 1,0 1-1,21 3 0,-34-3 100,0 1-1,0 0 0,-1 0 0,1 1 0,-1-1 1,1 0-1,-1 1 0,1 0 0,-1 0 1,0 0-1,0 1 0,0-1 0,0 0 1,0 1-1,-1 0 0,1 0 0,-1 0 0,1 0 1,-1 0-1,0 0 0,-1 1 0,1-1 1,0 1-1,1 4 0,-2-3 33,0-1 0,0 0 0,0 1 1,0-1-1,-1 1 0,1-1 0,-1 1 0,0 0 0,-1-1 0,1 1 0,-1-1 1,0 1-1,0-1 0,0 0 0,-1 1 0,0-1 0,1 0 0,-1 0 0,-1 0 1,-2 5-1,-11 12 225,2-3-158,-19 19-1,3-9-10,-61 44 1,49-32 156,42-40-228,-1 1 0,1-1-1,-1 0 1,1 1-1,-1-1 1,1 0 0,-1 0-1,1 1 1,-1-1 0,1 0-1,-1 0 1,1 0-1,-1 1 1,1-1 0,-1 0-1,1 0 1,-2 0 0,2-1-10,0 1 1,0 0 0,0-1 0,0 1 0,0 0 0,1 0 0,-1-1 0,0 1 0,0 0 0,0-1 0,0 1 0,0 0 0,1-1 0,-1 1-1,0 0 1,0 0 0,0-1 0,1 1 0,-1 0 0,0 0 0,0 0 0,1-1 0,-1 1 0,0 0 0,0 0 0,1 0 0,-1 0 0,0 0 0,1-1-1,-1 1 1,0 0 0,1 0 0,7-4-64,-1 0 0,1 0 0,0 1-1,0 0 1,0 1 0,0 0 0,17-3 0,-7 4 65,0 0-1,31 3 1,10 9-136,-48-9 192,1 1 0,-1 0 1,1 1-1,-1 1 1,0-1-1,-1 2 1,13 7-1,0 2-910,-2 1 0,23 21-1,-35-29-817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40.38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12 46 480,'0'0'3957,"-5"-8"-2064,5 6-1804,0 1-12,0-1 0,0 1 0,0-1 0,0 1 0,0 0 0,0-1 1,-1 1-1,1 0 0,0-1 0,-1 1 0,1 0 0,-1-1 0,-1-1 0,2 3-45,0-1 0,0 0 0,-1 1-1,1-1 1,0 1 0,0-1 0,0 0-1,0 1 1,0-1 0,0 0-1,0 1 1,0-1 0,0 1 0,0-1-1,0 0 1,0 0 0,1-2 150,-2 8-184,1-3-10,0-1-1,0 1 1,0 0 0,0 0-1,0 0 1,0 0-1,0 0 1,1-1-1,-1 1 1,1 0-1,-1 0 1,2 2-1,13 25 80,-5-10-9,62 175 326,-64-172-324,1 0 0,16 28 1,-10-20-77,-1-6 76,23 32-1,7 12 41,-32-48 80,-9-15-131,1 0 0,-1 0 0,-1 0 0,1 0-1,-1 1 1,0 0 0,2 5 0,5 13 141,-8-21-170,0-1 1,1 1-1,-1 0 0,0 0 1,0 0-1,0 0 0,-1 1 1,1 5-1,-1-9-9,0 0 0,0 1 0,0-1-1,0 0 1,1 1 0,-1-1 0,0 1 0,0-1 0,0 0 0,0 1-1,0-1 1,0 0 0,1 1 0,-1-1 0,0 0 0,0 0 0,1 1-1,-1-1 1,0 0 0,0 1 0,1-1 0,-1 0 0,0 0 0,1 0-1,-1 1 1,0-1 0,1 0 0,-1 0 0,0 0 0,1 0 0,-1 0-1,0 0 1,1 1 0,-1-1 0,1 0 0,13-3 665,-11 1-627,0-1 1,0 1-1,0-1 0,0 1 1,0-1-1,0 0 1,-1 0-1,1 0 1,-1-1-1,0 1 1,0 0-1,3-8 1,12-19-32,-10 20-13,-1-2-1,0 1 1,0-1-1,-1 0 1,-1 0 0,4-16-1,4-11 151,-9 21-139,-3 16-24,0 0-1,0 0 1,0 1 0,1-1 0,-1 0-1,1 0 1,-1 0 0,1 1 0,-1-1-1,2-2 1,8-16-195,-10 20 188,0 0 0,0 0-1,0 0 1,0 0-1,1 0 1,-1-1 0,0 1-1,0 0 1,0 0 0,0 0-1,0 0 1,0 0-1,0 0 1,1 0 0,-1 0-1,0 0 1,0 0 0,0 0-1,0 0 1,0 0-1,0 0 1,1 0 0,-1 0-1,0 0 1,0 0 0,0 0-1,0 0 1,0 0 0,0 0-1,1 0 1,-1 0-1,0 0 1,0 0 0,0 0-1,0 0 1,0 0 0,0 1-1,0-1 1,1 0-1,-1 0 1,7 7-159,8 15 336,-10-14-261,33 53 125,-28-42-5,2-1 1,13 18 0,-19-30-2,-1-1 0,1 1 0,0-1 0,1-1 0,-1 1 0,1-1 0,12 6 0,-1-7 550,-16-2-554,7 0-42,-7-1 90,-1 1 0,1 0 0,-1-1 1,1 1-1,-1-1 0,1 1 0,-1-1 0,1 1 1,0-1-1,-1 0 0,1 0 0,-1 0 1,1 0-1,0 0 0,-1 0 0,1-1 0,-1 1 1,1-1-1,0 1 0,-1-1 0,1 1 1,-1-1-1,1 0 0,-1 1 0,0-1 1,1 0-1,0-1 0,5-4-100,-1 0 0,0 0 0,0 0-1,5-9 1,-2 4 131,6-10-69,0 0 0,-1-1 1,-1-1-1,-1 0 0,11-31 1,-6 5-77,17-83 0,-15 39 589,-19 75-516,0 15 0,0 1 0,0-1 0,1 1 0,-1-1 0,0 1 1,1-1-1,0-2 0,0-11-1398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6:3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10144,'-5'45'4576,"-5"15"-3968,7-28 1087,3-4-1055,-5 4-256,0 4-256,1-8-928,4-4 448,9-16-5183,4-5 3007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36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32 131 8064,'-32'-11'3648,"37"11"-3168,3 0 864,11 0-832,12-4 928,9-1-832,18-6 31,2-1-351,25-8-64,4 4-128,6-4-64,-5 3 0,-14 5-1023,-8 9 543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41.36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33 112 640,'0'0'71,"0"-1"0,0 1 1,-1 0-1,1 0 0,0-1 0,-1 1 1,1 0-1,-1 0 0,1 0 0,0-1 1,-1 1-1,1 0 0,0 0 0,-1 0 0,1 0 1,-1 0-1,1 0 0,0 0 0,-1 0 1,1 0-1,-1 0 0,1 0 0,0 0 1,-1 0-1,1 0 0,-1 0 0,1 0 1,0 1-1,-1-1 0,0 0 170,0 1 0,0-1-1,0 0 1,0 0 0,1 0 0,-1 0 0,0 0-1,0 0 1,0 0 0,0 0 0,0-1 0,0 1 0,0 0-1,-2-1 803,3 1-980,0 0-1,0 0 0,-1 0 0,1 0 1,0 0-1,0 0 0,0-1 0,-1 1 1,1 0-1,0 0 0,0 0 1,0 0-1,-1 0 0,1 0 0,0 0 1,0 0-1,0-1 0,-1 1 1,1 0-1,0 0 0,0 0 0,0 0 1,0-1-1,0 1 0,0 0 0,-1 0 1,1 0-1,0 0 0,0-1 1,0 1-1,0 0 0,0 0 0,0-1 1,0 1-1,0 0 0,0 0 0,0 0 1,0-1-1,0 1 0,0 0 1,0 0-1,0 0 0,0-1 0,0 1 1,0 0-1,0 0 0,0-1 1,0 1-1,0 0 0,1 0 0,-1 0 1,0 0-1,0-1 0,0 1 0,0 0 1,1 0-1,33-21 272,1 3 0,48-19 1,-71 32-239,1 1 1,-1 0 0,1 1-1,0 0 1,0 1 0,0 1-1,19 0 1,6 1 532,-36 0-506,-1 0-272,6 0 117,-5 0 176,3 17-6513,-2-11 5282,2 7-2033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42.18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52 1728,'0'-1'57,"0"0"1,1 0-1,-1 1 1,0-1-1,1 0 1,-1 0-1,0 0 1,1 0-1,-1 0 1,1 1-1,0-1 1,-1 0-1,1 0 1,0 1-1,-1-1 1,1 1-1,0-1 0,0 0 1,-1 1-1,1-1 1,0 1-1,0 0 1,0-1-1,0 1 1,1-1-1,-1 1 38,0 0 0,0-1 0,0 1 0,0-1 0,0 1 0,0-1 0,0 1 0,0-1 0,0 1 0,0-1 0,0 0 0,-1 0 0,1 1 0,0-1 0,0 0 0,-1 0 0,1 0 0,-1 0 0,1 0 0,-1 0 0,1 0 0,-1 0 0,1 0 0,-1 0 0,0 0 0,0-2-1,1 3-13,-1-1 0,0 1 0,0-1 0,0 1 0,0-1 0,0 1 0,0-1 0,0 1 0,1-1 0,-1 1 0,0-1 0,0 1 0,1 0-1,-1-1 1,0 1 0,1-1 0,-1 1 0,0 0 0,1-1 0,-1 1 0,0 0 0,1 0 0,-1-1 0,1 1 0,-1 0 0,1 0 0,-1-1-1,1 1 1,-1 0 0,1 0 0,-1 0 0,1 0 0,-1 0 0,1 0 0,-1 0 0,1 0 0,-1 0 0,1 0 0,25 4-344,-15-2 521,28 1 669,50-1-1,-71-2-816,-9-1-36,-8 0-62,1 0-1,-1 1 1,1-1 0,-1 1-1,1 0 1,-1-1-1,1 1 1,-1 0 0,1 0-1,-1 0 1,3 0-1,-3 0-125,0 0-1,0 0 1,0 0-1,0 0 1,0 0-1,0 0 1,0 0-1,0 1 0,0-1 1,-1 0-1,1 0 1,0 1-1,0-1 1,0 1-1,0-1 1,0 1-1,-1-1 1,1 1-1,0-1 1,0 1-1,-1 0 1,1-1-1,0 1 0,-1 0 1,1-1-1,-1 1 1,1 1-1,13 13-6016,-2-13 4899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43.34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71 1472,'1'-1'74,"0"1"234,0-1 0,0 0 0,0 0 0,0 0 0,0 0 0,0 0 0,0 0 0,-1-1-1,1 1 1,0 0 0,-1 0 0,1 0 0,-1-1 0,2-2 0,3-8 833,-3-8-1070,1 1 5202,5 203-4243,3 3-1002,-5-69 232,-4-83-250,-2-14 6,4 19 0,1 4 523,-2 73 0,-11-57-545,8-56 35,0-1 0,-1 0 0,0 1 0,1-1 0,-3 4 0,-2 16-245,0-38-4854,2 6 3302,-1-11-706,3-4-758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44.12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 20 1312,'-13'-20'9738,"34"20"-8970,7 2-286,-1 0 0,34 8 0,-35-4-270,1-2-1,34 0 0,177-12 1592,-45 0-1088,-144 3-1334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46.2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1 157 2656,'0'-16'904,"-1"1"-388,2-1 1,3-25-1,1 4 1857,-4 10 369,-1 26-2438,83-1 925,-16 0-569,109 11 0,-161-7-612,4 0 163,1 1 1,30 10 0,-47-12-317,0-1 1,0 1-1,0 0 1,-1-1-1,1 0 1,0 0 0,3 0-1,-4 0-526,-11 15-5065,5-10 4390,0 1 0,-7 5 0,8-8 1075,-11 14-1321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46.9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 27 2560,'-8'-8'6992,"8"8"-6935,0-1 1,0 1-1,0 0 1,0-1 0,0 1-1,1-1 1,-1 1-1,0 0 1,0-1-1,0 1 1,0 0-1,1-1 1,-1 1 0,0 0-1,0-1 1,1 1-1,-1 0 1,0 0-1,1-1 1,-1 1-1,0 0 1,1 0 0,-1 0-1,0-1 1,1 1-1,-1 0 1,0 0-1,1 0 1,-1 0-1,0 0 1,1 0 0,0 0-1,16-1-53,-11 2 167,88-10 389,-39 8-404,43 2 350,-40-2-200,-43 0-249,0 1-1,0 0 1,-1 1-1,1 1 1,23 5-1,-24-2-27,-9-3 23,0-1-1,0 1 1,1-1 0,7 2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47.76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 12 3136,'3'-6'897,"-7"4"-424,-3-2 2184,7 4-2637,-1 0-1,1 0 1,0 0 0,0 0-1,0 0 1,0 0 0,0 0-1,0 0 1,0 0 0,-1 0-1,1 0 1,0 0 0,0 0-1,0 0 1,0 0 0,0 0-1,0 0 1,-1 0 0,1 0-1,0 0 1,0 0 0,0 0 0,0 0-1,0 0 1,0 1 0,0-1-1,0 0 1,-1 0 0,1 0-1,0 0 1,0 0 0,0 0-1,0 0 1,0 0 0,0 0-1,0 0 1,0 1 0,0-1-1,0 3 42,1 1-1,0-1 0,-1 1 0,0 0 0,0-1 0,0 1 0,0-1 0,-2 5 0,1 11 210,6 156 978,-4-142-871,7 38-1,-3-39-230,-1 35 0,2 34 335,-3-62-274,1 4-7,1 50 448,-4-56-338,0-19-102,-2 31 0,1-40-110,0 0-182,-1-9 58,1 0 0,0 0 0,0 0 0,0 0 1,0 0-1,0 0 0,0 0 0,-1 0 0,1 1 1,0-1-1,0 0 0,0 0 0,0 0 0,0 0 0,-1 0 1,1 0-1,0 0 0,0 0 0,0 0 0,0 0 1,-1 0-1,1 0 0,0-1 0,0 1 0,0 0 1,0 0-1,0 0 0,0 0 0,-1 0 0,1 0 1,0 0-1,0 0 0,0 0 0,0 0 0,0-1 1,0 1-1,0 0 0,-1 0 0,1 0 0,0 0 1,0 0-1,0 0 0,0-1 0,0 1 0,0 0 0,0 0 1,0 0-1,0 0 0,0 0 0,0-1 0,0 1 1,-8-11-2375,-2-3 736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48.68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12 348 3232,'-7'-11'740,"9"5"-172,3-4-79,-5 7-127,0 1 0,0 0-1,0-1 1,0 1 0,0 0-1,0-1 1,-1-3 0,-1-7 627,2 4-412,0 5-461,1 0 0,-2 0 0,1 0 0,0 0 0,-1 1 0,1-1 0,-1 0 0,-2-4 0,2 2-26,0 0-1,0 0 1,1 0 0,0 0-1,0 0 1,0 0-1,1 1 1,-1-1 0,4-9-1,0-9 252,-3 16-327,0 0-1,1-1 1,0 1-1,1 0 1,0 1-1,0-1 1,1 0-1,4-6 1,-5 9-26,0 1 1,0-1-1,0 1 0,0 0 1,1 1-1,0-1 0,0 1 1,0-1-1,0 1 0,0 0 1,1 1-1,-1-1 0,1 1 1,7-3-1,-3 2-19,0 0 0,-1 1 0,1 1 0,0-1 0,0 1 0,0 1 0,0 0 0,0 0 0,0 1 0,11 1 0,-11 0 54,-1 0 0,1 1 0,-1 0 0,0 0 0,0 1 0,0-1 0,-1 2 1,1-1-1,-1 1 0,0 0 0,0 1 0,-1 0 0,0 0 0,0 0 0,0 1 0,0 0 1,-1 0-1,-1 0 0,1 1 0,-1-1 0,0 1 0,-1 0 0,5 15 0,-5-10 104,0 1 0,-1 0 0,1 22 0,-3-30-72,0 0 0,0-1 0,-1 1 0,0 0 0,0 0 0,-1 0 0,0-1 0,1 1 0,-2-1 0,1 1 0,-5 6 0,-3 1 112,-22 24-1,20-24-131,5-8 87,0 1-1,0-2 1,0 1-1,0-1 1,-1 0-1,0-1 1,0 1-1,-12 2 1,11-4-15,0-1 0,1-1 0,-1 1 0,-10-2 1,11 1-136,-1 0 1,1 0 0,0 0 0,-14 4 0,-8 0-542,19-4-3262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4:49.99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224 152 1728,'1'-1'361,"0"-1"0,0 0 0,0 1 0,0-1 0,0 0 0,0 0 0,-1 0 0,1 0 0,-1 0 0,1 0-1,-1 0 1,0 0 0,0 0 0,0 0 0,0 0 0,0 0 0,0 0 0,-1 0 0,1 0 0,-1 0 0,0-3 0,-1 2-154,0-1-1,0 1 1,0-1-1,0 0 1,-1-5-1,2 6-54,1 0-1,-1 0 1,-1 0-1,1 0 0,0 0 1,-1 0-1,0 0 0,1 1 1,-1-1-1,0 1 1,-3-3-1,-2-4 115,-4-2 23,3 7-180,1-1 1,-1 2 0,0-1 0,-14-4 0,20 8-130,1 0 0,-1 0 0,0 0 0,1 0 0,-1 0 0,1 1 0,-1-1 0,-2 1 0,-10 1-93,11-2 103,0 0 0,0 1 1,0-1-1,0 0 1,0 1-1,0 0 0,0 0 1,0-1-1,0 2 1,1-1-1,-1 0 0,0 1 1,1-1-1,-4 3 1,-6 2-49,11-5 35,0-1-1,0 0 1,0 0-1,0 1 1,0-1-1,0 0 1,0 1-1,0-1 1,1 1-1,-1-1 1,0 1-1,0 0 1,1-1 0,-1 1-1,0 0 1,1-1-1,-1 1 1,1 0-1,-1 0 1,1-1-1,-1 1 1,1 0-1,-1 0 1,1 0-1,0 0 1,-1 0-1,1 1 1,-3 26-311,2-23 355,0-1 0,0 1 0,1 0 0,0 0 0,0 7 0,1-3-28,-1 0 1,0 1-1,-2 15 0,-1 14 98,-4 96 394,6-129-388,1-1-1,0 1 1,2 12-1,1 6 142,-3-18-130,1 0-1,0 1 1,0-2-1,0 1 0,1 0 1,0 0-1,0 0 1,1-1-1,0 1 1,0-1-1,0 0 0,0 0 1,9 9-1,-6-8 83,1-1-1,0-1 0,1 1 1,-1-1-1,1-1 0,0 1 0,12 2 1,-9-3-146,1 0 1,0-1-1,0-1 1,1 0-1,-1 0 1,0-2-1,0 1 1,0-1 0,16-4-1,12-5-1754,53-20-1,-80 26 884,-8 2 375,0 1-1,0-1 1,0 0-1,0-1 1,-1 1-1,1-1 1,-1 0-1,0 0 1,0 0-1,0-1 1,0 1 0,0-1-1,-1 0 1,1 0-1,-1 0 1,0-1-1,-1 1 1,3-6-1,0-2-455,-1-1-1,4-15 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5:34.79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223 480 1984,'-2'-1'221,"1"0"1,-1 1 0,0-1-1,1 1 1,-1-1-1,0 1 1,0 0-1,0-1 1,1 1 0,-1 0-1,0 0 1,0 0-1,-2 1 1,-4-1 937,3-8 868,5 7-1685,-1-1 0,0 0 0,0 1 0,0-1 0,0 1 0,0-1 0,-2-2 0,3 4-330,0 0 0,-1 0 0,1 0 0,0 0 0,0 0 0,0 0 0,-1 0 0,1 0 0,0 0 0,0 0 0,0 0 0,0-1 0,-1 1 0,1 0 0,0 0 0,0 0 0,0 0-1,0 0 1,-1 0 0,1-1 0,0 1 0,0 0 0,0 0 0,0 0 0,0-1 0,0 1 0,0 0 0,0 0 0,-1 0 0,1 0 0,0-1 0,0 1 0,0 0 0,0 0 0,0-1 0,0 1 0,0 0 0,0 0 0,0 0 0,0-1 0,0 1 0,0 0 0,1 0 0,-1 0 0,0-1 0,0 1 0,0-1 475,0 1-448,0 0-34,0-1 0,0 1 1,0 0-1,0 0 1,0-1-1,0 1 1,-1 0-1,1 0 1,0 0-1,0-1 1,0 1-1,0 0 1,0 0-1,0 0 0,-1-1 1,1 1-1,0 0 1,0 0-1,0 0 1,0 0-1,-1 0 1,1 0-1,0-1 1,0 1-1,0 0 0,-1 0 1,1 0-1,0 0 1,0 0-1,-1 0 1,1 0-1,0 0 1,0 0-1,-1 0 1,-8-1 262,8 1-266,0-1 0,0 1-1,1 0 1,-1 0 0,0 0 0,0 0 0,0 0-1,0 0 1,0 0 0,1 0 0,-1 0-1,0 0 1,0 0 0,0 1 0,1-1 0,-1 0-1,0 1 1,0-1 0,0 0 0,1 1-1,-1-1 1,0 1 0,1-1 0,-1 1 0,0 1-1,-12 10-73,9-8 78,0-1 1,0 1-1,0 1 1,0-1-1,1 0 0,0 1 1,-3 6-1,-45 104-43,43-99 47,3-5-50,-1 1-1,2 0 1,-1 0-1,-2 13 1,6-23 30,1 0 0,0-1 0,-1 1 0,1 0 0,0-1 0,0 1 0,0 0 0,0-1 0,0 1 0,0 0 0,1-1 0,-1 1 0,1 0 0,-1-1 0,1 1 0,-1-1 0,1 1 0,0-1 0,0 1 0,0-1 0,0 1 0,0-1 0,0 0 0,0 1 0,0-1 0,0 0 0,1 0 0,-1 0 0,0 0 0,3 1 0,-2-1 27,0 0 1,1 0-1,-1 0 0,0 0 0,1 0 0,-1 0 0,1-1 0,-1 1 1,1-1-1,-1 0 0,1 0 0,-1 0 0,1 0 0,-1 0 0,1-1 1,-1 1-1,1-1 0,-1 1 0,1-1 0,-1 0 0,0 0 0,1 0 1,-1 0-1,0-1 0,3-1 0,5-4 64,0-1-1,-1 0 1,16-18 0,-19 20-23,14-13-21,36-28-1,-12 12 131,-34 26-50,17-21 1,-26 29-101,0 0 0,0 0 1,-1-1-1,1 1 1,0 0-1,-1 0 0,1-1 1,0 1-1,-1 0 1,0-1-1,1 1 1,-1 0-1,0-1 0,0 1 1,1 0-1,-1-1 1,0 1-1,-1-1 0,1 1 1,0 0-1,0-1 1,0 1-1,-2-2 1,1 0-1,0 1 0,0 0 0,0 0 0,-1 0 0,1 0 0,-1 0 0,1 1 0,-1-1 0,0 0 0,0 1 0,0-1 0,-4-1 1,6 3-33,0 0 1,-1-1 0,1 1 0,-1 0 0,1 0 0,0 0 0,-1 0 0,1 0 0,-1 0 0,1 0 0,-1 0 0,1 0 0,-1 0 0,1 0 0,-1 0-1,1 0 1,0 0 0,-1 0 0,1 0 0,-1 1 0,1-1 0,-1 0 0,1 0 0,0 0 0,-1 1 0,1-1 0,0 0 0,-1 1 0,1-1 0,-1 1-1,-10 13-280,3-3 307,4-7-42,0 1 1,0 0 0,0 0 0,0 0 0,1 0-1,0 0 1,-4 9 0,2-1-5,0 0 0,-4 16 0,9-27 28,-1 0 1,1 0 0,0 0 0,-1 1-1,1-1 1,0 0 0,0 0-1,1 0 1,-1 0 0,0 1 0,1-1-1,-1 0 1,1 0 0,0 0 0,0 0-1,-1 0 1,1 0 0,2 2 0,-1-1-17,1 0 0,-1 0 0,1-1 0,0 1 0,0-1 0,0 0 0,0 1 0,0-2 0,7 4 0,1 0-32,1-1 1,-1 0 0,1-1-1,0-1 1,18 3 0,0-3 226,-1-1 0,34-2 1,-48 0-80,-1-1 1,0-1 0,0 0 0,0 0 0,-1-2 0,22-8 0,-26 7-77,-1 0 0,0 0 0,0-1 0,0 0 0,-1 0 0,0-1 0,7-9 0,-2 2-34,3-4 110,-2 0-1,18-32 1,-26 43-71,-4 5-28,1-1 0,-1 0 1,0 1-1,0-1 1,0 0-1,0-5 1,-1 8 62,0 13-298,5 48 176,-6-34 142,-1-1 1,-12 51-1,13-48-9,1-27-106,2-1 26,0-1 0,0 1 0,0-1 0,0 1 0,0-1 0,-1 0 0,1 0 0,0 1 0,-1-1 0,1-1 0,0 1 0,-1 0 0,3-2 0,18-21 15,-16 18 7,11-15 124,-15 17-143,1 0 0,0 1 1,0-1-1,0 1 0,0-1 0,1 1 0,-1 0 0,9-5 0,-2 0-104,-10 8 112,1 0 0,-1 0 0,1-1 0,0 1 0,-1 0 0,1 0 0,-1 0 0,1 0 0,-1 0 0,1-1 0,0 1 0,-1 0 0,1 1 0,-1-1 0,1 0 0,0 0 0,-1 0 0,1 0 0,-1 0 0,1 0 0,-1 1 0,1-1 0,-1 0 0,1 1 0,-1-1 0,1 0 0,-1 1 0,1-1 0,-1 0 0,1 2 0,8 6 48,-4-2-21,0 1 0,-1-1 0,0 1 0,0 0 0,4 12-1,3 5 11,-8-18-47,1-1 1,0 1-1,0-1 1,1 0 0,8 7-1,4 5-3,-14-14 15,0 1 1,1-2-1,-1 1 0,1 0 0,0-1 0,0 0 1,0 0-1,0 0 0,0 0 0,0 0 0,0-1 1,0 0-1,1 0 0,-1 0 0,1 0 0,5-1 1,-5 0 63,1 0 0,-1-1 0,1 0 0,-1 0 0,1 0 0,-1-1 1,1 0-1,-1 0 0,0 0 0,0-1 0,0 0 0,0 0 0,-1 0 1,7-5-1,6-4 152,-9 6-204,-1-1-1,0 1 0,-1-1 1,0 0-1,0 0 0,0-1 1,8-15-1,-11 18-8,8-14-19,-1 0 0,-1-1-1,0 0 1,-2-1 0,6-22-1,16-110 149,-17 81 26,-4 20-137,-3 0 0,0-59 1,-5 106-16,0 0 0,0 1 0,0-1 0,-1 0 0,0 1 0,0-1 0,0 0 0,0 1 0,-4-7 0,1 1-94,4 10 73,0 0 1,0-1-1,0 1 1,0 0-1,0 0 0,0-1 1,0 1-1,0 0 1,0 0-1,0-1 0,0 1 1,-1 0-1,1 0 1,0-1-1,0 1 0,0 0 1,0 0-1,-1 0 1,1-1-1,0 1 0,0 0 1,0 0-1,-1 0 1,1 0-1,0-1 0,0 1 1,-1 0-1,1 0 1,0 0-1,-1 0 0,1 0 1,0 0-1,0 0 1,-1 0-1,1 0 0,0 0 1,0 0-1,-1 0 1,1 0-1,0 0 0,-1 0 1,1 0-1,0 0 1,-1 24-479,-3 121-5,4 169 747,4-203-390,-4-106 148,0 0-1,1 0 1,0 0 0,2 7-1,2 10-78,-2-12 35,0 1-1,5 11 1,-8-22 36,0 1 1,1 0 0,-1-1 0,0 1-1,1 0 1,-1-1 0,1 1 0,-1 0-1,1-1 1,-1 1 0,1-1 0,-1 1-1,1-1 1,-1 1 0,1-1 0,0 0-1,-1 1 1,1-1 0,0 0 0,-1 1 0,1-1-1,0 0 1,0 0 0,-1 0 0,2 1-1,0-1-9,2 1-15,19 6 255,-5-4-100,-14-2-103,0-1-1,0 0 1,0 0-1,0 0 1,0-1-1,0 1 1,0-1-1,0 0 1,0 0-1,5-3 1,-5 3 73,-1-1-75,-1 0 1,0 0-1,0 0 0,0 0 0,0-1 0,0 1 0,-1 0 0,1-1 1,1-3-1,3-3-64,4-7 181,14-29 1,-17 30-109,6-21 12,-12 31-66,1-1-1,-1 1 0,0 0 1,-1-1-1,1-7 0,-1 13-77,0 16 91,-10 108 122,10-100-330,0-22 210,0-1-1,0 1 1,0-1-1,0 1 1,0-1 0,1 1-1,-1-1 1,1 1 0,-1-1-1,1 1 1,0-1 0,-1 1-1,1-1 1,0 0 0,0 0-1,1 2 1,2 3 1,-3-5 13,0 0-1,0 0 1,0 0-1,0 0 1,0 0-1,0 0 1,1 0 0,-1 0-1,0 0 1,0 0-1,1-1 1,-1 1-1,0 0 1,3 0-1,23 6 271,-16-4-192,-4-2-30,0 0-1,0-1 1,0 1-1,-1-1 1,11-1 0,5 0-11,42-8 480,-36 4-564,-9 1 72,13-3 151,-29 7-155,1 0 1,0 0-1,0-1 1,-1 1-1,1-1 1,0 0 0,0 0-1,-1 0 1,5-2-1,-7 2-21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38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18 623 3328,'-16'7'1061,"16"-7"-1050,0 0 0,0 0 0,0 0-1,0 0 1,0 0 0,0 0 0,0 0-1,-1 0 1,1 0 0,0 0 0,0 1 0,0-1-1,0 0 1,0 0 0,0 0 0,0 0-1,0 0 1,0 0 0,0 0 0,0 1 0,0-1-1,0 0 1,0 0 0,0 0 0,0 0-1,0 0 1,0 0 0,0 1 0,0-1 0,0 0-1,0 0 1,0 0 0,0 0 0,0 0 0,0 0-1,0 1 1,0-1 0,0 0 0,0 0-1,0 0 1,0 0 0,1 0 0,-1 0 0,4 2 3477,0-3-3106,1 0 0,-1 0 0,0-1 1,1 0-1,-1 0 0,0 0 0,0 0 0,7-5 1,82-64 2134,2 0-1557,-4 10-303,104-75 227,-178 122-678,-1 0 0,-1-2-1,0 0 1,-1 0 0,13-20 0,-7 4 435,31-68 0,-32 67-897,-14 47 180,0-1-1,-1 1 1,-1 0-1,-1 0 0,0 1 1,-1-1-1,0 24 0,-15 102 184,10-116 53,-5 33 176,-3 0 0,-29 88 0,40-142-281,0 0 0,-1 0 0,1 0 1,-1 0-1,1 0 0,-1 0 0,0 0 1,-4 3-1,6-5-41,-1-1-1,1 1 1,-1-1 0,0 1 0,1-1 0,-1 1-1,0-1 1,0 0 0,1 1 0,-1-1 0,0 0-1,0 0 1,0 0 0,1 1 0,-1-1 0,0 0-1,0 0 1,0 0 0,0 0 0,1 0 0,-1-1 0,0 1-1,0 0 1,0 0 0,1-1 0,-1 1 0,0 0-1,0-1 1,1 1 0,-1 0 0,0-1 0,1 1-1,-1-1 1,1 1 0,-1-1 0,0 0 0,-5-6 24,1 1 1,1-1 0,-1 0 0,1 0-1,0-1 1,0 1 0,1-1-1,-4-15 1,4 15-35,-22-80-410,30 90-294,9 10 456,-4-3 273,1 0-1,13 7 1,-13-11-33,1 0 1,-1-2 0,1 1-1,-1-1 1,1-1-1,0 0 1,0-1 0,0 0-1,0-1 1,18-2 0,12-2 51,65-16-1,-55 7 35,0-2 0,82-36 0,-115 42-39,-1-1 0,1 0 1,17-15-1,-27 19 3,-1-1 0,-1 0 0,1 0 0,-1-1 0,-1 0 0,1 0 0,-1-1-1,5-10 1,-10 17-41,0 0 0,0-1 0,0 1 0,0 0 0,-1-1 0,1 1 0,-1 0 0,1-1 0,-1 1 0,0-1 0,0 1 0,0-1 0,-1 1 0,1 0 0,0-1 0,-1 1 0,0-3 0,0 4-22,0-1 0,1 1 1,-1 0-1,0 0 1,1 0-1,-1 0 1,0 0-1,0 0 1,0 0-1,0 1 0,0-1 1,0 0-1,0 0 1,0 1-1,0-1 1,-1 1-1,1-1 0,0 1 1,0-1-1,-1 1 1,1 0-1,0 0 1,0-1-1,-1 1 0,1 0 1,0 0-1,-1 0 1,1 0-1,0 1 1,0-1-1,-1 0 0,1 0 1,0 1-1,-2 0 1,-13 5-93,1 0 0,-18 12 0,13-8 30,8-4 45,1 1 0,-1 1 0,1-1 0,1 2 0,-1-1 0,1 2 0,1-1 0,0 1 0,-10 15 0,15-19 28,0 0 0,0 0 0,0 1 0,1 0 0,1 0 0,-1 0 0,1 0 0,0 0 0,0 0 1,1 1-1,0-1 0,0 0 0,1 1 0,0-1 0,1 1 0,-1-1 0,1 0 0,3 11 0,-2-10 48,1 0 0,0 0 0,0 0 0,1-1-1,0 1 1,0-1 0,1 0 0,0 0 0,0 0 0,1-1 0,0 0 0,0 0-1,11 8 1,-11-10-21,-1-1-1,1 1 1,0-1-1,0-1 1,0 1-1,0-1 1,1-1-1,-1 1 1,1-1-1,-1 0 1,1 0-1,-1-1 1,1 1-1,-1-2 1,1 1 0,-1-1-1,1 0 1,11-3-1,21-10 88,-1-2 0,48-26 0,-42 20-80,126-56 115,54-28 55,-210 99-80,19-15-1,-29 19-102,0 0 0,0 0 0,-1-1-1,1 1 1,-1-1 0,0 0 0,0 0 0,4-8-1,-7 12-17,1-1-1,-1 0 1,1 0-1,-1 1 0,0-1 1,0 0-1,0 0 1,1 0-1,-1 0 0,0 0 1,0 1-1,0-1 1,0 0-1,0 0 0,0 0 1,-1 0-1,1 1 1,0-1-1,0 0 1,-1 0-1,1 0 0,0 1 1,-1-1-1,1 0 1,-1 0-1,1 1 0,-1-1 1,1 0-1,-1 1 1,1-1-1,-1 0 0,0 1 1,1-1-1,-1 1 1,0-1-1,-1 0 0,0 0-18,-1 0-1,1 0 0,-1 0 0,0 0 0,0 0 0,0 1 0,1-1 0,-1 1 0,-4 0 0,-12 2-31,-1 0 1,1 2 0,-1 0-1,1 1 1,-28 12 0,34-12-11,-3 1 31,1 0 0,0 1 1,0 1-1,1 0 0,0 1 1,0 1-1,1 0 0,0 1 0,1 0 1,-13 15-1,20-20 43,0 0-1,1 0 1,0 1 0,0 0-1,0 0 1,1 0 0,0 0-1,0 0 1,1 0 0,-1 1-1,2 0 1,-1-1 0,1 1-1,0 0 1,1-1 0,0 1-1,0 0 1,1 0-1,0 0 1,0-1 0,1 1-1,0-1 1,4 11 0,-4-12 6,1-1-1,-1 0 1,1 0 0,1-1 0,-1 1 0,1-1 0,-1 1 0,1-1 0,0 0 0,1-1-1,-1 1 1,1-1 0,-1 0 0,1 0 0,0 0 0,0 0 0,10 3 0,-7-4 32,1 0 1,-1 0-1,0 0 1,0-1 0,1 0-1,-1-1 1,1 0 0,-1 0-1,0-1 1,1 0-1,13-4 1,-10 1 19,-1 0-1,1-1 1,-1 0 0,0-1-1,15-10 1,50-43 39,-23 17-97,134-83 235,-186 124-245,60-33-171,88-35 1,-142 66 136,1 1 1,0 0 0,0 0-1,0 0 1,0 1 0,0 0-1,16 1 1,-24 0 35,1 0-1,-1 0 1,0 0 0,1 0-1,-1 1 1,0-1 0,1 0-1,-1 0 1,0 0 0,1 1-1,-1-1 1,0 0 0,1 0-1,-1 1 1,0-1-1,0 0 1,1 1 0,-1-1-1,0 0 1,0 1 0,0-1-1,1 0 1,-1 1 0,0-1-1,0 0 1,0 1 0,0-1-1,0 0 1,0 1 0,0-1-1,0 1 1,0-1 0,0 0-1,0 1 1,0-1 0,0 0-1,0 1 1,0-1 0,0 1-1,0-1 1,0 0-1,-1 1 1,1-1 0,0 0-1,0 1 1,-1 0 0,-10 16-148,10-16 118,-13 17 38,-2-1 0,-19 18 1,20-21 202,0 0 1,-24 33 0,39-46 408,6-5-502,12-10-99,20-10-48,2 2 0,1 1 1,0 3-1,57-18 0,-89 33-49,0 0 0,16-2-1,-22 5 48,0 0 0,-1-1 0,1 1 0,0 0 0,-1 1-1,1-1 1,0 0 0,-1 1 0,1-1 0,-1 1-1,1 0 1,-1 0 0,1 0 0,3 2 0,-5-2 19,0 0 0,0 1-1,0-1 1,0 0 0,0 1 0,0-1 0,-1 1 0,1-1 0,0 1 0,-1-1 0,1 1 0,-1-1 0,0 1 0,1 0 0,-1-1 0,0 1 0,0-1 0,0 1 0,0 0 0,-1 2-1,-6 38 92,5-32-46,-12 49 96,9-43-41,1 1 0,1 0-1,-3 32 1,6-49-79,0 1-1,0-1 1,0 0-1,0 1 1,0-1-1,0 1 1,0-1-1,0 0 1,0 1-1,0-1 1,0 1-1,0-1 1,0 0-1,0 1 1,0-1-1,1 0 1,-1 1-1,0-1 1,0 1-1,0-1 1,1 0-1,-1 0 1,0 1-1,1-1 1,-1 0-1,0 1 1,0-1-1,1 0 1,0 0 3,0 0 0,-1 0 1,1 0-1,0 0 0,-1 0 0,1 0 0,0 0 1,-1-1-1,1 1 0,0 0 0,-1-1 1,1 1-1,-1 0 0,1-1 0,0 0 0,23-23 227,-22 22-230,16-20 17,-6 7-35,1 0-1,0 1 0,1 1 0,18-14 1,-22 20-56,-1 1 0,1 0 0,0 0 0,1 1 0,12-4 0,-21 8 49,1 0 1,0 0 0,0 1 0,0-1 0,0 1 0,0-1 0,0 1 0,0 0 0,0 0 0,-1 1 0,1-1 0,0 0 0,0 1 0,0 0 0,0 0 0,0-1 0,-1 2-1,1-1 1,0 0 0,-1 1 0,1-1 0,-1 1 0,1 0 0,-1-1 0,0 1 0,3 3 0,2 6 28,1 1 0,-1 0 0,-1 0 0,0 1 0,-1 0 0,7 25 0,1 0-3,-9-27-117,1-1 0,0 0 0,0 0-1,1 0 1,0 0 0,8 8 0,-9-13-635,-1 0 1,1 0-1,0-1 1,11 7-1,-12-8-254,0-1-1,0 0 1,0 0 0,0-1-1,1 1 1,-1-1 0,8 2-1,19 0-2903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5:35.3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0 140 2976,'30'-10'4258,"-9"4"-3615,282-85 2861,-281 85-3442,0-1 47,1 1 1,1 1-1,-1 1 0,25 0 0,-46 3-338,-1 1 0,1 0 0,-1 0 0,1 0 0,-1 0-1,1 1 1,-1-1 0,1 0 0,-1 1 0,1-1 0,-1 1 0,1-1 0,-1 1 0,1 0 0,-1-1 0,0 1 0,0 0-1,1 0 1,-1 0 0,0 0 0,2 2 0,6 9-3520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5:40.86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0 958 2816,'4'-11'2722,"0"-1"-1734,0 0-1,7-13 1,2 7-431,10-16-10,-5-4-241,-14 27-309,1 0 1,1 0-1,0 1 1,0-1-1,1 1 1,11-12-1,-10 14-4,13-13-106,-20 20 124,1 0 0,-1 0 0,0 0 0,0 0 0,1 0-1,-1 0 1,1 0 0,-1 1 0,1-1 0,-1 0 0,1 1 0,1-1-1,-2 1-3,0 0 0,0 0 0,0 1 0,0-1 0,0 0 0,0 0 0,0 1 0,0-1 0,-1 1 0,1-1 0,0 0 0,0 1 0,-1 0 0,1-1 0,0 1 0,0-1 0,-1 1 0,1 0 0,-1 0 0,1-1 0,-1 1 0,1 0 0,-1 0-1,1 0 1,-1 0 0,1 0 0,5 24 188,-6-25-194,2 13 30,0 4 146,1 26-1,2-5-304,-5-36 678,1-1-732,1 3 156,-1-3 106,-1 3-128,0 7 935,1-9-459,2-6-314,3-29 46,-4 26-207,0 1 0,1-1 0,0 1 0,0-1 0,1 1 0,0 0-1,0 0 1,0 0 0,1 1 0,-1 0 0,1 0 0,1 0 0,-1 0 0,1 1 0,0 0 0,0 0 0,0 0 0,0 1 0,1 0 0,-1 0-1,1 1 1,10-3 0,-4 2 22,-1 1 0,1 0 0,15 0 0,-24 2 46,-1 0 0,1 1 1,-1-1-1,1 1 0,-1-1 1,0 1-1,1 0 0,-1 0 0,0 1 1,0-1-1,1 1 0,-1-1 1,0 1-1,-1 0 0,1 0 0,5 5 1,-2 2 39,0-1 0,0 1 1,-1 0-1,0 1 0,0-1 1,-1 1-1,3 13 0,-6-22-66,4 10 67,0 0 0,12 18 1,-13-25-76,1-1 0,-1 0 0,1 0 1,0-1-1,0 1 0,0-1 0,1 0 1,-1 0-1,6 1 0,-3-1 82,1 0-52,0 0 0,1-1 1,-1 0-1,1-1 0,16-1 0,0 1 45,-14-2-41,0 0 0,0 0 0,0-1 0,0 0-1,-1-1 1,1-1 0,15-8 0,-20 10-17,5-4 46,0 0 0,-1-1 0,0-1 0,0 0 0,-1 0 0,0-1 0,11-14 0,-16 17 35,1 0-1,-1-1 1,-1 1 0,1-1 0,-1 0 0,-1 0-1,6-17 1,-8 20-65,1-1 0,-1 0 0,-1 1 1,1-1-1,-1 0 0,0 0 0,0 1 0,-1-1 0,1 0 0,-1 1 1,-1-1-1,1 0 0,-4-6 0,2 3 198,2 6-243,0 0 0,0 0 0,-1 0 1,1 0-1,-1 0 0,-2-3 0,4 6 5,-1-1 1,1 1-1,0 0 0,-1-1 1,1 1-1,-1-1 0,1 1 1,-1 0-1,0 0 0,1-1 1,-1 1-1,1 0 1,-1 0-1,1 0 0,-1-1 1,0 1-1,1 0 0,-1 0 1,1 0-1,-1 0 1,0 0-1,1 0 0,-1 0 1,1 1-1,-1-1 0,0 0 1,1 0-1,-1 0 1,1 1-1,-1-1 0,1 0 1,-1 0-1,1 1 0,-1-1 1,1 1-1,-1-1 0,1 0 1,-1 1-1,0 0 1,-1 2-27,-1 0 0,1 0 0,0 0 0,0 0 0,0 1 0,0-1 0,0 0 0,1 1 0,-2 4 0,-7 14-134,4-9 174,1-1 1,0 1 0,-6 22 0,-1 5 191,10-32-247,0 1 1,1-1-1,0 1 1,0-1-1,1 1 1,1 14-1,-1 2 122,1-22-79,-1 1 0,1 0-1,0-1 1,0 1-1,1 0 1,-1-1 0,1 0-1,-1 1 1,1-1 0,0 0-1,4 5 1,1 1 59,0 0 1,14 11-1,-17-17-48,0 0-1,0 0 1,0-1 0,1 1-1,-1-1 1,1 0-1,-1-1 1,1 1 0,0-1-1,-1 0 1,1 0-1,0 0 1,5-1-1,3 1 105,1-1 0,-1-1-1,22-4 1,-9-1 35,-1-1 0,0-1 0,0-1 0,-1-1 0,0-1 0,0-2 0,23-16 0,-40 24-92,-1 0 1,1 0-1,-1-1 0,-1 0 1,1 0-1,-1 0 0,0-1 1,-1 0-1,1 0 0,-1 0 1,-1 0-1,1-1 0,-1 1 1,0-1-1,2-14 0,-1-17-61,-4 38-198,9 117-975,-9-102 1126,5 24 0,0-2-95,-4-27 141,0-1 0,1 1 0,0-1 0,0 0 0,1 0 0,0 0 0,0 0 1,5 8-1,-7-15 65,0-1 1,0 0 0,0 0 0,0 1 0,0-1-1,0 0 1,0 0 0,0 0 0,0 0-1,0 0 1,0 0 0,0 0 0,0 0 0,0 0-1,0-1 1,0 1 0,0 0 0,0-1-1,0 1 1,-1-1 0,1 1 0,0-1-1,1 0 1,6-6 12,0 0 0,0-1 0,-1 0 0,0-1 0,-1 1 0,0-1 0,5-10 0,7-17-26,-12 23-43,0 1-1,7-22 1,-8 21 189,-4 8-479,1 11-109,-2 6 524,-1 2-139,2 1 0,-1-1 1,2 0-1,4 23 1,-3-26 47,-2-8-38,0 1 1,0-1-1,0 1 1,0-1 0,1 0-1,-1 1 1,1-1 0,0 0-1,0 0 1,0 0-1,0 0 1,5 4 0,-7-7 14,3 3 28,-1-1 1,1 0-1,-1 0 1,1 0-1,0 0 1,0 0-1,5 2 1,-7-4 0,1 0 1,-1 1 0,1-1 0,-1 0 0,1 0 0,-1 0 0,1 0-1,0-1 1,-1 1 0,1 0 0,-1-1 0,1 1 0,-1-1-1,0 1 1,1-1 0,-1 1 0,1-1 0,-1 0 0,0 0-1,2-1 1,95-78 618,-83 67-624,-1-1 1,0 0-1,-1-1 1,0 0-1,-1-2 1,-1 1 0,13-28-1,-2-1 181,28-85 0,-22 43-117,-3-1-1,12-91 0,-35 160-53,0 0-1,-1 0 0,-2 0 1,0 0-1,-1 0 0,0 0 1,-10-32-1,12 49-55,-1 0 1,1-1 0,-1 1-1,0 0 1,0 0-1,0 0 1,0 0-1,-1 0 1,1 0-1,0 0 1,-1 0-1,1 1 1,-1-1 0,-3-2-1,4 3-12,0 1-1,0-1 1,-1 1-1,1 0 1,0-1 0,0 1-1,0 0 1,-1 0-1,1 0 1,0 0-1,-1 0 1,1 0 0,0 0-1,0 0 1,-1 1-1,1-1 1,0 0 0,0 1-1,0-1 1,0 1-1,-1-1 1,1 1-1,0 0 1,0-1 0,0 1-1,0 0 1,0 0-1,-1 1 1,-2 2-5,0 1 0,0-1 0,0 0 0,1 1 0,-1 0 0,1 0 0,-3 7 0,-15 40-40,13-28 5,1-5 37,2 0 0,0 0 1,2 1-1,-3 22 0,4-5 59,3 47-1,1-38-30,13 64-1,-11-91 10,1 0 0,0 0 0,2-1 0,0 0 0,1-1 0,11 19 0,-13-25 20,1 0 0,1 0 0,0-1 0,0 0 0,1 0 0,0-1 0,0 0 0,1-1 0,0 0 0,1-1 0,0 0 0,13 6 0,-20-11 20,1-1 0,-1-1 0,1 1 0,-1-1-1,1 0 1,0 0 0,-1 0 0,1 0 0,-1-1-1,1 0 1,0 0 0,-1 0 0,0-1 0,1 1 0,-1-1-1,0 0 1,0 0 0,0-1 0,0 1 0,0-1-1,3-3 1,9-10 60,-1-2-1,-1 0 0,-1 0 1,0-1-1,-1-1 0,-1 0 1,11-31-1,-15 34 107,-4 9-132,0-1-1,0 1 1,1-10 0,-2 3 41,0 6-428,-1 1 0,1-15 0,0 23 288,-1 0 1,1 0 0,0 1 0,-1-1 0,1 0 0,0 1 0,-1-1-1,1 1 1,1 0 0,6 6-15,0 0-1,-1 1 0,0 0 0,-1 0 1,0 1-1,0-1 0,-1 2 1,0-1-1,0 1 0,6 17 1,-4-7 158,-1 1 0,0 0 1,3 30-1,-7-45-151,-1 0 0,1 1 1,0-1-1,1 0 0,6 9 0,-7-10-51,1-2 79,0 1 0,0-1 1,0 0-1,1 0 0,-1 0 0,0-1 0,1 1 1,0-1-1,0 0 0,0-1 0,5 2 1,0 0 58,0 0 1,1-2 0,-1 1-1,1-1 1,0 0 0,-1-1-1,1-1 1,0 1 0,-1-2-1,1 1 1,-1-1 0,0-1-1,1 0 1,17-8 0,-12 3 1,0-1-1,-1-1 1,0 0 0,21-19 0,-27 20-30,-1 1 0,0-2 0,-1 1 0,1-1 0,-2 0 0,1 0 0,8-21 1,-15 31-28,1-2-36,-1 0 1,1 1-1,0-1 0,-1 0 1,1 1-1,0-1 0,0 1 1,0-1-1,0 1 0,1 0 1,2-3-1,-2 17-260,-1-6 262,-1 0 1,0 1-1,0-1 1,-2 9-1,1-9 16,0 0 1,0 0-1,2 14 1,-2 13 84,1-28-58,-1 0 0,1 0 0,0 0 0,1 0-1,0 5 1,6 10-15,-6-17-62,1 0 0,-1 1 1,0-1-1,1 9 0,-2-13 84,0 1 0,0-1-1,0 1 1,0-1 0,0 1 0,1 0 0,-1-1-1,0 1 1,0-1 0,0 1 0,1-1 0,-1 1 0,0-1-1,1 1 1,-1-1 0,1 1 0,-1-1-1,1 1 1,-1-1-1,1 1 1,-1-1-1,0 1 1,0-1-1,1 1 1,-1-1-1,0 1 1,0-1-1,1 1 1,-1-1-1,0 1 0,0-1 1,0 1-1,0 0 1,0-1-9,1 1 0,-1-1 1,0 0-1,0 0 0,0 0 0,1 1 1,-1-1-1,0 0 0,0 0 1,1 0-1,-1 0 0,0 0 0,1 0 1,-1 1-1,0-1 0,0 0 0,1 0 1,-1 0-1,0 0 0,1 0 1,-1 0-1,0 0 0,0 0 0,1 0 1,-1 0-1,0 0 0,1-1 0,-1 1 1,0 0-1,12-3 162,-7 1-141,-1 0 0,0 0 0,0-1 0,0 0 0,0 1 0,0-2 0,6-5 0,35-31-20,-38 34-31,0 0 1,1 0 0,-1 1 0,1 0-1,13-6 1,46-16-166,-62 25 184,5-1-32,0 0 0,-1 0 0,1 1 0,16-1 0,-22 3 49,0 0 0,0 0 0,0 0 0,0 0 0,0 0 0,0 1 0,0 0 0,0 0-1,0 0 1,-1 0 0,1 1 0,0-1 0,6 5 0,-9-5 3,1 0 0,-1 1 1,1-1-1,-1 0 0,0 1 1,0-1-1,0 1 0,0-1 1,0 1-1,0 0 0,0 0 1,0-1-1,-1 1 0,1 0 0,-1 0 1,1 0-1,-1-1 0,0 1 1,0 0-1,0 3 0,0 1 64,-1 1-1,0-1 0,-1 0 0,-2 10 1,0-2-24,2-5 218,3-8 53,6-11 13,-3 5-468,2-3 82,1 0-1,1 1 1,-1 0-1,1 0 1,1 0-1,9-5 1,8-7-247,-7 6 196,37-21 0,-47 30 57,-5 1 19,0 1-1,0 1 1,0-1-1,0 1 1,0-1 0,1 1-1,-1 0 1,0 1 0,8-1-1,-10 1 21,-1 0 0,1 0-1,-1 0 1,1 0 0,-1 1-1,1-1 1,-1 1-1,0-1 1,1 1 0,-1 0-1,0-1 1,0 1 0,1 0-1,-1 0 1,0 0-1,0 0 1,0 0 0,0 0-1,0 0 1,0 0 0,0 0-1,0 0 1,-1 1-1,1-1 1,0 0 0,-1 1-1,1-1 1,-1 0 0,1 1-1,-1-1 1,1 3 0,12 39-19,-11-30 41,2 19-187,-4-30 161,0 0 0,1-1 1,0 1-1,-1 0 0,1 0 1,0 0-1,0 0 0,0-1 0,0 1 1,0 0-1,0-1 0,0 1 1,3 1-1,21 21-12,-20-20 73,-4-3-41,1 0 0,0 0 1,-1-1-1,1 1 0,0-1 0,0 1 0,-1-1 0,1 1 0,0-1 1,0 0-1,0 0 0,0 0 0,0 0 0,-1 0 0,1-1 0,0 1 0,0-1 1,3 0-1,4-2 67,0 0 0,13-6 1,61-33 175,-60 34-91,-20 8-215,0-1 0,0 0 0,-1 0 0,1 0 1,0 0-1,0 0 0,0-1 0,-1 1 0,1-1 0,4-3 0,-7 4-51,1 2-24,0-1 129,-1 1 0,1 0 0,-1 0 0,1 0 0,-1 0 0,0 0 0,1 0 0,-1 0 0,0 0 0,0 0 0,1 1-1,-1-1 1,0 0 0,0 1 0,0 1 8,1 1-31,1 1 0,-1-1-1,1 0 1,0 0 0,0 0-1,0 0 1,0 0 0,1 0-1,0 0 1,0-1 0,0 0-1,0 1 1,0-1 0,1 0-1,5 4 1,3 0 31,0 0 0,0-1 0,25 10 0,-28-13 70,0-1 0,1 1 0,0-1 0,-1-1 0,1 0 0,0 0 0,0-1 0,10-1 1,-15 0-27,0 1 1,0-1-1,0 0 1,-1 0-1,1 0 1,0-1-1,-1 0 1,1 0 0,-1 0-1,1 0 1,-1-1-1,0 1 1,0-1-1,0 0 1,0 0-1,-1-1 1,0 1 0,5-6-1,-8 8-33,1 0 0,0-1 1,-1 1-1,1 0 0,0-1 0,-1 1 0,0 0 0,1-1 1,-1 1-1,0-1 0,0 1 0,0-1 0,0 1 0,0-1 0,0 1 1,0-1-1,0 1 0,0-1 0,-1 1 0,1 0 0,-1-1 1,1 1-1,-1-1 0,0 1 0,1 0 0,-1 0 0,0-1 1,-1 0-1,-3-4 16,0 1 0,0 0 1,0 0-1,-10-6 0,7 4 0,1 1-71,-1 0 1,0 0 0,0 0 0,-1 1-1,1 0 1,-1 1 0,0 0-1,-1 1 1,1-1 0,-1 2 0,1-1-1,-1 1 1,0 1 0,-13-1-1,1 2-53,22 0 21,2 1-475,94 26 769,-61-22 14,0 0 0,0-3 0,62-2 0,-87-1-403,-1-1 0,0 0 1,0 0-1,0 0 0,0-1 0,15-8 1,-18 8-695,-1 0 1,0 0 0,0 0 0,0 0-1,0-1 1,-1 0 0,0 0 0,1 0-1,-1 0 1,-1-1 0,6-7-1,-3-1-2821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5:41.22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 12 7392,'-18'-8'3360,"26"4"-2016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5:41.5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97 4640,'5'-8'1728,"9"4"-1344,4-4-96,4 3 384,9-3-416,14-4 736,26 1-544,21-6 0,6 10-288,-3-1-96,-14 3-32,-5 2 160,1 3-96,-6 0-1088,1 0 544,4 3-1696,-3 5 1216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5:48.83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185 430 1248,'7'-5'5975,"-9"10"-4590,-1-1-1135,0-1 1,0 1 0,0-1 0,0 0-1,0 0 1,-8 5 0,6-3-23,0-1 0,0 1-1,-6 6 1,-22 24 258,23-26-463,1 1 0,-15 19 0,15-15-29,2 0-1,-1 1 1,2 0-1,0 1 1,1-1 0,0 1-1,1 0 1,1 0-1,-2 28 1,5-38-39,0 1 1,0-1-1,0 1 1,1-1-1,2 14 0,-2-17 46,0 0 0,0 0 0,0 0 0,1 0-1,-1 0 1,1 0 0,0 0 0,-1 0 0,1 0 0,1-1-1,-1 1 1,0-1 0,3 3 0,-4-5 11,0 1 1,0-1-1,-1 0 0,1 1 0,0-1 1,0 0-1,-1 1 0,1-1 1,0 0-1,0 0 0,0 0 1,0 1-1,-1-1 0,1 0 1,0 0-1,0 0 0,0-1 0,0 1 1,0 0-1,-1 0 0,2-1 1,0 1 12,1-1 1,-1 0-1,0-1 1,0 1 0,0 0-1,0-1 1,2-1-1,3-4 35,-1 1 0,-1-1 0,6-7 0,6-14 40,-2 0 1,-1 0-1,-1-1 0,-1-1 1,9-38-1,-20 63-36,0 1 0,0-1 0,-1 1 0,0-1 0,0-4 0,0 8-112,5 21-400,1-9 379,-1-1 0,1 1 1,1-2-1,0 1 0,0-1 0,1 0 0,0 0 0,1-1 0,0 0 0,0 0 0,11 6 0,-8-7 118,-1 0 0,1-1-1,0 0 1,0-1-1,1 0 1,-1-1-1,1-1 1,0 0-1,24 2 1,-30-4-18,-1-2 1,1 1-1,0-1 1,-1 0-1,1-1 1,-1 1-1,1-1 0,-1 0 1,0-1-1,0 0 1,0 0-1,9-6 1,-6 3 36,-1 0 0,0-1 0,0 0 1,0-1-1,-1 1 0,0-2 0,7-9 1,3-2 40,-14 18-84,-1-1 0,1 0 0,-1 0 1,1 0-1,-1 0 0,0 0 0,0 0 0,2-6 1,-2 1 55,1-1 0,-2 1 0,1-1 0,0-16 0,-2 23-82,-1 0 1,1-1 0,-1 1-1,0 0 1,1 0-1,-1 0 1,0 0-1,0 0 1,-1 0-1,1 0 1,-3-3 0,4 5-20,0 0 1,0 0 0,0-1 0,0 1 0,0 0 0,0 0 0,0 0 0,0 0 0,0-1 0,0 1 0,0 0 0,0 0 0,0 0-1,0 0 1,0 0 0,1-1 0,-1 1 0,0 0 0,0 0 0,0 0 0,0 0 0,0 0 0,0 0 0,0 0 0,0-1 0,0 1-1,1 0 1,-1 0 0,0 0 0,0 0 0,0 0 0,0 0 0,0 0 0,0 0 0,1 0 0,-1 0 0,0 0 0,0 0 0,0 0-1,0-1 1,0 1 0,1 0 0,-1 0 0,0 0 0,0 0 0,0 1 0,0-1 0,0 0 0,1 0 0,-1 0 0,0 0-1,0 0 1,0 0 0,0 0 0,0 0 0,1 0 0,10 0 48,-10 0-90,24 0-190,-16 1 224,1-1 1,-1 0-1,1 0 0,-1-1 1,17-4-1,0-1 294,-20 6-242,0-2 1,0 1-1,0-1 1,7-2 0,8-5-7,-1 1 1,24-6-1,-33 13 122,-10 1-128,-1 0 0,1 0 0,0 0 0,-1 0 0,1-1 0,0 1-1,-1 0 1,1 0 0,-1 0 0,1 0 0,-1-1 0,1 1 0,0 0 0,-1 0 0,1-1 0,-1 1 0,1-1 0,0 0 173,3 10-95,-3-6-89,-1 1 0,0-1 0,0 0 0,-1 1 0,1-1 0,-1 1 0,1-1 0,-1 1 0,0-1 0,0 0 1,-1 0-1,1 1 0,-3 2 0,-6 24-175,9-24 150,1 0 0,-1 0 0,1 0 1,1 0-1,0 0 0,-1 0 0,2 0 0,-1 0 1,1-1-1,0 1 0,0 0 0,3 5 0,-4-8 11,1 0 0,-1-1-1,1 1 1,-1-1 0,1 0-1,0 1 1,0-1 0,0 0-1,0 0 1,0 0 0,0 0-1,0-1 1,1 1 0,-1-1-1,1 1 1,-1-1 0,1 0-1,0 0 1,-1 0 0,1 0 0,0 0-1,0-1 1,0 1 0,0-1-1,-1 0 1,7 0 0,11-3 98,0-1 0,0-1 1,0-1-1,32-14 0,71-46-69,-106 55 34,-1-1 1,0 0 0,-1-1-1,17-19 1,47-64 74,-72 86-126,-1-1 0,-1 1 0,0-1 0,0 0 1,-1 0-1,3-13 0,4-7 20,-2 4 49,-1 0 1,-1 0-1,-1-1 0,-1 1 1,1-40-1,-11 23 475,5 44-560,0 0 1,0-1 0,0 1-1,0-1 1,0 1-1,0-1 1,0 1 0,0-1-1,0 1 1,0-1-1,-1 1 1,1 0 0,0-1-1,0 1 1,0-1-1,-1 1 1,1 0 0,0-1-1,0 1 1,-1 0-1,1-1 1,0 1 0,-1 0-1,1-1 1,0 1-1,-1 0 1,1 0 0,-1-1-1,1 1 1,0 0-1,-1 0 1,0 0 0,0 0-2,1 0 1,-1 0-1,0 0 1,0 0 0,1 0-1,-1 0 1,0 0-1,1 1 1,-1-1-1,0 0 1,1 1 0,-1-1-1,0 0 1,1 1-1,-1-1 1,1 1 0,-1-1-1,1 1 1,-1-1-1,1 1 1,-2 1 0,1 1-9,0 0-1,0 0 1,0 0 0,1 1 0,-1-1 0,1 0 0,-1 1 0,1-1 0,0 0 0,0 0 0,1 5 0,-1 14-101,-4 6 65,2-15 86,-1 23 0,-3 78-56,5-101 62,-1 37 104,2-32-56,-4 30 1,0-8 24,0 72 0,-1-4 88,7-98-103,1 10 574,-3-18-573,-5 25-164,5 1-214,0-27 330,0 4-228,0 1 95,0-5-85,6 8 112,-5-9 72,-1 1 1,1-1 0,0 0-1,0 0 1,-1 1-1,1-1 1,0 0 0,0 0-1,-1 0 1,1 0-1,0 0 1,0 0-1,-1 0 1,1 0 0,0 0-1,0 0 1,0 0-1,-1 0 1,1-1 0,0 1-1,0-1 1,1 0 4,1 0 0,-1 0 1,0-1-1,-1 1 0,1-1 0,0 0 1,2-1-1,3-7 53,0 1-1,7-14 1,-10 16 7,23-32 117,62-70 0,-58 74-15,-12 13 15,25-39-1,-39 54-168,-1 0-1,0 0 0,-1 0 1,0-1-1,0 0 0,0 1 0,-1-1 1,0 0-1,-1 0 0,1-13 1,-2 14-3,0 0 1,-1 1 0,0-1 0,-1 1 0,1-1 0,-1 1 0,-1 0 0,-4-11 0,6 16-52,1 0-1,-1 0 0,1-1 1,0 1-1,-1 0 1,1-1-1,0 1 1,0 0-1,0-1 0,0 1 1,0 0-1,0-1 1,0 1-1,0 0 1,1-2-1,7-20-22,-6 19 121,25-62-38,-26 42-86,-1 24-15,3 12-294,0 2 349,-1-1 1,-1 1 0,0-1 0,0 1 0,-3 17 0,1 5 15,0 5 85,-1 0 0,-2 0 0,-2-1 0,-17 65 0,10-58 57,4-12 71,-2 0-1,-23 52 1,25-76 185,8-10-230,1-5-298,1-4 101,0-1 1,0 1-1,1 0 0,0 0 1,0 0-1,1 0 0,0 0 1,0 1-1,1-1 0,0 1 1,8-10-1,-4 6-23,0 0 1,1 1-1,0 0 0,1 1 1,0 0-1,16-11 0,-17 14 33,-5 2-10,1 1 0,-1 0 0,1 0 0,0 0 0,0 1 1,0 0-1,0-1 0,0 2 0,1-1 0,-1 1 0,0 0 0,11-1 0,-13 1 26,0 1-1,0 0 1,0 0 0,-1 0 0,1 1 0,0-1-1,0 1 1,0 0 0,0-1 0,0 1-1,-1 0 1,1 1 0,0-1 0,-1 0 0,1 1-1,-1 0 1,0-1 0,1 1 0,-1 0-1,0 0 1,0 0 0,0 0 0,2 4 0,6 9 11,-1 0 0,-1 1 1,0 1-1,11 33 1,-2-4 47,4 6-116,26 59-29,-45-107 124,0-1-1,0 0 1,0 0 0,0 0 0,1 0-1,-1 0 1,1-1 0,-1 1-1,1-1 1,0 1 0,0-1 0,1 0-1,-1 0 1,5 2 0,-2-2-2,0 0 0,0 0-1,1-1 1,-1 0 0,0 0 0,1 0 0,8-1 0,-12 0-146,-1 0 1,1 0-1,-1-1 1,0 1 0,1-1-1,-1 0 1,0 1-1,5-3 1,-6 2-229,0 1 1,-1-1-1,1 1 0,0-1 1,0 0-1,0 1 1,0-1-1,1-2-687,-1 3 688,-1-1-1,1 0 0,-1 0 1,1 0-1,-1 0 1,1 0-1,-1 0 0,0 0 1,1 0-1,-1 0 1,0 0-1,0-1 0,1-13-1927,3-11-156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5:49.37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42 0 2080,'-2'0'61,"1"0"1,-1 0-1,0 0 1,1 1-1,-1-1 0,1 0 1,0 1-1,-1-1 1,1 1-1,-1-1 1,1 1-1,0 0 0,-1-1 1,1 1-1,0 0 1,-1 0-1,1 0 0,0 0 1,0 0-1,0 0 1,0 0-1,0 1 1,-1 1-1,-2 2 129,4-5-102,-1 1-1,1-1 1,-1 1-1,1 0 1,0-1 0,-1 1-1,1 0 1,0-1 0,-1 1-1,1 0 1,0-1-1,0 1 1,0 0 0,0 0-1,0-1 1,0 1 0,0 0-1,0 0 1,0-1-1,0 1 1,0 0 0,0 0-1,1-1 1,-1 1 0,0 0-1,0-1 1,1 1-1,-1 0 1,0-1 0,1 1-1,-1-1 1,1 1 0,-1 0-1,1-1 1,-1 1-1,1-1 1,-1 1 0,1-1-1,0 0 1,-1 1 0,2-1-1,1 3 129,1-1-1,-1 0 1,1 0-1,0-1 1,-1 1 0,8 1-1,7 0 66,1 0 1,0-1-1,28-1 0,58-8 748,-82 5-980,-10 1-354,-1 0 1,0 0-1,1 1 1,-1 1-1,1 0 1,-1 1-1,0 0 1,0 1-1,0 0 1,17 8-1,-18-3-1801,-3 3-1046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5:49.7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18 107 8128,'-18'-27'3008,"18"14"-2336,5 1-160,-5 4-640,3 1-32,7-1-736,-1 0 512,17-4-5312,-3 1 2720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5:55.6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35 725 1056,'-1'-5'437,"1"6"-433,-1 0-1,0-1 0,1 1 0,-1 0 0,0 0 1,1-1-1,-1 1 0,0-1 0,0 1 0,1 0 1,-1-1-1,0 0 0,0 1 0,-1 0 0,1-1 158,0 0-1,0-1 1,0 1-1,0 0 1,0 0-1,0-1 1,0 1-1,0 0 1,0-1-1,0 1 1,0-1-1,0 1 1,0-1-1,0 0 0,0 1 1,0-1-1,0 0 1,1 1-1,-1-1 1,0 0-1,-1-2 635,2-13 1563,1 8-2007,0 0 1,0-1-1,1 1 1,0 0 0,1 0-1,3-10 1,-1 7-241,-1-1 0,3-17 0,10-71 497,7-37 830,-16 95-1009,28-94 403,-32 128-846,-1 0 0,1 0-1,0 0 1,1 1 0,0 0 0,0 0 0,1 0 0,0 0 0,0 1 0,0 0-1,1 0 1,0 1 0,11-8 0,-2 4-36,1 0 1,-1 1-1,2 0 0,-1 2 1,24-7-1,-29 10-41,0 0 0,1 1 1,-1 1-1,18-1 0,-25 2 79,-1 0-1,1 1 1,0 0 0,0 0-1,0 0 1,0 0-1,0 1 1,-1 0 0,1 0-1,-1 0 1,1 0-1,-1 1 1,0-1-1,4 5 1,-2-3 59,-1 1 0,1 0 0,-1 1 0,-1-1 1,6 8-1,-9-12-19,0 1 0,0-1 0,-1 1 0,1 0 0,0 0 0,-1-1 0,1 1 0,0 0 1,-1 0-1,0 0 0,0 0 0,1 0 0,-1 0 0,0 0 0,-1-1 0,1 1 0,0 0 0,0 0 1,-1 0-1,1 0 0,-1 0 0,0-1 0,1 1 0,-1 0 0,-2 2 0,-6 11 427,-18 20 0,22-30-376,1 0-1,-1 0 0,0-1 0,0 0 0,-1 0 1,1-1-1,-10 5 0,3-2 63,-1-1 0,0 0 0,0-1 0,0-1 0,0 0 0,-1-1 0,1 0 0,-20 0 0,-58-9-951,90 7 762,2-1-37,0 1 75,-1-1 1,1 1-1,0-1 0,-1 1 0,1 0 0,0-1 0,0 1 1,0 0-1,-1-1 0,1 1 0,0 0 0,0 0 0,0 0 0,-1 0 1,3 0-1,-3 0 1,49-15-343,-36 12 290,-1 1-1,1 0 0,0 1 1,0 0-1,0 1 0,0 1 1,0 0-1,25 6 0,-31-5 39,0 0 0,0 0 1,1 1-1,-1 0 0,-1 0 0,1 1 0,0 0 0,-1 0 0,0 1 0,0 0 0,0 0 0,-1 0 0,0 0 0,0 1 0,0 0 0,6 10 1,-8-12 45,0 1 1,-1 0 0,1-1-1,-1 1 1,0 0 0,-1 1-1,1-1 1,-1 0 0,0 0-1,0 1 1,0 7 0,-1 0 130,-1 0 1,-4 24 0,4-31-120,0-1 0,-1 1 0,0-1 0,0 0 0,-1 0 0,1 0 0,-1 0 1,-7 9-1,4-6 65,-1-1 1,0 1 0,0-1-1,-1 0 1,0-1 0,0 0-1,0 0 1,-1-1 0,0 0-1,0-1 1,0 0-1,-1 0 1,1-1 0,-1 0-1,-14 2 1,-17 0 9,0-3 1,-56-3-1,21-1-8298,97 2-200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5:56.41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44 3552,'0'-1'81,"0"1"1,0-1-1,0 0 0,0 1 1,1-1-1,-1 0 1,0 1-1,0-1 0,0 0 1,1 1-1,-1-1 1,0 1-1,0-1 0,1 0 1,-1 1-1,1-1 1,-1 1-1,1-1 0,-1 1 1,1-1-1,-1 1 0,1-1 1,1 0 296,-2-3-834,9-5 3894,5-2 828,-9 10-4139,0 0 0,1 1 0,-1-1 0,1 1 0,6 1 0,13 0 146,146-2 355,-84 2-221,-40 2-79,-2-1-4059,-24-10-4626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00.55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295 658 4576,'0'0'81,"1"0"-1,-1 0 1,0 0 0,1 0-1,-1 0 1,0 0 0,1 0 0,-1 0-1,1 0 1,-1 0 0,0 0-1,1 0 1,-1 0 0,0 0 0,1 0-1,-1 0 1,0-1 0,1 1 0,-1 0-1,0 0 1,0 0 0,1 0-1,-1-1 1,0 1 0,0 0 0,1 0-1,-1-1 1,0 1 0,0 0-1,1-1 1,-1 1 0,0 0 0,0-1-1,0 1 1,0 0 0,0-1-1,0 1 1,1 0 0,-1-1 0,0 1-1,0-1 1,-6-14 1314,4 10-111,1 5-1232,1-1 1,0 1-1,0-1 1,-1 1-1,1 0 1,-1-1-1,1 1 1,0 0-1,-1-1 1,1 1-1,-1 0 1,1 0-1,-1-1 1,1 1-1,-1 0 0,1 0 1,-1 0-1,1 0 1,-1 0-1,1 0 1,-1 0-1,1 0 1,-1 0-1,1 0 1,-1 0-1,1 0 1,-1 0-1,1 0 1,-1 0-1,1 0 1,-1 1-1,1-1 0,-1 0 1,1 0-1,0 0 1,-1 1-1,-17 10 418,-11 13-303,2 1 0,-25 32 1,20-23 130,-74 89-218,104-121-83,1 1 1,-1-1-1,0 0 1,1 1-1,0-1 1,-1 1-1,1-1 1,0 1-1,0 0 1,1-1-1,-1 1 1,0 0-1,1 0 1,0-1-1,-1 1 1,1 0-1,0 0 1,1 3-1,0-4 16,-1 0-1,1-1 1,0 1-1,0 0 1,-1-1-1,1 1 0,0-1 1,0 1-1,1-1 1,-1 1-1,0-1 1,0 0-1,1 0 1,-1 0-1,1 1 1,-1-2-1,1 1 1,-1 0-1,1 0 1,0 0-1,-1-1 1,1 1-1,0-1 1,0 1-1,0-1 1,-1 0-1,1 1 1,3-1-1,2 0 78,-1 1 0,1-1 0,-1 0 0,1 0 0,-1-1 1,1 0-1,-1 0 0,1-1 0,-1 1 0,0-1 0,0-1 0,0 1 0,0-1 0,0 0 0,0-1 0,-1 1 0,0-1 0,1 0 0,-1 0 0,-1-1 0,1 1 0,-1-1 0,0 0 0,0-1 0,5-8 0,4-13-1,-1 0-1,-2-1 0,-1 0 0,6-30 0,-6 23-49,31-185 4,-37 174 32,-1-1-1,-6-52 1,4 39-29,1 37-77,-3-33 0,-1-5-85,3 41-215,-6-38-1,0 43-305,3 14 150,2 10 161,3 11 73,-2 0 0,-2 21 0,0 27-49,4 125 355,-1-149-96,-1-28 13,0 1 0,6 29 0,0-12 50,20 75 211,-23-98-206,1 0 0,1-1 0,0 1 1,0-1-1,1 0 0,0 0 1,13 14-1,-12-17 3,0-1 0,1 1-1,0-1 1,1 0 0,0-1 0,-1 0 0,1 0 0,1-1 0,-1 0 0,1-1-1,0 0 1,-1-1 0,14 2 0,0-1 32,-1-1-1,1-1 1,0-1-1,41-5 1,-50 3-21,0 0-1,0-1 1,26-10 0,-33 10-1,0 0 1,0-1-1,-1 0 1,1 0-1,-1-1 1,0 1-1,0-1 1,9-11-1,-9 11-14,-1-1 0,-1-1 0,1 1 0,-1-1-1,0 1 1,-1-1 0,1 0 0,-1-1 0,-1 1 0,1 0 0,-1-1 0,-1 0-1,1 1 1,-1-1 0,-1 0 0,1 0 0,-1 0 0,-2-8 0,2 12-44,0 1 1,-1-1-1,1 1 1,-1-1-1,0 1 1,0 0-1,-1-1 1,1 1 0,-1 0-1,1 0 1,-1 0-1,0 0 1,0 0-1,0 0 1,-1 1 0,1-1-1,-1 1 1,1-1-1,-1 1 1,0 0-1,0 0 1,0 0-1,0 1 1,0-1 0,0 1-1,0-1 1,-1 1-1,1 0 1,-1 0-1,1 1 1,-1-1 0,1 1-1,-1-1 1,1 1-1,-1 0 1,1 1-1,-1-1 1,1 0-1,-1 1 1,1 0 0,0 0-1,-1 0 1,1 0-1,-6 4 1,3-2-26,0 0-1,0 1 1,1 0 0,-1 0-1,1 0 1,0 0 0,1 1-1,-1 0 1,1 0 0,0 0-1,0 1 1,0 0 0,1-1-1,0 1 1,-4 9 0,-15 62-87,20-68 115,0 1 1,1-1 0,0 1 0,1-1 0,0 1-1,2 11 1,-1-9 13,2-1 0,-1 1-1,2 0 1,-1-1 0,2 0-1,-1 0 1,2 0 0,-1-1-1,12 16 1,-13-20 42,1-1 0,0 0 0,-1 0 1,2 0-1,-1-1 0,0 0 0,1 0 0,0 0 1,0-1-1,0 1 0,0-1 0,1-1 0,-1 0 0,1 1 1,0-2-1,-1 1 0,12 0 0,-8-1 21,0-1-1,1 0 1,-1 0-1,0-1 0,13-3 1,-18 2-1,0 1-1,0-1 1,0 0 0,0 0-1,0 0 1,-1-1 0,1 1 0,0-1-1,-1-1 1,0 1 0,6-6 0,-3 2 0,-1 0 1,0 0 0,0-1 0,0 1 0,-1-1 0,0-1-1,-1 1 1,4-10 0,-2-4-2,-4 14-91,0 1 1,0-1-1,1 1 0,0 0 1,1-1-1,6-10 1,-1 5-143,-4 6 49,0 0 0,0 1 0,9-9 0,-11 13 93,-1 0 1,1 0-1,0 0 0,-1 1 0,1-1 1,0 1-1,0-1 0,0 1 1,1 0-1,-1 0 0,0 1 0,5-2 1,11 1-6,22 1 0,-15 1 1447,-45-1-1121,15 0-337,0 1-1,1 0 1,-1 0 0,0 0-1,1 0 1,-1 1 0,0-1 0,1 1-1,0 0 1,-1 0 0,1 0-1,0 1 1,0-1 0,-5 6 0,0 1-12,0 0 1,0 0-1,-9 15 1,11-15 37,0 1 0,1-1 0,1 1 0,-1 0 0,1 1 0,-2 10 1,-5 12 154,8-24-196,-1 1 1,1-1-1,1 1 1,-2 13-1,4-21 68,0 1 1,0-1-1,0 1 0,0-1 1,0 1-1,1-1 0,-1 1 1,1-1-1,-1 1 1,1-1-1,0 1 0,0-1 1,0 0-1,1 0 0,-1 1 1,0-1-1,1 0 0,0 0 1,-1-1-1,1 1 0,0 0 1,2 1-1,-1-1 17,0 0-1,1 0 1,-1-1-1,1 1 1,-1-1-1,1 0 1,-1 0-1,1-1 1,6 1-1,38 1-53,-42-2 27,39 1 198,0-3 0,53-8 0,-59 3-56,72-24 0,-99 27-91,0-1 1,-1 0-1,0-1 1,0 0-1,0-1 1,-1 0 0,0-1-1,0 0 1,-1 0-1,12-14 1,-10 10 53,13-18 229,-22 28-285,-1 1-1,0-1 0,-1 0 0,1 1 1,0-1-1,0 0 0,-1 1 1,1-1-1,-1 0 0,1 0 1,-1 0-1,0 0 0,0 0 1,0 1-1,0-1 0,0-3 0,0 4-45,-1 0 0,1 0-1,0 0 1,-1 1 0,1-1 0,-1 0-1,1 0 1,-1 1 0,1-1-1,-1 0 1,1 1 0,-1-1-1,0 0 1,1 1 0,-1-1-1,0 1 1,1-1 0,-1 1-1,0-1 1,0 1 0,0 0-1,1-1 1,-1 1 0,0 0-1,0 0 1,0 0 0,0-1 0,-1 1-1,0 0-18,1 0 0,-1 0 0,0 0 0,0 1 0,0-1-1,1 0 1,-1 1 0,0-1 0,1 1 0,-1 0 0,0-1 0,-2 3-1,1-1 30,-3 2-49,1 0 0,-1 0 0,1 1 0,0 0 0,0 0 0,-8 11-1,-31 54-206,39-60 167,0 1 1,0 0 0,1 0 0,-5 23-1,9-31 96,-1 0-1,1-1 1,0 1-1,0 0 0,0 0 1,0 0-1,0 0 0,1 0 1,-1 0-1,1-1 1,0 1-1,0 0 0,0 0 1,0-1-1,3 5 1,-3-5 10,0-1 1,0 0 0,0 0 0,0 0-1,1 0 1,-1 0 0,0 0 0,0 0-1,1-1 1,-1 1 0,0 0 0,1-1-1,-1 1 1,1-1 0,-1 1 0,0-1-1,1 0 1,-1 1 0,1-1 0,0 0-1,-1 0 1,1 0 0,-1 0 0,1 0-1,-1-1 1,1 1 0,-1 0 0,0-1-1,1 1 1,1-2 0,3 0 26,-1-1 0,1 0 1,-1 0-1,0-1 0,0 1 1,0-1-1,0 0 0,-1-1 1,1 1-1,-1-1 0,0 1 1,3-8-1,1 0 44,-1-1 0,-1 0-1,0 0 1,5-16 0,-10 24-145,0-1 1,0 1-1,0-11 0,-1 12 4,0 0-1,1 0 0,-1 1 1,1-1-1,0 0 0,0 0 1,0 1-1,3-6 0,-3 3-863,-2 12 679,2 8 203,1-1 1,0 0-1,1 0 0,7 23 1,-5-19 26,-3-13 17,-1 0 0,1 0-1,0 0 1,0-1-1,0 1 1,1 0-1,-1-1 1,1 0-1,0 1 1,0-1-1,0 0 1,0-1-1,4 4 1,-5-5 49,1 1-1,-1-1 1,1 1 0,-1-1 0,1 0 0,0 0 0,0 0-1,-1 0 1,1 0 0,0-1 0,0 1 0,0-1-1,0 0 1,0 0 0,-1 0 0,1 0 0,0 0 0,0-1-1,0 1 1,3-2 0,5-3 67,-1 1 0,0-1 0,0-1 1,0 0-1,-1-1 0,0 1 0,12-13 0,3-6-101,22-31 0,-8 11-105,-7 8-214,3 2 0,53-44 0,-86 78 280,4-3-91,0 0 0,0 0 1,0 0-1,1 1 0,10-4 0,-15 6 83,0 1-1,0-1 1,1 1 0,-1 0-1,0 0 1,0 0-1,1 0 1,-1 0-1,0 0 1,0 0-1,0 0 1,1 0-1,-1 0 1,0 1-1,0-1 1,0 0-1,1 1 1,-1-1 0,0 1-1,0-1 1,0 1-1,0 0 1,0 0-1,0-1 1,0 1-1,0 0 1,-1 0-1,1 0 1,0 0-1,0 0 1,-1 0 0,1 0-1,0 0 1,-1 0-1,1 0 1,-1 0-1,1 3 1,2 7 18,0 0 0,-1 1 1,-1-1-1,0 1 0,0-1 1,-1 1-1,-1 11 0,0 7-15,1-3 255,-2 0 0,-9 52-1,-2-20 218,12-38 986,9-22-1397,-1 0-1,1 0 0,-1-1 0,0 0 0,0 0 1,0 0-1,0-1 0,0 0 0,0-1 0,-1 0 1,1 0-1,-1 0 0,0 0 0,0-1 0,-1 0 1,0-1-1,0 1 0,0-1 0,7-11 0,-6 7 26,-1 0-1,0-1 0,4-13 1,8-19 11,-15 37-136,-1 0 1,1 0 0,-1 0 0,0-9 0,0 12-491,-1 12-451,-7 147 485,-1-109 449,-14 48 0,-4 15 140,0 18 247,19-103-198,-1-1 0,-1 0 0,-13 26 0,20-47-70,0 1 0,0 0 1,-1-1-1,1 1 0,-1-1 1,0 1-1,0-1 1,0 0-1,0-1 0,-1 1 1,1 0-1,-1-1 0,1 0 1,-1 0-1,0 0 0,0 0 1,0-1-1,-5 2 0,2-2-22,1 0 0,0 0 0,0-1-1,-1 0 1,1 0 0,0-1 0,0 1-1,0-1 1,-1-1 0,1 1 0,0-1-1,-6-3 1,5 2-27,-1-1-1,1 0 1,0 0 0,1 0-1,-1-1 1,1 0 0,0 0-1,0-1 1,1 0 0,-1 0-1,1 0 1,0-1 0,1 1-1,0-1 1,0 0 0,0 0-1,1-1 1,0 1 0,1-1-1,-1 0 1,2 1 0,-3-15-1,4 18-24,0-1-1,0 1 1,1-1-1,0 1 0,-1-1 1,2 1-1,-1-1 0,0 1 1,1 0-1,0 0 1,0 0-1,0 0 0,0 0 1,1 0-1,-1 0 1,7-5-1,-1 0-68,1 1 1,0-1-1,0 2 1,21-14-1,93-45 118,-58 32 53,-18 9 72,0 3 0,75-27 0,-118 48-211,130-41-464,-101 30-1248,60-32 1,-89 42 1276,0 0 0,-1 0 1,1-1-1,-1 1 0,0-1 0,1 1 0,-1-1 0,0 0 0,2-4 1,4-8-4571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42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1167 3808,'-5'3'1237,"7"-2"105,12-1 1298,20-4-78,-21 1-2116,-1 0-1,0-1 1,0 0 0,0-1 0,19-10-1,-11 3 223,38-30 1,-8-2-10,-2-3 1,60-76 0,-25 27-112,107-131 231,13-95-384,-194 307-403,10-18 155,-1 0-1,23-60 1,-40 89-142,0 1-43,0 1 1,0 0-1,-1 0 0,1 0 0,-1 0 1,1-1-1,-1 1 0,0 0 0,0 0 1,0-1-1,0 1 0,-1-3 0,1 4 26,0 1-1,0-1 0,0 1 0,0-1 0,0 1 0,-1-1 0,1 1 0,0 0 1,0-1-1,-1 1 0,1-1 0,0 1 0,-1 0 0,1-1 0,0 1 1,-1 0-1,1-1 0,0 1 0,-1 0 0,1 0 0,-1-1 0,1 1 0,-1 0 1,1 0-1,0 0 0,-1 0 0,1 0 0,-2-1 0,1 1-3,-1 0 0,0 0-1,0 0 1,0 1 0,1-1 0,-1 0-1,0 1 1,-2 0 0,-30 16 32,32-16-14,-11 7 6,0 2 0,0-1 1,1 2-1,1-1 0,-1 2 0,-14 19 0,7-5 16,0 1 0,-15 33-1,-57 136 147,74-152-6,3 1 0,-14 72-1,26-108-97,1 0-1,0 0 0,0 0 0,1 0 0,0 0 1,0 0-1,3 11 0,-2-17-34,-1-1 0,1 0 0,0 1-1,0-1 1,0 0 0,0 0 0,1 0 0,-1 0 0,0 0 0,1 0 0,0 0-1,-1 0 1,1-1 0,0 1 0,0 0 0,0-1 0,0 0 0,0 1-1,0-1 1,0 0 0,0 0 0,1 0 0,-1-1 0,0 1 0,1 0 0,-1-1-1,1 0 1,-1 1 0,0-1 0,1 0 0,4-1 0,14 0 55,0-1 1,-1 0 0,1-2 0,36-11-1,77-38 217,-129 50-293,153-77-191,-158 80 181,0 0-1,0 0 0,0 0 1,0 0-1,0 0 1,0 0-1,0 0 1,0 0-1,0 0 1,0 1-1,0-1 1,0 0-1,0 0 1,0 0-1,0 0 1,0 0-1,0 0 1,0 0-1,0 0 1,0 0-1,0 0 1,0 0-1,0 0 1,0 0-1,0 0 1,0 0-1,0 0 1,0 0-1,0 0 1,0 0-1,0 0 1,0 0-1,0 0 1,0 0-1,0 1 1,0-1-1,1 0 1,-1 0-1,0 0 1,0 0-1,0 0 1,0 0-1,0 0 1,0 0-1,0 0 1,0 0-1,0 0 1,0 0-1,0 0 1,0 0-1,0 0 1,0 0-1,0 0 1,0 0-1,0 0 1,0 0-1,0 0 1,0 0-1,0 0 1,0 0-1,0 0 1,1 0-1,-1 0 1,0 0-1,0 0 1,-3 6-34,-4 9-144,4-11 158,-6 10 8,0 1 0,-9 19 0,16-28 24,0-1-1,0 1 0,1 0 1,0 0-1,0 0 0,0-1 1,0 1-1,1 0 0,0 0 1,1 9-1,2-1 54,0-1 0,0 0 0,1 0 0,1 0 0,0-1 0,0 1 0,2-1 0,-1 0 0,1-1 0,10 12 0,-16-22-47,0 0 1,0 0-1,0 0 1,0 0 0,0 0-1,0 0 1,0 0-1,0-1 1,0 1 0,0 0-1,0-1 1,1 1-1,-1-1 1,2 2 0,-2-2 1,0 0 0,-1 0 1,1 0-1,-1-1 1,1 1-1,0 0 0,-1 0 1,1 0-1,-1 0 1,1 0-1,-1-1 0,1 1 1,0 0-1,-1-1 0,1 1 1,-1 0-1,1-1 1,-1 1-1,1-1 0,-1 1 1,1-1-1,1-2 15,-1 1 0,0-1 0,1 1 0,-1-1 0,0 0 0,0 1 0,0-1 0,-1 0 0,2-5 0,-1-6 25,0 1 0,-1-1 1,0 0-1,-3-17 0,2 24-70,-1-1-1,0 1 1,0-1-1,-1 1 1,0 0 0,0 0-1,-1 0 1,0 0 0,-4-6-1,-23-24-431,28 34 380,4 2 50,2 2 16,12 6-7,1-1-1,-1 0 1,1-2-1,0 0 1,19 3-1,5-3-144,73-4 1,-47-5-5014,-57 3 3014,-15-1-1690,-6 2 1347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03.6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77 4640,'4'-8'1728,"14"-4"-1344,-5-8-96,-3 12-1568,-1-4 640,-4-4-2208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08.24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1 100 2496,'7'-7'8522,"-6"7"-8068,0 1-418,0 1 0,1-1 0,-1 0 1,0 0-1,1 0 0,-1 0 0,1 0 1,-1-1-1,3 2 0,-3-2 23,21 12 696,-17-10-746,0 0-1,-1 0 0,1 1 1,-1 0-1,1 0 0,-1 0 1,0 0-1,0 1 0,0-1 0,0 1 1,-1 0-1,0 0 0,0 1 1,5 7-1,-5-4 41,0-1-1,0 0 1,-1 1-1,0-1 1,-1 1-1,1 0 1,-1 0 0,-1 14-1,1-6 111,1-1 1,7 32-1,-2-13-151,-5-27 22,-1 0 0,1 0 0,0 0 0,0-1 1,6 11-1,-7-16 34,-1 0-54,1-1 1,-1 1 0,0 0-1,1-1 1,-1 1-1,0-1 1,1 1 0,-1 0-1,0-1 1,0 1-1,0 0 1,0-1 0,0 1-1,0 0 1,0-1-1,0 1 1,0 0-1,0 0 1,0 15 423,-3-3-307,1-7 24,1 1-1,0 0 1,0 0-1,1 12 1,0-18-144,1-1 0,-1 1 1,1-1-1,-1 0 0,1 1 1,-1-1-1,1 0 0,-1 0 1,1 1-1,-1-1 0,1 0 1,-1 0-1,1 0 0,-1 0 1,1 0-1,-1 0 1,1 0-1,0 0 0,-1 0 1,1 0-1,-1 0 0,1 0 1,-1 0-1,1 0 0,0-1 1,17-2 195,15-4-135,-20 5-123,25-8 0,29-9 229,-29 9-188,7-2-69,88-27 432,-128 37-286,-1 1 1,0-1-1,0 0 0,-1 0 0,1 0 1,0 0-1,-1 0 0,1-1 0,-1 0 1,0 0-1,1 0 0,-1 0 0,-1 0 0,1-1 1,0 1-1,-1-1 0,0 1 0,0-1 1,0 0-1,0 0 0,-1 0 0,1 0 1,-1 0-1,0-1 0,-1 1 0,1 0 1,0-6-1,-1-27 406,-1 0 0,-12-67 1,11 93-462,0 0 0,-2 0 0,-7-19 0,8 25-68,1 1 1,-1-1-1,0 1 0,0 0 1,0 0-1,0 0 0,-1 1 1,0-1-1,1 1 0,-10-6 1,8 6-217,-1-1-251,0 0 0,0 1 1,-9-4-1,12 6-216,0 0 0,0 1-1,0-1 1,0 1 0,-7-1-1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09.34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17 0 1824,'-17'0'14911,"19"6"-15039,-1-5 528,-1 1-160,0-2-232,1 1 0,-1-1 0,0 1 0,0-1 0,0 0 0,0 1-1,0-1 1,1 1 0,-1-1 0,0 1 0,1-1 0,-1 0 0,0 1 0,0-1-1,1 1 1,-1-1 0,1 0 0,-1 1 0,60 0 1029,64-2-672,69-10-77,-22 10-85,-165 1-200,-5 0-3,1 0 1,0 0-1,-1 0 1,1 0-1,0 1 1,-1-1-1,1 0 1,-1 1-1,1 0 1,-1-1 0,1 1-1,-1 0 1,1 0-1,1 1 1,-2-1-119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12.83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351 151 3648,'5'-4'2640,"-6"4"-2572,1-1 0,0 0-1,-1 0 1,1 0 0,-1 0 0,1 1 0,-1-1 0,1 0 0,-1 1 0,1-1-1,-1 0 1,0 1 0,0-1 0,1 1 0,-1-1 0,0 1 0,0-1 0,1 1 0,-1-1-1,0 1 1,0 0 0,-2-1 0,-22-4 2003,4 5-924,9 1-710,1-1 0,0 0 0,-1-1 1,-14-3-1,20 3-293,-1 0 1,1 0-1,0 1 1,-1 0-1,1 1 1,-1-1-1,1 1 1,0 0-1,0 1 1,-12 3-1,15-3-147,-1 0-1,1 0 1,-1 0 0,1 0-1,0 0 1,0 0 0,0 1-1,0 0 1,1-1 0,-1 1-1,1 0 1,-5 7-1,0 3-44,0 0 0,-6 14-1,6-10-28,-24 55-73,30-67 128,0 0 0,0 0 0,0 0 0,1 0 0,-1 0 0,1 1 0,0-1-1,1 0 1,-1 0 0,1 0 0,0 0 0,1 0 0,2 9 0,-3-12 49,0 1-1,0-1 1,0 0-1,0 0 1,1 0 0,-1 0-1,1-1 1,-1 1-1,1 0 1,-1 0 0,1-1-1,0 1 1,0-1-1,0 0 1,0 1 0,0-1-1,0 0 1,0 0-1,4 1 1,-3-1 66,1 0 0,-1 0 1,0 0-1,1-1 0,-1 1 0,1-1 1,0 0-1,-1 0 0,1 0 0,-1-1 0,1 1 1,3-2-1,0 0 35,-1 0 1,0 0-1,0-1 1,0 0-1,0 0 1,10-8-1,-13 9-80,-1 0 1,1-1-1,-1 1 1,0-1-1,0 0 1,0 0-1,0 0 1,0 0-1,-1 0 1,1 0-1,-1-1 1,0 1-1,0 0 1,1-7-1,-1 4-55,0-1 0,0 0-1,-1 0 1,0 0-1,-1-13 1,0 17-26,0-1 1,0 1 0,0-1 0,0 1-1,0-1 1,-1 1 0,0 0 0,0 0-1,0 0 1,0 0 0,0 0 0,-4-4-1,3 2-77,2 11-963,2 3 934,0 1 1,1-1-1,0 1 1,6 14-1,0 6-11,4 11-35,-7-23 132,-1 0 1,0 1 0,2 21-1,-6-1 109,-5 45 0,2-41 142,-20 145 362,20-171-409,-1 0 1,-1 1 0,-12 28 0,13-36-31,-1 0 0,0 0 1,-1-1-1,0 0 1,-1 0-1,0 0 1,-8 7-1,13-14-91,1-1 1,-1 0-1,1 1 0,-1-1 0,1 0 0,-1 0 1,0 0-1,0 0 0,0 0 0,0 0 1,1 0-1,-1-1 0,0 1 0,0-1 0,0 0 1,0 1-1,0-1 0,0 0 0,-1 0 0,1 0 1,0 0-1,0-1 0,0 1 0,0 0 1,0-1-1,0 0 0,1 1 0,-1-1 0,0 0 1,0 0-1,0 0 0,1 0 0,-3-2 0,0 0-47,0-1-1,1 1 0,-1-1 0,1 0 0,0 0 0,0 0 0,1 0 0,-1 0 0,1-1 0,0 1 1,0-1-1,-2-8 0,0-1-157,2-1 0,0 1 0,1 0 0,0-1 0,1 0 0,3-17 0,1 2-279,16-55 0,-17 75 406,1 0 1,0 0 0,1 0 0,0 1 0,0 0 0,1 0 0,0 0-1,0 0 1,1 1 0,1 0 0,-1 1 0,1 0 0,0 0 0,1 0 0,0 1-1,12-6 1,14-5-7,0 1 0,0 2-1,48-12 1,8-3 81,-71 22 98,66-27 1,-72 27-42,-1 1 0,0-2 0,-1 0 0,14-11 1,-23 17-42,-1-1 1,1 1 0,0-1-1,-1 0 1,0 0 0,0 0-1,0 0 1,0 0 0,0-1-1,-1 1 1,1-1 0,-1 1-1,0-1 1,0 1 0,1-6 0,-2 1 94,1 0 1,-1 0-1,-1 0 1,1 0 0,-4-16-1,4 24-151,0-1-1,-1 1 1,1-1-1,0 1 0,0-1 1,0 1-1,0-1 1,0 1-1,-1-1 1,1 1-1,0-1 1,-1 1-1,1-1 1,0 1-1,-1-1 1,1 1-1,0-1 1,-1 1-1,1 0 1,-1-1-1,1 1 0,0 0 1,-1 0-1,1-1 1,-1 1-1,1 0 1,-1 0-1,0-1 1,1 1-1,-1 0 1,1 0-1,-1 0 1,1 0-1,-1 0 1,1 0-1,-1 0 1,1 0-1,-1 0 0,0 0 1,0 1-1,0-1-42,-1 1-1,1-1 0,0 1 0,0-1 0,-1 1 1,1 0-1,0 0 0,0-1 0,0 1 1,0 0-1,0 0 0,0 0 0,0 0 1,1 0-1,-1 1 0,-1 1 0,-5 11-108,1 1 0,0 1-1,-6 22 1,9-22 160,1-1-1,-2 30 1,4-42 18,1 1 1,-1-1-1,1 0 0,0 1 1,0-1-1,1 0 0,-1 0 1,0 0-1,1 0 0,0 0 1,0 0-1,0-1 0,0 1 1,0-1-1,1 1 0,-1-1 1,4 3-1,-4-3 38,-1-1 0,1 1 0,0-1 0,0 0 0,1 1 0,-1-1 0,0 0 0,0 0 0,1 0 0,-1-1 0,0 1 0,1 0 0,-1-1 0,1 0 0,-1 1 0,1-1 0,-1 0 0,0 0 0,1 0 0,-1-1 0,1 1 0,-1-1 0,1 1 0,2-2 0,-2 0 6,-1 0 0,1 0 0,0 0 0,0 0 1,-1 0-1,1-1 0,-1 0 0,0 1 0,0-1 1,0 0-1,0 0 0,0 0 0,-1 0 0,1 0 1,-1 0-1,0-1 0,0 1 0,0 0 1,1-6-1,0-7 66,-1 1 0,0-1 1,-1-17-1,-1 11-139,1 14-26,-1 0 0,0 1 0,-1-1 0,0 0 0,-3-8 0,-1-1-58,5 15 64,0-1 1,0 1 0,0 0-1,0 0 1,-1-1-1,1 1 1,-1 0-1,0 0 1,0 0 0,-3-3-1,-11-13-204,12 11-1050,7 11 1195,1-1 0,-1 1 0,0 0 0,4 8 1,-4-8 94,-1 0-1,1 0 1,0 0 0,0-1 0,0 1 0,1-1 0,-1 1 0,6 3 0,-5-5 88,0 1 0,1-1 0,-1 1 0,1-1 0,0 0 0,-1-1 0,9 2 0,-10-2-6,0-1-1,0 0 1,0 0-1,0-1 1,0 1-1,0 0 1,0-1-1,0 0 1,0 0-1,0 0 1,0 0-1,0 0 1,4-3-1,-2 1-33,-1-1-1,1 1 0,-1-1 0,0 0 0,0 0 0,0-1 0,0 1 0,-1-1 0,1 0 0,3-8 0,0-1 62,0 0-1,6-25 0,-10 27-74,-1 0-1,0-1 1,-1 1-1,-1-1 1,0 1-1,-3-25 1,3 34-48,-1-1 0,0 1 0,-1 0 0,1 0 1,-3-4-1,3 4-92,0 1 0,0 0 0,0-1 1,0 1-1,0-1 0,0 1 1,1-1-1,-1-3 0,1 6 94,0 0-1,0 0 1,0 0 0,0 0-1,0 0 1,0 0 0,0 0-1,0-1 1,0 1 0,0 0-1,0 0 1,0 0 0,0 0-1,0 0 1,0 0 0,0 0-1,0-1 1,0 1 0,0 0-1,0 0 1,-1 0 0,1 0-1,0 0 1,0 0 0,0 0-1,0 0 1,0 0 0,0 0-1,0-1 1,0 1 0,0 0-1,-1 0 1,1 0-1,0 0 1,0 0 0,0 0-1,0 0 1,0 0 0,0 0-1,0 0 1,-1 0 0,1 0-1,0 0 1,0 0 0,0 0-1,0 0 1,0 0 0,0 0-1,0 0 1,-1 0 0,1 0-1,0 0 1,0 0 0,0 0-1,0 0 1,0 1 0,0-1-1,0 0 1,0 0 0,-1 0-1,1 0 1,0 0 0,0 0-1,0 0 1,0 0 0,0 0-1,0 0 1,0 1-1,0-1 1,0 21-106,2-1-1,0 1 1,1 0-1,1-1 1,1 0-1,0 0 1,2 0-1,11 22 1,-12-30 171,0-1 1,2 0 0,-1-1 0,1 1 0,1-1-1,0-1 1,0 0 0,1 0 0,0-1 0,19 12 0,-21-15 42,0-1 1,1 0-1,16 6 1,-20-9-41,0 0 0,1-1 0,-1 1 0,0-1 0,0 0 0,1 0 0,-1 0 0,7-2 0,-4 0-30,0 1 0,0-1 0,0-1 0,0 0 0,0 0 0,-1 0 0,1-1 0,-1 0 0,0 0 0,0-1 0,-1 0 0,1 0 0,-1-1 0,0 0 0,0 0 0,-1 0 0,0-1 0,0 0 0,0 1 0,-1-2 0,0 1 0,5-13-1,8-37-2,-12 38-16,14-33 1,-11 25-107,-8 23 11,1 0 0,0 1 0,0-1 0,0 0 0,1 1 0,-1-1 0,1 1 0,0-1 0,0 1 0,4-6 0,-5 9 67,-1 0 0,0-1 0,0 1 0,0 0 0,0 0 0,0 0-1,1 0 1,-1 0 0,0 0 0,0 0 0,0 0 0,0 0 0,1-1 0,-1 1 0,0 0 0,0 0-1,0 0 1,1 0 0,-1 0 0,0 0 0,0 0 0,0 0 0,1 0 0,-1 0 0,0 1-1,0-1 1,0 0 0,0 0 0,1 0 0,-1 0 0,0 0 0,0 0 0,0 0 0,0 0 0,1 0-1,-1 1 1,0-1 0,0 0 0,0 0 0,0 0 0,7 11-171,1 14 204,-4-2-62,-1 1 0,0 0-1,-2 0 1,-2 24 0,1-17 264,0-14-37,-1-1 0,-1 1 1,0-1-1,-1 0 0,-1 0 1,0 0-1,-11 23 0,14-37-131,0 0-1,0 0 1,0-1-1,0 1 0,0 0 1,0-1-1,-1 1 1,1-1-1,-1 1 1,1-1-1,-1 0 1,0 0-1,1 1 1,-1-1-1,0 0 0,0-1 1,0 1-1,0 0 1,0 0-1,0-1 1,0 1-1,0-1 1,0 0-1,0 0 1,0 1-1,0-1 0,0-1 1,0 1-1,0 0 1,0 0-1,0-1 1,0 1-1,0-1 1,-2 0-1,-8-4 32,1 1 0,0-2 0,0 1 0,-15-11 0,19 11-165,-34-23-269,41 28 346,0 0 0,0 0 0,0 0 0,0 0 0,0 0 0,0 0 1,1 0-1,-1 0 0,0 0 0,0 0 0,0 0 0,0-1 0,0 1 0,0 0 0,0 0 0,0 0 1,0 0-1,0 0 0,0 0 0,0 0 0,0 0 0,0 0 0,0 0 0,0 0 0,0-1 0,0 1 1,0 0-1,0 0 0,0 0 0,0 0 0,0 0 0,0 0 0,0 0 0,0 0 0,0 0 1,0-1-1,0 1 0,0 0 0,0 0 0,0 0 0,0 0 0,0 0 0,0 0 0,0 0 0,0 0 1,0 0-1,0 0 0,0 0 0,0 0 0,0-1 0,-1 1 0,1 0 0,0 0 0,0 0 0,0 0 1,0 0-1,0 0 0,0 0 0,0 0 0,0 0 0,0 0 0,0 0 0,-1 0 0,1 0 1,0 0-1,0 0 0,0 0 0,11 1-239,15 6 179,30 15 676,-36-13 117,30 8-1,-29-10-475,-16-5-189,0 0 0,0-1 0,1 0 0,-1 1 0,1-2 1,5 1-1,-2-1-90,0-1-1,0 0 1,-1 0 0,1-1 0,15-4 0,-13 1-808,-1 1-1,1-2 1,-1 1 0,0-1 0,0-1 0,15-13-1,-10 6-686,-1-1-1,0 0 0,-1-1 0,-1 0 1,-1-1-1,14-26 0,8-29-503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16.44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 20 1152,'-5'-6'416,"5"1"-320,0 1 0,-3 4 64,3-5-992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21.65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6 880 1888,'0'-5'2279,"-1"3"-2035,0 0 0,0 0 0,1-1-1,-1 1 1,1 0 0,-1 0 0,1 0-1,0 0 1,0 0 0,0-1 0,0 1-1,0 0 1,0 0 0,1-3 0,9-17 329,2-9 38,-9 22-426,0 0 0,1 0 0,0 0 0,0 1 0,1 0 0,6-9 0,-9 14-136,17-29 152,-14 22-181,0 0-1,1 0 1,1 1-1,9-11 0,3-4 105,7-7-13,-5 18-46,-18 11-35,0 1-1,1-1 0,-1 0 0,0 0 0,5-5 0,-8 7-17,0 0-1,0 0 1,0 0-1,0 0 1,0 0 0,0 0-1,0 0 1,1 0 0,-1 0-1,0 0 1,0 0-1,0 0 1,0 0 0,0 0-1,0 0 1,0 0-1,0 0 1,0 0 0,0 0-1,1 0 1,-1 0 0,0 0-1,0 0 1,0 0-1,0 0 1,0 0 0,0 0-1,0 0 1,0 0-1,0 0 1,0 1 0,0-1-1,0 0 1,1 0 0,-1 0-1,0 0 1,0 0-1,0 0 1,0 0 0,0 0-1,0 0 1,0 0-1,0 0 1,0 1 0,0-1-1,0 0 1,0 0 0,0 0-1,0 0 1,0 0-1,0 0 1,0 0 0,0 0-1,0 0 1,0 0-1,0 1 1,1 10 199,0 19-295,-1-26 111,-1 15-8,4 24 1,-2-37-17,0 0 0,1 0-1,-1 0 1,1-1 0,0 1 0,1 0-1,-1-1 1,5 7 0,-3-5 72,0 0-1,0-1 1,-1 1 0,4 14-1,-3-13 641,-3-8-702,1-1 0,-1 1 0,0-1 0,0 0 0,0 0 0,0 1 0,0-1 0,0 0-1,0 0 1,-1 0 0,1 0 0,0 0 0,0 0 0,-1 0 0,2-2 0,1-2-1,17-24-12,-15 21-5,0 1-1,1-1 1,0 1-1,10-10 1,-6 8-114,-1 0 84,1 0 0,0 2 0,0-1 1,0 1-1,1 0 0,21-9 0,-29 15 3,-1 0 0,1 0 0,0 1 0,-1-1 0,1 1-1,0-1 1,0 1 0,-1 0 0,1 0 0,4 0 0,-6 1 26,1-1-1,-1 1 1,1 0 0,0-1 0,-1 1 0,0 0 0,1 0 0,-1 0 0,0 0 0,1 0 0,-1 0 0,0 0-1,0 0 1,0 1 0,0-1 0,0 0 0,0 1 0,1 2 0,10 13-109,-10-14 113,-1-1-1,1 0 0,0 1 0,-1-1 0,0 1 0,1 0 0,-1-1 0,0 1 1,0 0-1,-1 0 0,1-1 0,-1 1 0,1 6 0,0 0 61,-1 1 0,2-1 0,-1 1 0,1 0 0,1-1 0,4 12 0,-5-16-48,-2-4 3,1 0 1,-1 0 0,0 0-1,1 0 1,-1 0 0,0 0-1,1-1 1,-1 1-1,1 0 1,0 0 0,-1-1-1,1 1 1,-1 0 0,1-1-1,0 1 1,0 0-1,-1-1 1,1 1 0,1 0-1,-2-1-11,0 0-1,0 0 0,1 0 1,-1 0-1,0 0 0,0 0 1,0 0-1,0 0 0,0 0 1,1 0-1,-1 0 0,0 0 1,0 0-1,0 0 0,0 0 1,0 0-1,0 1 0,0-1 1,1 0-1,-1 0 0,0 0 1,0 0-1,0 0 0,0 0 1,0 0-1,0 1 0,0-1 1,0 0-1,0 0 0,0 0 1,0 0-1,0 0 0,0 0 1,0 1-1,0-1 1,0 0-1,0 0 0,0 0 1,0 0-1,0 0 0,0 1 1,0-1-1,0 0 0,0 3-9,8 2-96,0-1 99,2 0 15,49 25-15,-57-28 7,1 0 1,0 0-1,-1 0 0,1-1 1,0 1-1,0-1 0,-1 0 0,1 0 1,0 0-1,0 0 0,-1 0 1,1-1-1,3 0 0,-4 0 19,6-1 37,0-1 0,0 0 0,0-1 1,0 0-1,-1 0 0,0-1 0,0 0 0,9-7 0,-13 8-31,1 0 0,-1 0 0,0 0 0,0 0-1,-1 0 1,1-1 0,1-5 0,13-34 455,-15 38-363,-2 1-141,0 0 0,0 0 0,0 0 0,-1 1 0,0-1 0,0 0 0,0 0 0,0 0 0,-1 0 0,-2-4 0,2 4 19,0-3-25,0 4 25,1 0-1,0 0 0,-1 1 0,-3-7 1,4 9-27,0 0 0,0 0 1,1 0-1,-1 0 0,0 1 1,0-1-1,0 0 0,0 1 1,0-1-1,0 1 0,0-1 1,0 1-1,0-1 0,0 1 1,0 0-1,0-1 0,0 1 1,0 0-1,-1 0 0,1 0 1,-1 0-1,1 0 7,0 0 0,0 0 0,0 1 0,0-1 0,0 0 0,0 1 0,0-1 0,0 1 0,0-1 0,0 1 0,0-1 0,0 1 0,0 0 0,0-1 0,1 1 0,-1 0 0,0 0 0,0-1 0,1 1 0,-1 0 0,1 0-1,-2 1 1,-10 28-175,5-12 147,6-17 48,0 1 0,1-1 0,-1 1 0,0 0 0,1-1 0,0 1 0,-1 0 0,1-1 0,0 1-1,0 0 1,0 0 0,0 2 0,0 1 43,0-3-36,0-1 0,0 1 0,0-1-1,0 0 1,0 1 0,1-1 0,-1 1-1,1-1 1,-1 1 0,1-1 0,-1 0 0,1 1-1,0-1 1,-1 0 0,1 0 0,0 1-1,1 0 1,2 4-18,33 61-45,-10-30 182,-26-34-110,1-1 1,-1 0 0,1 1 0,0-1 0,-1 0 0,1 0 0,1-1 0,-1 1 0,0 0-1,0 0 1,0-1 0,1 0 0,-1 1 0,1-1 0,-1 0 0,1 0 0,0 0-1,-1-1 1,1 1 0,0-1 0,0 1 0,-1-1 0,5 0 0,-2 0 42,1 0 0,0-1 0,-1 1 0,0-1 0,1-1 0,-1 1 0,1-1 0,-1 0 0,0 0 0,9-5 0,179-113 355,-181 113-360,1-1 0,-1 0 1,-1 0-1,0-2 0,0 1 1,0-1-1,15-21 0,-17 19 14,-6 9-120,-1 1 1,0-1 0,0 0 0,0 0-1,0 0 1,0-1 0,0 1 0,-1 0-1,0-1 1,1 1 0,0-6 0,-3 15-65,0 0 0,0 0 1,0 0-1,-1 0 1,-4 8-1,-4 18 4,6-17 140,0 3 29,0-1-1,2 1 1,-2 25 0,4-38-54,-1 3 3,1 0 0,1 1 0,-1-1 0,1 0 0,0 0 0,1 0 0,0 0 0,5 14 0,-6-22 15,-1 1 0,1 0 0,-1 0 1,1 0-1,0 0 0,-1-1 0,1 1 0,0 0 1,-1 0-1,1-1 0,0 1 0,0-1 1,0 1-1,0-1 0,0 1 0,-1-1 1,1 1-1,0-1 0,0 0 0,0 0 0,0 1 1,0-1-1,0 0 0,0 0 0,0 0 1,0 0-1,0 0 0,0 0 0,0 0 1,0-1-1,0 1 0,0 0 0,0 0 1,0-1-1,0 1 0,0-1 0,0 1 0,0-1 1,1 0-1,2-1 21,0-1 0,-1 1-1,1-1 1,-1 0 0,1 0 0,-1 0 0,4-6 0,51-72 382,-48 61-392,-9 17-61,0 1 1,1-1-1,-1 1 0,0-1 1,1 1-1,-1 0 0,1-1 0,0 1 1,2-3-1,-1 3-42,-3 3 59,0-1-1,0 0 1,0 0-1,0 0 1,0 0-1,0 0 1,0 0-1,0 0 1,0 0-1,0 0 1,0 1-1,0-1 1,0 0-1,0 0 0,0 0 1,0 0-1,0 0 1,0 0-1,0 0 1,0 0-1,0 0 1,0 0-1,0 0 1,1 1-1,-1-1 1,0 0-1,0 0 1,0 0-1,0 0 1,0 0-1,0 0 1,0 0-1,0 0 1,0 0-1,1 0 1,-1 0-1,0 0 1,0 0-1,0 0 1,0 0-1,0 0 1,0 0-1,0 0 1,0 0-1,1 0 1,-1 0-1,0 0 1,0 0-1,0 0 1,0 0-1,0 0 1,0-1-1,0 1 1,0 0-1,0 0 1,2 8 34,3 30-105,-4-28 128,0 0-1,1 0 1,4 14-1,-1-7-122,-4-13 91,0 0-1,0-1 1,0 0 0,0 1 0,1-1-1,-1 0 1,1 0 0,0 1 0,4 4-1,-6-7-2,1 0 0,0 0 0,0 0 0,0 0 0,0 0 0,0 0 0,0 0 0,0-1 0,0 1 0,0 0 0,0-1 0,0 1 0,1 0 0,-1-1 0,0 1 0,1-1 0,-1 0 0,0 1 0,1-1 0,-1 0 0,0 0 0,1 0 0,-1 0 0,0 0 0,1 0 0,-1 0 0,0-1 0,1 1 0,-1 0 0,0-1 0,0 1 0,1-1 0,-1 1 0,0-1 0,0 0 0,0 1 0,0-1 0,0 0 0,1 0 0,0-2 0,3 0 26,20-15 166,-1-1-1,22-24 0,-7 7-62,1 1-189,38-43 0,-65 63 55,-2 0 0,1 0 0,-2-1 1,0-1-1,-1 0 0,11-28 0,-10 13 62,-1-1-1,-2 0 1,-1-1-1,-2 1 1,-1-1-1,-2 0 0,-1 0 1,-2 0-1,-10-58 1,11 87-141,0-1 0,0 1 0,-1-1 0,0 1 1,0 0-1,-1 0 0,1 0 0,-1 0 0,0 0 0,-1 1 0,1-1 1,-1 1-1,0 0 0,0 0 0,0 0 0,-7-4 0,11 8 68,-1 0-1,1 0 1,-1 0-1,0 0 1,1 0-1,-1 0 1,1 0-1,-1 0 1,1 0-1,-1 0 1,1 0-1,-1 1 1,1-1-1,-1 0 1,1 0-1,0 1 1,-1-1-1,1 0 1,-1 1-1,1-1 1,0 0-1,-1 1 1,1-1-1,0 1 1,-1-1-1,1 0 1,0 1-1,-1-1 1,1 1-1,0 0 1,-9 15-75,4-1 90,0-1 1,1 0 0,1 1 0,0 0 0,0 20 0,2 79 86,2-61-51,2 25-56,21 128 1,-23-196 39,1 0 1,1 0-1,0 0 1,0 0-1,1-1 1,7 14-1,-9-19-7,1 1 0,0-1 0,0 0 0,0 0 0,1-1 0,-1 1 0,1-1 0,0 0 0,0 0-1,0 0 1,0 0 0,1-1 0,-1 1 0,10 2 0,-7-2 66,1-1-1,0 0 1,0 0 0,0-1-1,0 0 1,8 0 0,-10-2-47,0 1 1,-1-1 0,1 0 0,-1-1 0,1 1 0,-1-1 0,0 0 0,1 0 0,6-5 0,-3 2 81,-6 4-83,1-1-1,-1 0 1,1 0 0,-1 0-1,1-1 1,-1 1 0,0-1 0,0 1-1,-1-1 1,1 0 0,0-1 0,-1 1-1,3-5 1,12-21 240,-12 21-222,-1 0 0,0 0 0,0 0 1,0-1-1,4-16 0,-5 14-23,-2 10-25,-1 0 0,1 0 0,-1 0 0,0 0 0,1 0 0,-1-1 0,0 1-1,0 0 1,0 0 0,0 0 0,0 0 0,0 0 0,0-1 0,0 1 0,0 0 0,-1-2-1,-1-4-111,2 7 81,0 0 0,0 0 1,0-1-1,0 1 0,0 0 0,0 0 1,0-1-1,0 1 0,0 0 0,0 0 1,0 0-1,0-1 0,0 1 1,0 0-1,-1 0 0,1 0 0,0-1 1,0 1-1,0 0 0,0 0 0,-1 0 1,1-1-1,0 1 0,0 0 0,0 0 1,-1 0-1,4-1-103,0 0 1,0 1-1,0-1 1,0 1-1,0 0 1,5 1 0,-6-1 115,0 0 0,-1 1 0,1 0 1,0-1-1,0 1 0,-1 0 0,1 0 1,-1 0-1,1 0 0,-1 0 0,1 0 1,-1 0-1,1 1 0,-1-1 0,0 1 1,0-1-1,0 1 0,0-1 0,0 1 1,1 2-1,1 4 10,0-1 1,-1 1 0,3 13-1,1 4 63,-4-15-32,0 0 0,0 0 0,-1 16 0,4 18-86,-4-40 70,0 0-1,0 0 0,0 0 1,0 0-1,1 0 1,0 0-1,-1 0 0,1-1 1,1 1-1,2 4 1,-3-7 3,0 1 0,-1-1 0,1 1 0,0-1 0,0 0 0,0 0 0,-1 0 0,1 0 0,0 0 0,0-1 0,1 1 0,-1-1 0,0 1 0,0-1 0,0 0 0,0 1 0,0-1 0,1 0 0,-1 0 0,0-1 0,0 1 0,3-1 0,8-2 122,0-1-1,0-1 1,0 0 0,-1-1-1,0 0 1,14-10 0,-16 9-53,-1 0 0,0-1 1,13-14-1,10-9 182,-30 30-272,-1 0 1,0 0-1,0-1 1,1 1-1,-1 0 1,0-1 0,0 1-1,0 0 1,0-1-1,0 1 1,-1-1-1,1 0 1,0 1-1,-1-1 1,1 1-1,-1-1 1,0 0-1,1 0 1,-1-2-1,5-23 4,-5 26 160,2 1-836,1 1 617,-1 0 1,0 0 0,0 0 0,0 0 0,0 1-1,0-1 1,0 0 0,0 1 0,-1 0-1,3 1 1,10 17-83,9 9 165,-16-22 15,3 3 36,18 15 1,-25-23-17,0 0 0,0 0-1,-1-1 1,1 1 0,0-1 0,1 1 0,-1-1-1,0 0 1,0 0 0,0 0 0,1-1 0,4 1-1,-5-1-18,1-1-1,-1 1 0,1-1 0,-1 0 0,1 0 1,-1 0-1,0-1 0,1 1 0,4-4 0,27-20 113,-28 20-157,9-6-68,-12 9 66,0-1 1,0 1-1,-1-1 0,6-5 0,50-52-323,-58 60 310,-1 0 0,0 0 0,0-1 0,1 1 0,-1 0-1,0 0 1,1 0 0,-1 0 0,0 0 0,0-1 0,1 1 0,-1 0 0,0 0 0,1 0 0,-1 0 0,0 0 0,1 0 0,-1 0 0,0 0 0,1 0 0,-1 0 0,0 0-1,0 0 1,1 1 0,-1-1 0,0 0 0,1 0 0,-1 0 0,0 0 0,0 0 0,1 1 0,-1-1 0,1 0 0,8 13-168,-7-8 153,0 0 0,0-1 0,-1 2 0,2 7 0,1 9 143,-1-11-11,-2-1 0,2 17 1,0 4 1011,3-35-699,-1-2-369,1 0 0,-1 0-1,6-9 1,12-14-188,-15 21 59,0 0 0,1 1 0,0 0 0,0 1-1,1 0 1,0 0 0,19-7 0,-13 7 88,1 0 0,-1 2 1,1 0-1,26-3 0,-38 7-48,0 0 0,0-1 0,0 2 0,0-1 0,-1 0 0,1 1 0,0 0 0,0 0 0,-1 1 0,7 2 0,-8-3 37,0 1 0,0 0 0,0 0 0,0 0 0,-1 0 0,1 0 0,-1 1 0,1-1 0,-1 1 0,0 0 0,0-1 0,0 1 0,-1 0 0,1 0 0,2 6 1,6 21 57,-5-17-73,11 26-1,-14-35 32,1 1 0,0 0-1,0-1 1,0 0 0,1 0-1,-1 0 1,1 0 0,0 0-1,0-1 1,5 3 0,-6-4 34,0 0 0,0-1 0,0 0 1,0 1-1,0-1 0,1 0 0,-1-1 0,0 1 1,1-1-1,-1 1 0,0-1 0,1 0 0,-1 0 1,0 0-1,1-1 0,-1 1 0,4-2 0,4-2-24,0 0 0,0-1 0,0 0 0,-1 0 0,0-2-1,0 1 1,0-1 0,13-13 0,8-8 230,-30 27-90,-2 2-380,0-1 193,0 0-1,1 0 0,-1 0 1,0 1-1,0-1 1,0 0-1,1 1 0,-1-1 1,0 1-1,0-1 0,1 1 1,-1-1-1,1 1 1,-1-1-1,0 1 0,1-1 1,-1 1-1,1 0 1,-1 0-1,1-1 0,-1 1 1,1 0-1,0 0 0,-1-1 1,1 1-1,0 0 1,0 0-1,0 0 0,-1 0 1,-2 32-152,3-23 51,0-4 108,0 0-1,1 0 1,0 1 0,0-1 0,0 0 0,5 11-1,1 7-37,-6-19 122,0-1 1,1 1 0,-1-1-1,1 0 1,0 0 0,0 0-1,0 0 1,0 0 0,1 0-1,4 5 1,-5-7 190,7-4 252,-8 1-474,1 0 0,0 0 0,-1 0 0,1-1 0,0 1 0,-1 0-1,0-1 1,1 1 0,-1-1 0,0 0 0,0 1 0,0-1 0,0 0 0,0 0 0,0 1 0,-1-1 0,1 0 0,0 0 0,-1 0 0,1-3 0,0-5 149,0 0 1,-1-19 0,0 16-130,-1-1-43,0 1 0,-2 0 0,1 0 1,-8-20-1,10 32-5,-1-2-2,0 1-1,0 0 0,0 0 1,0 0-1,0-1 0,-1 1 1,1 1-1,-1-1 1,1 0-1,-1 0 0,0 0 1,0 1-1,0-1 0,0 1 1,0 0-1,0-1 0,0 1 1,-3-1-1,0 0-71,0 0 1,0 1-1,-1 0 0,1 0 1,0 0-1,-1 0 0,-5 1 0,10 0 70,0 0-1,0-1 0,1 1 0,-1 0 0,0 0 0,0 0 0,0 0 0,1-1 0,-1 1 0,0 0 1,1-1-1,-1 1 0,-1-1 0,2 1 9,0-1 0,0 1 0,-1 0 1,1 0-1,0 0 0,0 0 0,-1 0 0,1-1 0,0 1 1,-1 0-1,1 0 0,0 0 0,0 0 0,-1 0 0,1 0 1,0 0-1,-1 0 0,1 0 0,0 0 0,-1 0 0,1 0 1,0 0-1,-1 0 0,1 0 0,0 0 0,0 1 1,-1-1-1,1 0 0,0 0 0,-1 0 0,1 0 0,0 1 1,0-1-1,0 0 0,-1 0 0,1 0 0,0 1 0,0-1 1,0 0-1,-1 0 0,1 1 0,2 0-723,8-2 669,10-5 307,-8 2-156,0 1-1,16-2 1,15-4 226,13-4-314,94-12-1,-60 16-2369,-59 5 679,-8 0-3783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22.01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108 72 7136,'-13'-23'2656,"13"11"-2080,-13-1-160,8 9 160,1-4-416,-6 5-416,2-2 128,0 2-832,-7 3 544,6 8-2144,1 3 1440,-7 1-2336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22.38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7 308 7968,'0'-1'108,"-1"1"1,1-1-1,-1 1 1,1-1-1,-1 1 1,1-1-1,-1 1 1,1-1-1,0 1 0,-1-1 1,1 0-1,0 1 1,-1-1-1,1 0 1,0 1-1,0-1 1,0 0-1,0 1 1,0-1-1,0 0 1,0 1-1,0-1 1,0 0-1,0 1 1,0-1-1,0 0 1,0 1-1,0-1 1,1 0-1,-1 1 0,0-1 1,0 0-1,1 1 1,-1-1-1,1 1 1,-1-1-1,1 0 1,3-4-2,0 0 0,1 1-1,8-7 1,-4 3 197,6-4-224,0 1 0,1 0 0,0 1 0,23-11 0,74-25-120,-77 32 48,214-70-136,-198 71-764,1 3-1,101-8 1,-133 18 212,-1 0 0,0 1 1,0 1-1,0 1 1,0 1-1,37 12 0,-2 9-2322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28.81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1015 3968,'4'-2'1802,"-3"-1"-1421,0 0 0,0 0 0,0 0-1,0 0 1,0 0 0,0 0 0,-1-1-1,0 1 1,0-4 0,1-4 35,1-3 193,-1 0 1,-2-17-1,1-16 395,44-254 1220,-8 176-1935,-27 97-215,-3 13 99,1-1 0,11-20 0,-3 9-164,-6 11-8,0 0 0,1 1 0,1 1 0,0 0 0,2 0 1,16-15-1,90-63 39,-98 76-18,59-37 131,-70 48-169,0-1-1,0 2 0,1-1 1,-1 1-1,1 1 0,14-3 1,-20 6 0,0-1 1,0 1-1,0 1 1,0-1 0,-1 1-1,1-1 1,0 1-1,0 1 1,-1-1-1,1 1 1,-1 0 0,1 0-1,-1 0 1,0 0-1,0 1 1,0 0 0,0 0-1,0 0 1,-1 0-1,7 8 1,-3-3 63,0 0 0,-1 1-1,0 0 1,0 0 0,-1 1 0,-1 0 0,1 0-1,3 15 1,-6-18-3,0 0 0,-1 0 0,0 1 0,0-1 0,-1 1 0,0-1 0,-1 15 0,0-17 4,0 0 0,-1 0-1,1 0 1,-1 0-1,0 0 1,-1 0 0,1 0-1,-1-1 1,0 1-1,0-1 1,0 0 0,-5 5-1,-5 3 39,0 0 0,-1-2-1,0 1 1,-1-2 0,0 0 0,-29 13-1,-104 31 366,102-39-396,31-9-83,-3 2 122,-1-1-1,0-1 0,-1-1 0,1 0 0,-24 0 0,42-4-105,1 0 0,0 0-1,0 0 1,-1 0 0,1 0-1,0 0 1,0 0-1,-1 0 1,1 0 0,0 0-1,0-1 1,-1 1-1,1 0 1,0 0 0,0 0-1,-1 0 1,1-1 0,0 1-1,0 0 1,0 0-1,0 0 1,-1-1 0,1 1-1,0 0 1,0 0-1,0-1 1,0 1 0,0 0-1,0 0 1,0-1 0,0 1-1,0 0 1,0-1-1,0 1 1,0 0 0,0 0-1,0-1 1,0 1-1,0 0 1,0 0 0,0-1-1,0 1 1,0 0 0,0-1-1,0 1 1,0 0-1,1 0 1,-1-1 0,0 1-1,0 0 1,0 0-1,0 0 1,1-1 0,-1 1-1,0 0 1,1-2-26,0 1 0,0-1 0,0 1 0,0-1 0,0 1 0,1 0 0,-1-1 0,0 1 0,3-1-1,9-4-81,1 0 0,0 2-1,0 0 1,0 0 0,0 2-1,17-2 1,-10 1 64,51-6-6,2 3 1,105 6-1,-168 1 66,0 0-1,0 1 0,-1 1 0,1-1 0,0 2 0,-1-1 1,0 1-1,18 11 0,-27-15 29,0 1 0,0 0 0,0 0 0,0 0 0,0 0 0,0 0 1,0 0-1,0 0 0,0 0 0,0 0 0,-1 0 0,1 0 0,0 1 0,-1-1 0,1 0 0,-1 0 1,1 1-1,-1-1 0,0 0 0,0 1 0,0-1 0,1 0 0,-1 1 0,0-1 0,-1 1 0,1-1 1,0 0-1,0 1 0,0-1 0,-1 0 0,1 1 0,-1-1 0,0 2 0,-1 1 102,0-1-1,0 1 0,0 0 1,-1-1-1,1 1 1,-1-1-1,0 0 0,0 0 1,-5 4-1,-3 0 22,0 0 0,-1 0-1,0-1 1,0 0 0,-1-1 0,1-1-1,-23 5 1,-94 10 51,112-17-183,-25 2-125,-68 9-364,93-10-367,-1 1 1,1 1-1,0 0 0,-18 9 0,28-10-873,1 0 0,-1 1 0,1 0 0,-11 9 1,11-8-140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29.68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3136,'0'5'9279,"1"6"-6771,1 19-2509,8 228 1724,-8-236-1625,1 9 125,10 44 0,-3-25-77,-5-24 154,11 35 0,-8-35-1,-7-24-262,-3-2-1017,0-1 578,1 1 0,0 0 0,0-1 0,0 1-1,0 0 1,0-1 0,0 1 0,0-1 0,0 0 0,0 1 0,0-1-1,-3-3-803,0 1-91,-5-4-569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42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67 236 6400,'-45'-25'2880,"28"22"-2496,12-2 2272,10 5-1536,9-7-256,7-1-544,42-9 32,9 3-224,41-15 96,0 9-128,26-13 96,-9 7-128,14-3-3392,-19 9 1792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30.04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4 113 3808,'-1'-2'571,"1"0"0,-1 1 0,1-1 0,-1 0 0,1 0 0,0 0 0,-1 0 0,1 0 0,0-3 0,0 4-407,0 1 0,0-1 0,0 1 0,0-1 0,0 0 0,0 1 0,0-1 0,0 0-1,1 1 1,-1-1 0,0 1 0,0-1 0,0 0 0,1 1 0,-1-1 0,0 1 0,1-1 0,-1 1 0,0-1 0,1 1 0,-1-1-1,1 1 1,-1-1 0,0 1 0,1 0 0,-1-1 0,1 1 0,0 0 0,-1-1 0,1 1 0,-1 0 0,1-1 0,8 2 250,0 0 0,0 1 0,0 0 1,12 4-1,18 4 469,6-3-624,0-2 1,1-2-1,-1-3 0,72-7 0,-100 5-469,1-1 1,-1-1-1,33-12 0,-31 9-897,-1-2-1,1 0 0,18-14 1,8-8-5314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48.44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81 2816,'0'0'8432,"19"1"-7515,-7 2-792,0 0 0,0-1 0,-1-1 0,1 0-1,0 0 1,18-2 0,26 1-199,-45 2 84,0-1 1,-1 1-1,21 7 1,-26-7 13,0 0 0,-1 0 1,1 0-1,0 1 0,-1 0 1,0 0-1,1 0 0,-1 0 1,0 1-1,4 4 0,-7-5-19,1-1 0,-1 1-1,0 0 1,0-1 0,0 1-1,0 0 1,0 0 0,-1 0-1,1-1 1,-1 1-1,0 0 1,0 0 0,0 0-1,0 0 1,0 0 0,-1 4-1,-2 6-25,0 0 0,-5 14 0,-9 20 381,-37 73 0,47-108-301,5-9 15,0 0 0,1 0 0,-1 0 0,1 0 0,0 0-1,-2 6 1,-3 5 111,4-6 668,16-9-499,14-8-303,-1 0-1,47-25 1,-47 22-59,-5 0 137,-1-1 1,-1 0-1,0-2 0,25-23 1,26-19 98,-66 53-209,1 0 0,-1 0 1,1-1-1,-1 0 0,-1 0 1,1 0-1,4-6 0,-2-1 47,-4 8 65,0 0 0,0 0 0,0-1 0,0 1 0,-1-1 0,0 0 0,0 0 0,-1 0 0,1 0-1,-1 0 1,0 0 0,0 0 0,0-7 0,0-10-84,0 15 8,-1 1 0,0 0 0,-1-12 0,1-7-272,0 4-710,0 20 838,-1 0 0,1 0 0,0 1 0,0-1 0,-1 0 0,1 0 0,0 1 0,-1-1 0,1 1 0,-1-1 0,1 0 0,-1 1 0,1-1 0,-1 1 0,1-1 0,-1 1 0,0-1 0,1 1 0,-1-1 0,0 1 0,1 0 0,-1-1 0,-1 1 0,0-1-332,0 0 1,1 1-1,-1-1 0,0 0 1,0 0-1,1-1 0,-1 1 1,1 0-1,-1 0 0,-1-2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50.60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13 163 2400,'-12'-3'729,"24"2"234,-5 2 97,-6-1-516,-1-1-520,0 1 1,1 0-1,-1 0 0,0 0 1,0 0-1,0 0 1,0 0-1,0 0 0,1 0 1,-1 0-1,0 0 1,0 0-1,0 0 0,0-1 1,0 1-1,1 0 1,-1 0-1,0 0 0,0 0 1,0 0-1,0-1 1,0 1-1,0 0 1,0 0-1,0 0 0,0 0 1,0-1-1,0 1 1,1 0-1,-1 0 0,0 0 1,0 0-1,0-1 1,0 1-1,0 0 0,0 0 1,-1 0-1,1 0 1,0-1-1,0 1 0,0 0 1,0 0-1,0 0 1,0 0-1,0-1 0,0 1 1,0 0-1,0 0 1,0 0-1,-1 0 0,1 0 1,0-1-1,0 1 1,0 0-1,0 0 0,0 0 1,-1 0-1,1 0 1,0 0-1,0 0 0,0 0 1,-1-1 72,1 1 0,-1 0 0,1-1 0,0 1 0,0-1 0,-1 1 0,1-1 0,0 1 0,0 0 0,-1-1 0,1 1 0,0-1 0,0 1-1,0-1 1,0 1 0,0-1 0,0 0 0,11 1 1762,-5 0-779,-10 0-72,3 0-928,1 9-31,0-1-109,-5 8 200,4-12-89,-1-1-1,1 1 0,0-1 0,1 1 0,-1-1 1,1 1-1,-1 0 0,1 6 0,1-1-34,-2 0 0,1 0-1,-2 9 1,1-9-5,0 0 0,0 0 0,2 11 0,1 21-42,-2-28-13,0 0-1,2 0 1,3 18 0,-4-28 52,0 0 1,0 0-1,1 0 0,0 0 1,-1 0-1,5 4 0,6 12 153,-12-18-136,1 0 1,-1 0-1,1 0 1,-1 0 0,1 0-1,-1-1 1,1 1 0,0 0-1,-1-1 1,1 1-1,0 0 1,0-1 0,-1 1-1,1-1 1,0 1-1,0-1 1,0 1 0,0-1-1,0 0 1,0 1 0,0-1-1,0 0 1,0 0-1,0 1 1,-1-1 0,1 0-1,0 0 1,0 0-1,0-1 1,0 1 0,0 0-1,0 0 1,0 0 0,1-1-1,0 0 23,0 1 0,1-1 0,-1 0 0,0 0 0,-1 0 0,1 0 0,0-1 0,0 1 0,0 0 0,-1-1 0,1 1 0,-1-1 0,1 0 0,1-2 0,5-14 129,-1 0 1,0 0 0,-1-1-1,5-37 1,-5 27-58,11-87 208,-16 111-326,-1-1-1,1 1-1,-1-1 1,0 0 0,0 0-1,-1 0 1,1 1 0,-4-11-1,4 16-26,0 0-1,0 0 1,1 0-1,-1 0 0,0-1 1,0 1-1,0 0 1,0 0-1,0 0 0,0 0 1,0-1-1,-1 1 1,1 0-1,0 0 0,0 0 1,0 0-1,0 0 1,0-1-1,0 1 0,0 0 1,0 0-1,0 0 1,0 0-1,0 0 0,-1-1 1,1 1-1,0 0 1,0 0-1,0 0 0,0 0 1,0 0-1,0 0 1,-1 0-1,1 0 0,0 0 1,0 0-1,0 0 1,0 0-1,-1-1 0,1 1 1,0 0-1,0 0 1,-2 9-467,2 17 311,10 33 11,-8-49 213,0-1 0,1 1 0,1 0 1,-1-1-1,1 1 0,1-1 0,0 0 0,7 9 0,-10-15-11,0-1 0,0 0 0,0 1 0,0-1 0,0 0 0,1 0 0,-1-1 0,1 1 0,0 0 0,-1-1 0,1 0 0,0 1 0,0-1 0,0 0 0,0 0 0,0-1 0,0 1 0,0-1 0,0 1 0,0-1 1,0 0-1,5-1 0,-4 1 61,1 0 1,-1-1 0,1 0 0,-1 0 0,0 0 0,1-1 0,-1 1-1,0-1 1,0 0 0,0 0 0,0-1 0,0 1 0,-1-1 0,6-4-1,3-6 97,-2 1-1,0-1 1,0-1-1,-2 0 1,11-19-1,-18 29-158,0 0 0,1 1 0,-1-1 0,-1 0 0,1 1 0,0-1-1,-1 0 1,0 0 0,0 0 0,0 0 0,0 1 0,-1-1 0,1 0 0,-1 0 0,0 1-1,-3-8 1,-1-1-205,-1 0 0,-1 0 0,-10-15 0,7 13-577,-4-4-1051,11 16 1182,1-1 1,-1 0 0,1 0 0,0 0-1,-3-5 1,5 7 501,0 1-1,0 0 1,0-1 0,0 1 0,0 0-1,1-1 1,-1 1 0,0 0-1,0-1 1,0 1 0,0 0 0,0 0-1,0-1 1,0 1 0,1 0-1,-1-1 1,0 1 0,4-3-1670,-4 3 1669,1 0 1,-1 0 0,0 0-1,1 0 1,0 0 0,0-1-397,20-5-3105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6:51.18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533 0 2304,'0'0'6528,"0"9"-5035,-1-5-1071,1 0 0,-1-1 0,0 1 0,1 0 0,-2 0 0,1 0 0,0 0 0,-1-1 0,-2 5 0,-22 32 995,18-29-947,-120 166 761,-17 7-2891,-14-12-4055,106-119 195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18.60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261 0 1728,'6'1'4362,"-5"1"-4198,0 1 0,-1-1-1,1 0 1,-1 0-1,1 0 1,-1 0 0,0 0-1,0 1 1,0-1-1,0 0 1,0 0 0,0 0-1,-1 1 1,0 2-1,-13 35 275,11-32-364,-13 36 403,-133 360 1296,106-241-1126,32-114-680,8-35 48,-5 16 143,2 0 1,1 0 0,0 32 0,0-47-106,4-13-306,3-7-416,21-32-3304,-6 3-139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19.3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4 189 2560,'-1'-2'175,"1"1"-153,0 1 0,0 0 0,0 0 0,-1 0 0,1 0 0,0-1 0,0 1 0,0 0 0,0 0 1,0 0-1,-1-1 0,1 1 0,0 0 0,0 0 0,0-1 0,0 1 0,0 0 0,0 0 0,0-1 0,0 1 0,0 0 1,0 0-1,0-1 0,0 1 0,0 0 0,0 0 0,0-1 0,0 1 0,0 0 0,0 0 0,0 0 0,0-1 1,0 1-1,1 0 0,-1 0 0,0-1 0,0 1 0,0 0 0,0 0 0,2-1 808,0-24 2682,0 19-3230,1-1 0,-1 0 0,1 0 1,0 1-1,5-9 0,-2 5 152,-4 4-265,1 1 0,0 0 0,1 0 0,-1 1-1,1-1 1,7-7 0,-6 8-18,-2 0-123,0 1-1,1 0 1,0 0-1,-1 0 1,1 1-1,0-1 1,0 1-1,0 0 0,1 0 1,7-2-1,16-2 103,0 2-1,0 0 0,0 2 1,38 2-1,-58 0-98,-5 0 29,0 0 1,-1 1 0,1-1 0,0 1 0,-1 0 0,4 1-1,8 1 144,-12-3-81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19.9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10 2080,'7'-2'5162,"-6"3"-5030,18 0 2024,5-1-1193,-12 1-878,0-1 0,0 0-1,0-1 1,14-4 0,-10 3 71,-1 0 0,0 1 0,32 2 1,-15 0 130,73 7 369,-105-8-759,1 0-1,0 0 1,-1 0 0,1 0 0,0 0-1,-1 0 1,1 0 0,0 0 0,-1 0-1,1 1 1,0-1 0,-1 0-1,1 0 1,0 1 0,-1-1 0,1 0-1,-1 1 1,1-1 0,0 1 0,-1-1-1,1 1 1,-1-1 0,1 1-1,-1-1 1,0 1 0,1-1 0,-1 1-1,0 0 1,1-1 0,-1 1 0,0-1-1,1 2 1,4 9-1550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22.7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32 140 1472,'-5'0'4277,"6"1"-4122,4 2-28,-1-1-1,0 0 1,0 1 0,1-1-1,-1-1 1,1 1 0,-1-1 0,1 0-1,0 0 1,0 0 0,-1-1 0,1 1-1,0-1 1,0 0 0,8-2 0,6 0 217,0-2 1,31-9-1,-28 6-126,-6 3-53,0-1 0,29-14 0,-41 18-118,-1-1 1,0 0-1,0 0 1,0 0-1,0-1 1,0 1 0,0 0-1,-1-1 1,1 0-1,-1 0 1,1 0-1,-1 0 1,0 0-1,0 0 1,-1 0-1,1-1 1,-1 1-1,2-7 1,-3 9-42,1-1 1,-1 1-1,0-1 0,0 1 0,0-1 1,-1 1-1,1-1 0,0 1 0,0-1 1,-1 1-1,1-1 0,-1 1 1,0 0-1,1-1 0,-1 1 0,0 0 1,0-1-1,1 1 0,-1 0 0,0 0 1,0 0-1,-1 0 0,1 0 1,0 0-1,0 0 0,0 0 0,-1 0 1,-2-1-1,1 1-32,0-1 0,-1 1 1,1 0-1,-1 0 0,0 0 0,1 0 1,-1 0-1,0 1 0,1 0 0,-7 0 1,-2 1-43,1 1 0,-1 1 0,0 0 0,1 1 0,0 0 0,-17 8 0,1 3-44,-33 24 1,51-32 69,0 0-1,1 1 1,0-1 0,0 2-1,1-1 1,0 1-1,-6 9 1,9-12 40,1-1 0,0 1 0,0 0 0,1 0 0,0 0 0,0 0 0,0 1-1,1-1 1,-1 0 0,2 1 0,-1-1 0,1 1 0,0 9 0,1-11-14,0 0 0,0 1 0,1-1-1,-1 0 1,1 1 0,1-1 0,-1 0 0,1-1 0,0 1-1,5 8 1,-1-6 39,0 0-1,0 0 1,1 0-1,-1-1 1,11 7-1,-3-4 79,-1-1-1,2 0 1,-1-1 0,1 0-1,0-2 1,0 0-1,33 6 1,-36-9-16,1-1 0,-1 0 0,1-1-1,-1 0 1,1-1 0,-1-1 0,0 0 0,0-1 0,1 0 0,18-8 0,-23 7-13,-1-1 0,0 0 1,0 0-1,-1-1 0,1 0 0,-1 0 1,-1-1-1,1 0 0,-1 0 0,6-9 1,3-7 104,0-1 1,12-29 0,-21 40-91,0 0 1,-2-1-1,1 0 1,-2 0-1,0 0 1,-1-1-1,0 1 1,-1-1-1,-1-14 1,-5-4-232,5 32 48,0 0-196,0 0 272,0 1 0,0 0 0,0 0 1,0 0-1,0 0 0,0 0 0,0 0 0,0 0 0,0-1 1,0 1-1,0 0 0,0 0 0,0 0 0,0 0 1,0 0-1,0 0 0,0 0 0,0-1 0,0 1 0,0 0 1,0 0-1,0 0 0,0 0 0,0 0 0,0 0 0,0-1 1,0 1-1,0 0 0,0 0 0,0 0 0,0 0 0,0 0 1,0 0-1,0 0 0,1 0 0,-1 0 0,0 0 0,0-1 1,0 1-1,0 0 0,0 0 0,0 0 0,0 0 0,1 0 1,12 4-182,-7-2 173,0 0-1,-1 0 1,1 0-1,6 4 1,-10-5 28,-1 0 1,1 0 0,0 1 0,0-1-1,-1 1 1,1-1 0,-1 1 0,1 0 0,-1 0-1,0 0 1,0 0 0,0-1 0,0 2-1,0-1 1,1 3 0,-2-5-2,3 11 14,0-1 0,0 0 0,-2 1 0,2 19 0,-1-7-51,0 1-1,2-1 1,0 0-1,12 34 1,-14-49 36,1 0 0,0 0 0,1-1 0,0 1 0,0-1 0,0 0 0,7 8 0,-9-12 33,0-1 0,0 0 1,0 0-1,1 0 0,-1 0 0,1 0 0,-1 0 0,1 0 0,0-1 0,-1 1 0,1-1 0,0 0 0,0 0 0,0 0 0,0 0 0,0-1 0,0 1 0,0-1 0,0 0 0,1 0 1,-1 0-1,6-1 0,4-1 45,-1-2 1,1 0 0,-1 0-1,0-1 1,0-1 0,0 0-1,-1 0 1,20-16 0,-14 9-22,-1-1 0,-1-1 0,0-1 0,22-29 0,-16 14-174,3 2 0,51-50 0,-73 77 90,-1 1 1,1 0 0,0 0 0,-1-1 0,1 1-1,0 0 1,0 1 0,0-1 0,0 0 0,0 1 0,0-1-1,0 1 1,2-1 0,-3 1-95,0 1-42,1 1 179,0 0 0,0 0 0,0 0 0,0 0 0,-1 0 1,1 1-1,-1-1 0,0 0 0,1 1 0,-1-1 0,0 1 0,0-1 0,0 5 0,2 19 69,-1-1-1,-2 1 0,-3 34 1,0 9 78,1-54 81,1-12 399,5-9-356,25-53-193,-22 42-171,1 0 1,19-29-1,-14 30-22,1 0-1,0 2 1,1-1 0,28-20-1,-43 34 90,1 0 0,0 1-1,0-1 1,0 0 0,0 1 0,-1-1-1,1 1 1,0-1 0,0 1 0,0-1-1,0 1 1,0 0 0,0-1-1,0 1 1,1 0 0,-1 0 0,0 0-1,0 0 1,0 0 0,0 0 0,0 0-1,0 0 1,0 0 0,0 1-1,0-1 1,0 0 0,0 1 0,0-1-1,0 0 1,0 1 0,0-1 0,1 2-1,-1-1 15,1 1 0,-1 0 0,0 0 0,0-1 0,0 1-1,0 0 1,0 0 0,0 0 0,-1 0 0,1 0 0,-1 0 0,1 0-1,-1 0 1,0 0 0,0 0 0,0 3 0,0 29 196,5 111-236,-1-53 635,-4-91-389,1-2-122,3-1-50,-1 0 0,0-1 0,1 1 1,-1-1-1,-1 0 0,1 0 0,4-5 0,18-29 40,-17 24-68,16-22-83,0 1 1,54-56-1,-56 69 42,19-22-9,-38 40 18,1 0 0,-1 0 0,1 0-1,-1 0 1,8-3 0,-3 0 41,-7 6-155,2 60-630,-2-32 746,2 0 1,7 36 0,6-7-30,-5-19-90,-10-35 160,0 0 1,0 0 0,0 0 0,0-1 0,0 1 0,0-1-1,1 1 1,-1-1 0,1 1 0,0-1 0,-1 0 0,1 1-1,0-1 1,1 0 0,-1 0 0,0-1 0,1 1-1,-1 0 1,0-1 0,1 1 0,0-1 0,-1 0 0,1 0-1,0 0 1,0 0 0,0-1 0,-1 1 0,1-1 0,0 1-1,0-1 1,0 0 0,0 0 0,0-1 0,0 1 0,0 0-1,0-1 1,-1 0 0,1 0 0,0 0 0,0 0-1,-1 0 1,1 0 0,-1-1 0,1 1 0,2-3 0,-1 1 50,0 0 1,-1-1 0,1 0 0,-1 0 0,1 0 0,-1 0 0,-1 0 0,5-8 0,17-43 60,-15 31-159,28-79 391,-30 63-758,-6 40 392,-1 0-1,0 0 1,0 0 0,0 0 0,0 0 0,0 0-1,0 0 1,0 0 0,0 0 0,1 0 0,-1 0-1,0 0 1,0 0 0,0 0 0,0 0-1,0 0 1,0 0 0,0 0 0,0 0 0,1 0-1,-1 0 1,0 0 0,0 0 0,0 0 0,0 0-1,0 0 1,0 0 0,0 0 0,0 0-1,0 0 1,0 1 0,1-1 0,-1 0 0,0 0-1,0 0 1,0 0 0,0 0 0,0 0 0,0 0-1,0 0 1,0 0 0,0 1 0,0-1-1,0 0 1,0 0 0,0 0 0,0 0 0,0 0-1,0 0 1,0 0 0,0 1 0,0-1 0,6 13-258,3 15-81,-3-4 472,3 34 1,-7-42-42,0 0 0,1 0 0,0-1-1,2 1 1,10 26 0,-8-31 34,-1 0-1,2 0 0,13 15 1,-13-17-101,-6-7 12,0 0 0,0-1-1,0 1 1,0-1 0,0 1 0,1-1-1,-1 0 1,1 0 0,-1 0 0,0 0-1,1-1 1,-1 1 0,1-1-1,0 1 1,-1-1 0,3 0 0,3 0 83,-1 0 1,0 0 0,0-1 0,12-2 0,-15 1-93,-1 1 0,1 0 1,0-1-1,0 1 0,-1-1 0,1 0 1,-1-1-1,1 1 0,-1 0 1,0-1-1,0 0 0,0 0 0,0 0 1,3-5-1,-3 3-538,0 0 1,0 0-1,0 0 1,-1-1-1,0 1 1,0-1-1,-1 1 0,1-1 1,0-9-1,2-9-3129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23.15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46 42 6048,'-32'-28'2240,"29"23"-1728,-2 2-160,5-2-160,-5 5-192,5 13-1088,5-1 800,3-1 160,10 1-3488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24.2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468 1 2144,'-5'6'4765,"-6"3"-3447,-18 9-1982,23-14 1090,-12 8-250,1 1 1,0 1-1,1 1 0,0 0 0,1 1 1,1 1-1,-12 19 0,-75 135 169,101-170-345,-123 283 741,110-246-522,-15 62 0,23-77-138,2 0 0,0 1 0,2 0 0,0 25 0,2-35 37,1 0 0,0 0 0,1 0 0,0 0 0,1 0 0,9 19 1,-9-25-7,0 0 1,0 0 0,1-1 0,0 0 0,1 1 0,-1-1 0,1-1-1,1 0 1,-1 1 0,1-2 0,10 7 0,28 14 37,1-3-1,63 23 1,-109-46-151,6-36-10447,-6-7 8283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51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417 59 2400,'5'-7'849,"0"-1"0,0 1 0,0 0 0,10-10 0,-14 17-799,-1 0-1,0-1 1,0 1 0,0 0-1,0 0 1,1 0-1,-1 0 1,0 0 0,0 0-1,0 0 1,0-1-1,0 1 1,0 0 0,1 0-1,-1 0 1,0 0 0,0-1-1,0 1 1,0 0-1,0 0 1,0 0 0,0 0-1,0-1 1,0 1-1,0 0 1,0 0 0,0 0-1,0-1 1,0 1-1,0 0 1,0 0 0,0 0-1,0-1 1,0 1 0,0 0-1,0 0 1,0 0-1,0 0 1,0-1 0,-1 1-1,-8-4 1572,6 3-1431,0 1 1,0 0-1,1-1 0,-1 1 0,0 0 0,-3 1 1,-14 6 88,2 0 0,-1 2 0,1 0 0,0 1 0,-16 13 0,-5 4 100,1 3 0,2 1-1,1 1 1,-41 49 0,63-66-191,-20 33 0,29-42-145,1 0 1,0 0-1,0 0 1,1 0-1,0 0 1,0 0-1,0 0 0,1 1 1,-2 11-1,3-16-3,0 0-1,1 1 0,-1-1 1,0 0-1,1 1 0,-1-1 1,1 0-1,0 0 1,-1 0-1,1 1 0,0-1 1,0 0-1,1 0 0,-1 0 1,0-1-1,1 1 1,1 2-1,0-2 6,0 1 1,0-1-1,0 0 0,0-1 1,0 1-1,0-1 1,1 1-1,-1-1 0,0 0 1,5 1-1,7 0 53,0-1 0,1 0 0,-1-1-1,19-2 1,-24 1-72,43-3 218,0-2 1,86-22-1,-107 19-178,-1-1-1,-1-2 0,0-1 0,-1-1 1,45-29-1,-20 0-271,-39 31-164,-39 63-393,17-34 735,0 0 0,1 1 0,-4 21 0,10-36 64,-1 0 0,1 0 0,0 0 0,-1 1 0,1-1 0,0 0 0,1 0 0,-1 0 0,1 0-1,-1 0 1,1 0 0,0 0 0,0 0 0,0 0 0,1 0 0,-1-1 0,0 1 0,1 0 0,0-1-1,0 1 1,0-1 0,0 0 0,0 1 0,0-1 0,1 0 0,-1 0 0,1 0 0,-1-1 0,1 1 0,0-1-1,0 1 1,-1-1 0,1 0 0,0 0 0,0 0 0,0-1 0,0 1 0,0-1 0,1 1 0,3-1-1,2 0 35,-1 0 0,1-1-1,0 0 1,0 0 0,-1-1-1,1 0 1,-1 0 0,1-1-1,-1 0 1,0-1 0,0 0-1,-1 0 1,1 0 0,-1-1-1,8-7 1,-13 11-60,-1 0 0,1-1 0,-1 1 0,0-1 0,1 0-1,-1 1 1,0-1 0,0 0 0,0 0 0,0 0 0,0 0 0,0 0 0,-1 0 0,1 0 0,-1 0-1,1 0 1,-1 0 0,0-4 0,0 3-9,-1 0 1,1 0-1,-1 0 0,0 0 0,0 0 0,0 0 0,0 0 0,-1 0 1,1 0-1,-1 0 0,-2-2 0,-2-4-93,-1 2 0,0-1 0,-1 1 0,1 0 0,-1 0-1,-14-7 1,14 9 87,-1 1 0,1 0-1,-1 1 1,0 0 0,0 1-1,0-1 1,0 2 0,0-1-1,-14 1 1,17 2-72,-3 0 241,14-5 122,38-13-227,78-19 0,-109 33-43,1 0 22,52-16 52,129-16 0,-187 34-81,0 1 0,1 0-1,-1 0 1,0 1 0,1 0-1,-1 0 1,11 4-1,-15-5 1,0 1 0,-1 1 0,1-1 0,0 0 0,-1 1 0,1-1 0,-1 1 0,0 0 0,1 0 0,-1 0 0,0 0 0,0 0 0,0 1 0,0-1 0,-1 0 0,1 1 0,-1-1 0,1 1 0,-1 0 0,0-1 0,1 5 0,0 6 105,0 0 0,-1 1 0,-1-1 0,0 0 0,-1 0 0,-4 24 0,3-22 69,2-15-162,-1 0 1,1 0-1,0 1 0,0-1 0,0 0 0,0 0 0,0 1 0,0-1 0,0 0 1,0 0-1,0 1 0,0-1 0,0 0 0,0 0 0,0 1 0,0-1 0,0 0 1,0 1-1,0-1 0,0 0 0,0 0 0,0 0 0,1 1 0,-1-1 0,0 0 1,0 0-1,0 1 0,0-1 0,1 0 0,-1 0 0,0 0 0,0 0 0,0 1 1,1-1-1,8-5 391,13-20-143,-17 20-234,44-54 49,-17 19-142,61-58 0,-90 94 23,1 1 1,0 0-1,-1 1 0,1-1 0,0 1 0,0-1 0,1 1 0,-1 0 0,6-1 0,-8 3 17,-1-1-1,1 1 0,-1 0 0,1 0 1,-1 0-1,1 0 0,0 0 0,-1 1 0,1-1 1,-1 0-1,1 1 0,-1-1 0,1 1 1,-1-1-1,1 1 0,-1 0 0,0 0 1,1 0-1,-1 0 0,0 0 0,0 0 0,0 0 1,0 0-1,0 0 0,0 0 0,0 1 1,0-1-1,0 0 0,1 2 0,1 4 5,-1 0 1,1 0-1,-1 0 0,0 1 0,-1-1 0,1 0 0,-1 1 1,-1-1-1,0 10 0,1 0 19,-1 31 22,-1-29-17,2-1-1,3 34 1,-3-48 16,0 0-1,0 0 1,0 0-1,0 0 1,1 0 0,-1 0-1,1 0 1,0 0 0,1 0-1,-1-1 1,1 1 0,-1-1-1,1 0 1,0 0-1,0 0 1,0 0 0,5 3-1,-4-4 44,1 0 0,-1 0-1,1 0 1,0 0 0,-1-1-1,1 0 1,0 0-1,0 0 1,0 0 0,0-1-1,0 0 1,0 0 0,0 0-1,0-1 1,8-1 0,-3 0-17,-1-1 1,1 0-1,-1-1 1,0 0 0,0 0-1,16-11 1,-12 5-35,-1 0 0,0-1 0,0 0 0,-1 0 0,0-2 1,-1 1-1,14-25 0,0-6-97,22-55 1,-18 35-251,-28 62 316,0 1 1,0-1-1,0 1 1,1 0-1,-1-1 1,0 1-1,0-1 1,0 1-1,0 0 1,1-1-1,-1 1 1,0 0-1,0-1 1,1 1-1,-1 0 1,0 0-1,1-1 1,-1 1-1,0 0 1,1 0-1,-1-1 1,0 1-1,1 0 1,-1 0-1,1 0 1,-1 0-1,0 0 1,1-1-1,-1 1 1,1 0-1,-1 0 1,1 0-1,-1 0 1,0 0-1,1 0 1,0 1-1,-1-1-3,1 0 0,0 1 0,-1 0 0,1-1 0,-1 1 0,1-1 0,-1 1-1,1 0 1,-1-1 0,1 1 0,-1 0 0,0-1 0,1 1 0,-1 0 0,0 0 0,0-1 0,1 2 0,1 16-73,0 0 0,-1 1 0,-1-1 0,-4 32-1,1-7 66,2-26 69,-1 1 0,-1-1-1,0 0 1,-2-1 0,0 1-1,-1-1 1,-10 21 0,16-36-22,0 0 1,-1 0 0,1 0-1,0 0 1,-1 0-1,1 0 1,-1 0 0,0 0-1,1-1 1,-1 1-1,0 0 1,1 0 0,-1 0-1,0-1 1,0 1 0,0 0-1,0-1 1,0 1-1,0-1 1,0 1 0,0-1-1,0 0 1,0 1-1,0-1 1,0 0 0,0 1-1,0-1 1,0 0 0,0 0-1,0 0 1,0 0-1,0 0 1,0 0 0,0-1-1,0 1 1,0 0 0,0 0-1,-1-1 1,1 1-1,1-1 1,-3 0 0,1 0-19,0-1 1,0 0-1,1 1 1,-1-1-1,0 0 1,1 0-1,-1 0 1,1-1 0,-2-3-1,-14-20-284,40 38-103,40 14 1,-53-24 422,0 0-1,0 0 1,1-1 0,-1-1 0,1 1-1,17-3 1,1-2 163,31-8 0,-36 5-149,1-1-1,-2-1 0,1-1 0,-1-1 0,25-16 1,-37 20-61,1-1 1,-1 0 0,0 0-1,-1-1 1,0 0 0,0-1-1,-1 0 1,0-1 0,-1 0-1,0 0 1,-1-1 0,0 0-1,-1 0 1,0 0 0,-1-1-1,7-24 1,-12 34-18,1-1 1,-1 0-1,1 0 0,-1 1 1,0-1-1,0 0 0,-1 0 1,1 0-1,-1 1 0,0-1 1,-2-6-1,3 9 7,0 0 0,-1 0-1,1 1 1,-1-1 0,1 0 0,-1 0 0,0 0-1,1 0 1,-1 0 0,0 1 0,1-1 0,-1 0-1,0 1 1,0-1 0,0 0 0,1 1 0,-1-1-1,0 1 1,0-1 0,0 1 0,-1-1 0,0 1-5,0 0 0,0 0 0,0 0 0,0 0 0,0 0 0,0 0 1,0 0-1,0 1 0,0-1 0,-3 2 0,-1 1-11,-1 0 0,1 0 0,-1 1-1,-10 7 1,0 4-1,0 0-1,0 0 1,2 2-1,0 0 0,1 0 1,1 2-1,1-1 1,0 2-1,-13 30 0,23-46 36,1 0 0,-1 0 0,1 0 0,0 0 1,1 0-1,-1 0 0,1 0 0,0 1 0,0-1 0,0 0 0,0 0 0,1 0 0,1 6 0,-1-6 17,0-1 0,0 0-1,1 0 1,-1 0 0,1-1 0,0 1 0,0 0 0,0 0 0,0-1-1,0 0 1,0 1 0,1-1 0,-1 0 0,1 0 0,0 0 0,-1 0-1,5 1 1,1 0 31,-1 0-1,1 0 0,0-1 0,0 0 1,0-1-1,0 1 0,0-2 1,0 1-1,10-1 0,7-2 166,40-8 0,-47 6-181,0 0 0,0-2 0,0 0 0,-1-1 1,23-13-1,-27 13-45,0-1 1,-1-1 0,0 0 0,0 0-1,-1-2 1,0 1 0,10-14 0,-17 18 1,-1 1 1,1-1-1,-1 0 1,0-1 0,-1 1-1,4-12 1,3-10-211,-8 26 219,0 0 0,0 0 0,0 1 0,0-1 1,0 0-1,0 1 0,1-1 0,-1 1 0,0 0 0,1-1 0,-1 1 0,1 0 0,2-2 0,-2 3-14,-1-1 0,0 1-1,0-1 1,0 1 0,0 0 0,1 0 0,-1-1 0,0 1-1,0 0 1,1 0 0,-1 0 0,0 0 0,0 1-1,1-1 1,-1 0 0,0 1 0,0-1 0,0 0 0,0 1-1,1-1 1,-1 1 0,0 0 0,0-1 0,0 1-1,1 1 1,3 2-21,0 1-1,0 0 0,0 0 0,-1 1 0,1-1 1,-2 1-1,1 0 0,0 0 0,2 8 0,3 8 6,8 31 0,-13-40 0,-2-6 46,0 0 0,1 0 0,0-1 0,0 1 0,1-1 0,-1 0 0,6 7 0,-6-10 25,-1 0 0,1-1 0,-1 1 0,1-1 0,0 1 0,0-1 1,0 0-1,0-1 0,1 1 0,-1 0 0,0-1 0,1 0 0,-1 0 1,1 0-1,-1 0 0,5 0 0,0 0 10,0-2 1,-1 1-1,1-1 1,0 0-1,-1 0 1,1-1-1,-1 0 1,0-1-1,11-4 1,9-6 128,26-17 0,-38 20-154,-1-1 0,0 0 1,0-1-1,-1-1 0,16-19 1,51-76-281,-79 106 201,0 0 0,1 0 0,-1 0 0,1 1 0,0-1 0,-1 1 0,4-3 0,-4 4 42,-1 0-1,0-1 0,0 1 0,1 0 0,-1 0 0,0 0 1,0 0-1,0 0 0,1 0 0,-1 0 0,0 0 0,0 0 1,1 0-1,-1 0 0,0 0 0,0 0 0,1 0 0,-1 0 1,0 0-1,0 0 0,1 0 0,-1 0 0,0 0 0,0 0 1,0 0-1,1 1 0,-1-1 0,0 0 0,1 1-3,-1-1-1,1 1 1,-1 0 0,0 0-1,1-1 1,-1 1-1,0 0 1,0 0 0,0 0-1,0-1 1,0 1-1,1 0 1,-1 0 0,-1 1-1,1 7-50,-1 0-1,-3 14 1,-1 11 100,2-2-68,-3 51-1,6-71 123,0 0-1,1 0 0,0 0 1,6 20-1,-7-31-63,1 0 0,-1 0 0,0 0 0,1 0 0,-1 0 0,1 0 0,-1 0-1,1-1 1,0 1 0,-1 0 0,1 0 0,0 0 0,-1-1 0,1 1 0,0 0 0,0-1 0,0 1 0,0-1 0,-1 1 0,1-1 0,0 1 0,0-1 0,0 1 0,0-1-1,0 0 1,0 0 0,0 0 0,1 1 0,-1-1 0,0 0 0,0 0 0,0 0 0,0-1 0,0 1 0,0 0 0,0 0 0,0 0 0,0-1 0,0 1 0,0-1 0,1 0-1,3-1 50,0-1 0,0 1 0,0-1-1,-1 0 1,0 0 0,8-7 0,-3 1-76,-1 0 0,-1 0 1,1-1-1,-1 0 0,-1 0 1,0 0-1,6-14 0,1-7 2,-4 11-41,8-29 0,-6 5-145,-11 46 154,0-1-1,1 1 1,-1-1 0,1 0-1,-1 1 1,1-1-1,0 0 1,-1 0-1,1 1 1,0-1 0,0 0-1,0 0 1,1 1-1,17 19-378,-11-14 432,0 0 0,0 0 0,1-1 0,0 0-1,0-1 1,18 8 0,-4-4 65,44 10 1,-53-16-40,1 0 1,0-1 0,0-1-1,1 0 1,-1-1-1,0-1 1,0 0 0,0-1-1,0-1 1,0 0 0,-1-1-1,16-7 1,-21 8-34,0-1 1,-1 0-1,1-1 1,-1 0 0,-1 0-1,1-1 1,-1 0-1,0 0 1,0-1-1,0 0 1,-1 0-1,0 0 1,-1-1-1,0 0 1,0 0 0,0 0-1,-1-1 1,0 1-1,-1-1 1,4-15-1,-6 20-13,1-6-21,0 0 0,0 0 0,-1-11 0,-1 19 0,1 1 1,-1-1-1,0 0 0,0 1 1,0-1-1,-1 1 0,1-1 1,0 1-1,-1-1 1,1 1-1,-1-1 0,1 1 1,-1-1-1,0 1 0,1-1 1,-1 1-1,0 0 1,0 0-1,0-1 0,0 1 1,0 0-1,0 0 0,-1 0 1,1 0-1,0 0 1,0 0-1,-1 0 0,-1 0 1,1 1 11,0 0 0,1 0 1,-1 0-1,0 0 1,0 0-1,0 1 0,1-1 1,-1 0-1,0 1 1,0 0-1,1-1 0,-1 1 1,0 0-1,1 0 1,-1 0-1,1 0 0,-1 0 1,1 0-1,0 0 1,-1 1-1,1-1 0,-2 3 1,-4 4-60,1 0 1,-8 14 0,6-10 29,1 0 1,1 1 0,0 1 0,1-1-1,0 1 1,1-1 0,0 1 0,-2 21 0,6-29 76,-1-1 0,1 1 0,1 0 1,-1 0-1,1-1 0,-1 1 1,2-1-1,-1 1 0,1-1 0,-1 1 1,1-1-1,1 0 0,-1 1 1,1-1-1,0-1 0,0 1 1,1 0-1,-1-1 0,1 1 0,0-1 1,0 0-1,0-1 0,9 7 1,-8-7 26,1 0 0,0 1 0,-1-2 1,1 1-1,1-1 0,-1 1 1,0-2-1,1 1 0,-1-1 0,8 1 1,2-2 22,0 0 0,31-6 1,-7 2-1707,-14 5-4622,-7 1 2549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24.8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37 1248,'2'-18'400,"0"0"6517,3 31-6709,4 19 422,-1 0 1,4 36-1,8 31 327,-17-85-813,-1 1 1,-1-1-1,0 22 1,0-3 88,-2 61 341,0-33 121,-3-47-451,4-14-314,0 0 0,0 0 0,0 1 0,-1-1 0,1 0 0,0 0 0,0 1 1,0-1-1,-1 0 0,1 0 0,0 0 0,0 1 0,0-1 0,-1 0 0,1 0 0,0 0 0,-1 0 0,1 0 0,0 1 0,0-1 0,-1 0 0,1 0 0,0 0 1,-1 0-1,1 0 0,0 0 0,0 0 0,-1 0 0,1 0 0,0 0 0,-1 0 0,1 0 0,0 0 0,0 0 0,-1-1 0,1 1 0,0 0 0,-1 0 0,1 0 1,0 0-1,-1-1 0,0-12-4635,2 10 3869,-1-12-2231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25.62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316 98 2304,'0'0'49,"1"0"-1,-1 0 1,1 0-1,-1 0 1,1 0-1,-1 0 1,1 0 0,-1 0-1,1 0 1,-1 0-1,1 0 1,-1 0-1,1 0 1,-1 0 0,0 1-1,1-1 1,-1 0-1,1 0 1,-1 0 0,1 1-1,-1-1 1,0 0-1,1 1 1,-1-1-1,0 0 1,1 1 0,-1-1-1,0 0 1,0 1-1,1-1 1,-1 1 0,0-1-1,0 1 1,1-1-1,-1 0 1,0 1-1,0-1 1,0 1 0,0-1-1,0 1 1,0-1-1,0 1 1,0-1 0,0 1-1,0-1 1,0 1-1,0-1 1,0 1-1,0-1 1,-1 1 0,1 4 70,0 0 220,0 0 0,0 0 0,0 0 0,-1 0-1,1 0 1,-1 0 0,-1 0 0,1 0 0,-1-1 0,0 1 0,0 0 0,-5 7-1,3-5-117,-1-1-1,0 0 1,0 0 0,-1 0-1,0 0 1,0-1-1,0 0 1,-1-1-1,0 1 1,0-1-1,0-1 1,0 1-1,0-1 1,-1 0 0,1-1-1,-14 3 1,12-3-145,0-1 1,0 0 0,0 0 0,0-1 0,0 0-1,1-1 1,-1 0 0,0 0 0,0-1 0,0 0-1,1 0 1,-1-1 0,1 0 0,-12-7 0,17 8-95,0 0 1,-1 0-1,1 0 1,0-1 0,0 1-1,0-1 1,1 0-1,-1 0 1,1 0 0,0 0-1,-1 0 1,1-1 0,1 1-1,-1 0 1,0-1-1,-1-5 1,2 4-15,0 0-1,1 0 1,0 0-1,-1 1 1,1-1 0,1 0-1,-1 0 1,1 0 0,0 0-1,0 0 1,3-8-1,-1 5-28,1 0-1,0 1 0,0-1 0,0 1 1,1 0-1,0 0 0,1 0 0,-1 0 1,1 1-1,0 0 0,1 1 0,0-1 0,0 1 1,12-7-1,-11 8 4,0 1 1,0 0-1,0 0 0,0 0 1,1 1-1,11-1 0,-17 2 45,1 1-1,0 0 0,0 0 0,-1 1 1,1-1-1,0 1 0,-1 0 1,1 0-1,-1 0 0,1 0 0,-1 0 1,1 1-1,-1 0 0,0 0 0,0 0 1,0 0-1,5 4 0,13 15 193,29 36 0,-39-40-41,0 1-1,-1 0 1,-1 0 0,10 28 0,-16-38-166,1 0 139,-2-1 0,1 0 0,-1 1 0,0 0 0,0-1 0,-1 1 0,0 0 0,-1 0 0,0 0 0,0 0 0,0-1 0,-1 1 0,0 0 0,-1 0 0,-2 7 0,-1-1 50,0 0-1,-2 0 1,1-1 0,-2 0-1,1 0 1,-2-1 0,-15 19-1,-36 44-91,52-62-509,0 0-1,1 0 1,0 0-1,-7 20 1,13-31 329,-2 12-2192,3-14 2233,0 0 0,0 1 0,0-1 0,0 0 1,0 0-1,0 1 0,0-1 0,0 0 0,0 0 1,0 1-1,0-1 0,1 0 0,-1 0 1,0 1-1,0-1 0,0 0 0,0 0 0,0 0 1,0 1-1,1-1 0,-1 0 0,0 0 0,0 0 1,0 0-1,1 1 0,-1-1 0,0 0 0,0 0 1,0 0-1,1 0 0,-1 0 0,0 0 1,0 0-1,1 0 0,-1 0 0,0 0 0,0 0 1,1 1-1,-1-1 0,0-1 0,0 1 0,1 0 1,-1 0-1,0 0 0,0 0 0,1 0 0,-1 0 1,0 0-1,1 0 0,11-7-4175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26.69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349 6 2080,'3'-1'446,"-8"-1"678,-11 0 2500,-6 2-1706,-39-1 1345,-77 11-1,129-9-3253,1 0 0,-1 1 1,0 0-1,0 1 0,1 0 0,-9 4 0,15-6-34,-1 1-1,0 0 0,1-1 1,-1 1-1,1 0 0,0 1 1,-1-1-1,1 0 0,0 1 1,1-1-1,-1 1 0,0 0 1,1-1-1,-1 1 0,1 0 1,0 0-1,0 0 0,0 0 1,0 0-1,0 6 0,-1 22-85,2 53 0,1-33 531,-1-50-292,0 1 74,0-1-199,0-1 0,0 0 1,0 0-1,0 0 0,0 1 1,0-1-1,0 0 0,0 0 1,0 1-1,0-1 0,0 0 1,0 0-1,0 1 0,0-1 1,0 0-1,0 0 0,0 1 1,0-1-1,0 0 0,0 0 1,0 0-1,0 1 0,1-1 1,-1 0-1,0 0 0,0 0 1,0 1-1,1-1 0,9 2-5,-1-1 1,1 0-1,0-1 0,0 0 0,0 0 0,0-1 1,15-3-1,5 0-122,-14 3 70,-1 1 0,1 1 0,-1 0 0,0 0 0,0 2 1,1 0-1,-2 1 0,1 0 0,0 1 0,26 14 1,-38-18 56,1 1 0,-1 1 0,0-1 0,0 0 0,-1 1 0,1-1 0,0 1 0,-1 0 0,4 5 0,-5-6 10,0-1 1,0 1-1,0 0 1,-1 0-1,1 0 1,0 0 0,-1 0-1,0 0 1,1-1-1,-1 1 1,0 0-1,0 0 1,0 0 0,0 0-1,0 0 1,0 0-1,-1 0 1,0 3 0,-1 0 69,0 1 1,0 0-1,-1-1 1,0 0-1,0 0 1,0 0-1,0 0 1,-1 0 0,0 0-1,0-1 1,0 0-1,-1 0 1,1 0-1,-1 0 1,0-1-1,0 0 1,-7 3-1,-9 5 23,-1-1-1,0-1 0,-1-1 1,0-1-1,-1-1 0,1-1 1,-28 2-1,47-7-152,-24 2 228,26-2-333,1 0 1,-1 0-1,0 0 1,0 0-1,1 0 0,-1-1 1,0 1-1,0-1 1,1 1-1,-1-1 0,-2-1 1,3 1-167,1 1 159,-1 0 0,1-1 0,0 1 1,0-1-1,-1 1 0,1-1 0,0 1 0,0-1 0,0 1 0,0-1 0,0 1 1,-1-1-1,1 1 0,0-1 0,0 1 0,0-1 0,0 1 0,0 0 1,1-1-1,-1 1 0,0-1 0,0 1 0,0-1 0,0 1 0,0-1 0,1 1 1,-1-1-1,0 1 0,0-1 0,1 1 0,-1 0 0,0-1 0,2 0-317,10-10-1508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27.40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405 8 5056,'-4'-2'309,"0"1"0,0 0-1,-1 0 1,1 0 0,0 0 0,0 1 0,-1-1 0,1 1 0,-1 0-1,1 0 1,0 1 0,-1-1 0,-6 3 0,-7 2 366,-33 14 1,34-12-415,-9 3 27,1 2-1,0 0 1,-41 28 0,56-32-251,0 0-1,0 0 0,1 1 1,0 0-1,1 0 1,0 1-1,0 0 0,1 1 1,0 0-1,-8 18 1,14-26-37,-1 1 1,1-1 0,0 0-1,0 1 1,0-1 0,1 1-1,-1-1 1,1 1 0,0 0 0,0-1-1,0 1 1,0-1 0,1 1-1,0 0 1,-1-1 0,1 1-1,0-1 1,1 0 0,-1 1-1,1-1 1,3 6 0,-1-4 47,1 1 0,0-1 0,0 0 0,0 0 0,1 0 0,-1-1 0,1 0 0,1 0 0,-1 0 1,7 2-1,-1-1 9,-1 0 0,1-1 0,0-1 0,1 0 1,-1-1-1,0 0 0,1 0 0,-1-2 0,1 1 1,0-2-1,24-3 0,-22 1 77,0 0-1,-1-1 0,1-1 1,-1 0-1,0-1 1,0 0-1,-1-2 1,1 1-1,17-15 1,-28 19-75,1 0 1,-1 0-1,0 0 1,1 0-1,-2-1 0,1 1 1,0-1-1,-1 0 1,1 0-1,-1 0 1,0 0-1,-1 0 1,1 0-1,-1-1 0,2-4 1,-3 3 6,1 1 0,-1 0 0,0-1 0,-1 1-1,1-1 1,-1 1 0,0 0 0,-1 0 0,1-1 0,-1 1 0,0 0 0,-4-7 0,0 0-43,-1 1 1,-1-1 0,0 1-1,0 1 1,-1-1-1,-1 2 1,0-1 0,-16-11-1,18 15-127,0 0-1,0 1 1,-1 0-1,0 1 0,0-1 1,0 2-1,0-1 1,-1 1-1,1 1 1,-1 0-1,0 0 1,-13 0-1,21 2-11,-1 0 1,1 0-1,0 1 0,0-1 0,0 1 1,0-1-1,-1 1 0,1 0 0,0 0 1,0 0-1,0 0 0,1 0 0,-1 0 1,0 0-1,-2 2 0,3-2-81,1 0 0,-1 0 0,0 0 0,0 0 0,1 0 1,-1 0-1,1 0 0,-1 0 0,1 0 0,-1 0 0,1 0 0,0 1 0,-1-1 0,1 0 0,0 0 0,0 0 0,0 0 0,0 1 1,0-1-1,0 0 0,0 0 0,0 0 0,0 1 0,1-1 0,-1 0 0,1 0 0,-1 0 0,0 0 0,2 2 0,-1-1-33,0-1 0,0 1-1,0-1 1,0 0-1,0 1 1,0-1 0,1 0-1,-1 0 1,2 2-1,14 2-2947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27.8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 1 4640,'-3'0'1980,"3"0"-1949,4 6 505,9 10-113,-1-4 122,0 1 1,0 0-1,-1 0 0,14 24 0,-18-25-467,37 59 672,88 108 0,-109-153-579,9 11 526,41 58-1,-65-82-519,0 0 0,-1 1 0,0 0 0,-1 0 0,0 0 1,-1 1-1,-1 0 0,4 29 0,-7-22-47,0 1 1,-2 0 0,0-1 0,-2 1 0,-1-1 0,0 0 0,-2 0-1,0 0 1,-1-1 0,-2 0 0,0 0 0,-22 36 0,26-50-199,-62 86 779,60-83-1060,-1-1 1,-1-1 0,0 0-1,0 0 1,0 0 0,-1-2-1,-14 9 1,7-6-3108,3-1 1051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30.8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292 540 2144,'-4'1'759,"3"-7"-450,1 3 671,-18-2 3697,12 5-4512,1 1-1,-1 0 1,0 0-1,0 1 1,1 0 0,-11 4-1,-11 5 129,8-6-160,1 2-1,0 0 1,-23 12-1,32-14-131,0 1 1,0 0-1,1 0 0,0 0 0,0 1 0,0 1 0,-11 14 0,17-20 20,0 1-1,0 0 1,0 0-1,1 0 1,-1 0-1,1 0 1,0 0 0,0 1-1,0-1 1,0 0-1,0 0 1,1 1-1,0-1 1,-1 0 0,1 1-1,0-1 1,1 1-1,-1-1 1,1 0-1,-1 1 1,1-1 0,0 0-1,0 0 1,1 0-1,-1 1 1,1-1-1,-1-1 1,1 1 0,0 0-1,0 0 1,0-1-1,0 1 1,1-1-1,-1 1 1,1-1 0,0 0-1,-1 0 1,1 0-1,0-1 1,0 1-1,0-1 1,0 1 0,0-1-1,1 0 1,-1 0-1,0 0 1,0-1-1,1 1 1,-1-1 0,1 0-1,-1 0 1,0 0-1,1 0 1,-1-1-1,7-1 1,3-2 57,0 0 1,0-1-1,0-1 1,-1 0-1,0-1 0,0 0 1,0-1-1,-1 0 1,0-1-1,-1 0 1,11-12-1,-5 2-14,0-1-1,0 0 1,-2-1-1,-1-1 1,14-30 0,-12 12 64,-1 0 0,-2-1 1,8-54-1,-18 86-108,3-23 10,-1-1 0,-1 1 0,-2 0-1,-5-55 1,3 80-73,0 0 0,0 0 0,-1 0 0,0 0 0,-1 1 0,1-1-1,-1 1 1,0-1 0,-1 1 0,0 0 0,-6-7 0,10 13 31,0-1 0,0 1 0,0 0 0,0 0 0,-1 0 0,1-1 0,0 1 0,0 0 1,-1 0-1,1 0 0,0 0 0,0 0 0,-1 0 0,1 0 0,0 0 0,0-1 0,-1 1 0,1 0 0,0 0 0,0 0 0,-1 0 1,1 0-1,0 0 0,0 1 0,-1-1 0,1 0 0,0 0 0,-1 0 0,1 0 0,0 0 0,-1 0 0,-9 8-342,8-5 293,-1 0 0,1 0 0,0 0 0,0 0 0,0 0 0,-2 7 0,-1 12-47,0 1 1,2 0-1,1 1 0,0 27 0,2-42 93,-2 56-35,2 0 1,4-1 0,11 67-1,-13-118 80,1-1 1,1 1-1,0-1 0,1 0 0,0 0 0,0-1 0,12 17 0,-14-23 4,1-1 0,-1 1 0,1-1 0,0 0 0,1 0 0,-1 0 0,1 0 0,-1-1-1,1 0 1,0 0 0,1 0 0,-1 0 0,0-1 0,1 0 0,-1 0 0,1-1 0,0 1 0,7 0 0,0-1 99,-1-1 0,1 0 0,-1-1 0,1-1 1,20-4-1,58-24 263,-75 24-279,-6 1-10,0 1 1,-1-2 0,1 0 0,16-13-1,-23 16-473,-4 2 83,-8 6-70,7-3 315,1 1 1,-1 0 0,1 0 0,-1 0 0,1-1 0,0 1 0,0 0-1,0 1 1,0-1 0,1 0 0,-1 0 0,1 0 0,0 0-1,0 0 1,0 1 0,0-1 0,0 0 0,1 0 0,-1 0 0,1 0-1,0 0 1,0 0 0,2 5 0,1-1 57,-1 0 0,1 0 1,0 0-1,1 0 0,-1 0 0,1-1 1,1 0-1,5 6 0,-7-9 48,0 1 0,0-1 0,0 0 0,0-1 0,0 1 0,1 0 0,-1-1 0,1 0 0,0 0 0,7 1 0,-10-2-30,1-1 1,-1 0-1,0 0 0,1 0 1,-1 0-1,1-1 1,-1 1-1,0-1 0,1 1 1,-1-1-1,0 0 1,0 0-1,1 0 0,-1 0 1,0 0-1,0 0 1,0-1-1,0 1 1,0-1-1,-1 0 0,1 1 1,0-1-1,2-3 1,0 0 2,0-1 0,-1 1 1,0-1-1,1 1 0,-2-1 1,1 0-1,-1-1 0,0 1 1,0 0-1,0-1 0,-1 1 1,0 0-1,-1-1 0,1 0 1,-1 1-1,0-1 0,-1 1 1,0-1-1,0 1 0,0-1 1,-1 1-1,1 0 0,-2-1 1,1 1-1,-1 0 0,0 1 1,-4-8-1,6 11-81,-1 1 0,1-1 0,-1 0 1,0 0-1,0 1 0,0-1 0,1 1 0,-1-1 1,-1 1-1,1 0 0,0 0 0,0 0 0,0 0 1,-1 0-1,1 1 0,0-1 0,-1 1 0,1-1 1,0 1-1,-1 0 0,1 0 0,-1 0 0,1 0 0,0 0 1,-1 0-1,1 1 0,-3 0 0,4-1 14,1 1 0,0-1 0,0 0 0,-1 0 0,1 0 0,0 0 0,0 0 0,-1 1 0,1-1 0,0 0 0,0 0 0,-1 0 0,1 1 0,0-1 0,0 0 0,0 0 0,0 1 0,0-1 0,-1 0 0,1 1 0,0-1 0,0 0 0,0 0 0,0 1 0,0-1 0,0 0 0,0 1 0,0-1 0,0 0 0,0 1 0,5 11-189,15 12 295,-18-22-141,1 1 67,-1 0-1,1 0 1,0-1 0,0 1 0,0-1 0,1 0 0,-1 0 0,1 0 0,-1 0 0,1-1 0,0 1 0,-1-1 0,1 0 0,0 0-1,0 0 1,0-1 0,5 1 0,-1 0 72,0 0-1,0-1 0,0 1 1,0-2-1,1 1 0,-1-1 1,0-1-1,0 1 0,15-6 1,12-8 62,-1-1 1,-1-1 0,0-3 0,32-24 0,-59 40-77,0-1 1,-1 0 0,0 0 0,0 0 0,6-8 0,-10 10-43,1 0 1,0 0-1,-1 0 1,0 0-1,0 0 0,0 0 1,0 0-1,0 0 1,-1-1-1,1 1 0,-1 0 1,0 0-1,0-1 0,0-2 1,-1-1-7,0 0 1,0 1-1,0 0 1,-1-1 0,0 1-1,0 0 1,-5-9-1,6 13-50,0 0 1,0 1-1,0-1 0,0 0 0,-1 0 1,1 1-1,0-1 0,-1 1 1,1-1-1,-1 1 0,0 0 0,1 0 1,-1 0-1,0 0 0,0 0 0,0 0 1,0 0-1,0 0 0,0 1 0,0-1 1,0 1-1,0-1 0,0 1 0,0 0 1,0 0-1,-4 0 0,3 1 0,0 0 0,0 0-1,0 0 1,1 0 0,-1 1-1,0-1 1,1 1-1,-1 0 1,1 0 0,-1 0-1,1 0 1,0 0 0,0 0-1,-2 4 1,-1 0-61,0 1-1,1-1 1,0 1 0,-5 11-1,5-5 35,1 1 0,0-1-1,0 1 1,2 0 0,0 0-1,0-1 1,3 26 0,-1-33 70,0-1 0,0 1-1,0-1 1,1 1 0,-1-1 0,1 0 0,1 0 0,-1 0 0,1 0 0,-1 0 0,2-1 0,-1 1 0,0-1 0,1 0 0,0 0 0,4 4 0,-1-3 36,1 1 1,-1-2 0,1 1-1,0-1 1,0 0-1,0-1 1,0 0-1,0 0 1,11 1 0,-2-1 69,0 0 1,0-2 0,0 0-1,33-2 1,66-17 666,-109 17-754,-1-1 0,1 0 0,-1 0 0,1-1 0,-1 0 0,0 0 0,0 0 0,0-1 0,-1 1 0,1-2 0,-1 1 0,0 0 0,0-1 0,0 0 1,-1 0-1,0-1 0,0 1 0,4-9 0,-4 7 26,6-18 9,-3 10-171,-7 13 96,1 0 1,0 1-1,0-1 1,-1 0-1,1 1 1,0-1-1,-1 0 1,0 0-1,1 1 1,-1-4 0,9-15-256,-9 20 242,0 0 0,0 0 0,0 0 0,1 0 0,-1 0 0,0 0 0,0 0 0,0 0 0,0 0 0,0-1 0,0 1 0,1 0 0,-1 0 0,0 0 0,0 0 0,0 0 0,0 0 0,0 0 0,1 0 0,-1 0 0,0 0 0,0 0 0,0 0 0,0 0 0,1 0 0,-1 0 0,0 0 0,0 1 0,0-1 0,0 0 0,0 0 0,0 0 0,1 0 0,-1 0 0,0 0 0,0 0 0,0 0 0,0 0 0,0 1 0,0-1 0,0 0 0,1 0 0,-1 0 0,0 0 0,0 0 0,0 1 0,8 11-274,4 15 232,16 67 189,-27-90-97,-1-1-1,0 0 1,0 0-1,0 1 0,0-1 1,0 0-1,0 0 1,-1 1-1,-1 3 1,-1 17 424,3-23-420,0 0 0,0 0 1,0 0-1,0 0 1,0 0-1,0-1 1,0 1-1,0 0 1,0 0-1,0 0 0,0 0 1,-1 0-1,1-1 1,0 1-1,-1 0 1,1 0-1,0-1 0,-1 1 1,1 0-1,-1-1 1,0 1-1,1 0 1,-1-1-1,1 1 1,-1-1-1,0 1 0,1-1 1,-1 1-1,0-1 1,0 1-1,1-1 1,-1 0-1,0 1 0,0-1 1,0 0-1,0 0 1,1 0-1,-1 1 1,0-1-1,0 0 1,0 0-1,0 0 0,-1-1 1,-4 0 65,-1 0-1,1-1 1,0 0 0,0 0 0,-6-4-1,-2 0-197,10 4 117,0 0 0,0 0 1,1-1-1,-1 1 1,1-1-1,-6-6 1,9 7-763,4 2 375,14 4 411,22 9 773,67 41-457,-97-49-303,-4-2-72,0 0 0,0-1 0,0 0 0,0 0 0,1 0 0,-1-1 0,0 0 0,1 0 0,12-1 0,-12 0-901,0 0-1,0-1 1,0-1 0,0 1 0,10-4-1,4-6-1247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32.88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10 627 2560,'-7'-5'7894,"4"-2"-7164,4 3-570,-1 1 1,1-1-1,-1 0 1,1 1-1,0-1 1,1 1-1,-1-1 1,1 1-1,-1-1 0,5-4 1,25-32 420,-20 25-517,-4 8-52,0 0 0,0 0-1,0 1 1,1 0 0,0 0 0,0 0-1,0 1 1,14-5 0,-14 6-55,-1 1 1,1 0-1,1 1 1,-1-1-1,0 2 0,0-1 1,1 1-1,-1 1 1,1-1-1,8 2 1,-14-1 26,-1 1-1,0-1 1,0 1 0,0-1 0,0 1 0,0 0 0,1 0 0,-1 0 0,-1 0 0,1 0 0,0 0 0,0 0-1,0 1 1,-1-1 0,1 1 0,0 0 0,-1-1 0,0 1 0,1 0 0,-1 0 0,0 0 0,0 0 0,0 0 0,0 0-1,0 0 1,0 0 0,-1 0 0,1 3 0,1 7 37,0-1 0,-2 1 1,1-1-1,-2 18 0,0-4-210,1 34 1075,0-57-678,2-3-140,-1 1 1,1-1-1,0 0 1,-1 0 0,1 0-1,0 0 1,-1 0-1,1 0 1,-1 0 0,1 0-1,-1 0 1,2-3-1,3-2 6,45-27 34,-9 5-125,39-27-231,-64 44-34,0 2 0,35-15 0,-50 23 261,1 0-1,0 1 1,0-1-1,0 1 1,0-1 0,0 1-1,3 0 1,-1 0-112,-5 0 133,0 1 1,1-1-1,-1 0 0,0 0 0,0 0 1,1 0-1,-1 1 0,0-1 0,0 0 1,1 0-1,-1 1 0,0-1 0,0 0 1,0 0-1,1 1 0,-1-1 0,0 0 1,0 1-1,0-1 0,0 0 0,0 1 1,0-1-1,0 0 0,0 1 0,0-1 1,0 0-1,0 1 0,0-1 0,1 12 142,-1-11-125,0 24 111,1 0 0,7 40 0,-8-62-80,1-1 1,-1 0 0,1 0 0,0 0 0,0 1 0,0-1 0,0 0-1,0 0 1,0 0 0,2 2 0,-2-4-13,0 1 1,0 0-1,0 0 0,0 0 0,0 0 1,0-1-1,0 1 0,1 0 0,-1-1 1,0 1-1,1-1 0,-1 1 1,0-1-1,1 0 0,-1 0 0,0 0 1,1 0-1,1 0 0,2 0-14,1-1 0,0 0 0,-1-1 0,0 1 0,1-1 0,-1 0 0,0-1 0,6-3 0,7-2-76,79-40-154,-95 48 134,-6 7-449,2 2 493,0-1 0,1 0 0,0 1 0,1-1 1,0 0-1,0 1 0,1-1 0,2 13 0,-2-18 54,-1-1-1,1 1 1,0 0 0,0-1-1,0 0 1,0 1 0,0-1-1,0 1 1,1-1-1,-1 0 1,1 0 0,-1 0-1,1 0 1,0 0 0,0 0-1,0 0 1,0-1 0,0 1-1,0-1 1,1 1-1,-1-1 1,0 0 0,1 0-1,-1 0 1,1 0 0,-1 0-1,1-1 1,-1 1 0,1-1-1,5 1 1,-2-2 23,0 1 1,0-1-1,-1-1 1,1 1-1,0-1 1,-1 1-1,1-2 1,-1 1-1,1-1 1,-1 1-1,0-1 0,0-1 1,0 1-1,-1-1 1,1 0-1,-1 0 1,0 0-1,0-1 1,0 1-1,0-1 1,-1 0-1,0 0 1,0 0-1,-1-1 1,1 1-1,-1 0 0,0-1 1,0 0-1,0-6 1,-1 9-38,-1-1 1,0 1-1,0-1 0,0 1 1,-1 0-1,1-1 1,-1 1-1,0-1 0,0 1 1,0 0-1,-3-6 0,-1 0-87,0 0-1,-10-12 0,13 18 16,0 1 29,0-1 0,0 1 0,-1 0 0,1 0-1,0 1 1,-1-1 0,1 0 0,-1 1 0,0 0 0,0-1 0,1 1 0,-1 0-1,0 0 1,0 1 0,-5-2 0,3 2-62,0-1 0,0 1-1,0 0 1,0 0 0,0 0 0,0 1 0,0 0 0,-7 2 0,11-3 83,0 0 1,1 1 0,-1-1 0,0 0 0,1 0 0,-1 1 0,1-1 0,-1 0 0,1 1 0,-1-1-1,1 1 1,-1-1 0,1 1 0,-1-1 0,1 1 0,-1-1 0,1 1 0,0-1 0,-1 2 0,0 1-34,0 0 1,1 0-1,0 0 1,-1 0-1,1 0 1,0 4-1,0-7 53,0 1 0,0-1 0,0 1 0,0-1 0,1 1 0,-1-1 0,0 1 0,0-1 0,0 1-1,1-1 1,-1 1 0,0-1 0,0 1 0,1-1 0,-1 1 0,0-1 0,1 0 0,-1 1 0,1-1 0,-1 1 0,0-1 0,1 0 0,-1 1-1,1-1 1,-1 0 0,1 0 0,-1 1 0,1-1 0,-1 0 0,1 0 0,-1 0 0,1 0 0,-1 0 0,1 0 0,0 0 0,-1 0-1,1 0 1,-1 0 0,1 0 0,-1 0 0,1 0 0,0 0 0,1-1 19,27 3 138,-21-1-110,1-1 0,0 0 1,-1 0-1,1-1 0,9-1 0,7-4 23,0-2-1,0 0 0,-1-1 1,0-2-1,-1 0 0,0-1 1,31-23-1,-42 25-28,-1-1 0,0-1 0,0 0 0,-1 0 0,-1-1 1,0 0-1,0 0 0,-2-1 0,12-27 0,-3-2 107,-2-1 1,9-49-1,-17 63-109,3-17-116,-8 46 37,-1 0-1,0 0 1,1 0-1,-1 0 1,0 0-1,0 0 0,0 0 1,0 0-1,0 0 1,0 0-1,0 0 0,-1-2 1,-1 3-628,-1 10 421,1 17 192,1 1-1,4 38 1,-3-48 93,3 44-47,-2-19 50,1 0 1,3 1 0,15 67-1,-13-83 23,-2-10 48,0 0 0,14 32 0,3-23 269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33.25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25 7808,'5'-13'2880,"3"10"-2240,19-6-160,-9 9-352,8 0-160,6 0 576,5 5-288,-1 2 128,-1 6-256,-3-1-64,-1-1-32,1 1 160,4-4-96,-1-4-2976,7-8 1536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40.6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409 511 1408,'1'-2'344,"-1"0"0,0-1-1,1 1 1,-1 0 0,1 0 0,0-1-1,0 1 1,-1 0 0,2 0 0,-1 0 0,0 0-1,3-3 1,-4 4-240,0 1-1,1-1 1,-1 0-1,0 1 1,0-1-1,1 0 1,-1 1-1,0-1 1,0 0-1,0 1 1,0-1-1,0 1 1,0-1-1,0 0 1,0 1-1,0-1 1,-1 0-1,1 1 1,0-1-1,0 0 1,0 1-1,-1-1 1,1 1-1,0-1 1,-1 0-1,1 1 1,-1-1-1,0 0-54,1 0 0,-1 0 0,0 0 0,0 1 1,1-1-1,-1 0 0,0 1 0,0-1 0,0 1 0,1-1 0,-1 1 0,0-1 0,0 1 0,0-1 0,0 1 0,0 0 0,-1-1 0,-8 2 12,1-1 0,0 1 0,0 1 0,0-1-1,0 1 1,0 1 0,1 0 0,-1 0 0,-10 6-1,5-2-24,1-1-5,-1 1 0,1 1 0,-22 16 0,8-1-64,1 1-1,1 1 1,1 0-1,2 2 1,0 1-1,-25 44 1,44-66 25,0 1 0,0 0 0,0 0 0,1 0 0,0 1 0,0-1 0,1 0 0,0 1-1,0-1 1,1 1 0,0 10 0,0-15 14,1 1-1,-1-1 1,1 0 0,0 0-1,0 0 1,0 0-1,0 0 1,0 0-1,1 0 1,-1 0-1,1 0 1,0 0-1,0-1 1,0 1-1,0-1 1,1 1-1,-1-1 1,0 0-1,1 0 1,0 0-1,-1 0 1,1-1 0,0 1-1,0-1 1,0 1-1,0-1 1,0 0-1,5 1 1,-2-1 64,0-1 1,0 1-1,-1-1 1,1 0-1,0 0 1,0-1-1,0 1 1,0-1-1,-1-1 1,1 1-1,0-1 1,-1 0-1,0 0 1,1-1-1,-1 1 1,0-1-1,0 0 1,0-1-1,-1 1 1,8-8-1,-2 1 10,-1 0 1,0 0-1,-1-1 0,0 0 0,0-1 1,-1 0-1,9-23 0,45-154 83,-26 72-102,41-125-567,-66 213 482,-2 0 0,-1-1 0,-2 0 0,0 0 0,0-39 0,-7 65-301,-2 8 114,-3 11-16,-33 101 19,32-92 185,-1-1 0,-14 26 0,12-28 12,2 1 0,-12 35 1,14-29-3,2 1 1,1-1-1,1 1 1,1 52-1,3-57 7,2-2 1,0 1-1,2 0 1,0-1-1,1 1 1,15 31-1,-18-44 25,2-1 1,-1-1-1,1 1 0,1-1 0,-1 0 0,2 0 0,-1 0 0,1-1 0,0 0 0,0 0 1,15 10-1,-6-6 80,-11-7 34,1-1 0,-1 1 0,12 5-1,-15-8-107,0-1 1,0 1-1,0-1 0,0 1 0,0-1 0,0 0 0,0 0 0,0 1 0,0-2 0,0 1 0,0 0 0,0 0 0,0-1 0,0 1 0,0-1 0,4-1 0,-1-1 31,1 0 0,0-1 0,-1 0 0,0 0 0,0 0 0,0 0 0,0-1 0,-1 0 0,0 0 1,0 0-1,0-1 0,0 1 0,-1-1 0,4-8 0,3-10 10,-1-1 1,7-31-1,-12 40-45,32-116-170,-35 119-331,-1 23 154,1 27 264,10 53 0,-5-55 208,-5-22-134,2 0 1,0-1-1,0 1 1,2-1 0,-1 1-1,1-1 1,11 18-1,-13-25 10,0 0-1,1-1 0,-1 1 0,1-1 0,0 0 0,0 0 0,0 0 0,1 0 0,0-1 0,-1 0 0,1 0 1,0 0-1,0 0 0,1-1 0,-1 0 0,0 0 0,1-1 0,-1 1 0,9 0 0,-11-2-3,11 2 211,25-1-1,-33-2-170,0 1-1,0-1 0,-1-1 0,1 1 1,-1-1-1,1 0 0,7-3 1,-4 0-27,0-1 1,0 0 0,0 0-1,-1 0 1,0-1 0,-1 0-1,1-1 1,-1 0 0,-1 0-1,1-1 1,8-15 0,-2-2 45,-1 1 0,-2-2 0,9-30 0,16-47-664,-31 95-12,0 20 194,-2-5 529,3 15-191,25 107-224,-27-110 402,0 1 0,-2-1 1,0 1-1,-1-1 0,-3 20 0,2-32-39,0 0 1,-1 0-1,0 0 0,0-1 0,-4 9 0,5-12-35,0 0 0,-1 0 0,1 0 0,0 0 0,0 0 0,-1 0 0,1 0 0,-1-1 0,0 1 0,0 0 0,1-1 0,-1 0 0,0 1 0,0-1 0,0 0 0,-3 1 0,-1 0 2,-1 0 0,1 0-1,-1-1 1,1 0 0,-1 0 0,0-1 0,1 0 0,-1 0 0,0 0 0,1-1 0,-1 0 0,-9-3 0,8 2 27,-23-9-172,29 10 69,0 0-1,0 0 1,0 0 0,0 0 0,1 0 0,-1-1 0,0 1 0,1-1 0,-1 1 0,0-1 0,-1-2 0,1 1-417,9 7-281,8 4 681,-2-1-11,0-1 0,0 0 0,1-1 0,25 6 0,-15-6 45,-2 0 196,36 2 1,-52-6-128,0-1 0,0 0-1,0-1 1,0 1 0,0-1 0,0-1-1,0 1 1,0-1 0,0 0 0,9-4-1,0-3 30,0-1 1,-1 0-1,-1-1 0,0-1 0,0 0 1,-1-1-1,-1 0 0,0 0 0,12-21 1,5-14 116,34-81 0,-17 33-104,57-112-155,-94 190 32,-1-1 0,-1-1 0,-1 1 0,5-34 0,-8 22 71,-2 29-52,0 1-1,0-1 1,0 1 0,0-1 0,0 1-1,-1-1 1,1 1 0,0 0 0,-1-1-1,0 1 1,1-1 0,-1 1-1,1 0 1,-1 0 0,0-1 0,0 1-1,0 0 1,-1-2 0,1 3-13,1 0 0,-1 0 1,1 0-1,0 0 0,-1 1 0,1-1 0,-1 0 1,1 0-1,-1 0 0,1 0 0,0 0 0,-1 0 1,1 1-1,0-1 0,-1 0 0,1 0 0,0 1 1,-1-1-1,1 0 0,0 0 0,-1 1 0,1-1 1,0 1-1,-10 10-113,6-7 65,-4 7 16,1-1 0,0 1 0,0 1 0,1 0 0,1-1 0,0 2 0,-7 24 0,3-3 18,2 1 1,1 1-1,2-1 0,1 1 1,2 0-1,7 69 1,-5-92 73,4 27-53,2-1 1,17 58-1,-19-79 67,12 29 19,-15-42-61,0-1-1,0 0 1,0 0 0,1 0-1,0-1 1,0 1-1,0-1 1,4 5 0,9 6 167,17 12 0,-23-19-177,-7-5 33,-1 0-1,1 0 1,-1 0-1,1-1 1,0 1 0,0-1-1,0 0 1,-1 0 0,1 0-1,0 0 1,0 0 0,4 0-1,7 0 95,-13 0-95,1-1 1,-1 0-1,0 0 1,0 0-1,1 1 1,-1-1-1,0 0 1,0-1-1,1 1 1,-1 0-1,0 0 1,0 0-1,1-1 1,-1 1 0,0-1-1,0 1 1,0-1-1,0 1 1,0-1-1,1 0 1,-1 1-1,0-1 1,-1 0-1,1 0 1,1-1-1,10-7 104,-11 9-124,0-1 0,0 0 1,0 1-1,0-1 1,0 0-1,0 0 0,0 1 1,-1-1-1,1 0 1,0 0-1,0 0 0,-1 0 1,1 0-1,0 0 1,-1 0-1,1 0 0,-1-2 1,34-78-107,-4 12-55,-28 62 178,0 1 0,-1-1 0,1 0 0,-1 0 0,0-11 0,-1 17-59,1 0 1,-1 0-1,0 0 1,1 0 0,-1 0-1,0 0 1,1 0-1,-1 0 1,1 0 0,-1 1-1,1-1 1,0 0 0,-1 0-1,1 0 1,0 1-1,-1-1 1,1 0 0,0 1-1,0-1 1,0 1 0,0-1-1,0 1 1,0-1-1,-1 1 1,1 0 0,2-1-1,4 17-152,-5-5 143,0 0 1,0 16-1,-2-17 66,1 0-1,0 0 1,5 18-1,2 4-168,-6-24 199,-1 0-1,2 1 1,5 13-1,-2-10-19,-4-7-3,1 0 1,0 0-1,5 9 1,-7-13 4,0 0-1,0 0 1,0 0-1,0 1 1,0-1 0,0 0-1,0 0 1,0-1 0,1 1-1,1 1 1,-3-2 1,1 0 0,0 0 0,0 0 0,0 0 0,0 0 1,0 0-1,-1 0 0,1-1 0,0 1 0,0 0 0,0 0 0,0-1 0,1 0 0,9-4 65,-3 1-47,0 0 0,-1-1 0,1 0 0,-1 0 0,0-1 1,0 0-1,6-8 0,-2 3-7,2-3-87,0-1 1,15-24-1,8-8 41,26-33-171,-61 79 148,-1 0 1,1-1 0,0 1 0,0 0 0,1-1 0,-1 1 0,0 0 0,0 0 0,0 0 0,1 0 0,-1 0-1,1 0 1,-1 0 0,1 1 0,-1-1 0,1 1 0,-1-1 0,1 1 0,0-1 0,-1 1 0,1 0 0,-1 0-1,1-1 1,0 1 0,-1 0 0,1 1 0,0-1 0,-1 0 0,1 0 0,0 1 0,-1-1 0,1 1 0,-1 0-1,1-1 1,-1 1 0,1 0 0,-1 0 0,0 0 0,1 0 0,-1 0 0,0 0 0,0 0 0,3 3 0,2 5 55,1 1 0,-2 0 1,1 0-1,-2 1 0,1-1 1,-1 1-1,-1 0 1,5 22-1,-3 39 1326,-2-74-1367,-1 1-1,1 0 1,-1-1 0,1 1-1,-1-1 1,0 0 0,4-3-1,10-12-90,0-2 0,26-38 0,-26 34 30,8-14-45,14-17-160,-33 47 233,0 1-1,1 0 0,0 0 1,0 0-1,12-7 0,-18 13 32,0-1 1,1 1-1,-1 0 0,1 0 0,-1 0 0,0 0 1,1-1-1,-1 1 0,0 0 0,1 0 0,-1 0 1,1 0-1,-1 0 0,0 0 0,1 0 0,-1 0 1,1 0-1,-1 0 0,0 0 0,1 0 0,-1 0 1,1 1-1,-1-1 0,0 0 0,1 0 0,-1 0 1,0 0-1,1 1 0,-1-1 0,1 1 0,7 12 41,-6-8 10,-1 0-1,0 0 1,0 0 0,1 10 0,-11 155-287,8-150 282,1-16-22,-1 0 0,1 1 1,0-1-1,1 1 0,0 6 0,2 10-119,-3-17 128,0-1 1,1 1-1,-1-1 0,1 1 0,0-1 1,0 1-1,0-1 0,0 0 0,3 4 1,-1-1 158,-1-4-160,0 1 0,-1 0 0,1-1 0,0 1 0,1-1 0,2 3 0,-4-4-17,0-1-1,0 1 1,0-1-1,0 1 0,0-1 1,0 0-1,1 1 1,-1-1-1,0 0 1,0 0-1,0 0 0,0 1 1,1-1-1,-1-1 1,0 1-1,0 0 1,0 0-1,1 0 0,-1-1 1,2 0-1,18-7 12,1-2 1,-1 0-1,32-21 0,-4 2-27,-33 20 104,54-30-189,71-51 0,-130 82 202,-8 6-21,0 0-1,0 0 0,0 0 0,-1 0 0,6-6 1,-7 1 150,-6 7-252,-10 7-135,-8 12-70,0 1 0,-32 36 0,44-43 162,0 1-1,1 0 1,0 1 0,1 0 0,-13 31-1,21-44 63,0-1 1,1 1-1,-1 0 0,0 0 0,1 0 1,-1 0-1,1 0 0,0 0 0,0 0 1,-1 0-1,1 0 0,1 0 0,-1 0 1,0 0-1,0 0 0,1 0 0,-1 0 1,1-1-1,-1 1 0,1 0 0,0 0 1,0 0-1,0-1 0,0 1 0,0 0 1,0-1-1,1 1 0,-1-1 0,0 1 0,1-1 1,-1 0-1,1 1 0,-1-1 0,1 0 1,3 1-1,-1 0 14,0-1-1,-1 0 1,1 0 0,0 0-1,0 0 1,0-1 0,0 1-1,0-1 1,0 0 0,0 0-1,0-1 1,0 1 0,0-1-1,0 0 1,0 0 0,6-3-1,1 0 49,0-1-1,0-1 1,0 0-1,-1-1 1,0 0-1,0 0 1,-1-1-1,1 0 1,-2-1-1,12-14 1,7-14-311,-25 31-159,-3 12 250,1 2 82,-1-1 0,0 1-1,-1 0 1,0-1 0,0 0-1,-4 9 1,2-6 24,0 1-1,-2 13 1,-50 189 272,49-188-233,-43 116 242,40-117-131,-2 0 0,-1 0-1,-24 34 1,33-54-20,0 1 0,0-1 0,0 1 0,-1-1 0,1-1 0,-1 1 0,0-1 0,-1 0 0,1 0 0,0 0 0,-1 0 0,-10 2 0,13-4-72,1 0 0,-1-1 1,1 0-1,-1 1 0,0-1 0,1 0 0,-1 0 0,0 0 0,1 0 0,-1-1 0,1 1 0,-1-1 0,1 0 0,-1 0 0,1 0 1,-1 0-1,1 0 0,0 0 0,-1 0 0,1-1 0,0 1 0,0-1 0,0 0 0,0 0 0,0 1 0,1-1 0,-1 0 1,0-1-1,1 1 0,0 0 0,-3-4 0,3 2-72,-1-1 0,1 1 1,0 0-1,0 0 0,0-1 1,1 1-1,0-1 0,0 1 1,0 0-1,0-1 0,0 1 1,2-5-1,0 0-42,0 0 0,0 0 1,1 0-1,7-13 0,-1 5 36,1 0 0,1 1 0,1 0 0,0 1 0,1 0-1,0 1 1,1 1 0,1 0 0,0 1 0,22-14 0,18-6 35,107-45 1,-6 4 604,-150 69-535,-1 0 1,0 0-1,0 0 0,0-1 0,5-7 1,9-6 129,-17 15-133,0 1 0,0 0-1,0-1 1,0 0 0,-1 1-1,3-5 1,7-12-16,-10 18-15,-1 1 1,1-1 0,-1 1 0,0-1 0,0 1 0,1-1 0,-1 1 0,0-1 0,0 1 0,0-1 0,1 0 0,-1 1 0,0-1 0,0 0 0,0 1 0,0-1 0,0 1-1,0-1 1,0 0 0,-1-1-1,1 1-1,0 0 1,0 0 0,0 0-1,0 0 1,0 0-1,1 0 1,-1 0-1,0-1 1,1 1-1,-1 0 1,0 0 0,1 0-1,-1 0 1,1 0-1,0-1 1,0 2-119,-7 21-595,-2 22 229,4-15 418,0 12 119,1-2-13,2-33-17,0 1 1,0-1-1,0 1 1,1-1-1,0 1 1,1-1-1,-1 1 0,1-1 1,0 1-1,3 9 1,-3-13 10,-1-1 0,1 0 0,-1 1 0,1-1 1,-1 0-1,1 0 0,0 0 0,0 1 0,0-1 0,-1 0 1,1 0-1,0 0 0,0 0 0,2 0 0,-2 0-8,0-1-1,1 0 0,-1 0 0,0 0 0,1 0 0,-1 0 0,0 0 0,0 0 0,1 0 0,-1 0 0,0-1 0,0 1 0,1-1 0,-1 1 0,0-1 0,1 0 0,8-4 62,0-1-1,0 0 0,-1 0 1,0-1-1,12-13 1,14-9 22,121-105 142,-133 113-200,-10 5-151,-10 10-176,-5 7-386,0 3 623,0 0 0,0 1 1,0-1-1,1 0 0,-1 1 0,1-1 0,0 1 0,0-1 0,1 1 0,-1 5 0,-1 4 2,1-6 55,1-1 0,0 1 0,0 0 0,1 0 0,0-1-1,0 1 1,1-1 0,0 1 0,0-1 0,0 1 0,1-1 0,1 0 0,-1 0 0,1-1 0,0 1 0,0-1 0,1 1 0,0-1 0,11 10 0,-14-15 13,0 0 0,0 0 0,0 0 0,0 0 0,1 0 0,-1 0 0,0-1 0,1 1 0,-1-1 0,0 1 1,1-1-1,-1 0 0,0 0 0,1 0 0,-1 0 0,1-1 0,-1 1 0,0-1 0,1 1 0,-1-1 0,5-2 0,0 1 37,1-2-1,-1 1 0,0-1 0,0 0 0,10-8 0,-5 2-48,-1 0 0,0-1 1,0 0-1,-1-1 0,0 0 0,-1-1 0,-1 0 0,8-16 0,-10 17-30,0 0-1,9-13 0,-9 9 36,-6 15-34,1 0-1,-1-1 1,0 1-1,1 0 1,-1-1-1,1 1 1,0 0-1,-1 0 1,1-1-1,1-1 0,-1 3-144,-1-4-603,-1 24 328,0-15 422,1 1 1,0 0-1,0 0 0,1 0 1,-1 0-1,3 6 1,0 1-58,1 1 0,1 16 0,-3-19 82,0 0 0,6 20 0,-7-28 7,0 0 0,0 0 0,1-1-1,-1 1 1,0 0 0,1-1 0,0 1 0,0-1 0,0 1 0,0-1 0,0 0 0,0 0 0,0 0 0,1 0 0,3 2 0,-4-3 15,0-1-1,-1 1 1,1-1-1,0 0 1,-1 1 0,1-1-1,0 0 1,0 0-1,-1 0 1,1-1-1,0 1 1,-1 0-1,1-1 1,2 0-1,22-10 222,-25 10-251,33-16 117,42-20 31,96-64 0,-128 73-128,-23 14-253,27-20 0,-48 34 203,1 0 1,-1 0-1,0 0 0,0 0 1,0 0-1,1 0 1,-1 0-1,0-1 0,0 1 1,1 0-1,-1 0 0,0 0 1,0 0-1,1 0 1,-1 0-1,0 0 0,0 0 1,0 0-1,1 0 1,-1 1-1,0-1 0,0 0 1,1 0-1,-1 0 0,0 0 1,0 0-1,0 0 1,1 0-1,-1 0 0,0 1 1,0-1-1,0 0 1,0 0-1,1 0 0,-1 0 1,0 1-1,0-1 0,0 0 1,0 0-1,0 0 1,0 1-1,1-1 0,-1 0 1,0 0-1,0 1 1,0-1-1,0 0 0,0 0 1,0 1-1,5 18-142,0-2 25,-2-11 173,-1-1 0,0 1 1,-1 0-1,1 0 0,-1 0 1,0 0-1,0 0 0,-1 0 0,0 0 1,0 0-1,0 0 0,-1 0 0,0 0 1,0 0-1,-1 0 0,1 0 1,-4 6-1,4-9 13,-1 1 0,1-1 1,-1 0-1,0 0 1,0 0-1,0 0 0,0 0 1,-1 0-1,1 0 0,-1-1 1,0 0-1,0 1 0,0-1 1,0 0-1,0 0 0,0-1 1,0 1-1,-1-1 0,1 1 1,0-1-1,-1 0 0,1 0 1,-1-1-1,0 1 0,1-1 1,-1 1-1,0-1 0,1 0 1,-7-2-1,1 1-28,0-2-1,0 0 0,0 0 1,0 0-1,0-1 1,1 0-1,0-1 1,0 0-1,0 0 1,1-1-1,-8-6 0,8 7-215,6 5 167,1 0 0,0 0 0,-1-1 0,1 1 1,0 0-1,-1 0 0,1 0 0,0-1 0,-1 1 0,1 0 0,0-1 0,-1 1 0,1 0 0,0 0 0,0-1 0,0 1 0,-1 0 0,1-1 0,0 1 0,0-1 0,0 1 0,0 0 0,-1-1 0,1 1 0,0-1 0,0 1 0,0 0 0,0-1 0,0 1 0,0 0 0,0-1 0,0 1 0,1-1 0,20 1-367,31 9 6,-35-5 419,1-2-1,0 1 1,0-2 0,23-1 0,-24-1 40,1-1-1,-1 0 0,0-1 1,0-2-1,0 1 0,0-2 1,-1 0-1,1-1 0,-2-1 1,22-13-1,-9 3-73,49-38 167,-68 48-118,-1 0-1,1-1 0,-2 0 0,1 0 1,-1-1-1,6-11 0,-1-2 48,-1 0-1,-1-1 1,8-31-1,13-76-27,0 2-233,-25 110-4,-2 0-1,0-1 0,0 0 0,0-26 0,-5 46 148,1 0 1,-1 0-1,1 1 0,-1-1 0,1 0 1,-1 1-1,1-1 0,-1 0 0,1 1 0,-1-1 1,1 0-1,-1 1 0,1-1 0,0 1 1,-1-1-1,1 1 0,-1 0 0,-3 7-62,0 1-1,1-1 1,0 1-1,0 0 1,-1 12 0,-1 2 58,-31 196 120,17-82-30,-7 59 169,25-126 421,1-70-636,1 1-1,-1-1 0,0 1 1,0-1-1,0 1 0,0-1 0,0 1 1,1-1-1,-1 1 0,0-1 1,1 1-1,-1-1 0,0 1 0,1-1 1,-1 0-1,0 1 0,1-1 0,-1 0 1,0 1-1,1-1 0,-1 0 1,1 0-1,-1 1 0,1-1 0,-1 0 1,1 0-1,-1 0 0,1 0 0,-1 1 1,1-1-1,-1 0 0,1 0 1,-1 0-1,1 0 0,-1 0 0,1 0 1,-1 0-1,1-1 0,-1 1 0,1 0 1,-1 0-1,2 0 0,23-8 60,-23 7-39,10-4-31,-1-1 1,0 0-1,0 0 1,17-14-1,-1 0-148,32-23-105,-27 19-62,43-24-1,-73 47 288,1-1 1,-1 1-1,1 0 0,-1 0 1,1 0-1,0 0 0,-1 1 0,1-1 1,0 1-1,-1 0 0,1-1 1,0 1-1,-1 0 0,1 1 1,4 0-1,-4 0 52,0 0-1,0 0 1,-1 0 0,1 1-1,0-1 1,-1 1 0,1 0 0,-1 0-1,0 0 1,1 0 0,-1 0-1,0 0 1,3 6 0,53 85 885,-51-83-871,-2-4-30,0 0 0,-1 0 0,0 1 0,0 0 0,5 13-1,-9-20-128,1 0-1,-1 0 0,0 1 0,0-1 0,0 0 0,0 1 0,0-1 0,0 0 0,1 1 0,-1-1 0,0 0 0,0 1 0,0-1 0,0 0 0,0 1 0,0-1 0,0 0 0,-1 1 0,1-1 0,0 0 0,0 1 0,0-1 0,0 0 0,0 1 1,-33-21-10716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40.9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82 9 8960,'-32'-8'4608,"19"20"-9824,8-4 4448,0 0-960,-4-4 992,-9-1-2112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8:53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0 459 6720,'0'0'2170,"2"0"-1322,37-12 2598,-26 9-2801,-1-1 0,18-7 1,-14 2-413,0 0 1,0-1 0,-1-1 0,0-1 0,-1 0 0,0 0 0,-1-2 0,0 1-1,15-24 1,-14 16-144,0 0-1,-2-1 1,-1 0-1,-1-1 1,-1 0-1,11-41 1,-18 55 12,0 1-1,-1-1 1,1-13 0,-2 20-95,0 0 0,0 0 1,0-1-1,0 1 1,-1 0-1,1 0 0,0 0 1,-1 0-1,0 0 1,1 0-1,-1 1 0,0-1 1,0 0-1,0 0 1,0 0-1,-1 1 0,1-1 1,0 1-1,-2-3 0,2 4-16,0-1 0,0 0-1,-1 1 1,1-1-1,0 1 1,0-1-1,0 1 1,0-1-1,0 1 1,-1 0 0,1 0-1,0 0 1,0-1-1,-1 1 1,1 0-1,0 0 1,0 1-1,0-1 1,-1 0 0,1 0-1,0 1 1,0-1-1,-2 1 1,-1 1-4,0 0 1,1 1-1,-1-1 0,1 1 1,-1 0-1,-2 3 1,-9 10 71,0 1 0,2 0 0,0 1 0,0 0-1,-16 37 1,13-20 209,2 0 0,-16 60 0,26-82-145,1-1-1,1 1 1,0 0-1,1-1 1,1 1-1,1 19 1,-1-28-53,0 0 0,1 0 0,0 0 0,0 0 0,0-1 0,1 1 0,-1 0 0,1-1 0,0 1 0,0-1 0,0 1 0,0-1 0,1 0 0,-1 0 0,1 0 0,0 0 0,0-1 0,0 1 0,0-1 0,0 0 0,0 1 0,1-1 0,-1-1 0,7 3 0,-6-2-16,0-1 1,-1 0-1,1 0 1,0-1-1,0 1 1,0-1-1,0 0 1,0 0-1,-1 0 1,1 0-1,0-1 1,0 0-1,0 1 1,0-1-1,5-3 0,3-2 11,0 0 0,-1-1 0,17-13 0,-26 18-55,44-34 70,40-44 0,4-3-53,-54 52-6,64-52-129,-83 70 7,2 1 0,-1 0 0,39-16 0,-54 27 79,0 0-1,-1 0 0,1 0 1,0 1-1,0-1 0,0 1 1,0-1-1,6 1 0,-8 0 19,0 0-1,0 1 0,0-1 0,0 0 1,0 1-1,0-1 0,0 1 1,0-1-1,0 1 0,0-1 0,0 1 1,-1-1-1,1 1 0,0 0 1,0 0-1,0-1 0,-1 1 0,1 0 1,0 0-1,-1 0 0,1 0 1,-1 0-1,1 0 0,-1 0 0,0 0 1,1 0-1,-1 1 0,2 5 20,-1 0 0,0 0 0,0 1 0,-1-1 0,0 0 0,-1 0 0,1 0 0,-1 0-1,-3 12 1,-4 7 125,-14 31 0,1 0 2,8-9 226,13-48-339,0 1 0,0-1 1,0 1-1,0-1 0,0 1 0,0-1 1,0 1-1,0 0 0,0-1 0,0 1 1,0-1-1,0 1 0,0-1 0,1 1 1,-1-1-1,0 2 0,7-1 232,9-12-50,-13 9-140,13-9-3,-1-1 0,0-1 0,17-19 0,34-47 1,-59 69-109,1 0-1,1 1 1,0 0 0,0 1-1,0 0 1,16-10 0,-24 18 23,0-1 0,0 0 0,0 1 0,0-1 0,0 1 0,0-1 0,1 1 0,-1-1 0,0 1 0,0 0 0,0-1 0,0 1 0,1 0 0,-1 0 0,0 0 0,3 0 0,-3 1 2,0-1-1,-1 1 1,1-1 0,0 1 0,0 0-1,0-1 1,0 1 0,-1 0 0,1 0 0,0-1-1,-1 1 1,1 0 0,-1 0 0,1 0-1,-1 0 1,1 0 0,-1 0 0,1 0-1,-1 0 1,0 0 0,1 1 0,1 11-53,0 0 0,0 1 0,-1-1 1,-1 1-1,0-1 0,-4 26 0,2-22 96,1 0 0,0-1-1,1 1 1,3 19 0,-3-34 0,1 1 0,-1-1 0,1 1 0,0-1 0,0 1 0,0-1 0,0 0 0,0 0 0,0 0 0,1 1 0,-1-1 0,1 0 0,-1 0 1,4 2-1,-4-3-4,1 0 1,0 0-1,-1 0 1,1 0-1,0 0 1,0-1-1,-1 1 1,1-1 0,0 1-1,0-1 1,0 0-1,0 1 1,0-1-1,0 0 1,-1 0-1,1 0 1,0-1-1,0 1 1,3-1 0,10-3 39,-1-1-1,0-1 1,0 0 0,23-14 0,46-37 225,-39 26-331,-3-3 1,-1-1 0,-1-2 0,-2-1 0,-2-2 0,36-53 0,-68 89 45,-3 4-11,1-1-1,0 1 0,-1-1 0,1 0 0,-1 0 0,1 1 0,-1-1 0,1 0 1,-1 0-1,1 0 0,-1 0 0,0 0 0,0 1 0,1-1 0,-1 0 0,0 0 0,0 0 1,0 0-1,0 0 0,0 0 0,0 0 0,0 0 0,0 0 0,-1 0 0,1 1 0,0-2 1,-1 1 1,1 1 0,0 0 0,0 0 0,0-1 0,0 1 0,0 0 1,-1 0-1,1 0 0,0-1 0,0 1 0,0 0 0,-1 0 0,1 0 0,0 0 1,0-1-1,-1 1 0,1 0 0,0 0 0,0 0 0,-1 0 0,1 0 1,0 0-1,0 0 0,-1 0 0,1 0 0,0 0 0,-1 0 0,1 0 0,0 0 1,-5 0-34,0 1 1,0 0 0,1 0-1,-1 0 1,0 0 0,1 1-1,-1 0 1,1 0 0,0 0-1,-1 0 1,-6 6 0,0 1 7,0 0 1,0 0 0,-10 14-1,3-2 9,0 0 0,2 2 1,1 0-1,1 1 0,1 0 0,1 1 0,1 0 0,-8 29 0,18-50 40,0 0 0,0 0 1,0 0-1,1 0 0,-1 0 0,1 0 0,0 0 1,1 0-1,-1 1 0,1-1 0,-1 0 0,1 0 0,1 0 1,-1 0-1,0-1 0,1 1 0,0 0 0,3 5 1,-2-6 11,0 1 1,0-1-1,0 0 1,0 0-1,1 0 1,0 0-1,-1 0 1,1-1-1,0 0 1,0 0-1,1 0 0,-1 0 1,0 0-1,1-1 1,-1 0-1,5 1 1,2-1 13,-1 0-1,0 0 1,1-1 0,-1 0-1,1-1 1,-1 0 0,1-1-1,-1 0 1,0-1 0,0 0-1,0 0 1,-1-1 0,14-8-1,8-5 24,-2-3-1,45-36 0,-20 14-97,-52 40 29,45-34-79,2 3-1,77-40 1,-123 72 50,-1-1-1,1 1 0,0 0 1,0 0-1,0 1 0,-1-1 1,1 1-1,0-1 0,3 1 1,-5 0 22,-1 0 0,1 0 1,-1 0-1,1 0 0,-1 1 0,1-1 1,-1 0-1,1 0 0,-1 0 1,1 1-1,-1-1 0,0 0 1,1 0-1,-1 1 0,1-1 1,-1 0-1,0 1 0,1-1 1,-1 0-1,0 1 0,0-1 1,1 1-1,-1 0 0,1 0-1,-1 0 1,0 0 0,0 0-1,0 0 1,0 0 0,0 0-1,0 0 1,0 1 0,0-1 0,0 0-1,-1 0 1,1 0 0,-1 1-1,-42 98-224,-1 2 404,42-95-113,0 1 1,0 0-1,1 0 0,-1 12 0,1-18-48,1 0 0,0 0 0,0 0-1,0 0 1,0 0 0,1 0 0,-1 0 0,0 0 0,1 0-1,0 0 1,-1 0 0,1 0 0,0 0 0,0 0-1,0 0 1,0 0 0,0-1 0,1 1 0,-1 0 0,1-1-1,1 3 1,1-3 36,-1 1-1,1-1 0,-1 0 1,1 0-1,-1 0 0,1 0 1,0 0-1,0-1 1,-1 0-1,8 0 0,40-5 147,-40 3-155,14-2 13,-1-2 0,1-1 0,-1-1 0,-1 0 0,41-23 0,106-72 57,-129 75-74,206-127 139,-243 152-167,9-4-64,-2-1 0,1 0 1,14-14-1,-25 21 40,0 0 0,0 0 0,0 0 0,0-1-1,0 1 1,0 0 0,0-1 0,-1 1 0,1-1 0,0 1 0,0-3 0,-1 4 15,0-1-1,0 1 1,0 0 0,0 0 0,0-1-1,0 1 1,0 0 0,0 0 0,0 0 0,0-1-1,0 1 1,0 0 0,-1 0 0,1-1-1,0 1 1,0 0 0,0 0 0,0 0-1,0-1 1,0 1 0,-1 0 0,1 0 0,0 0-1,0 0 1,0-1 0,-1 1 0,1 0-1,0 0 1,0 0 0,-1 0 0,-13 1-163,-3 4 132,1 1 0,0 1-1,0 0 1,1 1 0,0 1 0,0 1-1,1 0 1,0 0 0,1 2 0,0 0-1,-21 25 1,22-22 38,0 1 0,1 0-1,0 1 1,1 0 0,1 1 0,1 0-1,1 1 1,0-1 0,1 1 0,-5 31-1,10-42 51,1-1 0,-1 1-1,1-1 1,2 16 0,-2-21-35,0-1-1,0 0 1,0 1 0,1-1 0,-1 1 0,1-1 0,-1 0 0,1 1 0,-1-1-1,1 0 1,0 1 0,-1-1 0,1 0 0,0 0 0,0 0 0,0 0-1,0 0 1,0 0 0,0 0 0,1 0 0,-1 0 0,0 0 0,0-1 0,1 1-1,-1 0 1,0-1 0,1 1 0,-1-1 0,0 0 0,1 1 0,-1-1-1,1 0 1,1 0 0,-1 0 6,1 0 0,-1-1-1,1 1 1,-1-1 0,0 0 0,1 0 0,-1 0-1,0 0 1,1 0 0,-1 0 0,0-1-1,0 1 1,3-4 0,28-28 138,-14 9-97,-2-1-1,16-28 0,29-61 9,-26 44-163,-29 56-36,10-30 0,-11 27-51,-5 9 3,-4 10-28,-7 18-27,-24 64-11,-21 56 55,53-135 191,-61 185-11,14 3 18,47-185-6,-81 379 356,81-380-333,0 3 92,-1 1 0,-5 10 0,7-19-89,0-1-1,1 1 0,-1-1 0,0 1 0,0-1 0,0 1 0,0-1 0,0 0 0,0 1 0,0-1 0,-1 0 0,1 0 1,0 0-1,-1 0 0,1 0 0,-1 0 0,1 0 0,-1 0 0,1 0 0,-3 0 0,3-1-11,-1 0-1,0 0 1,1-1 0,-1 1-1,1 0 1,-1-1-1,0 1 1,1-1 0,-1 1-1,1-1 1,0 0-1,-1 0 1,1 1-1,-1-1 1,1 0 0,0 0-1,0 0 1,-2-3-1,-19-22 94,21 23-96,-4-3-21,2 0 1,-1-1 0,1 1 0,0-1-1,1 0 1,-1 0 0,1 0 0,-1-8 0,-3-11-6,-4-13-23,2-1 0,2 0 0,-1-67 0,7 103 12,0 0 0,0 0 0,0 0-1,1-1 1,0 1 0,0 0 0,0 1 0,0-1 0,0 0-1,1 0 1,0 0 0,0 1 0,0-1 0,0 1 0,0-1-1,1 1 1,0 0 0,-1 0 0,1 0 0,0 0 0,0 1-1,7-5 1,17-9 33,2 1-1,35-14 0,63-16 66,21-9 154,-125 44-222,0-2 0,0 0 0,-1-1 0,-1-2 1,0 0-1,-1-1 0,-1-1 0,0 0 0,19-25 0,-7 1-36,40-70 0,18-54-98,-74 135 98,-12 25-24,-3 4 28,1 1 0,-1-1 1,1 0-1,-1 1 0,1-1 1,-1 1-1,0-1 0,1 0 1,-1 1-1,0-1 0,0 0 1,0 0-1,1 1 0,-1-1 1,0 0-1,0 1 0,0-1 1,0 0-1,0 0 0,0 1 1,0-1-1,-1 0 0,1 0 1,0 1-1,-1-2 0,0 1-148,0 4 36,-19 51 146,3 1-1,2 1 1,3 0-1,2 1 1,-3 65 0,12-118 67,1 1 1,0-1 0,0 1-1,1-1 1,-1 0 0,1 1-1,2 7 1,-3-12-56,0 1 0,1 0 0,-1 0 0,1 0 0,-1-1 0,1 1 0,-1 0 0,1-1 0,-1 1 0,1 0 0,0-1 0,-1 1 0,1-1 0,0 1 0,-1-1 0,1 1 0,0-1 0,0 1 0,0-1 0,-1 0 0,1 0 0,0 1 0,0-1 0,0 0 0,0 0 0,0 0 0,-1 0 0,1 0 0,0 0 0,0 0 0,0 0 0,0 0 0,0 0 0,-1-1 0,1 1 0,0 0 0,0 0 0,0-1 0,0 1 0,-1-1 0,1 1 0,1-2 0,2 0 18,1-1-1,-1 0 1,0 0 0,0 0 0,-1 0 0,1-1 0,-1 0-1,5-6 1,1-1 3,26-30 110,132-151-155,-155 179-83,0 0 0,1 0 1,1 1-1,0 1 0,20-12 1,-33 22 68,0 0 1,0 1-1,1-1 1,-1 1-1,0-1 1,0 1-1,0-1 1,1 1-1,-1 0 0,0-1 1,0 1-1,1 0 1,-1 0-1,0 0 1,1 0-1,-1 0 1,0 0-1,0 1 1,1-1-1,-1 0 1,2 1-1,-2 0 0,0 0 1,0 0-1,0 0 1,0 0-1,0 0 0,0 0 1,0 1-1,0-1 0,0 0 1,0 1-1,-1-1 1,1 0-1,-1 1 0,1-1 1,-1 0-1,1 1 1,-1-1-1,0 1 0,0-1 1,0 1-1,0 1 1,1 10-6,-2-1 0,1 0 1,-2 0-1,1 0 0,-2 0 1,0 0-1,-4 11 0,-40 87-105,28-67 99,-129 298 190,108-239-127,-82 193 255,65-190 139,54-99-375,0-1 0,-1 0 0,1-1 0,-1 1 0,0-1 0,0 1 0,-1-1 0,0-1 0,-6 6 0,9-8-34,0 0-1,0 0 0,-1 0 0,1-1 0,0 1 0,0 0 0,0-1 0,-1 0 0,1 1 0,0-1 1,0 0-1,-1 0 0,1 0 0,0-1 0,0 1 0,-1 0 0,1-1 0,0 1 0,0-1 0,0 0 0,0 0 1,-3-1-1,2 0-10,0 0 0,0 0 0,1 0 1,-1 0-1,1 0 0,-1 0 0,1-1 1,0 1-1,-1-1 0,1 0 0,1 1 1,-1-1-1,0 0 0,1 0 0,-2-5 0,1 0-3,0 0-1,1-1 1,0 1-1,1 0 0,0-1 1,0 1-1,1 0 1,0-1-1,0 1 0,5-13 1,3-10-13,17-38 0,-25 67-1,9-20 58,1 0 0,0 1-1,2 0 1,0 1 0,2 0-1,0 2 1,1-1-1,1 2 1,0 0 0,1 1-1,1 1 1,1 1 0,0 0-1,43-21 1,-12 15-18,1 1 0,66-13 0,-93 25-23,9-2-322,108-27 273,-46 17-6032,-64 15 2997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41.41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63 35 6240,'-23'-19'2304,"20"15"-1792,-2-1-160,5 2 384,0 0-32,-5 3-544,0 0 0,2 0-96,-2 0-320,0 3 128,-4 0-2016,31 11-5056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41.77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 7 6816,'-3'-3'2528,"6"-1"-1984,-3 8 128,15-1-640,7 2 768,14-2-448,9 6 0,13-1-224,14 4 64,1-1-128,-7 3-32,2-8 0,4-9-2592,12-5 1408,21-4-3808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48.38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1052 2976,'-1'-7'10515,"2"7"-10360,4-5-1300,18-15 1502,-1-2 1,-1-1-1,0-1 0,28-44 1,129-209 308,-146 234-636,39-59-210,-58 81 219,-2 1 0,0-2 0,9-26 0,-18 41-29,27-89 128,-27 87-155,0-1 1,-1 1-1,0-1 1,-1 1-1,0-1 1,0 0 0,-1 1-1,-3-13 1,3 10-22,-1 3-424,1 9 446,1 0 0,-1 0 0,1 1 0,-1-1 0,1 0 1,0 0-1,-1 1 0,1-1 0,0 1 0,-1-1 1,1 0-1,0 1 0,-1-1 0,1 1 0,0-1 0,0 1 1,0-1-1,-1 1 0,1-1 0,0 1 0,0 0 1,-5 9-57,1 1 0,1 0 0,-4 18 0,-1 2 8,-33 123 488,-26 179 0,46-168-360,11-77 224,9-38 218,1-49 65,2-1-542,0 0 0,-1-1 0,1 1 0,0-1 0,-1 1 0,1-1 0,-1 0 0,1 0 0,-1 1 0,1-1 0,-1 0-1,0-1 1,3-1 0,14-17 78,4-11-217,-1-2 0,-1 0 0,-2-1 0,17-46 1,-31 70 45,0 0 1,0 0-1,1 1 1,0 0-1,1-1 1,0 2 0,0-1-1,9-8 1,-6 7 17,-7 8 5,0-1 0,0 1 0,0 0 0,0 0 0,1 0 0,3-3 1,-5 5 31,0 0 1,-1-1-1,1 1 0,0 0 1,-1 0-1,1 0 1,0 0-1,-1 0 1,1 0-1,0 0 1,-1 0-1,1 0 1,0 0-1,-1 0 0,1 0 1,0 0-1,-1 0 1,1 1-1,-1-1 1,1 0-1,0 1 1,-1-1-1,1 0 0,-1 1 1,1-1-1,-1 1 1,1-1-1,-1 0 1,1 1-1,-1 0 1,1-1-1,-1 1 1,0-1-1,1 1 0,-1 0 1,7 9-45,-2-4 42,-1 1 0,0-1 1,3 9-1,-1-2-100,15 23 0,1 2 34,-19-33 141,0 0 0,0 1 0,0-1 0,1 0 0,0-1 0,0 1 0,6 5 0,-9-9-37,0 0 0,0 0 0,0 0 0,0-1 0,0 1 0,1 0 0,-1-1 0,0 1 1,0-1-1,0 1 0,1-1 0,-1 0 0,0 1 0,1-1 0,-1 0 0,0 0 0,1 0 0,-1 0 0,0 0 1,1 0-1,-1-1 0,0 1 0,1 0 0,-1-1 0,0 1 0,0-1 0,0 1 0,1-1 0,-1 1 0,0-1 0,0 0 1,0 0-1,0 0 0,0 1 0,0-1 0,0 0 0,0 0 0,1-3 0,6-5 43,-1-1 0,-1-1 1,0 1-1,0-1 0,-1-1 0,0 1 0,-1-1 0,3-13 0,-2 4-13,-2-1 0,0 1 0,0-37 0,-3 52-41,-1 0 1,1 0 0,-1 0-1,-1 0 1,-2-9 0,1 7-75,3 7 45,0 0 0,0 0 0,-1 1 0,1-1 0,0 0 0,-1 1 0,1-1-1,0 0 1,-1 1 0,1-1 0,-1 1 0,1-1 0,-1 0 0,0 1-1,1-1 1,-1 1 0,1 0 0,-1-1 0,0 1 0,1-1 0,-1 1-1,0 0 1,0 0 0,1-1 0,-1 1 0,0 0 0,0 0 0,1 0 0,-1 0-1,0 0 1,0 0 0,1 0 0,-1 0 0,0 0 0,0 0 0,1 0-1,-1 1 1,0-1 0,0 0 0,1 0 0,-1 1 0,0-1 0,1 1-1,-1-1 1,-1 1 0,0 1-28,-1 0 0,0-1 0,1 1 0,-1 0 0,1 1 0,0-1 0,-1 0 0,1 1 0,0-1 0,-2 4 0,0 4-49,0 0 1,1 0 0,0 0 0,-2 18 0,-2 43-31,7-59 115,0 1 0,0 0 1,1 0-1,1 0 0,0 0 0,1-1 0,1 1 0,0-1 0,0 0 0,1 0 1,1 0-1,9 15 0,-10-20 43,0 1 0,1-1 0,0-1 0,0 1 0,1-1 1,0 0-1,0 0 0,1-1 0,-1 0 0,1 0 0,0-1 1,0 0-1,1 0 0,-1-1 0,1 0 0,0 0 0,0-1 0,11 1 1,-6-2 51,0 0 0,0 0 0,0-1 1,0-1-1,0-1 0,0 0 0,0 0 1,0-2-1,25-9 0,-28 8-69,-1 0 0,1 0 0,-1-2-1,-1 1 1,1-1 0,-1 0 0,0-1 0,-1 0 0,0-1-1,0 0 1,0 0 0,8-14 0,12-28 244,-2-1 0,-2-1 1,24-77-1,-34 78-153,11-73 0,-21 85-115,-2-1-1,-1 1 1,-6-48 0,3 59-27,-2-18 71,-1-27-711,5 70 630,-1-10-367,1 14 389,0 0 1,0-1-1,0 1 1,0 0-1,0-1 1,0 1-1,0 0 1,0 0-1,0-1 1,-1 1-1,1 0 1,0-1 0,0 1-1,0 0 1,-1 0-1,1 0 1,0-1-1,0 1 1,0 0-1,-1 0 1,1 0-1,0-1 1,-1 1-1,1 0 1,0 0-1,0 0 1,-1 0 0,1 0-1,0 0 1,-1 0-1,1-1 1,-1 1-1,1 1-6,-1 0 0,1 0-1,-1 0 1,1 0 0,-1 0 0,1 0-1,-1-1 1,1 1 0,0 0 0,-1 0-1,1 0 1,0 2 0,0-2-13,-8 39-243,-4 48 0,0 5 270,-19 205-173,27-236 275,3 73-206,2-66 153,1-33-21,1 0 0,14 63 0,-15-91 103,0 0 1,1-1 0,0 1 0,0-1 0,0 1 0,8 9 0,-10-17-104,1 0 1,-1 0 0,0 0-1,1-1 1,-1 1 0,0 0-1,0-1 1,1 1 0,-1-1-1,0 1 1,1-2 0,0 1 23,2-1-13,-1 0-1,1-1 0,0 1 1,-1-1-1,0 0 0,1 0 1,4-7-1,19-27 12,17-38 157,54-124 1,-95 190-254,1 1 1,-2-1 0,1 0-1,-1 0 1,0 0 0,-1 0-1,0-17 1,-1 25-94,1 11-534,13 66 484,14 67-94,-23-125 271,1 1 0,1-1 0,0 0 0,2-1 0,14 24 0,-20-36 78,1 0 1,0 0-1,0-1 0,0 1 0,0-1 0,1 0 0,0 0 1,0-1-1,9 6 0,-12-8-14,0 0 1,0 0-1,1 0 1,-1 0-1,0-1 0,1 1 1,-1-1-1,0 1 1,1-1-1,-1 0 0,1 0 1,-1 0-1,0 0 1,1 0-1,-1-1 0,1 1 1,-1-1-1,0 0 1,1 1-1,-1-1 0,0 0 1,0 0-1,0-1 1,0 1-1,0 0 0,3-3 1,4-4-2,-1-1 0,0 0 0,-1 0 0,0 0 0,-1-1 0,0 1 0,0-2 0,7-18 0,-1-6 33,12-50 0,-13 40-122,-6 29-53,-1-1-1,-1 0 1,0 0 0,0-21-1,-3 38 88,0-1 0,0 1 0,0-1 0,0 1 0,0-1-1,0 1 1,0-1 0,0 1 0,1-1 0,-1 1 0,0-1-1,0 1 1,0-1 0,1 1 0,-1-1 0,0 1 0,1-1-1,-1 1 3,1 0-1,-1 0 0,0 0 0,0 0 0,0 0 0,1 0 0,-1 0 0,0 0 0,0 0 0,0 0 0,1 1 0,-1-1 0,0 0 0,0 0 0,0 0 0,0 0 1,1 0-1,-1 0 0,0 1 0,0-1 0,0 0 0,0 0 0,0 0 0,0 0 0,1 1 0,-1-1 0,0 0 0,0 0 0,0 0 0,0 1 0,0-1 0,0 0 0,0 0 1,0 0-1,0 1 0,0-1 0,0 0 0,0 0 0,0 0 0,0 1 0,0-1 0,0 0 0,0 0 0,0 1 0,10 110-552,23 75 378,-31-179 217,0 0-1,0 0 0,4 8 1,3 9 114,0 0-32,-9-24-82,1 1 1,-1-1 0,1 1 0,-1 0 0,1-1 0,0 1 0,-1-1 0,1 0 0,0 1 0,-1-1 0,1 0 0,0 1 0,0-1 0,-1 0 0,1 0-1,0 1 1,0-1 0,-1 0 0,1 0 0,0 0 0,0 0 0,0 0 0,-1 0 0,1 0 0,0 0 0,0-1 0,0 1 0,-1 0 0,2-1-1,1-2 28,0 0 0,0 0-1,0 0 1,-1-1 0,0 1-1,0-1 1,0 1-1,0-1 1,0 0 0,0 0-1,1-6 1,1-8 74,4-24 0,-5 19-42,19-124-342,-12 70 24,-10 54-247,2 23 27,-1 1 401,0-1-1,0 1 0,1 0 0,-1 0 0,0 0 0,0 0 1,0 0-1,0 0 0,0 0 0,0 0 0,-1 0 1,1 1-1,1 2 0,0-2-3,11 16 27,2-1-1,0 0 1,0-1-1,30 23 1,-35-31 57,1 0 0,-1-1 1,1 0-1,1-1 1,-1 0-1,1-1 1,0-1-1,1 0 1,17 4-1,-22-6 27,-1-1 1,1-1-1,-1 1 0,0-1 0,1 0 0,-1-1 1,1 0-1,-1 0 0,0-1 0,0 0 1,1 0-1,-1 0 0,-1-1 0,1 0 0,0-1 1,-1 1-1,10-8 0,-7 3-25,0 0-1,-1-1 0,-1 0 1,1 0-1,-1 0 0,-1-1 1,0 0-1,0-1 0,-1 1 1,-1-1-1,1 0 1,-2 0-1,1-1 0,-2 1 1,1-1-1,-2 0 0,1-15 1,-2 14 21,-1 0 1,-2-13-1,2 21-81,0 1-1,0 0 1,0 0-1,0 0 1,-1-1-1,0 1 1,0 0-1,0 1 1,-4-7-1,5 9-13,1 0-1,-1 0 0,0 1 0,1-1 0,-1 0 0,0 0 0,0 1 0,1-1 0,-1 0 0,0 1 0,0-1 1,0 1-1,0 0 0,0-1 0,0 1 0,0-1 0,0 1 0,0 0 0,0 0 0,0 0 0,0 0 0,0 0 0,0 0 1,-2 0-1,2 0 3,0 1 1,-1 0-1,1-1 1,0 1-1,-1 0 0,1 0 1,0 0-1,0 0 1,0 0-1,0 0 1,0 0-1,0 0 1,0 0-1,-1 3 1,-2 3-24,0 0 0,1 0 1,0 1-1,1-1 0,-3 12 1,2 0 3,1 0 1,0 0-1,2-1 1,0 1-1,5 32 1,0-18 4,2-1 0,15 44 0,-16-62 110,0 0 0,1-1 1,0 0-1,1-1 0,11 14 0,-9-13 56,-9-11-87,1 1 0,-1-1 0,1 0 0,0 0 1,0 0-1,0 0 0,0-1 0,0 1 0,0 0 1,1-1-1,-1 0 0,1 1 0,-1-1 1,1 0-1,-1 0 0,1 0 0,-1-1 0,1 1 1,0-1-1,0 1 0,-1-1 0,1 0 0,0 0 1,-1 0-1,1 0 0,0-1 0,0 1 1,2-2-1,1 0 12,0 0 0,0-1 1,-1 1-1,1-2 0,-1 1 0,0 0 1,0-1-1,0 0 0,0 0 0,-1-1 1,6-6-1,26-36 28,-2-2 0,31-59 0,-61 101-75,5-9 174,-1-1 0,6-18 0,-12 26-138,0 1-1,-1-1 0,0 0 0,-1 0 1,0 0-1,-1-10 0,1-5 201,-1 19-231,1 0 0,0 0 0,-1 0-1,0 0 1,-3-9 0,3 12-44,0 0 0,1 1 0,-1-1 0,0 0 0,0 0 0,0 0-1,-1 1 1,1-1 0,0 1 0,-1-1 0,1 1 0,-1-1 0,1 1 0,-1 0 0,1 0 0,-1 0 0,-3-2-1,4 3 21,0 0-1,0 0 1,0 0 0,-1 0-1,1 0 1,0 1-1,0-1 1,0 0-1,0 0 1,0 1-1,-1-1 1,1 1-1,0-1 1,0 1-1,0-1 1,0 1-1,0 0 1,0 0-1,0-1 1,1 1-1,-1 0 1,-1 1-1,-19 23-165,20-24 178,-5 9-27,0 0 0,0 1 0,1-1 0,1 1 0,-6 20 0,-11 58 51,20-83-14,-1 7 4,1 0 0,0 21 0,0 2 0,0-24-4,1-1 1,0 0 0,0 1-1,4 13 1,-4-21 17,1 0 1,0 0-1,0 0 0,1-1 1,-1 1-1,1 0 0,0 0 1,0-1-1,0 1 1,0-1-1,0 1 0,1-1 1,0 0-1,0 0 0,4 3 1,-4-4 16,0-1 1,0 1-1,0-1 0,0 0 1,1 0-1,-1 0 0,0 0 1,1 0-1,-1-1 1,1 0-1,-1 1 0,1-1 1,5-1-1,0 0 19,0-1 0,-1 1-1,1-2 1,12-4 0,0-2-3,0-2 0,0 0 1,29-23-1,54-49-325,-71 55 335,-12 10-155,28-21-76,-43 35 132,1 0 0,-1 0 0,0 1 0,1 0 0,0 0 0,10-2 1,-15 4 35,-1 1 0,0 0 0,0 0 0,0 0 0,1 0 0,-1 0 0,0 0 0,0 0 0,0 0 0,0 0 0,1 0 0,-1 1 0,0-1 0,0 0 0,0 1 0,0-1 0,0 1 0,0-1 0,0 1 0,0 0 0,0-1 0,0 1 0,0 0 0,0 0 0,0 0 0,0 0 0,-1 0 0,1 0 0,0 0 0,-1 0 0,1 0 0,-1 0 0,2 2 0,0 3-7,0 1-1,-1 0 1,1 0-1,0 12 0,0-4 157,5 46 126,4 13 33,-11-58-174,0-14 251,4-8 37,11-17-365,19-40 1,-24 43-189,1 0 1,0 1-1,21-26 1,-22 32 75,-6 7 18,0 1 0,0 1 0,0-1 0,0 1 0,1-1 0,0 1 0,8-6 0,-12 10 39,-1 0 0,1 0 0,-1 0 0,1 0 0,-1 0 0,0 0 0,1-1 1,-1 1-1,1 0 0,-1 0 0,1 1 0,-1-1 0,1 0 0,-1 0 0,1 0 0,-1 0 0,1 0 0,-1 0 0,1 1 1,-1-1-1,1 0 0,-1 0 0,0 1 0,1-1 0,-1 0 0,1 1 0,-1-1 0,0 0 0,1 1 0,-1-1 1,0 0-1,0 1 0,1-1 0,-1 1 0,0-1 0,0 1 0,0-1 0,1 1 0,-1-1 0,0 0 0,0 1 1,0-1-1,0 1 0,0-1 0,0 2 0,2 25 59,-2-26-53,1 42 180,6 45-1,-4-67-64,1-2-1,0 1 0,2 0 0,11 28 0,-13-39-75,1 1-1,0-1 0,0-1 1,1 1-1,0-1 1,12 14-1,-15-19-1,1 0 1,-1-1-1,0 1 0,1-1 0,0 0 1,0 1-1,-1-2 0,1 1 1,0 0-1,0-1 0,1 0 0,-1 0 1,0 0-1,0 0 0,1-1 1,-1 1-1,0-1 0,6-1 0,-1 1-106,-1-1-1,1-1 1,15-4-1,-20 5-200,-1-1-1,0 1 1,0-1-1,0 0 1,0 0 0,0 0-1,0 0 1,0-1-1,0 1 1,-1-1-1,0 0 1,3-3 0,-1 1-452,0-1 0,0 0 0,-1-1 0,1 1 0,-2 0 0,1-1 0,-1 0 0,0 0 0,0 0 0,0 1 0,-1-2 0,0-6 0,-3-44-2656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48.95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1 224 3808,'1'-5'2531,"-1"5"-2468,0 0 0,1 0 0,-1 0 1,0 0-1,0 0 0,0-1 1,0 1-1,0 0 0,1 0 0,-1 0 1,10-2 1151,-2-1-787,0 1-1,0 0 1,1 0-1,-1 1 1,0 0-1,1 1 1,-1 0-1,0 0 1,10 2-1,13-1 189,294-5 1438,-1-25-3745,-286 23 221,0-2 0,-1-2 1,0-1-1,0-2 0,-1-1 1,51-30-1,22-25-722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50.46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11 122 2144,'-11'-31'12402,"18"33"-12084,38 12-25,-30-9-270,0 1 0,0 0 0,-1 1 0,0 1 0,0 0 0,-1 1 0,0 1 0,0 0 0,-1 1 0,-1 0 0,0 0 0,13 18 0,-16-18 79,-1 1 1,0 0 0,-1 0 0,0 0 0,-1 1 0,8 25-1,-12-30-43,1 1 0,-1 0-1,0 0 1,-1 0 0,0 0-1,0 0 1,-1 0 0,0-1-1,-1 1 1,0 0 0,-5 15-1,4-18-18,0 4 29,-1 0 0,0-1-1,-1 1 1,-7 10 0,12-20-61,-1 0-1,1 1 1,0-1-1,0 0 1,-1 1-1,1-1 1,0 1-1,-1-1 1,1 1-1,0-1 1,0 0-1,0 1 0,0-1 1,-1 1-1,1-1 1,0 1-1,0-1 1,0 1-1,0 0 1,1 0 2,0-1 0,-1 0 0,1 1 0,0-1 0,0 0 0,-1 1 0,1-1 0,0 0 0,0 0 0,-1 0 0,1 0 0,0 0 0,0 0 0,0 0 0,-1 0 0,2 0 0,15-1 52,-1-2 0,0 1 0,0-2 0,23-8 0,-26 8-9,8-3-16,0-1 0,-1-1 0,0-1 0,-1-1 0,0-1-1,30-24 1,-20 11 180,-1-1 0,-2-1 0,27-36-1,-23 27 159,-18 23-128,-1-1 1,0 0 0,-1 0 0,0-1 0,13-30 0,-21 41-204,-1 1 0,0 0 0,-1-1 1,1 1-1,-1-1 0,1 1 0,-1-1 1,0 1-1,0-1 0,-1 1 0,1-1 1,-1 1-1,1-1 0,-1 1 0,0-1 1,-1 1-1,1 0 0,0 0 0,-1 0 0,-3-5 1,1 3-138,0 0 1,0 0 0,-1 0 0,0 1 0,0 0-1,0 0 1,0 0 0,0 1 0,-1-1 0,-8-2-1,8 3 850,-4-3-4904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53.21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347 327 1888,'7'-13'4992,"-7"13"-4909,-1 0 1,1-1 0,-1 1 0,1 0 0,0-1 0,-1 1 0,1 0-1,-1-1 1,1 1 0,-1 0 0,1 0 0,-1 0 0,1 0-1,-1-1 1,1 1 0,-1 0 0,1 0 0,-1 0 0,1 0 0,-1 0-1,1 0 1,-1 0 0,1 1 0,-1-1 0,-20 0 2176,-29 5 0,38-4-2135,1 2 1,0 0 0,0 0-1,1 0 1,-1 2 0,1-1-1,-15 10 1,13-7-82,0 0 1,1 1-1,0 1 0,0 0 0,1 1 1,0 0-1,1 0 0,0 1 1,1 0-1,0 1 0,0-1 1,-6 17-1,7-13-21,1 0 0,0 0 0,2 0 0,0 1 0,0 0-1,1 0 1,1 0 0,1 0 0,1 26 0,0-39 20,1 0 0,-1 0-1,1 0 1,0 0 0,0 0-1,0 0 1,0 0 0,1 0-1,-1-1 1,1 1 0,-1-1-1,1 1 1,0-1 0,0 0-1,0 1 1,0-1 0,0 0-1,1 0 1,-1 0 0,1-1-1,-1 1 1,1-1 0,0 1-1,0-1 1,-1 0 0,1 0-1,0 0 1,5 1-1,0-2 48,-1-1-1,1 0 1,-1 0-1,1 0 1,-1-1-1,1 0 1,-1 0-1,0-1 1,0 0-1,0 0 1,12-8-1,-5 2-9,1-1 0,-2-1-1,0 0 1,15-17-1,124-165-92,-124 156 117,-26 34-95,0-1 0,0 1-1,0 0 1,0-1 0,-1 1-1,1-1 1,-1 0 0,0 1 0,0-1-1,1-5 1,-3 9-27,1 0 0,-1 0 0,1 0 0,0 0 0,-1 0 0,1 0 0,0 0-1,-1 0 1,1 0 0,0 1 0,-1-1 0,1 0 0,0 0 0,-1 0 0,1 0 0,0 1 0,0-1 0,-1 0-1,1 0 1,0 1 0,0-1 0,-1 0 0,0 4-33,1 0 0,-1 0 0,1 0 0,0-1 0,0 1 0,1 7 0,-1 3 88,1 13 34,0-1-1,2 0 1,1 0 0,1 0-1,2-1 1,0 0 0,20 44-1,-27-66-40,1-1 0,0 0 0,1 0 0,-1 0 0,0 0 0,1 0 0,-1 0 0,1 0 0,0 0 0,-1 0 0,1-1-1,0 1 1,0-1 0,0 0 0,0 1 0,0-1 0,5 2 0,-5-3-5,0 0-1,-1 0 1,1 0 0,0 0-1,0 0 1,-1 0 0,1-1 0,0 1-1,-1-1 1,1 1 0,0-1-1,-1 1 1,1-1 0,0 0-1,-1 0 1,1 0 0,-1 0-1,0 0 1,1 0 0,-1 0 0,0-1-1,0 1 1,0 0 0,0-1-1,0 1 1,1-2 0,8-13 69,0-1 1,-1 0-1,-1 0 1,6-19-1,-6 15-173,1 1 0,15-27-1,-19 39 69,-2 3-41,0-1 1,0 1 0,1-1-1,0 1 1,0 0 0,1 0 0,-1 1-1,1-1 1,0 1 0,8-5-1,-12 8 37,-1 1 0,1 0 0,0 0 0,0 0-1,-1 0 1,1 0 0,0 0 0,0 0 0,-1 0-1,1 0 1,0 1 0,-1-1 0,1 0 0,0 0-1,-1 1 1,1-1 0,0 0 0,-1 1 0,1-1-1,0 1 1,-1-1 0,1 1 0,-1-1 0,1 1 0,-1-1-1,1 1 1,-1-1 0,0 1 0,1 0 0,-1-1-1,0 1 1,1 0 0,-1 1 0,11 24-53,-11-25 66,2 11 39,0 0 0,-1 1 0,0-1 1,-1 1-1,-1 14 0,0 3 102,1-7-129,-1-15 102,1 0 0,0 0 1,0 0-1,1 0 0,0 0 0,2 9 0,-2-14-67,1 1 210,6-7-107,-1-2-108,-1 0-1,1 0 1,-1-1 0,0 0-1,0 0 1,-1 0 0,9-12-1,10-12-121,65-62-85,-72 77-10,-1 1 0,2 1 0,34-20 0,-50 32 162,-1 0 0,0 1 1,1-1-1,-1 0 0,0 1 0,1-1 1,-1 1-1,1 0 0,-1-1 0,1 1 0,-1 0 1,1 0-1,-1 0 0,1 0 0,-1 0 0,1 0 1,-1 0-1,1 1 0,-1-1 0,2 1 0,-1 0 9,-1 0 1,0 0-1,0 0 0,0 0 0,0 0 0,0 0 0,0 0 0,0 0 0,0 1 0,0-1 0,0 0 0,0 1 0,-1-1 0,1 0 0,-1 1 1,1 1-1,1 6 29,0 1 0,-1 0 1,0-1-1,0 19 0,-2-22 0,1 13 102,0 0-1,1 0 0,1 0 1,1 0-1,10 33 1,-13-50-117,0-1 1,1 0-1,-1 1 1,1-1 0,-1 0-1,1 0 1,0 1-1,-1-1 1,1 0-1,0 0 1,0 0 0,0 0-1,0 0 1,0 0-1,0 0 1,0 0-1,0 0 1,0-1-1,0 1 1,0 0 0,1-1-1,-1 1 1,0-1-1,1 1 1,-1-1-1,0 0 1,1 1 0,-1-1-1,0 0 1,1 0-1,-1 0 1,0 0-1,1 0 1,-1 0 0,0-1-1,1 1 1,-1 0-1,0-1 1,1 1-1,-1-1 1,0 1 0,0-1-1,1 1 1,0-2-1,7-3-26,-1-1 0,0 0-1,0 0 1,12-14 0,-15 15-10,45-49 11,-34 36-36,0 0 0,27-22 0,-22 20 53,-11 9 0,-10 11 0,0 0 0,0 0 0,0 0 0,0 0 0,0 0 0,0 0 0,0 0 0,0 0 0,0 0 0,0 0 0,0 0 0,0 0 0,0 0 0,0 0 0,0 0 0,0 0 0,0 0 0,0 0 0,0 0 0,0 0 0,0 0 0,0 0 0,0 0 0,1 0 0,-1 1 0,0-1 0,0 0 0,0 0 0,0 0 0,0 0 0,0 0 0,0 0 0,0 0 0,0 0 0,0 0 0,0 0 0,0 0 0,0 0 0,0 0 0,0 0 0,0 0 0,0 0 0,0 0 0,0 0 0,0 0 0,0 0 0,0 0 0,0 0 0,0 0 0,0 0 0,0 0 0,1 0 0,-1 0 0,0 0 0,0 0 0,0 0 0,0 0 0,0 0 0,0 0 0,0 0 0,0 0 0,0 0 0,0-1 0,-1 8 1,-4 9-28,-37 91-309,35-89 311,1 1 1,-5 24-1,3-8-3,6-28 30,0 1-1,1-1 0,0 1 0,0-1 0,1 1 1,0 0-1,0-1 0,2 10 0,-2-16 4,0-1 0,1 1-1,-1 0 1,0-1 0,0 1 0,1 0-1,-1-1 1,0 1 0,1 0 0,-1-1-1,1 1 1,-1-1 0,1 1 0,-1 0-1,1-1 1,0 1 0,-1-1 0,1 0-1,-1 1 1,1-1 0,0 0 0,1 1-1,-1 0 5,1-1 1,0 0-1,-1 0 0,1 0 0,-1 0 0,1 0 0,0 0 0,-1 0 0,1 0 0,1-1 0,2-1 33,0 0-1,0 1 1,-1-1 0,1-1-1,7-5 1,-1-1-170,0 0-1,-1-1 1,0 0 0,14-21 0,27-51-245,-29 35 310,-2-2 1,22-77-1,-28 82 177,-8 24-103,-2-1 1,0 0-1,-1-1 0,-1 1 1,-2 0-1,-2-35 1,0 39-12,-1 1-1,-1 0 1,-1 0 0,-10-25 0,-4-11-186,12 40-3,6 11 158,0 0-1,1 1 1,-1-1-1,0 0 1,1 0 0,-1 0-1,1 0 1,-1 0-1,1 0 1,0 1 0,-1-1-1,1-2 1,0 3 22,0 0 0,0 0 1,-1 0-1,1 1 0,0-1 1,0 0-1,0 0 0,0 0 1,0 0-1,0 0 0,0 0 0,0 0 1,-1 0-1,1 0 0,0 0 1,0 0-1,0 0 0,0 0 1,0 0-1,0 0 0,0 0 1,-1 0-1,1 0 0,0 0 1,0 0-1,0 0 0,0 0 0,0 0 1,0 0-1,0 0 0,0-1 1,-1 1-1,1 0 0,0 0 1,0 0-1,0 0 0,0 0 1,0 0-1,0 0 0,0 0 0,0 0 1,0 0-1,0-1 0,0 1 1,0 0-1,0 0 0,0 0 1,0 0-1,0 0 0,0 0 1,0 0-1,0 0 0,0-1 0,0 1 1,0 0-1,0 0 0,-5 11-354,0 72-352,5-50 479,-1 1 450,2 1 0,1 0-1,10 49 1,-9-70-167,7 28 161,27 77 1,-21-81 207,1 0 0,3-1 0,44 65 0,-60-97-385,1 1 1,-1-1-1,1 0 1,0 0-1,0 0 1,0-1-1,1 0 0,7 5 1,-11-9-262,-1 0-25,-1 0 0,1 0 0,0-1 0,0 1 0,-1 0 0,1-1-1,0 1 1,-1-1 0,1 1 0,0-1 0,-1 0 0,1 1 0,-1-1-1,1 1 1,-1-1 0,1 0 0,-1 1 0,1-1 0,-1 0 0,1-1 0,0 0-393,-1-1 1,1 0 0,-1 1 0,1-1 0,-1 0 0,0-4 0,-3-29-4521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54.5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42 153 2304,'-24'-44'4794,"15"32"-2992,8 12-1633,1-1 1,-1 1 0,0-1-1,1 1 1,-1-1-1,1 1 1,-1-1-1,1 0 1,-1 1-1,1-1 1,0 0 0,-1 0-1,1 1 1,0-1-1,-1 0 1,1 0-1,0 1 1,0-1-1,0 0 1,0-7 3070,5 9-3363,1-1 186,0 1 0,-1 0 0,1 0 0,0 0 0,0 1 0,-1 0 0,1 0 0,-1 0 0,0 1 0,8 4 0,-2 1 20,1 0-1,-2 0 1,14 14 0,-11-7-6,0-1 0,-1 2 0,0-1 1,-1 2-1,-1-1 0,-1 2 1,-1-1-1,0 1 0,8 27 1,-13-31 19,4 8 211,3 24-1,-9-38-248,0 0 0,-1-1 0,0 1 0,0 0 0,0 0 0,-1 0 0,-2 8 0,-4 16 164,5-18-300,-7 22 0,8-33 173,0 0-1,0 0 0,1 0 1,-1 1-1,1-1 1,0 7-1,0-5 682,18-18-1027,1 1 213,1 1 0,1 1 0,-1 1 0,2 1 0,22-6 0,-6 2 35,20-8 39,97-48 0,-140 59 31,-1-1 0,0-1-1,0 0 1,-1-1-1,0 0 1,-1-1-1,-1 0 1,0-1-1,-1-1 1,-1 1-1,0-1 1,0-1 0,-2 0-1,9-26 1,-14 38-37,-1 0 0,0 0-1,-1 0 1,1 0 0,-1 0 0,0 0 0,0 0 0,0 0 0,0 0 0,-1 0 0,1 0 0,-1 0 0,0 0-1,-3-7 1,1 5-12,0 1 0,0-1 0,-1 1 0,1 0 0,-1 0 0,0 0 0,-1 1 0,-7-8 0,-3 1-141,0 1 0,-1 1 1,1 0-1,-2 1 0,-26-10 1,8 7-2313,0 3-4375,18 7 879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08:55.2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17 4992,'1'-4'12005,"1"8"-11788,1-1 0,-1 0 0,1 0 1,-1-1-1,1 1 0,0 0 0,0-1 0,1 0 0,-1 0 1,0 0-1,1 0 0,-1 0 0,1-1 0,-1 1 0,1-1 1,0 0-1,5 1 0,145 18 604,-129-20-741,33-2-1,-15-1-19,23 1-11,215-11 30,-245 10-363,47-10-1,-68 9-1473,0 0-1,27-13 0,-19 5-902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16:23.6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 9 416,'0'-8'128,"-5"11"-96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16:23.99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1 160,'0'0'64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9:5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466 128 1472,'1'1'227,"-1"-1"1,0 1-1,1-1 0,-1 1 1,1-1-1,-1 1 0,1-1 1,0 0-1,-1 1 0,1-1 1,-1 1-1,1-1 0,0 0 1,-1 0-1,1 1 0,1-1 1,-2 0-87,0-1 1,0 1 0,0 0 0,0 0-1,0-1 1,0 1 0,1 0 0,-1 0-1,0-1 1,0 1 0,0 0 0,0 0-1,0-1 1,0 1 0,0 0 0,0-1-1,0 1 1,0 0 0,0 0 0,0-1-1,0 1 1,-1 0 0,1 0 0,0-1-1,0 1 1,-10-22 1534,-3 10-1500,0 0 0,0 1-1,-1 0 1,-1 1-1,0 1 1,-17-9 0,28 16-179,-2-1 15,0 0 0,0 1 0,0-1 0,0 1 0,0 0 0,-1 1 0,1-1 0,0 1 0,-1 0 0,0 1 0,1 0 0,-1 0 0,1 0 0,-1 1 0,1 0 0,-1 0 0,1 1 0,0-1 0,-1 2 0,1-1 0,0 0 0,0 1 0,1 0 0,-1 1 0,1-1 0,-1 1 0,1 0 0,0 1 0,0-1 0,1 1 0,-7 8 0,3-3 56,1 0-1,0 1 1,0 0 0,1 1-1,1-1 1,0 1 0,1 0-1,-4 13 1,7-20 7,0 0-1,0 0 1,1 0 0,-1 0-1,1 0 1,1 0-1,-1 0 1,0 0 0,1 0-1,0 0 1,0 0-1,1 0 1,0 0 0,-1 0-1,1-1 1,1 1 0,-1-1-1,1 1 1,0-1-1,0 0 1,0 0 0,0 0-1,5 3 1,-3-3 15,0 0 0,1 0-1,-1-1 1,1 0 0,0 0 0,0-1 0,0 0 0,0 0 0,0 0 0,0 0-1,0-1 1,1 0 0,-1-1 0,1 0 0,-1 1 0,0-2 0,1 1-1,-1-1 1,10-2 0,4-5 373,-19 7-437,0 1-1,-1-1 1,1 1 0,0-1-1,-1 1 1,1-1 0,0 1-1,-1-1 1,1 0 0,-1 1-1,1-1 1,-1 0 0,1 1-1,-1-1 1,1 0 0,-1 0-1,0 1 1,1-1 0,-1-1-1,0 1-31,0 0-1,0 1 0,-1-1 1,1 1-1,0-1 1,0 1-1,-1-1 0,1 1 1,0 0-1,-1-1 1,1 1-1,-1-1 0,1 1 1,-1 0-1,1-1 1,0 1-1,-1 0 0,1-1 1,-1 1-1,1 0 1,-1 0-1,0 0 0,1-1 1,-1 1-1,1 0 1,-1 0-1,1 0 1,-1 0-1,1 0 0,-1 0 1,-1 0-1,-16 1-211,17-1 210,-5 1-32,0 0 0,-1 1 0,1 0 0,0 1 0,1-1 1,-1 1-1,0 0 0,1 0 0,0 1 0,-9 6 0,-4 3 95,4-2-13,0 0 0,0 0 1,1 1-1,1 1 0,0 0 0,1 1 1,0 0-1,-16 29 0,21-32-7,1-1 0,0 1 0,1 1 0,0-1 0,0 0 0,1 1 0,1 0 0,0 0-1,0 0 1,2 0 0,-1 0 0,1 0 0,4 22 0,-3-27 11,1 0 0,1-1 0,-1 1 0,1-1 0,0 0-1,0 0 1,1 0 0,0 0 0,0 0 0,0-1 0,1 0 0,7 8 0,-9-11-16,0 1 1,1 0-1,-1-1 1,1 0-1,-1 1 1,1-1-1,0-1 1,0 1-1,-1-1 1,1 1-1,0-1 1,1 0-1,-1 0 1,0-1-1,0 0 1,0 1-1,0-1 1,1 0-1,-1-1 1,8-1-1,0-2 44,0 0-1,0-1 0,0-1 1,-1 0-1,1 0 0,10-9 0,60-54 116,-22 18-112,-40 35-63,60-46-39,-62 50-23,-1 0 0,36-15 0,-48 25 6,0 0 0,0 0 0,0 0 0,0 1 0,0 0 0,1 0 0,7 0 0,-11 1 29,0 0 0,0 0 1,-1 1-1,1-1 0,0 0 0,0 1 1,-1-1-1,1 1 0,-1 0 0,1-1 1,0 1-1,-1 0 0,0 0 0,1 0 1,-1 0-1,1 0 0,-1 1 1,0-1-1,0 0 0,0 0 0,0 1 1,0-1-1,0 1 0,0-1 0,0 1 1,0-1-1,0 3 0,2 7 1,-1 1 0,0-1-1,-1 1 1,0-1 0,0 1 0,-2-1 0,-2 20-1,1 0 10,0-5 158,-7 31 1,3-25 2,6-31-134,0 0 0,0 1 0,-1-1 0,1 0 0,0 0-1,0 0 1,0 0 0,0 0 0,0 1 0,0-1 0,0 0 0,1 0 0,-1 0 0,0 0 0,1 2-1,5-3 289,6-9-99,9-12-101,-1-1 0,25-36 1,-19 23-216,-11 16 46,39-47 2,-54 66 41,1-1-1,-1 0 0,1 0 0,0 1 0,-1-1 1,1 0-1,0 1 0,0-1 0,-1 1 0,1-1 1,0 1-1,0-1 0,0 1 0,0-1 0,0 1 1,0 0-1,0 0 0,0-1 0,-1 1 1,1 0-1,1 0 0,-1 0 0,0 1 0,-1-1 0,1 0 1,0 1-1,-1-1 0,1 1 0,-1-1 0,1 1 0,-1-1 1,1 1-1,-1-1 0,1 1 0,-1 0 0,1-1 0,-1 1 1,0-1-1,1 1 0,-1 0 0,0-1 0,1 2 0,0 5-51,1-1-1,-1 0 0,-1 0 0,1 11 1,-1 9 75,-1-3 33,5 38 0,-3-54-16,0 0 1,0 0-1,1 0 1,0-1-1,1 1 0,-1-1 1,1 1-1,1-1 1,6 11-1,-8-15-2,0-1-1,0 1 0,0 0 1,0-1-1,0 1 1,0-1-1,1 0 1,-1 1-1,0-1 1,1 0-1,-1 0 1,1-1-1,-1 1 0,1-1 1,0 1-1,-1-1 1,1 0-1,3 0 1,2 0 8,-1 0 0,0-1 1,1 0-1,-1-1 1,11-3-1,1-2 28,0-2 0,-1 0 0,0-1 0,-1 0 0,0-2 0,-1 0 0,0-1 0,0 0 0,-2-1 0,0-1 0,13-17 0,-20 22-53,0 0 0,0-1 0,-1 0 0,0 0 1,-1 0-1,-1 0 0,0-1 0,4-17 0,-7 25-31,0 1 0,-1-1-1,0 1 1,0-1 0,0 0-1,0 1 1,0-1 0,-1 0 0,-1-3-1,2 6 14,0 0-1,-1 0 0,1 0 0,0 0 1,-1 0-1,1 0 0,-1 0 0,0 0 1,1 1-1,-1-1 0,0 0 0,1 0 1,-1 1-1,0-1 0,0 0 0,0 1 1,0-1-1,0 1 0,0-1 0,1 1 1,-1-1-1,0 1 0,0 0 0,0-1 1,-1 1-1,1 0 0,0 0 0,0 0 1,0 0-1,0 0 0,0 0 0,0 0 1,0 0-1,0 0 0,0 0 0,-2 1 1,-1 1-23,-1 0 0,1-1 0,-1 1 0,1 1 0,0-1 0,0 1 0,0 0 0,0 0 0,0 0 0,1 0 0,-1 0 1,-5 8-1,1 0-1,1 0-1,0 0 1,-9 19 0,12-21 22,-1 1 0,1 0 0,1 1-1,0-1 1,1 1 0,0-1-1,0 1 1,1 0 0,0 14 0,2-21 24,-1 1 0,1-1 0,0 0 0,0 1 0,0-1 0,0 0 0,1 0 0,-1 0 0,1 0 0,0 0 0,1 0 0,-1-1 0,0 1 0,1-1 0,0 1 1,0-1-1,0 0 0,0 0 0,1 0 0,-1-1 0,1 1 0,0-1 0,0 0 0,-1 0 0,7 3 0,-5-4 11,0 1 0,0-1 0,1 1 1,-1-2-1,0 1 0,0 0 0,0-1 0,1 0 0,-1 0 0,0-1 1,0 1-1,1-1 0,-1 0 0,0-1 0,0 1 0,0-1 0,0 0 0,-1 0 1,6-3-1,6-6 76,0 0 0,-1 0-1,26-26 1,-31 27-121,3-3 42,-1-2 0,0 0 0,16-28 0,-16 23-117,3-11-504,-14 49 430,5 30 0,1 5 46,-5-41 152,0 1-1,1-1 0,0 0 1,1 0-1,0-1 0,1 1 1,11 19-1,-15-30-6,0 0 1,-1 1-1,1-1 0,0 0 1,0 0-1,0 1 0,0-1 1,0 0-1,0 0 0,1 0 1,-1 0-1,0 0 0,0 0 0,1-1 1,-1 1-1,1 0 0,-1-1 1,0 1-1,1-1 0,-1 1 1,3-1-1,-1 0 8,0 0-1,0 0 1,1 0 0,-1 0-1,0-1 1,0 0 0,0 0-1,-1 0 1,1 0 0,4-2-1,5-3 38,-1-1 0,1-1-1,17-15 1,-27 21-61,105-88 114,24-35-125,-65 59 70,-8 3-89,-58 63 17,1-1 1,-1 1-1,0 0 0,1 0 0,-1-1 1,0 1-1,0 0 0,1-1 1,-1 1-1,0 0 0,0-1 0,0 1 1,1-1-1,-1 1 0,0 0 1,0-1-1,0 1 0,0-1 0,0 1 1,0 0-1,0-1 0,0 1 1,0-1-1,0 1 0,0 0 0,0-1 1,0 0-1,-1 1-4,1 0 0,-1 0-1,1-1 1,-1 1 0,0 0 0,1 0-1,-1 0 1,1 0 0,-1 0 0,1 0 0,-1 1-1,1-1 1,-1 0 0,1 0 0,-1 0-1,1 0 1,-1 1 0,1-1 0,-1 0 0,1 0-1,-1 1 1,1-1 0,0 0 0,-1 1-1,1-1 1,-1 1 0,-10 8-39,0 0 0,1 1-1,0 0 1,1 1 0,0 0-1,0 1 1,1-1 0,1 1 0,0 1-1,-10 25 1,13-27 59,1 1 1,-1 0-1,2 0 0,0 0 0,-1 21 0,2-25 23,2 0 1,-1 0-1,1 0 0,1 0 1,-1 0-1,1 0 0,0 0 0,1 0 1,4 8-1,-5-13-11,0 1 1,0-1-1,0 0 1,0 1-1,1-1 1,0 0-1,-1-1 0,1 1 1,0 0-1,0-1 1,1 1-1,-1-1 1,0 0-1,1 0 1,-1 0-1,1-1 0,0 1 1,0-1-1,4 1 1,-5-2 2,0 1 0,0-1 0,0 0 0,0 0 0,1 0 0,-1-1 0,0 1 0,0-1 1,0 0-1,0 0 0,0 0 0,0 0 0,0 0 0,0-1 0,-1 1 0,1-1 0,0 0 1,-1 0-1,1 0 0,-1 0 0,0 0 0,1 0 0,-1-1 0,0 1 0,1-4 0,4-4-9,-2 0-1,1 0 0,-1-1 0,-1 0 1,5-17-1,11-62 135,-11 47-61,-4 19-94,0 0-1,-2 0 1,0-25 0,-3 17-541,-18 86-170,10-13 655,-6 80 0,9-59 41,-1 4-110,-15 100 305,3-66-262,9-40 137,-28 94-1,34-145 25,0-1 1,0 0-1,-1 0 1,0 0-1,-1-1 1,0 1-1,0-1 0,-10 11 1,12-15-50,1-1-1,0 0 1,-1 0-1,0 0 1,1 0-1,-1-1 1,0 1 0,0-1-1,0 0 1,0 1-1,0-1 1,0-1-1,0 1 1,-1 0 0,1-1-1,0 0 1,0 1-1,0-1 1,-1-1-1,1 1 1,0 0 0,0-1-1,-1 0 1,1 1-1,0-1 1,-4-2-1,-1-1-11,1 1 0,0-1-1,0 0 1,0-1 0,0 1 0,1-1-1,0-1 1,-8-8 0,10 10-13,1 0 1,0-1-1,0 1 1,0-1 0,1 1-1,-1-1 1,1 0-1,0 0 1,1 0-1,-1 0 1,1 0-1,0-1 1,0 1-1,0-9 1,2 10 1,-1 0 0,1 0 0,0 0-1,0 0 1,0 0 0,0 0 0,1 1 0,0-1 0,-1 0-1,1 1 1,1-1 0,-1 1 0,0-1 0,1 1 0,4-4 0,6-5-49,0 1 0,19-14 0,-19 16 137,0 0-112,0 0 1,1 1 0,29-13-1,0 6 70,-16 6-23,-1-1 0,32-16 0,-50 21-30,0 0-1,0-1 1,0 1-1,-1-1 1,0-1-1,0 0 1,0 0-1,9-13 1,-5 5 42,-1 0 0,-1-1 0,0 0 0,11-32 0,-16 38-28,9-24-19,-2-1 0,10-47 0,-20 75 10,0 0 0,1 0 0,3-8 0,-5 15 1,1-1 1,-1 1 0,0 0 0,0 0 0,1-1-1,-1 1 1,0 0 0,0-1 0,0 1-1,0 0 1,1-1 0,-1 1 0,0 0-1,0-1 1,0 1 0,0 0 0,0-1-1,0 1 1,0 0 0,0-1 0,0 1-1,0 0 1,0-1 0,0 1 0,0 0 0,0-1-1,-1 1 1,1 0 0,0-1 0,-1-1-59,1-2 183,0 0-116,1 0 0,0 0 0,0 0 0,0-1 0,0 1 0,0 0-1,1 1 1,0-1 0,3-6 0,7-18-65,-10 24 72,0 0 1,0 0-1,0 0 0,1 1 0,-1-1 0,1 0 0,4-4 0,-4 5-70,6-12 67,-8 13-23,-1 1 0,1-1 0,0 1 0,-1 0 0,1 0 0,0-1 0,0 1 0,0 0 0,0 0 0,1-1 0,6-10 104,-8 9-219,4 0 153,-4 3-35,0 0-1,-1 0 1,1 0-1,0 0 1,0 0-1,0 0 1,0 0-1,0 0 1,0 0-1,0 0 1,0 0-1,0 0 1,0 0-1,0 0 1,0 0-1,0 0 1,0 0-1,0 0 1,0 1-1,0-1 1,0 0-1,1 0 1,-1 0-1,0 0 1,0 0-1,0 0 1,0 0-1,0 0 1,0 0-1,0 0 1,0 0 0,0 0-1,0 0 1,0 0-1,0 0 1,0 0-1,-1 2-23,0-1 0,0 1-1,0-1 1,0 1 0,1 0 0,-1-1-1,0 1 1,1 0 0,-1 0 0,1 2-1,-5 11-137,-10 19 201,1 1 0,2 0 1,-8 41-1,13-27-204,5-31 198,-5 22 1,7-38-15,-1 0 1,1 0-1,0 0 0,0 0 0,0 0 0,0 0 1,0 0-1,0 0 0,1-1 0,-1 1 0,1 0 1,-1 0-1,1 0 0,0 0 0,-1 0 1,1-1-1,0 1 0,2 3 0,-1-3 6,0 1-1,1-1 1,-1 0 0,1 0-1,-1 1 1,1-2 0,0 1-1,0 0 1,-1 0-1,6 1 1,3 2 75,-9-4-81,0 1 0,0-1 0,1 0 0,-1 0 0,0 0 0,1-1 0,-1 1 0,5 0 0,31 6-201,-19-7 347,0-1 1,21-4 0,-31 3-133,-1 0 0,1 0 0,-1-1 1,1 0-1,-1-1 0,15-8 0,-10 2 5,0-1 0,-1 0 0,0-1 0,-1 0 0,0-1 0,-1 0 0,11-18 0,-13 19 4,-1-1 0,0 0-1,-1 0 1,-1-1 0,5-14 0,-9 24-45,0-1 1,0 1-1,0-1 1,0 1 0,0-1-1,-1 0 1,0 1-1,0-1 1,-1 1-1,1-1 1,-1 0-1,0 1 1,0-1-1,0 1 1,-1-1-1,0 1 1,1 0-1,-2 0 1,-2-5-1,4 7-6,0 1 0,0-1 1,-1 1-1,1 0 0,-1-1 0,1 1 0,-1 0 0,1 0 0,-1 0 0,1 0 0,-1 1 0,0-1 0,0 0 0,1 1 0,-1-1 0,0 1 0,0-1 0,0 1 0,0 0 0,0 0 0,0 0 0,1 0 0,-1 0 0,0 0 1,0 1-1,0-1 0,0 0 0,1 1 0,-1 0 0,0-1 0,0 1 0,1 0 0,-4 2 0,0 0-20,0 0 1,0 1-1,1 0 1,-1 0 0,1 0-1,0 0 1,0 1-1,1 0 1,-6 8-1,3-2 20,1 0-1,0 0 1,1 0-1,0 0 1,1 1 0,0 0-1,1-1 1,1 1-1,-1 0 1,2 15 0,0-20 37,0 1 1,1 0 0,1-1 0,-1 1 0,1-1 0,0 0-1,1 1 1,-1-1 0,2 0 0,-1 0 0,1-1 0,0 1-1,0-1 1,1 0 0,-1 0 0,12 11 0,-9-11 44,1 0 0,-1 0 1,1-1-1,0 0 0,1 0 0,-1-1 1,1 0-1,0-1 0,12 4 0,-16-6 0,1 0-1,-1 0 0,0-1 0,1 1 1,-1-2-1,1 1 0,-1 0 0,1-1 1,-1 0-1,1 0 0,-1-1 0,0 1 0,0-1 1,0 0-1,0-1 0,10-5 0,-10 4-27,0 0 0,0 0 0,0-1 0,-1 0 0,1 0-1,-1 0 1,4-7 0,22-41-87,-24 40 1,10-21 162,13-44 0,-18 46-216,23-48-1,-34 79 85,1 0-1,-1 0 1,1 0-1,-1 1 1,0-1 0,1 0-1,-1 1 1,1-1 0,0 0-1,-1 1 1,1-1-1,-1 0 1,1 1 0,0-1-1,1 0 1,-2 1 9,1 0 0,-1 0 1,0 0-1,0 0 0,1 1 1,-1-1-1,0 0 0,0 0 0,1 0 1,-1 0-1,0 1 0,0-1 0,1 0 1,-1 0-1,0 0 0,0 1 0,0-1 1,0 0-1,1 0 0,-1 1 0,0-1 1,0 0-1,0 0 0,0 1 0,0-1 1,0 0-1,0 1 0,0-1 0,0 1 1,3 30-282,-3 8 194,1 8 126,-2 0 1,-10 59 0,7-77 38,-3 17 231,6-42-219,0 0 1,-1-1 0,1 1 0,0 0 0,-1-1 0,0 1 0,0-1-1,-5 6 1,7-8-61,0-1 0,-1 0 0,1 1-1,0-1 1,-1 0 0,1 0-1,0 0 1,-1 1 0,1-1 0,-1 0-1,1 0 1,0 0 0,-1 0 0,1 0-1,-1 0 1,1 0 0,-1 0 0,1 0-1,0 0 1,-1 0 0,1 0-1,-1 0 1,1 0 0,-1 0 0,1 0-1,0 0 1,-1-1 0,1 1 0,-1 0-1,1 0 1,0 0 0,-1-1 0,-1 0-8,1 0 0,0 0 0,-1-1 0,1 1 0,0 0 1,0-1-1,-1 1 0,1-1 0,-1-1 0,2 2-21,-1 0 0,0 0 1,1 0-1,-1 0 0,1 0 0,-1 0 0,1 0 0,0 0 0,-1 0 0,1 0 0,0 0 0,0 0 0,-1 0 0,1 0 1,0 0-1,0 0 0,0 0 0,0 0 0,1 0 0,-1 0 0,0 0 0,0 0 0,1 0 0,-1 0 0,0 0 1,1 0-1,-1 0 0,1 0 0,-1 0 0,1 0 0,0 0 0,-1 1 0,1-1 0,0 0 0,0 0 0,-1 1 0,1-1 1,1 0-1,5-1 12,-1 1 0,1 0-1,-1 0 1,1 1 0,0-1 0,-1 1 0,1 1 0,9 1 0,12 0-41,44-2-76,97-1 337,-56-2-3190,-91 2 989,9 0-905,-11-4-2031,-5 1 2036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16:27.35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82 584 896,'-10'1'7948,"-3"-2"-4142,4 13-3555,3 0-81,0 1 1,1-1-1,1 1 0,-6 20 0,10-31-146,-6 23 103,1-1-1,2 1 1,0 0 0,1 32 0,2-55-129,0 31 86,6 48 0,-5-76-64,1 0 1,-1 0 0,1 0 0,0 0-1,3 5 1,3 7-1,-7-16-8,-1 1 0,1-1 0,-1 0 1,1 0-1,0 0 0,-1 0 1,1 0-1,0 1 0,0-2 0,0 1 1,-1 0-1,1 0 0,0 0 1,1 0-1,-1 0 0,0-1 0,0 1 1,0-1-1,0 1 0,0 0 1,2-1-1,-1 1 30,0-1 1,0 0 0,0 0-1,0 0 1,-1-1-1,1 1 1,0 0 0,0-1-1,0 1 1,-1-1-1,1 1 1,0-1 0,2-2-1,1 0 56,0 0 0,0 0 0,-1-1 0,1 0 1,-1 0-1,0-1 0,0 1 0,6-9 0,53-113 242,-5 9-403,-50 104-77,19-20 0,-4 3 148,18-26-88,-41 56 65,0 0 0,0 0 0,0-1 0,0 1 0,0 0-1,0 0 1,0 0 0,0 0 0,1 0 0,-1 0 0,0 0 0,0 0-1,0 0 1,0 0 0,0-1 0,0 1 0,0 0 0,0 0 0,0 0 0,0 0-1,0 0 1,0 0 0,0 0 0,0 0 0,0-1 0,0 1 0,0 0 0,0 0-1,0 0 1,0 0 0,0 0 0,0 0 0,0 0 0,0 0 0,-1 0 0,1-1-1,0 1 1,0 0 0,0 0 0,0 0 0,0 0 0,0 0 0,0 0 0,0 0-1,0 0 1,0 0 0,0 0 0,-1 0 0,-3 5-396,-8 25 360,1 1 0,2 0 0,1 0 0,2 1 0,1 0 0,-1 47 0,6-70 42,-1 19-7,5 31 0,-3-51 17,1 0 1,0 0 0,0 1-1,0-1 1,1 0-1,1-1 1,-1 1 0,6 8-1,-7-14 18,0 1 0,0 0 0,0-1 0,1 1 0,-1-1 0,1 0 0,0 0 0,0 0 0,-1 0 0,1 0 0,0-1 0,1 1 0,-1-1 0,0 0 0,0 0 0,0 0 0,5 0 0,-4 0 12,0-1-1,1 0 1,-1 1 0,0-2 0,1 1-1,-1 0 1,0-1 0,1 0 0,-1 0-1,0 0 1,0-1 0,7-3 0,-1-1 11,-1 0 1,0-1 0,0 0 0,0 0 0,-1-1 0,0 0 0,-1 0 0,0-1 0,0 0 0,6-12 0,5-11 88,23-61 0,-33 72-167,0-2-52,7-32-1,2-3-16,-11 35 160,-5 18-84,0 0-1,0 0 0,1 0 1,0 0-1,0 0 0,0 0 1,4-5-1,-2 50-1186,-4 13 1299,-4 98 218,-6 39 297,10-189-470,0-5 42,1 0-176,0 0-1,0 0 1,0 0 0,0 0-1,0 0 1,1 0-1,0 1 1,2-5-1,5-13-105,18-67-16,9-26 16,-31 102 79,0 1 0,0 0 0,1 0 0,0 1 0,12-15 0,-5 8 78,-11 13-30,1 1 0,-1-1 0,1 1 1,0-1-1,0 1 0,0 0 1,1 0-1,-1 1 0,7-5 1,-1 2-60,-9 5 33,1-1 0,0 1 0,-1-1 0,1 1 0,0-1 0,0 1 0,-1 0 0,1 0 0,0-1 0,0 1 0,-1 0 0,1 0 0,0 0 0,1 0 0,-2 0 9,1 0 0,0 1-1,0-1 1,-1 1-1,1-1 1,0 1 0,-1-1-1,1 1 1,-1 0-1,1-1 1,-1 1 0,1 0-1,-1-1 1,1 1 0,-1 0-1,0 0 1,1-1-1,-1 1 1,1 1 0,1 5 69,-1 0 1,1 1-1,-1-1 1,-1 0-1,1 0 1,-1 0-1,-2 14 1,1 5 32,1 133 230,0-153-329,1 0-1,-1 1 0,1-1 1,0 0-1,1 0 0,0 0 1,0 0-1,0 0 1,0 0-1,1 0 0,0-1 1,0 1-1,6 7 1,-5-9-29,-3-2 40,0 0-1,0 0 1,1 0-1,-1 0 1,1-1-1,-1 1 1,1 0-1,0-1 0,0 0 1,-1 1-1,1-1 1,0 0-1,0 0 1,0 0-1,0 0 1,1 0-1,-1 0 0,0-1 1,0 1-1,5 0 1,-2-1 7,0 0 1,0 0-1,1-1 1,-1 1-1,0-1 0,0 0 1,0 0-1,0-1 1,0 0-1,0 0 1,0 0-1,0 0 0,6-5 1,-2 1 10,1-1-1,-2-1 1,1 1 0,-1-1-1,13-17 1,30-50-18,-29 40-26,-1 1-49,-2-1 0,-2-1 1,21-58-1,-7-2 100,-22 62-31,-2 1-1,-1-1 1,2-49-1,-6 60-37,7-213 165,-12 215-217,0 15-309,0 14-58,-31 197 394,28-168 125,3-16-32,-16 133 19,19 35-151,2-167 80,5 24 0,2 21 272,-7-51-293,0-1 1,1 1-1,6 17 1,-3-15 130,4 31 0,-9-44-67,-1-1 0,2 0 0,-1 0 0,0 0 0,3 4 0,-4-7-11,0 0 0,1 0 0,-1 0-1,0 0 1,1-1 0,-1 1 0,1 0-1,-1 0 1,1-1 0,-1 1 0,1 0-1,0-1 1,-1 1 0,1-1 0,0 1-1,-1-1 1,1 1 0,0-1 0,0 1-1,-1-1 1,1 0 0,0 1 0,0-1-1,0 0 1,0 0 0,0 1 0,-1-1-1,1 0 1,1 0 0,1-1 14,0-1 0,0 1 0,0 0 0,0-1 0,0 0 1,-1 0-1,1 0 0,-1 0 0,1 0 0,-1 0 0,0 0 0,0-1 0,0 1 1,0-1-1,-1 0 0,1 0 0,1-3 0,3-8-67,0 0 0,5-21 1,-4 12 174,-4 12-84,6-14-41,-1-1-1,6-36 0,-14 45 84,0 15-58,0 0-1,0-1 0,0 1 1,0 0-1,0 0 0,1-1 1,-1 1-1,1 0 0,-1 0 0,2-3 1,-2 5-49,1 0-1,-1-1 1,0 1 0,0 0 0,0 0-1,0 0 1,0 0 0,0 0 0,0 0-1,0 0 1,1 0 0,-1 0-1,0 0 1,0 0 0,0-1 0,0 1-1,0 0 1,0 0 0,0 0 0,0 0-1,0 0 1,0 0 0,0 0 0,0-1-1,0 1 1,0 0 0,0 0 0,0 0-1,0 0 1,0 0 0,0 0 0,0-1-1,0 1 1,0 0 0,0 0 0,0 0-1,0 0 1,0 0 0,0 0 0,0 0-1,0-1 1,0 1 0,0 0 0,0 0-1,0 0 1,-1 0 0,1 0 0,0 0-1,0 0 1,0 0 0,0 0 0,0 0-1,0-1 1,0 1 0,0 0 0,-1 0-1,1 0 1,0 0 0,0 0 1,-1 1 1,1-1-1,0 0 1,0 0-1,-1 1 1,1-1-1,0 0 1,0 1-1,-1-1 1,1 0-1,0 1 1,0-1-1,0 0 1,0 1-1,-1-1 1,1 1-1,0-1 1,0 0-1,0 1 1,0-1-1,0 0 1,0 1-1,0-1 1,0 1-1,0 7-47,-1 1 0,0-1 0,-5 15-1,-2 14 90,7-15-176,3 43 0,0-13 219,-2-46-82,0-1 0,1 0 0,-1-1 0,1 1 1,0 0-1,1 0 0,-1 0 0,1 0 0,0-1 0,0 1 0,0-1 1,1 1-1,3 3 0,5 6 4,-9-11 21,-1-1-1,0 0 1,1 0-1,0 0 0,-1 0 1,1 0-1,0 0 0,0-1 1,0 1-1,0 0 1,0-1-1,1 0 0,-1 1 1,0-1-1,1 0 1,-1 0-1,1-1 0,-1 1 1,1 0-1,4 0 0,1-1 13,0-1-1,0 0 0,0 0 1,-1-1-1,1 0 0,0 0 1,-1 0-1,0-1 0,14-7 0,-10 3 27,-1 0 1,1-1-1,-2 0 0,1 0 0,12-15 0,3-8-256,-2-1-1,37-67 1,-57 93 118,33-56-578,-10 19 354,-3 0 0,26-64 0,12-88-144,-50 148 431,-2 0 0,4-59 0,-3-6 328,-10 108-294,0-1 1,0 0-1,0 0 0,-2-7 0,0-10-325,1 18 30,-1 5 138,-1 8 126,-6 26 369,-3 17-151,-1 18-153,-2 15 35,9-28-60,-5 74 230,6 61 114,5-178-269,0 9 51,0 1 0,2-1-1,6 32 1,5 22-22,-11-65-39,0 0-1,1 0 1,1-1-1,0 1 1,0-1-1,1 0 1,1 0-1,0 0 1,7 10-1,-9-16-34,15 20-106,-18-24 77,0 0 1,0 0-1,0 0 0,0 0 0,0 0 1,0 0-1,0 0 0,1 0 0,-1 0 0,0-1 1,1 1-1,-1 0 0,1-1 0,-1 1 1,3-1-1,-4 0-167,1 0 0,0 0 0,-1 0 0,1 0 0,0 0 0,-1-1 0,1 1 1,-1 0-1,1-1 0,0 1 0,-1 0 0,1-1 0,-1 1 0,1 0 0,-1-1 0,1 1 0,-1-1 0,1 1 1,-1-1-1,1 0 0,-1 1 0,0-1 0,1 1 0,-1-1 0,0 0 0,0 1 0,1-2 0,3-21-4042,-3 17 2763,3-16-1320,-1-3-432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16:27.95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4 4992,'2'-2'6756,"3"1"-4662,8 1-3193,-10 0 1833,275 3 2791,-254 0-3483,2-1-3566,-18-1 841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16:32.1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1 588 3072,'15'9'2725,"-11"-8"-2280,0 1 0,0-1 0,0 0 0,0-1 0,0 1 0,0-1 0,0 1 0,0-1 0,0-1 0,0 1 0,0 0 0,0-1 0,7-2 0,-9 2-374,1 0 1,0 0 0,-1 0-1,1 0 1,-1-1-1,1 1 1,-1-1 0,0 0-1,0 0 1,0 0-1,0 0 1,0 0 0,0 0-1,0 0 1,-1-1-1,1 1 1,-1-1-1,1 1 1,-1-1 0,1-4-1,10-22 214,-9 25-270,-1-1 0,0 0-1,0 0 1,-1 0-1,1 0 1,-1 0-1,0 0 1,0-7-1,-6-34 205,5 44-204,0 1 1,0 0-1,0 0 1,-1 0-1,1 0 1,0 0-1,-1 0 1,1 0-1,-1 0 1,1-1-1,-1 2 0,0-1 1,1 0-1,-1 0 1,0 0-1,0 0 1,0 0-1,1 0 1,-3 0-1,-19-11 231,19 12-283,0 1 1,1-1 0,-1 1 0,0-1 0,1 1-1,-1 0 1,0 0 0,1 0 0,-1 0 0,1 0-1,-4 3 1,-1 0-41,2-1 58,0 0 1,-1 1 0,1 0 0,1 0 0,-1 0-1,-4 5 1,4-4 18,2 0 2,0-1 1,1 1 0,-1-1-1,1 1 1,0 0 0,0 0-1,1 0 1,-1 0 0,0 8-1,1 5 27,1 0-1,0-1 1,2 1-1,0 0 0,1-1 1,0 0-1,2 1 1,7 20-1,-9-33 6,0 0 1,0-1-1,0 1 0,0 0 0,1-1 1,0 0-1,0 0 0,0 0 0,1 0 0,-1-1 1,9 6-1,-10-8 2,0 0 0,-1 0 0,1 0 0,0-1 0,0 1-1,0-1 1,0 0 0,0 1 0,0-1 0,0 0 0,0-1 0,0 1 0,-1-1 0,1 1 0,0-1 0,0 0 0,0 0 0,-1 0 0,1 0 0,0 0 0,3-3-1,5-3 24,0-1 0,0-1 0,13-13 0,-12 11 72,56-53 29,-52 49-8,18-22-1,-21 21-110,22-19-1,-23 25-288,21-14 0,-31 23 202,-1 1-1,0-1 1,1 0-1,-1 0 1,0 1-1,1-1 1,-1 0-1,1 1 1,-1 0-1,1-1 1,2 1-1,-3 0 26,-1 0 1,1 0-1,0 1 0,-1-1 0,1 1 0,0-1 0,-1 0 1,1 1-1,-1-1 0,1 1 0,-1-1 0,1 1 0,-1-1 1,1 1-1,-1 0 0,1-1 0,-1 1 0,0 0 0,1-1 1,-1 1-1,0 0 0,1-1 0,-1 1 0,0 0 0,0 0 1,0-1-1,0 2 0,1 4 30,-1 0 0,0 0 1,0 0-1,0 0 0,-1 0 0,0 0 1,0 0-1,-1 0 0,-1 6 0,-4 13-53,-4 23 134,7-31 82,0 0 0,1 0 0,-2 24 1,5-40 269,1-18-372,5-1-261,0 0 0,0 1 0,2-1 0,0 1 0,1 1 1,1-1-1,0 2 0,16-19 0,-16 23 146,0 1 0,0 0 0,1 1 0,0 0 0,0 0 0,1 1 0,0 1 0,19-9 0,-30 15 39,0 1 1,1-1-1,-1 1 1,0-1-1,0 1 0,1 0 1,-1-1-1,0 1 1,1 0-1,-1 0 1,0 0-1,1 0 0,2 0 1,-4 1 18,1-1 0,0 0 0,-1 1 0,1-1-1,0 0 1,-1 1 0,1-1 0,-1 1 0,1-1 0,-1 0 0,1 1 0,-1 0 0,1-1 0,-1 1 0,1-1-1,-1 1 1,0 0 0,1-1 0,-1 2 0,1 2 89,1 1 0,-2 0 0,1 0 0,-1 0 0,1 0 0,-2 6 0,1-3-36,-2 49 84,0-31-70,3 44-1,7-30 17,-8-39-80,0 0-1,0 0 1,0-1-1,0 1 1,0 0-1,0 0 1,0 0-1,0 0 1,0 0-1,1 0 1,-1 0-1,0-1 1,1 1-1,-1 0 1,1 0-1,-1 0 1,1-1-1,-1 1 1,1 0-1,-1 0 1,1-1-1,1 2 1,-1-2-8,0 1 1,0-1-1,0 0 1,0 0-1,0 0 1,-1 0-1,1 0 1,0 0-1,0 0 1,0 0 0,0 0-1,0 0 1,0 0-1,0 0 1,0-1-1,0 1 1,1-1-1,5-2 6,-1 0-1,0-1 0,0 0 0,7-6 0,35-32-16,-35 30-46,1 0 0,0 0 0,1 1 0,0 1 0,0 0 0,30-12 0,-4 9 270,52-10 0,-79 22 135,-14 1-338,0 0 0,0 0 0,0 0 0,0 0 0,0 1 0,1-1 0,-1 0 0,0 0 0,0 0 0,0 0 1,0 0-1,0 0 0,0 1 0,0-1 0,0 0 0,0 0 0,0 0 0,0 0 0,0 0 0,0 1 0,0-1 1,0 0-1,0 0 0,0 0 0,0 0 0,0 0 0,0 1 0,0-1 0,0 0 0,0 0 0,0 0 0,-1 0 0,1 0 1,0 0-1,0 1 0,0-1 0,0 0 0,0 0 0,0 0 0,0 0 0,0 0 0,-1 0 0,1 0 0,-22 18 1159,14-12-1510,-5 5 314,-1 1 0,2 0 1,0 0-1,0 2 0,1-1 1,1 1-1,-10 17 0,16-23 31,-7 12-27,0 0-1,1 1 1,1 1 0,1 0 0,-6 25-1,10-29-6,-2 15-443,5-31 448,1 0 0,0 0 0,0 0-1,0 0 1,1 0 0,-1 0 0,0 0 0,1 0 0,-1 0 0,1 0 0,0 0 0,1 2 0,-1-3 23,0-1 0,0 1 0,0-1 0,1 0 0,-1 0 0,0 0 0,0 0 1,1 0-1,-1 0 0,0 0 0,0 0 0,0 0 0,1 0 0,0-1 0,1 0-56,0 0 0,0 0 0,0-1 0,0 1 0,0-1 0,-1 1 0,1-1 0,-1 0 0,3-2 0,22-23-400,-26 26 440,9-12-36,1 0 1,-2 0 0,0-1-1,8-17 1,24-62-194,-25 56 124,-9 22 157,-1 0 1,0 0 0,-1 0-1,-1-1 1,0 0 0,-1 0-1,2-32 1,-32-315-80,25 344 103,-2-1 1,0 1 0,-13-35-1,17 53-79,0 0-1,0 1 1,0-1 0,-1 0-1,1 1 1,0-1-1,-1 1 1,1-1-1,0 0 1,-1 1 0,1-1-1,-1 1 1,1-1-1,-1 1 1,1-1 0,-1 1-1,1 0 1,-1-1-1,0 1 1,1 0 0,-1-1-1,0 1-3,1 0-1,-1 0 1,1 0 0,-1 1-1,1-1 1,0 0 0,-1 0-1,1 0 1,-1 1 0,1-1-1,0 0 1,-1 0 0,1 1-1,0-1 1,-1 0 0,1 1-1,0-1 1,-1 1-1,1-1 1,0 0 0,0 1-1,-1 0 1,-1 3-60,0 1 1,1-1-1,-1 1 1,0 7-1,-9 48 65,-19 137 625,26-159-381,2-1 1,2 1-1,6 50 0,-3-67-153,1 1 0,1-1 0,1 0-1,1-1 1,0 1 0,2-1-1,13 23 1,-16-34-44,0 1-1,1-2 0,0 1 1,0-1-1,1 0 1,17 13-1,-18-16-35,0 0-1,0-1 0,0 0 1,1-1-1,-1 0 1,1 0-1,0 0 1,0-1-1,0 0 0,10 0 1,-11-1-349,1-1 1,-1 0 0,1 0 0,-1-1-1,0 0 1,0 0 0,1-1-1,-1 0 1,0-1 0,0 1-1,0-1 1,-1 0 0,12-8-1,13-11-1580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16:38.75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158 455 736,'-10'2'8706,"9"-1"-8442,0 1-145,-1 1 0,0-1 0,0 0-1,0 0 1,-1 0 0,1 0-1,0-1 1,-1 1 0,1-1 0,-4 2-1,-12 8 32,0 3 154,-24 24 1,37-33-256,1-1 0,0 1 1,0 0-1,0 1 1,1-1-1,-1 0 1,1 1-1,1 0 0,-1 0 1,-2 9-1,5-14-41,0 0 0,0 1 0,0-1-1,0 0 1,0 1 0,0-1-1,0 0 1,1 1 0,-1-1 0,0 0-1,1 1 1,-1-1 0,1 0 0,0 0-1,-1 1 1,1-1 0,0 0 0,0 0-1,0 0 1,-1 0 0,1 0 0,0 0-1,0 0 1,2 0 0,3 4 102,0-1 0,0 0 0,10 3 0,-6-2 131,-7-3-179,0-1 1,0 0-1,0 0 0,0-1 1,0 1-1,0-1 0,0 1 0,0-1 1,0 0-1,0 0 0,1 0 1,-1-1-1,5 0 0,1-1 84,-1-1 0,1 0 0,12-6 0,-14 6-145,28-16 231,-33 18-203,-1 0 1,1 0 0,-1-1 0,1 1 0,-1-1 0,1 1 0,-1-1 0,0 1 0,0-1 0,0 0 0,0 1 0,0-1 0,0 0-1,0 0 1,-1 0 0,2-3 0,-1-5 48,-1 0 0,0 0-1,0 0 1,-1 0 0,0 0-1,-5-17 1,5 23-69,0 0 1,-1 1-1,0-1 0,0 0 0,-3-4 0,4 7-39,0-1 0,1 1 0,-1 0 0,0 0-1,0 0 1,0 0 0,0 0 0,-1 0-1,1 0 1,0 0 0,0 0 0,0 0-1,-1 1 1,1-1 0,0 0 0,-3 0 0,1 0-145,6-2-145,5-1 68,23-1-127,-10-2 508,-17 6-63,0 0 0,1 0 0,-1-1 0,0 0 0,0 0-1,0 0 1,5-4 0,15-14 133,-2 0 0,-1-1 1,0-1-1,26-37 0,59-108 87,-59 90-379,-16 32-461,-31 45 542,0 0 0,0 0 0,0 0 0,0-1 1,0 1-1,0 0 0,0 0 0,0 0 0,0 0 0,0 0 0,0 0 1,0 0-1,0 0 0,0 0 0,0-1 0,0 1 0,0 0 0,1 0 1,-1 0-1,0 0 0,0 0 0,0 0 0,0 0 0,0 0 1,0 0-1,0 0 0,0 0 0,0 0 0,1 0 0,-1 0 0,0 0 1,0 0-1,0 0 0,0 0 0,0 0 0,0 0 0,0 0 0,1 0 1,-1 0-1,0 0 0,0 0 0,0 0 0,0 0 0,0 0 0,0 0 1,3 6-100,0 10 100,-6 19-19,-1 0 0,-1-1-1,-2 0 1,-12 38 0,9-35 32,-4 5 113,-1 0 0,-2 0 0,-2-2 1,-47 75-1,60-102 30,-5 7-2,11-19-138,-1 0-1,1-1 1,-1 1-1,0 0 1,1-1-1,-1 1 1,1-1-1,-1 1 1,0 0 0,0-1-1,1 0 1,-1 1-1,0-1 1,0 1-1,0-1 1,1 0 0,-1 0-1,0 1 1,0-1-1,-1 0 1,-11 6 67,12-5-69,0-1 1,0 1 0,0-1-1,0 1 1,0 0 0,0-1-1,0 0 1,0 1 0,0-1-1,-2 1 1,3 1-161,0-2 157,0 0-1,0 0 1,0 0-1,0 0 1,0 1 0,0-1-1,1 0 1,-1 0-1,0 0 1,0 1 0,0-1-1,0 0 1,0 0-1,0 0 1,0 0 0,-1 1-1,1-1 1,0 0-1,0 0 1,0 0 0,0 1-1,0-1 1,0 0-1,0 0 1,0 0 0,0 0-1,0 0 1,-1 1-1,1-1 1,0 0 0,0 0-1,0 0 1,0 0-1,0 0 1,-1 0 0,1 1-1,0-1 1,0 0-1,0 0 1,0 0 0,-1 0-1,1 0 1,0 0-1,0 0 1,0 0 0,-1 0-1,1 0 1,-1 0 85,-2-8 667,3 7-761,0 0 0,0 0 0,0 1 0,1-1-1,-1 0 1,0 0 0,1 0 0,-1 0 0,0 1 0,1-1-1,-1 0 1,1 0 0,-1 1 0,1-1 0,-1 0 0,1 1-1,0-1 1,-1 1 0,1-1 0,0 1 0,1-1 0,19-9-79,-8 4 79,-2 1 35,0 0 0,1 1 0,-1 0 0,1 0 0,18-2 0,61-4 70,-82 9-98,89 0 204,-57 1 145,-34 1-262,-1-1-1,1 1 1,9 3-1,15 2 341,-29-6-361,-30 5-11392,6-13 7622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16:39.7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274 3 3232,'0'-2'9984,"-35"21"-8788,34-18-1160,-17 11 74,0 1 1,0 1-1,2 0 0,-1 1 1,2 1-1,-26 35 1,16-18-1,11-16-126,0 2 1,-19 36 0,32-53 33,0 1-1,-1 0 1,1 0 0,0 0 0,0 0-1,1 0 1,-1 0 0,1 0 0,0 0-1,-1 1 1,1-1 0,1 0-1,-1 0 1,1 5 0,0-6 32,0 1 1,0-1-1,0 1 1,1-1-1,-1 1 0,1-1 1,-1 0-1,1 0 1,0 0-1,0 0 0,0 0 1,0 0-1,0-1 1,0 1-1,0-1 0,1 1 1,2 0-1,2 1 54,-1 0-1,1-1 1,11 3-1,7 2 208,-5-2-113,0 0-1,28 2 1,7 1 57,-41-6-233,0 0-1,25 1 0,-20-1-56,4 1-1430,-22-3 1120,0 0 0,0 0 0,0-1 0,0 1 0,0 0 1,0 0-1,0-1 0,0 1 0,0-1 0,-1 1 0,1-1 0,1 0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16:40.7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 1 3072,'0'1'5445,"5"44"-2928,-4 52-1510,-3 112-24,-8-118-477,3 0 460,7-83-833,0-7-21,-1-1-70,1 1 0,0-1 0,0 0 0,0 1 0,0-1 0,0 0 0,0 1 0,0-1 0,0 0 0,0 1 0,0-1 0,0 0-1,0 1 1,0-1 0,0 0 0,1 1 0,-1-1 0,0 0 0,0 1 0,0-1 0,0 0 0,1 1 0,5-4-28,0 0-1,0-1 1,0 0-1,-1 0 1,9-7-1,9-8 184,-3 7-203,-13 8-66,0 0 0,-1 0 0,8-7 0,-1 1 31,0 0-1,1 0 0,0 1 1,30-13-1,-41 21 13,0 0 0,0 1 0,0-1 0,0 1 0,0-1 0,0 1 0,0 0 0,3 1 0,0-1 34,-3 1 14,-1 1-1,0 0 1,0 0-1,0-1 1,0 2 0,2 1-1,-3-2 12,3 2 58,0 1-1,-1 0 1,0 1 0,0-1-1,0 0 1,-1 1 0,0-1-1,0 1 1,0 0-1,-1 0 1,0 0 0,0 0-1,0 10 1,4 34 56,-5-48-75,0-1-32,0 5-143,0-5-481,-10-46-13439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16:41.0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4160,'0'12'6576,"4"-4"-3702,-3-4-2617,0 1-1,0-1 1,0 1 0,-1-1-1,1 1 1,-2 7-1,1-1-404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16:42.5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 1 832,'-3'-1'11175,"5"6"-12745,-1 4 2007,0-1 0,-1 0 0,0 14 0,0 12 188,6 45 78,19 152 781,-19-188-1234,-5-26 172,9 31-1,-9-45-156,20-57-14796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16:43.7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85 3136,'3'-9'6044,"-2"8"-5742,8-2 2123,0 0-2167,-9 3-177,1 0 0,-1 0 0,1-1 0,0 1 0,-1 0 0,1 0 0,0 0 0,-1 0 0,1 0 0,0 0 0,0 0-1,-1 0 1,1 0 0,0 0 0,-1 0 0,1 0 0,0 0 0,-1 0 0,1 1 0,0-1 0,-1 0 0,1 1 0,-1-1 0,1 0 0,0 1 0,-1-1 0,1 1 0,12 13 511,-11-11-336,3 3-211,1 1 0,-2 1 0,1-1 0,-1 1 0,0 0 0,-1 0 0,1 0 0,1 12 0,32 81 533,-3-6-543,-24-53 187,3 11-44,0-12 174,-13-25 1264,1-21-1440,5-10 45,6-15-117,14-105 142,-3-15-518,-18 123 283,-2 10-147,7-28-1,3 10-172,-12 31-239,0 0-1,-1 0 1,1 0-1,-1 1 1,0-1 0,0 0-1,-1-6 1,0-2-2297,1 4 493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16:45.4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3 2912,'0'5'8949,"18"-6"-7872,6-2-820,1 1 0,-1 0 0,32 4 0,-10-1-95,299-1 1566,-331 0-1644,1 0 0,-1 2 0,0 0 0,0 0 0,0 1 0,0 1-1,19 7 1,-32-10-117,1 0-1,0-1 1,-1 1-1,1-1 1,0 1-1,0-1 1,0 0-1,-1 0 0,1 1 1,0-1-1,0-1 1,0 1-1,-1 0 1,4-1-1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9:5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60 8544,'-36'-12'3872,"31"4"-3360,10 5-256,5-5-256,16-4-352,6 9 192,3-6-4256,6 4 2432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16:46.56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1408,'-1'8'13304,"4"-7"-13926,46 7 1281,67 0 0,-62-5-361,-33-2-93,42 3 423,73-4 0,-49 0-581,-67 1-95,0 0 0,0-2 1,0 0-1,38-7 0,-55 7 222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6:4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5 144 3392,'0'0'1088,"1"-2"-651,2-26 3521,-2 22-1575,-1 19-2329,5 111 1252,-5-94-1167,-6 339 789,6-185-324,1-84 1304,-9-148-159,6-149-1380,4 101-290,1-64-202,-2 125 7,1 1 0,2 0-1,1 0 1,1 0-1,13-37 1,-14 59 105,1-1 0,0 1 0,0 0 0,1 0-1,0 1 1,1-1 0,1 2 0,0-1 0,0 1 0,16-12 0,-18 16-16,1 0 1,0 1-1,0 0 0,0 1 0,1-1 1,17-4-1,-20 7 39,0 0-1,0 1 1,1 0-1,-1 0 1,0 1 0,1 0-1,-1 0 1,0 1-1,1-1 1,11 4-1,-14-3 1,0 1-1,0-1 1,0 1-1,0 0 0,-1 1 1,1-1-1,-1 0 0,1 1 1,-1 0-1,0 0 0,0 0 1,0 0-1,0 0 0,-1 1 1,1-1-1,-1 1 1,0 0-1,0 0 0,0 0 1,-1 0-1,1 0 0,-1 0 1,0 0-1,0 0 0,-1 0 1,1 1-1,-1-1 0,0 0 1,0 1-1,-1 5 0,0-1 34,-1 1 0,-1-1-1,0 1 1,0-1 0,-1 0-1,0 0 1,-1-1 0,0 1-1,0-1 1,-1 0-1,-7 9 1,-11 9 135,-49 41 1,6-6-64,-35 36 352,102-96-471,-11 10 17,10-7 90,8-3 108,40-9 79,52-6-306,-80 12-42,-1 2 0,1 0-1,26 4 1,-32-2 37,1 0-1,-1 2 1,0-1 0,0 2 0,-1-1-1,1 2 1,17 10 0,-21-10 19,-1 0 0,0 0 0,0 0 0,-1 1 0,0 1 0,0-1 0,-1 1 0,0 0-1,0 1 1,7 15 0,-9-16 22,0 1 0,0 0 0,-1 0-1,-1 0 1,0 1 0,0-1-1,0 1 1,-1-1 0,-1 1 0,0-1-1,0 1 1,0-1 0,-4 14-1,1-12 94,-1 0 0,0 0-1,-1-1 1,-1 1 0,1-1-1,-2-1 1,1 1 0,-1-1-1,-1 0 1,1 0 0,-2-1-1,1 0 1,-1 0 0,0-1-1,-18 10 1,5-5 21,0 0-1,-1-2 1,-1 0 0,0-2-1,0 0 1,-31 5-1,46-12-105,0 0 0,0-1-1,0 0 1,0 0-1,-1-1 1,1 0 0,1 0-1,-1-1 1,0-1 0,-10-3-1,6 2-19,11 4-84,-1-1-1,0 1 1,0-1-1,1 1 1,-1 0 0,0 0-1,0 0 1,0 1-1,1-1 1,-1 0-1,-3 2 1,5-2-149,0 1 0,0-1-1,0 0 1,0 1 0,1-1 0,-1 0 0,0 1 0,1-1 0,-1 1 0,0-1 0,1 1 0,-1 0 0,0-1-1,1 1 1,-1 0 0,1-1 0,-1 1 0,1 0 0,-1-1 0,1 1 0,0 0 0,-1 0 0,1 0-1,0-1 1,0 1 0,0 0 0,-1 0 0,1 0 0,0 0 0,0 0 0,0-1 0,0 1 0,0 0-1,1 0 1,-1 0 0,0 0 0,0-1 0,1 2 0,7 14-2438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6:4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 2240,'-4'-6'845,"16"24"12574,-12-18-13374,-2 2 144,1 1 1,0-1-1,0 0 1,0 0-1,0 1 1,0-1-1,1 1 0,-1-1 1,0 5-1,-2 7-35,2-12-98,0-1 1,1 1-1,-1 0 0,0-1 1,0 1-1,0-1 1,0 1-1,-1-1 1,1 1-1,0-1 0,-1 0 1,1 0-1,0 0 1,-1 1-1,0-2 0,1 1 1,-1 0-1,-1 1 1,-5-5 566,6 2-513,5 4-97,-3-2-37,1 1 0,-1-1-1,1 1 1,-1-1 0,0 1-1,0 0 1,0-1 0,0 1-1,0-1 1,0 1 0,-1 2-1,1-1 13,0 1-34,0 6 366,0-17 622,0 4-866,1-1-1,-1 1 0,1 0 0,0 0 1,0 0-1,1 0 0,1-3 1,-2 2-39,1 1 0,-1 0 1,0 0-1,0-1 0,0 1 1,0 0-1,0-5 1,2 45 432,4-14-1538,-6-21 461,0 0-1,0-1 1,0 1-1,0 0 1,0-1-1,0 1 1,1-1 0,-1 1-1,2 1 1,14 8-3206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6:4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441 162 2144,'0'0'699,"2"-1"-417,8-4 290,-6 3 491,0 0 1,0 0 0,0 0 0,0 0 0,4-5 0,-8 5-751,0-6 612,0-1 0,-1 1 0,-2-17 0,2 22-846,0 0 1,0 0-1,-1 0 1,1 0-1,0 0 1,-1 0-1,0 0 1,0 1-1,0-1 1,0 1-1,0-1 0,0 1 1,-1 0-1,-3-2 1,-2-3 151,-1 1 1,0 1-1,0 0 0,0 0 0,-12-4 1,15 7-137,-1 0 0,1 1 1,-1 0-1,0 0 0,1 1 1,-1-1-1,0 1 0,1 1 1,-13 1-1,-2 2 24,0 1-1,0 1 1,1 1-1,-1 1 1,1 1-1,1 0 1,0 2 0,0 0-1,1 1 1,1 1-1,0 0 1,-20 22-1,33-31-69,1 0-1,-1 0 0,1 0 0,0 1 0,0-1 0,1 1 1,-1 0-1,1 0 0,-2 6 0,4-8-17,-1-1 0,1 0-1,-1 1 1,1-1 0,0 1 0,0-1-1,0 1 1,1-1 0,-1 0 0,0 1-1,1-1 1,0 1 0,0-1 0,-1 0 0,1 0-1,0 1 1,1-1 0,-1 0 0,0 0-1,1 0 1,-1 0 0,4 3 0,1 0 20,-1-1 0,1 1 1,0-1-1,0 0 0,0-1 1,1 0-1,-1 1 0,1-2 1,0 1-1,0-1 0,0 0 0,14 1 1,-6-1 138,1-2-1,0 1 1,-1-2 0,31-4 0,-15-3 196,-29 8-348,0-1 1,0 0-1,0 0 1,0 0-1,0 0 1,-1 0-1,1 0 1,0-1-1,-1 1 1,1 0-1,2-3 1,-4 4-39,0-1 1,0 1 0,0 0 0,0 0-1,1 0 1,-1-1 0,0 1-1,0 0 1,0 0 0,0-1 0,0 1-1,0 0 1,0 0 0,0-1 0,1 1-1,-1 0 1,0 0 0,0-1-1,0 1 1,0 0 0,0 0 0,-1-1-1,1 1 1,0 0 0,0 0 0,0-1-1,0 1 1,0 0 0,0 0-1,0-1 1,0 1 0,-1 0 0,1 0-1,0-1 1,0 1 0,0 0 0,0 0-1,-1 0 1,1-1 0,-1 1-14,0-1 1,0 1-1,0 0 1,0-1-1,0 1 1,0 0-1,0 0 1,0 0-1,-1 0 1,1 0-1,0 0 1,-2 0-1,-6 1-17,0 1-1,0 0 0,1 1 0,-1 0 0,1 0 1,-1 1-1,1 0 0,0 0 0,0 1 1,1 0-1,-10 8 0,0 1 11,1 2 1,0 0-1,-21 28 0,28-31-32,0 0-1,0 1 1,2-1-1,0 1 1,-6 16-1,10-22 70,1-1-1,0 1 1,0 0-1,1 0 1,0 0-1,0 0 1,1 0-1,0 0 1,0 1-1,1-1 1,3 13-1,-3-17 17,1-1 1,-1 1-1,1-1 0,0 1 0,0-1 1,0 0-1,0 0 0,1 0 0,-1 0 1,1 0-1,0-1 0,-1 1 1,1-1-1,1 0 0,-1 1 0,0-2 1,0 1-1,1 0 0,-1-1 1,1 1-1,4 0 0,1 1 52,-1-1 0,1 0 1,0-1-1,0 0 0,0 0 0,0-1 0,0 0 0,10-2 1,-6 0-39,0-1 0,0 0 1,0-1-1,0-1 1,-1 0-1,0 0 0,0-1 1,20-14-1,-11 4 23,-1-1-1,0 0 0,27-33 1,39-46-358,-85 95 271,0 0 0,0 0 0,0 0 1,0 0-1,0 0 0,0 0 0,0 0 1,1 1-1,-1-1 0,0 0 0,0 1 1,1-1-1,-1 0 0,0 1 0,3-1 1,-3 1 8,0 0 0,0 0 0,0 1 0,0-1 0,0 0 1,0 0-1,0 1 0,0-1 0,0 1 0,-1-1 0,1 1 1,0-1-1,0 1 0,0-1 0,-1 1 0,1 0 0,0 0 0,-1-1 1,1 1-1,0 0 0,-1 0 0,1 0 0,-1-1 0,1 3 1,6 12 24,0 0 0,-1 1 0,5 20 0,8 21 21,-12-40 33,2-1-1,0 0 0,1-1 0,1 0 1,0-1-1,1 0 0,0 0 1,1-2-1,1 1 0,16 11 1,-24-19-163,0-1 0,0 0 0,0-1 0,1 1 0,-1-1 0,1-1 0,0 1 0,0-1 0,0 0 0,0-1 0,0 1 0,0-1 0,0-1 0,0 1 0,13-2 0,-12 0-1063,-1-1 0,0 1 0,0-1-1,0-1 1,0 1 0,0-1 0,-1 0-1,1-1 1,9-6 0,6-5-2018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6:4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10 4384,'0'-10'1250,"-3"11"-630,-7 3 2731,4-1-1331,1 3-1304,-38 26 2943,30-23-3001,-64 51 1851,-114 109 643,41-25-1919,102-97-1084,17-20-174,-11 10 201,39-34-370,0 1 0,0-1 0,0 1 0,1 0 0,-1 0 0,1 0 0,0 0 0,-3 8 0,17-8-8760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6:5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301 522 3232,'0'-1'240,"0"1"1,0 0-1,0-1 1,0 1-1,0 0 0,0-1 1,0 1-1,0 0 1,-3-5 3605,2 5-3605,-8 0 2425,-12 14-687,8-4-1336,1 0 0,0 2 0,1-1 1,0 2-1,-10 14 0,-42 74 767,41-64-1037,1-3-78,3-7-10,2 1 1,-22 50 0,37-73-229,-1-1 0,1 0 0,-1 1 0,1-1-1,1 1 1,-1-1 0,1 1 0,-1-1 0,1 1 0,0 0 0,1-1 0,-1 1 0,1-1-1,2 6 1,-3-9-36,0 0 0,0 0 0,1-1-1,-1 1 1,0 0 0,1 0 0,-1-1 0,1 1-1,-1 0 1,1-1 0,-1 1 0,1 0-1,0-1 1,-1 1 0,1-1 0,0 1-1,-1-1 1,1 1 0,0-1 0,0 0 0,-1 1-1,1-1 1,0 0 0,1 1 0,0-1 11,-1 0-1,1-1 1,-1 1 0,1 0 0,-1 0 0,0-1 0,1 1 0,-1-1 0,1 1-1,-1-1 1,0 0 0,3-1 0,2-2 48,0-1 0,0 0 0,0 0 0,6-8 0,2-4-37,-1 0 1,-1-1 0,-1 0 0,11-25-1,27-81-96,-39 99-33,-7 17-30,0-1 0,0 0 0,2-12 1,-5 14-101,-3 11-1,-4 10-54,-13 56 335,9-30-182,7-25 144,1 0-1,-2 22 1,4-30 47,1 0 0,0-1 0,0 1 0,1 0 0,-1 0 0,2 0 1,2 9-1,-4-15-45,0 0-1,1 0 1,-1 0 0,1-1 0,-1 1 0,1 0 0,-1 0 0,1 0 0,-1-1 0,1 1-1,0 0 1,-1-1 0,1 1 0,0-1 0,0 1 0,-1-1 0,1 1 0,0-1 0,0 1 0,0-1-1,0 0 1,0 1 0,0-1 0,0 0 0,-1 0 0,1 0 0,0 0 0,0 0 0,0 0 0,0 0-1,0 0 1,0 0 0,0 0 0,0 0 0,0-1 0,0 1 0,0 0 0,0-1 0,-1 1-1,1-1 1,0 1 0,1-1 0,4-3 57,0 0 0,1 0 0,-2 0-1,7-6 1,-10 8-71,33-32 75,-2-1 0,39-54-1,-6 8-130,-65 79 16,1 0 0,0 0 1,-1 0-1,1 1 0,0-1 0,0 1 0,0-1 1,0 1-1,0 0 0,0 0 0,3-2 1,-4 3 16,-1 0 0,1 0 0,-1 0 1,1 0-1,-1 0 0,1 0 1,-1 0-1,1 0 0,-1 0 0,1 0 1,-1 0-1,1 1 0,-1-1 1,1 0-1,-1 0 0,1 0 1,-1 1-1,1-1 0,-1 0 0,1 1 1,-1-1-1,1 1 2,0 0 0,0 1 0,0-1-1,-1 0 1,1 0 0,0 0 0,-1 1 0,1-1 0,-1 0 0,1 0-1,-1 3 1,2 7 94,-1 0-1,-1 0 1,0 1-1,-1-1 1,-2 17-1,-2 25 211,8 15 359,-3-68-647,0 0-1,0 0 1,0 0 0,0 0-1,0 1 1,0-1-1,0 0 1,0 0 0,0 0-1,0 0 1,1 0-1,-1 0 1,0 1-1,0-1 1,0 0 0,0 0-1,0 0 1,0 0-1,1 0 1,-1 0 0,0 0-1,0 0 1,0 0-1,0 0 1,1 1 0,-1-1-1,0 0 1,0 0-1,0 0 1,0 0 0,1 0-1,-1 0 1,0 0-1,0 0 1,0 0-1,0 0 1,0-1 0,1 1-1,-1 0 1,0 0-1,0 0 1,0 0 0,0 0-1,1 0 1,-1 0-1,0 0 1,0 0 0,0 0-1,0-1 1,13-6 223,0-4-144,-1-1 1,0 0 0,-1-1 0,0-1 0,15-22 0,-16 19-160,2 1 1,0 1-1,24-24 0,-35 38 57,0 0-1,-1 1 0,1-1 1,0 0-1,0 0 0,0 1 1,0-1-1,0 1 0,0-1 1,0 1-1,0-1 0,0 1 1,0-1-1,0 1 1,0 0-1,1 0 0,-1 0 1,1-1-1,-1 2 3,0-1 0,0 1 0,0 0 1,0-1-1,-1 1 0,1 0 0,0-1 0,0 1 0,-1 0 1,1 0-1,0 0 0,-1 0 0,1-1 0,-1 1 0,0 0 1,1 0-1,-1 0 0,1 0 0,-1 0 0,0 0 0,0 1 1,4 15-21,-1 0 0,-1 0 0,-1 1 0,0-1 0,-3 19 0,2 1 368,0-37-324,-1 0 1,1 0 0,0 1 0,0-1 0,0 0 0,0 0 0,0 1 0,0-1 0,0 0 0,0 0-1,0 1 1,0-1 0,0 0 0,0 0 0,0 0 0,0 1 0,0-1 0,0 0 0,0 0 0,0 1 0,1-1-1,-1 0 1,0 0 0,0 0 0,0 1 0,0-1 0,0 0 0,0 0 0,1 0 0,-1 0 0,0 1-1,0-1 1,0 0 0,1 0 0,-1 0 0,0 0 0,0 0 0,0 0 0,1 0 0,-1 0 0,0 1 0,0-1-1,0 0 1,1 0 0,-1 0 0,0 0 0,1 0 0,10-10 304,10-19-86,-21 27-241,1 0 0,0 1 0,0-1 0,-1 0-1,1 1 1,0-1 0,0 1 0,1 0-1,-1-1 1,0 1 0,0 0 0,1 0-1,-1 0 1,1 0 0,-1 0 0,3-2-1,-3 3-4,0 0-1,-1 0 0,1 0 0,-1 0 0,1 0 0,-1 0 0,1 0 1,0 0-1,-1 0 0,1 0 0,-1 1 0,1-1 0,-1 0 0,1 0 0,-1 0 1,1 1-1,-1-1 0,1 0 0,-1 1 0,1 0 0,1 0-16,-1 0-1,0 1 1,0-1-1,1 1 1,-1 0-1,0-1 1,0 1-1,1 3 1,5 26-111,-6-26 182,-1 0 0,1 0 0,1 0 0,-1-1 1,1 1-1,-1 0 0,5 6 0,-6-10-25,1-1 0,-1 1 1,1-1-1,0 0 0,-1 1 0,1-1 0,-1 1 0,1-1 0,0 0 0,-1 0 0,1 1 1,0-1-1,0 0 0,-1 0 0,1 0 0,0 0 0,-1 0 0,1 0 0,0 0 1,0 0-1,-1 0 0,1 0 0,0 0 0,-1 0 0,1 0 0,0-1 0,0 1 0,-1 0 1,1 0-1,-1-1 0,1 1 0,0-1 0,-1 1 0,1 0 0,-1-1 0,1 1 1,-1-1-1,1 0 0,22-22 103,-22 21-113,1 0-10,21-21 1,-23 22-8,1 0 1,0 1-1,-1-1 0,1 1 1,0-1-1,-1 0 1,1 1-1,0 0 0,0-1 1,-1 1-1,1 0 0,0-1 1,0 1-1,0 0 0,0 0 1,-1-1-1,1 1 0,0 0 1,0 0-1,0 0 0,0 0 1,0 0-1,-1 0 0,1 1 1,0-1-1,0 0 0,0 0 1,0 1-1,-1-1 1,1 0-1,1 1 0,1 3-22,0 0 1,0 0-1,0 0 0,0 0 0,-1 1 0,0-1 0,0 1 1,0-1-1,0 1 0,-1 0 0,0-1 0,0 1 0,0 0 1,0 5-1,0 12 0,-2 40 0,-26 261 451,18-268 342,7-51-260,1-12-191,2-22-261,2 1 0,11-56 0,25-60-111,-24 91 136,34-104-106,-38 129-88,1 1-1,1 1 1,22-34 0,-32 55 57,1 0 0,0 1 0,0-1 1,0 1-1,1 0 0,-1 1 0,1-1 1,6-3-1,-10 7 52,-1 1 1,1-1-1,0 1 1,0 0-1,0-1 1,0 1-1,-1 0 1,1 0-1,0-1 0,0 1 1,0 0-1,0 0 1,0 0-1,0 0 1,0 0-1,-1 0 1,1 0-1,0 0 1,0 1-1,0-1 0,0 0 1,0 1-1,0-1 1,-1 0-1,1 1 1,0-1-1,0 1 1,-1-1-1,1 1 1,0-1-1,-1 1 0,1 0 1,0-1-1,0 2 1,1 2 7,0-1 1,0 1 0,0-1-1,-1 1 1,3 6 0,-4-9 4,2 8 13,-1 1 1,0-1-1,-1 1 0,1 0 0,-2-1 1,1 1-1,-2 0 0,1-1 0,-4 12 1,3-14-13,-1 7 16,0 0 1,-2-1-1,0 0 1,-6 14-1,8-21 40,-1 1 0,0-1-1,0 0 1,0 0 0,0-1 0,-1 1-1,0-1 1,0 0 0,-8 6 0,9-8 9,0-1 0,0 1-1,0-1 1,-1 0 0,1 0 0,-1-1 0,1 1 0,-1-1 0,-9 1 0,12-1-50,0-1 0,-1-1 1,1 1-1,0 0 1,0-1-1,-1 1 0,1-1 1,0 1-1,0-1 0,0 0 1,-1 0-1,1 0 1,0 0-1,0-1 0,1 1 1,-1 0-1,0-1 1,0 1-1,1-1 0,-1 0 1,1 1-1,-3-4 0,4 5-26,0-1 0,0 0 0,-1 1 0,1-1 0,0 1 0,0-1 0,0 1 0,0-1 0,0 1 0,0-1 0,0 0 0,0 1 0,0-1 0,0 1 0,0-1 0,0 1 0,0-1 0,0 0 0,0 1 0,1-1 0,-1 1 0,0-1 0,0 1 0,1-1 0,-1 1 0,0-1 0,1 1 0,-1 0 0,0-1 0,1 1 0,-1-1 0,2 0 0,18-13-324,3 2 276,1 1 0,28-8 0,-25 9-21,49-24 1,-55 21 121,-1-1-1,0-1 1,-1 0 0,0-2-1,-2 0 1,26-32 0,-2-5 92,40-71 0,-57 80-73,19-53 1,-37 84-63,11-28 5,-1-1 0,12-56-1,-8-38-318,-19 132 284,-1-10-97,0 15 121,1-1-1,-1 1 1,0 0 0,0 0-1,0 0 1,0 0 0,0-1-1,0 1 1,0 0 0,0 0-1,0 0 1,0 0 0,-1-1-1,1 1 1,0 0 0,0 0-1,0 0 1,0 0 0,0-1 0,0 1-1,0 0 1,0 0 0,0 0-1,-1 0 1,1 0 0,0-1-1,0 1 1,0 0 0,0 0-1,0 0 1,-1 0 0,1 0-1,0 0 1,0 0 0,0 0 0,0 0-1,-1-1 1,1 1 0,0 0-1,0 0 1,0 0 0,0 0-1,-1 0 1,1 0 0,0 0-1,0 0 1,0 0 0,0 0-1,-1 1 1,1-1 0,0 0-1,0 0 1,-1 0 0,-5 14-286,-13 46 142,2 1 1,3 0 0,3 2 0,-4 64 0,14-94 267,2-1 0,0 0 0,13 61 1,-9-69 4,2-1 1,0 0-1,2 0 1,1 0-1,23 39 1,-29-54-66,1-1 1,0 0-1,0 0 0,0-1 1,1 1-1,-1-1 0,2-1 0,-1 1 1,1-1-1,-1 0 0,2 0 1,-1-1-1,0 0 0,1 0 1,10 3-1,-15-6-21,1 0 0,-1-1 0,1 1 0,-1 0 0,1-1-1,0 0 1,-1 0 0,1 0 0,0-1 0,-1 1 0,1-1 0,6-2 0,-4 1 12,-1 0 1,1-1 0,-1 0 0,0 0 0,0 0 0,0-1 0,5-4 0,2-4 6,-2 0 1,1 0-1,-2-1 0,1 0 0,7-16 0,-2 2-12,-2-1 0,18-53-1,-29 75-56,-1-1-1,1 1 0,-1 0 1,0-1-1,-1 1 0,0 0 1,-1-14-1,1 19-9,0-1-1,0 0 0,0 0 1,-1 0-1,1 1 1,-1-1-1,1 0 1,-1 0-1,0 1 1,0-1-1,0 0 1,-1-1-1,1 2 4,1 1 0,-1-1 0,0 1 0,0-1 0,0 1 0,1 0 0,-1-1 0,0 1 0,0 0 0,0 0 0,0-1 0,0 1 0,0 0 0,0 0 0,1 0 0,-1 0 0,0 0 0,0 0 0,0 1 0,0-1 0,0 0 0,0 0 0,0 1 0,1-1 0,-1 0 0,0 1 0,0-1 0,0 1 0,0 0 0,-6 3-10,1 0 0,-1 1 1,1 0-1,0 0 0,1 0 0,-1 1 1,1 0-1,0 0 0,0 0 0,1 1 1,-5 8-1,2 0 153,0-1-1,0 2 1,2-1 0,-7 25 0,11-31-44,-1 0 0,1 0 1,1 0-1,-1 0 0,1 0 0,1 1 1,0-1-1,0 0 0,1 0 0,0 0 1,1 0-1,0-1 0,0 1 0,1-1 1,4 9-1,-5-12-30,1 0 0,-1 1-1,1-1 1,1-1 0,-1 1 0,0-1 0,1 1-1,0-1 1,0-1 0,0 1 0,1-1 0,-1 0 0,1 0-1,0 0 1,0-1 0,0 0 0,0 0 0,0 0-1,0-1 1,0 0 0,1 0 0,9 0 0,-7-2-203,1 0 1,-1 0-1,1-1 1,-1 0-1,0 0 1,1-1-1,-1 0 1,-1-1-1,1 0 1,0 0-1,9-7 1,2-3-2296,-1-1 0,-1-1 0,20-21 1,8-9-2116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6:5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1570 2976,'-12'14'1520,"12"-14"-1420,-1 0 0,1 1 0,0-1 0,-1 1 0,1-1 0,0 1 1,0-1-1,0 0 0,-1 1 0,1-1 0,0 1 0,0-1 1,0 1-1,0-1 0,0 1 0,0-1 0,0 1 0,0-1 1,0 1-1,0-1 0,0 1 0,0-1 0,0 1 0,0-1 0,1 3 1903,4-10 1965,-2 1-3323,0 0 0,-1 0 0,1 0 1,-1 0-1,-1-1 0,1 1 0,-1 0 0,0-12 0,4-12 573,66-259 4334,-31 133-4907,6-18-442,-25 107-184,4 1-1,2 0 1,54-90 0,-60 120-65,83-148-31,-104 183 76,83-142-130,-71 125 73,1 1 0,1 0 0,0 1 0,1 0 0,27-20 0,-35 31 21,0 0 0,0 0 1,1 1-1,0 0 0,9-3 1,-14 5 27,-1 1 0,1 1 0,0-1 0,0 0 0,0 1 0,0-1 0,0 1 0,0 0 1,0 0-1,0 0 0,0 1 0,0-1 0,0 0 0,-1 1 0,1 0 0,0 0 0,0 0 0,3 2 1,-4-2 7,-1 0 1,1 1 0,0-1-1,-1 1 1,0 0 0,1-1 0,-1 1-1,0 0 1,0 0 0,0 0 0,0 0-1,0 0 1,0 0 0,0 0-1,-1 0 1,1 1 0,-1-1 0,0 0-1,1 0 1,-1 4 0,0 1 0,0 1 0,-1 0 0,0 0 0,-4 16 0,-6 7 12,-1 0 0,-2 0-1,-1-2 1,-26 40 0,17-33 136,-39 46 0,46-63-63,-1-1-1,0-1 1,-36 26 0,42-35 23,-18 12 187,29-19-285,0-1-1,0 1 1,0 0 0,0 0 0,0 0 0,1-1 0,-1 1 0,0 0-1,0 0 1,1 0 0,-1 0 0,1 0 0,-1 1 0,1-1 0,0 0 0,-1 0-1,1 0 1,0 0 0,0 0 0,-1 1 0,1-1 0,0 0 0,1 2 0,-1-3-21,0 1 1,1 0 0,-1 0 0,0 0 0,1 0 0,-1 0 0,1 0 0,0-1 0,-1 1 0,1 0 0,0 0 0,-1-1 0,1 1 0,0-1 0,0 1 0,-1 0 0,1-1 0,0 1 0,0-1 0,0 0 0,1 1 0,22 4-10,-21-5 21,40 4-69,48 7 17,-75-8 11,0 1 0,0 0 1,25 11-1,-37-13 49,0 0 0,1 1 0,-1-1 0,0 1-1,0 0 1,0 0 0,0 1 0,-1-1 0,1 1 0,-1 0-1,0 0 1,0 0 0,-1 0 0,1 0 0,-1 1 0,0-1-1,0 1 1,0-1 0,0 1 0,-1 0 0,0 0 0,0 0-1,0 0 1,-1 0 0,0 0 0,0 0 0,0-1 0,0 1-1,-1 0 1,0 0 0,-3 10 0,-1 0 88,-1 0 1,-1 0-1,0-1 0,-1 1 1,-1-1-1,0-1 0,-19 22 1,15-21-38,0-1 1,0-1 0,-1-1 0,-1 0 0,0 0 0,0-1 0,-1-1 0,0-1 0,0-1-1,-36 12 1,29-13-16,0-1-1,-1 0 0,0-2 0,1-1 1,-1-1-1,0-1 0,-46-5 0,27 0-2054,42 5 1915,1 0 0,0 0 1,0 0-1,0 0 0,-1 0 1,1 0-1,0 0 0,0 0 0,0 0 1,-1 0-1,1 0 0,0-1 1,0 1-1,0 0 0,-1 0 0,1 0 1,0 0-1,0 0 0,0 0 1,-1 0-1,1-1 0,0 1 0,0 0 1,0 0-1,0 0 0,0 0 1,0 0-1,-1-1 0,1 1 1,0 0-1,0-1 0,7-3-2362,0 2 1387,0 0-1,0 1 1,0 0 0,8 0-1,4 0-451,29-5-3209,5 0 1606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6:5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 7040,'-8'-11'3648,"13"11"-32,-2 0-2048,7-4 1855,3 4-1983,10-8-416,4 3-640,5-6-160,-1 7-128,4-4 0,2 5-32,-1-2-3584,-4 10 1952,-2 1-7839,-2 11 5247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7:0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366 624 3904,'0'-1'225,"-1"0"1,1 1-1,-1-1 1,0 0-1,1 1 1,-1-1-1,0 1 1,1-1 0,-1 1-1,0-1 1,1 1-1,-1-1 1,0 1-1,0 0 1,0 0-1,0-1 1,1 1-1,-1 0 1,0 0-1,0 0 1,0 0-1,0 0 1,0 0-1,1 0 1,-1 0-1,0 0 1,-1 0-1,-30 7 103,22-4 230,-3 1-457,0 0 1,0 1-1,1 1 1,-1 0-1,1 1 1,1 0-1,-1 1 0,1 0 1,0 1-1,1 0 1,0 1-1,1 0 1,-12 16-1,1 0-27,2 1-1,2 1 0,0 0 0,-19 50 0,30-63 4,-1-1 0,2 1 0,-5 21 1,9-32-18,-1 0 0,1 0 1,-1 0-1,1 0 1,0 0-1,1 0 0,-1 0 1,1 0-1,0 0 1,0 0-1,0 0 0,0 0 1,1 0-1,-1-1 1,1 1-1,0-1 0,0 1 1,5 5-1,-4-6-2,-1-1 0,1 0 0,0-1 0,-1 1 0,1 0 0,0-1 0,0 1-1,0-1 1,0 0 0,1 0 0,-1 0 0,0-1 0,0 1 0,1-1 0,-1 1 0,0-1 0,6-1-1,-2 1 37,1-1-1,-1-1 0,0 1 0,0-1 0,0 0 0,0 0 0,8-5 0,2-2 13,0 0 0,-1-1 0,0-1 0,-1 0 0,-1-2 0,0 1 0,0-2 0,18-23 0,-6-2-24,-3 0 0,34-76 0,27-86 344,-69 152-456,-1-1 0,8-62 0,-2-62-207,-19 135-219,-2 0 0,-7-54-1,8 92 407,0 0 0,-1 0 0,1 0 0,0 0 0,0 0 0,-1 0 0,1 0 0,0 0 0,-1 0 0,1 0 0,-1 0 0,1 0 0,-2-1 0,2 2 26,-1 0 0,1-1 0,0 1 0,-1 0 0,1 0 0,0 0 0,-1 0 0,1 0 1,0 0-1,-1-1 0,1 1 0,0 0 0,-1 0 0,1 0 0,0 0 0,-1 0 0,1 0 0,0 1 0,-1-1 0,1 0 1,0 0-1,-1 0 0,1 0 0,0 0 0,-1 0 0,1 0 0,0 1 0,-3 1-41,0 0 0,1 0-1,0 0 1,-1 1 0,1-1 0,0 1 0,1-1-1,-3 5 1,-13 23 78,2 1-1,-13 39 1,12-27 136,-66 175 955,73-188-972,1-1 0,2 1 0,1 0 0,1 0 0,0 44 0,5-48-17,0 0-1,2 0 1,1-1 0,1 1-1,1-1 1,16 42-1,-18-57-50,1-1 0,-1 0 0,1 0 0,1 0-1,0-1 1,0 1 0,1-2 0,14 15-1,-15-18-3,0 1-1,0-1 0,1 0 0,0 0 1,-1 0-1,1-1 0,0 0 0,1-1 0,-1 0 1,0 0-1,1 0 0,13 1 0,-13-3-25,-1 0 0,1 0-1,-1 0 1,1-1 0,-1 0-1,1-1 1,-1 1 0,0-1-1,0-1 1,0 0 0,0 0-1,0 0 1,-1 0 0,1-1-1,5-5 1,2-3 42,-1-1 0,-1-1 0,13-17 0,-5 2 25,-2-1 1,0-1-1,-2 0 0,-2-2 1,20-61-1,-32 86-144,0 1-1,-1-1 0,1 0 1,-1 1-1,-1-1 1,1 0-1,-1 0 1,-1 1-1,0-1 1,0 0-1,-4-14 0,5 21 26,-1 0 0,1 0-1,-1 0 1,0 0-1,1 0 1,-1 0 0,0 0-1,0 0 1,1 0-1,-1 0 1,0 1 0,0-1-1,0 0 1,0 0-1,0 1 1,0-1 0,0 1-1,-1-1 1,1 1-1,0 0 1,0-1 0,0 1-1,0 0 1,-1 0-1,1-1 1,0 1 0,0 0-1,0 0 1,-1 1-1,1-1 1,0 0 0,0 0-1,0 1 1,-2-1-1,-3 2-30,0 0 0,0 0-1,0 0 1,-9 5 0,11-4 36,0 0 1,-1 0 0,1 1 0,0-1-1,1 1 1,-1 0 0,1 0-1,0 0 1,0 0 0,0 1-1,0-1 1,1 1 0,0 0-1,0 0 1,0 0 0,-2 7 0,0 8-18,0 1 0,-1 35 0,4-51 19,0 25 95,1 34 0,1-53 3,0 0 1,1 1-1,0-1 0,1 0 1,0 0-1,5 11 0,-7-19-56,0 0 1,1 0-1,-1-1 0,1 1 0,0-1 0,-1 1 1,1-1-1,0 0 0,0 0 0,0 0 0,1 0 1,-1 0-1,0 0 0,1-1 0,0 1 0,-1-1 1,6 2-1,-3-1 15,0-1 0,1-1 0,-1 1 0,1-1 0,-1 0 0,1 0 0,-1 0 0,10-3 0,-5 1 16,-1 0-1,1-1 1,-1-1-1,0 0 1,0 0-1,-1 0 1,11-8-1,55-44 82,-69 52-143,33-27-60,19-14 71,67-70 0,-115 104 29,1 0-158,0 1 1,20-16-1,-26 23 110,-1 0 0,1 1 0,0 0 0,1 0 0,-1 0 1,0 1-1,0-1 0,1 1 0,-1 0 0,1 0 0,-1 0 0,9 0 0,4 4 72,-17-3-58,1 0 0,-1 0 0,0 0 0,0 0 0,0 0 0,1 0 0,-1 0 0,0-1 0,0 1 0,0 0 0,1 0 0,-1 0 0,0 0 0,0 0 0,0 0 0,1 0 0,-1 0-1,0-1 1,0 1 0,0 0 0,0 0 0,0 0 0,1 0 0,-1 0 0,0-1 0,0 1 0,0 0 0,0 0 0,0 0 0,0-1 0,0 1 0,0 0 0,0 0 0,0 0 0,0-1 0,1 1 0,-1 0-1,0 0 1,-1 0 0,1-1 0,0 1 0,0 0 0,0 0 0,0-1 0,0 1 0,0-1-3,0 1 1,-1-1-1,1 1 0,0-1 1,-1 1-1,1-1 0,0 1 1,-1-1-1,1 1 0,-1-1 1,1 1-1,-1 0 0,1-1 1,-1 1-1,1-1 0,-1 1 0,1 0 1,-1 0-1,1-1 0,-1 1 1,0 0-1,-2-1-35,-1 0 1,1 1-1,0-1 0,0 1 1,0 0-1,0 0 0,-1 0 1,1 0-1,0 1 0,0-1 0,0 1 1,-6 2-1,2 0 23,1 0-1,0 1 1,-1-1 0,-10 10-1,3-1-6,0 1 0,1 1 0,0 0 0,1 0 0,1 1 0,0 1 0,2 0 0,-1 0 0,2 1 0,0 0 0,1 1 0,1-1 0,0 1 0,-2 20 0,6-30 58,1 1-1,0-1 0,1 0 0,0 1 1,0-1-1,1 1 0,0-1 1,0 1-1,1-1 0,4 14 0,-4-18-5,0 0-1,-1 0 0,2 0 0,-1 0 0,0-1 1,1 1-1,0-1 0,-1 1 0,1-1 0,1 0 1,-1 0-1,0 0 0,1-1 0,-1 1 1,1-1-1,0 0 0,0 0 0,0 0 0,0 0 1,0-1-1,0 0 0,6 2 0,-3-2-12,0 0 0,0-1 0,0 1 0,0-1 0,0-1 0,0 1 0,0-1 0,0 0 0,12-4 0,-7 0 23,0 0 0,0-1-1,-1 0 1,17-12 0,88-69 76,59-37-175,-96 80 53,31-18 0,-101 56-1,0 0-1,13-12 0,-53 37-494,1 2 452,1 2-1,1 1 1,1 2-1,2 1 1,-42 53-1,58-66 47,0 0-1,0 1 1,2 0-1,0 0 1,0 1 0,-7 30-1,13-42 12,0-1 0,0 0 0,1 1-1,0-1 1,0 1 0,0-1 0,0 1 0,0-1 0,1 0 0,-1 1-1,1-1 1,0 1 0,0-1 0,0 0 0,1 0 0,1 4 0,-1-5 14,-1 0 0,0-1 1,1 1-1,-1-1 1,1 1-1,0-1 1,-1 0-1,1 0 0,0 0 1,0 0-1,0 0 1,-1 0-1,1 0 1,0 0-1,1-1 0,-1 1 1,0-1-1,0 0 1,0 1-1,0-1 1,0 0-1,0 0 0,0 0 1,0-1-1,0 1 1,1 0-1,2-2 1,5 0 17,1-1 0,-1-1 0,0 0 0,0 0 0,0-1 0,-1 0 0,0-1 0,0 1 0,0-2 1,14-12-1,-11 4-66,0 1 1,0-1-1,-1-1 1,-1 0-1,-1-1 1,0 0 0,-1 0-1,-1-1 1,-1 0-1,0 0 1,-1-1-1,-1 1 1,-1-1-1,-1 0 1,-1 0 0,0 0-1,-3-28 1,2 46 3,0-1 0,0 1 0,0-1 0,-1 1 0,1-1 1,-1 1-1,1-1 0,-1 1 0,1 0 0,-1-1 0,0 1 1,1 0-1,-1 0 0,0-1 0,0 1 0,0 0 0,0 0 0,0 0 1,-2-1-1,2 2 2,0-1 1,0 1-1,0-1 1,0 1-1,-1 0 1,1 0-1,0-1 1,0 1 0,0 0-1,-1 0 1,1 0-1,0 0 1,0 1-1,0-1 1,0 0-1,-1 0 1,1 1-1,0-1 1,0 0-1,0 1 1,0 0-1,0-1 1,0 1-1,-1 0 1,-3 3-3,1-1-1,0 1 1,0 0-1,0 0 1,1 1-1,-1-1 1,1 1 0,0 0-1,0 0 1,1 0-1,0 0 1,-1 0-1,2 0 1,-2 6 0,-2 6 6,1 1 0,1 0 1,0 19-1,2-23 47,1 1-1,0 0 1,1 0-1,6 26 1,-6-36 3,1 1 0,-1-1 1,1 1-1,0-1 0,0 0 0,1 0 0,0 0 1,0 0-1,0 0 0,0 0 0,1-1 1,0 0-1,0 0 0,0 0 0,7 6 0,-8-9-7,0 1-1,1 0 1,-1-1-1,0 0 1,1 1 0,-1-1-1,1-1 1,-1 1-1,1 0 1,-1-1-1,1 0 1,0 0-1,-1 0 1,1 0-1,-1 0 1,1-1-1,-1 0 1,1 0-1,-1 0 1,1 0-1,-1 0 1,0-1 0,1 1-1,3-3 1,1-2 0,0 1 0,-1-1 0,0-1 0,0 1 0,0-1 0,0 0 1,9-15-1,-4 2-10,-1 0 0,0-2 1,10-29-1,11-24 54,-12 34-311,20-58 1,-45 172-785,-1-22 1102,3 88-1,2-101-129,1-19 171,1 24 0,0-38-66,0 1 1,0-1 0,0 0 0,0 0 0,1 0 0,0 0 0,0 0 0,0-1 0,4 7 0,-6-10-40,1-1 0,-1 1-1,1 0 1,0 0 0,-1-1 0,1 1 0,0 0 0,-1-1 0,1 1 0,0 0 0,0-1 0,0 1 0,0-1 0,0 1 0,-1-1 0,1 0 0,0 1 0,0-1 0,0 0-1,0 0 1,0 0 0,2 1 0,-2-2 6,1 1-1,0 0 0,-1-1 1,1 0-1,-1 1 0,1-1 1,-1 0-1,1 1 0,-1-1 1,1 0-1,-1 0 0,2-2 1,3-3 28,0 0 0,0-1 1,-1 0-1,7-11 0,45-82 138,48-72-222,-82 138-146,-11 17 60,19-23 1,-22 33-228,-9 7 337,1 0-1,-1 0 0,0 0 1,0 0-1,0 0 0,0 0 1,1 0-1,-1 0 0,0 0 1,0 1-1,0-1 0,0 0 1,1 0-1,-1 0 0,0 0 1,0 0-1,0 0 0,0 1 1,0-1-1,0 0 0,0 0 1,1 0-1,-1 0 0,0 1 1,0-1-1,0 0 0,0 0 1,0 0-1,0 0 0,0 1 1,0-1-1,0 0 0,0 0 1,0 1-1,-2 25-249,1-19 262,-8 56 16,-23 86 0,15-94 18,-2-1 1,-31 60-1,19-54 15,-36 76 286,56-110-234,0-1 0,-2 0-1,0-1 1,-31 40-1,43-62-89,-1 0 1,0 0-1,0 0 0,0 0 0,0-1 0,0 1 0,0-1 0,0 0 0,-1 1 0,1-1 0,0 0 1,-1 0-1,1-1 0,-4 2 0,5-2-9,0 0 1,-1 0-1,1 0 0,-1 0 1,1 0-1,0 0 1,-1 0-1,1-1 0,0 1 1,-1-1-1,1 1 0,0-1 1,-1 1-1,1-1 0,0 1 1,0-1-1,0 0 1,0 0-1,-1 0 0,1 0 1,0 0-1,1 0 0,-1 0 1,0 0-1,0 0 1,0 0-1,0-2 0,-3-3-31,1-1 1,0 1-1,0-1 0,1 0 0,-4-14 0,5 17 20,1 0 0,0-1 0,0 1-1,0 0 1,0 0 0,0 0 0,1-1 0,0 1 0,0 0-1,0 0 1,0 0 0,2-4 0,3-2 15,-1 1 0,1 0 0,0 0 0,1 0-1,0 1 1,16-15 0,-4 7-52,43-27 1,39-13 91,-10 7-230,-69 36 223,-1-1 1,0-1 0,-1-1 0,-1-1 0,0 0-1,-2-1 1,0-1 0,-1-1 0,22-35 0,57-126 45,-71 134 97,-14 27-224,1 0-1,1 1 1,0 0 0,31-33-1,-39 48-18,0 0-1,0 1 1,0 0-1,0 0 1,1 0-1,0 0 1,-1 0-1,7-1 1,-10 3 45,1 1 1,-1-1 0,0 1 0,0 0 0,1 0 0,-1-1 0,0 1 0,1 0 0,-1 0 0,0 0 0,1 0 0,-1 1 0,0-1 0,1 0 0,-1 1 0,0-1 0,1 0 0,-1 1 0,0 0 0,0-1 0,0 1 0,0 0 0,1-1 0,-1 1 0,0 0 0,0 0 0,0 0 0,-1 0 0,1 0 0,0 0-1,0 0 1,0 0 0,-1 0 0,1 1 0,-1-1 0,2 2 0,-1 2 15,1 0 1,-1 0-1,0 0 0,0 0 0,-1 0 0,1 1 0,-1 4 0,-4 43-15,0-16-42,3-3 144,-2 1 0,-1-1 1,-2 0-1,-1-1 0,-2 0 0,-18 46 0,25-73-26,-1-1 0,0 1 0,0-1 0,0 0 0,0 0 0,-7 6 0,9-9-43,0-1 0,-1 0-1,0 0 1,1 1 0,-1-1 0,1 0-1,-1-1 1,0 1 0,0 0-1,0 0 1,1-1 0,-1 1-1,0-1 1,0 1 0,0-1-1,0 0 1,0 0 0,0 0-1,0 0 1,0 0 0,0-1 0,0 1-1,0 0 1,-3-2 0,1 0-17,0 0 0,0 0 1,0 0-1,0 0 1,0-1-1,0 0 1,1 0-1,-1 0 1,1 0-1,0 0 0,0-1 1,0 1-1,0-1 1,0 0-1,-3-7 1,-1-6-3,-1 0 1,-7-28-1,11 32-30,4 12 26,-1 0-1,1 0 1,-1 0-1,1 0 1,0 0-1,0-1 1,-1 1-1,1 0 1,0 0-1,0 0 1,0-1 0,0 1-1,1 0 1,-1 0-1,0 0 1,0-1-1,1 1 1,-1 0-1,1 0 1,-1 0-1,1 0 1,-1 0-1,1 0 1,0 0-1,1-2 1,-1 2-4,1 0 1,-1 1 0,1-1-1,-1 0 1,1 1 0,-1-1-1,1 1 1,0 0-1,-1-1 1,1 1 0,-1 0-1,1 0 1,0 0 0,-1 0-1,1 0 1,0 1-1,-1-1 1,1 0 0,1 2-1,13 3 73,0 1 1,0 1-1,-1 0 0,16 11 0,-10-5 89,25 9 0,61 17 522,-90-34-587,1-1 0,-1-1 1,1-1-1,25 1 0,-25-3-254,-1-2 0,1 1 0,24-7 0,-23 3-2743,23-9-1,-38 13 2162,-1 0-1,0-1 1,1 1 0,-1-1 0,0 1-1,0-1 1,0 0 0,0 0-1,0-1 1,0 1 0,-1 0-1,1-1 1,-1 0 0,0 1-1,3-5 1,9-19-4318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7:16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1097 2304,'1'18'1048,"-1"-10"-139,0 0 0,0 0 0,0 0 0,-1 0-1,-3 11 1,3-8 518,-3 4 1258,1-18-2000,1-1-1,-1 1 1,1-1 0,0 0-1,0 0 1,0 0-1,-2-8 1,2 3-508,0-1-1,1 1 1,0 0-1,1-19 1,1 6 49,-1-11 114,3-1 0,1 1 0,10-44 0,0 25-153,27-67 0,12-23-42,32-78-29,-84 219-114,44-95-54,-36 79 63,1 0 0,1 0 1,18-21-1,-13 21-58,0 0 1,1 1 0,1 0-1,0 1 1,2 2 0,-1-1-1,1 2 1,1 1-1,0 1 1,1 0 0,0 2-1,34-9 1,-51 16 27,0 1 1,0-1-1,0 1 0,0 0 1,0 0-1,0 1 0,0-1 0,0 1 1,0 0-1,5 2 0,-9-2 14,0-1-1,1 1 0,-1-1 0,0 1 1,0 0-1,0-1 0,0 1 1,1 0-1,-1 0 0,0 0 0,0 0 1,-1 0-1,1 0 0,0 0 0,0 1 1,1 1-1,-2-1 1,1-1 1,-1 1-1,0-1 1,0 1-1,0-1 1,0 1-1,0-1 1,0 1-1,0-1 1,-1 1-1,1-1 0,0 1 1,-1-1-1,0 1 1,1-1-1,-1 0 1,0 1-1,-1 2 1,-6 6 22,-1 0 0,0 0 0,0-1-1,-1 0 1,0-1 0,-12 8 0,1 0 17,-44 39 205,3 4 0,-68 81 0,128-138-245,-2 3-7,0-1-1,1 0 1,0 1-1,-3 4 1,5-8 12,1 1 1,-1-1-1,1 0 1,-1 0-1,1 0 1,0 1 0,-1-1-1,1 0 1,0 0-1,0 0 1,0 1-1,0-1 1,0 0 0,0 0-1,0 1 1,0-1-1,1 0 1,-1 0-1,1 1 1,-1-1 0,0 0-1,1 0 1,1 2-1,0 1-8,1-1 0,0 0 1,1 0-1,-1 1 0,1-2 0,-1 1 0,1 0 0,0-1 0,6 3 0,41 15 14,-38-15-2,57 17 71,-29-10-131,43 19 1,-72-25 34,0 0 0,0 0 0,0 1 1,-1 1-1,0 0 0,0 1 0,15 16 0,-22-21 48,-1 1-1,0-1 0,0 1 1,4 6-1,-6-9-10,-1-1 0,1 0 0,-1 1 0,1-1 0,-1 0 1,1 1-1,-1-1 0,0 0 0,1 1 0,-1-1 0,0 1 0,0-1 0,0 1 0,0-1 0,-1 1 0,1-1 0,0 0 0,-1 1 0,1-1 0,0 0 1,-1 1-1,-1 1 0,0 0 41,-1 0 0,0 0 1,-1-1-1,1 1 1,0-1-1,-1 0 0,0 0 1,1 0-1,-6 2 0,-34 11 218,-102 19 365,107-29-578,0-1 1,-1-2 0,-72-6-1,96 3 104,1-2-1092,14 3 726,0-1 0,0 1 0,0-1 0,1 1 1,-1-1-1,0 1 0,0-1 0,0 1 1,1-1-1,-1 1 0,0 0 0,1-1 1,-1 1-1,0-1 0,1 1 0,-1 0 0,0-1 1,1 1-1,-1 0 0,1-1 0,-1 1 1,1 0-1,-1 0 0,1 0 0,-1-1 1,1 1-1,6-4-1380,0-1 0,0 2 1,13-6-1,-16 7 1003,32-10-2084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9:5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40 998 2720,'0'0'68,"0"0"0,0 0 1,-1 0-1,1 1 0,0-1 1,0 0-1,0 0 0,0 0 0,0 0 1,0 0-1,0 1 0,0-1 0,-1 0 1,1 0-1,0 0 0,0 0 0,0 1 1,0-1-1,0 0 0,0 0 0,0 0 1,0 1-1,0-1 0,0 0 1,0 0-1,0 0 0,0 0 0,0 1 1,0-1-1,1 0 0,-1 0 0,0 0 1,0 0-1,0 1 0,0-1 0,0 0 1,0 0-1,0 0 0,0 0 0,1 0 1,-1 0-1,0 1 0,0-1 1,0 0-1,0 0 0,0 0 0,1 0 1,-1 0-1,0 0 0,0 0 0,0 0 1,0 0-1,1 0 0,-1 0 0,0 0 1,0 0-1,0 0 0,0 0 0,1 0 1,-1 0-1,0 0 0,0 0 1,1 0 78,0 0 0,0 0 1,0 0-1,-1 0 1,1 0-1,0-1 1,0 1-1,-1 0 1,1 0-1,0-1 1,-1 1-1,1-1 1,0 1-1,-1-1 1,1 1-1,-1-1 0,1 1 1,0-1-1,-1 1 1,1-1-1,-1 1 1,0-1-1,1-1 1,26-35 1548,-11 8-1300,-2-1 0,-2 0 0,11-36 0,-7 19-199,14-26 214,3 1-1,65-102 1,-71 128-330,-2-2 0,-3-1 0,-1 0 0,20-80 0,-27 89-60,-10 31-206,-1-1 0,0 1 0,0 0 1,-1-1-1,2-18 0,-7 30-735,-3 6 683,-9 17-137,-21 49-1,1 0 196,8-23 163,-58 117 48,-9 77 427,14-33 191,8-64 310,51-108-592,-1 9 1664,23-46-1336,6-4-353,8-7-49,28-38-47,-2-2 0,41-62 0,11-13-81,132-117 497,-217 232-579,38-40-346,-64 96-399,11-33 671,0 1 1,1 0-1,1 0 0,-4 17 1,8-28 7,0 0 0,0 1 0,1-1 0,0 0 0,-1 0 1,2 1-1,-1-1 0,1 0 0,-1 0 0,2 1 0,-1-1 1,0 0-1,1 0 0,0 0 0,0-1 0,1 1 1,4 7-1,-6-10 5,1 0 0,0 0 1,0 0-1,0-1 0,0 1 1,0 0-1,1-1 1,-1 1-1,0-1 0,1 0 1,-1 0-1,1 0 0,-1 0 1,1 0-1,0 0 0,5 0 1,-3-1 16,0 0 0,0 0 0,1-1 0,-1 1 1,0-1-1,0-1 0,1 1 0,5-3 0,5-3 48,0 0-1,-1-2 0,0 0 0,17-13 0,170-131-295,-201 154-95,-3 5 114,-7 15 15,1-3 78,0 1 87,0 0 1,2 0-1,0 1 1,1 0-1,1 1 1,1-1-1,1 1 0,1-1 1,1 25-1,0-41 23,1 0 0,-1-1-1,1 1 1,0 0 0,0-1-1,1 1 1,-1-1 0,1 0-1,-1 1 1,1-1 0,4 5-1,-5-7 9,0 0 0,0 1 0,1-1 0,-1 0 0,0 0 0,1 0 0,-1 0 0,1 0 0,0 0 0,-1-1 0,1 1 0,0-1 0,-1 1 0,1-1 0,0 1 0,-1-1 0,1 0 0,0 0 0,0 0 0,0 0 0,-1 0 0,1 0 0,0 0 0,0 0 0,3-2 0,3-1 19,-1 0-1,1 0 1,0-1-1,-1-1 0,0 1 1,0-1-1,0 0 0,-1 0 1,1-1-1,-1 0 1,-1 0-1,1-1 0,6-9 1,-4 2-5,1 1 1,-2-1-1,0-1 1,-1 1 0,0-1-1,4-20 1,-8 30-55,-2 0 0,1-1 1,-1 1-1,0 0 0,0-1 0,0 1 1,-1-1-1,0 1 0,0 0 0,0 0 1,0 0-1,-1-1 0,0 1 1,0 1-1,-1-1 0,1 0 0,-1 0 1,0 1-1,0 0 0,-1 0 0,1-1 1,-1 2-1,0-1 0,0 0 1,0 1-1,0 0 0,-1 0 0,1 0 1,-1 1-1,0-1 0,0 1 1,0 0-1,-7-2 0,-11-4-28,23 7 47,0 1-1,0 0 0,0 0 0,0 0 0,0 0 0,-1 0 0,1 0 1,0 0-1,0-1 0,0 1 0,0 0 0,0 0 0,0 0 0,0 0 1,0 0-1,0-1 0,0 1 0,0 0 0,0 0 0,0 0 0,0 0 1,0-1-1,0 1 0,0 0 0,0 0 0,0 0 0,0 0 0,0 0 0,0-1 1,0 1-1,0 0 0,0 0 0,0 0 0,1-1 0,8-5-2,2 0-14,1 1-1,0 1 0,0 0 0,1 1 1,17-3-1,-9 3-85,28-7 171,1 3 0,76-1 1,-120 8-109,0 0 1,0 0-1,0 1 0,0 0 1,6 2-1,-10-3 36,-1 0 0,0 1 0,0-1 0,0 1 0,1-1-1,-1 1 1,0 0 0,0-1 0,0 1 0,0 0 0,0 0 0,0 0 0,0 0-1,-1 0 1,1 0 0,0 0 0,0 0 0,-1 0 0,1 0 0,0 0 0,-1 1-1,0-1 1,1 0 0,-1 0 0,0 0 0,1 1 0,-1-1 0,0 0 0,0 3-1,-1 10 41,-1-1 0,0 1 0,-1-1-1,-1 1 1,0-1 0,-1 0-1,-9 17 1,5-10 107,-8 31 0,13-29 298,5-22-418,-1 1-1,0-1 0,1 0 0,-1 0 1,0 0-1,1 0 0,-1 0 0,0-1 0,1 1 1,-1 0-1,0 0 0,0 0 0,1 0 1,-1 0-1,0 0 0,1 0 0,-1-1 1,0 1-1,1 0 0,-1 0 0,0 0 1,0-1-1,1 1 0,-1 0 0,0 0 1,0-1-1,1 1 0,34-39 41,64-52 0,-92 86-56,0-1 1,13-7-1,-19 12-23,0 0 0,1 0 0,-1 1 0,1-1-1,-1 0 1,1 1 0,-1-1 0,1 1-1,-1-1 1,1 1 0,-1 0 0,1 0 0,0 0-1,-1 0 1,1 0 0,-1 0 0,1 0 0,0 0-1,-1 1 1,1-1 0,1 1 0,-2 0 1,-1 0-1,1 0 1,-1 0 0,1 1 0,-1-1 0,0 0 0,0 0 0,1 0-1,-1 0 1,0 1 0,0-1 0,0 0 0,0 0 0,0 0 0,-1 2-1,1 3 28,-1 9 67,-4 22 0,-1 12 150,16-57 90,-1-2 0,11-12 0,-6 4-270,-5 5-59,19-20 0,-25 30-12,-1 1 0,1-1 0,0 1 0,-1 0 0,1 0 0,0 0 0,1 0 0,-1 1 0,0-1 0,0 1 0,1 0 0,-1 0 0,5-1 0,-6 2 7,-1 0 0,1 0-1,-1 0 1,1 0 0,0 1-1,-1-1 1,1 0 0,-1 1-1,1-1 1,-1 1-1,1 0 1,-1-1 0,0 1-1,1 0 1,-1 0 0,0 0-1,1 0 1,-1 0 0,0 0-1,0 0 1,0 0 0,0 1-1,0-1 1,0 0 0,1 2-1,1 4 24,1 0 0,-1 0-1,4 15 1,-5-14 4,3 8 41,0 1 27,1 0 0,1 0 0,13 24 1,-18-38-41,0 1 1,1 0 0,-1 0 0,1-1 0,0 1 0,0-1 0,1 0 0,-1 0-1,1 0 1,-1 0 0,1-1 0,0 1 0,0-1 0,0 0 0,0-1-1,1 1 1,-1 0 0,0-1 0,7 1 0,-4-2 13,1 1 0,0-1 0,0-1 0,0 0 0,0 0 0,0 0 0,-1-1 0,1-1 0,-1 1 0,1-1 0,11-6 0,7-6-1990,42-31 0,-47 31-615,10-8-3274,-4 2 1830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7:17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77 124 2976,'0'0'2,"-1"-1"298,-1 0 1,1 0 0,-1 0 0,1 0-1,-1 1 1,1-1 0,-1 0-1,0 1 1,0-1 0,1 1-1,-1 0 1,0-1 0,0 1 0,1 0-1,-1 0 1,0 0 0,0 0-1,0 0 1,-2 1 0,-27 2 4141,22-3-2089,15 0-727,3 0-1310,0-1 0,1 0 0,10-4 0,11-1 126,158-31 1398,98-19-869,-280 54-957,3 1 7,0-1-1,18-6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7:20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359 548 2240,'0'-1'116,"1"1"0,-1 0 0,1 0 0,-1 0 0,1-1 0,-1 1 0,1 0 0,-1-1 0,0 1 0,1 0 0,-1-1 0,0 1 0,1-1 0,-1 1 0,0 0 0,1-1 0,-1 1-1,0-1 1,0 1 0,0-1 0,1 1 0,-1-1 0,0 1 0,0-1 0,0 1 0,0-1 0,0 1 0,0-1 0,0 1 0,0-1 0,0 1 0,0-1 0,0 1 0,0-1 0,-1 1 0,1-1 0,0 1 0,0-1 0,0 1 0,-1-1 0,1 1 0,0 0 0,0-1 0,-1 1 0,1-1 0,0 1 0,-1 0 0,1-1 0,-1 1 0,1 0 0,0 0 0,-2-1 0,0 0 85,0-1 0,0 1 0,0 0 0,-1 0 0,1 0 0,0 0 0,-1 1 0,1-1 0,-1 1 1,1-1-1,-3 1 0,-6 1-60,0 0-1,0 1 1,0 0 0,0 1 0,0 0 0,1 1 0,0 0-1,-1 1 1,2 0 0,-1 0 0,0 1 0,1 0 0,0 1-1,-10 10 1,0 1-48,1 0-1,1 2 0,0 0 1,2 0-1,-16 28 0,24-37-68,-1 3 67,0 1 0,-12 29 0,18-40-37,1 0 0,0 0 1,0 0-1,0 0 0,1 0 1,-1 0-1,1 0 0,0 0 1,0 0-1,0 0 0,1 0 1,0 0-1,-1 0 0,1 0 1,1 0-1,-1 0 1,3 4-1,-3-6-12,-1-1 0,1 1 1,0-1-1,0 1 0,0-1 1,1 0-1,-1 0 0,0 0 1,0 1-1,1-1 0,-1 0 0,0-1 1,1 1-1,-1 0 0,1 0 1,0-1-1,-1 1 0,1-1 1,2 1-1,-1 0 22,1-1 0,-1 0 0,0 0 0,0 0 0,1-1 0,-1 1 0,0-1 0,0 0 0,5-2 0,5-2 103,-1-1 0,0-1 0,19-13 0,-30 20-167,20-16 130,-1-1-1,0-1 0,-2-1 0,32-40 0,53-93 266,-86 126-390,-4 5-14,7-7 31,-3-2 1,27-59-1,-30 46-70,-1 0 0,7-54 0,-15 66-110,-1 0-1,-2 0 0,-3-55 1,1 84 139,-4-20-250,4 22 258,0-1 0,0 1 1,0 0-1,-1-1 0,1 1 0,0-1 1,0 1-1,-1 0 0,1-1 0,0 1 0,0 0 1,-1-1-1,1 1 0,0 0 0,-1 0 0,1-1 1,-1 1-1,1 0 0,0 0 0,-1-1 0,1 1 1,-1 0-1,1 0 0,-1 0 0,1 0 0,0 0 1,-1 0-1,1 0 0,-1 0 0,1 0 1,-1 0-1,1 0 0,-1 0 0,1 0 0,0 0 1,-1 0-1,1 0 0,-1 1 0,1-1 0,0 0 1,-1 0-1,1 0 0,-1 1 0,0-1 0,-1 2-25,0 0 0,0 0 0,0-1 0,0 1 0,0 0 0,0 1 0,1-1 0,-1 0-1,1 0 1,-2 4 0,-13 29-105,11-22 120,-6 14 51,2 0 0,0 2 1,2-1-1,1 1 1,2 0-1,0 0 1,2 0-1,3 58 1,1-64 81,2 1 0,0-1 0,1 0 1,1 0-1,2 0 0,0-1 0,1 0 1,1 0-1,1-1 0,1-1 1,22 29-1,-30-44-17,0 0 1,1 0 0,-1-1-1,1 0 1,0 1-1,0-2 1,8 6-1,-10-8-52,-1 0-1,1 0 0,-1 0 1,1 0-1,0 0 0,-1 0 1,1-1-1,0 1 0,-1-1 1,1 0-1,0 0 0,0 0 1,-1 0-1,1-1 0,0 1 0,-1-1 1,1 1-1,0-1 0,-1 0 1,3-1-1,1-1 24,-1 0 0,-1-1-1,1 1 1,0-1 0,-1 0 0,8-8 0,22-31 102,-32 39-162,23-31 196,39-73 1,-61 102-198,-1 0 0,1-1 0,-1 1 0,0-1 0,-1 0 0,1 0 0,-1 1-1,-1-1 1,1 0 0,-1 0 0,-1 0 0,-1-12 0,2 18-21,-1-1-1,1 1 1,-1-1 0,1 1-1,-1-1 1,1 1 0,-1 0-1,0-1 1,0 1-1,0 0 1,0-1 0,0 1-1,0 0 1,0 0 0,0 0-1,-1 0 1,1 0 0,0 0-1,0 0 1,-1 1 0,1-1-1,-1 0 1,1 1-1,-1-1 1,1 1 0,-1 0-1,1-1 1,-1 1 0,-2 0-1,2 0 4,-1 0 0,0 0-1,0 0 1,1 1 0,-1-1-1,0 1 1,0 0 0,1-1-1,-1 1 1,1 0 0,-1 1-1,1-1 1,-1 0 0,1 1-1,-4 2 1,-1 3-3,0 1-1,0-1 1,1 1-1,0 0 1,0 1-1,1-1 1,0 1-1,0 0 1,1 1-1,1-1 1,-1 1-1,1 0 1,-1 13 0,2-11 63,0 1 1,1 0-1,1 1 1,1-1-1,-1 0 1,2 0 0,0-1-1,1 1 1,7 23-1,-8-31 2,-1-1-1,1 0 0,0 0 1,0 0-1,0 0 0,1 0 1,-1 0-1,1-1 0,0 1 1,0-1-1,0 0 1,1 0-1,-1 0 0,1 0 1,0 0-1,0-1 0,0 0 1,0 0-1,0 0 0,0 0 1,0-1-1,1 1 0,-1-1 1,0 0-1,1 0 0,-1-1 1,1 0-1,0 1 0,-1-1 1,7-1-1,6-2 71,0-1-1,0 0 1,-1-1 0,1-1-1,19-10 1,76-46-63,-46 21-16,30-17-11,-78 47-34,8-3-35,42-18 0,-45 22-30,-18 8 64,-1 0 0,1 0 0,-1 0 0,1 0 0,0 1 0,8-2 0,40 3-197,-42-2 442,-11 1-231,1 1 1,-1 0-1,0 0 1,0 0-1,0 0 1,0 0-1,0-1 1,0 1-1,0 0 1,0 0-1,0 0 1,0 0-1,0-1 1,0 1-1,0 0 1,0 0 0,0 0-1,0 0 1,0-1-1,0 1 1,0 0-1,0 0 1,0 0-1,-1 0 1,1 0-1,0-1 1,0 1-1,0 0 1,0 0-1,0 0 1,0 0-1,0 0 1,0 0-1,-1 0 1,1-1 0,-1 0 9,-1 0 1,1 0 0,0 0 0,-1 1 0,1-1-1,-1 0 1,1 1 0,-1-1 0,0 1 0,-1-1-1,-4 0-25,0 1 0,1 0-1,-1 0 1,0 0-1,0 1 1,0 0 0,0 1-1,-11 4 1,5-1-53,0 0 1,1 1 0,-19 12-1,17-8 67,-1 1 0,2 1 0,-1 0-1,1 0 1,1 1 0,-12 17 0,18-22-26,0 1 1,1 0 0,0-1-1,0 2 1,1-1-1,0 0 1,1 1-1,0 0 1,1 0 0,0 0-1,0 0 1,0 13-1,2-18 39,0 0 0,1 0-1,-1-1 1,1 1 0,0 0-1,1 0 1,-1 0 0,1-1-1,0 1 1,0-1 0,0 1-1,1-1 1,-1 0-1,1 0 1,0 0 0,0 0-1,1-1 1,-1 1 0,1-1-1,0 0 1,4 3 0,-3-3 17,0 0 0,1 0 1,-1 0-1,1-1 0,-1 0 1,1-1-1,0 1 0,0-1 0,0 0 1,0 0-1,0-1 0,0 0 1,0 0-1,0 0 0,0-1 1,0 0-1,7-1 0,0-2 15,0-1-1,0 0 0,0-1 0,17-10 1,49-37 199,-40 26-220,194-116 39,-74 47-44,-81 47-575,-90 60 463,0 0 0,1 0 0,1 1 1,-13 20-1,18-26 104,-15 21 10,1 1 1,1 1-1,2 0 1,1 1-1,-18 50 1,31-72-14,0-1 0,1 1 0,-1 0 1,1 9-1,1-15 5,0 1-1,0-1 1,0 0 0,1 0 0,-1 0-1,0 0 1,1 0 0,0 0-1,0 2 1,0-3-7,-1 0 0,1-1 0,-1 1 0,1 0 0,-1 0 0,1-1 0,0 1 0,-1-1 0,1 1 0,0 0 0,0-1 0,-1 1 0,1-1 0,0 0 0,0 1 0,0-1 0,0 0 1,-1 1-1,1-1 0,0 0 0,1 0 0,2 0 28,-1 0 0,0 0 0,0 0-1,0 0 1,1-1 0,-1 0 0,0 0 0,0 0 0,0 0 0,0 0 0,0 0 0,0-1 0,-1 0 0,1 1 0,0-1 0,-1 0 0,1 0 0,3-4 0,2-3 6,-1 0-1,0 0 1,10-17 0,-2-2 11,-1-1-1,-1-1 1,-2 0-1,10-41 1,-18 62-139,-1 0 0,0-1 1,-1 1-1,0 0 0,0-1 0,-2-18 1,1 28 66,0-1 0,0 0 0,0 1 0,0-1 0,0 0 0,0 1 0,-1-1 0,1 0 0,0 1 0,0-1 0,-1 0 0,1 1 0,-1-1 0,1 0 0,0 1 0,-1-1 0,0 0 0,0 1 2,1 0 1,-1 0-1,1-1 0,0 1 1,-1 0-1,1 0 0,0 0 0,-1 0 1,1 0-1,-1 0 0,1 0 1,0 0-1,-1 0 0,1 0 0,-1 1 1,1-1-1,0 0 0,-1 0 0,1 0 1,0 0-1,-1 0 0,1 1 1,-1-1-1,-1 2-27,0 0 0,0-1-1,0 1 1,0 0 0,1 0 0,-1 0 0,1 1-1,-3 2 1,-1 5 15,1 0 0,0 1-1,0-1 1,1 1 0,0 0 0,1 0-1,-2 18 1,3-20 49,1 0 0,0-1 0,1 1 0,-1-1 0,2 1 0,-1-1 0,1 0 0,1 1-1,-1-1 1,7 13 0,-7-18 6,0 0 0,0 0 0,0 0 0,0 0 0,0 0 0,1-1 0,-1 1 0,1-1 0,-1 1 0,1-1 0,0 0 0,6 3 0,-7-5-18,-1 1 1,1 0-1,0-1 1,0 0 0,0 1-1,-1-1 1,1 0 0,0 0-1,0 0 1,0 0 0,0 0-1,-1 0 1,1-1-1,0 1 1,0-1 0,-1 1-1,1-1 1,0 0 0,0 1-1,-1-1 1,1 0-1,-1 0 1,1 0 0,-1 0-1,1 0 1,-1-1 0,2-1-1,14-16 51,-2-1-1,0-1 0,15-27 0,10-14 15,-18 32-145,27-29 1,-37 51-126,-12 8 179,0 0 1,0 0 0,0 0 0,1 0 0,-1 0-1,0 0 1,0 0 0,0 0 0,0 0-1,1 0 1,-1 0 0,0 0 0,0 0 0,0 0-1,0 0 1,1 0 0,-1 0 0,0 0-1,0 0 1,0 0 0,0 1 0,1-1 0,-1 0-1,0 0 1,0 0 0,0 0 0,0 0-1,0 0 1,0 1 0,0-1 0,1 0 0,-1 0-1,0 0 1,0 0 0,0 1 0,0-1 0,0 0-1,0 0 1,0 0 0,0 1 0,0-1-1,0 0 1,0 0 0,0 0 0,0 0 0,0 1-1,0-1 1,0 0 0,0 0 0,0 0-1,0 0 1,0 1 0,-1-1 0,1 1-22,-1 18 12,-2 0 0,0-1 0,-8 29 0,-2 4 52,-17 157 130,29-201-98,0 0 27,0-1 1,0 1 0,1 0 0,0 0-1,0 0 1,1 0 0,0-1-1,2 10 1,-3-15-69,0-1-1,1 1 1,-1 0 0,0-1-1,0 1 1,1-1 0,-1 1-1,0-1 1,1 1 0,-1-1-1,1 1 1,-1-1 0,1 1-1,-1-1 1,1 1 0,-1-1-1,1 0 1,-1 1 0,1-1-1,-1 0 1,1 0 0,0 1 0,-1-1-1,1 0 1,0 0 0,1 0 15,-1 0 0,1 0 0,-1 0 0,1 0 1,-1-1-1,0 1 0,1 0 0,-1-1 0,1 1 1,1-2-1,4-2 50,0 0 0,-1-1 1,8-5-1,-12 8-87,28-25 106,-1-2 0,33-42 0,-34 37-300,53-49 0,-80 82 165,1-1-1,0 1 0,0 0 1,0 0-1,0-1 0,0 1 1,0 1-1,0-1 0,3-1 0,-4 2 20,0 0 0,-1 0-1,1 0 1,0 0-1,0 0 1,-1 0-1,1 0 1,0 0 0,0 0-1,0 0 1,-1 0-1,1 1 1,0-1-1,0 0 1,-1 0-1,1 1 1,0-1 0,-1 1-1,1-1 1,0 0-1,-1 1 1,1 0-1,-1-1 1,1 1 0,-1-1-1,1 1 1,-1 0-1,1-1 1,-1 1-1,1 1 1,2 4-5,-1 0 1,0 1-1,0-1 1,-1 1-1,1 0 1,-2-1-1,1 1 1,-1 0-1,0 0 1,-1 7-1,-1 13-21,-9 31 0,1-19 32,-26 63 0,18-56 20,5-11 6,-66 165-74,58-152 110,-27 58 132,39-90-108,0 1 0,-1-2 0,-1 0 0,-13 15 0,21-27-42,1-1 0,0 0 0,-1 1 0,0-1 0,1 0 0,-1 0 0,0-1 0,0 1 0,0-1 0,0 1 0,0-1 1,0 0-1,-6 1 0,7-2-12,0 0 0,0 0 1,0 0-1,1 0 0,-1 0 0,0-1 1,0 1-1,1-1 0,-1 1 1,0-1-1,1 0 0,-1 0 0,1 0 1,-1 0-1,1 0 0,-1 0 1,1 0-1,-1 0 0,1 0 1,0-1-1,0 1 0,0 0 0,0-1 1,0 1-1,0-1 0,0 0 1,0 1-1,0-3 0,-6-10-20,2-1-1,-1 1 1,2-1 0,0 0-1,1 0 1,1-1 0,0 1-1,1-1 1,0 1 0,3-25-1,-1 30-6,1 0 0,-1 1 0,2 0 0,-1-1-1,1 1 1,1 0 0,0 1 0,0-1 0,0 0-1,1 1 1,1 0 0,-1 0 0,1 1 0,0 0-1,1 0 1,0 0 0,0 1 0,15-11 0,-1 5-17,1 1 1,0 1-1,0 1 1,30-8-1,100-19 236,-88 23-99,66-15-883,-128 28 279,17-3-1484,-19 4 1618,1-1 1,0 0 0,-1 0-1,1 0 1,0 0-1,-1 0 1,1 1 0,0-1-1,-1 0 1,1 1 0,0-1-1,-1 0 1,1 1-1,-1-1 1,1 1 0,-1-1-1,1 1 1,-1-1 0,1 1-1,-1-1 1,1 1 0,3 7-3411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7:26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20 180 2560,'-11'5'953,"3"0"617,9 10 664,1-9-1616,-1 1 1,1-1-1,0 0 1,6 11-1,-6-15-477,-1 0 0,0 0 0,1 0 0,0 0 0,0 0 0,-1-1 1,1 1-1,0 0 0,0-1 0,1 0 0,-1 1 0,0-1 0,0 0 0,1 0 0,2 1 0,-1-1-10,-1 0-1,1-1 0,-1 1 0,1-1 0,0 1 1,-1-1-1,1 0 0,-1-1 0,1 1 0,0-1 1,-1 1-1,1-1 0,3-2 0,-1 1-23,-1 0-1,1-1 0,-1 0 1,0 0-1,0-1 0,-1 1 1,8-8-1,-6 5-34,0-1 1,0 0-1,-1 0 0,0 0 1,0 0-1,-1-1 0,0 0 0,-1 0 1,1 0-1,-1 0 0,2-11 1,-5 14-73,1 0 0,-1-1 0,0 1 0,0-1 0,-1 1 0,1-1 0,-1 1 0,0 0 0,-3-8 0,4 12-26,-1 0-1,1-1 0,-1 1 1,1 0-1,-1 0 0,1-1 1,-1 1-1,0 0 0,0 0 1,0 0-1,0 0 0,1-1 1,-1 1-1,-1 1 0,1-1 0,0 0 1,0 0-1,0 0 0,0 1 1,-1-1-1,1 0 0,0 1 1,0-1-1,-1 1 0,1-1 1,-1 1-1,1 0 0,0 0 0,-1 0 1,1 0-1,-1 0 0,1 0 1,0 0-1,-1 0 0,1 0 1,-1 1-1,1-1 0,0 0 1,-1 1-1,0 0 0,-5 2 30,0 0 1,1 0-1,0 0 0,0 1 1,0 0-1,0 0 0,0 1 0,1-1 1,0 1-1,0 0 0,0 1 1,-4 6-1,1 1 122,1 1 1,1 0 0,0 0-1,1 0 1,0 1 0,1-1-1,1 1 1,0 0 0,1 0-1,1 1 1,0-1-1,1 0 1,1 0 0,0 1-1,1-1 1,1 0 0,7 23-1,-7-30-1,1 1 0,0-1 1,0 0-1,7 9 0,-9-14-59,0-1 0,0 1 0,0-1-1,0 0 1,0 1 0,1-1 0,-1 0 0,1-1 0,-1 1 0,1 0-1,-1-1 1,1 1 0,0-1 0,0 0 0,5 2 0,-6-3-28,0 0 0,0 0 0,0 0 0,0-1 0,0 1 0,0 0 0,0-1 0,0 1 0,0-1 0,0 0 0,0 0 0,0 0 0,0 0 0,2-1 0,25-22 257,-22 17-242,53-53 217,6-6-138,81-55-72,-124 105-76,0 1 0,1 1 0,1 1-1,47-18 1,-69 30 11,-1 1 0,0-1 0,1 0 0,-1 1 0,1 0 0,-1-1 0,1 1 0,-1 0 0,0 0-1,1 1 1,-1-1 0,5 1 0,-6 0 9,0-1-1,0 1 0,0-1 1,0 1-1,0-1 0,-1 1 1,1 0-1,0 0 0,0-1 1,0 1-1,-1 0 1,1 0-1,0 0 0,-1 0 1,1 0-1,-1 0 0,1 0 1,-1 0-1,1 0 0,-1 0 1,0 0-1,1 0 1,-1 0-1,0 0 0,0 0 1,0 0-1,0 1 0,0 0 1,-1 17 63,-1-1 1,-1 1 0,-1-1 0,-1 0-1,-6 18 1,2-10 141,-6 38 0,10-24 410,5-40-611,0 0 1,0 0-1,0 0 0,0 1 0,0-1 0,0 0 0,0 0 0,0 0 1,0 0-1,0 0 0,0 1 0,0-1 0,0 0 0,0 0 0,0 0 1,0 0-1,0 0 0,0 1 0,0-1 0,0 0 0,0 0 0,0 0 0,0 0 1,0 0-1,0 0 0,0 1 0,0-1 0,0 0 0,1 0 0,-1 0 1,0 0-1,0 0 0,0 0 0,0 0 0,0 0 0,0 1 0,0-1 1,1 0-1,-1 0 0,0 0 0,0 0 0,0 0 0,0 0 0,0 0 0,1 0 1,-1 0-1,0 0 0,0 0 0,0 0 0,0 0 0,0 0 0,1 0 1,-1 0-1,0 0 0,0 0 0,0 0 0,0 0 0,0 0 0,0 0 1,1-1-1,9-9 223,12-22-1,-20 31-206,17-29-49,1 1 0,2 1 1,0 2-1,34-31 1,-45 46-11,14-11-78,-23 20 88,0 1 0,0 0-1,-1 0 1,1 0 0,0 0 0,0 0-1,0 0 1,0 0 0,0 1 0,0-1-1,0 1 1,3-1 0,-4 1 15,-1 0 0,1 0 1,0 1-1,-1-1 0,1 0 0,0 0 0,-1 0 1,1 1-1,-1-1 0,1 0 0,0 0 0,-1 1 1,1-1-1,-1 1 0,1-1 0,-1 0 0,1 1 1,-1-1-1,1 1 0,-1-1 0,0 1 0,1 0 1,-1-1-1,0 1 0,1-1 0,-1 1 0,0 0 1,0-1-1,1 1 0,-1-1 0,0 1 1,0 0-1,0-1 0,0 2 0,-1 27-149,0-22 197,-16 140 245,11-74 54,5-61-196,2-10 88,9-16 228,-4 5-368,13-22-74,1 2 0,2 0-1,1 1 1,2 1 0,0 2 0,37-29-1,-53 47-86,5-4 22,20-12 0,-30 21 25,1 0-1,-1 0 1,1 0 0,-1 0 0,1 1 0,-1 0 0,1 0-1,0 0 1,8 0 0,-12 1 10,-1 0 1,1 0-1,-1 0 1,1 0-1,0 0 1,-1 0-1,1 0 1,-1 0-1,1 1 1,0-1-1,-1 0 1,1 0-1,-1 1 1,1-1-1,-1 0 1,1 1-1,-1-1 1,1 1-1,-1-1 1,1 1-1,-1-1 0,0 1 1,1-1-1,-1 1 1,0-1-1,1 1 1,-1-1-1,0 1 1,0-1-1,1 1 1,-1 0-1,0-1 1,0 2-1,0 22 37,-1-20-47,-3 38 17,1 55 0,3-85 43,1 0 1,1 0-1,0 0 0,0 0 1,1 0-1,0-1 0,1 1 0,1-1 1,8 16-1,-12-25-20,0 0 1,0-1-1,0 1 1,0-1-1,0 1 1,0-1-1,1 1 1,-1-1-1,1 1 1,-1-1-1,1 0 1,-1 0-1,1 0 0,0 0 1,0 0-1,-1 0 1,1-1-1,0 1 1,0-1-1,0 1 1,0-1-1,0 1 1,0-1-1,0 0 0,0 0 1,0 0-1,0 0 1,0 0-1,0-1 1,-1 1-1,1-1 1,0 1-1,0-1 1,0 0-1,0 1 1,-1-1-1,1 0 0,2-2 1,4-2 58,1-1-1,-2-1 1,1 1-1,-1-1 1,0 0-1,9-12 1,100-150-35,-114 165-33,20-31 26,-10 15-76,16-22 0,-15 31-107,-13 11 144,0 0 0,0 0 0,0 0 0,1 0 0,-1 0 0,0 0 0,0 0 0,1 0 0,-1 0 0,0 0 0,0 0 0,0 0 0,1 0 0,-1 0 0,0 0 0,0 0-1,1 0 1,-1 0 0,0 0 0,0 0 0,0 1 0,0-1 0,1 0 0,-1 0 0,0 0 0,0 0 0,0 0 0,0 1 0,1-1 0,-1 0 0,0 0 0,0 0 0,0 1 0,0-1 0,1 4-49,0-1 1,0 1 0,0 0 0,-1-1 0,0 1-1,0 6 1,2 23 86,1 0-1,2-1 0,17 62 1,-20-86-2,0-1 0,1 1 0,0-1 0,0 0 0,6 10 0,-8-16-3,0 1-1,0-1 1,0 1 0,0-1-1,0 0 1,0 1 0,0-1-1,1 0 1,-1 0-1,0 0 1,1 0 0,-1 0-1,0 0 1,1 0 0,-1 0-1,1-1 1,0 1-1,-1-1 1,1 1 0,0-1-1,-1 1 1,1-1 0,0 0-1,-1 0 1,1 0 0,0 0-1,-1 0 1,1 0-1,0-1 1,0 1 0,-1 0-1,4-2 1,6-5 33,1 0 0,-1-1-1,-1 0 1,0 0 0,0-1 0,12-16 0,12-9-10,212-198 320,-235 221-366,-1 0 1,12-18-1,-5 6-270,-17 23 253,0-1 0,1 1 1,-1 0-1,0 0 0,0-1 0,0 1 1,0 0-1,1 0 0,-1-1 0,0 1 0,0 0 1,1 0-1,-1 0 0,0-1 0,0 1 1,1 0-1,-1 0 0,0 0 0,1 0 1,-1 0-1,0-1 0,1 1 0,-1 0 0,0 0 1,1 0-1,-1 0 0,0 0 0,1 0 1,-1 0-1,0 0 0,0 0 0,1 0 1,-1 1-1,6 9-305,-4 16 193,-2 9 146,-3 1 1,-10 56-1,8-70 29,-1 1 0,-1-1 0,0 1 0,-22 39 0,26-58-15,1 1-1,-1-1 1,0-1 0,0 1-1,0 0 1,0-1-1,0 1 1,-1-1-1,-6 5 1,8-7-14,0 0-1,0-1 1,0 1 0,0 0-1,0 0 1,0-1 0,0 1-1,0-1 1,0 0 0,0 0-1,0 1 1,0-1-1,0 0 1,0-1 0,0 1-1,0 0 1,0-1 0,0 1-1,0-1 1,0 1 0,0-1-1,1 0 1,-1 0 0,0 0-1,-3-2 1,1-1-6,-1 0 1,1 1-1,0-2 1,0 1-1,1 0 1,-1-1-1,1 0 1,0 1-1,-2-7 1,3 8-19,0-1 0,1 1 1,-1-1-1,1 1 0,0-1 1,0 0-1,1 0 0,-1 1 0,1-1 1,-1 0-1,1 0 0,0 0 0,1 0 1,0-5-1,-1 8-6,0 1 1,1 0-1,-1-1 0,0 1 1,0 0-1,1-1 1,-1 1-1,0 0 0,1 0 1,-1-1-1,0 1 0,1 0 1,-1 0-1,0-1 1,1 1-1,-1 0 0,0 0 1,1 0-1,-1 0 0,0 0 1,1-1-1,-1 1 1,1 0-1,-1 0 0,1 0 1,-1 0-1,0 0 0,1 0 1,-1 0-1,1 0 1,-1 1-1,1-1 0,13 4-156,-13-4 168,7 4-12,1 0 0,15 10 1,-18-9 20,1-1 1,1 0 0,-1 0-1,0-1 1,11 3 0,-12-4 22,0-1 0,-1 0 1,1 0-1,0-1 0,0 0 1,0 0-1,7-1 0,-10 1-24,0-1-1,0 1 0,1-1 1,-1 0-1,0 0 0,0-1 1,0 1-1,-1-1 0,1 1 1,0-1-1,-1 0 0,1 0 1,-1 0-1,1 0 0,2-4 1,49-72 167,-14 17-192,29-45-395,-69 105 404,0 1 1,0 0 0,0 0-1,0 0 1,1-1-1,-1 1 1,0 0-1,0 0 1,0 0-1,0-1 1,0 1-1,0 0 1,1 0 0,-1 0-1,0 0 1,0-1-1,0 1 1,0 0-1,1 0 1,-1 0-1,0 0 1,0 0-1,0 0 1,1 0-1,-1-1 1,0 1 0,0 0-1,1 0 1,-1 0-1,0 0 1,0 0-1,1 0 1,-1 0-1,0 0 1,0 0-1,0 0 1,1 0-1,-1 1 1,0-1 0,0 0-1,1 0 1,-1 0-1,0 0 1,0 0-1,0 0 1,1 0-1,-1 0 1,0 1-1,0-1 1,0 0 0,0 0-1,1 0 1,-1 1-1,0-1 1,0 0-1,0 0 1,0 0-1,0 1 1,0-1-1,0 0 1,0 0-1,1 0 1,-1 1 0,0-1-1,3 16-208,-6 28 157,-9 61 0,2-37 121,8-45-67,0-4 116,-1 0-1,-7 28 1,1-31 3,9-16-108,0 0 1,0 0-1,0 1 0,-1-1 0,1 0 1,0 1-1,0-1 0,0 0 0,-1 0 0,1 0 1,0 1-1,0-1 0,-1 0 0,1 0 0,0 0 1,0 1-1,-1-1 0,1 0 0,0 0 0,-1 0 1,1 0-1,0 0 0,-1 0 0,1 0 0,0 0 1,-1 0-1,1 0 0,0 0 0,0 0 0,-1 0 1,1 0-1,0 0 0,-1 0 0,1 0 0,0 0 1,-1 0-1,1 0 0,0 0 0,-1 0 0,1-1 1,0 1-1,0 0 0,-1 0 0,1 0 1,0-1-1,0 1 0,-1 0 0,1 0 0,0-1 1,0 1-1,0 0 0,0 0 0,-1-1 0,1 1 1,-5-10 28,1 0 0,0 0 1,1 0-1,0 0 1,-2-13-1,1 6-106,3 15 40,0 0 0,1 0 1,-1 0-1,1 0 0,-1 1 0,1-1 0,0 0 0,0 0 0,0 0 0,0 0 0,0 0 0,1-4 1,0 8 2,-1 0 0,1 0 0,0 0 1,0 0-1,0 0 0,0 0 0,0 0 0,0-1 1,3 4-1,17 21-4,-20-24 44,1 1 0,0-1 1,0 0-1,1 0 0,-1 0 0,0-1 1,1 1-1,-1 0 0,1-1 0,0 1 0,-1-1 1,1 0-1,0 0 0,0 0 0,-1-1 1,1 1-1,0 0 0,0-1 0,0 0 0,0 0 1,0 0-1,0 0 0,0 0 0,4-2 1,6-2 37,0-1 1,0 0-1,0-2 1,22-14 0,-20 12-44,115-77 48,30-17 43,-135 87-88,-18 12-108,0-1 0,0 2 0,0-1-1,12-4 1,-19 8 84,1 0 0,-1 0-1,0 0 1,1-1 0,-1 1 0,0 0-1,1 0 1,-1 0 0,0 0 0,1 0-1,-1 0 1,0 0 0,1 0 0,-1 0-1,0 0 1,1 0 0,-1 0 0,0 0-1,1 0 1,-1 0 0,0 0 0,1 1-1,-1-1 1,0 0 0,1 0 0,-1 0-1,0 0 1,0 1 0,1-1-1,-1 0 1,0 0 0,0 1 0,1-1-1,-1 0 1,0 0 0,0 1 0,0-1-1,1 0 1,-1 1 0,0-1 0,0 0-1,0 1 1,0-1 0,0 0 0,0 1-1,0-1 1,0 0 0,0 1 0,0-1-1,0 0 1,0 1 0,0 0-1,-5 20 30,3-17-54,-11 39 111,2 0 0,-9 72 0,19-108-29,0 0 1,0 1 0,1-1 0,0 0 0,0 0-1,1 1 1,0-1 0,0 0 0,4 12 0,-5-18-35,1 0 1,-1 0 0,0-1-1,1 1 1,-1 0 0,0 0 0,1-1-1,-1 1 1,1 0 0,-1-1 0,1 1-1,0 0 1,-1-1 0,1 1-1,-1-1 1,1 1 0,0-1 0,0 1-1,-1-1 1,1 0 0,0 1-1,0-1 1,-1 0 0,1 0 0,0 0-1,0 1 1,0-1 0,0 0 0,-1 0-1,1 0 1,0 0 0,0 0-1,0 0 1,0-1 0,-1 1 0,1 0-1,0 0 1,0-1 0,0 1-1,-1 0 1,1-1 0,0 1 0,1-1-1,3-2 17,-1 0-1,1-1 0,-1 1 0,0-1 1,5-5-1,144-166 11,-137 159-46,-4 3-88,14-19 1,-32 43 7,-1 0-1,1 0 1,1 0 0,0 1 0,0 0 0,-3 16 0,6-18 115,0 0-1,0 0 1,1 0-1,0 0 1,1 0-1,0 0 1,1 0 0,0 0-1,3 15 1,-3-22-15,0 0 1,0 0 0,0-1 0,0 1 0,1 0 0,-1-1 0,1 1 0,-1-1 0,1 1 0,0-1 0,0 1-1,0-1 1,0 0 0,1 0 0,-1 0 0,0-1 0,1 1 0,-1 0 0,1-1 0,0 0 0,0 1 0,-1-1-1,1 0 1,0 0 0,0-1 0,0 1 0,0-1 0,0 1 0,0-1 0,0 0 0,0 0 0,0 0-1,0-1 1,0 1 0,0-1 0,0 1 0,0-1 0,0 0 0,-1 0 0,1-1 0,0 1 0,4-3 0,0-2 24,1-1 1,-1 1 0,0-1-1,-1-1 1,0 1-1,0-1 1,5-10 0,-10 17-32,6-9 24,-1 0 0,0-1 0,7-19 0,-11 24-48,0 1-1,-1 0 1,0-1 0,0 1 0,0-1-1,-1 1 1,0-1 0,0 1 0,0-1-1,-1-7 1,0 11 7,0-1 0,0 1 0,0 0 0,0 0-1,0 0 1,0-1 0,0 1 0,-1 0 0,1 1 0,-1-1 0,0 0-1,1 0 1,-1 1 0,0-1 0,0 1 0,0-1 0,0 1-1,0 0 1,0 0 0,-1 0 0,1 0 0,0 0 0,-4-1-1,-4 0-28,1 0-1,-1 1 0,1 0 0,-17 0 0,20 1 30,0 1-1,0 0 1,0 0 0,0 1-1,-8 3 1,9-3 77,-1-1-1,1 1 1,-1-1 0,0 0 0,-6 1 0,33-12-20,-1 0-64,29-5 27,2 1-1,94-11 0,-60 11-13,-77 13 11,16-3-31,25-2-1,-42 6 4,0 0 0,0 0 0,0 1 0,0 0 0,0 0 0,0 0 0,-1 1-1,11 4 1,-16-6 21,0 1 0,0-1 0,0 1 0,0-1 0,0 1 0,-1 0 0,1-1 0,0 1 0,-1 0 0,1 0 0,0-1 0,-1 1 0,1 0 0,-1 0 0,1 0 0,-1 0 0,1 0 0,-1 0 0,0-1 0,1 1 0,-1 0 0,0 0 0,0 2 0,0 2 10,0-1-1,0 1 1,-1-1-1,-1 6 0,2-7-4,-1 0-1,1 1 0,-1-1 1,1 0-1,0 0 0,0 6 1,1-4 0,-1-1 0,0 1 1,0 0-1,0 0 1,-1 0-1,0 0 1,0 0-1,0-1 0,0 1 1,-3 6-1,-4 18-110,-1 59 358,1-65-205,1-6 95,2-5-10,5-13-124,0 1 0,0 0 0,0 0 0,0 0-1,0-1 1,0 1 0,0 0 0,0 0 0,0 0-1,0-1 1,-1 1 0,1 0 0,0 0 0,0 0-1,0 0 1,0-1 0,0 1 0,0 0 0,0 0-1,0 0 1,-1 0 0,1-1 0,0 1 0,0 0-1,0 0 1,0 0 0,-1 0 0,1 0 0,0 0-1,0 0 1,0 0 0,0-1 0,-1 1 0,1 0-1,0 0 1,0 0 0,0 0 0,-1 0 0,1 0-1,0 0 1,0 0 0,0 0 0,-1 0 0,1 0-1,0 0 1,0 0 0,0 1 0,-1-1 0,1 0 0,0 0-1,0 0 1,0 0 0,0 0 0,-1 0 0,1 0-1,0 0 1,0 1 0,0-1 0,0 0 0,0 0-1,-1 0 1,1 0 0,0 1 0,0-1 0,0 0-1,0 0 1,0 0 0,0 0 0,0 1 0,-1-4 59,1-1 0,0 1 0,0 0 1,0-1-1,0 1 0,1 0 1,-1-1-1,1 1 0,0 0 1,0 0-1,1-4 0,18-37-24,-17 38-37,2-4-40,5-11-16,20-29 0,-26 45-2,0 0 0,0 0 0,0 0 0,0 1 0,1-1 0,0 1 0,0 0 0,0 1 0,0-1 0,9-3 0,-13 6 36,1 1 0,0-1-1,0 0 1,0 1 0,0 0 0,0-1-1,0 1 1,0 0 0,0 0 0,0 0-1,0 0 1,0 0 0,-1 1 0,1-1-1,0 1 1,0-1 0,0 1 0,0-1-1,0 1 1,-1 0 0,1 0 0,0 0-1,-1 0 1,1 0 0,2 3 0,2 2 24,0 1 1,0 0-1,0 0 1,6 11 0,-3-4 56,-1-2 4,0 0 0,1 0 0,1-1 0,0 0 0,0-1 0,1 0 1,0 0-1,23 13 0,-25-17-299,14 6-2608,-22-12 2264,1 1-1,-1-1 1,1 1 0,-1-1-1,1 1 1,-1-1 0,1 0-1,-1 0 1,1 0 0,-1 0-1,1 0 1,2-1 0,5 1-2470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7:26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1442 15 8384,'-48'-15'3808,"38"15"-3328,5 0-96,10 0-320,-5 4-96,10 4 0,3 4-2720,-4-1 1504</inkml:trace>
  <inkml:trace contextRef="#ctx0" brushRef="#br0" timeOffset="1">27 228 8640,'-27'-20'3904,"36"7"-3392,4 6-544,5 2-96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7:29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274 617 4480,'-2'-3'746,"1"0"0,0 1 0,0-1 0,-1 0 0,1 1 0,-4-4 0,5 5-633,-1 0-1,0 0 0,0 1 0,0-1 0,0 0 1,0 1-1,-1-1 0,1 1 0,0-1 1,0 1-1,0-1 0,0 1 0,0 0 0,-1 0 1,1 0-1,0-1 0,-3 1 0,0 1-50,0-1 0,0 1 0,0 0 0,-1 0 0,1 0 0,0 0 0,0 1 0,1-1 0,-6 4 0,-32 22 260,28-17-160,-3 1-68,0 1 0,2 1-1,-1 0 1,2 1 0,-1 0 0,-18 28-1,29-37-53,1-1-1,-1 1 1,1-1-1,0 1 1,1 0-1,-1-1 1,1 1-1,0 0 1,-1 6-1,2-9-8,0 0-1,0 1 1,0-1 0,0 0-1,0 0 1,1 0 0,-1 0-1,1 0 1,-1 0 0,1 0-1,0 0 1,0 0 0,0 0-1,0 0 1,0-1 0,0 1-1,1 0 1,-1 0 0,0-1-1,1 1 1,-1-1 0,1 0-1,3 3 1,1-1 38,0 0 0,0 0 1,1-1-1,-1 0 0,1 0 1,0 0-1,-1-1 0,1 0 0,0 0 1,0-1-1,-1 0 0,1 0 0,0-1 1,0 1-1,10-4 0,-11 3-13,-1 0 0,1-1 0,0 0 1,-1 0-1,1-1 0,-1 0 0,1 1 0,-1-2 0,0 1 0,-1-1 0,1 1 0,0-1 0,-1-1 0,0 1 0,0-1 0,0 1 0,5-10 0,-6 9-42,0-1-1,-1 0 1,1 0-1,-1 0 1,0 0 0,-1 0-1,1-1 1,-1 1-1,0-1 1,-1 1-1,0 0 1,0-1 0,0 1-1,-1-1 1,0 1-1,0-1 1,0 1 0,-1 0-1,0 0 1,0 0-1,-4-6 1,4 9-42,0 0 1,0 0-1,0 0 1,-1 1-1,1-1 1,-1 1 0,0-1-1,0 1 1,-5-3-1,-30-14-94,27 14 161,10 5-35,1 0 0,0 0 0,-1 0 0,1-1 0,0 1 0,0 0 0,-1 0 0,1 0 0,0 0 0,0-1 0,-1 1 0,1 0 0,0 0 0,0-1 0,0 1 0,-1 0 0,1 0 0,0-1 0,0 1 0,0 0 0,0 0 0,0-1 0,0 1 0,-1 0 0,1-1 0,0 1 0,0 0 0,0-1 0,0 1 0,0 0 0,0-1 0,0 1 0,0 0 0,0 0 0,1-1 0,-1 1 0,0 0 0,0-1 0,0 1 0,0 0 0,0 0 0,0-1 0,1 1 0,-1 0 0,0 0 0,0-1 0,0 1 0,1 0 0,-1 0 0,0-1 0,0 1 0,1 0 0,-1 0 0,0 0 0,1-1 0,20-13 287,-15 10-251,29-19 264,-1-3 0,-1 0 0,56-60 0,70-111 37,-131 158-197,86-107-21,-109 140-160,-1 2 14,0 0-1,0 0 0,0 1 0,8-7 0,-11 10 13,0-1 0,0 1 0,0-1 0,0 1-1,0 0 1,0-1 0,0 1 0,0 0 0,0-1 0,0 1-1,0 0 1,0 0 0,0 0 0,0 0 0,0 0 0,0 0 0,0 1-1,0-1 1,1 0 0,-1 0 0,0 1 0,0-1 0,0 1-1,-1-1 1,1 1 0,0-1 0,0 1 0,0 0 0,1 0-1,0 2-13,0-1 0,-1 0-1,1 1 1,-1-1-1,1 1 1,-1 0-1,0-1 1,0 1-1,-1 0 1,1 0 0,0 0-1,-1 0 1,1-1-1,-1 1 1,0 0-1,0 0 1,-1 5 0,1 6-78,0 12 19,-1 1 0,-1-1 0,-2 0 0,-9 40 0,-38 98 40,50-162 44,-150 404 390,131-354-361,-165 387 950,133-343-476,43-82-308,0 0 0,-2-1-1,0-1 1,-16 16 0,25-26-146,0 0 1,-1 0-1,0 0 1,1 0-1,-1-1 1,0 1-1,0-1 1,0 1-1,0-1 0,0 0 1,0 0-1,-4 1 1,5-2-30,1-1 1,-1 1 0,0 0 0,1 0-1,-1-1 1,1 1 0,-1 0-1,1-1 1,-1 0 0,1 1-1,-1-1 1,1 0 0,-1 0-1,1 0 1,0 0 0,-1 0-1,1 0 1,0 0 0,0 0-1,0 0 1,0-1 0,0 1 0,0 0-1,0-1 1,1 1 0,-1-1-1,0 1 1,0-3 0,-2-4 22,1 0 0,0-1 0,0 1 0,1 0 0,0-1 0,1 1 0,0 0 0,0-1 0,0 1 0,1-1 0,1 1 0,-1 0 0,1-1 0,4-8 0,2-5 7,1 0-1,1 0 0,24-39 0,-22 43-47,1 1 1,0 1-1,1 0 0,0 1 0,2 0 0,0 2 0,0-1 0,1 2 1,1 0-1,0 1 0,0 1 0,1 1 0,0 1 0,32-10 0,-9 5 151,83-13-1,-104 23-935,0 1 0,1 1 0,-1 1-1,1 1 1,40 7 0,-26 3-1670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7:30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473 10 4320,'0'-2'504,"0"2"-393,1 0-1,-1-1 0,0 1 1,0 0-1,0 0 1,0 0-1,0-1 1,0 1-1,0 0 1,0 0-1,0-1 1,0 1-1,0 0 1,0 0-1,0 0 1,0-1-1,0 1 1,0 0-1,0 0 1,0 0-1,0-1 0,0 1 1,0 0-1,0 0 1,0 0-1,-1-1 1,1 1-1,0 0 1,0 0-1,0 0 1,0 0-1,0-1 1,-1 1-1,1 0 1,0 0-1,0 0 1,0 0-1,0 0 0,-1 0 1,1 0-1,0 0 1,0-1-1,0 1 1,-1 0-1,1 0 1,0 0-1,0 0 1,-1 0-1,1 0 1,0 0-1,0 0 1,0 0-1,-1 0 1,1 0-1,0 0 1,0 0-1,0 1 0,-1-1 1,1 0-1,0 0 1,0 0-1,-15 1 169,-5 0-41,0 1 1,0 1 0,0 1 0,0 1 0,1 1-1,0 0 1,0 1 0,-30 17 0,27-12-95,0 1 0,1 1 0,0 0 0,-36 35 0,44-36-36,1 1 1,1 0 0,0 0-1,0 1 1,1 0 0,1 1 0,-11 26-1,19-39-73,0 0 0,0 0 0,1 0 0,-1 0 1,0 0-1,1 0 0,0 0 0,0 1 0,0-1 0,0 6 0,1-7-4,-1-1 1,1 1-1,-1 0 1,1 0-1,0-1 0,0 1 1,0-1-1,0 1 0,0-1 1,0 1-1,0-1 1,0 1-1,1-1 0,-1 0 1,0 0-1,1 1 0,-1-1 1,1 0-1,2 1 0,1 0 20,0 0 0,-1-1-1,1 1 1,0-1 0,0 0-1,0-1 1,0 1 0,0-1-1,0 0 1,5 0-1,8-2 131,25-7-1,-25 5-102,-2-2 0,1 0 1,-1 0-1,1-2 0,-2 0 0,1 0 1,-1-2-1,-1 0 0,0-1 0,0 0 0,20-22 1,-20 17-52,0-1 0,-1 0 0,-1-1 0,-1 0 1,0-1-1,-2-1 0,0 1 0,-1-1 0,7-27 0,-15 45-60,1 0 0,-1 0 0,0 0 0,0 0 0,0 0-1,0 0 1,0 0 0,0 0 0,-1 0 0,0-3 0,1 5 21,0 0 0,0-1 0,0 1 0,-1 0 1,1-1-1,0 1 0,0 0 0,0 0 1,0-1-1,-1 1 0,1 0 0,0 0 1,0-1-1,0 1 0,-1 0 0,1 0 1,0 0-1,0-1 0,-1 1 0,1 0 0,0 0 1,-1 0-1,1 0 0,0 0 0,-1 0 1,1 0 3,-1 0 0,1 0-1,-1 0 1,1 1 0,-1-1 0,1 0 0,-1 0 0,1 1 0,-1-1 0,1 0 0,-1 1 0,1-1 0,-1 1 0,1-1 0,0 0 0,-1 1 0,1-1 0,0 1 0,-1 0-1,-2 5 29,1 0-1,-1 0 1,1 1-1,0-1 1,1 0-1,0 1 1,0-1-1,0 1 1,0-1-1,2 10 0,-2 0 50,1-2 32,0 0 0,0 0-1,5 19 1,-4-27-15,0 0-1,0-1 1,1 1-1,0-1 1,0 1-1,1-1 1,-1 0-1,1 0 1,0 0 0,6 8-1,-7-12-49,-1 0 0,0 0 0,0 0 0,1 0 0,-1 0 0,0-1 0,1 1 1,-1 0-1,1-1 0,-1 1 0,1-1 0,-1 1 0,1-1 0,-1 0 0,1 1 0,0-1 0,-1 0 0,1 0 0,-1 0 0,1-1 0,0 1 0,-1 0 0,1-1 0,-1 1 1,1 0-1,-1-1 0,1 0 0,-1 1 0,1-1 0,-1 0 0,0 0 0,1 0 0,0-1 0,6-4 20,0 0-1,-1-1 1,0 0-1,6-8 1,-12 14-45,24-27-5,0 1 0,1 1 0,2 1 1,1 1-1,48-30 0,-74 53-18,23-12-146,-25 12 153,1 1 0,-1-1 0,1 1 0,0-1 0,-1 1 0,1 0 0,0 0 0,-1-1 0,1 1 0,0 0 0,-1 1 0,1-1 0,-1 0 0,3 1 0,-3-1 8,-1 1 0,1-1 0,-1 1 0,1-1 0,-1 1 0,1-1 1,-1 1-1,1-1 0,-1 1 0,0 0 0,1-1 0,-1 1 0,0-1 1,1 1-1,-1 0 0,0-1 0,0 1 0,0 0 0,0 0 0,0-1 0,0 1 1,0 0-1,0-1 0,0 1 0,0 1 0,-3 22 73,2-17-57,-3 11 102,-9 25-1,8-25 255,-6 26 1,11-44-369,0 0 1,0 0 0,0 0 0,0 0 0,0 0 0,0 0-1,0 1 1,0-1 0,0 0 0,0 0 0,0 0-1,0 0 1,0 0 0,0 0 0,0 0 0,0 0-1,0 0 1,0 1 0,0-1 0,0 0 0,0 0-1,0 0 1,0 0 0,0 0 0,0 0 0,0 0 0,0 0-1,1 0 1,-1 0 0,0 0 0,0 0 0,0 1-1,0-1 1,0 0 0,0 0 0,0 0 0,0 0-1,0 0 1,0 0 0,1 0 0,-1 0 0,0 0-1,0 0 1,0 0 0,0 0 0,0 0 0,0 0 0,0 0-1,0 0 1,0 0 0,1 0 0,-1 0 0,0 0-1,0 0 1,0 0 0,0 0 0,0-1 0,0 1-1,0 0 1,0 0 0,11-6 251,15-14-79,-21 16-141,16-13-54,1 0 0,1 2 0,1 0 0,0 2 0,48-20 0,-70 32 3,0 0 0,0 1 0,0-1 0,0 1 0,0 0 0,0-1 0,0 1 0,0 0 0,0 0 0,0 0 0,0 0 0,0 1 0,-1-1 0,1 0 0,0 1 0,0 0 0,0-1 0,0 1 0,0 0 0,-1 0 0,1 0 0,0 0 0,-1 0 0,1 0 0,-1 0 0,1 1 0,-1-1 0,1 1 0,-1-1 0,0 1 0,0-1 0,0 1 0,0 0 0,0-1 0,1 4 0,5 10 74,-2 0 0,0 1 1,0 0-1,3 29 0,-4-21 183,10 32-1,-13-53-417,3 10 632,1 0 0,9 17 0,-12-26-612,0-1 0,1 1 0,-1-1 0,1 0 0,4 5 0,-6-7-260,0 0 1,1 0 0,-1 0-1,0-1 1,1 1 0,-1 0 0,0 0-1,1-1 1,-1 1 0,1-1-1,-1 1 1,1-1 0,0 0-1,2 1 1,6-7-5012,-1 0 1766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7:32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5 918 4160,'-4'-5'1073,"4"7"249,0-1-1204,0 0-1,0-1 1,1 1 0,-1 0-1,0-1 1,1 1-1,-1-1 1,1 1-1,-1 0 1,1-1 0,-1 1-1,1-1 1,-1 1-1,1-1 1,-1 1 0,1-1-1,1 1 1,15 5 1442,-12-3-1203,1-1-1,0 0 1,-1 0-1,1 0 1,0-1 0,0 0-1,0 0 1,0-1-1,0 0 1,10 0-1,-3-3-84,0 0-1,0-1 0,0 0 1,-1-1-1,0-1 1,1 1-1,-2-2 0,22-15 1,-24 16-208,0-1 0,-1 0 0,0-1 0,0 0 0,0 0 0,-1 0 0,0-1 0,-1 0 0,0-1 0,7-15 0,-11 20-61,0-1 0,0 0 1,-1 0-1,0 0 0,1-8 1,-2 7 13,1 5-27,-1 1 0,0-1 0,0 0-1,0 1 1,0-1 0,0 1 0,0-1 0,-1 1-1,1-1 1,0 0 0,-1 1 0,1-1 0,-1 1 0,0 0-1,1-1 1,-1 1 0,0-1 0,0 1 0,0 0-1,0 0 1,-1-2 0,0 2-27,0-1-1,0 1 1,0 0 0,0 0-1,0 0 1,-1 0 0,1 1-1,0-1 1,0 1 0,-1-1-1,1 1 1,0 0 0,-5 0-1,0 0-5,0 1 0,0 0-1,0 1 1,0-1 0,0 1-1,1 0 1,-1 1 0,0 0-1,1 0 1,-7 5-1,2-1 62,0 1 0,0 0-1,1 0 1,-12 14-1,12-11 25,1 1-1,1 0 0,-1 0 1,2 1-1,0 0 1,1 0-1,0 1 1,0 0-1,2 0 1,0 0-1,0 1 0,-2 25 1,6-34 34,-1 0 1,1 0 0,0 0-1,1-1 1,-1 1-1,1 0 1,0 0 0,1-1-1,-1 1 1,1-1-1,0 1 1,0-1 0,1 0-1,0 1 1,0-1-1,0-1 1,0 1 0,1 0-1,0-1 1,0 0-1,0 0 1,0 0 0,1 0-1,-1-1 1,1 1 0,0-1-1,0 0 1,0-1-1,1 1 1,-1-1 0,1 0-1,10 2 1,-7-3-5,0 1 1,0-1-1,0-1 1,0 1-1,0-2 1,0 1-1,0-1 1,0-1-1,0 1 1,0-1-1,0-1 1,0 0-1,-1 0 1,1-1-1,13-8 1,5-6-20,-1-1 1,-1-1-1,28-28 1,-15 13 65,201-172 100,-203 174-173,-3-2 0,-1-1 0,-1-1 1,-3-1-1,31-54 0,-4-6-238,-4-3 0,40-117 0,-90 217 178,7-28-240,-8 28 233,1 1-1,-1-1 1,0 0 0,0 1 0,0-1-1,1 0 1,-1 0 0,0 1-1,0-1 1,0 0 0,0 1-1,0-1 1,-1 0 0,1 0 0,0 1-1,0-1 1,0 0 0,-1 1-1,1-1 1,0 0 0,-1 1 0,1-1-1,0 0 1,-1 1 0,1-1-1,-1 1 1,1-1 0,-1 1 0,1-1-1,-1 1 1,0-1 0,0 1 6,1 0 0,-1 0 1,1 0-1,-1 0 0,0 0 1,1 0-1,-1 0 0,1 0 1,-1 0-1,1 1 0,-1-1 1,1 0-1,-1 0 0,1 1 1,-1-1-1,1 0 0,-1 0 1,1 1-1,-1 0 0,-6 5-48,1 0 0,-1 1 0,2 0-1,-1 0 1,1 0 0,-5 8 0,-112 192-134,119-201 207,-75 140 25,61-109 38,-24 75 0,37-96-3,1-1 0,0 0-1,1 1 1,1-1 0,1 1-1,0-1 1,0 1 0,2-1-1,0 1 1,7 23 0,-6-27-1,1-2 1,0 1-1,1 0 0,0-1 1,0 0-1,1 0 1,1-1-1,0 1 1,0-1-1,1-1 1,0 0-1,0 0 0,1 0 1,17 11-1,-22-17-21,0 0-1,0 0 1,0 0-1,0 0 1,1-1-1,-1 1 1,1-1-1,-1 0 1,1-1-1,0 1 1,-1-1-1,1 0 1,0 0-1,-1 0 0,1-1 1,-1 0-1,1 0 1,-1 0-1,1 0 1,-1-1-1,1 1 1,-1-1-1,6-4 1,5-3 39,0-1-1,-1-1 1,0 0 0,22-24 0,0-1-59,-2-1 1,40-58-1,-71 91-39,1-1-1,-2 0 1,1-1-1,0 1 1,-1 0-1,3-12 1,-5 16-4,1 1-1,-1-1 1,0 0-1,0 0 1,0 1-1,0-1 1,1 0 0,-1 0-1,0 1 1,0-1-1,0 0 1,0 0-1,-1 1 1,1-1-1,0 0 1,0 0 0,0 1-1,-1-1 1,1 0-1,0 1 1,-1-1-1,1 0 1,-1 1 0,1-1-1,0 0 1,-1 1-1,1-1 1,-1 1-1,0-1 1,1 1 0,-2-1-1,1 0-14,-1 1-1,0-1 1,0 1 0,0 0-1,0-1 1,0 1-1,0 0 1,0 0 0,0 1-1,1-1 1,-1 0 0,-3 1-1,-6 2-59,1 1 1,-1 0-1,-13 7 0,15-6 72,-1 1-1,1 0 1,0 1-1,0 0 1,1 0-1,0 1 1,0 0-1,1 1 1,0 0-1,0 0 1,-9 16-1,13-17 52,-1-1 1,1 1-1,0-1 0,0 1 0,1 0 0,0 0 0,1 0 0,-1 1 0,2-1 1,-1 0-1,1 0 0,0 1 0,1-1 0,0 0 0,0 0 0,4 12 0,-4-18-5,-1 1 0,1 0 0,1-1 0,-1 1 0,0 0 0,1-1 0,-1 0 0,1 1 0,0-1 0,-1 0 0,1 0 0,0 0 1,1 0-1,-1 0 0,0 0 0,0-1 0,1 1 0,-1-1 0,1 1 0,-1-1 0,1 0 0,0 0 0,-1 0 0,1-1 0,0 1 0,0-1 0,0 1 0,0-1 0,-1 0 0,4 0 0,7-1 6,0-1 1,0 0 0,-1-1 0,1 0 0,14-7-1,-21 8-28,401-139 330,-222 74-688,-179 67 204,-8 6 69,-13 12 30,12-14 42,-10 11-14,2 0 0,0 1 0,-17 32 0,24-40 31,1 0 0,0 1 0,0-1 0,0 1 0,1 0 1,1-1-1,-1 1 0,2 0 0,-1 0 0,2 16 0,-1-24 9,0 1-1,0 0 1,0-1-1,1 1 1,-1 0-1,1-1 1,-1 1-1,1-1 1,0 1-1,-1 0 1,1-1-1,0 0 1,0 1-1,0-1 1,0 1 0,0-1-1,2 1 1,-2-1-3,0 0 1,0-1 0,1 1 0,-1-1 0,0 1 0,0-1 0,1 0-1,-1 1 1,0-1 0,1 0 0,-1 0 0,0 0 0,1 0-1,-1 0 1,0 0 0,1 0 0,0-1 0,5-1 41,-1 0 1,0-1-1,0 1 0,1-1 1,-2-1-1,10-5 0,67-50 135,33-21-44,-75 55-95,-11 8 35,-2-1 0,0-1 0,44-42 0,-53 41-88,-2 0 0,0-2 1,20-35-1,31-75 37,49-155-406,-112 275 284,-1 0 0,0 0 0,2-20 0,-5 30 67,1-17-225,-1 19 231,0 0 1,0-1 0,0 1-1,0 0 1,0-1 0,0 1-1,-1 0 1,1 0 0,0-1-1,0 1 1,0 0 0,0-1-1,0 1 1,0 0 0,0 0-1,-1 0 1,1-1 0,0 1-1,0 0 1,0 0 0,-1-1-1,1 1 1,0 0-1,0 0 1,0 0 0,-1 0-1,1 0 1,0-1 0,-1 1-1,1 0 1,0 0 0,0 0-1,-1 0 1,1 0 0,0 0-1,0 0 1,-1 0 0,1 0-1,0 0 1,-1 0 0,1 0-1,0 0 1,0 0 0,-1 0-1,1 0 1,0 0-1,0 0 1,-1 1 0,1-1-1,0 0 1,0 0 0,-1 0-1,1 0 1,0 1 0,0-1-1,-1 0 1,1 0 0,0 0-1,0 1 1,-4 2-19,0 1 0,0 0 0,1 0 0,-1 0 0,1 1 0,0-1 0,0 1 0,-3 6 0,-75 152-186,54-105 94,0-3 50,-1 2 170,-33 93 1,43-87-21,2 1 0,3 1 0,4-1 0,1 2 0,3 67 0,5-126-2,2 34 298,-2-38-307,1 1-1,-1-1 0,1 1 1,0-1-1,1 1 0,-1-1 1,0 0-1,1 0 0,2 4 1,-3-6-79,-1 0 0,1-1 0,0 1 0,-1-1 0,1 1 0,0-1 1,0 1-1,-1-1 0,1 0 0,0 1 0,0-1 0,0 0 0,-1 1 1,1-1-1,0 0 0,0 0 0,0 0 0,0 0 0,-1 0 0,1 0 1,0 0-1,0 0 0,0 0 0,0 0 0,0-1 0,1 1 0,0-1-120,0 0-1,1 0 0,-1 0 0,0 0 0,0 0 0,0-1 0,0 1 0,-1 0 0,1-1 1,3-3-1,0-1-467,-1 0 1,0-1-1,0 0 1,-1 1 0,0-1-1,4-12 1,-2 1-1209,5-28 0,-7 33 1306,-2 0 1,1 0-1,-2-1 0,1 1 0,-2 0 0,0 0 0,0-1 1,-2 1-1,1 0 0,-8-20 0,4 18 655,-1 2 1,0-1-1,-1 1 0,0 0 1,-1 0-1,-1 1 0,0 0 1,0 1-1,-1 0 0,-1 1 0,1 0 1,-2 1-1,1 0 0,-26-12 1,-83-36 5775,119 56-5805,0 0 0,1 0 0,-1 0-1,1 0 1,-1 0 0,1-1 0,-1 1 0,1-1-1,0 1 1,-1-1 0,1 1 0,0-1-1,0 0 1,-1-2 0,2 4-112,0-1 0,0 1 0,0 0 0,0 0 0,-1 0 1,1 0-1,0-1 0,0 1 0,0 0 0,0 0 0,0 0 0,0-1 0,0 1 0,0 0 0,0 0 0,0 0 0,0-1 1,0 1-1,0 0 0,0 0 0,0 0 0,0 0 0,0-1 0,1 1 0,-1 0 0,0 0 0,0 0 0,0-1 0,0 1 0,0 0 1,0 0-1,0 0 0,1 0 0,-1 0 0,0 0 0,0-1 0,0 1 0,0 0 0,1 0 0,-1 0 0,0 0 0,8-4 276,-1 0 1,1 1-1,0 0 0,15-3 0,79-20 914,-33 10-767,79-31-1,95-42-189,-233 85-389,-3 1 203,1 1 0,13-3 0,-19 4-286,0 1 0,0 0 1,1 0-1,-1 0 0,0 0 0,0 0 1,0 0-1,0 1 0,1-1 0,-1 1 0,0 0 1,0 0-1,0-1 0,3 3 0,9 8-1774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7:33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1 235 4800,'0'24'1557,"0"-24"-1482,0 1-1,0-1 1,0 1-1,0-1 1,0 1-1,0-1 1,0 0 0,0 1-1,0-1 1,0 1-1,0-1 1,1 0-1,-1 1 1,0-1-1,0 1 1,0-1-1,1 0 1,-1 1 0,0-1-1,0 1 1,1-1-1,-1 0 1,0 0-1,1 1 1,-1-1-1,0 0 1,1 1 0,-1-1-1,0 0 1,1 0-1,-1 0 1,1 0-1,-1 1 1,1-1-1,-1 0 1,0 0-1,1 0 1,-1 0 0,1 0-1,-1 0 1,1 0-1,-1 0 1,0 0-1,2 0 1,16-7 2501,-16 6-2475,7-4 313,0-1 0,-1-1 0,1 0 0,-1 0 0,-1 0 0,10-12 0,10-9 240,1 4-142,0 1 1,44-27-1,68-26 649,-138 75-1159,3-2-197,-7 5-129,-8 5 175,-4 3 232,0 1 0,1 1 0,0 0 0,1 0 0,0 2 0,1-1 0,1 1 0,0 1 0,1 0 0,0 0 0,2 1 0,-1 0 0,-4 19 0,11-31-26,0 0-1,0 0 0,0 1 0,1-1 0,-1 1 0,2 6 0,-1-9-30,0 0 0,0-1-1,1 1 1,-1-1-1,0 1 1,1-1-1,0 1 1,-1 0-1,1-1 1,0 0-1,0 1 1,0-1-1,0 0 1,0 1-1,0-1 1,0 0-1,0 0 1,0 0-1,0 0 1,1 0 0,2 2-1,0-2 16,0 1 1,1-1-1,-1 1 1,1-1-1,-1-1 0,1 1 1,0-1-1,-1 1 1,1-1-1,8-2 0,6 0 82,24-8 0,-27 6-45,48-12-18,-2-4 1,62-27-1,-91 32-44,-1 0 0,59-40 0,-86 52-296,-7 5 74,-14 12-18,-10 10 198,20-17 49,-1 0 0,1 0-1,0 1 1,1 0 0,0 0 0,0 0 0,1 1 0,0-1-1,0 1 1,1 0 0,0 1 0,0-1 0,1 0-1,1 1 1,0-1 0,0 1 0,1 15 0,0-22 9,1 1 0,0-1 0,0 1-1,0-1 1,0 1 0,0-1 0,1 0 0,-1 0 0,1 1 0,0-1 0,0-1 0,0 1 0,1 0 0,-1 0 0,5 3 0,-6-5-7,0 0 0,1 0 0,-1 0 0,1 0 0,-1 0 0,1-1 0,0 1 0,-1 0-1,1-1 1,0 1 0,-1-1 0,1 0 0,0 0 0,0 1 0,0-1 0,-1 0 0,1 0 0,0-1 0,0 1 0,-1 0 0,1-1 0,0 1 0,-1-1 0,1 1 0,0-1 0,-1 0 0,1 1 0,-1-1 0,1 0 0,-1 0 0,1 0 0,-1-1 0,2 0 0,6-8-9,-1 1 1,0-1 0,0 0-1,-1-1 1,-1 0 0,0 0-1,0 0 1,-1-1 0,0 1-1,-1-1 1,-1 0 0,0-1-1,0 1 1,-1-1 0,0-24-1,-2 34-32,0 0 0,0-1 0,-1 1 0,0-1 0,1 1-1,-1-1 1,0 1 0,-1 0 0,1 0 0,0 0 0,-1 0 0,0 0-1,0 0 1,0 0 0,0 0 0,0 0 0,-1 1 0,1 0 0,-1-1-1,1 1 1,-1 0 0,0 0 0,0 0 0,0 0 0,0 1-1,0-1 1,0 1 0,-1 0 0,1 0 0,0 0 0,-1 0 0,1 1-1,-1-1 1,1 1 0,-6 0 0,3 1 26,-2 0 175,12-4-28,12-4-141,0 0 1,0 2-1,1 0 1,-1 1-1,33-4 1,-20 3-15,20-3-27,0 2-1,1 2 1,-1 2-1,78 7 0,-122-4 27,0 0 0,0 0 0,0 0 0,0 1 0,0-1 0,5 4 0,-9-5 4,1 1-1,-1 0 0,0-1 0,0 1 0,0 0 0,0 0 1,0-1-1,0 1 0,0 0 0,0 0 0,0 0 0,-1 0 1,1 0-1,0 1 0,0-1 0,-1 0 0,1 0 0,-1 0 1,1 1-1,-1-1 0,0 0 0,1 0 0,-1 1 0,0-1 1,0 0-1,0 1 0,0-1 0,0 2 0,-1 2 52,-1 0 1,0 1-1,0-1 0,0 0 0,-1 0 0,1-1 1,-6 8-1,-8 16 604,48-37 278,21-20-695,-34 18-309,35-15 0,-48 23 43,0 1 0,1 0 1,-1 1-1,0 0 0,1 0 1,-1 0-1,1 0 1,-1 1-1,1 0 0,8 2 1,-11-2 23,-1 2 0,1-1 0,-1 0 1,1 1-1,-1-1 0,1 1 1,-1 0-1,0 0 0,0 0 1,0 1-1,5 4 0,2 3 228,15 22-1,-19-24-98,7 9 3,0 2 251,28 29 1,-35-43-308,-1 0 1,1 0-1,0-1 0,0 0 0,1 0 1,-1 0-1,1 0 0,0-1 1,11 3-1,21 0-117,-35-5 32,41 3-67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03.39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428 195 1664,'-5'-5'2709,"4"5"-2657,1 0-1,0 0 0,-1 0 1,1 0-1,0-1 1,-1 1-1,1 0 0,0 0 1,-1 0-1,1 0 1,0 0-1,-1 0 0,1 0 1,0 0-1,-1 0 1,1 0-1,-1 0 1,1 0-1,0 0 0,-1 1 1,1-1-1,0 0 1,-1 0-1,1 0 0,0 0 1,-1 1-1,1-1 1,0 0-1,0 0 0,-1 1 1,-9 8 585,8-7-548,-12 9 363,9-7-386,1-1 1,-1 1-1,1 0 0,0 0 0,1 0 0,-1 0 0,-3 5 0,2 0 36,3-5-77,-1-1-1,1 1 1,0 0-1,0 0 0,0 0 1,1 0-1,-1 0 1,1 0-1,0 0 0,0 1 1,0 7-1,0-1-29,1-8 5,0 1 0,0 0 0,0 0 0,0 0 0,1 0 0,-1-1 0,1 1 0,2 6 0,2 0 3,13 23 37,-17-31-34,0 0 0,0-1 0,1 1 0,-1 0 0,1-1 0,-1 1 0,1-1 0,0 0 0,0 1 0,-1-1 0,1 0 1,0 0-1,4 1 0,-5-1 13,0-1 1,1 0-1,-1 0 1,0 0-1,0 0 1,0 0-1,1 0 1,-1 0-1,0 0 1,0 0-1,0-1 0,0 1 1,0 0-1,1-1 1,-1 1-1,0-1 1,0 1-1,0-1 1,0 0-1,0 1 1,0-1-1,-1 0 1,1 0-1,0 0 1,0 1-1,0-1 1,0-2-1,2-1 52,-1 0 0,1-1 0,-1 1 0,-1 0-1,3-6 1,-1-2 144,1 1 1,2-22-1,-6 29-173,1-1 1,-1 1 0,-1-1-1,1 1 1,0-1 0,-1 0-1,0 1 1,0 0 0,-1-1-1,-2-6 1,3 7-25,-1 1-1,0-1 1,0 1-1,1 0 1,-2 0-1,1-1 1,0 2-1,-1-1 1,1 0-1,-1 0 1,0 1-1,0-1 1,-4-1-1,2 1-2,0 0-1,0 1 1,0-1-1,0 1 1,-1 1-1,1-1 1,-1 1-1,1 0 1,-1 0-1,0 1 1,1-1-1,-1 1 1,0 1-1,-8 0 0,9 1-34,1-1 0,0 0-1,-1 1 1,1 0-1,0 0 1,0 0 0,0 1-1,1-1 1,-1 1-1,0 0 1,1 0 0,0 0-1,0 1 1,0-1-1,0 1 1,0-1 0,1 1-1,-4 7 1,3-5 14,1 0 0,-1 0 0,2 0 0,-1 0 1,1 1-1,0-1 0,0 1 0,0-1 1,1 1-1,0-1 0,1 1 0,-1-1 0,1 0 1,0 1-1,1-1 0,-1 0 0,1 1 0,1-1 1,-1 0-1,1-1 0,0 1 0,6 8 0,-8-13 18,0 0-1,-1 0 1,1-1-1,0 1 1,0 0-1,0-1 1,-1 1-1,1-1 1,0 1-1,0-1 1,0 0-1,0 1 1,0-1-1,0 0 1,0 1 0,0-1-1,0 0 1,0 0-1,0 0 1,0 0-1,0 0 1,0 0-1,0 0 1,0 0-1,0-1 1,0 1-1,0 0 1,0-1-1,0 1 1,0-1-1,0 1 1,0-1-1,0 1 1,-1-1-1,1 1 1,0-1-1,1-1 1,2-1 22,0-1 0,-1 0 1,1 0-1,-1 0 0,1 0 0,1-5 1,3-4 98,-2 1 1,0-1 0,0 0 0,-1 0 0,4-23-1,-7 30-95,-1 0-1,0 0 0,-1 0 0,1-1 0,-1 1 0,-1 0 0,1-1 1,-1 1-1,0 0 0,-1 0 0,1-1 0,-1 1 0,0 0 0,-6-10 1,6 13-54,0 1 1,0-1 0,0 1 0,-1 0-1,1 0 1,-1 0 0,0 0 0,1 0-1,-1 0 1,0 1 0,0-1-1,0 1 1,0 0 0,0 0 0,0 0-1,0 0 1,-1 1 0,-2-1 0,-2 0 28,0 0 0,-1 1 0,1 0 1,0 0-1,0 1 0,-9 2 0,7-1-10,1 0-1,0 1 1,0 0-1,0 1 0,1-1 1,-1 2-1,1-1 1,0 1-1,0 1 1,0-1-1,1 1 0,0 1 1,0-1-1,1 1 1,-1 0-1,1 1 1,1-1-1,0 1 0,0 0 1,0 1-1,-6 16 1,7-13-36,1 0 0,0 1 0,1-1 0,0 1 0,1-1 0,0 1 0,2 20 0,1-12-2,1 1-1,1-1 1,10 34-1,-12-50 66,0 0 0,0-1-1,0 1 1,1 0 0,-1 0-1,1-1 1,0 0 0,1 0-1,-1 1 1,1-2 0,-1 1-1,1 0 1,9 5 0,-11-8 0,0 1-1,1-1 1,-1 0 0,1 0 0,0 0 0,-1 0 0,1-1 0,0 1 0,-1-1 0,1 1 0,0-1 0,0 0 0,-1 0 0,1-1 0,0 1-1,0 0 1,-1-1 0,1 1 0,0-1 0,-1 0 0,1 0 0,-1 0 0,1 0 0,-1-1 0,1 1 0,-1-1 0,4-2 0,-1-1 17,0 0 1,0-1-1,0 1 0,-1-1 1,0 0-1,0 0 1,0 0-1,-1 0 1,0-1-1,0 0 1,-1 1-1,0-1 1,3-13-1,-1-2 76,-1-1 1,-1-45-1,-2 55-75,-1 0 0,0 0 1,-1 0-1,-1 0 0,0 0 0,0 1 0,-1-1 0,-11-20 0,12 26-50,-1 0 0,0 1 0,0-1 0,-1 1 0,0 0 1,0 0-1,-1 1 0,1-1 0,-1 1 0,0 1 0,0-1 0,-1 1 0,0 0 0,1 0 0,-1 1 0,-9-3 0,12 4-25,0 1 1,1 1-1,-1-1 0,0 0 1,0 1-1,0 0 0,0 0 0,0 0 1,1 0-1,-1 1 0,0-1 0,0 1 1,-6 2-1,7-2 10,0 1 0,1-1 0,0 0 0,-1 1 0,1 0 0,0-1 0,-1 1 0,1 0 0,0 0 0,1 0 0,-1 1 0,0-1 0,1 0 0,-1 1 0,1-1 0,-1 1 0,1-1 0,0 1 0,-1 4 0,-1 6 10,1 1 0,0 0 0,0 0 0,2 0 0,0 0 0,0 0 0,3 17 1,1-6-18,2 1 0,0-1 1,10 24-1,-9-29 30,1-1 0,1 0 0,17 26 0,-19-36 15,0 1 0,1-1 0,0 0 0,0-1 0,1 0 0,0 0 0,15 9 0,-10-8 72,26 13 0,-34-20-48,0 0 1,0 0-1,0 0 1,0-1-1,1 0 1,-1 0-1,10 0 1,-10-1 10,-1 1 0,1-2 1,0 1-1,0-1 0,-1 1 1,1-2-1,0 1 1,-1-1-1,0 1 0,1-2 1,-1 1-1,0 0 0,0-1 1,0 0-1,0 0 1,-1-1-1,1 1 0,-1-1 1,0 0-1,5-6 1,4-4 11,-8 9-72,0 0 0,0-1 0,-1 0 0,4-6 0,-5 8-83,0-1 1,1 1 0,-1 0 0,1 0 0,0 1-1,0-1 1,8-5 0,14-14 178,-14 12 6,-10 8-58,1 1-1,-1 0 0,0-1 1,0 1-1,0-1 1,0 0-1,0 0 0,-1 0 1,1 0-1,-1 0 0,2-4 1,2-14 181,0 0-1,-2 0 1,0 0 0,-1-41 0,-1 36-134,0 17-63,-1 0 0,-1-15 1,-1 5 13,-2-10 41,2 20-198,0 0 0,0 0 0,1 0 0,0-1 0,1-13 0,5 6 188,-6 15-33,1 0-1,-1 0 1,0 0 0,0 0 0,0 0-1,0 0 1,0 0 0,0 1-1,-1-1 1,1 0 0,-1 1 0,-2-3-1,2 1-21,-1 0 0,1 0 0,-1 0-1,-3-7 1,3 5 13,0-1 0,0 1-1,-8-9 1,7 10-52,0-1-1,1 0 1,-6-10-1,9 15-28,0-1-1,-1 1 0,1-1 0,0 1 0,0-1 1,-1 1-1,1-1 0,0 0 0,0 1 0,0-1 0,0 1 1,0-1-1,0 0 0,-1 1 0,2-1 0,-1 1 1,0-1-1,0 0 0,0 1 0,0-1 0,0 0 0,0 1 1,1-1-1,-1 1 0,0-1 0,0 1 0,1-1 0,-1 1 1,0-1-1,1 1 0,-1-1 0,1 0 0,1 0 11,-1 1 0,1-1 0,-1 1 0,1 0 0,-1-1 0,1 1 0,-1 0 0,1 0 0,-1 0 0,1 0 0,-1 0 0,4 1 0,4 0-32,0 1-1,0 1 0,15 5 1,-7-1 78,35 8 0,-18-6 42,16 10 196,-47-18-179,-1 1 0,0-1 1,1 1-1,-1-1 0,0 1 1,0 0-1,4 4 0,26 42 83,-13-22-256,-14-18 190,0-1 1,11 12-1,-11-12-115,0 0-1,0 1 1,0 0 0,-1 0-1,4 10 1,-5-6 126,0-1 1,-1 1-1,0 0 0,-1 0 0,-1 0 1,0 0-1,-1 17 0,-1 7-14,1-18 33,-1 1 0,-1-1-1,-6 20 1,3-8 5,2-17 8,0 1-1,-6 13 0,0 0 15,6-19-95,0-1-1,0 1 1,-1-1-1,1 0 0,-2 0 1,1-1-1,-1 1 1,0-1-1,-8 6 1,4-6 110,1 0 0,-1 0 0,0-1 0,0-1 0,-1 0 0,1 0 0,-13 2 0,-14 6-86,-7-1-118,39-9-14,0 1 0,1-1 0,0 1-1,-1 0 1,1 1 0,0-1 0,1 1-1,-1 0 1,-3 4 0,6-7-34,15-9-426,-5 3 567,0 1-1,0-1 1,-1 0-1,12-9 1,9-6 152,-4 5-65,-1 0 0,34-30-1,-50 38-76,-1 0-1,1-1 1,-1 0 0,-1-1-1,1 0 1,-2 0 0,1 0-1,-1-1 1,0 1 0,3-12-1,-3 3 101,-1 1 0,0-1-1,-2 0 1,0 0-1,-1-35 1,-2 23-229,-3 0-1,-12-54 1,11 67 11,3 14-22,1 0 0,0 0 0,-1 0 0,2-1 0,-1 1 0,0-1 0,1 1-1,-1 0 1,1-1 0,0 1 0,0-1 0,0 1 0,2-5 0,-2 8 67,0-1-1,1 1 1,0-1-1,-1 1 1,1-1-1,-1 1 1,1 0-1,-1-1 1,1 1-1,0 0 1,-1 0-1,1 0 1,0-1-1,-1 1 1,1 0-1,0 0 1,-1 0-1,1 0 1,0 0-1,-1 0 1,1 0-1,0 0 1,0 1 0,19 4-237,-15-2 236,0 0-1,0 1 0,0 0 1,0 0-1,-1 0 1,0 1-1,0 0 1,0 0-1,0 0 0,-1 0 1,0 0-1,0 1 1,4 9-1,1 6 92,-1 2 0,6 29 0,-8-30-140,10 58 200,-14-69-49,0 0 1,-1 1 0,0-1-1,-1 0 1,-2 12-1,2-19-46,0 4 42,0 0 1,-1 0 0,0-1 0,0 1 0,-1 0-1,0-1 1,0 0 0,-1 0 0,-6 9-1,1-4 17,-2-1 0,0 0-1,0-1 1,0 0-1,-1-1 1,-1 0 0,0-1-1,0 0 1,-21 9-1,20-10 52,-1-1 0,1 0 1,-1 0-1,0-1 0,0-1 0,0-1 0,-1 0 0,-28 1 0,27-5-59,1-1 1,0 0-1,0-1 1,-20-7-1,15 4-132,-23-3 72,37 7-111,-1 0 0,1 1 0,-1 0-1,0 0 1,0 1 0,0-1 0,0 2 0,1-1 0,-9 3 0,2-1-386,12-2 467,1 1 0,-1-1 0,0 0 0,1 1 0,-1-1 0,0 1 0,1-1 0,-1 1 0,-1 1 0,-5 1-65,7-3 36,1 0 0,-1 0 0,1 0 0,-1 1 0,1-1 0,-1 0 0,1 0-1,-1 0 1,1 1 0,-1-1 0,1 0 0,0 1 0,-1-1 0,1 0 0,-1 1 0,0 0-1,1 1-234,0 0 213,0-1 0,1 1-1,-1-1 1,1 1 0,-1-1 0,1 0 0,-1 1-1,2 1 1,7 2 8,12 5 134,-5-6 5,1-2-1,-1 0 1,1 0 0,-1-2-1,1 0 1,32-5-1,-42 4-123,0 0 0,1 0 0,-1 1 0,8 1 0,7 5-2187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08.60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562 47 1984,'-1'-16'7674,"1"15"-7611,0 0 0,-1 1 0,1-1 0,-1 0 0,1 0 0,-1 1 0,0-1 0,1 1 0,-1-1 0,0 0 0,1 1-1,-2-1 1,-8-9 901,8 8-863,0 1 1,0 0 0,0 0 0,0-1 0,0 1-1,0 1 1,-1-1 0,1 0 0,0 1-1,-1-1 1,-2 0 0,-24 5 495,19-3-449,1 0-1,-1 0 1,1 2-1,0-1 1,-1 1-1,1 0 1,1 1-1,-1 0 1,-15 10-1,-4 0 58,-36 27 174,58-36-339,-1 0 0,0 0 0,1 1 0,-11 12 1,-11 11 35,5-6 79,0 0 0,-29 43-1,18-25-110,24-31-3,2 0 1,-1 0 0,1 1-1,1 0 1,-11 21 0,14-23 28,1-1-85,0-1 1,-4 16-1,6-18 8,-1 3-69,1 2 1,0-1 0,0 0-1,1 10 1,1-13 106,0 0 0,1 0 1,-1 0-1,1 0 0,0 0 0,1 0 0,-1 0 0,6 7 1,-3-2-19,-4-9-35,14 29-62,-13-8 275,-1-18-184,0-1-1,1 1 1,-1-1 0,1 1-1,0-1 1,0 0 0,0 1 0,1-1-1,4 6 1,7 11 0,-8-9 30,1-2 0,1 1 0,9 9 0,-5-4-136,-5-8 16,-4-6 94,-1 1 0,1 0 0,-1 0 0,0 1 0,0-1 0,2 5 0,-2-6 1,-1 0 1,1 0-1,-1 0 0,1 0 0,-1-1 0,1 1 1,0 0-1,0-1 0,4 3 0,0 1 10,-1-1-51,19 17 9,27 18 0,-43-34 67,0 0 1,0-1-1,0 0 1,0 0-1,1-1 0,0 0 1,0 0-1,10 1 0,8-1 12,37 0 0,26-3 170,-60-7-156,-24 5-66,3-2 37,-1 0 0,1 0 0,-1-1 0,0 0 0,11-9 0,10-7-47,-19 15 3,24-15 144,42-35 0,-13 11 144,-30 21-225,1 1-1,52-26 0,-73 39 259,-12 9-322,0 0 0,1 0 1,-1 0-1,0-1 0,1 1 1,0 0-1,-1 1 0,3-2 1,-2 1 30,0 0 0,1-1-1,-1 1 1,0 0 0,0-1 0,0 0 0,0 1 0,0-1 0,-1 0 0,1 0 0,0 0 0,-1 0 0,0 0-1,1-1 1,-1 1 0,0 0 0,0-1 0,1-2 0,0-1 29,0-1 0,-1 1 0,0-1 0,0 0 0,0-11 0,-1 14-27,0 1-1,-1-1 0,1 1 1,-1-1-1,0 1 0,0-1 1,0 1-1,-1-1 0,1 1 1,-3-3-1,-21-30 70,18 28-95,1 0 0,-8-13 0,3 2-26,-18-23-1,3 6 14,10 13 21,-1 1-1,0 0 0,-33-29 1,40 43-38,0 0 0,-1 1 0,0 0 0,0 0 0,-20-7 0,-59-18-94,85 31 62,-1 0 0,0 0-1,0 0 1,0 1-1,0 0 1,-10 1 0,-7 1 98,20-2-69,1 0 0,-1 1 0,0 0 0,1-1 0,-1 1 0,1 0 0,0 0 0,-1 1 0,1-1 0,0 0 0,-1 1 0,1-1 0,0 1 0,0 0 0,0 0 0,1 0 0,-1 0 0,-2 4 0,-4 4-51,2 1 1,-11 20-1,9-13-56,1-1 1,1 1-1,1 1 0,-4 19 1,-5 77-286,13-109 407,0 1 5,1 0 0,-1-1 1,1 1-1,1 0 0,-1 0 0,1-1 0,0 1 0,1 0 0,0-1 1,0 1-1,0-1 0,1 0 0,4 9 0,-4-9 36,1 1 41,0-1-1,0 1 1,9 10-1,-11-15-30,0 0-1,0 0 0,0 0 0,1-1 1,-1 1-1,1 0 0,-1-1 0,1 0 1,0 0-1,-1 0 0,1 0 0,0 0 1,4 1-1,0-1 29,0 0 0,0-1 0,0 0 0,1 0 0,-1 0 0,0-1 0,0 0-1,0 0 1,0-1 0,11-4 0,-14 5-34,-1 0-1,0-1 1,0 1-1,0-1 0,-1 0 1,1 0-1,0 0 1,-1 0-1,1 0 1,-1-1-1,0 1 0,0-1 1,0 0-1,0 0 1,0 1-1,0-1 0,-1 0 1,1 0-1,-1-1 1,0 1-1,0 0 1,0 0-1,0-4 0,1-9-35,-1-1-1,-1 1 1,0-1-1,-1 1 1,-1 0-1,-7-29 0,-4 4-6,-22-51-1,25 66-60,4 12 46,5 9-25,-1 0 0,0 0-1,0 0 1,-1 0 0,1 0 0,-1 0 0,-5-5-1,-3-4 44,8 9-12,-1 0 1,0 1 0,0-1 0,0 1-1,-6-5 1,7 8 6,1-1 13,0 1 0,-1 0 0,1-1 0,0 0-1,0 1 1,0-1 0,0 0 0,0 0 0,1 0 0,-1 0 0,1-1-1,-1 1 1,-1-3 0,3 5-21,0-1-1,0 1 1,-1-1 0,1 1 0,0-1-1,0 1 1,0-1 0,-1 1-1,1-1 1,0 1 0,0-1 0,0 1-1,0-1 1,0 1 0,0-1-1,0 1 1,0-1 0,0 1 0,0-1-1,0 1 1,1-1 0,-1 1-1,0-1 1,0 1 0,0-1-1,1 1 1,-1-1 0,0 1 0,1-1-1,-1 1 1,0 0 0,1-1-1,1 0-64,-1 0 0,1 0 0,0 1 0,-1-1 0,1 0 0,-1 1 0,1-1 0,0 1 0,0 0-1,2 0 1,4-1-86,0 1-1,0 1 0,0-1 1,10 4-1,-2 1 126,0 1 0,-1 1 0,0 0 0,0 1 0,14 11 0,-11-8 2,8 7 71,-2 0-1,0 1 1,-2 2 0,0 0-1,-1 1 1,-1 2 0,-1 0-1,-1 1 1,17 31 0,-20-32 52,-9-17-67,-1 0 0,-1 1-1,1 0 1,-1 0-1,5 16 1,14 72 415,-22-92-382,0 0 1,-1 0-1,0 1 1,0-1-1,0 0 1,0 1-1,-1-1 1,1 0-1,-1 0 1,0 1-1,-3 5 1,0 0 56,0 0 0,-1-1 0,-8 13 0,7-12-75,0 0-1,1 1 1,-4 13 0,0-2-6,8-17 4,-1 0-1,1 1 1,-1 9 0,1-10 7,1-1 0,-1 1 1,0-1-1,0 1 1,-1-1-1,-1 5 1,-3 3 44,-1-1 0,-1 0 0,1 0 0,-2-1 0,1 0-1,-16 13 1,11-10 70,1-2-41,-1 1 1,0-2-1,0 0 0,-1 0 0,-24 12 0,6-8-95,-4 1 26,-47 28 1,72-36-81,5-3 48,0 0 0,0-1 1,0 1-1,-1-1 1,-11 3-1,12-4 193,-17 2-295,23-4 92,0 0-1,0 0 1,0 0 0,0 0-1,0 0 1,0 0-1,0 0 1,0 0-1,0 0 1,0 0-1,0 0 1,1 0-1,-1 0 1,0 0-1,0 0 1,0 0-1,0 0 1,0 0-1,0 0 1,0 0 0,0 0-1,0 0 1,0 0-1,0 0 1,0 0-1,0 0 1,0 0-1,0 0 1,1-1-1,-1 1 1,0 0-1,0 0 1,0 0-1,0 0 1,0 0 0,0 0-1,0 0 1,0 0-1,0 0 1,0 0-1,0 0 1,0 0-1,0 0 1,0 0-1,0-1 1,0 1-1,0 0 1,0 0-1,0 0 1,0 0-1,0 0 1,0 0 0,0 0-1,0 0 1,0 0-1,0 0 1,0 0-1,0 0 1,0 0-1,0 0 1,0-1-1,0 1 1,0 0-1,-1 0 1,1 0-1,0 0 1,0 0-1,6-3-64,10-2 33,1-1 1,18-9 0,-7 3 150,158-73 23,-158 70-29,-1-1 0,0-1 0,-1-2 0,33-30 0,-51 40-17,0 0 0,0 0 0,-1 0 1,0-1-1,-1 0 0,0-1 0,0 0 0,-1 1 0,7-24 0,-8 20-3,-1-1 0,-1 0 0,0 1 1,-1-1-1,0 0 0,-2 0 0,-2-24 0,1 31-184,0 0-1,0 0 0,-4-7 1,-4-13-83,8 22 164,0 1 1,0 0-1,0 0 1,-1 0-1,0 0 0,0 0 1,-1 0-1,1 1 1,-1 0-1,0-1 0,0 2 1,-1-1-1,1 0 0,-1 1 1,0 0-1,0 0 1,0 0-1,0 0 0,0 1 1,0 0-1,-1 0 1,-10-2-1,-42-13 170,-113-7-145,152 22-42,0 2 0,1 0 0,-1 1 0,0 1 0,0 1 0,1 0 0,-26 9 0,15-1-72,-45 25 0,-13 5-24,59-27 3,13-7 95,1 0 0,-1 1 1,2 1-1,-1 0 0,-22 21 0,34-28 26,0-1-1,1 1 0,-1 0 0,0 0 0,1 0 0,0 0 0,0 0 0,-1 1 0,1-1 1,0 0-1,1 0 0,-1 1 0,0-1 0,1 1 0,-1-1 0,1 0 0,0 1 1,0-1-1,0 1 0,0-1 0,1 5 0,-1-5 23,1 1 0,1-1 0,-1 1 0,0-1 0,1 0-1,-1 0 1,1 1 0,0-1 0,-1 0 0,1 0 0,0-1 0,0 1 0,0 0 0,1-1 0,-1 1-1,0-1 1,1 0 0,-1 1 0,4 0 0,4 1 52,0 0 1,1 0-1,-1-1 0,0-1 1,1 0-1,-1 0 0,1-1 0,-1 0 1,1-1-1,-1 0 0,1 0 1,16-6-1,-5 0 27,-1 0-1,0-1 1,0-2 0,35-21-1,-40 22-40,-6 3 6,-1 0 0,1 0 0,-1-1-1,0 0 1,12-13 0,-19 17-54,0 0 1,0 1-1,-1-1 0,1 0 1,-1 0-1,1 0 0,-1 0 1,0-1-1,1-3 0,-2 6-27,0 0-1,0 1 1,0-1-1,0 0 1,0 0-1,0 1 1,0-1-1,0 0 1,0 0-1,0 1 1,0-1-1,0 0 1,-1 1-1,1-1 1,0 0-1,0 0 1,-1 1-1,1-1 1,0 0-1,-1 1 1,1-1-1,-1 1 1,1-1-1,-1 1 1,1-1-1,-1 1 1,0-1-1,1 1 1,-1-1-1,1 1 1,-1 0-1,0-1 0,0 1 1,1 0-1,-1-1 1,0 1-1,1 0 1,-1 0-1,0 0 1,0 0-1,1 0 1,-1 0-1,0 0 1,-1 0-1,0 0-194,1 0-1,-1 1 1,1-1-1,-1 0 1,1 1-1,-1 0 1,1-1-1,-1 1 1,1 0-1,-1-1 1,1 1-1,0 0 1,-1 0-1,1 0 1,0 0-1,0 0 1,0 1-1,-2 1 1,-13 29-6260,15-12 3904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0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 2144,'-5'-4'10462,"4"4"-10074,-11-2 1512,-10 4-2661,16 1 759,-1 0 0,1 1 1,0-1-1,0 1 0,1 0 0,-1 0 0,1 1 1,0 0-1,0 0 0,0 0 0,1 1 0,0-1 1,0 1-1,0 0 0,1 0 0,-5 11 0,2-1 90,0-1-1,1 1 1,1 0-1,1 0 0,0 0 1,0 18-1,2-19-6,2 29-1,0-38 4,-1-1 0,1 0-1,1 0 1,-1 0-1,1 0 1,0 0 0,0 0-1,0 0 1,4 5 0,-5-9-47,-1 0 1,1 0-1,-1 0 1,1-1-1,0 1 1,-1 0-1,1 0 1,0 0-1,0-1 1,0 1-1,-1 0 1,1-1-1,0 1 1,0-1-1,0 1 1,0-1-1,0 0 1,0 1-1,0-1 1,0 0-1,0 0 1,1 1 0,-1-1-1,1 0 1,0-1 12,0 1 1,0-1-1,0 0 1,-1 1 0,1-1-1,0 0 1,-1 0-1,1 0 1,-1 0 0,1 0-1,-1 0 1,3-3-1,2-3 86,0-1-1,0 1 0,-1-1 0,7-14 0,0-1-98,-2-1 0,-1 0 0,0-1-1,-2 0 1,-1 0 0,-1 0 0,-1-1-1,0-26 1,-4 49-55,0 0-1,-1-1 1,1 1 0,-1 0-1,1 0 1,-1 0 0,-2-4-1,3 7 14,0-1 0,0 1 0,0 0 0,0 0 0,0 0 0,0-1 0,0 1-1,0 0 1,-1 0 0,1 0 0,0-1 0,0 1 0,0 0 0,0 0 0,-1 0-1,1 0 1,0-1 0,0 1 0,0 0 0,-1 0 0,1 0 0,0 0 0,0 0 0,-1 0-1,1 0 1,0 0 0,0 0 0,0 0 0,-1 0 0,1 0 0,0 0 0,0 0-1,-1 0 1,0 0-3,1 1-1,-1 0 0,0-1 0,1 1 0,-1 0 0,0-1 0,1 1 1,-1 0-1,1 0 0,-1-1 0,1 1 0,0 0 0,-1 0 1,1 1-1,-2 4 18,1 1 1,0 0 0,0-1-1,1 1 1,-1 0-1,2 0 1,-1-1-1,1 1 1,2 8 0,-2-7 6,0 3 94,2 1 0,0-1 1,0 0-1,1 0 0,0-1 1,1 1-1,0-1 0,9 15 0,-10-19-55,1-1 0,-1 1 0,1-1 0,0 0 0,0 0 0,0 0 0,1-1 0,-1 0 0,1 0 0,0 0 0,0-1 0,1 0 0,-1 0 0,1-1 0,9 3 0,-3-3-159,0-1 0,0 0 1,0-1-1,0-1 0,0 0 1,0-1-1,-1 0 0,17-5 0,16-6-632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12.60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524 42 2144,'-10'-21'9113,"10"20"-9041,-4-8 1708,1 8-1639,-1 0 0,1 0 1,-1 1-1,1 0 0,-1-1 0,0 1 0,1 1 0,-1-1 1,1 0-1,-1 1 0,1 0 0,-1 0 0,1 0 1,0 0-1,-1 0 0,1 1 0,0 0 0,-4 2 1,1 0-29,0 1 0,-1-1 0,1 0 0,-9 2 1,-9 7 66,7-3 28,0-2-1,-1 0 0,1-2 1,-28 8-1,12-4 84,14-3-21,1 1 0,-21 13-1,3-2-43,20-11-44,1 0 1,1 2 0,-22 16-1,26-18-215,8-7 30,1 0 1,-1 0-1,0 0 0,1 0 0,-1 1 0,1-1 1,0 0-1,-1 1 0,1-1 0,0 1 1,0 0-1,-2 3 0,2-1-24,0 0 1,-1 1-1,1-1 1,1 1-1,-1-1 1,1 1-1,0 0 0,0-1 1,1 10-1,2 1 109,8 25 0,-7-26-60,0-3-66,0 0 0,7 12 0,5 13 16,-12-28 69,-1 1 0,1-1 1,1 0-1,0-1 0,0 1 0,10 12 0,-6-11-111,-1 0 1,8 14-1,6 7-4,-14-20 161,10 12-19,10 14-185,-24-31 138,1 0 0,-1 0 1,1-1-1,0 0 0,0 0 1,0 0-1,1-1 0,-1 0 1,1 0-1,0 0 0,-1-1 0,1 1 1,11 1-1,1-1-3,0 0-1,1-1 0,25-2 1,6 9 248,-32-10-206,-9 1-71,0 0 0,0 0 0,17 3 0,-22-2 40,-1-1-1,1 1 0,-1-1 1,1 0-1,-1 0 0,1-1 1,-1 1-1,1-1 0,-1 1 1,1-1-1,-1 0 0,0-1 1,0 1-1,1 0 0,3-4 1,25-22 147,-26 23-205,0 0 0,0 1 0,1-1 1,-1 1-1,1 0 0,12-3 0,5-2-4,-13 0 163,-7 5-120,-2 4-86,-2 0 17,0 1 46,0 0 4,0 1 1,0-1-1,0 0 1,-1 1 0,-1 3-1,2-6 9,-2 6 0,-2 0 0,1 0 0,0-1 0,-1 0 0,0 1 0,0-1 0,-1-1 0,1 1 0,-1-1 0,-8 6 0,40-13 102,21-11 195,-2-3-1,76-38 1,-116 51-253,-1 1-1,1-1 0,-1-1 0,0 1 0,-1-1 1,1 0-1,6-9 0,22-41-290,-28 46 308,2-4-26,-2 0 0,7-24 0,-4 12-38,6-27 83,-12 48-24,-1-1 1,0 0 0,0 1 0,-1-1-1,1-6 1,1-14 56,0 13-71,-2-1 0,1 0-1,-2 0 1,1 0 0,-5-20 0,4 24-22,-1 0 0,0 1 1,0-1-1,-1 0 1,0 1-1,-1-1 0,0 1 1,0 0-1,-1 1 1,0-1-1,0 1 0,0 0 1,-1 0-1,0 0 1,-1 1-1,-11-9 0,14 11-29,0 1 1,0 0-1,-1 0 0,1 0 0,-1 1 0,0 0 0,0 0 0,-5-2 0,-35-16-7,4 2-37,31 15 67,0 0 1,0 0-1,-1 1 0,-11-1 1,4 1-7,-19-6 74,26 6-96,1-1 0,-1 1 0,0 1 0,0 0 0,0 1 0,-11 0 0,3 2-85,16-3 60,-1 1-1,0 1 0,1-1 0,-1 0 1,1 1-1,-1 0 0,0 0 0,1 0 1,-7 3-1,-4 4 28,0-1-1,-18 7 1,-1 0 12,29-12-63,0 0 0,0 0-1,0 1 1,0-1 0,0 1 0,1 0 0,-1 1 0,1-1 0,0 0 0,0 1 0,0 0 0,-4 7 0,4-4 54,-1 0 0,2 0 0,-1 1 0,1-1 1,0 1-1,0 0 0,0 10 0,1-4 8,2-1 1,-1 1-1,2 0 1,-1-1-1,2 1 1,0-1-1,1 0 1,0 0-1,10 22 1,-11-30 38,0 1 0,0-1 1,1 1-1,-1-1 0,1 0 0,0-1 1,0 1-1,1-1 0,6 6 0,-8-8-31,-1 0-1,0-1 0,1 0 0,-1 1 1,1-1-1,-1 0 0,1 0 0,0-1 1,-1 1-1,1 0 0,0-1 0,0 0 0,-1 1 1,1-1-1,0 0 0,0-1 0,0 1 1,-1 0-1,1-1 0,0 1 0,-1-1 1,1 0-1,0 0 0,2-2 0,3-2 21,0 0 0,0 0 0,-1-1 0,0 0-1,9-11 1,-3 5 132,8-9-40,0 0 0,-2-1-1,30-44 1,-47 63-110,0 0 0,0 0 0,-1 0 1,0-1-1,1 1 0,0-6 0,-2 8-20,0 0 0,1 0-1,-1 0 1,0 0 0,0 0 0,0 0 0,-1 0-1,1 0 1,0 0 0,0 0 0,0 0-1,-1 0 1,1 0 0,-1 0 0,1 0 0,-1 0-1,1 0 1,-1 0 0,1 1 0,-1-1-1,0 0 1,1 0 0,-1 1 0,0-1 0,0 0-1,1 1 1,-1-1 0,-1 0 0,0 0-13,-1 0 1,1 0-1,0 0 0,-1 1 1,1-1-1,-1 1 1,1-1-1,-1 1 1,1 0-1,0 0 0,-1 0 1,1 0-1,-1 1 1,1-1-1,-1 1 1,1-1-1,-1 1 1,1 0-1,0 0 0,0 0 1,-5 2-1,-2 3 21,0 0-1,0 1 0,-12 11 0,11-9-40,1 0 1,0 1-1,0 0 0,1 0 0,0 1 0,1 0 0,0 0 0,1 1 0,1 0 0,-1 0 0,2 0 1,-6 21-1,10-30 59,0 0 1,-1 0 0,1 0-1,0 0 1,0 0 0,1 0-1,-1 0 1,1 0-1,-1 0 1,1 0 0,0 0-1,2 5 1,-2-7-3,0 1 1,0-1-1,0 0 0,0 1 1,0-1-1,0 0 0,0 0 0,0 0 1,1 0-1,-1 0 0,0 0 1,1-1-1,-1 1 0,1 0 1,-1-1-1,0 1 0,1 0 1,0-1-1,-1 0 0,1 1 0,-1-1 1,1 0-1,-1 0 0,1 0 1,0 0-1,-1 0 0,3-1 1,9-2 59,0-1 1,0-1-1,0 0 0,-1-1 1,15-8-1,-12 6-49,77-47 77,-50 29-42,-42 26-56,13-7 68,-1-1 1,-1 0-1,0 0 1,0-1-1,16-17 1,-26 25-63,0 0 1,0 0 0,0 0 0,0-1 0,-1 1 0,1 0 0,0 0 0,-1-1-1,1 1 1,-1-1 0,1-1 0,-1 2-11,0 0-1,0 1 1,0-1-1,0 0 1,-1 1-1,1-1 1,0 1-1,0-1 1,-1 0 0,1 1-1,0-1 1,-1 1-1,1-1 1,-1 1-1,1-1 1,-1 1-1,1-1 1,-1 1 0,1-1-1,-1 1 1,1 0-1,-1-1 1,1 1-1,-1 0 1,0 0-1,1-1 1,-1 1 0,0 0-1,1 0 1,-1 0-1,0 0 1,1 0-1,-2 0 1,-4-1-19,0 1 1,0-1-1,0 2 0,0-1 0,0 1 1,0 0-1,0 0 0,0 0 0,0 1 1,1 0-1,-7 2 0,-6 5-22,-1 0 0,-18 13 0,21-11 25,1 1-1,0 0 1,-26 29-1,-31 50 323,68-84-325,-1 0-1,1 0 1,0 1 0,0 0-1,1 0 1,0 0-1,0 0 1,1 1 0,1-1-1,-3 17 1,4-23 30,0 0 0,0-1 0,1 1 1,-1-1-1,0 1 0,1 0 0,-1-1 0,0 1 0,1-1 0,0 1 1,-1-1-1,1 0 0,0 1 0,0-1 0,0 0 0,0 1 0,0-1 0,0 0 1,0 0-1,0 0 0,1 0 0,-1 0 0,0 0 0,1 0 0,-1 0 1,0-1-1,1 1 0,-1 0 0,1-1 0,-1 1 0,3-1 0,5 2 28,0-1 0,0 0 0,0-1-1,14 0 1,-6-1-12,-17 1-23,0 0 0,0 0-1,1 0 1,-1 0 0,0 0 0,0 0 0,0 0 0,1 0 0,-1 0 0,0 1 0,0-1 0,0 0 0,0 0 0,1 0 0,-1 0 0,0 0 0,0 0 0,0 0-1,0 1 1,0-1 0,0 0 0,1 0 0,-1 0 0,0 0 0,0 1 0,0-1 0,0 0 0,0 0 0,0 0 0,0 0 0,0 1 0,0-1 0,0 0 0,0 0-1,-1 11 57,-7 10-7,-51 65 1,51-74-305,7-11 252,0 0 0,0 0 0,1 0 0,-1 0 0,0 1 0,0-1 0,1 0 0,-1 0 0,1 0 0,-1 1 0,1-1 0,-1 0 1,1 0-1,0 1 0,0-1 0,-1 0 0,1 1 0,0-1 0,0 1 0,0-1 0,1 0 0,-1 1 0,0-1 0,0 0 0,1 0 0,-1 1 0,1-1 0,-1 0 0,1 0 1,1 3-1,-1-3-14,0 0 0,0 0 0,1 0 1,-1 0-1,0 0 0,1 0 0,-1 0 1,0 0-1,1 0 0,-1-1 1,1 1-1,-1-1 0,4 1 0,22 3 564,-44 2-534,-25 8-181,33-10 174,8-4-10,0 1-1,0-1 0,0 1 0,0-1 0,0 1 0,0-1 0,0 1 1,-1-1-1,1 0 0,-2 0 0,2 0-123,3 8-203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22.25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388 250 896,'-5'-8'11200,"-11"-26"-9808,8 12-543,1 5 132,0 1 0,-18-31-1,6 26-502,9 12 31,9 8-493,0 0 1,0 0-1,0 1 1,0-1-1,0 1 0,0-1 1,0 1-1,0-1 0,0 1 1,0 0-1,-1 0 0,1-1 1,0 1-1,0 0 0,0 0 1,0 0-1,-1 0 0,1 0 1,0 0-1,0 1 1,0-1-1,0 0 0,0 1 1,-1-1-1,1 0 0,0 1 1,0-1-1,0 1 0,-1 0 1,0 1-34,1-1 1,-1 1-1,1-1 1,-1 1 0,1-1-1,-1 1 1,1 0-1,0 0 1,0-1-1,0 1 1,0 0 0,0 0-1,0 0 1,-1 4-1,-6 34-63,7-33 81,-4 22-50,2-1 0,1 1-1,1-1 1,1 1 0,2 0-1,1-1 1,7 30 0,-7-46 81,0-1 1,1-1-1,0 1 1,1-1-1,0 1 1,1-1 0,0-1-1,0 1 1,10 10-1,-14-19 3,-1 1 0,1-1 1,-1 0-1,1 1 0,0-1 0,0 0 0,0 0 0,0 0 1,0 0-1,0-1 0,0 1 0,0 0 0,0-1 0,0 0 0,0 1 1,0-1-1,0 0 0,0 0 0,0 0 0,0 0 0,1 0 1,-1-1-1,0 1 0,0-1 0,0 1 0,0-1 0,0 0 1,0 0-1,0 0 0,-1 0 0,1 0 0,0 0 0,0 0 1,-1-1-1,1 1 0,-1 0 0,1-1 0,-1 0 0,1 1 0,-1-1 1,0 0-1,0 0 0,0 0 0,0 1 0,0-1 0,0 0 1,-1 0-1,1 0 0,-1 0 0,1-1 0,-1 1 0,0 0 1,0-3-1,0-77 282,-18-144 0,16 215-347,-1 0-1,-4-10 1,4 14-16,1 1 1,0-1 0,0 0 0,1 0 0,-2-12 0,3 17-20,1 0 0,0-1 0,-1 1 0,1 0 0,0 0 0,0 0 0,0 0 0,0 0 0,0 1 0,0-1 0,1 0 0,-1 0 0,0 1 1,1-1-1,0 1 0,2-3 0,-3 4-151,0-1 186,-1 1 0,1-1 0,0 1 0,-1 0 0,1-1 1,0 1-1,-1 0 0,1 0 0,0 0 0,-1 0 0,1-1 0,0 1 0,0 0 0,-1 0 0,1 0 1,0 0-1,0 1 0,-1-1 0,1 0 0,0 0 0,-1 0 0,1 1 0,0-1 0,8 2-51,1 0-1,16 0 0,-22-1 103,0-1 1,0 1-1,0 0 0,0 1 1,7 2-1,-1 3-57,0 1 0,-1-1 1,0 2-1,12 14 0,1-1-14,-17-15 95,0-1 0,0 1 0,0 1 0,-1-1 0,0 1-1,5 12 1,-9-18-15,1-1 0,-1 1 0,1-1 0,-1 0 0,0 1 0,0-1 0,0 1 0,0-1 0,0 1 0,0-1 0,0 1 0,0-1 0,0 1 0,-1-1 0,1 1 0,-1-1 0,1 1 0,-2 1 0,1-1 29,-1 1 1,1-1-1,-1 0 0,0 0 0,0 0 0,0 0 1,0 0-1,0 0 0,-4 2 0,1-1 7,0-1-1,1 0 1,-1 0-1,0 0 0,0 0 1,0-1-1,-1 0 0,1 0 1,0 0-1,0 0 1,-8-1-1,6-1-35,0 0 1,0-1-1,0 0 0,1 0 1,-1-1-1,0 0 0,1 0 1,0 0-1,-1-1 1,1 0-1,1 0 0,-1-1 1,-7-7-1,-1-1-32,1-2-1,1 0 1,-20-30 0,29 39-93,0 1 0,0-1-1,0 0 1,1-1 0,0 1 0,0 0 0,1 0-1,-1-1 1,0-11 0,2 16 64,0 0 1,0 0-1,0 0 0,0 0 1,0 0-1,1 0 0,-1 0 1,1 0-1,-1 0 0,1 1 1,0-1-1,-1 0 0,1 0 1,0 0-1,0 0 0,0 1 1,1-1-1,-1 1 0,0-1 1,1 1-1,-1-1 0,1 1 1,-1 0-1,1-1 0,0 1 1,-1 0-1,1 0 0,0 0 1,0 1-1,0-1 0,0 0 1,0 1-1,3-1 0,8-1-48,0 1-1,1 1 1,-1 0-1,1 1 1,-1 0-1,0 1 0,20 6 1,4 2 13,47 22 0,-53-18 133,-1 2 0,0 2-1,40 30 1,-62-41-23,0 0-1,-1 1 1,0 0-1,0 0 1,7 12-1,-2-3 43,-1 6 117,-10-21-170,0 1-1,-1-1 1,1 0-1,0 0 1,1 0 0,-1 0-1,4 5 358,3-19 637,-6 8-886,2-3-85,-1 0 0,0 0 0,-1 0 0,0 0 0,0 0 0,0-1 0,-1 1 0,0-1 0,0-13 0,3-21-147,-3 9 189,-2 4-157,1 27 30,1 0 0,-1 1 0,0-1 0,0 1 0,1-1 0,-1 1 0,1-1 0,-1 1 0,1 0 0,0-1 0,0 1 0,-1 0-1,3-3 1,2 12-271,0 0 0,-1 0 0,5 10 0,61 247 311,-54-200 16,-10-44 101,-5-16-67,1 0-1,0 0 1,-1 0-1,0 1 1,0-1-1,0 0 1,-1 1 0,0-1-1,0 0 1,-1 11-1,-16 7 383,16-21-418,0 0 0,0 0 0,0 0 0,0-1 0,-1 1 0,1-1-1,-1 1 1,1-1 0,-1 1 0,1-1 0,-1 0 0,0 0 0,0 0 0,-2 2 0,-3-1 53,1 0 1,-1 0-1,-8 1 1,-16 5-4,-4 3-62,-58 10 0,-6 2 121,48-12-79,41-10-76,0 0 0,1 1 0,-1 1 0,1-1 0,-1 1 0,1 1 0,0 0 0,-10 6 0,15-7 89,0-1-1,0 0 1,0-1-1,-1 1 0,1 0 1,0-1-1,-1 0 1,1 0-1,-1-1 0,1 1 1,-1-1-1,0 0 1,1 0-1,-1 0 1,1-1-1,-1 1 0,1-1 1,-1-1-1,1 1 1,0 0-1,-1-1 0,1 0 1,0 0-1,-7-5 1,3 1-95,0-1 0,0 0 1,1 0-1,0-1 0,0 0 1,1 0-1,0-1 0,0 1 1,1-1-1,0-1 0,1 1 1,0-1-1,0 0 0,1 0 1,0 0-1,-2-19 0,4 15-52,-1-6-21,1 1-1,1-1 1,3-29 0,23-90-166,-21 121 307,-1 0 0,-1-1 0,0 1 0,-1-1 0,-1 1 0,-1-1 0,0 1 0,-2-1 0,-4-22 0,5 30-89,-3-3-122,-1 8 100,4 5 43,0 1 1,0-1-1,0 1 0,0-1 0,0 1 0,-1 0 0,1 0 0,0 0 0,0-1 1,0 1-1,0 0 0,0 0 0,0 0 0,-1 1 0,1-1 0,0 0 0,0 0 1,0 1-1,0-1 0,0 0 0,0 1 0,0-1 0,0 1 0,0 0 0,0-1 1,0 1-1,0 0 0,1-1 0,-1 1 0,0 0 0,0 0 0,1 0 0,-1 0 1,0 0-1,0 1 0,-4 5-89,0 1 0,1 0 0,-5 11 0,7-13 118,-17 39 6,3 0 1,1 2-1,3-1 1,1 2-1,3 0 0,-3 52 1,11-88 28,-1-1 0,2 1 0,0 0 0,0 0 0,1 0 0,0 0-1,1-1 1,0 1 0,8 17 0,-7-21-2,1 0 0,-1-1 0,1 1 0,0-1 0,1 0 0,0 0 0,0-1 0,0 0 0,1 0 0,0 0 0,0-1-1,1 0 1,12 6 0,-12-6 12,1-1-1,0 0 1,0-1-1,0 0 1,0 0-1,0-1 1,1 0-1,-1-1 1,1 0 0,-1-1-1,1 1 1,-1-2-1,1 0 1,-1 0-1,1 0 1,-1-1-1,16-6 1,-7 2 34,-1-1 1,32-19 0,-43 23-55,-1-1 0,1-1 0,-1 1 0,0-1 0,0 0 1,0 0-1,-1 0 0,0-1 0,0 0 0,0 0 0,4-9 0,-4 5 28,-1 0-1,1 0 1,-2-1-1,1 1 1,0-13-1,0-59 73,6-38-606,0 2 350,-9 116 77,1 1-1,-1-1 1,0 0 0,0 0 0,1 1 0,-1-1 0,1 0 0,-1 1 0,1-1 0,0 1-1,0-1 1,1-1 0,-2 2 37,1 1 0,-1 0 0,0-1 0,0 1 0,1 0 0,-1-1 0,1 1 0,-1 0 0,0 0 0,1 0 0,-1-1 0,0 1 0,1 0 0,-1 0 0,1 0 0,-1 0 0,1 0 0,-1 0 0,0 0 0,1 0 0,0 0 0,0 0-2,0 0-1,0 0 0,-1 1 0,1-1 1,0 1-1,0-1 0,0 0 1,-1 1-1,1 0 0,0-1 1,-1 1-1,1-1 0,0 1 0,-1 0 1,1 0-1,3 4-9,7 8-28,0 1 1,-1 0 0,-1 1 0,12 23-1,30 90 285,-51-128-214,0 1 1,0-1 0,0 0-1,0 0 1,0 0 0,0 0-1,0 0 1,0 0 0,0 0-1,0 1 1,0-1 0,0 0-1,1 0 1,-1 0 0,0 0-1,0 0 1,0 0 0,0 0-1,0 0 1,0 0 0,0 0-1,0 0 1,1 0 0,-1 0-1,0 0 1,0 0 0,0 0-1,0 0 1,0 0 0,0 1-1,0-1 1,1-1 0,-1 1 0,0 0-1,0 0 1,0 0 0,0 0-1,0 0 1,0 0 0,0 0-1,1 0 1,-1 0 0,0 0-1,0 0 1,0 0 0,0 0-1,0 0 1,0 0 0,0 0-1,0 0 1,0 0 0,1-1-1,-1 1 1,0 0 0,0 0-1,0 0 1,0 0 0,0 0-1,0 0 1,0 0 0,0-1-1,0 1 1,0 0 0,0 0-1,7-15 285,7-24-251,-6 12-99,-2 1-1,6-43 0,-7 22-30,-7 43-204,-2 8 122,-3 7 123,2 0 120,1 0 0,0 1 0,0-1 0,1 1 1,1 0-1,0 0 0,1 0 0,-1 19 0,3-27-89,-2 6 275,-1-10 24,-2-5 114,-3-5-372,-1 0 1,0 1-1,0-1 1,-1 1-1,0 1 0,-1 0 1,1 0-1,-2 1 1,1 0-1,-1 1 1,0 0-1,0 1 0,-1 0 1,-13-4-1,15 7-62,-1 0 0,0 0 0,0 1-1,1 1 1,-1 0 0,0 0 0,0 1-1,0 0 1,1 1 0,-1 0 0,0 1-1,1 0 1,0 1 0,0 0 0,0 0-1,0 1 1,1 1 0,0-1 0,0 2-1,0-1 1,1 1 0,-1 0 0,2 1-1,-1 0 1,1 0 0,1 1 0,-1-1-1,-5 12 1,-2 8-39,-19 31-168,21-38 319,-14 33 0,10-19 45,-24-55 1162,37 18-1280,0 0 0,0 0 0,1 0 0,-1 0 0,1 0 0,-1-1 1,1 1-1,0-1 0,-3-4 0,-17-30 105,15 24-165,-32-50 92,-11-18-143,50 80 76,-1 0 0,1 0 1,-1 0-1,0 0 0,1 0 0,-1 0 0,0 0 1,0 0-1,0 0 0,1 0 0,-1 0 0,-2-1 1,3 2 13,-1 0 0,1 0 0,-1 0 0,1 0 0,0 0 0,-1 0 0,1 1 0,0-1 0,-1 0 0,1 0 1,-1 0-1,1 0 0,0 1 0,-1-1 0,1 0 0,0 0 0,0 1 0,-1-1 0,1 0 0,0 1 0,0-1 1,-1 0-1,1 1 0,0-1 0,0 0 0,0 1 0,0-1 0,-1 1 0,1-1 0,0 0 0,0 1 0,0-1 1,0 1-1,-18 50-320,-20 101 0,36-147 324,2 1-1,-1-1 0,1 0 0,-1 1 1,1-1-1,1 1 0,-1-1 0,1 0 1,2 8-1,-2-10 4,0 1 0,1-1 0,0 1 0,0-1 0,-1 0-1,2 0 1,-1 0 0,0 0 0,1 0 0,-1-1 0,1 1 0,0-1 0,0 1 0,5 2 0,1 0 52,0-1 0,0 0 0,1 0 1,-1-1-1,15 3 0,4 1-7,-17-4-15,0-1 1,0 0-1,0-1 0,0-1 0,0 1 0,1-1 1,-1-1-1,0 0 0,0-1 0,13-4 0,-14 3-152,-1-1-1,0 0 1,0 0-1,0-1 1,-1-1-1,8-6 1,-14 11 147,-1-1-1,0 0 1,0 0 0,0 0 0,0 0-1,0 0 1,1-4 0,3-7 128,18-55 341,-5 23-258,-6 14-175,16-29 1,-22 50-65,0 0 0,0 1 1,1 0-1,0 0 0,0 0 0,17-13 0,-12 11-109,1 1 0,0 1 1,1 0-1,-1 1 0,1 1 0,24-10 0,-37 17-35,0-1 0,1 1-1,-1-1 1,1 1 0,-1 0 0,0-1-1,1 1 1,-1 0 0,1 0 0,-1 0-1,0 0 1,1 0 0,-1 1 0,1-1-1,-1 0 1,0 1 0,1-1-1,-1 1 1,3 0 0,3 10-2206,-6-10 2143,-1 0 0,0 1-1,0-1 1,1 0 0,-1 0 0,0 0-1,0 2 1,0 3-865,0-1 1,-1 1-1,0 0 0,0 0 0,-1-1 1,1 1-1,-1-1 0,-3 6 0,-8 17-2579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24.63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726 136 3136,'0'-1'92,"0"0"1,1 0-1,-1 0 0,1-1 1,-1 1-1,1 0 0,0 0 0,-1 0 1,1 0-1,0 1 0,0-1 1,0 0-1,0 0 0,0 0 1,0 1-1,0-1 0,0 0 1,0 1-1,0-1 0,0 1 1,0-1-1,0 1 0,0-1 1,2 1-1,0-1 178,-1 0 0,0 0 0,0 0-1,0 0 1,0 0 0,0 0 0,0 0 0,-1-1 0,1 1 0,0-1 0,2-3-1,-3 4-53,0 0-1,-1 0 1,1-1-1,0 1 0,-1-1 1,1 1-1,-1 0 0,1-1 1,-1 1-1,0-1 1,1 1-1,-1-1 0,0 1 1,0-1-1,0 0 0,0 1 1,-1-1-1,1 1 0,0-1 1,-1-1-1,0 1-39,0 0-1,0 1 0,0-1 1,-1 0-1,1 1 0,0-1 1,-1 1-1,1 0 1,-1-1-1,0 1 0,1 0 1,-1 0-1,-2-1 0,-6-3 128,0 2-1,0-1 1,0 1-1,-18-2 1,-11-1 482,0 3 1,-67 3 0,46 1-237,49 0-526,1 0-1,-1 2 1,-18 5-1,8-2-32,3 0 71,1 2-1,0-1 0,0 2 1,1 0-1,0 1 0,-21 17 0,15-11 132,8-5-191,0 0 0,2 1 0,-1 0 0,1 1-1,1 0 1,1 1 0,0 0 0,-10 18 0,1 6 62,1 1 0,-15 47 0,29-75-40,1-1 0,0 1-1,1 0 1,0 0 0,1 0 0,0 1-1,1-1 1,0 0 0,3 16 0,-2-21-10,0 0-1,0 0 1,1 1 0,0-1 0,1 0 0,0-1 0,-1 1-1,2 0 1,-1-1 0,1 0 0,-1 0 0,1 0 0,1 0-1,-1 0 1,1-1 0,0 0 0,9 6 0,5 2 65,0-1 0,1-2 0,1 0 0,40 12 0,-45-17-7,0 0-1,0-2 1,1 0-1,-1 0 1,1-2-1,-1 0 1,21-3-1,3-5 4,0-2-1,-1-1 0,54-23 1,-90 33-67,18-7 119,0-1-1,37-23 0,-53 29-99,1-1 1,-1 0-1,0 0 0,0 0 1,-1-1-1,1 0 1,-1 0-1,0 0 0,0 0 1,-1-1-1,0 1 0,0-1 1,0 0-1,0 0 1,2-9-1,-2-8-29,-1 0 0,-1 0-1,0 0 1,-6-43 0,1 40-35,0 1 0,-1-1-1,-2 1 1,0 0 0,-13-28 0,13 39 18,0-1 0,-1 2 0,-1-1 1,0 1-1,-1 0 0,0 1 0,0 0 1,-2 1-1,-17-15 0,21 20-42,-1 0 0,0 1 0,0 0 0,0 1 0,-1-1 0,1 2 0,-13-4 0,17 7 23,1-1-1,-1 1 1,0 0-1,1 0 1,-1 1-1,0 0 1,1-1-1,-1 1 1,0 1-1,1-1 1,0 1-1,-1 0 1,1 0-1,0 0 1,0 0-1,0 1 1,-6 5-1,0 0-29,0 1 0,1 0 0,0 0 0,0 1 0,-8 13 0,-11 24-48,2 0 0,-25 63 0,19-38 111,17-43-29,3 1 0,0 1 1,-8 35-1,19-58 54,0-1 1,0 1-1,1-1 0,0 1 0,1-1 0,-1 1 1,1-1-1,1 1 0,-1-1 0,1 0 1,1 1-1,-1-1 0,1 0 0,1 0 1,-1-1-1,1 1 0,0-1 0,0 0 1,1 0-1,0 0 0,0-1 0,0 1 1,7 4-1,-4-4 23,-1 0 1,1 0-1,1-1 1,-1 0-1,1 0 1,0-1-1,0-1 1,0 1-1,0-1 1,1-1-1,-1 1 1,1-2-1,0 1 1,-1-1-1,1-1 1,0 0-1,12-1 1,13-6 106,0-1 0,58-22 0,62-39 28,-147 65-140,0-1 0,0 1 1,0-1-1,-1-1 0,0 0 1,0 0-1,0 0 0,-1 0 1,1-1-1,-2 0 0,1-1 1,-1 1-1,0-1 0,-1 0 1,0-1-1,0 1 0,0-1 1,-1 1-1,-1-1 0,3-10 1,-4 4-4,1 1 0,-2-1 1,0 0-1,-3-24 1,-15-58 28,8 48-234,-4-9-395,14 49 304,6 8 19,12 9-97,-15-6 300,5 3 15,0 1-1,-1 0 1,1 0-1,-1 0 1,-1 1-1,1-1 1,-1 2-1,8 11 1,37 71-134,-43-74 142,2 2 20,-1 0 0,-1 1 0,-1 0 0,-1 1 0,0 0-1,3 26 1,-8-38 23,0 0 0,-1 1 0,0-1 0,0 0 0,-1 0 0,0 1-1,-1-1 1,0 0 0,0 0 0,0-1 0,-1 1 0,0 0 0,-1-1-1,0 1 1,0-1 0,0 0 0,-1-1 0,-8 10 0,-3 1 82,-1-1 0,0-1 1,-32 22-1,37-30-23,1 0 0,-1-1 1,0 0-1,-1-1 0,1-1 0,-1 0 0,-22 4 0,14-4-81,0-2 1,0 0-1,0-1 0,0-1 0,0-2 0,0 0 0,0 0 0,-26-8 1,24 0-689,23 10 664,0 0 0,0 0 0,-1 0-1,1 0 1,0 0 0,0 0-1,0 0 1,-1-1 0,1 1 0,0 0-1,0 0 1,0 0 0,0 0 0,0-1-1,-1 1 1,1 0 0,0 0 0,0 0-1,0 0 1,0-1 0,0 1-1,0 0 1,0 0 0,0 0 0,0-1-1,0 1 1,0 0 0,0 0 0,0 0-1,0-1 1,0 1 0,0 0 0,0-1-4,1 1 0,0-1 1,-1 1-1,1-1 0,0 1 1,-1 0-1,1-1 0,0 1 1,0 0-1,0 0 1,-1 0-1,1-1 0,0 1 1,1 0-1,14-1-93,23 0 0,-25 1 126,0 0-1,20-4 1,3-3 107,0-2 0,45-16 0,-66 19-30,-1-1-1,0 0 1,0-1 0,0-1 0,-1 0 0,-1-1 0,20-18 0,-25 18-56,1 1 1,-2-1 0,1 0 0,-1-1 0,-1 0 0,0 0-1,-1-1 1,0 1 0,0-1 0,4-19 0,-5 10-33,-1 1 1,0-1-1,-2 1 1,0-1 0,-4-34-1,2 21-238,2 21-80,8 57-720,0 46 661,-3-27 481,-3-38 27,-1 0 0,-3 39 0,0-55-59,0 0 0,0 0 0,-1-1 0,-1 1 0,1 0 0,-1-1 0,-1 0 0,0 1 0,0-1 0,-9 12 0,4-8 38,-1-1-1,0 0 1,0-1-1,-1 0 1,-1 0-1,0-1 1,0-1-1,-21 11 0,8-7 26,1-2 0,-1-1 0,-49 11 0,52-16-361,1-1 0,-1-1 1,0-1-1,0-1 0,0-1 0,-35-6 0,36 1-1199,19 5 1029,-1 0-1,1 0 0,-1 0 0,1 1 0,-1-1 0,1 0 0,-1 1 0,0 0 1,1 0-1,-1 0 0,0 0 0,1 0 0,-1 0 0,0 1 0,1-1 0,-4 2 1,-41 39-9511,17-21 7242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26.68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530 180 4064,'4'-14'1768,"9"-24"0,-9 29-496,-1 1 1,0-1-1,0 0 0,-1 0 1,0 0-1,1-17 0,-4 24-1113,1 0 0,0 0 0,-1 0-1,1 1 1,-1-1 0,1 0 0,-1 0-1,0 0 1,0 1 0,0-1 0,0 1 0,0-1-1,0 0 1,0 1 0,-1 0 0,1-1-1,0 1 1,-1 0 0,1 0 0,-3-2 0,1 1-108,0 1 0,0-1 1,0 1-1,0-1 1,0 1-1,-1 0 1,1 0-1,0 0 1,-1 1-1,1-1 1,-4 1-1,-11 0 10,0 1 0,0 0 0,0 2 0,1 0 0,-1 1 0,1 1 0,0 0 1,0 2-1,0 0 0,1 0 0,0 2 0,1 0 0,-1 1 0,2 0 0,0 1 0,0 1 0,1 0 0,0 1 0,-17 23 0,18-20-59,1 1-1,0 0 0,2 1 0,0 0 0,1 1 1,1-1-1,0 2 0,2-1 0,0 1 1,1-1-1,1 1 0,0 25 0,3-39 19,1 0-1,-1 0 1,1-1-1,0 1 1,1 0-1,0 0 1,-1-1-1,2 1 1,-1-1-1,1 0 1,-1 0-1,2 0 1,-1 0-1,0 0 1,1 0-1,0-1 1,0 0-1,0 0 1,1 0-1,-1 0 1,7 3-1,2 1 2,0-1-1,0 0 0,1-1 1,0-1-1,0 0 1,1-1-1,17 3 0,-19-4 25,1-2-1,0 0 0,-1-1 0,1 0 0,0-1 1,-1-1-1,1 0 0,-1 0 0,16-6 0,-18 4-8,0 0-1,-1 0 0,0-1 0,1 0 0,-1-1 0,-1 0 0,1 0 1,-1-1-1,-1-1 0,1 1 0,9-13 0,-6 4 43,-1 0 0,0-1 0,-2-1 0,0 1 0,-1-1 0,0-1 0,8-36 0,-13 41-18,0 0 0,-1 0 0,0-1 0,-1 1 0,-1-1 0,0 1 0,-1-1 0,-1 1 0,0 0 0,-1-1 0,-7-19 0,8 28-60,-1 0-1,0 1 0,0-1 1,0 1-1,0-1 1,-1 1-1,0 0 0,0 1 1,0-1-1,-1 1 1,1 0-1,-10-6 0,7 5-24,0 2 0,-1-1 0,0 1 0,1 0 0,-1 0 0,0 1 0,-1 0 0,-11-1 0,-7 1-82,0 2 0,0 1 0,1 1 0,-48 10 0,59-9 60,0 1 1,1 0-1,-1 1 0,1 1 0,0 0 0,0 0 0,1 2 1,-25 16-1,28-15 23,0 0-1,0 0 1,1 1 0,0 0 0,0 1-1,2 0 1,-1 0 0,1 0 0,1 1 0,-9 20-1,5-3 4,1-1 0,1 1-1,2 0 1,0 1 0,-2 57-1,8-80 24,0 0-1,0 0 0,1 0 1,0-1-1,0 1 1,1 0-1,0-1 0,0 1 1,1-1-1,-1 1 1,1-1-1,1 0 0,-1 0 1,1-1-1,0 1 0,0-1 1,1 1-1,-1-1 1,1-1-1,1 1 0,-1-1 1,0 0-1,1 0 0,0 0 1,0-1-1,9 4 1,5 0 34,0 0 0,0-2 0,1-1 0,31 4 0,-18-6 25,1-1 0,35-4-1,-58 2-37,1-1-1,-1-1 0,1 0 1,-1 0-1,0-1 1,0-1-1,-1 0 0,1-1 1,17-12-1,-20 13-2,-1-1 0,-1-1-1,1 0 1,-1 0 0,0 0-1,0-1 1,-1 0 0,0 0-1,-1 0 1,0-1 0,0 0 0,6-15-1,-5 3 0,0-1 0,-2 1-1,0-1 1,-2 0 0,0 0-1,-1 0 1,-1 0 0,-1 0-1,-5-23 1,5 37-15,-1 1 0,0 0 0,0 0 0,0 0 0,-1 0 0,0 0 0,-1 1 0,1-1 0,-1 1 0,-8-10 0,9 13-38,0 0-1,0 0 1,0 1 0,0-1 0,0 1-1,0 0 1,-1 0 0,1 0 0,-1 0-1,1 0 1,-1 1 0,0 0 0,0 0 0,0 0-1,1 0 1,-1 0 0,0 1 0,0 0-1,0 0 1,0 0 0,-5 1 0,1 0-12,-1 1 0,1 1 0,0 0 0,0 0 0,0 1 0,0-1 0,0 2 1,1-1-1,-1 1 0,1 0 0,1 1 0,-1 0 0,1 0 0,0 0 0,-9 12 1,3-1 1,-1 1 0,2 1 0,1 0 0,0 0 0,-7 22 0,12-28 6,0 1 0,1 0 0,1 0 0,0 0 0,1 1 1,0 25-1,2-33 41,0 0 0,1 0 0,0-1 0,0 1 0,1-1 0,0 1 0,0-1 0,0 1 0,1-1 0,0 0 0,0 0 1,0-1-1,1 1 0,0 0 0,0-1 0,7 7 0,-3-5 26,0 0-1,0-1 1,0 0 0,1 0-1,0-1 1,0 0-1,0-1 1,19 6 0,-22-8 0,1 0 0,-1-1 1,1 0-1,0-1 1,-1 1-1,1-1 0,0-1 1,-1 1-1,1-1 1,-1 0-1,1-1 0,-1 1 1,1-1-1,11-6 1,-7 3 32,1-2 1,-1 1-1,0-1 1,-1-1-1,0 0 1,0-1-1,-1 0 1,0 0 0,0-1-1,8-13 1,-5 4-20,-1 0 1,0 0-1,-2-2 0,-1 1 1,0-1-1,5-24 1,-7 17 52,-1 0 0,-1 0 0,-2 0 0,-1-40 0,-1 59-80,-1-1 1,0 1 0,0 0-1,-1 0 1,-1 0 0,-5-15-1,5 18-76,0 0 0,0 1 0,-1-1 0,1 1 0,-1 0 0,-1 0 0,1 0 0,-1 0 0,1 1 0,-8-5 0,11 8 26,0 0 0,0 1 1,0-1-1,0 0 0,0 1 0,0-1 1,-1 1-1,1-1 0,0 1 1,0 0-1,-1 0 0,1-1 1,0 1-1,0 0 0,-1 0 1,1 0-1,0 0 0,0 1 1,-1-1-1,1 0 0,0 0 0,0 1 1,-1-1-1,1 1 0,0-1 1,0 1-1,0 0 0,0-1 1,0 1-1,0 0 0,0 0 1,0-1-1,0 1 0,0 0 0,-1 2 1,0 0 1,-1 0 0,1 0 0,0 1 1,0-1-1,0 1 0,0 0 0,1-1 1,-1 1-1,-1 7 0,0 11-15,1 0 1,1 0-1,1 0 0,1 0 0,5 31 1,2-11 50,24 76 0,-27-105 45,1-1-1,0 0 1,15 22-1,-1-3 73,-13-20-149,-4-8 54,-1 1 1,1-1-1,-1 1 1,3 7-1,-5-10-16,1-1 1,-1 1-1,0 0 0,0-1 1,0 1-1,0 0 0,0-1 0,1 1 1,-1 0-1,-1-1 0,1 1 1,0 0-1,0-1 0,0 1 0,0 0 1,0-1-1,-1 1 0,1 0 1,0-1-1,0 1 0,-1-1 0,1 1 1,-1 0-1,1-1 0,0 1 0,-1-1 1,1 1-1,-1-1 0,1 1 1,-1-1-1,0 0 0,1 1 0,-1-1 1,1 0-1,-2 1 0,-12 5 79,0-1 0,0 0 0,0-1-1,-1-1 1,0 0 0,1-1 0,-1-1-1,0 0 1,0-1 0,0 0 0,0-1-1,0-1 1,-15-4 0,-5 6-1161,34 0 1071,1 0 1,0 0-1,0-1 0,0 1 0,0 0 1,-1 0-1,1 0 0,0 0 1,0 0-1,0 0 0,0-1 0,-1 1 1,1 0-1,0 0 0,0 0 0,0 0 1,0-1-1,0 1 0,0 0 1,0 0-1,0 0 0,0-1 0,0 1 1,-1 0-1,1 0 0,0 0 1,0-1-1,0 1 0,0 0 0,0 0 1,0 0-1,1-1 0,-1 1 1,0 0-1,0 0 0,0 0 0,0-1 1,0 1-1,0 0 0,0 0 1,0-1-1,4-6-54,25-11-249,-7-5 327,-16 16-15,0 1 0,10-9 1,2 2-4,-6 4-103,21-18-1,-27 22 91,0-1 1,1 1-1,0 1 1,12-7-1,0 0 67,-19 11-56,1-1 0,-1 1 1,1 0-1,-1-1 0,0 1 0,1 0 1,-1 0-1,1-1 0,-1 1 0,1 0 1,-1 0-1,0 0 0,1 0 0,-1 0 1,1 0-1,-1-1 0,1 1 0,-1 0 1,1 0-1,-1 0 0,1 1 0,-1-1 1,1 0-1,-1 0 0,1 0 0,-1 0 0,1 0 1,-1 0-1,1 1 0,-1-1 0,0 0 1,1 0-1,-1 1 0,1-1 0,-1 0 1,0 1-1,1-1 0,-1 0 0,0 1 1,1-1-1,-1 1 0,0-1 0,0 0 1,1 1-1,-1-1 0,0 1 0,0-1 1,0 1-1,0-1 0,0 1 0,0-1 0,1 1 1,-1 3-28,1 1 0,-1-1 1,0 0-1,0 8 0,-2-3 21,0 0-1,0-1 1,-1 1-1,0 0 1,-6 10-1,-5 17 95,-14 32 46,12-30-141,15-36 41,10-4 54,-6 0-113,1-1 0,-1 0 0,1 0 0,-1 0 0,0 0 0,0-1-1,-1 1 1,1-1 0,1-4 0,4-3-61,0-1-184,0-2 1,-1 1-1,0-1 0,-1 0 1,-1-1-1,0 1 0,-1-1 1,0 0-1,-2 0 0,0 0 1,0 0-1,-1-1 0,-1 1 1,-2-22-1,-5 2-1938,-3 1-3681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27.64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130 145 3488,'0'-2'121,"-3"-14"1255,3 15-1359,1 1-1,-1-1 0,0 1 0,1-1 1,-1 1-1,0-1 0,1 1 0,-1 0 1,1-1-1,-1 1 0,1-1 0,-1 1 1,1 0-1,-1 0 0,1-1 0,-1 1 1,1 0-1,-1 0 0,1 0 1,0-1-1,-1 1 0,1 0 0,-1 0 1,2 0-1,22-9 2450,-22 8-2255,-1 0 0,1 0-1,0 1 1,-1-1 0,1 0 0,0 1-1,0-1 1,-1 1 0,1-1 0,0 1 0,0 0-1,0 0 1,0 0 0,-1 0 0,1 0-1,0 0 1,0 0 0,0 0 0,0 1 0,0-1-1,-1 1 1,1 0 0,0-1 0,-1 1-1,3 1 1,27 25 2696,-44-55-742,4 14-1952,0 1 0,0 0 0,-20-21 0,17 21-174,11 12-87,1 0 0,-1 0 0,0 0 0,0 0 1,1 0-1,-1 0 0,1 0 0,-1 0 0,1 0 1,-1-1-1,1 1 0,0 0 0,-1-2 0,1 3 35,0 0 0,0 0 0,0 0 0,0-1-1,0 1 1,0 0 0,1 0 0,-1 0 0,0 0 0,0-1-1,0 1 1,0 0 0,0 0 0,0 0 0,0 0 0,0 0-1,0 0 1,0-1 0,0 1 0,1 0 0,-1 0 0,0 0-1,0 0 1,0 0 0,0 0 0,0 0 0,0 0 0,1-1-1,-1 1 1,0 0 0,0 0 0,0 0 0,0 0 0,1 0 0,9 4-100,-1 3 162,0 0 1,-1 0-1,0 1 0,0 0 1,-1 0-1,0 1 0,0 0 0,-1 0 1,0 1-1,8 18 0,-4-4 217,-1 1 0,-1 0 0,8 39-1,-12-43-65,-2-1-1,0 0 1,-1 1-1,-1-1 1,0 1-1,-2-1 1,-5 24-1,5-33-98,-1 0 0,0-1 0,-1 1 0,0-1 0,0 1 0,-1-1 0,-1-1-1,0 1 1,0-1 0,-1 0 0,0 0 0,0-1 0,-1 0 0,-14 11 0,9-9-230,-1 0 1,0-1-1,0-1 1,-1-1-1,0 0 0,0 0 1,0-2-1,-1 0 1,-19 3-1,-4-3-943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40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34 2976,'-1'0'97,"1"-1"0,0 0-1,-1 0 1,1 1 0,0-1 0,0 0 0,0 0-1,0 0 1,0 0 0,0 1 0,0-1 0,0 0-1,0 0 1,0 0 0,0 0 0,0 1 0,1-1-1,-1 0 1,0 0 0,1 1 0,-1-1 0,0 0-1,1 0 1,-1 1 0,1-1 0,-1 0 0,1 1 0,0-1-1,-1 1 1,1-1 0,0 1 0,-1-1 0,2 0-1,3-4 853,0 2 227,-5 7 896,0 1-1699,0-4-224,0 15 833,0 28-865,-1 44 485,15 119 1,-8-143 283,-2 87 0,-4-127-700,0-23 91,-6-15 955,6 9-1191,-1 1 0,1-1 0,-1 0 0,1 1 1,1-1-1,-1 0 0,1 0 0,-1 1 0,1-1 0,1 0 1,-1 1-1,1 0 0,3-8 0,4-6-16,24-32-1,-18 27-111,0 1 14,0 1 0,2 0-1,22-21 1,-38 41 61,0 1 0,0-1 0,0 0 0,0 0 0,0 1 0,0-1 0,0 0 1,0 1-1,0-1 0,0 1 0,0 0 0,0-1 0,1 1 0,-1 0 0,0 0 0,0-1 0,0 1 0,1 0 0,-1 0 0,0 0 0,2 1 0,-1 0 3,0-1 0,0 1 0,0 0 0,0 0 0,0 0 0,0 0 0,0 1-1,0-1 1,-1 0 0,1 1 0,1 1 0,1 2-5,0 0 0,0 0 0,0 1-1,-1-1 1,0 1 0,0 0 0,2 9 0,0 4 60,-1 0-1,0 1 1,0 23 0,-3 61 562,-1-63-135,0-40-429,0 0 0,0 1 0,0-1 0,1 0 0,-1 0 1,0 1-1,1-1 0,-1 0 0,0 0 0,2 2 0,-1-1 569,5-6-3631,12-9-2790,-5 7 3531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42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64 562 2720,'23'2'5744,"16"-4"-3627,-30 1-1908,0 0 0,0 0 1,-1-1-1,1 0 1,0-1-1,-1 0 0,12-6 1,-19 9-195,-1-1 0,1 1 1,-1 0-1,1 0 1,-1-1-1,0 1 0,1 0 1,-1-1-1,0 1 1,1 0-1,-1-1 0,0 1 1,1 0-1,-1-1 1,0 1-1,0-1 0,0 1 1,1-1-1,-1 1 1,0-1-1,0 1 0,0 0 1,0-1-1,0 1 0,0-1 1,0 1-1,0-1 1,0 1-1,0-1 0,0 1 1,0-1-1,0 1 1,0-1-1,0 1 0,-1-1 1,0-1-3,0 1 0,0-1 0,0 0 0,-1 1 0,1 0 0,0-1 0,-1 1 0,1 0 0,-4-2 0,0-1-109,-1 1-1,0 0 1,0 0 0,-1 0 0,-5-1-1,5 3 64,-1 0 1,1 1-1,0 0 0,0 0 0,0 1 0,0 0 0,0 0 0,0 1 0,0 0 0,1 0 1,-1 0-1,1 1 0,-1 0 0,1 0 0,0 1 0,0 0 0,-11 8 0,15-10 119,0 0-1,0 0 0,0 1 1,0-1-1,1 0 0,-1 1 1,1-1-1,-1 1 0,1-1 1,0 1-1,0 0 0,0-1 1,1 1-1,-1 0 0,1 0 1,-1 0-1,1 0 0,0-1 1,0 1-1,0 0 0,0 0 1,1 0-1,-1 0 0,1-1 1,-1 1-1,1 0 0,0 0 1,2 3-1,0 1 131,1 1 0,0-1 1,0 1-1,1-1 0,0 0 1,0-1-1,1 1 0,9 8 1,0-3 45,0-1 0,0 0 0,1-1 0,0-1 0,1 0 0,22 8 0,-37-17-193,-2 1-56,0 0-1,0 0 0,0-1 1,0 1-1,0 0 0,0 0 0,0 0 1,0-1-1,0 1 0,1 0 0,-1 0 1,0-1-1,1 1 0,-1 0 1,0-1-1,1 1 0,-1 0 0,1-1 1,-1 1-1,1-1 0,-1 1 0,1 0 1,-1-1-1,1 1 0,0-1 1,-1 0-1,2 1 0,-1 0 7,1-1-1,0 0 1,-1 1-1,1-1 1,0 0 0,-1 0-1,1 0 1,0-1-1,-1 1 1,1 0 0,-1 0-1,3-2 1,4 0 52,-1-1 0,1-1 0,13-7 0,2-6 119,1-1 0,37-38 0,-47 42-154,-1 0-1,-1 0 0,-1-2 0,0 1 0,0-1 0,-2-1 0,0 0 0,-1 0 0,-1-1 1,0 0-1,6-27 0,-3 1-108,-1 0 1,-2-1 0,-2 0-1,-3 0 1,-1 0-1,-8-73 1,7 111-27,-2 0 1,1 1-1,-1-1 0,0 0 1,-6-12-1,8 19 91,0 0 0,0-1-1,0 1 1,0 0 0,0 0-1,0 0 1,0-1 0,-1 1-1,1 0 1,0 0 0,0-1 0,0 1-1,-1 0 1,1 0 0,0 0-1,0 0 1,0 0 0,-1-1 0,1 1-1,0 0 1,0 0 0,-1 0-1,1 0 1,0 0 0,0 0 0,-1 0-1,1 0 1,0 0 0,0 0-1,-1 0 1,1 0 0,0 0 0,-1 0-1,1 0 1,0 0 0,0 0-1,-1 0 1,-9 10-200,-6 17-16,6-1 121,2 0-1,1 1 0,-6 39 1,7-22-31,1 64 0,6-62 152,2-1 1,2 1 0,2-1-1,2 0 1,19 58 0,-26-97-36,19 48 139,-19-48-32,1-1 1,0 0-1,0 0 0,1 0 0,-1 0 0,1-1 0,7 7 0,-10-11-76,0 1-1,0 0 0,0 0 1,0 0-1,1-1 0,-1 1 0,0-1 1,0 1-1,1-1 0,-1 1 1,1-1-1,-1 0 0,0 1 1,1-1-1,-1 0 0,1 0 0,-1 0 1,0 0-1,1 0 0,-1-1 1,1 1-1,-1 0 0,0-1 0,1 1 1,-1-1-1,0 1 0,0-1 1,1 0-1,0 0 0,4-3 52,-1 0 1,0-1-1,0 1 0,7-9 1,-9 9 8,14-16-12,-2-1 0,0 0 0,-2-1-1,0-1 1,-2 0 0,14-39-1,-21 48-52,-4 12-51,0 0-1,0 1 1,0-1 0,0 0 0,1 1 0,-1-1 0,1 1 0,-1-1 0,1 0 0,0 1-1,0-1 1,-1 1 0,3-2 0,-4 30-545,-4-13 561,1 0-1,-4 19 0,1-2 161,6-25-139,0 0 1,1 0 0,0 0-1,0-1 1,2 9 0,0 10 83,-3-23-64,1 0-1,0 0 1,0 0-1,0 0 1,0 0-1,0 0 1,1 0 0,-1 1-1,0-1 1,0 0-1,1 0 1,-1 0-1,1 0 1,-1 0 0,1 0-1,-1 0 1,1 0-1,0-1 1,-1 1-1,1 0 1,0 0 0,0 0-1,0-1 1,-1 1-1,1 0 1,0-1-1,0 1 1,0-1-1,0 1 1,0-1 0,0 1-1,0-1 1,0 0-1,0 1 1,0-1-1,1 0 1,-1 0 0,0 0-1,0 0 1,0 0-1,0 0 1,0 0-1,0 0 1,2-1-1,2 0 38,0 0-1,0-1 1,1 1-1,-1-1 1,0 0-1,-1-1 0,10-5 1,103-72 486,-117 80-538,64-46-47,-54 38 56,-1 0 1,0 0-1,0-1 1,9-13-1,-15 16-436,-11 11 76,-11 13 68,16-14 287,1-1 0,0 1 0,0 0 0,0 0 0,0 0 0,0 1 0,1-1 0,0 0 0,0 0 0,0 1 0,1-1 0,-1 1-1,1-1 1,0 1 0,0-1 0,1 0 0,-1 1 0,1-1 0,0 0 0,0 1 0,0-1 0,1 0 0,0 0 0,0 0 0,0 0 0,5 7 0,-6-9 7,1 0 1,-1 0 0,1-1-1,-1 1 1,1-1 0,0 1-1,0-1 1,-1 0 0,1 1-1,0-1 1,0 0 0,1-1-1,-1 1 1,0 0 0,0 0-1,0-1 1,0 1 0,4-1-1,-2 0 30,0 0-1,0 0 1,0-1 0,1 0-1,-1 0 1,0 0-1,0 0 1,-1 0-1,7-4 1,1-1 51,1-1 0,-2 0 0,1-1 0,-1-1-1,15-15 1,-14 14-118,-1-1-1,-1 0 0,0-1 1,0 0-1,13-25 0,-20 37-438,-1 6 210,0 15 139,0-1 131,-1-11 8,2 0 1,-1 0-1,1 0 0,0 0 1,1 0-1,0-1 0,5 11 1,-7-18-2,-1 0 0,1 0-1,-1 0 1,1 0 0,0 0 0,-1-1 0,1 1 0,0 0 0,0 0 0,-1-1 0,1 1 0,0-1 0,0 1-1,0-1 1,0 1 0,0-1 0,0 1 0,0-1 0,0 0 0,0 1 0,0-1 0,0 0 0,0 0-1,0 0 1,0 0 0,0 0 0,0 0 0,0 0 0,0 0 0,0 0 0,0-1 0,0 1 0,0 0 0,0-1-1,0 1 1,0 0 0,0-1 0,0 1 0,1-2 0,3-2 78,1-1 0,-1 0 1,0 0-1,9-11 0,-1 1-32,-1 2-85,1 1 1,0 0-1,1 1 0,0 1 0,1 0 0,20-10 1,-27 16-155,12-4-41,-20 8 209,0 0 1,1 0-1,-1 0 1,0 0 0,0 0-1,0 0 1,1 1-1,-1-1 1,0 0-1,0 0 1,1 0-1,-1 0 1,0 0-1,0 0 1,0 0-1,0 0 1,1 0 0,-1 1-1,0-1 1,0 0-1,0 0 1,0 0-1,1 0 1,-1 0-1,0 1 1,0-1-1,0 0 1,0 0-1,0 1 1,-1 11-112,-1-7 103,-1 0 0,0 0-1,0 0 1,0 0 0,-1 0 0,1-1-1,-1 0 1,-6 5 0,2 0 59,-3 2 39,9-10-49,0 0 0,1 0 0,-1 0 1,0 1-1,1-1 0,0 1 0,-1 0 1,1-1-1,0 1 0,0 0 0,0-1 0,0 1 1,0 0-1,0 0 0,0 3 0,1-7 25,1 1 0,0 0 0,0-1 0,0 1-1,0 0 1,0-1 0,0 1 0,1 0 0,-1 0 0,0 0-1,2-1 1,18-13 21,-5 7-131,1-1 0,-1 2 0,23-7 0,-10 4 37,-14 4-65,27-5-1,-38 10 46,1 0-1,0 0 1,0 1 0,0-1-1,0 1 1,0 1-1,-1-1 1,1 1 0,0 0-1,5 1 1,-9-2 32,-1 0 0,1 1 0,-1-1 0,1 0 0,-1 0 1,1 1-1,-1-1 0,1 0 0,-1 1 0,1-1 0,-1 1 0,0-1 0,1 0 0,-1 1 0,0-1 1,1 1-1,-1-1 0,0 1 0,0-1 0,1 1 0,-1-1 0,0 1 0,0-1 0,0 1 0,0-1 1,0 1-1,0 0 0,0-1 0,0 1 0,0-1 0,0 1 0,0-1 0,0 1 0,0-1 0,0 1 0,0-1 1,0 1-1,-1 0 0,1 0 0,-14 23 94,8-15-143,-11 17 70,10-16 49,-9 20-1,14-28 10,1 2 248,8-4-67,6-4-57,-1-1 1,0-1 0,14-7 0,11-5-187,74-36-3,-110 53-38,0 0 0,0 0 0,0 1-1,0-1 1,0 1 0,0-1 0,0 1 0,0-1-1,1 1 1,-1 0 0,0-1 0,0 1-1,0 0 1,1 0 0,-1 0 0,0 0 0,0 0-1,0 0 1,1 0 0,-1 1 0,0-1 0,0 0-1,0 1 1,0-1 0,1 1 0,-1-1-1,0 1 1,0-1 0,0 1 0,0 0 0,0-1-1,0 1 1,-1 0 0,1 0 0,0 0 0,0 0-1,0 0 1,-1 0 0,1 0 0,1 2-1,1 4 69,-1 0 0,1 1 0,-1-1-1,-1 1 1,2 9 0,-2-7 30,3 12 242,-3-8-35,2 0 0,0-1 0,0 1 0,6 15 1,-7-28-233,-1 1 1,0 0-1,0 0 1,1-1-1,-1 1 1,1-1 0,-1 1-1,1-1 1,0 0-1,-1 1 1,1-1 0,0 0-1,0 0 1,0 0-1,0-1 1,0 1-1,0 0 1,4 0 0,12-1-4403,-10 0 1732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43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87 160 8320,'-50'-77'3744,"27"46"-3232,15 14 192,8 9-480,-5-7-448,10 3 128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46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59 657 3648,'-9'-4'1707,"13"5"914,15 5-1435,4 0-398,-1-1-1,38 3 0,-49-8-580,1 0 0,-1 0 0,1-1-1,-1 0 1,1-1 0,-1-1 0,15-4-1,-23 6-154,0 0 0,0-1-1,0 1 1,0-1 0,-1 1-1,1-1 1,0 0-1,-1 0 1,0 0 0,1 0-1,-1 0 1,0 0 0,0-1-1,0 1 1,0-1 0,0 0-1,-1 1 1,3-6 0,-3 3-54,0 0 0,0 0 1,0 1-1,-1-1 0,0 0 0,0 0 1,0 0-1,0 0 0,-1 0 1,0 1-1,0-1 0,0 0 1,-1 0-1,1 1 0,-1-1 1,0 1-1,0-1 0,-1 1 1,0 0-1,1 0 0,-1 0 0,0 1 1,-1-1-1,1 0 0,-1 1 1,-7-5-1,6 4-58,-1 0-1,0 0 1,1 1-1,-2 0 1,1 0 0,0 0-1,-1 1 1,1 0 0,-1 0-1,1 1 1,-1 0-1,0 0 1,0 1 0,1-1-1,-1 2 1,0-1-1,0 1 1,0 0 0,-6 1-1,6 1 44,0 0-1,0 0 0,0 0 0,0 1 1,1-1-1,-1 2 0,1-1 1,0 1-1,1 0 0,-1 0 0,-8 11 1,4-2 86,0 0 0,1 1 0,-13 30 0,19-39-13,1 0-1,0 0 0,0 0 0,0 0 1,1 1-1,0-1 0,0 0 0,1 1 1,0-1-1,0 1 0,2 11 1,-2-15-17,1 1 1,0-1 0,0 0-1,0 0 1,1 0 0,-1 0 0,1 0-1,-1 0 1,1-1 0,0 1-1,0 0 1,0-1 0,0 0 0,1 1-1,-1-1 1,1 0 0,-1 0-1,1 0 1,0-1 0,0 1 0,0-1-1,0 1 1,0-1 0,0 0-1,3 1 1,5 0 149,-1 0 0,0-1 0,1 0 0,0-1 0,-1 0 0,13-2 0,62-13 449,-82 14-626,10-1 24,0-2 0,0 0 0,0 0-1,-1-1 1,1-1 0,-1 0 0,0-1-1,-1 0 1,17-13 0,-6 0-11,0-1 1,-2-1 0,0-1-1,31-48 1,-19 20 63,-2-2 0,37-90-1,-59 121-95,-1 1 0,0-2-1,3-26 1,-9 38-33,0 0 1,0-1 0,-1 1-1,0 0 1,-1-1 0,-1 1-1,0 0 1,-3-13-1,4 22 16,1 1-1,-1-1 0,1 0 0,-1 1 0,0-1 0,1 1 0,-1-1 0,0 1 0,0-1 0,0 1 1,0-1-1,0 1 0,0 0 0,-1 0 0,1-1 0,0 1 0,-1 0 0,1 0 0,-1 0 0,-2-1 0,2 2 1,1 0 0,-1 0-1,1 0 1,-1 0 0,1 0-1,-1 0 1,1 0 0,-1 1-1,1-1 1,-1 1 0,1-1-1,-1 1 1,1-1 0,-1 1-1,1 0 1,0 0 0,0 0 0,-1-1-1,1 1 1,0 1 0,0-1-1,-2 1 1,-5 8-19,-1 0-1,1 1 1,1 0-1,0 0 1,1 1 0,0-1-1,0 1 1,-5 20 0,-1 9 78,-8 53 0,14-59-36,1 0 0,2 1 0,1 35 0,3-55 69,0 1 0,1-1 0,1 0 0,0 0 0,1 0 0,1 0 0,0-1 0,14 27 0,-17-37-7,1 0 0,0 0 0,1-1 0,-1 1 0,1-1 0,0 0 0,0 0 0,0 0 0,1 0 0,-1-1 0,8 5-1,-7-6-19,-1 0 0,1-1-1,0 1 1,0-1-1,-1 0 1,1 0-1,0 0 1,0-1-1,0 0 1,1 0-1,-1 0 1,9-2-1,-4 1 52,0-2-1,0 1 1,-1-2-1,1 1 1,-1-1-1,14-8 1,-18 9-70,-1 0 1,1 0-1,-1 0 1,1-1-1,-1 0 1,0 1-1,-1-1 0,1-1 1,-1 1-1,1-1 1,-1 1-1,-1-1 1,5-9-1,-4 6-14,-1-1 1,1 1-1,1-16 0,-4 21-25,0 1 0,0 0-1,0-1 1,0 1-1,0-1 1,0 1 0,-1 0-1,1-1 1,-1 1-1,0 0 1,1-1 0,-1 1-1,0 0 1,0 0-1,-1 0 1,1-1 0,0 2-1,-1-1 1,-1-3-1,2 5-4,0-1-1,-1 0 1,1 1-1,0-1 0,0 1 1,0-1-1,0 1 0,0 0 1,-1-1-1,1 1 0,0 0 1,0 0-1,-1 0 1,1 0-1,0 0 0,0 0 1,0 0-1,-1 0 0,1 1 1,0-1-1,0 0 0,0 1 1,-1-1-1,1 1 1,0-1-1,0 1 0,0 0 1,0-1-1,0 1 0,0 0 1,0 0-1,0 0 0,0 1 1,-5 3-36,1 0 1,0 0 0,1 1 0,-6 7-1,5-5 44,1-1-1,0 1 0,0 0 0,1 0 0,0 0 0,0 1 0,1-1 0,0 1 0,0 0 0,0 9 0,2-15 30,0 1 1,0-1-1,0 0 1,1 0-1,-1 0 1,1 0-1,0 0 1,0 0-1,0 0 1,0 0-1,0 0 0,0 0 1,1 0-1,0-1 1,-1 1-1,1-1 1,0 1-1,0-1 1,1 0-1,-1 1 1,0-1-1,1 0 1,-1-1-1,1 1 1,-1 0-1,1-1 1,0 1-1,0-1 1,0 0-1,0 0 1,6 1-1,8 2 186,0-1 1,1-1-1,26-1 0,55-5 166,-90 3-344,14-1 1,1 0 0,-1-2 0,0 0 1,-1-2-1,1 0 0,-1-2 0,0 0 0,-1-1 1,0-2-1,0 0 0,-1-1 0,25-20 0,-8 2-306,-39 38 172,-1 0-1,-7 14 1,3-11-22,-15 21 0,14-22 158,1 0 0,-9 16-1,13-20 22,0 0 0,1 0 0,0 0 0,0 0 0,0 1 0,0 7 0,2-13-24,-1 0 0,1 0 0,0 0 0,0 0 0,0 0 0,0 0 0,0 1 0,0-1 0,1 0 0,-1 0 0,0 0 0,0 0 0,1 0 0,-1 0 0,1 0 0,-1 0 0,1 0 0,-1 0 0,1 0 0,0 0 0,-1 0 0,1 0 0,0-1 0,0 1 0,-1 0 0,1 0 0,0-1 0,0 1 0,0-1 0,0 1 0,0-1 0,0 1 0,0-1 0,0 1 0,0-1 0,0 0 0,1 0 0,-1 0 0,0 1 0,0-1 0,0 0 0,2-1 0,0 1 22,1 0 0,0-1 0,-1 0 0,1 0 0,-1 0 0,1 0 1,-1 0-1,6-4 0,27-17 155,-27 16-145,19-14-27,-1-1 0,-1-1-1,-1-2 1,34-39 0,-17 10 30,62-101 1,-85 121-60,-1 0-1,-2-1 1,14-44-1,-25 65-15,-1 0 1,-1-1-1,0 1 0,-1-1 0,-1 1 1,0-1-1,0 0 0,-1 0 0,-1 0 0,-1 1 1,0-1-1,-4-13 0,6 25-14,-1 0 1,1 0-1,-1 0 0,0 1 0,0-1 1,0 0-1,0 0 0,0 1 1,0-1-1,0 1 0,0-1 0,0 1 1,-1 0-1,1-1 0,-1 1 0,1 0 1,-1 0-1,0 0 0,1 0 1,-1 0-1,-2-1 0,2 2 0,-1-1 0,1 1 1,-1 0-1,0 0 0,1 0 0,-1 0 0,1 1 0,-1-1 0,0 0 0,1 1 1,-1 0-1,1 0 0,-4 1 0,-5 4-43,2-1 0,-1 2 0,1-1 0,-1 1 0,-12 13 0,12-9 41,1 0-1,1 1 1,-1 0-1,2 0 0,0 1 1,-10 23-1,-5 17 99,3 1 0,1 0 0,4 1 0,1 1 0,-9 105 0,21-144 61,1 0 1,0 0-1,2-1 1,0 1-1,0 0 1,10 30-1,-5-33 406,-7-14-519,0 0 1,0 0-1,0 0 1,0 0-1,0 0 1,1 1-1,-1-1 1,0 0-1,0 0 0,0 0 1,0 0-1,0 0 1,1 0-1,-1 0 1,0 0-1,0 0 1,0 0-1,0 0 0,1 0 1,-1 0-1,0 0 1,0 0-1,0 0 1,0 0-1,1 0 0,-1 0 1,0 0-1,0 0 1,0 0-1,0 0 1,1 0-1,-1 0 1,0 0-1,0 0 0,0 0 1,0-1-1,0 1 1,1 0-1,0-1 18,-1-1 0,1 1-1,-1 0 1,1-1 0,-1 1 0,0 0-1,1-1 1,-1 1 0,0-1 0,0 1-1,0-1 1,0 1 0,0-1 0,0 1-1,-1-1 1,0-1 0,-4-19-38,-1 0 1,-2 1 0,-12-25 0,-35-60-250,31 63 169,-40-65-511,64 107 596,0 1-1,0 0 0,0 0 0,0 0 1,1 0-1,-1-1 0,0 1 1,0 0-1,0 0 0,0 0 0,0 0 1,0-1-1,0 1 0,0 0 0,1 0 1,-1 0-1,0 0 0,0 0 0,0 0 1,0-1-1,0 1 0,1 0 0,-1 0 1,0 0-1,0 0 0,0 0 1,0 0-1,1 0 0,-1 0 0,0 0 1,0 0-1,0 0 0,1 0 0,-1 0 1,0 0-1,0 0 0,0 0 0,1 0 1,290 2 626,-210 1-235,-48 0-318,1-3 0,60-5 0,-78 0 53,-3 2-129,-13 3 7,0 0-1,0 1 1,1-1 0,-1 0 0,0 1 0,0-1 0,0 1 0,0-1 0,1 0 0,-1 1 0,0-1 0,0 1-1,0-1 1,0 0 0,0 1 0,0-1 0,0 1 0,0-1 0,0 0 0,0 1 0,-1-1 0,1 1 0,0-1-1,0 0 1,0 1 0,0-1 0,0 0 0,-1 1 0,1-1 0,0 0 0,0 1 0,-1-1 0,-5 25-178,2-6-32,-41 144-70,41-142 246,-4 33-1,8-46 71,-1 0-1,2 1 1,-1-1-1,1 0 1,0 1-1,5 14 1,-5-21-10,0 0 1,0-1-1,0 1 1,0-1-1,0 1 1,0-1-1,1 1 1,-1-1-1,1 0 0,-1 0 1,1 1-1,-1-1 1,1 0-1,0 0 1,-1-1-1,1 1 1,0 0-1,0-1 1,-1 1-1,1-1 1,0 1-1,0-1 1,0 0-1,0 0 1,0 0-1,0 0 1,1 0-1,5 0 37,-1-1-1,1 0 0,-1 0 1,1 0-1,12-5 1,-10 1-49,-1 0 0,0 0 0,0-1 0,0 0 0,0 0 0,-1-1 0,0 0 0,7-9 0,15-12-123,-30 28 103,0 0-1,0 0 1,0 0-1,0 0 1,0 0 0,0 0-1,0 0 1,0 0-1,0 0 1,0 0 0,0-1-1,-1 1 1,1 0-1,0 0 1,0 0 0,0 0-1,0 0 1,0 0 0,0 0-1,0 0 1,0 0-1,0 0 1,0 0 0,0 0-1,0 0 1,0-1-1,0 1 1,0 0 0,0 0-1,0 0 1,0 0-1,0 0 1,0 0 0,0 0-1,0 0 1,1 0-1,-1 0 1,0 0 0,-7 3-150,-17 32-172,15-27 236,2-1 60,1 1 1,-8 9-1,12-14 45,1-1 1,-1 1-1,1 0 0,0 0 1,0-1-1,0 1 1,0 0-1,0 0 0,0 0 1,1 0-1,-1 5 1,1-7-6,0 0-1,0-1 1,0 1 0,0 0 0,1-1 0,-1 1 0,0 0-1,0-1 1,0 1 0,0 0 0,1-1 0,-1 1 0,0-1-1,1 1 1,-1-1 0,0 1 0,1-1 0,-1 1 0,1-1 0,-1 1-1,1-1 1,-1 1 0,1-1 0,-1 0 0,1 1 0,-1-1-1,1 0 1,0 1 0,-1-1 0,1 0 0,0 0 0,-1 0 0,1 1-1,-1-1 1,1 0 0,0 0 0,-1 0 0,1 0 0,0 0-1,0-1 1,4 1 52,-1-1 0,1 0-1,-1 0 1,7-2 0,-8 2-44,12-6 41,0 0 0,0-1 0,-1 0 0,0-1 0,25-22 0,-35 28-39,2-3-4,1 0 0,-1 0 1,-1 0-1,1-1 0,-1 1 1,-1-1-1,6-9 1,-9 13-21,0 1 0,1-1 0,-1 0 0,-1 0 0,1 0 0,0 0 0,-1 0 0,1 0 0,-1 0 0,0-4 0,0 5-5,-1 1 1,1-1 0,0 0-1,-1 1 1,1-1 0,-1 0-1,0 1 1,0-1 0,1 1-1,-1-1 1,0 1-1,0 0 1,0-1 0,-1 1-1,1 0 1,0 0 0,0 0-1,-1 0 1,-1-2 0,0 2-12,1 0 0,0 0 1,0 0-1,-1 0 0,1 0 0,0 0 1,-1 0-1,1 1 0,-1 0 1,1-1-1,-1 1 0,1 0 0,0 0 1,-1 0-1,1 0 0,-1 1 1,-3 0-1,-2 2 16,0 0 0,0 0 0,-13 8 0,-14 6 1,41-19 31,151-45 49,-135 42-119,-1 1-1,1 1 1,-1 1 0,1 1-1,38 2 1,-57 0 25,0-1 1,-1 1-1,1-1 1,0 1-1,0 0 1,0 0-1,-1 0 1,1 0-1,0 1 1,-1-1-1,5 4 0,-6-4 12,0 0 0,0 0 0,0 0-1,-1 0 1,1 0 0,0 1-1,-1-1 1,1 0 0,-1 0 0,1 0-1,-1 1 1,1-1 0,-1 0-1,0 0 1,0 1 0,1-1 0,-1 0-1,0 1 1,0-1 0,0 0-1,-1 1 1,1-1 0,0 0-1,0 0 1,-1 1 0,1-1 0,-1 0-1,0 2 1,-2 3 7,-1 0 1,1 0-1,-1 0 1,0 0-1,-1-1 1,0 0-1,0 0 1,0 0-1,0 0 1,-7 4-1,-6 3 497,-39 20-1,53-31-191,6-3-154,10-7-16,28-13-206,72-29 0,-100 47 53,-6 1-18,0 1 0,0 0 1,0 0-1,0 0 0,1 1 1,11-1-1,-14 2 12,-1 1 0,1-1 0,-1 0 0,1 1 0,-1 0 0,1 0 0,-1 0 0,0 0 0,1 1 0,-1-1 0,0 1 0,0 0 0,0-1 0,3 4 0,1 2 84,1 0 0,-1 1 0,-1 0 0,1 0 0,-1 0-1,-1 1 1,0 0 0,0 0 0,6 16 0,-10-23-93,-1 0-1,1 0 1,0 0 0,0-1 0,0 1 0,0 0-1,0-1 1,1 1 0,-1-1 0,0 1-1,1-1 1,-1 0 0,3 2 0,1 2-775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51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1 737 1984,'0'0'640,"10"-1"5760,12-20-2491,25-47-2131,-17 22-1263,-1 2-37,99-135 420,-118 166-895,2 0-1,0 0 1,21-17 0,-32 30-10,-1-1 0,1 0 0,0 1 0,0-1 0,0 0 0,0 1 0,-1-1 0,1 1 0,0-1 0,0 1 1,0 0-1,0-1 0,0 1 0,0 0 0,0 0 0,0-1 0,0 1 0,1 0 0,-1 0 0,0 0 0,0 0 0,0 1 0,0-1 0,0 0 0,2 1 1,-2 0-3,0 0 0,0 0 0,1 0 1,-1 0-1,0 1 0,0-1 1,0 0-1,0 0 0,-1 1 1,1-1-1,0 1 0,-1-1 0,1 1 1,0 2-1,2 5-29,-1 1 0,-1-1 0,0 1 0,0 12 0,-1 57 163,-14 108 0,11-168 1,-10 55 559,11-56-349,2-17-304,0-1-1,0 1 1,0-1 0,0 1 0,0-1-1,0 0 1,0 1 0,0-1 0,0 1-1,0-1 1,0 0 0,1 1 0,-1-1 0,0 1-1,0-1 1,0 0 0,0 1 0,1-1-1,-1 1 1,0-1 0,0 0 0,1 1-1,-1-1 1,0 0 0,1 0 0,-1 1-1,1-1 1,-1 0-13,1 0-1,0 0 0,-1 0 1,1 0-1,-1 0 0,1 0 1,0 0-1,-1 0 0,1-1 1,-1 1-1,1 0 0,-1 0 1,1-1-1,0 1 0,-1 0 1,1-1-1,4-3 14,-1 1-1,-1-1 1,8-8 0,48-78 225,-3 2-274,-31 56-58,49-50 0,-71 79 33,0 0 0,0 1-1,0-1 1,0 1 0,1 0-1,-1-1 1,8-2 0,-10 5 24,0 0 1,0 0 0,0-1-1,-1 1 1,1 0 0,0 0-1,0 0 1,0 0-1,0 0 1,0 1 0,0-1-1,0 0 1,0 0 0,-1 1-1,1-1 1,0 0-1,0 1 1,0-1 0,0 1-1,-1-1 1,1 1 0,0-1-1,-1 1 1,1 0 0,0-1-1,-1 1 1,1 0-1,-1-1 1,1 1 0,-1 0-1,1 0 1,-1 0 0,1-1-1,-1 1 1,0 0-1,1 2 1,2 7-22,-1 1-1,0 0 1,0 0-1,-1 0 1,0 0 0,-1 0-1,-1 12 1,0 4 146,0 12 221,0-14-357,3 35 1,-1-53 61,0 0-1,0-1 1,1 1-1,-1-1 1,2 1 0,-1-1-1,1 0 1,0 1-1,0-1 1,4 5-1,-4-7 9,0-1 0,1 1 0,-1-1 0,1 0-1,0 0 1,0-1 0,0 1 0,0-1 0,0 0 0,0 0-1,0 0 1,1 0 0,-1-1 0,10 2 0,3 0 64,0-2 0,28 1 0,-33-3-62,0 0-1,-1 0 0,0-1 0,1 0 0,-1-1 0,0 0 1,0-1-1,0-1 0,-1 1 0,19-12 0,-23 11-14,0 1-1,-1-1 0,1 1 0,-1-2 0,0 1 0,0 0 0,-1-1 0,0 0 1,0 0-1,0-1 0,-1 1 0,1-1 0,-2 1 0,1-1 0,-1 0 0,3-11 1,-1-2-18,-1 0 0,-1 1 0,0-1 1,-1 0-1,-3-20 0,2 31-59,0 4 1,0 1 1,-1-1 0,1 1 0,-1-1 0,0 1 0,0-1 0,-3-6-1,4 11 44,0 0-1,0 0 0,0 0 1,0-1-1,0 1 0,-1 0 1,1 0-1,0 0 0,0-1 1,0 1-1,-1 0 1,1 0-1,0 0 0,0 0 1,0-1-1,-1 1 0,1 0 1,0 0-1,0 0 0,-1 0 1,1 0-1,0 0 0,0 0 1,-1 0-1,1 0 0,0 0 1,-1 0-1,1 0 0,0 0 1,0 0-1,-1 0 0,1 0 1,0 0-1,-1 0 0,-8 8-130,-4 12-159,9-10 256,1 0 0,0 0 0,0 1-1,1-1 1,0 1 0,1-1-1,0 1 1,1 15 0,2-5 37,0 0 1,1 0-1,8 29 1,-7-39 60,-1 0-1,1 0 1,1 0 0,0-1 0,1 0 0,0 0 0,0 0 0,9 11-1,-5-9 82,-9-10-117,0 0 0,0-1 0,0 1 0,1 0 1,-1 0-1,1-1 0,-1 1 0,1-1 0,-1 1 1,1-1-1,0 0 0,0 0 0,0 1 0,-1-1 0,1-1 1,0 1-1,1 0 0,-1 0 0,2 0 0,12-1 220,-10 1-201,0-1 0,-1 0 0,11-2 0,3-2 47,1-1-1,-1-2 0,0 1 0,-1-2 0,0-1 0,22-14 0,-31 18-56,-2 0-1,1-1 1,0 0-1,-1-1 1,-1 0 0,1 0-1,-1 0 1,0-1-1,5-8 1,-6 7-13,0 2-10,0 0 1,-1-1-1,0 1 0,0-1 0,-1 0 1,0 0-1,-1-1 0,0 1 1,0-1-1,0 1 0,0-10 1,-4 3-327,1 15 308,1 0 0,0-1 0,0 1-1,0 0 1,0 0 0,0 0 0,0 0 0,0 0 0,0 0 0,0 0 0,0-1-1,-1 1 1,1 0 0,0 0 0,0 0 0,0 0 0,0 0 0,0 0 0,0 0-1,0 0 1,-1 0 0,1 0 0,0 0 0,0 0 0,0 0 0,0 0 0,0 0-1,-1 0 1,1 0 0,0 0 0,0 0 0,0 0 0,0 0 0,0 0 0,0 0-1,-1 0 1,1 0 0,0 0 0,0 0 0,0 0 0,0 0 0,0 0 0,0 1-1,-1-1 1,1 0 0,-2 3-45,-1-1 0,1 1 0,0 0 0,0 0 0,-2 7 0,-5 8-91,-10 35 0,3-6 176,13-41-18,1 1 0,1-1 0,-1 1 0,1 0-1,0-1 1,0 1 0,1 0 0,0 0 0,0-1 0,1 1 0,0 0 0,2 9 0,-3-15 5,1 0 0,-1 0 0,1 1 0,0-1 0,-1 0 0,1 0 0,0 0 0,0 0-1,0 0 1,0 0 0,0 0 0,0 0 0,0 0 0,0 0 0,0-1 0,0 1 0,1 0 0,-1-1 0,0 1 0,0-1 0,1 1 0,-1-1 0,0 0 0,1 0 0,-1 1-1,0-1 1,3 0 0,3-1 88,-1 1 0,0-1 0,0 0 0,10-3 0,-12 3-105,7-3 53,0 0 0,0 0 0,-1-1 0,0-1 0,0 1 0,0-2 0,-1 1 0,0-1 0,0-1 0,9-8 1,1-5-166,-1-1 1,29-46-1,-30 43-135,-17 26 240,0-1 0,0 0 0,0 0-1,0 0 1,0 0 0,0 0 0,0 0 0,0 0 0,0 0 0,0 0 0,0 0 0,1 0 0,-1 0 0,0 0 0,0 0 0,0 0 0,0 0 0,0 0 0,0 1 0,0-1 0,0 0-1,0 0 1,0 0 0,0 0 0,0 0 0,0 0 0,0 0 0,0 0 0,0 0 0,0 0 0,0 0 0,0 0 0,0 0 0,0 0 0,0 0 0,1 0 0,-1 0 0,0 0 0,0 0-1,0 0 1,0 0 0,0 0 0,0 0 0,0 0 0,0 0 0,0 0 0,0 0 0,0 0 0,0 0 0,0 0 0,0 0 0,0 0 0,0 0 0,0 0 0,1 0 0,-1 0 0,0 0 0,0 0-1,0 0 1,0-1 0,0 1 0,0 0 0,0 10-137,-2 12 11,-16 112-120,17-129 311,1-1 0,0 1 1,0 0-1,0 0 0,1 0 0,0-1 1,-1 1-1,4 7 0,-4-11-37,0 0-1,1-1 0,-1 1 1,1 0-1,-1 0 1,1-1-1,-1 1 1,1 0-1,-1-1 0,1 1 1,0 0-1,0-1 1,-1 1-1,1-1 1,0 1-1,0-1 0,-1 0 1,1 1-1,0-1 1,1 1-1,0-1-2,0 0 0,-1 0 0,1 0 0,0 0 0,-1-1 0,1 1 0,0 0 0,-1-1 0,1 1 0,-1-1 0,1 0 0,-1 0 0,1 1 0,-1-1 0,2-1 0,6-4 27,-1-1 1,0 0-1,-1 0 0,1 0 0,8-13 0,30-45 10,-40 56-34,48-78-11,-3-3 0,-5-1 0,45-128 0,-88 211-29,3-6 1,-1-1-1,-1 1 0,0-1 1,-1 0-1,0 0 0,0-16 1,-5-62-208,2 91 200,-1-1 0,1 1 1,-1 0-1,1 0 1,-1 0-1,1 0 0,-1 0 1,0 0-1,-2-4 1,2 5 14,1 1 1,0 0 0,-1-1 0,1 1 0,0 0 0,-1-1 0,1 1-1,0 0 1,-1-1 0,1 1 0,-1 0 0,1 0 0,0-1 0,-1 1-1,1 0 1,-1 0 0,1 0 0,-1 0 0,1 0 0,-1-1-1,1 1 1,-1 0 0,1 0 0,-1 0 0,1 0 0,-1 1 0,1-1-1,-1 0 1,1 0 0,0 0 0,-1 0 0,1 0 0,-1 1 0,1-1-1,-1 0 1,1 0 0,0 1 0,-1-1 0,1 0 0,-1 0 0,1 1-1,0-1 1,-1 1 0,1 0 0,-7 6-87,2 0 0,-1 1 1,1 0-1,0 0 0,-4 12 0,-4 5 24,-4 7-29,2 1 1,1 1-1,2 0 1,-13 54-1,14-34 174,3 1-1,-2 68 1,9-97-46,1 0 0,5 31 0,-4-48-10,1 1 0,0 0 0,1 0 0,0-1-1,0 1 1,1-1 0,1 0 0,7 14 0,-8-20 23,-1 1 0,1 0 0,-1-1 0,1 0 1,0 0-1,0 0 0,0 0 0,1-1 0,-1 1 0,1-1 0,-1 0 0,1-1 0,0 1 0,0-1 1,-1 0-1,1 0 0,0 0 0,0-1 0,0 1 0,6-2 0,3 1 22,0-1-1,0-1 0,0 0 1,0-1-1,25-9 0,-23 5-52,1 0-1,-1 0 0,22-15 0,-33 19-7,0 0 0,-1 0 0,0 0 0,0-1 0,0 0 0,0 0 0,-1 0 0,1 0 0,-1 0 0,0-1 1,0 1-1,-1-1 0,1 0 0,-1 0 0,2-6 0,-4 10-10,1 0 0,-1 0 0,0 0 1,1-1-1,-1 1 0,0 0 1,0 0-1,0 0 0,0-1 0,0 1 1,0 0-1,0 0 0,-1 0 0,1 0 1,0-1-1,-1 1 0,1 0 0,-1 0 1,1 0-1,-1 0 0,1 0 1,-1 0-1,0 0 0,1 0 0,-1 0 1,0 0-1,0 1 0,0-1 0,0 0 1,0 0-1,0 1 0,0-1 0,0 1 1,0-1-1,0 1 0,0-1 1,0 1-1,0 0 0,-2-1 0,2 1-7,-5-3-88,9 3 141,13-2 10,-10 1-63,0 1-1,0-1 0,0 1 0,1 0 1,-1 1-1,9 1 0,-12-1 0,-1-1 0,1 1 1,0-1-1,-1 1 0,1 0 0,-1 0 0,0 0 1,1 1-1,-1-1 0,0 1 0,0-1 0,0 1 1,0 0-1,0-1 0,0 1 0,0 0 1,2 4-1,1 4-6,-1 0 1,0 1 0,-1 0-1,0-1 1,0 1 0,-1 0-1,-1 1 1,0-1 0,-1 19-1,0-17 24,1-1 0,4 19 0,-5-31 16,0 1 0,0 0 0,0-1 0,0 1 0,1-1-1,-1 1 1,0-1 0,0 1 0,1 0 0,-1-1 0,0 1 0,1-1 0,-1 1 0,0-1 0,1 1 0,-1-1 0,1 0 0,-1 1 0,1-1 0,-1 1 0,1-1 0,-1 0 0,1 0 0,0 1 0,-1-1 0,1 0 0,0 1 0,1-1 8,-1 0-1,1 0 1,-1-1 0,1 1 0,-1 0 0,1 0-1,-1-1 1,0 1 0,1-1 0,-1 1 0,2-2-1,3-1 25,-1 0 0,0-1 0,0 1-1,7-7 1,46-56-96,-9 9 97,-44 52-69,4-4-137,-1 0-1,11-15 0,-17 24-7,-1 5 45,-1 10 10,0-11 112,-6 33 42,-2 51 0,8-85-6,0 1 1,0-1 0,1 1 0,-1-1-1,1 1 1,0-1 0,2 6 0,-3-8-19,1 0 1,-1 0-1,1-1 1,-1 1 0,1 0-1,-1 0 1,1-1-1,0 1 1,-1 0 0,1-1-1,0 1 1,0 0-1,-1-1 1,1 1 0,0-1-1,0 0 1,0 1 0,0-1-1,0 0 1,0 1-1,0-1 1,-1 0 0,1 0-1,0 0 1,0 0-1,0 0 1,0 0 0,0 0-1,0 0 1,0 0-1,0 0 1,1-1 0,54-15 191,-1-2 1,85-40-1,-88 34-484,-46 21 234,0 1-1,1-1 1,-1 1 0,0 1 0,1-1-1,7 0 1,-13 2 28,0 0-1,0 0 0,0 0 1,0 0-1,0 0 0,0 0 1,0 1-1,0-1 0,0 0 1,0 1-1,0-1 0,0 0 1,0 1-1,0-1 0,0 1 1,0 0-1,0-1 0,1 2 1,-2 0-1,1-1 0,0 0 0,-1 1 0,1-1 0,0 1 0,-1-1 0,0 1 0,1-1 0,-1 0 0,0 1 0,0 0 0,0-1 0,0 1 0,0-1 0,0 1 0,-1 2 0,-1 1 19,0 1-1,0-1 1,0 1-1,-1-1 0,1 0 1,-1 0-1,-1-1 1,1 1-1,-1-1 1,1 1-1,-1-1 1,-8 6-1,8-5 209,7-6 64,12-9 66,1-5-371,-2 2-62,1 1 0,20-13 1,-34 24 71,0 1 1,0-1-1,-1 1 1,1-1-1,0 1 1,0-1 0,0 1-1,0 0 1,0 0-1,0-1 1,0 1-1,0 0 1,0 0 0,0 0-1,0 0 1,0 0-1,0 0 1,0 0 0,0 1-1,0-1 1,0 0-1,0 0 1,0 1-1,0-1 1,0 1 0,0-1-1,-1 1 1,1-1-1,0 1 1,0-1-1,0 1 1,-1 0 0,1-1-1,0 1 1,-1 0-1,1 0 1,-1 0-1,1-1 1,-1 1 0,1 0-1,-1 0 1,1 0-1,-1 1 1,2 3-26,0 0 0,-1 1 1,1-1-1,-1 0 0,-1 0 1,1 10-1,-1-9-8,0 0 75,0-1 0,0 1-1,0 0 1,1-1 0,0 1 0,0-1-1,2 7 1,-2-11-6,0 1 0,0-1 0,0 1 0,0-1 0,0 0-1,0 1 1,1-1 0,-1 0 0,0 0 0,0 0 0,1 0 0,-1 0 0,1 0 0,-1 0-1,1 0 1,0-1 0,-1 1 0,1-1 0,-1 1 0,1-1 0,0 1 0,0-1 0,-1 0-1,1 0 1,0 0 0,-1 0 0,1 0 0,3-1 0,8-1 82,1-1 0,22-8 0,-2 2-100,128-37 127,-110 31-56,4-8-455,-122 38-138,47-9 514,1 0 1,0 1-1,0 1 0,1 1 1,-30 19-1,47-27 6,-1-1 0,0 1 0,0-1 0,1 1 0,-1 0 0,0-1 0,0 1 0,1 0 0,-1 0 0,1-1 0,-1 1 0,1 0 0,-1 0 0,1 0 0,-1-1 0,1 1 0,0 0 0,0 0 0,-1 0 0,1 0 0,0 0 0,0 0 0,0 0 0,0 0 1,0 0-1,0 1 0,1-1 9,-1 0 0,1 0 1,0 1-1,0-1 1,0 0-1,0 0 1,0 0-1,0 0 1,0-1-1,0 1 1,0 0-1,0 0 0,0-1 1,0 1-1,0 0 1,1-1-1,-1 1 1,0-1-1,2 1 1,8 1 29,0 0 1,1 0-1,-1-1 1,0-1 0,1 0-1,16-2 1,-4 0 43,-7 1 40,-1 0 1,1-2 0,0 0-1,-1-1 1,0 0 0,0-2-1,30-13 1,-42 17-112,-1 0 1,0 0-1,0 0 0,0 0 0,0 0 1,3-3-1,-5 3-12,0 1 0,0 0 0,0-1 0,0 1 0,0 0 0,-1-1 0,1 1 0,0-1 0,-1 1-1,0-1 1,1 0 0,-1 1 0,0-1 0,1 0 0,-1 1 0,0-1 0,-1-2 0,1 0-18,-1 0-1,0 1 1,0-1 0,0 0 0,0 1 0,-1-1-1,0 1 1,1-1 0,-1 1 0,0 0-1,-1 0 1,1 0 0,0 0 0,-1 0 0,0 1-1,0-1 1,0 1 0,0 0 0,0-1 0,0 1-1,0 1 1,-6-3 0,-7-3-46,0 1 1,0 1-1,-28-6 1,33 9 94,0-1-43,-1 0-1,1 1 1,-1 0-1,0 1 1,0 1-1,-17 1 1,111-1 580,16-2-382,133-19 0,-93 7-444,-79 13-3644,-45 2 2505,-9 0-24,-15 7-5727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6:4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1207 2656,'0'28'7146,"0"-37"-5252,0-11-1484,1 1 1,0 0 0,5-21-1,8-65 97,-1-2-166,3 19 201,13-52 426,-6 42-530,4-16-316,-9 57-124,38-79 0,-47 117 30,2 0 0,0 1-1,0 0 1,2 1 0,0 1 0,1 0-1,28-25 1,-18 22-19,1 0 1,37-19-1,-49 31-63,1 1 0,-1 0 0,1 0-1,1 2 1,-1 0 0,1 0 0,15-1 0,-27 5 64,0-1 0,1 1 0,-1 0 1,0 0-1,1 0 0,-1 1 0,0-1 1,0 1-1,1 0 0,-1 0 0,0 0 0,0 0 1,0 1-1,0-1 0,0 1 0,0 0 1,-1 0-1,4 2 0,-3-1 14,0 1 1,-1-1-1,1 0 1,-1 1-1,0 0 0,0 0 1,0-1-1,-1 1 0,1 0 1,-1 1-1,0-1 1,0 0-1,0 0 0,0 5 1,0 4 0,0 1 0,-1-1 0,-1 1 0,0-1 0,-4 19 0,-1-7 292,-18 46 0,21-64-256,-1-1 0,0 1 0,0-1 0,0 0 0,0 0 0,-1 0 0,0-1 0,-1 1 0,1-1 0,-1-1 0,-10 8 0,4-5 7,0 0 0,0-1 1,-1 0-1,1-1 0,-20 6 0,18-9-51,0 0-1,0 0 1,0-1 0,-23-2-1,1 0-360,54 9 162,-2-3 36,19 5 126,44 18 0,-74-26 29,12 6-31,0 0 1,-1 0 0,30 22 0,-43-28 34,1 1 0,-1 0 1,1 0-1,-1 0 0,0 0 0,-1 1 1,1 0-1,0-1 0,-1 1 0,0 0 1,0 0-1,0 0 0,0 0 1,-1 0-1,0 1 0,0-1 0,0 0 1,0 1-1,0-1 0,-1 1 1,0-1-1,0 6 0,-1-7 31,1-1 0,-1 1 0,1-1 0,-1 1 0,0-1 0,0 0 0,0 1 0,0-1 0,-1 0 0,1 0 0,0 0 0,-1 0 0,0 0 0,1 0 0,-1 0 0,-2 1 0,-1 1 22,1-1 0,-1-1 1,0 1-1,1-1 1,-1 0-1,0 0 0,-7 2 1,-7 0 93,0-1 1,-1 0 0,-22-1-1,38-2-134,-217 3 431,181-3-594,22-1 87,9 1-4837,23 5-1659,6 3 3560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0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69 3552,'4'-14'2189,"1"0"1573,-5 13-3673,0 1 0,0 0 0,-1-1 0,1 1-1,0-1 1,0 1 0,0 0 0,0-1 0,-1 1 0,1-1 0,0 1 0,0 0 0,-1-1 0,1 1 0,0 0-1,-1-1 1,1 1 0,0 0 0,-1 0 0,1-1 0,0 1 0,-1 0 0,1 0 0,-1 0 0,1-1 0,0 1-1,-1 0 1,1 0 0,-1 0 0,1 0 0,-1 0 0,0 0 0,-4-1 85,-1 1-1,1-1 1,-1 1-1,1 0 1,-1 1 0,1 0-1,-11 2 1,0 2-189,-20 8 1,18-5 106,0 1 0,0 0 0,1 1 1,0 1-1,-23 20 0,33-25-55,1 0 0,0 0-1,0 1 1,0-1 0,1 1-1,0 1 1,0-1 0,1 1 0,0 0-1,0 0 1,1 0 0,0 0-1,0 1 1,-2 14 0,5-18 11,0 0 1,0 0-1,0 0 0,1-1 0,0 1 1,0 0-1,0 0 0,0-1 1,1 1-1,0 0 0,0-1 1,0 0-1,1 1 0,-1-1 1,6 6-1,-6-7-4,-1-1 0,1 0 0,0 0-1,1 0 1,-1 0 0,0 0 0,0 0 0,1-1 0,-1 1 0,1-1-1,0 1 1,-1-1 0,1 0 0,0 0 0,0 0 0,-1-1 0,1 1-1,0-1 1,0 1 0,0-1 0,0 0 0,0 0 0,0 0 0,0-1-1,0 1 1,5-2 0,-3-1 27,1 0-1,-1 0 1,0-1-1,0 1 1,0-1-1,0 0 1,-1-1-1,1 1 1,-1-1-1,-1 0 0,7-9 1,-8 10-26,7-9 23,0-1 0,-1 0 0,-1 0 0,0-1 0,4-16 0,17-80-562,-26 103-40,-2 10 62,-4 17 156,-1 3 221,1-1-1,-2 32 1,1-3 72,-75 413 609,60-387-341,16-65-131,0 0 0,0-1 1,-1 1-1,-11 15 0,15-24-74,0-1 1,0 1-1,-1-1 0,1 1 0,-1 0 1,1-1-1,-1 0 0,1 1 0,-1-1 1,0 0-1,1 0 0,-1 0 0,0 0 1,0 0-1,0-1 0,0 1 0,0 0 1,0-1-1,0 1 0,0-1 0,0 0 1,0 0-1,-4 0 0,1-1 34,1 0-1,-1 0 1,1-1 0,0 1-1,-1-1 1,1 0 0,0 0-1,0-1 1,0 1-1,-4-5 1,0 1-56,1-1 0,0-1-1,0 1 1,1-1 0,0 0 0,0 0 0,1-1-1,0 0 1,0 0 0,1 0 0,-6-19-1,10 26-32,-1-1 0,1 0 0,0 0 0,0 0 0,0 0-1,0 1 1,1-1 0,-1 0 0,1 0 0,0 0 0,0 1 0,0-1-1,0 0 1,0 1 0,0-1 0,1 1 0,-1-1 0,1 1 0,0 0-1,-1 0 1,1 0 0,3-3 0,6-5-4,1 0 0,24-17-1,-27 22 10,138-104-314,-112 81 427,-1-3-1,30-35 1,-28 24 17,43-37 0,-12 22-146,100-64-1,-118 82 43,-39 34-282,-12 10 87,-16 13-46,16-16 186,-4 5 23,0-1 1,1 1-1,0 1 1,0-1-1,1 1 1,-1 0-1,2-1 1,-1 2-1,1-1 1,-2 9-1,1 1 129,1-1 1,1 1-1,-1 35 0,3-47-69,0 1 1,1-1-1,0 0 0,0 0 0,0 0 0,1 0 0,2 7 0,-3-12-17,-1 1 1,1-1-1,-1 0 0,1 0 1,0 1-1,0-1 1,-1 0-1,1 0 0,0 0 1,0 0-1,0 0 1,0 0-1,1 0 0,-1 0 1,0 0-1,0 0 1,1-1-1,-1 1 0,0-1 1,1 1-1,-1-1 0,0 1 1,1-1-1,-1 0 1,1 1-1,-1-1 0,0 0 1,1 0-1,-1 0 1,1 0-1,-1 0 0,1-1 1,-1 1-1,0 0 1,3-1-1,2-1 34,-1-1-1,0 1 1,1-1 0,-1 0 0,0-1-1,0 1 1,6-7 0,30-32 85,-28 27-95,87-101 205,-83 97-246,32-35-404,-49 54 380,0 0 0,0 0 0,0 0 0,0-1 0,0 1 1,0 0-1,0 0 0,0 0 0,0 0 0,1-1 0,-1 1 0,0 0 1,0 0-1,0 0 0,0 0 0,0 0 0,0-1 0,1 1 1,-1 0-1,0 0 0,0 0 0,0 0 0,0 0 0,1 0 0,-1 0 1,0 0-1,0 0 0,0 0 0,1 0 0,-1 0 0,0 0 0,0-1 1,0 2-1,0-1 0,1 0 0,-1 0 0,0 0 0,-1 9-181,-10 26 229,6-19-125,1 5 113,0 1 0,2-1 0,0 1 0,2 0 0,2 22 0,-1 5 273,-1-47-239,0 0 0,0 0 0,1 0 1,-1 0-1,1 1 0,-1-1 0,1 0 1,1 3-1,-2-5-44,1 0 1,-1 1-1,0-1 0,0 0 1,0 1-1,1-1 1,-1 0-1,0 0 0,0 1 1,1-1-1,-1 0 0,0 0 1,1 1-1,-1-1 1,0 0-1,1 0 0,-1 0 1,0 0-1,1 1 1,-1-1-1,0 0 0,1 0 1,-1 0-1,1 0 1,-1 0-1,0 0 0,1 0 1,-1 0-1,0 0 0,1 0 1,-1 0-1,0 0 1,1 0-1,-1-1 0,1 1 1,-1 0-1,0 0 1,1 0-1,-1 0 0,0-1 1,0 1-1,1 0 1,-1 0-1,0-1 0,1 1 1,-1 0-1,0 0 1,0-1-1,0 1 0,1 0 1,-1-1-1,0 1 0,0 0 1,0-1-1,1 0 1,3-7 68,0 0 1,0 0 0,4-12 0,4-8-4,6-3-109,1 1 0,2 0 0,1 2 0,37-38 0,-58 65 8,0 0 0,0 0-1,0 0 1,0 0 0,0 0-1,0 0 1,0 1-1,0-1 1,0 0 0,1 1-1,-1-1 1,0 1 0,1-1-1,-1 1 1,0 0 0,1-1-1,-1 1 1,0 0 0,1 0-1,-1 0 1,0 0-1,1 0 1,-1 0 0,1 0-1,-1 1 1,0-1 0,1 1-1,-1-1 1,2 2 0,3 1-10,0 1 0,0 0 0,0 0 0,9 10 1,7 4-53,-11-10 142,2-1-1,-1 0 1,1-1-1,0 0 1,0-1 0,0 0-1,1-1 1,19 3-1,-25-6-18,-1-1-1,1 1 1,0-1-1,0-1 1,0 1-1,0-1 1,0-1-1,-1 0 1,1 0-1,0 0 1,-1-1-1,0 0 1,0 0-1,0-1 1,0 0-1,9-7 1,-7 5 17,-2-1 1,1 0 0,-1 0 0,0-1-1,11-15 1,-16 20-64,0 0 0,0 0 0,0-1 0,-1 1 0,0 0 0,1-1 0,-1 1 0,0-1 0,0 1-1,-1-1 1,1 1 0,-1-1 0,0 1 0,0-1 0,0 0 0,0 1 0,-1-1 0,1 1 0,-1-1 0,-1-4 0,1 7-12,1 0-1,0 0 1,-1 1 0,1-1-1,-1 0 1,0 0 0,1 0-1,-1 0 1,0 1 0,1-1 0,-1 0-1,0 1 1,0-1 0,0 1-1,1-1 1,-1 1 0,0-1-1,0 1 1,0-1 0,0 1-1,0 0 1,0-1 0,0 1-1,0 0 1,0 0 0,0 0 0,0 0-1,0 0 1,0 0 0,-2 0-1,-2 1-51,0 1 0,0-1 0,-1 1 0,-7 3-1,3-1-67,5-2 119,-1 0 0,1 1-1,0-1 1,0 1 0,1 0-1,-1 0 1,0 1 0,1-1 0,0 1-1,0 0 1,-6 7 0,8-8 32,1-1 0,-1 1 0,1-1 1,0 1-1,0 0 0,0-1 1,0 1-1,0 0 0,0 0 1,1 0-1,-1-1 0,1 1 0,0 0 1,0 0-1,0 0 0,0 0 1,1 0-1,-1 0 0,1-1 1,0 1-1,0 0 0,0 0 0,0-1 1,2 5-1,-1-4 19,0 1 1,0-1-1,0 0 1,0 0-1,1 0 1,-1 0-1,1 0 1,0 0-1,-1-1 0,1 0 1,1 1-1,-1-1 1,0 0-1,5 2 1,-5-3 13,1 0 0,-1 0 0,0-1 0,0 1 0,1-1-1,-1 0 1,0 0 0,1 0 0,-1 0 0,0 0 0,0-1 0,1 0 0,-1 1 0,0-1 0,0 0 0,0-1 0,5-2 0,21-12 73,38-28 0,-42 26-178,51-28 0,-73 45 28,-1 0 1,1 0-1,-1 0 0,1 0 0,-1 0 1,1 1-1,-1-1 0,1 1 0,0 0 1,-1 0-1,5 0 0,-6 0 21,0 1 0,0-1 0,0 0-1,0 1 1,0-1 0,0 0 0,0 1 0,0-1-1,0 1 1,0 0 0,0-1 0,-1 1 0,1 0-1,0-1 1,0 1 0,0 0 0,-1 0 0,1 0-1,-1 0 1,1 0 0,0 0 0,-1 0 0,0 0-1,1 0 1,-1 0 0,0 0 0,1 0 0,-1 2-1,0 3-8,0 0 0,0 0-1,-1-1 1,1 1 0,-4 10 0,2-5 20,-14 60 423,16-71-416,0 0 1,0 0 0,0 0-1,0 0 1,-1 0 0,1 0-1,0 0 1,0 0 0,0 1-1,0-1 1,0 0-1,0 0 1,0 0 0,1 0-1,-1 0 1,0 0 0,0 0-1,0 0 1,0 0 0,0 0-1,0 0 1,0 1 0,0-1-1,0 0 1,0 0 0,0 0-1,0 0 1,0 0 0,0 0-1,0 0 1,0 0 0,0 0-1,0 0 1,1 0-1,-1 0 1,0 0 0,0 0-1,0 0 1,0 0 0,0 0-1,0 0 1,0 0 0,0 0-1,0 0 1,0 0 0,0 0-1,1 0 1,-1 0 0,0 0-1,8-2 251,14-10 37,-9 4-260,26-12 121,-18 9-208,0 0 1,1 1-1,24-7 1,-39 15 18,-1 1-1,0 0 1,0-1 0,1 2 0,-1-1 0,1 1 0,-1 0 0,0 0 0,1 1 0,-1 0 0,1 0 0,-1 1 0,0-1 0,0 1-1,0 1 1,8 3 0,-3 1 51,-1 0 0,1 1 0,-2 0 0,17 16-1,33 46 150,-14-16-4848,-42-50 3262,1-1-483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51.4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1 223 8960,'45'-20'4064,"68"-3"-3520,-24 3 1184,1 0-1056,58-20 159,-4 3-511,41 1-64,-19 9-160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33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354 11 2400,'15'0'1749,"0"-1"0,18-3 1,-23 3-1353,-9 1-334,0 0-1,1 0 0,-1 0 1,0 0-1,1 0 1,-1 0-1,0-1 1,1 1-1,-1 0 1,0-1-1,2 0 0,-2 1-6,0-1-1,0 1 0,1 0 1,-1-1-1,0 1 0,0 0 1,1 0-1,-1 0 0,0 0 0,0 1 1,1-1-1,-1 0 0,0 0 1,0 1-1,1-1 0,-1 1 1,0-1-1,0 1 0,0-1 1,0 1-1,0 0 0,0-1 0,0 1 1,0 0-1,0 0 0,1 1 1,-1-1-10,-1 1 1,1-1 0,-1 1 0,0-1 0,1 1 0,-1-1-1,0 1 1,0-1 0,0 1 0,0-1 0,0 1-1,0-1 1,0 1 0,0-1 0,-1 1 0,1-1-1,-1 1 1,0 1 0,-15 28 378,10-20-315,-23 38 336,-3-2-1,-63 74 1,44-60-98,5-7 118,-2-3-1,-59 49 1,99-93-401,4-5 17,1 1 1,-1 0-1,1 1 0,-1-1 1,1 1-1,0-1 0,0 1 1,0 0-1,1 0 1,-4 6-1,6-9-58,0 0-1,0-1 1,0 1-1,0-1 1,0 1 0,1-1-1,-1 1 1,0-1 0,0 1-1,0 0 1,0-1 0,0 1-1,1-1 1,-1 1 0,0-1-1,1 1 1,-1-1 0,0 0-1,1 1 1,-1-1-1,0 1 1,1-1 0,-1 0-1,1 1 1,-1-1 0,1 0-1,-1 1 1,1-1 0,-1 0-1,1 0 1,-1 0 0,1 1-1,-1-1 1,1 0 0,-1 0-1,2 0 1,23 2 502,-23-2-487,121-9 264,-85 5-188,74 0 0,-52 6 36,-51-2-3345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33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64 4992,'-11'0'5199,"23"0"-3681,23 0-438,142-15 1602,-23 1-2292,35 15 85,-184-1-383,1-1 1,-1 1-1,0-1 1,9-2-1,1-5-1262,-15 8 900,1-1 1,-1 1-1,1-1 0,-1 0 1,1 1-1,-1-1 1,0 0-1,1 0 1,-1 1-1,0-1 0,1 0 1,-1 0-1,0 1 1,0-1-1,0 0 1,0-1-1,0-7-2327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34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16 3136,'-3'-14'1029,"3"14"-1010,0 0 0,0 0 0,0 0 0,0 1 0,0-1 0,0 0 0,0 0 0,0 0 0,1 0 0,-1 0 0,0 0 0,0 0 0,0 0 0,0 0 0,0 0 0,0 0 0,0 0 0,0 0 0,0 0 0,0 0 0,1 0 0,-1 0 0,0 0 0,0 0 0,0 0 0,0 0 0,0 0 0,0 0 0,0 0 0,0 0 0,0 0-1,1 0 1,-1 0 0,0 0 0,0 0 0,0 0 0,0 0 0,0 0 0,0-1 0,0 1 0,0 0 0,0 0 0,0 0 0,0 0 0,0 0 0,0 0 0,0 0 0,1 0 0,-1 0 0,0 0 0,0 0 0,0-1 0,0 1 0,0 0 0,0 0 0,0 0 0,0 0 0,0 0 0,0 0 0,0 0 0,0 0 0,0 0 0,0-1 0,0 1 0,-1 0 0,6 4 1795,-4-1-1750,0 0 1,0 0 0,-1 0-1,1 0 1,-1 0 0,0 0 0,0 0-1,0 0 1,0 0 0,-1 0-1,1 0 1,-1 0 0,-1 4-1,-2 19 455,6 0-16,-1 12 274,-8 73 940,0-69 1243,8-45-2830,0-1-1,0 1 1,-1 0-1,0 0 1,1-1 0,-1 1-1,-1 0 1,0-6-1,0-11-15,1 9-54,0 2 20,0 0 1,0 0 0,1 0-1,0 0 1,5-18 0,1 8-17,-5 10-51,1 0 0,0 1 0,0-1-1,1 1 1,1 0 0,-1 0 0,1 1-1,0-1 1,9-9 0,-13 16-12,0 1 0,1-1 0,-1 0 0,0 0 0,0 1 0,1-1 0,-1 1 0,0-1 0,1 1 0,-1-1 0,1 1 0,-1 0 0,0 0 0,1 0 0,-1 0 0,1 0 0,-1 0 1,1 0-1,-1 0 0,3 1 0,2 1 59,1 0 1,0 1-1,7 3 1,6 3 272,-12-7 29,1-1-1,-1 1 1,1-1-1,13 0 1,-5-8-12831,0 7 9072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35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 4224,'1'-1'1791,"-1"7"-695,0 10 561,-2 0-900,1-7-374,0 0 0,-1 0 0,0 0 0,0 0 1,-4 8-1,4-14-327,1 0 1,0 0 0,-1 1 0,1-1-1,0 0 1,1 0 0,-1 1 0,1-1-1,-1 0 1,1 1 0,0-1 0,0 0 0,1 7-1,1-1 225,-2-8-343,0 0 1,0 0-1,0-1 0,0 1 1,0 0-1,1 0 1,-1 0-1,0 0 1,0-1-1,1 1 1,-1 0-1,1 0 1,0 0-1,2 7-551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35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68 5632,'-22'-48'2560,"4"36"-2208,10 9-352,3-2-384,10 5 96,3 8 224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35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4640,'0'0'1504,"-1"1"-1427,1-1-1,-1 0 1,1 1 0,-1-1 0,1 0-1,-1 1 1,1-1 0,-1 1-1,1-1 1,0 1 0,-1-1 0,1 1-1,0-1 1,-1 1 0,1-1 0,0 1-1,-1 0 1,3 10 358,0 0 1,-1-1-1,-1 1 0,0 0 1,-1 12-1,0 10 174,2 21 322,-1 45 272,-3 0-276,-12 141 887,13-221-1560,2-16-94,0 1 0,0-1 1,0 1-1,-1 0 0,-1 6 1,1-8 263,2-5-2544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36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77 4064,'-3'-1'392,"1"0"-141,0 0-1,1 0 1,-1 0 0,1 1 0,-1-1 0,0 1 0,0-1 0,1 1-1,-1-1 1,0 1 0,0 0 0,0 0 0,-2 0 0,31 0 3797,201-37 687,-22 7-4100,-199 29-665,0 1 1,0-1-1,0 2 0,0-1 1,0 1-1,12 3 0,-13 0-1932,-1 4 506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36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74 347 3808,'-1'1'186,"0"-1"1,1 1-1,-1-1 1,0 0-1,1 1 1,-1-1-1,0 1 1,1 0-1,-1-1 1,1 1-1,-1-1 1,1 1-1,-1 0 1,1 0-1,0-1 1,-1 1-1,1 0 1,0 0-1,-1-1 1,1 1-1,0 0 1,0 0-1,0 0 1,0-1-1,0 1 1,0 0-1,0 0 1,0 0-1,0-1 1,0 2-1,0 15 971,-2-1 48,1-9-783,0 0 1,-1-1-1,1 1 1,-5 10 0,4-14-358,1 0 0,0 0 0,-1 0 0,1 0 0,1 0 0,-1 1 0,0-1 0,1 0 0,-1 0 0,1 1 0,0-1 0,0 0 0,0 0 0,1 4 1,1 2 635,-1-7-1367,2-5-953,1 0 621,4-8-3439,2 4 1344</inkml:trace>
  <inkml:trace contextRef="#ctx0" brushRef="#br0" timeOffset="1">32 40 5152,'-18'-28'2336,"10"19"-2048,3 6-288,10 6-64,-5 1-320,5 1 224,-2 3 192,10 4 0,6 8-2240,-1 3 1184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36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43 3392,'-10'-2'1435,"10"2"-1390,0-1-1,-1 1 0,1 0 1,0 0-1,0 0 1,0 0-1,0 0 0,0 0 1,0 0-1,0 0 1,0 0-1,-1 0 0,1 0 1,0 0-1,0 0 1,0 0-1,0 0 0,0 0 1,0 0-1,0 0 1,0 0-1,-1 0 0,1 0 1,0 1-1,0-1 1,0 0-1,0 0 0,0 0 1,0 0-1,0 0 1,0 0-1,0 0 0,0 0 1,0 0-1,-1 0 1,1 0-1,0 1 0,0-1 1,0 0-1,0 0 1,0 0-1,0 0 0,0 0 1,0 0-1,0 0 1,0 0-1,0 0 0,0 1 1,0-1-1,0 0 1,0 0-1,0 0 0,0 0 1,0 0-1,1 2 217,-1 0 0,0 0 0,1-1 0,-1 1 0,0 0 0,0 0 0,0 0 0,-1 2 0,1 0-87,0 1-15,-1 7 278,1 0 1,1 0-1,0-1 1,0 1-1,1 0 0,1 0 1,4 12-1,-4-18-253,-1-1-1,1 1 1,0-1 0,0 0-1,1 0 1,-1 0 0,1 0-1,0-1 1,0 0-1,7 6 1,-9-8-52,1 0 0,-1-1 0,1 1 0,0-1 0,-1 1 0,1-1 0,0 0 0,0 0-1,0 0 1,0 0 0,0-1 0,0 1 0,0-1 0,0 1 0,0-1 0,0 0 0,0-1 0,0 1 0,0 0 0,0-1 0,5-1 0,-1-1-54,-1 0 0,1-1 0,-1 0 0,0 0 0,0 0 0,0-1 0,-1 1 0,0-2 0,0 1 0,0 0 0,0-1 0,-1 0 0,0 0 0,0 0 0,-1-1 0,4-6 0,-4 5-72,0 0-1,0 0 1,-1 0 0,0 0 0,0 0 0,-1 0 0,0-1 0,0 1-1,-1 0 1,0-1 0,0 1 0,-1 0 0,-4-16 0,5 22-24,-1 1-1,0-1 1,0 0 0,0 0 0,0 0 0,0 1-1,-1-1 1,1 0 0,0 1 0,-1 0 0,1-1-1,-1 1 1,0 0 0,1-1 0,-1 1-1,0 0 1,-2-1 0,3 2-115,1 0 1,-1-1-1,0 1 0,1 0 0,-1 0 0,0 0 1,0 0-1,1 0 0,-1 0 0,0 0 0,0 0 1,1 0-1,-1 0 0,0 0 0,1 0 0,-1 0 1,0 1-1,-1-1 0,2 1-181,-1-1 0,1 1 1,-1-1-1,1 1 0,-1-1 0,1 1 0,-1 0 1,1-1-1,0 1 0,-1 0 0,1-1 0,0 1 1,0 0-1,-1-1 0,1 1 0,0 0 0,0-1 1,0 1-1,0 0 0,0 0 0,0 1 0,2 6-1808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0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126 105 7296,'-73'-48'3328,"33"32"-2912,27 4 576,13 9-640,13-14-224,6 9-96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8:37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5312,'1'0'125,"0"0"0,0-1 0,0 1 0,-1 0 0,1 0 0,0 0 0,0 0 0,0 0 0,0 0 0,0 0 0,0 0 0,0 0 0,0 0 0,0 0 0,0 1 0,0-1 0,-1 0 0,1 1 0,0-1 0,0 1 0,0-1 0,-1 1 0,1-1 0,0 1 0,0-1 1,-1 1-1,1 0 0,0-1 0,-1 1 0,1 0 0,0 1 0,19 28 643,-18-27-673,5 9 763,0 1 1,9 23-1,-15-31-682,1 1 0,-1 0 0,1 0 0,-1-1 0,-1 1 0,1 0 0,-1 0 0,0 0 1,-2 6-1,2-4 21,-4 14 390,4-21-548,0 0 0,0-1 0,0 1 1,0-1-1,0 1 0,-1-1 0,1 1 0,0-1 0,0 1 0,-1-1 1,1 1-1,0-1 0,-1 1 0,1-1 0,0 0 0,-1 1 1,1-1-1,-1 1 0,1-1 0,0 0 0,-1 0 0,1 1 1,-1-1-1,1 0 0,-1 0 0,1 1 0,-1-1 0,0 0 0,1 0-19,-1 0-1,1-1 0,0 1 0,-1 0 0,1 0 0,0-1 0,0 1 0,-1 0 0,1 0 0,0-1 0,0 1 0,0 0 0,0-1 0,-1 1 0,1 0 0,0-1 0,0 1 0,0 0 0,0-1 0,0 1 1,0-1-1,0 1 0,0 0 0,0-1 0,0 1 0,0 0 0,0-1 0,0 1 0,0 0 0,1-1 0,-1 0 0,4-16 171,0 6-186,1-1 0,0 1 0,1 1-1,1-1 1,-1 1 0,2 0 0,-1 0-1,10-9 1,-3 5-55,0 1-1,1 0 1,1 1-1,26-16 0,-35 24 29,1 0 0,-1 0 0,0 1 0,1 0-1,0 1 1,0-1 0,0 2 0,10-2-1,-15 2 21,-1 1 0,1 0 0,0 1 0,-1-1 0,1 0-1,-1 1 1,1-1 0,0 1 0,-1 0 0,1 0 0,-1 0-1,0 0 1,1 0 0,-1 1 0,0-1 0,0 1 0,1-1-1,-1 1 1,-1 0 0,1 0 0,0 0 0,0 0 0,-1 0-1,1 0 1,-1 0 0,1 1 0,-1-1 0,0 1 0,1 2-1,0 1 93,0 1 0,0 0 0,-1 0-1,0 0 1,0 0 0,-1 0 0,0 0-1,0 0 1,-2 13 0,-1-1 209,-2 0 0,-7 23 0,12-42-280,0 0 0,0 0-1,0 0 1,-1 0 0,1 0 0,0 1 0,0-1 0,0 0 0,0 0 0,0 0 0,0 0 0,0 0 0,0 0-1,0 1 1,0-1 0,0 0 0,0 0 0,0 0 0,0 0 0,0 0 0,0 0 0,0 1 0,0-1 0,0 0-1,0 0 1,0 0 0,0 0 0,0 0 0,0 0 0,0 1 0,0-1 0,0 0 0,0 0 0,1 0 0,-1 0-1,0 0 1,0 0 0,0 0 0,0 0 0,0 0 0,0 1 0,0-1 0,0 0 0,1 0 0,-1 0 0,0 0-1,0 0 1,0 0 0,0 0 0,0 0 0,0 0 0,1 0 0,-1 0 0,0 0 0,0 0 0,0 0 0,0 0-1,0 0 1,0 0 0,1 0 0,-1 0 0,0 0 0,0 0 0,13-7 543,16-13-349,-28 19-211,62-56-19,-3 1-186,-52 49 166,1 1 1,0 0-1,0 1 0,1-1 0,15-4 1,-21 8 39,0 1 0,1 0 1,0 0-1,-1 0 1,1 1-1,-1-1 0,1 1 1,0 0-1,-1 1 0,1-1 1,-1 1-1,1 0 1,-1 0-1,1 0 0,-1 1 1,1 0-1,-1 0 0,0 0 1,0 0-1,0 0 1,0 1-1,0 0 0,4 4 1,7 7 172,-1 1 1,-1 0-1,0 1 0,11 19 1,-4-8 127,-11-14-136,18 26 989,-15-27-1393,-1-3-2121,-7-1-3122,-2 0 1886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9:23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0 830 2400,'8'12'6310,"-1"-4"-3089,-4-2-3814,2 3 1197,0 1 0,1-1 0,-1 1 0,2-2 0,12 15 0,-17-21-494,0 0 0,0 0 0,1 0-1,-1 0 1,1 0 0,0-1 0,-1 1-1,1-1 1,0 0 0,0 0 0,0 0-1,0 0 1,0 0 0,0-1 0,0 1-1,0-1 1,0 0 0,0 0 0,1 0-1,-1 0 1,0 0 0,0-1 0,0 0-1,4-1 1,2-1 66,1-1 0,0-1 1,-1 0-1,0 0 0,0-1 0,-1 0 0,1 0 0,10-12 0,5-7 77,24-33 0,-33 39-131,-2 2-46,-1-1 0,-1 0 0,11-24 0,20-58 183,-38 89-224,48-136 210,-5 12-234,-33 101-21,-1-1 0,-2 0 1,-2-1-1,8-50 1,-17 83 24,2-32-75,-2 34 21,0-1 0,-1 1 0,1-1 0,0 1 0,0-1 0,-1 1 1,1-1-1,0 1 0,-1-1 0,0 1 0,1 0 0,-1-1 0,0 1 0,0 0 0,1 0 0,-1-1 1,0 1-1,-3-2 0,4 3 11,-1-1-1,0 1 1,1 0 0,-1 0 0,0-1-1,0 1 1,1 0 0,-1 0 0,0 0 0,0 0-1,1 0 1,-1 0 0,0 0 0,0 0 0,1 0-1,-1 0 1,0 1 0,0-1 0,1 0 0,-1 0-1,0 1 1,1-1 0,-1 0 0,0 1-1,-1 0 1,-15 16-503,11-11 521,-3 4-8,1 0-1,0 1 1,1-1 0,0 2-1,0-1 1,1 1-1,1 0 1,0 1 0,-4 15-1,-3 15 189,-6 60 0,16-88-209,-6 47 131,4 0 0,2 1 0,3-1-1,10 73 1,-9-118-2,11 64 305,-11-71-259,1-1 1,0 1-1,1-1 1,0 0-1,0 0 1,7 11-1,-10-19-97,-1 0 0,1-1 0,0 1-1,0 0 1,0 0 0,0 0 0,0 0 0,0-1-1,0 1 1,0-1 0,0 1 0,0 0 0,0-1 0,0 0-1,0 1 1,1-1 0,-1 0 0,0 0 0,0 1-1,0-1 1,1 0 0,-1 0 0,0 0 0,0 0 0,1-1-1,-1 1 1,0 0 0,0 0 0,0-1 0,0 1-1,0-1 1,1 1 0,0-2 0,5-2 47,1 0 1,-2 0-1,13-11 0,-12 10-50,46-39 55,82-88 0,-128 120-205,-6 9-141,-4 7-107,-4 8 351,1 1 0,0 1-1,1-1 1,0 1 0,-3 16 0,7-22 14,0 0 0,0 0 0,0 0 0,1 1 1,0-1-1,1 0 0,0 0 0,0 0 1,1 0-1,4 14 0,-4-18 19,0-1 0,0 1 0,0 0 0,0 0 0,1-1 0,-1 0 0,1 1 0,0-1 0,0 0-1,0 0 1,0-1 0,1 1 0,-1-1 0,1 1 0,0-1 0,0 0 0,-1 0 0,1-1 0,0 1 0,1-1 0,-1 0 0,0 0 0,0 0 0,0-1 0,8 1 0,4-4 25,0 0 1,-1 0-1,1-2 0,-1 0 1,0 0-1,26-15 1,81-56 137,-99 59-150,-1 0-1,0-2 1,29-33 0,-48 49-58,0 0 0,0 0 0,-1-1 0,1 1 1,-1-1-1,0 1 0,0-1 0,0 0 1,-1 0-1,2-6 0,-3 10 12,0 0 0,0 0 0,0 0 0,-1 0 0,1 0 0,0 0 0,0-1 0,-1 1 0,1 0 0,0 0 0,0 0 0,-1 0 0,1 0 0,0 0 0,0 0 0,-1 0 0,1 0 0,0 0 0,0 0 0,-1 0 0,1 0 0,0 0 0,0 0 0,-1 1 0,1-1 0,0 0 0,0 0 0,-1 0 0,1 0 0,0 0-16,-7 6-4,0 0 0,1 0 0,0 1 0,0 0 1,-4 7-1,2-4-19,-2 3 19,0 1-1,1 0 1,0 0 0,1 1-1,1 1 1,0-1 0,-5 20-1,11-30 41,0 1 1,1 0-1,0-1 0,0 1 0,0 0 0,2 10 0,-1-14 15,-1 0-1,1 0 0,0 0 0,-1 0 1,1 0-1,0 0 0,0 0 0,0 0 1,2 2-1,-2-3-9,0-1 0,-1 1-1,1-1 1,-1 1 0,1-1 0,0 1 0,-1-1-1,1 1 1,0-1 0,-1 0 0,1 0 0,0 1 0,0-1-1,-1 0 1,1 0 0,0 0 0,0 1 0,0-1 0,-1 0-1,1 0 1,0-1 0,0 1 0,0 0 0,-1 0-1,2 0 1,0-1 10,-1 0 0,1 0 0,-1 0 0,0 1 0,1-1 0,-1-1 0,0 1 0,0 0 0,1 0 0,-1 0 0,0-1-1,0 1 1,0 0 0,-1-1 0,1 1 0,0-1 0,0-2 0,11-32 110,-8 23-69,13-60-172,-17 60-524,1 23 121,3 12 474,-1 0 0,1 43 0,-3-26-11,0-18 59,4 138 366,-6-128-291,-1-1-1,-2 1 1,-8 35-1,8-48 8,-5 19 153,8-35-223,0-1 0,0 1-1,0 0 1,1 0 0,-2-1-1,1 1 1,0 0 0,0-1-1,0 1 1,-1-1 0,1 0-1,-1 1 1,1-1 0,-1 0-1,-1 1 1,2-2-17,1 1 0,-1-1 0,1 0 0,-1 0 0,1 0 0,-1 0 0,1 0 0,-1 0 0,0 0 0,1 0 0,-1 0 0,1 0 0,-1 0-1,1 0 1,-1 0 0,1 0 0,-1 0 0,1 0 0,-1-1 0,0 1 0,1 0 0,0 0 0,-1-1 0,0 1 0,-11-15 222,11 12-193,-1 0 0,0-1-1,1 0 1,0 1 0,0-1 0,0 0 0,0 0-1,0-5 1,3-19-41,2 0 0,1 0 0,1 0 1,11-33-1,-5 22-35,-5 15 46,1-1-1,2 1 0,13-26 1,-13 32 23,0 1 1,2 0 0,-1 1 0,16-16-1,60-54-22,-20 19 46,-46 44-58,-1-2 0,-1-1 0,-2 0 1,0-1-1,-2-1 0,-1 0 0,-1-1 1,13-46-1,-12 33 53,40-145-619,-54 166 133,0 19 290,0 6 46,0-1 86,-1 22-90,-10 51-1,5-41 139,-5 26 36,-31 104 0,29-127 18,-2-1 0,-2 0 0,-38 62 0,39-70 68,13-22-33,-1-1 0,0 1 1,0-1-1,0 0 0,-1 0 0,-8 8 1,19-25 303,11-10-306,-7 11-155,2 1 0,-1 1 0,1 0 0,0 0 0,1 2 0,0-1 0,15-5 0,-22 11 4,-1 0 1,1 0 0,0 0 0,0 0 0,0 1 0,0 0-1,8 1 1,-12 0 24,1-1 0,-1 1 0,1-1 0,-1 1 0,1 0 0,-1 0 0,0 0 0,0 0 0,1 1 0,-1-1 0,0 1 0,0-1 0,0 1 0,0 0 0,-1-1 0,1 1 0,0 0 0,-1 0 0,2 3 0,5 10 39,9 23 0,-15-32 11,-2-5 32,5 6 117,31 0-75,-35-6 112,0 0-273,0-1 43,1 1-1,-1 0 1,0-1-1,0 1 1,1-1-1,-1 0 1,1 1-1,-1-1 1,0 0-1,1 0 1,-1 0-1,1 0 1,-1 0-1,0 0 1,1 0-1,1-1 1,12-13 228,-7 8-244,-1 0 0,9-10 0,-5 2 52,-5 8-26,-1-1 0,0 0 0,0 0 0,7-15 0,1-6 54,-4 10-15,0 0 0,4-20 1,43-226-97,-34 90 165,-22 173-117,1-7-44,0 0 1,-1 0-1,0 0 1,0 0-1,-3-13 1,2 8-32,-2-4-207,3 17 276,0 0 1,0 0 0,0-1 0,0 1 0,0 0 0,0 0 0,0 0 0,0 0-1,0 0 1,0-1 0,-1 1 0,1 0 0,0 0 0,0 0 0,0 0 0,0 0-1,0 0 1,0 0 0,0 0 0,-1 0 0,1-1 0,0 1 0,0 0 0,0 0-1,0 0 1,0 0 0,-1 0 0,1 0 0,0 0 0,0 0 0,0 0 0,0 0-1,0 0 1,-1 0 0,1 0 0,0 0 0,0 0 0,0 0 0,0 0 0,-1 1-1,1-1 1,0 0 0,0 0 0,0 0 0,0 0 0,0 0 0,0 0 0,-1 0-1,1 0 1,0 0 0,0 1 0,0-1 0,0 0 0,0 0 0,0 0 0,0 0-1,0 0 1,0 1 0,-4 6-108,-4 38 58,2 1 0,2-1 1,2 54-1,5 68 12,-3-129 148,1-1-1,2 0 1,2 1-1,13 52 1,-14-79-85,0 0 0,1 0 0,9 15 0,-13-25-1,0 0 0,0 0 0,-1 0 0,1 0 0,1 0 0,-1 0 0,0-1 0,0 1 0,0-1 1,0 1-1,0 0 0,1-1 0,1 1 0,21 4 20,-15-4 39,-1 1-64,0-1-1,0-1 1,0 1 0,0-2-1,0 1 1,13-3 0,48-14 112,-49 11-97,-7 2-11,1-1 0,-1 0 0,17-10 1,-26 13-1,0 0 1,0-1 0,0 1 0,-1-1 0,1 0-1,0 0 1,-1 0 0,0 0 0,0-1-1,0 1 1,0-1 0,-1 0 0,4-7 0,-5 9-30,-1 0 1,0 0 0,0 0 0,0 0 0,0 0 0,0 0 0,0 0 0,0 0 0,-1 0 0,1 0 0,-1 0 0,1 0-1,-1 0 1,0 0 0,0 0 0,0 0 0,0 0 0,0 1 0,0-1 0,0 0 0,-3-1 0,3 1-9,0 1 0,-1-1 0,1 1 0,0 0 0,-1 0 0,0 0 0,1 0 0,-1 0 0,1 0 0,-1 0 0,0 0 0,0 1 0,1-1 0,-1 0 0,0 1 0,0 0 0,0-1 0,0 1 0,0 0 0,0 0 0,1 0 0,-1 0 0,-3 1 0,1 0 16,0 1 0,1-1 0,-1 1-1,1 0 1,-1 0 0,1 0 0,0 0 0,0 1-1,-4 3 1,5-5-6,1 1 0,0-1 0,0 1 1,0-1-1,0 1 0,0-1 0,0 1 0,0-1 0,1 1 0,-1 0 0,0 0 0,1-1 0,-1 1 0,1 0 0,0 0 0,0-1 0,0 1 0,0 0 0,0 3 1,1-2-5,0-1 0,-1 1 0,1 0 1,1-1-1,-1 1 0,0-1 0,1 1 1,-1-1-1,1 1 0,0-1 0,2 3 1,5 3 35,0-1 0,0 0 0,0-1 1,1 1-1,11 4 0,-13-7 15,0 0 1,0 0-1,1-1 0,-1-1 0,1 1 0,-1-1 0,1-1 0,12 1 0,-16-1 1,0-2 0,0 1-1,0-1 1,0 1-1,0-1 1,0-1-1,0 1 1,0-1-1,0 0 1,-1 0-1,1 0 1,-1-1 0,1 1-1,-1-1 1,7-6-1,-6 3-23,0 0 1,-1 0-1,1-1 0,-1 1 0,0-1 0,-1 0 0,0 0 0,0-1 1,0 1-1,1-11 0,6-12 32,-7 19-323,-1-1 0,2-15 1,-3 44 269,3 23 0,-1-28 8,-2 0 1,0 1-1,0-1 0,-3 23 1,-10 20 232,12-54-229,-4 6 74,-11-4-70,12-2-49,3-1 29,4-6-16,-1 5 40,-1-1 0,0 1 0,1-1-1,-1 1 1,1 0 0,0 0 0,-1 0 0,1 0 0,5 0 0,0-1 80,0-1 0,0 0 0,-1 0 0,1 0 0,0-1 0,12-9 1,3-1 3,-5 4-17,-2-1 1,1 0 0,-1-2-1,-1 0 1,0 0-1,-1-2 1,-1 1 0,0-2-1,11-17 1,-6 4-75,-2 0 0,-1-1 0,20-59 0,15-103 258,-48 187-305,-2-1-1,1 1 1,0-1 0,-1 0-1,0 1 1,-1-9 0,1 14 37,0 0 1,0 0 0,0 0 0,0-1 0,-1 1 0,1 0 0,0 0 0,0 0 0,0 0 0,0-1 0,0 1-1,0 0 1,0 0 0,0 0 0,0 0 0,-1 0 0,1-1 0,0 1 0,0 0 0,0 0 0,0 0-1,0 0 1,0 0 0,-1 0 0,1 0 0,0 0 0,0 0 0,0 0 0,0-1 0,-1 1 0,1 0 0,0 0-1,0 0 1,0 0 0,0 0 0,-1 0 0,1 0 0,0 0 0,0 0 0,0 0 0,-1 1 0,1-1 0,0 0-1,0 0 1,0 0 0,0 0 0,0 0 0,-1 0 0,1 0 0,0 0 0,0 0 0,0 0 0,0 1 0,0-1-1,-1 0 1,1 0 0,0 0 0,0 0 0,0 0 0,0 1 0,0-1 0,0 0 0,0 0 0,0 0 0,-9 14-1,3 0 99,1 0 1,1 0-1,-4 21 1,-4 49 77,12-82-169,-3 25 66,0 0 0,2 1 0,1-1 0,1 0-1,2 0 1,10 48 0,-8-56-59,2 0 0,0 0-1,1-1 1,20 35 0,-28-53-202,1 1 1,-1 0 0,1 0-1,-1 0 1,1-1-1,-1 1 1,1 0 0,0-1-1,-1 1 1,1-1-1,0 1 1,-1 0-1,1-1 1,0 1 0,0-1-1,0 0 1,-1 1-1,1-1 1,0 0 0,0 1-1,0-1 1,0 0-1,0 0 1,0 0 0,-1 0-1,1 0 1,0 0-1,0 0 1,0 0-1,0 0 1,0 0 0,0-1-1,1 1 1,-2-1-121,1 1 0,-1-1 0,1 1 0,-1-1 1,1 1-1,-1 0 0,1-1 0,-1 0 0,0 1 0,1-1 1,-1 1-1,0-1 0,1 1 0,-1-1 0,0 0 0,0 1 1,0-1-1,0 0 0,1 0 0,-1-1-178,0 1 1,-1-1-1,1 0 0,0 1 0,0-1 0,-1 1 1,1-1-1,-1 1 0,1-1 0,-1 1 1,-1-3-1,-9-12-3267,2 3 1302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9:24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75 8128,'-8'-4'1129,"0"1"0,0-2 1,-8-5-1,15 10-960,1-1-1,-1 1 1,1 0 0,0 0 0,-1 0 0,1-1-1,0 1 1,-1 0 0,1-1 0,0 1-1,0 0 1,-1-1 0,1 1 0,0 0-1,0-1 1,-1 1 0,1 0 0,0-1 0,0 1-1,0-1 1,0 1 0,0 0 0,0-1-1,0 1 1,0-1 0,0 1 0,0-1-1,0 1 1,0 0 0,0-1 0,0 1-1,0-1 1,0 1 0,0 0 0,1-2 0,0 1 22,0 0 0,0 0 1,0 0-1,0 1 1,0-1-1,0 0 1,0 0-1,1 1 1,-1-1-1,0 0 1,2 0-1,8-2 35,0 0 0,13-2-1,41-4-774,114 0 0,-170 9 307,56 2-2096,-57-1 1241,-1 0 1,0 1-1,0-1 1,0 1-1,0 0 1,12 7-1,-1 3-1660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9:24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728 232 8320,'-8'-12'3744,"13"7"-3232,-2 2 1824,7 0-1376,3-6 735,6 1-991,7-4 32,1 7-448,9 2-544,4 3 160,5 0 0,0 3 64,-3 2-2367,-3 7 1311,-7-4-4064,0 1 2880</inkml:trace>
  <inkml:trace contextRef="#ctx0" brushRef="#br0" timeOffset="1">27 64 8224,'-26'-20'3712,"30"-3"-3200,-4 10-800,9 6 64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9:26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1127 3904,'9'-2'9249,"1"-5"-3719,12-14-2159,17-31-3106,-25 27 1,-1 0 0,-2-1 0,0 0-1,-1-1 1,8-40 0,7-45 205,26-91 514,-16 120-1065,-23 57 160,15-47 0,-12 32-66,-11 31-52,0 0-1,3-15 1,1-4-3,1 0 0,1 0 0,1 1 0,2 1 0,16-29 0,-25 50 26,0 0 0,0 0 0,0 1 0,0-1 0,1 1 0,0 0 0,0 0 0,1 1-1,8-7 1,-12 10 8,0 0 0,0 0 0,0 0 0,0 0 0,0 0-1,0 1 1,0-1 0,0 1 0,0-1 0,0 1 0,0 0-1,0 0 1,0-1 0,0 2 0,0-1 0,0 0 0,0 0-1,1 1 1,-1-1 0,0 1 0,0-1 0,0 1 0,-1 0-1,1 0 1,0 0 0,0 0 0,0 0 0,-1 1 0,1-1-1,0 0 1,-1 1 0,1-1 0,-1 1 0,0 0 0,1-1-1,0 3 1,1 2 14,1-1-1,-2 1 0,1-1 0,-1 1 1,0 0-1,0 0 0,0 0 0,-1 0 1,0 0-1,0 1 0,-1-1 1,0 0-1,0 0 0,0 1 0,-1-1 1,-1 9-1,-3 6 170,-1 0 0,-1 0 0,-13 28 0,1-9 103,-1-2 0,-34 48 0,15-31-380,39-54 101,0-1 1,0 1-1,-1-1 1,1 1-1,0 0 1,0-1-1,-1 1 1,1-1-1,0 1 1,0-1-1,0 1 1,0 0-1,0-1 1,0 1-1,0-1 1,0 1-1,0 0 1,0-1-1,1 1 1,-1-1-1,0 1 1,0-1-1,0 1 1,1 0-1,-1-1 1,0 1-1,1-1 1,-1 1-1,0-1 1,1 0-1,-1 1 1,1-1-1,-1 1 1,1-1-1,-1 0 1,1 1-1,-1-1 1,2 1-1,22 8-29,-20-7 28,9 2-8,12 3-21,0 2 0,25 13 0,-44-19 38,0 0-1,0 0 1,-1 1-1,0 0 1,1 0-1,-2 0 0,1 0 1,0 1-1,-1 0 1,0 0-1,0 0 1,0 1-1,5 10 1,-8-14 34,0 1 1,0-1 0,-1 1 0,1 0 0,0-1-1,-1 1 1,0 0 0,0-1 0,0 1 0,0 0-1,0-1 1,0 1 0,-1 0 0,1-1 0,-1 1 0,-1 4-1,0-3 20,0-1 0,0 1-1,-1-1 1,1 1 0,-1-1-1,1 0 1,-1 0 0,0 0-1,0 0 1,-4 3 0,0-2-14,1 0 1,-1 0 0,0 0-1,0-1 1,0 0-1,0-1 1,0 1-1,-1-1 1,1-1 0,-1 1-1,-12 0 1,11-3-105,0 0 0,0 0 1,0-1-1,0 0 0,0 0 1,-13-7-1,8 4-2677,-20-14 0,33 19 2412,1 0 1,-1-1-1,0 1 1,0-1-1,1 1 1,-1 0-1,0-1 0,1 0 1,-1 1-1,1-1 1,-1 1-1,1-1 0,-1 0 1,1 1-1,-1-1 1,1 0-1,-1-1 1,1 2-2,1-1 0,-1 1 0,0-1 0,1 1 0,-1-1 1,0 1-1,1-1 0,-1 1 0,0 0 0,1-1 0,-1 1 0,1-1 1,-1 1-1,1 0 0,-1 0 0,1-1 0,-1 1 0,1 0 0,0 0 1,-1-1-1,1 1 0,0 0 0,11-1-2339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9:27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44 8640,'-1'-3'5796,"6"0"-2556,16-2-749,-11 3-1011,20-6-13,-13 3-1358,0 0 0,1 1 0,-1 1-1,28-1 1,-28 3-1099,-11 1-760,1 0-1,-1 0 1,1 0-1,-1 1 0,13 2 1,-2 4-1871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9:31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149 570 6144,'-7'-3'3889,"-5"6"2648,9-3-6248,-1 1-1,1 0 1,0 0 0,0 0-1,0 0 1,0 0 0,0 1-1,0 0 1,-5 3 0,-6 3 291,7-4-478,1 0 1,0 0-1,0 0 0,1 1 1,-1 0-1,1 0 1,0 0-1,-7 11 0,9-12-87,0 1-1,1-1 0,0 1 0,-1-1 0,2 1 0,-1 0 1,1 0-1,-1 0 0,1 0 0,0 0 0,1 0 0,0 0 1,0 9-1,1-2 41,1 0 1,0 0-1,1 0 1,0 0-1,1-1 1,0 1 0,1-1-1,0 0 1,1 0-1,0-1 1,11 15-1,-15-23-18,0 1-1,0-1 1,0 0-1,1 0 1,-1 0-1,1 0 1,-1 0-1,1-1 1,0 1-1,5 2 1,-7-4-28,1 0 0,-1 1 0,0-1 1,0 0-1,1 0 0,-1 0 0,0 1 0,1-2 0,-1 1 0,0 0 1,1 0-1,-1 0 0,0 0 0,0-1 0,1 1 0,-1-1 0,0 1 0,0-1 1,0 1-1,0-1 0,0 0 0,1 0 0,-1 1 0,0-1 0,-1 0 1,1 0-1,0 0 0,1-2 0,6-9-106,-1-1 1,-1 0-1,0 0 1,-1-1-1,0 0 0,4-21 1,-4 18 9,2-17-20,-1 0-1,-2-1 0,-1 0 0,-2-37 1,-2-32 290,-4 1 0,-19-105 0,19 180-127,4 16 35,-1 0 0,0 0 0,-1 0 0,-1 1 1,-7-18-1,11 28-104,-1 0 0,1 0 0,-1 0 0,1 0 0,-1 0 0,1 0 1,-1 0-1,0 1 0,0-1 0,1 0 0,-3-1 0,3 2 7,0 0 0,0 0-1,-1 0 1,1 0 0,0 0-1,0 0 1,-1 0 0,1 0 0,0 0-1,0 0 1,-1 0 0,1 0-1,0 0 1,0 0 0,0 0 0,-1 0-1,1 0 1,0 0 0,0 1-1,-1-1 1,1 0 0,0 0 0,0 0-1,0 0 1,-1 0 0,1 1-1,0-1 1,0 0 0,0 0 0,0 0-1,-1 1 1,0 1-1,0 0-1,0 0 1,0 0 0,1 1 0,-1-1-1,0 0 1,1 1 0,-1 4-1,-9 141 366,10-114-269,1 0 0,9 47-1,-7-62-91,2 14 25,1 0 0,2 0 0,24 60 1,-21-68 84,2 0 1,0-1-1,2 0 1,1-1-1,18 21 1,-30-40-79,1 0 0,0 0 0,-1 0 0,1 0 0,0-1 0,1 1 1,-1-2-1,1 1 0,-1 0 0,1-1 0,0 0 0,0-1 0,0 1 0,0-1 0,0 0 0,0 0 0,0-1 1,1 0-1,-1 0 0,0-1 0,8-1 0,2-1-22,0-1 0,-1 0-1,1-2 1,-1 0 0,0 0 0,26-17 0,-37 20 21,0 1-1,0-1 1,0 0-1,0-1 1,-1 1-1,1-1 1,-1 1 0,0-1-1,5-9 1,-6 11-41,-1-1 1,0 1-1,0-1 1,0 1-1,0-1 0,-1 0 1,1 1-1,-1-1 1,1 0-1,-1 0 1,0 1-1,0-1 1,0 0-1,0 0 0,-1 0 1,1 1-1,-1-1 1,-1-4-1,1 5-2,0 1 0,0-1 0,0 0 0,-1 0 0,1 1 0,0-1 0,-1 1 0,1-1 0,-1 1 0,0 0 0,1 0 0,-1-1 0,0 1 0,0 0 0,0 1 0,1-1 0,-1 0 0,0 0 0,0 1 0,0-1 0,-3 1 0,0-1-19,0 0 0,0 1 0,0 0 0,1 0 0,-1 0 0,0 1 0,-9 1 0,7 0-64,0 0 81,1-1 0,-1 1 0,1 1 0,0-1 0,-10 6 0,15-7 31,-1 0-1,1 0 1,-1 0-1,1 1 1,0-1-1,-1 1 1,1-1-1,0 1 1,0-1-1,0 1 1,0 0-1,0-1 1,0 1-1,0 0 1,1 0 0,-1 0-1,1 0 1,-1-1-1,1 1 1,0 0-1,0 0 1,0 0-1,0 0 1,0 3-1,1 1 11,1 0-1,-1 0 1,1 0-1,0 0 1,0-1-1,1 1 1,0-1 0,0 1-1,0-1 1,8 9-1,-1-2 60,0-1 1,1 0-1,15 12 0,-17-16-32,1 0-1,0-1 1,0 0-1,0 0 1,1-1-1,0 0 0,23 6 1,-27-9-30,1-1 1,-1 0-1,1 0 1,0-1-1,-1 0 1,1 0-1,0 0 0,-1-1 1,1 0-1,-1-1 1,1 0-1,-1 0 1,9-4-1,-2-1 8,0-1 0,-1-1 0,0 0-1,-1 0 1,1-1 0,-2-1 0,0 0 0,0-1-1,12-17 1,-15 20-91,0 0-1,0 0 1,13-9 0,-7 6 103,-8 7-153,0 1 0,12-8 0,-4 4 54,-10 4 53,-3 4 13,-1 0 0,0 0-1,0 0 1,1-1 0,-1 1-1,0 0 1,0 0 0,1 0-1,-1 0 1,0 0 0,0 0-1,1 0 1,-1 0-1,0-1 1,0 1 0,1 0-1,-1 0 1,0 0 0,0 0-1,1 0 1,-1 1 0,0-1-1,1 0 1,-1 0 0,0 0-1,0 0 1,1 0 0,-1 0-1,0 0 1,0 0 0,1 1-1,-1-1 1,0 0 0,2 1-43,0-1 0,0 0 0,-1 0 0,1 0 0,0 0 0,0 0 0,0 0 1,0 0-1,-1 0 0,3-1 0,2-2 99,-10 2 336,-19-2-806,22 2 382,-1 0-1,-1 1 1,1-1-1,0 1 1,0 0-1,0 0 1,0 0-1,0 0 1,0 0-1,0 0 0,0 0 1,0 1-1,0-1 1,-3 2-1,1-1 22,0 0 0,1 0-1,-1 1 1,0-1-1,0 1 1,1 0 0,0 0-1,-1 1 1,1-1 0,0 0-1,0 1 1,0 0-1,0 0 1,0 0 0,1 0-1,-1 0 1,1 1 0,-2 4-1,0 1 29,0 0 0,0 1 0,1-1 0,0 1 0,1 0 0,0 0-1,1 0 1,0 1 0,0-1 0,1 0 0,1 0 0,-1 0 0,2 0 0,2 13 0,-3-15 6,1-1 1,0 0-1,0 0 1,1 0 0,0 0-1,0 0 1,0 0-1,1-1 1,0 1-1,0-1 1,1 0 0,9 9-1,-12-13-13,0-1-1,0 0 1,0 1-1,0-1 0,0 0 1,0 0-1,1-1 1,-1 1-1,0 0 1,1-1-1,-1 1 0,0-1 1,1 0-1,-1 0 1,1 1-1,4-2 1,2 0 33,0-1 1,0 0 0,9-4-1,-16 6-52,33-13-12,-1-1 0,55-30 0,58-46-77,-89 52 288,-42 28-214,-7 5 21,0 0-1,0-1 1,0-1-1,-1 1 1,0-2-1,11-10 1,-13 7-202,-6 11 197,0-1 0,0 1-1,0 0 1,0 0 0,0-1 0,0 1-1,-1 0 1,1 0 0,0 0 0,0-1-1,0 1 1,0 0 0,0 0 0,0 0-1,0-1 1,-1 1 0,1 0 0,0 0-1,0 0 1,0 0 0,0-1 0,-1 1-1,1 0 1,0 0 0,0 0 0,0 0-1,-1 0 1,1 0 0,0 0 0,0 0-1,-1 0 1,1 0 0,0 0 0,0 0-1,0 0 1,-1 0 0,1 0 0,0 0-1,0 0 1,-1 0 0,1 0 0,0 0-1,0 0 1,-1 0 0,-2 0 3,-1 1 1,0 0-1,1 0 1,-1 0-1,1 0 1,-1 0-1,1 1 0,0 0 1,0-1-1,-4 4 1,-31 23 54,30-21-29,1 1-1,-1 0 1,1 0 0,1 1 0,-1 0 0,2 0-1,-1 0 1,-6 16 0,9-18-25,1 0 0,-1-1 0,1 1 0,1 0 0,-1 0 0,1 1 0,0-1 0,1 0 0,0 0 0,0 1 0,0-1 0,1 0 0,3 12 0,-3-16 13,0 0 1,0 0 0,0-1-1,0 1 1,1 0 0,0-1-1,-1 1 1,1-1 0,0 1-1,0-1 1,0 0 0,1 0-1,-1 0 1,0 0 0,1 0-1,-1-1 1,1 1 0,0-1-1,-1 1 1,1-1 0,0 0-1,0 0 1,0 0 0,0-1-1,0 1 1,0-1 0,0 0-1,0 1 1,0-1 0,0-1-1,0 1 1,0 0 0,0-1-1,0 1 1,0-1 0,0 0-1,0 0 1,0 0 0,-1 0-1,1-1 1,0 1 0,-1-1-1,1 0 1,-1 0-1,1 0 1,-1 0 0,3-2 0,4-8-103,0 0 0,-1 0 0,0-1 0,-1 0 0,0 0 0,5-16 0,-9 21 33,-1 0 0,1 0 0,-1 0 0,-1-1 0,1 1 0,-2-1 1,1 1-1,-1-1 0,0 1 0,-1-1 0,0 1 0,-2-10 0,3 18 54,-1-1-1,1 0 0,0 0 0,-1 1 1,1-1-1,-1 0 0,1 1 1,-1-1-1,0 0 0,1 1 0,-1-1 1,0 1-1,1-1 0,-1 1 1,0-1-1,1 1 0,-1 0 0,0-1 1,0 1-1,0 0 0,1-1 1,-1 1-1,0 0 0,0 0 1,0 0-1,0 0 0,0 0 0,1 0 1,-1 0-1,0 0 0,0 0 1,0 0-1,0 1 0,1-1 0,-3 1 1,1-1-9,-1 1 0,1 0 0,-1 0 1,1 0-1,0 0 0,-1 1 0,1-1 0,0 0 1,-4 4-1,4-2 34,1 0 0,-1 0 0,0 0 0,1 0 0,0 0 0,-1 0 0,1 1 0,1-1 0,-1 1 0,0-1 0,1 0 0,0 1 0,0-1 0,0 1 0,0-1 0,0 1 1,2 5-1,1 8 125,2 0 1,7 21 0,-7-23-202,2 1 180,0 0 0,1 0 1,15 22-1,-7-13 155,-15-24-269,0 0 0,-1 0 1,1-1-1,0 1 1,0 0-1,-1 0 0,1-1 1,0 1-1,0-1 1,0 1-1,0-1 1,0 1-1,0-1 0,0 0 1,0 1-1,0-1 1,2 0-1,20 2 248,-19-2-321,-3 0 237,16 0-122,-16 0-59,7-13-91,-7 12 90,0 0 0,-1-1 0,1 1 0,0-1 0,-1 1-1,1-1 1,-1 1 0,1-1 0,-1 1 0,0-1-1,0 0 1,0 1 0,0-1 0,0 0 0,0 1-1,0-2 1,0-5-197,0 8 263,-1-1-67,1 1 0,0-1 0,0 0 0,1 0 0,-1 1 0,0-1 0,0 0 0,0 0 0,0 0 0,1 1 0,-1-1 1,0 0-1,1 1 0,-1-1 0,0 0 0,2 0 0,3-19 242,-2 13-242,-1 0 1,0 0 0,0 0-1,-1-1 1,1-12 0,0 3 51,2 1-44,-1-1 0,2 1 0,7-16 0,-1 1-3,3-9-179,3 6 219,-12 23-109,-5 10 82,1-1 0,0 1 0,-1 0 1,1-1-1,0 1 0,-1 0 0,0-1 0,1 1 0,-1-1 1,0-1-1,9 200-491,-9-186 486,2 17 102,1 0 0,1-1 0,2 1 0,10 33 0,-9-50 80,-7-11-186,0 1 0,0-1 0,1 0 0,-1 0 0,0 0 0,0 0-1,1 1 1,-1-1 0,0 0 0,0 0 0,1 0 0,-1 0 0,0 0 0,1 0-1,-1 0 1,0 0 0,1 0 0,-1 0 0,0 0 0,1 0 0,-1 0 0,0 0 0,0 0-1,1 0 1,-1 0 0,0 0 0,1-1 0,-1 1 0,0 0 0,0 0 0,1 0 0,-1 0-1,0-1 1,0 1 0,1 0 0,-1 0 0,0 0 0,0-1 0,0 1 0,0 0-1,1-1 1,-1 1 0,0-1 0,7-10 22,-1-1 1,-1 0-1,0-1 0,-1 1 1,6-26-1,-2 7-88,59-167-506,-60 175 416,-4 9-316,-4 28 194,-14 97 509,9-51-115,-3 0 1,-19 64-1,15-85-71,-2 1 1,-1-2-1,-2 0 1,-2-1-1,-28 41 0,32-55-161,11-14 87,-1 0-1,0 0 0,0-1 1,-1 0-1,0 0 0,0 0 1,-1-1-1,0 0 0,-10 6 0,16-13-10,0 1 0,0 0 0,-1 0 0,1-1-1,0 1 1,-1-1 0,1 0 0,0 0 0,-1 0-1,1 0 1,0 0 0,-1 0 0,1-1-1,0 1 1,0-1 0,-1 0 0,1 1 0,0-1-1,0 0 1,0 0 0,0-1 0,0 1-1,0 0 1,-3-3 0,3 2-6,0 1-1,0-1 1,0 1-1,1-1 1,-1 0 0,0 0-1,1 0 1,0 0-1,-1 0 1,1 0 0,0 0-1,0-1 1,0 1-1,0 0 1,1 0 0,-1-1-1,0 1 1,1-1 0,0 1-1,0 0 1,-1-1-1,1 1 1,1-4 0,1-3-70,-2 7 121,0 1 0,1-1-1,-1 1 1,0-1 0,1 1 0,-1-1-1,1 1 1,0-1 0,0 1 0,-1 0 0,1-1-1,0 1 1,0 0 0,0-1 0,2 0 0,9-10 172,-9 8-161,1 0 1,0 1-1,0-1 1,0 1-1,5-3 1,12-8-18,-15 10-6,0 0 0,0 0 0,0 0-1,12-3 1,85-19-9,2-1-40,-73 16 98,0-1 0,-1-2 0,0-1 0,48-32 0,-71 41-32,0-1-1,0 0 1,-1 0 0,0-1 0,-1 0-1,11-16 1,-5 4-59,-1-1-1,8-21 0,-5 8 5,-1-1-1,-2 0 1,-1-1 0,5-39-1,-12 58-47,-2 11 81,0 0 1,0-1 0,0 1 0,-1 0-1,0 0 1,0-1 0,-1 1 0,1 0-1,-1-1 1,-4-10 0,4 13-58,0 4 54,1-1 0,0 0 1,0 1-1,0-1 0,0 0 0,0 1 1,-1-1-1,1 1 0,0-1 0,-1 0 1,1 1-1,0-1 0,-1 1 0,1-1 1,-1 1-1,1-1 0,-1 1 0,1 0 1,-1-1-1,1 1 0,-1-1 0,1 1 0,-1 0 1,1-1-1,-1 1 0,0 0 0,1 0 1,-1 0-1,0 0 0,1-1 0,-1 1 1,1 0-1,-1 0 0,0 0 0,1 0 1,-1 0-1,0 0 0,1 1 0,-1-1 1,0 0-1,1 0 0,-1 0 0,1 1 0,-1-1 1,0 0-1,0 1 0,-2 0 15,1 0 1,0 1-1,-1-1 0,1 1 0,0-1 1,0 1-1,0 0 0,0 0 0,0 0 1,1 0-1,-1 0 0,0 0 0,1 1 1,0-1-1,-1 0 0,1 1 0,0-1 1,-1 6-1,-1 3 23,0 1-1,-1 23 1,3-27-22,-2 11 82,2 1 0,0-1 0,1 0 0,1 1 1,0-1-1,2 0 0,0 0 0,2 0 0,10 31 0,-14-47-58,0 0-1,1-1 0,-1 1 0,0-1 1,1 0-1,0 1 0,0-1 1,-1 0-1,5 3 0,-5-4-17,0 0-1,0-1 1,0 1-1,0-1 1,0 1-1,0-1 1,0 1-1,0-1 1,0 0-1,0 1 1,0-1-1,0 0 1,0 0-1,0 0 1,0 0-1,1 0 1,-1 0-1,0 0 1,0 0-1,0 0 1,0 0-1,0-1 1,0 1-1,0-1 1,0 1-1,2-1 1,1-2 16,0 0 1,-1 0 0,1 0 0,-1 0 0,0-1-1,1 1 1,3-7 0,19-33 68,-15 25 30,20-37-142,-14 24 113,28-37 0,-37 57-93,0 0 0,8-16 0,-12 20 13,-4 6-28,1 0 0,0 0 1,-1 0-1,1 0 0,-1 0 1,0 0-1,1 0 0,-1 0 1,0 0-1,0 0 0,0 0 1,1-2-1,2 0 68,13 0-40,-7 3-13,1 0-7,1 0 0,-1 0 0,11 3 1,-19-2 20,1-1 1,-1 1 0,1-1 0,-1 1 0,0 0-1,0 0 1,1 0 0,-1 0 0,0 1-1,0-1 1,0 0 0,0 1 0,-1 0 0,1-1-1,0 1 1,-1 0 0,1 0 0,2 4-1,-3-2 40,0 0-1,-1 1 1,1-1-1,-1 0 0,0 0 1,0 1-1,-1-1 1,1 0-1,-1 1 0,0-1 1,-1 5-1,-1 3 79,-3 19 76,1-11-66,2 0 0,-2 24 0,5-38-100,0 0 1,0 0 0,0 0-1,1 0 1,0 0 0,0-1-1,1 1 1,0 0 0,0-1-1,0 1 1,1-1-1,3 6 1,-4-8-9,0-1 1,0 0-1,0 1 1,0-1-1,0 0 0,1 0 1,-1-1-1,1 1 1,-1 0-1,1-1 0,0 0 1,-1 0-1,1 0 0,0 0 1,0 0-1,0 0 1,0-1-1,0 1 0,0-1 1,6 0-1,1 0 47,0-1 0,0 0 0,0-1 0,0 0 0,11-3 0,-8 0-8,0-1 1,0 0-1,0-1 0,0 0 0,-1-1 0,-1 0 0,15-13 0,70-75-2379,-92 92 2053,8-11-2065,-10 2-2108,-1 13 4291,-1 0-1,0-1 1,0 1 0,0 0 0,0 0-1,0-1 1,0 1 0,0 0-1,0-1 1,0 1 0,-1 0 0,1 0-1,0-1 1,0 1 0,0 0-1,0 0 1,0-1 0,0 1 0,0 0-1,-1 0 1,1-1 0,0 1-1,0 0 1,0 0 0,-1 0 0,1-1-1,0 1 1,0 0 0,0 0-1,-1 0 1,1 0 0,0 0 0,0-1-1,-1 1 1,1 0 0,-1 0-1,-25-1-8201,-6 4 2693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9:34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372 73 2656,'0'-20'837,"0"19"-812,0 0 0,0 1 0,0-1 0,0 0 0,0 0 0,0 0 0,1 0 0,-1 0 0,0 1 0,1-1 0,-1 0-1,0 0 1,1 1 0,-1-1 0,1 0 0,-1 0 0,1 1 0,-1-1 0,2 0 0,0-2 111,0 1 150,-1-1 1,1 1-1,0 0 1,1 0-1,-1 0 1,0 0-1,0 1 1,1-1-1,-1 1 1,6-3-1,8-7 4291,-16 13-4224,1-1 1,-1 1 0,1 0 0,-1-1-1,0 1 1,0-1 0,0 1 0,0 0 0,0-1-1,-1 1 1,1-1 0,0 1 0,-1-1-1,0 3 1,-3 10 35,0-1-1,-2 0 0,1 0 1,-2 0-1,0-1 0,-15 21 1,-61 64 712,8-10-169,51-53-514,2 1 0,1 1 0,-31 74 0,30-51 354,-27 118 0,42-138-604,0 0 0,3 0-1,1 1 1,3 0 0,0-1 0,3 1 0,10 55 0,-7-67-122,2 1 1,0-1 0,2-1-1,1 1 1,1-2 0,2 0-1,0 0 1,2-1 0,0-1-1,33 36 1,-11-23-84,1-2 1,45 32-1,-9-13-3869,-43-32 318,4-5-3330,-1-3 2070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19:35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 5984,'-3'1'9605,"15"14"-8920,0 0 0,-1 0 0,-1 1 0,0 0-1,-1 1 1,10 25 0,25 47 233,-5-34-200,1-2 0,76 77 0,-94-108-504,-2 1-1,0 2 0,-1 0 1,28 51-1,-29-37 83,-2 0 0,23 82 0,-31-88-84,-1 1 1,-2 0 0,-2 0 0,0 43 0,-5-55-159,0 0 0,-1 0 0,-2-1 0,0 1 0,-1-1 0,-12 28 0,-66 114 32,-40 25-739,28-71-3835,92-112 4540,-4 5-1764,-1 0-1,-1-1 1,-20 16 0,27-22 1187,-1-1 1,1 0 0,-1 0-1,1-1 1,-1 1 0,0-1 0,0 0-1,0 0 1,0 0 0,0-1-1,0 1 1,0-1 0,0 0 0,0 0-1,0 0 1,0 0 0,-6-2-1,-5-3-1308,-26-11 0,40 16 1825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20:5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3328,'-9'-13'15471,"9"33"-10777,5 227-1660,-5 237-549,-8-498-8339,-3-13 253,4 9 689,5 5 1643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0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455 556 3488,'0'-15'2890,"-9"10"1089,7 3-3851,-1 1 1,1 0-1,-1 0 0,0 0 1,0 0-1,0 0 0,1 1 0,-1-1 1,0 1-1,0 0 0,0 0 1,0 0-1,-3 0 0,-5 1 87,-23 0 411,-62 10 1,66-5-371,-50 18-1,65-18-172,1 0 0,1 0 0,-1 2-1,1 0 1,-16 13 0,23-17-59,1 1 0,0 0 0,1 0 0,-1 1 0,1-1 1,0 1-1,0 0 0,-4 10 0,6-13 11,1 1 1,-1-1 0,1 1-1,0 0 1,0 0-1,1 0 1,-1 0-1,1-1 1,0 1-1,0 0 1,0 0-1,0 0 1,1 0 0,-1 0-1,1 0 1,2 7-1,-2-9-11,0 0 0,1 0-1,-1-1 1,0 1 0,1 0 0,-1 0-1,1-1 1,-1 1 0,1-1 0,0 1-1,-1-1 1,1 0 0,0 1 0,0-1-1,0 0 1,0 0 0,0-1-1,0 1 1,0 0 0,1-1 0,-1 1-1,0-1 1,0 0 0,1 1 0,-1-1-1,3-1 1,6 1 81,0-1 0,0-1 0,0 0 0,10-4 0,-18 5-66,47-14 207,-1-2-1,85-43 0,-116 51-155,-1 0 0,0-1 0,-1-1 0,0 0 0,0-1 0,-1-1 0,18-20 0,-20 15-42,0 0 0,-2-1 0,0-1 0,-1 0 0,-1 0 0,-1-1 0,8-29 0,20-115 2,-33 142-236,-1 1 0,0-1 0,-2 0 0,-1 0 0,-4-26 0,3 41 15,0 0 0,0 0 1,-5-12-1,7 19 149,-1 0 1,1 1-1,0-1 0,-1 0 0,1 1 0,0-1 0,-1 0 1,1 1-1,-1-1 0,1 0 0,-1 1 0,1-1 0,-1 1 1,0-1-1,1 1 0,-1-1 0,0 1 0,1 0 0,-1-1 1,0 1-1,0 0 0,1-1 0,-3 1 0,2 0-4,0 0-1,0 0 1,-1 0-1,1 1 1,0-1-1,0 0 1,-1 1 0,1-1-1,0 1 1,0-1-1,0 1 1,0-1-1,-2 2 1,-1 1-17,-1 1 0,1 0 0,0 0 0,0 0 0,-4 7 0,-2 5 9,1 0-1,-10 26 0,11-24 33,-4 10 45,1 1 0,1 1 1,-10 49-1,17-62-11,1 1-1,0 0 1,2-1 0,0 1-1,1 0 1,0 0 0,7 29-1,-5-37 42,1 0 1,0 1-1,0-2 0,1 1 0,0 0 0,0-1 0,1 0 1,14 15-1,-17-20-5,1 0 1,0 0-1,0 0 0,0-1 1,0 0-1,0 1 1,1-2-1,0 1 0,0-1 1,-1 1-1,1-1 1,1 0-1,-1-1 0,0 1 1,0-1-1,1 0 1,-1-1-1,0 1 0,8-1 1,-3-1-5,0 0 0,-1-1 1,1 0-1,-1 0 0,0-1 1,0 0-1,0-1 0,0 0 1,-1 0-1,1-1 0,-1 0 1,0-1-1,0 0 0,-1 0 1,8-8-1,-13 12-67,0-1-1,0 0 1,-1 1 0,1-1-1,-1 0 1,1 0 0,-1 0 0,0 0-1,0 0 1,0-5 0,0 7-26,-1 0 1,0 0 0,0-1-1,0 1 1,0 0 0,0 0 0,0 0-1,0-1 1,0 1 0,0 0-1,-1 0 1,1-1 0,0 1-1,-1 0 1,1 0 0,-1 0 0,1 0-1,-1 0 1,0 0 0,0 0-1,1 0 1,-1 0 0,0 0 0,0 0-1,0 0 1,0 0 0,0 1-1,0-1 1,-1-1 0,0 2 6,1 0 1,-1 0-1,1 0 0,0 0 1,-1 0-1,1 0 0,-1 0 1,1 1-1,0-1 0,-1 0 1,1 1-1,0-1 1,-1 1-1,1-1 0,0 1 1,0 0-1,-1-1 0,1 1 1,0 0-1,0 0 0,0 0 1,0 0-1,0 0 1,-1 2-1,-4 3-72,-1 0 69,0 0 0,0 1-1,1 0 1,0 0 0,1 1 0,0 0 0,0 0-1,-6 14 1,9-18 56,0 0-1,1 0 1,-1 0 0,1 1-1,0-1 1,1 0 0,-1 1-1,1-1 1,0 1-1,0-1 1,0 1 0,0-1-1,1 1 1,0-1-1,0 0 1,0 1 0,0-1-1,1 0 1,0 0 0,2 5-1,-2-6 19,0-1 0,-1 0-1,1 0 1,0 0 0,0 0 0,0-1-1,0 1 1,1 0 0,-1-1 0,0 0-1,1 1 1,-1-1 0,1 0 0,-1 0-1,1 0 1,0-1 0,-1 1 0,6 0 0,3 0 58,0-1 0,0 0 0,19-3 0,249-58 565,-232 49-649,-1-2 0,64-29 0,6-8 30,-108 47-273,1 0-20,-13 12 146,-2-2 79,1-1 1,-1 0-1,-1 0 1,1 0-1,0 0 1,-1-1-1,-10 4 1,7-2 15,0-1 0,0 2 0,-12 10 0,13-10 36,1 1 0,1 1 0,-1-1 0,1 1 1,1 1-1,0-1 0,-8 19 0,11-22 12,0 0 0,1 0-1,0 1 1,1-1 0,-1 1 0,1-1 0,0 1-1,1 0 1,0-1 0,0 1 0,0 0 0,1-1-1,0 1 1,3 11 0,-3-16-23,-1 0 0,1 0 0,0 0 0,0 0 0,0 0 0,0-1 0,0 1 0,0 0 0,0 0 0,1-1 0,-1 1 0,1-1 0,-1 1 0,1-1-1,0 0 1,-1 0 0,1 1 0,0-1 0,0 0 0,0-1 0,0 1 0,0 0 0,0 0 0,0-1 0,0 1 0,0-1 0,0 0 0,0 0 0,0 0 0,0 0 0,0 0 0,3 0 0,5-2 43,0 0 1,0 0 0,1-1-1,-1-1 1,11-5 0,63-27 31,184-70-90,-197 84-24,92-30-38,-152 48-158,-23 11-121,0 1 307,-25 10 0,-13 9 26,34-17-5,1 1-1,0 0 1,-20 21-1,31-28 25,-1 1 0,1 0-1,0 0 1,0 1 0,0-1-1,1 1 1,0 0 0,0 0-1,0 0 1,1 0 0,0 0-1,0 1 1,-1 10 0,3-15-5,0 0 0,-1 0 1,2 0-1,-1 0 1,0-1-1,0 1 0,1 0 1,-1 0-1,0 0 0,1-1 1,0 1-1,-1 0 1,1-1-1,0 1 0,0 0 1,0-1-1,2 3 1,-2-3 5,1 0 1,-1 0 0,0 0-1,0-1 1,1 1 0,-1 0 0,0-1-1,1 1 1,-1-1 0,0 1 0,1-1-1,-1 0 1,1 1 0,-1-1-1,1 0 1,-1 0 0,1 0 0,-1 0-1,1 0 1,-1-1 0,1 1 0,2-1-1,6-3 46,-1-1-1,1 1 0,-1-2 0,0 1 1,0-1-1,0-1 0,-1 0 0,8-8 1,2 0-49,-2 0-16,0-1 1,17-21-1,-25 28-19,-1-2-1,0 1 1,0-1-1,-1 0 1,6-14-1,-10 19-44,3-9-273,-7 12 183,-4 5 90,4 0 29,0 0 0,0 0 0,0 0 0,1 0 0,-1 0 0,1 0 0,-1 1 0,1-1-1,0 0 1,0 1 0,0-1 0,0 1 0,0-1 0,0 5 0,-1 3 67,1-1 1,-1 18-1,2-15 12,1 0 0,0 0-1,3 12 1,-4-19-19,2-1 0,-1 0 1,0 1-1,1-1 0,0 0 0,0 0 0,0 0 0,1 0 1,-1 0-1,6 6 0,-7-10-24,1 1 0,-1 0 0,0 0 0,0 0 0,0-1 1,0 1-1,1 0 0,-1-1 0,0 0 0,1 1 0,-1-1 0,0 0 0,1 1 0,-1-1 0,1 0 0,-1 0 1,0 0-1,1 0 0,-1 0 0,0 0 0,1-1 0,-1 1 0,1 0 0,-1-1 0,0 1 0,0-1 0,1 0 0,0 0 1,5-3 66,0 0 0,-1 0 0,11-10 0,-11 10 20,61-52-55,139-87 1,-179 130-178,-26 12 121,1 0 0,0 1 0,-1-1 0,1 1 0,-1-1 0,1 1 0,0-1 0,-1 1 0,1 0 0,0 0 0,-1 0 0,1 0 0,2 1 0,-4-1 6,1 1 0,0 0 0,-1-1 1,0 1-1,1 0 0,-1 0 0,1-1 0,-1 1 0,0 0 0,0 0 0,1 0 0,-1 0 0,0-1 0,0 1 0,0 0 0,0 0 0,0 0 0,0 0 0,0 0 0,0 1 0,-4 16 3,-1 0-1,-1 0 0,-15 33 1,0-1 90,17-38-57,-34 96 147,31-83 50,0 0 0,-3 39 0,9-63-190,1 0 0,0 1 1,0-1-1,0 0 0,0 0 0,0 1 0,0-1 1,1 0-1,-1 1 0,0-1 0,1 0 1,-1 0-1,1 0 0,-1 1 0,2 1 0,-2-3-10,0 0 0,1 0 0,-1 1-1,0-1 1,0 0 0,1 0 0,-1 0-1,1 0 1,-1 1 0,0-1 0,1 0-1,-1 0 1,0 0 0,1 0 0,-1 0-1,1 0 1,-1 0 0,0 0 0,1 0-1,-1 0 1,1 0 0,-1 0 0,15-8 285,4-9-213,-2-1 0,-1 0 0,27-38 0,-4 4-87,-11 20-63,0 2 1,2 0-1,1 2 1,49-34-1,-78 60 25,0 1 0,0-1 0,1 1 0,-1 0 0,1 0 0,-1 0 0,5-1 0,-6 2 27,-1 0 0,1-1 0,0 1 0,-1 0 0,1 1 0,-1-1 0,1 0 0,-1 0 0,1 0-1,-1 0 1,0 0 0,1 0 0,-1 1 0,1-1 0,-1 0 0,1 0 0,-1 1 0,1-1 0,-1 0 0,1 1 0,-1 0-1,1 0 1,0 0-1,-1 0 0,1 0 0,-1 0 1,1 0-1,-1 0 0,0 0 0,0 0 1,1 0-1,-1 0 0,0 0 0,0 2 1,0 11-69,-1 1 0,-1 0 1,-4 18-1,-2 8 65,-2-1 0,-2 0 1,-2-1-1,-1 0 0,-34 61 0,3-32 154,-56 64 0,97-126-149,-6 9-7,-16 19 154,-2 0 1,-45 41 0,68-71-78,0 1 1,1-1 0,-1 0-1,-1 0 1,1 0-1,0-1 1,-1 0-1,-11 3 1,16-5-46,0-1 0,-1 1 0,1-1 0,0 0 0,-1 0 0,1 0 1,-1 0-1,1 0 0,0-1 0,-1 1 0,1-1 0,0 1 0,-1-1 0,1 0 1,0 0-1,0 0 0,0 0 0,0 0 0,0-1 0,0 1 0,0 0 0,0-1 0,0 0 1,1 1-1,-1-1 0,0 0 0,1 0 0,-2-2 0,1 0-23,0 1-1,1-1 0,-1 1 1,1-1-1,0 1 1,0-1-1,0 0 0,1 0 1,-1 1-1,1-1 1,0 0-1,0 0 1,0 0-1,0 1 0,1-1 1,-1 0-1,1 0 1,0 1-1,0-1 0,1 1 1,-1-1-1,1 1 1,3-6-1,-1 1-15,1 1 1,0 0-1,0 0 1,1 0-1,0 1 1,0 0-1,1 0 0,-1 1 1,9-6-1,13-4 40,1 0 0,1 3 0,0 0 0,40-9 0,-25 7-88,271-73-1016,-295 82 635,77-15-5685,-52 15 2976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20:5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746 126 4480,'-6'-17'2864,"5"14"-2411,0 0 1,0 0-1,0 1 0,0-1 1,-1 0-1,1 0 0,-1 1 0,1-1 1,-1 1-1,0-1 0,0 1 1,0 0-1,-5-4 0,2 2-165,-1 1 0,0-1-1,1 1 1,-1 0 0,0 1 0,0-1-1,-1 1 1,1 1 0,0-1-1,-1 1 1,1 0 0,-1 0 0,0 1-1,1 0 1,-1 0 0,1 0 0,-1 1-1,1 0 1,-12 3 0,-28 9 201,0 3 1,1 1-1,1 2 1,-72 42 0,102-52-424,2 0 0,-1 0 0,1 1 1,1 1-1,-13 14 0,4 1 130,-26 41 0,28-36-58,2 0 0,1 1 0,1 1 0,-9 35 0,11-24 242,2 0-1,-9 80 1,18-101-274,1-1 0,0 1 1,2-1-1,0 1 0,2-1 0,0 0 0,2 0 0,0-1 0,2 0 0,0 0 0,1 0 0,1-1 0,14 21 1,-13-24-12,1-1 1,1 0 0,0-1 0,1-1 0,1 0-1,0-1 1,1 0 0,0-1 0,1-1 0,0-1 0,1 0-1,0-1 1,0-1 0,35 10 0,-40-15-13,1-1-1,0 0 1,-1 0 0,1-2 0,0 0 0,0 0 0,0-1-1,-1-1 1,1 0 0,-1-1 0,18-6 0,-2-1 36,0-3 1,-1 0-1,46-29 1,-21 7 40,78-68 0,-104 78-102,-1 0 1,-1-2 0,-1 0-1,22-37 1,-25 34-52,-2-1-1,-1-2 1,-2 0 0,-1 0-1,-2-1 1,-1-1 0,7-37-1,-12 37-52,-1 0-1,-2-1 1,-1 0 0,-2 1-1,-1-1 1,-9-60-1,6 80-38,-1 0 0,0 0 0,-1 1 0,-1 0 0,-11-24 0,11 29 9,-1 0 1,1 1-1,-1-1 1,-1 2 0,0-1-1,0 1 1,0 0-1,-17-11 1,13 11-9,0 1 0,-1 1 0,1 0 0,-2 1 0,1 0 0,-1 1 0,1 0 0,-1 1 0,0 1 0,-28-2 1,23 4-299,-1 1 0,0 0 0,1 1 0,-1 1 0,1 1 0,0 1 0,-27 11 0,34-11-465,0 1 0,0 0 0,1 1-1,0 0 1,0 1 0,-16 15 0,-11 17-1942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4:40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29 146 1984,'-3'-6'7512,"6"0"-4537,8-2-2389,-9 7 613,4-4-757,-1 1 1,0 0 0,1 0-1,0 1 1,0-1-1,10-3 1,-10 4-309,0-1 0,-1 0 1,0 0-1,9-8 0,-3 2 59,-4 5-105,-1 0 0,1 0 0,0 1 0,0 0 0,0 1 0,0-1-1,13-3 1,3 1 67,30-3-1,-37 6-19,-4 2-51,0 1 0,0 0 0,12 1 0,9 0 374,-31-1-408,1 0 0,-1 0 0,1 1 0,-1-1 0,1 0 0,-1 1 0,1 0 0,-1 0 0,0-1-1,0 1 1,1 0 0,-1 1 0,0-1 0,0 0 0,0 1 0,0-1 0,3 4 0,-3-3-13,0 1-1,-1 0 1,1-1 0,-1 1 0,1 0 0,-1 0-1,0-1 1,0 1 0,0 0 0,-1 0 0,1 0 0,-1 0-1,1 1 1,-1 4 0,2 14 362,-2-19-347,1-1 0,-1 1 1,0 0-1,0 0 1,0 0-1,0 0 0,0-1 1,0 1-1,-1 0 1,0 0-1,1-1 1,-1 1-1,0 0 0,0-1 1,-2 4-1,-2 2 28,-1 0 1,1-1-1,-2 1 0,1-1 0,-1 0 0,0-1 0,-9 7 0,-58 34 684,53-35-697,20-10-68,0 0 0,-8-1 14,-6-3-253,24-5-244,-7 6 456,2 0 5,0-1-1,0 1 1,1 0 0,-1 0 0,1 0-1,-1 1 1,1-1 0,-1 1-1,1 0 1,-1 1 0,7 0 0,1 1 27,0 0 1,0 1-1,16 5 1,-23-6 29,0 1-1,0-1 1,-1 1 0,0 0 0,1 0 0,-1 0 0,0 0 0,0 1 0,-1-1 0,1 1 0,-1 0 0,0 0-1,0 1 1,4 6 0,-1 2 40,0 1 1,0 0-1,5 23 0,-8-24 56,-1 1-1,0 0 1,-1 0-1,0 0 1,-1 0 0,-1-1-1,0 1 1,-1 0-1,-7 26 1,-6 8 590,14-45-669,0 0 0,-1 0 0,1 0 1,-1-1-1,1 1 0,-1 0 0,0-1 0,0 0 0,0 1 1,-1-1-1,-2 2 0,-5 6 162,5-6-150,1 0 0,-1 0 0,1-1 0,-1 0 0,0 0 0,0 0 0,-1 0 0,1-1 0,0 0 0,-1 0 0,0 0 0,1-1 0,-1 0 0,0 0 0,0 0 0,-10-1 0,-91 2 39,107-2-104,-142-16-2657,102 10 340,-4-1-6119,37 6 5302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4:50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31 2720,'0'-1'174,"-1"0"0,1 0 0,-1 0 0,1 1-1,0-1 1,-1 0 0,1 0 0,0 0 0,0 0 0,0 0 0,0 0 0,0 0 0,0 0 0,0 0 0,0 0-1,0 0 1,0 0 0,0 0 0,1 0 0,-1 0 0,0 0 0,2-1 0,2-5 5190,-8 17-4243,-13 48-844,-19 83 1786,-6 30-515,-6 68-386,47-232-1030,0 0 0,0 0 0,1 8 0,-3-15-1617,1-9 299,21-64-7129,-6 24 4342,-5 15 1621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4:51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16 103 4480,'-5'-3'-263,"-6"1"7914,18 4-5919,7 0-1197,1 0 0,0-1 1,-1-1-1,20-1 1,109-16 472,-78 12-209,-20 2-46,-35 3-592,1 0 1,-1 1 0,16 2 0,19 1 71,-43-4-362,1-1 0,-1 1 0,0-1 0,0 0 0,1 0 0,-1 0 1,0 0-1,0 0 0,0 0 0,0-1 0,0 1 0,-1-1 0,1 1 0,0-1 1,0 0-1,2-3 0,11-9-2624,21-8-2129,-10 8 1769,-7 0-593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4:52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4 3072,'-1'-3'777,"4"6"328,5 10 1034,-6-1-1681,0 1 1,0 0-1,-2-1 0,1 1 0,-2 0 1,0 0-1,0 0 0,-6 20 1,-4 9 507,-20 48 1,26-76-657,-30 69 598,18-45-402,-15 51 0,-14 94 843,20-63-629,24-105 1,2-12-31,2-10-378,3-19-323,2 0 0,1 0 1,1 1-1,1 0 0,1 1 1,1 0-1,1 1 0,2 0 1,0 1-1,1 0 0,1 2 1,24-23-1,-36 38-43,0 0 0,0 1 0,1 0 1,-1 0-1,1 0 0,0 1 0,0 0 0,0 0 0,13-4 0,-18 7 64,-1 0 0,1 0 0,0 0 0,-1 0 0,1 0-1,0 0 1,-1 0 0,1 0 0,0 0 0,-1 1-1,1-1 1,0 0 0,-1 0 0,1 1 0,-1-1-1,1 0 1,0 1 0,-1-1 0,1 1 0,-1-1-1,1 1 1,-1-1 0,1 1 0,-1-1 0,0 1 0,1-1-1,-1 1 1,0 0 0,1-1 0,-1 1 0,0-1-1,0 1 1,1 0 0,-1-1 0,0 1 0,0 0-1,0-1 1,0 2 0,1 5 12,-1-1 0,0 1 1,0 8-1,-1-5 13,0 52 233,2 56 111,0-99-305,1 0 1,1 1-1,0-2 0,8 20 1,-9-30-15,1-2 1,1 1-1,4 8 0,-7-13-46,0 0-1,0 0 0,1 0 0,-1-1 1,1 1-1,-1 0 0,1-1 0,-1 1 0,1-1 1,0 0-1,0 1 0,0-1 0,0 0 1,0 0-1,3 1 0,-1-1 1,0 0-1,1-1 1,-1 0 0,1 0 0,-1 0-1,1-1 1,-1 1 0,1-1-1,-1 0 1,0 0 0,1-1 0,-1 1-1,0-1 1,0 0 0,0 0-1,0 0 1,0-1 0,-1 1 0,1-1-1,4-4 1,3-3 45,-1-1 1,0 0-1,0 0 0,-1-1 1,-1 0-1,0 0 0,-1-1 0,0 0 1,-1 0-1,0-1 0,-1 1 1,-1-2-1,0 1 0,-1 0 0,0-1 1,1-28-1,-7 12-38,2 29-47,1 1-1,0-1 0,-1 0 1,0 1-1,1-1 0,-1 1 1,0-1-1,0 1 0,0-1 1,1 1-1,-2 0 0,1-1 1,0 1-1,0 0 0,-2-2 1,2 3 9,0 0 1,0 0 0,-1 0 0,1 0 0,0 0-1,0 0 1,0 0 0,0 0 0,0 0-1,0 1 1,0-1 0,0 0 0,0 1-1,0-1 1,0 1 0,0-1 0,-1 2 0,-15 9-55,15-8 76,0 0 0,0 0 1,0 0-1,0 0 0,0 1 0,1-1 1,0 0-1,-1 1 0,1-1 0,0 5 1,-4 38 170,4-30-138,-1 2 35,1 0 1,1 0-1,1 0 1,1 0-1,0 0 1,1-1-1,1 1 1,7 18-1,-8-28-22,1-1 0,1 0-1,-1 1 1,1-2 0,1 1-1,-1 0 1,1-1 0,0 0-1,0-1 1,1 1 0,12 7-1,-13-10-22,1 0-1,-1-1 0,0 0 0,1 0 1,0-1-1,-1 1 0,1-1 0,0-1 1,0 1-1,-1-1 0,1-1 0,0 1 1,9-3-1,0 0-71,0-1-1,0 0 1,-1-2 0,24-10-1,-22 6-1642,1-1 0,29-23 0,9-8-5603,-35 29 4292,-6 0-1092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4:54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13 2400,'1'-2'779,"7"-8"6858,-8 10-7526,-1 0 1,1 1 0,-1-1 0,0 0 0,1 1-1,-1-1 1,1 1 0,-1-1 0,1 1 0,-1-1-1,1 1 1,0-1 0,-1 1 0,1-1-1,0 1 1,-1-1 0,1 1 0,0 0 0,-1 0-1,-4 13 130,5-13-232,-19 51 1116,-3 12-69,10-6-477,3 0 0,-3 109-1,8-94-133,-4 56 217,7-72 58,1-55-470,0-2-303,-1 0-1,1-1 0,0 1 1,0 0-1,-1 0 0,1 0 0,0 0 1,0 0-1,-1 0 0,1-1 1,0 1-1,0 0 0,0 0 0,-1 0 1,1-1-1,0 1 0,0 0 1,0 0-1,0-1 0,-1 1 0,1 0 1,0 0-1,0-1 0,0 1 1,0 0-1,0 0 0,0-1 0,4-45-9684,-3 19 5333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4:54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24 2656,'1'-1'147,"-1"-1"0,1 1 0,0 0 0,-1-1 0,1 1 1,0 0-1,0 0 0,0-1 0,0 1 0,0 0 0,0 0 0,1 0 0,-1 0 0,0 0 1,3-1-1,-2 1 442,0 1 1,0-1 0,0 1 0,0-1-1,0 1 1,0 0 0,3 0 0,-3 0-377,-1 1 0,0 1 0,0-1 0,0 0 0,0 0 0,0 0 0,0 0 0,0 1 1,0-1-1,-1 0 0,1 1 0,-1-1 0,2 3 0,-2-3 20,1 4-16,1-1 1,-2 1 0,1 0-1,0 0 1,-1-1 0,0 1-1,0 0 1,-1 0 0,1 0-1,-2 6 1,-1 7 385,-8 37 744,1-2-422,2-3-413,-3 28 85,-14 215 374,23-261-957,-3 66-690,5-105-1141,0 0-1,0 0 0,1-1 0,0 1 0,1 0 0,3-12 0,5-8-2016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4:55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86 5472,'-8'-7'2253,"9"2"66,17-1 1100,-5 3-3080,52-22 2060,-47 18-2148,-1 0-1,2 0 1,-1 2 0,1 0 0,31-3 0,-38 8-222,0 0-1,0 0 0,0 1 1,0 0-1,0 2 1,0-1-1,-1 1 1,17 6-1,-27-8 164,-1 1-448,0 4-1280,0 3-3674,0-2 3018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4:55.7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149 180 3392,'10'9'8085,"16"-8"-5835,-20 0-2147,-1-1-1,1 1 0,0-1 0,0-1 1,-1 1-1,1-1 0,0 0 0,-1 0 0,1 0 1,-1-1-1,7-3 0,-7 3-7,0-1 0,0 0 0,0 0 0,0-1 1,-1 0-1,1 1 0,-1-2 0,0 1 0,0 0 0,4-7 0,-6 8-55,-1 0 1,1 0-1,-1-1 0,0 1 1,0 0-1,0-1 1,0 1-1,-1 0 0,1-1 1,-1 1-1,0-1 1,0 1-1,0-1 0,0 1 1,-1-1-1,0 1 1,1 0-1,-3-5 0,2 4-31,0 1 0,-1-1 0,1 1 0,-1 0 0,0 0 0,0-1 0,0 1 0,0 0 0,-1 1 0,1-1 0,-1 0 0,1 1 0,-1-1 0,-4-1 0,3 1 10,-1 1 0,0-1 0,0 1 0,0 0 0,0 0 0,-1 1 0,1 0 1,0 0-1,-6 0 0,3 0 27,0 1 0,0 1 0,0-1 0,1 1-1,-1 1 1,0-1 0,1 1 0,-1 1 0,1-1 0,-11 7 0,3-1 153,0 0 0,1 1 0,-22 19 0,31-24-142,0 0 0,1 0 0,0 1 1,0-1-1,0 1 0,0 0 0,1 0 0,0 1 0,0-1 0,0 1 0,1-1 0,0 1 0,-2 7 1,3-8-16,0-1 0,1 1 0,0-1 0,0 1 0,0-1 0,0 1 0,1-1 1,0 1-1,0-1 0,0 0 0,0 1 0,1-1 0,0 0 0,-1 0 1,2 0-1,-1 0 0,0 0 0,5 5 0,1 0 46,0-1-1,0-1 1,0 1 0,1-1-1,0-1 1,0 1-1,1-2 1,0 1 0,0-1-1,0-1 1,1 0-1,-1 0 1,15 2 0,7 0 72,-1-1 0,1-2 0,46-1 0,-75-2-253,37 0 179,-15-4-3061,-15 0 581,-1 1-2379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4:57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55 117 3072,'1'-5'3029,"-13"7"3958,12-2-6930,0 0 1,0 0-1,-1 0 1,1 0 0,0 0-1,0 0 1,0 0-1,0 0 1,0 0 0,0 0-1,-1 0 1,1 0-1,0 0 1,0 0-1,0-1 1,0 1 0,0 0-1,0 0 1,-1 0-1,1 0 1,0 0 0,0 0-1,0 0 1,0 0-1,0 0 1,0 0 0,0-1-1,0 1 1,0 0-1,-1 0 1,1 0 0,0 0-1,0 0 1,0 0-1,0-1 1,0 1 0,0 0-1,2-7 963,9-9-649,-8 12-169,1-1-151,0 1 0,1 0 0,9-8 0,-1 1 6,-7 5-11,0 1-1,0 0 1,0 1-1,1-1 1,0 1-1,0 1 1,0-1-1,13-3 1,-17 6-19,0 0 1,-1 0-1,1 1 1,0-1-1,0 1 1,0 0-1,0 0 1,0 0-1,-1 0 1,1 1-1,0-1 0,0 1 1,0-1-1,0 1 1,-1 0-1,1 0 1,0 1-1,-1-1 1,1 0-1,-1 1 1,1-1-1,-1 1 0,0 0 1,0 0-1,0 0 1,0 0-1,2 3 1,-2-3 14,0 1 0,0 0 0,-1 0 0,1 0 0,-1 0 0,0 0 1,0 0-1,0 0 0,0 0 0,0 1 0,-1-1 0,0 0 0,1 5 0,-2-3 30,1 1 0,-1 0 0,0-1 0,0 1-1,-1-1 1,1 1 0,-3 5 0,-5 5 80,1 0-1,-2 0 1,-18 23-1,-23 20 144,23-27-24,28-31-278,-1-1 0,1 1 0,-1 0 1,1-1-1,-1 1 0,1 0 0,-1-1 0,1 1 1,0 0-1,-1 0 0,1 0 0,0-1 1,0 1-1,-1 0 0,1 0 0,0 0 0,0 0 1,0-1-1,0 1 0,0 0 0,0 0 1,0 0-1,1 0 0,-1-1 0,0 1 1,0 0-1,1 0 0,-1 0 0,0-1 0,1 1 1,-1 0-1,1-1 0,-1 1 0,1 0 1,-1-1-1,1 1 0,-1 0 0,2 0 0,3 3 16,0-1-1,0 1 1,0-1-1,10 4 0,-5-2-41,25 8 53,5 3 69,-38-15-5,1 1-1,-1-1 0,1 1 0,-1-1 1,0 1-1,1 0 0,-1 0 1,0 0-1,0 0 0,-1 0 1,4 4-1,-5-5-51,0-1 1,0 1-1,0-1 0,0 0 1,0 1-1,0-1 1,0 1-1,0-1 0,0 1 1,0-1-1,0 1 0,0-1 1,0 0-1,0 1 0,0-1 1,0 1-1,0-1 0,0 1 1,-1-1-1,1 0 1,0 1-1,0-1 0,-1 1 1,1-1-1,0 0 0,0 1 1,-1-1-1,1 0 0,0 1 1,-1-1-1,-13 10 554,10-8-335,-8 6-41,-1-1 0,1-1 0,-2 0 1,-21 6-1,27-9-194,-1-1 0,1-1 0,-1 0 0,1 0 0,-1 0 0,0-1 0,1-1 0,-1 1 0,-8-3 0,-35-9-2688,51 12 2287,1 0-1,-1-1 1,0 1 0,1 0 0,-1-1 0,0 1 0,1-1 0,-1 1 0,1 0 0,-1-1 0,0 1 0,1-1 0,-1 0-1,1 1 1,0-1 0,-1 1 0,0-2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1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1398 3136,'0'3'6805,"0"-8"-6292,5-105 4206,-1-16-3023,26-120-420,-15 126-1027,35-172 172,-38 247-425,2 0 0,1 2 0,3 0-1,26-49 1,-26 63-95,1 0 0,36-42 0,-43 56 44,-4 5 21,0 1 1,0 1-1,1-1 0,0 1 0,1 1 1,0 0-1,12-7 0,-17 11 9,0 1-1,0 0 1,0-1-1,1 2 0,-1-1 1,1 0-1,-1 1 1,1 0-1,0 1 1,-1-1-1,1 1 1,0 0-1,0 1 1,-1-1-1,1 1 1,9 3-1,-12-4 23,-1 1-1,1 1 1,-1-1-1,1 0 1,-1 1-1,0-1 1,1 1-1,-1 0 1,0 0-1,0-1 0,0 1 1,-1 1-1,1-1 1,0 0-1,-1 0 1,1 1-1,-1-1 1,0 1-1,0-1 1,2 6-1,-2-1 21,1 0 0,-1 1-1,0-1 1,-1 0 0,0 1-1,-1 11 1,-1-1 44,-1 1 0,-1-1 0,-1 0 0,-9 22 1,-33 65 176,36-83-177,-1 0-1,-2-1 1,0 0 0,-22 25 0,25-34-22,-3 4 15,-17 25 0,28-36-50,0 0-1,0 0 1,1-1-1,0 1 1,-1 1 0,2-1-1,-1 0 1,1 0-1,0 1 1,-1 10-1,2-13-3,1 1 0,-1-1 0,1 1 0,0-1 0,0 1 0,0-1 0,0 0 0,1 0 0,-1 1 0,1-1 0,0 0 0,4 4 0,2 4 20,20 17 0,-21-21-1,73 60 43,-55-48 248,-2 1 0,32 33 0,-51-49-171,0 0 0,-1 1 1,0-1-1,0 1 0,3 7 0,-5-9-62,0-1 0,0 0 1,-1 1-1,1-1 0,-1 1 0,1-1 0,-1 1 0,0-1 0,0 1 1,0-1-1,-1 1 0,1-1 0,0 0 0,-1 1 0,-1 2 0,0 1 24,-1 0-1,1 0 1,-1 0-1,-1-1 0,1 1 1,-1-1-1,0 0 1,0 0-1,0 0 1,-1-1-1,0 0 0,-5 5 1,1-4-21,1 0 1,-1 0-1,0 0 0,0-1 1,-1-1-1,1 0 0,-12 3 1,-4-2 0,-1-1 1,0-1-1,1-1 1,-1-1-1,-32-4 1,41 2-521,1 0 1,1-1 0,-1-1 0,0 0 0,-28-13-1,31 8-1648,13 8 1962,-1 1 1,1 0 0,0 0-1,0-1 1,0 1 0,0 0-1,0-1 1,-1 1 0,1 0-1,0 0 1,0-1 0,0 1-1,0 0 1,0-1 0,0 1-1,0 0 1,0-1 0,0 1-1,0 0 1,0-1 0,1 1-1,-1 0 1,0 0 0,0-1-1,0 1 1,0 0 0,0-1-1,0 1 1,1 0 0,-1 0-1,0-1 1,0 1 0,0 0 0,1 0-1,-1 0 1,1-1 0,12-5-2836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03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189 317 2560,'3'-8'10302,"-5"6"-10866,1 2 693,0-1 0,0 0-1,0 1 1,0-1 0,-1 0-1,1 1 1,0 0 0,0-1 0,0 1-1,-1 0 1,1-1 0,0 1-1,0 0 1,-1 0 0,1 0-1,0 0 1,-1 0 0,1 1 0,0-1-1,0 0 1,-1 1 0,1-1-1,0 0 1,0 1 0,0-1-1,0 1 1,0 0 0,0-1-1,-2 3 1,-2 0-185,1 0 0,-1 1 0,1-1 0,0 1 0,-6 8 1,0 1 97,1 1 0,0 1 1,1 0-1,-5 16 0,-21 64 568,25-66-443,1-1 1,1 1-1,2 1 1,-4 57-1,9-83-101,0 0 0,1 0 0,-1 0 0,1 0 0,0-1 0,1 5 0,-1-7-45,-1 0 0,0 0 1,1 0-1,-1-1 1,0 1-1,1 0 0,-1 0 1,1-1-1,-1 1 1,1 0-1,-1-1 0,1 1 1,-1 0-1,1-1 1,0 1-1,0-1 1,-1 1-1,1-1 0,0 1 1,0-1-1,-1 0 1,1 1-1,0-1 0,0 0 1,0 0-1,0 1 1,-1-1-1,1 0 0,0 0 1,0 0-1,0 0 1,1 0-1,12-4 139,-1 0-1,0-1 0,0 0 1,-1-1-1,1 0 1,-2-1-1,18-13 1,0-2 7,41-43 1,8-20-462,-70 73 290,0 2-526,-7 12 294,-1 7 153,-6 35-26,3-24 76,-1 30 1,4-44 45,0 1 1,0-1-1,1 1 1,0-1-1,1 0 0,-1 0 1,1 1-1,5 10 1,-4-12 30,0 0 1,0 0 0,0 0 0,0-1-1,1 1 1,0-1 0,0 0-1,0 0 1,1-1 0,-1 1 0,8 4-1,-9-7 13,0 1 1,0-1-1,1 1 0,-1-1 0,0 0 0,1 0 0,-1 0 1,1-1-1,-1 1 0,1-1 0,-1 0 0,1 0 1,0 0-1,-1-1 0,1 1 0,-1-1 0,1 1 0,-1-1 1,6-2-1,-5 0-19,-1 1 0,1 0-1,0-1 1,-1 1 0,1-1 0,-1 0 0,0 0 0,0-1 0,0 1 0,0-1 0,-1 1 0,1-1 0,2-6 0,2-4 69,-1 0 1,6-22-1,-10 29-65,-1 1 0,0-1 1,0 0-1,0 1 0,-1-1 0,0 0 1,-1-7-1,-11-48 197,6 34-485,3 17 183,0 0 0,-1 1 0,-9-18 0,3 6-101,10 21 156,0 1 1,-1 0 0,1-1 0,0 1-1,0 0 1,0-1 0,-1 1-1,1 0 1,0-1 0,0 1 0,0 0-1,0-1 1,0 1 0,0-1-1,0 1 1,0 0 0,0-1 0,0 1-1,0-1 1,0 1 0,0 0 0,0-1-1,0 1 1,0-1 0,0 1-1,0 0 1,1-1 0,-1 1 0,0 0-1,0-1 1,0 1 0,1 0-1,-1-1 1,0 1 0,0 0 0,1-1-1,1 1-3,-1-1-1,1 1 1,0 0-1,-1 0 1,1 0 0,0 0-1,-1 0 1,1 1-1,2 0 1,25 5 10,-17-3-28,0-1 0,0 0-1,19 1 1,152-7 317,-181 4-122,-3 4-120,1 0 1,-1-1-1,0 1 1,0-1-1,0 1 1,0-1 0,-1 0-1,0 0 1,-2 5-1,-6 10-21,-7 22 59,9-25-34,1 1-1,1 0 1,-7 27 0,8-18-32,-4 20-104,8-42 63,1 0 0,0 0 0,0 1 0,0-1 1,0 0-1,1 1 0,0-1 0,-1 0 0,1 0 0,2 6 0,-2-7 44,0 0 1,1-1-1,-1 1 0,0 0 1,0-1-1,1 1 1,-1-1-1,1 0 0,-1 1 1,1-1-1,-1 0 0,1 0 1,0 0-1,0 0 1,0 0-1,0 0 0,-1 0 1,1-1-1,0 1 0,0-1 1,0 1-1,0-1 1,0 0-1,0 0 0,1 0 1,-1 0-1,0 0 0,0 0 1,0-1-1,0 1 1,2-2-1,3 0 14,0 0 0,0-1 0,-1 0 1,1 0-1,-1 0 0,0-1 0,10-7 0,-11 7-12,0 0 0,0 0 0,0-1 0,0 0 0,-1 0 0,0 0 1,0 0-1,0 0 0,-1-1 0,0 0 0,0 1 0,0-1 0,-1 0 0,0-1 0,0 1 0,0 0 0,-1-1 0,0 1 0,0-1 0,-1 1 0,0-13 0,-1 10-50,0 0 1,0-1-1,-1 1 0,-1 0 1,1 0-1,-1 0 0,-1 0 1,0 0-1,0 1 0,-1-1 1,0 1-1,0 1 0,-1-1 1,1 1-1,-2 0 0,1 0 1,-1 0-1,-9-6 0,16 13 20,-1-1 1,0 0-1,0 1 0,1-1 0,-1 0 0,0 1 1,0-1-1,0 1 0,0 0 0,0-1 0,0 1 0,0 0 1,0-1-1,0 1 0,0 0 0,0 0 0,0 0 1,0 0-1,0 0 0,0 0 0,0 0 0,0 0 0,0 0 1,0 0-1,0 1 0,0-1 0,1 0 0,-1 1 0,0-1 1,0 1-1,0-1 0,0 1 0,0-1 0,0 1 1,1-1-1,-1 1 0,0 0 0,1 0 0,-1-1 0,0 1 1,1 0-1,-1 1 0,-1 0-11,1 1-1,0-1 1,1 0 0,-1 1-1,0-1 1,1 1 0,-1-1-1,1 1 1,0-1 0,0 1-1,0-1 1,0 1 0,0-1-1,1 1 1,0 4 0,0-5 21,0 0 0,0 0 1,0 0-1,0 0 0,1 0 0,-1-1 1,0 1-1,1 0 0,-1-1 1,1 1-1,0-1 0,0 0 1,-1 1-1,1-1 0,0 0 0,0 0 1,0 0-1,0 0 0,0 0 1,0-1-1,0 1 0,1-1 0,-1 1 1,0-1-1,0 0 0,4 0 1,6 0 38,1 0 1,-1-1-1,20-5 1,-21 4-41,152-39-90,-82 18 149,-50 11 185,-29 11-348,1 27 17,-6-11 74,0 0-1,-1-1 1,-1 0-1,0 1 1,-14 25 0,-6 18 196,16-34-80,-9 28-2,18-51-102,0 0 1,0 0-1,0 0 0,0 0 0,0 0 0,0-1 1,0 1-1,0 0 0,0 0 0,0 0 0,0 0 0,1-1 1,-1 1-1,0 0 0,1 0 0,-1 0 0,0-1 0,1 1 1,-1 0-1,1-1 0,-1 1 0,1 0 0,-1-1 0,1 1 1,0-1-1,-1 1 0,1 0 0,0-1 0,0 0 0,-1 1 1,1-1-1,0 1 0,0-1 0,-1 0 0,1 0 0,0 1 1,0-1-1,0 0 0,0 0 0,-1 0 0,3 0 1,1 0 48,1 1 0,-1-1 0,1 0 0,-1-1 0,0 1 0,9-3 0,-4 0-7,0 0-1,-1-1 0,1 0 1,-1-1-1,0 0 1,-1 0-1,1-1 0,11-10 1,2-6 6,24-32 0,-40 45-223,-8 19-36,2 3 156,-5 48-10,6-54 65,1-1-1,-1 1 1,1 0 0,0-1 0,0 1 0,1-1-1,2 7 1,-4-12 9,1 0-1,-1 0 1,1 0-1,-1 0 1,0 0-1,1 0 1,-1-1-1,1 1 1,0 0-1,-1 0 1,1-1-1,0 1 1,-1 0-1,1-1 1,0 1-1,0-1 1,-1 1-1,1-1 0,0 1 1,0-1-1,0 1 1,0-1-1,0 0 1,1 1-1,0-1 7,0-1 0,-1 1 0,1 0 0,0 0 0,-1-1 0,1 1-1,-1-1 1,1 0 0,-1 1 0,1-1 0,-1 0 0,0 0 0,2-1-1,4-4 21,-1 1-1,0-1 0,0 0 0,7-11 0,13-20 101,30-60 0,11-45-8,14-23-203,-63 130 71,-1 1 0,-2-2 0,13-43 0,-26 74-17,-1 1 0,0-1-1,-1 0 1,1 0 0,-1 0-1,0 0 1,0 0 0,-1-6-1,1 10 13,0 1-1,0 0 1,0-1-1,0 1 1,0 0-1,0-1 1,0 1-1,0 0 1,0-1-1,-1 1 1,1 0-1,0-1 1,0 1-1,0 0 1,-1-1-1,1 1 1,0 0-1,0 0 1,-1-1-1,1 1 1,0 0-1,0 0 1,-1-1-1,1 1 1,0 0-1,-1 0 1,1 0-1,0 0 1,-1-1-1,1 1 1,0 0-1,-1 0 1,-1 0-13,1 0-1,0 1 1,0-1-1,0 0 1,0 1 0,0-1-1,0 0 1,0 1 0,0-1-1,-2 2 1,-21 19-272,24-21 294,-18 17-87,8-8 106,0 1 0,1 0 0,0 0 0,1 1 0,-10 16 0,4-1-11,2 1 0,1-1 1,1 2-1,1-1 0,1 1 0,2 1 1,0-1-1,-1 39 0,6-46-18,-1 9 31,3 33 0,-1-55-2,1 0 0,0 0 1,1 0-1,0 0 0,0 0 0,1-1 1,0 1-1,0-1 0,5 9 0,-6-13 0,0-1-1,1 1 0,-1 0 0,1-1 1,-1 1-1,1-1 0,0 0 0,0 0 1,0 0-1,1 0 0,-1-1 0,0 1 1,1-1-1,-1 0 0,0 0 0,1 0 1,0 0-1,-1-1 0,7 1 1,3 0 17,1-2 1,0 0 0,25-4-1,-12-2-40,0 0-1,-1-2 0,0-1 1,0-1-1,-1-1 0,0-1 1,31-24-1,10-17 250,-51 39-301,-15 14-3,-6 11 4,-4 5 29,-1-1 1,-1 0-1,0 0 1,-16 13-1,-4 5 20,1-1-6,-21 23 58,46-46-46,1-1 1,-1 1 0,1 0-1,1 1 1,-7 14 0,10-21-3,1-1 0,-1 1 0,1-1 0,-1 1 0,1 0 0,0-1 0,-1 1 0,1-1 0,0 1-1,0-1 1,0 1 0,0 0 0,0-1 0,1 1 0,-1-1 0,0 1 0,1-1 0,-1 1 0,1-1 0,0 1 0,-1-1 0,1 1 0,2 1 0,-2-1 13,1-1 0,0 1 0,0-1 0,0 0 0,0 0 0,0 0 0,0 0 0,0 0 0,0-1 0,0 1 0,0 0 0,0-1 0,0 0 0,0 1 0,1-1 0,3 0 0,2-1 11,1 1 0,-1-2-1,1 1 1,-1-1-1,0 0 1,0-1 0,0 0-1,0 0 1,0-1 0,0 1-1,-1-2 1,0 1 0,8-7-1,-5 2 17,1 0 0,-2-1 1,1 0-1,-1 0 0,-1-1 0,0-1 0,10-18 0,5-19-2,-2-1 0,16-62 1,-22 64 14,28-104-50,-37 121-58,-1-1 0,2-59 0,-7 89 38,0 1 0,0-1 1,0 1-1,0-1 0,0 1 1,-1-1-1,1 1 1,0-1-1,-1 1 0,1-1 1,-1 1-1,0-1 1,0-1-1,1 3 8,-1 0 1,1 0-1,0 0 0,0-1 1,-1 1-1,1 0 1,0 0-1,0 0 0,-1 0 1,1 0-1,0 0 0,-1-1 1,1 1-1,0 0 1,0 0-1,-1 0 0,1 0 1,0 0-1,-1 0 0,1 0 1,0 0-1,-1 0 1,1 0-1,0 1 0,-12 6-65,7-1 46,0-1 0,0 1-1,1 1 1,0-1 0,0 0 0,0 1 0,1 0 0,0 0-1,-3 8 1,2 1 50,0 0-1,0 0 0,-1 19 1,1 4 48,-6 111-27,10-133-17,1 0 0,0 0 0,1-1 0,1 1 0,1 0 0,10 27 0,-12-40-76,-1 1 0,1-1-1,0-1 1,1 1 0,-1 0-1,1 0 1,-1-1-1,1 0 1,5 5 0,-6-6-230,1 0 0,0 0 0,0-1 1,0 1-1,0-1 0,0 0 0,1 0 1,-1 0-1,0 0 0,0 0 0,1-1 0,6 1 1,7-1-2413,30-2 0,-40 1 1962,0 0 0,0 0 0,0-1 0,0 0 0,0 0 0,12-6 0,-13 3-315,0 1-1,0-1 1,0 0-1,8-10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07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1 414 2720,'0'0'891,"5"6"2511,-1-5-2946,1 1 0,0-2 0,0 1 1,0 0-1,0-1 0,0 0 0,0 0 0,8-2 0,-9 2-218,-1-1 0,0 0 0,1 0 0,-1 0 0,0 0 0,0 0 0,0-1 0,0 1 0,0-1 0,0 0 0,0 0 0,0 0 0,-1-1 0,3-1 0,63-83 1363,-32 39-1234,49-50 0,-21 24-270,-13 12 580,-48 58-582,16-13-37,-19 16-56,1 1-1,-1 0 1,0 0-1,1 0 0,-1-1 1,0 1-1,1 0 1,-1 0-1,1 0 1,-1 0-1,0 0 1,1 0-1,-1 0 0,1 0 1,-1 0-1,1 0 1,-1 0-1,0 0 1,1 0-1,-1 0 1,1 0-1,0 1 9,-1-1 0,0 1 1,1-1-1,-1 1 0,1-1 0,-1 1 0,0-1 0,1 1 1,-1-1-1,0 1 0,0-1 0,1 1 0,-1 0 1,0-1-1,0 1 0,0-1 0,0 1 0,0 1 0,2 21 186,-1 0 0,-4 27-1,2-41-93,0-1 0,-1 1 0,0-1 0,-5 10 0,-1 9 65,5-17-52,0 0-1,0 0 0,-1 0 0,-6 11 0,9-20 35,1-1-131,0 0-1,0 0 0,-1 0 1,1-1-1,0 1 1,0 0-1,0 0 0,0 0 1,0 0-1,0 0 0,0-1 1,0 1-1,0 0 1,-1 0-1,1 0 0,0 0 1,0-1-1,0 1 0,0 0 1,0 0-1,0 0 1,0 0-1,0-1 0,0 1 1,0 0-1,0 0 0,0 0 1,1-1-1,-1 1 1,0 0-1,0 0 0,0 0 1,0 0-1,0-1 0,5-10 7,0 0-1,0 0 1,1 1 0,1 0-1,0 0 1,14-16-1,-7 12-47,0 0 0,1 2 1,24-17-1,-35 27-22,-1-1 1,1 2 0,0-1-1,-1 0 1,1 1 0,0-1-1,0 1 1,0 0 0,8-1-1,-12 3 38,1-1-1,-1 1 1,1-1-1,-1 1 1,1 0-1,-1-1 1,0 1-1,1-1 1,-1 1-1,0 0 1,1-1-1,-1 1 1,0 0-1,0-1 1,1 2-1,-1-1-4,3 6 12,-1 1-1,0-1 1,0 0-1,0 1 0,-1-1 1,0 1-1,-1 11 1,-1 5 120,-5 25 1,6-49-118,-1 9 28,0-1 0,1 1-1,0-1 1,1 1 0,-1-1-1,2 0 1,-1 1-1,5 12 1,-5-19-15,0 0-1,0 0 1,0 0-1,0 0 1,0-1-1,1 1 1,-1 0-1,0-1 1,1 1-1,0-1 1,-1 1 0,1-1-1,0 0 1,0 0-1,3 2 1,-1-1 17,0-1-1,-1 0 1,1 0 0,0-1 0,0 1 0,0-1 0,0 1-1,4-1 1,5-2-35,0 1-1,0-2 0,0 0 1,13-4-1,70-29 102,-81 29-32,-1 0 0,0-1 0,-1-1-1,19-15 1,-29 22-59,0-1-1,0 0 1,0 0-1,0 0 1,-1-1-1,1 1 1,-1-1-1,0 1 1,3-7 0,-4 7-1,0 0 0,-1 0 0,1 0 0,-1 0 0,1 0-1,-1 0 1,0 0 0,0 0 0,-1 0 0,1 0 0,-1 0 0,1 0 0,-3-6 0,3 8-17,-1 0 0,1 0-1,-1 0 1,1-1 0,-1 1-1,0 1 1,1-1 0,-1 0-1,0 0 1,0 0 0,0 0-1,0 0 1,0 1 0,1-1-1,-1 0 1,0 1 0,-1-1-1,1 1 1,0-1 0,0 1-1,0-1 1,0 1 0,0 0 0,0 0-1,-1-1 1,1 1 0,0 0-1,0 0 1,-2 0 0,-4 1-38,0 0 1,1 0-1,-1 1 1,-7 2-1,6-2 66,0 1-58,1-1 1,-1 1-1,1 1 0,-12 6 0,16-8 23,0 0 0,0 1-1,0-1 1,0 1-1,0-1 1,1 1 0,0 0-1,-1 0 1,1 0 0,0 0-1,0 1 1,-1 3-1,1-1 43,0 0-1,0 0 1,1 0-1,0 0 1,0 0-1,1 0 0,0 0 1,0 1-1,0-1 1,2 12-1,1-5-85,1-1 0,0 1-1,0 0 1,7 11 0,11 13 291,-21-34-220,1-1-1,-1 0 0,1 0 1,-1 0-1,1 0 0,0 0 0,0 0 1,0-1-1,0 1 0,0-1 0,0 1 1,0-1-1,1 0 0,-1 0 1,0 0-1,1 0 0,-1 0 0,6 1 1,-2-1 2,-1 0 0,1 0 0,0 0 0,0-1 0,0 0 0,0 0 0,7-2 0,1-1 52,-1-1 0,22-8 1,-23 7-9,-3 1-24,-5 3-38,0 0-1,0-1 1,-1 1-1,1-1 1,0 0-1,-1 0 1,1 0-1,-1-1 1,0 1-1,0-1 1,5-5-1,27-28 291,-27 26-234,1 1 1,18-17-1,-21 22-48,27-34-81,-27 33 128,-1-2 0,0 1 0,0 0 0,0-1 0,-1 0 0,0 0 0,4-13 0,-7 20-50,-1-1 0,0 0 0,1 1 0,-1-1 0,0 0 0,0 0 0,0 1 0,0-1-1,0 0 1,0 1 0,0-1 0,0 0 0,0 0 0,0 1 0,0-1 0,0 0 0,0 0 0,-1 1 0,1-1-1,0 0 1,-1 1 0,1-1 0,0 0 0,-1 1 0,1-1 0,-2 0 0,1 0-2,0 0 0,0 1 0,0-1 0,0 0 0,-1 1-1,1 0 1,0-1 0,0 1 0,-1 0 0,1-1 0,0 1 0,-1 0 0,-2 0 0,0 0-28,0 1-1,0-1 1,0 1-1,0 0 1,0 0 0,0 0-1,0 0 1,0 1-1,-6 3 1,-1 2-45,9-6 61,0 0 0,0 0 0,1 0 0,-1 0 0,0 0 1,1 0-1,-1 1 0,1-1 0,-1 1 0,1-1 0,-1 1 1,1 0-1,0-1 0,0 1 0,0 0 0,-1 2 0,-7 22-93,5-18 105,1 0 1,0 1 0,1 0-1,0 0 1,0 0-1,0 14 1,2-22-1,2 55 26,-1-51 2,-1 0-1,2 1 1,-1-1 0,1 0 0,-1 0-1,1 0 1,5 8 0,-7-13-16,1 0 0,0 0 0,0 1 0,0-1-1,0 0 1,0 0 0,0 0 0,0 0 0,-1 0 0,1 0 0,0 0 0,0 0-1,0-1 1,0 1 0,0 0 0,0 0 0,0-1 0,-1 1 0,1 0 0,1-2-1,0 2 4,68-34 87,-43 20 80,53-19-1,-56 25-187,63-17-220,-51 15 322,-27 6-139,1 1 0,0 1-1,-1 0 1,1 0 0,13 0-1,3-2 315,-24 2-369,-2 2 114,0 0 1,0 0 0,0 0-1,0 0 1,0 0-1,0-1 1,0 1 0,0 0-1,0 0 1,0 0-1,0 0 1,0 0 0,0-1-1,0 1 1,1 0-1,-1 0 1,0 0 0,0 0-1,0 0 1,0 0-1,0 0 1,0 0-1,1-1 1,-1 1 0,0 0-1,0 0 1,0 0-1,0 0 1,0 0 0,1 0-1,-1 0 1,0 0-1,0 0 1,0 0 0,0 0-1,0 0 1,1 0-1,-1 0 1,0 0-1,0 0 1,0 0 0,7-1-136,-9 0 134,1 1-13,0 0 0,0 0 0,0 0 0,0 0 0,0 0 0,0 0 0,0 0 0,0 1 1,0-1-1,0 0 0,0 1 0,0-1 0,-2 1 0,-21 12-67,1 1-1,-31 24 1,46-32 55,1 1 0,0 0 0,0 0 0,0 0 0,1 1 0,0 0 0,0 0 0,1 1-1,0 0 1,-3 9 0,6-14 8,1 0 0,0 0 0,0 0 0,1 0 0,-1-1 0,1 1-1,0 0 1,0 0 0,0 0 0,0 0 0,2 7 0,-2-10 7,1 1 1,-1-1 0,1 0 0,-1 1-1,1-1 1,0 0 0,-1 0 0,1 1-1,0-1 1,0 0 0,0 0 0,0 0-1,0 0 1,0 0 0,0 0 0,0 0-1,1-1 1,-1 1 0,0 0 0,0-1-1,1 1 1,-1-1 0,1 1 0,-1-1-1,0 1 1,1-1 0,-1 0 0,1 0-1,-1 0 1,0 0 0,1 0 0,-1 0-1,1 0 1,-1 0 0,2-1 0,7-1 34,0-1 1,0 0 0,0-1 0,0 0-1,-1 0 1,1-1 0,-1 0 0,0-1-1,14-11 1,-3-1 45,-1 0 0,29-36 0,-33 36-47,-1 0-1,-1-2 1,0 1 0,-2-2-1,0 0 1,-2 0 0,0-1-1,-1 0 1,-1 0 0,-2-1-1,0 1 1,-1-2 0,1-39-1,-5 63-26,-1-27-393,1 27 377,0 0-1,0 0 0,0-1 1,0 1-1,0 0 1,0 0-1,-1 0 1,1 0-1,0 0 1,0 0-1,0 0 0,0 0 1,0-1-1,0 1 1,0 0-1,0 0 1,0 0-1,0 0 1,0 0-1,0 0 0,0 0 1,0 0-1,0 0 1,-1 0-1,1 0 1,0-1-1,0 1 0,0 0 1,0 0-1,0 0 1,0 0-1,0 0 1,0 0-1,-1 0 1,1 0-1,0 0 0,0 0 1,0 0-1,0 0 1,0 0-1,0 0 1,0 0-1,0 0 1,-1 0-1,1 0 0,0 0 1,0 0-1,0 1 1,0-1-1,0 0 1,0 0-1,0 0 0,0 0 1,0 0-1,-1 0 1,1 0-1,-8 15-315,0 3 336,1 0 1,1 1-1,0 0 1,2 0-1,0 0 1,1 1-1,1-1 1,1 1-1,1-1 0,0 1 1,4 22-1,-2-30 51,1 0-1,-1-1 1,9 19-1,-9-25-151,0 0 0,1-1 1,-1 1-1,1-1 0,0 0 0,1 0 0,-1 0 1,0 0-1,1-1 0,0 1 0,5 2 0,-5-4-301,-1 0 0,1-1 1,0 0-1,-1 0 0,1 0 0,0 0 0,0-1 0,0 1 0,-1-1 0,1 0 0,0 0 0,0 0 0,0-1 0,5-1 0,5 1-672,80-11-6997,-43 3 4502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09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0 621 3808,'1'1'54,"-1"-1"0,0 0 0,0 0 0,1 0 0,-1 0 1,0 0-1,0 0 0,0 0 0,1 0 0,-1 0 0,0 1 0,0-1 0,0 0 0,0 0 1,1 0-1,-1 0 0,0 1 0,0-1 0,0 0 0,0 0 0,0 0 0,0 1 0,1-1 0,-1 0 1,0 0-1,0 0 0,0 1 0,0-1 0,0 0 0,0 0 0,0 1 0,0-1 0,0 0 1,0 0-1,0 1 0,0-1 0,0 0 0,0 0 0,0 0 0,0 1 0,-1-1 0,1 0 1,0 0-1,0 0 0,0 1 0,0-1 0,0 0 0,0 0 0,-1 0 0,1 1 0,0-1 1,0 0-1,0 0 0,0 0 0,-1 0 0,1 0 0,0 0 0,0 1 0,-1-1 0,1 0 0,0 0 1,0 0-1,0 0 0,-1 0 0,20 6 2701,-15-6-2516,0 0 0,-1 0 0,1 0 0,-1 0 0,1-1 0,0 0 0,-1 1 0,1-1-1,-1 0 1,1-1 0,-1 1 0,0-1 0,0 1 0,1-1 0,-1 0 0,5-4 0,4-4 208,0-1-1,15-17 0,-22 23-349,29-31 408,-9 11-258,-1-2 0,-1 0 0,24-38 0,-28 32-4,-1-1-1,-2-1 1,13-39-1,-21 48-18,-1 1-1,-1-1 0,-2 0 0,0-1 0,-1-35 1,-3 61-223,0 0 0,0 0 1,0 0-1,0 0 0,0 0 1,0 0-1,0 0 0,0 0 0,-1 0 1,1 0-1,0 0 0,-1 0 1,0-1-1,1 2-6,0-1 0,0 1 1,-1 0-1,1 0 0,0 0 1,0 1-1,-1-1 0,1 0 0,0 0 1,0 0-1,-1 0 0,1 0 1,0 0-1,0 0 0,-1 0 0,1 0 1,0 1-1,0-1 0,0 0 1,0 0-1,-1 0 0,1 0 0,0 1 1,0-1-1,0 0 0,0 0 1,-1 0-1,1 1 0,0-1 0,0 0 1,0 0-1,0 1 0,-13 28-156,-58 209 942,59-180-606,2 0 1,-2 72-1,11-113-57,4 30 0,-3-41-58,1 0 0,1-1-1,-1 1 1,1 0 0,0-1-1,0 1 1,0-1-1,6 8 1,-7-11-41,0-1 0,0 0 0,0 0 0,0 0 0,0 0 0,0-1 0,0 1 0,0 0 0,1 0 0,-1-1 0,0 1 0,0-1 0,1 1 1,-1-1-1,0 1 0,1-1 0,-1 0 0,1 0 0,-1 1 0,0-1 0,1 0 0,-1 0 0,1-1 0,-1 1 0,0 0 0,1 0 0,-1-1 0,0 1 0,1-1 0,-1 1 0,0-1 0,1 1 0,-1-1 0,1-1 0,7-3 25,0-1 1,-1 1-1,13-13 0,-11 10-7,52-40-19,45-39 17,-90 73-104,-17 14 68,0 0 1,0 0 0,0 0 0,0 0-1,0 0 1,0 0 0,0 0 0,0 0-1,0 0 1,0 0 0,0 0 0,0 0 0,0 1-1,0-1 1,0 0 0,1 0 0,-1 0-1,0 0 1,0 0 0,0 0 0,0 0 0,0 0-1,0 0 1,0 0 0,0 0 0,0 0-1,0 0 1,0 0 0,0 0 0,0 0 0,0 0-1,0 0 1,0 0 0,0 0 0,0 0-1,0 0 1,0 0 0,1 0 0,-1 0 0,0 0-1,0 0 1,0 0 0,0 0 0,0 0-1,0 0 1,0 0 0,0 0 0,0 0 0,0 0-1,0 0 1,0 0 0,0 0 0,0 0-1,0 0 1,0 0 0,0 0 0,0 0 0,1 0-1,-1 0 1,0 0 0,0 0 0,0 0-1,0 0 1,0 0 0,0-1 0,0 1 0,-6 12-22,2-3-32,0 0 0,1 1 0,0-1 0,0 1 0,1 0 0,1 0 0,-1 15 0,1-16 59,2-1 0,-1 0 0,1 1 0,0-1 0,1 0 0,0 0 0,0 0 0,1 0 0,6 13 0,-7-16-1,1 0 0,-1 0 0,1-1 0,0 1 0,0-1 0,0 0 0,1 0 0,0 0-1,0 0 1,0 0 0,0-1 0,0 0 0,1 0 0,-1 0 0,1-1 0,5 3 0,-8-4 16,-1-1-1,1 0 1,0 1 0,-1-1 0,1 0-1,-1 0 1,1 0 0,0 0 0,-1 0-1,1 0 1,-1-1 0,1 1 0,0-1-1,-1 1 1,1-1 0,-1 1 0,0-1-1,1 0 1,-1 0 0,1 0 0,-1 1-1,2-4 1,-1 3-3,0-1 0,-1 0 0,1 0 0,-1 0 0,0 0 0,1 0 0,-1 0 0,0 0 0,0 0 0,-1 0 0,1-1 0,0 1 0,-1 0 0,1-5 0,0-3-17,-1-1 0,-1 1 0,0 0-1,0 0 1,-1-1 0,-1 1 0,1 0-1,-1 1 1,-1-1 0,0 0 0,0 1-1,-1 0 1,-1 0 0,1 0 0,-1 1-1,0 0 1,-1 0 0,0 1-1,-1-1 1,-14-10 0,-23-9-448,44 26 421,12 4 81,22 3-105,44 2 0,-37-5 57,42-1 144,-6 0-792,-63-1-1432,24 6 0,-28-5 848,1 0-5011,-10-1 6078,0-1 0,0 1 0,0-1 1,0 0-1,-1 1 0,1-1 0,0 0 0,0 1 0,0-1 1,0 0-1,0 1 0,-1-1 0,1 0 0,0 1 0,0-1 1,0 0-1,-1 1 0,1-1 0,0 0 0,-1 0 0,1 1 1,0-1-1,-1 0 0,1 0 0,0 0 0,-1 0 1,1 1-1,-1-1 0,-16 11-2817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09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77 7136,'-27'-24'2656,"27"27"-2080,5-10-160,-5 2 1760,8 5-1280,2-8 640,9 4-928,3-4 95,11-1-415,13 3-256,18 0-32,15 3 0,4 3 0,-4 3 64,-11 3-32,-3 0-3903,-14 3 2143,3-4-4832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13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351 267 2560,'0'-8'6933,"0"7"-6809,0 1 1,0-1-1,-1 1 0,1-1 0,0 1 0,-1-1 1,1 1-1,0 0 0,-1-1 0,1 1 1,-1 0-1,1-1 0,-1 1 0,1 0 1,0-1-1,-1 1 0,1 0 0,-1 0 1,1 0-1,-1 0 0,0-1 0,1 1 1,-1 0-1,1 0 0,-1 0 0,-15-1 779,10 1-697,0 1 0,0 0 0,0 1 0,0-1 0,0 1 0,0 0 0,-6 4 0,-8 3 365,3-3-436,1 2 0,1 0 0,-1 0 0,2 2-1,-1 0 1,1 0 0,1 1 0,-1 1 0,2 0 0,0 1 0,1 1 0,0-1 0,1 2 0,0 0 0,1 0 0,1 0 0,0 1 0,1 0 0,-5 19-1,11-30-91,0 1 0,0-1-1,0 1 1,0 0-1,1-1 1,0 1 0,0 0-1,1 6 1,0-9-23,0 0 1,-1-1 0,1 1 0,0 0 0,0 0-1,1-1 1,-1 1 0,1-1 0,-1 1-1,1-1 1,0 1 0,0-1 0,0 0 0,0 0-1,0 0 1,0 0 0,5 2 0,2 2 47,0-2 1,0 1-1,0-1 0,1 0 1,0-1-1,-1 0 1,1-1-1,15 2 0,-11-3-14,1-1-1,-1 0 1,0-1-1,0 0 1,19-5-1,9-6-12,-1-1 0,0-3-1,39-21 1,-45 21-31,166-82 150,31-40 229,-230 137-369,-1 0-1,1-1 0,-1 1 0,1-1 1,-1 1-1,0-1 0,0 1 0,1-1 1,-1 0-1,1-2 0,-2 3-11,0 1 0,0 0 0,0 0 0,1-1-1,-1 1 1,0 0 0,0-1 0,0 1 0,0 0 0,0 0 0,0-1 0,0 1 0,0 0 0,0-1 0,-1 1-1,1 0 1,0 0 0,0-1 0,0 1 0,0 0 0,0 0 0,0-1 0,0 1 0,-1 0 0,1 0-1,0-1 1,0 1 0,0 0 0,-1 0 0,0-1-2,0 1 1,0-1-1,0 1 1,0 0-1,0 0 1,0 0-1,0-1 0,0 1 1,0 0-1,0 0 1,0 0-1,0 1 1,-2-1-1,-5 2 9,-1 0 1,1 0-1,0 1 1,0 0-1,-11 5 1,-40 25 206,46-25-169,-6 4 13,1 1 0,0 0 0,1 1 1,1 1-1,0 1 0,1 0 0,0 1 0,2 0 0,-15 25 0,24-35-69,0 1-1,1-1 0,0 1 1,0 0-1,1 0 0,0 0 0,-2 13 1,4-19 12,0 0 1,0 0 0,0 0 0,0 0-1,0 0 1,0 0 0,0-1 0,1 1 0,-1 0-1,1 0 1,-1 0 0,1 0 0,0 0-1,0-1 1,0 1 0,0 0 0,0-1-1,0 1 1,0-1 0,1 1 0,-1-1-1,0 1 1,1-1 0,-1 0 0,1 0-1,-1 0 1,1 0 0,0 0 0,0 0 0,-1 0-1,1 0 1,0-1 0,0 1 0,0-1-1,0 1 1,0-1 0,3 0 0,1 0 1,0 1 1,0-2-1,0 1 1,0-1-1,1 0 1,-1 0 0,0-1-1,-1 0 1,1 0-1,10-5 1,-5 1 43,1 0 1,-1-1 0,-1-1-1,13-10 1,-10 6-24,-1-1 1,0-1-1,-1 1 1,12-22-1,33-65-17,-51 91 16,9-23-106,-17 39-13,-1 1 0,1-1 0,1 1 0,-1-1 0,-1 14 0,-4 42 120,8-46-23,0-1-1,1 0 0,0 1 1,2-1-1,0 0 1,7 22-1,-10-37 2,1 0 0,-1 1 0,1-1 0,-1 1 0,1-1 0,0 1 0,-1-1 0,1 0 0,0 0 0,0 1 0,0-1 0,0 0 0,0 0 0,0 0 0,0 0 0,3 1 0,-3-1 2,0-1-1,0 1 0,0-1 1,0 0-1,0 0 1,0 0-1,0 1 0,1-1 1,-1 0-1,0 0 0,0-1 1,0 1-1,0 0 1,1 0-1,-1 0 0,0-1 1,0 1-1,0-1 0,0 1 1,0-1-1,0 1 1,2-2-1,3-3 7,-1 1 1,1-1-1,-1 0 0,0 0 1,0-1-1,-1 1 1,7-12-1,25-47 55,-28 47-53,47-82-105,-44 86 82,-5 12-30,-4 9-81,-3 6 78,0 1-1,-4 16 1,-2 11 33,-7 73 62,-32 120 0,44-224-31,-33 113 221,30-110 96,5-16-11,8-27 88,-3 14-499,-1 1 101,50-190 128,-44 163-183,2 0 1,34-75-1,-37 98-25,1-1 0,0 1 0,2 1-1,0 0 1,0 1 0,2 0 0,0 1 0,17-14 0,-26 25 24,0 0 1,0 1 0,1 0-1,-1-1 1,12-3 0,-16 6 25,-1 1 0,1 0 0,0 0 0,0-1 0,0 1 0,0 0 0,0 0 0,0 0 0,0 0 0,0 0 0,0 0 0,0 0 0,0 0 0,0 0 0,-1 0 0,1 1 0,0-1 0,0 0 0,0 1 0,0-1 0,0 0 0,-1 1 0,1-1 0,0 1 0,0 0 0,-1-1 0,1 1 0,0 0 0,-1-1 0,1 1 0,0 0 1,-1 0-1,1-1 0,-1 1 0,1 0 0,-1 0 0,0 0 0,1 0 0,-1 0 0,0-1 0,0 1 0,0 0 0,1 0 0,-1 0 0,0 0 0,0 0 0,-1 1 0,2 9-1,-1 1 1,0-1-1,-1 0 0,0 0 1,-1 1-1,-1-1 0,-3 10 1,1-5 58,0-1 0,-2 0 0,0-1 1,-12 20-1,14-26-20,-1 1 0,-1-1-1,1-1 1,-2 1 0,1-1 0,-12 9 0,14-13-17,0 1 0,0-1 0,0-1 1,0 1-1,-1-1 0,1 0 1,-1 0-1,1-1 0,-1 1 0,0-1 1,0-1-1,-8 1 0,13-1-16,1 0-1,-1 0 0,0 0 1,0 0-1,1 0 1,-1 0-1,0 0 0,1 0 1,-1 0-1,0 0 1,0-1-1,1 1 0,-1 0 1,1-1-1,-1 1 1,0 0-1,1-1 0,-1 1 1,1-1-1,-1 1 1,1-1-1,-1 1 0,1-1 1,-1 1-1,1-1 1,-1 0-1,1 1 0,0-1 1,-1-1-1,1 2-1,0-1-1,0 0 1,0 1-1,0-1 1,0 0-1,0 1 1,1-1-1,-1 0 1,0 1-1,0-1 1,1 0-1,-1 1 1,0-1-1,1 1 1,-1-1-1,0 0 1,1 1-1,-1-1 1,1 1-1,-1-1 1,1 1-1,-1 0 1,1-1-1,0 1 1,-1-1-1,1 1 1,-1 0-1,1 0 1,0-1-1,-1 1 1,2 0-1,100-31-228,-24 9 320,-47 12-82,-1-1-1,0-1 0,-1-2 1,0 0-1,-1-2 0,35-27 1,-41 25 50,-1-1 0,0-1 1,32-41-1,-41 45-25,-1 0 0,-1-1 0,0 0 0,-1-1 0,-1 0 0,8-27 0,-14 37-41,4-12 22,0-1 1,-1 0 0,-1-1 0,1-33 0,-4 37-7,0 13-31,-1 1 1,0-1-1,0 1 1,0-1-1,0 1 1,-3-8-1,3 12 22,0-1 0,0 1 0,0 0 0,0 0 0,0 0 0,0 0 0,0-1 0,0 1 0,0 0 0,0 0 0,0 0 0,0 0 0,0-1 0,0 1 0,0 0 0,0 0 0,-1 0-1,1 0 1,0 0 0,0 0 0,0-1 0,0 1 0,0 0 0,-1 0 0,1 0 0,0 0 0,0 0 0,0 0 0,0 0 0,0 0 0,-1 0 0,1 0 0,0 0 0,0 0 0,0 0 0,0 0 0,-1 0 0,1 0 0,0 0 0,0 0-1,0 0 1,-1 0 0,-4 7-127,-4 15-126,-5 41-62,2-4 199,3-25 162,1 1 1,2 0 0,1 1 0,1 35-1,3-33-121,0-15 179,1 0 0,6 38-1,-6-59-68,1 1-1,-1 0 0,1 0 0,0-1 1,0 1-1,0 0 0,1-1 1,-1 1-1,0-1 0,1 1 0,0-1 1,0 0-1,0 0 0,2 3 1,-3-5-25,-1 0 0,1 0 0,-1 0 0,0 0 0,1 0 0,-1 0 0,1 0 0,-1 0 0,0 0 0,1 0 0,-1 0 0,0 0 0,1 0 0,-1-1 0,1 1 0,-1 0 0,0 0 0,1 0 0,-1 0 0,0-1 0,0 1 0,1 0 0,-1-1 0,0 1 0,1 0 0,-1 0 0,0-1 0,1 0 15,2-2-7,0-1 1,0 0-1,0 0 0,-1 0 0,0 0 0,1 0 0,2-9 0,4-8 3,9-13-10,-5 7 13,1 1-1,1 1 1,1 0 0,23-26 0,2-1-32,-40 50-47,0 1-141,-8 13 88,-2 14 112,1 0 0,1 1 0,1 0 0,1 1 0,-1 40 0,5-48 63,0-15-33,1 0 0,-1 0 0,1-1 0,0 1 0,0 0 0,1 0 1,0 0-1,0 0 0,0-1 0,0 1 0,2 4 0,-2-8-25,-1-1-1,1 1 1,-1 0-1,1-1 1,-1 1-1,1-1 1,0 1 0,-1-1-1,1 1 1,-1-1-1,1 0 1,0 1 0,-1-1-1,1 0 1,0 1-1,0-1 1,-1 0 0,1 0-1,0 0 1,0 0-1,-1 0 1,1 0 0,0 0-1,0 0 1,-1 0-1,1 0 1,0 0 0,0 0-1,-1 0 1,1-1-1,0 1 1,0 0 0,-1 0-1,1-1 1,0 1-1,0-1 1,3-2 15,0 1-1,0-1 1,-1 0-1,1-1 1,3-3 0,64-78 173,-11 12-244,23-24 44,-79 92 6,-9 9-346,3-2 315,0 0 1,-1 0-1,1 0 1,0 0-1,0 1 1,-1 2-1,-3 7 41,1 1 0,1 0-1,0 0 1,1 1 0,0-1-1,1 1 1,0-1 0,2 1 0,-1 0-1,4 26 1,-3-38-6,0 0 0,0 0 0,0-1 0,1 1 0,-1 0 0,1-1 0,-1 1 0,1 0 0,0-1 1,-1 1-1,1-1 0,0 1 0,0-1 0,0 1 0,0-1 0,0 1 0,3 1 0,-3-2 5,0 0 1,1-1-1,-1 1 1,0-1-1,1 1 1,-1-1-1,1 1 0,-1-1 1,1 0-1,-1 0 1,1 0-1,-1 0 0,1 0 1,-1 0-1,1 0 1,2-1-1,2 0 7,1-2-1,-1 1 1,0-1-1,0 0 1,0 0-1,0 0 1,10-9-1,4-5-21,32-36 0,-9 8 77,27-24-236,-62 89 74,-2 17-173,7 26 314,-11-57-53,0 0 0,0 1-1,1-1 1,0 0 0,0 0-1,0-1 1,7 9 0,-9-13 16,0 0 0,0 0-1,0 0 1,0 0 0,0 0 0,0 0 0,0-1-1,0 1 1,1 0 0,-1-1 0,0 1 0,0-1-1,1 1 1,-1-1 0,0 0 0,1 1 0,-1-1-1,1 0 1,-1 0 0,0 0 0,1 0 0,-1 0-1,0 0 1,1-1 0,-1 1 0,0 0 0,1-1-1,-1 1 1,0-1 0,1 1 0,-1-1 0,0 1-1,0-1 1,0 0 0,1-1 0,6-3 64,-1-1-1,-1 0 1,1 0 0,6-9-1,-7 9-35,10-12-30,23-32 1,-35 44 7,-1 1 1,1-1 0,-1 1 0,-1-1 0,1 0 0,-1-1 0,0 1 0,0 0 0,-1 0 0,0-1 0,1-6 0,-2 12-30,0 0 1,0 0 0,0 0 0,0 0 0,0 1 0,0-1-1,-1 0 1,1 0 0,0 0 0,0 0 0,-1 0 0,1 1 0,0-1-1,-1 0 1,1 0 0,-1 1 0,1-1 0,-1 0 0,1 0 0,-1 1-1,0-1 1,1 1 0,-1-1 0,0 0 0,1 1 0,-1 0 0,0-1-1,0 1 1,0-1 0,1 1 0,-1 0 0,0-1 0,0 1-1,0 0 1,0 0 0,0 0 0,1 0 0,-1 0 0,0 0 0,0 0-1,0 0 1,0 0 0,0 0 0,0 0 0,0 1 0,-3 0-16,0 0-1,1 0 1,-1 0 0,1 0 0,-1 1 0,1-1 0,0 1 0,0 0 0,-4 3 0,3-1 21,0 1 0,0-1 0,0 1 0,1 0 0,0 0 0,0 0 0,0 0 1,1 1-1,0-1 0,0 1 0,0 0 0,0-1 0,1 1 0,0 0 0,0 0 0,1 0 1,0 0-1,0 0 0,0 0 0,1 0 0,0 0 0,0-1 0,0 1 0,4 10 1,-3-11 36,0 1 1,0-1-1,1 0 1,0 0-1,0 0 1,0-1 0,0 1-1,1-1 1,0 0-1,0 1 1,7 4 0,-7-6-7,-1-1-1,1 1 1,0-1 0,0 0 0,0-1 0,1 1 0,-1-1 0,0 0-1,1 0 1,-1 0 0,0 0 0,1-1 0,-1 1 0,1-1 0,8-1 0,8-3 6,0 0 1,-1-2 0,22-7 0,60-29 78,-91 37-82,16-7-2,1-2 1,-1-1-1,-1-1 1,-1-1-1,39-35 1,-54 43-2,18-19 271,-26 25-255,-1 2-66,0 1 0,-1-1 0,1 0 0,-1 0 1,1 0-1,-1 0 0,1 0 0,-1 0 0,0 1 0,1-1 1,-1 0-1,0 0 0,0 0 0,0 0 0,1 0 1,-1 0-1,-1-2 0,-6 3-52,6 0 6,0 0 85,-2 0 21,2 0-37,-11 8-6768,9-7 6122,0 0-1,-1 0 0,1 0 0,0-1 0,-1 1 0,1-1 0,-1 0 1,-6 0-1,-14 0-3019,-16 4 567,-14 0-906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13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77 5408,'-43'-11'1984,"40"11"-1536,-2 0 2208,13 0-1664,11-4 1504,24-1-1440,25-4 671,29 3-1023,-5-3-160,0 1-352,0-1 96,5 1-192,0 4-448,-5 1 160,-13 3-4415,-20 3 2527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15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452 90 1472,'0'-1'58,"1"-1"0,-1 1 0,0-1 0,1 1 0,-1-1 1,1 1-1,0-1 0,-1 1 0,1 0 0,0-1 0,0 1 0,0 0 0,0 0 0,0-1 1,0 1-1,0 0 0,0 0 0,0 0 0,3-1 0,-2 0 319,0 1 0,0-1-1,0 0 1,0 0 0,0 0-1,-1 0 1,3-4 0,-3 5-108,-1 0 1,1 0-1,-1 0 1,1 0-1,-1 0 0,0 0 1,1 0-1,-1 0 1,0 0-1,0 0 1,0 0-1,0 0 1,0 0-1,0 0 0,0-1 1,0 1-1,0 0 1,0 0-1,-1 0 1,1 0-1,-1-2 1,0 2-124,0 0 0,0 0 1,0 0-1,0 0 0,0 0 1,-1 0-1,1 0 1,0 0-1,0 0 0,-1 0 1,1 1-1,0-1 1,-3 0-1,-2-1-47,0 1 0,0 0 1,1 0-1,-1 0 0,0 1 0,-9 0 1,2 2 44,1 0 1,0 1-1,0 0 1,-16 7-1,-45 23-73,66-29-43,-23 12 166,1 2-1,1 1 1,1 1 0,0 1 0,-38 41 0,57-54-143,1 0 1,0 0 0,1 1 0,-9 15 0,13-20-46,0 0-1,0 0 0,1 0 1,-1 0-1,1 1 1,0-1-1,0 0 1,0 1-1,1-1 1,0 1-1,0-1 1,0 0-1,1 9 0,0-10 20,0 0 0,0-1-1,1 1 1,-1-1-1,1 1 1,-1-1-1,1 0 1,0 1 0,0-1-1,0 0 1,0 0-1,1 0 1,-1-1-1,0 1 1,1-1 0,-1 1-1,1-1 1,-1 0-1,5 2 1,3 1 121,0-1 0,0 0 0,1-1 0,10 1 0,-3-1-25,0-1 0,0-1 0,0 0 0,32-6 0,-39 4-44,0-1 0,0 0 1,0 0-1,0-1 0,0 0 1,-1-1-1,0-1 1,15-9-1,-18 9-23,0 0 0,-1-1-1,0 0 1,-1 0 0,0 0 0,0 0-1,0-1 1,-1 0 0,0 0 0,-1 0-1,1 0 1,1-10 0,1-7-72,0 1 0,4-50 0,-10 47-287,-1 20-64,-1 18 222,2 158 952,1-156-712,0 0-1,0 0 1,2 0-1,-1 0 1,7 17-1,-3-11 48,-3-8-30,0-1 0,6 14 0,-8-22-69,0 0 0,0 0 0,0 0 1,0 0-1,0 0 0,1 0 0,-1 0 0,1-1 0,-1 1 1,1-1-1,0 1 0,-1-1 0,1 0 0,0 1 0,0-1 0,0 0 1,3 1-1,-3-2-8,-1 0 0,1 0 0,-1 0 0,1 0 0,-1 0 0,1 0 1,-1 0-1,1-1 0,-1 1 0,0 0 0,1-1 0,-1 0 0,1 1 0,-1-1 1,0 0-1,0 1 0,1-1 0,-1 0 0,0 0 0,0 0 0,0 0 0,1-1 1,4-5 25,0-1 0,8-10 1,-6 6-3,19-22-61,0 2 0,2 2 0,61-51 0,-88 80-17,6-5 48,0 0 0,0 1 0,15-8 0,-21 12-11,0 1 1,0-1 0,0 0 0,0 1-1,0-1 1,0 1 0,0 0-1,0 0 1,0 0 0,4 0-1,-5 0-11,0 0 0,0 1 0,0-1-1,0 0 1,-1 1 0,1-1-1,0 1 1,0-1 0,0 1-1,0 0 1,0-1 0,-1 1 0,1 0-1,0-1 1,0 1 0,-1 0-1,1 0 1,-1 0 0,1 0 0,-1 0-1,1 0 1,0 1 0,0 2 14,1 0 1,-1 1-1,0-1 1,0 1 0,-1-1-1,0 1 1,1-1 0,-1 1-1,-1-1 1,1 1-1,-1-1 1,-1 9 0,-3 4 217,-1-1 0,-9 18 0,9-19-147,-10 28 0,16-43-79,0 1-1,0-1 0,0 0 1,0 0-1,0 0 0,0 1 1,0-1-1,0 0 0,-1 0 1,1 1-1,0-1 1,0 0-1,1 0 0,-1 0 1,0 1-1,0-1 0,0 0 1,0 0-1,0 0 0,0 1 1,0-1-1,0 0 1,0 0-1,0 0 0,0 1 1,1-1-1,-1 0 0,0 0 1,0 0-1,0 0 0,0 0 1,1 1-1,-1-1 0,0 0 1,0 0-1,0 0 1,0 0-1,1 0 0,-1 0 1,0 0-1,13-1 92,12-9-119,-25 10 19,46-25-2,48-34 0,-41 25-96,-38 24 192,30-12 0,-44 21-104,0 1 0,0-1 0,-1 1 0,1 0 0,0 0 0,0-1 1,0 1-1,0 0 0,0 0 0,0 0 0,0 0 0,0 0 0,0 0 0,0 0 0,0 1 0,0-1 0,0 0 0,-1 0 0,1 1 0,0-1 0,0 0 0,0 1 0,1 0 0,0 1 18,-1-1-1,1 1 1,-1 0-1,1-1 0,-1 1 1,0 0-1,0 0 1,0 0-1,0 0 1,1 2-1,1 5 89,0 1 0,-1 0-1,2 15 1,-2-6 276,-1 25-1,-2-26-243,2 0-1,0 0 0,4 20 0,-4-31-731,10-6-8627,-9-2 8223,0 1 1,1-1-1,-1 1 0,0-1 0,0 0 1,1 0-1,2-2 0,-2 0 327,0 1 1,0-1-1,0 1 1,0-1-1,-1 0 0,1 0 1,1-4-1,18-28-1486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20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208 556 3136,'-1'-1'152,"0"1"1,0-1-1,1 0 0,-1 0 1,1 1-1,-1-1 0,0 0 1,1 0-1,0 0 0,-1 0 1,1 0-1,-1 0 0,1 0 1,0 0-1,0 0 0,0 0 1,-1 0-1,1 0 0,0 0 0,0 0 1,0 0-1,1 0 0,-1 0 1,0 0-1,0 0 0,1 0 1,-1-1-1,2-14 3470,-3 15-3511,1 1 0,0-1 0,0 1 0,0-1 0,0 1 0,-1-1 0,1 1 0,0-1 0,0 1 0,-1-1 0,1 1 0,0-1 0,-1 1 0,1 0 0,-1-1-1,1 1 1,0 0 0,-1-1 0,1 1 0,-1 0 0,1-1 0,-1 1 0,1 0 0,-2-1 0,1 1-19,0 0 0,0 0 0,-1 0 1,1 0-1,0 0 0,-1 0 0,1 1 0,0-1 0,0 0 0,-1 1 1,1-1-1,0 0 0,0 1 0,0 0 0,0-1 0,-2 2 1,-21 15 399,16-11-322,-14 10 513,-33 30 0,48-39-572,0 0 1,0 1-1,1-1 0,0 1 1,1 0-1,0 1 0,0-1 1,-4 10-1,9-16-86,-1 0 0,0 0 0,1 0 0,-1 0 0,1 0 0,-1 0-1,1 1 1,0-1 0,0 0 0,0 0 0,0 0 0,0 0 0,1 0 0,-1 0 0,1 0 0,-1 1-1,1-1 1,0 0 0,0 0 0,1 2 0,0-2 16,-1 0 0,1 0 0,1 0 0,-1 0 0,0 0 0,0 0-1,1 0 1,-1-1 0,1 1 0,-1-1 0,1 0 0,0 0 0,3 1 0,3 0 28,0 0 0,0 0 0,0-1 0,1 0 0,-1-1 0,0 0 0,1 0 0,11-3 0,-7 1 15,0-1 0,0-1 0,-1-1 0,17-7 0,-25 10-60,0-1 0,-1 1 0,1-1 0,-1 0 0,0-1 0,0 1-1,0-1 1,0 1 0,0-1 0,-1-1 0,0 1 0,1 0 0,-2-1 0,4-6 0,-4 6 3,-1 0 1,0 0-1,0 0 0,-1 0 1,1 0-1,-1 0 0,0 0 0,-1 0 1,1 0-1,-1 0 0,0 0 1,0 0-1,0 0 0,-1 0 0,0 0 1,-3-5-1,4 8-50,0 1 1,0-1-1,0 1 0,0-1 0,0 1 1,0-1-1,0 1 0,-1 0 0,1 0 1,-1 0-1,1-1 0,-1 1 0,1 1 1,-4-3-1,-23-6-329,17 5 310,11 2-47,6 2 97,1-1 31,1-1 1,-1 1-1,1-1 0,-1-1 1,0 1-1,0-1 1,7-4-1,4-1-29,-3 1 48,-1 2 0,1-1-1,0 2 1,1 0-1,-1 1 1,1 1 0,0 0-1,-1 1 1,32 1-1,-43 1-32,0-1-1,-1 1 0,1 0 0,0 0 1,0 0-1,-1 0 0,1 1 0,-1 0 1,1-1-1,-1 1 0,1 1 0,-1-1 0,0 0 1,0 1-1,0-1 0,0 1 0,-1 0 1,1 0-1,-1 0 0,0 0 0,0 1 1,0-1-1,0 0 0,0 1 0,-1 0 1,1-1-1,-1 1 0,0 0 0,0 0 1,-1-1-1,1 1 0,-1 7 0,0-1 88,0-1-68,-1 0-1,2-1 1,-1 1 0,1 0 0,1-1 0,-1 1 0,1-1 0,6 15 0,-7-21-21,1 0-1,0 0 1,0 0-1,0 0 1,0 0 0,0 0-1,0 0 1,0-1-1,1 1 1,-1-1 0,1 1-1,-1-1 1,1 0-1,-1 0 1,1 0 0,0-1-1,-1 1 1,1-1-1,0 1 1,3-1 0,65-3 483,-70 3-522,9-1 150,-1-5-86,1 1 0,11-5 0,-15 7-32,1 0 0,-1 0 0,12-9 0,-9 4 11,1-1-1,-1 0 1,-1-1 0,0 0 0,0-1 0,-1 1 0,0-1 0,-1-1 0,9-22 0,-1-5 1,15-70 0,15-109 79,-43 193-175,-1 21 50,-1 0-1,2 0 1,-1 0-1,1-8 1,0 11 21,-1 0-17,0 0 1,1 1-1,-1-1 1,0 0-1,0 1 1,0-1-1,0 0 1,0 1-1,0-1 1,0 0-1,0 0 1,0 1-1,0-1 1,0 0-1,0 1 1,0-1-1,0 0 1,-1 1-1,0-2 1,-9 19-547,5-2 561,0 0-1,1 1 1,1-1 0,0 1-1,-1 24 1,1-6 11,-2 7 6,-13 161-191,18-190 201,0-1-1,0 1 0,1-1 1,1 0-1,0 0 0,0 0 1,6 15-1,-7-23 4,0 0 1,1 0-1,-1 0 0,1 0 0,0 0 1,0 0-1,0 0 0,4 4 1,-5-7-13,0 1 0,0 0 0,-1-1 0,1 1 0,0-1 0,0 1 0,0-1 0,0 0-1,0 1 1,0-1 0,0 0 0,1 0 0,-1 0 0,0 1 0,0-1 0,0 0 0,0-1 0,0 1 0,0 0 0,0 0 0,0 0 0,0-1 0,0 1 0,0 0 0,0-1 0,0 1 0,0-1 0,0 1 0,0-1 0,0 1 0,0-1 0,-1 0 0,1 0 0,0 1 0,1-2 0,1-2-5,1 1 0,-1-1 0,0 0 0,0 0-1,0 0 1,0-1 0,-1 1 0,0-1 0,1 1 0,-2-1-1,1 0 1,1-6 0,-1-2-18,0-1 1,-1 1-1,0-18 1,-6-52-61,5 82 56,0 1 0,0-1 0,1 0 1,-1 1-1,0-1 0,0 1 1,1-1-1,-1 0 0,1 1 1,-1-1-1,1 1 0,-1-1 0,1 1 1,-1-1-1,1 1 0,-1-1 1,1 1-1,0 0 0,-1-1 0,1 1 1,0 0-1,-1-1 0,1 1 1,0 0-1,-1 0 0,1 0 1,0 0-1,-1 0 0,1 0 0,0 0 1,0 0-1,-1 0 0,1 0 1,1 0-1,29 4-286,-30-4 276,196 40 34,-82-23 187,-91-16-184,-20-1-3,1 0 1,-1 0-1,0 0 0,1 1 1,4 1-1,-8-2-58,1 0 10,4 0 37,-5 0 267,0 1-469,5 1 207,-5-1 92,-1 7-262,0-4 173,-1 1 1,0-1-1,0 0 1,0 0-1,-1 0 1,0 0 0,0 0-1,0 0 1,-4 6-1,-8 18-159,14-28 142,-2 5 14,0 0 1,0 1-1,1-1 1,-1 0 0,1 1-1,1-1 1,-1 1-1,1-1 1,0 1-1,0 0 1,0-1 0,2 7-1,-1-11-4,0 1-1,0 0 0,0-1 1,0 1-1,1-1 0,-1 1 1,1-1-1,-1 0 0,1 0 1,-1 0-1,1 1 0,0-1 1,-1-1-1,1 1 0,0 0 1,0 0-1,0-1 0,0 1 1,-1-1-1,5 1 0,4 1 31,0-1-1,18 1 1,-24-2-29,-1 0 0,1 0 0,0-1 0,0 1 0,-1-1 1,1 1-1,0-1 0,6-3 0,10 0 158,3 0-287,-9-1 148,-9 3-24,0 0-1,0 0 0,0-1 1,0 0-1,0 0 0,0 0 1,4-4-1,-3 3 84,0-3-68,0 1 0,-1-1 0,0 0-1,0 0 1,0-1 0,5-12 0,5-16-5,-1-1 1,-2-1 0,10-49 0,7-25 69,-12 56-62,25-71 3,-38 118-21,-2 6-24,-1-1-1,1 0 1,-1 1 0,0-1 0,0 0 0,0 0 0,0 0-1,-1-3 1,2-3-124,-9 24 36,0-3 86,1 0-1,1 0 1,0 0 0,0 1-1,-4 19 1,-9 64-137,14-68 148,-32 234 120,34-246-66,-6 106 126,13-90-44,-5-30-116,0-1 0,0 0 0,0 1 0,0-1 0,0 1 0,1-1 0,-1 1 0,0-1 1,0 1-1,1-1 0,-1 0 0,0 1 0,0-1 0,1 0 0,-1 1 0,0-1 0,1 0 1,-1 1-1,1-1 0,-1 0 0,0 0 0,1 1 0,-1-1 0,1 0 0,-1 0 0,1 0 1,-1 0-1,1 1 0,-1-1 0,0 0 0,1 0 0,-1 0 0,1 0 0,-1 0 0,1 0 1,-1 0-1,1 0 0,0-1 0,18-3 174,1-5-189,0-1 0,-1-1 0,27-20 0,-27 18 30,46-34 88,63-40-242,-123 85 91,0-1-1,0 1 1,0 0 0,0 0-1,0 1 1,0-1-1,9 0 1,-11 2 52,-1 0 0,1 0 0,-1 0 0,0 0 0,1 0 0,-1 0 0,0 1 0,1-1 0,-1 1 0,0 0 0,1 0 0,-1 0 0,0 0-1,0 0 1,0 0 0,0 0 0,0 1 0,0-1 0,2 3 0,3 4-38,-1 1 0,0-1 0,4 10 0,-2-5 178,-7-11-114,-1-1-26,0-1-7,0 1 0,0-1 0,0 0-1,-1 1 1,1-1 0,0 0 0,0 1 0,0-1 0,0 0 0,0 1 0,0-1-1,-1 0 1,1 1 0,0-1 0,0 0 0,0 0 0,-1 1 0,1-1 0,0 0 0,0 0-1,-1 0 1,1 1 0,0-1 0,-1 0 0,1 0 0,0 0 0,-1 0 0,1 0-1,0 1 1,-1-1 0,1 0 0,0 0 0,-1 0 0,-12 0 157,10-1-129,3 1-31,-14 0-45,0 0 0,-1 1 1,1 0-1,0 1 1,-21 6-1,26-5 38,0 0-24,-1 0 0,1 1 1,0 0-1,-13 8 0,12-6-15,6-3 27,0 0 1,-1 0-1,1 0 1,0 0-1,0 1 1,1-1 0,-1 1-1,-4 7 1,8-11 22,0 0 1,-1 1 0,1-1-1,0 0 1,0 0 0,0 0-1,0 1 1,0-1-1,0 0 1,0 0 0,0 1-1,0-1 1,0 0 0,0 0-1,0 1 1,0-1 0,0 0-1,0 0 1,0 0 0,0 1-1,1-1 1,-1 0 0,0 0-1,0 0 1,0 1 0,0-1-1,0 0 1,0 0 0,1 0-1,-1 0 1,0 1 0,0-1-1,0 0 1,1 0 0,-1 0-1,0 0 1,0 0-1,0 0 1,1 1 0,-1-1-1,0 0 1,1 0 0,8 2-4,1-3 9,-1 1 0,0-2 0,0 1 1,1-1-1,-1-1 0,0 0 0,9-4 0,60-34 160,-46 23-202,-32 18 21,1 0-1,-1-1 1,1 1-1,-1-1 0,1 1 1,-1 0-1,1-1 1,0 1-1,-1 0 1,1 0-1,-1-1 0,1 1 1,0 0-1,-1 0 1,1 0-1,0 0 1,-1 0-1,1 0 0,0 0 1,-1 0-1,1 0 1,-1 0-1,1 0 1,0 0-1,-1 0 1,2 1-1,-1 1 3,-1-1 0,1 1 0,-1 0 0,0-1 0,1 1 0,-1 0 0,0 0 0,0-1 0,0 1 0,-1 2 0,2 1 13,-1 0-1,1 0 1,0 0-1,0 0 1,0 0 0,1 0-1,-1 0 1,5 8-1,-4-9-3,0-1-1,0 0 1,0-1-1,0 1 1,0 0-1,0 0 1,1-1-1,-1 1 1,1-1-1,0 0 0,0 0 1,0 0-1,6 3 1,-6-4 21,1-1 0,0 1 1,0-1-1,0 0 0,0 0 0,0 0 1,0-1-1,3 0 0,-3 1-51,1-1 33,0-1 1,0 1 0,-1-1 0,1 0 0,0 0-1,-1 0 1,1 0 0,-1-1 0,0 0 0,0 0-1,0 0 1,0-1 0,0 1 0,3-6 0,2-2 74,0 0 0,-1-1 1,12-24-1,-4-3-11,-1-1 0,18-81 1,-23 82 46,13-40-450,9-47 153,-31 109 134,-1 17 44,0-1 0,0 1-1,0 0 1,0-1 0,0 1 0,0 0 0,0 0-1,0-1 1,0 1 0,0 0 0,0-1-1,-1 1 1,1 0 0,0 0 0,0-1 0,0 1-1,0 0 1,0 0 0,-1-1 0,1 1 0,0 0-1,0 0 1,0 0 0,-1 0 0,1-1-1,0 1 1,0 0 0,-1 0 0,1 0 0,0 0-1,-1 0 1,1-1 0,0 1 0,0 0 0,-1 0-1,1 0 1,0 0 0,-1 0 0,1 0-1,0 0 1,0 0 0,-1 0 0,1 0 0,0 0-1,-1 1 1,1-1 0,0 0 0,0 0 0,-1 0-1,1 0 1,-1 0 0,0 1-2,0 0 1,0 0-1,-1 0 0,1 0 1,0 1-1,0-1 1,0 0-1,0 0 0,0 0 1,1 1-1,-1-1 1,0 1-1,0 1 0,-8 24-60,5-15 56,-7 27 25,1 0 0,2 1-1,-3 52 1,5-39 84,-1 48 128,6-89-227,2 0 0,0 0 0,0 0 0,1 0-1,1 0 1,3 12 0,-4-20 5,-1-1 0,1 0 0,0 1 0,0-1 0,0 0 0,0 0 0,0 0 0,1-1 0,4 5 0,-6-6-239,0 0 0,0 0 0,1 0-1,-1 0 1,0 0 0,1-1 0,-1 1 0,0 0 0,1-1 0,-1 1 0,1-1 0,-1 0-1,1 1 1,-1-1 0,1 0 0,-1 0 0,1 0 0,-1 0 0,1 0 0,-1 0 0,1-1 0,-1 1-1,1 0 1,-1-1 0,2 0 0,-2 0-97,0 1-1,0-1 1,0 0 0,0 1-1,-1-1 1,1 0 0,0 0 0,-1 0-1,1 0 1,-1 0 0,1 1-1,-1-1 1,1 0 0,-1 0-1,0 0 1,1 0 0,-1 0-1,0-1 1,0 1 0,0 0-1,0 0 1,0 0 0,0 0-1,0 0 1,0-1 0,0-3-665,-1 1 0,0 0 0,0-1 0,-3-6 0,-4-8-2252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20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73 4640,'-7'-3'662,"-13"-8"3726,39-1 450,6 3-4080,1 1 1,-1 1-1,29-4 1,92 0-535,-120 11-663,0 1 1,0 1-1,42 10 1,-64-11-209,0 0 1,0 0 0,0 1 0,0-1-1,-1 1 1,1 0 0,5 4 0,-9-6 502,1 1 0,-1-1 0,1 0 0,-1 1 0,0-1 0,1 1 0,-1-1 0,0 0 0,1 1 0,-1-1 0,0 1 0,0-1 0,0 1 0,1-1 0,-1 1 0,0-1 0,0 1 0,0-1 0,0 1 0,0-1 1,0 1-1,0-1 0,0 2 0,0-2 5,-1 1-1,1 0 1,-1 0 0,1 0 0,-1-1 0,0 1 0,1 0-1,-1-1 1,0 1 0,1-1 0,-1 1 0,0 0 0,0-1-1,0 0 1,0 1 0,1-1 0,-1 0 0,-1 1 0,-28 8-2640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20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87 6144,'-37'-37'2272,"37"32"-1760,19-7-160,-1 3-512,5-3 0,9 4-224,5 4 224,4 4-2464,5 4 1440,11 1-1472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1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9 376 3392,'0'0'46,"-1"1"101,0-1-1,1 1 1,-1 0-1,1-1 1,-1 1-1,1 0 1,-1-1-1,1 1 1,-1 0-1,1 0 1,-1-1-1,1 1 0,0 0 1,0 0-1,-1 0 1,1 0-1,0-1 1,0 1-1,0 2 1,2-5 181,-1 1 1,1 0-1,0-1 1,0 1-1,0 0 0,0 1 1,0-1-1,4-1 1,0 0 277,0-2-385,0 1-1,-1-1 0,1 0 0,-1 0 1,0-1-1,6-6 0,27-34 440,-20 22-398,30-36 116,-3 3-121,66-63-1,-111 118-279,1 1 1,-1 0-1,0-1 1,1 1-1,-1 0 1,0-1-1,1 1 1,-1 0-1,0 0 1,1-1-1,-1 1 1,0 0-1,1 0 1,-1 0-1,1 0 1,-1-1-1,0 1 1,1 0-1,-1 0 1,1 0-1,-1 0 1,1 0-1,1 7-112,-6 16 265,4-21-140,-63 239 1151,-29 8 100,19-63-477,58-140-524,-13 38 747,27-83-882,1 1 0,-1-1 0,0 1 0,1-1 0,-1 0 0,0 0 0,0 1 1,0-1-1,0 0 0,-1 1 0,2-2-89,0 0 0,0 0 0,-1 0 0,1 0-1,0 0 1,0 0 0,0 0 0,0 0 0,-1 0 0,1 0 0,0 0 0,0 0 0,0 0 0,0 0 0,-1 0 0,1 0 0,0 0 0,0 0-1,0 0 1,0 0 0,0 0 0,-1-1 0,1 1 0,0 0 0,0 0 0,0 0 0,0 0 0,0 0 0,0-1 0,0 1 0,0 0-1,-1 0 1,1 0 0,0 0 0,0 0 0,0-1 0,0 1 0,0 0 0,0 0 0,0 0 0,0 0 0,0-1 0,0 1 0,0 0 0,0 0-1,0-4 55,-1 0 0,1 1 0,0-1 0,0 0 0,1 1 0,-1-1 0,2-4 0,12-40 4,2 1 0,41-84 1,64-89-123,-101 185 91,93-146-96,-90 148-19,2 1 0,2 1 0,37-34 0,-59 61 24,0 0 0,-1 0 0,1 1 0,0 0 0,1 0 1,4-3-1,-9 6 41,0-1 0,0 1 0,0 0 0,0-1 0,0 1 0,0 0 0,0 0 0,0 0 0,0 0 0,0 0 0,1 0 0,-1 0 0,0 0 0,0 0 0,0 0 0,0 0 0,0 1 0,0-1 0,0 0 0,0 1 1,0-1-1,0 1 0,-1-1 0,1 1 0,0 0 0,0-1 0,0 1 0,0 0 0,-1-1 0,1 1 0,0 0 0,-1 0 0,1 0 0,-1 0 0,1 0 0,-1 0 0,1 0 0,-1 0 0,1 0 0,-1 0 0,0 0 0,0 1 0,2 6 1,-1 0 0,-1 1 0,0-1 0,0 0 0,0 0 0,-1 0 0,0 0-1,-4 12 1,1-2 51,-4 29 107,-3 1 0,-1-2 0,-30 70 0,39-108-110,-2-1 1,1 1-1,-1-1 1,0 0 0,-1-1-1,1 1 1,-14 10-1,16-14-14,0-1-1,0 0 1,0 0-1,-1 0 1,1 0-1,-1-1 1,0 1-1,-5 1 1,6-3-7,1 1 1,0-1 0,0 0 0,0 0 0,0 0 0,0 0 0,-1 0 0,1-1 0,0 1-1,0-1 1,0 1 0,0-1 0,0 0 0,0 0 0,0 1 0,-2-3 0,3 3-26,0 0 1,1-1 0,-1 1-1,1 0 1,-1-1-1,1 1 1,-1 0 0,1-1-1,0 1 1,-1-1-1,1 1 1,-1-1 0,1 1-1,0-1 1,-1 1-1,1-1 1,0 1 0,0-1-1,0 1 1,-1-1 0,1 1-1,0-1 1,0 0-1,0 1 1,0-1 0,0 1-1,0-1 1,0 0-1,0 1 1,0-1 0,0 1-1,0-1 1,0 0-1,0 1 1,1-1 0,-1 1-1,0-1 1,0 1-1,1-1 1,-1 1 0,0-1-1,1 1 1,-1-1 0,1 1-1,-1-1 1,0 1-1,1 0 1,-1-1 0,1 1-1,-1 0 1,1-1-1,0 1 1,5-4-25,-1 0 1,1 1-1,10-5 1,-14 7 61,19-9-30,-1-1-1,0-1 1,-1 0 0,-1-2 0,24-21 0,77-89 121,-18 17 185,-99 104-303,14-12-90,24-29-1,-40 44 67,1-1 0,-1 0 0,1 0 1,-1 1-1,1-1 0,0 0 0,-1 1 0,1-1 0,0 1 0,0-1 0,-1 1 0,1-1 0,0 1 0,0-1 0,1 1 0,0 0 13,-1 0 0,1 0 0,-1 0 0,1 0 0,-1 0 0,1 1 0,-1-1 0,0 0 0,1 1-1,-1 0 1,2 0 0,-1 0 0,0 1-1,1-1 0,-1 1 0,0 0 1,0-1-1,0 1 0,-1 0 1,1 0-1,0 0 0,-1 0 0,0 1 1,1-1-1,-1 0 0,0 1 0,0-1 1,1 4-1,1 4-13,0 1-1,2 15 1,-5-22 25,4 22 8,-1 0 39,12 41 0,-13-60-34,0-1 1,0 0-1,1 0 1,-1 0-1,2 0 1,-1 0-1,1 0 0,0-1 1,0 0-1,0 0 1,8 7-1,-10-10 5,0-1-1,0 1 0,0-1 0,1 0 1,-1 1-1,0-1 0,1 0 0,-1-1 1,1 1-1,-1 0 0,1-1 1,-1 1-1,1-1 0,0 0 0,3 0 1,-1-1 14,0 1 1,0-1-1,-1-1 1,1 1-1,-1-1 1,1 1-1,7-6 1,4-3 37,0-1 0,-1 0 0,19-19 0,-22 19-82,107-105-64,-113 109 20,10-9-85,-12 14 1,-5 7-79,-12 32 161,2-1 0,1 1-1,2 1 1,-5 44 0,12-70 82,0 0 1,0 0-1,3 22 1,-2-30-6,1-1 1,-1 0 0,1 0 0,-1 0 0,1 0-1,0 0 1,1 0 0,-1 0 0,0 0 0,1 0-1,-1-1 1,1 1 0,0 0 0,0-1-1,0 1 1,0-1 0,1 0 0,-1 0 0,6 4-1,-6-6-13,0 1 1,0 0-1,0-1 0,0 0 0,1 1 0,-1-1 0,0 0 0,0 0 0,0 0 0,1 0 0,-1-1 1,0 1-1,0-1 0,0 1 0,0-1 0,0 0 0,0 0 0,0 1 0,0-2 0,0 1 0,0 0 1,0 0-1,0-1 0,-1 1 0,3-2 0,3-3 26,-1-1 0,1 0 1,-1 0-1,0 0 0,5-9 0,0-5 35,-1 0 0,0 0 0,-1-1 0,-2 0 0,0-1 0,6-42 0,-11 56-80,-1 0 0,-1 0 0,1 0 0,-2 0 0,1 0 0,-1 0 1,0 0-1,-1 0 0,-5-15 0,6 22-12,0 0 1,-1 0-1,1 0 1,-1 0-1,1 0 1,-1 1-1,0-1 1,0 0-1,0 1 1,0-1-1,0 1 1,0 0-1,0 0 1,-1 0-1,1 0 1,0 0-1,-1 0 1,1 1-1,0-1 1,-1 1-1,1-1 0,-1 1 1,1 0-1,-1 0 1,1 0-1,-1 0 1,1 1-1,-1-1 1,1 1-1,0-1 1,-1 1-1,1 0 1,0 0-1,-3 1 1,0 1-52,-16 11 54,17-9 45,13-5-46,303-34-140,-280 32 152,169-3 69,-183 5-71,-16 0-13,1 0-1,-1 0 1,0 0-1,0 0 1,0 0-1,0 1 1,1-1 0,-1 1-1,0 0 1,0-1-1,0 1 1,0 0-1,3 2 1,-5-2 29,0 0 1,0 0-1,0-1 1,-1 1-1,1 0 1,0 0-1,0-1 1,-1 1-1,1 0 1,0-1-1,-1 1 1,1-1-1,-1 1 0,1 0 1,-1-1-1,1 1 1,-1-1-1,-1 1 1,-17 20-8,11-13-72,-85 101 82,77-87-20,0 2 0,2 0-1,-13 28 1,24-45 13,0 0 1,1 1-1,-1 0 0,2-1 0,-1 1 0,1 0 0,0 0 0,0 9 0,1-14-1,0 1 0,1-1 0,-1 1 0,1-1 0,0 0 0,-1 1 0,1-1 0,1 0 0,-1 1 0,0-1 0,1 0 0,0 0 0,0 0 0,0 0 0,0 0 1,0-1-1,0 1 0,1-1 0,-1 1 0,1-1 0,3 2 0,0 0 36,0-1 1,0 0 0,1 0 0,-1 0 0,1-1-1,-1 0 1,1-1 0,0 1 0,0-1-1,0 0 1,-1-1 0,1 0 0,0 0 0,0 0-1,0-1 1,0 0 0,10-3 0,-6-1-19,1 0 1,-1-1 0,0-1-1,0 1 1,-1-2 0,12-9-1,55-58 143,-45 43-108,94-97 123,-115 119-158,-2 0 0,1-1-1,-2-1 1,1 1 0,-1-2-1,-1 1 1,9-20 0,-16 31-27,1-1 0,-1 1 0,0 0 0,1 0 0,-1-1 0,0 1 0,0 0-1,0 0 1,0-1 0,0 1 0,0 0 0,0-1 0,0 1 0,-1 0 0,1-2 0,-1 3-7,1-1-1,-1 0 1,1 1 0,0-1-1,-1 1 1,1-1-1,-1 1 1,1-1-1,-1 1 1,0-1-1,1 1 1,-1-1-1,1 1 1,-1 0 0,0-1-1,1 1 1,-1 0-1,0 0 1,-1-1-1,-1 1-21,0 0 1,0 0-1,0 0 0,0 0 0,0 0 0,0 1 0,1-1 0,-1 1 0,0 0 0,0 0 1,-3 2-1,-1 0-8,1 2 1,0-1 0,-1 1 0,2 0 0,-1 0-1,0 1 1,1-1 0,0 1 0,1 0 0,-1 1-1,1-1 1,-3 8 0,0-1 21,0 0 0,1 0 0,1 1 0,0 0 0,1-1 0,1 2 0,-3 17 0,5-24 36,0-1 0,1 1 0,0 0-1,0-1 1,1 1 0,0-1 0,0 1 0,0-1 0,1 0-1,0 1 1,1-1 0,0 0 0,0 0 0,0 0 0,9 11-1,-7-12 17,0-1 0,0-1-1,0 1 1,1-1 0,-1 0 0,1 0-1,0-1 1,1 1 0,-1-1-1,0-1 1,1 1 0,0-1 0,-1 0-1,1-1 1,0 1 0,9-1-1,-7 0 2,0-1-1,0 0 0,1 0 0,-1-1 0,0 0 0,0-1 0,0 0 0,0 0 0,0-1 1,0 0-1,-1-1 0,9-4 0,-4-1-20,-1 1 0,0-2 0,-1 1 0,0-1 1,-1-1-1,0 0 0,13-18 0,50-93 173,-29 44-109,-26 47-176,-15 23 32,1 1 0,0 0 1,1 0-1,0 0 1,0 0-1,10-10 1,-15 19 29,1-1 1,-1 0-1,1 1 1,-1-1 0,0 0-1,0 1 1,0-1-1,0 0 1,0 1 0,0-1-1,0 0 1,0 1-1,0-1 1,-1 2-1,-3 32 200,-7 49-199,-7 54-20,12-104 209,-21 65-1,25-93-80,0-1 0,-1 1 0,1-1 0,-1 0 0,0 1 0,-6 6 0,9-11-57,-1-1 1,0 1-1,0 0 1,0 0-1,1-1 1,-1 1-1,0-1 1,0 1-1,0-1 1,0 1-1,0-1 1,0 1-1,0-1 1,0 0-1,0 1 1,0-1-1,0 0 1,-1 0-1,0 0-8,1-1 0,-1 1 1,1 0-1,0-1 0,-1 1 0,1-1 1,0 0-1,-1 0 0,1 1 0,0-1 0,0 0 1,0 0-1,0 0 0,0 0 0,0 0 1,0 0-1,-1-2 0,-6-9-85,6 9 33,0 0 0,0-1 1,-1 1-1,1 0 0,-4-3 0,13 17-381,2-3 425,0-1-1,0 0 1,1 0 0,0-1 0,0 0 0,1 0 0,18 6 0,-23-10 8,-1-1 0,1 1 0,0-1 0,-1 0 0,1-1 0,0 0 0,0 0 0,-1 0 0,1 0 0,0-1 0,0 0 0,-1 0 0,1-1 0,0 1 0,-1-1 0,0 0 0,9-5 0,-1-1 63,-2 0 0,1-1 1,-1 0-1,0-1 0,-1 0 0,0-1 1,-1 0-1,14-20 0,1-10 11,26-58-1,-34 64-220,2 0 0,38-56 0,-55 90 119,0-1 1,1 1-1,-1-1 0,1 1 0,-1 0 0,1-1 0,-1 1 0,1 0 0,-1 0 0,1 0 0,2 0 1,-3 1 15,-1-1 1,1 1-1,0 0 1,-1 0-1,1 0 1,0 0-1,-1 0 1,1 0-1,0 0 1,-1 0-1,1 1 1,0-1-1,-1 0 1,1 0-1,0 0 1,-1 1-1,1-1 1,0 0-1,-1 1 1,1-1-1,-1 1 1,1-1-1,-1 1 1,1-1-1,-1 1 1,1-1-1,-1 1 1,1-1-1,-1 1 1,0-1-1,1 1 1,-1 0-1,0-1 1,0 1-1,1 0 1,-1-1-1,0 2 1,5 15-14,0-1 1,-2 1-1,0 0 0,1 27 1,-4 68 25,-1-94 19,0 15-15,-1 0 1,-8 34 0,8-58 48,0-1-1,0 1 1,-1-1 0,0 0-1,0 0 1,-1 0-1,0 0 1,-1 0 0,0-1-1,0 0 1,0 0 0,-12 11-1,14-15-31,0-1 0,-1 1-1,1-1 1,-1 0 0,1 0 0,-1 0-1,1-1 1,-1 1 0,0-1 0,0 0-1,0 0 1,0-1 0,0 1 0,0-1-1,0 1 1,0-1 0,0 0 0,0-1-1,0 1 1,0-1 0,0 0-1,0 0 1,0 0 0,0 0 0,-4-3-1,-3-1-17,1-1 0,0 0-1,1-1 1,-1 0-1,1 0 1,1-1 0,-14-15-1,17 15-277,10 6 85,14 8 73,-18-5 118,207 61 633,7-15-1307,-183-40 219,-19-5-386,3 0-4566,-2 2 2231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24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11 630 2304,'-1'-1'102,"0"0"0,0 0 0,0-1-1,0 1 1,0 0 0,0-1 0,1 1 0,-2-3 0,1-5 7466,2 9-7413,-1 0 0,1 0 0,0 1 1,-1-1-1,1 1 0,-1-1 0,1 1 0,0-1 0,-1 1 1,1-1-1,-1 1 0,0-1 0,1 1 0,-1 0 0,1-1 1,-1 1-1,0-1 0,1 1 0,-1 0 0,0 1 0,5 5 582,-3-5-611,1 0 1,0-1 0,0 1-1,0-1 1,-1 0 0,1 0 0,0 0-1,1 0 1,-1-1 0,0 1-1,0-1 1,0 1 0,0-1 0,0 0-1,1-1 1,-1 1 0,4-1-1,7-2 97,-1 0 0,21-7 0,-17 4-108,-7 3 27,-1 0 0,12-6 1,-18 8-97,-1-1 1,1 1-1,-1-1 0,1 0 1,-1 0-1,0 0 0,0 0 1,0 0-1,0 0 1,0-1-1,3-4 0,-5 6-35,1-1 0,0 1-1,-1 0 1,0 0-1,1-1 1,-1 1 0,0 0-1,0-1 1,1 1-1,-1 0 1,0-1 0,0 1-1,-1 0 1,1 0-1,0-1 1,0 1 0,-1 0-1,1-1 1,-1 1-1,1 0 1,-1 0-1,1 0 1,-1-1 0,0 1-1,1 0 1,-1 0-1,0 0 1,0 0 0,0 0-1,0 0 1,-1 0-1,0-1-27,-1 0-1,1 0 0,-1 1 0,1-1 1,-1 1-1,0 0 0,0 0 1,1 0-1,-1 0 0,0 0 0,0 0 1,0 1-1,-4-1 0,1 2-29,0 0 0,0 0 0,0 0 0,0 0 0,0 1 0,0 0 0,0 1 0,1-1 0,-1 1 0,-6 4 0,5-2 184,0 0 1,1 0-1,-1 0 0,1 1 1,0 0-1,1 0 0,-7 9 0,10-11-64,-1 1-1,1-1 1,1 1-1,-1-1 1,0 1-1,1 0 1,0 0-1,0 5 1,0-8-38,1 1 0,0 0 0,0-1 0,0 1 0,0 0 0,0-1 0,0 1 0,1-1 0,-1 1 0,1 0 0,0-1 0,0 1 0,0-1 0,0 0 0,0 1 0,3 3 0,-1-2 1,0-1-1,1 0 1,-1-1-1,1 1 1,-1 0-1,1-1 1,0 0-1,0 0 0,0 0 1,0 0-1,4 0 1,1 0 20,1 0-1,-1-1 1,0 0 0,12-1-1,21-1 53,-1-1 0,1-2 0,-1-2 0,-1-2 0,1-2 0,-1-1 0,45-20 0,-73 25-83,0 0 0,0 0 1,-1-1-1,0-1 0,0 0 0,0 0 0,-1-1 0,11-13 0,-11 9-2,0 0-1,0-1 1,-1 0-1,-1 0 1,0-1 0,6-19-1,83-261 32,-94 285-98,0-1 0,-1 0 1,0 0-1,-1 0 0,0-1 1,0 1-1,-2 0 1,1 0-1,-1 0 0,-5-22 1,5 32 28,1 1 0,0-1 0,0 0 0,0 0 0,-1 0 1,1 1-1,0-1 0,-1 0 0,1 0 0,-1 1 0,1-1 1,-1 0-1,1 1 0,-1-1 0,1 0 0,-1 1 0,0-1 1,1 1-1,-1-1 0,0 1 0,1 0 0,-1-1 0,0 1 1,-1-1-1,1 1-3,0 0 1,0 0 0,-1 0-1,1 0 1,0 1 0,0-1 0,0 0-1,0 1 1,0-1 0,0 0-1,0 1 1,0 0 0,0-1-1,0 1 1,-2 1 0,-1 1 0,-1 1 1,1 1 0,0-1-1,0 0 1,1 1-1,-4 5 1,2 1 22,0 0 1,1 0-1,0 0 0,1 1 0,0-1 1,1 1-1,-1 18 0,0-4-29,-5 28 50,-14 118 76,19-136 21,2 1-1,6 63 1,-4-90-69,1 0 1,0-1-1,1 1 1,0-1-1,5 12 1,-7-19-28,0 1 0,0-1 1,0 0-1,1 0 0,-1 1 1,0-1-1,1 0 0,0-1 0,0 1 1,-1 0-1,1 0 0,0-1 1,1 1-1,-1-1 0,0 1 0,0-1 1,0 0-1,1 0 0,-1 0 1,1 0-1,-1-1 0,1 1 0,-1-1 1,5 1-1,9-2 12,0-2 0,-1 0 0,1-1 0,-1 0 0,0-1 0,15-7 0,-6 3 0,-7 2-8,-1 0 0,1-1-1,21-14 1,-30 16-41,-1 0 1,1 0-1,-1 0 0,0-1 0,-1 0 0,1 0 1,-1 0-1,6-11 0,-11 16 15,0 0-1,0 0 1,0 0 0,0 0-1,-1 0 1,1-1 0,-1 1-1,1 0 1,-1 0 0,0-1-1,1 1 1,-1 0 0,-1-1-1,1 1 1,0 0 0,0-1-1,-1 1 1,1 0 0,-2-3-1,1 4-15,0-1-1,1 1 1,-1 0-1,0 0 1,0-1-1,0 1 1,0 0-1,0 0 0,0 0 1,0 0-1,-1 0 1,1 1-1,0-1 1,0 0-1,-1 1 1,1-1-1,-1 0 1,1 1-1,0 0 0,-1-1 1,1 1-1,-1 0 1,1 0-1,-1 0 1,1-1-1,-1 2 1,1-1-1,-1 0 1,1 0-1,-1 0 1,-1 1-1,-10 3-3,1 0 1,-1 1-1,1 0 1,0 1-1,0 0 1,0 1-1,1 0 0,0 1 1,1 1-1,-17 16 1,21-18-1,1 0 0,0 0 0,0 1 1,1-1-1,0 1 0,1 0 0,-1 1 0,1-1 1,1 1-1,0-1 0,-2 16 0,4-22 14,-1 1 0,1-1 0,0 0 0,0 0 0,1 0-1,-1 0 1,0 0 0,1 0 0,-1 0 0,1 0 0,-1 0 0,1 0-1,0 0 1,0 0 0,0 0 0,0-1 0,2 3 0,-1-2 13,0 0 1,0 1-1,1-1 1,-1 0-1,1 0 1,0-1-1,-1 1 1,1-1-1,0 1 1,4 0-1,2 1 31,0-1 0,0 0 0,0 0 0,0-1 0,1 0 0,18-2 0,21-3 117,68-14 0,-89 12-131,0-2 0,-1 0 0,50-25 0,-63 26-35,-2 1 20,0 0 0,0-1 0,-1 0 0,11-9 0,-3 1-112,-14 12 159,0 0 1,-1 0-1,0-1 0,1 0 1,3-5-1,-8 10-65,0-1 0,-1 0 0,1 0 0,0 0 0,0 0 0,0 0 0,0 1 0,0-1 0,0 0 0,0 0 0,-1 0 0,1 0 0,0 0 0,0 0 0,0 0 0,0 0 0,0 1 0,-1-1 0,1 0 0,0 0 0,0 0 0,0 0 0,0 0 0,-1 0 0,1 0 0,0 0 0,0 0 0,0 0 0,0 0 0,-1 0 0,1 0 0,0 0-1,0 0 1,0 0 0,0 0 0,-1-1 0,1 1 0,0 0 0,0 0 0,0 0 0,0 0 0,0 0 0,-1 0 0,1 0 0,0 0 0,0-1 0,0 1 0,0 0 0,0 0 0,0 0 0,0 0 0,-1 0 0,1-1 0,0 1 0,0 0 0,0 0 0,0 0 0,0 0 0,0-1 0,0 1 0,0 0 0,0 0 0,0 0 0,0 0 0,0-1 0,0 1 0,0 0 0,0 0 0,-15 15-112,-22 29 1,32-36 93,0-1 0,1 1 1,-1 0-1,1 0 0,1 0 1,0 0-1,-3 11 0,6-18 27,-1-1-1,1 1 0,0 0 0,0 0 1,-1 0-1,1 0 0,0 0 0,0 0 1,0 0-1,0 0 0,0 0 0,1 0 1,-1-1-1,0 1 0,0 0 1,1 0-1,-1 0 0,0 0 0,1 0 1,-1-1-1,1 1 0,-1 0 0,1 0 1,-1 0-1,1-1 0,-1 1 0,1 0 1,0-1-1,0 1 0,-1-1 1,1 1-1,0-1 0,0 1 0,0-1 1,-1 0-1,1 1 0,0-1 0,0 0 1,0 1-1,0-1 0,0 0 1,0 0-1,0 0 0,-1 0 0,1 0 1,1 0-1,7 0 61,-1-1 0,1 0 0,-1-1 0,11-2 0,-4 0-52,-11 4-26,-1-1 1,0 0-1,0 0 0,1 0 0,-1 0 0,0 0 0,0-1 0,4-2 1,-7 4-16,4-4 231,-3 4-209,-1 0 1,0-1-1,0 1 1,0 0 0,1 0-1,-1-1 1,0 1-1,1 0 1,-1-1-1,0 1 1,0 0-1,1 0 1,-1 0-1,0-1 1,1 1-1,-1 0 1,1 0 0,-1 0-1,0 0 1,1 0-1,-1-1 1,1 1-1,1 0 13,1-1 0,-1 0 0,0 1 0,0-1 0,1 0 0,-1-1 0,0 1 0,0 0 0,0 0 0,-1-1 0,4-2 0,15-10 184,-4 6-206,0-2 0,-1 1-1,-1-2 1,15-13-1,2-1 125,-22 17-97,1 0 0,-2-1 0,1 0 0,-1-1 0,-1 0 0,11-17 0,30-71 8,-19 36 37,28-63-51,-17 34-46,-39 88 43,1-1 1,-1 0-1,-1 1 0,1-1 0,0 0 0,-1 0 0,0 1 1,0-1-1,0-4 0,0 0-110,0 7 26,-2 1 56,1 0-1,0 0 0,-1 1 1,1-1-1,0 0 0,-1 1 1,1-1-1,0 1 1,-1 0-1,1-1 0,0 1 1,0 0-1,0 0 0,0 0 1,-2 1-1,-15 20-113,11-12 84,-8 11 81,0 0 1,-20 44 0,-16 50 256,39-85-246,8-19-38,-71 188 293,67-177-303,4-12 4,0 0 0,-4 19 1,7-27 14,1 0 0,0 0 1,-1 0-1,1 0 0,0 0 0,0 0 1,0 0-1,1 0 0,-1-1 0,0 1 1,1 0-1,-1 0 0,1 0 0,-1 0 1,1-1-1,0 1 0,0 0 0,0-1 1,0 1-1,0 0 0,3 2 0,-2-3 14,0 1 0,0-1 0,0 0-1,1 0 1,-1 0 0,0 0 0,1-1 0,-1 1-1,0-1 1,1 1 0,-1-1 0,1 0-1,-1 0 1,1 0 0,-1 0 0,1 0 0,-1-1-1,4 0 1,6-2 15,1 0 0,14-8 0,-17 8-62,36-18 42,0-1-1,68-45 1,-93 52-62,-20 14 44,0 0 1,0 0-1,0 0 0,0 0 0,1 0 0,-1-1 0,-1 1 0,1 0 0,0 0 0,0-1 0,0 1 0,0-2 1,-1 2-60,1 3 0,2 6 59,0 1 0,0 0 0,-1 1 0,0-1 0,-1 0 0,0 1 0,0 9 0,-1-15-17,1-1 0,-1 1 0,1 0 0,0-1 0,0 1 0,2 5 0,3 10 19,-5-18-4,-1 0 1,1 0 0,-1 0-1,1 0 1,-1 0-1,1 0 1,0 0 0,-1 0-1,1 0 1,0 0-1,0 0 1,0 0-1,0-1 1,0 1 0,-1 0-1,1-1 1,1 1-1,-1 0 1,0-1-1,0 1 1,0-1 0,0 0-1,0 1 1,0-1-1,1 0 1,-1 0-1,0 0 1,1 0 0,1 1 10,1-1 3,0 1 0,0-1 0,1 0 0,-1-1 0,0 1 0,0-1 0,1 1 0,-1-1 0,0 0 0,0-1 0,0 1 0,5-3-1,5-4-41,0 0 0,12-10-1,-1 1 4,-12 9 71,0-1 0,-1-1 0,17-15 0,-30 27-83,-1 0 0,1 1 0,-1-1-1,1 1 1,0-1 0,0 1 0,-1 4 0,-4 10-10,3-10 34,0 0 0,0 0 0,1 0 0,0 0 0,-2 14 0,4-20 19,0 0 1,-1 0 0,1 1 0,0-1 0,0 0-1,0 1 1,0-1 0,0 0 0,1 0 0,-1 1 0,0-1-1,1 0 1,-1 0 0,0 1 0,1-1 0,0 0-1,-1 0 1,1 0 0,0 0 0,-1 0 0,1 0 0,0 0-1,0 0 1,0 0 0,0 0 0,0 0 0,0 0 0,0-1-1,0 1 1,0 0 0,0-1 0,1 1 0,-1-1-1,0 1 1,0-1 0,1 0 0,-1 0 0,0 1 0,0-1-1,1 0 1,-1 0 0,2 0 0,7-1 41,1 0 0,-1 0 1,0-1-1,0-1 0,0 1 0,0-2 0,0 1 1,13-8-1,-21 10-41,-1 0 0,0 0 0,1 0-1,-1 0 1,0 0 0,0 0 0,0 0 0,0 0 0,0-1 0,0 1-1,0 0 1,0-1 0,-1 1 0,1 0 0,0-1 0,-1 1 0,1-1 0,-1 1-1,0-1 1,1 1 0,-1-1 0,0 1 0,0-1 0,0 0 0,0 1-1,0-1 1,0 1 0,-1-1 0,1 1 0,0-1 0,-1 1 0,1-1 0,-1 1-1,0-1 1,1 1 0,-1 0 0,0-1 0,0 1 0,0 0 0,0 0 0,0-1-1,0 1 1,0 0 0,0 0 0,-3-1 0,-6-5-40,0 1 0,-1 0 0,0 1 0,0 0 0,0 1 0,-22-5 0,33 9 33,-1 0 0,1 0 1,0 0-1,0 0 0,-1 0 1,1 0-1,0 0 0,0 0 1,-1 0-1,1 0 0,0 0 1,0-1-1,-1 1 1,1 0-1,0 0 0,0 0 1,0 0-1,-1 0 0,1-1 1,0 1-1,0 0 0,0 0 1,-1 0-1,1 0 0,0-1 1,0 1-1,0 0 1,0 0-1,0-1 0,0 1 1,-1 0-1,4-3-73,10-2 13,0 0 0,0 1 0,26-3 0,-25 4-26,17-3 97,0 2 0,0 1 1,0 1-1,0 1 0,1 2 1,-1 2-1,48 9 0,-75-11-4,0 0-1,-1 0 0,1 0 1,-1 0-1,1 1 1,-1 0-1,1-1 1,-1 1-1,0 1 0,0-1 1,0 0-1,0 1 1,0-1-1,-1 1 0,4 4 1,-5-6 4,0 1-1,-1 0 1,1 0 0,0 0-1,0 1 1,-1-1 0,1 0 0,-1 0-1,0 0 1,0 0 0,1 1-1,-1-1 1,-1 0 0,1 0 0,0 0-1,-1 0 1,1 0 0,-1 1-1,1-1 1,-1 0 0,0 0 0,0 0-1,0 0 1,0-1 0,0 1-1,0 0 1,-3 2 0,-18 29 178,21-32-129,25-10-47,-10 2 10,0 0 1,-1-1 0,0 0-1,16-13 1,2-1-157,-24 16 165,-4 4-10,0 0 1,0 0-1,0 0 0,1 0 1,-1 1-1,5-2 1,-7 3-18,1-1 0,0 1-1,-1 0 1,1 0 0,-1 0 0,1 0 0,0 0 0,-1 1 0,1-1-1,-1 0 1,1 1 0,-1-1 0,1 1 0,-1 0 0,1-1 0,-1 1-1,3 2 1,0 0 13,0 1 0,-1-1-1,1 1 1,-1 0 0,1 0-1,-1 0 1,-1 0 0,1 1-1,2 5 1,-1-4 62,-1 1 0,1-1 0,6 7 1,-2-4-34,15 14 192,-21-22-503,-2 1-326,0-1 0,0 1 0,-1 0 0,1-1 0,0 1 0,-1-1 1,1 1-1,-1-1 0,1 1 0,-1-1 0,0 1 0,0-1 0,0 0 1,0 1-1,0-1 0,0 0 0,0 0 0,0 0 0,0 0 0,-2 2 1,-1-1-1133,0 1 0,0-1 0,0 0 0,0 0 0,-9 2 0,-3 0-372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25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20 144 5632,'-14'-21'2112,"9"21"160,15-3-1664,4-5 1952,4-4-1440,10-5 96,9 0-736,18-4-224,9 6-160,10 1-224,1 2 64,-11 9-2432,-4 3 1376,-11 3-5184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29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6 640 3808,'-6'0'982,"7"1"-481,8 6 2906,13-4-1262,-20-2-2054,0-1 1,0 1-1,0-1 0,0 0 1,0 1-1,0-1 0,0 0 0,0 0 1,0 0-1,0-1 0,0 1 1,0 0-1,0-1 0,0 1 1,0-1-1,0 0 0,0 0 0,0 1 1,0-1-1,0-1 0,-1 1 1,1 0-1,1-2 0,13-13 428,-1-1-1,20-28 0,5-6 34,-2 12-187,72-59 0,22-21 166,-118 104-335,-1-1 0,0 0 1,-2 0-1,0-1 0,-1-1 0,15-33 0,-21 40-129,0 0 0,-1 0-1,-1 0 1,1 0 0,-2 0-1,0-1 1,0-11 0,-1 22-68,0 1 0,0 0 1,0 0-1,0 0 0,0 0 1,0 0-1,0-1 0,0 1 1,0 0-1,0 0 0,0 0 1,0 0-1,0-1 0,0 1 1,0 0-1,0 0 0,0 0 0,0 0 1,0 0-1,0 0 0,0-1 1,0 1-1,0 0 0,0 0 1,0 0-1,-1 0 0,1 0 1,0 0-1,0 0 0,0-1 1,0 1-1,0 0 0,0 0 1,-1 0-1,1 0 0,0 0 0,0 0 1,0 0-1,0 0 0,0 0 1,-1 0-1,1 0 0,0 0 1,0 0-1,0 0 0,0 0 1,-1 0-1,1 0 0,0 0 1,0 0-1,0 0 0,0 0 1,0 0-1,-1 0 0,1 0 0,0 0 1,0 0-1,0 1 0,0-1 1,0 0-1,-9 7-108,9-7 110,-16 16 210,1 2 0,1 0-1,-18 31 1,17-27-158,-8 13 136,1 1-1,-30 66 1,26-32 243,-20 87 0,42-142-326,1-1 1,0 1 0,1-1-1,1 1 1,0 0 0,1 0-1,3 24 1,-2-37-91,-1-1 0,0 1-1,1 0 1,-1-1 0,1 1 0,-1-1-1,1 1 1,0-1 0,0 1 0,-1-1-1,1 0 1,0 1 0,0-1 0,0 0-1,1 0 1,-1 0 0,0 0 0,0 0 0,1 0-1,-1 0 1,1 0 0,-1 0 0,0-1-1,1 1 1,-1 0 0,1-1 0,0 0-1,-1 1 1,1-1 0,-1 0 0,1 0 0,0 0-1,-1 0 1,1 0 0,2 0 0,3-1 20,-1 0 0,1-1 0,0 0 1,0 0-1,-1-1 0,13-6 0,2-2-31,-1-2-1,0-1 1,21-18 0,50-54 59,-14 12-120,-41 49-72,-11 8-27,-25 17 149,0-1 0,0 1 0,0 0-1,0 0 1,1 0 0,-1 0 0,0-1 0,0 1-1,0 0 1,1 0 0,-1 0 0,0 0-1,0 0 1,1 0 0,-1 0 0,0 0 0,0-1-1,0 1 1,1 0 0,-1 0 0,0 0-1,0 0 1,1 0 0,-1 0 0,0 0 0,0 1-1,1-1 1,-1 0 0,0 0 0,1 0-1,1 8-36,-6 17 112,3-19-83,-9 56 55,1-10 21,-5 98 0,14-143-42,0 1-1,1-1 1,0 1 0,0-1-1,3 11 1,-3-15-13,0-1 0,0 1 0,0-1 0,1 1 0,-1-1 0,1 0 0,-1 1 1,1-1-1,0 0 0,0 0 0,0 0 0,0 0 0,0-1 0,1 1 0,-1 0 0,0-1 1,5 2-1,-6-2 4,0-1 1,0 0 0,0 0 0,-1 0 0,1 1-1,0-1 1,0 0 0,0 0 0,0 0-1,0-1 1,0 1 0,0 0 0,0 0-1,0 0 1,0-1 0,0 1 0,0 0 0,0-1-1,-1 1 1,1-1 0,0 1 0,0-1-1,1-1 1,-1 1-3,0 0 1,0 0-1,0 0 0,0 0 0,0 0 1,0 0-1,0 0 0,0-1 0,-1 1 1,1 0-1,0-1 0,-1 1 0,1 0 1,-1-2-1,1-8 57,0 1 1,-2-1-1,1 0 1,-1 1-1,-4-19 1,-18-49-100,11 43-40,9 28 49,1 1-1,-1-1 0,-1 1 0,1 0 0,-6-6 1,-3-6-84,12 18 108,0 0-1,-1-1 0,1 1 1,0 0-1,0 0 0,0 0 0,-1-1 1,1 1-1,0 0 0,0 0 1,0-1-1,0 1 0,0 0 1,-1-1-1,1 1 0,0 0 1,0 0-1,0-1 0,0 1 0,0 0 1,0-1-1,0 1 0,0 0 1,0 0-1,0-1 0,0 1 1,0 0-1,0-1 0,0 1 1,0 0-1,1 0 0,-1-1 1,0 1-1,0 0 0,0-1 0,0 1 1,0 0-1,1 0 0,-1 0 1,0-1-1,0 1 0,0 0 1,1 0-1,-1 0 0,0-1 1,0 1-1,1 0 0,-1 0 0,0 0 1,1 0-1,-1 0 0,0 0 1,0-1-1,1 1 0,-1 0 1,0 0-1,1 0 0,-1 0 1,0 0-1,0 0 0,1 0 0,-1 0 1,0 0-1,1 1 0,-1-1 1,21 4 51,0 1-52,0 0 0,0-2 1,0 0-1,0-2 1,37-1-1,-28-1-6,39-1-150,-23-4-4027,-37 3 462,-10 3 3532,1-1 0,-1 1 0,1 0-1,0 0 1,-1-1 0,1 1 0,-1 0 0,1 0 0,0 0-1,-1 0 1,1 0 0,-1-1 0,1 1 0,-1 0-1,1 0 1,-1 0 0,1 0 0,0 0 0,-1 0 0,1 0-1,-1 1 1,0-1 0,-20 0-1959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29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6 145 7040,'-5'-9'2624,"10"9"-2048,8-8-128,-3 4 1504,8-4-1152,19-4 800,36-5-928,29 0-160,9 2-320,-10 1-129,-8 2-31,-6 0-32,5 0 0,0 7-4223,0 5 2303,-13 5-4032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32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1 769 3072,'8'-11'5934,"13"-19"-4252,46-55 242,-6 7-1411,-8 19 48,1 2 0,4 3 0,1 3 0,126-84 0,-182 133-522,0 0 0,1 0 0,-1 0-1,1 1 1,-1-1 0,1 1 0,0-1-1,0 1 1,-1 0 0,7 0 0,-8 1 131,-1 1 17,0 2-153,0-1 1,0 1-1,-1-1 0,1 1 0,-1-1 1,1 1-1,-1 0 0,0-1 0,0 1 1,0-1-1,0 5 0,-7 32 83,-7 19 152,-36 94 1,37-120 133,-2-1 1,-25 42-1,77-132 125,-29 45-480,86-148-76,-81 143-14,1 1 1,0 0-1,2 1 0,0 1 1,1 0-1,21-15 0,-34 28-9,0 0 0,0 1 0,1 0 0,7-4 0,-11 6 48,-1 0 1,1 0-1,-1 0 0,1-1 1,-1 1-1,1 0 0,-1 0 1,1 0-1,-1 0 0,1 0 1,-1 0-1,1 0 0,-1 0 1,1 0-1,-1 0 0,1 0 1,-1 0-1,1 0 0,-1 1 1,1-1-1,-1 0 0,1 0 1,-1 0-1,1 1 0,-1-1 0,0 0 1,1 1-1,-1-1 0,1 0 1,-1 1-1,0-1 0,1 0 1,-1 1-1,0-1 0,1 1 1,-1-1-1,0 1 0,0-1 1,0 1-1,1-1 0,-1 1 1,0-1-1,0 1 0,0-1 1,0 1-1,0-1 0,0 1 1,0-1-1,0 1 0,0-1 1,0 1-1,0-1 0,0 1 0,0-1 1,-1 1-1,1-1 0,0 1 1,-30 127 543,10-54-469,11-32-71,-10 38 307,12-66-119,6-13-62,5-8 0,20-44-6,-13 28-111,0 0-1,17-25 0,-14 29-51,2 0 0,0 1-1,1 1 1,35-27 0,-24 23 38,1 1 0,55-27-1,-78 44 13,-1 1 0,1-1-1,-1 1 1,1 1-1,8-3 1,-13 4 3,1 0 1,-1 0-1,0 0 1,0 0-1,0 0 1,0 0-1,1 0 1,-1 0-1,0 0 1,0 1-1,0-1 1,0 1-1,0-1 1,0 0-1,0 1 1,0 0-1,0-1 1,0 1-1,0 0 1,0-1-1,0 1 1,0 0-1,0 0 1,-1 0-1,1 0 1,0 0-1,-1 0 1,1 0-1,0 0 1,-1 0-1,1 0 1,-1 0-1,0 0 1,1 1-1,1 7 100,0 0 0,-1 0-1,0 0 1,0 0 0,-1 0 0,-2 18-1,-14 57 564,9-49-453,-5 18 32,-8 48 48,20-100-299,0 0-1,-1 0 1,1 0 0,0 0-1,0 0 1,0 0-1,0 0 1,0 0-1,0-1 1,0 1 0,0 0-1,1 0 1,-1 0-1,0 0 1,0 0-1,1 0 1,-1 0 0,1 0-1,-1 0 1,1-1-1,-1 1 1,1 0-1,-1 0 1,1 0 0,0-1-1,-1 1 1,1 0-1,0-1 1,0 1-1,0-1 1,-1 1-1,1-1 1,0 1 0,0-1-1,0 0 1,0 1-1,0-1 1,0 0-1,0 0 1,0 0 0,0 1-1,0-1 1,0 0-1,0 0 1,0 0-1,0-1 1,-1 1 0,1 0-1,0 0 1,2-1-1,8-3 22,0 1 0,1-2-1,-2 0 1,1 0-1,-1-1 1,1-1 0,15-12-1,-3-1-64,39-42-1,34-54 86,-9 5 101,-86 109-140,1 0 0,0 0 0,-1 0 0,0-1 0,0 1 0,1-1 0,-1 1 0,-1-1 0,1 1 0,0-1 0,-1 0 0,1 1 0,-1-1 0,0 0 0,0-4 0,0 6-7,0 1 0,-1-1 0,1 1 0,0-1 0,-1 1 0,1 0 0,0-1 0,-1 1 0,1 0 0,0-1 0,-1 1 1,1 0-1,-1 0 0,1-1 0,-1 1 0,1 0 0,-1 0 0,1 0 0,-1 0 0,1 0 0,-1-1 0,1 1 0,-1 0 0,1 0 0,-1 0 0,1 0 0,-1 0 0,1 1 0,-1-1 0,1 0 0,-1 0 1,1 0-1,0 0 0,-1 0 0,1 1 0,-1-1 0,1 0 0,-1 1 0,-19 11-127,6 1 145,0 0 1,1 1 0,1 1 0,1 0 0,-18 29 0,-38 90 224,54-106-191,2-5-18,0-1 73,1 0 0,1 0 1,-6 28-1,14-47-106,1-1 0,-1 1 0,1-1 0,0 1 0,0-1 0,0 1 0,1-1 0,-1 1 0,1-1 0,-1 0 0,2 4 0,-1-5 14,-1 1 1,1-1-1,-1 0 0,1 0 1,0 0-1,-1 0 0,1 0 1,0 0-1,0 0 0,0 0 0,0 0 1,0 0-1,0 0 0,0-1 1,0 1-1,1 0 0,-1-1 1,0 1-1,0-1 0,0 1 1,1-1-1,-1 0 0,3 1 1,-2-1 3,1 0 1,0 0-1,0 0 1,-1-1-1,1 1 0,0-1 1,0 1-1,-1-1 1,1 0-1,-1 0 1,1-1-1,-1 1 1,1 0-1,-1-1 1,0 1-1,4-4 1,2-2-31,-1-1 1,13-16 0,-5 2 11,-1-1 1,-2 0 0,0 0-1,13-39 1,17-34 2,-38 89-17,-3 5 6,0 0-1,1-1 0,-1 1 1,0 0-1,-1 0 0,1 0 1,0-1-1,0-3 0,-9 173-233,-1 8 424,9-165-202,0-5 16,0 0 1,0 0 0,0 1 0,2 6-1,-2-11 13,0 0-1,1 1 0,-1-1 0,1 0 1,-1 0-1,1 0 0,-1 0 0,1 0 1,0 0-1,-1 0 0,1 0 1,0 0-1,0 0 0,0 0 0,0 0 1,0-1-1,0 1 0,0 0 0,0 0 1,0-1-1,0 1 0,0-1 0,3 1 1,-2-1 12,0 0 1,0 0-1,0-1 1,1 1-1,-1-1 1,0 1-1,0-1 1,0 0-1,0 0 1,0 0-1,0 0 1,0 0-1,0 0 1,-1 0-1,1-1 1,2-2-1,3 0-4,5-6-18,1 0 1,-2-1-1,1-1 0,17-22 0,32-57 40,-49 73-17,23-38 22,100-143 167,-38 63-353,-69 92 107,-13 22 55,21-42 1,-23 39-371,-14 28 331,-1 1 0,1 0 1,-1-1-1,1 1 1,0 0-1,0 5 0,-3 12 0,-45 108 238,20-56-151,8-18 11,-11 34 106,-63 120 0,93-205-146,0 0 0,0 0 1,0-1-1,0 1 0,-1-1 1,0 1-1,0-1 0,0 0 1,0 0-1,0 0 0,0-1 1,-7 5-1,-9-4-39,17-3-2,-1 0 0,1 0 0,0 0 0,-1 1 0,1-1 0,0 1 1,0 0-1,-3 1 0,-2 0 25,0 0-37,7-1 11,0-1-1,0 0 1,-1 1-1,1-1 1,0 0 0,0 1-1,0-1 1,-1 0-1,1 0 1,0 1 0,0-1-1,-1 0 1,1 0-1,0 0 1,-1 1 0,1-1-1,0 0 1,-1 0-1,1 0 1,0 0 0,-1 0-1,1 0 1,0 0-1,-1 0 1,1 0 0,0 1-1,-1-1 1,1-1 0,0 1-1,-1 0 1,1 0-1,0 0 1,-1 0 0,1 0-1,-1 0 1,1-1 18,0 0 0,0 1 0,-1-1 0,1 0 1,0 1-1,0-1 0,0 0 0,0 1 0,0-1 0,1 0 1,-1 1-1,0-1 0,0 0 0,0 1 0,1-1 1,-1 1-1,0-1 0,0 0 0,1 0 0,30-66 338,12-25-366,-29 69-30,0 1 1,1 0-1,1 2 0,35-35 0,-33 37 6,-6 6 3,0 0 0,1 1 0,0 0 0,1 1-1,19-11 1,-31 20 24,-1 1-1,1-1 1,-1 0-1,1 1 1,-1-1-1,1 1 1,0-1-1,-1 1 1,1 0-1,0 0 0,2 0 1,-3 0 11,0 0-1,0 1 1,0-1 0,0 1 0,-1-1 0,1 1-1,0-1 1,0 1 0,0 0 0,0-1-1,0 1 1,-1 0 0,1 0 0,0 0 0,-1-1-1,1 1 1,-1 0 0,1 0 0,-1 0-1,1 1 1,3 7-1,-1 0 0,0 0 0,0 0 0,-1 0 0,0 1 0,-1-1 0,0 0 0,0 1 0,-2 17 0,-2 8-28,-9 42-1,11-72 43,-1 7 19,-1 1 1,0 0-1,-1-1 0,0 0 1,-1 0-1,0 0 0,-13 20 1,13-24 75,5-7-101,0 0 1,-1 0 0,1 0-1,0-1 1,-1 1 0,1 0 0,0-1-1,-1 1 1,1 0 0,-1-1-1,1 1 1,-1-1 0,0 1 0,1-1-1,-1 1 1,0-1 0,1 1 0,-2 0-1,1-1-7,1 0 0,0 0-1,-1 0 1,1 1 0,0-1 0,-1 0-1,1 0 1,-1 0 0,1 0 0,-1 0-1,1 0 1,0 0 0,-1 0 0,1 0-1,-1 0 1,1 0 0,0 0-1,-1 0 1,1 0 0,-1 0 0,1 0-1,0-1 1,-1 1 0,1 0 0,0 0-1,-1 0 1,1-1 0,0 1 0,-1 0-1,1-1 1,0 1 0,-1-1-1,2-3-185,5 7 196,1 1 0,-1-1 0,1 0 0,-1-1 0,1 0 0,0 0 0,0 0 0,7 0 0,-9-1-10,-1-1 0,1 0 0,0 0 1,0-1-1,-1 1 0,1-1 0,-1 0 0,1 0 0,0-1 1,-1 1-1,0-1 0,1 0 0,5-4 0,-3 1 5,0 0-1,0-1 1,0 0-1,-1 0 1,0-1-1,0 1 1,0-1-1,6-12 1,-1 0 58,-1-1 1,10-26-1,-16 33-43,-1 0 1,0 0-1,-1-1 0,0 1 1,-1-1-1,-1 1 0,-2-27 1,2 37-45,-1 0 0,0 0 1,0 0-1,0 0 0,0 0 1,0 1-1,-1-1 1,-3-4-1,5 6 21,0 0 1,-1 1-1,1-1 0,-1 0 1,1 1-1,-1-1 0,1 1 0,-1-1 1,1 1-1,-1-1 0,1 1 1,-1-1-1,0 1 0,1-1 1,-1 1-1,0 0 0,1-1 0,-1 1 1,0 0-1,1 0 0,-1 0 1,0-1-1,0 1 0,1 0 0,-1 0 1,0 0-1,0 0 0,1 0 1,-1 0-1,0 0 0,0 1 1,1-1-1,-1 0 0,0 0 0,1 1 1,-1-1-1,0 0 0,1 1 1,-1-1-1,-1 1 0,-2 3 2,1 1 0,-1-1 1,1 0-1,0 1 0,0 0 0,0 0 0,1 0 0,-1 0 0,1 0 0,1 0 0,-3 11 0,0 5-18,-2 39-1,6-57 21,-1 10 69,1 0 0,0 0 0,1 0 0,0 1 0,1-1 0,1 0 0,4 15 0,-5-23-46,-1-1 0,1 0-1,0 0 1,1 1 0,-1-1 0,1-1-1,-1 1 1,1 0 0,0-1-1,0 1 1,1-1 0,-1 0 0,1 0-1,0 0 1,-1-1 0,1 1-1,0-1 1,1 0 0,-1 0 0,0 0-1,1-1 1,-1 0 0,0 1-1,7-1 1,5 1-301,1-1 0,28-1 0,-27-2-1403,0 0 0,24-7 0,-38 7 1041,0 1 1,0 0-1,-1-1 0,1 0 0,0 0 0,-1 0 1,1 0-1,-1 0 0,0-1 0,1 0 1,-1 1-1,0-1 0,-1 0 0,1-1 1,2-3-1,-1 0-417,0 0-1,-1 0 1,0-1 0,0 1 0,-1-1-1,3-14 1,2-28-1092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33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75 2912,'1'-3'295,"1"0"0,-1-1 1,1 1-1,0 0 0,0 1 0,0-1 0,0 0 1,1 1-1,4-5 0,-4 4 651,-2 1-627,-1 1-1,1 0 0,0-1 0,-1 1 0,1-1 0,-1 1 0,0 0 0,1-1 0,-1 1 1,0-1-1,0 0 0,0 1 0,0-1 0,0 1 0,-1-3 0,1-4 1446,0 8-1722,0 0 1,0 0-1,-1-1 1,1 1 0,0 0-1,0 0 1,0-1 0,0 1-1,0 0 1,0 0-1,0 0 1,-1-1 0,1 1-1,0 0 1,0 0 0,0 0-1,0 0 1,-1-1-1,1 1 1,0 0 0,0 0-1,-1 0 1,1 0 0,0 0-1,0 0 1,0 0-1,-1 0 1,1 0 0,0-1-1,0 1 1,-1 0-1,1 0 1,0 0 0,0 0-1,-1 0 1,1 0 0,0 1-1,0-1 1,-1 0-1,1 0 1,0 0 0,0 0-1,0 0 1,-1 0 0,1 0-1,0 0 1,0 1-1,-1-1 1,1 0 0,0 0-1,0 0 1,-13 8 413,1 5-133,1 0 1,0 1 0,1 1 0,0 0 0,-14 29 0,-26 84 674,49-125-990,-1 4 36,0 0 1,0 0-1,1 0 1,0 1-1,0-1 0,1 1 1,0-1-1,1 14 1,-1-20-32,0-1-1,0 1 1,0 0 0,0 0 0,1-1 0,-1 1-1,0 0 1,0 0 0,1-1 0,-1 1 0,0 0-1,1-1 1,-1 1 0,1 0 0,-1-1 0,1 1-1,-1-1 1,1 1 0,-1-1 0,1 1 0,0 0 1,0-1 1,-1 0 0,1 0-1,0 0 1,-1 0 0,1 0-1,-1 0 1,1 0 0,0 0-1,-1 0 1,1 0 0,-1 0-1,1 0 1,0-1 0,-1 1 0,1 0-1,-1 0 1,1-1 0,0 1-1,4-4 73,0 1 0,0-1 0,-1 0 0,6-6 0,-4 4-50,7-8-21,-1 0-1,0 0 0,17-28 1,23-52 75,-28 48 18,-6 2-35,-18 44-80,0 0 0,0 0 0,0 0 0,0 0 0,-1 0 0,1 0 0,0 0 0,0 0 0,0 0 0,0 0 0,0 0-1,0 0 1,0 0 0,0 0 0,0 0 0,-1 0 0,1 0 0,0 0 0,0 0 0,0-1 0,0 1 0,0 0 0,0 0 0,0 0 0,0 0-1,0 0 1,0 0 0,0 0 0,0 0 0,0 0 0,0 0 0,0 0 0,0-1 0,-1 1 0,1 0 0,0 0 0,0 0 0,0 0 0,0 0-1,0 0 1,0 0 0,0 0 0,0 0 0,0-1 0,0 1 0,0 0 0,0 0 0,1 0 0,-1 0 0,0 0 0,0 0 0,0 0 0,0 0-1,0 0 1,0 0 0,0-1 0,0 1 0,0 0 0,0 0 0,0 0 0,0 0 0,0 0 0,-6 8 31,2 9 158,1-1 0,1 0 0,0 1-1,2 0 1,-1-1 0,4 23 0,-2-27-144,1 0-1,0 0 1,0 0 0,1 0-1,1 0 1,0-1 0,1 1-1,0-1 1,1 0 0,0-1-1,13 18 1,-17-26-79,-1 0 1,1-1-1,0 1 1,0-1-1,-1 0 1,1 0-1,0 1 1,0-1-1,1 0 1,-1-1-1,3 2 1,-2-1-517,1-1 0,-1 1-1,0-1 1,0 0 0,0 0 0,0-1 0,0 1 0,0 0-1,0-1 1,0 0 0,0 0 0,5-2 0,-3 1-639,0-1-1,0 1 1,0-2 0,-1 1 0,1 0-1,5-6 1,8-13-1299,-3-10-7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37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5 743 4640,'-5'-1'6757,"12"-3"-4985,-5 3-1614,-1 1 0,1-1-1,0 0 1,-1 0 0,1-1 0,0 1 0,2-3 0,6-12 386,-1 0 1,-1-1-1,0 0 1,5-18-1,17-74 50,0 0 15,-24 94-568,0 0 0,1 1-1,0 0 1,1 0 0,1 1 0,0-1 0,1 2 0,0 0 0,1 0 0,0 1 0,19-15-1,-19 17 45,0 0 0,1 0-1,0 1 1,0 0-1,0 1 1,24-9-1,-35 16-72,0 0 0,0-1 0,0 1 0,0 0 0,0 0 0,0-1 0,0 1 0,0 0 0,0 0-1,0 0 1,0 0 0,0 1 0,0-1 0,0 0 0,0 0 0,1 1 0,-2-1 4,1 1 0,-1-1 0,1 0 0,-1 1-1,0-1 1,1 1 0,-1-1 0,1 1 0,-1-1 0,0 1 0,0-1 0,1 1 0,-1-1 0,0 1 0,0-1 0,1 1 0,-1-1 0,0 1 0,0 0 0,0 0 0,0 4 68,0 0 0,-1 0-1,1-1 1,-1 1 0,-3 7 0,4-9-79,-9 24 300,-19 42 1,5-14-80,5-11-25,-5 14 147,7-16-309,10-25 92,5-14 30,2-4 90,16-32-199,-5 8-48,2 1 1,0 0-1,1 1 1,24-27-1,-12 22-56,1 1 0,36-27 0,-44 39 19,0 1 1,1 2-1,1 0 0,37-15 0,-38 23-292,-21 5 315,1 0 1,-1-1-1,0 1 0,0 0 1,1 0-1,-1-1 0,0 1 1,0 0-1,0 0 1,0 0-1,0-1 0,0 1 1,0 0-1,-1 1 0,1-2 0,-12 78 171,-2 20-226,13-78 22,-2 3 126,2 0 0,0 1-1,2-1 1,0 0 0,7 33 0,-8-54-79,1 0 0,-1 0 1,1 0-1,-1 0 0,1 0 1,0 0-1,0 0 0,0 0 1,0 0-1,0 0 0,0-1 1,1 1-1,-1 0 0,0-1 1,1 1-1,0-1 0,-1 1 1,1-1-1,0 0 0,-1 0 1,1 0-1,0 0 0,0 0 1,0 0-1,0 0 0,0-1 1,0 1-1,0-1 0,0 1 1,1-1-1,-1 0 0,0 0 1,0 0-1,0 0 0,0 0 1,0 0-1,0-1 0,1 1 1,-1-1-1,0 1 0,0-1 1,0 0-1,0 0 0,-1 0 1,1 0-1,0 0 0,2-2 1,4-2 16,0-2 1,-1 1 0,1-1-1,-2-1 1,1 1 0,-1-1-1,0 0 1,0-1-1,-1 1 1,0-1 0,0 0-1,2-10 1,1-2-13,-1 0 0,-2 0-1,0 0 1,3-34 0,-6 44-34,-1 0 0,-1 0 0,0 0-1,0 0 1,-1-1 0,-5-20 0,6 31 5,0-1 0,-1 1-1,1 0 1,-1 0 0,1 0 0,-1-1 0,0 1 0,1 0 0,-1 0-1,0 0 1,0 0 0,0 0 0,0 0 0,0 0 0,0 0-1,0 0 1,0 1 0,0-1 0,0 0 0,0 1 0,-1-1-1,1 1 1,0-1 0,0 1 0,-1-1 0,1 1 0,0 0 0,-1 0-1,1 0 1,0 0 0,-1 0 0,1 0 0,0 0 0,0 0-1,-2 0 1,0 1 3,0 0 0,0 0-1,1 0 1,-1 1 0,1-1-1,-1 0 1,1 1 0,-1 0-1,1 0 1,0-1 0,-1 1 0,1 1-1,0-1 1,1 0 0,-3 3-1,0 2 9,0 1-1,1-1 0,0 0 1,0 1-1,1 0 0,0-1 1,-1 11-1,1 3 73,-1 32-1,4-33-1,0 0-1,1 0 0,1-1 0,1 1 0,1 0 0,12 32 1,-16-50-53,0 1 1,1 0 0,-1-1-1,1 1 1,-1 0 0,1-1-1,0 0 1,0 1-1,0-1 1,0 0 0,1 0-1,-1 0 1,0-1 0,1 1-1,3 1 1,-4-2 3,0 0 1,0 0-1,0-1 0,1 1 1,-1-1-1,0 0 1,0 0-1,0 0 0,1 0 1,-1 0-1,0 0 1,0-1-1,0 1 0,1-1 1,-1 1-1,0-1 0,0 0 1,0 0-1,0 0 1,0 0-1,2-2 0,9-7 36,0-1 0,0 0 0,-2-1 0,1 0 0,-2-1 0,19-27 0,17-22-10,-16 28-60,46-70 1,-85 110-198,0 6 242,0 0-1,1 1 1,1 1-1,0-1 1,-6 17-1,7-16-29,-9 26 54,1 0-1,-17 84 0,31-124-45,0 0 0,0 0 0,0 1 0,0-1 0,0 0 0,0 0 0,-1 1 0,1-1 0,0 0 0,0 1 0,0-1 0,0 0 0,0 0 0,0 1 0,0-1 0,0 0 0,0 1 0,0-1 0,0 0 0,1 0 0,-1 1 0,0-1 0,0 0 0,0 0 0,0 1 0,0-1 0,0 0 0,1 0 0,-1 1 0,0-1 0,0 0 0,0 0 0,1 0 0,-1 1 0,0-1 0,0 0 0,1 0 0,-1 0 0,0 0 0,0 0 0,1 1 0,-1-1 0,0 0 0,0 0 0,1 0 0,-1 0 0,0 0 0,1 0 0,-1 0 0,0 0 0,0 0 0,1 0 0,-1 0 0,0 0 0,1 0 0,-1 0 0,0 0 0,0-1 0,1 1 0,-1 0 0,0 0 0,1 0 0,17-10 75,-6 0-24,1-1 0,-2 0 1,0-1-1,0-1 1,16-24-1,16-18-94,-9 18 38,24-28-200,-69 88 90,2 1 0,-8 30 0,15-44 118,-16 72 17,16-70-20,1 0 1,0 0-1,1 0 0,0 0 0,2 12 0,-1-22 5,-1-1-1,0 1 0,1 0 0,-1-1 1,1 1-1,-1 0 0,1-1 0,0 1 1,-1-1-1,1 1 0,0-1 0,0 0 1,0 1-1,0-1 0,0 0 1,1 0-1,-1 0 0,0 1 0,0-1 1,1 0-1,-1-1 0,1 1 0,-1 0 1,1 0-1,-1-1 0,1 1 0,0-1 1,-1 1-1,1-1 0,-1 0 0,1 1 1,0-1-1,0 0 0,-1 0 1,1 0-1,0 0 0,2-1 0,4-1 35,0 1 0,0-1 0,-1-1 0,1 1 0,0-1 0,11-7 0,-11 5 0,0-1-1,-1 0 0,1 0 0,-1 0 1,-1-1-1,1 0 0,7-12 0,35-57-59,-4-8 110,40-107 1,-73 159-142,-2-1 1,-1 0-1,6-49 0,-14 58-176,-4 18 50,-3 17 27,-23 61-12,15-41 277,-17 61 1,19-35 113,2 1 1,-4 80-1,17-56 75,-3-80-288,0 0 1,0 0-1,0-1 0,1 1 0,-1 0 1,0 0-1,1 0 0,-1-1 1,1 1-1,0 0 0,-1-1 0,1 1 1,0-1-1,0 1 0,0-1 1,0 1-1,2 2 0,-2-4-13,-1 0-1,0 0 0,0 0 0,0 0 1,0 0-1,0 0 0,0 0 0,0 0 1,0 0-1,0 0 0,0 0 0,0 1 1,1-1-1,-1 0 0,0 0 0,0 0 1,0 0-1,0 0 0,0 0 0,0 0 1,0 0-1,0 0 0,1 0 0,-1 0 1,0 0-1,0 0 0,0 0 0,0 0 1,0 0-1,0 0 0,0 0 0,0 0 1,1-1-1,-1 1 0,0 0 0,0 0 1,0 0-1,0 0 0,0 0 0,0 0 1,0 0-1,0 0 0,0 0 0,0 0 1,5-3 21,-2 1 0,1-1 0,0 0 0,-1 0 0,1-1 1,-1 1-1,0-1 0,0 1 0,4-7 0,1-5 21,10-22 0,-1 0-190,41-63 83,-47 84 101,0 1 0,2 0 0,-1 1 0,16-13 1,-17 19-71,-11 8 28,0 0-1,0 0 1,1 0 0,-1 0-1,0 0 1,0 0 0,0 0-1,1 0 1,-1 0-1,0 0 1,0 0 0,0 0-1,1 0 1,-1 0-1,0 0 1,0 0 0,0 0-1,0 0 1,1 0 0,-1 0-1,0 0 1,0 0-1,0 0 1,1 0 0,-1 0-1,0 0 1,0 0-1,0 0 1,0 1 0,0-1-1,1 0 1,-1 2-13,1 0 1,-1 0-1,0 0 1,1 0-1,-1 0 1,0 0-1,0 0 1,-1 0-1,1-1 1,-1 4-1,-12 82 57,7-52-8,-5 71 0,11-90-98,-1-7 90,1 0 0,1 0 0,-1 0 0,1 0 0,4 17 0,-4-24-12,-1-1 0,1 1 0,0 0 0,0-1 0,0 1 0,0-1-1,0 1 1,0-1 0,0 0 0,0 1 0,1-1 0,-1 0 0,0 0 0,3 2-1,-2-2 0,0 0 0,1-1-1,-1 1 1,0 0 0,0-1-1,0 0 1,1 1 0,-1-1-1,0 0 1,0 0 0,1 0-1,-1-1 1,0 1 0,4-1-1,10-4-34,0-1-1,0 0 0,0-1 1,-1-1-1,0 0 1,16-13-1,71-52 82,-32 21-25,-38 28-47,51-50 1,-223 268 152,117-148 63,22-45-218,3-1 29,0-1 1,1 0-1,-1 1 0,0-1 0,0 0 0,1 0 0,-1 0 1,0 0-1,0-1 0,2-1 0,-1 1 8,2-2-3,1 0 1,0-1-1,-1 1 1,0-1-1,0-1 1,6-9 0,23-40-32,-8 11-30,-8 9-117,-17 59-245,-1 10 444,-1-7-36,5 44 0,-3-63 0,0 0 0,1 0 0,0 0 1,0-1-1,1 1 0,0-1 0,0 0 0,1 0 1,0 0-1,6 8 0,-9-14 9,0 1 0,0-1 0,0 0 0,0 0 0,1 0 0,-1 0 0,1 0 0,-1 0 0,1 0 0,-1 0 1,1 0-1,-1-1 0,1 1 0,0-1 0,-1 1 0,1-1 0,0 0 0,-1 1 0,1-1 0,0 0 0,0 0 0,-1 0 0,1-1 0,0 1 0,-1 0 0,1-1 0,0 1 0,-1-1 0,1 1 1,0-1-1,2-1 0,1-1 13,0 0 0,1-1 0,-1 1 0,0-1 0,-1 0 0,1-1 0,6-6 1,19-31 192,44-77 0,-28 43-94,-6 16-142,-23 36-28,0-1 1,-2 0-1,-1-1 1,16-39-1,-29 62 17,0 0 0,-1 0-1,1 0 1,0 0 0,-1 0 0,0 0-1,0-5 1,0 7 22,0 1 0,0-1 0,0 1-1,-1-1 1,1 0 0,0 1 0,0-1 0,-1 1 0,1-1-1,0 1 1,-1-1 0,1 1 0,0-1 0,-1 1 0,1-1-1,-1 1 1,1-1 0,-1 1 0,1 0 0,-1-1 0,1 1-1,-1 0 1,1-1 0,-1 1 0,1 0 0,-1 0 0,0 0-1,1-1 1,-1 1 0,1 0 0,-1 0 0,0 0 0,1 0 0,-1 0-1,0 0 1,1 0 0,-1 0 0,1 1 0,-1-1 0,0 0-1,1 0 1,-1 0 0,0 1 0,-5 1 3,0 1 0,0-1-1,1 1 1,-1 0 0,1 0 0,0 1 0,0-1 0,0 1 0,1 0-1,-1 1 1,1-1 0,0 1 0,-6 9 0,2-2 81,0 1-1,1 1 1,0 0 0,-7 20-1,6-6-36,2 0 0,0 0 0,2 0 0,1 0 0,1 1 0,1 0 0,5 37 0,-3-57-36,0 0 1,0-1-1,1 1 0,1-1 1,0 1-1,0-1 0,0 0 0,9 14 1,-9-18-253,0 0 1,0-1 0,0 1 0,0 0 0,1-1-1,-1 0 1,6 3 0,-6-3-350,1-1 0,0 0 0,-1-1 0,1 1 0,0-1 0,0 0 0,0 1 0,0-2 0,5 2 0,4-2-2480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37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99 8800,'0'-13'3264,"8"9"-2528,25-8-224,-6 7 2112,15-1-1537,13-3-127,10-5-640,4 8-32,-4-3-160,3 1-288,16-1 96,3 6-2591,1 3 1439,-1 3-5696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39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130 545 4064,'9'-57'9125,"-9"57"-9055,0 0 0,0-1 1,0 1-1,0 0 0,0-1 0,-1 1 0,1 0 0,0-1 1,0 1-1,0 0 0,0-1 0,0 1 0,0 0 1,0-1-1,-1 1 0,1 0 0,0-1 0,0 1 1,-1 0-1,1 0 0,0-1 0,0 1 0,-1 0 1,1 0-1,0 0 0,0-1 0,-1 1 0,1 0 1,0 0-1,-1 0 0,1 0 0,0 0 0,-1 0 1,1 0-1,0-1 0,-1 1 0,1 0 0,0 0 1,-1 0-1,1 0 0,0 0 0,-1 1 0,1-1 1,0 0-1,-1 0 0,1 0 0,-1 0 0,-1 1 67,1-1-1,-1 1 1,0 0-1,1-1 0,-1 1 1,1 0-1,-1 0 1,-2 2-1,-3 5 143,-1 0 0,1 0 0,1 1 0,0 0 0,-10 19 0,-19 53 318,32-73-543,-2 5 5,1 0 0,1 0-1,0 1 1,0 0 0,1-1-1,1 1 1,1 15 0,0-26-42,0 0 0,0-1 1,1 1-1,0 0 1,-1 0-1,1 0 0,0 0 1,0 0-1,1 0 0,1 3 1,0 0 31,-3-6-40,1 1 1,-1-1 0,0 1 0,1-1-1,-1 1 1,1-1 0,-1 1 0,0-1-1,1 0 1,-1 1 0,1-1 0,-1 1-1,1-1 1,-1 0 0,1 0 0,-1 1-1,1-1 1,0 0 0,-1 0 0,1 0-1,-1 1 1,1-1 0,0 0 0,0 0-1,1 0 16,0 0-1,0-1 1,0 1-1,-1 0 1,1-1-1,0 0 1,0 1-1,1-2 1,5-2 55,-1 0 0,12-8-1,-19 12-78,15-13 41,-1 0-1,0-1 1,-1-1 0,16-24 0,-4 7-22,-4 8-14,-11 12-172,18-25 1,-22 47-6,6 31 41,-7-21 255,1 0 0,11 25 0,-15-41-107,0 1 0,0-1 1,1 0-1,0 0 1,-1 0-1,1 0 0,1 0 1,-1-1-1,1 1 0,-1-1 1,1 0-1,0 0 1,0 0-1,0-1 0,5 3 1,-5-4 25,1 1 0,-1-1 0,0 0 1,1-1-1,-1 1 0,1-1 1,-1 0-1,1 0 0,-1 0 0,1-1 1,-1 1-1,9-3 0,-7 1-14,0 0 0,0-1-1,0 1 1,0-1 0,-1 0-1,1 0 1,-1-1 0,7-5-1,-3 0 16,0-1-1,0 0 0,-1-1 0,-1 1 0,8-13 1,26-60 134,-32 64-154,22-53 12,-3-1 0,-3-1 1,25-125-1,-44 169-126,-1 0 0,2-49 0,-6 69 63,-1-8-18,-2 16 28,-3 8 6,-3 12 4,1 0 0,1 0 0,-6 24-1,-4 13 102,-5 12 46,3 2 0,4 0 1,2 1-1,3 0 0,0 102 1,9-163-124,0 0 0,0 0 1,1 0-1,0 0 1,1 0-1,0 0 1,0 0-1,1 0 0,0-1 1,6 11-1,-8-17 2,0 0-1,0-1 0,0 1 0,0-1 1,0 1-1,1-1 0,-1 0 1,1 0-1,-1 0 0,1 1 0,-1-1 1,1-1-1,0 1 0,0 0 1,-1 0-1,1-1 0,0 1 0,3 0 1,-2-1-19,0 0 0,-1 0 0,1 0 0,0 0 1,0-1-1,0 1 0,-1-1 0,1 0 1,0 0-1,-1 0 0,4-2 0,2-1-24,0-1 0,0-1 0,-1 1-1,0-1 1,0-1 0,10-11 0,11-17-80,-2-1 0,22-42 0,-46 73 126,-1 4-26,0 0-1,-1 0 1,1 0 0,0 0 0,-1-1-1,1 1 1,-1 0 0,1 0-1,-1-1 1,0 1 0,0-2 0,-17 39-429,12-22 361,-20 73 2,23-78 90,0 1 0,1-1-1,0 1 1,1 0 0,0-1 0,1 1 0,1 11-1,-2-20-12,1 1 1,-1-1-1,0 1 0,1-1 0,-1 0 1,1 1-1,0-1 0,-1 0 0,1 1 0,0-1 1,0 0-1,-1 0 0,1 0 0,0 0 0,0 0 1,0 0-1,0 0 0,1 0 0,-1 0 1,0 0-1,0-1 0,1 1 0,-1-1 0,0 1 1,1 0-1,-1-1 0,0 0 0,1 1 0,-1-1 1,1 0-1,-1 0 0,0 0 0,1 0 1,-1 0-1,1 0 0,-1 0 0,1 0 0,-1-1 1,0 1-1,1-1 0,-1 1 0,0-1 0,1 1 1,-1-1-1,0 0 0,0 1 0,1-1 0,-1 0 1,1-1-1,6-5 54,-4 4-31,1-1-1,-1 1 1,0-1 0,0 0 0,0 0 0,-1-1 0,0 1 0,0-1-1,0 1 1,0-1 0,3-9 0,-2 1-27,-1 0 0,0 0 1,-1 0-1,0 0 0,-1 0 1,-1 0-1,-2-26 0,-1 21-48,0 0 0,-1 0 0,0 1 0,-2 0 1,-9-22-1,-3 9-90,17 28 113,0 1 0,0 0 0,0-1 0,-1 1 0,1 0 0,0-1 0,-1 1 0,1 0 0,0 0 0,-1 0 0,1 0 0,-1 0 0,0 1 0,1-1 0,-1 0 0,0 1 0,-2-1 0,3 1 18,1-1 0,0 1 0,-1 0 0,1 0 0,0 0 1,-1 0-1,1 0 0,0 0 0,-1 0 0,1 0 0,0 0 0,-1 0 1,1 0-1,0 0 0,-1 0 0,1 1 0,0-1 0,0 0 1,-1 0-1,1 0 0,0 0 0,-1 0 0,1 1 0,0-1 0,0 0 1,-1 0-1,1 1 0,0-1 0,0 0 0,0 0 0,-1 1 0,1-1 1,0 0-1,0 0 0,0 1 0,0-1 0,0 0 0,-1 1 1,1-1-1,0 0 0,0 1 0,0-1 0,0 0 0,0 1 0,0-1 1,0 0-1,0 1 0,0-1 0,1 1 0,4 9 66,-2-8-80,0-1 0,0 1 0,0-1 0,-1 0 0,1 0 0,0 0 0,1 0 1,-1-1-1,0 1 0,0-1 0,0 0 0,0 0 0,0 0 0,0 0 0,4-1 0,7 1 80,19-1 41,95 5-20,-111-3-88,0 2 0,0 0 0,0 1 1,-1 1-1,22 8 0,-33-11 11,-1 0 0,1 1 1,-1-1-1,1 1 0,-1 0 0,0 0 1,0 0-1,-1 1 0,1-1 0,-1 1 1,1 0-1,-1 0 0,0 0 0,-1 1 1,1-1-1,2 7 0,-3-4 23,0-1 0,0 1-1,-1 0 1,0 0 0,0-1-1,-1 1 1,0 0 0,0 0 0,0 0-1,-1 0 1,-2 9 0,1-3 67,-1-1 1,0 0-1,-1 0 0,0-1 1,-1 1-1,0-1 0,-10 16 1,15-27-94,0 0-1,0 0 1,0 0 0,0 0 0,0 0 0,0 0 0,1 0 0,-1 0 0,0 0 0,0 0 0,0 0 0,0 0 0,0 0 0,0 0 0,0 0 0,0 0 0,0 0 0,0 0 0,0 0 0,0 0 0,0 0-1,0 1 1,0-1 0,0 0 0,0 0 0,0 0 0,0 0 0,0 0 0,0 0 0,0 0 0,0 0 0,0 0 0,1 0 0,-1 0 0,0 0 0,0 0 0,0 0 0,0 0 0,0 0 0,0 0-1,0 1 1,10-8 52,15-13 0,60-79 9,-64 73-61,20-27 114,-40 52-117,-1 1 1,1-1 0,-1 1-1,0-1 1,1 1 0,-1-1 0,1 1-1,-1-1 1,1 1 0,0-1-1,-1 1 1,1 0 0,-1-1 0,1 1-1,0 0 1,-1-1 0,1 1-1,0 0 1,-1 0 0,1 0 0,0 0-1,0 0 1,-1 0 0,1 0-1,0 0 1,0 0-1,0 1-1,-1-1 0,1 1 1,-1-1-1,1 1 0,-1-1 1,1 1-1,-1 0 0,1-1 1,-1 1-1,0 0 1,1-1-1,-1 1 0,0 0 1,1-1-1,-1 1 0,0 0 1,0 1-1,1 4 34,0 1 0,0-1-1,-1 14 1,-3 4 192,-1 1 0,-1 0 1,-1-1-1,-16 42 0,4-22 121,27-52-345,-1-1 1,0-1 0,0 1 0,-1-1 0,0-1 0,10-19 0,11-17-77,49-49-118,-74 92 176,0 1 0,1-1 0,-1 1 0,8-5 0,-11 8 14,1-1 1,0 1-1,-1 0 1,1-1-1,0 1 1,0-1 0,-1 1-1,1 0 1,0 0-1,0-1 1,0 1-1,0 0 1,-1 0 0,1 0-1,0 0 1,0 0-1,0 0 1,0 0-1,-1 0 1,1 0-1,0 0 1,0 1 0,0-1-1,0 0 1,-1 1-1,1-1 1,0 0-1,0 1 1,-1-1 0,1 1-1,0-1 1,0 2-1,2 1 15,-1 0-1,0 0 1,0 1 0,-1-1-1,1 1 1,-1-1 0,1 1-1,-1 0 1,0-1-1,-1 1 1,1 5 0,1 6 91,-2 24 1,0-24-60,-1 18 71,0-20-74,1-1 0,0 0 0,0 1 0,1-1 0,5 19 0,-5-28-218,0-1 1,0 1 0,1-1 0,-1 1 0,1-1 0,0 0 0,0 1 0,0-1-1,0 0 1,0 0 0,0-1 0,0 1 0,1 0 0,-1-1 0,4 3 0,-4-3-515,0 0 1,1 0 0,-1 0 0,0 0-1,1-1 1,-1 1 0,0-1-1,1 1 1,-1-1 0,1 0 0,-1 0-1,0 0 1,1 0 0,-1 0-1,1 0 1,-1-1 0,1 1 0,1-2-1,-3 2 494,-1-1 0,1 1 0,-1 0-1,1-1 1,-1 1 0,1-1 0,-1 1-1,0 0 1,1-1 0,-1 1-1,0-1 1,1 0 0,-1 1 0,0-1-1,0 1 1,0-1 0,1 1 0,-1-1-1,0 0 1,5-23-4145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40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145 262 2496,'0'-1'219,"0"1"-1,0 0 1,0-1 0,0 1-1,0-1 1,0 1 0,0-1 0,1 1-1,-1 0 1,0-1 0,0 1-1,0 0 1,1-1 0,-1 1 0,0 0-1,1-1 1,-1 1 0,0 0-1,1-1 1,-1 1 0,0 0-1,1 0 1,-1 0 0,1-1 0,0 1-1,19-13 1996,-2 0-610,-16 11-1327,0 1 1,1-1-1,-1 0 0,0-1 1,-1 1-1,1 0 1,0-1-1,-1 1 1,1-1-1,-1 1 1,0-1-1,1 0 0,-1 1 1,-1-1-1,2-3 1,-2 2-55,0 1 1,0-1-1,0 0 1,-1 1-1,1-1 0,-1 1 1,0 0-1,0-1 1,0 1-1,-1 0 1,1-1-1,-3-3 0,-3-5 144,-1 0 0,0 0 0,0 1-1,-2 0 1,-10-10 0,12 14-411,1 0 0,-1 0 1,-1 1-1,1 1 0,-1 0 0,0 0 1,-19-7-1,26 11-78,0 0-1,0 1 1,0-1 0,0 1 0,0 0-1,-1-1 1,1 1 0,0 0-1,0 0 1,0 1 0,-1-1-1,1 0 1,0 1 0,0-1-1,0 1 1,0 0 0,0-1 0,-3 3-1,4-2-148,0 0 0,-1 0 0,1 0 0,0 0 0,0 0-1,1 0 1,-1 1 0,0-1 0,0 0 0,1 1 0,-1-1 0,0 0 0,1 1 0,-1-1-1,1 1 1,0-1 0,0 1 0,-1-1 0,1 1 0,0-1 0,0 1 0,0-1-1,1 1 1,-1-1 0,0 1 0,0-1 0,1 0 0,0 3 0,8 16-2033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2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52 3488,'26'-29'4138,"-13"8"-258,-12 19-3286,-2 3-49,-16 37-238,-30 49-1,14-28 294,3 0 0,-41 115 0,-23 135 753,83-269-1162,5-23 34,3-7 97,0-1 0,1 1 0,0 0 0,0 11 0,3-20 214,1-4-206,5-8-56,-6 9-252,4-9 28,0 1 0,5-20 0,3-7 88,14-13-160,1 1-1,39-51 0,-46 69 27,-6 10-5,0 1-1,1 0 0,1 1 0,1 0 1,26-19-1,-43 37-6,0 0 1,-1 1 0,1-1-1,1 0 1,-1 1-1,0-1 1,0 1-1,0-1 1,0 1 0,0-1-1,0 1 1,1 0-1,-1 0 1,0 0 0,2-1-1,-3 2 0,1-1-1,-1 0 1,1 0-1,0 0 1,-1 1 0,1-1-1,-1 0 1,1 1-1,-1-1 1,1 0-1,-1 1 1,1-1-1,-1 0 1,1 1-1,-1-1 1,0 1 0,1-1-1,-1 1 1,0-1-1,1 1 1,-1 0-1,2 3-1,-1 1-1,0-1 0,0 0 1,-1 0-1,1 1 1,-1-1-1,0 5 0,-2 24 58,-10 58-1,5-49-16,3-17-6,1-10-11,0 0-1,2 0 1,0 30-1,1-41 21,0 0 0,1 0-1,0 0 1,0 1-1,0-1 1,0 0-1,1 0 1,0-1 0,0 1-1,0 0 1,0 0-1,0-1 1,1 1 0,-1-1-1,1 0 1,0 0-1,0 0 1,7 5-1,-5-4 8,1-1 0,-1 0 0,1 0 0,0-1 0,0 0 0,0 0 0,1 0 0,-1-1 0,0 1 0,1-1 0,-1-1 0,0 0 0,1 1 0,-1-2 0,1 1 0,-1-1 0,0 0 0,11-3 0,5-3 29,0-2 1,0 0-1,33-20 1,-50 26-73,42-25 32,-1-3 1,-1-1-1,50-49 0,-75 61 62,27-33-1,-15 14-36,-21 22-53,-10 17-8,-1 0-1,0-1 0,0 1 1,0-1-1,0 1 1,0-1-1,0 1 1,0-1-1,0 1 0,0-1 1,0 1-1,0 0 1,0-1-1,0 1 1,0-1-1,0 1 1,0-1-1,0 1 0,0-1 1,0 1-1,-1 0 1,1-1-1,0 1 1,0-1-1,-1 1 0,1 0 1,0-1-1,-1 1 1,1 0-1,0-1 1,-1 1-1,1 0 1,-1-1-1,1 1 2,-1 0 0,1 0 0,0 0 0,-1 0 0,1-1 0,0 1 0,-1 0 0,1 0-1,0 0 1,-1 0 0,1 0 0,-1 0 0,1 0 0,0 0 0,-1 0 0,1 0 0,0 1 0,-1-1 0,1 0 0,0 0 0,-1 0 0,-6 3-1,1 0 1,0 0-1,-1 0 1,1 0-1,0 1 1,1 0-1,-9 8 1,-35 39-61,45-46 63,-18 17 3,2 2-1,1 1 1,-21 35 0,40-59 2,-41 82 34,37-71-10,-1 0 0,2 0 0,-1 0 0,2 1 0,-2 14 0,3-23 76,1 1 0,0-1 0,1 0 0,-1 1-1,2 5 1,-2-9-85,0-1-1,0 1 1,0 0-1,1 0 1,-1 0 0,0 0-1,1 0 1,-1 0-1,1-1 1,-1 1 0,1 0-1,-1 0 1,1-1-1,-1 1 1,1 0 0,0-1-1,0 1 1,-1 0-1,1-1 1,0 1-1,0-1 1,-1 0 0,1 1-1,0-1 1,0 1-1,0-1 1,0 0 0,0 0-1,0 0 1,1 1-1,3-2 44,0 0-1,0-1 1,0 1-1,0-1 0,0 0 1,0 0-1,0-1 1,-1 0-1,1 1 1,-1-1-1,6-5 0,-6 4-28,9-6-4,-1-1 0,0 0 0,-1-1 0,0-1 0,-1 0 0,-1 0 0,0 0 0,7-16 0,7-17-23,20-56 0,4-31-670,-45 127 442,-3 14 93,-1 7 95,-5 46 96,-4 62-33,9-90-51,0-13 29,1 1 1,1-1-1,3 26 1,-2-40 58,0-1 1,0 1-1,1-1 1,-1 0-1,1 1 1,0-1-1,1 0 1,-1 0-1,1 0 1,0-1-1,0 1 1,1-1-1,-1 1 0,1-1 1,0 0-1,8 5 1,-10-7-23,0-1-1,0 1 1,0-1-1,1 0 1,-1 0-1,0 0 1,1 0 0,-1 0-1,0-1 1,1 1-1,-1-1 1,1 0-1,-1 1 1,1-1 0,-1 0-1,1 0 1,2-1-1,-1 0-4,-1 0-1,0 0 0,1 0 0,-1-1 1,0 0-1,0 1 0,1-1 0,-2 0 1,1 0-1,5-5 0,1-3 10,0 0 0,0-1 1,-1 0-1,12-24 0,14-31-55,36-101 0,-56 132-77,-2 8-74,-11 26 141,-1 0 0,1 0 0,0 0 0,-1 0-1,1 0 1,0 0 0,-1 0 0,1 0 0,0 1 0,0-1 0,0 0-1,0 0 1,0 1 0,0-1 0,0 1 0,0-1 0,0 1-1,2-1 1,-3 1 9,1 0-1,0 1 0,-1-1 1,1 0-1,-1 1 0,1-1 1,-1 1-1,1-1 0,-1 1 1,0 0-1,1-1 0,-1 1 1,1-1-1,-1 1 0,0 0 1,0-1-1,1 1 0,-1 0 1,0-1-1,0 1 1,0 0-1,0-1 0,0 1 1,0 0-1,0 0 0,0 0 1,1 19-59,0 0 1,-2 0 0,-4 27-1,-2 31 188,7-30-68,-2-22 119,2 1-1,1 0 1,7 36 0,-5-56 210,1-8-104,6-14 63,-8 11-285,105-165-90,-104 163-29,1 0 0,1 0 0,-1 1 1,10-9-1,-13 13 50,0 0 0,0 0 0,0 0 0,0 0 0,0 1 0,0-1-1,1 0 1,-1 1 0,0-1 0,0 1 0,0-1 0,1 1 0,-1 0 0,0 0 0,0-1 0,1 1 0,-1 0 0,0 0 0,1 0 0,-1 0 0,0 0 0,0 1 0,1-1 0,-1 0 0,0 1 0,0-1 0,1 1 0,-1-1-1,0 1 1,0-1 0,0 1 0,0 0 0,2 1 0,8 9 9,0 1-1,-1 0 1,9 13-1,-13-15 33,1-1 0,-1-1-1,2 1 1,-1-1 0,1 0-1,0-1 1,1 0 0,13 9-1,-14-12 10,0 0 1,0-1-1,0 0 0,1 0 0,-1 0 0,1-1 0,-1-1 0,1 0 0,0 0 1,0 0-1,0-1 0,-1 0 0,17-3 0,-18 1-16,1 0-1,0 0 1,-1-1-1,0 0 1,0 0-1,0-1 0,0 0 1,0 0-1,-1 0 1,0-1-1,0 0 1,0 0-1,0-1 1,-1 0-1,9-12 1,1-5-17,-1-1 0,-2 1 1,0-2-1,-1 0 0,-2 0 1,-1-1-1,10-52 0,-15 46-149,-3 30 136,0 1 0,0 0 0,0-1 0,0 1 0,0 0 0,-1-1 0,1 1 0,0-1 0,-1 1-1,1 0 1,-1-1 0,1 1 0,-1 0 0,0 0 0,1 0 0,-1-1 0,0 1 0,0 0 0,-1-1 0,2 2 7,-1 0 0,1 0 0,-1-1 1,0 1-1,1 0 0,-1 0 0,1 0 0,-1 0 0,1 0 1,-1 0-1,1 0 0,-1 0 0,1 0 0,-1 0 0,0 0 1,1 0-1,-1 0 0,1 1 0,-1-1 0,1 0 0,-1 0 1,1 1-1,-1-1 0,1 0 0,0 1 0,-1-1 0,0 1 1,-10 11-51,10-11 48,-12 17-73,1 1 0,1 1 1,1 0-1,-8 22 0,-3 5 36,12-28 40,-4 7 183,-15 44 1,26-63-154,0 0 0,1 0 0,-1 0 0,1 0 0,0 0 0,1 1 0,0-1 0,0 0 0,1 1 0,-1-1 0,4 13 0,-2-16 14,0 1 1,0-1 0,0 0 0,0 0 0,1 0 0,-1 0 0,1 0-1,0 0 1,0-1 0,0 0 0,1 1 0,-1-1 0,1 0 0,0-1 0,0 1-1,0-1 1,0 1 0,0-1 0,1-1 0,-1 1 0,0 0 0,1-1-1,0 0 1,-1 0 0,8 0 0,2 0 51,1 0 0,0-2 0,0 1 0,0-2 0,0 0 0,23-7 0,58-21-991,-34 7-2512,-36 13 367,15-3-273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5:41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58 111 4800,'-36'-1'1535,"15"2"1767,31-2 3924,13-2-4425,14-2-1276,301-52 2459,-124 26-5549,-169 26 298,39-2-1331,-4 6-3492,-21 4 1909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71 456 5216,'-8'1'777,"0"-1"0,0 2 0,0-1 0,0 1 0,0 0 1,-15 6-1,26-9-58,1-1 1,-1 1 0,0-1-1,-1 0 1,1 0 0,0 0-1,-1-1 1,4-2 0,0-2 22,-1 0 1,9-13 0,26-62-688,-31 63 630,28-70-81,15-32-115,-37 87-558,-15 34 69,0 0 0,0 0 0,0-1 0,0 1 0,0 0 1,0 0-1,0 0 0,1-1 0,-1 1 0,0 0 0,0 0 0,0 0 1,0-1-1,1 1 0,-1 0 0,0 0 0,0 0 0,0 0 0,0 0 1,1 0-1,-1-1 0,0 1 0,0 0 0,1 0 0,-1 0 0,0 0 0,0 0 1,0 0-1,1 0 0,-1 0 0,0 0 0,0 0 0,1 0 0,-1 0 1,0 0-1,0 0 0,1 0 0,1 21 48,-30 336 1040,-12-61 133,3-52 161,33-210-777,4-31 64,1-22-269,7-67 32,32-145 0,-17 126-297,-7 22-282,53-154-1,-62 219 82,0 1 0,1 0-1,1 1 1,0 0 0,2 0-1,19-24 1,-29 39 57,0-1 0,0 1 0,1 0 0,-1 0 0,0 0 0,0 0 0,1 0 0,-1 0 0,0 0 0,1 1 0,-1-1 0,1 0 0,-1 1 0,1-1 0,-1 1 0,1-1 0,-1 1 0,1 0 0,0 0 0,-1 0 0,1 0 0,-1 0 0,1 0 0,0 0 0,-1 0 0,1 1 0,-1-1-1,1 1 1,2 0 0,-2 1 8,0-1 0,0 1 0,0 0 0,-1-1-1,1 1 1,0 0 0,-1 0 0,0 0 0,1 0 0,-1 1-1,0-1 1,0 0 0,0 0 0,0 1 0,-1-1-1,1 0 1,0 1 0,-1 3 0,2 14 97,-1 0 0,-1 0 0,0 0 0,-2 0 0,-6 28 0,2-20-13,-2 0-1,-1 0 1,-13 29-1,19-52-41,1 0 0,-1 0-1,0 0 1,0-1 0,-1 1-1,1-1 1,-6 5-1,7-7-21,-1 0-1,1 0 1,0 0-1,-1-1 1,0 1-1,1-1 1,-1 1 0,0-1-1,1 0 1,-1 0-1,0-1 1,0 1-1,0 0 1,-5 0-1,7-2-35,1 1-1,-1 0 1,1 0 0,-1 0-1,1 0 1,0 0 0,-1 0-1,1 0 1,-1 0-1,1 0 1,-1 0 0,1 0-1,-1 1 1,1-1 0,0 0-1,-1 0 1,1 0 0,-1 1-1,1-1 1,0 0-1,-1 0 1,1 1 0,0-1-1,-1 0 1,1 1 0,-1-1-1,1 1 0,0-1 1,1 1-1,-1-1 0,0 1 0,0-1 0,0 1 1,0-1-1,1 1 0,-1-1 0,0 0 0,0 1 1,1-1-1,-1 1 0,0-1 0,1 0 1,-1 1-1,1-1 0,0 1 0,2 1 8,0 1-1,1-1 1,-1 0 0,1 0-1,4 2 1,0-2 29,0 0 0,0 0-1,1-1 1,-1 0 0,14-1 0,45-5 59,-41 2-19,-5 1-17,-1-1 0,0 0-1,0-2 1,0 0-1,-1-1 1,0-1-1,0-1 1,-1-1-1,1-1 1,-2 0-1,0-1 1,0-1-1,27-24 1,-26 17 18,-1 0 0,-1 0-1,-1-2 1,0 0 0,-2 0 0,0-1 0,-2-1 0,12-30-1,-17 36-34,-3 9-21,0 1 0,0-1 1,-1 0-1,0 0 0,-1 0 0,2-13 0,-3 12-5,-1 1 1,0 0-1,0 0 0,0 0 1,-1 0-1,-1 0 1,1 1-1,-5-9 0,7 15-6,0 1 0,0-1-1,-1 1 1,1-1-1,0 1 1,0-1-1,0 1 1,0-1-1,0 1 1,0-1-1,-1 0 1,1 1-1,1-1 1,-1 1-1,0-1 1,0 1-1,0-1 1,0 1-1,0-1 1,0 0 0,1 1-1,-1-1 1,0 1-1,0-1 1,1 1-1,-1-1 1,0 1-1,1 0 1,-1-1-1,0 1 1,1-1-1,-1 1 1,1 0-1,-1-1 1,1 1-1,-1 0 1,1 0 0,-1-1-1,1 1 1,-1 0-1,1 0 1,-1 0-1,1-1 1,-1 1-1,1 0 1,0 0-1,5-1-38,-1 1 0,0-1 0,0 1 0,6 1 0,-4-1 30,9 0-9,-1 0 0,1 2 0,-1-1 0,1 2 0,-1 0 0,21 8 0,-30-9 27,-1 0-1,0 0 1,0 1 0,0 0-1,0 0 1,-1 0 0,1 1-1,-1-1 1,0 1 0,0 0-1,0 1 1,0-1 0,-1 0-1,0 1 1,0 0 0,0 0-1,0 0 1,-1 0 0,0 0-1,0 1 1,1 6-1,0 2-9,-1 0 0,0 0-1,-2 0 1,0 17-1,-8 58 90,6-73-40,-6 36 40,4-36-22,2 1-1,-2 22 0,4-38-53,0 0 0,0 0-1,0-1 1,0 1-1,0 0 1,0 0 0,0 0-1,1 0 1,-1 0-1,0 0 1,0-1 0,1 1-1,-1 0 1,1 0-1,-1 0 1,1-1 0,-1 1-1,1 0 1,-1-1-1,1 1 1,0 0 0,-1-1-1,1 1 1,0-1-1,-1 1 1,1-1 0,0 1-1,0-1 1,0 1-1,-1-1 1,1 0 0,0 0-1,0 1 1,0-1-1,0 0 1,0 0 0,0 0-1,-1 0 1,1 0-1,0 0 1,0 0 0,0 0-1,0 0 1,0-1-1,0 1 1,1-1 0,5 0 38,-1-1 0,1-1 0,-1 0 0,12-6 0,153-102-97,-83 49-94,-87 62 132,0-1 0,0 0 1,0 0-1,0 1 0,0-1 0,1 1 1,-1-1-1,0 1 0,0 0 1,1-1-1,-1 1 0,2 0 0,-2 0 12,-1 0 0,0 0-1,1 0 1,-1 0 0,1 0-1,-1 0 1,0 1 0,1-1-1,-1 0 1,1 0 0,-1 1-1,0-1 1,1 0 0,-1 0 0,0 1-1,1-1 1,-1 0 0,0 1-1,0-1 1,1 0 0,-1 1-1,0-1 1,0 1 0,1-1-1,0 4 0,-1 0-1,1-1 0,0 1 0,-1-1 1,0 1-1,0 6 0,0-2 12,-4 47-77,2-44 71,1 0 0,0 0 1,0 0-1,2 0 0,-1 0 0,1 0 0,1 0 1,3 13-1,-4-20 10,1 0-1,-1-1 1,1 1 0,0 0 0,0-1 0,0 1-1,0-1 1,1 0 0,0 0 0,-1 0-1,5 4 1,-6-6-1,1 0-1,0 0 1,0 0 0,-1 0-1,1-1 1,0 1-1,0 0 1,0-1 0,0 1-1,-1-1 1,1 1 0,0-1-1,0 0 1,0 0-1,0 0 1,0 0 0,0 0-1,0-1 1,0 1-1,0-1 1,0 1 0,0-1-1,-1 1 1,1-1 0,2-1-1,0-1 8,-1 1 0,1-1 0,-1 1 1,0-1-1,0 0 0,0 0 0,0 0 0,0-1 0,-1 1 0,0-1 0,1 1 0,-1-1 1,-1 0-1,1 0 0,0 0 0,-1 0 0,0 0 0,0 0 0,0 0 0,0-9 0,0-6-9,0 0-1,-1-1 0,-4-21 0,3 34-1,-1-18-24,-11-46 0,10 61-1,0 0 1,0 1 0,-1 0 0,-1-1 0,0 2-1,0-1 1,-10-12 0,12 17-2,-1 1-1,1 0 1,-1 0 0,0 0-1,0 1 1,0-1 0,0 1-1,-1 0 1,1 0 0,-1 0-1,1 1 1,-1-1 0,1 1-1,-10-1 1,14 2 15,-1 0-1,1 0 1,0 0 0,-1 0 0,1 0-1,-1 0 1,1 0 0,0 0-1,-1 0 1,1 0 0,0 0-1,-1 0 1,1 1 0,-1-1-1,1 0 1,0 0 0,-1 0-1,1 0 1,0 1 0,-1-1-1,1 0 1,0 0 0,-1 1-1,1-1 1,0 0 0,0 0-1,-1 1 1,1-1 0,0 0-1,-1 1 1,2 0-3,-1 0 0,0 0 0,0-1 0,0 1-1,0 0 1,0-1 0,0 1 0,1 0 0,-1 0 0,0-1 0,1 1 0,-1-1 0,1 1 0,0 1-1,19 18-121,-16-17 147,0 0 0,1 0 0,-1 0 0,1-1 0,0 0 0,0 0 0,0 0 0,0 0 0,0-1 0,0 0 0,0 0 0,0 0 0,1-1 0,-1 0 0,0 0 0,0 0 0,1 0 0,-1-1 0,5-1 0,103-26 25,-12 2-130,235-34 212,-335 60-119,-1 0 1,0 0-1,0 0 0,0 0 1,1 0-1,-1 0 1,0 0-1,0-1 0,1 1 1,-1 0-1,0 0 1,0 0-1,1 0 0,-1 0 1,0 1-1,0-1 1,1 0-1,-1 0 0,0 0 1,0 0-1,1 0 1,-1 0-1,0 0 0,0 0 1,0 0-1,1 1 1,-1-1-1,0 0 0,0 0 1,0 0-1,0 0 0,1 1 1,-5 7 76,-14 11-12,14-16-50,-18 20 13,0 1 0,1 0 0,2 2 0,0 0 0,2 1 0,1 1 0,1 1 0,-11 30 0,23-51-20,1-1-1,0 1 0,0 0 0,0 0 0,1 0 1,1 0-1,-1 0 0,2 11 0,-1-15 2,1-1-1,-1 0 1,1 0 0,0 0 0,0 0-1,1 0 1,-1 0 0,1 0-1,-1 0 1,1 0 0,0-1-1,0 1 1,0-1 0,0 1 0,1-1-1,-1 0 1,1 0 0,-1 0-1,1 0 1,0 0 0,0-1-1,-1 1 1,5 1 0,2 0 12,0 0 0,0-1-1,0 0 1,1 0 0,-1-1 0,0 0 0,1 0 0,-1-1 0,1-1 0,-1 1 0,0-1 0,10-3-1,-6 1-3,-1-1-1,-1 0 0,1 0 1,0-1-1,-1-1 0,0 0 1,0 0-1,17-15 0,1-6 4,0-2-1,-3-1 1,0-1-1,37-60 1,-30 32 46,-30 53-66,-1 0 0,1 0 0,-1 0 0,0 0 0,-1-1-1,0 1 1,1-12 0,-2 17-11,0-1-1,0 1 1,0 0-1,0-1 1,0 1-1,0-1 1,-1 1-1,1-1 1,0 1-1,-1 0 1,1-1 0,-1 1-1,0 0 1,1-1-1,-1 1 1,0 0-1,0 0 1,0 0-1,0 0 1,0 0-1,0 0 1,0 0 0,0 0-1,0 0 1,-1 0-1,1 1 1,0-1-1,0 0 1,-1 1-1,1-1 1,0 1-1,-1-1 1,1 1-1,-1 0 1,1 0 0,-2-1-1,0 1-15,-1 0 0,1 0 0,0 1-1,0-1 1,-1 1 0,1 0 0,0-1 0,0 1-1,0 1 1,0-1 0,0 0 0,0 1 0,0 0-1,-5 3 1,2 2 12,-1 0-1,1 0 0,0 1 1,0 0-1,1 0 1,0 0-1,1 0 0,0 1 1,0 0-1,1 0 1,0 0-1,0 0 0,-2 19 1,3-16 19,1 0 0,1-1 0,-1 1 1,2 0-1,0 0 0,0-1 0,1 1 0,1 0 1,0-1-1,0 0 0,6 13 0,-6-18-4,0-1 1,0 0-1,0 0 0,1 0 1,-1 0-1,1-1 0,0 1 1,1-1-1,-1 0 0,1-1 1,0 1-1,10 5 0,-8-5 27,1-1 0,0 0 0,0 0 0,0-1 0,0 0-1,1 0 1,-1-1 0,14 0 0,-8-1 6,1-1 0,0 0 0,-1-1 0,1-1 0,-1 0 0,0-1 0,0-1 0,0 0 0,0-1 0,19-11 0,-21 8-5,0 1-1,0-2 0,-1 0 0,0 0 1,-1-1-1,17-21 0,-9 5 31,-1 0 1,15-34-1,-27 51-63,12-23-68,-2-1 0,21-65 0,-34 91-138,0 9 19,-2 16-29,0-9 231,-11 200-1,5-163 118,-2-1 0,-22 71 0,27-105-131,-1 0 0,0 0 1,-1 0-1,0-1 0,0 0 1,-1 0-1,0 0 0,-9 9 1,11-14 16,0-1 1,0 1 0,0-1-1,-1 1 1,0-1 0,0 0 0,1-1-1,-2 1 1,1-1 0,0 0-1,0 0 1,-1-1 0,1 0 0,-1 0-1,1 0 1,-12 0 0,10-1-14,-1-1 0,1 0 0,0 0-1,-1 0 1,1-1 0,0-1 0,0 1 0,0-1 0,1 0 0,-1 0 0,1-1 0,-9-6 0,10 6-39,0 0 0,0 0 0,1 0 0,-1-1 0,1 0 0,0 0 0,0 0-1,1 0 1,0-1 0,0 1 0,0-1 0,0 0 0,1 0 0,-3-11 0,5 16 27,0 1 0,0-1 0,-1 0 0,1 0 0,0 1 0,0-1 0,0 0 0,0 0 0,0 1 0,0-1 0,0 0 0,1 0-1,-1 1 1,0-1 0,0 0 0,1 0 0,-1 1 0,0-1 0,1 0 0,-1 1 0,1-1 0,-1 0 0,0 1 0,2-2 0,-1 2-4,0-1 0,0 0 0,1 1 0,-1-1 0,0 1 0,0 0 0,1-1 0,-1 1 0,0 0 0,1 0 0,-1-1 0,0 1 0,2 1 0,6-1-50,0 2-1,0-1 1,13 5-1,-14-4 15,176 43 118,-174-42-48,-1-1 1,1-1-1,-1 1 0,1-2 1,0 1-1,-1-1 1,1-1-1,13-1 0,-17 0 19,0 1 0,0-1-1,0 0 1,-1 0-1,1-1 1,-1 0 0,1 0-1,-1 0 1,0 0-1,0-1 1,-1 0 0,1 0-1,-1 0 1,6-8-1,6-10 6,-2-2-1,-1 1 0,-1-2 1,12-32-1,9-18-80,67-121 14,-100 196 20,0 0-1,0 0 1,0 1 0,0-1-1,0 0 1,0 0 0,0 0 0,0 0-1,0 0 1,0 0 0,0 0-1,0 0 1,0 0 0,0 0-1,0 0 1,0 0 0,0 1-1,0-1 1,0 0 0,0 0-1,0 0 1,0 0 0,1 0-1,-1 0 1,0 0 0,0 0-1,0 0 1,0 0 0,0 0-1,0 0 1,0 0 0,0 0-1,0 0 1,0 0 0,0 0-1,1 0 1,-1 0 0,0 0 0,0 0-1,0 0 1,0 0 0,0 0-1,0 0 1,0 0 0,0 0-1,0 0 1,0 0 0,1 0-1,-1 0 1,0 0 0,0 0-1,0 0 1,0-1 0,0 1-1,0 0 1,1 17-89,-1 23-18,-33 189 433,30-214-286,-1 1-1,-1-1 1,-1 0-1,-7 16 1,9-23-8,0-1-1,0 0 1,0 0 0,-1-1 0,0 1 0,-1-1 0,1 0 0,-1-1 0,-13 11 0,16-14-30,-1 0 0,0-1 0,1 1 0,-1-1 0,0 1 1,0-1-1,0 0 0,0-1 0,0 1 0,0-1 0,0 0 0,0 0 1,-1 0-1,1 0 0,0-1 0,0 1 0,0-1 0,0 0 0,0-1 1,1 1-1,-1-1 0,0 1 0,0-1 0,1 0 0,-1 0 0,1-1 1,-5-3-1,8 6 0,-1-1 0,1 1 1,0 0-1,0 0 0,-1 0 1,1 0-1,0-1 0,-1 1 1,1 0-1,0 0 0,0-1 1,0 1-1,-1 0 0,1 0 1,0-1-1,0 1 0,0 0 0,0-1 1,-1 1-1,1 0 0,0 0 1,0-1-1,0 1 0,0 0 1,0-1-1,0 1 0,0 0 1,0-1-1,0 1 0,0 0 1,0-1-1,0 1 0,0 0 1,0-1-1,0 1 0,1-1 1,-1 1 10,1-1 1,0 1 0,0-1 0,0 1-1,0 0 1,0-1 0,-1 1 0,1 0-1,0 0 1,0 0 0,0 0 0,2 0-1,30 3 350,18 11-33,-7-1-168,84 11-1,-63-13-1906,0 4-6059,-61-15 6636,-1 1 1,1 0-1,0 0 1,-1 1-1,1-1 1,-1 1 0,1-1-1,-1 1 1,0 0-1,5 4 1,-1 6-4464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46 6240,'-5'-4'1119,"1"-4"2866,8 88 1702,10 41-3674,-5-42-1415,18 242 1765,-20-246-1788,0 38 178,-3-51 244,-4-59-624,-4-7 438,1-3-811,-1 0-1,1 0 1,1 0 0,-1 0 0,1 0 0,0 0-1,0-11 1,0 7-3,-33-293 71,25 179 50,-4-74-187,10 172 165,-1-6 261,2-3 337,3 35-737,0 0 41,1 1 0,0 0-1,-1 0 1,1 0 0,-1 0 0,1 0 0,0 0 0,-1 0 0,1 0 0,-1 1-1,1-1 1,0 0 0,-1 0 0,2 1 0,12 13 52,0 0 0,17 23 0,12 14 40,-10-13 38,-2 2 1,42 70-1,-49-72-76,120 172 225,-63-105-42,-59-79-173,-10-12-74,0 1 0,19 31 1,-14-18 117,-12-22-95,0 1 0,7 15-1,-12-20 332,1 5-204,0-9-54,0 0 0,0 0 0,0 0 0,-1 0 0,1 0-1,-1 0 1,1-1 0,-1 1 0,0 0 0,0 0-1,0 0 1,0-1 0,-1-3 0,0-6 145,0-105 93,2-117-94,3 172-185,19-108-1,8 49-496,-25 95 192,-6 22-89,1-1 0,0 1 1,0-1-1,0 1 0,0 0 1,1 0-1,0 0 0,2-4 1,-3 6-93,-1 1 0,1-1 1,-1 1-1,1-1 0,-1 1 1,1 0-1,-1-1 0,0 0 0,0 1 1,0-1-1,0-2 0,0 2-131,0 1 1,0-1-1,0 0 0,1 1 0,-1-1 0,0 1 1,0-1-1,1 1 0,-1-1 0,1 0 0,0 1 1,-1 0-1,1-1 0,1-1 0,4-3-1558,-1 0 0,1 1 0,11-9 1,6-2-552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27 283 1664,'-10'9'8677,"-7"-1"5216,29-9-13584,-1 0 0,0-1 0,0 0 0,0-1 0,14-5 1,10-3-80,291-53 651,-256 53-738,90-12-132,277-2 0,-414 25-74,7-1 143,0 2-1,0 1 1,38 7-1,-10-1-169,-58-8 92,0 0 0,1 0 1,-1 0-1,0 0 0,0 0 1,0 1-1,1-1 0,-1 0 1,0 0-1,0 0 0,0 0 1,1 0-1,-1 0 0,0 0 1,0 0-1,0 0 0,1 0 0,-1 0 1,0 0-1,0 0 0,0 0 1,1 0-1,-1 0 0,0 0 1,0 0-1,0-1 0,1 1 1,-1 0-1,0 0 0,0 0 1,0 0-1,0 0 0,1 0 0,-1-1 1,0 1-1,0 0 0,0 0 1,0 0-1,0 0 0,0-1 1,0 1-1,1 0 0,-1 0 1,-4-11-18,-14-12 18,9 14-31,-1 1 0,0 1-1,0-1 1,0 1-1,-13-5 1,-58-24-289,5 4 330,51 20 275,24 12-214,15 3-244,32 8 312,-1 2 0,74 31 0,-100-36-47,40 20 43,-53-25-144,-1 0 0,0 1-1,0-1 1,0 1 0,-1 0-1,1 1 1,-1-1 0,4 6-1,-6-6 40,0-1 0,-1 0-1,1 1 1,-1-1-1,0 1 1,0-1-1,0 1 1,-1-1-1,1 1 1,-1 0 0,0-1-1,0 1 1,-1 6-1,-2 6 111,-7 27 0,9-37-133,-48 141-54,26-84-2397,21-59 1473,1 0 0,-1 0 0,1 0 0,0 0 0,0 1 0,1-1 0,-1 0 0,1 1 0,0-1 0,0 0 1,2 8-1,5-2-2616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6816,'-12'-18'2197,"13"7"4712,0 11-6664,0 1 0,0-1 0,0 0 0,0 1 1,0-1-1,0 0 0,0 1 0,0-1 0,-1 1 1,1-1-1,0 1 0,0 0 0,0-1 0,-1 1 1,1 0-1,0 1 0,2 3 141,0 0 1,-1 0-1,0 1 0,0-1 1,-1 1-1,2 7 0,0 3-2,7 39 942,6 96-1,-11-91-893,14 229 1029,-7-140-1157,-11-96-2624,0-64-6265,0 6 7312,0-1 0,0 0 0,1 1 0,-1-1-1,1 1 1,5-10 0,9-25-2797,-8-1 1659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46 140 5472,'-12'-13'1025,"7"9"-154,1 0 0,0 0 0,1 0 0,-1-1 0,1 0 0,-5-7 0,8 11-684,-1-1-1,1 1 1,-1-1 0,1 1-1,0-1 1,0 1-1,0-1 1,-1 0-1,1 1 1,1-1 0,-1 1-1,0-1 1,0 1-1,1-1 1,-1 1-1,0-1 1,1 1 0,0-1-1,-1 1 1,1 0-1,0-1 1,0 1-1,0 0 1,-1-1 0,2 1-1,-1 0 1,0 0-1,0 0 1,2-2-1,3-2 78,1 1 0,-1-1 0,1 1 0,-1 0 0,1 0 0,0 1 0,1 0 0,-1 0 0,1 1 0,-1 0 0,1 0 0,0 1 0,-1 0 0,1 0 0,0 1 0,0 0 0,11 1 0,32 4 340,1 3 0,-1 2 0,85 27 0,-118-31-385,0 1-1,-1 1 1,0 1-1,-1 0 1,0 1-1,17 13 1,-28-18-109,0 0 0,0 0 0,0 0 0,0 0 0,-1 1 0,0 0 0,0 0 0,4 9 0,-6-11-44,0 1-1,-1-1 1,0 1 0,0-1-1,0 0 1,-1 1-1,1 0 1,-1-1 0,0 1-1,0-1 1,-1 1-1,1-1 1,-1 1 0,-2 5-1,1-3-25,-1 0-1,0 0 0,0 0 1,-1-1-1,0 1 1,0-1-1,-1 0 1,0 0-1,0-1 1,0 1-1,0-1 1,-1 0-1,0-1 1,0 1-1,0-1 1,-1 0-1,1-1 0,-1 0 1,0 0-1,-10 3 1,3-2-193,0 0 0,0-1 1,0 0-1,0-2 0,-1 0 0,1 0 1,-1-1-1,1-1 0,-25-4 0,26 2-442,0 0 0,1-1-1,-1-1 1,1 0 0,0 0-1,-20-13 1,15 6-2564,-26-24 0,38 33 2047,-9-12-3289,14 15 4245,0-1-1,-1 1 0,1-1 0,0 1 0,0-1 1,-1 1-1,1-1 0,0 1 0,0-1 0,0 1 1,0-1-1,0 1 0,0-1 0,0 1 0,0-1 1,0 1-1,0-1 0,0 1 0,0-1 0,0 1 0,0-1 1,1 1-1,-1-1 0,0 1 0,0-1 0,0 1 1,1-1-1,-1 1 0,0-1 0,1 1 0,-1 0 1,1-1-1,15-9-4083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 4064,'-16'-18'16948,"13"23"-15166,2-2-1581,0 0 1,0 0-1,1-1 0,-1 1 0,1 0 1,0 0-1,0 0 0,0 0 1,0 0-1,1 0 0,0 5 0,2 16 221,-1 53 248,4-1 1,30 147-1,-31-202-721,0 0-1,2 0 1,0-1 0,13 26 0,-18-43-413,-1-1 0,0 1 0,0-1 0,0 1 0,0 0 0,0-1 0,0 1 0,0 4 0,20-33-18541,-15 16 17824,8-13-819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27 157 6816,'-5'-2'665,"4"2"-552,0-1 1,0 1 0,0 0-1,0-1 1,0 1-1,0-1 1,0 1 0,1-1-1,-1 1 1,0-1-1,0 0 1,0 1 0,1-1-1,-1 0 1,0 0-1,1 1 1,-1-1 0,1 0-1,-1 0 1,0-1-1,-1-3 3465,0-3 2444,6 1-5094,0 4-483,0 1 1,0-1-1,0 1 0,0 0 1,1 0-1,5-1 0,9-5 246,11-5-144,0 1 0,1 1 0,33-6 0,99-13-650,-147 28-120,40-6-2420,-21 6-2987,-34 2 5325,0-1 0,0 1-1,0 0 1,0 0 0,0 0-1,0 0 1,0 0 0,0 0-1,0 1 1,-1-1 0,1 0-1,0 0 1,0 1-1,0-1 1,0 1 0,0-1-1,-1 0 1,1 1 0,0 0-1,0-1 1,-1 1 0,1-1-1,0 1 1,-1 0 0,1-1-1,0 1 1,-1 0-1,1 0 1,-1 0 0,0-1-1,1 1 1,-1 0 0,1 0-1,-1 0 1,0 0 0,0 0-1,0 0 1,1 1-1,-4 9-3176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1143 4736,'-2'3'502,"0"-1"-1,0 1 1,0 0-1,0-1 1,1 1 0,0 0-1,-1 0 1,1 0 0,0 0-1,0 1 1,1-1 0,-1 0-1,1 0 1,-1 0 0,1 5-1,-5 17 9675,6-26-10063,0 0 0,0 1 0,0-1 1,-1 0-1,1 0 0,0 1 0,-1-1 0,1 0 1,-1 0-1,1 0 0,0-1 0,1-1 81,7-13 42,0 0 1,-1 0-1,0-1 0,7-25 1,14-73 282,-9 31-177,79-323 191,-67 272-410,-23 95 21,1 1 1,22-49 0,-27 75-67,1 1 1,0 1 0,1-1 0,1 1 0,-1 0 0,2 1-1,-1 0 1,2 0 0,-1 1 0,22-16 0,-19 17-27,1 0 1,0 2-1,0-1 1,1 2-1,-1-1 0,1 2 1,0 0-1,17-2 1,-24 5-40,1 0 1,-1 1-1,0 0 1,1 0-1,-1 1 1,1 0-1,12 3 1,-15-2-11,0 0 1,0 0-1,-1 0 0,1 1 1,0-1-1,-1 1 1,0 0-1,0 0 0,0 1 1,0-1-1,0 1 0,3 4 1,-5-5 8,-1 0 0,1 0 0,-1 0 0,1 0 0,-1 0 0,0 1 0,0-1 0,0 0 0,-1 0 0,1 1 0,-1-1 0,0 1 0,0-1 0,0 0 0,0 1 0,0-1 0,-1 0 0,0 1 0,0-1 0,1 0 0,-2 0 0,-1 6 0,-2 1 30,0 0 0,-1 0 0,0-1 0,0 0 0,-13 14 0,-1-1-109,-1-2-1,-1 0 1,-1-1 0,-27 17 0,48-35 36,-1 1 1,1 0-1,-1 0 0,1 0 1,0 0-1,0 0 1,0 1-1,-3 3 0,5-5 22,-1 0-1,0 0 1,1 0-1,0 0 1,-1 0-1,1 0 1,0 1-1,-1-1 1,1 0-1,0 0 1,0 0-1,0 0 1,0 1-1,0-1 1,0 0-1,0 0 1,1 0-1,-1 0 1,0 0-1,1 1 1,-1-1-1,0 0 1,1 0-1,0 0 1,0 1-1,11 12-51,0-1 0,0 0 0,1-1 0,17 13 0,-12-10 121,12 7 5,-22-17-44,0 1-1,-1-1 1,0 1 0,0 1-1,-1-1 1,1 1-1,-1 0 1,6 10-1,-11-15 7,0-1-1,-1 1 0,1 0 0,0-1 0,-1 1 0,1 0 0,-1 0 0,1 0 0,-1-1 1,0 1-1,0 0 0,0 0 0,0 0 0,0 0 0,0-1 0,-1 1 0,1 0 0,-1 0 0,1 0 1,-2 2-1,0-1 15,1-1 1,-1 1-1,0-1 1,0 1-1,0-1 1,-1 0-1,1 0 1,-1 0-1,1 0 1,-1 0-1,-3 1 1,-8 4 87,0-1 1,0-1 0,-30 7 0,37-10-133,-28 6 204,-70 8 0,88-15-802,1 0-1,0-1 1,-1-1-1,1-1 1,0 0 0,-27-8-1,27 3-1561,15 7 1828,1 0 0,-1-1 0,0 1 0,1 0 0,-1 0 0,1-1 0,-1 1 0,0 0 0,1-1 0,-1 1 0,1-1 0,-1 1 0,1-1 0,-1 1 0,1-1 0,-1 1 0,1-1 0,-1-1 0,11-3-4811,9-10 1685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 8384,'-16'-17'3104,"24"17"-2400,-13-11 6879,15 6-6175,3 5 1120,5-4-1440,9 4 32,5 0-672,7 0-320,6 0-128,0 0-1472,0 4 768,0 1-5312,1 1 3329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2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66 2720,'1'-2'204,"0"-1"1,0 1-1,0 0 1,1-1-1,-1 1 1,1 0-1,1-3 1,-2 4 17,0 0 0,0 0 1,0-1-1,0 1 0,-1 0 1,1-1-1,0 1 0,-1 0 0,1-1 1,-1 1-1,1-1 0,-1 0 1,0 1-1,1-3 0,-1 4-120,0-1-1,0 0 1,0 0-1,0 0 1,0 1-1,0-1 1,0 0-1,0 0 1,0 1-1,-1-1 1,1 0-1,0 0 1,-1 1-1,1-1 1,0 0-1,-1 0 1,1 1-1,-1-1 0,1 1 1,-1-1-1,1 0 1,-1 1-1,1-1 1,-1 1-1,1-1 1,-1 1-1,0-1 1,0 1-1,1 0 1,-1-1-1,0 1 1,1 0-1,-1 0 1,0-1-1,0 1 1,0 0-1,1 0 1,-1 0-1,0 0 0,0 0 1,1 0-1,-1 0 1,0 0-1,0 0 1,0 1-1,1-1 1,-1 0-1,-1 1 1,-3 0 61,0 1 0,0 0 1,0 0-1,1 1 0,-8 4 0,-21 21 252,21-17-323,-12 13 10,2 0-1,0 2 1,-18 29 0,24-34 35,2-1 80,-14 25-1,25-39-131,-1 0 1,2 0-1,-1 1 0,1-1 0,0 1 0,0-1 0,1 1 1,-2 13-1,3-18-50,0-1 0,0 1 0,0 0 0,0 0 0,0-1 0,1 1 0,-1 0 0,1 0 0,-1-1 0,1 1 0,-1-1 0,1 1 0,0 0 0,0-1 0,0 1 0,0-1 0,0 0 0,0 1 1,0-1-1,0 0 0,3 2 0,-2-2 8,0 0 1,0 0-1,0 0 1,1 0-1,-1-1 1,0 1 0,0-1-1,1 1 1,-1-1-1,0 0 1,1 0-1,-1 0 1,0 0 0,4-1-1,1-1 45,1 0 1,-1 0-1,1-1 0,-1 0 0,0 0 1,0 0-1,0-1 0,10-7 0,-9 4-39,-1 0 0,0 0 0,0-1-1,0 0 1,-1-1 0,0 1-1,-1-1 1,6-11 0,1-9 13,13-40 1,-19 50-56,-1 5-35,-1 1 1,-1 0-1,0-1 0,2-26 0,-6 31-26,0 7 52,-3 17 16,2 13 239,1 0-1,0 0 1,3 0 0,7 50 0,-7-72-184,-1-1 1,1 1 0,-1-1-1,2 0 1,-1 0-1,0 0 1,1 0 0,0 0-1,0 0 1,1-1-1,-1 0 1,1 1 0,0-1-1,0 0 1,0-1 0,1 1-1,-1-1 1,7 4-1,-2-4 20,0 1 1,1-1-1,-1-1 0,1 0 0,-1 0 0,1-1 0,0 0 0,13 0 0,5-3-84,48-7-1,-54 5-1084,-1-1 0,39-15 0,-45 14-1344,-1-1 0,20-12 0,11-10-2210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7968,'-1'-1'271,"1"0"1,0 0-1,-1-1 1,1 1-1,0 0 1,0-1 0,0 1-1,0 0 1,0 0-1,0-1 1,1 1-1,-1 0 1,0-1-1,1 1 1,-1 0-1,0 0 1,1 0-1,0-1 1,-1 1 0,1 0-1,0 0 1,-1 0-1,1 0 1,0 0-1,0 0 1,0 0-1,0 0 1,0 1-1,0-1 1,0 0-1,0 0 1,1 1 0,-1-1-1,0 1 1,0-1-1,0 1 1,1 0-1,-1-1 1,0 1-1,0 0 1,1 0-1,-1 0 1,0 0-1,1 0 1,-1 0 0,3 0-1,-3 1-108,0-1-1,1 1 1,-1 0-1,0 0 1,0-1 0,1 1-1,-1 0 1,0 0 0,0 0-1,0 0 1,0 0-1,0 0 1,-1 0 0,1 1-1,0-1 1,0 0-1,-1 0 1,1 1 0,-1-1-1,1 0 1,-1 1-1,1-1 1,-1 1 0,0 2-1,1 4 102,0 0 0,-1 1 0,-1 8 0,1-14-185,-17 159 1663,-2 64-1388,19-173-611,0-20-3774,15-31-9105,-14-2 12764,0-1-1,-1 1 1,1-1-1,-1 1 0,1-1 1,-1 1-1,1-1 1,-1 1-1,1-1 1,0 0-1,0-1 754,13-10-4354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14 145 11392,'-1'0'173,"1"0"1,-1 1 0,1-1-1,0 0 1,-12-9 9715,114 3-2725,46-16-6196,-44 5-727,-74 13-793,-1-2 1,1-2-1,-1 0 1,28-14-1,-50 19-1732,0-1-1,0 0 0,10-8 0,1-1-7919,-10 6 5495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9216,'-5'-10'2444,"8"7"-971,5-4 1916,-7 6-3002,0-1 0,1 1 0,-1 0 0,1 0 0,0 0 0,-1 0 0,1 0 0,0 0 0,-1 0 0,1 0 0,0 1 0,3-2 0,25-3 1441,-12 4-1413,1 0 0,-1 1 0,0 1 0,0 1 0,0 0 0,0 2-1,0 0 1,31 11 0,-40-11-378,0 0 0,0 1 0,0 0 0,-1 0 0,0 1 0,0 0 0,0 0 0,-1 1 0,0 0 0,-1 0 0,1 1 0,-1-1 0,0 2 0,-1-1 0,0 0 0,-1 1 0,7 17-1,-7-14 28,0 0 0,-1 1 0,-1-1 0,0 1 0,0-1-1,-1 1 1,-1 0 0,0-1 0,-3 16 0,1-17-11,0 0 1,-1 0-1,-1-1 1,1 1-1,-2-1 1,0 0-1,0 0 1,0-1-1,-1 1 1,-14 15-1,8-12-8,-1 0 1,-1-1-1,0 0 0,-1-1 1,-17 10-1,-82 40 227,108-58-251,-1 0-1,1-1 1,-1 1-1,0-1 1,1-1 0,-8 2-1,13-3 300,2 0-96,9-1-68,0 0 1,0-1-1,15-4 0,1-1 110,71-10 210,20-5 8,-90 16-351,1-2 0,45-20-1,-62 23-117,-1-1-1,0 0 1,0 0 0,0-1-1,0 0 1,-1-1-1,-1 0 1,1-1-1,8-11 1,-5 3-14,-1-1 0,-1 0 0,0 0 0,6-21 0,-3 3-1,10-46 0,-21 75-156,-1 1 1,0-1-1,-1 0 0,0 0 1,0 0-1,0 0 0,-3-10 1,0 0-3886,-12-29-1,10 37-2054,5 9 5905,-1 0 0,1 0 0,0 0 0,-1 0 0,1 0 0,0 1 0,-1-1 0,1 0 0,0 0 0,-1 0 0,1 0 0,0 0 0,0 0 0,-1 1-1,1-1 1,0 0 0,0 0 0,-1 1 0,1-1 0,0 0 0,0 0 0,0 1 0,-1-1 0,1 0 0,0 0 0,0 1 0,0-1 0,-6 12-6523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373 587 3072,'0'-1'52,"0"1"0,0 0-1,0 0 1,0 0 0,-1 0 0,1 0 0,0-1 0,0 1-1,0 0 1,0 0 0,0 0 0,0 0 0,0 0 0,0-1-1,0 1 1,0 0 0,3-7 6200,-10 3-2575,0 0-1678,7 4-1876,-1-1 0,0 1 0,1-1-1,-1 1 1,0-1 0,0 1-1,1 0 1,-1 0 0,0-1 0,0 1-1,0 0 1,1 0 0,-1 0-1,0 0 1,-1 0 0,-12 1 374,0 0 0,0 1 0,1 0 0,-1 1 1,0 1-1,-22 10 0,17-6-321,1 1 1,0 1-1,1 0 1,-19 15-1,26-16-114,-1 0 0,1 1 0,1 0 0,0 0 0,1 1 1,0 1-1,0-1 0,1 1 0,1 0 0,0 1 0,0 0 0,2 0 0,-1 0 0,2 0 0,-1 0 0,2 1 0,0 0 0,0 17 0,2-27-31,0 1 0,0-1-1,1 1 1,0-1 0,0 1 0,0-1 0,0 1-1,1-1 1,-1 0 0,1 1 0,0-1-1,0 0 1,1 0 0,-1-1 0,1 1 0,0 0-1,0-1 1,0 0 0,6 5 0,-4-5 17,0 0 1,0 0-1,0 0 1,0-1-1,0 0 1,1 0-1,-1 0 1,1 0-1,0-1 1,-1 0-1,1 0 1,0-1-1,0 0 1,0 0-1,5-1 1,-2 0-55,0 0 0,-1-1 0,0-1 0,1 1 0,-1-1 0,0-1 0,-1 0 0,1 0 0,-1 0 0,1-1 0,-1 0 1,0 0-1,-1-1 0,0 0 0,11-13 0,4-6-91,-2-2 1,29-54-1,-44 74 93,97-201-339,-81 158 299,-3-1 0,15-67 0,-22 68 29,-1 0 1,-3-1-1,-1-101 0,-5 144 23,-1 0 0,-4-16-1,5 22-8,-1 0 0,1 0 0,-1 0 0,0 1 0,0-1 0,0 0-1,-2-2 1,2 3-1,1 1 0,0-1 1,-1 1-1,1-1 0,-1 1 0,1 0 0,-1-1 0,0 1 0,1 0 0,-1-1 0,1 1 0,-1 0 0,0 0 0,1 0 1,-1-1-1,1 1 0,-1 0 0,0 0 0,1 0 0,-1 0 0,0 0 0,1 0 0,-2 0 0,1 1 6,-1-1 0,1 1 0,-1 0 0,1 0 0,0-1 0,-1 1 0,1 0 0,0 0 1,0 0-1,-1 0 0,1 1 0,0-1 0,0 0 0,0 0 0,0 1 0,1-1 0,-1 0 0,-1 3 0,-11 31 58,9-23-35,-27 85 466,-31 170 0,58-242-391,1 0 0,1 0 0,3 50 0,1-58 2,0-1-1,1 0 0,0 1 0,2-1 0,0 0 1,13 28-1,-16-40-89,0 0-1,1-1 1,-1 1 0,0-1-1,1 0 1,0 0 0,0 0-1,0 0 1,0 0 0,1 0 0,-1-1-1,1 0 1,5 3 0,-3-2 2,-1-1 0,0-1 0,1 1 0,0-1 0,-1 0 0,1-1 1,0 1-1,11-1 0,2-3 41,0 0 1,-1-1-1,1 0 0,32-14 1,-34 11-136,0-1-1,-1 0 1,0-1 0,0-1 0,18-15 0,-31 22 61,0 1 1,0-1-1,-1 1 1,1-1-1,-1 0 1,0 0 0,0 0-1,0 0 1,0 0-1,0-1 1,-1 1 0,1 0-1,-1-1 1,0 1-1,1-5 1,-2 6 6,0 0 0,0 1 0,0-1 0,0 0 0,0 0 0,-1 0 0,1 0 0,-1 0 0,1 1 0,-1-1 0,1 0 0,-1 1 0,0-1 0,0 0 0,0 1 1,0-1-1,0 1 0,0-1 0,-1 1 0,1-1 0,0 1 0,-1 0 0,1 0 0,-1 0 0,1 0 0,-1 0 0,1 0 0,-1 0 0,0 0 0,0 1 0,-2-2 0,-1 1 3,0 0-1,-1 0 0,1 0 1,0 0-1,-1 1 0,1 0 1,0 0-1,-1 1 0,-7 1 1,4-1 34,-1 2 0,1-1 0,0 1 0,-13 7 0,15-7 18,0 1 0,1 0 0,0 1 1,0-1-1,0 1 0,0 0 0,1 1 0,0-1 1,0 1-1,1 0 0,-1 1 0,1-1 0,0 1 1,1-1-1,0 1 0,0 0 0,-4 14 0,6-13-13,-1 1-1,1-1 0,0 1 0,1 0 0,0-1 0,0 1 0,1-1 1,0 1-1,0-1 0,1 1 0,0-1 0,1 0 0,0 0 1,0 0-1,8 13 0,-8-15-2,1-1 0,1 0 0,-1 0 0,1 0 0,0 0 0,0-1 0,0 0 0,1 0 0,-1 0 0,1-1 0,0 1 0,0-2 0,0 1 0,1 0 0,-1-1 0,1-1 0,-1 1 0,9 0 0,0 0 12,1 0 0,-1-1 0,1-1 0,0-1-1,-1 0 1,29-7 0,-23 2-55,-1 0 0,-1-1-1,1-2 1,-1 0 0,-1-1 0,0 0 0,0-2-1,28-23 1,9-6-79,2 2 1,2 2-1,2 3 0,83-34 0,-96 49 216,-47 17-265,-5 1 117,-5 0 37,-11 3 1,1 1 0,0 0 0,0 1 0,0 1 0,-34 14 0,41-14 0,0-1 7,0 2 0,0 0 0,0 0 0,0 1 0,1 0 1,1 1-1,-1 0 0,1 1 0,0 0 0,-15 20 0,20-22 16,-1 1 0,1 0 0,0 0-1,1 1 1,0-1 0,0 1 0,1 0 0,0 0 0,1 0-1,0 1 1,0-1 0,1 0 0,0 1 0,1-1 0,1 19-1,-1-25-18,0 0-1,1 0 0,-1 0 1,1-1-1,0 1 0,0 0 1,0 0-1,0 0 0,1-1 1,-1 1-1,1-1 0,-1 1 1,1-1-1,0 0 0,0 1 1,4 3-1,-2-4-8,-1 0-1,0 0 1,1-1 0,-1 1-1,1-1 1,-1 0 0,1 0 0,0 0-1,-1 0 1,1 0 0,6-1 0,7 0 43,-1-1 1,0-1 0,1 0 0,29-9 0,5-3-101,0-3 0,0-1 0,-2-3 0,-1-2 0,49-30 0,-61 30 47,-1-2-1,0-2 0,36-36 1,-58 47 55,-13 16-57,1-1 1,-1 1-1,0 0 0,0-1 0,1 1 1,-1 0-1,0-1 0,0 1 1,0 0-1,0-1 0,0 1 1,0 0-1,1-1 0,-1 1 0,0-1 1,0 1-1,0 0 0,0-1 1,0 1-1,0 0 0,-1-1 0,1 1 1,0-1-1,0 1 0,0 0 1,0-1-1,0 1 0,0 0 0,-1-1 1,1 1-1,0 0 0,0-1 1,0 1-1,-1 0 0,1 0 1,0-1-1,-1 1 0,1 0 0,0 0 1,0-1-1,-1 1 0,1 0 1,0 0-1,-1 0 0,0-1 0,0 2 2,0-1-1,-1 0 1,1 1-1,0-1 0,-1 1 1,1-1-1,0 1 0,0-1 1,-1 1-1,1 0 0,0 0 1,0 0-1,0 0 0,0 0 1,0 0-1,0 0 1,-1 2-1,-3 2 40,-5 5 0,0 1 0,1 0 0,1 1 1,0-1-1,0 1 0,1 1 0,1 0 0,-8 20 0,3-3-40,2 1 0,-8 53 0,16-78 16,0-1 0,0 1 0,1-1 0,-1 0 0,1 1 0,1-1 0,-1 1 0,3 9 0,-3-14-9,0-1-1,1 1 0,-1 0 1,0-1-1,0 1 1,1-1-1,-1 0 0,0 1 1,1-1-1,-1 1 0,1-1 1,-1 1-1,1-1 0,-1 0 1,1 1-1,-1-1 0,1 0 1,-1 1-1,1-1 0,-1 0 1,1 0-1,-1 0 0,1 0 1,-1 1-1,1-1 0,0 0 1,-1 0-1,1 0 1,-1 0-1,1 0 0,-1 0 1,1 0-1,0-1 0,-1 1 1,1 0-1,-1 0 0,1 0 1,-1 0-1,1-1 0,-1 1 1,1 0-1,-1-1 0,1 1 1,-1 0-1,1-1 0,0 0 1,2-1 14,0-1 0,0 1 0,0-1 1,0 0-1,4-5 0,-3 1-43,1-1 0,-1 1 0,-1-1 1,1 0-1,2-10 0,9-46-219,-6 27 178,-4 18 64,-1 2-5,1 0 0,-2 0 0,0 0 0,0-21 0,-6 27 94,1 12-32,2 6-26,-9 72 403,13 79-64,-4-153-357,0 0-1,0 1 1,1-1 0,0 0 0,2 6-1,-3-10 12,1 0-1,-1 1 1,0-1 0,1 0-1,0 0 1,-1 1-1,1-1 1,0 0-1,0 0 1,-1 0-1,1 0 1,0 0-1,0 0 1,0 0-1,0 0 1,1 0-1,-1 0 1,0-1-1,0 1 1,0 0 0,1-1-1,-1 1 1,2-1-1,-2 1-7,0-1 1,-1-1-1,1 1 0,0 0 0,0 0 1,0 0-1,0 0 0,0-1 1,0 1-1,0 0 0,0-1 0,-1 1 1,1-1-1,0 1 0,0-1 1,-1 1-1,1-1 0,0 0 0,0 0 1,13-16 113,-10 13-89,51-74 354,-39 54-453,0 1-1,2 1 1,0 0-1,43-38 1,-57 56 61,3-1 22,-1 0 1,1 0 0,0 0 0,1 0 0,7-2 0,-15 6-25,1 1 0,-1 0 0,1 0 0,-1 0 0,1 0 0,-1 0 0,1 0 0,-1 0 0,1 0 0,-1 0 0,0 0 0,1 0 0,-1 0 0,1 0 0,-1 0 0,1 0 0,-1 0 0,1 0 0,-1 1 0,1-1 0,-1 0 0,0 0 0,1 1 0,-1-1 0,1 0 0,-1 0 0,0 1 0,1-1 0,-1 0 0,0 1 0,0-1 0,1 1-1,-1-1 1,0 0 0,0 1 0,1-1 0,-1 1 0,0-1 0,0 1 0,0-1 0,0 1 0,3 22-36,-3-22 37,-9 97 219,5-70-102,2-1 0,1 49 1,0-75-115,1 0 0,0 0 0,0 0 0,0 1 0,1-1 0,-1 0 0,0 0 0,0 0 0,0 0 0,1 0 0,-1 0 0,1-1 0,-1 1 0,1 0 0,-1 0 0,1 0 0,-1 0 0,1 0 0,0-1 0,-1 1 0,1 0 0,0 0 0,0-1 0,-1 1 0,1-1 0,0 1 0,0 0 0,0-1 0,0 0 0,0 1 0,0-1 0,0 0 0,0 1 0,0-1 0,0 0 0,0 0 0,0 0 0,0 0 0,0 0 0,0 0 0,0 0 0,0 0 0,0 0 0,0-1 0,0 1 0,2-1 0,2-1 21,1 0 0,-1 0 0,1-1 0,-1 0 0,0 0 0,9-7 0,6-9-30,-1 0 0,25-32-1,-28 31-7,1 1 0,0 0 0,25-19 0,-40 37 8,-1-1 0,1 1 0,0 0 0,0 0 0,0 0 0,0 0 0,0 0 0,0 0 0,0 0 0,0 1 0,0-1 0,0 1-1,0-1 1,0 1 0,0 0 0,3 0 0,-3 1 2,-1-1-1,0 1 1,0-1-1,1 1 1,-1 0-1,0-1 1,0 1-1,0 0 1,0 0-1,0 0 1,0 0-1,0 0 1,0 0-1,-1 0 1,1 0-1,0 1 1,-1-1-1,1 0 1,0 0-1,-1 1 1,0-1-1,1 0 1,-1 1-1,0-1 1,1 0-1,-1 1 1,0 2-1,2 31 34,-1 0 1,-1 0-1,-8 50 0,6-67 2,-2-1-1,0 0 1,-1 0-1,-1-1 0,0 1 1,-1-1-1,-1-1 1,0 1-1,-19 24 0,8-16 1,-1-1 0,-1-1 0,-1-1 0,-42 32 0,53-44-20,0-2-1,-1 0 1,1 0-1,-1-1 1,-1 0-1,1-1 1,-1-1-1,-15 4 1,21-6-53,0-1 1,0-1-1,-1 1 0,1-1 0,0 0 1,0-1-1,0 1 0,0-2 1,0 1-1,0-1 0,0 0 0,1 0 1,-1-1-1,0 0 0,1 0 1,0 0-1,-6-5 0,3 2-38,2 1 0,-1-1 0,1-1 1,-1 1-1,-5-9 0,11 13 97,0-1 1,1 0-1,-1 0 1,0 0-1,1-1 1,0 1-1,0 0 0,0 0 1,0-1-1,0 1 1,1-1-1,-1 1 1,1 0-1,0-1 0,0 1 1,0-1-1,2-4 1,-2 6 14,1 0 0,0 0 1,-1 0-1,1 0 1,0 0-1,1 0 0,-1 0 1,0 0-1,0 1 0,1-1 1,-1 0-1,1 1 0,-1-1 1,1 1-1,0 0 1,0-1-1,-1 1 0,4-1 1,5-3 76,1 0 1,14-4 0,-16 6-62,12-3 79,0 0 0,0 2 0,30-3 0,69 0-49,-43 4-67,15 2-216,-54 2-3467,-28-3 1284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109 390 7040,'-2'-2'488,"0"0"-1,1 0 1,0-1 0,-1 1 0,1 0 0,0 0-1,0-1 1,-1-3 0,1-6 5468,1 11-5813,0 1 0,0 0 0,0-1 0,0 1 0,0-1 0,0 1 0,0 0 0,0-1 0,0 1 0,0 0 0,0-1 1,0 1-1,0 0 0,0-1 0,-1 1 0,1 0 0,0-1 0,0 1 0,0 0 0,-1 0 0,1-1 0,0 1 0,0 0 0,-1 0 0,1-1 0,0 1 0,-1 0 0,1 0 0,-1-1 0,-11 3 2030,9 0-1985,0-1 0,1 1 0,-1 0 1,0-1-1,0 2 0,-3 2 0,0 2-85,1 1-1,0-1 0,0 1 0,1 0 1,0 0-1,1 1 0,-1-1 1,1 1-1,1-1 0,-2 13 1,0 4-4,1 0 1,1 35-1,2-45-39,0-1 0,2 0-1,4 24 1,-4-31 10,0 0-1,1-1 0,-1 1 1,1 0-1,0-1 1,1 0-1,-1 0 1,1 0-1,7 7 1,-11-12-80,1-1 1,0 1-1,-1-1 1,1 1-1,0 0 1,0-1 0,0 1-1,-1-1 1,1 0-1,0 1 1,0-1-1,0 0 1,0 1 0,0-1-1,0 0 1,-1 0-1,1 0 1,0 0-1,0 0 1,0 0 0,0 0-1,0 0 1,0 0-1,0 0 1,0-1-1,0 1 1,0 0 0,-1-1-1,2 0 1,0 0-12,0 0 1,0 0-1,-1 0 0,1 0 1,0-1-1,-1 1 1,0-1-1,1 1 1,-1-1-1,0 0 1,1 1-1,-1-1 0,1-3 1,1-3 2,-1 0 1,0-1-1,2-11 0,0-1 14,2-19 28,-1 1-1,-2-1 1,-1 0-1,-6-50 1,0 62 37,4 27-67,0 0 0,0 0 0,-1-1 0,1 1 0,-1 0 0,1 0 0,-1 0 0,1 0 0,-1-1 0,0 1 0,1 0-1,-1 0 1,0 0 0,0 0 0,0 1 0,0-1 0,0 0 0,-1-1 0,2 2 6,-1 0 0,1 0-1,0 0 1,-1 0 0,1 0-1,0 0 1,-1 0 0,1 0-1,0 0 1,-1 0 0,1 0-1,0 0 1,0 0 0,-1 0-1,1 0 1,0 1 0,-1-1-1,1 0 1,0 0 0,0 0-1,-1 0 1,1 1 0,0-1-1,0 0 1,-1 0 0,1 1-1,0-1 1,0 0 0,0 0-1,0 1 1,-1-1 0,1 0-1,0 1 1,-4 10 61,4-10-57,-2 5 75,1 1 0,0 0 0,1-1 0,0 1 0,0 0 0,0 0 1,1-1-1,0 1 0,3 11 0,-2-10 37,1 0 0,-1 0-1,1-1 1,1 1 0,0-1-1,0 0 1,8 11 0,-11-16-68,1-1 0,-1 1 0,1-1 0,0 1 1,-1-1-1,1 0 0,0 0 0,0 0 0,0 0 0,0 0 0,0 0 1,0-1-1,0 1 0,0 0 0,0-1 0,0 0 0,0 0 0,1 1 1,-1-1-1,0 0 0,0-1 0,0 1 0,0 0 0,0-1 0,1 1 1,-1-1-1,0 1 0,0-1 0,3-2 0,5-2 40,0-1-1,0 0 1,0 0 0,10-11-1,-11 11-28,43-35 211,136-114-70,-152 123-191,-2-3 1,-1 0-1,28-42 0,-59 74 0,8-12-35,2 0-1,-1 0 1,2 1-1,19-18 1,-31 32 24,-1-1-1,0 1 0,1 0 1,-1-1-1,1 1 1,-1 0-1,0 0 1,1 0-1,-1-1 1,1 1-1,-1 0 1,1 0-1,-1 0 1,0 0-1,1 0 1,-1 0-1,1 0 1,-1 0-1,1 0 1,-1 0-1,1 0 0,-1 0 1,0 0-1,1 0 1,-1 1-1,1-1 1,-1 0-1,1 0 1,-1 0-1,0 1 1,1-1-1,-1 0 1,0 0-1,1 1 1,-1-1-1,0 0 1,1 1-1,-1-1 1,0 0-1,1 1 1,-1-1-1,0 1 0,0-1 1,0 0-1,1 1 1,-1-1-1,0 1 1,0-1-1,0 1 1,0-1-1,0 0 1,0 2-1,4 25-114,-3 0 96,-2 1-1,-6 33 0,2-12 18,-39 265 85,32-257-62,-2-2-1,-3 1 0,-40 88 1,35-99 55,-2-1-1,-2-1 1,-1-2 0,-2 0 0,-36 37-1,60-72-57,-1 0 0,0 0 0,0-1 0,0 0 0,-1 0 0,1 0 0,-1-1 0,0 0 0,-13 5 0,19-9-19,-1 1 0,0-1 0,1 0 0,-1 0-1,0 0 1,1 0 0,-1 0 0,0 0 0,0 0-1,1-1 1,-1 1 0,0 0 0,1-1 0,-1 0-1,1 1 1,-1-1 0,1 0 0,-1 0 0,1 0-1,-1 0 1,1 0 0,0 0 0,-1 0 0,1 0-1,0 0 1,0-1 0,-2-2 0,0-1-21,0 0 1,1 0-1,-1 0 1,1 0-1,1 0 1,-1 0 0,-1-7-1,2 3 36,-1 0-1,2 1 0,-1-1 1,1 0-1,0 0 1,1 0-1,0 0 1,0 0-1,1 1 1,0-1-1,1 1 0,0-1 1,0 1-1,1 0 1,6-12-1,-3 11 37,0 0 0,0 0 0,1 0 0,0 0-1,0 1 1,1 1 0,0 0 0,0 0 0,1 0 0,0 1 0,16-7-1,1 2-276,0 1 0,0 1-1,1 2 1,0 0 0,1 2-1,51-2 1,-68 6-1142,0 2 0,1-1 1,16 4-1,-20-2-512,-1 0 1,0 1 0,10 4-1,13 11-2431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5 814 3232,'-4'4'7330,"4"-3"-7199,8 8 3037,16 9-763,-17-14-2037,-1-1 0,0 0-1,1 0 1,0 0 0,-1-1 0,1 0-1,0-1 1,0 1 0,1-1 0,-1-1-1,0 1 1,0-1 0,12-1-1,-9-1-118,-1 0 0,1-1-1,-1 0 1,0-1 0,0 1-1,0-2 1,0 1 0,15-12-1,-6 3-68,-1-2 0,-1 0 0,17-19 0,36-50 413,-32 36-399,43-60 156,-71 92-413,-5 9 77,-1 0-1,2 0 1,-1 1-1,1 0 1,-1 0-1,2 0 0,-1 0 1,9-6-1,-13 11-15,0 0 0,0 1 1,0 0-1,0-1 0,0 1 0,0-1 0,0 1 0,-1 0 0,1 0 0,0 0 1,0-1-1,0 1 0,0 0 0,0 0 0,0 0 0,0 1 0,0-1 0,0 0 0,0 0 1,0 0-1,0 1 0,0-1 0,0 0 0,0 1 0,0-1 0,0 1 0,0-1 1,-1 1-1,1 0 0,0-1 0,0 1 0,-1 0 0,1-1 0,1 3 0,1 1 12,0 1 0,0 0 0,0 0 0,3 9 0,-4-11-10,4 12 58,-1 1 1,0 0-1,-1-1 0,-1 1 0,2 21 0,-1 80 281,-7-27-202,1-80-78,1 1 0,-1-1 0,-1 0 0,1 0 0,-2-1 0,-6 16 0,9-24-54,1 1 0,-1-1 0,0 1 0,0-1 0,0 0 0,0 0 0,0 1 1,0-1-1,0 0 0,0 0 0,0 0 0,-1 0 0,1 0 0,0 0 0,-1 0 1,1-1-1,-1 1 0,1 0 0,-3 0 0,2-1-16,1 0 0,-1 0 0,0 0-1,1 0 1,-1-1 0,1 1 0,-1 0 0,1-1 0,-1 0 0,1 1-1,-1-1 1,1 0 0,-1 1 0,1-1 0,0 0 0,-2-1 0,-3-4-53,0 0 0,0 0 0,1 0 1,0-1-1,-9-14 0,-26-41-164,-14-23-498,50 77 645,-5-8-334,8 15 207,2 3 69,7 9 122,63 82 569,-58-78-295,0 0 0,1-2-1,1 0 1,16 12 0,-27-22-189,0-1 0,0 1 0,0-1 0,1 0 0,-1 0 0,0 0 0,1-1 0,-1 0 0,1 0 0,0 0 0,6 0 0,-4-1 16,0 0 0,0-1 0,0 0 0,0-1 0,0 1 0,-1-1 0,10-4-1,5-4-5,0 0-1,-1-1 1,0-1-1,28-23 0,69-68 117,-65 55-156,41-45-139,-91 92 86,-1 0 0,0 0 0,0 0 1,0 0-1,0 0 0,0 0 0,0 0 1,-1 0-1,1-1 0,0 1 0,-1 0 0,1 0 1,0-1-1,-1 1 0,0 0 0,1-1 0,-1 1 1,0-1-1,0 1 0,1 0 0,-1-2 0,0 2 15,0 1-1,0 0 0,-1 0 1,1 0-1,0 0 0,0 0 0,0-1 1,0 1-1,0 0 0,0 0 0,0 0 1,0 0-1,0 0 0,0 0 0,-1 0 1,1-1-1,0 1 0,0 0 0,0 0 1,0 0-1,0 0 0,-1 0 1,1 0-1,0 0 0,0 0 0,0 0 1,0 0-1,0 0 0,-1 0 0,1 0 1,0 0-1,0 0 0,0 0 0,0 0 1,0 0-1,-1 0 0,1 0 1,0 0-1,0 0 0,0 0 0,0 0 1,0 0-1,-1 0 0,1 0 0,0 0 1,0 0-1,0 1 0,0-1 0,-1 0 1,-7 7-64,5-4 26,0 0 48,0 0 0,1 1 0,-1-1 0,0 1 0,1 0 0,0-1 0,0 1 0,0 0 0,0 1 0,1-1 0,-1 0 0,1 0 0,0 1 1,1-1-1,-1 0 0,1 7 0,-1 3 59,2-1 0,0 0 1,0-1-1,6 22 0,-5-28-22,0 1 1,0-1-1,1 1 0,0-1 1,0 0-1,0 0 0,1-1 1,4 7-1,-6-10-24,-1-1 0,1 1 0,-1 0 0,1 0 0,0 0 0,0-1 0,0 1 0,0-1 0,0 0 0,0 0 0,1 1 0,-1-1 0,0-1 0,0 1 0,1 0 0,-1 0 0,1-1 0,-1 0 0,1 1 0,-1-1 0,1 0 0,-1 0 0,1 0 0,-1 0 0,4-2 0,-1 1-3,-1-1 0,1 0-1,0 0 1,-1 0 0,0-1 0,1 1 0,-1-1-1,4-4 1,27-30 19,-26 27 18,0 0 1,15-12-1,0 3-185,40-29-80,-63 48 208,-1 0-1,0-1 0,0 1 0,1 0 1,-1 0-1,0 0 0,0 0 0,1 0 1,-1 0-1,0 0 0,0 0 0,1-1 1,-1 1-1,0 0 0,0 0 0,1 0 1,-1 0-1,0 0 0,0 0 0,1 1 1,-1-1-1,0 0 0,0 0 0,1 0 0,-1 0 1,0 0-1,0 0 0,1 0 0,-1 0 1,0 1-1,0-1 0,1 0 0,-1 0 1,0 0-1,0 1 0,0-1 0,0 0 1,1 0-1,-1 0 0,0 1 0,0-1 1,0 0-1,0 0 0,0 1 0,0-1 1,0 0-1,0 0 0,1 1 0,-1-1 1,0 0-1,0 1 0,0-1 0,0 1 0,0 15 8,0-14-10,-5 77 259,4-70-52,0-7-75,5-7-63,-1 3-65,7-10 96,1 0-94,0 0 0,0 1 0,1 0 0,23-15 0,-21 18-4,25-12-1,-33 17-44,1 1 0,-1 0 0,1 0 0,-1 0 0,1 1 0,13-1 0,-19 2 35,1 0 1,-1 1-1,1-1 1,-1 0-1,1 1 1,-1-1-1,1 1 1,-1-1 0,1 1-1,-1-1 1,0 1-1,1 0 1,-1 0-1,0 0 1,0 0-1,1 0 1,-1 0-1,0 0 1,0 0-1,0 0 1,0 1-1,-1-1 1,3 3-1,0 2 9,-1 1 0,1-1 0,-1 1 0,1 7 0,2 4 66,-3-10-23,1-1 0,0 1-1,1-1 1,-1 0 0,1 0-1,9 12 1,-11-17-37,0 0 1,0 0-1,0 0 0,0 0 0,1 0 1,-1-1-1,1 1 0,-1-1 1,1 1-1,0-1 0,-1 0 1,1 0-1,0 0 0,0 0 1,0-1-1,0 1 0,-1-1 1,1 0-1,0 1 0,0-2 1,0 1-1,3 0 0,8-3 28,0 0-1,-1 0 1,1-1-1,-1-1 0,18-9 1,60-38-54,-41 21 53,50-29-346,-81 46-48,-14 9 96,-11 9 108,-1 1 150,0 1 0,0 1 0,1-1 0,0 1 0,0 1 0,1-1 0,0 1 1,-5 8-1,-30 70-17,32-68 25,-5 12 25,-28 71 192,40-96-182,0-1 0,0 1 1,1 0-1,-1 9 0,1-14-34,0 0 0,0 0 1,0 0-1,0 1 0,0-1 0,0 0 1,0 0-1,0 0 0,0 1 0,0-1 1,0 0-1,0 0 0,0 0 0,0 0 1,0 1-1,0-1 0,0 0 0,0 0 1,0 0-1,0 1 0,0-1 0,0 0 1,1 0-1,-1 0 0,0 0 1,0 0-1,0 1 0,0-1 0,0 0 1,1 0-1,-1 0 0,0 0 0,0 0 1,0 0-1,0 0 0,1 0 0,5-4-52,7-11-44,-2-2-5,-1 0 0,-1-1 0,-1 0 0,8-25 0,-10 25 72,0 1-1,2-1 0,0 2 1,1-1-1,12-17 0,-20 34 22,-1-1 0,0 0-1,1 1 1,-1-1-1,1 0 1,-1 1 0,1-1-1,-1 1 1,1-1-1,-1 1 1,1-1 0,-1 1-1,1-1 1,0 1-1,-1 0 1,1-1 0,0 1-1,0 0 1,-1 0 0,1-1-1,0 1 1,-1 0-1,1 0 1,1 0-1,-1 0 5,0 1 0,-1-1 0,1 1-1,-1-1 1,1 1 0,-1 0 0,1-1-1,-1 1 1,1 0 0,-1-1 0,1 1-1,-1 0 1,0-1 0,0 1 0,1 0-1,-1 0 1,0-1 0,0 1 0,0 1-1,2 7 54,-2-1-1,1 1 1,-2 11-1,-3 50 142,-3 0-1,-20 82 1,21-127-134,-1 0 1,-1-1 0,-1 0 0,-1-1-1,-1 0 1,-1 0 0,-2-2 0,0 1-1,-28 32 1,33-45-47,0-1 0,0 0 1,0-1-1,-1 0 0,0 0 0,0-1 0,-1 0 0,1-1 0,-23 8 1,25-11-49,1 0 1,-1-1 0,0 1-1,0-1 1,0-1 0,0 1-1,0-2 1,0 1-1,0-1 1,0 0 0,0 0-1,0-1 1,0 0 0,1-1-1,-14-6 1,16 7-40,0-1 0,0 0 0,0 0 0,1 0 0,-1-1 0,1 0 0,0 1 0,0-2 0,-5-5 0,8 9 63,0-1 1,0 0 0,1 1-1,-1-1 1,0 0 0,1 1-1,-1-1 1,1 0 0,0 0-1,-1 0 1,1 1 0,0-1-1,0 0 1,0 0 0,1 0-1,-1 1 1,0-1 0,1 0-1,-1 0 1,1 0 0,-1 1-1,1-1 1,0 0 0,0 1-1,0-1 1,0 1 0,0-1-1,0 1 1,0-1-1,0 1 1,0 0 0,3-2-1,1-2-1,1 1 0,0 0 0,-1 0 0,1 0 0,1 1 0,8-4 0,43-14-52,-40 15 69,78-20 138,5-3-173,-48 9 93,-1-2 1,-1-3-1,-1-2 1,49-35-1,-38 17 14,-3-1-1,82-85 0,-117 106-80,-2-2-1,-1 0 1,-2-1-1,18-35 1,-23 38 14,-1-2 0,-1 1-1,-1-1 1,10-51 0,10-115 408,-25 149-390,-2 27-47,-1 5 44,0 0 0,-1 0 0,-1 0 0,1 0 1,-2 0-1,0 0 0,-3-15 0,4 27-21,0-1 1,0 1-1,0-1 0,0 1 0,0-1 0,0 1 1,-1 0-1,1-1 0,0 1 0,0-1 0,0 1 1,-1 0-1,1-1 0,0 1 0,0 0 1,-1-1-1,1 1 0,0 0 0,-1 0 0,1-1 1,-1 1-1,-5 4 6,-3 19-25,-51 222 81,51-196 69,3 1 0,1 0 1,3 54-1,4-71-46,2 0 0,1-1 0,1 0 0,2 0 0,1 0 0,2-1 0,19 39 0,-27-64-46,0 0-1,1 1 1,-1-1 0,2 0-1,-1-1 1,1 1-1,-1-1 1,1 0 0,7 6-1,-9-10-31,-1 0 0,0 1 0,1-1-1,-1 0 1,1 0 0,-1 0 0,1-1-1,-1 1 1,1 0 0,0-1 0,-1 0-1,1 0 1,-1 0 0,1 0 0,0 0-1,-1 0 1,1-1 0,0 1 0,-1-1-1,1 0 1,-1 0 0,1 1 0,-1-2-1,1 1 1,-1 0 0,0 0 0,5-4-1,2-3-85,0 0-1,0 0 1,0-1-1,-1 0 1,0 0-1,-1-1 1,11-17-1,-8 8-57,0 0 0,-1 0-1,9-33 1,-16 46 116,0 0 1,-1-1-1,0 1 0,0-1 1,-1 1-1,1-1 0,-1 1 0,-1-1 1,-1-11-1,1 16 31,1 0 0,-1 0 0,0 0-1,1 0 1,-1 0 0,0 0 0,0 0 0,-1 1-1,1-1 1,0 0 0,-1 1 0,1-1 0,-1 0 0,1 1-1,-1 0 1,0-1 0,1 1 0,-1 0 0,0 0 0,0 0-1,0 0 1,0 0 0,0 0 0,0 1 0,0-1-1,0 1 1,0-1 0,-1 1 0,1 0 0,0 0 0,-3 0-1,2 0 5,0 0 0,0 0 0,0 1 0,0-1 0,1 1 0,-1 0 0,0 0 0,0 0 0,1 0 0,-1 0 0,0 0 0,1 1 0,-1-1 0,1 1 0,-4 3 0,3-1 35,-1-1 1,1 1-1,1 0 1,-1 0-1,1 0 1,-1 0-1,1 0 1,0 1-1,-1 4 1,0 0 42,0 1-1,1 0 1,1 1 0,0-1-1,0 0 1,1 0 0,0 0-1,2 13 1,-1-13-53,2-1 1,-1 1-1,1-1 0,1 0 1,-1 0-1,2-1 0,-1 1 1,1-1-1,0 0 1,1 0-1,0-1 0,0 1 1,1-1-1,0-1 0,0 1 1,0-1-1,14 8 0,-3-3-666,0-1-1,0-1 0,2-1 0,-1 0 0,1-2 1,0 0-1,23 3 0,-35-7-902,0-1-1,1 0 1,-1-1-1,9 0 0,-17 0 1367,1 0 0,-1 0 0,1 0 0,-1 0 0,0 0 0,1 0 0,-1 0 0,0 0 0,1 0 0,-1 0 0,0 0 0,1 0 0,-1-1 0,1 1 0,-1 0 0,0 0 0,1 0 0,-1 0 0,0-1 0,0 1 0,1 0 0,-1 0 0,0-1 0,1 1 0,-1 0 0,0 0 0,0-1 0,0 1 0,1 0 0,-1-1 0,0 1 0,0 0 0,0-1 0,0 1 0,0 0 0,1-1 0,-2-3-512,0 1 0,0 0 1,0 0-1,0-1 0,-3-3 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95 123 12288,'-58'-35'4575,"40"18"-3583,0 2-256,18 7-1792,5-3 416,3-6 161,7 5 319,7 4-3296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85 137 1472,'-5'-4'-311,"4"3"559,1 1 0,0 0 1,-1-1-1,1 1 0,0-1 0,-1 1 0,1 0 0,0-1 0,0 1 0,-1-1 0,1 1 0,0-1 0,0 1 0,0-1 0,0 1 0,0-1 0,0 1 0,-1-1 0,1 1 0,0-1 0,0 1 0,1-1 0,-1 1 0,0-1 0,0 1 0,0-2 0,0 0 294,0 1-354,0 0 1,0 1-1,0-1 0,-1 1 1,1-1-1,0 0 1,0 1-1,-1-1 1,1 1-1,0-1 0,-1 1 1,1-1-1,-1 1 1,1-1-1,-1 1 1,0-1-1,-6-9 1905,7 4-802,-1-6 1996,-2 10-1949,-3 6-705,4-1-421,0 0 1,1 0-1,-1 0 1,1 0 0,-1 0-1,0 4 1,-4 9 347,0-1-324,0 0 1,2 1 0,-1 0 0,2 0 0,-2 23 0,0 83 342,4-75-366,1-37-183,3 331 1700,-3-336-1649,0 0 1,1 0 0,0 0-1,0 1 1,0-1-1,0 0 1,1 0 0,0-1-1,3 7 1,-5-11-71,1 0 0,-1 0 1,0 0-1,0 0 0,1-1 0,-1 1 1,0 0-1,0 0 0,1 0 0,-1 0 1,0 0-1,0-1 0,0 1 0,0 0 1,1 0-1,-1 0 0,0-1 1,0 1-1,0 0 0,0 0 0,0-1 1,0 1-1,0 0 0,1 0 0,-1-1 1,0 1-1,6-17-134,0-1 1,-2 1 0,5-25-1,2-57 90,-6 51-36,17-507 1626,-22 575-1346,1 0-1,1 0 1,1 0 0,1 0-1,9 26 1,89 325 440,-91-322-514,3 0 0,25 58-1,-5-36 179,-34-71-301,1 0-1,-1 1 1,0-1 0,0 0-1,0 0 1,1 1-1,-1-1 1,0 0 0,0 0-1,0 1 1,1-1 0,-1 0-1,0 0 1,1 0-1,-1 1 1,0-1 0,1 0-1,-1 0 1,0 0 0,0 0-1,1 0 1,-1 0-1,0 0 1,1 0 0,-1 0-1,0 0 1,1 0 0,-1 0-1,1 0 1,-1 0-1,0 0 1,0 0 0,1 0-1,-1 0 1,0 0 0,1 0-1,0-1 1,10-6 75,-10 7-51,2-2-4,-1 0 0,1-1 0,-1 1-1,0-1 1,1 1 0,-1-1 0,0 0-1,-1 0 1,1 0 0,0 0 0,-1 0-1,1-4 1,2-6 30,5-24 1,-8 30-57,10-55-9,8-45-6,40-125-1,20 34-472,-50 131-730,-27 62 889,0 0-110,-1 1 1,1 0-1,0 0 1,0 1-1,3-5 1,-4 7 220,-1 1 1,1-1-1,-1 1 1,1-1-1,-1 1 1,1-1-1,-1 1 1,1-1 0,-1 1-1,1 0 1,0-1-1,-1 1 1,1 0-1,0 0 1,-1-1-1,1 1 1,0 0-1,-1 0 1,1 0-1,0 0 1,-1 0-1,1 0 1,0 0-1,-1 0 1,1 0-1,0 0 1,-1 0-1,1 0 1,0 0-1,-1 1 1,1-1-1,0 0 1,-1 1-1,1-1 1,-1 0-1,1 1 1,-1-1-1,1 1 1,0-1-1,0 1 1,12 16-3444,5 9-3227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17 850 4320,'-17'11'6160,"24"-10"-3639,-4-2-2397,1 1 254,-1 0 1,1-1-1,-1 0 0,1 0 1,-1 0-1,1-1 1,-1 1-1,0-1 0,0 1 1,0-1-1,3-3 1,6-4 760,16-17 0,-19 18-796,42-45 1242,23-20-455,85-83 289,-57 52-902,-93 96-353,0 0 0,0 0 1,1 1-1,16-9 0,-26 15-144,1 1 0,0-1-1,-1 1 1,1-1-1,0 1 1,0 0 0,0-1-1,-1 1 1,1 0 0,0 0-1,0-1 1,0 1 0,0 0-1,-1 0 1,1 0 0,0 0-1,0 0 1,0 0 0,0 0-1,0 1 1,-1-1 0,1 0-1,0 0 1,0 1 0,0-1-1,-1 0 1,1 1 0,0-1-1,0 1 1,-1-1-1,1 1 1,0-1 0,-1 1-1,1 0 1,-1-1 0,1 1-1,-1 0 1,1-1 0,-1 1-1,1 0 1,-1-1 0,0 1-1,1 0 1,-1 0 0,0 0-1,0 0 1,1-1 0,-1 1-1,0 0 1,0 1 0,1 4 21,-1-1 0,1 1 0,-1-1 0,0 1 0,-1-1 1,-1 10-1,-28 91 663,18-67-387,-12 61 0,23-91-197,4-8 10,6-13 71,-1 3-188,13-15-92,2 2 0,1 1-1,1 1 1,31-20-1,116-59 19,-162 93 39,18-8-63,-26 13 79,0 1-1,0-1 1,0 0-1,0 1 1,0 0-1,0-1 0,0 1 1,0 0-1,0 0 1,0 0-1,0 0 0,3 1 1,-4-1 19,0 1 0,0 0 0,0-1 0,0 1 0,0 0 0,0 0 0,0-1 0,-1 1 0,1 0 0,0 0 0,0 0 0,-1 0 0,1 0 0,-1 0 0,1 0 0,-1 0 0,1 0 0,-1 0 0,1 1 0,-1-1 0,0 0 0,0 0 0,0 0 0,0 0 0,0 0 0,0 1 0,0-1 0,0 0 0,0 0 0,-1 2 0,1 3 72,-2 1-1,1 0 1,-4 11-1,-16 29 241,16-39-287,0 1 0,1 0 1,1 0-1,0 0 0,0 0 0,-2 15 0,4-22-33,1-1-1,0 1 1,0-1 0,-1 1-1,1-1 1,0 1 0,1-1-1,-1 1 1,0-1-1,0 1 1,1-1 0,-1 1-1,1-1 1,-1 1 0,1-1-1,-1 0 1,1 1 0,0-1-1,0 0 1,0 1-1,0-1 1,0 0 0,0 0-1,0 0 1,0 0 0,0 0-1,0 0 1,1 0 0,-1 0-1,0-1 1,1 1-1,-1 0 1,1-1 0,-1 1-1,1-1 1,-1 1 0,1-1-1,-1 0 1,4 0 0,2 1-30,0-1 1,1-1 0,-1 0 0,0 0 0,1 0-1,12-5 1,5-3-165,30-16-1,-10 5-39,-21 8 132,-15 7 86,0 1-1,0 0 0,12-3 0,-20 6 12,-1 1 0,0 0-1,0 0 1,0 0 0,1 0 0,-1 0-1,0-1 1,0 1 0,1 0 0,-1 0 0,0 0-1,0 0 1,1 0 0,-1 0 0,0 0-1,0 0 1,1 0 0,-1 0 0,0 0-1,0 0 1,1 0 0,-1 0 0,0 0-1,0 0 1,0 1 0,1-1 0,-1 0-1,0 0 1,0 0 0,1 0 0,-1 0 0,0 0-1,0 1 1,0-1 0,1 0 0,-1 0-1,0 0 1,0 1 0,0-1 0,0 0-1,0 0 1,0 0 0,1 1 0,-1-1-1,0 0 1,0 0 0,0 1 0,0-1-1,0 0 1,0 0 0,0 1 0,0-1-1,0 0 1,0 0 0,0 1 0,0-1 0,0 0-1,0 0 1,0 1 0,0-1 0,0 0-1,-1 0 1,1 1 0,0-1 0,0 0-1,0 1 1,-8 22-91,-2 10 187,-3 35 152,7-42-179,1 1-1,-2 49 1,7-71-48,0-1 1,1 0 0,-1 1-1,1-1 1,0 0 0,2 6-1,-2-9-17,-1-1 0,0 1-1,0 0 1,0-1 0,1 1-1,-1-1 1,0 1 0,0 0-1,1-1 1,-1 1 0,1-1-1,-1 1 1,1-1 0,-1 1-1,0-1 1,1 0 0,0 1-1,-1-1 1,1 1-1,-1-1 1,1 0 0,-1 0-1,1 1 1,0-1 0,-1 0-1,1 0 1,-1 0 0,1 0-1,0 1 1,-1-1 0,1 0-1,0 0 1,-1 0 0,1 0-1,0-1 1,-1 1 0,1 0-1,0 0 1,-1 0 0,1 0-1,-1-1 1,1 1-1,0 0 1,-1-1 0,1 1-1,-1 0 1,1-1 0,0 0-1,3-3-11,-1 1 0,1-1 0,-1 0-1,0-1 1,0 1 0,0 0 0,0-1-1,-1 1 1,0-1 0,0 0 0,0 0-1,-1 0 1,2-6 0,1-11-325,2-36 1,-6 57 323,1-18-115,-1 0 0,-1 1 0,-7-33 0,8 48 115,0 1 0,-1-1 0,0 1 0,1 0-1,-1-1 1,0 1 0,0 0 0,0 0 0,-1-1 0,1 1 0,0 0-1,-1 0 1,0 0 0,1 1 0,-1-1 0,0 0 0,0 1 0,0-1-1,0 1 1,-4-3 0,6 4 11,0 0 0,-1 0 0,1 0 0,0 0-1,0 0 1,0 0 0,-1 0 0,1 0 0,0 0 0,0 0 0,0 0 0,-1 1-1,1-1 1,0 0 0,0 0 0,0 0 0,0 0 0,-1 0 0,1 0 0,0 0-1,0 1 1,0-1 0,0 0 0,0 0 0,0 0 0,-1 0 0,1 0-1,0 1 1,0-1 0,0 0 0,0 0 0,0 0 0,0 1 0,0-1 0,0 0-1,0 0 1,0 0 0,0 0 0,0 1 0,0-1 0,0 0 0,0 0 0,0 0-1,0 1 1,0-1 0,0 0 0,0 0 0,0 1 0,1 7 87,0-4-55,1 0 0,-1 0 0,1-1 0,0 1 0,0-1 0,0 1 0,1-1 0,-1 0 0,1 0-1,-1 0 1,1 0 0,0-1 0,0 1 0,1-1 0,-1 1 0,0-1 0,1 0 0,-1-1 0,1 1-1,0 0 1,4 0 0,2 1 30,1 0-1,-1 0 0,1-1 1,0-1-1,0 0 0,19 0 1,-17-3 10,1 0 0,0 0 1,-1-2-1,1 1 0,24-11 0,-17 4 11,0-1-1,32-21 0,-40 21-70,0 0 0,0-1 0,-1 0 1,0-1-1,-1-1 0,0 0 0,-2 0 0,1-1 0,-2 0 0,0 0 0,10-30 0,1-11-76,-3-1 1,9-60-1,-21 95 31,-1 8 47,0-1 0,-1 1 0,0-1 0,-2-23-1,0 26 49,1 9-49,-1 1 1,0 0-1,0-1 1,0 1-1,-1 0 0,1-1 1,-1-2-1,1 5-15,0 0 0,0 0-1,0 0 1,0 0 0,-1 0 0,1 0-1,0 0 1,0 0 0,0 0 0,0 0-1,0 0 1,0-1 0,0 1 0,0 0-1,-1 0 1,1 0 0,0 0 0,0 0-1,0 0 1,0 0 0,0 0-1,0 0 1,0 0 0,-1 0 0,1 0-1,0 0 1,0 0 0,0 0 0,0 0-1,0 0 1,0 0 0,0 0 0,0 0-1,-1 1 1,1-1 0,0 0 0,0 0-1,0 0 1,0 0 0,0 0 0,0 0-1,0 0 1,0 0 0,0 0 0,0 0-1,-1 0 1,1 1 0,0-1 0,0 0-1,0 0 1,0 0 0,0 0 0,0 0-1,0 0 1,0 0 0,0 1 0,0-1-1,0 0 1,0 0 0,0 0 0,0 0-1,0 0 1,-4 11-4,-1 0-1,2 1 1,0-1 0,0 1-1,1-1 1,-1 23 0,0-6 2,-33 239 285,31-214-278,3-1 0,4 76 1,13-29-3446,-14-94 4167,1 0-4747,3-17-5811,-5 5 8562,0 0 0,0 0 1,0 0-1,-1 1 0,0-1 1,-4-12-1,-6-9-1744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12 10208,'-9'-2'870,"2"0"-125,1 1 1,-1 1-1,1-1 1,-8 1-1,14 0-695,0 0 1,0 0-1,0-1 0,0 1 0,0 0 1,0 0-1,0 0 0,0 0 1,0 0-1,0 0 0,0 0 1,0 0-1,0 0 0,0 0 1,0-1-1,0 1 0,0 0 1,0 0-1,0 0 0,0 0 1,0 0-1,0 0 0,0 0 1,0 0-1,0 0 0,0 0 1,0-1-1,0 1 0,0 0 0,0 0 1,0 0-1,0 0 0,-1 0 1,1 0-1,0 0 0,0 0 1,0 0-1,0 0 0,0 0 1,0 0-1,0 0 0,0 0 1,0 0-1,0 0 0,0 0 1,-1 0-1,1 0 0,0 0 1,0 0-1,0 0 0,0 0 1,0 0-1,0 0 0,0 0 0,0 0 1,0 0-1,-1 0 0,9-3 1698,1 4-708,-1 0-1,16 3 0,9 2 313,265 13 957,-194-17-5239,-14 0-3153,-69-2 3708,0-1 1,0 0-1,26-6 0,9-7-2131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2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415 738 3136,'0'-2'396,"0"-1"1,0 1 0,0-1-1,0 1 1,0 0-1,-1-1 1,1 1-1,-1 0 1,0-1 0,-1-2-1,2 4-287,-1 1 0,1 0 0,-1-1 0,1 1 0,0-1-1,-1 1 1,1-1 0,-1 1 0,1 0 0,-1 0 0,1-1 0,-1 1 0,0 0 0,1 0-1,-1-1 1,1 1 0,-1 0 0,0 0 0,-1 0-67,0 0-1,0 0 1,0 0-1,0 0 1,1 1-1,-1-1 1,0 1-1,-3 0 1,-17 9 243,0 0 0,1 2-1,0 0 1,1 1 0,1 1 0,-20 18 0,-4 8 158,-50 59 0,81-87-311,1 2 1,1-1-1,0 2 1,1-1-1,-12 26 1,20-38-89,0 0-1,0 1 1,0 0 0,0-1 0,1 1 0,-1-1 0,1 1 0,0 0 0,-1-1 0,1 1 0,1 0 0,-1-1 0,0 1 0,1 0 0,0 2 0,0-3-8,-1-1 1,1 1-1,0-1 1,0 0-1,0 1 1,0-1 0,0 0-1,0 0 1,1 0-1,-1 1 1,0-1-1,1 0 1,-1-1-1,0 1 1,1 0-1,-1 0 1,1-1 0,-1 1-1,1-1 1,0 1-1,-1-1 1,1 0-1,-1 1 1,1-1-1,3 0 1,5 0 66,0-1 1,0 0-1,0 0 0,0-1 1,0 0-1,0-1 1,-1 0-1,1 0 0,12-8 1,0 0 13,-1-1 1,33-26-1,-35 22-73,-2 0 0,0-1-1,0 0 1,25-38-1,43-84 163,-60 96-166,-8 11-100,0-1 0,-2 0 0,19-65 0,-31 88 28,-1 0 0,0 0 0,-1 0 0,0-1 0,-1 1 0,0 0 0,-3-21 0,3 31 26,0-1 0,-1 0 0,1 0 0,0 0 0,0 0 0,0 1 0,-1-1 0,1 0 0,-1 0 0,1 1 0,0-1 0,-1 0 0,1 1 0,-1-1 0,1 0 0,-1 1 0,0-1 0,0 0 0,0 1-1,1-1 0,-1 1 0,1 0 0,-1 0 0,1 0 0,-1 0 0,0 0 0,1 0 0,-1 0 0,1 0 0,-1 0 0,1 0 0,-1 0 0,0 0 0,1 0 0,-1 1 0,1-1 0,-1 0 0,1 0 0,-1 1 0,-2 1-12,0 0 1,1 0 0,-1 0-1,1 0 1,0 0 0,0 0-1,0 1 1,-2 2 0,-5 9 21,0 0 0,1 0 0,1 1 0,0 0 0,1 1 1,1-1-1,0 1 0,1 0 0,1 0 0,0 0 0,0 33 0,10 105 313,-3-129-172,0-1-1,1 0 1,1-1 0,12 31 0,-16-51-77,-1 0 0,1 0 0,-1 0 0,1 0 1,0 0-1,0 0 0,0-1 0,0 1 0,1-1 0,-1 1 1,6 3-1,-7-5-43,1 0 1,-1-1-1,1 1 0,0-1 1,-1 1-1,1-1 0,0 1 1,-1-1-1,1 0 1,0 0-1,-1 0 0,1 0 1,0 0-1,-1 0 1,1 0-1,0-1 0,-1 1 1,1 0-1,0-1 0,-1 0 1,1 1-1,-1-1 1,1 0-1,-1 0 0,3-1 1,8-7 71,0-1 1,-1 0-1,0 0 0,18-23 1,34-54 7,-32 42-93,-18 24-51,-10 15-19,1 0-1,-1 1 0,1-1 1,0 1-1,0 0 1,1 0-1,0 1 1,7-7-1,-12 12 31,1-1-1,-1 1 1,0-1-1,0 1 1,1 0-1,-1-1 1,0 1-1,0-1 1,0 1-1,0 0 1,0-1-1,0 1 1,0 0-1,0-1 1,0 1 0,0 0-1,0-1 1,0 2-1,-5 37-139,-2 55 154,7-77 37,0-1 0,1 1 0,7 27 0,-7-35 42,2 0-1,-1-1 0,1 1 1,1-1-1,0 0 1,0 0-1,0 0 1,11 13-1,-12-17-8,0-1 0,1 0-1,-1 0 1,1 0 0,0 0 0,-1 0-1,1-1 1,1 0 0,-1 1-1,0-2 1,0 1 0,1 0-1,-1-1 1,1 0 0,-1 0 0,1 0-1,0-1 1,7 1 0,-6-1-22,-1-1 1,1 0 0,0 1-1,0-2 1,-1 1 0,1-1-1,-1 0 1,1 0-1,-1 0 1,7-4 0,-4 1 1,0-1 1,-1 0-1,1 0 1,-1 0-1,9-12 1,2-5-33,-2 0 1,28-51-1,-42 69-15,71-143-111,-64 128 17,-8 17 69,0 0 1,0 0-1,0 1 0,1-1 0,0 0 0,-1 0 1,1 1-1,4-5 0,-6 7 29,0 0 0,0 0 0,0-1 0,1 1 0,-1 0 0,0 0 0,0-1 0,0 1 0,1 0 0,-1 0 0,0 0-1,0 0 1,1-1 0,-1 1 0,0 0 0,0 0 0,1 0 0,-1 0 0,0 0 0,1 0 0,-1 0 0,0 0 0,1 0 0,-1 0 0,0 0 0,0 0 0,1 0 0,-1 0 0,0 0 0,1 0-1,-1 0 1,0 0 0,0 0 0,1 0 0,-1 0 0,0 1 0,1-1 0,-1 0 0,0 0 0,0 0 0,0 0 0,1 1 0,-1-1 0,0 0 0,0 0 0,0 1 0,1-1 0,-1 0 0,0 0 0,0 1-1,0-1 1,0 0 0,0 0 0,0 1 0,1-1 0,-1 0 0,0 1 0,0-1 0,0 0 0,0 1 0,1 24-113,-1-20 98,0 39-58,1 13 69,-12 106-1,6-134 97,4-17 24,0 0-1,-1-1 1,-1 0-1,0 1 1,-1-1 0,-6 15-1,10-25-92,-1-1 0,1 1 0,0 0 0,-1-1 1,1 1-1,0-1 0,-1 1 0,1-1 0,-1 1 0,1-1 0,0 1 0,-1-1 0,1 0 0,-1 1 1,1-1-1,-1 0 0,0 1 0,1-1 0,-1 0 0,1 0 0,-1 1 0,0-1 0,1 0 0,-1 0 0,1 0 1,-1 0-1,0 0 0,1 0 0,-1 0 0,0 0 0,-1-1 21,0 0 0,0 1 0,0-1 0,0 0 0,0-1 0,0 1 0,1 0 0,-1 0 0,1-1 0,-3-2 0,2 1-73,0 1 1,1-1-1,-1 0 0,1-1 1,0 1-1,0 0 0,0 0 0,0 0 1,1-1-1,-1 1 0,1-1 1,0 1-1,0 0 0,0-5 1,0 6-91,1 3 95,0 1 0,0-1 0,-1 0 0,1 0 0,0 1 0,0-1 0,0 0 0,0 0 0,2 1 0,-1 0 10,1 1 36,0 0-1,0-1 1,0 0-1,0 1 1,0-1 0,0 0-1,1-1 1,-1 1-1,1 0 1,-1-1-1,1 0 1,-1 0-1,1 0 1,0 0-1,0-1 1,-1 1-1,1-1 1,0 0-1,0 0 1,0 0-1,-1-1 1,1 0-1,0 1 1,0-1-1,-1 0 1,1-1 0,6-2-1,8-6 43,0-1-1,0 0 1,25-23 0,44-46 140,-80 73-199,150-157 54,-115 119-6,-8 7-71,-2-1-1,51-80 0,-67 91 6,-2-1 0,0 0-1,-2-1 1,-1 0-1,11-49 1,-21 76-27,0 0-1,-1-1 0,1 1 1,-1 0-1,0 0 1,0 0-1,0 0 1,-1-1-1,0-2 1,1 6 40,0 0 0,0 1 0,0-1 1,0 0-1,0 0 0,0 0 0,0 0 1,0 0-1,-1 0 0,1 1 0,0-1 0,0 0 1,0 0-1,0 0 0,0 0 0,0 0 1,-1 0-1,1 0 0,0 0 0,0 0 1,0 1-1,0-1 0,0 0 0,-1 0 0,1 0 1,0 0-1,0 0 0,0 0 0,0 0 1,0 0-1,-1 0 0,1 0 0,0 0 1,0 0-1,0 0 0,0 0 0,-1 0 0,1-1 1,0 1-1,0 0 0,0 0 0,0 0 1,0 0-1,0 0 0,-1 0 0,1 0 1,0 0-1,0 0 0,0-1 0,0 1 0,0 0 1,0 0-1,0 0 0,0 0 0,-1 0 1,1 0-1,0-1 0,0 1 0,0 0 1,0 0-1,0 0 0,0 0 0,0-1 0,0 1 1,0 0-1,0 0 0,0 0 0,-7 14-152,6-12 139,-69 138-371,20-42 518,41-77-87,0 1 0,2-1 0,0 2 0,2-1 0,0 1-1,-2 41 1,5-42 1,2-1-1,1 0 0,0 1 0,2-1 1,1 0-1,0 0 0,11 29 0,-13-43 47,1 0-1,0 0 0,1-1 1,0 1-1,0-1 1,9 10-1,-12-14-58,0-1 1,0 1-1,1-1 0,-1 0 1,1 1-1,-1-1 1,1 0-1,0 0 0,0 0 1,-1 0-1,1 0 0,0-1 1,0 1-1,0 0 0,0-1 1,0 1-1,0-1 1,0 0-1,0 0 0,0 0 1,0 0-1,0 0 0,-1 0 1,1 0-1,0-1 1,0 1-1,0-1 0,0 1 1,3-2-1,0-1 14,0-1-1,0 1 1,0-1-1,0 0 1,-1 0-1,1-1 1,-1 1 0,0-1-1,5-8 1,4-8 45,11-24 1,-12 19-69,16-28 16,12-22-121,-35 67 58,-1 0 0,0 0 0,0 0 0,0-1 0,-2 1 0,4-18 0,-5 26 19,-2-15-76,1 16 92,0-1-1,0 1 0,0-1 1,0 0-1,0 1 0,0-1 1,0 1-1,-1-1 0,1 1 1,0-1-1,0 1 0,-1-1 1,1 1-1,0-1 0,-1 1 1,1-1-1,-1 1 0,1-1 1,0 1-1,-1-1 0,3 1 49,-1-5-212,-1 3 154,0 5-37,18-1-156,-14-2 164,0 1-1,1 0 1,-1 0 0,0 1 0,1-1 0,-1 1-1,4 2 1,-6-2 20,0-1 0,0 1 0,-1-1 0,1 1 1,0 0-1,-1-1 0,0 1 0,1 0 0,-1 0 0,0 0 0,0 0 0,0 0 0,0 0 0,-1 1 0,1-1 0,0 2 0,1 7 13,-1 1-1,0-1 1,-1 0-1,-2 14 0,1 6-38,1-6 47,0-4-4,1 21-1,0-35 45,0 0 0,1 0 1,0-1-1,0 1 0,0 0 0,6 12 0,-6-17-33,-1 0 1,0 0 0,0 0-1,1-1 1,-1 1 0,1 0-1,-1-1 1,1 1-1,0-1 1,0 1 0,-1-1-1,1 0 1,0 1 0,0-1-1,0 0 1,1 0 0,-1-1-1,0 1 1,0 0 0,0-1-1,1 0 1,-1 1-1,0-1 1,0 0 0,1 0-1,-1 0 1,0 0 0,1 0-1,-1-1 1,0 1 0,3-2-1,5-1 48,0-1-1,-1 0 0,1 0 1,-1-1-1,13-9 0,5-5 67,0-1 0,23-24-1,45-52 127,-70 70-250,34-41-795,-63 76 246,-1 3 467,-7 22 0,7-8 39,-4 45 0,9-63 97,-1 0-1,2 0 1,-1 0 0,1 0 0,0-1-1,1 1 1,0 0 0,0-1 0,1 1 0,3 7-1,-5-13-33,0-1 0,-1 0-1,1 0 1,0 1 0,0-1-1,0 0 1,0 0 0,0 0-1,0 0 1,0 0 0,0 0-1,0-1 1,0 1 0,1 0-1,-1-1 1,0 1-1,0 0 1,1-1 0,-1 0-1,1 1 1,-1-1 0,0 0-1,1 1 1,-1-1 0,1 0-1,-1 0 1,0 0 0,1 0-1,-1-1 1,1 1 0,-1 0-1,0-1 1,1 1 0,1-1-1,2-1-1,-1-1 1,0 1-1,0-1 0,0 1 0,0-1 1,0 0-1,0-1 0,5-5 0,0-2 5,27-30 118,62-57 0,-58 66-62,-12 10-80,-2-1 0,43-47 0,-36 28 10,-2-2-1,44-82 1,36-107-199,-96 201 143,-9 19-45,0 1 0,-1-1 1,4-16-1,-7 14-201,-2 15 283,0 0 0,0 0-1,0 0 1,0 0 0,0 0 0,0 0 0,0 0 0,0 0 0,0-1 0,0 1-1,-1 0 1,1 0 0,0 0 0,0 0 0,0 0 0,0 0 0,0 0-1,0 0 1,0 0 0,0 0 0,0 0 0,0 0 0,-1 0 0,1 0 0,0 0-1,0 0 1,0 0 0,0 0 0,0 0 0,0 0 0,0 0 0,0 0 0,0 0-1,0 0 1,0 1 0,-1-1 0,1 0 0,0 0 0,0 0 0,0 0-1,0 0 1,0 0 0,0 0 0,0 0 0,0 0 0,0 0 0,0 0 0,0 0-1,0 0 1,0 0 0,0 1 0,0-1 0,0 0 0,0 0 0,0 0 0,0 0-1,0 0 1,0 0 0,0 0 0,0 0 0,0 0 0,0 0 0,0 1-1,-12 23-305,-108 262-234,100-242 519,1 2 102,3 0 0,-13 55-1,22-69-39,1 0 0,2 0-1,2 0 1,1 41 0,1-64 36,0 0 0,1 0 0,0 0 0,0 0 0,1 0 0,0-1 0,1 1 0,0 0 0,0-1 0,1 0 0,8 13 0,-11-19-49,0-1 1,0 1-1,0-1 1,1 0-1,-1 1 1,0-1-1,1 0 1,-1 0-1,1 0 1,0 0-1,-1 0 1,1 0-1,0-1 1,-1 1-1,1 0 1,0-1-1,0 0 1,0 1-1,-1-1 1,1 0-1,0 0 1,0 0-1,0 0 1,0 0-1,-1 0 1,1-1-1,0 1 1,0 0-1,0-1 1,-1 0-1,1 1 1,0-1-1,-1 0 1,1 0-1,0 0 0,1-1 1,4-4 9,0 0 0,0-1-1,-1 1 1,0-1 0,0-1 0,8-12 0,-3 4-28,-2 4-31,0-1 0,-1-1 0,0 0 0,-2 0 0,1 0 0,7-26 0,-14 37 18,1 1-1,-1-1 0,1 1 1,-1-1-1,0 1 1,0-1-1,0 0 0,-1 1 1,1-1-1,0 1 1,-1-1-1,0 1 0,1-1 1,-1 1-1,0-1 0,0 1 1,-1 0-1,1-1 1,0 1-1,-4-4 0,0 1-5,0 0 0,-1 0 0,0 0-1,0 0 1,-11-6 0,14 10-17,4 1 22,11 1 22,13-5 75,40-1 0,-13 1-237,-48 4 128,0-1 1,0 1 0,1 0 0,-1 1-1,0-1 1,5 1 0,-8 0 9,0-1-1,0 0 1,0 1-1,0-1 1,0 0-1,0 1 1,0-1 0,0 1-1,0 0 1,-1-1-1,1 1 1,0 0-1,0-1 1,-1 1 0,1 0-1,0 0 1,-1 0-1,1-1 1,-1 1-1,1 0 1,-1 0 0,1 0-1,-1 0 1,0 0-1,1 0 1,-1 0-1,0 0 1,0 0 0,0 0-1,0 2 1,-1 9-1,0 1 0,-1-1 1,-1 0-1,-4 13 1,-3 12-129,-2 33 164,11-62 28,0-1 0,1 1 1,0 0-1,0 0 0,1 0 0,2 12 1,-3-20-42,0 0 1,0 1-1,0-1 1,0 0-1,0 1 1,0-1-1,0 1 1,0-1-1,0 0 1,1 1-1,-1-1 1,0 0-1,0 1 1,0-1-1,1 0 1,-1 1-1,0-1 1,0 0-1,1 0 1,-1 1-1,0-1 1,1 0-1,-1 0 1,0 1-1,1-1 1,-1 0-1,0 0 1,1 0-1,-1 0 1,0 1-1,1-1 1,-1 0-1,1 0 1,-1 0-1,0 0 1,1 0-1,-1 0 1,0 0-1,1 0 1,-1 0-1,1 0 1,-1 0-1,0-1 1,1 1-1,0 0 1,13-12 145,-12 10-118,4-5 4,120-111 172,-106 101-263,1 1-1,1 1 1,1 1-1,35-17 1,-57 30 25,-1 1 1,1 0-1,-1 0 1,1-1-1,-1 1 1,1 0-1,-1 0 0,1 0 1,-1 0-1,1 0 1,0 0-1,-1 0 0,1 0 1,-1 0-1,1 0 1,-1 0-1,1 0 1,0 0-1,-1 0 16,1 1 0,-1-1 0,0 0 0,0 0 0,0 1 0,0-1 1,1 0-1,-1 0 0,0 1 0,0-1 0,0 0 0,0 1 0,0-1 0,0 0 0,0 0 0,0 1 0,0-1 0,0 0 0,0 1 1,0-1-1,0 0 0,0 0 0,0 1 0,0-1 0,-1 1 0,-11 25-13,8-18-7,-6 13 23,1 0-1,1 1 1,1 0 0,-7 39 0,14-57 30,-1 0 1,1 0 0,0 0-1,0 0 1,1 0 0,0 8-1,0-11-10,-1 0 0,0 0-1,0 0 1,1 0 0,-1 0-1,1 0 1,-1 0 0,0 0-1,1-1 1,0 1 0,-1 0-1,1 0 1,0 0 0,-1-1 0,1 1-1,0 0 1,0-1 0,-1 1-1,1-1 1,0 1 0,0-1-1,0 1 1,0-1 0,0 1-1,0-1 1,0 0 0,0 0-1,0 1 1,0-1 0,0 0 0,0 0-1,0 0 1,1 0 0,3-1 6,0 0 0,0-1 0,-1 1 0,1-1 0,-1 1 0,1-2 0,-1 1 0,0 0 0,5-4 0,38-32-120,-25 20 45,-7 6 146,13-10-20,33-34 1,-21 23-26,-12 5-272,3-4 347,-8 7-251,-11 11 173,-1 0 1,0 0 0,0-1-1,15-32 1,-25 45-50,12-25 101,-1-2 0,15-54 0,-7 20-191,-11 36 9,9-23 23,17-78 1,-35 126 37,1 1 0,-1 0 0,0 0-1,0-1 1,0 1 0,0 0 0,0 0 0,0-1 0,0 1 0,0 0-1,0 0 1,-1-1 0,1 1 0,0 0 0,-1 0 0,1 0 0,-1-1-1,0 0 1,-9 10-317,3 2 309,1 0 1,-1 1-1,2-1 1,-1 1-1,1 1 1,1-1-1,-4 16 1,0-2-48,-39 123-32,10-28 94,21-69-3,-10 56-1,21-79 124,1 0-1,1 1 0,3 47 0,0-72-59,0 0-1,0 0 0,0 0 1,1 0-1,-1 0 0,1 0 0,0-1 1,1 1-1,-1 0 0,0 0 1,1-1-1,0 1 0,0-1 1,4 5-1,-6-7-28,1 0 1,0-1-1,-1 1 1,1-1-1,0 1 1,0-1-1,0 0 0,-1 1 1,1-1-1,0 0 1,0 1-1,0-1 1,0 0-1,-1 0 0,1 0 1,0 0-1,0 0 1,0 0-1,0 0 1,0 0-1,0 0 0,0 0 1,-1 0-1,1-1 1,0 1-1,0 0 1,0-1-1,-1 1 1,1 0-1,0-1 0,0 1 1,-1-1-1,1 1 1,0-1-1,0 0 1,6-5 63,0 1 1,11-12-1,-11 9-70,36-34-58,2 1 0,86-58 0,-119 92-16,-9 7-191,-13 18-268,4-9 504,0 0 23,1-1-1,1 1 1,0 1-1,0-1 1,0 1-1,1-1 1,1 1 0,0 0-1,0 0 1,1 0-1,0 0 1,0 0-1,1 1 1,1-1-1,0 0 1,3 12 0,-4-19 18,1-1 1,0 1 0,-1-1 0,1 1 0,0-1 0,1 0-1,-1 1 1,0-1 0,1 0 0,-1 0 0,1 0 0,0 0 0,0 0-1,-1 0 1,1 0 0,1-1 0,-1 1 0,0-1 0,0 1-1,0-1 1,1 0 0,-1 0 0,1 0 0,-1 0 0,1 0-1,-1-1 1,1 1 0,-1-1 0,1 0 0,0 1 0,-1-1-1,1-1 1,0 1 0,3-1 0,7-1 10,0-1 1,-1-1-1,0 0 0,0 0 1,20-12-1,-28 14-2,43-21 95,49-34 0,-72 42-148,-14 9 19,0 0 0,-1-1 1,0-1-1,15-13 0,-14 8-159,-10 12-1,-2 3-15,-13 18-121,11-10 309,1 0 0,-1 0 0,2 0 0,0 1 0,0-1 0,0 1 0,1 19 0,1-27 6,1 0 1,-1 0 0,1 0 0,-1 0 0,1 0 0,0 0 0,0 0 0,3 4-1,-4-6 1,1 0 0,-1 1 0,1-1 0,0 0 0,0 0 0,0 0-1,0 0 1,-1 0 0,1 0 0,1 0 0,-1 0 0,0 0-1,0 0 1,0 0 0,0-1 0,1 1 0,-1-1 0,2 2 0,0-2 8,0-1 0,-1 1 1,1 0-1,0-1 0,-1 1 1,1-1-1,0 0 0,-1 0 1,1 0-1,-1 0 0,1 0 0,-1-1 1,1 1-1,-1-1 0,0 0 1,0 0-1,3-2 0,1-2-11,-1 0 0,0 1 0,0-2 0,0 1-1,4-9 1,-2 2 36,-1 1 1,0-1-1,4-14 0,-9 23-74,0 0 0,0 0 0,-1 1 0,1-1 0,-1 0 0,1 0 0,-1 0-1,0 0 1,-1 0 0,1 1 0,-1-1 0,1 0 0,-1 0 0,-1 0 0,1 1 0,-2-5 0,2 6 12,-1 0 1,1 1-1,-1-1 1,1 0-1,-1 1 1,0-1-1,1 1 1,-1-1-1,0 1 1,0 0-1,0 0 1,0 0-1,0 0 1,-1 0-1,1 0 1,0 0-1,0 1 1,-5-1-1,-3 0-18,1 0 0,-1 1 0,-11 1-1,3-1 131,3-1 20,15 1-115,0 0 0,0 0 0,0 0 0,0 0 0,0 0 0,1 1 0,-1-1 1,0 0-1,0 0 0,0 0 0,0 0 0,0 0 0,0 0 0,0-1 0,0 1 0,0 0 0,0 0 1,0 0-1,0 0 0,0 0 0,1 0 0,-1 0 0,0 0 0,0 0 0,0 0 0,0 0 0,0 0 1,0 0-1,0 0 0,0 0 0,0 0 0,0 0 0,0 0 0,0 0 0,0 0 0,0 0 0,0 0 1,0 0-1,0-1 0,0 1 0,0 0 0,0 0 0,0 0 0,0 0 0,0 0 0,0 0 0,0 0 1,0 0-1,0 0 0,0 0 0,0 0 0,0 0 0,0 0 0,0-1 0,0 1 0,0 0 0,0 0 1,0 0-1,0 0 0,0 0 0,0 0 0,0 0 0,0 0 0,26-6 298,-13 3-380,29-7-11,0 2-1,1 2 0,76-1 1,-119 7 87,28 2-242,-27-2 234,1 1 0,-1-1 0,1 1 0,-1-1 1,1 1-1,-1 0 0,0 0 0,1-1 0,-1 1 0,0 0 0,1 0 1,-1 0-1,0 1 0,1 0 0,-1-1 15,-1-1-1,0 1 1,1 0-1,-1-1 1,0 1 0,0 0-1,0 0 1,1-1-1,-1 1 1,0 0-1,0 0 1,0-1 0,0 1-1,0 0 1,0 0-1,0-1 1,-1 1 0,1 0-1,0-1 1,0 1-1,-1 0 1,1 0 0,0-1-1,-1 1 1,0 0-1,-13 19 52,9-14-112,-7 7 16,10-12 60,1 1 1,-1 0-1,1-1 0,-1 1 1,1 0-1,-1 0 0,1 0 1,-2 4-1,3-6-7,0 0 0,0 1 0,1-1 0,-1 0 0,0 1 0,0-1 0,0 0 0,0 0 0,1 1 0,-1-1 0,0 0 0,0 0 0,1 0 0,-1 1 0,0-1 0,0 0 0,1 0 0,-1 0 0,0 0 0,0 1 0,1-1 0,-1 0 0,0 0 0,1 0 0,-1 0 0,0 0 0,1 0 0,-1 0 0,0 0 0,1 0 0,-1 0 0,0 0 0,0 0 0,1 0 0,0 0 0,5-2 62,1 0-1,-1 0 1,1-1 0,-1 1 0,9-6-1,8-4 50,20-3-200,66-16 0,-103 30 32,0-1 0,1 1 0,-1 0 0,0 1 1,1 0-1,-1 0 0,1 0 0,-1 1 0,1 0 1,-1 0-1,7 2 0,-9-1 19,0-1 0,1 1 0,-1 1 0,0-1 0,0 0 0,0 1 0,-1 0-1,1 0 1,-1 0 0,1 0 0,-1 1 0,0 0 0,0-1 0,0 1 0,3 7 0,6 11 126,-4-9-16,-1 0 1,0 1 0,-1 0-1,7 25 1,-11-34-1003,2-1 230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35 902 2976,'-9'3'396,"7"-3"-279,0 0 0,0 1-1,0 0 1,0-1 0,0 1 0,0 0-1,0 0 1,1 0 0,-1 0 0,0 0-1,-3 3 1334,14-5 1569,-3-1-2525,-1-1 0,0 1 1,0-1-1,0-1 0,0 1 0,0-1 0,7-7 0,4-3 257,157-114 4561,-140 105-4834,-1-2 1,-2 0-1,-1-2 1,0-2-1,-3 0 1,40-56-1,-39 44-340,186-261 1100,-206 293-1119,11-11 338,-2-1 0,0 0 0,21-40 0,-36 59-393,0 0 1,-1 1 0,1-1 0,0 0 0,-1 1 0,0-1 0,1 0 0,-1-2-1,0 3-56,0 1-1,0 0 0,0 0 0,0 0 0,0-1 1,0 1-1,0 0 0,0 0 0,-1 0 0,1-1 1,0 1-1,0 0 0,0 0 0,0 0 0,0 0 1,0-1-1,0 1 0,-1 0 0,1 0 0,0 0 1,0 0-1,0 0 0,0 0 0,0-1 0,-1 1 1,1 0-1,0 0 0,0 0 0,-1 0 0,-9 4 116,1 2-91,0 1 0,1 0 0,0 0 0,0 1 0,1 0 0,0 0 0,0 1 0,1 0 0,-8 14 0,-3 11 143,-17 49 0,23-55-114,-35 104 384,23-65-202,8-19-114,2 1 0,2 0 1,-8 77-1,19-121-82,0 0-1,0-1 0,0 1 1,0 0-1,1 0 1,-1-1-1,1 1 0,0-1 1,4 10-1,-5-14-41,0 1 0,1-1 0,-1 1 0,0-1 0,0 1 0,1-1-1,-1 1 1,0-1 0,1 0 0,-1 1 0,0-1 0,1 0 0,-1 1 0,0-1 0,1 0 0,-1 1 0,1-1-1,-1 0 1,1 0 0,-1 1 0,1-1 0,-1 0 0,1 0 0,-1 0 0,1 0 0,-1 0 0,1 1-1,-1-1 1,1 0 0,-1 0 0,1-1 0,-1 1 0,1 0 0,-1 0 0,1 0 0,-1 0 0,1 0 0,-1 0-1,1-1 1,-1 1 0,1 0 0,0-1 0,3-2-46,1 0 0,-1 0 0,7-7-1,-2 2-169,204-138-1992,-207 143 2184,-1-1-1,1 0 1,0 1 0,0 0-1,0 0 1,0 0-1,1 1 1,-1 0 0,1 0-1,8-1 1,-14 3 30,0 0 0,-1 0-1,1 0 1,0 1 0,-1-1 0,1 0 0,0 0 0,-1 1 0,1-1 0,0 0 0,-1 1-1,1-1 1,-1 1 0,1-1 0,-1 1 0,1-1 0,-1 1 0,1-1 0,-1 1-1,1-1 1,-1 1 0,0-1 0,1 1 0,-1 1 0,7 20 286,-3-10-71,0-2-150,0 0 0,1 0 0,1-1 0,-1 1 0,1-1 0,1-1 0,0 1 0,0-1 0,1 0 0,-1-1 0,2 0 0,13 9 0,-17-12-62,0-1 0,1 0 0,-1 0 0,1-1 0,-1 0 0,1 0 0,0 0 0,0 0 0,0-1-1,0 0 1,0-1 0,0 1 0,1-1 0,-1 0 0,0-1 0,0 1 0,0-1 0,0 0 0,0-1 0,0 1-1,0-1 1,-1-1 0,9-3 0,-5 0-97,-1 1 0,0-1 0,0-1 0,-1 1 0,0-1 0,0 0 0,0-1 0,7-11 0,-11 13-7,0 1 1,0 0 0,0-1 0,-1 1 0,0-1 0,3-10-1,-4 12 40,-1 1-1,0-1 0,1 1 0,-1 0 0,0-1 1,-1 1-1,1-1 0,-1 1 0,1 0 1,-1-1-1,0 1 0,-3-6 0,4 8 60,-1 0 1,1 0-1,-1 0 0,1 0 1,-1 0-1,0 0 0,0 0 0,0 0 1,0 0-1,1 0 0,-1 0 0,0 0 1,0 0-1,-1 1 0,1-1 1,0 1-1,0-1 0,0 0 0,0 1 1,-3-1-1,2 1 6,0 0-1,0 0 1,0 0 0,0 0-1,0 0 1,-1 1 0,1-1 0,0 1-1,0-1 1,0 1 0,-3 1-1,-1 2 46,-1-1 0,1 2 0,0-1-1,0 1 1,0-1 0,-5 7 0,7-7 0,1 0 0,0 0 0,0 0 0,1 0 1,-1 0-1,1 1 0,0-1 0,0 1 1,0-1-1,1 1 0,-1 0 0,1 0 0,0 0 1,0 10-1,1-7 11,1 0 1,-1 0-1,2 1 1,-1-1-1,1 0 1,0 0-1,1 0 1,4 10-1,-5-14-49,0-1 0,0 0 0,0 1 0,0-1 0,0 0 0,0 0 0,1 0 0,-1 0-1,1-1 1,0 1 0,0-1 0,0 1 0,0-1 0,1 0 0,-1 0 0,1-1 0,-1 1 0,1-1 0,-1 1 0,1-1 0,0 0-1,0-1 1,-1 1 0,1-1 0,0 1 0,0-1 0,5-1 0,8 0-33,0-2 0,0 0 1,0-1-1,29-11 0,-22 7-85,-3 1 27,109-39-558,-115 39 501,-1 0 0,1-1 0,-1 0 0,-1-2 0,0 1 0,17-17-1,-29 25 111,0 0-1,0 0 0,0 0 1,0 0-1,-1 0 0,1 0 1,0 0-1,0 0 0,-1 0 1,1-1-1,-1 1 1,1 0-1,-1 0 0,1-1 1,-1 1-1,0 0 0,0-1 1,1 1-1,-1 0 0,0-3 1,-1 3 1,0-1 1,1 1 0,-1 0-1,1 0 1,-1-1 0,0 1-1,0 0 1,0 0 0,0 0-1,0 0 1,0 0 0,0 0-1,0 0 1,0 0 0,-1 0-1,1 1 1,0-1 0,0 0-1,-1 1 1,-1-1 0,-4-2 15,-1 1 1,1 0-1,-1 0 0,0 1 1,0 0-1,0 0 0,0 1 1,1 0-1,-1 1 0,0-1 1,-12 4-1,10-2 54,0 1 0,0 0 0,0 0 0,1 1 0,-1 0 1,1 1-1,0 0 0,-13 10 0,18-12-9,1 1 1,-1-1-1,1 1 1,-1 0 0,1 0-1,0 0 1,1 0-1,-1 0 1,1 1-1,-1 0 1,1-1 0,1 1-1,-1 0 1,1 0-1,0-1 1,0 1-1,0 0 1,1 0-1,-1 0 1,1 1 0,0-1-1,1 0 1,-1 0-1,1 0 1,0-1-1,1 1 1,-1 0-1,1 0 1,0 0 0,0-1-1,0 1 1,0-1-1,1 0 1,0 1-1,0-1 1,4 3-1,0 1-3,1 0 1,0-1-1,0 0 0,0 0 0,1-1 0,0-1 0,1 1 0,-1-1 0,1-1 0,0 0 0,0 0 0,0-1 0,0 0 0,1-1 0,-1 0 0,1-1 0,14 1 0,-10-2-26,-1-1 0,1 0 1,0-1-1,0 0 0,-1-1 0,1-1 0,-1 0 0,0-1 0,0-1 0,0 0 1,-1-1-1,13-8 0,134-100-125,-102 72 93,-50 37-17,0 2 0,15-8 0,-8 5 75,-21 11-25,1 0 0,-1 0 1,1 1-1,0-1 0,0 1 1,0 0-1,1 1 0,0-1 1,0 1-1,-5 9 1,-5 11 93,-12 33 0,18-42-64,5-11-11,0 0 1,0 1-1,1-1 1,0 1-1,0-1 0,-2 14 1,14-28-262,16-16 91,-15 13 103,2 0 1,-1 1-1,15-9 1,-1 4-41,-1 2 0,30-12 0,-39 19 115,0 1 1,1 0-1,0 1 0,30-3 0,-43 7 2,1 0 0,-1 0 1,1 0-1,-1 0 0,0 1 0,1-1 0,-1 1 1,0 0-1,1 1 0,-1-1 0,7 4 1,-8-3 1,0 1 0,1-1 0,-1 1 0,-1-1 0,1 1 0,0 0 0,-1 0 0,1 0 0,-1 0 0,0 1 0,0-1 0,-1 1 0,3 4 0,15 51 222,-15-44-468,0 0 0,1-1 0,1 0 0,14 26 0,-19-38-1,0-1 0,0 0 0,-1 0 0,1 1 0,0-1 0,0 0 0,0 0 0,1 0 0,-1 0 0,0 0 0,0-1 0,0 1 0,1 0 0,-1-1 0,0 1 0,1 0 0,-1-1 0,1 0 0,-1 1 0,3-1 0,-1 0-423,0 0 0,0-1 0,0 1 0,0-1 0,0 0 0,0 0 0,0 0 0,-1 0 0,4-2 0,25-13-9245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185 626 2976,'1'-2'136,"-1"1"-1,1 0 1,0-1 0,-1 1-1,1 0 1,-1-1 0,0 1-1,1-1 1,-1 1 0,0 0-1,0-1 1,0-2-1,0 3-42,9-9 4739,-9 9-4605,1 0 0,-1 0 0,1 0 0,-1 0 1,0 0-1,0 0 0,0 0 0,0 0 0,0-1 1,0 1-1,0 0 0,0 0 0,0 0 0,0 0 1,0 0-1,-1 0 0,1 0 0,0 0 0,-1 0 1,1-1-1,-1 2 0,0-1 0,1 0 0,-1 0 1,0 0-1,1 0 0,-1 0 0,0 0 0,0 1 1,0-1-1,1 0 0,-1 1 0,0-1 0,0 1 0,0-1 1,0 1-1,0-1 0,0 1 0,-1-1 0,1 1 1,0 0-1,0 0 0,0 0 0,0 0 0,0 0 1,0 0-1,0 0 0,-1 0 0,0 0 0,-11 3 356,1 0 0,0 0 0,0 1 0,0 1 0,-19 10 0,25-12-470,0 1-1,0 0 1,1 0-1,-1 1 1,1-1-1,0 1 1,1 0-1,-1 1 0,1-1 1,0 1-1,1-1 1,-6 11-1,7-11-77,1 0-1,-1 0 0,1 0 1,-1 0-1,1 1 1,1-1-1,-1 1 1,1-1-1,0 0 0,0 1 1,1-1-1,0 1 1,0-1-1,0 0 1,0 0-1,1 1 0,0-1 1,0 0-1,0 0 1,1-1-1,-1 1 1,1 0-1,0-1 0,1 0 1,-1 0-1,1 0 1,0 0-1,0 0 0,0-1 1,0 1-1,1-1 1,-1 0-1,1-1 1,0 1-1,0-1 0,0 0 1,0 0-1,0 0 1,0-1-1,0 0 1,1 0-1,-1 0 0,10 0 1,-9-2-109,-1 0-1,1 0 1,-1 0 0,0 0 0,0-1 0,0 0 0,0 0-1,0 0 1,0 0 0,0-1 0,-1 0 0,1 0-1,-1 0 1,0-1 0,0 1 0,0-1 0,4-6-1,-1 3-87,-1-1 0,-1 0 0,1-1 0,-1 1 0,0-1 0,-1 0 0,0-1-1,3-12 1,-5 11 98,0 1 0,-1-1 0,0 0 0,-1 1 0,-2-21 0,1 27 84,0 0 0,0 1 0,0-1 1,-1 1-1,1-1 0,-1 1 0,0 0 0,0-1 0,0 1 0,-1 0 0,1 0 0,-1 1 0,0-1 0,1 0 0,-1 1 0,-5-4 1,7 6-12,1 0 1,0-1 0,-1 1 0,1 0-1,-1 0 1,1 0 0,-1-1 0,1 1-1,-1 0 1,1 0 0,-1 0 0,1 0 0,-1 0-1,1 0 1,-1 0 0,1 0 0,-1 0-1,1 0 1,-1 0 0,1 0 0,0 1-1,-1-1 1,1 0 0,-1 0 0,1 0-1,-1 1 1,1-1 0,-1 0 0,1 0 0,0 1-1,-1-1 1,1 0 0,0 1 0,-1-1-1,1 0 1,0 1 0,-1-1 0,1 1-1,0-1 1,0 1 0,0-1 0,-1 0-1,1 1 1,0-1 0,0 1 0,0-1 0,0 1-1,0-1 1,0 1 0,0 0 0,0 0 38,-1 1 0,1 0 0,0-1 1,0 1-1,0 0 0,1-1 0,-1 1 0,0 0 1,1-1-1,-1 1 0,1-1 0,-1 1 0,1-1 1,1 3-1,0-2 2,0 1 1,0-1-1,0 0 1,0 0 0,1 0-1,-1 0 1,1-1-1,-1 1 1,1-1-1,0 1 1,-1-1-1,1 0 1,0 0-1,0 0 1,0 0-1,0-1 1,0 1-1,0-1 1,0 0 0,0 0-1,0 0 1,0 0-1,5-1 1,4-2 108,-1 0 0,1-1 1,-1 0-1,18-10 1,-7 4-117,21-9 54,0-2 1,51-35-1,-73 42-88,-2-1 1,0-1-1,0 0 0,-2-2 1,0 0-1,17-25 0,1-10 69,-2-2-1,-3-1 0,40-103 1,-70 158-65,1-1 1,-1 0 0,1 1-1,-1-1 1,0 0 0,0 0-1,0 1 1,0-3-1,-3-1 118,-7 9-43,6 1-88,0 0-1,0-1 1,0 2 0,0-1 0,1 0-1,0 1 1,-5 10 0,2-3 2,-189 323 169,174-305-21,-23 52 0,37-69-109,1 1 0,1 0 0,0 1 0,1-1 0,1 1 0,-2 17-1,5-29-29,0 0 0,0 0 0,0 0-1,0 0 1,1 0 0,0 0-1,-1 0 1,1 0 0,3 7 0,-3-9-12,0-1 1,0 0-1,-1 1 1,1-1 0,0 0-1,0 0 1,0 1-1,1-1 1,-1 0 0,0 0-1,0 0 1,1-1-1,-1 1 1,0 0 0,1 0-1,-1-1 1,1 1-1,-1-1 1,1 1 0,-1-1-1,1 1 1,-1-1-1,1 0 1,-1 0 0,1 0-1,-1 0 1,4 0-1,4-2-151,-1 1-1,1-1 0,-1-1 0,0 1 1,11-6-1,41-23-609,-30 14 499,62-36-10,-35 19 210,-55 32 91,0 1-1,1 0 1,-1 0-1,0 0 1,0 0-1,0 0 1,1 1-1,-1-1 1,0 1-1,1 0 1,-1-1-1,0 1 1,4 0-1,-4 1-6,-1-1-1,0 1 0,0-1 0,1 1 1,-1-1-1,0 1 0,0 0 0,0 0 0,0-1 1,0 1-1,0 0 0,0 0 0,0 0 0,0 0 1,0 0-1,0 0 0,-1 1 0,1-1 1,0 0-1,-1 0 0,1 0 0,-1 1 0,1-1 1,0 3-1,0 2 70,1-1 1,1 1 0,-1 0-1,1-1 1,0 0 0,0 1-1,1-1 1,-1 0 0,6 5-1,-7-9-74,-1 1-1,1 0 0,0-1 1,0 1-1,0-1 0,1 1 1,-1-1-1,0 0 1,0 0-1,1 0 0,-1 0 1,0 0-1,1-1 0,-1 1 1,1-1-1,-1 0 1,1 1-1,-1-1 0,1 0 1,-1-1-1,1 1 0,-1 0 1,1-1-1,3 0 0,16-8-56,0-1 0,0-1 0,24-18 0,4 0-51,-28 15 68,39-31 0,-43 30-27,0 1-1,38-21 1,-56 34 43,1 1 1,0-1 0,0 1-1,0 0 1,0 0-1,0-1 1,-1 1 0,1 0-1,0 0 1,0 0 0,0 0-1,0 0 1,0 0-1,0 0 1,0 0 0,0 0-1,0 0 1,-1 1-1,1-1 1,0 0 0,0 1-1,0-1 1,0 1-1,-1-1 1,1 0 0,0 1-1,0 0 1,-1-1 0,1 1-1,0-1 1,-1 1-1,1 0 1,-1 0 0,1-1-1,-1 1 1,1 0-1,-1 0 1,1 0 0,-1-1-1,0 1 1,1 2 0,1 3 27,0 1 0,0-1 1,-1 1-1,1 8 1,-2-14-21,1 11 53,-1 0 1,0 1-1,-1-1 1,0 0-1,-1 1 1,0-1-1,-1 0 1,0 0-1,-1-1 1,-1 1-1,-5 11 1,6-17-54,1 0 0,-1 0 0,0 0 1,-1-1-1,1 1 0,-1-1 0,0 0 0,-1 0 0,-5 4 0,6-6-38,1-1-1,-1 1 0,1-1 1,-1 0-1,0 0 0,1-1 0,-1 1 1,0-1-1,0 0 0,0-1 0,0 1 1,0-1-1,-10-1 0,1-1-85,1 0 0,0-1 0,-1-1-1,1-1 1,0 1 0,-13-9 0,21 11 97,-62-26-474,71 32 601,1 0 1,-1 0 0,1-1-1,0 1 1,0-1 0,0 0-1,1 0 1,-1-1 0,7 3-1,9 2 29,24 4-1,-31-8-37,95 17 314,-91-18-325,1-1 0,-1-1 1,1 0-1,21-4 0,-18 0-100,1-1-1,-1-1 1,1 0 0,22-11 0,-34 12-50,0-1 0,0 0 0,0 0 0,-1-1 0,0-1 0,-1 0 0,1 0 1,-1 0-1,9-14 0,-16 19 27,0 0 0,0 0 0,-1-1 0,1 1 0,-1-1 0,0 1 0,0-1 0,0 0 0,-1 0 0,0 1 0,1-1 0,-1 0 1,0 1-1,-1-1 0,0-4 0,1 6 35,0 1 0,0 0 0,0 0 0,0-1 0,-1 1 0,1 0 0,-1 0 0,1-1 0,-1 1 0,1 0 0,-1 0 0,1 0 0,-1 0 0,0 0 0,0 0 0,0 0 0,1 0 0,-1 0 0,0 0 1,0 0-1,0 0 0,-1 1 0,1-1 0,0 0 0,0 1 0,0-1 0,0 1 0,-1-1 0,1 1 0,0 0 0,0-1 0,-1 1 0,1 0 0,0 0 0,-1 0 0,1 0 0,0 0 0,0 0 0,-1 1 0,1-1 0,0 0 0,0 0 0,-1 1 0,-1 0 0,-2 1 46,-1 1-1,0 0 1,1-1-1,0 2 1,-1-1-1,1 1 1,0 0-1,1 0 1,-1 0-1,1 0 0,0 1 1,0 0-1,0 0 1,1 0-1,-1 0 1,1 1-1,1-1 1,-1 1-1,1 0 0,0 0 1,0-1-1,-1 8 1,2-3 31,-1 0 0,2 0 0,-1 0 0,1 0 1,1 0-1,0-1 0,0 1 0,1 0 0,1 0 0,-1-1 0,1 1 0,1-1 1,5 10-1,-5-10-17,0-1 0,1 0 0,0 0 1,0-1-1,1 0 0,8 8 0,-12-13-46,0 0 1,1 0-1,-1 0 0,1 0 0,-1-1 0,1 1 0,0-1 0,0 0 0,-1 0 0,1 0 0,0 0 1,0-1-1,0 1 0,0-1 0,0 1 0,0-1 0,0 0 0,0 0 0,0-1 0,0 1 0,0 0 1,0-1-1,3-1 0,7-2 0,-1-1 0,1-1 0,-1 0 0,-1-1 1,21-14-1,51-49-230,-41 32 48,-16 17 74,-6 5 5,0-1 0,-1-1 0,0-1 0,26-35 0,-44 53 108,0-1-1,0 0 0,0 0 0,0 1 1,-1-1-1,1 0 0,0 0 0,-1 0 1,1 0-1,-1 0 0,0 0 0,0 0 1,0 0-1,0 0 0,0 0 0,0 0 1,-1 0-1,1 0 0,0 0 0,-1 0 1,0 0-1,1 0 0,-1 0 0,0 1 1,0-1-1,0 0 0,0 0 0,0 1 1,-1-1-1,1 1 0,0-1 0,-1 1 1,1-1-1,-1 1 0,0 0 0,1 0 1,-3-1-1,-3 0 109,15 4-297,2 0 193,-1 1-1,1 0 1,-1 0-1,1 1 0,-1 0 1,0 1-1,-1 0 1,1 0-1,-1 1 1,0 0-1,0 0 1,-1 1-1,12 14 1,-14-14-33,0 1 1,0 0 0,-1 0-1,-1 0 1,1 0-1,-1 1 1,0-1 0,-1 1-1,2 13 1,8 27 31,-7-26 55,-4-19-47,-1 0 0,1 0 1,-1 0-1,1-1 0,0 1 1,1 0-1,-1-1 0,1 1 1,-1-1-1,4 4 0,-5-6-23,1 0 1,0-1-1,0 1 0,-1 0 0,1-1 0,0 1 0,0-1 0,0 1 0,0-1 0,0 0 0,0 1 0,0-1 0,-1 0 0,1 0 0,0 0 0,0 0 0,0 0 1,0 0-1,0 0 0,0 0 0,0 0 0,0 0 0,0 0 0,0 0 0,0-1 0,0 1 0,0 0 0,0-1 0,0 1 0,0-1 0,0 1 0,-1-1 0,1 1 1,0-1-1,0 0 0,1-1 0,3-3-11,1-1 0,-1 0-1,8-10 1,-11 13 5,19-27-278,27-54 1,-17 27 309,-30 55-27,0 0 0,0 0 0,0 0 1,0 0-1,0 0 0,-1 0 0,1 0 1,-1 0-1,1 0 0,-1 0 0,0-3 0,-4 13 269,-2 9-110,0-4-89,2 0 1,0 0-1,0 0 0,1 0 0,1 1 1,-1 13-1,2 13 75,-1-29-88,2 1 0,-1 0 0,2 0 1,0 0-1,0-1 0,1 1 0,0 0 0,5 12 1,-7-23-51,0 0 1,0-1 0,1 1 0,-1-1 0,0 1-1,0-1 1,1 1 0,-1-1 0,0 1-1,1-1 1,-1 0 0,0 1 0,1-1-1,-1 1 1,1-1 0,-1 0 0,1 1-1,-1-1 1,1 0 0,-1 1 0,1-1 0,-1 0-1,1 0 1,-1 0 0,1 0 0,-1 1-1,1-1 1,-1 0 0,2 0 0,-1-1-13,0 1 1,1 0 0,-1-1 0,0 1-1,0-1 1,0 0 0,0 1-1,0-1 1,1 0 0,-1 0 0,-1 0-1,3-1 1,2-5-86,0 1 0,0-1 0,5-9-1,11-24-426,15-27 46,-14 33 337,-7 8 82,1 1 0,21-25 0,-19 18 560,-18 32-308,2 2-236,8 11 107,-5-7 11,0 0 0,0 0 1,0 0-1,1-1 0,7 5 0,3 1 19,0-1 0,1-1 0,1-1 0,-1 0 0,20 5 1,-27-10-72,1-1-1,0 1 1,-1-2 0,1 1 0,0-1 0,0-1 0,0 0-1,0-1 1,0 0 0,13-3 0,-18 2-64,0 0 0,0-1 0,0 1 0,-1-1 0,0 0-1,1-1 1,-1 1 0,0-1 0,-1 0 0,1 0 0,-1 0 0,7-8 0,-10 10 13,0 1 1,-1 0-1,1-1 1,0 1 0,-1 0-1,1-1 1,0 1-1,-1-1 1,0 1 0,1-4-1,-1 5 16,0-1 1,0 1-1,0-1 0,0 1 1,0-1-1,0 1 0,-1-1 1,1 1-1,0-1 0,0 1 1,0-1-1,-1 1 0,1 0 0,0-1 1,0 1-1,-1-1 0,1 1 1,0 0-1,-1-1 0,1 1 1,-1 0-1,0-1 0,0 0 6,-1 1-1,0-1 1,0 1-1,0-1 0,0 1 1,0 0-1,0 0 1,1 0-1,-1 0 1,0 0-1,0 0 1,0 0-1,0 1 1,0-1-1,0 1 1,-1 0-1,-9 3 2,1 0-1,-17 9 1,24-11 7,1 0 0,-1 0-1,1 1 1,0-1 0,0 1 0,0-1-1,0 1 1,0 0 0,0 0 0,1 0-1,-4 7 1,5-9-4,1 0 0,-1 0 0,1 1 0,-1-1 0,1 0 0,0 1 0,0-1 0,0 0 0,-1 1 0,1-1 0,0 0 0,1 1 0,-1-1 0,0 0 0,0 1 0,0-1 0,1 0 0,-1 1 0,1-1 0,-1 0 0,1 0 0,0 0 1,-1 1-1,1-1 0,0 0 0,0 0 0,0 0 0,-1 0 0,1 0 0,0 0 0,1 0 0,-1-1 0,1 2 0,4 2 27,0-1 0,-1 0 0,1-1 0,0 1 0,10 1 0,-6-2-38,0 0 0,0 0 0,0-2 0,0 1 0,1-1 1,17-3-1,63-13-208,-70 11 241,28-7-3,-31 7 26,2 0 0,-1 2 0,34-3 0,-52 8-221,-4 0 153,2-1-1,-19 14 24,1 1 0,0 0-1,-19 25 1,23-22-2,1 1 1,1 1-1,2 0 0,0 1 1,1 0-1,1 0 0,-12 44 1,20-59 11,-1 0 0,2 0 0,-1 0 0,1 10 0,0-15-6,0-1 0,0 0 1,0 1-1,0-1 0,1 1 0,-1-1 1,1 0-1,-1 0 0,1 1 1,-1-1-1,1 0 0,0 0 1,1 2-1,-2-3-3,1 1 0,0-1-1,-1 1 1,1-1 0,0 1 0,-1-1-1,1 0 1,0 0 0,0 1 0,-1-1-1,1 0 1,0 0 0,0 0 0,0 0-1,-1 0 1,1 0 0,0 0 0,0 0-1,0 0 1,-1 0 0,1 0 0,0 0 0,0 0-1,1-1 1,2-1-14,0 0-1,0 0 1,0 0-1,-1 0 1,1 0-1,0-1 1,-1 0-1,6-5 1,24-32-161,-19 22 143,109-147-265,-60 77 132,-25 35-8,-2-1 0,-3-2-1,30-68 1,-56 107 232,37-89 839,-43 103-753,-3 6-10,-7 14 99,-12 28-17,3-6-295,6-14-255,2-1 1,-14 46 0,23-62 188,-1 0-1,1 1 1,0-1 0,1 0-1,-1 0 1,2 0 0,-1 0-1,1 0 1,1 0 0,-1 0-1,1 0 1,1 0-1,4 11 1,-3-11-1128,0 0 0,0 0 1,1 0-1,0-1 0,1 1 0,-1-1 0,1-1 0,1 1 0,-1-1 0,1 0 1,0-1-1,1 1 0,-1-1 0,12 5 0,24 6-4177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348 69 3488,'4'-4'927,"0"0"163,0 0 1,0 0 0,0 0-1,-1-1 1,4-5 0,-7 10-970,1-1 0,-1 0 1,0 0-1,1 1 0,-1-1 0,0 0 1,0 0-1,1 0 0,-1 1 1,0-1-1,0 0 0,0 0 0,0 0 1,0 0-1,0 1 0,0-1 1,0 0-1,0 0 0,-1 0 1,1 0-1,0 1 0,-1-1 0,1 0 1,0 0-1,-1 1 0,1-1 1,-1 0-1,1 0 0,-1 1 0,1-1 1,-1 1-1,1-1 0,-1 0 1,0 1-1,0-1 0,1 1 0,-1 0 1,0-1-1,1 1 0,-1 0 1,-2-1-1,0 0-33,0 0 0,0 0 0,0 0 0,0 1 1,0 0-1,0-1 0,-1 1 0,1 0 0,0 0 0,0 1 0,0-1 1,-1 1-1,1 0 0,-3 1 0,-6 2 101,1 0-1,-14 8 1,11-4-97,1 0 0,-1 1-1,2 1 1,-1 0 0,2 0 0,-20 23 0,4 0 13,-27 46 0,51-75-92,-13 21 88,-25 51 0,38-68-86,-1-1 0,2 1 0,-1 1 0,1-1 0,0 0 0,1 0 0,0 1 0,1-1 0,-1 1 0,1-1 0,2 13 0,1-1 75,-1-12-61,-1 1 0,1 0 0,0 0 0,7 16-1,-5-16-6,-1-2 42,0-1 1,1 0-1,-1 0 1,1 0-1,8 10 1,-11-15-41,0 0 1,0 0-1,0 0 1,1 0 0,-1 0-1,0 0 1,1-1-1,-1 1 1,0 0 0,1-1-1,-1 1 1,0-1-1,1 1 1,-1-1 0,1 0-1,-1 0 1,1 0-1,-1 0 1,1 0 0,-1 0-1,1 0 1,-1 0-1,1-1 1,-1 1 0,0 0-1,1-1 1,-1 1-1,1-1 1,-1 0 0,0 1-1,1-1 1,-1 0-1,0 0 1,2-1 0,11-10 202,1-1 0,23-26 0,1-3-18,-3 8 80,37-47 0,-60 64-253,-1 0 0,0 0 1,-2-1-1,0-1 0,12-30 0,-18 38-40,0 0-1,0 0 1,-2 0 0,1-1-1,-1 1 1,-1 0-1,0-1 1,0 0 0,-1 1-1,-3-19 1,2 23 11,0 3-26,1 1 0,-1-1 0,1 1 1,-1-1-1,0 1 0,0 0 0,-1 0 0,1-1 1,-1 1-1,1 0 0,-5-5 0,6 8 4,-1-1-1,1 1 0,0 0 0,-1 0 1,1-1-1,0 1 0,-1 0 0,1 0 1,0 0-1,-1-1 0,1 1 0,-1 0 0,1 0 1,0 0-1,-1 0 0,1 0 0,-1 0 1,1 0-1,-1 0 0,1 0 0,0 0 1,-1 0-1,1 0 0,-1 0 0,1 0 1,-1 0-1,1 1 0,0-1 0,-1 0 1,1 0-1,0 0 0,-1 1 0,1-1 1,-1 0-1,1 0 0,0 1 0,0-1 1,-1 0-1,1 1 0,0-1 0,-1 1 1,-9 18-348,8-15 369,-7 17 0,0 0-1,2 1 1,0 0 0,2 0 0,-5 31 0,9-41 36,1 1 0,0-1 0,0 1 0,1-1 0,0 0 0,2 1 0,-1-1-1,1 0 1,1 0 0,0 0 0,10 18 0,-6-15 40,0 0 0,2-1 0,18 22-1,-23-30-13,1 0 1,0 0-1,0-1 0,0 0 0,1-1 1,-1 1-1,1-1 0,0-1 0,0 1 0,10 2 1,-13-4-13,0-1 0,0-1 0,-1 1 0,1-1 0,0 1 0,0-1 0,0 0 1,0-1-1,0 1 0,0-1 0,-1 1 0,1-1 0,0 0 0,3-2 0,-1 0 34,0 0 0,0 0 0,0-1 0,-1 0 0,0 0 0,1 0 0,6-8 0,0-2 17,0-1 0,-1-1 0,0 0 0,14-29 0,24-62-518,-48 105 320,0 4 67,1-1-1,-1 1 1,1 0 0,-1 0-1,0 0 1,1 0 0,-1 0-1,0 0 1,0 0-1,-1 0 1,1 0 0,0 0-1,-1 0 1,1 1-1,-1-1 1,1 4 0,1 4-26,3 14 78,0 0 0,-1 1 0,0 24 0,-4 74 394,-1-58-278,1-44 0,-2 1 0,-7 36 0,9-58-131,0 0 1,0 1 0,0-1 0,0 0 0,0 1-1,0-1 1,0 0 0,0 1 0,0-1 0,0 0-1,0 1 1,0-1 0,-1 0 0,1 1 0,0-1-1,0 0 1,0 0 0,-1 1 0,1-1 0,0 0-1,0 0 1,-1 1 0,1-1 0,0 0 0,-1 0-1,1 0 1,0 1 0,-1-1 0,-7-6 290,-4-16 26,-6-50-100,16 63-251,0 1 0,1 0 0,0-1 0,0 1 0,0-1 0,1 1 0,1-1 1,0 1-1,2-13 0,-2 18 29,-1 1-1,1-1 1,0 1 0,0-1-1,1 1 1,-1 0 0,0-1-1,1 1 1,-1 0 0,1 0-1,0 0 1,-1 0 0,1 0-1,4-2 1,-4 3 10,1 0-1,-1-1 0,1 1 1,0 1-1,-1-1 1,1 0-1,0 1 0,-1-1 1,1 1-1,0 0 1,0 0-1,-1 0 1,1 0-1,0 1 0,0-1 1,4 2-1,8 3 60,0 0 0,0 1 0,15 9 0,25 9 10,-48-22-203,4 3-168,1-1 0,0-1 0,0 0 1,0 0-1,20 0 0,-3 2-21955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78 472 4800,'-6'-1'1677,"-1"-2"5078,6 3-6661,1-1 0,-1 1 0,1 0 0,-1-1 0,1 1 0,-1 0 0,1-1 0,-1 1 0,1 0 0,-1 0 0,1 0 0,-1 0 0,1-1 0,-1 1 0,0 0 0,1 0 0,-1 0 0,1 0 0,-1 0 0,0 0 0,1 0 0,-1 0 0,1 1 0,-1-1 0,-15 10 814,12-6-815,0 0 0,0 0 0,0 0-1,-4 8 1,6-6-5,0-1 0,0 1 0,1 0 0,0-1-1,0 1 1,0 0 0,1 0 0,-1 0 0,1-1 0,1 1-1,-1 0 1,1 0 0,0 0 0,0-1 0,1 1 0,2 6-1,-3-11-50,-1 0 0,0 0 0,1 0 0,-1 0 0,1 0 0,-1 0-1,1 0 1,0 0 0,-1-1 0,1 1 0,0 0 0,0 0 0,-1-1-1,1 1 1,0 0 0,0-1 0,0 1 0,0-1 0,0 0 0,0 1-1,0-1 1,0 1 0,1-1 0,-1 0 5,1 0 0,0 0-1,-1 0 1,1 0 0,0-1 0,-1 1 0,1 0 0,0-1-1,-1 0 1,1 1 0,-1-1 0,3-1 0,2-2 53,0-1 0,0 1 1,-1-1-1,1 0 0,5-7 0,-3 2 123,0-1 0,0 0-1,11-22 1,-17 28-185,1 0 1,-1 0 0,0 0 0,-1-1-1,1 1 1,-1 0 0,0-1-1,-1 0 1,1 1 0,-1-1-1,-1-9 1,0 8-68,0 0 1,-1 1-1,-4-13 1,5 17 9,0-1 1,-1 1 0,1 0-1,-1-1 1,1 1 0,-1 0-1,0 0 1,0 0 0,0 1 0,0-1-1,0 0 1,-4-2 0,3 3 577,3-2-394,-1 1 1,1-1-1,1 0 0,-1 0 0,0 0 0,1 0 0,-1 0 0,1 0 0,0 1 0,0-1 1,0 0-1,1 1 0,1-4 0,5-13 185,3-22-32,7-50 0,-2 10-192,-10 49-99,-5 20-151,2 0 1,5-16 0,-8 27 112,0 0-1,0 0 1,1 0-1,-1 1 1,0-1-1,1 0 1,-1 0 0,1 0-1,-1 0 1,1 1-1,-1-1 1,1 0 0,-1 0-1,1 1 1,0-1-1,0 0 1,-1 1 0,1-1-1,0 1 1,0-1-1,0 1 1,0 0 5,0 0 0,-1 0-1,1 0 1,0 0 0,-1 0 0,1 0-1,0 1 1,-1-1 0,1 0 0,-1 1-1,1-1 1,0 0 0,-1 1 0,1-1 0,-1 1-1,1-1 1,-1 1 0,1-1 0,-1 1-1,0-1 1,1 2 0,3 4-15,0 1 1,-1 0-1,0-1 1,3 10-1,30 123-154,-25-86 93,5 20 37,-4 0-1,-3 1 0,0 98 1,-9-156 64,-3 149 147,0-127 33,-1 1 0,-12 46 0,12-65-1,3-15-99,0-1 0,0 1-1,0 0 1,0 0 0,-1-1 0,1 1-1,-1-1 1,0 0 0,-4 6 0,5-9-70,1-1 1,-1 1 0,1-1 0,0 0-1,-1 1 1,1-1 0,-1 0-1,1 1 1,-1-1 0,0 0 0,1 0-1,-1 1 1,1-1 0,-1 0 0,1 0-1,-1 0 1,0 0 0,1 0 0,-1 0-1,1 0 1,-1 0 0,1 0 0,-1 0-1,0 0 1,1 0 0,-1 0 0,1-1-1,-1 1 1,1 0 0,-1 0 0,1-1-1,-1 1 1,1 0 0,-1-1 0,1 1-1,-1 0 1,1-1 0,-1 1-1,1-1 1,0 1 0,-1-1 0,1 1-1,0-1 1,-1 1 0,1-2 0,-3-1 25,1 0 0,0-1 1,1 0-1,-1 1 0,-1-6 1,1 2-29,1-1 0,0 1 0,0-1 0,1 1 0,0-1 0,0 0 0,1 1 0,0-1 0,0 1 0,1-1 0,0 1 0,0 0 0,0 0 1,1 0-1,4-8 0,0 3 19,0 0 0,0 1 0,1 0 0,1 0 1,0 0-1,0 1 0,17-13 0,-12 12-98,1 1-1,1 0 0,0 1 1,26-10-1,-40 18-163,0 0 1,0 0-1,0 0 0,0 1 0,0-1 0,0 1 1,0 0-1,1 0 0,-1 0 0,0 0 1,0 0-1,0 0 0,0 0 0,0 0 0,0 1 1,0-1-1,0 1 0,0 0 0,0 0 0,0-1 1,2 3-1,1 0-1102,-1 1-1,0-1 1,0 1 0,-1 0-1,1 0 1,3 7 0,1-1-2002,2-1-2397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65 111 4160,'-8'-9'919,"1"0"-1,0-1 1,-8-15-1,14 22-536,0 1 0,1-1 0,-1 1 0,0-1 0,1 0 0,-1 1 0,1-1 0,0-4 0,-2-13 2324,-1 10 1804,4 30-3191,-19 306 1487,18-303-2646,-1 3 68,2 0 1,0 0-1,2 0 0,0 0 1,9 29-1,-7-32-60,-5-16-1446,-4-14-2486,3-9-2199,1 9 3441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23 7040,'0'0'101,"0"-1"1,0 1-1,0-1 1,0 0-1,0 1 1,0-1-1,0 1 1,0-1-1,0 0 0,0 1 1,0-1-1,1 1 1,-1-1-1,0 1 1,0-1-1,1 1 1,-1-1-1,0 1 1,1-1-1,-1 1 1,0-1-1,1 1 1,-1-1-1,1 1 0,-1 0 1,1-1-1,-1 1 1,1 0-1,-1-1 1,1 1-1,-1 0 1,1 0-1,-1-1 1,1 1-1,-1 0 1,1 0-1,-1 0 1,2 0-1,-1 1 312,0 1 0,0-1 0,0 1 0,0-1 0,0 1 0,0 0 1,0-1-1,0 1 0,-1 0 0,1 3 0,0 2-142,0-1-1,0 1 1,-1-1 0,1 1 0,-2-1 0,1 1-1,-1-1 1,0 1 0,0-1 0,-1 1-1,0-1 1,0 0 0,-4 9 0,3-9-105,0 0 0,-1 0 0,0 0 0,0 0 1,0-1-1,0 1 0,-1-1 0,0 0 0,0-1 0,0 1 1,0-1-1,-1 0 0,-6 3 0,11-6-128,0-1 1,0 1-1,0-1 0,0 0 1,0 0-1,0 1 0,0-1 1,0 0-1,0 0 0,0 0 1,0 0-1,0 0 0,0 0 1,0 0-1,0 0 0,0-1 1,0 1-1,0 0 1,0-1-1,0 1 0,0 0 1,-1-2-1,0 1-5,0-1 1,0 1-1,1-1 0,-1 0 0,0 0 1,1 1-1,-1-1 0,1 0 1,-2-4-1,0 1-45,1 0 1,0 0-1,0 0 0,0 0 0,1-1 1,-1 1-1,1-1 0,0-6 0,1 7-43,0-1 0,0 0 0,0 1-1,1-1 1,0 0 0,0 1 0,0-1 0,1 1-1,0 0 1,0-1 0,0 1 0,1 0 0,0 0-1,0 1 1,0-1 0,5-5 0,-5 6-8,0 1-2,0-1 1,0 1 0,0-1-1,7-4 1,-9 8 59,-1-1 0,1 1 0,0-1 1,0 1-1,0-1 0,0 1 1,0 0-1,0-1 0,0 1 1,0 0-1,0 0 0,0 0 0,0 0 1,0-1-1,1 2 0,-1-1 1,0 0-1,0 0 0,0 0 1,0 0-1,0 1 0,0-1 0,0 0 1,0 1-1,0-1 0,1 2 1,3 2 84,1 0 0,-1 0 0,0 1 0,0 0 0,0 0 0,-1 1 0,0-1 0,0 1 0,5 8 0,2 9 243,10 28 0,-15-37-217,4 12 409,8 30 1,-16-45-357,1 1-1,-2 0 1,0-1 0,0 1 0,-2 17 0,-4 7 83,-2-1 1,-1 0 0,-21 57-1,27-86-272,0-1 0,0 1 0,-1 0 0,0-1 0,0 0 0,0 1 0,-1-1 0,0-1 0,0 1 0,-6 5 0,10-10-17,-1 0 0,1 1 0,-1-1 0,1 0 0,-1 0 1,1 0-1,-1 0 0,1 0 0,-1 0 0,1 0 0,-1 0 0,1 0 1,-1 0-1,1 0 0,-1 0 0,1-1 0,-1 1 0,1 0 1,0 0-1,-1 0 0,1-1 0,-1 1 0,1 0 0,-1-1 0,1 1 1,0 0-1,-1-1 0,1 1 0,0 0 0,-1-1 0,1 1 1,0-1-1,0 1 0,-1-1 0,-10-16-2212,10 15 1739,0 0 0,1 1 0,-1-1 0,0 0 0,1 0 0,-1 0 0,1 0-1,-1 0 1,1 1 0,0-1 0,0 0 0,0 0 0,0 0 0,0 0 0,0 0 0,1 0 0,-1 0 0,1 0 0,-1 0 0,1 1 0,0-1 0,0 0 0,-1 0-1,1 1 1,1-1 0,-1 1 0,0-1 0,0 1 0,0-1 0,1 1 0,-1-1 0,4-1 0,12-8-2344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409 39 6976,'-3'-5'10833,"-9"4"-9048,-95-22 2647,94 21-4306,-29-5 107,39 7-260,-1-1 0,0 1 1,1 0-1,-1 1 0,1-1 0,-1 1 0,1-1 0,-1 1 0,-3 2 1,5-2 7,1 0 0,-1 0 0,1 0 1,0 0-1,-1 0 0,1 0 0,0 1 1,0-1-1,0 0 0,0 1 1,0-1-1,0 1 0,0-1 0,1 1 1,-2 3-1,-7 30 24,4-14 39,-13 38 135,-12 41 479,30-99-647,0 0 0,0-1 0,-1 1 0,1 0 0,0 0 0,0-1 0,0 1 0,0 0 0,1 0-1,-1-1 1,0 1 0,0 0 0,0-1 0,1 1 0,-1 0 0,0 0 0,1-1 0,-1 1 0,0-1 0,1 1 0,-1 0 0,1-1-1,-1 1 1,1-1 0,-1 1 0,1-1 0,-1 1 0,1-1 0,0 0 0,-1 1 0,1-1 0,0 0 0,-1 1 0,1-1-1,0 0 1,-1 0 0,1 1 0,0-1 0,0 0 0,-1 0 0,2 0 0,6 1-59,0-1-1,-1 0 1,12-1 0,-5 0 44,3 1-37,0 1 1,1 0 0,25 6 0,-39-6 35,1 0 0,-1 0 0,0 1 0,0-1 0,0 1 0,0 0 0,0 0 0,0 0 0,0 1 0,-1-1 0,1 1 0,-1 0 0,1 0 0,-1 0-1,0 0 1,-1 1 0,1-1 0,0 1 0,2 6 0,-3-7 40,-1 1-1,0 0 1,0 0-1,-1-1 1,1 1-1,-1 0 1,0 0 0,0 0-1,0 0 1,0 0-1,-1 0 1,0-1-1,0 1 1,0 0-1,0 0 1,0-1-1,-1 1 1,1-1 0,-1 1-1,0-1 1,0 0-1,0 0 1,-1 1-1,-3 2 1,-3 5 129,-2-1 1,0 0-1,0-1 1,0 0-1,-14 7 1,15-10-159,-1 0-1,1-1 1,-1 0 0,0 0-1,0-2 1,-1 1 0,1-1-1,-1-1 1,1 0 0,-1-1-1,0 0 1,0 0 0,0-1 0,-22-4-1,22 2-566,3 1-446,1-1-1,-1 1 0,-8-5 0,17 6 841,-1 0-1,1 0 1,-1 0 0,1 0-1,-1-1 1,1 1-1,0 0 1,-1 0-1,1-1 1,-1 1-1,1 0 1,0 0 0,-1-1-1,1 1 1,0 0-1,0-1 1,-1 1-1,1-1 1,0 1-1,0 0 1,-1-1-1,1 1 1,0-1 0,0 1-1,0-1 1,0 1-1,0-1 1,0 1-1,0-1 1,0 1-1,0 0 1,0-1 0,0 1-1,0-2 1,0 1-168,1 0 1,-1 0 0,1-1 0,0 1-1,-1 0 1,1 0 0,0 0 0,0 0-1,0 0 1,-1 0 0,3-1 0,17-11-5538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8 8128,'-1'-1'97,"1"1"-1,0 0 1,0-1 0,0 1 0,0 0 0,0-1 0,0 1-1,0 0 1,-1-1 0,1 1 0,0 0 0,0 0-1,0-1 1,-1 1 0,1 0 0,0 0 0,0-1 0,-1 1-1,1 0 1,0 0 0,0 0 0,-1 0 0,1-1 0,0 1-1,-1 0 1,1 0 0,0 0 0,-1 0 0,1 0-1,0 0 1,-1 0 0,1 0 0,0 0 0,-1 0 0,1 0-1,0 0 1,0 0 0,-1 0 0,1 0 0,0 0 0,-1 0-1,1 1 1,0-1 0,-1 0 0,1 0 0,0 0-1,-1 1 1,-9 16 1131,6-8-613,-1-1-326,-45 91 2855,45-86-2880,0 1-1,1 0 0,0 0 1,1 1-1,-2 22 0,4-18-11,1-1 0,2 25-1,-1-36-97,1 1 1,-1-1-1,1 1 1,1-1-1,-1 0 0,1 0 1,0 0-1,6 9 0,-9-16-127,1 1 0,-1-1 1,0 1-1,1 0 0,-1-1 0,1 0 0,-1 1 0,1-1 0,-1 1 0,1-1 0,-1 0 0,1 1 0,0-1 0,-1 0 0,1 1 0,-1-1 0,1 0 0,0 0 0,-1 0 0,1 1 1,0-1-1,-1 0 0,1 0 0,0 0 0,-1 0 0,1 0 0,1-1 0,0 1 31,0-1-1,0 0 1,0 0 0,0 0 0,0 0 0,0 0-1,-1 0 1,1 0 0,1-2 0,4-3 126,-1 0 1,0-1 0,9-13 0,2-7 340,20-46 1,-34 64-474,1 1 0,-1-1 0,-1-1 0,0 1 1,0 0-1,-1-1 0,0 1 0,0-1 0,-1 1 1,0-1-1,-1 1 0,0-1 0,-1 1 1,0 0-1,0-1 0,-1 1 0,0 0 0,-8-15 1,9 21-122,-1-1 1,1 1 0,-1 0 0,0 0-1,0 0 1,0 0 0,0 1 0,-1-1-1,1 1 1,-1 0 0,1 0 0,-1 0-1,0 1 1,0-1 0,0 1 0,0 0 0,-8-2-1,3 2-272,0 0 0,0 1 0,0 0 0,0 0 0,0 0 0,0 2-1,-10 1 1,-4 5-2960,5 3 955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15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247 46 4896,'-2'-14'1695,"2"13"-1651,-1 1 1,1-1 0,0 1-1,0 0 1,-1-1 0,1 1-1,-1 0 1,1-1-1,0 1 1,-1 0 0,1 0-1,-1-1 1,1 1 0,0 0-1,-1 0 1,1 0-1,-1 0 1,1-1 0,-1 1-1,1 0 1,-1 0 0,1 0-1,-1 0 1,0 0-1,1 0 167,-1-1 0,1 1 0,0 0 0,0-1 0,0 1 0,-1-1 0,1 1-1,0-1 1,0 1 0,0-1 0,0 1 0,0-1 0,0 1 0,0-1-1,0 1 1,0-1 0,0 1 0,0-1 0,0-6 2406,0 7-2475,0 0-1,0-1 1,0 1-1,0-1 1,-1 1-1,1 0 1,0-1-1,0 1 1,0-1-1,0 1 1,0 0-1,-1-1 1,1 1-1,0 0 1,0-1-1,-1 1 0,1 0 1,0-1-1,0 1 1,-1 0-1,1 0 1,0-1-1,-1 1 1,1 0-1,-1 0 1,1-1-1,0 1 1,-1 0-1,0 0-40,0 1-1,1-1 1,-1 0-1,1 1 0,-1-1 1,1 0-1,-1 1 1,1-1-1,-1 1 1,1-1-1,0 1 1,-1-1-1,1 1 0,-1-1 1,1 1-1,-1 0 1,-14 37 196,11-26 128,-7 20-57,1 2 0,-8 46 0,8-29-154,-8 29 359,-45 124 0,13-91-2,46-97-510,3-14-3,1 1 0,-1 0 0,0-1-1,0 1 1,0-1 0,0 1 0,-1-1 0,1 0 0,-3 4 0,4-30 881,1 20-924,0 0 1,0-1 0,1 1 0,0 1-1,-1-1 1,1 0 0,0 0 0,4-5-1,26-29 27,-19 22-124,17-18-67,1 0-1,37-29 1,-64 59 138,0 1 1,1-1-1,0 1 0,0 0 1,0 0-1,0 1 1,7-4-1,-10 6 8,-1 0 1,0-1-1,1 1 0,-1 0 0,0 0 1,1 0-1,-1 0 0,0 0 0,1 0 1,-1 0-1,0 1 0,1-1 0,-1 0 1,0 1-1,0-1 0,1 1 0,-1-1 0,0 1 1,0 0-1,0-1 0,0 1 0,0 0 1,0 0-1,0 0 0,0 0 0,0 0 1,0 0-1,0 0 0,-1 0 0,1 0 1,0 0-1,-1 0 0,1 1 0,-1-1 1,1 0-1,0 2 0,2 7 16,-1 0 0,0 0 0,0 0-1,-1 1 1,0 13 0,3 25-58,-1-9 71,-3-32 21,0-1 0,1 1 1,0-1-1,0 0 1,1 1-1,3 10 1,-5-17-32,1 0 1,-1-1-1,1 1 1,-1 0 0,1 0-1,-1 0 1,1 0-1,0 0 1,-1-1 0,1 1-1,0 0 1,0-1-1,0 1 1,-1 0 0,1-1-1,0 1 1,0-1-1,0 0 1,0 1 0,0-1-1,0 0 1,0 1-1,0-1 1,0 0 0,0 0-1,0 0 1,0 0-1,0 0 1,0 0 0,0 0-1,0 0 1,0 0-1,0 0 1,0-1 0,0 1-1,0 0 1,0-1-1,0 1 1,0-1 0,1 0-1,5-3 5,-1 0-1,1 0 1,0 0-1,6-7 1,-9 7 33,106-91 74,5-4-149,-106 92 4,5-4 83,-1 0 0,23-25 0,-35 35-65,-1 1 0,1-1 0,-1 1 0,1-1 0,-1 0 1,0 1-1,1-1 0,-1 0 0,0 0 0,1 1 0,-1-1 0,0 0 0,0 0 1,0-1-1,0 2-6,0-1 1,0 1-1,0 0 1,0 0-1,0-1 1,0 1-1,0 0 1,0 0-1,-1-1 1,1 1 0,0 0-1,0 0 1,0-1-1,0 1 1,-1 0-1,1 0 1,0 0-1,0-1 1,-1 1-1,1 0 1,0 0-1,0 0 1,-1 0 0,1 0-1,0 0 1,-1-1-1,-1 1-16,1 0 0,-1 0 0,0 0 0,0 0-1,1 0 1,-1 0 0,0 0 0,0 0 0,0 1 0,1-1 0,-3 1 0,-8 6-64,0-1 0,0 2 0,0 0 0,1 0 0,1 1 0,-16 15 1,23-21 80,-22 21 100,-34 45-1,49-57-85,2 0-1,-1 1 0,2 0 0,0 1 1,0-1-1,-5 19 0,11-30 14,1 0-1,-1 0 1,1 0-1,-1 0 1,1 0-1,0 1 1,0-1-1,0 0 1,0 0-1,0 0 0,1 0 1,-1 0-1,1 3 1,0-5-14,-1 1-1,0-1 1,1 0 0,-1 0-1,0 0 1,1 1 0,-1-1-1,1 0 1,-1 0 0,1 0 0,-1 0-1,1 0 1,-1 0 0,0 0-1,1 0 1,-1 0 0,1 0-1,-1 0 1,1 0 0,-1 0 0,1 0-1,-1 0 1,0 0 0,1-1-1,-1 1 1,1 0 0,11-5 76,-2 0-59,-1-1 1,0 0 0,0 0-1,-1-1 1,15-15 0,32-44-43,-39 45 64,1 2-64,-15 18-192,-2 14-27,-2 29 5,0-28 250,2 1 1,-1-1 0,3 18 0,-1-28-25,0 1-1,0-1 1,0 1-1,1-1 1,-1 0 0,1 1-1,0-1 1,0 0-1,1 0 1,-1 0 0,1-1-1,0 1 1,0-1-1,5 5 1,-5-4 50,1-1 0,-1 1 1,1-1-1,0 0 0,0-1 0,1 1 0,-1-1 1,0 1-1,1-1 0,-1 0 0,1-1 1,0 1-1,0-1 0,0 0 0,-1 0 0,1-1 1,7 1-1,10-2-29,0-1 1,0-1-1,0-1 1,0-1-1,-1-1 1,35-14 0,-28 6 26,-1-1 1,46-34-1,-53 35-55,-12 8 24,-1 0-1,0 0 1,0-1-1,0 0 0,11-16 1,-12 8 2,-8 11-101,-5 7-3,-1 3 19,1 1 1,0 0-1,1 1 1,-7 8-1,-5 7 13,11-15 56,0 0 0,1 0 1,0 1-1,0 0 1,1 0-1,0 0 1,1 1-1,0-1 1,-4 15-1,8-22 5,0 0 0,-1 0-1,1 0 1,0 0 0,1 0 0,-1 0 0,0 0-1,0 0 1,1 0 0,-1 0 0,1 0-1,0-1 1,0 1 0,0 0 0,-1 0-1,2 0 1,-1-1 0,0 1 0,0-1 0,0 1-1,1-1 1,-1 1 0,1-1 0,-1 0-1,1 0 1,0 1 0,-1-1 0,1-1-1,0 1 1,0 0 0,-1 0 0,1 0-1,3 0 1,-2-1 16,1-1 1,0 1-1,-1-1 0,1 0 0,-1 1 0,0-1 1,1-1-1,-1 1 0,0 0 0,1-1 0,-1 0 0,0 0 1,3-2-1,7-7 27,0-1-1,-1 0 1,-1-1 0,0 0 0,0-1-1,-1 0 1,-1-1 0,0 0 0,6-17-1,6-19 47,22-80 0,-29 82-37,-9 33-54,31-114-58,-33 112 81,0 0-1,-1-1 0,0 1 0,-2-1 0,-2-21 0,-7-9-451,9 49 424,0 0 1,0-1-1,0 1 0,0-1 0,0 1 0,0 0 1,-1-1-1,1 1 0,0-1 0,0 1 1,0 0-1,0-1 0,0 1 0,-1 0 0,1-1 1,0 1-1,0 0 0,-1-1 0,1 1 1,0 0-1,-1 0 0,1-1 0,0 1 0,0 0 1,-1 0-1,1-1 0,-1 1 0,1 0 0,0 0 1,-1 0-1,1 0 0,0 0 0,-1 0 1,1-1-1,-1 1 0,0 0 0,0 1-9,-1-1 0,1 1 0,0-1 0,-1 1 0,1-1 0,0 1 0,-1 0-1,1 0 1,0 0 0,-2 1 0,-3 3-29,1 1 0,0-1 0,-6 9 0,-2 8 97,1 0 1,1 1-1,0 0 0,2 1 1,1 0-1,-5 28 0,-20 152 463,31-190-504,0 0 28,-1 5 55,1 1-1,0-1 1,2 0 0,0 0 0,5 36-1,-4-51-77,0 0 0,1 0 0,-1-1 0,0 1 0,1-1 0,0 1 0,0-1-1,0 1 1,0-1 0,1 0 0,-1 0 0,1 0 0,0-1 0,0 1-1,0-1 1,0 1 0,0-1 0,1 0 0,-1 0 0,1 0 0,-1-1-1,1 1 1,-1-1 0,1 0 0,0 0 0,0 0 0,0-1 0,7 1-1,18 1-581,-1-2-1,1-1 1,0-2-1,0 0 0,36-10 1,-2-1-3333,-28 7-648,1-1 592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5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83 554 3136,'-1'-1'185,"1"0"-1,0 1 1,-1-1-1,1 1 1,0-1 0,0 0-1,0 1 1,-1-1 0,1 0-1,0 1 1,0-1 0,0 0-1,0 1 1,0-1 0,0 0-1,0 1 1,0-1 0,0 0-1,1 1 1,-1-1-1,0 1 1,0-1 0,1 0-1,-1 1 1,0-1 0,1 1-1,-1-1 1,0 0 0,1 0-1,0 0 175,0 0-1,0 0 0,-1-1 0,1 1 1,0 0-1,-1-1 0,1 1 1,-1 0-1,0-1 0,1 1 0,-1-1 1,0-1-1,0 3-287,0-1-1,0 1 1,0 0 0,-1 0 0,1-1 0,0 1-1,0 0 1,0 0 0,0-1 0,-1 1-1,1 0 1,0 0 0,0 0 0,-1 0-1,1-1 1,0 1 0,0 0 0,-1 0-1,1 0 1,0 0 0,0 0 0,-1 0 0,1 0-1,0 0 1,-1 0 0,1 0 0,0 0-1,0 0 1,-1 0 0,1 0 0,0 0-1,-1 0 1,1 0 0,0 0 0,0 0-1,-1 0 1,1 0 0,0 0 0,0 1 0,-1-1-1,1 0 1,0 0 0,0 0 0,-1 1-1,-15 6 391,15-6-384,-4 2-27,0 0-1,1 1 0,-1-1 0,1 1 0,0 0 0,0 0 1,0 1-1,1-1 0,-1 1 0,1 0 0,0 0 0,-4 11 0,5-14-19,1 1-1,0 0 0,0 0 1,0 0-1,1 0 0,-1 0 0,1 0 1,-1 0-1,1 0 0,0 0 0,0 0 1,0 0-1,1 0 0,-1 0 1,1 0-1,0 0 0,-1 0 0,1 0 1,1-1-1,-1 1 0,0 0 0,1 0 1,-1-1-1,1 1 0,0-1 0,3 5 1,-3-6 11,-1-1 0,1 1 1,-1 0-1,1 0 0,-1 0 0,1-1 1,-1 1-1,1-1 0,0 1 0,-1-1 1,1 0-1,0 0 0,-1 1 0,1-1 1,0 0-1,-1-1 0,1 1 1,0 0-1,-1 0 0,1-1 0,0 1 1,-1-1-1,1 1 0,2-3 0,0 2 29,-1-1-1,1 0 0,-1 0 0,1 0 0,-1-1 0,0 1 0,0-1 0,-1 0 0,1 0 1,2-3-1,2-4 128,0 0-1,-1-1 1,-1 0 0,7-15 0,-11 22-224,0-1 0,1 1 0,-1-1 0,-1 1 1,1-1-1,-1 1 0,0-1 0,0 1 0,0-1 0,0 1 0,-1-1 1,0 1-1,0 0 0,-3-8 0,4 11-21,-1 0 1,1 0-1,0 0 1,-1 0-1,1 1 1,-1-1-1,0 0 1,1 0-1,-1 1 0,0-1 1,1 1-1,-1-1 1,0 0-1,0 1 1,1-1-1,-1 1 0,0 0 1,0-1-1,0 1 1,0 0-1,0-1 1,0 1-1,0 0 0,0 0 1,1 0-1,-1 0 1,0 0-1,0 0 1,0 0-1,0 0 0,0 0 1,0 0-1,0 0 1,0 1-1,0-1 1,-1 1-1,2-1 44,0 0 1,0 0-1,-1 0 0,1 1 1,0-1-1,0 0 0,0 0 1,0 0-1,0 0 0,0 1 1,-1-1-1,1 0 0,0 0 0,0 0 1,0 0-1,0 1 0,0-1 1,0 0-1,0 0 0,0 0 1,0 1-1,0-1 0,0 0 1,0 0-1,0 0 0,0 1 0,0-1 1,0 0-1,0 0 0,0 0 1,0 0-1,0 1 0,0-1 1,0 0-1,0 0 0,1 0 1,-1 0-1,0 1 0,0-1 1,0 0-1,6 8-85,-4-7 109,0 1 0,0-1-1,0 1 1,0-1 0,0 0 0,0 0 0,0 0-1,0 0 1,1 0 0,-1-1 0,0 1 0,1-1-1,-1 1 1,0-1 0,1 0 0,-1 0-1,1 0 1,3 0 0,-1-1 64,0-1 1,-1 0-1,1 1 1,0-1-1,-1-1 1,1 1-1,-1-1 1,7-4-1,8-9 51,-1 0-1,-1-1 0,0 0 1,-1-1-1,-1-1 1,15-25-1,70-134-34,-67 115-42,-22 39-62,13-20-189,-22 40 136,1 1 0,-1-1 0,1 0 0,1 1 0,-1 0 0,0 0 0,1 0 0,3-3 0,-6 6 49,-1 0 0,0-1 1,1 1-1,-1 0 0,0 0 0,1 0 0,-1 0 0,1-1 0,-1 1 0,0 0 0,1 0 0,-1 0 0,1 0 0,-1 0 0,0 0 0,1 0 0,-1 0 0,1 0 1,-1 0-1,0 0 0,1 0 0,-1 0 0,1 1 0,-1-1 0,0 0 0,1 0 0,-1 0 0,0 0 0,1 1 0,0 0-5,0 0 0,0 0 0,-1 0 0,1 0-1,0 0 1,-1 0 0,1 0 0,-1 0 0,1 1 0,0 0 0,1 7-39,-1 0 0,2 13 0,0 49-105,-6 102 0,-27 78 407,20-181-171,-33 160 168,37-205-115,-2 1 1,-1-2-1,-1 1 1,-1-2-1,-1 1 1,-26 38-1,34-57-19,0 0 1,0-1-1,0 1 0,-9 6 0,11-9-60,0-1-1,0 0 0,0 0 0,0 0 1,0 0-1,-1 0 0,1 0 0,0 0 1,0-1-1,-1 1 0,1-1 1,-1 1-1,1-1 0,0 0 0,-4 0 1,3-1-11,1 1 0,0-1 0,0 1 1,-1-1-1,1 0 0,0 0 0,0 0 0,0 0 1,0 0-1,0 0 0,0 0 0,0-1 1,1 1-1,-4-4 0,2 2-11,1 0 0,-1-1 0,1 1 0,0-1 0,0 0 0,0 0 0,-2-5 0,1-4 13,-1 0-1,2 0 1,0-1-1,0-14 0,1 14 24,1-1 1,0 0-1,1 0 0,5-20 0,-5 28-50,1 0-1,0 0 0,0 1 1,1 0-1,0-1 1,0 1-1,0 0 1,1 0-1,0 1 1,0-1-1,9-8 1,-1 3-7,1 1 0,0 1 0,0 0 0,1 1 0,0 0 0,0 1 0,30-10 0,-23 10-19,0 2 0,0 1 0,1 0 0,0 1 0,28 1 0,-45 2-111,1 0-1,-1 1 0,0-1 1,1 1-1,-1 0 0,0 1 1,6 1-1,-5 0-984,-1-1-1,0 1 1,8 6 0,10 8-1860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2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7872,'0'-5'3584,"14"5"-3104,-9-4 160,3 4-448,5-3 256,6-2-224,-1-3-224,3 4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5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18 2656,'1'0'196,"-1"-1"0,0 0 0,1 0 0,-1 1 0,1-1 0,-1 0 0,0 1 0,1-1 0,0 0 0,-1 1 1,1-1-1,-1 1 0,1-1 0,0 1 0,-1-1 0,1 1 0,0-1 0,0 1 0,-1 0 0,3 0 1781,-10-6 1703,3 6-3457,1-1 0,-1 1 0,0 0-1,0 0 1,0 1 0,0-1 0,1 1-1,-1 0 1,0 0 0,0 0 0,1 0-1,-5 3 1,-34 12 266,1 1 0,-65 38 0,91-45-441,0 0 0,1 0 0,0 2 0,1 0 0,0 0 0,1 1 0,0 1 0,1 0 0,-15 26 0,22-34-30,-1 3 27,0 0 0,0 1 0,-3 12 0,7-20-19,1 1-1,-1-1 1,1 0 0,0 0 0,0 0-1,-1 0 1,2 0 0,-1 1-1,0 1 1,1-3-2,-1 0-1,0 0 0,1 0 1,-1 0-1,0 0 0,1 0 1,0 0-1,-1 0 0,1 0 1,-1 0-1,1-1 1,0 1-1,0 0 0,-1 0 1,1-1-1,0 1 0,0-1 1,0 1-1,1 0 0,1 0 22,-1 0-1,1-1 0,0 1 0,-1-1 0,1 0 0,0 1 1,0-1-1,-1 0 0,1-1 0,0 1 0,-1 0 1,1-1-1,0 0 0,-1 1 0,4-3 0,4 0 76,-1-2 0,15-8 0,0-2 102,-2-1 1,0-1-1,38-38 0,50-71-466,-99 117-309,-10 9 537,-1-1 1,0 1 0,0 0-1,1 0 1,-1 0 0,0 0-1,1 0 1,-1 0-1,0 0 1,1 0 0,-1 0-1,0 0 1,0 0 0,1 0-1,-1 0 1,0 0 0,1 0-1,-1 0 1,0 0 0,0 0-1,1 1 1,-1-1-1,0 0 1,1 0 0,0 2-8,0 0 1,0-1 0,0 1-1,0 0 1,0-1 0,0 1-1,-1 0 1,1 0-1,0 2 1,4 11 261,7 10 124,-1 1-5,22 37 1,-29-56-256,1-1 0,0 1 0,0-1 0,0 0 0,0-1 0,1 1 0,0-1 0,0 0 0,1-1 0,9 6 0,-12-9-90,0 1-1,0-1 1,0 0 0,1 0-1,-1-1 1,0 1 0,1-1 0,-1 0-1,1 0 1,-1 0 0,0-1-1,1 0 1,-1 0 0,0 0-1,0 0 1,0-1 0,1 1-1,-1-1 1,3-2 0,12-6-1605,-2-1 0,28-21 0,-36 25 152,23-17-1568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0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12 973 3136,'-3'14'3341,"3"1"3494,-2-16-5915,1 1-884,1 0 0,0 0 0,0 0 0,-1 0 0,1 0 0,0 0 0,-1 0 0,1 0 0,0 0 0,0 0 0,-1 0 0,1 0 0,0 0 0,0 0 0,-1-1 0,1 1 0,0 0 1,0 0-1,0 0 0,-1 0 0,1-1 0,0 1 0,0 0 0,0 0 0,0 0 0,-1-1 0,5-34 1025,-4 17-946,2 0 1,0-1-1,2 1 0,-1 0 0,2 1 0,1-1 1,0 1-1,16-31 0,-11 28-1,1 0 0,1 1 0,0 0 0,2 1 0,0 1 0,29-27 0,-41 42-205,0 0 1,0 0-1,-1 0 1,1 0 0,0 0-1,6-2 1,-8 4 81,0 0 0,0 0 0,-1-1 0,1 1 0,0 0 0,-1 0 0,1 0-1,0 0 1,0 0 0,-1 0 0,1 0 0,0 0 0,0 0 0,-1 1 0,1-1 0,0 0 0,-1 0 0,1 0 0,0 1 0,-1-1 0,1 0 0,0 1 0,-1-1 0,1 1 0,-1-1 0,1 1 0,-1-1 0,1 1 0,-1-1 0,1 1 0,-1 0 0,1-1 0,-1 1 0,0-1 0,1 1 0,-1 0 0,0 0 0,2 8-2,0-1 0,-1 0 1,0 0-1,-1 1 0,0-1 0,0 0 0,-1 1 1,-3 12-1,1 10 118,0 24 62,-4 44 222,6-86 2,1-13-385,0 0-1,0 0 0,0 0 1,0 0-1,0 1 1,0-1-1,0 0 1,0 0-1,0 0 1,0 0-1,0 0 0,0 0 1,0 0-1,0 0 1,0 0-1,0 0 1,0 0-1,0 0 0,1 0 1,-1 0-1,0 0 1,0 0-1,0 0 1,0 1-1,0-1 1,0 0-1,0 0 0,0 0 1,0 0-1,0 0 1,0 0-1,0 0 1,0 0-1,1 0 1,-1 0-1,0 0 0,0 0 1,0 0-1,0 0 1,0 0-1,0 0 1,0 0-1,0 0 0,0-1 1,0 1-1,0 0 1,0 0-1,0 0 1,0 0-1,1 0 1,-1 0-1,0 0 0,0 0 1,0 0-1,0 0 1,0 0-1,0 0 1,0 0-1,0 0 0,0 0 1,0 0-1,0 0 1,0 0-1,0-1 1,0 1-1,13-22 741,43-85-308,-45 89-458,2-1 0,0 1 0,24-24 0,-20 23-47,-5 6 4,20-17 0,-29 28 15,0-1 1,0 1 0,0 0 0,0 0-1,0 0 1,0 1 0,1-1 0,-1 1-1,0 0 1,1 0 0,-1 0 0,1 0-1,4 0 1,-7 1 31,0 0-1,1 0 1,-1 1 0,0-1-1,0 0 1,1 0 0,-1 1-1,0-1 1,0 1 0,0-1-1,0 1 1,1-1-1,-1 1 1,0 0 0,0 0-1,0-1 1,0 1 0,-1 0-1,1 0 1,0 0 0,0 0-1,0 0 1,-1 0 0,1 0-1,0 0 1,-1 0 0,1 1-1,-1-1 1,0 0-1,1 0 1,-1 2 0,2 5 17,-1-1 0,-1 1 0,1 0 1,-2 9-1,1-4-93,0-2 65,4 95 180,-3-92-102,2-1 0,-1 1 0,2-1 0,-1 0 0,12 23 0,-12-28 4,1 0 0,0-1 0,1 0 1,-1 1-1,11 10 0,-13-17-29,-1 1 0,1-1-1,0 1 1,-1-1 0,1 0 0,0 0-1,0 0 1,0 0 0,0 0-1,0 0 1,0 0 0,1-1 0,-1 1-1,0-1 1,0 1 0,0-1 0,1 0-1,-1 0 1,0 0 0,0 0 0,1 0-1,-1-1 1,0 1 0,0-1 0,0 1-1,0-1 1,3-1 0,5-3 66,0 0 1,-1-1 0,0 0-1,0 0 1,0-1 0,0 0 0,14-17-1,45-66 85,-54 70-113,6-7 33,-6 9 54,17-29 0,-28 41-124,0 0 0,-1 0 0,1 0 0,-1 0 0,0 0-1,-1 0 1,1-1 0,-1 1 0,0-11 0,-1 15-63,0 0 1,0-1-1,0 1 1,-1 0 0,1-1-1,-1 1 1,1 0-1,-1 0 1,-2-4 0,3 5 9,0 1 0,-1-1 1,1 1-1,-1-1 0,1 1 1,0-1-1,-1 1 0,1 0 1,-1-1-1,1 1 0,-1 0 1,0-1-1,1 1 0,-1 0 1,1 0-1,-1 0 1,1-1-1,-1 1 0,0 0 1,1 0-1,-1 0 0,0 0 1,1 0-1,-1 0 0,1 0 1,-1 0-1,0 0 0,1 1 1,-1-1-1,1 0 0,-1 0 1,0 0-1,1 1 1,-1-1-1,1 0 0,-1 1 1,1-1-1,-1 0 0,0 1 1,-2 2-22,0 0 1,0-1 0,0 1 0,0 0-1,1 1 1,-1-1 0,1 0-1,0 1 1,0-1 0,0 1-1,0 0 1,1-1 0,-1 1-1,0 5 1,-2 9 15,-5 34 0,9-48 5,-2 18 21,1 0 1,1 0-1,1 0 0,1 0 1,1 0-1,1-1 0,13 40 1,-15-54 63,0 0 1,1 0-1,1-1 1,-1 1-1,1-1 1,0 1 0,0-1-1,1 0 1,0-1-1,0 1 1,0-1-1,11 8 1,-14-12-36,0 0 0,0-1 0,0 1 0,-1 0 1,1-1-1,0 0 0,0 1 0,0-1 0,0 0 0,0 0 0,0 0 1,0 0-1,0 0 0,0 0 0,0-1 0,-1 1 0,1-1 1,0 1-1,0-1 0,0 0 0,0 0 0,-1 0 0,1 0 1,2-1-1,4-4 51,0 0 1,0-1 0,8-9-1,-15 16-76,164-175 543,46-17-672,-201 183 31,-9 9 66,-1-1 1,0 1 0,0 0 0,1-1 0,-1 1 0,0 0 0,1-1-1,-1 1 1,1 0 0,-1-1 0,0 1 0,1 0 0,-1 0 0,1-1-1,-1 1 1,0 0 0,1 0 0,-1 0 0,1 0 0,-1 0-1,1 0 1,0 0 0,-3 18-294,-4 19 308,1-10 16,-2 30 0,6-36 20,-1 12-39,2 38-1,0-61 62,1 0 0,1 0 0,0 0 0,0 0-1,1-1 1,0 1 0,1-1 0,6 13 0,-9-20-13,0 0 0,0-1 1,0 1-1,0-1 1,0 0-1,0 1 0,0-1 1,3 2-1,-3-3-16,-1 1 1,1-1-1,0 0 0,-1 1 0,1-1 0,0 0 1,0 0-1,-1 0 0,1 0 0,0 0 0,0 1 1,-1-2-1,1 1 0,0 0 0,0 0 1,-1 0-1,1 0 0,0 0 0,0 0 0,-1-1 1,1 1-1,0 0 0,-1-1 0,1 1 0,0-1 1,3-2 31,0-1 0,-1 1 0,1-1 0,-1 1 1,0-1-1,-1 0 0,1-1 0,0 1 0,-1 0 1,2-5-1,2-4-14,34-71 181,-14 25-131,-13 37-77,-10 18-8,0 0 0,-1-1-1,1 1 1,-1-1 0,0 1 0,0-1-1,0 0 1,-1 0 0,1 0 0,0-6-1,3 0-534,-2 10 235,-1 6 107,-2 115 85,3-84 16,-2-31 109,0 0 0,0 0 0,0 0-1,1 1 1,0-1 0,0 0-1,0-1 1,1 1 0,-1 0 0,1-1-1,0 1 1,5 4 0,-8-9-3,0 1 1,1-1-1,-1 1 1,0-1-1,1 0 1,-1 1-1,0-1 0,1 1 1,-1-1-1,1 0 1,-1 1-1,1-1 1,-1 0-1,1 1 1,-1-1-1,1 0 1,-1 0-1,1 0 1,0 0-1,-1 1 1,1-1-1,-1 0 1,1 0-1,-1 0 0,1 0 1,0 0-1,-1 0 1,1 0-1,-1-1 1,1 1-1,-1 0 1,1 0-1,-1 0 1,1 0-1,0-1 1,-1 1-1,1 0 1,-1-1-1,0 1 1,1 0-1,-1-1 1,1 1-1,-1 0 0,1-2 1,0 1-24,3-1 42,-1-1-1,0 0 1,-1-1-1,1 1 1,0 0-1,-1-1 0,0 0 1,3-6-1,4-5 31,21-32 88,-12 18-47,34-42 0,-23 37 13,-2 5-28,-2-2 0,23-37 0,-16 9-95,-2-2 1,-3-1 0,23-77-1,5-45-70,-51 173 36,-2 7-64,-1-1 1,0 1 0,1-1 0,-2 0 0,2-7-1,-2 12 99,0 0 0,0 0 0,0 0 0,0 0 0,0 0 0,0 0 0,0 0 0,0 0 0,0 0 0,0-1 0,0 1 0,0 0 0,0 0-1,0 0 1,0 0 0,0 0 0,0 0 0,0 0 0,0 0 0,0 0 0,0-1 0,0 1 0,0 0 0,0 0 0,0 0 0,0 0 0,0 0 0,0 0 0,0 0-1,0 0 1,0 0 0,-1 0 0,1 0 0,0-1 0,0 1 0,0 0 0,0 0 0,0 0 0,0 0 0,0 0 0,0 0 0,0 0 0,0 0 0,-1 0 0,1 0-1,0 0 1,0 0 0,0 0 0,0 0 0,0 0 0,0 0 0,-6 5-242,-3 10 40,-118 366-200,118-345 389,1 0-1,1 1 0,2-1 0,0 60 0,6-79 51,0 0 0,0-1-1,2 1 1,0 0-1,1-1 1,1 0 0,0 0-1,1 0 1,1-1 0,0 0-1,1 0 1,13 18 0,-19-31 3,-1 1 0,1-1 0,0 0 0,-1 0 0,1 0 0,0-1 0,1 1 0,-1 0 0,0-1 0,0 1 0,1-1 0,-1 0 0,0 0 0,1 0 0,-1 0 0,1 0 0,0 0 0,-1-1 0,1 1 0,0-1 0,-1 0 0,1 0 0,0 0 0,-1 0 0,1 0 0,0-1 0,-1 1 0,1-1 0,0 1 0,-1-1 0,1 0 0,-1 0 0,1 0 0,-1-1 0,0 1 0,1-1 0,2-2 0,4-4 48,0-1 0,-1-1 0,0 1 0,0-1 0,9-17 0,-8 13-35,102-159-71,-102 151 37,-9 20-21,0 0 1,1 0-1,0 0 1,-1 1-1,1-1 0,0 0 1,0 0-1,0 0 1,0 0-1,2-2 0,-2 0-61,-1 2-78,0 5 52,0-2-88,3 11-524,2 118 337,-4-119 399,0 0 0,0 0-1,1-1 1,0 1 0,6 15 0,2-5 141,-10-20-149,1 0-1,-1-1 1,1 1 0,-1 0 0,1 0-1,-1-1 1,1 1 0,0 0 0,-1-1 0,1 1-1,0 0 1,0-1 0,-1 1 0,1-1-1,0 0 1,0 1 0,0-1 0,0 1 0,0-1-1,0 0 1,0 0 0,1 1 0,4-4 98,0 1 1,1-1 0,-2 1 0,10-7 0,-14 8-109,73-48 309,4-4-277,96-45-88,-155 90 63,-16 7-50,1-1 0,0 1-1,0-1 1,-1 0-1,5-3 1,-18 14-149,0 1 1,1 0 0,0 1-1,-11 17 1,15-21 198,1 0 1,0 1-1,0 0 1,0 0-1,1 0 0,0 0 1,1 1-1,0-1 1,-2 12-1,4-12-27,0 0-1,0 0 1,1 0-1,0 0 1,0 0 0,1 0-1,0-1 1,5 13 0,-6-17 35,1 0 0,-1 0-1,1-1 1,-1 1 0,1-1 0,0 1 0,0-1 0,0 0 0,0 1 0,1-1 0,-1 0 0,0 0 0,1-1 0,-1 1 0,1-1 0,0 1 0,0-1 0,-1 0 0,1 0 0,0 0 0,0 0 0,0 0 0,0-1-1,0 1 1,6-1 0,-5 0 11,0-1-1,0 0 0,-1 0 1,1 0-1,0 0 0,0 0 1,-1-1-1,1 0 0,-1 0 1,1 0-1,-1 0 0,0 0 0,1-1 1,-1 1-1,-1-1 0,1 0 1,0 0-1,2-4 0,1-1 35,0 0 0,-1 0 0,-1 0 1,1-1-1,-1 1 0,5-19 0,-7 19-64,0 0 0,0 0 0,-1 0 0,0-13 0,-1 19-9,0-1 0,0 1 1,0-1-1,0 1 0,-1-1 0,0 1 0,1 0 1,-1-1-1,0 1 0,0 0 0,0 0 1,0-1-1,0 1 0,-1 0 0,1 0 0,-1 0 1,1 1-1,-1-1 0,0 0 0,-2-1 1,-2-2-54,0 1 0,0 0 0,0 1 1,-1 0-1,-9-4 0,4 4-43,1 1-1,-1 1 1,-16-1 0,40-5 403,12-3-338,155-18-92,-171 27 99,0 0 0,0 0 1,0 1-1,0 0 0,13 3 0,-18-3 28,-1 1-1,1-1 1,0 1 0,-1 0 0,1 0 0,-1 0 0,1 0 0,-1 0 0,0 0-1,1 1 1,-1 0 0,0-1 0,0 1 0,0 0 0,0 0 0,0 0 0,-1 0-1,1 0 1,0 0 0,0 3 0,1 0 3,-2 1 1,1 0-1,-1 0 1,1 0-1,-2 0 0,1 0 1,-1 0-1,0 10 0,-9 53-10,8-58 54,-1-4 44,0 1 1,0-1 0,-4 11-1,5-18-68,1 1 0,0-1 0,0 1 0,0-1 0,-1 1 0,1-1 0,0 1 0,0-1 0,0 1 0,0-1 0,0 1 0,0-1 0,0 1 0,0-1 0,0 1 0,1 0 1,-1 0-1,0-1-1,0 0 0,1 0 0,-1 0 0,0 0 0,1 0 0,-1 0 1,0 0-1,1 0 0,-1 0 0,0 0 0,1 0 0,-1 0 0,0 0 1,1 0-1,-1 0 0,0 0 0,0 0 0,1 0 0,-1-1 0,0 1 0,1 0 1,-1 0-1,0 0 0,0-1 0,1 1 0,-1 0 0,0 0 0,0 0 1,0-1-1,1 1 0,-1 0 0,0 0 0,0-1 0,0 1 0,0-1 1,34-39 140,-24 27-193,1 0 1,0 1 0,0 1 0,24-19-1,-17 18 23,0 1 0,31-14-1,-41 22-48,0 0 0,0 0 0,0 1-1,0 0 1,0 0 0,0 1 0,0 0-1,0 0 1,14 2 0,-18-1 42,0 1-1,0 0 1,0 1-1,0-1 1,0 1-1,0-1 1,-1 1-1,1 0 1,-1 1-1,1-1 1,-1 0-1,0 1 1,0 0 0,0 0-1,0 0 1,-1 0-1,1 0 1,1 4-1,5 8 24,-1-1 1,-1 2-1,7 17 0,0 0 2,3 6 108,23 46 328,-35-76-400,0 0 1,1 0 0,1 0 0,0-1-1,0 0 1,11 9 0,-16-15-245,0 0-1,0-1 1,0 1 0,1-1 0,-1 0-1,1 0 1,-1 0 0,1 0 0,0 0 0,-1 0-1,1-1 1,3 1 0,-5-1-59,0 0 1,1 0 0,-1 0-1,0 0 1,0 0 0,1 0-1,-1-1 1,0 1-1,0 0 1,1-1 0,-1 1-1,0-1 1,0 1 0,0-1-1,0 0 1,0 1 0,1-1-1,-2 0 1,1 0-1,0 0 1,0 1 0,0-1-1,0 0 1,1-3 0,1-13-4571,-2 12 3600,3-18-2863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0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5 193 7456,'-5'0'3392,"28"-13"-2944,4 4 1312,10 3-1056,29-14 480,7 3-672,12-6-96,-4 3-256,9-8-96,0 3-32,8 5 96,-7 8-64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1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36 217 3552,'0'0'65,"0"-1"1,0 1-1,0 0 1,0 0-1,0-1 1,0 1 0,0 0-1,0 0 1,0-1-1,0 1 1,0 0-1,0 0 1,0-1-1,0 1 1,0 0-1,-1 0 1,1 0-1,0-1 1,0 1-1,0 0 1,0 0-1,0 0 1,-1-1-1,1 1 1,0 0-1,0 0 1,0 0-1,-1-1 1,1 1-25,0 0 1,0 0 0,0 0-1,0 0 1,0 0-1,0 0 1,-1 0 0,1 0-1,0 0 1,0 0-1,0 0 1,0 1 0,0-1-1,0 0 1,0 0-1,0 0 1,0 0 0,0 0-1,0 0 1,0 0-1,0 0 1,0 0 0,0 0-1,-1 0 1,1 0-1,0 0 1,0 0-1,0 0 1,0 0 0,0 0-1,0 1 1,0-1-1,0 0 1,0 0 0,0 0-1,0 0 1,0 0-1,0 0 1,0 0 0,0 0-1,0 0 1,0 0-1,0 0 1,0 0 0,0 1-1,0-1 1,0 0-1,0 0 1,0 0 0,0 0-1,0 0 1,1 0-1,-1 0 1,0 0 0,0 0-1,1 3 139,-1 0-1,1 1 1,-1-1 0,0 0 0,0 0-1,0 0 1,0 1 0,-1 3-1,1 5 140,-9 193 2399,1 0-1297,11-50 1357,-3-154-1981,-1-3-202,-2-7 130,-2-12-170,-2-83-116,4 49-382,5-92-20,1 94-274,14-77 1,-10 100 102,0 1 0,2 0 1,23-52-1,-27 72 87,0 0-1,1 0 0,0 1 0,0-1 0,1 1 0,0 1 0,0-1 0,1 1 0,0 0 0,0 1 1,0 0-1,1 0 0,0 1 0,1 0 0,-1 1 0,1 0 0,11-4 0,-12 6 30,-1 0-1,1 0 1,0 1 0,-1 0-1,1 1 1,0 0 0,0 0-1,0 1 1,0 0 0,-1 0-1,1 1 1,-1 0-1,1 1 1,-1 0 0,0 0-1,0 1 1,0 0 0,0 0-1,0 1 1,10 8-1,-7-3 25,-1 1-1,1 1 0,-2 0 0,1 0 1,-2 1-1,0 0 0,0 0 0,6 16 1,3 13 69,17 62 0,-25-68 11,-1-1 1,-2 1 0,-2 0 0,0 69-1,-7-56 181,-1-1-1,-3 1 0,-13 49 0,18-90-181,0 0 0,-1 0 0,1 0-1,-2 0 1,1 0 0,-1 0 0,0-1-1,-8 11 1,7-13-13,1 0 1,-1 1-1,1-2 0,-2 1 1,1 0-1,0-1 0,-1 0 1,0-1-1,0 1 0,0-1 1,0 0-1,-8 2 0,5-2-24,-1-1-1,1 0 1,0-1 0,-1 0-1,1 0 1,-1-1-1,1 0 1,-10-2-1,-2-2-35,1 0 0,-1-2-1,1 0 1,1-1-1,-1-1 1,1-1 0,-20-13-1,33 19-173,1 0-1,0 0 1,0-1 0,0 0-1,0 0 1,1-1-1,0 1 1,-1-1-1,-3-6 1,7 10-91,1-1 0,-1 0 0,0 0 0,0 0 0,1 1-1,-1-1 1,1 0 0,-1 0 0,1 0 0,0 0 0,0 0 0,0 0 0,0 0 0,0 0 0,1 0 0,-1 0 0,0 0 0,1 0 0,0 0 0,-1 0 0,1 0 0,0 1-1,0-1 1,0 0 0,0 1 0,0-1 0,0 0 0,1 1 0,-1-1 0,0 1 0,3-2 0,16-13-2120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1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4576,'3'1'394,"0"1"0,0-1 0,0 0 0,0 0 0,0 0 0,0 0 0,1-1 0,-1 1 0,0-1 0,1 0 0,-1 0 0,1 0 0,-1 0 0,0 0 0,1-1 0,3-1 0,2 1-314,16-4 559,-1-2 0,0-1 0,0 0 0,29-16 0,-51 23-618,5-2 109,0 0-1,0 0 1,-1-1-1,1 0 0,-1 0 1,0-1-1,0 0 1,0 0-1,-1 0 1,9-10-1,-13 13-125,-1 0-1,1 1 1,0-1 0,-1 0-1,1 0 1,-1 0-1,0 0 1,1 1 0,-1-1-1,0 0 1,0 0-1,0 0 1,0 0-1,-1 0 1,1 0 0,0 1-1,-1-1 1,0 0-1,1 0 1,-1 1 0,0-1-1,0 0 1,0 1-1,0-1 1,0 0 0,0 1-1,0 0 1,0-1-1,-1 1 1,1 0 0,-1-1-1,1 1 1,-1 0-1,1 0 1,-1 0-1,0 0 1,1 1 0,-1-1-1,0 0 1,0 1-1,1-1 1,-1 1 0,0-1-1,0 1 1,0 0-1,0 0 1,0 0 0,-2 0-1,-2 2-26,-1-1 1,0 1-1,1 0 0,-1 1 0,1-1 0,-1 1 1,1 0-1,0 1 0,0 0 0,1 0 1,-1 0-1,1 1 0,0-1 0,-7 9 0,6-6 53,0 0 0,1 1-1,-1 0 1,2 0-1,-1 0 1,1 1 0,0-1-1,1 1 1,0 0 0,-3 14-1,3-9 47,2 0-1,0 0 0,1 0 1,0 0-1,1 0 0,0-1 1,1 1-1,1 0 0,0-1 1,8 21-1,-7-24 13,0-1 1,1 0-1,0 0 1,1 0 0,0-1-1,0 0 1,1 0-1,0-1 1,0 1-1,1-1 1,0-1-1,0 0 1,1 0-1,-1 0 1,11 4-1,-14-8-11,-1-1 0,0 1 1,1-1-1,-1 0 0,1 0 0,-1-1 0,1 1 0,-1-1 0,1 0 0,-1 0 0,1 0 0,-1-1 0,1 0 0,-1 0 0,1 0 0,-1 0 0,0-1 0,1 1 0,-1-1 0,0 0 0,0-1 0,5-3 0,6-4 15,-1-2-1,0 0 1,0-1-1,12-15 1,55-75-4,-68 85-75,13-20-6,20-25-153,-38 53 112,1-1-49,0 1 1,1 0-1,16-13 1,-23 20 43,0 1 0,1 0 0,-1 0 0,0 1 0,1-1 0,-1 0 0,1 1 0,0 0 0,-1 0 0,1 0 0,0 1 0,0-1 0,-1 1 0,1 0 0,0 0 0,0 0 0,5 1 0,21 3-62,-20-3 88,0 0 1,16 5-1,-8-4 447,-18-2-420,0 0 0,0 0 0,1 0 0,-1 0 1,0 0-1,0 0 0,0 0 0,0 0 0,0 0 0,0 0 0,0 0 0,0 0 1,1 0-1,-1 0 0,0 0 0,0 0 0,0 0 0,0 0 0,0 0 1,0-1-1,0 1 0,0 0 0,0 0 0,0 0 0,1 0 0,-1 0 0,0 0 1,0 0-1,0 0 0,0 0 0,0-1 0,0 1 0,0 0 0,0 0 0,0 0 1,0 0-1,0 0 0,0 0 0,0 0 0,0 0 0,0-1 0,0 1 1,0 0-1,0 0 0,-9-8 223,6 6-260,-1 1 0,0-1 0,0 1 0,0 0 0,0 0 0,0 0 0,0 0 0,0 1 0,0-1 0,0 1 0,0 0 0,-1 0 1,1 1-1,0-1 0,0 1 0,0 0 0,0 0 0,0 0 0,0 1 0,1-1 0,-6 4 0,4-3-12,1 1-1,-1-1 0,1 1 1,-1 0-1,1 1 1,0-1-1,0 1 1,0 0-1,1 0 0,0 0 1,-1 0-1,1 1 1,1-1-1,-1 1 1,1 0-1,-4 8 0,2 7 41,0-1 0,1 1-1,1 0 1,1 1 0,1-1-1,1 0 1,4 30 0,-4-42 28,1-1 0,0 1 1,0-1-1,1 1 0,0-1 1,0 0-1,0 0 0,6 7 0,-8-12-9,1 1-1,-1-1 0,1 0 0,0 1 0,0-1 1,0 0-1,0 0 0,0 0 0,1-1 1,-1 1-1,1-1 0,-1 1 0,1-1 0,-1 0 1,1 0-1,0 0 0,0 0 0,-1 0 0,1 0 1,0-1-1,0 0 0,0 1 0,0-1 1,4-1-1,6-1 50,-1-1-1,1-1 1,-1 0 0,0-1 0,0 0 0,12-8 0,68-45 107,-59 35-156,186-134 152,-154 101-23,-31 25-119,-26 23-317,-11 8 14,-15 13 48,9-3 204,0-1 1,1 1-1,0 1 1,1 0-1,0 0 1,1 0-1,0 1 1,-5 15-1,-2 9 38,-11 58 0,22-81-10,0-1-1,0 1 1,1 0-1,1 0 1,0 13 0,1-21 32,-1-1 1,1 1-1,0-1 1,0 1-1,0-1 1,1 0 0,-1 1-1,1-1 1,0 0-1,0 0 1,1 0 0,-1 0-1,1-1 1,0 1-1,0-1 1,0 1-1,5 3 1,-7-7-18,0 1 1,0 0-1,0 0 1,0-1-1,0 1 1,0-1-1,0 1 1,0-1-1,0 0 0,1 1 1,-1-1-1,0 0 1,0 0-1,1 1 1,-1-1-1,0 0 0,0 0 1,0-1-1,1 1 1,-1 0-1,2-1 1,-1 0 3,0 0 1,0 0-1,0 0 1,0 0-1,0-1 1,0 1 0,-1-1-1,1 1 1,0-1-1,2-3 1,1-2 51,-1-1 0,0 1 0,0-1 0,5-15 0,10-33-73,-3-1 1,-3-1-1,6-59 0,-18 84-155,-1 31 91,0-1-1,0 1 1,-1 0 0,1 0 0,0 0 0,-1 0-1,0 0 1,1 0 0,-1 0 0,0 0 0,0 0 0,-2-3-1,2 5 46,1-1 0,0 1 0,0 0-1,-1 0 1,1 0 0,0-1 0,0 1-1,-1 0 1,1 0 0,0 0 0,0 0-1,-1 0 1,1 0 0,0-1 0,-1 1-1,1 0 1,0 0 0,-1 0 0,1 0-1,0 0 1,-1 0 0,1 0 0,0 0-1,0 0 1,-1 0 0,1 1 0,0-1-1,-1 0 1,1 0 0,0 0 0,-1 0-1,1 0 1,0 0 0,0 1 0,-1-1-1,1 0 1,0 0 0,0 0 0,-1 1-1,1-1 1,0 0 0,-8 14-167,6-11 123,0 2 34,0 0-1,0 0 1,0 0-1,1 1 1,0-1-1,0 1 1,0 9-1,2 41-59,-1-48 63,2 7 53,0 0 1,1 1 0,0-1-1,2 0 1,0-1 0,0 1-1,12 21 1,-16-35-13,-1 0 1,1 1-1,0-1 1,-1 0-1,1 0 0,0 0 1,0 0-1,0 0 0,0 0 1,0 0-1,0 0 1,0 0-1,2 1 0,-2-2-1,0 0-1,0 0 0,-1 1 1,1-1-1,0 0 0,0 0 0,0 0 1,0 0-1,-1 0 0,1-1 1,0 1-1,0 0 0,0 0 0,0 0 1,-1-1-1,1 1 0,0 0 0,0-1 1,-1 1-1,1-1 0,0 1 1,-1-1-1,1 1 0,0-1 0,-1 1 1,1-1-1,0-1 0,10-11 225,0-1 0,-1 0 0,13-24-1,8-12-65,3 7-245,74-74 0,-97 105 22,6-7-230,-16 18 217,0 1 0,0-1 0,0 0-1,0 1 1,0-1 0,0 1 0,1-1 0,-1 1 0,0-1 0,0 1 0,0 0-1,0 0 1,1 0 0,-1 0 0,0 0 0,0 0 0,3 0 0,-4 0 36,1 1 0,0-1 0,0 1 0,0-1 0,-1 1 0,1 0 1,0-1-1,-1 1 0,1 0 0,0 0 0,-1-1 0,1 1 0,-1 0 0,1 0 1,-1 0-1,0 0 0,1-1 0,-1 1 0,0 0 0,0 0 0,1 0 0,-1 0 0,0 0 1,0 0-1,0 0 0,0 0 0,0 1 0,-1 34 63,0-28-71,-2 29 61,1-19 80,1-1 0,1 0-1,0 1 1,5 29-1,-5-45-81,0-1 0,1 0-1,-1 0 1,0 0 0,1 0-1,-1 0 1,0 0 0,1 1 0,0-1-1,-1 0 1,1 0 0,0 0-1,-1-1 1,1 1 0,0 0-1,0 0 1,0 0 0,1 0-1,-1 0 8,0-1-1,-1 0 0,1 0 0,0 1 0,0-1 0,0 0 0,0 0 0,-1 0 0,1 0 0,0 0 0,0-1 0,0 1 0,0 0 0,-1 0 0,1 0 0,0-1 0,0 1 1,-1 0-1,2-1 0,3-3 102,0 1 1,-1-1 0,1 1 0,-1-1-1,6-8 1,58-67-183,-67 78 10,0 0 0,0 0 1,0 0-1,1-1 1,-1 1-1,0 0 1,1 1-1,-1-1 1,0 0-1,1 0 1,-1 0-1,1 1 0,0-1 1,-1 1-1,1-1 1,-1 1-1,1 0 1,0 0-1,-1 0 1,1 0-1,0 0 0,-1 0 1,1 0-1,1 1 1,-1-1 10,0 1 0,0 0 0,0 0 0,0 1 0,-1-1 1,1 0-1,-1 0 0,1 1 0,-1-1 0,1 1 0,-1 0 1,0-1-1,0 1 0,1 0 0,-1 0 0,0-1 0,-1 1 0,1 0 1,0 0-1,0 3 0,5 18-39,-2 0 0,0 0 1,-1 0-1,-1 42 0,-4-12 47,-10 55 0,1-40 112,-29 100 1,29-134-3,-1 1-1,-2-2 1,-2 1 0,-28 44-1,35-65-18,0-1-1,-1 1 0,-1-1 1,1-1-1,-21 16 0,27-24-45,1 0 0,-1 0 0,1 0 0,-1-1 0,0 0 0,0 0 0,0 0 0,0 0 0,0 0 0,0-1 0,-1 0 0,1 0 0,0 0 0,-1 0 0,1-1 0,-9 0 0,10 0-16,-1-1 0,1 0-1,0 1 1,0-1 0,-1-1-1,1 1 1,0 0 0,0-1-1,0 1 1,0-1 0,0 0 0,0 0-1,1 0 1,-1-1 0,1 1-1,-1-1 1,1 1 0,0-1-1,0 0 1,0 0 0,0 1-1,-1-6 1,-2-2 8,0 0-1,1-1 0,1 0 1,0 0-1,-2-15 1,3 16-12,1 0 1,0-1-1,0 0 1,1 1-1,1-1 1,0 1 0,0-1-1,1 1 1,1 0-1,4-15 1,-1 12-22,0 0 1,1 0-1,1 0 0,0 1 1,0 0-1,1 1 1,11-11-1,5-3-37,1 0 1,54-36-1,67-28-270,-133 82-376,23-8 1,-26 12-799,0 0 0,1 0 1,-1 1-1,22-1 0,11 1-5817,1 2 2337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2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9 404 4800,'0'0'52,"0"0"0,0 0 1,-1-1-1,1 1 0,0 0 0,0 0 1,-1 0-1,1 0 0,0 0 1,0 0-1,-1 0 0,1 0 0,0 0 1,0 0-1,-1 0 0,1 0 1,0 0-1,0 0 0,-1 1 0,1-1 1,0 0-1,0 0 0,-1 0 0,1 0 1,0 0-1,0 1 0,0-1 1,-1 0-1,1 0 0,0 0 0,0 0 1,0 1-1,0-1 0,-1 0 0,1 0 1,0 1-1,0-1 0,0 0 1,0 0-1,0 1 0,0-1 0,0 0 1,0 0-1,0 1 0,0-1 0,0 0 1,0 0-1,0 1 0,0 19 1391,0-9 830,0-11-2202,0 1 0,1-1 0,-1 1 0,0-1-1,0 0 1,0 1 0,1-1 0,-1 1 0,0-1 0,1 0 0,-1 1 0,0-1 0,1 0-1,-1 1 1,0-1 0,1 0 0,-1 1 0,1-1 0,-1 0 0,1 0 0,-1 0 0,0 1-1,1-1 1,-1 0 0,1 0 0,-1 0 0,1 0 0,-1 0 0,1 0 0,-1 0 0,2 0 0,18-2 1159,-17 0-1062,1 1 0,-1-1 0,0 0 0,1 0 0,-1-1 0,0 1 0,0-1 1,-1 1-1,6-6 0,20-33 499,-16 23-477,126-201 866,-120 185-938,10-17 345,-24 46-470,1-4-397,-6 16 154,-6 15 226,2-1 0,0 1 0,1 1 0,1-1 0,0 34 0,3-45 62,1 1 0,0 0 0,0-1-1,2 1 1,-1-1 0,1 1 0,1-1 0,8 20-1,-10-28 10,0 0-1,-1 0 1,1 0-1,0 0 1,1 0-1,-1-1 1,0 1-1,1-1 1,0 1-1,-1-1 0,1 0 1,0 0-1,0 0 1,0 0-1,0-1 1,0 1-1,1-1 1,-1 0-1,0 0 1,1 0-1,-1 0 1,1 0-1,-1-1 0,1 0 1,-1 0-1,1 0 1,-1 0-1,1 0 1,-1-1-1,1 1 1,-1-1-1,1 0 1,3-1-1,-1-1 20,0 1 0,0-1 0,0-1-1,0 1 1,0-1 0,-1 0 0,1 0 0,5-6 0,2-3 75,18-24 0,1-9 73,36-66 1,-41 65-287,-20 35-16,0 0 0,2 0 0,-1 1 0,2 0 0,10-10 0,-19 20 42,0 0 0,0 0 0,0 0 0,0 0 0,0 1-1,0-1 1,0 0 0,1 1 0,-1-1 0,0 1 0,0-1 0,2 1 0,-3 0 29,1 0 0,-1 0 1,1 0-1,-1 0 0,1 0 1,-1 0-1,1 0 0,-1 0 1,0 1-1,1-1 0,-1 0 0,1 0 1,-1 0-1,0 1 0,1-1 1,-1 0-1,0 0 0,1 1 1,-1-1-1,0 0 0,1 1 1,-1-1-1,0 0 0,1 1 1,0 2-11,0 1 0,0-1 0,0 0 0,0 1 0,0-1 0,-1 1 0,1 4 0,2 52 80,-3 0 1,-2 0-1,-12 70 0,13-123-41,-1 6 47,0 0 1,-5 14-1,7-25-16,-1 0 0,0 1 0,0-1 0,0 0 1,0 0-1,0 0 0,0 0 0,0 1 0,-1-2 0,1 1 0,-1 0 0,0 0 0,1 0 0,-1-1 0,0 1 0,0-1 0,0 1 0,-2 0 0,3-2-24,0 1 0,0-1 0,0 0 0,1 0 0,-1 0 0,0 1 0,0-1 0,0 0 0,0 0 0,1 0 0,-1-1 0,0 1 0,0 0 0,0 0 0,1 0 0,-1 0 1,0-1-1,0 1 0,0 0 0,1-1 0,-1 1 0,0-1 0,1 1 0,-2-1 0,1-1 16,-1 0 0,0 0 1,1 0-1,0 1 0,-1-1 1,1-1-1,0 1 0,-1-3 1,-1-1-30,1-1 0,1 1 1,-1 0-1,1-1 1,-1-9-1,2 11-31,0 0-1,1 1 0,-1-1 0,1 0 0,0 0 0,0 1 0,0-1 1,1 0-1,-1 1 0,1-1 0,0 1 0,1 0 0,-1 0 1,1 0-1,-1 0 0,1 0 0,1 0 0,-1 1 0,0-1 0,1 1 1,0 0-1,0 0 0,0 0 0,0 1 0,7-4 0,19-6-181,0 1 0,0 1 0,1 2 0,33-4 0,-29 5-2011,2 2 336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2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5472,'-35'-11'2496,"25"14"-2176,20-3-576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2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1273 3488,'-5'11'3616,"5"-11"-3574,18-16 4006,-6 5-3653,18-16 421,0-1-1,39-49 1,-29 30-479,33-32 51,51-61 221,-102 115-489,91-114 230,-83 99 7,38-68 0,10-39 32,-73 139-530,-4 11-209,-5 20-134,-47 136 369,11-39 310,-25 131 231,57-215-224,1 1-1,2 0 1,2 0 0,1 54-1,2-88-132,0 4 46,1 0 0,0 0-1,2 8 1,-3-14-59,1 0 0,-1 1-1,1-1 1,-1 0 0,1 1 0,-1-1-1,1 0 1,0 0 0,0 0 0,0 0-1,0 0 1,-1 0 0,2 0 0,-1 0-1,0 0 1,0 0 0,0 0 0,0 0-1,0-1 1,1 1 0,0 0 0,0-1-15,-1 1 0,1-1-1,-1 0 1,1 0 0,-1 0 0,0 0 0,1 0 0,-1 0 0,1-1 0,-1 1 0,0 0 0,1-1-1,-1 1 1,1-1 0,-1 0 0,0 1 0,0-1 0,1 0 0,-1 0 0,0 1 0,0-1-1,2-2 1,2-3 43,0 0-1,0 0 1,7-12-1,61-107 431,17-30-334,-33 69-163,58-95 67,91-237-225,-192 388 127,64-165-135,-76 184-69,-5 11 62,-2 6 55,-8 16 45,0 0-1,2 1 1,-10 25-1,1 0 49,-14 29-80,-44 99 42,75-169 49,-112 259 197,36-14 323,44-134-209,21-68-43,-25 70 1122,84-235-475,-35 87-953,2 0 0,2 0-1,0 1 1,2 1 0,1 0 0,26-30 0,-42 54 3,0 1-1,1-1 0,0 0 0,-1 1 1,1-1-1,0 1 0,0 0 1,0-1-1,0 1 0,0 0 1,0 0-1,0 0 0,0 1 1,0-1-1,1 0 0,1 0 0,-2 2 7,0-1 0,0 0-1,0 1 1,0-1 0,-1 1-1,1-1 1,0 1 0,0 0-1,-1 0 1,1 0 0,0 0-1,-1 0 1,1 0 0,-1 0-1,0 1 1,1-1 0,-1 0-1,0 1 1,2 1 0,11 17-35,-1 0 0,13 26 0,3 4 62,-18-32 92,0-1 0,2 0 0,0-1 0,1 0 1,0-1-1,1-1 0,1 0 0,19 12 0,-33-24-60,1-1 1,-1 1-1,0-1 0,1 0 1,-1 0-1,1 0 1,0 0-1,-1 0 1,1-1-1,0 1 1,-1-1-1,1 0 0,0 0 1,0 0-1,-1 0 1,1 0-1,0 0 1,0-1-1,-1 1 1,1-1-1,0 0 1,-1 0-1,1 0 0,-1 0 1,1 0-1,-1-1 1,5-2-1,-1-2 40,0 0-1,0 0 0,-1 0 0,1-1 1,-1 0-1,-1 0 0,7-12 0,-1 0-23,-2-1-1,0 0 0,-1 0 0,7-31 1,6-87 88,-20 137-141,1-15-116,0-25 0,-1 37 73,0 1 0,0-1 0,-1 0 0,1 0 0,-1 1 0,0-1 0,0 0 0,-1 1 0,1-1 0,-1 1 0,1 0 1,-1-1-1,-3-2 0,5 5 24,-1 0 0,1 1 0,-1-1 0,1 1 0,-1-1 0,1 1 1,-1-1-1,0 1 0,1 0 0,-1-1 0,1 1 0,-1 0 0,0-1 1,1 1-1,-1 0 0,0 0 0,0-1 0,1 1 0,-1 0 0,0 0 1,1 0-1,-1 0 0,0 0 0,0 0 0,0 1 0,0-1 1,0 1-1,0-1 0,0 1 0,0-1 0,0 1 1,0 0-1,0 0 0,0 0 0,0-1 1,0 1-1,0 0 0,1 0 0,-2 2 1,-1 3-20,0-1 1,1 1-1,-1 0 1,-1 10 0,2-7 34,0 1 1,1-1-1,0 1 1,1 0-1,0-1 1,2 18-1,-1-20 34,0-1 0,1 1 0,0 0 0,0-1 0,0 1 0,1-1 0,0 0 0,0 0-1,1 0 1,5 8 0,-1-5 51,1-1 0,0 0-1,0 0 1,1 0 0,-1-1-1,2-1 1,-1 0 0,19 8-1,-20-10-493,1 0-1,0-1 1,0 0-1,0-1 1,0 0-1,0-1 1,0 0-1,0 0 1,0-1-1,18-2 1,-27 2 119,1 0 1,-1 0-1,1-1 1,-1 1-1,1 0 1,-1-1-1,0 1 1,1-1-1,-1 1 1,0-1 0,1 0-1,-1 1 1,0-1-1,0 0 1,0 0-1,0 0 1,0 0-1,0 0 1,0 0-1,0 0 1,1-2-1,6-6-2353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2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9888,'0'-8'4480,"42"-4"-3904,-16 4 896,1 5-929,41-14-63,4 6-320,27-6-192,-6 5 0,-1 1 32,-13 2 0,-15 1-3807,-10 8 2079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2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39 3904,'0'-6'120,"0"-15"2935,0 21-2879,0-1 1,0 1-1,0-1 1,0 1-1,0-1 1,0 0-1,0 1 0,0-1 1,0 1-1,0-1 1,1 1-1,-1-1 0,0 1 1,0-1-1,1 1 1,-1-1-1,0 1 0,0-1 1,1 1-1,0-1 1,-1 4 127,-7 57 533,-11 278 1076,12-274-1538,-35 291 1313,34-299-1339,-12 65 1326,17-111-768,3-23-33,4-21-859,2 0 0,2 0 0,0 1-1,3 0 1,0 1 0,3 0 0,0 1 0,36-53-1,-45 76-74,0 1-1,0-1 0,0 1 1,1 1-1,1-1 0,-1 1 1,1 0-1,15-9 0,-20 14 30,0-1 0,0 1 0,-1 0 1,1 0-1,0 0 0,0 0 0,1 0 0,-1 0 0,0 1 0,0 0 0,0 0 0,0 0 1,0 0-1,1 0 0,-1 0 0,0 1 0,0-1 0,0 1 0,0 0 0,0 0 0,0 0 0,0 1 1,0-1-1,-1 1 0,1-1 0,0 1 0,-1 0 0,1 0 0,-1 0 0,3 3 0,-2-1 28,0 1 0,0-1-1,0 1 1,0-1-1,-1 1 1,1 0 0,-1 0-1,-1 0 1,1 1-1,-1-1 1,0 0-1,0 0 1,0 1 0,-1-1-1,0 1 1,0-1-1,0 1 1,0-1 0,-3 9-1,-2 8 92,-1 0 1,-2 0-1,-12 28 0,8-22 17,-1 4 137,-24 42-1,30-61-129,-2-1-1,1 0 1,-1 0-1,-1-1 0,-19 19 1,26-28-50,-1 1-1,1-1 1,0 0 0,-1 0 0,1 0 0,-1-1-1,0 1 1,-4 0 0,8-1-59,-1-1-1,0 0 1,0 0-1,0 0 1,0 1-1,1-1 1,-1 0 0,0 0-1,0 0 1,0-1-1,0 1 1,1 0-1,-1 0 1,0 0-1,0 0 1,0-1 0,1 1-1,-1 0 1,0-1-1,0 1 1,1-1-1,-1 1 1,0-1 0,1 1-1,-1-1 1,0 1-1,1-1 1,-1 0-1,1 1 1,-1-1 0,1 0-1,-1 0 1,1 1-1,0-1 1,-1 0-1,1 0 1,0 1 0,0-1-1,-1 0 1,1 0-1,0 0 1,0-1-1,0-2-20,0 1 0,0-1 0,0 0-1,0 0 1,1 0 0,0 0-1,0 1 1,0-1 0,0 0 0,0 1-1,1-1 1,0 1 0,-1-1-1,1 1 1,1 0 0,-1 0 0,5-6-1,4-2 23,0 0 0,26-18 0,-36 28-7,26-17-39,1 0 1,1 2-1,37-16 0,96-29 21,-89 35 55,-62 22-33,32-12 20,0-1 0,67-39 0,-106 54-22,9-5-119,-11 10 23,-4 7 5,-7 12-28,-1 0 0,-20 35-1,-11 19 114,-5 35 32,37-85 1,1 2-1,-7 35 1,14-57 5,1 0 1,-1-1 0,1 1-1,1 8 1,-1-13-18,0 0-1,0-1 1,1 1 0,-1-1-1,0 1 1,0-1-1,0 1 1,0-1-1,1 1 1,-1-1 0,0 1-1,1-1 1,-1 1-1,0-1 1,1 1 0,-1-1-1,0 1 1,1-1-1,-1 0 1,1 1 0,0-1 9,-1 0-1,1 0 1,0 0 0,-1 0 0,1 0 0,-1 0 0,1 0-1,0-1 1,-1 1 0,1 0 0,-1 0 0,1-1 0,-1 1-1,1 0 1,-1-1 0,1 1 0,-1 0 0,1-1 0,-1 1-1,1-1 1,-1 1 0,0 0 0,1-2 0,4-3 54,-1-1 1,1 0 0,-2 0-1,1-1 1,-1 1 0,5-11-1,12-47 78,-9 27-43,54-176-282,-65 213 158,0 0 1,0 0 0,0 0-1,0 0 1,0 0 0,0 0-1,0 0 1,0-1 0,0 1-1,0 0 1,0 0 0,0 0-1,0 0 1,0 0 0,0 0-1,0 0 1,0 0 0,0 0-1,0 0 1,0 0 0,0 0-1,0 0 1,0 0 0,0 0-1,0 0 1,0-1 0,0 1-1,0 0 1,0 0 0,0 0-1,0 0 1,0 0-1,0 0 1,1 0 0,-1 0-1,0 0 1,0 0 0,0 0-1,0 0 1,0 0 0,0 0-1,0 0 1,0 0 0,0 0-1,0 0 1,0 0 0,0 0-1,0 0 1,0 0 0,0 0-1,1 0 1,-1 0 0,0 0-1,0 0 1,0 0 0,0 0-1,0 0 1,0 0 0,0 1-1,3 4-328,2 12 110,-5-17 222,14 78-74,-10-52 46,10 40-1,-13-65 39,4 17 64,12 25-1,-15-38-33,1 0 0,-1-1 0,1 0 0,0 0 0,0 0 0,0 0 1,0 0-1,1 0 0,0-1 0,6 5 0,-9-7-12,0-1 0,0 1 0,0-1-1,-1 0 1,1 1 0,0-1 0,0 0 0,0 0 0,0 1 0,0-1 0,0 0 0,0 0 0,0 0 0,0 0 0,0 0 0,0 0 0,0-1 0,0 1 0,0 0-1,0 0 1,0-1 0,2 0 0,-1-1 38,1 1-1,-1-1 1,1 0-1,-1 0 1,1 0-1,-1 0 1,3-5-1,3-4 165,0 0-1,9-20 0,-16 28-198,109-257 401,-80 182-704,-29 75 253,12-25-206,-13 26 195,1 1 0,0-1 0,0 0 1,0 1-1,1-1 0,-1 0 0,0 1 0,1 0 0,-1-1 0,1 1 0,2-2 0,-3 2 20,-1 1-1,1 0 1,0 0 0,-1 0-1,1 0 1,0-1-1,-1 1 1,1 0-1,0 0 1,-1 0-1,1 0 1,0 1-1,-1-1 1,1 0 0,0 0-1,-1 0 1,1 0-1,-1 1 1,1-1-1,0 0 1,-1 0-1,1 1 1,-1-1 0,1 1-1,-1-1 1,1 0-1,-1 1 1,1-1-1,0 2 1,11 17-263,-11-16 209,5 10 61,-1 0 0,-1 0 0,0 1 0,-1-1 0,0 1 1,-1 0-1,0 14 0,-1 6 17,-6 60 0,3-82 33,0-1 0,-1 1 0,0-1-1,-1 1 1,0-1 0,-11 20 0,13-27 24,0 0-1,-1 0 1,1 0 0,-1-1-1,0 1 1,-1 0-1,1-1 1,-8 6 0,9-8-36,1 0 1,-1 0-1,0 0 0,0 0 1,0 0-1,-1 0 1,1-1-1,0 1 1,0-1-1,0 1 0,0-1 1,-1 0-1,1 0 1,0 0-1,0 0 1,-1 0-1,1 0 0,0-1 1,0 1-1,0-1 1,0 0-1,-3 0 1,-5-5-30,0 0 1,0 0 0,1-1-1,0 0 1,-11-11 0,-5-4-61,17 17-196,7 5-123,2 1 342,0 1 1,1-1-1,-1-1 1,0 1 0,0 0-1,1 0 1,-1 0-1,1-1 1,1 2-1,13 3 47,1 1 0,0-2 0,0 0 0,0-2 0,0 1 0,1-2 0,-1 0 0,19-3 0,-25 2 32,0-2-1,0 1 0,0-2 1,0 1-1,-1-2 1,1 1-1,-1-1 1,0-1-1,0 0 1,0 0-1,0-1 0,-1 0 1,15-13-1,44-57 251,-19 20-137,-43 49-282,-1-1-1,10-15 1,-14 22 90,-1 0 30,0 1 1,0 0-1,0 0 0,0 0 0,0 0 0,0 0 0,0 0 0,0 0 0,0 0 0,0 0 0,0 0 0,0-1 0,0 1 1,0 0-1,0 0 0,1 0 0,-1 0 0,0 0 0,0 0 0,0 0 0,0 0 0,0 0 0,0 0 0,0 0 0,0 0 1,0 0-1,0 0 0,0 0 0,1 0 0,-1 0 0,0 0 0,0 0 0,0 0 0,0 0 0,0 0 0,0 0 0,0 0 1,0 0-1,0 0 0,0 0 0,1 0 0,-1 0 0,0 0 0,0 0 0,0 0 0,0 0 0,0 0 0,0 0 0,0 0 1,0 0-1,0 0 0,0 0 0,0 0 0,0 0 0,1 0 0,-1 1 0,2 7-242,1 16 64,-2-19 88,3 53 59,-3-37 98,6 39-1,-2-28-4,2 13 143,-6-41-115,1 0-1,-1 0 0,0-1 0,1 1 0,0 0 0,0-1 0,0 1 0,5 5 0,-6-9-61,-1 1 1,0-1-1,1 1 0,-1-1 0,0 0 0,1 0 0,-1 1 0,1-1 0,-1 0 0,1 0 0,-1 1 0,1-1 0,-1 0 0,1 0 1,-1 0-1,0 0 0,1 0 0,-1 0 0,1 0 0,-1 0 0,1 0 0,-1 0 0,1 0 0,0 0 0,13-9 323,-8 3-225,0-1 0,7-11-1,-5 7-74,9-8-33,1 2 0,0 0-1,1 0 1,1 2 0,34-21 0,115-51 48,-134 70-66,64-19-174,-77 28-60,-22 8 242,0 0-1,0 0 1,0 0 0,0 0 0,0 0 0,1 0 0,-1 0 0,0 0-1,0 0 1,0 0 0,0 0 0,0 0 0,0 0 0,0 1 0,0-1 0,0 0-1,0 0 1,0 0 0,1 0 0,-1 0 0,0 0 0,0 0 0,0 0-1,0 0 1,0 0 0,0 0 0,0 0 0,0 0 0,0 0 0,0 0 0,0 1-1,0-1 1,0 0 0,0 0 0,0 0 0,0 0 0,0 0 0,0 0 0,0 0-1,0 0 1,0 0 0,0 0 0,0 1 0,0-1 0,0 0 0,0 0-1,0 0 1,0 0 0,0 0 0,0 0 0,0 0 0,0 0 0,0 0 0,0 0-1,0 0 1,0 1 0,0-1 0,0 0 0,-4 10-5,-9 14-17,10-19 3,-6 9-50,0 1 0,-11 24 0,18-33 77,0 0 0,0 0 0,0 0-1,1 1 1,0-1 0,1 0 0,-1 1 0,1-1-1,0 0 1,2 10 0,-1-8 17,1 0 1,0 0-1,1 0 0,0 0 1,0-1-1,1 1 0,-1-1 1,2 0-1,-1 0 0,1 0 1,0 0-1,0-1 0,1 0 0,0 0 1,0-1-1,1 1 0,-1-1 1,1-1-1,0 1 0,0-1 1,1 0-1,-1-1 0,1 0 1,15 5-1,-20-8-10,0 0 1,0-1-1,0 1 0,0 0 1,0-1-1,0 0 1,0 1-1,0-1 0,-1-1 1,1 1-1,0 0 0,0 0 1,-1-1-1,1 0 0,3-3 1,6-2-165,-3 1-908,0 0 0,-1 0 0,1-1 0,12-14-1,-3 8-1068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2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9216,'5'0'4192,"45"4"-3648,-10-8 1248,1 4-1089,44-11-127,10-1-384,8-8-96,-3 7-32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2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 8128,'-81'-6'3680,"59"12"-3168,12-1-384,7 4-160,-2-9-384,5 3 192,13-3-1856,5 0 1152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3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1554 3072,'-1'0'56,"1"0"1,0 1-1,0-1 1,0 0-1,0 0 0,-1 1 1,1-1-1,0 0 1,0 0-1,-1 1 0,1-1 1,0 0-1,0 0 1,-1 0-1,1 0 1,0 0-1,0 1 0,-1-1 1,1 0-1,0 0 1,-1 0-1,1 0 0,0 0 1,-1 0-1,1 0 1,0 0-1,-1 0 1,1 0-1,-1-9 2478,8-19 1477,-5 22-3995,5-31 2547,5-57-1,10-47-1207,-9 49-795,-3 20-299,45-206 745,-33 197-568,44-107 1,36-20-414,-92 189-24,11-18 45,1 0-1,2 1 0,40-45 1,-54 69-92,2 1 1,-1 0 0,1 0-1,1 1 1,0 1 0,0 0-1,1 1 1,0 0 0,26-10-1,-35 17 32,0-1 1,0 1-1,0 0 0,0 0 0,0 0 0,1 1 0,-1 0 0,0 0 0,0 0 0,1 1 0,-1 0 0,0 0 0,0 0 1,10 4-1,-12-3 25,0-1-1,0 1 1,0 0 0,-1 0 0,1 0 0,0 0 0,-1 0 0,0 0 0,1 1 0,-1 0 0,0-1 0,0 1-1,0 0 1,-1 0 0,1 0 0,-1 0 0,1 0 0,-1 0 0,0 0 0,0 1 0,0-1 0,-1 0 0,1 1-1,-1 4 1,0 14 94,-1 0 0,0 0 0,-2 0 0,0-1-1,-13 40 1,6-31-6,-1-1 0,-2 0 0,-23 40-1,25-53-19,0 0-1,0-1 0,-2 0 0,0-1 0,-24 21 1,36-34-89,0 0 1,0 0-1,0 0 0,0 0 1,0 1-1,0-1 1,0 0-1,0 0 0,1 1 1,-1-1-1,0 0 1,1 1-1,-1-1 1,1 0-1,-1 1 0,1 2 1,0-3 3,0-1 0,0 1 0,0 0 0,0 0-1,1-1 1,-1 1 0,0 0 0,0 0 0,1-1 0,-1 1 0,1 0 0,-1-1 0,0 1 0,1-1 0,-1 1 0,1 0 0,-1-1 0,1 1 0,0-1 0,-1 1 0,1-1 0,0 0 0,-1 1-1,1-1 1,0 0 0,-1 1 0,1-1 0,0 0 0,0 0 0,-1 0 0,1 1 0,1-1 0,44 10-117,82 28 1,-122-35 150,0-1 1,0 1 0,0 0 0,0 0-1,-1 1 1,0 0 0,8 6 0,-11-8-17,-1-1 0,0 1 0,1-1 0,-1 1 0,0 0 1,0 0-1,0-1 0,-1 1 0,1 0 0,0 0 0,-1 0 1,1 0-1,-1 0 0,1 0 0,-1 0 0,0 0 0,0 0 1,0 0-1,0 0 0,0 0 0,-1 0 0,1 0 0,-1 0 1,1 0-1,-1 0 0,0 0 0,-1 3 0,-3 3 100,-1 0-1,0 0 0,0-1 1,-1 0-1,0 0 0,0 0 1,-9 6-1,12-10-74,-8 7 15,0-1 0,-1 0 0,0-1 0,0-1-1,0 0 1,-1 0 0,0-1 0,-1-1 0,1-1-1,-1 0 1,0 0 0,0-2 0,-25 2 0,12-4 30,-1 0 0,-40-7 0,57 5-390,1-1 0,-1 0 1,0 0-1,1-1 1,0 0-1,0-1 0,0-1 1,-15-9-1,25 14 167,1 1 0,-1 0 0,0-1 0,1 1 0,-1-1 0,1 1 0,-1-1 0,1 0 0,-1 1 0,1-1 0,-1 1 0,1-1 0,-1 0 0,1 1 0,0-1 0,-1 0 0,1 0 0,0 1 0,0-1 0,0 0 0,0 0 0,-1 1 0,1-1 0,0 0 0,0 0 0,0 0 0,1 1 0,-1-1 0,0 0 0,0 0 0,1-1 0,0 0-303,0 0 1,0 1-1,0-1 0,1 0 0,-1 0 0,1 0 0,-1 1 0,5-4 1,19-12-2053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3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7 148 5728,'0'0'31,"-1"0"166,1-1 1,-1 0-1,0 1 0,1-1 0,-1 0 0,1 1 1,-1-1-1,1 0 0,-1 0 0,1 0 1,-1 1-1,1-1 0,4-10 8930,14 9-7625,-4 0-977,40-3 540,-1-3-1,85-23 1,-36 2-425,44-16-48,-123 39-656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3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88 3808,'-5'0'7104,"-1"8"-5030,6-2-1596,0-5-431,0 0 1,1-1-1,-1 1 0,0 0 1,0-1-1,0 1 0,-1 0 0,1 0 1,0-1-1,0 1 0,0 0 0,0-1 1,-1 1-1,1 0 0,0-1 0,-1 1 1,1 0-1,-1 0 0,-7 10 382,7-10-411,1-1-1,0 0 0,-1 0 0,1 0 1,0 1-1,0-1 0,-1 0 0,1 0 1,0 1-1,0-1 0,-1 0 0,1 0 1,0 1-1,0-1 0,0 0 0,-1 1 1,1-1-1,0 0 0,0 1 0,0-1 1,0 0-1,0 1 0,0-1 0,0 1 0,0-1 1,0 0-1,0 1 0,1-1 373,8-28 1615,-6 13-2101,-1 0 0,0 0 0,0-19 0,-8 61-337,2-15 332,2-4 133,1 0-1,-1 0 1,1 0-1,1 0 1,-1 0-1,1 0 1,1 0-1,-1-1 1,3 10-1,-1-13 473,0-4-45,2-11 299,1-18-90,-5 12-657,0 0 0,-1 0-1,-1 0 1,-4-18 0,6 33-54,0-2 16,-9-6-133,9 10 139,0 0 0,0 0 0,0 0 0,0 0-1,0 0 1,0 0 0,0 0 0,0 0-1,0 0 1,0 0 0,0 0 0,0 0-1,0 1 1,0-1 0,0 0 0,0 0-1,0 0 1,0 0 0,0 0 0,0 0 0,0 0-1,0 0 1,0 0 0,0 0 0,0 0-1,0 0 1,0 0 0,0 0 0,0 0-1,0 0 1,0 0 0,0 0 0,0 0 0,0 0-1,-1 0 1,1 0 0,0 0 0,0 0-1,0 0 1,0 0 0,0 0 0,0 0-1,0 0 1,0 0 0,0 0 0,0 0 0,0 0-1,0 0 1,0 0 0,0 0 0,0 0-1,0 0 1,0 0 0,0 0 0,0 0-1,-1 0 1,1 0 0,0 0 0,0 0 0,3 9-2669,-2-7 1641,1 1 0,-1 0 0,1-1 0,-1 1 0,1-1 0,3 4 0,11 7-2220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3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31 3072,'-1'-5'1148,"-4"-8"5981,5 13-7093,0 0-1,0-1 0,0 1 0,-1 0 0,1 0 1,0 0-1,0 0 0,0-1 0,0 1 0,0 0 1,0 0-1,0 0 0,0 0 0,-1 0 0,1-1 0,0 1 1,0 0-1,0 0 0,0 0 0,0 0 0,-1 0 1,1 0-1,0 0 0,0 0 0,0 0 0,0 0 1,-1 0-1,1-1 0,0 1 0,0 0 0,0 0 1,-1 0-1,1 0 0,0 0 0,0 0 0,0 0 0,0 1 1,-1-1-1,1 0 0,0 0 0,0 0 0,0 0 1,-1 0-1,1 0 0,0 0 0,0 0 0,0 0 1,0 0-1,-1 1 284,0 0-266,-1 0 0,1 0 0,0 0 1,0 1-1,0-1 0,0 0 0,0 0 1,0 1-1,0-1 0,0 1 1,0-1-1,1 1 0,-1-1 0,1 1 1,-1-1-1,0 4 0,0 42 971,1-47-999,0 0-1,0 1 1,0-1-1,0 0 1,0 0-1,0 0 1,0 0-1,0 1 1,0-1-1,0 0 1,0 0-1,0 0 1,0 0-1,0 0 1,0 1-1,0-1 1,0 0-1,0 0 1,0 0-1,0 0 1,0 0-1,0 0 1,1 1-1,-1-1 1,0 0-1,0 0 1,0 0-1,0 0 1,0 0 0,0 0-1,1 0 1,-1 0-1,0 0 1,0 0-1,0 1 1,0-1-1,0 0 1,1 0-1,-1 0 1,0 0-1,0 0 1,0 0-1,0 0 1,1 0-1,-1 0 1,0 0-1,0 0 1,0 0-1,0-1 1,0 1-1,1 0 1,-1 0-1,0 0 1,0 0-1,0 0 1,0 0-1,0 0 1,0 0-1,1 0 1,-1 0-1,0-1 1,0 1-1,0 0 1,8-9 966,-6 6-913,10-24 385,-12 25-477,1 1 0,-1-1 1,1 0-1,-1 0 0,0 1 0,0-1 0,0 0 0,0 0 0,0 1 0,0-1 0,0 0 1,0 0-1,-2-2 0,2 4 2,0 0 1,0-1 0,0 1-1,-1 0 1,1 0-1,0 0 1,0 0 0,-1 0-1,1 0 1,0-1-1,0 1 1,-1 0 0,1 0-1,0 0 1,0 0-1,-1 0 1,1 0 0,0 0-1,-1 0 1,1 0-1,0 0 1,0 0 0,-1 0-1,1 1 1,0-1-1,0 0 1,-1 0 0,1 0-1,0 0 1,0 0-1,-1 0 1,1 1 0,0-1-45,-3 4 18,1-1 1,0 1 0,0 0 0,0 0-1,1 0 1,-1 0 0,-1 8-1,1-4-10,0-1 67,1 0-1,-1 0 1,1 1 0,1-1-1,-1 0 1,1 1 0,2 11-1,-2-16 136,2 1 548,1-7-161,0-1-514,1-1 33,0-1 0,-1 1-1,0-1 1,0 0-1,0 0 1,-1-1-1,1 1 1,-2 0-1,1-1 1,-1 1 0,0-1-1,0 1 1,-1-1-1,1 0 1,-2 1-1,1-1 1,-3-12-1,3 18-72,0 0 0,-1 1 0,1-1 0,0 0 0,-1 1 0,1-1 0,-1 0 0,1 1-1,-1-1 1,1 1 0,-1-1 0,1 0 0,-1 1 0,1 0 0,-1-1 0,0 1 0,1-1 0,-1 1 0,0 0-1,0-1 1,1 1 0,-1 0 0,0 0 0,1 0 0,-1-1 0,0 1 0,0 0 0,0 0 0,1 0-1,-1 0 1,0 0 0,0 1 0,1-1 0,-1 0 0,0 0 0,0 0 0,1 1 0,-1-1 0,0 0-1,0 1 1,-2 1-42,-1-1 1,1 1-1,1 0 0,-1 0 0,0 0 0,0 0 0,-4 5 0,3-2-899,3 3 260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6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 2496,'-3'-4'7183,"2"4"-7020,-6 5 2339,-7 11-1796,-2 28 1038,13-43-898,4-4-345,2-6-33,-2 8-438,0-2 11,0 0-278,1 0-1,-1 0 1,0 0-1,0 0 1,0 0 0,0-3-1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7:13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137 105 1664,'0'-3'300,"0"-1"0,1 1 0,-1 0 1,1 0-1,0 0 0,0 0 0,0 0 0,0 0 0,1 0 0,-1 0 0,1 0 1,0 0-1,0 1 0,-1-1 0,2 1 0,-1-1 0,3-1 0,-10 31 2708,-9 58-1557,5-38-1072,-41 166 1234,15-75-1088,29-111-426,-22 116 384,23-103-373,0-12 21,2 1 0,1 0 0,2 45 0,1-27 957,-1-137 1643,3-93-2492,1 121-302,11-60-1,29-77-89,-35 167 155,2 0 1,2 0-1,31-57 0,-38 78-47,0 1 0,1 1 0,1-1 0,-1 1 0,2 0 0,-1 1 0,1 0-1,0 0 1,1 1 0,0 0 0,0 1 0,1 0 0,-1 0 0,1 1 0,0 1 0,1 0 0,18-5 0,-26 9 42,1-1 1,-1 1-1,0 0 0,1 0 0,-1 1 1,0-1-1,1 1 0,-1 0 0,0 0 1,0 0-1,0 0 0,0 1 1,0 0-1,0 0 0,0 0 0,0 0 1,-1 1-1,1-1 0,-1 1 0,0 0 1,1 0-1,-1 0 0,-1 0 0,1 1 1,0-1-1,-1 1 0,0 0 0,0 0 1,0 0-1,0 0 0,-1 0 0,1 0 1,-1 0-1,0 0 0,0 0 1,0 7-1,0 7 88,-2 0 0,0 0 1,0 1-1,-2-1 0,0 0 1,-2-1-1,1 1 0,-12 24 1,8-23-10,-1 0 0,-1-1 0,0 0 0,-2-1 0,0 0 0,0-1 0,-20 19 0,13-19 3,-1 0 0,-1-1 0,0-2-1,-36 19 1,56-32-76,0 1 0,0-1 0,1 0 0,-1 1 0,0-1 0,0 1 0,1-1 0,-1 1-1,0-1 1,1 1 0,-1 0 0,0-1 0,1 1 0,-1 0 0,0 0 0,1 0-3,0-1 1,0 0-1,0 1 1,0-1-1,0 0 1,0 0-1,1 1 1,-1-1-1,0 0 1,0 0-1,0 1 1,0-1-1,0 0 1,0 0-1,0 0 1,1 1-1,-1-1 1,0 0-1,0 0 1,0 0-1,1 1 1,-1-1-1,0 0 1,0 0 0,0 0-1,1 0 1,-1 0-1,0 1 1,0-1-1,1 0 1,3 1-13,-1 0 0,0 0 0,1-1 0,-1 1 0,1-1 0,4 1 0,15 0-1,0 0 0,-1 2 1,1 1-1,35 11 0,-53-14-3,-1 1-1,0-1 0,1 1 1,-1 0-1,0 1 1,0-1-1,0 1 1,0-1-1,-1 1 0,1 1 1,-1-1-1,1 0 1,-1 1-1,0-1 1,-1 1-1,4 5 0,-4-4 35,1 0 0,-1 0 0,0 0 0,-1 1 0,1-1 0,-1 1 0,0-1 0,-1 1 0,1 0 0,-1-1 0,0 1 0,-1 10 0,-3 1 41,1-1 1,-2-1-1,0 1 0,-1-1 1,-1 1-1,0-2 0,-9 16 1,6-16-5,0 1 0,-1-2 0,-1 1 0,0-1 0,-17 13 0,14-13 48,-1 0-1,0-1 0,0-1 0,-26 13 0,31-19-91,-1 0 0,1 0 0,-1-1-1,1-1 1,-1 0 0,0-1 0,-1 0 0,-15 1-1,16-5-26,19-2 36,21-5 16,-27 9-38,24-7-22,-1-2 0,0 0 0,0-2 1,32-19-1,81-64 217,-24 12 10,-57 41-128,67-37-1,-105 69-28,-14 8-89,-1-1 0,1 1 0,-1-1 0,0 0 0,0 0 0,0 0 0,0-1 0,3-3 0,-18 31-29,1 1 1,1 1-1,1 0 1,2 0-1,0 0 0,-2 31 1,7-44 123,1-1 0,1 1 0,1-1 1,3 25-1,-4-37-28,0 1 0,0 0-1,1-1 1,-1 1 0,1 0 0,-1-1 0,1 1-1,0-1 1,0 1 0,-1-1 0,1 0 0,0 1-1,0-1 1,0 0 0,1 1 0,-1-1 0,1 1-1,-1-2 3,0 1 0,0-1-1,0 1 1,0-1 0,0 0-1,0 0 1,1 1-1,-1-1 1,0 0 0,0 0-1,0 0 1,0 0-1,0-1 1,0 1 0,0 0-1,0 0 1,0 0-1,0-1 1,2 0 0,2-2 46,1 0 0,-1 0 0,1-1 0,-1 0 0,0 0 0,7-8 0,18-19 43,-1-1 0,-1-2-1,24-37 1,-44 58-131,1 0 0,1 0 0,0 2 0,20-20 0,-27 29-41,-1 0 1,0-1-1,-1 1 0,1-1 0,3-5 1,-2 3-512,-3 19 351,-11 119 253,11-102 12,0 0 1,8 41-1,-8-72-48,6 25 115,-6-24-100,0 0 0,0 0-1,1 0 1,-1 0-1,0-1 1,1 1 0,-1 0-1,1 0 1,-1-1 0,1 1-1,-1 0 1,1-1 0,-1 1-1,1 0 1,0-1 0,-1 1-1,1-1 1,0 1-1,0-1 1,-1 1 0,1-1-1,0 0 1,0 1 0,0-1-1,1 0 1,-1 0 13,1 0-1,-1 0 1,1-1-1,0 1 1,-1-1 0,0 1-1,1-1 1,-1 0 0,1 1-1,-1-1 1,0 0-1,1 0 1,-1 0 0,0 0-1,0 0 1,0 0-1,0-1 1,0 1 0,0 0-1,1-2 1,3-5 30,0-1-1,5-11 1,-8 15-32,52-127 209,-9 21-172,1-10 20,38-155 1,-21 62-235,-60 206 123,-2 6-24,0 0 0,-1-1-1,1 1 1,0 0 0,-1-1 0,1 1 0,-1 0 0,1-1 0,-1 1 0,0-1 0,0 1 0,-1-1 0,0-3 0,1 7 28,-1 0 0,0-1 0,0 1 0,0 0 0,1 0 0,-1 0 0,1 0 0,-1 0 0,0 0 0,1 0 0,0 0 0,-1 0 0,0 3 0,-20 58-24,2 1 0,3 1 0,3 0 0,-10 129 0,23-164 65,2 0 1,1 0-1,10 39 0,-7-38 45,2-1 0,0 0-1,2 0 1,1-1-1,2-1 1,0 0 0,2-1-1,30 42 1,-37-58 3,1-1 0,-1 0 1,15 11-1,-18-16-60,-1-1 1,1 0-1,0 0 0,1 0 1,-1-1-1,0 1 1,1-1-1,0 0 0,6 1 1,-9-3-237,0 0 1,0 0-1,-1 0 1,1 0-1,0 0 1,0-1 0,-1 1-1,1-1 1,0 0-1,-1 0 1,1 0-1,-1 0 1,1 0 0,-1-1-1,0 1 1,1-1-1,-1 1 1,0-1-1,0 0 1,0 0 0,0 0-1,0 0 1,0 0-1,-1 0 1,1 0-1,-1-1 1,2-3-1,1-1-761,-1 0-1,0 0 1,-1 0-1,1-1 0,-1 1 1,-1-1-1,0 1 1,0-1-1,0-7 0,-1-18-2089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7:13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75 8480,'0'0'102,"-1"1"0,1-1 0,0 0 0,0 0 0,-1 0 0,1 0 0,0 1 1,0-1-1,-1 0 0,1 0 0,0 1 0,0-1 0,0 0 0,-1 0 0,1 1 0,0-1 1,0 0-1,0 1 0,0-1 0,0 0 0,0 1 0,0-1 0,0 0 0,0 1 0,0-1 1,0 0-1,0 1 0,0-1 0,0 0 0,0 0 0,0 1 0,0 0 0,11 4 1745,-5-3-930,-1-1-632,0 0-1,0-1 1,0 1 0,0-1-1,0 0 1,0 0 0,0-1 0,7-1-1,2 0-20,261-37 1611,-64 8-1894,-157 21-1577,-7 2-5010,-25 6 3161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7:15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10 493 4160,'-9'-12'8778,"11"12"-8428,0-1-1,1 1 0,-1-1 1,0 0-1,1 1 1,-1-1-1,0 0 0,0 0 1,0-1-1,0 1 0,2-2 1,22-20 396,8-18-310,-2-2 0,51-91 1,-27 40-392,11-23 649,-66 117-700,-1 0 0,0-1 0,0 1 0,0-1 0,0 1 0,1-1 0,-1 1 0,0-1 0,0 1 0,0 0 0,0-1 0,0 1 0,0-1 0,0 1 0,0-1 0,0 1-1,0-1 1,0 1 0,-1-1 0,1 1 0,0-1 0,0 1 0,0 0 0,0-1 0,-1 1 0,1-1 0,0 1 0,-1 0 0,1-1 0,0 1 0,-1 0 0,1-1 0,0 1 0,-1 0 0,1-1 0,0 1 0,-1 0 0,1 0 0,-1 0 0,1-1 0,-1 1 0,1 0 0,-1 0 0,1 0 0,0 0 0,-2 0 0,0 2-29,0 0 0,-1 0-1,1 0 1,0 0 0,0 0 0,0 1 0,0-1-1,1 1 1,-1-1 0,-1 5 0,0-2 17,-5 7 24,2 1 0,-1 0 0,2 0 1,0 1-1,-5 22 0,4-7 21,-4 51-1,10-70-3,0 0-1,0 0 1,1 0 0,1 0-1,-1 0 1,2-1-1,-1 1 1,7 15-1,-7-20 12,1-1 0,-1 0 0,0 0 0,1 0 0,0-1 0,0 1 1,0-1-1,0 1 0,4 2 0,-4-4 12,-1 0 1,1-1 0,-1 1 0,1-1-1,0 0 1,0 0 0,-1 0-1,1 0 1,0 0 0,0-1-1,0 1 1,0-1 0,0 0 0,0 0-1,4 0 1,-5 0-8,0-1 0,1 0 0,-1 1 0,0-1-1,1 0 1,-1 0 0,0 0 0,0 0 0,0 0 0,0-1 0,0 1 0,0-1 0,-1 1-1,1-1 1,0 0 0,1-2 0,3-3 50,-1-1-1,8-13 1,-10 14-51,126-209 148,-128 214-190,9-16-57,14-20 212,-22 35-207,0 0 0,0 1 0,0-1-1,1 1 1,-1 0 0,1 0 0,0 0-1,-1 0 1,1 0 0,6-2 0,-9 4 49,0 0 0,1 0 0,-1 0 0,1-1 1,-1 1-1,1 0 0,-1 0 0,1 0 0,-1 0 0,1 0 1,-1 0-1,1 0 0,-1 1 0,1-1 0,-1 0 0,1 0 1,-1 0-1,1 0 0,-1 1 0,1-1 0,-1 0 0,1 0 1,-1 1-1,0-1 0,1 0 0,-1 1 0,0-1 0,1 0 1,-1 1-1,0-1 0,1 1 0,-1-1 0,0 1 0,0-1 1,1 1-1,-1-1 0,0 0 0,0 1 0,0-1 0,0 1 1,0 0-1,4 26 169,-4-19-187,2 65 226,-2-47 82,3 29 1,-3-54-234,0 1 0,1 0 0,-1-1 0,0 1 0,1 0 0,-1-1 0,1 1 0,-1 0 0,1-1 0,0 1 0,1 1 0,-2-2-31,0-1 0,1 0 0,-1 0 1,0 0-1,0 0 0,0 0 0,1 0 1,-1 1-1,0-1 0,0 0 0,1 0 1,-1 0-1,0 0 0,0 0 0,1 0 1,-1 0-1,0 0 0,0 0 0,1 0 1,-1 0-1,0 0 0,0 0 0,0 0 1,1 0-1,-1-1 0,0 1 0,1 0 1,8-9 271,19-31-83,-16 21-199,1 2 0,1-1 1,30-29-1,-27 32-78,2 0-1,0 1 1,0 2 0,33-18-1,-50 30 54,0-1 1,-1 0-1,1 0 0,0 0 0,0 1 0,0-1 0,0 1 0,0-1 0,0 1 1,0 0-1,0 0 0,-1 0 0,1 0 0,0 0 0,0 0 0,0 1 0,0-1 1,0 1-1,0-1 0,0 1 0,0 0 0,-1 0 0,1-1 0,0 1 0,0 1 1,-1-1-1,1 0 0,-1 0 0,1 0 0,-1 1 0,0-1 0,1 1 0,-1-1 0,2 4 1,2 4 3,-1 1 0,1-1 0,-2 1-1,1 0 1,2 14 0,-1-6 75,8 29-36,32 96 442,-44-140-400,1 1 1,-1-1-1,1 0 0,0 0 1,0 0-1,0 0 0,0 0 1,1 0-1,-1-1 0,1 1 1,0-1-1,4 3 0,-7-4-52,1-1 1,-1 0-1,1 1 0,-1-1 0,1 0 0,0 0 0,-1 0 0,1 1 0,-1-1 0,1 0 1,0 0-1,-1 0 0,1 0 0,0 0 0,-1 0 0,1 0 0,-1 0 0,1-1 1,0 1-1,-1 0 0,1 0 0,-1 0 0,1-1 0,0 1 0,-1 0 0,1-1 1,-1 1-1,1 0 0,-1-1 0,1 1 0,-1-1 0,0 1 0,1-1 0,0 0 1,13-21 112,-11 18-145,2-7-439,9-21-1,1-3-1047,22-45-6785,-24 62 5871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7:15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64 10400,'-23'-23'4704,"6"18"-4096,7 1 863,5 4-927,-3-8 0,8 5-320,5-2-128,3-3-2911,6 1 1503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6:4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 6656,'-18'-9'2144,"8"8"-19,8 3-678,7-2 1503,15-1-2169,1-1 0,24-5-1,-28 3-740,0 1 0,-1 1 0,34 1-1,10 1 57,-41 0-96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2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9216,'-8'-4'4192,"-5"11"-3648,8-2 192,10-2-512,-5 2-160,0-1-64,0-1 192,0 2-96,0 3-1376,0-1 704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8:3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2656,'0'0'10480,"12"-5"-6102,-8 0-3460,-4 4-770,0 1 0,1-1 0,-1 1 0,0 0 0,0-1 0,1 1 0,-1-1 0,0 1 0,0-1 0,0 1 0,0-1 0,0 1 0,0-1 0,0 1 0,0-1 0,0 1 0,0-1-1,0 1 1,0-2 0,27-9 338,-21 8-438,0 0 1,0 1 0,0 0-1,0 0 1,13-1 0,4-2 27,56-11 372,152-12 0,-185 27-8,52 4 0,-34 6 136,-44-5-498,-1-1 0,27 0 0,39-3-1240,-84 0 778,1 0 1,0 0-1,-1 0 1,1-1 0,-1 1-1,1 0 1,0-1-1,2-1 1,-3 2-49,8-1-1435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7:22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80 2656,'-1'0'64,"0"-1"-1,0 0 1,1 0 0,-1 0 0,1 0-1,-1 0 1,1 0 0,-1 0 0,1-1-1,-1 1 1,1 0 0,0 0-1,0 0 1,0 0 0,0 0 0,-1-2-1,-2-14 2886,0 1-443,4 14-2183,-2 0 0,1 1 1,0-1-1,0 0 0,-1 0 0,1 0 0,0 1 0,-1-1 0,0 0 0,1 1 0,-2-3 1,0 0 875,2 4-1174,0 0-1,0 0 0,0 0 0,0 0 0,0 0 1,0 0-1,0 0 0,0 0 0,0 0 0,0 0 1,0 0-1,0 1 0,-1-1 0,1 0 0,0 0 1,0 0-1,0 0 0,0 0 0,0 0 0,0 0 1,0 0-1,0 0 0,0 0 0,0 0 0,0 0 1,0 0-1,0 0 0,-1 0 0,1 0 0,0 0 1,0 0-1,0 0 0,0 0 0,0 0 0,0 0 1,0 0-1,0 0 0,0 0 0,0 0 0,0 0 1,-1 0-1,1 0 0,0 0 0,0 0 0,0 0 1,0 0-1,0 0 0,0 0 0,0-1 0,0 1 1,0 0-1,0 0 0,0 0 0,0 0 0,0 0 1,0 0-1,0 0 0,0 0 0,0 0 0,0 0 1,0 0-1,0 0 0,0 0 0,0-1 0,0 1 1,0 0-1,0 34 1261,-4 25-627,6 86-1,0-39-84,14 103 190,0-3-155,-16-191-522,-1-9 23,1 0-1,0 0 1,0-1-1,1 1 1,0 0-1,0-1 1,3 9-1,-4-12 107,-1-2-519,-3-7-1414,-5-11-3034,9 9 2880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7:22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12 4320,'0'0'56,"1"-1"0,-1 1 0,0 0 0,0 0 0,0-1 0,0 1 0,0 0 0,1-1 1,-1 1-1,0 0 0,0 0 0,0 0 0,1-1 0,-1 1 0,0 0 0,0 0 0,1 0 0,-1 0 0,0-1 0,0 1 1,1 0-1,-1 0 0,0 0 0,1 0 0,-1 0 0,0 0 0,0 0 0,1 0 0,-1 0 0,0 0 0,1 0 0,-1 0 0,11 9 1688,-9-5-1393,0-1-1,0 1 0,-1 0 0,1 0 0,-1 0 1,1 0-1,-1 1 0,-1-1 0,1 0 1,0 0-1,-1 0 0,0 1 0,0-1 0,-1 7 1,-2 5 132,0 0-1,-1-1 1,-1 1 0,0-1 0,-1 0 0,-1 0 0,-1-1 0,-9 15 0,15-26-426,1 0 0,-1 0-1,-1 0 1,1 0 0,0-1-1,-1 1 1,1-1 0,-1 1-1,0-1 1,1 0 0,-1 0-1,0 0 1,0-1 0,-1 1 0,1-1-1,0 0 1,-1 0 0,1 0-1,0 0 1,-1 0 0,1-1-1,-1 1 1,1-1 0,-1 0-1,1 0 1,-1 0 0,1-1 0,-1 1-1,1-1 1,-1 0 0,1 0-1,0 0 1,-1-1 0,1 1-1,0-1 1,0 1 0,0-1-1,0 0 1,0 0 0,1-1 0,-1 1-1,1 0 1,-1-1 0,1 0-1,-4-5 1,3 4-70,1 0 0,-1 0 1,1-1-1,0 1 0,0-1 0,1 1 0,-1-1 1,1 0-1,0 1 0,0-1 0,1 0 0,0 0 1,-1 0-1,1 0 0,2-9 0,0 5-41,0 0 1,0-1-1,1 1 0,1 0 1,-1 1-1,1-1 0,7-10 0,-5 9 21,0 1 0,1 1-1,9-11 1,-13 16 48,0 0 0,-1 1 1,1-1-1,0 1 0,0 0 0,1 0 1,-1 0-1,0 0 0,1 1 0,-1-1 1,1 1-1,0 0 0,5-1 0,-6 2 8,-1 0 1,0 0-1,1 1 0,-1-1 0,0 1 0,1 0 0,-1 0 0,0-1 0,0 1 0,1 1 0,-1-1 0,0 0 0,0 0 0,0 1 0,-1-1 0,1 1 0,0 0 0,0-1 1,-1 1-1,1 0 0,-1 0 0,2 3 0,2 3 36,1 1 0,-2 0 1,1 1-1,2 9 0,-1-1 116,-1 0 0,-1 0 0,0 1-1,-2-1 1,0 1 0,-1 21 0,-2-7 87,-2-1 0,-12 55 1,-3 7-6,-15 59-130,24-108-83,7-33 61,0-1 0,-1 1 0,0-1 0,-1 0-1,0 0 1,-7 13 0,9-21 55,-3 3-1102,3-7-522,2-7-812,1-12-2065,6-3 1381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7:23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13 3808,'0'-2'3077,"0"4"-2767,0-1-1,0 1 1,-1 0-1,1 0 1,-1 0-1,0-1 1,1 1-1,-1 0 1,0 0-1,0-1 1,0 1 0,0-1-1,0 1 1,0-1-1,-1 1 1,1-1-1,0 0 1,-1 0-1,1 1 1,-1-1-1,1 0 1,-1 0-1,0-1 1,-2 2 0,0 0-7,0-1 1,0 0-1,1 0 1,-1-1-1,-1 1 1,1-1-1,0 0 1,0 0-1,0 0 1,0 0-1,-7-2 1,-6-3 806,-25-8 0,6 1-205,-12 3-356,37 8-367,0-1-1,-18-6 1,28 8-189,0 0 1,0-1-1,0 1 1,0 0-1,0 0 1,0 0 0,0 0-1,0 0 1,0 0-1,0 0 1,0 0-1,0 0 1,0 0-1,0 0 1,0 1 0,0-1-1,0 0 1,0 1-1,0-1 1,0 1-1,0-1 1,1 1 0,-1-1-1,0 1 1,0 0-1,0-1 1,1 1-1,-1 0 1,0 0-1,1 0 1,-1 0 0,1-1-1,-1 1 1,1 0-1,-1 0 1,1 0-1,-1 0 1,1 0-1,0 0 1,0 0 0,-1 2-1,0 2 23,0 1 0,0 0 0,1-1-1,-1 1 1,1 0 0,1 6 0,2 14-65,7 110 258,-5-92 153,-5-42-15,8-3-208,10-2-135,-1 1 1,1 0-1,0 1 1,0 1-1,0 1 1,23 4-1,-5-2-62,-29-2 38,1 1 1,-1-1-1,0 2 1,0-1-1,0 0 1,0 1-1,0 1 0,0-1 1,11 9-1,-9-5 19,0 0-1,-1 0 0,0 1 0,0 0 1,-1 0-1,7 10 0,-10-11 21,0 0-1,0 0 1,-1 0 0,0 1 0,0-1-1,0 1 1,-1-1 0,0 1 0,-1 0-1,0 0 1,0 0 0,0 0 0,-1 0-1,-1 9 1,0-11 50,0 1-1,0-1 1,-1 0-1,0 0 1,0 0 0,-1 0-1,1 0 1,-1 0-1,0-1 1,-1 1-1,1-1 1,-1 0 0,0 0-1,-1 0 1,1-1-1,-1 1 1,0-1-1,-5 4 1,2-4-54,0 1 1,0-1-1,0-1 0,0 0 0,0 0 1,-1 0-1,1-1 0,-1 0 1,0-1-1,0 0 0,1 0 1,-15-2-1,1 0-52,1-2 1,0-1-1,0 0 1,-21-8-1,41 12-102,0 0-1,1 0 1,-1 0 0,1-1 0,-1 1-1,0 0 1,1 0 0,-1-1 0,1 1-1,-1 0 1,1-1 0,-1 1-1,1 0 1,-1-1 0,1 1 0,-1-1-1,1 1 1,0-1 0,-1 1 0,0-2-1,1 2-80,0 0-1,0-1 1,1 1-1,-1-1 1,0 1 0,0-1-1,0 1 1,0-1-1,0 1 1,0 0-1,1-1 1,-1 1-1,0-1 1,0 1-1,0 0 1,1-1-1,-1 1 1,0 0 0,1-1-1,-1 1 1,1-1-1,4-2-1864,0-1-1,0 1 1,8-4-1,-7 4 1585,24-9-2619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7:24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24 175 5984,'-19'-4'3343,"15"3"-1250,13 4-489,-8-3-1445,0 0 0,0 1 0,0-1 0,0 1 0,0-1 0,0 1 0,0-1 0,0 1 0,-1 0 0,1 0 0,0-1 0,0 1 0,-1 0 0,1 0 0,0 1 0,0-1-84,-1-1 0,0 1 0,1 0 1,-1-1-1,1 1 0,-1-1 0,1 1 1,-1-1-1,1 1 0,-1-1 0,1 1 0,-1-1 1,1 1-1,0-1 0,-1 0 0,1 1 1,0-1-1,-1 0 0,1 0 0,0 0 1,-1 1-1,1-1 0,0 0 0,0 0 1,-1 0-1,1 0 0,0 0 0,-1 0 1,1 0-1,0 0 0,0-1 0,-1 1 0,1 0 1,0 0-1,-1-1 0,2 1 0,0-2 39,1 1 0,-1 0 0,1-1 0,-1 1 0,0-1 0,0 0 0,1 0 0,-1 0 0,0 0 0,-1 0 0,1-1 0,0 1 0,-1 0 0,1-1 0,-1 1 0,2-6 0,2-5 33,-1 0 0,4-17 0,-4 13-78,16-63 491,-17 117-864,-6 210 1211,6-94-555,3-20-217,-2-64-3,-2-53-59,0 0 0,6 18 1,1 7-76,-9-38 40,0 0-1,0 0 0,0 0 0,0 0 1,-1-1-1,1 1 0,-1 0 0,1 0 1,-1 0-1,0-1 0,0 1 1,-1-1-1,1 1 0,0-1 0,-1 1 1,1-1-1,-1 0 0,0 1 0,-3 2 1,3-3-39,0 0-1,0-1 1,0 1 0,0-1 0,0 1-1,0-1 1,0 1 0,-1-1 0,1 0 0,-1 0-1,1 0 1,0-1 0,-1 1 0,0-1 0,1 1-1,-1-1 1,1 0 0,-1 0 0,1 0-1,-6 0 1,-7 0 12,13 1 97,10-2 712,-1-1-749,-1 1 0,1 1 0,0-1 0,-1 1 0,1 0 0,7 2 0,43 8 133,-29-4-180,5 3-148,-24-6 111,0-1 1,0 0-1,0 0 1,12 0 0,-21-2-175,0 0 0,1 0 1,-1 0-1,0 0 0,0-1 1,1 1-1,-1 0 1,0 0-1,0 0 0,1 0 1,1-5-3920,-1-7-3112,-2 7 5592,4-12-3376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9:39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171 24 4992,'0'-24'1589,"0"24"-1545,0 0 0,0 0 0,0 1 0,0-1 0,0 0 0,0 0-1,0 0 1,0 0 0,0 0 0,0 0 0,0 0 0,0 1 0,0-1 0,0 0 0,0 0 0,0 0-1,-1 0 1,1 0 0,0 0 0,0 0 0,0 0 0,0 0 0,0 0 0,0 1 0,0-1 0,0 0-1,-1 0 1,1 0 0,0 0 0,0 0 0,0 0 0,0 0 0,0 0 0,0 0 0,-1 0 0,1 0 0,0 0-1,0 0 1,0 0 0,0 0 0,0 0 0,0 0 0,0 0 0,-1 0 0,1-1 0,0 1 0,0 0-1,0 0 1,0 0 0,0 0 0,0 0 0,0 0 0,0 0 0,-1 0 0,1 0 0,0 0 0,0 0-1,0-1 1,0 1 0,0 0 0,0 0 0,0 0 0,0 0 0,0 0 0,0 0 0,0 0 0,0-1-1,0 1 1,2 5 171,-1 0-1,1 0 1,-1 0-1,0 0 0,-1 0 1,1 1-1,-1-1 1,0 7-1,0-9-115,-1 0 0,1 0-1,-1 1 1,0-1 0,1 0-1,-1 0 1,-1 0 0,1 0 0,0-1-1,-1 1 1,0 0 0,1 0-1,-1-1 1,0 1 0,-4 3 0,-44 38 375,50-44-473,-3 3 43,1-1 0,0 0 1,-1 1-1,1-1 1,-1 0-1,0 0 1,0 0-1,1-1 0,-1 1 1,-1-1-1,1 1 1,0-1-1,0 0 0,-5 1 1,-34 10-1634,30-4 213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9:41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1102 4480,'-11'-5'1100,"12"5"-1028,-1-1-1,0 1 0,0 0 0,1 0 0,-1 0 0,0 0 1,0 0-1,0 0 0,1 0 0,-1-1 0,0 1 1,0 0-1,0 0 0,0 0 0,1 0 0,-1-1 0,0 1 1,0 0-1,0 0 0,0 0 0,0-1 0,0 1 1,0 0-1,0 0 0,1-1 0,-1 1 0,0 0 1,0 0-1,0 0 0,0-1 0,0 1 0,0 0 0,0 0 1,0-1-1,0 1 0,-1 0 0,1 0 0,0-1 1,0 1-1,0 0 0,0 0 0,0 0 0,0-1 1,0 1-1,0 0 0,-1 0 0,1 0 0,0-1 0,0 1 1,0 0-1,0 0 0,-1 0 0,1 0 0,0 0 1,0 0-1,-1-1 0,1 1 0,0 0 0,0 0 1,0 0-1,-1 0 0,1 0 0,0 0 0,0 0 0,-1 0 1,1 0-1,0 0 0,6-7 250,0-1-1,0 0 0,0 0 1,-1 0-1,0 0 1,-1-1-1,5-11 1,-2 4-37,11-21 68,44-68 0,126-147 309,-163 217-609,-1-1 1,-1-1-1,-2-1 0,20-52 1,-39 87-1064,-2 8 621,-4 13 121,-11 25 27,-1-1 1,-31 56-1,26-56 363,2 1 0,-16 50 0,31-81-36,2-1-1,0 1 1,0-1 0,1 19 0,0-26-4,1 0 0,1 0 0,-1 0 0,1 0 1,-1 0-1,1 0 0,0 0 0,1 0 0,-1 0 0,1-1 0,-1 1 0,1 0 0,0-1 0,0 1 0,1-1 0,2 4 0,-3-6-24,-1 0 0,0 0 0,1 0 0,-1 0 1,1-1-1,-1 1 0,1 0 0,-1 0 0,1-1 0,-1 1 0,1-1 0,0 0 0,-1 1 0,1-1 0,0 0 0,-1 0 0,1 0 0,0 0 0,-1 0 0,1-1 0,0 1 1,-1 0-1,1-1 0,0 1 0,-1-1 0,1 0 0,1 0 0,4-3 84,1-1 1,-1 1 0,-1-1-1,9-7 1,-12 9-133,22-18 188,67-61 228,-72 62-437,-1 0 0,25-37 0,-18 17 42,-2-1-1,24-59 1,28-93 234,-38 90-265,12-46-329,-40 114-102,-42 93-597,21-33 1072,2 0 1,-12 44-1,-4 55 152,11-52-110,5-30-4,-50 223 313,58-261-379,-6 21 217,1 0 0,2 0 1,-4 36 407,10-65 589,8-19-683,-9 17-548,1 1 1,1 0-1,4-10 0,10-11-34,11-17-40,-28 42 46,0 1 1,1-1-1,-1 0 0,1 1 1,-1-1-1,1 0 1,-1 1-1,1-1 0,0 1 1,-1-1-1,1 1 1,0-1-1,-1 1 0,1 0 1,0-1-1,0 1 1,-1 0-1,1-1 0,0 1 1,0 0-1,0 0 1,-1 0-1,1 0 1,0 0-1,0 0 0,0 0 1,-1 0-1,2 0 1,0 1-31,0 0 0,0 0 0,0 1 0,-1-1 0,1 0-1,0 1 1,-1 0 0,3 2 0,7 8 19,-7-9 74,-1 0 1,1 0-1,0 0 1,0-1-1,1 0 1,-1 1-1,0-1 1,1-1-1,-1 1 1,1-1-1,0 0 1,-1 0-1,1 0 1,0 0-1,0-1 1,6 0-1,-3-1 74,0 0 1,0 0-1,0-1 0,0 0 1,0-1-1,-1 1 0,1-2 1,-1 1-1,7-5 0,-4 2-35,-1 0-1,0 0 1,0-1 0,9-9-1,-15 14-62,0-1 0,-1 0 0,0 0 0,0 0 0,1 0 1,-2 0-1,1-1 0,0 1 0,-1 0 0,1-1 0,-1 0 0,0 1 0,0-1 0,-1 0 0,1 1 0,-1-5 0,1 7-44,-1 0 0,0 0 0,0 1 0,0-1 0,0 0 0,0 0 0,-1 0 0,1 0 0,0 0 0,0 0 1,0 0-1,-1 1 0,1-1 0,0 0 0,-1 0 0,1 0 0,-1 1 0,1-1 0,-1 0 0,0 0 0,1 1 0,-2-2 0,1 2 11,1 0 0,-1 0 1,0-1-1,0 1 0,1 0 1,-1 0-1,0 0 1,0 0-1,0 0 0,1 0 1,-1 1-1,0-1 0,0 0 1,1 0-1,-1 0 0,0 1 1,0-1-1,1 0 0,-2 2 1,-2 0-20,0 0 0,1 1 0,0 0 0,-1 0 0,1 0 0,0 0 0,-3 5 0,5-7 37,0 1 0,0 0 0,0-1 0,0 1-1,1 0 1,-1-1 0,1 1 0,-1 0 0,1 0 0,-1 0 0,1-1 0,0 1-1,0 0 1,0 0 0,0 0 0,0 0 0,1 0 0,0 2 0,0-1 7,0 0 1,0 0 0,1 0 0,-1 0 0,1-1 0,0 1 0,0-1 0,0 1 0,0-1-1,3 3 1,4 1 58,-1 1-1,1-2 1,0 1-1,1-1 1,14 6-1,-3-2-271,1 0 695,25 7 0,-41-15-980,-1 1 0,1-1 0,-1 0-1,1-1 1,0 0 0,0 1 0,-1-2-1,1 1 1,10-3 0,-9-1-3178,1 1 1185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9:41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37 172 6560,'-36'-32'2976,"36"27"-2592,5 2 512,3-1-576,10-4 832,9 0-640,31-12 192,5 8-416,32-8-96,-9 4-128,4-1 32,-10 5-64,1 1-736,-13 7 416,4 4-4576,-4 7 2688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9:50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49 907 4320,'0'0'63,"0"0"0,0-1 0,0 1 0,-1 0 0,1-1 0,0 1 0,0 0 0,-1 0 0,1 0 0,0-1 0,0 1 1,-1 0-1,1 0 0,0 0 0,-1 0 0,1-1 0,0 1 0,-1 0 0,1 0 0,0 0 0,-1 0 0,1 0 0,0 0 0,-1 0 0,1 0 0,0 0 0,-1 0 0,1 0 1,0 0-1,-1 0 0,1 0 0,0 0 0,-1 1 0,1-1 0,0 0 0,-1 0 0,1 0 0,0 0 0,0 1 0,-1-1 0,1 0 0,0 0 0,0 1 0,-1-1 0,1 0 0,0 0 1,0 1-1,0-1 0,0 0 0,-1 1 0,1-1 0,0 0 0,0 0 0,0 1 0,0-1 0,0 0 0,0 1 0,0-1 0,0 0 0,0 1 0,0-1 0,0 0 0,0 1 0,0-1 1,0 1-1,0-1 0,0 1 0,1 0 41,-1 0 0,1 0 0,-1 0 1,1 0-1,0 0 0,-1 0 0,1 0 1,0 0-1,0 0 0,0 0 0,0 0 0,-1 0 1,2-1-1,0 2 0,-1-1-94,3 1 143,0 0 1,0 0-1,0 0 1,0 0-1,0-1 0,0 0 1,1 0-1,-1 0 0,0 0 1,1-1-1,-1 0 1,1 0-1,-1 0 0,1 0 1,7-2-1,4-1 533,0-1 0,28-11 0,-42 14-636,-1 0 1,1 1-1,0-1 0,-1 0 1,0 0-1,1 0 0,-1 0 1,0-1-1,1 1 0,-1 0 1,0 0-1,0-1 0,0 1 1,0-1-1,0 1 0,0-1 1,-1 1-1,1-1 0,0 0 1,-1 1-1,1-1 0,-1 0 1,0 1-1,0-1 0,1 0 1,-1 1-1,-1-5 0,1 2 6,0 0-1,-1 0 1,0 0-1,0 0 0,0 1 1,0-1-1,-1 0 1,1 0-1,-1 1 1,0-1-1,-3-4 0,2 4-107,-1-1 0,1 1-1,-1-1 1,0 1-1,-8-6 1,10 9 5,0-1 0,0 1 0,0 0 0,0 1 0,0-1 0,0 0 0,0 1 0,0-1 0,0 1 0,0-1 0,0 1 0,-1 0 0,1 0 0,0 0 0,0 0 0,0 1 0,0-1 0,0 0 0,-1 1 0,-1 1 0,-7 3-89,0 0 0,0 1 0,1 0 0,0 1 0,1 0 0,-1 1 0,-10 11 0,13-11 128,0 1 0,0 1 0,-5 10 0,11-16 24,-1-1-1,1 1 1,0-1-1,0 1 1,0 0-1,1-1 1,0 1 0,-1 0-1,1 0 1,0-1-1,1 1 1,-1 0-1,1-1 1,-1 1-1,1 0 1,3 5-1,-1 0 94,0 0 0,1 0 0,1 0 0,-1-1 0,10 12 0,-11-16-32,0 0 0,0-1 0,1 0 0,-1 1 1,1-1-1,-1 0 0,1-1 0,0 1 0,0-1 1,0 0-1,1 0 0,-1 0 0,0 0 0,7 1 1,-5-2-15,0 0 1,0-1 0,0 0 0,0 0 0,0 0 0,-1-1 0,1 1 0,0-1 0,0-1 0,0 1 0,7-4 0,111-50 345,-11 3-397,-65 34 170,87-39 33,-111 46-212,-1-2 1,0-1-1,30-22 1,-38 22 16,-11 10-35,1-1-1,-1 2 0,1-1 0,10-6 0,-11 9-4,-4 1 19,1-1 0,-1 1 0,1 0 0,-1 0 1,0 0-1,0 0 0,1 0 0,-1-1 0,0 1 0,1 0 0,-1 0 0,0-1 0,0 1 0,1 0 1,-1 0-1,0-1 0,0 1 0,1 0 0,-1-1 0,0 1 0,0 0 0,0-1 0,0 1 0,1-1 0,-8 8-147,1 0-1,-1 0 1,-9 6-1,11-8 87,-25 19-26,-49 29 0,-4 3 24,76-51 71,1 1-1,-1 0 0,1 1 1,0 0-1,-9 13 0,14-18 0,-1 1 0,1-1 0,-1 0 0,1 1 0,0-1 0,0 1 0,0-1 0,0 1 0,1-1 0,-1 1 0,1 0 0,-1-1 0,1 1 0,0 0 0,0-1 0,0 1 0,0 0 0,1-1 0,-1 1 0,1 0 0,0-1 0,1 5 0,-1-6 28,0 0 0,0 0-1,0 0 1,0 0-1,0 0 1,0 0 0,0 0-1,0-1 1,0 1-1,0 0 1,1-1 0,-1 1-1,0-1 1,1 1-1,-1-1 1,0 1 0,1-1-1,-1 0 1,0 0-1,1 0 1,-1 0 0,0 0-1,1 0 1,-1 0-1,0 0 1,1-1 0,-1 1-1,0 0 1,1-1-1,1 0 1,5-2 69,-1 0 0,-1 0 0,1-1 1,10-7-1,4-3-26,-1-1 1,-1-1 0,0 0 0,-1-2-1,0 0 1,26-38 0,-32 42-245,-4 5-63,-8 9 223,0 0 0,0 0 0,0 0 0,0 0-1,0 0 1,0 0 0,0-1 0,1 1 0,-1 0 0,0 0-1,0 0 1,0 0 0,0 0 0,0 0 0,0 0-1,0 0 1,0 0 0,0 0 0,0 0 0,0 0 0,0 0-1,0-1 1,0 1 0,0 0 0,1 0 0,-1 0 0,0 0-1,0 0 1,0 0 0,0 0 0,0 0 0,0-1 0,0 1-1,0 0 1,0 0 0,0 0 0,0 0 0,0 0-1,-1 0 1,1 0 0,0 0 0,0 0 0,0-1 0,0 1-1,0 0 1,0 0 0,0 0 0,0 0 0,0 0 0,0 0-1,0 0 1,0 0 0,0 0 0,-2 0-40,1 1 1,0 0-1,0 0 1,0-1-1,0 1 1,0 0-1,0 0 0,0 0 1,0 0-1,0 1 1,0-1-1,1 0 1,-1 0-1,0 2 1,-11 20-67,-88 247-107,43-113 365,27-78-122,-26 70 530,55-146-506,0 1-1,0-1 0,0 0 0,1 1 0,-1-1 0,1 4 0,0-6-28,0-1 0,0 1 0,0-1 0,0 1 0,0-1 0,0 1 0,1 0 0,-1-1 0,0 1 0,0-1 0,1 1 0,-1-1 0,0 1 0,0-1 0,1 1 0,-1-1 0,1 1 0,-1-1 0,1 0 0,-1 1 0,0-1 0,1 0 0,-1 1 0,1-1 0,-1 0 0,1 0 0,0 1 0,-1-1 0,1 0 0,-1 0 0,1 0 0,-1 0 0,1 0 0,0 1 0,-1-1 0,1 0 0,-1-1 0,1 1 0,0 0 0,-1 0 0,1 0 0,-1 0 0,2-1 0,10-1 26,1-1 0,0-1 0,-1 0 0,0 0 0,0-2 0,0 1 0,-1-2 0,0 1 0,0-1 0,-1-1 0,1 0 0,-2-1 0,1 0-1,-1 0 1,13-18 0,-1-2-47,-2-1 0,-1-1 0,-2-1 0,19-49 0,-6 2-13,25-53 91,13 3-241,-55 109 276,11-28-1,-17 32-101,-1 1-372,-3 13-36,-2 6-188,0-2 568,0 0 1,0 0-1,-1-1 0,1 1 0,-1 0 1,0 0-1,1 0 0,-1 0 0,-2 2 1,-4 15-83,6-11 115,1-1-4,-2 1 0,1-1 1,-1 0-1,-5 15 0,3-11-8,0 1 0,1 0 0,1 0 1,-1 1-1,2-1 0,0 0 0,0 1 0,2 15 0,-1-13 26,1-12-8,0 1-1,0 0 1,0 0-1,0-1 1,0 1-1,1-1 1,0 1-1,-1-1 1,1 0-1,0 0 0,1 1 1,2 2-1,-4-6 153,5 2 75,-5-2-228,0 1-1,-1-1 1,1 0 0,0 0-1,0 0 1,0 0 0,-1 0-1,1 0 1,0 0 0,0 0-1,0 0 1,-1 0-1,1 0 1,0 0 0,0 0-1,0-1 1,-1 1 0,2-1-1,4-1 9,-1-1-1,0 0 0,0 0 0,6-5 0,-7 5-23,1 0 0,-1 0 0,10-4 0,-7 3 31,-1 1 0,1-1 1,8-7-1,-10 7-28,7-5 176,17-19-1,-4 5 25,-1-1-120,39-50 0,-44 42-191,-12 20 31,-2 5 38,-4 6 18,-1 0 0,1 0-1,-1 1 1,1-1 0,-1 0-1,1 0 1,-1 0-1,0 1 1,0-1 0,1 0-1,-1 0 1,0 0 0,0 0-1,0 0 1,0-2-1,0 2-141,0 2 41,0 8-47,0-9 231,0 29 22,0-28-86,1 0 0,-1 0 1,0 1-1,0-1 1,1 0-1,-1 0 0,0 1 1,1-1-1,0 0 1,-1 0-1,1 0 0,0 0 1,-1 0-1,1 1 0,0-1 1,0-1-1,0 1 1,0 0-1,0 0 0,0 0 1,0 0-1,0-1 0,0 1 1,0-1-1,0 1 1,1 0-1,-1-1 0,0 0 1,2 1-1,0 0 1,0-1 0,0 1 0,0-1-1,0 1 1,0-1 0,0 0 0,0-1 0,0 1 0,0 0-1,0-1 1,5-1 0,9 1 161,-16 2-150,1-1 0,0 0-1,0 0 1,-1 0 0,1 0 0,0 0-1,0 0 1,-1-1 0,1 1 0,0 0-1,-1-1 1,3 0 0,23-10 59,-24 11-77,0-1-1,1 0 0,-1-1 0,0 1 0,0-1 1,0 1-1,0-1 0,3-2 0,35-28 29,-39 30 81,1-4-52,-3 3-216,4-2 133,0 1 21,-4 10-108,0-1 0,0 0 0,0 1 0,2 6 0,2 24-59,-5-20 224,1-10-45,-1 0 0,1-1 0,0 1 0,1 0 0,-1-1 0,1 1-1,3 8 1,-1-6 19,-3-8-9,0 1-1,0 0 1,0-1 0,0 1-1,0-1 1,0 1 0,0 0 0,1-1-1,-1 1 1,0-1 0,0 1-1,1-1 1,-1 1 0,0-1-1,1 1 1,-1-1 0,0 1 0,1-1-1,-1 0 1,1 1 0,-1-1-1,1 0 1,-1 1 0,1-1 0,-1 0-1,1 1 1,-1-1 0,1 0-1,0 0 1,-1 0 0,1 0-1,-1 1 1,1-1 0,0 0 0,-1 0-1,1 0 1,-1 0 0,1 0-1,0-1 1,-1 1 0,1 0 0,-1 0-1,1 0 1,-1 0 0,2-1-1,2 0 17,1-1 0,0 1 0,-1-1 0,1 0 0,-1 0 0,0 0 0,0-1 0,0 0 0,0 0 0,0 0 0,0 0 0,-1 0 0,0-1 0,1 1 0,-1-1 0,4-7 0,34-49 272,8 1-449,-47 55 104,0 2 3,-1 0 1,1 0 0,-1 0 0,1 0 0,-1 0 0,0-1 0,1-3-1,-1 6 34,-1 0-1,0 0 0,0 0 1,1 0-1,-1 0 0,0 0 0,0 0 1,1 0-1,-1 0 0,0 0 0,0 1 1,0-1-1,1 0 0,-1 0 1,0 0-1,0 0 0,1 0 0,-1 1 1,0-1-1,0 0 0,0 0 1,0 0-1,1 0 0,-1 1 0,0-1 1,0 0-1,0 0 0,0 1 0,0-1 1,0 0-1,0 0 0,0 1 1,1-1-1,6 15-49,-6-6-22,0-1 0,-1 0-1,0 13 1,-1-16 81,0 0 1,1 0-1,0 0 1,0 0-1,1 0 0,-1 0 1,1 0-1,0-1 1,1 1-1,-1 0 0,1 0 1,3 7-1,0-5-55,15 19 34,-19-24 42,0-1 0,1 0 0,-1 0 1,1 0-1,-1 0 0,1 0 0,0 0 0,-1 0 0,1-1 0,0 1 0,0 0 0,-1-1 0,1 0 0,0 1 1,0-1-1,2 0 0,6-1 36,0 0 0,0-1 0,0 0 0,0-1 0,-1 0 0,1 0 0,-1-1 0,1-1 1,-1 1-1,-1-2 0,1 1 0,-1-1 0,0 0 0,0-1 0,0 0 0,10-12 0,-9 7-47,-1-1 0,9-17 0,-14 24-47,0 0 1,-1 0-1,0 0 1,-1 0-1,1 0 1,-1-1 0,0 1-1,0-9 1,0 16-3,0-1 0,1 1 0,-1-1 1,0 1-1,0-1 0,1 0 0,-1 1 1,0-1-1,1 0 0,-1 0 1,0 0-1,1 0 0,-1 0 0,2 0 1,17 1 64,-6 3-3,0 1-15,0-1-1,1 0 1,0-2 0,-1 0 0,17 1-1,-13-4-9,22-3-1,15-2 67,-28 9-245,-44 20 203,13-17-17,0 0 0,0 0 0,-6 5 0,-1 1-24,0 0-1,0 1 0,1 1 0,1-1 1,0 2-1,1-1 0,1 1 1,0 0-1,-6 21 0,12-35 31,1 1 1,-1-1-1,1 0 0,0 0 1,0 0-1,0 1 1,0-1-1,0 0 0,0 0 1,0 0-1,0 1 0,0-1 1,0 0-1,1 0 0,-1 0 1,1 0-1,-1 1 0,1-1 1,-1 0-1,1 0 0,-1 0 1,2 2-1,-1-3 4,0 1-1,0-1 1,0 1-1,-1-1 1,1 0-1,0 1 1,0-1-1,0 0 1,0 0-1,0 1 1,-1-1-1,1 0 1,0 0-1,0 0 1,0 0-1,0 0 1,0 0-1,0 0 1,0-1-1,0 1 1,-1 0-1,1 0 1,0-1-1,0 1 1,0-1-1,0 1 1,-1 0-1,1-1 1,0 1-1,0-1 1,0 0-1,9-7 22,-1 0-1,0-1 1,0 0 0,-1 0-1,0 0 1,-1-1-1,0-1 1,-1 1-1,0-1 1,0 0-1,6-18 1,-12 20-173,1 8 119,-1 1 1,0 0-1,0-1 1,-1 1-1,1 0 1,0 0-1,0-1 0,0 1 1,0 0-1,0 0 1,0-1-1,0 1 1,0 0-1,0 0 0,-1-1 1,1 1-1,0 0 1,0 0-1,0-1 1,0 1-1,-1 0 0,1 0 1,0 0-1,0 0 1,0-1-1,-1 1 1,1 0-1,0 0 0,0 0 1,-1 0-1,1 0 1,0 0-1,0 0 1,-1 0-1,-1 2-6,1 0 1,-1 1-1,1 0 0,0-1 1,0 1-1,0 0 0,0-1 0,0 6 1,1-7 20,0 0 0,0 0 0,0 0 0,0 0 1,1 0-1,-1 0 0,0 0 0,1 0 0,-1-1 0,0 1 1,1 0-1,-1 0 0,1 0 0,0 0 0,-1 0 0,1-1 1,0 1-1,-1 0 0,2 0 0,0 1 10,0-1 0,1 0 0,-1 0 0,0 1 0,1-2 0,-1 1 0,5 1 0,-1-1 27,0 0-1,0 0 1,0-1 0,0 0-1,0 0 1,6-1-1,15-4 35,0 0 0,0-2-1,0-2 1,-1 0-1,-1-1 1,0-2-1,0 0 1,39-28-1,-50 28-63,0 0-1,-1-1 0,0-1 0,-1 0 0,0-1 0,-2 0 0,1-1 1,12-29-1,2-9 129,22-76 1,-19 43-103,-3-1 0,13-92 0,-32 145-130,-3 25-17,-1-1-1,0 0 1,-1 0-1,-1 0 1,0-17-1,0 28 101,0 0 1,0-1-1,0 1 0,0 0 0,0 0 0,0-1 1,0 1-1,0 0 0,-1-1 0,1 1 1,0 0-1,0 0 0,0-1 0,0 1 1,0 0-1,0 0 0,-1-1 0,1 1 0,0 0 1,0 0-1,0 0 0,-1-1 0,1 1 1,0 0-1,0 0 0,0 0 0,-1-1 1,1 1-1,0 0 0,-1 0 0,1 0 1,0 0-1,-9 5-382,-4 14 172,0 11 153,-13 27-49,4-14 94,2 1 1,2 1-1,2 0 0,-15 66 0,15-34-14,-8 104 1,22-160 51,1 0 1,2 0-1,0 0 1,7 41-1,-6-53 26,1 0 1,0 0-1,0-1 0,1 1 0,9 14 0,-10-18 14,0-1-1,1 1 1,-1-1 0,1 0 0,1 0 0,-1 0-1,0 0 1,1-1 0,0 0 0,6 4-1,-6-5-6,0-1 1,-1 0-1,1 0 0,0 0 0,0 0 0,0-1 0,-1 0 0,1 0 0,0 0 0,0-1 0,0 0 0,0 0 0,-1 0 0,1 0 0,4-2 0,9-4 79,-1 0-1,24-14 1,-20 10-68,-1-1-1,-1-1 1,0-1 0,0-1-1,-2 0 1,0-1 0,29-37-1,-37 42-65,-2 0 0,1-1-1,-2 1 1,0-1 0,9-24-1,-15 35 1,1 0 0,-1-1 0,1 0 0,-1 1 0,0-1 0,0 1 0,0-1 0,0 1 0,0-1 0,0 1 0,0-1 0,-1 0-1,1 1 1,0-1 0,-1 1 0,1-1 0,-1 1 0,0 0 0,1-1 0,-2-1 0,1 2-11,0 0-1,0 1 1,0-1 0,0 0-1,-1 0 1,1 1-1,0-1 1,0 1 0,0-1-1,0 1 1,-1-1 0,1 1-1,0 0 1,-1-1 0,1 1-1,0 0 1,-1 0 0,1 0-1,0 0 1,0 0 0,-1 0-1,1 1 1,-2 0 0,-4 0 0,1 1 1,0 1-1,0-1 1,0 1 0,0 0-1,0 0 1,0 1-1,-8 7 1,1 0 20,0 1 1,-12 16-1,13-14-72,1 1 1,1 0-1,0 0 0,-9 22 1,17-33 95,0 0 0,0 1 0,1-1 0,0 0 0,0 0 0,0 1 0,0-1 0,1 1 0,-1-1 0,1 1 0,0-1 0,1 1 0,-1-1 0,1 1 0,1 5 0,-1-9 0,-1 0 1,1-1 0,0 1 0,-1 0-1,1 0 1,0-1 0,0 1 0,0-1-1,-1 1 1,1 0 0,0-1-1,0 0 1,0 1 0,0-1 0,0 0-1,0 1 1,0-1 0,0 0 0,0 0-1,0 0 1,0 0 0,0 1 0,0-2-1,0 1 1,0 0 0,0 0-1,0 0 1,-1 0 0,2-1 0,36-10 379,-32 9-414,83-30 71,127-66 1,-202 90-80,-1 1-63,1 0 0,-1 1 0,19-6 0,-31 11 80,0 1 0,-1 0 1,1 0-1,-1-1 0,1 1 0,-1 0 1,1 0-1,0 0 0,-1 0 0,1 0 1,0 0-1,-1 0 0,1 0 0,-1 0 1,1 0-1,0 0 0,-1 0 1,1 1-1,-1-1 0,1 0 0,-1 0 1,1 1-1,0-1 0,-1 0 0,1 0 1,-1 1-1,1-1 0,-1 1 0,0-1 1,1 1-1,-1-1 0,1 0 1,-1 1-1,0 0 0,1-1 0,-1 1 1,0-1-1,0 1 0,1-1 0,-1 1 1,0-1-1,0 1 0,0 0 0,0-1 1,0 1-1,0-1 0,0 1 1,0 0-1,0-1 0,0 2 0,-1 4 19,1-1 1,-2 1-1,1 0 0,-3 7 0,1-5 78,-5 24-115,6-19 116,-2 0 0,0 1 0,0-2 0,-11 22 0,15-35-85,0 1-1,0 0 0,0 0 0,0 0 1,0 0-1,0 0 0,0 0 0,0 0 1,0 0-1,0-1 0,0 1 0,0 0 1,0 0-1,0 0 0,0 0 0,0 0 1,0 0-1,0 0 0,0 0 0,0 0 1,0-1-1,0 1 0,0 0 0,0 0 1,0 0-1,0 0 0,0 0 0,0 0 1,0 0-1,0 0 0,-1 0 0,1 0 1,0 0-1,0-1 0,0 1 0,0 0 1,0 0-1,0 0 0,0 0 0,0 0 1,0 0-1,-1 0 0,1 0 0,0 0 1,0 0-1,0 0 0,0 0 0,0 0 1,0 0-1,0 0 0,0 0 0,-1 0 1,77-74 444,-33 33-490,-25 26-91,-17 14 111,0 1 0,0-1 0,0 1 1,0-1-1,0 1 0,0 0 0,0-1 0,1 1 0,-1 0 0,0-1 0,0 1 0,0 0 0,0 0 0,0 0 0,0 0 1,0 0-1,3 1 0,-4 0 4,0-1 0,1 1 1,-1 0-1,0-1 0,0 1 1,0 0-1,1-1 0,-1 1 1,0 0-1,0-1 0,0 1 0,0 0 1,0-1-1,0 1 0,0 0 1,-1 0-1,1 2-27,-1 31-152,0-20 203,0 1-1,2-1 1,2 21-1,-3-34 8,0 0-1,0 1 1,1-1-1,-1 0 1,0 0-1,1 0 1,-1 0-1,1 0 1,-1 1-1,1-1 1,0 0-1,-1 0 1,1 0-1,0-1 1,0 1-1,0 0 0,-1 0 1,1 0-1,2 0 1,-2 0 5,0-1 1,0 0-1,0 1 0,0-1 1,0 0-1,0 0 1,1 0-1,-1 0 0,0 0 1,0 0-1,0 0 1,0 0-1,0-1 0,0 1 1,1 0-1,1-1 1,4-3 68,0 0 1,0 0 0,-1-1-1,12-9 1,-11 8-125,14-14 89,0-1-1,-2 0 1,0-2-1,30-47 1,-30 41-36,88-141 208,-77 121-239,69-129-28,-41 52-239,-57 125 246,-1 0-1,0-1 1,1 1-1,-1 0 1,0 0-1,0 0 1,1-1-1,-1 1 1,0 0 0,-1-3-1,-2 1-203,-3 8 37,-3 6 170,-1 1 0,2 0-1,0 0 1,1 1 0,-11 26-1,7-13 134,2 1 0,-7 36-1,8-12-4,1 0-1,2 0 0,3 0 0,5 62 0,-1-90-56,2 1 0,7 29 0,-8-40 51,2 0-1,-1-1 0,2 1 0,0-1 0,10 17 0,-14-27-260,0 1 0,-1-2-1,1 1 1,0 0 0,0 0 0,0 0-1,0-1 1,0 1 0,4 1-1,-4-2-302,0 0-1,0 0 0,1-1 0,-1 1 0,0 0 1,0-1-1,1 0 0,-1 1 0,0-1 0,1 0 1,2 0-1,-4-1 272,0 1-1,-1 0 1,1 0 0,0 0-1,0 0 1,0-1 0,-1 1-1,1 0 1,0-1 0,-1 1 0,1 0-1,0-1 1,-1 1 0,1-1-1,0 1 1,-1-1 0,1 1 0,-1-1-1,1 0 1,-1 1 0,1-1-1,-1 0 1,1 1 0,-1-1-1,0 0 1,1 1 0,-1-1 0,0 0-1,0 0 1,0 0 0,1 1-1,-1-1 1,0 0 0,0 0-1,0-1 1,0-2-637,5-17-2662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9:50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9 8064,'-27'-3'3648,"22"6"-928,15 1-1792,3-4-160,11 0-480,20 0 127,5 0-223,14 0-192,0 0 0,-5-4 128,-8 4-64,-10-8-1023,-4 8 543,-9 0-4640,-4 5 2784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2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77 4576,'-22'-4'5205,"27"4"-2629,9-3-1803,1 0 0,23 0 0,-16 1-335,149-12 831,97-12-831,-132 10-3073,-72 11 1025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9:51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64 9056,'-71'-43'4096,"56"38"-3552,6 1-192,9-4-832,5 5 256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9:52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0 509 4800,'6'-3'988,"1"1"1,-1-1-1,0 1 0,12-2 1,22-7 133,-21 5-606,8-3 80,0-1 0,-1-1 1,44-26-1,-52 25-455,-1-2 0,-1 0 0,0 0 0,-1-2 0,-1 0 0,0-1 0,-1 0 0,12-22 0,-15 23-74,7-12 186,0-1-1,-2 0 1,12-35 0,-17 38-20,-7 20-191,0 1-1,-1-2 0,0 1 0,0 0 1,-1 0-1,2-12 0,-3 17-51,0 1 0,0 0 0,0 0 1,0 0-1,0 0 0,1 0 0,-1-1 0,0 1 0,0 0 0,0 0 0,0 0 0,0 0 0,0-1 0,0 1 1,0 0-1,0 0 0,-1 0 0,1 0 0,0 0 0,0-1 0,0 1 0,0 0 0,0 0 0,0 0 1,0 0-1,0 0 0,0-1 0,0 1 0,0 0 0,-1 0 0,1 0 0,0 0 0,0 0 0,0 0 0,0 0 1,0 0-1,0 0 0,-1-1 0,1 1 0,-5 6-304,-4 11-133,-5 27 244,-13 75 1,24-107 381,1 1 1,1 0-1,0 0 1,1 0-1,0 0 1,1 0-1,0 0 1,4 15-1,-4-26-135,-1-1-1,0 0 1,0 0-1,1 0 1,-1 1-1,1-1 1,-1 0-1,1 0 1,-1 0-1,1 0 1,0 0-1,-1 0 1,1 0-1,0 0 1,0 0-1,0 0 1,0 0-1,0 0 1,0-1-1,0 1 1,0 0-1,0-1 1,0 1-1,0-1 0,0 1 1,1-1-1,-1 0 1,0 1-1,0-1 1,0 0-1,1 0 1,-1 0-1,0 0 1,0 0-1,1 0 1,-1 0-1,0 0 1,0 0-1,1-1 1,-1 1-1,1-1 1,6-2 61,-1 1 0,0-2 1,0 1-1,-1-1 1,9-6-1,134-105 106,-11 7-262,-111 94-68,-27 13 112,1 1-1,0-1 0,0 1 0,0 0 1,0-1-1,0 1 0,0 0 0,0 0 1,0 0-1,0 0 0,0 0 0,0 0 1,0 0-1,0 0 0,0 0 0,0 0 1,0 1-1,0-1 0,0 0 1,0 1-1,0-1 0,0 1 0,0-1 1,-1 1-1,3 0 0,-1 2 6,0 0 0,-1 0 1,1 0-1,0 0 0,-1 0 0,0 0 0,0 0 0,0 0 0,0 1 1,0-1-1,0 5 0,1 41 71,-2-42-68,-2 32 16,1-29 52,0 0 0,1 1 0,1 17 0,0-23 55,-1-5-89,0 1 0,0-1 1,0 1-1,0-1 0,0 1 0,0-1 0,0 1 0,0-1 1,0 1-1,0-1 0,1 1 0,-1-1 0,0 0 0,0 1 1,1-1-1,-1 1 0,0-1 0,0 1 0,1-1 0,0 1 1,12-8 371,-3 0-372,-2 0 1,1-1 0,-1-1-1,14-16 1,-4 3-70,-4 5 72,-9 10-92,1 0 1,0 0-1,0 1 1,0 0 0,11-8-1,-16 13 42,0 1-1,1-1 1,-1 0 0,1 0-1,0 1 1,-1-1-1,1 1 1,-1-1 0,1 1-1,0-1 1,0 1-1,-1 0 1,1 0 0,0 0-1,-1 0 1,1 0-1,0 1 1,-1-1 0,1 0-1,0 1 1,-1-1-1,1 1 1,-1-1 0,1 1-1,0 0 1,-1 0 0,0 0-1,1 0 1,-1 0-1,0 0 1,1 0 0,-1 0-1,2 3 1,7 8 14,-1 0 1,0 0-1,11 22 0,4 7 175,-15-25-2151,-5 4-5401,-4-17 5109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9:53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15 5216,'-45'-15'2368,"32"18"-2048,8-3-256,10 0-96,5 0-896,3 9 512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29:55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0 407 6400,'1'-6'600,"0"1"0,0-1 0,0 1 0,1-1 0,0 1 0,0 0 0,1 0 0,-1 0 0,1 0 0,6-8 0,1-3 69,2-4-414,0 2 0,2-1 1,0 1-1,1 1 0,1 1 0,26-22 1,-39 36-280,0 0 0,0 0 0,0 0 1,0 0-1,1 0 0,-1 1 1,1 0-1,-1 0 0,8-2 1,-9 3 4,0 0 0,0 0 0,0 0 0,0 0 0,0 1 0,0-1 0,0 0 0,0 1 0,0-1 0,0 1 0,-1 0 0,1 0 0,0 0 0,0 0 0,0 0 1,-1 0-1,1 0 0,-1 0 0,1 1 0,1 1 0,0 1 13,0 0 0,0 0 0,0 0 0,0 0 0,-1 1 0,1-1 0,-1 1 0,-1 0 0,3 6 0,0 6 101,2 25 0,-3-19-65,6 59-91,-6-48 163,1 1 0,17 66 0,-19-96 19,0 0 0,0-1 1,0 1-1,1 0 0,-1-1 0,1 1 0,0-1 0,0 0 0,1 0 1,7 6-1,-10-9-53,0 0-1,1 0 1,-1 0 0,1 0 0,-1 0 0,1 0 0,-1-1 0,1 1 0,-1 0 0,1-1 0,0 0 0,-1 1 0,1-1-1,0 0 1,0 0 0,-1 0 0,1 0 0,0 0 0,-1 0 0,1-1 0,0 1 0,-1 0 0,1-1 0,0 1-1,-1-1 1,1 0 0,-1 0 0,1 1 0,-1-1 0,1 0 0,-1 0 0,0 0 0,0 0 0,1-1 0,-1 1 0,1-2-1,2-1-10,-1-1 0,0 0-1,0 0 1,0 0 0,0 0 0,2-8-1,10-35 27,-13 43-83,17-71 102,16-150-1,-34 223-106,7-107-993,-8 110 997,0 0 0,0 0 0,1-1 0,-1 1 0,0 0 0,0 0 0,0 0 0,0 0 0,1 0 0,-1 0-1,0 0 1,0 0 0,0 0 0,1 0 0,-1 0 0,0 0 0,0 0 0,0 0 0,1 0 0,-1 0 0,0 1-1,0-1 1,0 0 0,0 0 0,1 0 0,-1 0 0,0 0 0,0 0 0,0 0 0,0 0 0,0 1-1,1-1 1,-1 0 0,0 0 0,0 0 0,0 0 0,0 1 0,9 6 37,-1 0-47,2 0 0,-1-1-1,1 0 1,0 0 0,0-1-1,1-1 1,0 0 0,16 5 0,-4-4 97,0 0 1,0-2 0,30 2-1,-31-5 33,-1-1-1,0-1 0,35-7 0,-41 6 10,0-1-1,0-1 0,-1 0 1,0-1-1,24-14 1,-32 16-85,0 0 1,-1 0-1,0-1 1,0 0-1,-1 0 1,1 0-1,5-9 1,-9 12-33,1-1 0,-1 1 1,0-1-1,1 0 0,-1 0 1,-1 1-1,1-1 0,1-5 1,-2 6-21,0 1 1,0-1 0,0 1 0,0-1 0,-1 1 0,1-1 0,0 1 0,-1-1 0,1 1 0,-1-1-1,1 1 1,-1 0 0,0-1 0,1 1 0,-1 0 0,0-1 0,-2-1 0,2 2-19,-1 0 0,1 0 0,-1 0 0,1 0 0,-1 0-1,0 0 1,1 0 0,-1 1 0,0-1 0,0 0 0,0 1 0,1 0 0,-1-1 0,0 1 0,0 0 0,0 0 0,0 0 0,-3 0 0,-3 1-67,0 1 0,-14 3 0,21-4 90,-9 2-21,-1 1 0,1 1 1,1 0-1,-1 0 0,1 1 0,0 0 1,0 1-1,0 0 0,1 0 1,0 0-1,1 1 0,0 1 1,-11 15-1,10-12 20,1 0 0,0 1 0,0 1 0,1-1 0,1 1 1,0 0-1,1 0 0,1 0 0,-3 25 0,5-30 23,1 0-1,0 0 1,1 0 0,0 0-1,0-1 1,1 1 0,0 0-1,1-1 1,0 1 0,0-1-1,1 0 1,0 0-1,0 0 1,7 8 0,-7-10 41,0-1 0,1 0 1,0 0-1,0 0 0,0 0 1,1-1-1,-1 0 0,1 0 1,0-1-1,0 1 0,0-1 1,1-1-1,-1 1 0,1-1 1,0 0-1,0 0 0,-1-1 1,13 1-1,-15-2-14,1 0-1,0 0 1,0-1 0,0 0-1,0 0 1,-1 0 0,1 0-1,0-1 1,-1 1 0,9-5-1,-6 1-1,0 1-1,-1-1 1,1 0 0,-1 0-1,10-12 1,0-3-11,-2 0 0,0-1 0,12-24 0,-15 25-16,109-185-70,-112 192-4,-7 10 27,0 1 0,0 0 0,0 0 0,1 0 0,-1 0 0,0 0 0,1 0 0,-1 1-1,1-1 1,2-1 0,-4 3 18,1 0-1,-1 1 1,0-1-1,0 0 0,0 1 1,0-1-1,0 0 1,1 1-1,-1-1 1,0 1-1,0-1 0,0 0 1,0 1-1,0-1 1,0 1-1,0-1 1,0 0-1,0 1 0,-1-1 1,1 1-1,0-1 1,-3 17-81,1 0 0,1 0 0,0 0 0,4 28 0,15 69 164,-15-100-7,1 0 1,1 0-1,0 0 1,10 20-1,-13-30-31,0 1 0,1-1 0,0 1 0,0-1-1,0 0 1,0-1 0,1 1 0,-1 0 0,1-1 0,0 0-1,0 0 1,0 0 0,0 0 0,1-1 0,-1 1 0,8 2-1,-8-5 2,0 1-1,0-1 0,-1 1 0,1-1 0,0 0 0,0-1 0,-1 1 1,1-1-1,0 1 0,-1-1 0,1 0 0,-1 0 0,1-1 1,-1 1-1,1-1 0,3-2 0,2-2 37,-1 0 0,0 0-1,0-1 1,11-12 0,25-34 19,-3-1 0,43-74 0,-20 29-128,-19 42-451,-45 57 484,0-1-1,0 1 1,0 0-1,0 0 1,1 0 0,-1 0-1,0-1 1,0 1-1,0 0 1,0 0-1,0 0 1,1 0-1,-1 0 1,0 0-1,0-1 1,0 1-1,0 0 1,1 0 0,-1 0-1,0 0 1,0 0-1,0 0 1,1 0-1,-1 0 1,0 0-1,0 0 1,0 0-1,1 0 1,-1 0-1,0 0 1,0 0 0,0 0-1,1 0 1,-1 0-1,0 0 1,0 0-1,0 0 1,1 1-1,-1-1 1,0 0-1,0 0 1,0 0-1,0 0 1,1 0 0,-1 1-1,0-1-1,1 1 0,-1 0 1,1-1-1,-1 1 0,0-1 0,1 1 1,-1 0-1,0 0 0,0-1 0,0 1 1,1 0-1,-1-1 0,0 1 0,0 1 1,-6 79-325,-1-12 308,6-30 101,-2-1 0,-2 1 0,-14 54 0,15-78-11,2-6 9,-1 0-1,0-1 1,-6 13 0,8-19-52,1-1 0,-1 1-1,0-1 1,0 1 0,0-1-1,0 0 1,-1 0 0,1 1-1,0-1 1,0 0 0,-1 0-1,1 0 1,-1 0 0,1 0-1,-1-1 1,1 1 0,-1 0-1,1-1 1,-1 1 0,0-1-1,1 0 1,-1 1 0,-3-1-1,3 0-10,0-1 0,1 1-1,-1-1 1,0 0-1,0 1 1,0-1 0,0 0-1,0 0 1,1 0-1,-1 0 1,1-1 0,-1 1-1,1 0 1,-1-1-1,1 1 1,-1-1 0,1 1-1,0-1 1,0 0-1,0 1 1,-1-4 0,-3-4-43,1 0 1,-5-15-1,9 23 20,-1 0 1,1 1-1,0-1 1,-1 0-1,1 0 1,0 0-1,0 0 1,0 0-1,0 0 1,-1 0-1,1 0 1,1 1-1,-1-1 1,0 0-1,0 0 1,0 0-1,0 0 1,1 0-1,-1 0 1,0 1-1,1-1 0,-1 0 1,2-1-1,-2 1-3,1 1-1,0-1 0,0 1 0,-1-1 0,1 1 1,0 0-1,0 0 0,0-1 0,0 1 1,0 0-1,-1 0 0,1 0 0,0 0 0,0 0 1,0 0-1,0 0 0,0 0 0,0 0 0,0 0 1,-1 1-1,2-1 0,30 9-127,-17-4 141,1-1 1,0 0-1,0-1 0,0-1 1,0 0-1,19-1 0,-20-3 54,0 0-1,0-2 0,-1 1 0,1-2 1,-1 0-1,0-1 0,0 0 0,0-1 0,-1 0 1,0-1-1,-1-1 0,16-13 0,-11 7 7,0-1-1,-1-1 1,-1-1-1,0 0 0,-2 0 1,0-2-1,15-29 1,-26 44-64,0 1 1,-1 0 0,1-1-1,-1 1 1,0-1 0,0 1-1,0-1 1,0 1 0,-1-1-1,0 0 1,0 1 0,0-1-1,-1 1 1,0-1 0,-1-6-1,1 9-9,0 0-1,1 1 0,-1-1 0,0 1 1,0-1-1,0 1 0,0 0 0,-1-1 1,1 1-1,0 0 0,0 0 1,-1 0-1,1 0 0,-1 0 0,1 0 1,-1 0-1,1 0 0,-1 1 0,0-1 1,1 1-1,-1-1 0,0 1 0,1-1 1,-1 1-1,0 0 0,0 0 1,1 0-1,-1 0 0,0 0 0,0 0 1,1 1-1,-3 0 0,-2 0-12,0 0 0,0 1-1,0 0 1,1 0 0,-1 1 0,1-1-1,-1 1 1,-5 5 0,3-2 42,1 2 0,-1-1 1,1 1-1,1 0 0,-1 0 0,1 1 0,1 0 0,0 0 1,0 1-1,1-1 0,0 1 0,-3 11 0,2-5 124,1 0-1,1 1 1,0 0-1,1-1 1,1 1-1,2 30 1,0-38-85,0-1-1,1 0 1,-1 0 0,2 0 0,-1 0 0,1 0 0,0-1 0,6 9 0,-6-11-5,0 0 1,0 0 0,1-1-1,-1 0 1,1 1 0,1-1 0,-1-1-1,0 1 1,1-1 0,0 1-1,0-1 1,8 3 0,-5-3 3,0 0 1,0-1-1,0 0 0,1-1 1,-1 1-1,1-2 0,-1 1 1,1-1-1,0-1 0,-1 1 1,1-1-1,12-4 1,-4 0-510,0 0 0,-1-1 1,1-1-1,-1 0 1,16-11-1,-16 8-1224,-1 0 0,1-2 0,-2 0 0,18-18 0,9-11-2313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12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10 873 3808,'-3'0'-611,"-4"1"4437,12 2 228,-3-2-3811,0-1-1,0 1 1,0-1-1,0 0 1,0 0-1,0 0 1,0 0-1,0 0 1,0 0-1,0 0 1,4-2 0,21-7 921,-19 6-967,-1-2 0,1 1 1,-1-1-1,0 0 0,-1-1 1,1 1-1,-1-1 0,9-11 1,-3 1-17,0 0 0,13-26 0,-10 12 106,-1-1-1,13-45 0,-24 68-254,6-18 58,3-10 125,-1-1 1,10-55-1,-21 73-605,0 13 26,-2 12-221,-2 30 464,1-1-1,2 1 1,2 0-1,5 35 0,-5-64 172,0-1-1,0 1 0,0-1 1,1 0-1,0 1 0,0-1 1,1 0-1,0 0 0,0 0 1,0-1-1,1 1 0,0-1 1,0 0-1,0 0 0,1 0 1,-1 0-1,1-1 0,0 0 1,0 0-1,1 0 0,-1-1 1,1 1-1,0-1 0,0-1 1,0 1-1,0-1 0,1 0 1,-1 0-1,0-1 0,1 0 1,8 0-1,0 0 27,-1-2 1,0 0-1,1-1 0,-1 0 1,0-1-1,0-1 0,-1 0 1,1-1-1,-1 0 0,0-1 1,0-1-1,15-9 0,-17 8-28,-1 1-1,1-2 1,-2 1 0,1-2-1,-1 1 1,0-1-1,-1 0 1,0-1 0,-1 0-1,0 0 1,-1-1 0,0 0-1,6-19 1,-6 12-5,0 2-8,-1 1 0,0-1 0,-2 0 0,4-32 0,-7 47-100,0-1-1,-1 1 0,1 0 1,0-1-1,-1 1 1,0 0-1,1 0 0,-1-1 1,0 1-1,0 0 0,0 0 1,0 0-1,-3-4 0,3 6 47,0-1 0,1 0-1,-1 1 1,0-1-1,1 1 1,-1-1 0,0 1-1,0-1 1,0 1-1,1-1 1,-1 1-1,0 0 1,0 0 0,0-1-1,0 1 1,0 0-1,1 0 1,-1 0 0,0 0-1,0 0 1,0 0-1,0 0 1,0 0 0,0 0-1,0 1 1,1-1-1,-1 0 1,0 0-1,0 1 1,0-1 0,0 1-1,1-1 1,-1 1-1,0-1 1,0 1 0,0 0-1,-5 5-16,0 0 0,0 0 0,1 0 0,0 1 0,0-1 0,1 1-1,0 0 1,0 1 0,1-1 0,0 1 0,-4 13 0,1-1 24,2 1 1,0-1-1,-1 31 0,5-43 51,0 1 0,0-1 0,1 0 0,0 1 0,0-1 0,1 0 0,0 0 0,1 0 0,0 0 0,0 0 1,1 0-1,-1-1 0,2 1 0,-1-1 0,1 0 0,0-1 0,0 1 0,1-1 0,0 0 0,0 0 0,1-1 0,-1 0 0,1 0 0,11 6 0,-11-8 4,0 0 1,0-1-1,1 1 1,-1-2-1,1 1 0,-1-1 1,1 0-1,-1 0 0,1-1 1,-1 0-1,1-1 0,0 1 1,-1-2-1,0 1 1,10-3-1,8-4 87,-1 0 1,0-1 0,26-15-1,191-122-77,-240 146-53,0-1 1,23-14 7,0-2-1,-2 0 1,28-28 0,9-19 104,-55 59-144,-3 5 22,-1-1 0,1 1 1,0-1-1,-1 0 0,1 1 1,-1-1-1,0 0 0,1 1 1,-1-1-1,1 0 0,-1 0 0,0 1 1,0-1-1,1 0 0,-1 0 1,0-1-1,0 2 9,0 0-1,0 0 1,0 0-1,0 0 1,0 0-1,0 0 1,0 0-1,0 0 1,0 0-1,0 0 1,0 0-1,0 0 1,0 0-1,0-1 1,0 1-1,0 0 1,0 0-1,0 0 1,-1 0-1,1 0 1,0 0-1,0 0 1,0 0-1,0 0 1,0 0-1,0 0 1,0 0-1,0 0 1,0 0-1,0 0 1,0 0-1,0 0 1,0 0 0,0 0-1,-1 0 1,1 0-1,0 0 1,0 0-1,0 0 1,0 0-1,0 0 1,0 0-1,0 0 1,0 0-1,0 0 1,0 0-1,0 0 1,0 0-1,0 0 1,-1 0-1,1 0 1,0 0-1,0 0 1,0 0-1,0 0 1,0 0-1,0 0 1,0 0-1,0 0 1,0 1-1,-4 0-26,0 0-1,0 0 1,0 1-1,0 0 1,0 0-1,0 0 0,1 0 1,-5 3-1,-30 28-104,15-12 81,-109 99-2,106-93-20,1 1-1,-38 58 0,57-76 123,0 0 0,-7 18 0,12-26-23,0 0 0,0 0 0,0 0 0,1 1 1,-1-1-1,1 0 0,0 0 0,-1 0 0,1 1 0,0-1 1,0 0-1,1 0 0,-1 0 0,0 1 0,1-1 1,-1 0-1,1 0 0,0 0 0,0 0 0,2 4 0,-2-5 9,0 0 0,1 0 0,-1 1 0,1-1 0,0 0 0,-1 0 0,1-1 0,0 1 0,0 0 0,0-1 0,-1 1 0,1-1 0,0 1 0,0-1 0,0 0 0,0 0 0,0 0 0,0 0 0,0 0 0,0 0 0,-1 0 0,1-1 0,3 0-1,3-1 34,0 0-1,0 0 0,-1-1 1,10-4-1,-5 0-8,0-1 0,0 0 1,-1 0-1,0-1 0,0 0 0,9-12 0,-3 2-42,-1-2-1,19-29 0,-23 29-16,16-41 0,-6 12-370,-34 67-141,-14 26 0,21-31 506,1 0-1,0 0 0,0 0 1,2 0-1,-2 15 1,3-22 28,0 0-1,1 1 1,0-1 0,0 0 0,1 0 0,-1 0-1,1 0 1,0 0 0,1 0 0,-1 0-1,1 0 1,0 0 0,0-1 0,0 1 0,4 5-1,-2-7 16,-1 1-1,1-1 0,-1 0 1,1 0-1,0-1 0,0 1 1,0-1-1,1 0 0,-1 0 1,0 0-1,1 0 1,0-1-1,-1 0 0,1 0 1,0 0-1,-1-1 0,1 1 1,0-1-1,0 0 0,8-2 1,-1 1 3,0-1-1,1-1 1,-1 0 0,0 0 0,0-1 0,-1-1 0,13-6 0,60-33-94,87-49-105,-166 90 153,15-10-71,-19 12 65,0 1 1,0-1-1,0 1 1,0-1-1,0 1 1,0-1-1,1 1 0,-1 0 1,0 0-1,0-1 1,0 1-1,0 0 1,1 0-1,0 0 1,-1 1 9,-1-1 0,1 1 0,-1 0 1,0-1-1,1 1 0,-1 0 0,0 0 0,1-1 1,-1 1-1,0 0 0,0-1 0,0 1 1,0 0-1,0 0 0,0-1 0,0 1 0,0 0 1,0 0-1,0 0 0,0 1 0,-4 6-29,0 0 0,0-1-1,-1 1 1,0-1 0,0 0 0,-1 0-1,-10 11 1,-16 20-156,30-35 177,-6 8 45,0 1 0,1 1 0,0-1 0,-6 17 0,13-29-25,0 1 0,-1 0-1,1 0 1,0 0 0,0-1-1,0 1 1,-1 0 0,1 0-1,0 0 1,0 0-1,0-1 1,0 1 0,0 0-1,0 0 1,1 0 0,-1 0-1,0-1 1,0 1 0,1 0-1,-1 0 1,0 0 0,1-1-1,-1 1 1,1 0-1,-1-1 1,1 1 0,-1 0-1,1-1 1,-1 1 0,1 0-1,0-1 1,-1 1 0,1-1-1,0 0 1,-1 1 0,1-1-1,0 1 1,0-1-1,-1 0 1,1 1 0,0-1-1,0 0 1,0 0 0,0 0-1,1 0 1,4 1 49,0-1 1,0 0-1,0-1 1,0 1-1,9-3 0,7-2-15,-1-1 0,1-1 1,-1-1-1,-1-1 0,1-1 0,-2-1 0,1 0 0,-2-1 0,1-2 0,-2 1 0,25-26 0,-10 5 21,-2-1 0,-2-1 0,-1-2 0,37-69 0,-29 46 21,-10 17-113,22-51 0,-43 86 31,35-92-58,-35 86 25,1 0 1,-2 0-1,0 0 1,1-29 0,-4 44 19,0 0 0,0 0 0,1-1 1,-1 1-1,0 0 0,0 0 0,0-1 0,0 1 1,0 0-1,0 0 0,0-1 0,-1 1 0,1 0 1,0 0-1,0-1 0,0 1 0,0 0 1,0 0-1,0-1 0,0 1 0,0 0 0,-1 0 1,1 0-1,0-1 0,0 1 0,0 0 1,0 0-1,-1 0 0,-4 4-226,-4 11-75,-2 6 224,1 1 1,1 0 0,2 0-1,-10 43 1,11-27 47,-2 70-1,10 40 198,0-101-118,-2-45-32,7 122 138,-5-103-75,1 0-1,1 1 1,12 31-1,-16-51-54,1 0 1,-1-1-1,1 1 0,0-1 0,0 1 0,0 0 0,0-1 0,0 0 1,0 1-1,0-1 0,0 0 0,0 1 0,1-1 0,-1 0 0,3 2 1,-3-3-122,1 0 0,-1 1 1,0-1-1,0 0 1,0 1-1,0-1 1,1 0-1,-1 0 1,0 0-1,0 0 0,0 0 1,0 0-1,1-1 1,-1 1-1,0 0 1,0 0-1,0-1 0,2 0 1,-1 0-232,0-1 0,1 1 0,-1-1 0,0 0 0,0 1 0,0-1 0,0 0 0,0-1 0,0 1 0,0 0 0,-1 0 0,1-1 0,-1 1 0,0-1 0,0 1 0,0-1 0,0 1 0,1-6 0,0-1-697,-1-1 0,-1 0 0,1 1 0,-2-1 0,1 0 0,-1 1 0,-3-13 0,-6-13-813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13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18 5408,'-11'-5'648,"8"4"-453,0 0 1,0-1 0,0 2 0,0-1 0,0 0 0,0 0 0,-1 1 0,-2 0-1,-1-2-51,3 1 207,0 0 0,0 1 0,0-1 0,0 1-1,0 0 1,0 0 0,0 0 0,-5 1 0,4 1 752,1-1 1534,8 0-470,7 0-1605,35 1 520,64-3-1,8-1-1388,-46 2-1706,26 1-2475,-84 0 3917,-1 1 0,1 0 1,-1 1-1,26 9 0,-35-11 554,0 1 1,0 0-1,0 0 0,-1 0 0,1 1 0,-1-1 0,0 1 0,1 0 0,-1 0 0,0 0 0,-1 0 0,1 1 0,-1-1 0,1 1 1,-1-1-1,0 1 0,0 0 0,-1 0 0,1 0 0,1 6 0,-1 0 260,-1-1-1,0 0 1,0 0 0,-1 1 0,-1-1-1,1 0 1,-1 1 0,-4 14 0,-6 11 495,-1-1 0,-1 0 0,-27 49 0,5-14-218,33-64-410,0 1 0,-1 0 0,2 0 0,-1-1 0,1 1 0,0 0 0,-1 9 0,2-15-148,0 0 1,0 1 0,0-1 0,0 0 0,0 1 0,0-1 0,0 0 0,0 1 0,0-1 0,0 0 0,0 1 0,0-1 0,0 0 0,0 1 0,1-1 0,-1 0 0,0 1-1,0-1 1,0 0 0,0 1 0,1-1 0,-1 0 0,0 0 0,0 1 0,1-1 0,-1 0 0,0 0 0,0 0 0,1 1 0,-1-1 0,0 0 0,1 0 0,-1 0 0,0 0-1,1 1 1,-1-1 0,1 0-137,1-1 0,-1 1 0,0 0 0,0 0 0,0-1-1,0 1 1,0-1 0,0 1 0,0-1 0,0 1 0,1-2 0,23-21-2920,-15 10 2572,0 0 0,-1-1 1,-1 0-1,-1-1 0,9-22 0,-4 12 421,7-21 576,16-55-1,-31 88-7,2-23-1,-5 26-388,0 1 0,1 1 0,0-1 0,4-10 0,-5 19-100,-1-1 1,0 0-1,0 1 0,1-1 0,-1 1 1,0-1-1,0 1 0,1-1 0,-1 1 1,1-1-1,-1 1 0,1-1 0,-1 1 1,1 0-1,-1-1 0,1 1 0,-1 0 0,1-1 1,-1 1-1,1 0 0,-1 0 0,1-1 1,0 1-1,-1 0 0,1 0 0,0 0 1,1 0-82,-1 0 0,1 0 1,-1 1-1,0-1 0,1 1 0,-1-1 1,0 1-1,1-1 0,-1 1 1,0 0-1,2 0 0,2 3-351,0 0-1,0 0 1,7 10 0,4 3-69,-9-10 532,-1 1 0,0-1 0,0 1 0,0 0 0,6 14 0,1 13 2016,-1 0 1,10 57 0,-2-9 1560,-19-78-3200,0 0 0,1 0 1,-1 0-1,1 0 0,0-1 0,0 1 0,1-1 0,0 0 0,3 6 0,-5-10-330,-1 0 0,0 1 0,1-1 0,-1 0 0,0 0 0,1 0-1,-1 1 1,0-1 0,1 0 0,-1 0 0,0 0 0,1 0-1,-1 0 1,0 0 0,1 0 0,-1 0 0,0 0 0,1 0 0,-1 0-1,0 0 1,1 0 0,-1 0 0,1 0 0,-1 0 0,0 0-1,1 0 1,-1 0 0,0 0 0,1-1 0,-1 1 0,1 0 0,8-9 350,-7 7-173,1-1-163,0 0 1,0-1-1,0 1 0,-1-1 0,0 0 1,1 0-1,-1 0 0,2-5 1,9-36 56,-10 33-87,1-7-23,-1 0 0,-1 0 0,0 0 0,-2 0-1,-2-33 1,2 46-34,-1 1 0,0-1 0,0 1-1,0 0 1,-3-8 0,4 12 9,0 1 0,-1-1 0,1 0-1,0 0 1,-1 1 0,1-1 0,-1 0 0,1 1 0,-1-1 0,1 1-1,-1-1 1,1 1 0,-1-1 0,0 1 0,1-1 0,-1 1 0,0-1-1,1 1 1,-1 0 0,0-1 0,0 1 0,1 0 0,-1 0 0,0-1 0,0 1-1,0 0 1,1 0 0,-1 0 0,0 0 0,0 0 0,0 0 0,1 0-1,-1 1 1,0-1 0,0 0 0,1 0 0,-1 0 0,0 1 0,0-1-1,1 0 1,-1 1 0,-1 0 0,-3 2-22,1 1 0,-1-1 0,0 1 0,1 0-1,0 0 1,0 1 0,0-1 0,-4 8 0,-3 3 8,4-7-55,-3 4-96,0 0 0,1 0 0,0 2 0,1-1 0,-9 21 0,17-34 21,0 1 0,0 0 0,-1 0 1,1-1-1,0 1 0,0 0 0,0 0 0,0 0 0,0-1 0,0 1 0,0 0 0,0 0 1,0-1-1,0 1 0,0 0 0,1 0 0,-1 0 0,0-1 0,0 1 0,1 0 1,-1-1-1,1 1 0,-1 0 0,1-1 0,-1 1 0,1 0 0,-1-1 0,1 1 1,-1-1-1,2 1 0,0 1-490,1-1 1,-1 0-1,1 1 1,-1-1 0,1-1-1,0 1 1,3 1-1,15 2-1576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13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42 7456,'7'-17'4165,"-5"25"613,0-1-4499,-1 1 0,0 0-1,1 10 1,-4-10-19,1 0 0,-1 0 1,0-1-1,-1 1 0,-6 12 0,-23 37 604,14-26-377,-26 40 388,44-70-448,4-3-119,9-7 23,0-2-223,0-1-1,-2 0 1,17-20-1,26-46-100,-36 51-62,1 0 0,35-38 0,-54 65 55,2-2-12,1-1 1,-1 1 0,0 0 0,1 0-1,-1 0 1,5-2 0,-7 4 13,1 0 1,0 0 0,0 0-1,-1 0 1,1-1 0,0 1-1,-1 0 1,1 0 0,0 0-1,0 1 1,-1-1 0,1 0-1,0 0 1,-1 0 0,1 0-1,0 1 1,-1-1-1,1 0 1,0 1 0,-1-1-1,1 0 1,-1 1 0,1-1-1,0 1 1,-1-1 0,1 1-1,-1-1 1,1 1 0,-1-1-1,0 1 1,1 1 0,3 3 37,-1 1 1,0 0-1,0 0 1,-1 0-1,1 0 1,-1 1-1,-1-1 1,1 1-1,0 10 0,1 65 492,-3-62-343,-1 3-56,0-9-413,3 26 0,-2-39 98,3 7-646,3-5-3223,3 1 1321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15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202 260 4576,'2'-3'426,"0"1"0,0-1 1,0 1-1,1 0 0,-1 0 1,1 0-1,-1 0 0,1 0 1,4-2-1,1-1 2100,2-3-140,-10 7-2339,0 1 0,0 0 1,0 0-1,0 0 0,0-1 0,0 1 1,0 0-1,0 0 0,0-1 0,0 1 0,0 0 1,0 0-1,0 0 0,0-1 0,0 1 1,0 0-1,0 0 0,0 0 0,-1-1 0,1 1 1,0 0-1,0 0 0,0 0 0,0-1 1,0 1-1,0 0 0,-1 0 0,1 0 0,0 0 1,0 0-1,0-1 0,-1 1 0,1 0 1,0 0-1,0 0 0,0 0 0,-1 0 0,1 0 1,0 0-1,0 0 0,0 0 0,-1 0 1,1 0-1,-1 0-4,0-1-1,0 1 1,0 0 0,0 0-1,0 0 1,0 0 0,1 0-1,-1 1 1,0-1 0,0 0 0,0 0-1,0 1 1,0-1 0,1 0-1,-1 1 1,0-1 0,0 1 0,0-1-1,1 1 1,-2 0 0,-2 2 105,-7 4-60,0 0-1,0 1 1,1 1-1,0 0 1,1 0-1,-11 13 1,-42 67 411,57-82-448,-11 18 167,-14 30-1,26-47-134,0 0 0,1 1 0,0 0 0,0-1 0,1 1 0,0 0 0,-1 17-1,3-24-35,0 1 0,0-1 0,0 1-1,0 0 1,1-1 0,-1 1-1,1-1 1,0 1 0,0-1 0,0 1-1,0-1 1,0 1 0,0-1 0,0 0-1,1 0 1,0 0 0,-1 0-1,3 3 1,-1-4 3,-1 1 0,1 0 0,-1-1 0,1 1 0,0-1 1,0 0-1,-1 0 0,1 0 0,0-1 0,0 1 0,0 0 0,0-1 0,5 0 0,4 0 33,-1-1 0,0-1-1,0 0 1,1-1 0,-1 0 0,-1 0-1,16-7 1,-4-2-41,0 0 0,0-1 0,-2-1 0,1 0 0,-2-2 0,0-1 1,-1 0-1,20-25 0,91-120-490,-119 151 239,-10 11 204,0 0-1,0 0 1,0 0-1,0 0 0,1 0 1,-1 0-1,0 0 1,0-1-1,0 1 1,0 0-1,0 0 0,0 0 1,0 0-1,1 0 1,-1 0-1,0 0 1,0 0-1,0 0 0,0 0 1,0 0-1,0 0 1,1 0-1,-1 0 1,0 0-1,0 0 0,0 0 1,0 0-1,0 0 1,0 0-1,1 0 1,-1 0-1,0 0 0,0 0 1,0 1-1,0-1 1,0 0-1,0 0 1,0 0-1,0 0 0,1 0 1,-1 0-1,0 0 1,0 3-19,1-1 0,-1 0 0,0 0 0,0 0 0,0 1 0,0-1 0,-1 4 0,-3 31-11,3-1 0,0 1 1,8 56-1,-6-84 92,2 1 0,-1-1 1,1 1-1,5 9 0,-6-14 0,0-1 1,0 0-1,0 0 0,1 0 1,-1-1-1,1 1 1,0-1-1,0 1 1,0-1-1,7 5 0,-9-7-35,-1-1 0,1 0-1,0 1 1,0-1 0,-1 0-1,1 1 1,0-1 0,0 0-1,-1 0 1,1 0-1,0 0 1,0 0 0,0 0-1,-1 0 1,1 0 0,0 0-1,0 0 1,0 0 0,-1 0-1,1 0 1,0-1 0,0 1-1,-1 0 1,1-1 0,1 0-1,12-13 177,-11 11-137,6-10 5,0 0 0,-1-1 1,-1 0-1,0 0 0,-1 0 1,9-29-1,-9 25-56,28-95-113,-29 92 71,-1 0 1,-1 0-1,0-31 1,-7 25 29,3 24-42,1 0-1,-1 0 0,1-1 0,-1 1 0,1 0 0,0 0 0,0 0 1,1-4-1,0 6 29,0 0-1,0 0 1,-1 1 0,1-1 0,0 0 0,0 0 0,0 0 0,0 1 0,0-1-1,0 1 1,0-1 0,1 1 0,-1-1 0,0 1 0,0-1 0,0 1 0,0 0-1,1 0 1,-1 0 0,0 0 0,2 0 0,33-2 131,62 2-176,270-9 186,-351 6-256,-2 2 133,-16 4-5,-10 6-52,-5 2 50,-19 12 31,-50 46 0,76-61-26,1 1 0,0-1-1,0 2 1,1-1-1,0 1 1,0 0-1,1 1 1,1 0 0,0 0-1,-6 16 1,10-23 30,0 0 0,0 0 0,1 1 0,-1-1 0,1 0 1,0 0-1,0 0 0,0 5 0,1-8-15,-1 1 0,0-1 1,1 1-1,-1-1 0,1 0 0,0 1 0,-1-1 1,1 0-1,0 1 0,0-1 0,0 0 0,-1 0 1,1 0-1,1 0 0,-1 0 0,0 0 1,0 0-1,0 0 0,0 0 0,1 0 0,-1-1 1,0 1-1,1-1 0,-1 1 0,2 0 0,0 0 11,0-1 0,0 1-1,0-1 1,0 0-1,0 0 1,0 0 0,0 0-1,1 0 1,-1-1 0,-1 1-1,1-1 1,0 0-1,0 0 1,0 0 0,0 0-1,0 0 1,-1-1 0,1 1-1,-1-1 1,1 0 0,-1 0-1,1 0 1,-1 0-1,0 0 1,2-3 0,5-6 41,-1 0 1,0-1-1,0-1 1,5-13-1,-8 17-47,2-4 13,37-76 56,-36 71-260,-1 0 1,10-38 0,-17 46-320,-4 17 166,-7 22 189,4 0 137,3 0 0,0 0 1,2 1-1,1-1 0,1 1 0,5 33 1,-5-58 35,1 1 1,-1-1 0,1 0 0,0 0-1,0 0 1,1 1 0,-1-2 0,1 1-1,1 0 1,-1 0 0,0 0 0,1-1-1,0 0 1,7 8 0,-10-11-8,1 0 0,0 0 0,0 0 0,0 0-1,0-1 1,0 1 0,0 0 0,0 0 0,0-1 0,0 1 0,0-1 0,0 1 0,0-1 0,0 0-1,0 1 1,1-1 0,-1 0 0,0 0 0,0 0 0,0 0 0,2 0 0,0 0 25,-1-1 0,1 0 0,0 0 0,-1 0 0,1 0 0,-1-1 0,1 1 0,-1 0 0,0-1 0,4-2 0,18-19 73,32-36 0,-30 30-110,192-187 132,-137 137-174,-78 77 2,10-11-157,0 0 0,27-17 1,-39 29 169,-1 1 1,1-1-1,-1 1 0,1-1 1,0 1-1,-1-1 1,1 1-1,0 0 1,-1-1-1,1 1 1,0 0-1,-1 0 1,1-1-1,0 1 0,0 0 1,-1 0-1,1 0 1,0 0-1,0 0 1,-1 0-1,1 0 1,0 0-1,-1 1 0,1-1 1,0 0-1,0 0 1,-1 0-1,1 1 1,0-1-1,-1 0 1,1 1-1,0-1 1,-1 1-1,1-1 0,-1 1 1,1-1-1,-1 1 1,1-1-1,-1 1 1,1 0-1,-1-1 1,1 1-1,-1-1 1,0 1-1,0 0 0,1 0 1,-1-1-1,0 1 1,0 0-1,0-1 1,1 1-1,-1 1 1,1 4-54,0 0 0,-1 1 0,0-1 0,0 13 1,-1-10 60,-3 40 56,-15 72 0,3-49 9,10-38 24,-2 0 0,-1-1 0,-21 52 0,27-80-40,0 0-1,1 0 1,-2 0-1,1 0 1,0 0 0,-1-1-1,0 0 1,0 1-1,-9 5 1,12-9-35,-1 0 0,1 0 0,-1 0 0,0 0-1,1-1 1,-1 1 0,0-1 0,0 1 0,0-1 0,1 0 0,-1 1 0,0-1-1,0 0 1,0 0 0,0 0 0,1-1 0,-1 1 0,0 0 0,0-1 0,0 1-1,1-1 1,-1 0 0,0 1 0,1-1 0,-1 0 0,1 0 0,-1 0 0,0 0-1,1 0 1,0 0 0,-1-1 0,-1-2 0,-7-7-1,1-1 1,0 0-1,1-1 0,0 0 1,-6-15-1,11 23 3,-3-8-5,1 0 1,0 1 0,1-2-1,1 1 1,-3-14-1,6 26-19,0-1 0,-1 1-1,1 0 1,0-1 0,0 1-1,0 0 1,0-1-1,0 1 1,1 0 0,-1 0-1,0-1 1,0 1 0,1 0-1,-1 0 1,1-1 0,-1 1-1,1 0 1,0 0 0,-1 0-1,1 0 1,2-2 0,-2 2-1,0 0 0,1 0 1,-1 0-1,1 1 1,-1-1-1,1 0 1,0 1-1,-1-1 0,1 1 1,0-1-1,-1 1 1,1 0-1,0 0 1,2 0-1,2 0 11,0 1 0,0 0 0,0 0 0,0 0 0,0 1 1,0 0-1,0 0 0,6 4 0,105 58 137,-111-61-122,0 0 0,0 0 1,1-1-1,-1 0 1,1 0-1,-1 0 1,1-1-1,0 0 0,0-1 1,-1 0-1,1 0 1,11-1-1,-10 0-946,0-1 0,0 0-1,0-1 1,0 0 0,14-7-1,-4 5-1278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19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326 582 6144,'-2'-1'449,"0"-1"0,0 1 0,0 0 0,0 0 0,0 1 0,-1-1 0,1 0 0,0 1 0,-1-1 0,1 1 0,-4 0 0,1 0 98,0 1 1,-1 0-1,-9 3 1,7-1-452,-6 1 310,0 1 1,1 0-1,0 2 0,0-1 0,-21 15 1,20-9-190,1 0 1,0 1 0,1 0 0,1 1-1,0 0 1,0 1 0,2 0 0,0 1-1,0 0 1,2 0 0,-9 27 0,11-28 22,1 0 0,0 0 0,-2 29-1,5-39-167,1 0 0,0 0 0,0-1 0,0 1 0,1 0 0,0 0-1,0 0 1,0-1 0,0 1 0,1-1 0,-1 1 0,1-1 0,1 1-1,-1-1 1,0 0 0,6 6 0,-7-9-31,1 1 0,0-1 1,0 1-1,0-1 0,0 0 0,0 0 1,0 0-1,0-1 0,0 1 0,0 0 1,1-1-1,-1 1 0,0-1 0,0 0 0,1 1 1,-1-1-1,0 0 0,1-1 0,-1 1 1,0 0-1,0-1 0,1 1 0,-1-1 0,2-1 1,4 0-7,-1-1 0,0 0 1,0-1-1,0 0 0,10-7 1,-7 2-33,1 0 0,-2-1 0,1 0 1,-1-1-1,-1 0 0,1 0 0,-2-1 1,0 1-1,8-20 0,-9 17-5,0 0 1,-2-1-1,0 0 0,0 1 0,-1-1 0,-1 0 0,-1-1 0,0-22 1,-1 34-27,-1-1 1,1 0 0,-2 0 0,1 0-1,0 1 1,-1-1 0,0 0-1,0 1 1,0 0 0,-1-1 0,1 1-1,-1 0 1,0 0 0,0 1-1,0-1 1,-1 0 0,-5-3 0,5 3-6,-1 0 0,-1 1 0,1 0 1,0 0-1,-1 1 0,1-1 0,-1 1 1,0 0-1,0 1 0,0-1 1,0 1-1,0 0 0,-9 0 0,11 1 18,0 1-1,0 0 1,0-1-1,1 1 1,-1 0 0,-5 3-1,7-4 22,1 0-1,0 1 0,-1 0 1,1-1-1,0 1 1,0 0-1,-1 0 0,1 0 1,0-1-1,0 1 1,0 0-1,0 1 0,0-1 1,0 0-1,0 0 1,0 0-1,1 1 1,-2 1-1,2-2 1,0 0 1,0 0-1,0 0 0,0-1 0,0 1 1,0 0-1,1 0 0,-1 0 0,0 0 1,0 0-1,1 0 0,-1-1 1,1 1-1,-1 0 0,1 0 0,-1 0 1,1-1-1,-1 1 0,1 0 1,0-1-1,-1 1 0,1 0 0,0-1 1,0 1-1,-1-1 0,1 1 0,0-1 1,0 0-1,0 1 0,0-1 1,0 0-1,4 2 21,-1-1 0,0 1 0,1-1 0,-1 0 0,7 0 0,3-1 30,0 0 1,0-1-1,0-1 1,21-5-1,56-20 111,-54 15-26,98-36 105,-114 38-230,0 0-1,-1-1 1,-1-1 0,21-17 0,-27 18 35,-1-1 1,-1 0 0,0-1 0,-1 0 0,0-1 0,-1 0 0,-1 0-1,0-1 1,8-21 0,-3-1-35,-1-1-1,13-71 1,-21 92-62,-1 1 1,-1-1-1,-1 0 1,0 0-1,-3-21 1,2 37 20,0 0 0,0 0 0,0 0 0,-1-1 0,1 1 1,0 0-1,-1 0 0,1 0 0,-1 0 0,0 0 0,1 0 0,-2-2 1,2 3 12,-1 0 1,1 0 0,0-1 0,0 1-1,-1 0 1,1 0 0,0 0 0,-1 0 0,1 0-1,0-1 1,-1 1 0,1 0 0,0 0-1,-1 0 1,1 0 0,0 0 0,-1 0-1,1 0 1,0 0 0,-1 0 0,1 0 0,-1 0-1,1 0 1,0 1 0,-1-1 0,1 0-1,-1 0 1,-1 2-4,0-1-1,1 1 1,-1 0-1,0-1 1,1 1-1,-1 0 1,1 0-1,0 0 1,-1 0-1,1 0 1,0 0-1,-1 5 1,-10 27-128,-7 41 1,10-37 144,-33 152 161,12 23 41,24-151 131,4 91 0,2-144-274,0-7-4,0 1-1,0 0 1,0 0 0,0 0 0,1 0-1,-1-1 1,1 1 0,0 0 0,0 0-1,0-1 1,0 1 0,2 3 0,-2-5-46,-1-1 1,0 1 0,1-1 0,-1 0-1,1 1 1,-1-1 0,1 0 0,-1 1 0,1-1-1,0 0 1,-1 0 0,1 1 0,-1-1-1,1 0 1,0 0 0,-1 0 0,1 0-1,-1 0 1,1 0 0,0 0 0,-1 0-1,1 0 1,-1 0 0,1 0 0,0-1 0,-1 1-1,1 0 1,-1 0 0,1 0 0,-1-1-1,1 1 1,-1 0 0,1-1 0,-1 1-1,1 0 1,-1-1 0,1 1 0,0-2-1,3-1 32,0-1-1,0 0 1,6-9-1,3-10 2,0 1 0,13-35 0,16-28-24,17-8-1067,-23 148 746,-31-49 319,0 0 0,0-1 0,1 0 0,-1 0 0,1-1-1,0 0 1,1 1 0,-1-2 0,1 1 0,10 3 0,-11-5 18,0 0 0,0-1 0,0 0 0,0 0 0,1-1 1,-1 0-1,0 0 0,1 0 0,-1-1 0,0 0 1,0 0-1,11-3 0,3-3 75,0-1-1,-1-1 1,0 0 0,20-14-1,65-54-46,-82 58-140,30-33 0,-37 36 30,-8 8-32,11-12-168,-12 18-52,-5 12-202,-36 127 106,14-56 554,9-35 4,-23 60-1,34-103-137,-7 13 125,7-15-141,1-1-1,0 0 0,-1 1 1,1-1-1,0 1 1,-1-1-1,1 1 1,-1-1-1,1 0 0,-1 1 1,1-1-1,-1 0 1,1 1-1,-1-1 1,1 0-1,-1 0 1,0 0-1,1 1 0,-1-1 1,1 0-1,-1 0 1,1 0-1,-1 0 1,0 0-1,1 0 0,-1 0 1,0 0-1,-2-1 11,1 0 0,0 0 0,0 0 0,0-1 0,-1 1 0,1 0 0,1-1 0,-1 1 0,0-1 0,0 0 0,0 0 0,1 0 0,-1 1-1,1-2 1,0 1 0,-2-3 0,-3-6-25,1-1-1,-4-14 0,-6-13-139,9 29 93,4 7 19,0 0 0,0 0 0,0 0 0,1 0-1,-1 0 1,1-1 0,-1-3 0,1 4 19,1 2-1,0-1 0,-1 1 0,1-1 0,0 1 0,0 0 0,0-1 0,0 1 0,0-1-1,0 1 1,1-3 0,5 1-46,7 7 34,55 33 81,-53-27-20,1-1 0,1 0-1,-1-1 1,31 9 0,-41-16-24,0-1 0,-1 1 0,1-1 0,0 0 0,0-1 0,0 1 0,-1-1 0,1 0 1,0-1-1,8-3 0,6 0 31,11-4 16,0-2-1,-1 0 1,0-2 0,-1-1-1,-1-2 1,51-35 0,-48 23-92,-29 26 20,1 0 0,-1-1 0,-1 1 0,1 0 0,0-1 0,-1 0 0,1 1 0,-1-1 0,0 0 0,2-4 0,-3 6-3,0 0 0,0 0 0,0 1 0,0-1 0,0 0 0,0 0 0,-1 1 0,1-1 0,0 0 0,0 1 0,-1-1 0,1 0 0,0 1 0,-1-1 0,1 0 0,-1 1 0,1-1 0,-1 0 0,1 1 0,-1-1 0,1 1 0,-1-1 0,1 1 0,-1 0 0,0-1 0,1 1 0,-1 0 0,0-1 0,1 1 0,-1 0 0,0-1 0,0 1 0,1 0 0,-1 0 0,0 0 0,-1 0 0,-3-1-49,0 1-1,-1-1 1,-9 2-1,5 0 48,0 0 0,0 1 0,0 0 0,1 1 0,-1 0 0,1 0 0,-1 1 0,1 1 0,1-1-1,-1 1 1,0 1 0,1 0 0,0 0 0,1 0 0,-10 10 0,12-10 48,1 0 1,-1-1 0,1 2-1,0-1 1,0 1-1,1-1 1,0 1-1,0 0 1,0 0-1,1 0 1,0 0-1,1 1 1,0-1-1,0 1 1,0-1 0,1 0-1,0 1 1,0-1-1,1 1 1,2 11-1,-2-15 4,0-1-1,0 0 1,0 1-1,0-1 1,1 0-1,-1 0 1,1 0-1,0 0 0,0 0 1,0 0-1,0 0 1,1-1-1,-1 1 1,1-1-1,-1 0 1,1 1-1,0-1 1,0 0-1,0-1 1,0 1-1,0-1 0,0 1 1,0-1-1,1 0 1,-1 0-1,1 0 1,-1 0-1,0-1 1,1 0-1,5 1 1,3-2-3,0 0 1,0 0 0,0-1-1,-1 0 1,1-1 0,-1 0-1,18-8 1,0-2-4,1-1 0,-2-2 0,0 0 1,-1-2-1,-1-1 0,31-29 0,-49 41-45,-1-1 0,0 1-1,-1-1 1,0-1 0,6-10-1,-10 16 12,0 0-1,-1-1 0,1 0 1,-1 1-1,0-1 0,0 0 1,0 0-1,0 0 0,-1 0 1,0 0-1,0 0 0,0 1 1,0-1-1,0 0 0,-1 0 1,0 0-1,-1-4 0,1 5 17,1 1-4,-1 0 0,1 0 0,-1 0 0,0 1 0,1-1 0,-1 0 0,0 1 0,0-1 0,-2-2 0,1 2-76,3 2-7,10 3-91,-7-2 162,-1-1-1,0 1 1,1 0 0,-1 1 0,0-1-1,0 0 1,0 1 0,0 0 0,0 0 0,4 3-1,-5-3-20,2 1 18,0 0-1,0 0 1,-1 0 0,0 1-1,1 0 1,-1 0 0,-1 0 0,1 0-1,-1 0 1,1 0 0,-1 1-1,1 4 1,3 8 43,-2 0 0,3 19 0,-1-9-58,-4-11 16,2 24 0,-3-26 91,0 0 1,5 22 0,-5-35-70,-1 0-1,0 0 1,0 0 0,1 0-1,-1 0 1,1 0 0,-1 0 0,1 0-1,-1 0 1,1-1 0,-1 1-1,1 0 1,0 0 0,0 0 0,-1-1-1,1 1 1,0 0 0,0-1-1,0 1 1,0-1 0,0 1 0,0-1-1,0 1 1,0-1 0,0 0-1,1 1 1,0-1 12,0 0 0,0 0 0,0 0-1,0 0 1,-1-1 0,1 1 0,0-1 0,0 1-1,0-1 1,-1 1 0,1-1 0,0 0 0,-1 0-1,3-1 1,26-21 122,43-41 0,3-3-28,84-62-194,-149 118-429,-10 10 247,-4 5 62,0 0 139,-5 10 90,0 1 0,1-1 1,1 1-1,0 1 0,1-1 1,0 1-1,1 0 0,1 0 1,1 0-1,0 0 0,1 0 1,1 1-1,0-1 0,1 0 1,4 17-1,-5-30 16,1 0 0,0 1 1,-1-1-1,2 0 0,-1 0 0,0 1 1,1-1-1,2 5 0,-3-7-33,0-1 0,0 1 0,0 0 1,-1 0-1,1 0 0,0 0 0,1-1 0,-1 1 0,0 0 1,0-1-1,0 1 0,0-1 0,0 1 0,1-1 0,-1 0 1,0 1-1,0-1 0,1 0 0,-1 0 0,0 0 0,0 0 1,1 0-1,-1 0 0,0 0 0,3-1 0,1-1 20,0 1 0,0-1 0,0-1 0,-1 1 0,1-1 0,-1 0 0,1 0 0,-1 0 0,0 0 0,0-1 0,0 0 0,4-5 0,3-4-1,-1-1-1,13-22 0,61-120-340,-81 150 333,-1-1 1,0 1-1,2-11 1,4-14-239,-6 22-139,3 19 200,4 2 172,1 0-1,0 0 1,0-2-1,22 19 1,-27-26 1,0-1 1,0 1 0,0-1 0,0 0 0,1 0 0,-1-1 0,0 1 0,1-1 0,-1 0-1,1-1 1,0 1 0,-1-1 0,1 0 0,-1-1 0,6 0 0,4-2 42,0 1 1,0-2 0,-1 0-1,21-9 1,-21 7-23,43-20 24,-51 23-96,0-1-1,0 0 1,-1 0-1,1 0 1,-1 0-1,8-9 1,-12 12 18,0 1 1,-1-1 0,1 0 0,0 0 0,-1 1 0,1-1 0,-1 0 0,1 0 0,-1 0 0,1 0 0,-1 0 0,1 0 0,-1 0 0,0 0-1,0 0 1,1 0 0,-1 0 0,0 0 0,0 0 0,0 0 0,0 0 0,0 0 0,0 0 0,-1-2 0,0 2-16,0 0-1,1 0 1,-1 0 0,0 0 0,0 1 0,0-1 0,0 0 0,0 1 0,0-1-1,0 0 1,0 1 0,-1-1 0,1 1 0,0 0 0,0-1 0,0 1 0,-2 0-1,-7-2-79,1 1 0,-1 1-1,-16 1 1,25-1 118,-13 0-34,0 2 1,0 0-1,1 0 1,-1 2-1,0-1 1,1 2-1,-20 8 1,29-10 30,-1-1 1,1 1-1,-1 0 1,1 0-1,0 0 0,0 1 1,0 0-1,0-1 1,1 1-1,-1 1 1,1-1-1,0 0 1,1 1-1,-1 0 1,1-1-1,0 1 0,0 0 1,0 0-1,1 0 1,-1 0-1,1 1 1,0 7-1,0-7 20,1 0 0,1-1 0,-1 1 0,1-1 0,0 1-1,0-1 1,0 0 0,1 1 0,0-1 0,0 0 0,0 0 0,1 0-1,-1 0 1,1 0 0,1-1 0,-1 1 0,0-1 0,1 0 0,0 0-1,8 6 1,-5-5 1,1 1 0,0-2-1,0 1 1,0-1-1,1-1 1,0 1 0,-1-1-1,1-1 1,0 0 0,0 0-1,0-1 1,11 1-1,7-2 21,-1 0-1,1-2 0,0-1 1,47-12-1,-32 3-23,0-1 0,-2-3 1,66-33-1,-82 34-2,-1-1-1,24-21 1,-47 37-44,1-1 0,0 1 0,0-1-1,0 0 1,-1 0 0,1 1 0,0-1 0,0 0-1,-1 0 1,1 0 0,-1 0 0,1 0-1,-1 0 1,1 1 0,-1-1 0,0 0 0,1-1-1,-1 1 1,0 0 0,0 0 0,0-1 0,0 1-3,0 1 0,-1-1 1,1 1-1,0-1 1,-1 1-1,1-1 0,0 1 1,-1-1-1,1 1 1,-1 0-1,1-1 0,-1 1 1,1 0-1,-1-1 0,1 1 1,-1 0-1,1 0 1,-1-1-1,0 1 0,1 0 1,-1 0-1,1 0 1,-1 0-1,0 0 0,1 0 1,-1 0-1,1 0 1,-1 0-1,0 0 0,1 0 1,-1 0-1,1 0 0,-2 1 1,-5 1-4,0 0 0,0 1 0,0 0 0,1 0 0,-1 1 0,1 0 0,0 0 0,0 0 0,-7 7 1,5-4 30,-1 1 0,1 0 0,0 1 0,1 0 0,0 0 0,0 1 0,1 0 1,-8 18-1,8-14-1,0 1 0,2 0 1,0 0-1,0 0 0,-2 30 1,6-40 15,0 0 1,0 0 0,0 0-1,0 0 1,1 0 0,0 0-1,0 0 1,0 0-1,1-1 1,0 1 0,0-1-1,0 1 1,4 6 0,-6-11-12,1 1 0,-1 0 0,0-1 0,1 1 0,-1-1 0,1 1 1,-1 0-1,1-1 0,0 1 0,-1-1 0,1 0 0,-1 1 0,1-1 1,0 1-1,0-1 0,-1 0 0,1 0 0,0 1 0,-1-1 1,1 0-1,0 0 0,0 0 0,-1 0 0,1 0 0,0 0 0,1 0 1,-1 0 8,1-1 1,0 1-1,0-1 1,-1 1-1,1-1 1,0 0-1,-1 0 1,1 0-1,-1 0 1,1 0-1,-1 0 1,3-3-1,18-21 84,-1-2-1,22-35 0,28-34 15,-14 32-70,-14 16-113,-1-2 0,43-66-1,-73 96 6,0 1-1,-1-2 0,-1 0 1,10-31-1,-20 50 48,1-1-27,0-1 0,0 0 0,0 1 0,-1-1 0,1-7 0,-1 11 31,0-1 0,-1 0-1,1 1 1,0-1-1,0 0 1,0 1-1,-1-1 1,1 1 0,0-1-1,0 0 1,-1 1-1,1-1 1,-1 1-1,1-1 1,0 1-1,-1-1 1,1 1 0,-1 0-1,1-1 1,-1 1-1,1-1 1,-1 1-1,1 0 1,-1 0 0,0-1-1,1 1 1,-1 0-1,1 0 1,-1 0-1,0-1 1,1 1 0,-1 0-1,0 0 1,1 0-1,-1 0 1,0 0-1,1 0 1,-1 1 0,0-1-1,1 0 1,-1 0-1,0 1 1,-6 1-36,0 0 0,0 0-1,1 1 1,-1 0 0,1 1 0,0-1 0,0 1 0,0 0 0,-7 8-1,-49 50 44,46-44 33,0 1-1,2 0 1,0 1-1,1 1 1,1 0-1,1 1 0,1 0 1,1 0-1,-10 37 1,13-24 38,0 0 0,2 1 0,2-1 0,1 1 0,2-1 0,7 51 1,-7-80-24,0 1 1,1 0-1,-1-1 1,1 1 0,1-1-1,-1 1 1,1-1-1,5 8 1,-5-11-199,-1 0 0,0 0 0,0-1 0,1 1-1,0-1 1,-1 0 0,5 3 0,-3-3-515,0 0 1,0 0-1,-1-1 1,1 1-1,0-1 0,8 1 1,-7-1-447,0-1 1,0 1-1,0-1 1,0-1 0,0 1-1,0-1 1,0 0-1,-1 0 1,10-3-1,18-5-3714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19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0 9632,'-16'12'4384,"2"20"-3840,-1-21 2463,12 1-1759,-10 1 224,3 2-896,2-7-320,3 1-160,-4-9-96,9 3 32,-5-6-3904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2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7648,'-35'-7'3456,"17"7"-3008,13 0 384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29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13 228 4800,'-13'0'15450,"33"12"-15743,15-3 525,-23-6-179,-1 0 0,0 0-1,0 1 1,21 10 0,-22-7 0,-1-1 0,1 1 0,-1 1 0,-1 0 0,0 0 0,0 1 0,13 18 0,-1 3 90,18 40 1,-37-67-141,4 6 89,-1 0-1,-1 1 0,1-1 0,-1 1 0,-1 0 1,0 0-1,-1 0 0,1 0 0,-2 17 0,0-19 25,-1 0-1,0 0 0,0 0 0,-1-1 1,0 1-1,0 0 0,-1-1 1,0 0-1,-1 0 0,1 0 0,-1 0 1,-8 10-1,10-14-87,0-1-1,0 0 1,-1 1 0,1-1-1,-1 0 1,1 0-1,-1-1 1,0 1 0,0 0-1,0-1 1,0 0 0,0 1-1,0-1 1,0-1-1,0 1 1,0 0 0,-1-1-1,1 1 1,0-1 0,0 0-1,-6-1 1,64-31-695,88-26 812,-6 4 110,-114 43-90,-1-1 1,0-1-1,35-27 1,-47 31-82,0 0 1,-1-1 0,0 0 0,0 0 0,-1-1-1,-1 0 1,0-1 0,9-20 0,-8 15-36,-2-1-1,0 0 1,-1 0 0,-1-1 0,3-30 0,-3-78-108,-4 118-185,1-1 1,0 1 0,3-14-1,-2 17-600,-1 1 1,1 0-1,0-1 1,1 1-1,-1 0 1,1 0-1,4-5 0,1 1-1139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30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3 3552,'-12'-3'14882,"12"4"-14784,0-1 1,0 1 0,1-1 0,-1 1 0,0-1 0,0 1 0,0-1 0,0 1 0,0-1-1,0 1 1,0-1 0,0 1 0,0-1 0,0 1 0,0-1 0,0 1 0,0-1-1,-1 1 1,1-1 0,0 0 0,0 1 0,-1-1 0,1 1 0,0-1 0,0 1-1,-1 0 1,1-1-82,-1 0-1,1 0 0,0 0 0,0 0 0,0 0 1,0 0-1,0 0 0,0 0 0,0 1 1,0-1-1,0 0 0,0 0 0,0 0 0,0 0 1,-1 0-1,1 0 0,0 0 0,0 1 0,0-1 1,0 0-1,0 0 0,0 0 0,0 0 1,0 0-1,0 1 0,0-1 0,0 0 0,1 0 1,-1 0-1,0 0 0,0 0 0,0 0 1,0 1-1,0-1 0,0 0 0,0 0 0,0 0 1,0 0-1,0 0 0,0 0 0,0 0 1,1 0-1,-1 0 0,0 1 0,0-1 0,0 0 1,0 0-1,0 0 0,1 0 0,10 6 185,19 3-13,17-3 92,0-2 1,77-4-1,-16-1-198,8 6 128,52 1 289,-164-6-664,1 0 1,-1-1-1,1 1 0,6-2 0,-1-4-4861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34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44 3968,'0'-1'262,"0"0"0,0 0 0,0 0 0,1 0-1,-1 0 1,0 0 0,0 0 0,1 0 0,-1 0 0,0 0 0,3-5 4057,-2-8 2549,1 2-2494,-2 20-4347,-7 271 1311,6-269-1295,1 4 0,-1 0 0,-1 0-1,0-1 1,-6 21-1,5-25-110,1-1-1,0 1 0,1-1 0,0 1 0,0 0 1,1 14-1,0-18-90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34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52 8896,'-7'-4'955,"0"-2"1329,7 6-2150,0-1 0,1 1 0,-1 0 0,0-1 0,0 1 0,1 0 0,-1-1 1,0 1-1,1 0 0,-1 0 0,0 0 0,1-1 0,-1 1 0,0 0 0,1 0 0,-1 0 1,1-1-1,-1 1 0,0 0 0,1 0 0,-1 0 0,1 0 0,-1 0 0,1 0 1,101-18 4867,52 8-2741,-36 13-1597,-77-1-1926,64-4-1,-95 1-429,-1 0-1,14-5 1,0 2-553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38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9 5408,'0'-9'12842,"0"18"-11727,-7 122 1246,0-25-1901,12 227 703,-6-246-608,0-35-1338,3-33-2995,-4-25 2128,1-1 0,0 0 0,1 0 0,0-14 0,4 4-483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38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7 118 6880,'-4'-14'1955,"4"12"-1523,-1 0 0,0-1 0,1 1-1,0 0 1,-1-1 0,1 1 0,0-1 0,1-3 0,-1 5-289,1-1 0,-1 1 1,1 0-1,0 0 0,0 0 1,-1 0-1,1-1 0,0 1 1,0 0-1,0 1 0,0-1 1,0 0-1,0 0 0,0 0 1,1 1-1,-1-1 0,0 0 1,3 0-1,26-16 1111,-22 12-1019,1 1 0,-1-1 1,1 1-1,0 1 0,0-1 1,11-1-1,10 0 176,2 1-1,-1 2 1,0 1 0,1 1-1,-1 1 1,38 8 0,-59-7-234,1 0-1,-1 1 1,0 0 0,0 0 0,0 1 0,0 1 0,0 0 0,-1 0 0,0 1 0,0 0-1,10 9 1,-17-13-87,0 0 0,0 0 0,0 1 0,-1-1 0,1 0-1,-1 1 1,3 4 0,-4-6-48,0 0 0,1 1-1,-1-1 1,0 0 0,0 1 0,0-1-1,0 0 1,0 0 0,0 1 0,0-1-1,0 0 1,-1 1 0,1-1 0,0 0-1,-1 0 1,1 1 0,-1-1 0,1 0-1,-1 0 1,0 0 0,0 2 0,-8 8 120,-1-1 1,1 0-1,-2-1 1,-21 17 0,-51 27-6,-44 17-883,110-61 290,7-3-414,-1-2 0,-11 5 1,-7-2-5375,25-6 2709,20-3-5594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40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33 347 3328,'-2'-5'710,"2"0"1,-1 0-1,0 0 0,1-6 1,0 9-113,0 0-1,-1 0 1,1 0 0,-1 0 0,0 1-1,0-1 1,1 0 0,-3-2 0,-1-3 1632,-3-2 377,6 8-2230,0 0 1,0 0 0,0 1-1,0-1 1,0 0-1,1 0 1,-1 0-1,0 0 1,1 0-1,-1 0 1,1 0-1,-2-2 1,54 4-112,119-11-4,9-16 79,34-2 6,110 15-171,-242 13 597,-82-11 219,-1 5-969,-1 0-1,1 0 1,-1 0 0,0 0-1,-1 1 1,0-1 0,-6-9-1,1-2-86,4 10 73,0 1 0,0-1 0,-1 1 1,-5-7-1,-10-12-348,-6-10 67,23 32-352,-1 0 181,8 1 235,7 3 150,0 1-1,0 0 0,13 5 1,-2 1 219,-1 1 0,21 12 1,-33-16-108,-5-3-24,-1 0 0,1 0-1,-1 1 1,1-1 0,-1 1 0,0 0-1,0 0 1,0 0 0,-1 0-1,1 0 1,-1 1 0,1-1 0,-1 1-1,0-1 1,-1 1 0,1 0-1,0 0 1,-1 0 0,0 0 0,0 0-1,0 0 1,-1 0 0,1 1-1,-1-1 1,0 6 0,-2 7 74,-1-1 1,0 1-1,-1-1 0,-11 31 1,11-34-40,-5 11-104,-1 0 0,-25 42 0,6-21-3262,23-37 335,5 0 918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47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5888,'0'-13'9264,"0"-6"-1142,0 32-7951,1-6-187,0-1 0,0 1 0,1 0 0,0-1 0,5 12 0,1 7 53,9 36 94,12 80-1,-21-92-7,1 72 0,-9-43 1221,2-89-1110,65-140-528,18-32 82,-68 155 230,1 2-1,27-32 1,0 0-77,-39 50 72,-3 3 14,0 0 1,1 1-1,-1-1 0,1 1 0,6-5 0,-10 9 32,1 0 0,0 0 0,0 0 0,0 0 0,0 0 0,-1 0 0,1 0 0,0 0 0,0 0 0,0 1 0,-1-1 0,1 0 0,0 0 0,0 1 0,-1-1 0,1 1 0,0-1 1,0 1-1,14 11 329,-12-6-312,-1 0 1,1 0-1,-1 1 1,0-1-1,-1 1 1,0 0-1,1 10 1,0-3 9,7 39 133,1 88-1,-10-120-378,-1-8-271,1 0 1,1 0-1,0 0 0,5 25 0,-5-30-2143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48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45 5216,'-1'-10'1079,"1"10"-821,0-1 0,-1 0-1,1 0 1,0 0 0,0 0 0,0 0-1,0 0 1,0 0 0,0 0 0,0 0-1,0 0 1,0 0 0,1 0 0,-1 0 0,0 0-1,0 0 1,1 0 0,-1 1 0,1-1-1,-1 0 1,1 0 0,-1 0 0,1 0-1,0 1 1,0-2 0,0 2-3,-1-1 0,0 1 1,1-1-1,-1 1 0,1-1 1,-1 1-1,0-1 0,1 1 0,-1-1 1,0 1-1,0-1 0,0 0 0,1-3 2933,-1 10-942,-6 126 879,6-55-2650,1-35-241,7 108 193,-5-131 223,-2-13-1830,0 2-3970,-9-23-7660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48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6 106 6400,'-5'-4'13013,"8"3"-12324,0 0 1,0 0-1,-1 0 0,1 0 1,0 0-1,4-3 0,14-5 416,42-4 221,88-8 0,-46 8-997,58-5 16,-51 7-1884,-97 7-284,-10 2-898,-35 23-15993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3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129 493 4480,'0'0'169,"0"-1"0,0 1 0,0 0 0,0-1-1,0 1 1,0 0 0,0 0 0,0-1 0,0 1 0,0 0 0,0-1 0,0 1 0,0 0 0,0 0 0,-1-1 0,1 1 0,0 0 0,0 0-1,0-1 1,-1 1 0,1 0 0,0 0 0,0-1 0,0 1 0,-1 0 0,1 0 0,0 0 0,-1 0 0,1 0 0,0-1 0,0 1 0,-1 0-1,1 0 1,0 0 0,-1 0 0,1 0 0,0 0 0,0 0 0,-1 0 0,1 0 0,0 0 0,-1 0 0,1 0 0,0 0 0,-1 0-1,-16 6 566,11-3-278,1-1-408,1 0 0,0 1 1,0-1-1,-1 1 0,2 0 1,-1 0-1,0 0 1,1 1-1,-1 0 0,-2 3 1,-6 9 87,-10 19 1,19-30-97,0 1 0,1-1 0,0 1 1,0 0-1,1-1 0,0 1 0,0 0 0,0 0 1,0 0-1,1 0 0,0 0 0,1 0 0,0 9 1,0-13-2,-1 1 0,1 0 1,-1 0-1,1 0 0,0-1 0,0 1 1,0 0-1,1-1 0,-1 1 1,1-1-1,-1 1 0,1-1 1,0 0-1,0 0 0,0 1 1,0-2-1,0 1 0,0 0 0,1 0 1,-1-1-1,0 1 0,1-1 1,0 1-1,-1-1 0,1 0 1,0 0-1,-1 0 0,1-1 1,0 1-1,3 0 0,-1-1-5,0 0 1,-1 0-1,1 0 0,0-1 0,0 0 1,-1 0-1,1 0 0,-1 0 0,1-1 1,-1 1-1,1-1 0,-1 0 0,0-1 1,0 1-1,0-1 0,0 0 0,0 0 1,4-4-1,-3 1 16,-1-1 1,0 1 0,0-1-1,0 0 1,-1 0 0,0 0-1,-1 0 1,1-1 0,-1 1-1,-1-1 1,2-7 0,-1 0-73,0 0 0,-1-1 0,-1 1 1,0 0-1,-1 0 0,-1 0 0,0-1 1,-1 1-1,-1 1 0,0-1 0,-12-26 0,5 21-292,-15-22-1,9 23 97,39 14 340,230-74 1018,-221 66-1011,-1-1-1,0-2 0,-1-1 0,0-1 0,46-38 0,9-26-458,-81 80 276,-1-1 4,1 1 0,-1 0-1,0 0 1,1 1-1,4-4 1,-6 5 42,-1 0 0,0 0 1,1 0-1,-1 0 0,1 0 0,-1-1 1,1 1-1,-1 0 0,1 0 0,-1 0 1,1 0-1,-1 1 0,1-1 0,-1 0 1,0 0-1,1 0 0,-1 0 1,1 0-1,-1 0 0,1 1 0,-1-1 1,1 0-1,-1 0 0,0 1 0,1-1 1,-1 0-1,0 1 0,1-1 1,-1 0-1,0 1 0,1-1 0,-1 1 1,0-1-1,0 0 0,0 1 0,1-1 1,-1 1-1,0-1 0,0 1 0,0-1 1,0 0-1,0 1 0,0-1 1,0 1-1,1 4-1,0 0 0,-1 0 0,1 0 0,-1-1 0,-1 1 1,1 0-1,-1 0 0,1-1 0,-4 9 0,3-5 12,-31 101 95,24-83-78,-103 245-102,-22-9 99,-2 5 229,35-52 447,96-207-657,-5 11 265,0-1 0,-1 0 0,-1 0 1,-14 17-1,22-32-201,0 0 1,0 1-1,0-2 1,0 1-1,0 0 1,-6 3-1,7-5-51,1-1-1,-1 1 0,0 0 1,1-1-1,-1 0 0,0 1 1,0-1-1,1 0 0,-1 0 1,0 0-1,0 0 1,1 0-1,-1 0 0,0 0 1,-2-1-1,2 0-27,0 0 0,1 0-1,-1 0 1,1 1 0,-1-2 0,0 1-1,1 0 1,0 0 0,-1 0 0,1-1 0,0 1-1,-1-1 1,1 1 0,0-1 0,0 1-1,0-1 1,1 0 0,-1 1 0,0-1-1,1 0 1,-1 0 0,1 0 0,-1 1 0,1-1-1,0 0 1,0-3 0,-1 2-1,0-9-14,0 0-1,0 0 1,1 0-1,1 0 1,0-1-1,0 1 1,1 0-1,1 1 1,0-1 0,1 0-1,0 1 1,1 0-1,0 0 1,1 0-1,0 0 1,10-12-1,-6 9-7,1 1 0,0 1 0,1-1 0,1 2 0,0 0 0,0 0 0,1 2 0,0-1 0,1 2 0,0 0 0,17-7 0,0 5-123,0 0 1,0 2 0,44-5 0,39 2-4131,-89 11 1768,1 0 1,-1 1-1,26 6 0,12 4-1875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50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1142 3968,'-2'3'355,"0"-1"-1,0 1 1,0 0 0,1 0-1,-1 0 1,1 1 0,0-1-1,0 0 1,0 0 0,0 1-1,1-1 1,-1 0 0,1 1-1,0-1 1,0 6 0,0-5 424,0 0 1,0 0 0,-1 0-1,1 0 1,-1 0 0,0 0-1,0 0 1,0 0 0,-3 4-1,2-3 3003,3-5-2422,-1-14 666,0-1-1598,0 7-321,0 1 0,0-1 1,1 0-1,-1 1 0,2-1 0,-1 0 0,4-8 1,27-84 747,12-31 124,-32 92-867,-2-1-1,-1 0 1,6-62-1,2-16-2,-13 102-131,22-102 201,-19 92-151,1 1-1,19-39 1,-17 43-41,-2 4 73,0 1 1,1-1-1,1 2 1,0-1-1,1 1 1,17-18-1,-2 9-44,0 1 0,30-21 0,-36 31-16,5-4 103,34-17 1,-50 30-79,-1 0 0,1 1 0,0 0 0,0 0 0,0 1 0,0 1 0,0-1 0,13 1 0,-17 1-21,-1 0 1,0 1-1,0 0 0,0 0 0,0 0 0,0 0 0,0 1 0,0 0 0,0 0 0,-1 0 0,1 0 0,-1 0 0,1 1 0,-1-1 0,0 1 0,0 0 0,0 0 0,0 0 1,-1 0-1,1 1 0,-1-1 0,0 1 0,0 0 0,0-1 0,2 6 0,-2-4-1,0 0-1,-1-1 1,0 1-1,1 0 1,-1 0 0,-1 0-1,1 0 1,-1 0-1,0 0 1,0 0-1,0 0 1,-1 0 0,0 0-1,0 0 1,0 0-1,0 0 1,-1 0 0,0-1-1,0 1 1,-5 7-1,-2-1 4,-1 0-1,-1-1 0,0-1 1,0 0-1,-22 13 0,10-9-63,-47 19-1,20-10 331,22-9-461,-53 15-1,81-28 189,0 0 1,0 0-1,0 0 0,0 0 0,0 1 0,0-1 0,0 0 0,0 0 0,0 0 0,0 0 0,0 0 0,0 0 0,0 0 0,0 0 0,0 0 0,0 0 0,0 0 0,0 0 0,0 0 0,0 0 1,0 0-1,0 0 0,0 0 0,0 0 0,0 0 0,0 0 0,0 0 0,0 1 0,0-1 0,0 0 0,0 0 0,0 0 0,0 0 0,0 0 0,0 0 0,0 0 0,0 0 0,0 0 0,0 0 1,0 0-1,0 0 0,0 0 0,0 0 0,-1 0 0,1 0 0,0 0 0,0 0 0,0 0 0,0 0 0,0 0 0,0 0 0,0 0 0,0 0 0,0 0 0,8 1-88,23 2-117,-2-1 100,-24-1 106,96 13 64,-81-10-54,-1 1 1,0 0 0,21 10 0,-35-13-11,-1 0 0,1 1 0,-1-1 0,1 1 0,-1 0 0,0 1 0,5 4 0,-8-7 17,0 0 0,0 0 1,0 0-1,0 0 0,-1 0 0,1 1 1,0-1-1,-1 0 0,1 1 0,-1-1 1,1 0-1,-1 1 0,0-1 0,1 1 0,-1-1 1,0 1-1,0-1 0,0 0 0,0 1 1,0-1-1,0 1 0,-1-1 0,1 1 1,0-1-1,-1 0 0,1 1 0,-1-1 1,1 0-1,-2 2 0,-3 3-11,0-1 1,0 1-1,-1-1 0,1-1 0,-1 1 1,0-1-1,-1 0 0,-11 5 0,11-5 13,-134 61 268,52-28-254,-13 2-1289,33-17-3035,67-21 3652,0-1 1,1 0-1,-1 1 0,0-1 0,0 0 0,0 0 0,0-1 1,0 1-1,0 0 0,0-1 0,0 1 0,0-1 0,-3 0 1,5 1 588,0 0 1,0-1 0,0 1 0,0 0 0,0 0-1,0 0 1,0 0 0,0 0 0,0 0 0,0 0-1,0 0 1,-1 0-295,1 0 294,0 0 1,0 0 0,0 0 0,0-1 0,0 1-1,0 0 1,0 0 0,0 0 0,0 0 0,0 0-1,0 0 1,0 0 0,0 0 0,0 0 0,0 0-1,0 0 1,0-1 0,0 1 0,0 0 0,0 0-1,0 0 1,0 0 0,0 0 0,0 0 0,0 0-1,0 0 1,0 0 0,0 0 0,1-1-345,-1 1 345,0 0 0,0 0 0,0 0-1,0 0 1,0 0 0,9-13-4148,4-3 1461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57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2400,'1'-1'272,"0"1"0,-1-1 1,1 1-1,0-1 0,-1 1 0,1 0 1,0-1-1,0 1 0,0 0 0,-1 0 1,1-1-1,0 1 0,0 0 0,1 0 1,8-3 3851,-2-3 1755,-7-1-2612,2-8 1997,-8 26-4635,0 1 1,-4 13-1,5-6-516,0 0 0,0 0 0,0 33 0,6 63 160,0-40-369,-2-47-266,0 10 162,0-25-4195,0 0-3954,10-16 936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58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11 162 6048,'-10'-3'12613,"10"2"-12319,0 0 0,0 1 0,0-1 1,1 0-1,-1 0 0,0 0 0,0 1 1,1-1-1,-1 0 0,1 1 0,-1-1 1,1 0-1,0 0 0,16-15 1738,-12 12-1282,6-4-469,0 0 0,0 1 0,1 1 0,-1 0 0,15-5 0,62-19 886,147-18-3145,-191 44-3494,-33 5 1759,-9 3 575,-2-4 2824,0 1 1,0-1-1,0 1 0,1-1 0,-1 0 1,0 1-1,0-1 0,0 1 0,0-1 1,-1 1-1,1-1 0,0 0 0,0 1 0,0 0 1,-4 13-4999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0:59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97 1664,'-4'-4'523,"6"4"-130,-1 0-349,-1 0 0,0 0 1,0 0-1,0 0 1,1 0-1,-1 0 0,0 0 1,0 0-1,0 0 1,1 0-1,-1 0 0,0 0 1,0 0-1,1 0 1,-1 0-1,0 0 0,0 0 1,0-1-1,0 1 1,1 0-1,-1 0 0,0 0 1,0 0-1,0 0 1,0 0-1,1-1 0,-1 1 1,0 0-1,0 0 1,0 0-1,0 0 0,0-1 1,0 1-1,0 0 1,0 0-1,1 0 0,-1-1 1,0 1-1,0 0 1,0 0-1,0-1 0,0 1 1,0 0-1,0-2 298,0 0 1,1 0-1,-1 1 0,1-1 1,-1 0-1,1 0 0,0 1 0,-1-1 1,1 1-1,0-1 0,0 0 0,0 1 1,3-3-1,9-18 2423,-11 8-1463,-2 13-1170,-1 0 0,1 0-1,0 0 1,0 0-1,0 0 1,0 0 0,1 1-1,-1-1 1,0 0-1,0 0 1,0 0 0,1 0-1,-1 0 1,0 0-1,1 0 1,-1 0 0,1 1-1,0-2 1,-1 1-98,1 1 0,-1-1 0,1 1 0,-1-1-1,0 1 1,1-1 0,-1 1 0,1 0 0,0-1 0,-1 1 0,1-1 0,-1 1 0,1 0 0,0 0 0,-1-1 0,1 1 0,-1 0 0,1 0-1,0 0 1,-1 0 0,1 0 0,0 0 0,-1 0 0,1 0 0,0 0 0,0 0 0,10 0 2682,2 16-1554,-11-13-1118,-1 0 0,0 0 0,0 0 0,0 0 0,0 0 0,0 0 0,-1 0 0,0 1 0,1-1 0,-1 0 0,0 4 0,-6 37-252,2-19-852,-2 41-1,6-54-230,1 0 0,-1 0 1,2 0-1,0 0 0,6 20 0,4 3-1914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1:5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10 135 3904,'-8'-21'1253,"7"12"-762,6-25 1576,-1-27 5834,-2 52-5551,-1 20-754,-4 27-768,6 72 0,-2-76-473,40 431 1213,8-56-1190,-47-377-65,-3-19-8327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1:5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4640,'0'-17'11034,"0"23"-8885,1 80 446,-15 307 218,3-279-2466,8 178 0,5-256-417,9 53 0,-8-72 146,1 0 0,1 0-1,1-1 1,0 0 0,11 19-1,-15-31-44,0 0-1,1-1 0,-1 1 1,1-1-1,0 1 0,0-1 1,0 0-1,1 0 0,-1 0 1,1-1-1,-1 1 1,9 3-1,-9-4-16,0-1 1,1 0-1,-1 0 0,1 0 1,-1-1-1,1 1 0,-1-1 1,1 0-1,-1 0 0,1 0 1,-1 0-1,1-1 0,-1 0 1,1 1-1,6-4 0,15-5-1856,35-20-1,-40 19-278,15-9-2542,-13 9 2749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1:5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19 196 8960,'-18'-4'2896,"18"4"-2875,0 0 0,0 0 0,0 0 0,1 0 0,-1 0 0,0 0 0,0 0 0,0 0 0,0 0 0,0-1 0,0 1 0,0 0 0,0 0 0,0 0 0,0 0 0,0 0 0,0 0 0,0 0 0,0 0 0,0 0 0,0 0 0,0 0 0,0-1 1,0 1-1,0 0 0,0 0 0,0 0 0,0 0 0,0 0 0,0 0 0,0 0 0,0 0 0,0 0 0,0 0 0,0 0 0,0 0 0,0-1 0,0 1 0,0 0 0,-1 0 0,1 0 0,0 0 0,0 0 0,0 0 0,0 0 0,0 0 0,0 0 0,0 0 0,0 0 0,0 0 0,0 0 1,0 0-1,-1 0 0,9-5 675,0 0 0,0 0 0,0 1 1,0 0-1,1 0 0,-1 1 0,1 0 1,14-2-1,22-8 680,65-30 454,79-25-700,-163 61-1576,0 1 0,0 1-1,0 1 1,1 1 0,38 2 0,-32 4-2802,-1 5 939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1:5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 3072,'2'-18'1904,"2"11"967,6-12 10161,-10 24-11688,0 9-892,-1 0-1,-1 1 0,0-1 0,-6 16 0,5-11-344,0 0 0,1 0-1,2 35 1,0-38-75,-1-3-34,1 0 1,1-1 0,0 1-1,1 0 1,0-1-1,1 1 1,1-1-1,-1 0 1,2 0-1,10 20 1,-1-7 4,-8-15 6,-1 0 0,1 0 0,1-1 0,0 0 0,0 0 0,1-1 0,14 13 0,-21-19-14,5 2 2,0 0 1,0 0 0,0 0 0,11 5-1,-15-9 23,0 1-1,0 0 0,0-1 1,0 1-1,0-1 0,0 0 0,1 0 1,-1 0-1,0 0 0,0 0 1,0 0-1,1 0 0,-1-1 1,0 1-1,0-1 0,0 1 1,0-1-1,0 0 0,0 0 1,3-2-1,-1 0 35,1-1 0,-1 0 0,0 1 0,0-2 0,0 1 0,-1 0 0,1-1 0,-1 0 0,3-5 0,22-52 149,-21 47-157,19-49 65,65-137 221,-81 181-340,-5 10 17,0 0 0,8-11 0,-11 18-21,-1 1 0,1 0-1,0 0 1,0 0 0,0 0-1,0 1 1,0-1 0,0 0-1,0 1 1,1-1 0,-1 1-1,1 0 1,-1 0 0,4-1 0,-4 1 1,1 1 0,-1 0 0,0 0 0,0 0 0,0 0 0,0 0 1,0 1-1,0-1 0,0 1 0,0-1 0,0 1 0,0 0 1,0 0-1,0 0 0,0 0 0,0 0 0,-1 0 0,1 0 1,0 0-1,-1 1 0,1-1 0,-1 1 0,1-1 0,1 4 0,2 3 53,0-1-1,0 1 1,-1 0-1,5 11 1,5 22 43,-1 1 1,14 78-1,-23-96-53,2 6 45,-2 1 0,-1 0 1,-1 57-1,-3-83-37,1 0 1,-1 0 0,1 0-1,-3 6 1,2-10-27,1 1 0,-1-1 0,1 1 0,-1-1 0,0 0 0,0 1 1,0-1-1,0 0 0,0 0 0,0 0 0,0 1 0,0-1 0,0 0 0,0 0 1,-1-1-1,1 1 0,0 0 0,-1 0 0,-1 0 0,-1 0-12,-1 0-1,1 0 1,-1 0-1,1-1 0,-1 1 1,1-1-1,-1 0 1,1-1-1,-1 1 1,1-1-1,-1 0 1,1 0-1,-1 0 1,1-1-1,0 1 1,0-1-1,-1 0 0,1 0 1,-7-6-1,1 1-72,0-1-1,0-1 1,1 0-1,0 0 1,-15-20-1,23 28 66,1 1-1,-1-1 1,1 0-1,-1 1 0,1-1 1,-1 0-1,1 1 1,0-1-1,-1 0 1,1 0-1,0 0 1,0 1-1,-1-1 1,1 0-1,0 0 0,0 0 1,0 1-1,0-1 1,0 0-1,0 0 1,0 0-1,0 0 1,1 1-1,-1-1 1,0 0-1,0 0 0,1 0 1,-1 1-1,0-1 1,1 0-1,-1 0 1,1 1-1,-1-1 1,1 0-1,-1 1 1,1-1-1,-1 1 0,1-1 1,0 1-1,-1-1 1,1 1-1,0-1 1,1 0-1,4-2 2,-1 1 0,1 0 0,1 0 1,10-2-1,-12 3 8,62-13 0,0 4 1,70-2 0,-137 12-10,15-1-367,1 0-1,-1 1 1,0 1 0,1 1 0,28 6-1,-28-4-2753,-13-2 284,-2-2 2488,-1 0-1,1 0 1,-1 0 0,1 0-1,-1 0 1,1 0-1,-1 0 1,0-1 0,1 1-1,-1 0 1,1 0-1,-1 0 1,2-1-356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1:5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54 8480,'-41'-17'3840,"23"6"-3360,9 7 1184,9-1-2080,9 2 192,6-5-832,6 8 608,11-5-5696,8 5 3392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1:5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19 595 2976,'0'0'58,"0"1"1,-1-1-1,1 1 1,0-1-1,0 1 1,-1-1-1,1 1 1,-1-1-1,1 1 1,-15-3 12688,15 1-12332,0-13 2326,3-21-2939,-3 35 313,4-29 257,18-107 606,-17 118-889,1 1-1,0-1 1,1 1 0,1 0 0,17-28-1,-6 19 11,1 1 0,1 2-1,1 0 1,1 0 0,1 2-1,1 2 1,35-23 0,-54 38-51,0 1 0,0 0 1,1 0-1,-1 0 0,1 1 1,0 0-1,0 0 0,7-1 1,-12 3-15,0 0 1,0-1-1,0 1 1,0 0 0,0 0-1,0 1 1,0-1-1,0 0 1,0 1-1,0-1 1,0 1 0,0 0-1,-1-1 1,1 1-1,0 0 1,0 0 0,-1 0-1,1 0 1,0 1-1,-1-1 1,1 0-1,-1 1 1,1-1 0,-1 1-1,0-1 1,0 1-1,0 0 1,0-1-1,0 1 1,0 0 0,0 0-1,-1 0 1,2 2-1,-1 3 39,1 1 0,-1-1-1,0 1 1,-1 0 0,0-1 0,-1 13-1,-11 50 138,5-28-118,2-14 12,0 42 0,5-69-98,0 0 1,0 0-1,0 0 0,0 0 1,0 0-1,0 0 0,0 0 1,1 0-1,-1 0 0,0 0 1,1 0-1,-1 0 1,0 0-1,2 1 0,-2-2-1,0 1 0,0-1 0,1 0 0,-1 0 0,0 0 0,1 0 0,-1 0-1,0 0 1,0 0 0,1 0 0,-1 0 0,0 0 0,1 0 0,-1 0 0,0 0 0,0 0 0,1-1 0,-1 1-1,0 0 1,0 0 0,1 0 0,-1 0 0,0 0 0,0-1 0,1 1 0,-1 0 0,0 0 0,0 0-1,0-1 1,0 1 0,1 0 0,-1-1 0,5-4 84,-1-1-1,7-12 1,-10 16-84,65-120 128,-48 95-215,1 0-1,1 1 1,27-26-1,-31 34 45,-13 16 13,-1-1-1,1 1 1,-1 0-1,1-1 1,0 1-1,0 1 1,0-1-1,5-2 1,-8 4 21,1-1 0,0 1 0,0 0-1,0-1 1,0 1 0,0 0 0,0 0 0,0 0 0,0 0 0,0 0 0,0 0 0,0 0 0,0 0 0,0 0 0,-1 1 0,1-1-1,0 0 1,0 1 0,0-1 0,0 0 0,0 1 0,0-1 0,-1 1 0,1-1 0,0 1 0,0 0 0,-1-1 0,1 1 0,0 0 0,-1-1-1,1 1 1,-1 0 0,1 1 0,1 2 25,0 0 0,-1 0 0,1 0 0,-1 0 0,0 0 0,0 0 0,-1 0 0,1 4 0,-1 38 217,0-24-158,-1 3-40,1-8 25,-1 0-1,2 0 1,5 31 0,-6-46-60,1-1 1,-1 1-1,1-1 1,-1 1-1,1-1 1,-1 1 0,1-1-1,0 0 1,0 1-1,0-1 1,0 0 0,-1 0-1,2 0 1,-1 1-1,0-1 1,0 0 0,0 0-1,0-1 1,1 1-1,-1 0 1,2 1 0,-1-2-1,0 0 1,-1 1-1,1-1 1,0 0-1,0 0 1,0 0-1,-1-1 1,1 1-1,0 0 1,0 0-1,0-1 1,-1 0-1,1 1 1,0-1-1,1-1 1,6-3 26,0-1 1,0 0-1,0 0 0,11-13 1,7-7-21,1 2 0,0 0 0,41-24 0,-67 47-40,0 0 0,0 0 0,0 0 0,0 1 0,0-1 0,0 0 1,3 0-1,-4 1 18,-1 0 0,1 0 1,-1 0-1,1 0 0,-1 0 1,1 0-1,-1 0 0,1 1 1,-1-1-1,1 0 1,-1 0-1,1 0 0,-1 1 1,1-1-1,-1 0 0,1 1 1,-1-1-1,0 0 0,1 1 1,-1-1-1,0 1 0,1-1 1,-1 0-1,0 1 0,1-1 1,-1 1-1,0-1 0,0 1 1,1-1-1,-1 1 0,0-1 1,0 1-1,0-1 1,0 1-1,0 0 0,2 13-49,-1 0-1,-1-1 0,-1 19 1,0 3 100,1-17-3,1-1 1,1 0-1,5 21 0,-5-28-24,1 0 0,0 0 0,1 0 0,0 0 0,1-1 0,10 16 0,-13-22 0,0 0 0,0-1 0,0 1 0,1-1 0,-1 0 0,1 1 0,-1-1 0,1-1 0,0 1 0,0 0 0,0-1 0,0 1 0,5 1 0,-6-3 6,0 1 0,0-1-1,-1 0 1,1 0 0,0 0 0,0 0-1,0 0 1,0 0 0,0 0 0,0-1 0,-1 1-1,1-1 1,0 1 0,0-1 0,-1 0 0,1 1-1,0-1 1,-1 0 0,1 0 0,-1 0-1,1 0 1,-1-1 0,1 1 0,-1 0 0,0-1-1,2-1 1,4-8 97,-1 0-1,1 0 1,-2 0-1,0-1 0,6-20 1,-6 16-128,-1 0 1,-1-1-1,0 1 0,-2-1 1,1-20-1,-2 34-2,0-1 1,0 0-1,-1 1 0,1-1 1,-1 1-1,0-1 0,0 1 1,0 0-1,0-1 1,0 1-1,-1 0 0,0 0 1,1 0-1,-1 0 0,0 0 1,-5-5-1,4 6-22,1 0 0,-1 0-1,1 1 1,-1-1 0,0 1-1,0-1 1,0 1 0,1 0 0,-1 0-1,0 0 1,-1 1 0,1-1-1,0 1 1,0-1 0,0 1-1,0 0 1,0 0 0,-6 2 0,-2 0 5,0 0 0,-11 5 0,-3 0-72,20-5 94,7 0 38,10-1 33,18-7-1,8-2 272,56-19 1,-68 17-210,-1-2 1,-1-1 0,0 0 0,38-30 0,-60 42-114,0-1 1,0 1-1,0 0 1,0-1-1,0 1 1,0 0-1,0 0 1,0 0-1,1 0 1,1 0-1,-3 1-8,-1 0 0,1 0 0,-1 0 0,0 0 0,1 0 0,-1 0 0,0 1 1,1-1-1,-1 0 0,1 0 0,-1 0 0,0 0 0,1 1 0,-1-1 0,0 0 0,0 0 0,1 0 0,-1 1 0,0-1 0,1 0 0,-1 1 0,0-1 0,0 0 0,1 1 0,-1 1 17,1-1 0,-1 1 0,1-1 0,-1 1 0,0-1 0,1 1 0,-1-1 0,0 1 0,0 1 0,5 184 437,-4-184-435,-1 1-1,1-1 0,0 1 1,0-1-1,0 0 0,1 0 1,1 4-1,-3-6-14,0-1 0,1 1-1,-1 0 1,1 0 0,-1-1 0,1 1 0,-1 0 0,1-1 0,-1 1-1,1 0 1,-1-1 0,1 1 0,0-1 0,-1 1 0,1-1 0,0 1-1,0-1 1,-1 0 0,1 1 0,0-1 0,0 0 0,0 0 0,-1 1-1,1-1 1,0 0 0,0 0 0,0 0 0,0 0 0,-1 0 0,1 0-1,0 0 1,0-1 0,0 1 0,1 0 0,2-3 44,0 0 0,0-1 0,0 1 0,0-1 1,-1 1-1,1-1 0,-1 0 0,5-9 0,8-9 28,9-9-187,-19 22 64,0 0-1,1 1 1,0-1 0,1 1 0,0 1 0,0 0 0,1 0-1,10-7 1,-17 14 28,-1-1-1,0 1 1,0 0-1,0 0 1,0 0-1,0 0 1,0 0 0,0 0-1,1 0 1,-1 0-1,0 0 1,0 1-1,0-1 1,0 0-1,0 1 1,0-1-1,0 1 1,0-1 0,0 1-1,0-1 1,1 2-1,18 16-135,-13-10 128,0 0-1,7 14 1,3 3 24,9 14 2,-17-25 32,1-1-1,12 15 1,-19-25-19,0-1 0,0 1 1,0-1-1,0 0 0,0 0 0,0 0 1,0-1-1,0 1 0,5 1 0,-7-3-1,0 1 0,0-1-1,1 0 1,-1 1-1,0-1 1,0 0-1,1 0 1,-1 0 0,0 0-1,0 0 1,0 0-1,1 0 1,-1 0-1,0-1 1,0 1 0,1 0-1,-1-1 1,0 1-1,0-1 1,0 1-1,0-1 1,0 0 0,0 1-1,0-1 1,0 0-1,0 0 1,1-1-1,2-4 0,0-1-1,-1 0 0,0 0 0,0 0 0,-1 0 0,1 0 0,0-10 0,4-9 32,-3 9-68,-1 1 0,0-1 0,-1 0 0,-1 0 0,-1-20 0,0 28 22,0 6-19,1 1 0,-1-1 0,1 1 0,0 0 0,0-1 0,0 1 0,0 0 0,0 0 0,1 0 0,-1 0 0,1 0 0,-1 0 0,1 0 0,0 1 0,0-1 0,-1 0 0,1 1 0,0-1 0,1 1 0,2-2 0,3-1 16,1-1-1,-1 2 1,0-1-1,17-3 0,-14 5 107,1 1-1,0 0 0,0 1 1,-1 0-1,24 3 0,-30-1-55,-1-1-1,0 1 0,1 0 1,-1 0-1,0 0 0,0 1 1,0 0-1,-1 0 0,1 0 1,0 0-1,-1 0 0,0 0 1,0 1-1,0 0 0,0-1 1,-1 1-1,4 8 0,-4-9-257,19-12-14428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3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7 250 3072,'0'0'60,"0"-1"0,-1 1-1,1 0 1,0 0 0,0 0 0,0 0 0,0 0 0,-1 0 0,1 0-1,0 0 1,0 0 0,0 0 0,0 0 0,-1 0 0,1 0 0,0 0-1,0 0 1,0 0 0,0 0 0,-1 0 0,1 0 0,0 0 0,0 0-1,0 0 1,0 1 0,0-1 0,-1 0 0,1 0 0,0 0 0,0 0-1,0 0 1,0 0 0,0 0 0,0 1 0,-1-1 0,1 0 0,0 0-1,0 0 1,0 0 0,0 0 0,0 1 0,0-1 0,0 0 0,0 0-1,0 0 1,0 0 0,0 1 0,0-1 0,8 8 1395,-5-6-1232,1 0-1,-1 0 0,1 0 1,0-1-1,4 2 0,4-1 126,0-1 0,0-1 0,0 0 0,0-1 0,1 0 0,19-5-1,-1-1 249,39-16 0,56-31 295,-109 45-758,0 0 0,-1-2 1,0 0-1,-1-1 0,14-14 1,-6 0 101,-22 24-213,1 0-1,-1-1 1,0 1 0,0 0-1,0 0 1,0-1 0,0 1 0,0 0-1,0-1 1,-1 1 0,1-4 0,-1 5-36,0-1 1,0 0 0,0 0 0,-1 0 0,1 0 0,0 0 0,-1 1 0,1-1 0,-1 0 0,0 0 0,0 0 0,1 1 0,-1-1 0,0 1 0,-1-1-1,1 1 1,0-1 0,0 1 0,-1-1 0,-1-1 0,0 1-56,0 1-1,0-1 1,0 1 0,0 0-1,0 0 1,0 0 0,-1 0-1,1 0 1,0 1-1,-7-1 1,0 1-107,0 0-1,0 1 1,1 1 0,-1-1-1,0 1 1,-16 7 0,14-4 177,1 0 1,0 2 0,1-1-1,0 1 1,0 1 0,0 0-1,1 0 1,0 1 0,1 0-1,0 1 1,0 0 0,-10 17-1,11-14 102,0 0 0,0 0 0,1 0-1,1 1 1,1 0 0,0 0 0,0 1-1,1-1 1,1 1 0,0 17 0,2-25-21,0 0 0,1 0 0,-1 0 0,1 0 0,1 0 0,0 0 0,0 0 0,0-1 0,0 1 0,1-1 0,0 0 0,6 9 0,-5-10 11,0 0-1,0-1 1,1 1-1,0-1 1,0 0 0,0 0-1,0 0 1,1-1-1,-1 0 1,1 0-1,0 0 1,0-1 0,8 3-1,-5-3-32,1 0-1,-1-1 0,0 0 1,0 0-1,0-1 1,1 0-1,-1-1 0,0 0 1,0 0-1,0-1 0,0 0 1,0-1-1,0 0 1,0 0-1,-1-1 0,14-7 1,9-9-8,0-1 0,52-46 0,-54 41-29,-9 10 24,24-22 37,1 3 0,52-32 0,-95 66-77,0 0 1,0 0-1,1 0 0,-1 0 0,0 0 0,1 1 1,-1-1-1,0 1 0,4-1 0,-5 1-4,0 0 0,0 0 0,-1 0 0,1 1 0,0-1 0,-1 0 0,1 0 0,0 0 0,-1 1 0,1-1 0,0 0 0,-1 1 0,1-1 0,0 0 0,-1 1 0,1-1 0,-1 1 0,1-1 0,-1 1 0,1-1 0,-1 1 0,1-1 0,-1 1 0,0 0-1,1-1 1,-1 1 0,0 0 0,1-1 0,-1 1 0,0 0 0,0-1 0,0 1 0,0 0 0,1 1 0,-1 7 23,-1 0 0,1 0-1,-2 0 1,1 0 0,-1 0 0,-5 16-1,0 0 56,1-1 0,-23 103 766,29-126-819,0 0 0,-1 1-1,1-1 1,0 0-1,0 0 1,0 0 0,0 0-1,0 0 1,0 0-1,1 0 1,-1 0 0,0 0-1,0 0 1,1 0-1,-1 0 1,0 0-1,1 0 1,-1 0 0,2 1-1,-1-1-5,0-1 0,-1 0-1,1 1 1,0-1-1,0 0 1,0 1 0,-1-1-1,1 0 1,0 0 0,0 0-1,0 0 1,0 0 0,0 0-1,0 0 1,0 0 0,-1 0-1,1 0 1,0 0 0,0 0-1,0-1 1,0 1 0,-1 0-1,1-1 1,0 1-1,1-1 1,15-9 49,0-1-1,-1 0 1,0-1-1,-1-1 1,18-18-1,-1 1-61,1 0 55,34-29 2,-55 49-184,1 0 0,0 1 1,20-9-1,-33 18 106,1-1 1,0 1 0,-1-1-1,1 1 1,0-1 0,0 1-1,0 0 1,-1-1 0,1 1-1,0 0 1,0 0 0,0 0-1,0-1 1,0 1 0,0 0-1,-1 0 1,1 0 0,0 1-1,0-1 1,0 0 0,0 0-1,0 0 1,-1 1 0,1-1-1,0 0 1,0 1 0,0-1-1,-1 1 1,1-1 0,0 1-1,0-1 1,-1 1 0,1-1-1,-1 1 1,1 0 0,0-1-1,-1 1 1,1 0 0,-1-1-1,0 1 1,1 1 0,1 3-21,-1-1 0,0 1 1,0 0-1,0 0 0,-1 0 0,0 5 1,1-10 30,-3 100 76,0-66 62,2 1 0,4 38-1,-3-69-95,-1-1 0,1 1 0,0-1-1,0 1 1,0-1 0,1 0-1,-1 0 1,1 0 0,-1 1-1,1-1 1,0-1 0,0 1 0,5 4-1,-6-5-17,1-1-1,0 0 0,0 1 0,0-1 1,0 0-1,0 0 0,0 0 0,0-1 1,0 1-1,0 0 0,0-1 0,0 0 1,0 1-1,0-1 0,1 0 0,-1 0 1,0 0-1,0 0 0,0 0 0,1-1 1,-1 1-1,0-1 0,3-1 0,6-2 17,-1-1-1,0 0 1,0-1-1,0 0 0,-1 0 1,11-10-1,51-50 267,-53 48-281,83-87-28,-84 84 1,-1-1 0,0-1 0,15-29 0,-30 49-3,1 0 0,-1 0 0,0 1 0,0-1 1,0 0-1,-1 0 0,1 0 0,-1 0 0,1 0 1,-1-5-1,0 7-3,0 0 0,-1 0 0,1 0-1,0 0 1,0 0 0,-1 0 0,1 0 0,-1-1 0,1 1 0,-1 0 0,0 1 0,1-1 0,-1 0 0,0 0 0,1 0 0,-1 0 0,0 0 0,0 1-1,0-1 1,0 0 0,0 1 0,0-1 0,0 1 0,0-1 0,0 1 0,0-1 0,0 1 0,0 0 0,-2-1 0,1 1-3,-1-1 1,0 1 0,1 0-1,-1 0 1,0 0-1,1 0 1,-1 1 0,0-1-1,1 1 1,-1-1 0,0 1-1,1 0 1,-4 2-1,-3 2-11,0 0 0,-10 8-1,5-2-3,1 1-1,0 1 0,1 0 0,0 1 1,1 0-1,1 0 0,0 1 1,1 1-1,1-1 0,0 1 0,2 1 1,-1 0-1,2 0 0,-4 20 0,7-29 25,1 0-1,0 0 0,1 0 1,0 0-1,0-1 0,1 1 1,2 12-1,-2-16 13,0 0-1,1 0 1,-1 0 0,1 0-1,0-1 1,0 1-1,0 0 1,0-1 0,1 0-1,0 1 1,-1-1 0,1 0-1,0 0 1,1-1-1,-1 1 1,4 2 0,3 0 33,-1 0 0,1-1 1,0 0-1,1-1 0,-1 0 1,0 0-1,1-1 0,0-1 1,-1 1-1,1-2 0,0 0 1,0 0-1,0-1 1,-1 0-1,19-4 0,-7-1 15,0 0-1,0-2 0,-1 0 1,0-1-1,0-1 0,24-17 1,-20 9-70,-1 0 0,-2-2 0,0-1 0,-1 0 0,-1-1 0,18-27 0,-29 38-115,1-1 0,16-15 0,-26 27 124,0 0 0,0 0 0,0 0 0,0 0 0,0 0-1,0 0 1,0 0 0,0 0 0,0-1 0,1 1 0,-1 0 0,0 0 0,0 0 0,0 0 0,0 0 0,0 0-1,0 0 1,0 0 0,0 0 0,0 0 0,0 0 0,0 0 0,0 0 0,1 0 0,-1 0 0,0 0-1,0 0 1,0 0 0,0 0 0,0 0 0,0 0 0,0 0 0,0 0 0,0 1 0,0-1 0,0 0 0,0 0-1,0 0 1,1 0 0,-1 0 0,0 0 0,0 0 0,0 0 0,0 0 0,0 0 0,0 0 0,0 0 0,0 0-1,0 0 1,0 0 0,0 1 0,0-1 0,1 7-92,-1 9 30,-10 54-58,5-42 175,-1 47 1,6-68-25,0 1 1,0-1-1,1 1 0,0-1 1,0 1-1,5 11 1,-6-17-15,1 0 0,0 0 0,0-1 0,0 1 0,1 0 0,-1 0 0,0-1 0,0 1 0,1-1-1,-1 1 1,1-1 0,0 0 0,-1 1 0,1-1 0,0 0 0,0 0 0,0 0 0,-1-1 0,1 1 0,0 0 0,0-1 0,0 1 0,0-1 0,0 1 0,1-1 0,-1 0 0,0 0 0,0 0 0,2 0 0,18-3 123,1 0 0,-1-1 0,34-11 0,61-29 126,-82 28-287,0-2 1,0-1 0,-2-2-1,-1 0 1,0-3-1,46-44 1,-59 50-7,-14 15 26,0-1-1,-1 0 1,0 0-1,0-1 1,0 1-1,0-1 1,-1 0 0,4-5-1,-7 10 2,0 0 0,-1 0 1,1 0-1,0 0 0,0 0 0,0 0 1,0 0-1,0 0 0,0 0 0,0 0 0,0 0 1,0 0-1,0 0 0,0 0 0,0 0 0,0 0 1,0 0-1,0 0 0,0 0 0,0 0 1,0 0-1,0 0 0,0 0 0,0 0 0,0 0 1,0 0-1,0 0 0,0 0 0,0 0 1,0 0-1,0 0 0,0-1 0,0 1 0,0 0 1,0 0-1,0 0 0,0 0 0,0 0 0,0 0 1,0 0-1,0 0 0,0 0 0,0 0 1,0 0-1,0 0 0,0 0 0,0 0 0,0 0 1,-6 5-120,-9 13 10,-104 150-125,94-131 236,19-28 19,0 0 1,1 0 0,0 0-1,0 1 1,1 0 0,-3 12-1,6-20-7,1 1-1,-1-1 1,1 0-1,-1 1 1,1-1-1,0 1 1,0-1-1,0 1 1,0-1-1,0 1 1,1-1-1,-1 0 1,1 1-1,-1-1 0,1 1 1,0-1-1,0 0 1,0 0-1,0 0 1,1 1-1,-1-1 1,0 0-1,1 0 1,0-1-1,-1 1 1,1 0-1,0 0 0,0-1 1,0 1-1,0-1 1,4 2-1,-2-1 22,0 0-1,1-1 0,-1 0 0,1 0 1,-1 0-1,1 0 0,0-1 1,-1 1-1,1-1 0,-1 0 0,1-1 1,0 1-1,-1-1 0,1 0 1,-1 0-1,1-1 0,-1 1 0,0-1 1,1 0-1,-1 0 0,0 0 1,0 0-1,-1-1 0,1 0 0,0 0 1,-1 0-1,4-4 0,8-14-16,0-1 0,-2-1 0,-1 0-1,-1 0 1,11-32 0,-4 10-235,-13 36 96,-4 11-84,-2 17-141,0-11 356,-4 25-163,-14 58 0,-17 33 4,17-63 215,8-25-59,-65 197-32,62-198 89,-2 0 1,-1-2 0,-2 1 0,-29 40-1,42-67 22,0 0 0,-1 0-1,1 0 1,-1 0-1,-1-1 1,1 0 0,-1-1-1,0 0 1,-12 6-1,15-8-38,1-2-1,0 1 0,-1 0 1,1-1-1,-9 1 0,11-1-32,0-1 0,0 0 0,-1 0 1,1-1-1,0 1 0,0 0 0,-1-1 0,1 1 0,0-1 0,0 0 0,0 0 0,0 0 0,0 0 1,-3-2-1,2 1-8,0-1 0,0 0 1,0 0-1,0 0 0,0 0 1,1 0-1,-1-1 0,1 1 1,0-1-1,0 0 0,1 1 1,-1-1-1,1 0 0,-1 0 1,1 0-1,0 0 0,0-8 1,0 1-27,1 0 0,0 0 0,0 0 0,1 0 0,3-16 0,0 10-1,1 0 1,1 0-1,0 1 0,1 0 0,1 0 0,0 0 0,1 1 1,1 0-1,12-14 0,-8 13 2,1 0 0,0 2 0,1 0 0,0 0 0,1 2 0,1 0 0,22-12 0,162-72 50,-182 85-8,31-22-1,-12 5-7,-2 4-13,-1-2 1,-1-2-1,-1-1 1,-1-2-1,-2-1 1,45-60-1,-3-13-259,-61 94 112,-6 7-8,-6 4 153,0 0-1,0 0 0,0 0 1,0 0-1,0 0 0,0 0 1,0 0-1,1 0 1,-1 0-1,0 0 0,0 0 1,0 0-1,0 0 1,0 0-1,0 0 0,0 0 1,0 0-1,0 0 0,0 1 1,0-1-1,0 0 1,0 0-1,1 0 0,-1 0 1,0 0-1,0 0 1,0 0-1,0 0 0,0 0 1,0 0-1,0 0 0,0 0 1,0 0-1,0 0 1,0 0-1,0 0 0,0 1 1,0-1-1,0 0 1,0 0-1,0 0 0,0 0 1,0 0-1,0 0 0,0 0 1,0 0-1,0 0 1,0 0-1,0 0 0,0 1 1,0-1-1,0 0 1,0 0-1,0 0 0,0 0 1,0 0-1,0 0 0,0 0 1,0 0-1,0 0 1,-1 0-1,-32 103-377,21-71 468,1 0 1,-11 59-1,21-84-65,1-1 1,-1 1-1,1-1 0,0 0 0,1 1 0,-1-1 0,1 1 0,3 10 1,-3-15 8,0 1 0,1-1 0,-1 1 1,0-1-1,1 1 0,-1-1 1,1 0-1,0 0 0,-1 0 0,1 0 1,0 0-1,0 0 0,1-1 1,-1 1-1,0-1 0,0 1 1,1-1-1,-1 0 0,1 0 0,-1 0 1,1 0-1,0 0 0,3 0 1,4 0 6,-1 0 0,0-1 0,1 0 0,-1 0 0,1-1 0,-1 0 0,0-1 0,0 0 0,0 0 0,0-1 0,0 0 0,0-1 0,-1 0 0,1 0 0,-1-1 0,0 0 1,0 0-1,10-10 0,16-17 39,-1-2 1,-1-2 0,-2 0 0,46-75 0,-67 96-44,13-27 0,-20 38-49,0 0-1,-1 0 1,0 0 0,1-1 0,-1 1 0,-1 0 0,1 0-1,-1-1 1,1 1 0,-1 0 0,0-1 0,-2-5 0,2 9 5,0 1 1,0-1 0,0 1 0,0-1 0,0 1 0,0-1-1,0 1 1,-1-1 0,1 1 0,0-1 0,0 1 0,-1 0-1,1-1 1,0 1 0,0-1 0,-1 1 0,1 0 0,-1-1-1,1 1 1,0 0 0,-1-1 0,1 1 0,-1 0 0,1-1-1,-1 1 1,1 0 0,-1 0 0,1 0 0,-1 0-1,1-1 1,-1 1 0,1 0 0,-1 0 0,1 0 0,-1 0-1,1 0 1,-1 0 0,1 0 0,-1 0 0,1 0 0,-1 1-1,1-1 1,-1 0 0,1 0 0,-1 0 0,1 1 0,-1-1-1,1 0 1,0 0 0,-1 1 0,1-1 0,-1 0 0,0 1-1,-2 2-27,0 0-1,0 0 0,0 0 0,0 0 0,0 1 0,-2 3 0,-1 5-6,0 0 0,1 0 0,0 1-1,1 0 1,-3 20 0,2-12-20,0-3 70,1 1-1,1 0 1,0 26 0,3-38 15,0 0 1,0 1 0,1-1-1,0 0 1,0 0 0,1 1 0,0-1-1,0 0 1,1-1 0,0 1-1,5 9 1,-5-12 6,-1-1 0,1 0-1,-1 0 1,1 0 0,0-1 0,0 1 0,0-1-1,1 1 1,-1-1 0,0 0 0,1-1-1,0 1 1,-1 0 0,1-1 0,0 0 0,0 0-1,-1 0 1,1 0 0,0-1 0,8 1 0,-1-2 65,1 1 0,0-2 0,-1 1 0,1-2 0,18-5 0,-13 2-37,-1-1 0,1 0 1,-1-1-1,0-1 1,-1 0-1,28-23 0,-23 14-21,0-1 0,-2-1 0,31-41-1,-40 48-67,4-6-56,0 1 0,2 1-1,0 0 1,23-21 0,-36 37 64,0-1 0,0 1 0,-1 0 0,1 0 0,0 0 0,0 0 0,4 0 0,-5 0 19,-1 1-1,1 0 1,-1 0-1,1 0 0,-1 0 1,1 0-1,-1 0 1,1 0-1,0 0 1,-1 0-1,1 0 1,-1 0-1,1 1 1,-1-1-1,1 0 1,-1 0-1,1 0 1,-1 1-1,1-1 1,-1 0-1,0 1 1,1-1-1,-1 0 0,1 1 1,-1-1-1,0 1 1,1-1-1,-1 0 1,0 1-1,1-1 1,-1 1-1,0-1 1,0 1-1,1-1 1,-1 1-1,0-1 1,0 1-1,0 0 1,2 9-47,-1 0 0,-1 0 1,1 0-1,-2-1 1,-1 13-1,-9 53 72,8-62-24,-2 10 26,-1 0-1,-1-1 0,-1 0 0,-13 25 0,13-33 95,0 0 0,-1 0 0,-1 0-1,-13 13 1,4-3 240,19-24-348,-1 0 1,1 0-1,0 0 0,0 0 1,0 0-1,0 0 0,0 0 1,0 0-1,0 1 0,0-1 1,0 0-1,0 0 0,0 0 1,0 0-1,0 0 0,0 0 1,0 0-1,0 0 0,0 0 1,-1 0-1,1 1 0,0-1 1,0 0-1,0 0 0,0 0 1,0 0-1,0 0 0,0 0 1,0 0-1,0 0 0,0 0 1,1 1-1,-1-1 0,0 0 1,0 0-1,0 0 0,0 0 1,0 0-1,0 0 0,0 0 1,0 0-1,0 0 0,0 0 1,0 0-1,0 0 0,0 1 1,0-1-1,0 0 0,0 0 1,1 0-1,6 0 196,20-6-71,-3 2-206,56-7 8,1 1-1913,-1 4-4218,-12 2-2180,-41 7 4922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0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 7392,'-11'-14'2373,"11"14"-2330,-1 0-1,1 0 1,0-1 0,0 1-1,0 0 1,0 0 0,-1 0-1,1 0 1,0 0 0,0 0-1,0 0 1,0 0-1,-1 0 1,1 0 0,0 0-1,0 0 1,0 0 0,-1 0-1,1 0 1,0 0 0,0 0-1,0 0 1,0 0 0,-1 0-1,1 0 1,0 0 0,0 0-1,0 0 1,0 0 0,-1 0-1,1 0 1,0 1-1,0-1 1,0 0 0,0 0-1,0 0 1,-1 0 0,1 0-1,0 1 1,0-1 0,0 0-1,-4 5 1852,2 44 1203,-9 52-1,0-1-2062,-16 647 1542,27-738-2547,0 22 393,4 36 1,-2-53 266,-2-20-445,-1-23-158,4 12-122,0-1-1,1 0 1,1 1 0,11-29 0,-1 11-16,56-120-398,-63 140 447,60-123-122,-63 128 139,1-6 7,17-28 0,-21 41-24,-1 1-1,1-1 1,0 0 0,0 1 0,1-1-1,-1 1 1,0 0 0,1-1 0,-1 1-1,1 0 1,0 1 0,0-1-1,-1 0 1,1 1 0,0 0 0,4-2-1,-5 3 12,-1 0-1,1 0 0,-1 0 1,1 0-1,-1 0 0,1 0 1,-1 0-1,1 0 0,-1 1 1,0-1-1,1 1 0,-1-1 1,0 1-1,1-1 0,-1 1 1,0 0-1,1 0 0,-1 0 1,0-1-1,0 1 0,0 0 1,0 0-1,0 1 0,0-1 1,0 0-1,0 0 0,-1 0 1,1 1-1,1 1 0,0 3 40,0-1 0,0 1 0,0 0 0,-1-1 0,2 12 0,-1-2 12,-1-1 0,-1 1 0,0 0 1,-1-1-1,0 1 0,-1-1 0,-1 0 1,-5 18-1,-16 32 55,21-57-101,0 0 0,-1 0-1,0-1 1,0 1-1,0-1 1,-11 10 0,8-9-3,2-3-148,0 1-1,0 0 0,-7 10 1,12-14 122,-1 0 1,1 0 0,0-1 0,0 1 0,0 0 0,0 0-1,0 0 1,0 0 0,0 0 0,0 0 0,0 0-1,0-1 1,1 1 0,-1 0 0,0 0 0,1 0 0,-1 0-1,0-1 1,1 1 0,-1 0 0,1 0 0,-1-1-1,1 1 1,0 0 0,-1-1 0,1 1 0,0 0 0,-1-1-1,2 1 1,26 19 173,-27-19-159,7 4 110,0 0 1,1-1-1,-1 0 0,1 0 1,16 4-1,-19-7 0,0 0-1,0-1 1,0 1-1,0-1 1,0 0 0,0 0-1,1-1 1,-2 0-1,1 0 1,10-3 0,2-3 160,0 0 1,-1-1-1,31-21 1,44-40 22,37-25-484,-128 93 193,0 1 0,1-1 0,-1 0-1,0 0 1,0 1 0,1-1 0,-1 1 0,0-1-1,1 1 1,-1 0 0,0-1 0,1 1 0,-1 0-1,1 0 1,-1 0 0,2 0 0,-2 1 9,0-1 0,0 1 1,-1-1-1,1 1 0,0-1 1,0 1-1,0 0 0,-1-1 1,1 1-1,0 0 0,-1 0 0,1-1 1,-1 1-1,1 0 0,-1 0 1,1 0-1,-1 0 0,0 0 1,1 0-1,-1 0 0,0 0 1,1 1-1,0 4 5,0 0 1,-1-1-1,1 1 1,-1 0-1,0-1 1,0 1-1,-2 8 1,-12 39 98,5-21 154,8-30-253,1 0 0,-1 1 0,1-1-1,0 0 1,0 0 0,-1 1-1,2-1 1,-1 0 0,0 1-1,1 3 1,-1-6-19,1 1 0,-1 0 0,0-1 1,1 1-1,-1-1 0,1 1 0,-1-1 0,1 1 0,-1-1 0,1 1 0,-1-1 1,1 0-1,-1 1 0,1-1 0,0 0 0,-1 1 0,1-1 0,0 0 0,-1 0 1,1 0-1,0 0 0,-1 1 0,1-1 0,0 0 0,-1 0 0,1 0 1,0 0-1,-1-1 0,1 1 0,0 0 0,-1 0 0,1 0 0,0 0 0,-1-1 1,1 1-1,-1 0 0,1-1 0,0 1 0,5-3-30,-1 0 0,0-1 0,0 1 0,0-1 0,0 0-1,6-6 1,5-5-26,92-62-302,-107 76 352,0 0 0,-1 1 0,1-1 1,0 1-1,0-1 0,0 1 0,1-1 1,-1 1-1,0 0 0,0-1 0,0 1 1,0 0-1,0 0 0,0 0 0,0 0 0,0 0 1,1 0-1,-1 0 0,0 0 0,0 0 1,0 1-1,0-1 0,2 1 0,-2 0 20,1 0 0,-1 1 0,1-1 0,-1 0 0,0 1 0,1 0 0,-1-1-1,0 1 1,0-1 0,0 1 0,0 0 0,-1 0 0,2 3 0,0 3 85,0 0 1,0 1 0,-1-1-1,0 1 1,0-1-1,-1 9 1,0-9-44,0 0 0,0 0 1,1 0-1,0 0 0,1 0 0,3 11 0,-3-13-58,-1-3-8,0-1 0,0 1-1,1 0 1,-1-1 0,4 5 0,-5-6 6,1 0 1,-1-1 0,1 1 0,-1-1-1,1 1 1,0-1 0,-1 0 0,1 1-1,-1-1 1,1 0 0,0 1 0,0-1-1,-1 0 1,1 0 0,0 0 0,-1 1-1,1-1 1,0 0 0,0 0 0,-1 0-1,1 0 1,0 0 0,0-1 0,-1 1-1,1 0 1,0 0 0,-1 0 0,1-1-1,1 1 1,7-5-172,1 0-1,16-12 1,0-1-35,237-131-399,-259 147 618,24-11-160,-28 13 146,1 0 0,0 0 0,-1-1-1,1 1 1,0 0 0,-1 0-1,1 0 1,0 0 0,0 0-1,-1 0 1,1 0 0,0 0 0,-1 0-1,1 0 1,0 0 0,0 1-1,-1-1 1,1 0 0,0 0 0,-1 1-1,1-1 1,-1 0 0,1 1-1,0-1 1,-1 1 0,1-1 0,-1 1-1,1-1 1,-1 1 0,1-1-1,-1 1 1,0 0 0,1-1 0,-1 1-1,2 5 89,-1 1-1,0-1 0,0 0 1,-1 0-1,1 0 0,-1 0 1,-1 0-1,1 1 0,-4 11 1,1 8 23,2-14-77,1-1 1,1 1 0,0-1 0,0 1 0,1-1 0,0 1 0,1-1 0,1 0 0,0 0 0,0 0 0,1-1 0,0 1 0,1-1 0,0-1 0,9 12 0,-13-18-17,0-1 0,0 1 0,0-1-1,1 1 1,-1-1 0,1 0 0,-1 0-1,1 0 1,0 0 0,0 0 0,-1 0 0,7 1-1,-7-2-13,-1-1 0,1 0 0,0 0 0,-1 1 0,1-1 0,0-1 0,0 1 0,-1 0 0,1 0 0,0-1 0,-1 1 0,1 0 0,0-1 0,-1 0 0,1 1 0,-1-1 0,1 0 0,-1 0 0,1 0 0,-1 0 0,1 0 0,-1 0 0,0 0 0,0-1 0,2-1 0,3-4-33,-1 0 0,0-1 0,0 1 0,-1-1-1,0-1 1,0 1 0,-1 0 0,0-1 0,-1 0-1,0 1 1,0-1 0,1-17 0,-2 18-7,-1 1 1,0-1 0,-1 0 0,1 1-1,-1-1 1,-1 1 0,0-1-1,0 1 1,0 0 0,-1 0 0,0 0-1,0 0 1,0 0 0,-1 1-1,-8-11 1,9 14 28,0 1-1,0-1 0,0 1 1,0 0-1,-1-1 1,1 2-1,-1-1 0,1 0 1,-1 1-1,1-1 1,-1 1-1,0 0 1,0 0-1,0 1 0,0-1 1,0 1-1,0 0 1,0 0-1,1 0 0,-1 1 1,-5 0-1,-9 2-29,1 2 1,0 0-1,-22 9 0,25-9 77,13-5-26,1 0 0,-1 0 0,0 0 0,1 0 0,-1 1-1,0-1 1,1 0 0,-1 0 0,1 1 0,-1-1 0,1 0 0,-1 1 0,0-1 0,1 0 0,-1 1 0,1-1 0,0 1 0,-1-1 0,1 1-1,-1-1 1,1 1 0,-1 0 0,2 0 5,-1-1 0,1 1-1,-1-1 1,1 1-1,-1-1 1,1 0 0,-1 1-1,1-1 1,-1 0-1,1 0 1,0 1 0,-1-1-1,1 0 1,-1 0 0,1 0-1,0 0 1,0 0-1,37 3 398,-19-4-310,1 0 0,-2-1-1,1-1 1,0-1-1,0 0 1,-1-1 0,24-11-1,-26 9-34,28-13 81,76-24-1,-119 44-139,0-1-1,0 1 1,-1 0 0,1 0-1,0-1 1,0 1-1,0 0 1,-1 0 0,1 0-1,0 0 1,0 0-1,0 0 1,-1 0 0,1 0-1,0 0 1,0 1 0,0-1-1,0 0 1,-1 0-1,1 1 1,0-1 0,0 0-1,-1 1 1,1-1-1,0 1 1,-1-1 0,1 1-1,-1-1 1,1 1-1,0 0 1,-1-1 0,1 1-1,-1 0 1,1-1 0,-1 1-1,0 0 1,1 0-1,-1-1 1,0 1 0,0 0-1,1 0 1,-1-1-1,0 1 1,0 0 0,0 0-1,0 0 1,0 0-1,0-1 1,0 1 0,0 2-1,-1 3 21,0 0 1,0 0-1,0 0 0,-1 0 0,-4 10 0,2-5 2,0 0 0,0 1 0,1-1 0,1 1 0,0 0 1,0 0-1,1 0 0,1 0 0,1 17 0,-1-28-16,1 0 1,-1 0 0,0 0-1,0 0 1,1 0 0,-1 0-1,0 0 1,1 0 0,-1 0-1,1 0 1,-1 0-1,1 0 1,0-1 0,-1 1-1,1 0 1,0 0 0,0-1-1,0 1 1,-1 0 0,1-1-1,0 1 1,0-1-1,0 1 1,0-1 0,0 1-1,0-1 1,0 0 0,0 1-1,0-1 1,0 0 0,0 0-1,0 0 1,0 0-1,0 0 1,1 0 0,-1 0-1,0 0 1,0 0 0,0 0-1,0-1 1,0 1 0,0 0-1,1-1 1,4-1 56,0-1 0,1 1 0,-1-1 1,0-1-1,10-7 0,136-102 9,-128 95-93,-9 5-109,35-20 0,-49 33 113,1-1-1,-1 1 1,0-1 0,1 1 0,-1 0 0,0 0-1,1-1 1,-1 1 0,1 0 0,-1 0 0,0 0-1,1 1 1,-1-1 0,0 0 0,1 0 0,-1 1 0,0-1-1,1 1 1,-1-1 0,0 1 0,0 0 0,0-1-1,1 1 1,-1 0 0,0 0 0,0 0 0,0 0-1,0 0 1,0 0 0,-1 0 0,1 0 0,0 0 0,1 2-1,3 5 45,0 0 0,-1 0 0,6 15-1,-8-17-76,8 15 99,21 37 0,-25-49-33,0 1 0,1-1 0,1-1 0,-1 1 1,16 12-1,-21-19-11,-1-1 1,0 0-1,1-1 0,-1 1 1,0 0-1,1 0 1,-1-1-1,1 1 0,-1 0 1,1-1-1,0 0 1,-1 1-1,1-1 0,0 0 1,-1 0-1,1 0 0,-1 0 1,1 0-1,0 0 1,-1 0-1,1-1 0,1 0 1,-1 0-10,0 0 0,0 0 0,0 0 0,-1 0 0,1 0 0,0-1 0,-1 1 0,1-1 0,-1 1 0,0-1 0,1 1 0,-1-1 0,0 0 0,0 0 0,0 0 0,1-3 0,1 0-41,-1 0 0,0 0 1,0-1-1,-1 1 0,1-1 1,-1 1-1,-1-1 0,1 0 1,-1 1-1,0-12 0,-2 1-19,1 5-18,0-1 1,0 1-1,-2 0 0,1 0 1,-6-13-1,8 22 49,-1 0-1,1 0 1,-1 0 0,1 0 0,0 0-1,0 0 1,-1 0 0,2 0 0,-1 0-1,0 0 1,0 0 0,1 0 0,-1 0-1,1 0 1,-1 0 0,1 0 0,0 0-1,0 0 1,0 0 0,0 1-1,0-1 1,0 0 0,1 1 0,-1-1-1,3-2 1,2-2-14,0 0 0,0 1 0,1 0 0,-1 0 0,14-7 0,-12 8 91,1 0-1,0 1 1,0 0-1,0 0 1,1 1-1,-1 0 1,0 1-1,1 0 1,0 0-1,-1 1 1,1 0-1,-1 1 1,1 0-1,-1 0 1,1 1-1,-1 0 1,10 4-1,-16-4 0,1-1 0,-1 0-1,-1 1 1,1 0 0,0 0-1,0 0 1,-1 0 0,1 0-1,-1 0 1,1 0 0,-1 1-1,0 0 1,0-1 0,0 1-1,0 0 1,-1 0 0,1 0-1,-1 0 1,0 0 0,2 5-1,-2-3-27,-1-1 1,1 0-1,-1 1 0,0-1 0,0 0 0,-1 1 0,1-1 0,-1 0 0,0 0 0,0 0 0,0 1 0,-1-1 0,1 0 0,-1 0 0,-3 5 0,-12 13 89,14-18-89,-1 1 0,1-1 1,0 1-1,0 0 0,0 0 1,-4 10-1,7-15-17,0 0-1,0 0 0,0 0 1,0 0-1,0 0 1,0 0-1,0 0 1,0 0-1,0 0 0,0 0 1,0 0-1,0 0 1,0 1-1,0-1 1,0 0-1,0 0 0,0 0 1,0 0-1,0 0 1,0 0-1,0 0 1,0 0-1,0 0 0,0 0 1,0 0-1,0 0 1,0 0-1,0 0 1,0 0-1,1 0 0,-1 0 1,0 0-1,0 0 1,0 0-1,0 0 1,0 1-1,0-1 1,0 0-1,0 0 0,0 0 1,0 0-1,0 0 1,0 0-1,0 0 1,0 0-1,0 0 0,0 0 1,0 0-1,1 0 1,-1 0-1,0 0 1,0 0-1,0 0 0,0 0 1,0 0-1,0-1 1,0 1-1,0 0 1,0 0-1,0 0 0,0 0 1,8-3 36,14-11 60,-8 5-18,2 0-118,6-5 34,1 2-1,0 0 0,1 2 0,26-9 1,-43 17 67,0 1 0,1-1 0,-1 1 1,0 0-1,0 1 0,1 0 1,-1 0-1,1 0 0,-1 1 1,0 0-1,0 1 0,0 0 1,1 0-1,-2 0 0,1 1 0,0 0 1,0 0-1,-1 1 0,9 5 1,27 24-245,-24-18 258,0-1 0,1-1 0,34 19 0,-46-29-842,0 0 0,0-1 0,1 0 0,-1 0 0,0-1 0,11 2 0,-12-3-692,0 0 0,0 0 0,0-1 0,0 0 0,0 0 0,0 0 0,0-1 0,10-4 0,11-5-3198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0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1366 6720,'-22'13'2170,"21"-13"-2094,1 0 1,-1 0-1,1 0 0,-1 1 0,1-1 0,-1 0 0,1 1 0,-1-1 0,1 0 0,0 1 0,-1-1 0,1 0 0,0 1 0,-1-1 0,1 1 0,0-1 0,-1 0 0,1 1 0,0-1 1,0 1-1,-1-1 0,1 1 0,0-1 0,0 1 0,0-1 0,0 1 0,0-1 0,0 1 0,0 0 0,0 0-4,0-1 1,0 0-1,0 1 0,1-1 0,-1 0 1,0 1-1,0-1 0,0 0 0,1 0 0,-1 1 1,0-1-1,1 0 0,-1 0 0,0 1 1,1-1-1,-1 0 0,0 0 0,1 0 1,-1 0-1,0 0 0,1 1 0,-1-1 1,1 0-1,-1 0 0,1 0 0,2 0 156,0-1-1,0 1 1,0-1 0,0 0-1,0 1 1,-1-1-1,1 0 1,0-1-1,0 1 1,-1 0-1,4-3 1,3-1 167,2-1-111,0-1 1,-1 0 0,1-1 0,-2 0 0,1-1-1,12-14 1,-9 7-74,-1 0 0,-1-1 0,12-23 0,63-142 104,-42 83-294,100-196 240,-20 38 75,-74 141 181,-46 107-331,0 0 0,-1 0 0,1 0-1,-2-1 1,3-11 0,-6 11 208,0 9-154,-3 6 150,-24 48-297,-11 21-69,-15 61 270,34-83-64,1 0 1,-19 102 0,1 110 127,37-258-337,-2 10 106,1 30 0,1-43-99,0 0 0,1 0 1,-1 0-1,0 0 0,1 0 1,0 0-1,0 0 0,0 0 0,0 0 1,0-1-1,1 1 0,-1-1 1,1 1-1,-1-1 0,1 1 1,0-1-1,3 3 0,-4-4-15,0 0 0,0-1 1,0 1-1,1 0 0,-1-1 0,0 1 0,1 0 0,-1-1 0,0 0 0,1 1 0,-1-1 0,1 0 1,-1 1-1,0-1 0,1 0 0,-1 0 0,1 0 0,-1-1 0,1 1 0,-1 0 0,0 0 0,3-2 1,0 1-3,0-1 1,0-1-1,-1 1 1,1-1-1,5-4 1,-3 2 12,7-7 13,-1 0 0,0 0 0,-1-1 0,0-1 0,-1 1 0,15-29 0,-1 2 29,110-183 372,-113 180-442,-1-1 0,-2-1 0,20-76 0,62-286 436,-98 401-413,0-2-38,-1 0 0,1-15 0,-9 36 121,0 11-26,2 0 1,-4 39 0,-3 18-25,-78 267 562,17-71-193,63-234-358,-12 58 354,22-101-407,-1 0 0,1 1 1,0-1-1,0 1 0,0-1 0,0 0 1,0 1-1,-1-1 0,1 1 0,0-1 1,0 1-1,0-1 0,0 0 1,0 1-1,0-1 0,1 1 0,-1-1 1,0 1-1,0-1 0,0 0 0,0 1 1,0-1-1,1 1 0,-1-1 0,0 0 1,0 1-1,0-1 0,1 0 1,-1 1-1,2-2 4,-1 0 0,0 0 0,0 0 1,0 0-1,0-1 0,0 1 0,0 0 0,0 0 0,-1-1 1,2-2-1,28-49-148,40-52 1,-66 99 99,0 1 0,1-1 0,0 1 0,0 0 0,8-5 0,-12 9 20,0 0 0,0 1-1,0-1 1,0 0 0,0 1-1,0-1 1,0 1 0,0-1 0,0 1-1,0-1 1,1 1 0,-1 0 0,0 0-1,0-1 1,0 1 0,1 0-1,-1 0 1,0 0 0,0 0 0,0 1-1,1-1 1,-1 0 0,0 0-1,0 1 1,0-1 0,0 1 0,1-1-1,-1 1 1,0-1 0,0 1-1,0 0 1,0 0 0,0-1 0,-1 1-1,1 0 1,0 0 0,1 2-1,4 7 35,0 1-1,-1 0 1,0 1-1,-1-1 1,0 1-1,3 20 0,2 3-11,-6-24 19,1 0 0,0 0 0,0-1 0,1 1-1,10 14 1,-13-22-13,0-1 1,0 1-1,0-1 0,1 1 1,-1-1-1,1 0 0,0 0 0,0 0 1,0 0-1,3 2 0,-4-3-7,1-1 0,-1 1 0,0 0 0,0-1 0,1 0 0,-1 1 0,0-1 0,1 0 0,-1 0 1,1 0-1,-1-1 0,0 1 0,0-1 0,1 1 0,-1-1 0,4-1 0,5-4 64,-1 0-1,1-1 1,-1 0 0,17-16-1,-10 9 14,3-3-21,13-10 12,-1 0 0,43-50 0,-73 75-55,-2 1-18,1 1 1,-1 0 0,0 0-1,1-1 1,-1 1 0,0 0-1,1-1 1,-1 1-1,0 0 1,1-1 0,-1 1-1,0-1 1,0 1 0,0 0-1,1-1 1,-1 1 0,0-1-1,0 1 1,0-1-1,0 1 1,0 0 0,0-1-1,0 1 1,0-1 0,0 1-1,0-1 1,0 1 0,0-1-1,0 1 1,0-1 0,0 1-1,0 0 1,-1-1-1,1 0 1,0 1-3,0 0 0,0 0 1,0 0-1,0 0 0,0 0 0,0 0 0,0 0 1,0 0-1,0 0 0,0 0 0,0-1 0,-1 1 1,1 0-1,0 0 0,0 0 0,0 0 0,0 0 0,0 0 1,0 0-1,0 0 0,0 0 0,0 0 0,0 0 1,0 0-1,0 0 0,0 0 0,0 0 0,-1 0 1,1 0-1,0 0 0,0 0 0,0 0 0,0 0 0,0 0 1,0 0-1,0 0 0,0 0 0,0 0 0,0 0 1,0 0-1,0 0 0,0 0 0,-1 0 0,1 0 1,0 0-1,0 1 0,0-1 0,0 0 0,0 0 0,0 0 1,0 0-1,0 0 0,0 0 0,0 0 0,0 0 1,0 0-1,-8 6-16,0 0-1,1 0 1,0 1 0,0 0 0,0 0 0,-8 13-1,-32 54 172,43-66-127,-20 31 98,-26 48 194,43-72-289,0-1-1,1 1 0,1 0 0,-4 17 0,8-26-19,0-1-1,0 1 0,0 0 0,1 0 0,0-1 0,0 1 1,1 0-1,-1 0 0,4 10 0,-4-14-3,1-1-1,-1 1 0,1-1 1,0 0-1,0 1 0,0-1 1,0 0-1,0 0 0,0 1 1,0-1-1,0 0 0,0 0 1,0 0-1,1 0 1,2 1-1,-2-1 10,0 0 0,0-1 0,1 1 0,-1-1 0,0 1 0,1-1 0,-1 0-1,0 0 1,1 0 0,-1 0 0,0 0 0,1-1 0,3 0 0,5-3-5,-1 1-1,1-2 1,-1 1-1,1-2 1,-1 1-1,-1-1 1,1-1 0,-1 0-1,0 0 1,0-1-1,-1 0 1,13-16-1,-1-2-9,-2-1-1,0-1 0,17-37 1,-29 52 15,-5 10-59,0-1 1,1 0-1,-1 1 0,1 0 1,0-1-1,0 1 0,0 0 0,6-6 1,-18 64 4,10-51 25,-1 1 0,1-1 1,0 1-1,0-1 0,0 0 0,1 1 0,-1-1 0,1 1 0,0-1 0,0 0 0,1 1 0,0-1 0,-1 0 0,1 0 0,0 0 0,1 0 0,-1-1 0,1 1 0,6 6 0,-7-8 26,0 0 1,0 0-1,0 0 1,1 0-1,-1-1 0,1 1 1,-1-1-1,1 1 0,-1-1 1,1 0-1,0 0 0,0 0 1,0 0-1,0-1 0,-1 1 1,1-1-1,0 0 0,0 0 1,0 0-1,0 0 1,0 0-1,0-1 0,0 1 1,0-1-1,0 0 0,-1 0 1,1 0-1,0 0 0,-1 0 1,6-3-1,-2-1-20,0 1-1,-1-2 1,1 1-1,-1 0 1,0-1-1,0 0 1,-1 0-1,0-1 1,4-7-1,30-68 178,-36 76-169,51-148 171,-39 111-72,36-156 172,-18-1-100,-7 46 109,-21 128-315,3-47-1,-9 66 47,0 18-51,-3 131 120,5-60 100,-1 51-466,6-1 1,41 238-1,-28-287-1595,-1-5-3109,-16-75 4235,-1 1 0,1-1-1,-1 1 1,0 0 0,0-1 0,-1 7-1,1-9 672,0-1 1,0 0-1,0 0 0,0 0 0,0 0 0,0 1 0,0-1 0,0 0 0,0 0 0,0 0 0,0 1 0,0-1 0,0 0 0,0 0 0,0 0 0,0 0 0,0 1 0,-1-1 0,1 0 0,0 0 0,0 0 0,0 0 0,0 1 0,0-1 0,0 0 0,0 0 1,-1 0-1,1 0 0,0 0 0,0 0 0,0 0 0,0 1 0,-1-1 0,1 0 0,0 0 0,0 0 0,0 0 0,0 0 0,-1 0 0,1 0 0,0 0 0,0 0 0,0 0 0,-1 0 0,1 0 0,0 0 0,0 0 0,0 0 0,-1 0 0,1 0 0,0 0 0,0-1 1,0 1-1,0 0 0,-1 0 0,1 0 0,0 0 0,0 0 0,-14-18-3785,-65-125-3682,26 43 8140,40 79 1161,-1 0 0,-1 1 0,0 1 0,-2 0 1,-34-30-1,45 45-1137,1 0 0,1-1 0,-1 0 0,1 0 0,-1 0 0,-3-7 0,8 11-529,-1 0-1,1 0 1,0 0 0,0 0-1,-1 0 1,1 0-1,0 0 1,0 0 0,0-1-1,0 1 1,0 0-1,0 0 1,0 0 0,0 0-1,1 0 1,-1 0-1,0 0 1,1 0 0,-1 0-1,1 0 1,-1 0-1,1 0 1,0 0 0,-1 0-1,1 0 1,0 0-1,-1 0 1,1 0 0,0 1-1,0-1 1,0 0-1,0 1 1,1-2 0,4-2 92,0 1 1,0 0 0,1 0 0,6-2-1,22-7 7,1 2 0,40-6-1,77-5-1493,-92 14-464,-20 1-1335,-8 4 944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0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48 121 10208,'-48'3'4640,"52"2"-4032,14-10 735,5 5-863,30-12 768,5 1-704,55-18-320,4 9-192,22-8-2016,-4 5 1088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0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8 6400,'-11'-7'2058,"6"9"-929,3 1-674,-24-4 5375,17 2-5253,-1 0 0,0 0 1,0 1-1,1 0 1,-1 1-1,1 0 1,0 1-1,0 0 0,0 0 1,-15 11-1,3 0-214,0 1-1,2 1 0,0 1 1,1 1-1,1 1 1,-28 40-1,33-42-293,2 1 0,0 0 0,1 0 0,0 1 0,2 0 0,1 1 0,0-1 0,-5 41 0,10-52 14,1 0 1,0 1-1,0-1 1,1 0-1,0 0 1,1 0-1,3 11 1,-4-17-50,-1-1 1,1 0-1,0 0 1,0 0 0,1 0-1,-1 0 1,0 0 0,0-1-1,1 1 1,-1 0 0,1-1-1,0 1 1,0-1 0,2 2-1,-2-2-9,-1 0 1,1 0-1,0-1 0,0 0 0,0 1 0,0-1 0,0 0 0,-1 0 1,1 1-1,0-2 0,0 1 0,0 0 0,0 0 0,0-1 0,0 1 1,0-1-1,-1 1 0,1-1 0,3-1 0,-2 0-5,1 0 0,-1 0 0,1-1 0,-1 1 0,0-1-1,0 1 1,0-1 0,-1 0 0,1 0 0,-1 0 0,0-1 0,3-4 0,1 0-1,10-17-9,-1-1 1,16-41 0,18-60-292,-5 8 252,-40 109 30,0 0 0,0 0 0,-1-1 0,-1 1 0,3-21 0,-17 76-652,10-19 731,1-1 0,2 1 0,0 0 0,2-1 0,9 43 0,-8-49 16,1 0 0,14 37 0,-16-50-55,1 1 0,-1 0 0,1-1-1,0 0 1,1 0 0,-1 0 0,1 0 0,1-1 0,-1 0 0,1 0 0,7 5-1,-10-8-7,1 0 0,-1-1 0,0 1 0,1-1 0,0 1 0,-1-1-1,1 0 1,0-1 0,-1 1 0,1-1 0,0 1 0,0-1 0,-1 0-1,1 0 1,0-1 0,0 1 0,0-1 0,-1 0 0,1 0 0,-1 0-1,1-1 1,0 1 0,-1-1 0,4-2 0,7-5 16,-1-1 0,0 0 0,-1 0 0,0-1 0,13-17-1,51-71 40,-44 56-75,71-82 51,-102 123-70,3-3 11,0 0-1,0 0 1,11-10-1,-15 15-4,0-1 1,1 1-1,-1 0 0,1-1 0,-1 1 1,1-1-1,-1 1 0,1 0 1,-1-1-1,1 1 0,0 0 0,-1 0 1,1-1-1,-1 1 0,1 0 1,0 0-1,-1 0 0,1 0 0,0 0 1,-1 0-1,1 0 0,-1 0 1,1 0-1,0 0 0,-1 0 0,1 0 1,0 0-1,-1 1 0,1-1 1,-1 0-1,1 0 0,0 1 0,-1-1 1,1 0-1,-1 1 0,1-1 1,-1 1-1,1-1 0,-1 1 0,0-1 1,1 1-1,-1-1 0,1 1 1,-1-1-1,0 1 0,0-1 0,1 1 1,-1-1-1,0 1 0,0 0 1,0-1-1,1 2 0,1 6 76,-1 0 0,0 0-1,0 0 1,-1-1 0,0 1 0,0 0-1,-2 10 1,1-1 27,-12 133 24,6-86-110,7-32 119,1-18-21,0-20-82,0 0-1,1-1 1,-1 1-1,5-10 1,1-4-52,1-9-2,25-76 4,-28 93 0,0 0 0,0 1-1,1 0 1,1 0-1,0 1 1,13-15-1,-19 24 25,-1 0 1,1 0-1,0 0 0,1 0 1,-1 1-1,0-1 1,0 0-1,0 1 0,0-1 1,0 1-1,1-1 0,-1 1 1,0 0-1,1-1 0,-1 1 1,0 0-1,0 0 0,1 0 1,-1 0-1,0 0 0,1 0 1,-1 0-1,0 0 0,1 1 1,-1-1-1,0 1 0,0-1 1,0 1-1,1-1 0,-1 1 1,0-1-1,0 1 0,0 0 1,0 0-1,0 0 0,0-1 1,1 3-1,4 2 58,-2 0-1,1 1 1,0 0 0,-1 0-1,6 11 1,50 111 500,-53-110-554,1 0-1,1 0 1,1-1 0,0 0-1,1 0 1,1-1 0,0-1-1,1 0 1,30 26 0,-41-40-161,0 1 1,0 0 0,0-1-1,0 1 1,1-1 0,-1 0-1,0 0 1,1 0 0,-1 0-1,1 0 1,-1 0 0,1-1-1,0 1 1,-1-1 0,1 0-1,0 0 1,-1 0 0,1 0-1,0 0 1,-1 0 0,1-1-1,-1 0 1,4 0 0,16-15-3702,1-1 1179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0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1789 4224,'-47'22'2517,"43"-21"-382,11 1 621,-1 1-2259,0 0 0,0-1 0,0 0 0,0 1 1,0-2-1,0 1 0,1-1 0,-1 0 0,0 0 0,1-1 1,-1 0-1,1 0 0,-1 0 0,9-2 0,-2-1 128,0 0-1,0 0 1,0-2 0,-1 1-1,24-13 1,-27 11-432,0 0 0,0-1 0,-1 1 0,0-2 0,0 1 0,-1-1 0,0 0 0,0-1 0,10-16 0,2-9 359,20-51 0,-28 61-376,111-258 955,-125 292-1181,1-1 0,1 0 1,0 1-1,0-1 0,1 11 1,1 65 166,-1-82-105,2 39 66,10 57 0,-10-87-66,1-1 0,0 1 0,0-1 0,2 1 0,-1-1 0,1-1 0,1 1 0,0-1 0,14 19 0,-17-26 28,1 1 1,0 0-1,0-1 1,0 0-1,0 0 1,0 0-1,1-1 1,0 1-1,-1-1 1,1 0-1,0 0 1,0-1-1,0 1 1,0-1-1,0 0 1,0-1 0,1 1-1,-1-1 1,0 0-1,0 0 1,0-1-1,1 0 1,-1 0-1,7-2 1,-4 0-4,1 0 0,-1-1 1,0 0-1,-1-1 0,1 0 1,-1 0-1,0 0 0,0-1 1,0 0-1,10-13 0,0-2 49,-2-1-1,19-32 0,62-140 106,-23 41-355,-51 105 36,-21 46 98,0-1 1,0 1-1,1 0 0,-1 0 0,0 0 1,1 0-1,1-2 0,3 2-186,-6 2 207,1 1 0,-1-1 0,0 0 0,1 1 0,-1-1 0,0 0 0,0 1 1,1-1-1,-1 1 0,0-1 0,0 0 0,1 1 0,-1-1 0,0 1 0,0-1 0,0 1 0,0-1 0,0 1 0,6 28 27,-2 0 0,0 50 0,-10 58 240,3-86-175,2-30-64,1-9-16,0 1-1,-1-1 1,-1 0-1,0 1 1,0-1 0,-9 22-1,10-32-31,0 0 0,0 0 0,0-1 0,0 1 0,0 0 0,-1 0 0,1-1 1,-1 1-1,1-1 0,-1 1 0,0-1 0,1 0 0,-3 1 0,3-1 8,1-1 1,-1 0-1,1 1 1,-1-1-1,0 0 1,1 0-1,-1 0 1,1 0-1,-1 0 1,0 0-1,1 0 1,-1 0-1,0 0 1,1 0-1,-1 0 1,0 0-1,1 0 1,-1 0-1,1 0 1,-1-1-1,0 1 1,1 0-1,-1-1 1,1 1-1,-1 0 1,1-1-1,-1 1 1,1 0-1,-1-1 1,1 1-1,-1-1 1,1 1-1,0-1 1,-1 1-1,1-1 1,0 1-1,-1-1 1,1-1-1,-13-28-279,9 20 221,2 4-39,0 0 0,0 0-1,0-1 1,0 1 0,1 0 0,0-12 0,1 16 71,0 0 1,0 0 0,0 0 0,0 0 0,0 0 0,1 0 0,-1 0 0,1 0-1,0 0 1,0 0 0,-1 0 0,1 0 0,1 0 0,-1 1 0,0-1 0,0 0 0,0 1-1,1-1 1,-1 1 0,1-1 0,-1 1 0,1 0 0,0 0 0,0-1 0,2 0 0,78-29-327,-52 22 324,273-76 166,-179 54 438,-123 30-520,0 1 0,0 0 0,0 0-1,0-1 1,0 1 0,0 0 0,0 0-1,1 0 1,-1 0 0,0 0 0,2 1-1,-3-1-18,0 0-1,1 0 0,-1 0 0,0 1 1,0-1-1,1 0 0,-1 0 0,0 0 1,0 1-1,0-1 0,1 0 0,-1 0 0,0 1 1,0-1-1,0 0 0,0 0 0,1 1 1,-1-1-1,0 0 0,0 0 0,0 1 0,0-1 1,0 0-1,0 1 0,0-1 0,0 0 1,0 1-1,0 2 80,-1 0 1,0 0 0,0 0-1,0 0 1,0 0-1,-3 4 1,-1 6 45,0 4-20,0 0 0,-2 28 0,6-38-97,0 0 0,1 0 0,0 1 0,1-1 0,0 0 0,0 0 0,0 1-1,1-1 1,3 7 0,-5-12-11,1 0-1,0-1 0,0 1 1,0 0-1,0 0 1,0-1-1,0 1 1,1-1-1,-1 1 0,0-1 1,1 1-1,-1-1 1,1 0-1,0 0 1,-1 0-1,1 0 0,0 0 1,0 0-1,0 0 1,-1 0-1,1-1 0,2 1 1,-1-1 4,-1 1-1,0-1 1,0-1-1,1 1 1,-1 0 0,0 0-1,0-1 1,1 1 0,-1-1-1,0 0 1,0 0 0,0 0-1,0 0 1,0 0 0,0 0-1,0 0 1,0-1 0,-1 1-1,4-4 1,-1 0-12,1 0 1,-1 0-1,0-1 1,-1 0-1,1 0 1,-1 0-1,3-8 1,13-47-258,-12 36 108,-5 15 55,0 0 1,0 0 0,0-1-1,-2 1 1,1 0 0,-1-1-1,-1 1 1,0 0-1,0-1 1,-1 1 0,0 0-1,-1 0 1,-7-19 0,9 28 75,0-1 0,0 1 0,0 0 0,0-1 0,0 1 0,-1 0 0,1 0 0,0 0 1,0 0-1,-1 0 0,1 0 0,-1 0 0,1 0 0,-1 0 0,1 1 0,-1-1 0,1 1 1,-1-1-1,0 1 0,-2-1 0,1 1-9,-1-1 1,1 1-1,-1 0 1,1 0 0,0 0-1,-1 0 1,1 1-1,0 0 1,-5 1-1,8-2 22,-1 0 1,1 0-1,0 0 0,-1 0 0,1 0 0,0 0 1,-1 0-1,1 0 0,0 1 0,-1-1 0,1 0 1,0 0-1,0 0 0,-1 1 0,1-1 0,0 0 1,0 0-1,-1 1 0,1-1 0,0 0 0,0 0 1,0 1-1,-1-1 0,1 0 0,0 1 0,0-1 1,0 0-1,0 1 0,0-1 0,0 0 0,0 1 1,0-1-1,7 10 23,16 2 86,-15-10-27,0 0 1,0 0-1,1-1 1,-1 0-1,0-1 1,0 0-1,1 0 0,-1-1 1,0 0-1,13-3 1,8-4 260,44-19-1,-41 14-265,1 0 21,0-2 0,56-34-1,-69 35-47,0 0 0,-1-2 0,0 0 0,-1-1-1,16-22 1,-11 10 20,-2-2-1,-1 0 1,-2-1-1,27-66 1,-19 27 25,24-104 1,-48 167-146,0-1 0,0 1 0,-1 0 1,0-1-1,-1 1 0,1 0 0,-2-1 1,-1-15-1,2 24 42,0 0 1,0 0-1,0 0 1,-1-1-1,1 1 1,0 0-1,0 0 1,0 0-1,0 0 0,0 0 1,0 0-1,0 0 1,0-1-1,0 1 1,0 0-1,0 0 1,0 0-1,0 0 1,-1 0-1,1 0 1,0 0-1,0 0 0,0 0 1,0 0-1,0 0 1,0 0-1,0 0 1,0 0-1,-1 0 1,1 0-1,0 0 1,0 0-1,0 0 1,0 0-1,0 0 0,0 0 1,-1 0-1,1 0 1,0 0-1,0 0 1,0 0-1,0 0 1,-6 5-141,-8 11 92,12-12 29,-11 13-9,2 0 0,1 1 0,0 0 0,1 1 0,-8 25 0,-25 103 371,41-142-321,-35 177 402,33-158-333,1 1 0,2 0-1,0 0 1,2 0 0,6 37-1,-6-52-57,1-1 0,0 0 0,0 0 0,1 0 0,0 0 0,1 0 0,0-1 0,0 0 0,0 0 0,1 0 0,14 13 0,-15-17-11,0 1 0,0-2 0,0 1 0,0-1 0,1 0 0,-1 0 0,1 0 1,0-1-1,0 0 0,0 0 0,0 0 0,0-1 0,0 0 0,0 0 0,1 0 0,-1-1 0,0 0 1,1 0-1,6-2 0,28-7-10,0-3 1,62-25 0,-69 24 7,-34 13-11,44-19 86,-40 18-98,-1-1 1,0 0-1,0 0 0,0 0 0,0 0 0,0 0 0,0-1 0,-1 1 0,5-6 0,-7 8 7,0-1 0,0 1 0,0 0 1,0 0-1,0 0 0,1 0 0,-1 0 0,0 0 0,0 0 0,0 0 0,0 0 1,0-1-1,0 1 0,0 0 0,0 0 0,0 0 0,0 0 0,0 0 0,-1 0 0,1 0 1,0 0-1,0 0 0,0-1 0,0 1 0,0 0 0,0 0 0,0 0 0,0 0 0,0 0 1,0 0-1,0 0 0,0 0 0,0 0 0,0 0 0,0 0 0,0 0 0,-1 0 1,1 0-1,0 0 0,0-1 0,0 1 0,0 0 0,0 0 0,0 0 0,0 0 0,0 0 1,0 0-1,-1 0 0,1 0 0,0 0 0,0 0 0,0 0 0,0 0 0,0 0 1,0 0-1,0 0 0,0 1 0,0-1 0,-1 0 0,1 0 0,-12 2-147,-13 7 54,-20 28 88,30-23 28,10-9 8,-1 1 0,1 0-1,0 0 1,0 1 0,1 0-1,-1-1 1,2 1 0,-1 1-1,-4 13 1,5-15-11,2 1 1,-1-1-1,1 1 1,0-1-1,0 1 0,1-1 1,0 1-1,0-1 1,0 1-1,1-1 1,0 1-1,3 11 0,-3-16-8,0 1 0,0-1-1,0 0 1,1 1-1,-1-1 1,1 0 0,-1 0-1,1 0 1,0 0-1,-1 0 1,1 0-1,0 0 1,0-1 0,0 1-1,3 1 1,-3-2-9,-1-1 0,1 1 1,-1-1-1,1 1 0,-1-1 1,1 0-1,0 0 0,-1 1 0,1-1 1,-1 0-1,1 0 0,0-1 1,-1 1-1,1 0 0,-1 0 0,1-1 1,-1 1-1,1-1 0,-1 0 0,1 1 1,-1-1-1,1 0 0,-1 0 1,0 0-1,0 1 0,1-2 0,0 0 1,10-9-81,-1-1 1,-1 0-1,1-1 1,13-23-1,26-62 9,-44 88 51,-5 6 8,2-2-19,0 1 0,0-1 0,-1 0 1,0 0-1,0 0 0,0 0 1,-1 0-1,1-7 0,-2 13 27,0 0-1,0-1 0,0 1 1,0 0-1,0-1 1,0 1-1,0 0 1,0 0-1,0-1 0,0 1 1,0 0-1,-1-1 1,1 1-1,0 0 1,0-1-1,0 1 1,0 0-1,0 0 0,-1-1 1,1 1-1,0 0 1,0 0-1,0-1 1,-1 1-1,1 0 0,0 0 1,0 0-1,-1-1 1,1 1-1,0 0 1,0 0-1,-1 0 0,1 0 1,0 0-1,-1 0 1,1-1-1,0 1 1,0 0-1,-1 0 1,1 0-1,0 0 0,-1 0 1,1 0-1,0 0 1,-1 1-1,0-1-3,1 0 0,-1 0 0,0 1 0,1-1 0,-1 0 0,1 1 0,-1-1 0,1 0 0,-1 1 1,1-1-1,-1 1 0,1-1 0,0 1 0,-1-1 0,1 1 0,-1 0 0,1-1 0,0 1 0,0-1 0,-1 1 0,1 0 0,0-1 0,0 1 0,0 0 0,-1 3 12,0-1 0,1 0-1,0 0 1,-1 0 0,1 0 0,0 1 0,1-1-1,-1 0 1,1 0 0,-1 0 0,1 0-1,0 0 1,0 0 0,0 0 0,0 0 0,1 0-1,-1 0 1,1-1 0,0 1 0,0 0-1,0-1 1,0 0 0,0 1 0,3 2-1,1-1 37,0 0 0,0 0-1,0-1 1,1 1 0,-1-1-1,1-1 1,0 1 0,-1-1-1,1 0 1,0-1-1,0 0 1,1 0 0,-1 0-1,0-1 1,10 0 0,-5-1-13,1-1 1,-1 0 0,0-1 0,0 0-1,0-1 1,0 0 0,-1-1-1,13-6 1,-16 6-27,-1-1 0,1 1 0,-1-1 0,0-1 0,0 1 0,-1-1 0,0 0 0,0-1 0,-1 1 0,7-12 0,2-9 0,19-48 0,-33 75 0,31-83 64,28-122 0,31-150-619,-8 18 518,-65 264 5,-16 71 18,-1 1-1,0 0 1,0 0 0,0-1-1,0 1 1,0 0 0,-2-4-1,2 6 14,0 0-1,0 0 1,0 0-1,0 0 1,0 0 0,0 0-1,0 0 1,0 0-1,0 0 1,0-1-1,0 1 1,0 0-1,0 0 1,0 0-1,0 0 1,0 0-1,0 0 1,0 0-1,0 0 1,0 0-1,-1 0 1,1 0-1,0 0 1,0 0-1,0 0 1,0 0-1,0 0 1,0-1-1,0 1 1,0 0-1,0 0 1,-1 0-1,1 0 1,0 0 0,0 0-1,0 0 1,0 0-1,0 0 1,0 0-1,0 1 1,0-1-1,0 0 1,0 0-1,-1 0 1,1 0-1,0 0 1,0 0-1,0 0 1,0 0-1,0 0 1,0 0-1,0 0 1,0 0-1,0 0 1,0 0-1,0 0 1,0 0-1,-1 1 1,-5 13-69,-42 172-18,14 8 469,-17 317 334,48-459-558,5 62 0,-1-97-101,1 0-1,1 0 0,0-1 1,2 1-1,0-1 1,0 0-1,14 26 0,-17-37-45,1 0 0,0-1-1,1 1 1,-1-1-1,1 0 1,0 0-1,0 0 1,0 0-1,0-1 1,1 0 0,-1 0-1,1 0 1,0 0-1,10 3 1,-7-3-11,1-1 1,0 0-1,0-1 1,0 0-1,-1 0 1,1-1-1,0 0 1,13-2-1,-7 0-44,0 0 0,0-1 0,0-1 0,0 0 0,-1-1 0,1-1 0,20-11 0,-27 12-22,-1 0 0,1 0 0,-1-1 0,0 0 0,0 0 1,0-1-1,-1 0 0,0 0 0,0 0 0,-1-1 1,0 0-1,-1 0 0,7-15 0,-6 10-53,-1 0 0,3-16 0,-6 26 105,0 0-1,-1 0 0,1 0 1,-1 0-1,0 0 1,0 0-1,0 0 1,0 1-1,-1-1 1,1 0-1,-1 0 0,0 0 1,1 0-1,-1 0 1,-1 1-1,1-1 1,-2-2-1,3 4 15,0 1 0,-1 0 0,1-1-1,-1 1 1,1 0 0,0-1 0,-1 1 0,1 0-1,-1 0 1,1-1 0,-1 1 0,1 0 0,-1 0 0,1 0-1,-1 0 1,1 0 0,-1-1 0,1 1 0,-1 0-1,1 0 1,-1 0 0,1 0 0,-1 1 0,1-1-1,-1 0 1,1 0 0,-1 0 0,-11 7-79,11-7 76,-10 10 54,0 1-1,1 0 1,0 0 0,1 0 0,-15 26-1,20-31-12,0 0 0,1 0 0,0 0-1,1 0 1,-1 1 0,1 0 0,1-1-1,-1 1 1,0 12 0,2-16-29,0-1 0,0 1 1,0 0-1,0 0 0,1 0 1,0-1-1,-1 1 0,1 0 1,0-1-1,0 1 0,0-1 1,1 1-1,-1-1 0,1 1 1,-1-1-1,1 0 0,0 0 1,0 0-1,0 0 0,0 0 0,0 0 1,0 0-1,1-1 0,-1 1 1,1-1-1,2 2 0,5 1-12,1 0-1,0-1 0,0 0 1,0-1-1,0 0 1,1 0-1,-1-1 0,0-1 1,1 0-1,14-2 0,16-4 46,57-15 0,-95 20-40,52-13 72,94-22-156,-129 31 165,-16 3-19,0 0-1,0 1 1,0 0-1,6 0 0,-12 1-63,1 0 0,0 0-1,0 0 1,0 0-1,0 0 1,0 0-1,0 0 1,0 0-1,0 0 1,0 0 0,0 0-1,0 0 1,0 0-1,-1 0 1,1 0-1,0 0 1,0 1-1,0-1 1,0 0 0,0 0-1,0 0 1,0 0-1,0 0 1,0 0-1,0 0 1,0 0-1,0 0 1,0 0 0,0 0-1,0 0 1,0 1-1,0-1 1,0 0-1,0 0 1,0 0-1,0 0 1,0 0 0,0 0-1,0 0 1,0 0-1,0 0 1,0 0-1,0 1 1,0-1-1,0 0 1,0 0-1,0 0 1,0 0 0,0 0-1,0 0 1,0 0-1,0 0 1,1 0-1,-1 0 1,0 0-1,0 0 1,0 0 0,0 0-1,-38 14 25,28-11-40,0 0 1,1 1 0,-12 6-1,7-2-21,0 1-1,-20 16 1,29-21 35,0 0 0,1 1 0,0 0 0,0 0 1,0 0-1,0 0 0,1 0 0,0 1 0,-5 10 0,7-14 21,1 1-1,-1-1 1,1 1-1,-1 0 0,1-1 1,0 1-1,0-1 0,0 1 1,0 0-1,1-1 1,0 4-1,-1-5-10,0 1 0,1-1-1,-1 1 1,1-1 0,-1 0 0,1 0 0,0 1 0,0-1-1,-1 0 1,1 0 0,0 0 0,0 1 0,0-1 0,0 0-1,0 0 1,0-1 0,1 1 0,-1 0 0,0 0 0,2 0-1,0 0 2,1 0-1,-1 0 1,1 0-1,-1-1 0,0 0 1,1 0-1,-1 0 1,1 0-1,-1 0 0,1-1 1,3 0-1,38-14 136,-40 13-135,15-7 58,-1-2 1,33-22-1,-28 17-25,-14 9-27,0 0 0,0 0 0,0-1 0,-1 0 0,0-1 0,-1 0 0,0-1 0,0 1 0,-1-1 0,0-1 0,-1 1 0,9-21 0,8-34 68,22-96-1,-33 113-42,27-117 128,-32 125-73,-2 0-1,0-47 1,-5 86-92,0 1-1,0-1 1,0 0-1,0 0 0,0 0 1,0 0-1,0 0 1,0 0-1,0 0 0,-1 1 1,1-1-1,0 0 0,-1 0 1,1 0-1,0 0 1,-2 0-1,2 1-4,0 0 0,0 0 0,-1 0 0,1 0 0,0 0 0,-1 0 0,1 0 0,0 0 1,-1 0-1,1 0 0,0 0 0,-1 0 0,1 0 0,0 0 0,0 1 0,-1-1 0,1 0 0,0 0 0,0 0 0,-1 0 0,1 1 0,0-1 0,0 0 0,0 0 0,-1 1 1,1-1-1,0 0 0,0 1 0,-16 25-170,8-5 137,0-1 0,1 1 1,-6 32-1,-4 65 40,4 126-2532,15-211 958,-1 4-1662,-1-32 1866,0 0 0,-1 1 0,1-1 0,-4 9 0,4-13 1144,0 0-1,-1-1 0,1 1 0,0 0 0,0 0 0,-1-1 0,1 1 0,-1 0 0,1-1 0,-1 1 0,1 0 0,-1-1 1,1 1-1,-1-1 0,0 1 0,1-1 0,-1 1 0,0-1 0,1 1 0,-1-1 0,-1 1 0,-16 0-4681,17-1 4857,-21-3-3969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0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 11232,'-77'-7'5056,"56"19"-4385,21-4 897,3-1-992,34 6 1760,7 2-1344,28-7 480,1 4-896,38-12-96,-3 0-320,14-9-800,-10 3 352,-17-8-2304,-13 8 1440,-16-7-4351,-11 9 3071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0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86 9152,'-17'-20'4128,"12"15"-3584,10-7-3744,3 4 1632,11-12-1568,7 0 1824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1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1434 3328,'-52'22'2043,"51"-22"-1810,0 1 0,0 0 0,0-1 1,0 1-1,0 0 0,0 0 1,0-1-1,0 1 0,0 0 1,1 0-1,-1 0 0,-1 2 1,-7 8 7791,21-19-5735,22-23-83,107-103 2128,-99 91-3673,45-61 1,-20 4-585,-43 62 42,2 1-1,46-52 1,-33 49 360,-38 40-475,-1-1 0,0 1 0,1-1 0,-1 1 0,1 0 0,-1-1 0,0 1 0,1 0 0,-1-1 1,1 1-1,-1 0 0,1-1 0,-1 1 0,1 0 0,0 0 0,-1 0 0,1-1 0,-1 1 0,1 0 0,-1 0 0,1 0 0,0 0 0,-1 0 0,1 0 0,0 0 0,-1 1 1,1-1 1,-1 1-1,0-1 0,1 1 0,-1-1 0,0 1 0,1-1 1,-1 1-1,0-1 0,0 1 0,1 0 0,-1-1 1,0 1-1,0-1 0,0 1 0,0 0 0,0-1 1,0 1-1,0 0 0,-5 38 181,5-38-181,-11 43 60,-1-2 0,-3 1 0,-20 41 0,0-1-63,24-58 41,8-19-3,0 1-1,0-1 1,0 1-1,1 0 1,0 0-1,0 0 0,0 9 1,2-16-39,-1 1 1,1-1 0,0 0-1,0 0 1,0 0 0,0 1-1,0-1 1,0 0 0,0 0-1,0 0 1,0 1-1,1-1 1,-1 0 0,0 0-1,0 0 1,0 0 0,0 1-1,0-1 1,0 0 0,0 0-1,0 0 1,0 0 0,1 1-1,-1-1 1,0 0-1,0 0 1,0 0 0,0 0-1,0 0 1,1 0 0,-1 1-1,0-1 1,0 0 0,0 0-1,0 0 1,1 0-1,-1 0 1,0 0 0,0 0-1,0 0 1,1 0 0,-1 0-1,0 0 1,0 0 0,0 0-1,1 0 1,-1 0 0,0 0-1,0 0 1,0 0-1,0 0 1,1 0 0,-1 0-1,0-1 1,0 1 0,0 0-1,0 0 1,1 0 0,15-11 42,-10 6-28,70-46 56,-7 5-114,125-116-70,-16-16 94,-170 169 10,3-3-71,1 1 1,16-13-1,-27 22 63,1 1-1,-1 0 0,1 1 0,0-1 0,-1 0 0,1 0 1,0 1-1,-1-1 0,1 1 0,0 0 0,0-1 1,3 1-1,-4 0 7,0 0 0,-1 0 1,1 1-1,0-1 1,0 0-1,0 0 0,0 1 1,0-1-1,-1 1 1,1-1-1,0 1 0,0-1 1,0 1-1,-1-1 1,1 1-1,0-1 0,-1 1 1,1 0-1,-1 0 1,1-1-1,-1 1 0,1 0 1,-1 0-1,1 0 1,-1-1-1,0 1 0,1 0 1,-1 0-1,0 1 0,3 12 21,0 0-1,-1 0 1,-1 1-1,-1-1 0,-1 17 1,-10 77 3,7-82 45,-3 20-30,1-6 7,-1 49 1,7-75-34,0 0 1,1-1-1,1 1 0,0-1 0,1 1 1,1-1-1,7 19 0,-10-29 5,0-1 0,0 0-1,0 0 1,1 0 0,-1 0-1,0-1 1,1 1 0,-1 0-1,1-1 1,0 1 0,0-1-1,0 1 1,-1-1 0,1 0-1,0 0 1,1 0 0,-1 0 0,0 0-1,0 0 1,0 0 0,0-1-1,1 1 1,-1-1 0,0 0-1,1 0 1,-1 1 0,0-1-1,1-1 1,-1 1 0,0 0 0,3-1-1,7-2 49,1 0 0,-1-1 0,0 0 0,16-9 0,-19 9-65,26-12-178,-2-1 1,0-2 0,45-35-1,-66 44 130,0 0-1,-1 0 0,-1-1 0,1 0 1,-2-1-1,0 0 0,0-1 0,-1 0 0,-1 0 1,0-1-1,-1 1 0,0-2 0,-1 1 1,-1 0-1,0-1 0,1-16 0,-4 28 25,0-1-1,-1 1 1,0-1 0,0 1-1,0-1 1,0 1-1,0-1 1,-1 1-1,1-1 1,-1 1 0,0-1-1,-2-3 1,3 7 20,0-1-1,0 1 1,0-1 0,-1 1-1,1-1 1,0 1 0,-1-1-1,1 1 1,0-1 0,-1 1-1,1-1 1,-1 1 0,1-1 0,-1 1-1,1 0 1,-1-1 0,1 1-1,-1 0 1,1-1 0,-1 1-1,1 0 1,-1 0 0,1 0 0,-1 0-1,0-1 1,1 1 0,-2 0-1,1 0-7,-1 1 0,0-1-1,1 1 1,0-1 0,-1 1-1,1-1 1,-1 1 0,1 0-1,-1-1 1,-1 3 0,-4 2-29,1 1 0,-12 13 0,17-19 49,-9 12 72,0 1 0,1 0 0,0 0 0,1 1 0,1-1 0,0 2 0,1-1 0,-8 27 0,12-33-19,1-1-1,0 1 0,0 0 1,0 0-1,1 0 0,0-1 0,1 1 1,2 12-1,-2-15-23,1 1 0,0 0-1,0-1 1,1 1 0,0-1 0,-1 0 0,2 1-1,-1-1 1,1-1 0,-1 1 0,1-1 0,6 6 0,-4-5 24,0 0 1,1 0-1,-1 0 1,1-1-1,0 0 1,1 0-1,-1-1 1,1 0-1,-1 0 1,1-1 0,0 0-1,0 0 1,0-1-1,0 0 1,0-1-1,0 1 1,0-1-1,0-1 1,0 0-1,0 0 1,0 0 0,0-1-1,0 0 1,12-6-1,10-6-73,-1-2 0,0-1-1,-1-2 1,43-36 0,100-88 78,-157 134-5,-14 9-54,0 0 0,1 0 0,-1 0 0,0 0 1,0 0-1,0 0 0,0 0 0,0 0 0,0 0 1,1 0-1,-1 0 0,0 0 0,0 0 1,0 0-1,0 0 0,0 0 0,0 0 0,1 0 1,-1 0-1,0 0 0,0 0 0,0 0 0,0 0 1,0 0-1,0 0 0,0 0 0,1 0 0,-1 0 1,0 1-1,0-1 0,0 0 0,0 0 1,0 0-1,0 0 0,0 0 0,0 0 0,0 0 1,0 0-1,0 1 0,1-1 0,-1 0 0,0 0 1,0 0-1,0 0 0,0 0 0,0 0 0,0 1 1,-1 2-20,0 1 0,1-1 0,-1 1 0,-1-1 0,-1 5 0,1-3 19,-23 46 20,17-37 37,1 0 0,-6 16-1,9-17-15,1-5 21,0 1 1,-3 16 0,6-23-39,-1 0 1,1 0 0,0 0-1,0 0 1,0 0 0,0 1 0,0-1-1,1 0 1,-1 0 0,1 0-1,-1 0 1,1 0 0,0 0-1,0 0 1,0 0 0,0 0-1,1 1 1,0-2-8,-1 0-1,0 0 1,1 0-1,-1 0 1,1 0-1,-1 0 1,1 0-1,0-1 1,-1 1-1,1-1 1,0 1-1,-1-1 1,1 0-1,0 0 1,0 0-1,-1 0 1,1 0-1,0 0 1,0 0-1,1-1 1,7 0 28,-1-1 0,12-4 1,1-2-132,-1-2 0,0 0 0,-1-2 1,0 0-1,26-21 0,15-9 149,-40 25-101,-17 13-15,1 1 0,-1-1 0,0 1 1,1 0-1,0 1 0,10-5 0,-15 7 48,0 0-1,1 0 0,-1 0 1,0 0-1,1 0 0,-1 0 1,1 0-1,-1 0 1,0 0-1,1 0 0,-1 0 1,0 0-1,1 1 1,-1-1-1,0 0 0,0 0 1,1 0-1,-1 1 1,0-1-1,1 0 0,-1 0 1,0 1-1,0-1 1,0 0-1,1 0 0,-1 1 1,0-1-1,0 0 1,0 1-1,0-1 0,1 0 1,-1 1-1,0-1 0,0 0 1,0 1-1,0-1 1,0 1-1,0-1 0,0 0 1,0 1-1,0 20 89,0-16-80,0 19 136,1 0-1,6 26 0,-5-39-99,0 0 0,1 0 0,0-1 0,1 1 0,0-1 0,11 18 0,-15-27-27,1 0 1,0 0-1,-1 0 1,1 0 0,0 0-1,0 0 1,-1-1-1,1 1 1,0 0-1,0 0 1,0 0 0,0-1-1,0 1 1,0-1-1,0 1 1,0-1-1,1 1 1,-1-1-1,0 0 1,0 1 0,0-1-1,0 0 1,1 0-1,1 0 1,-1 0-1,0-1 0,1 0 1,-1 1-1,0-1 0,0 0 1,0 0-1,0 0 0,0-1 1,0 1-1,0 0 0,-1-1 1,3-1-1,3-4 10,0-1 1,-1 0 0,0 0-1,8-15 1,16-40 36,27-79 1,-37 86-128,102-216-361,-113 253 406,93-221-330,-12-10 217,-40 108-65,-24 61-65,-26 77 150,-2 4 34,-5 12-15,-37 114-102,20-55 149,-72 237 222,7 113 751,84-388-838,2 1-1,1-1 0,1 1 0,6 52 0,-4-82-41,-1 0-1,1-1 0,0 1 0,0-1 1,0 1-1,1-1 0,-1 1 0,1-1 1,0 0-1,0 1 0,4 3 0,-5-5-40,1 0 0,0 0-1,0-1 1,0 1 0,0-1-1,1 0 1,-1 0 0,0 0-1,0 0 1,1 0 0,-1 0-1,1 0 1,-1-1-1,1 1 1,-1-1 0,1 0-1,3 0 1,5 0-12,-1-1 0,1-1 0,-1 0 0,0 0 0,0-1 0,0 0 0,0-1 0,-1 0-1,1-1 1,12-8 0,-9 4-9,1 0-1,-1-1 1,-1-1-1,1 0 0,18-24 1,-18 19 53,0-1 0,-2 0 0,0-1 0,13-28 0,-11 17-257,-15 37 211,0 0-1,0 1 0,1-1 1,0 1-1,0 14 1,1-5 51,-5 19 62,3-23-50,1 0 1,0 0 0,1 14 0,0-24-44,0 0 0,1-1-1,0 1 1,-1 0 0,1-1-1,1 1 1,-1-1-1,0 1 1,1-1 0,0 0-1,0 1 1,0-1 0,0 0-1,0 0 1,1-1 0,2 4-1,-2-4 21,-1-1-1,1 1 1,-1-1-1,1 1 1,0-1-1,-1 0 1,1 0-1,0 0 1,0-1-1,0 1 1,0-1-1,-1 1 1,1-1-1,0 0 1,0 0-1,6-1 1,5-1-23,-1-1 1,20-6 0,-9 2 5,27-7 13,1-2-1,-2-2 1,79-42 0,-103 44-114,-24 14 57,-3 2 11,-7 5-2,-11 9-42,-36 32 74,48-40-6,1 1 0,1-1 1,-1 1-1,1 1 0,0-1 0,-4 10 1,8-16 2,0 0 0,1 0 0,-1 1 0,1-1-1,0 0 1,-1 0 0,1 1 0,0-1 0,0 0 0,0 1 0,0-1 0,0 0 0,0 0 0,0 1 0,0-1 0,1 0 0,-1 1 0,0-1 0,1 0 0,-1 0 0,1 0-1,-1 1 1,1-1 0,0 0 0,0 0 0,-1 0 0,1 0 0,0 0 0,0 0 0,0 0 0,0 0 0,0-1 0,0 1 0,0 0 0,0 0 0,0-1 0,3 2 0,1 0-2,0 0 0,-1-1 1,1 1-1,0-1 0,1 0 0,-1 0 1,0 0-1,6-1 0,-1 0-7,0 0-1,1-1 0,-1 0 1,0-1-1,0 0 0,0-1 1,0 0-1,0 0 0,-1-1 1,1-1-1,-1 1 0,0-2 1,-1 1-1,1-1 0,12-11 1,-12 8 12,-2 3-48,0-1 0,0 0 0,0-1-1,6-9 1,-12 15 16,0 0-1,0 1 1,0-1-1,0 0 1,0 1-1,-1-1 1,1 0-1,-1 0 1,1 0-1,-1 0 1,0 1-1,1-1 1,-1 0-1,0 0 0,0 0 1,-1 0-1,1 0 1,0 0-1,0 0 1,-1 1-1,0-1 1,1 0-1,-1 0 1,0 0-1,0 1 1,1-1-1,-1 0 1,-2-1-1,1 1 26,-1-1 0,1 1 0,-1 0 0,0 0 0,0 0 0,0 0 0,0 1 0,0-1 0,0 1 0,-1 0 0,1 0 0,0 0 0,-7-1 0,-3 0 0,1 1 0,-16 0 0,6 2-31,-1 1 0,1 0 0,-28 8 0,-62 23-10,112-33 41,-16 6 63,11-4 20,8 0 27,31-4-44,0-2 0,59-13 0,-37 6 45,5-1-66,95-15 191,-118 22-90,1 2 1,40 2-1,-66 2-102,-1 0-1,25 6 1,-33-7-40,-1 1 1,0 0 0,0 0 0,0 0 0,1 1 0,-1-1 0,-1 1-1,1 0 1,0-1 0,0 1 0,-1 1 0,1-1 0,-1 0-1,1 0 1,2 5 0,-4-5 6,-1-1 0,1 1-1,0 0 1,-1-1 0,1 1 0,-1 0 0,0 0-1,0-1 1,0 1 0,0 0 0,0 0-1,0-1 1,0 1 0,0 0 0,-1 0 0,1-1-1,-1 1 1,1 0 0,-1-1 0,0 1 0,1-1-1,-3 3 1,0 1 19,0 0 0,0-1-1,-1 1 1,0-1 0,-7 7 0,-12 9-257,-37 25 0,57-44-88,5-3 189,10-7 71,18-12 45,-14 10-118,26-14 0,-6 9 165,62-20 0,-88 33 2,0 0 0,-1 1 0,1 1 0,0-1 0,0 2 1,0-1-1,0 1 0,0 1 0,0 0 0,-1 0 0,1 1 0,0 0 0,0 1 0,-1 0 0,0 0 0,1 1 0,-1 0 0,14 10 0,0 2 433,37 34 1,-20-16-1872,3-2-6083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1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11648,'0'0'5247,"45"11"-4543,-10-11 1984,6 4-1600,62-8 640,9 4-1024,45-8-288,-4 0-256,18-7-1376,-10 3 640,-8-9-4896,-21 9 3009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1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18 507 5216,'-1'1'189,"0"-1"-1,0 0 1,0 0 0,0 1-1,0-1 1,0 1 0,0-1-1,0 1 1,0-1 0,0 1 0,0-1-1,0 1 1,0 0 0,0 0-1,-1 1 1,2-2 6,0 1 0,0-1 0,0 0 1,0 1-1,0-1 0,-1 1 0,1-1 0,0 1 0,0-1 0,0 0 1,0 1-1,0-1 0,0 1 0,1-1 0,-1 1 0,0-1 0,0 0 1,0 1-1,0-1 0,0 1 0,1-1 0,-1 0 0,0 1 0,0-1 0,0 1 1,1-1-1,1 2 207,-1-1-1,1 0 1,-1 1 0,1-1 0,0 0 0,-1 0 0,1 0 0,0 0-1,0-1 1,0 1 0,-1 0 0,1-1 0,0 1 0,0-1 0,0 0 0,4 0-1,3 0-51,0-1-1,-1 0 1,1-1-1,0 0 0,-1-1 1,1 1-1,-1-2 1,0 1-1,0-1 1,0 0-1,-1-1 0,1 0 1,10-9-1,2-4-36,-1 0 0,0-2 0,17-24 0,-5 4 61,45-83-1,-30 26 251,-44 87-467,-7 12-67,-9 13-55,3 6-26,2 0 0,0 0 0,1 1 0,1-1-1,-5 31 1,8-35-30,1-5 50,1 0-1,0 0 0,1 1 1,0-1-1,1 25 0,1-33 11,-1 0-1,1 0 1,0 0 0,0 0-1,0 0 1,1 0 0,-1 0-1,1 0 1,0 0 0,0 0-1,1-1 1,-1 1 0,1-1-1,0 0 1,-1 0 0,1 0-1,1 0 1,-1 0-1,0-1 1,7 4 0,-7-4-7,0-1 1,0 0-1,0 0 1,0 0-1,1 0 1,-1-1-1,0 1 1,1-1-1,-1 0 1,0 0-1,1 0 1,5-1 0,2 0 50,5 0-24,-1-2 0,1 1 0,0-2 0,-1 0 0,0-1 0,0-1 0,0 0 0,-1-1 0,1 0 0,-2-1 0,1-1 0,-1 0 0,-1-1 0,1 0 0,15-19 0,12-20-78,-3-1 0,35-62 0,-9 12 50,-59 94-43,22-31-108,-25 35 94,0 1 0,1-1 0,-1 0 0,0 1 0,1-1-1,-1 1 1,1 0 0,0-1 0,0 1 0,-1 0 0,1 0 0,0 0 0,0 0 0,0 1 0,2-2-1,-3 2 14,-1 0 1,1 0-1,0 1 0,-1-1 0,1 0 0,-1 0 0,1 0 0,0 1 0,-1-1 0,1 0 0,-1 0 0,1 1 0,-1-1 0,1 1 0,-1-1 0,1 0 0,-1 1 0,1-1 0,-1 1 0,0-1 0,1 1 0,-1 0 0,0-1 0,1 1 1,-1-1-1,0 1 0,0-1 0,0 1 0,1 0 0,-1-1 0,0 2 0,1 20-45,-1-18 24,-2 30-57,-2 0 1,-14 64 0,11-70 14,-2 8-41,-2-1-1,-2-1 1,-30 61 0,36-85 84,6-9 0,0 0 0,1 0-1,-1 0 1,0 0 0,1 0 0,-1 0-1,1 0 1,-1 0 0,1 0-1,0 0 1,-1 2 0,1-3 19,0 1-1,1-1 1,-1 0 0,0 0 0,0 1 0,0-1 0,1 0-1,-1 0 1,0 1 0,1-1 0,-1 0 0,0 0 0,0 0 0,1 0-1,-1 1 1,0-1 0,1 0 0,-1 0 0,0 0 0,1 0-1,-1 0 1,0 0 0,1 0 0,-1 0 0,1 0 0,-1 0-1,0 0 1,1 0 0,-1 0 0,0 0 0,1 0 0,-1-1-1,0 1 1,1 0 0,-1 0 0,0 0 0,1-1 0,1 1-67,208-22-1695,-70 8-1984,-2-6-3610,-130 19 6245,0-1 1,0 0-1,0 0 1,0-1-1,-1 0 1,9-4-1,7-6-2032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0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24 7808,'-44'-24'3520,"30"28"-3040,9-4-416,5 5-128,0-2 384,5 0-160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1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16 8896,'-58'-7'4032,"39"2"-3520,16 2-256,3 6-256,18-3-704,14 8 384,16 1-1920,2-1 1248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1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10 6656,'-9'-10'14554,"-15"36"-12917,-41 65-909,59-82-688,-1 4 20,0 0-1,0 1 1,1 0 0,1 0-1,0 0 1,1 1-1,0-1 1,1 1-1,1 0 1,0 28 0,2-26 3,0 0 1,2 0-1,0-1 1,1 1-1,1-1 1,0 1-1,1-1 1,1 0-1,12 24 1,-14-34-9,-1 0 1,1-1-1,0 1 1,1-1-1,-1 0 1,1 0-1,10 8 1,-13-11-35,1 0 1,0 0 0,0-1-1,0 1 1,-1-1-1,1 0 1,0 0-1,1 0 1,-1 0-1,0 0 1,0-1-1,0 1 1,0-1 0,1 0-1,-1 0 1,0 0-1,0 0 1,6-2-1,-3 0-9,0 0 0,0-1-1,0 0 1,-1 0 0,0-1-1,1 1 1,-1-1-1,0 0 1,-1-1 0,1 1-1,-1-1 1,0 0 0,7-10-1,3-8-116,22-46-1,-29 54 48,46-105-229,-38 84 323,21-53-303,-36 89 267,0 0 0,0 0 1,0 0-1,0 0 0,0 0 0,0 1 0,-1-1 0,1 0 0,0 0 0,0 0 0,0 0 0,0 0 0,0 0 1,0 0-1,0 0 0,0 0 0,1 0 0,-1 0 0,0 0 0,0 1 0,0-1 0,0 0 0,0 0 1,0 0-1,0 0 0,0 0 0,0 0 0,0 0 0,0 0 0,0 0 0,0 0 0,0 0 0,0 0 0,0 0 1,0 0-1,0 0 0,0 0 0,0 0 0,1 0 0,-1 0 0,0 0 0,0 1 0,0-1 0,0 0 1,0 0-1,0 0 0,0 0 0,0 0 0,0 0 0,0 0 0,0 0 0,0 0 0,0 0 0,1-1 1,-1 1-1,0 0 0,0 0 0,0 0 0,0 0 0,0 0 0,0 0 0,0 0 0,0 0 0,0 0 0,0 0 1,3 13-11,2 16 141,-4-10-23,16 125 507,-13-116-518,2 0 0,19 54 0,-21-73-19,0 0 1,0-1-1,9 14 1,-12-19-54,1-1 0,0 0 0,-1 0 0,1 0 0,0-1 0,0 1 0,0 0 0,0-1 0,0 1 0,0-1 0,1 1 0,-1-1 0,1 0 0,-1 0 0,0 0 0,1-1 0,-1 1 0,4 0 0,-3-1-2,1 0 0,-1 0 1,1 0-1,-1-1 0,1 0 0,-1 1 0,0-1 1,1 0-1,-1 0 0,0-1 0,0 1 1,0-1-1,0 0 0,0 0 0,0 0 0,0 0 1,3-4-1,3-3-45,0-1 1,-1 0-1,10-15 0,-5 6-59,35-54-74,6-10 127,-44 70 28,0 1 1,1 0-1,0 0 1,14-9-1,-13 11 20,-3 2-38,21-13 1,-28 20 41,1-1 1,-1 1 0,1 0 0,0-1-1,0 1 1,-1 1 0,1-1-1,0 0 1,0 1 0,0-1 0,0 1-1,0 0 1,4 0 0,-6 0-4,0 1 0,1-1-1,-1 1 1,0-1 0,0 1 0,1-1 0,-1 1 0,0 0 0,0-1 0,0 1-1,0 0 1,0 0 0,0 0 0,0 0 0,0 0 0,0 0 0,0 0 0,-1 0-1,1 0 1,0 0 0,-1 0 0,1 1 0,0-1 0,-1 0 0,1 2-1,0 4 32,1 0 0,-1 0 0,1 12 0,-2-13-8,1 95 435,0 9-318,0-101-132,0 1-1,5 16 1,-2-18 3,-1-10 27,5-18-33,-2-1-180,41-129-209,-45 144 325,1 0-1,0 0 1,0 0 0,1 1-1,-1-1 1,1 1 0,6-7 0,-8 11 53,-1-1 0,0 1 0,1 0 0,-1-1 0,1 1 1,-1 0-1,1 0 0,-1 0 0,1 0 0,0 0 0,0 0 1,-1 1-1,1-1 0,0 1 0,0-1 0,0 1 0,0-1 0,0 1 1,0 0-1,-1 0 0,1 0 0,0 0 0,0 0 0,0 1 0,0-1 1,0 1-1,0-1 0,3 2 0,5 5 121,0 0 1,-1 1-1,0 0 0,0 0 1,-1 1-1,8 10 0,3 2 19,1 1-173,1 0 0,1-1 0,2-2 0,44 31 0,-63-47-271,1-1 0,-1 1 0,1-1-1,-1 0 1,9 1 0,-12-2-56,0-1 1,1 1-1,-1-1 0,1 0 0,-1 0 0,0 0 0,1 0 0,-1-1 0,1 1 0,-1-1 0,0 1 0,1-1 0,-1 0 0,0 0 1,3-1-1,9-14-4674,-1 0 1601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1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6 880 5888,'0'1'273,"-1"0"1,0 0-1,1 0 0,-1 0 1,1 0-1,-1 0 0,1 0 1,0 0-1,-1 0 0,1 0 1,0 0-1,0 0 0,0 0 1,0 0-1,0 0 0,0 2 1,1 27 3920,0-13-1873,0-3-76,1-10-757,2-10-293,2-12-406,0 0 0,3-27-1,-5 27-477,4-15 83,1 2 0,15-34 0,-13 38-77,-6 14-266,0-1 1,2 1-1,-1 1 0,2-1 1,0 1-1,11-14 1,-16 23-53,0 0-1,0 0 1,0 0 0,0 1 0,1 0 0,-1-1 0,1 1 0,-1 0 0,1 1 0,0-1 0,6-1 0,-7 2-5,0 1 0,0-1 0,1 1 0,-1 0 0,0 0 0,0 1 0,1-1 0,-1 1 0,0-1 0,0 1 0,0 0 0,0 0 0,0 0 0,0 1 0,0-1 0,4 4 0,-1-2 53,0 1-1,-1 0 1,0 1-1,0-1 1,0 1-1,-1 0 1,1 1 0,-1-1-1,0 1 1,5 11-1,-5-9 4,0 1 0,-1 0-1,-1-1 1,0 1 0,0 0 0,0 1 0,0 10-1,-3 1-31,1-1 0,-2 1 0,-1-1-1,-1 0 1,0 1 0,-11 27 0,13-38-73,-2-1 0,1 1 0,-2 0 1,1-1-1,-1 0 0,0 0 0,-1-1 1,0 1-1,-1-1 0,-7 7 0,9-10 3,0-1 0,0 0 0,0-1 0,-1 1 0,1-1 0,-12 5 0,14-7 9,0 0 1,0-1-1,0 1 1,0 0-1,-1-1 1,1 0-1,0 0 0,0 0 1,0 0-1,0 0 1,0 0-1,-1-1 1,1 0-1,0 1 0,0-1 1,-5-3-1,1 0-33,0-1-1,1 0 0,0 0 1,0-1-1,0 1 0,1-1 1,-1 0-1,1-1 0,1 1 1,-1-1-1,1 0 0,1-1 1,-1 1-1,1 0 0,-4-15 1,7 22 67,0-1 0,0 1 0,0-1 0,-1 1 0,1-1 0,0 1 0,0-1 0,0 1 0,0-1 0,0 1 0,0-1 0,0 1 0,0-1 1,0 1-1,0-1 0,0 1 0,1-1 0,-1 1 0,0-1 0,0 1 0,0 0 0,1-1 0,-1 1 0,0-1 0,1 1 0,-1-1 0,0 1 1,1 0-1,-1-1 0,0 1 0,1 0 0,-1-1 0,1 1 0,-1 0 0,1 0 0,-1-1 0,0 1 0,1 0 0,-1 0 0,1 0 0,-1 0 0,2-1 1,1 2-2,1-1 0,0 0 0,-1 1 0,1 0 1,5 1-1,5 2 42,10-1 55,0 0 0,0-2 1,0 0-1,0-2 0,0-1 0,-1 0 0,1-2 1,0-1-1,-1-1 0,0 0 0,-1-2 0,1-1 0,-1-1 1,-1 0-1,0-2 0,0-1 0,-2 0 0,1-1 1,33-33-1,-39 32 7,-1-1 0,-1 0-1,0 0 1,18-34 0,-18 23-59,-1 0-1,-1-1 1,-1 0 0,7-44-1,8-116-35,-20 144 5,4-170 171,-8 207-163,-2-3-142,-2 17 87,-4 23 120,3 5 75,1 0 0,1 47-1,9 76 215,-3-121-180,2-1 0,2 0-1,18 58 1,16 22-1339,-9-38-2974,-29-71 3539,-1-2-155,6 17-3092,-7-22 3449,-1 1 0,0 0 0,0 0-1,0 0 1,1-1 0,-1 1 0,0 0 0,0 0 0,0 0-1,0 0 1,0 0 0,0-1 0,-1 1 0,1 0-1,0 0 1,0 0 0,-1-1 0,1 1 0,0 0 0,-1 1-1,-4 2-2167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1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32 105 9984,'-29'-20'5424,"28"20"-5257,1 0 0,0-1 0,-1 1 1,1-1-1,0 1 0,0 0 0,0-1 1,0 1-1,-1-1 0,1 1 1,0-1-1,0 1 0,0-1 0,0 1 1,0-1-1,0 1 0,0-1 0,0 1 1,0-1-1,1 1 0,-1 0 1,0-1-1,0 1 0,0-1 0,0 1 1,1-1-1,-1 1 0,0 0 0,0-1 1,1 1-1,-1-1 0,0 1 1,1 0-1,0-1 0,15-15 1802,-6 8-1757,1 2 1,1 0-1,-1 0 0,1 1 0,0 0 0,0 1 0,1 1 0,-1 0 0,1 0 0,-1 1 0,22 0 1,12 2-638,86 10 1,-108-7 269,-1 0-221,55 6-2856,-59-5-71,38 11 1,-22-2 614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1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195 669 8640,'-28'31'7555,"7"-8"-4631,5-1-1876,1 0 0,1 1 0,-14 32 0,-23 76 744,45-113-1459,-7 35-1,12-48-311,0-1-1,1 1 0,0-1 1,-1 1-1,2-1 0,-1 1 0,0-1 1,1 1-1,0-1 0,0 0 1,0 1-1,1-1 0,2 7 1,-3-10-23,-1 0 0,1 0 0,0 0 0,-1 0 0,1 0 0,0-1 0,-1 1 0,1 0 0,0-1 0,0 1 0,0 0 0,-1-1 0,1 1 1,0-1-1,0 1 0,0-1 0,0 0 0,0 1 0,0-1 0,0 0 0,0 0 0,0 1 0,0-1 0,0 0 0,0 0 0,0 0 0,0 0 1,1-1-1,-1 1 0,0 0 0,0 0 0,0 0 0,0-1 0,0 1 0,-1-1 0,1 1 0,0-1 0,0 1 0,0-1 0,0 1 0,0-1 0,-1 0 1,1 0-1,1 0 0,2-4-54,1 1 1,-1-1-1,0 0 1,0 0 0,0 0-1,2-6 1,8-16-70,-2 0 1,-1 0 0,-2-1-1,0 0 1,7-51-1,-15 54 9,-1 25 114,0 0 0,0 0 0,0 0 0,0 0 0,0 0 0,0 0 0,0 0-1,0 1 1,0-1 0,-1 0 0,1 0 0,0 0 0,0 0 0,0 0 0,0 0 0,0 0 0,0 0 0,0 0 0,0 0-1,0 0 1,0 0 0,0 0 0,0 0 0,0 0 0,0 0 0,0 0 0,0-1 0,0 1 0,-1 0 0,1 0 0,0 0 0,0 0-1,0 0 1,0 0 0,0 0 0,0 0 0,0 0 0,0 0 0,0 0 0,0 0 0,0 0 0,0 0 0,0 0 0,0 0-1,0 0 1,0 0 0,0 0 0,0 0 0,0 0 0,0 0 0,0-1 0,0 1 0,0 0 0,0 0 0,-4 15 67,3 4 3,1-1 0,0 0-1,1 0 1,1 1 0,1-1 0,5 19 0,-6-28-32,0-1 1,1 1 0,1-1 0,-1 1 0,1-1 0,1 0 0,0-1-1,0 1 1,0-1 0,8 8 0,-11-12-24,1-1 0,0 0 0,0 1-1,0-1 1,0 0 0,0 0 0,0-1 0,0 1 0,1-1 0,-1 1-1,1-1 1,-1 0 0,1-1 0,-1 1 0,1 0 0,-1-1 0,1 0 0,0 0-1,-1 0 1,1 0 0,0-1 0,-1 1 0,1-1 0,-1 0 0,1 0 0,-1 0-1,1-1 1,3-2 0,5-2-45,0-1 0,-1-1 0,0 0-1,-1-1 1,0 0 0,11-13 0,53-68-281,-67 80 297,26-35-91,47-86 0,-67 102 85,0 0-1,-2-1 1,-1-1 0,-2 1-1,6-40 1,-7 34 12,48-336 496,-52 350-328,-2 0 1,-1 0 0,-3-29-1,1 44-106,0 7-73,-6 12 28,5-3 48,0-1 1,0 1-1,1-1 1,0 1 0,0 0-1,0 9 1,-7 113 808,12 188 0,16-109-262,-13-164-500,-5-35-65,15 102 253,-12-89-266,1 0 1,13 34-1,-18-58-26,1 4-39,0-1 0,1 1 0,-1-1 0,1 0 0,0 0 0,2 3 0,-4-5 33,0-1-1,0 0 1,1 0-1,-1 0 0,0 0 1,0 0-1,0 0 1,1 1-1,-1-1 1,0 0-1,0 0 1,1 0-1,-1 0 0,0 0 1,0 0-1,0 0 1,1 0-1,-1 0 1,0 0-1,0 0 1,1 0-1,-1 0 0,0 0 1,0 0-1,1 0 1,-1 0-1,0 0 1,1-1-1,7-7-340,-2-3 98,0 0 0,-1 0 0,0-1 0,-1 0 0,0 0-1,3-19 1,2-4-166,3-7 68,-3 8-31,14-34-1,-21 64 377,-2 3 6,0 1-1,0-1 0,0 1 1,0 0-1,0-1 0,0 1 0,0 0 1,1-1-1,-1 1 0,0 0 0,0-1 1,0 1-1,0 0 0,1-1 1,-1 1-1,0 0 0,0 0 0,1-1 1,-1 1-1,0 0 0,1 0 1,-1 0-1,0-1 0,1 1 0,-1 0 1,0 0-1,1 0 0,0 20 623,-1-18-628,1 1 1,-1-1-1,1 1 0,0-1 0,0 0 0,0 1 0,0-1 0,0 0 1,0 0-1,1 1 0,-1-1 0,1 0 0,0 0 0,1 1 1,0 0 40,0 0 1,0-1 0,0 1 0,0-1-1,0 0 1,0 0 0,1 0 0,-1 0-1,4 1 1,-1-2-9,0-1 0,0 1 0,-1-1 0,1-1 0,0 1 0,0-1 0,0 0 0,-1 0 0,1-1 0,-1 1 0,9-5 0,0 1 39,17-5-67,-1-1 0,0-2 0,-1-1 0,0-1 0,51-37 0,-73 45-30,0 1 0,0-1 0,-1 0 1,0 0-1,0-1 0,0 0 1,-1 0-1,-1 0 0,8-15 0,-11 19 23,17-37-16,-1 0-1,-2-1 1,12-65 0,15-134 500,-40 227-408,0 1 3,3-20 146,1-42 1,-8 65-66,-3 14-32,-6 23-36,4 3-23,1 0-1,-2 34 1,0 70 252,7-108-258,-3 208 762,7-160-423,13 87 0,-4-89-108,23 78 0,-31-138-233,0 0 0,1 0-1,0-1 1,9 14 0,-13-22-61,1-1-1,0 1 1,-1-1 0,1 1-1,0-1 1,0 0-1,1 0 1,-1 0 0,0 0-1,1 0 1,-1 0 0,1 0-1,-1-1 1,1 0 0,0 1-1,0-1 1,0 0 0,0 0-1,0-1 1,0 1 0,0-1-1,4 1 1,-3-1-1,-1-1 1,1 0-1,-1 0 0,1 0 1,-1 0-1,1-1 0,-1 1 1,1-1-1,-1 0 0,0 0 1,0 0-1,0-1 1,5-4-1,2-3-63,-1-1 1,10-13-1,-17 21 47,14-19-122,-2 0 0,0-1 0,-2 0 0,-1-1 0,13-37 0,-23 57 108,0-1 0,0 1 0,0-1 0,0 1 0,-1-1 0,1 0 0,-1 1 0,0-1 0,-1 0 0,1 1 0,-1-1 0,0 0 0,0 1 0,-1-1 0,-2-5 0,3 7 39,0 1 0,-1 0 0,1-1 0,-1 1-1,0 0 1,0 0 0,0 0 0,0 0-1,0 1 1,0-1 0,0 1 0,0-1 0,-1 1-1,1 0 1,-1-1 0,1 1 0,-1 0-1,1 1 1,-1-1 0,0 0 0,1 1 0,-1 0-1,0-1 1,1 1 0,-1 0 0,-4 1-1,4-1 29,1 1 0,-1-1 0,1 1 0,-1 0-1,1 0 1,-1 0 0,1 0 0,0 0-1,0 0 1,-1 1 0,1-1 0,0 1-1,0-1 1,0 1 0,0 0 0,1 0 0,-1 0-1,1 0 1,-1 0 0,1 0 0,-1 0-1,1 1 1,0-1 0,-1 3 0,-2 6 181,1 0 0,0 0 0,-3 23 1,4-21-97,1-1 0,0 1 1,1 0-1,0 0 0,1 0 1,1-1-1,0 1 0,1-1 0,0 1 1,1-1-1,10 24 0,-9-27-81,0 1-1,1-1 0,0 0 0,1-1 1,0 0-1,0 0 0,1 0 0,0-1 1,0 0-1,1 0 0,-1-1 1,2 0-1,-1-1 0,16 7 0,-11-6-138,1-1-1,-1-1 0,1 0 0,23 3 1,-30-6-149,1 0 0,-1-1 0,1 0 1,-1-1-1,1 0 0,-1 0 0,1-1 0,-1 0 1,15-5-1,-15 3-581,0 0-1,0-1 1,0 0 0,-1 0 0,1 0-1,8-10 1,-8 7-1671,-1 0 0,11-16 0,5-10-1963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2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268 668 6560,'-19'-1'6880,"-14"1"-991,25 1-5369,1 0 1,-1 0-1,0 0 0,-11 4 0,8-1-207,-1 0-1,1 1 1,1 0 0,-1 1-1,-14 10 1,19-11-223,0 0-1,0 0 1,1 1 0,-1 0 0,1 0-1,0 0 1,1 1 0,0 0-1,-6 12 1,4-4-2,0-1 0,-5 27 0,9-34 9,1 1 0,0 0 0,0 0 0,1 0 0,0 0 0,0 0 0,2 11 0,-1-17-70,-1-1 1,0 1-1,1-1 0,-1 1 0,1 0 1,0-1-1,-1 1 0,1-1 0,0 1 1,0-1-1,0 0 0,0 1 0,0-1 1,0 0-1,0 0 0,1 1 0,-1-1 1,0 0-1,4 1 0,-4-1-8,1-1-1,0 1 1,0-1-1,0 1 1,0-1-1,0 0 1,0 0-1,0 0 0,-1 0 1,1 0-1,0-1 1,0 1-1,0-1 1,0 1-1,0-1 1,0 1-1,-1-1 1,3-1-1,9-5-60,0-1-1,-1 0 1,23-20-1,30-35-299,-38 34 294,36-52 0,-59 76 127,0-1 0,0 0 0,-1 0-1,1-1 1,-1 1 0,-1-1 0,1 1 0,2-13 0,35 74 1110,-27-37-1200,-5-6 171,1-1 0,0 0 0,20 18 0,-27-28-132,-1 0 0,1 0 0,0 0-1,0 0 1,0 0 0,-1-1 0,1 1 0,0 0 0,0-1-1,0 1 1,0-1 0,0 0 0,0 0 0,0 0 0,0 0-1,0 0 1,0 0 0,0 0 0,0-1 0,0 1-1,0-1 1,0 0 0,0 1 0,0-1 0,0 0 0,0 0-1,1-1 1,6-4 62,-1-1 0,0 1 0,0-1 0,8-10 0,2-2-7,29-29-10,-30 30-69,25-22-1,-34 33 19,-4 4 12,-1 0 0,1 0 0,-1 0 0,1 0 0,6-2 0,-9 4-28,0 1 0,0 0 0,0-1 0,-1 1 0,1 0 0,0 0 0,0 0 0,0-1 0,0 1 0,0 0 0,0 0 0,0 1 1,-1-1-1,1 0 0,0 0 0,0 0 0,0 1 0,0-1 0,0 0 0,0 1 0,-1-1 0,1 0 0,0 1 0,0-1 0,-1 1 0,1 0 1,0-1-1,-1 1 0,1-1 0,0 1 0,-1 0 0,1 0 0,0 1 0,0 0 34,1 1 1,-1 0-1,0 0 0,0 0 1,0 0-1,0 0 0,0 0 0,-1 0 1,1 0-1,-1 5 0,-2 33 191,0-20-164,-4 45-41,-1 24 210,7-90-234,0 0 1,0 0 0,0 0 0,0 1-1,0-1 1,0 0 0,0 0-1,0 0 1,0 0 0,0 0-1,0 0 1,0 0 0,0 0 0,0 1-1,0-1 1,0 0 0,0 0-1,0 0 1,0 0 0,0 0-1,0 0 1,0 0 0,0 0 0,0 0-1,0 1 1,0-1 0,0 0-1,1 0 1,-1 0 0,0 0 0,0 0-1,0 0 1,0 0 0,0 0-1,0 0 1,0 0 0,0 0-1,0 0 1,0 0 0,1 0 0,-1 0-1,0 1 1,0-1 0,0 0-1,0 0 1,0 0 0,0 0-1,0 0 1,1 0 0,5-5 86,9-16-27,-8 12-87,6-7-22,2 0-1,0 1 1,1 0-1,0 1 1,1 1-1,0 1 1,1 0-1,1 2 1,22-11-1,-33 18 37,67-23-144,-69 25 129,0-1 0,0 1 0,0 0 0,0 0 0,1 1 0,-1 0 0,0 0 0,1 0 0,11 3 0,-15-2 16,0 0 1,1 1-1,-1-1 1,0 1-1,0-1 1,0 1-1,0 0 1,0 0-1,-1 1 1,5 3-1,-2 1 59,1 0-1,7 13 0,-10-15-74,0 1 1,0-1 0,1 0-1,0 0 1,0-1 0,0 1-1,1-1 1,-1 0 0,6 4-1,-8-7-35,0 0-1,0-1 1,1 1-1,-1-1 0,0 1 1,0-1-1,1 0 1,-1 1-1,0-1 0,0-1 1,1 1-1,-1 0 1,0 0-1,1-1 0,-1 1 1,0-1-1,0 0 1,0 0-1,4-2 1,6-3-333,0-1 1,12-9-1,-17 12 230,14-11-129,51-31-64,-63 42 449,-6 3-81,-1 0 1,0 0-1,1 0 1,-1 0-1,0 0 1,0-1-1,0 1 1,0 0-1,0-1 1,3-2-1,-9 2-5,2 3 1,0-1-1,1 1 1,-1 0 0,0 0 0,1 0-1,-1 1 1,1-1 0,-1 0 0,1 1-1,0-1 1,-1 0 0,-1 4 0,-1 0-5,-2 2-3,0 1 0,0 0 0,1 0 0,0 0 0,1 0 0,0 1 0,0 0 0,-3 13-1,5-14-1,0-1-1,0 0 1,1 1-1,0-1 0,1 1 1,-1-1-1,2 1 1,-1 0-1,1-1 0,0 1 1,3 9-1,-4-16-4,0 0-1,1 1 1,-1-1-1,1 0 1,-1 1-1,1-1 1,0 0 0,-1 0-1,1 0 1,0 1-1,0-1 1,0 0-1,0 0 1,0 0 0,0 0-1,0-1 1,0 1-1,0 0 1,0 0-1,1-1 1,-1 1-1,0-1 1,0 1 0,1-1-1,-1 1 1,0-1-1,1 0 1,-1 1-1,0-1 1,1 0-1,-1 0 1,1 0 0,-1 0-1,0-1 1,3 1-1,3-4-3,0 0 1,-1-1-1,1 0 0,-1 0 0,0 0 0,-1 0 1,9-11-1,-4 5 37,8-8 15,-1-1-1,24-36 1,-32 40 28,0-1 0,-1 0 0,-1 0 0,9-34-1,36-245 296,-49 269-319,4-31 6,-2-1-1,-3-70 0,-3 120-16,1 7-9,0-1-1,0 0 0,0 0 0,-1 0 0,1 0 0,-1 0 1,0 1-1,0-1 0,0 0 0,-2-4 0,3 7-19,0 0-1,0 0 1,0-1 0,-1 1-1,1 0 1,0 0-1,0 0 1,0-1 0,-1 1-1,1 0 1,0 0-1,0 0 1,0 0 0,-1 0-1,1 0 1,0-1-1,0 1 1,-1 0 0,1 0-1,0 0 1,0 0-1,0 0 1,-1 0 0,1 0-1,0 0 1,0 0-1,-1 0 1,1 0 0,0 0-1,0 0 1,-1 0 0,1 0-1,0 0 1,0 1-1,-1-1 1,1 0 0,0 0-1,0 0 1,0 0-1,-1 0 1,1 1 0,0-1-1,0 0 1,0 0-1,0 0 1,-1 0 0,1 1-1,0-1 1,0 0-1,0 0 1,0 1 0,0-1-1,-7 14 89,4-5-56,0 0 1,1 0 0,0 1 0,1-1-1,0 0 1,0 12 0,0-2 20,-1 41 82,7 94 0,-1-119-397,1 0 0,2 0 0,1-1-1,14 34 1,-17-54-715,2 0-1,-1-1 1,2 0-1,10 16 1,-7-15-4153,19 19 0,-7-13 358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2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1450 6464,'-37'17'2090,"36"-17"-2038,0 0 0,0 1-1,1-1 1,-1 0 0,0 1-1,0-1 1,1 0 0,-1 1-1,0-1 1,1 1 0,-1 0-1,1-1 1,-1 1 0,1-1-1,-2 2 1,2-1-80,-10 12 1434,-11 22 0,19-30-740,-1 0 0,1 0 0,-3 11 0,5-15-506,0 1 1,-1 0-1,1 0 1,0-1-1,0 1 1,0 0 0,0 0-1,0-1 1,0 1-1,1 0 1,-1 0 0,1-1-1,0 3 1,-1-3-90,1 0 0,-1-1 0,1 1 0,-1-1 0,1 1 0,-1-1 0,1 0 0,-1 1 0,1-1 0,-1 1-1,1-1 1,0 0 0,-1 1 0,1-1 0,0 0 0,-1 0 0,1 0 0,0 1 0,-1-1 0,1 0 0,0 0 0,-1 0 0,1 0 0,0 0 0,0 0 0,-1 0 0,1-1 0,0 1 0,-1 0 0,1 0 0,0 0 0,-1-1 0,1 1 0,0-1 0,23-12 1157,-13 4-713,1-1 0,-1 0 1,-1 0-1,0-1 0,15-21 0,37-70 1111,-62 101-1613,24-44 495,33-92 0,3-55 102,-10 31-151,41-163-626,-60 205 180,-22 82 61,2 2 1,2-1 0,22-41-1,-26 61-43,0 0-1,1 0 0,1 1 0,0 1 1,1 0-1,1 1 0,0 0 0,24-17 0,-20 17-62,2 1 0,-1 1 0,34-14 0,-45 22 22,1 0 0,0 0 0,0 1 0,0 0 1,1 1-1,-1 0 0,0 0 0,1 0 1,-1 1-1,0 0 0,1 1 0,10 2 0,-17-3 28,0 1 0,0 0-1,0-1 1,0 1-1,0 0 1,0 0-1,0 0 1,-1 0 0,1 1-1,0-1 1,0 0-1,-1 1 1,1-1-1,-1 1 1,0-1 0,1 1-1,-1 0 1,0 0-1,0-1 1,0 1-1,0 0 1,0 0 0,-1 0-1,1 0 1,0 0-1,-1 0 1,0 0-1,1 1 1,-1-1 0,0 0-1,0 0 1,0 0-1,-1 3 1,-1 3 47,0-1 1,0-1-1,0 1 0,-1 0 1,-1 0-1,-3 5 1,-29 40 79,15-22-82,-13 21 38,-74 105-223,106-154 114,0 0 0,1 1 0,-1-1 0,1 1 0,0-1-1,-1 1 1,1-1 0,0 1 0,1 0 0,-2 3 0,2-5 4,0 0 0,1 1 1,-1-1-1,0 1 0,0-1 0,1 1 1,-1-1-1,1 1 0,-1-1 0,1 0 0,0 1 1,0-1-1,-1 0 0,1 0 0,0 0 1,0 1-1,0-1 0,0 0 0,1 0 0,-1-1 1,0 1-1,2 1 0,13 8 39,1 0-1,0-2 1,27 11-1,6 2-97,-39-16 18,11 5 51,-1 1 0,0 0 0,25 20-1,-43-29 42,0 1 0,0 0-1,0 0 1,0 0-1,-1 0 1,5 8-1,-6-10-23,-1 0 1,1 0-1,-1-1 0,1 1 0,-1 1 0,0-1 1,1 0-1,-1 0 0,0 0 0,0 0 0,0 0 1,0 0-1,0 0 0,0 0 0,0 0 1,0 0-1,0 0 0,0 0 0,-1 0 0,1 0 1,0 0-1,-1 0 0,1 0 0,-1 0 0,1 0 1,-1 0-1,0 0 0,1 0 0,-1 0 1,-1 1-1,-2 1 55,-1 1 1,1-1 0,-1 0 0,-1 0-1,1-1 1,0 1 0,-7 1-1,-40 10 242,48-13-288,-169 29 223,126-24-393,-62 5-1430,38-10-5258,66-2 3500,16-3-3534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2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13 112 7968,'-11'-10'2565,"10"10"-2504,1 0 0,0 0 0,0-1 0,0 1 0,0 0 0,0 0 0,0 0 0,0 0 0,-1-1 0,1 1 0,0 0 0,0 0 0,0 0 0,0 0 0,0-1 0,0 1 0,0 0 0,0 0 0,0 0 0,0-1 0,0 1 0,0 0 0,0 0 0,0 0 0,0 0 0,0-1 0,0 1 0,1 0 0,-1 0 0,0 0 0,0 0 0,0-1 0,0 1 0,0 0 0,0 0 0,0 0 0,0 0 0,1 0 0,-1 0 0,0-1 0,0 1 0,0 0 0,0 0 0,1 0 0,-1 0 0,0 0 0,0 0 0,0 0 0,10-4 2553,-10 3-2366,19-5 2031,1 0 1,-1 1 0,25-2 0,64-3-363,-37 4-1221,56-13-2397,-104 14-1756,7-1-2430,-9-2-1248,5-4 1391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2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459 801 3968,'-6'-6'8490,"1"7"-4415,-6-4-2312,4 2-801,-4 0-541,1 1 0,-1 0-1,1 0 1,-1 2 0,1-1-1,0 1 1,0 0 0,-13 6 0,-119 42 706,121-40-985,1 0-1,-1 1 0,2 1 1,-32 25-1,45-32-107,0 1-1,0 1 0,0-1 1,1 1-1,-6 9 1,10-15-21,0 1 1,0 0 0,0 0 0,0 0 0,0 0 0,0 0-1,0 0 1,1 0 0,-1 0 0,1 0 0,0 0 0,-1 0-1,1 1 1,0-1 0,0 0 0,0 0 0,1 0 0,-1 0-1,0 1 1,1-1 0,0 0 0,-1 0 0,1 0 0,0 0-1,2 3 1,-1-3 21,0 0-1,0 1 1,0-1-1,1 0 0,-1-1 1,1 1-1,0 0 1,-1-1-1,1 1 1,0-1-1,0 0 1,0 0-1,-1 0 1,1-1-1,0 1 0,5 0 1,4 0 38,1-1 0,20-1-1,-31 1-65,19-2-38,-1-1 1,1 0-1,-1-2 1,-1 0-1,1-1 1,-1-1-1,0-1 1,0-1-1,-1 0 0,19-14 1,-27 16-18,0-1 1,0-1 0,-1 0-1,0 0 1,0-1-1,-1 0 1,0-1 0,-1 0-1,7-13 1,-2-1-64,-1-1 1,16-54 0,-11 16 31,-3 0 1,7-74 0,-15 55 299,-2 0 1,-5 0-1,-15-108 0,17 190-214,0-2-1,-1-1 1,1 1-1,-1-1 0,0 1 1,0 0-1,0-1 0,0 1 1,-3-5-1,4 8-7,0 0 0,0-1-1,0 1 1,0 0 0,0 0 0,0 0 0,0 0-1,0 0 1,0 0 0,0-1 0,0 1-1,-1 0 1,1 0 0,0 0 0,0 0-1,0 0 1,0 0 0,0 0 0,0 0-1,-1 0 1,1-1 0,0 1 0,0 0-1,0 0 1,0 0 0,0 0 0,-1 0-1,1 0 1,0 0 0,0 0 0,0 0-1,0 0 1,0 0 0,-1 0 0,1 0-1,0 0 1,0 0 0,0 0 0,0 1 0,-5 5-67,-1 15-17,-3 25 207,1 1 0,-1 92 0,22 98 285,11-88-274,-17-119-49,1 0-1,25 56 1,-30-80-60,0 0 0,0-1 0,0 1 1,1-1-1,0 0 0,0 1 0,1-2 0,-1 1 1,1 0-1,0-1 0,0 0 0,0 0 0,1-1 1,0 1-1,-1-1 0,1 0 0,0-1 0,1 0 0,-1 0 1,0 0-1,1 0 0,-1-1 0,1 0 0,-1-1 1,1 1-1,-1-1 0,8-1 0,13-1 37,0-1 1,0-1-1,52-16 0,-67 15-116,0 0-1,0 0 0,0-2 0,-1 1 0,0-1 0,0-1 0,-1 0 0,0 0 0,0-1 1,-1-1-1,13-15 0,-15 15 39,-1 0 0,1 0 0,-2 0 0,1-1 0,-1 0 0,-1 0 0,0 0 0,-1 0 1,0-1-1,-1 1 0,0-1 0,1-21 0,-3 29 38,0 0 1,-1 1 0,1-1-1,-1 0 1,1 1-1,-1-1 1,0 1 0,-1-1-1,1 1 1,-1 0-1,1-1 1,-1 1 0,-4-5-1,5 7-6,0-1 0,-1 1 0,1 0 0,0 0 0,-1-1 0,0 1 0,1 1 0,-1-1 0,0 0 0,1 0 0,-1 0 0,0 1 0,0-1 0,0 1 0,1 0-1,-1-1 1,0 1 0,0 0 0,0 0 0,0 0 0,0 0 0,0 0 0,1 1 0,-1-1 0,0 1 0,0-1 0,0 1 0,-2 1 0,-4 2 5,1 0-1,-1 0 1,1 1 0,0 0 0,0 0 0,1 1 0,-12 12-1,-37 52 251,54-69-266,-5 7 62,-6 9 118,-19 33 0,28-45-166,1 0 1,0-1 0,0 1 0,0 1-1,0-1 1,1 0 0,0 0-1,0 0 1,1 1 0,-1-1 0,1 0-1,1 10 1,1-8 16,0 0 0,0 0 0,0 0 0,1 0 0,0-1 0,0 1 0,1-1-1,0 0 1,0 0 0,7 8 0,-4-7 21,1 1 0,-1-2 0,1 1 0,1-1-1,-1 0 1,19 9 0,-15-10-25,1 0 0,-1 0 0,1-1 0,0-1 0,1 0 0,-1 0 0,0-2 0,1 0 0,-1 0 0,1-1 0,24-4 0,-15 0-72,0-2 1,0-1 0,25-11 0,63-36-170,-70 33 186,45-25 80,88-63 0,-148 91-132,1 1-1,54-25 1,-77 40-11,-2 1 9,-3 2 13,-15 11-57,-56 47 26,-31 27 159,87-71-51,1 1 0,1 0 0,1 0 0,-14 21-1,25-34-6,1 0 0,-1 1 0,0-1-1,1 0 1,0 0 0,0 1 0,0-1-1,0 0 1,0 1 0,1-1 0,-1 1-1,1-1 1,0 1 0,0-1 0,0 1-1,1-1 1,0 5 0,0-4 0,1 0 0,0 0 0,-1 0 1,1 0-1,1-1 0,-1 1 0,1-1 0,-1 1 0,1-1 1,0 0-1,0 0 0,5 3 0,1 1-25,0-1 0,1 0 0,0 0 0,0-1 0,1-1 0,-1 0 0,1 0 0,0-1 0,17 3-1,-15-5-19,1 0-1,-1-1 0,0 0 0,0-1 0,0-1 0,0 0 0,26-8 0,-8-1-14,58-28 0,-21 6-6,134-73-267,-177 89 469,25-19 0,-49 34-122,1 1-1,-1 0 1,0-1-1,0 1 1,0-1-1,0 1 0,0-1 1,0 0-1,1-1 1,-2 2-19,0 1 0,0 0 1,0 0-1,0 0 0,0-1 1,0 1-1,1 0 0,-1 0 1,0-1-1,0 1 0,0 0 1,0 0-1,0-1 0,0 1 1,-1 0-1,1 0 0,0-1 1,0 1-1,0 0 0,0 0 1,0-1-1,0 1 0,0 0 1,0 0-1,-1-1 0,1 1 1,0 0-1,-1 0-8,1-1 1,-1 1-1,0 0 1,1 0-1,-1 0 1,1 0-1,-1 0 1,0 0-1,1 0 1,-1 0 0,0 0-1,1 0 1,-1 0-1,1 0 1,-1 1-1,0-1 1,0 0-1,-12 6-51,0 1 0,1 0 0,-1 1 0,2 0 0,-14 12 0,10-9 45,-3 3 56,2 0 1,-18 19-1,28-26-43,0 0 0,0 1-1,0-1 1,1 1 0,1 0 0,-1 1 0,-4 14-1,8-21 7,0-1-1,1 1 1,0-1-1,-1 1 0,1 0 1,0-1-1,0 1 1,0 0-1,0-1 0,0 1 1,0-1-1,0 1 1,1 0-1,-1-1 0,1 1 1,-1-1-1,1 1 1,-1-1-1,2 3 0,-1-3-22,0-1-1,0 1 0,0 0 0,0 0 0,0-1 1,0 1-1,0 0 0,0-1 0,0 1 1,0-1-1,0 1 0,0-1 0,0 0 1,0 1-1,0-1 0,1 0 0,-1 0 1,0 0-1,0 0 0,0 0 0,1 0 1,-1 0-1,0 0 0,0 0 0,2-1 0,12-4-248,0 0-1,-1 0 1,0-2-1,0 0 0,-1 0 1,0-1-1,0-1 0,-1 0 1,0-1-1,13-13 1,-13 9 208,-1 0 0,-1 0 1,0-1-1,0-1 0,-2 0 1,10-23-1,-17 37 78,0 0-1,0 0 1,-1 0 0,1 0-1,-1 0 1,0 0 0,1 0-1,-1 0 1,0-1 0,0 1-1,0 0 1,-1 0 0,0-3-1,-4 13 94,0 15 30,-3 34-1,8-53-93,0 1 0,0 0 0,0-1 1,0 1-1,1-1 0,0 1 0,0 0 0,0-1 0,0 1 1,1-1-1,0 0 0,0 0 0,0 1 0,0-1 1,1 0-1,-1-1 0,1 1 0,0 0 0,4 3 0,-4-4-31,0-1-1,1 1 0,-1-1 1,1 0-1,-1 0 0,1 0 1,0 0-1,0-1 0,0 0 1,0 1-1,0-1 0,0-1 1,0 1-1,0-1 0,0 1 1,0-1-1,0 0 0,0-1 1,1 1-1,-1-1 0,8-2 1,-6 1-89,0 0 0,1-1 0,-1 1 0,0-2 0,0 1 0,-1-1 0,1 0 1,5-5-1,4-5-14,17-22 0,-23 25 59,0 1 0,1 0-1,0 0 1,21-15 0,-30 24 31,-1 1-1,0 0 1,1 0-1,-1 0 1,0 0 0,0-1-1,1 1 1,-1 0-1,0 0 1,1 0 0,-1 0-1,0 0 1,1 0-1,-1 0 1,0 0 0,1 0-1,-1 0 1,0 0 0,1 0-1,-1 0 1,1 0-1,-1 0 1,0 0 0,1 0-1,-1 0 1,0 0-1,0 1 1,1-1 0,-1 0-1,0 0 1,1 0 0,-1 1-1,0-1 1,0 0-1,1 0 1,-1 1 0,0-1-1,0 0 1,0 0-1,1 1 1,-1-1 0,0 0-1,0 1 1,0-1-1,0 0 1,0 1 0,0-1-1,1 1 1,2 18 256,-3-18-260,0 21 309,-3 29-1,2-32-160,0-1 0,2 32 1,-1-48-149,1 0 0,-1-1 1,0 1-1,1 0 0,-1 0 1,1 0-1,-1-1 0,1 1 1,0 0-1,2 2 0,-3-3-15,1-1-1,-1 0 1,1 1-1,0-1 1,-1 0-1,1 0 1,-1 1-1,1-1 1,0 0-1,-1 0 1,1 0-1,-1 0 1,1 0-1,0 0 1,-1 0-1,1 0 1,0 0-1,-1 0 1,1 0-1,-1 0 1,1 0-1,0-1 1,-1 1-1,1 0 1,-1 0-1,1-1 0,-1 1 1,1 0-1,-1-1 1,1 1-1,-1-1 1,1 1-1,-1 0 1,1-1-1,-1 0 1,57-48-497,-39 32 381,1 1 0,1 1-1,0 0 1,38-20 0,-54 33 134,-1 0 1,1 1-1,0 0 0,-1-1 1,1 1-1,0 1 0,0-1 0,0 0 1,7 1-1,-10 0 2,1 1 1,0-1-1,-1 0 0,1 1 1,-1-1-1,1 1 0,-1 0 0,1-1 1,-1 1-1,1 0 0,-1 0 1,0 0-1,1 0 0,-1 0 0,0 0 1,0 1-1,0-1 0,0 0 1,0 0-1,0 1 0,0-1 0,0 1 1,-1-1-1,1 1 0,0 1 1,1 2 23,-1-1 1,0 1 0,0 0 0,0 0 0,-1 0 0,0 0 0,0 0 0,0 0-1,0 0 1,-1-1 0,0 1 0,-2 9 0,-1 5 88,-53 238 177,-16-3-779,36-128 209,20-63 127,1-5-215,-2 0 0,-28 61 0,35-102 85,11-17 264,0 0 0,0 0 1,0 1-1,-1-1 1,1 0-1,0 0 1,0 1-1,-1-1 1,1 0-1,0 0 1,0 0-1,-1 0 1,1 0-1,0 1 1,0-1-1,-1 0 1,1 0-1,0 0 1,-1 0-1,1 0 1,0 0-1,0 0 1,-1 0-1,1 0 1,0 0-1,-1 0 1,1 0-1,0 0 1,-1-1-1,0 0-25,0-1 1,-1 0-1,1 0 0,1 1 1,-1-1-1,0 0 0,0 0 1,1 0-1,-1 0 0,1 0 1,-1-1-1,1 1 0,0 0 1,0-3-1,-3-24 41,2-1 1,1 1-1,1-1 1,2 1-1,1-1 0,1 1 1,15-48-1,-12 52 67,1 2 0,2-1 0,0 1 0,1 1 0,1 0 0,1 1 0,1 0 0,1 1 0,26-25 0,131-93 1229,-116 97-213,75-72-1,-120 101-971,4-2-13,-2-2 0,0 1 0,0-2 0,11-20 0,-1-8 65,34-98 1,35-97 479,-89 232-579,-3 3-21,1 1 0,-1 0 0,1 1 0,1-1 1,-1 0-1,0 0 0,6-4 0,-8 7-43,0 1 0,0 0 0,0-1 0,1 1 1,-1 0-1,0 0 0,0 0 0,1-1 0,-1 1 0,0 0 0,0 0 1,1 0-1,-1 0 0,0-1 0,1 1 0,-1 0 0,0 0 0,1 0 1,-1 0-1,0 0 0,1 0 0,-1 0 0,0 0 0,1 0 0,-1 0 1,0 0-1,1 0 0,-1 0 0,0 0 0,1 0 0,-1 1 1,0-1-1,0 0 0,1 0 0,-1 0 0,0 0 0,1 1 0,-1-1 1,0 0-1,0 0 0,1 0 0,-1 1 0,0-1 0,0 0 0,0 0 1,0 1-1,1-1 0,6 20-19,-6-17 16,3 15 10,-1 1-1,-1-1 1,0 1-1,-2 0 0,-1 19 1,-15 96 153,13-114-109,-2-1-1,-8 26 1,9-37-40,1 0 1,-1 0 0,0 0-1,0 0 1,-1 0 0,0-1-1,-9 10 1,13-16-17,0 0 0,0 0 1,0 0-1,0 0 0,0 0 0,0 0 0,0-1 0,0 1 0,-1 0 1,1-1-1,0 1 0,0-1 0,0 1 0,-1-1 0,1 0 1,0 0-1,-1 1 0,1-1 0,0 0 0,-1 0 0,-1 0 0,2-1 2,0 1-1,0-1 0,-1 0 1,1 1-1,0-1 0,0 0 1,0 0-1,0 0 0,0 0 1,0 0-1,0 0 0,1 0 1,-1 0-1,0 0 0,0 0 1,1-1-1,-1 1 0,1 0 0,-1 0 1,1-1-1,0 1 0,-1-2 1,0 0 21,0-1 0,1 1 0,-1-1 0,1 1 0,-1-1 0,1 0-1,0 1 1,1-1 0,-1 1 0,1-1 0,-1 1 0,1-1 0,0 1 0,1-1 0,0-3 0,0 5-47,-1 0-1,1-1 1,-1 1 0,1 0-1,0 0 1,0 0 0,0 0-1,0 0 1,0 0-1,0 1 1,1-1 0,-1 1-1,0-1 1,1 1 0,0 0-1,-1 0 1,1 0 0,-1 1-1,1-1 1,0 0-1,2 1 1,7-1-939,0 1-1,-1 0 1,1 1-1,0 1 1,-1 0-1,1 0 1,-1 1-1,12 5 1,14 7-1760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2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1201 8320,'-26'24'2672,"25"-24"-2630,1 0 1,-1 1 0,1-1 0,0 0 0,-1 0 0,1 1-1,0-1 1,-1 0 0,1 1 0,0-1 0,-1 0-1,1 1 1,0-1 0,0 0 0,-1 1 0,1-1 0,0 1-1,0-1 1,0 0 0,-1 1 0,1-1 0,0 1-1,0-1 1,0 1 0,0-1 0,0 1 0,0-1 0,0 0-1,0 1 1,0-1 0,0 1 0,0-1 0,0 1-1,1-1 1,-1 1 0,0 0 229,0 0-86,1-1-1,-1 1 1,0 0 0,0 0-1,1-1 1,-1 1 0,0 0-1,1-1 1,-1 1 0,1 0 0,-1-1-1,0 1 1,1-1 0,0 1-1,-1 0 1,1-1 0,-1 1-1,1-1 1,0 0 0,-1 1-1,1-1 1,0 0 0,-1 1 0,1-1-1,0 0 1,-1 0 0,1 1-1,0-1 1,0 0 0,-1 0-1,1 0 1,1 0 0,2-2 56,-1 1 0,0-1 0,0 0 1,0 0-1,0 0 0,0 0 0,-1-1 0,1 1 1,3-5-1,18-28 203,-17 25-267,212-312 1449,-171 251-1437,-2-3 0,56-124 0,43-195 579,-117 309-444,-14 41 85,-21 58-506,-8 36 185,-16 93 0,27-119-21,-42 292 540,30-92-103,16-183-322,2-1 0,1 1 0,13 59 0,-15-93-129,1 0 1,1 0-1,-1 0 1,1 0-1,1-1 1,-1 0-1,1 1 1,9 11-1,-12-18-47,0 0-1,1 1 0,-1-1 0,0 0 0,0 0 0,1 0 0,-1 0 0,0 0 0,1 0 1,-1 0-1,1 0 0,0-1 0,-1 1 0,1 0 0,-1-1 0,1 1 0,0-1 0,-1 0 0,3 0 1,-2 0-16,1 0 1,-1-1 0,0 1 0,0-1 0,0 0 0,1 0 0,-1 0 0,0 0-1,0 0 1,0 0 0,-1 0 0,1-1 0,0 1 0,0-1 0,-1 1 0,3-4-1,14-18-118,-1-2-1,-1 1 0,-1-2 1,12-31-1,18-28 15,-24 51 91,-10 16-135,17-35 0,-29 55-47,-4 4 170,1 0 0,0 1 1,0-1-1,1 1 1,-3 7-1,1 1 99,2 0-1,0 1 1,0-1 0,2 0-1,0 1 1,0-1 0,4 25-1,-2-31-9,0 0 0,1 0-1,0 0 1,1-1 0,0 1 0,0-1 0,1 0-1,0 1 1,1-1 0,-1-1 0,1 1-1,1-1 1,0 0 0,8 8 0,-12-13-42,0 0 0,1 0-1,-1 0 1,1 0 0,-1-1 0,1 1 0,0-1 0,0 1-1,0-1 1,0 0 0,0 0 0,0 0 0,0-1 0,0 1-1,0-1 1,1 0 0,-1 0 0,0 0 0,0 0 0,4-1 0,-5 1-49,0-1 0,0 0 0,0 1 0,0-1 1,0 0-1,-1 0 0,1-1 0,0 1 0,0 0 1,-1 0-1,1-1 0,-1 1 0,1-1 1,-1 1-1,0-1 0,0 0 0,1 0 0,-1 1 1,0-1-1,-1 0 0,1 0 0,0 0 1,0 0-1,-1 0 0,0 0 0,1 0 0,-1 0 1,0-4-1,0-2-69,0-1 1,0 1 0,-1-1-1,-1 1 1,1-1-1,-2 1 1,1 0 0,-5-12-1,-6-7 215,-16-26-1,24 45 41,5 7-136,-1 1 1,1-1-1,0 1 0,-1-1 0,1 1 1,0-1-1,-1 1 0,1-1 0,0 1 1,0-1-1,-1 1 0,1-1 0,0 1 0,0-1 1,0 0-1,0 1 0,0-1 0,0 1 1,0-1-1,0 0 0,0 1 0,0-1 1,0 1-1,0-1 0,0 0 0,0 1 1,1-1-1,-1 1 0,0-1 0,0 1 0,1-1 1,-1 1-1,0-1 0,1 1 0,-1-1 1,1 1-1,-1-1 0,0 1 0,1 0 1,0-1-1,2 0 6,0 0 1,0 0-1,0 0 1,0 1-1,0-1 1,6 1-1,-2-1-38,34-1 154,71 6-1,-22 0-2296,-67-4-2323,43-6 0,-63 6 3475,6-2-302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1:36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261 474 1472,'8'-1'5539,"-11"2"-3878,-6-1-1247,0 1 1,1 0-1,-1 0 0,1 1 1,0 0-1,-1 1 1,1 0-1,-12 6 1,1 1-69,0 1 0,-21 18 0,32-22-300,1 0 1,-1 0 0,1 1 0,1-1 0,-1 2 0,1-1 0,1 1 0,0 0 0,-5 11-1,4-6-33,1 0-1,0 0 1,1 0 0,1 1-1,-4 26 1,7-33 35,-1 0 0,2-1 0,-1 1 1,3 11-1,-3-16-21,1-1 0,-1 1 1,1 0-1,0-1 0,0 0 0,0 1 0,0-1 1,1 1-1,-1-1 0,1 0 0,-1 0 0,1 0 1,0 0-1,0 0 0,0 0 0,3 2 1,-4-4-2,0 1 1,0-1-1,1 1 1,-1-1-1,0 0 1,0 1-1,1-1 1,-1 0-1,0 0 1,1 0-1,-1 0 1,0 0-1,1 0 1,-1-1-1,0 1 1,0 0-1,1-1 1,-1 1-1,0-1 1,0 1 0,1-1-1,-1 1 1,0-1-1,0 0 1,0 0-1,1-1 1,5-3 38,-1-1 1,0 0 0,6-7 0,-6 6 5,13-14 234,-2 0-1,0-1 1,19-34-1,-32 49-270,0 0-1,0-1 1,-1 1-1,0-1 1,-1 0-1,1 0 1,-2 0-1,1 0 1,-1 0-1,0-1 1,-1 1 0,1 0-1,-2 0 1,1-1-1,-4-15 1,3 23-68,1 0 1,0-1 0,-1 1-1,1 0 1,-1-1 0,1 1-1,-1 0 1,0 0 0,0-1-1,1 1 1,-1 0-1,-1-1 1,1 2 13,1 0 0,0 0 0,0-1 0,-1 1 0,1 0 0,0 0 0,-1 0 0,1 0 0,0 0 0,0 0 1,-1 0-1,1 0 0,0 0 0,0 0 0,-1 0 0,1 0 0,0 0 0,-1 0 0,1 0 0,0 0 0,0 0 0,-1 0 0,1 1 0,0-1 0,0 0 0,-1 0 0,1 0 0,0 0 0,0 0 0,-1 1 0,1-1 0,0 0 0,0 0 0,-1 1 1,0 1-34,0 0 0,0 0 0,0 0 0,0 0 1,0 0-1,0 0 0,1 0 0,-1 1 0,1-1 1,-1 0-1,1 1 0,0 3 0,0 2 61,0 1-1,0-1 0,1 0 1,1 1-1,-1-1 0,1 0 1,1 1-1,-1-1 0,1-1 1,1 1-1,0 0 0,0-1 1,0 1-1,1-1 0,6 7 1,-5-7 25,0 0 1,0-1 0,1 0 0,0 0 0,0 0 0,1-1-1,0 0 1,0-1 0,0 0 0,0 0 0,1 0 0,-1-1-1,1 0 1,0-1 0,0 0 0,0-1 0,0 1 0,0-2-1,0 1 1,0-1 0,0-1 0,1 0 0,-1 0 0,0 0-1,0-1 1,-1-1 0,1 0 0,11-5 0,0-2 34,-1-1 1,0-1-1,-1-1 1,-1 0-1,0-2 1,0 0-1,-2 0 1,0-2-1,-1 0 1,0 0-1,-1-1 1,13-28-1,-16 27 3,-1-2-1,-1 1 0,-1-1 0,-1 0 0,5-31 1,-7 21-38,-1 0 0,-2 1 1,-2-40-1,1 68-42,0 0-19,0 0 0,0 0 0,0 1 0,0-1 1,-1 0-1,1 1 0,0-1 0,-1 0 0,1 1 1,-1-1-1,0 1 0,0-1 0,1 1 0,-3-3 0,3 4 22,0 0 0,0 0-1,0 0 1,0 0 0,0 0-1,-1 0 1,1 0-1,0 0 1,0 0 0,0 0-1,0 0 1,0-1 0,-1 1-1,1 0 1,0 0-1,0 0 1,0 0 0,0 0-1,0 1 1,-1-1 0,1 0-1,0 0 1,0 0-1,0 0 1,0 0 0,0 0-1,-1 0 1,1 0 0,0 0-1,0 0 1,0 0-1,0 0 1,0 0 0,0 1-1,0-1 1,-1 0 0,1 0-1,0 0 1,0 0-1,0 0 1,0 0 0,0 1-1,0-1 1,0 0 0,0 0-1,-3 5-97,1 0-1,0 1 1,0-1-1,-2 9 1,0 2 2,-42 177-602,41-155 720,2-1 0,1 0 0,5 50 0,-2-61 41,6 28-1,-6-47-36,1 1 1,0 0 0,1-1-1,-1 1 1,1-1-1,1 0 1,6 12-1,-9-18-10,-1 0 0,1 0 0,0-1 0,-1 1 0,1 0 0,0-1 0,-1 1-1,1 0 1,0-1 0,-1 1 0,1-1 0,0 1 0,0-1 0,0 0-1,0 1 1,0-1 0,-1 0 0,1 0 0,0 1 0,0-1 0,0 0-1,0 0 1,0 0 0,0 0 0,0 0 0,0 0 0,0 0 0,0-1 0,-1 1-1,1 0 1,0 0 0,0-1 0,0 1 0,0-1 0,0 1 0,-1-1-1,1 1 1,0-1 0,0 1 0,-1-1 0,1 1 0,1-2 0,3-4 46,0 1 0,0-1 0,-1 0 0,5-8-1,-6 10-33,136-204 762,-120 176-718,-2 0 0,-1-2 0,16-45 0,-16 27-27,15-85-1,-27 120-75,-2 0-1,0 1 1,-1-1 0,-1 0-1,-1 0 1,-3-22 0,4 38 15,0 0-1,0 0 1,0 0 0,-1 0 0,1 0-1,0 0 1,-1 0 0,1-1 0,-1 1 0,1 1-1,-1-1 1,1 0 0,-1 0 0,0 0-1,1 0 1,-1 0 0,0 0 0,0 1-1,0-1 1,1 0 0,-1 1 0,0-1 0,0 1-1,0-1 1,-2 0 0,2 1-5,-1 0 1,1 0-1,-1 0 1,1 0-1,-1 1 0,1-1 1,0 0-1,-1 1 1,1-1-1,-1 1 1,1-1-1,0 1 0,0 0 1,-1 0-1,1-1 1,0 1-1,0 0 1,0 0-1,-2 2 0,-3 4-37,-1 0 0,2 1 0,-1 0 0,1 0 0,0 0 0,0 1 0,-4 11 0,-19 68 16,24-77 86,-37 151 208,34-126-168,2 0 0,-1 57 0,6-56 3,7 51 0,-5-72-6,1-1-1,1 0 0,0-1 1,1 1-1,1-1 0,8 16 0,-13-27-54,1 0 0,0 0-1,0-1 1,0 1 0,0 0-1,1-1 1,-1 1 0,1-1-1,-1 0 1,1 0 0,0 0-1,0 0 1,0 0 0,0-1-1,0 0 1,0 1 0,0-1-1,0 0 1,1 0 0,-1-1-1,0 1 1,1-1 0,-1 1-1,0-1 1,1 0 0,-1 0-1,1-1 1,-1 1 0,0-1-1,1 0 1,-1 1 0,0-2-1,0 1 1,4-2-1,12-5-1474,-1-2 0,1-1-1,20-16 1,-1 2-1918,-6 5-1592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2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41 153 11392,'-40'-5'5823,"45"5"-4319,8 0-960,32-6 352,8 1-544,42-15-192,-1 5-96,33-14-704,-6 5 352,19-5-3679,-11 9 2175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2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65 4992,'9'-12'1635,"-7"10"-1085,0 0 1,-1 0-1,1 0 1,-1 0-1,0 0 0,0 0 1,1-1-1,-1 1 0,1-4 1,-2 6-384,0-1 0,0 0 1,0 1-1,0-1 1,0 1-1,-1-1 0,1 1 1,0-1-1,0 1 1,0-1-1,0 0 0,-1 1 1,1-1-1,0 1 1,0-1-1,-1 1 1,1-1-1,0 1 0,-1-1 1,-1 0 170,1 0 0,-1 0 0,1 0-1,-1 0 1,0 0 0,1 0 0,-1 1 0,0-1 0,-2 0 0,-6-2-34,-1 1 1,0 1-1,0 0 1,-1 0-1,1 1 0,0 1 1,0 0-1,0 0 0,0 1 1,0 0-1,1 1 0,-12 5 1,7-3-167,1 1 0,0 1 0,0 0 0,1 1 0,0 1 1,0 0-1,1 0 0,-13 14 0,6-3 32,1 2 0,1 0 0,1 1 0,1 0 0,1 2 0,1-1 0,1 2 0,-13 42 1,22-60-47,1-2-9,0 0 0,1 1 0,-2 9 0,3-14-77,0-1 0,0 1 1,0 0-1,0 0 1,0-1-1,1 1 0,-1 0 1,0 0-1,1-1 0,0 1 1,-1 0-1,1-1 0,0 1 1,0-1-1,0 1 0,0-1 1,2 3-1,-2-4-24,0 1 0,0 0 0,0-1 0,0 1 0,0-1 0,0 1 0,0-1 0,0 1 0,1-1 0,-1 0 0,0 0 0,0 1-1,1-1 1,-1 0 0,0 0 0,0 0 0,0 0 0,1-1 0,-1 1 0,0 0 0,0 0 0,0-1 0,1 1 0,-1-1 0,0 1 0,0-1 0,0 1 0,1-2 0,8-4-1,0 0 0,11-9 0,-17 12-14,136-121-395,-100 87 317,-4 3 22,4-4 19,0 2 0,63-41 1,-101 75 32,0 1 1,0 0-1,0 0 1,0-1-1,0 1 1,0 1-1,0-1 1,1 0-1,-1 1 1,0-1-1,1 1 1,-1-1-1,0 1 1,1 0-1,2 0 1,-3 1-2,0 0 1,0 0 0,0 0 0,0 0 0,0 0 0,0 0-1,0 0 1,0 1 0,-1-1 0,1 0 0,-1 1-1,1 0 1,-1-1 0,0 1 0,1 0 0,0 3 0,12 18-33,18 42 1,-25-46-406,2-1-1,0-1 1,1 0-1,0 0 0,14 15 1,2-6-2832,0-3 960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2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1304 8320,'0'0'2672,"0"-1"-1627,29-45 2035,37-45 0,-29 47-2634,2 3 0,1 1 0,2 2-1,80-56 1,-103 79-175,-13 11-141,0-1 1,0 1 0,0 0 0,0 0 0,1 1 0,-1-1-1,15-3 1,-20 6-118,-1 1 0,1 0 0,0 0-1,-1 0 1,1 0 0,0 0-1,0-1 1,-1 1 0,1 1 0,0-1-1,-1 0 1,1 0 0,0 0-1,-1 0 1,1 0 0,0 1 0,-1-1-1,1 0 1,0 0 0,-1 1-1,1-1 1,-1 1 0,1-1 0,0 1-1,-1-1 1,1 0 0,-1 1-1,0 0 1,1-1 0,-1 1 0,1-1-1,-1 1 1,0-1 0,1 1-1,-1 0 1,0-1 0,0 1 0,1 0-1,-1 1 1,1 2 33,-1 1 0,0 0 1,0-1-1,0 1 0,0 0 0,-3 8 0,-15 81 285,-53 157 0,-36 12 408,16-38-54,45-106 147,32-86-464,4-24-154,5-11-110,3-7-6,3-15-100,1 1 1,1 0-1,10-36 1,29-82 58,-39 132-55,137-369-109,-85 267-258,97-148 0,-148 252 351,40-56-149,-39 57 135,1-1 0,-1 2 0,2-1 0,-1 1 0,0 0-1,14-8 1,-18 11 21,0 1-1,0 0 1,1 0-1,-1 0 1,0 1-1,0-1 1,0 0-1,1 1 1,-1-1-1,0 1 1,1 0-1,-1 0 1,0 0-1,0 0 1,1 0-1,-1 0 1,0 1-1,3 0 1,-3 0 22,0 0 0,0 0-1,0 0 1,0 1 0,0-1 0,0 1 0,-1-1-1,1 1 1,0 0 0,-1-1 0,1 1 0,-1 0-1,0 0 1,0 0 0,2 3 0,0 3 76,0 0 1,-1 0-1,1 1 0,-2 0 1,1-1-1,-1 1 1,0 0-1,-1 13 1,-4 23 74,-1 1 0,-3-1 1,-1-1-1,-16 45 1,17-64-498,-21 43 0,21-56-252,8-12 571,-1 0 0,1 0 1,0 0-1,0 0 1,0 0-1,0 0 1,0 0-1,0 0 0,-1 0 1,1 0-1,0 0 1,0 0-1,0 0 1,0 0-1,0 0 0,0 0 1,-1 0-1,1 0 1,0 0-1,0 0 1,0 0-1,0 0 0,0 0 1,0 0-1,-1 0 1,1 0-1,0 0 0,0 0 1,0 0-1,0 0 1,0 0-1,0-1 1,0 1-1,-1 0 0,1 0 1,0 0-1,0 0 1,0 0-1,0 0 1,0 0-1,0-1 0,0 1 1,0 0-1,-1-2-40,1 0 0,0 0 1,-1 0-1,1 0 0,0 0 0,0-1 0,0 1 0,1 0 0,-1 0 0,1-2 0,2-7-37,0 0 0,1 0 0,0 0 0,1 0 0,0 1 0,0 0 0,1 0 0,1 0 0,0 1 0,10-12 0,-5 9 82,1 1 0,-1 0-1,2 0 1,-1 2 0,2-1 0,26-11 0,150-53 469,-44 21 190,-115 39-260,0-1-1,43-29 0,-38 16 251,-26 19-81,0 0 0,21-12 0,-32 22-549,1-1 0,-1 0 0,0 0-1,1 0 1,-1 1 0,0-1 0,0 0 0,1 0-1,-1 1 1,0-1 0,0 0 0,0 1 0,0-1-1,1 0 1,-1 1 0,0-1 0,0 0 0,0 1 0,0-1-1,0 0 1,0 1 0,0-1 0,0 0 0,0 1-1,0-1 1,0 0 0,0 1 0,-1 9-9,0 0 0,-1-1 0,-1 1 0,1-1 1,-6 11-1,-1 8 26,2-5-9,1 0-1,2 0 1,0 0 0,1 0 0,2 0 0,1 45-1,1-62 10,1 1 0,-1-1 0,1 0 0,0 1 0,0-1 0,5 8 0,-6-13-28,-1 0 0,1 0 0,-1 0 0,1-1-1,0 1 1,0 0 0,-1 0 0,1-1 0,0 1 0,0 0-1,0-1 1,0 1 0,0-1 0,0 1 0,0-1 0,0 1 0,0-1-1,0 0 1,0 1 0,0-1 0,0 0 0,1 0 0,-1 0 0,0 0-1,0 0 1,0 0 0,0 0 0,0 0 0,0-1 0,0 1-1,0 0 1,0-1 0,2 0 0,5-2-71,0 0-1,0-1 1,10-7-1,-4 3-39,84-51-543,-12 8 240,55-31 162,-140 82 258,-1 0-1,1-1 0,-1 1 1,1 0-1,-1-1 1,1 1-1,-1 0 1,1-1-1,-1 1 0,1-1 1,-1 1-1,1-1 1,-1 1-1,0-1 1,1 1-1,-1-1 0,0 1 1,1-1-1,-1 0 1,0 1-1,0-2 1,0 2-18,-1 0 0,1 0 1,-1 0-1,1 0 1,-1 0-1,1 0 1,-1 0-1,1 1 0,-1-1 1,1 0-1,-1 0 1,1 0-1,-1 0 1,1 1-1,-1-1 0,1 0 1,0 0-1,-1 1 1,1-1-1,-1 0 1,1 1-1,0-1 0,-1 0 1,1 1-1,0-1 1,-1 1-1,-6 6 24,0 0 0,0 0 0,1 0 1,0 1-1,0 0 0,-6 12 0,10-14 12,-1-1 0,1 1 1,0 0-1,0 0 0,1 0 0,0 0 1,0 1-1,0-1 0,1 0 0,0 0 1,1 9-1,-1-11-1,1 0 1,-1 1 0,1-1-1,0 0 1,1 1-1,-1-1 1,1 0-1,2 5 1,-3-7-25,0-1-1,0 0 1,0 0-1,0 0 1,0 0-1,1 0 1,-1 0-1,0 0 1,0 0-1,1 0 1,-1 0 0,0 0-1,1-1 1,-1 1-1,1-1 1,-1 1-1,1-1 1,-1 0-1,1 1 1,-1-1-1,1 0 1,-1 0 0,1 0-1,-1 0 1,1 0-1,0-1 1,-1 1-1,2-1 1,5-1-67,-1 0 0,1-1-1,-1 0 1,0 0 0,0-1 0,0 0 0,0 0 0,-1 0-1,0-1 1,0 0 0,10-10 0,-9 7-16,-1 0 0,0 0 0,0 0 0,0-1 0,-1 0 1,0 0-1,-1 0 0,5-16 0,-8 22 57,0 0 0,0 0 1,-1-1-1,0 1 0,0 0 0,1-1 1,-2 1-1,1 0 0,0 0 0,-1-1 0,1 1 1,-1 0-1,0 0 0,0 0 0,-1 0 1,1 0-1,0 0 0,-1 0 0,-2-3 1,0 0-28,-1 1 0,0 0 0,0 0 0,0 0 0,0 0 0,-1 1 0,-8-6 0,14 10 47,-1 0-1,1 0 1,0-1-1,-1 1 0,1 0 1,0 0-1,-1 0 1,1 0-1,0-1 0,-1 1 1,1 0-1,0 0 1,-1 0-1,1 0 1,0 0-1,-1 0 0,1 0 1,-1 0-1,1 0 1,0 0-1,-1 0 1,1 0-1,0 0 0,-1 0 1,1 0-1,0 1 1,-1-1-1,1 0 1,0 0-1,-1 0 0,1 1 1,0-1-1,-1 0 1,1 0-1,0 1 1,0-1-1,-1 0 0,1 0 1,0 1-1,0-1 1,-1 0-1,1 1 1,10 1 224,-1 2-74,0-1 0,0 0 0,0-1-1,1 0 1,-1-1 0,1 0 0,-1 0-1,1-1 1,-1 0 0,1-1 0,0 0-1,13-3 1,0-2 137,1-1 0,-1 0-1,39-21 1,-43 18-204,-1-2 0,-1 0 0,1-1-1,-2-1 1,0 0 0,-1-2 0,0 1 0,-1-2-1,13-19 1,102-169 303,-119 188-365,25-45-69,34-85 1,-47 93 4,35-94 18,-80 198-22,-84 293 417,106-341-360,-92 363 201,76-275-695,3 1 0,-2 98 1,16-175 204,-4 60-2151,-2-26-2448,4-40 3203,-2-9-198,-9-22-1233,-51-119-858,-18-37 6495,71 158-1729,0 0 1127,1 0 0,-13-38 0,22 58-1860,1-1 0,0 0 0,-1 1 0,1-1 0,0 0 1,0 1-1,0-1 0,0 1 0,0-1 0,0 0 0,0 1 0,1-1 1,-1 0-1,1 1 0,-1-1 0,1 1 0,-1-1 0,1 1 1,0-1-1,0 1 0,0-1 0,0 1 0,0 0 0,0 0 0,0-1 1,0 1-1,0 0 0,1 0 0,-1 0 0,0 0 0,1 0 0,-1 1 1,1-1-1,1 0 0,5-3-27,0 2 0,0-1 1,0 1-1,0 0 0,1 1 0,9 0 1,45-3-167,0 3-1,1 3 1,-1 3 0,65 13 0,-103-13 157,35 11 0,-53-14 105,0 1 0,0 0 1,-1 0-1,1 1 0,-1-1 1,0 1-1,0 0 0,-1 1 1,1 0-1,5 6 0,-8-8 4,-1 1 0,1 0 0,-1 1 0,0-1 0,0 0 0,-1 1 0,1-1 0,-1 1 0,0-1 0,0 1 0,0 6 0,1 9 320,-3 29 0,0-21-29,1-20-344,0 3 130,0-1-1,1 1 0,4 19 0,-5-28-180,0 1 0,1-1 0,0 0 0,0 0 0,0 1 0,0-1 0,0 0 0,0 0 0,0 0 0,1 0 1,-1 0-1,0-1 0,1 1 0,0 0 0,0-1 0,-1 1 0,1-1 0,0 1 0,0-1 0,0 0 0,0 0 0,0 0 0,4 1 0,-2-1 2,0-1 0,0 1 0,-1-1-1,1 0 1,0-1 0,0 1 0,-1 0 0,1-1 0,0 0-1,6-2 1,1-1 39,-1-1 1,13-6-1,5-6-169,-1 0 0,0-2 0,-2-1 0,37-36 0,-58 52 61,-1-1 0,1 1 0,-1-1 0,0 1 0,0-1 1,-1 0-1,0 0 0,0 0 0,0-1 0,0 1 0,-1 0 0,2-9 0,-3 12 38,1-1 1,-1 0-1,0 0 0,0 1 0,-1-1 1,1 0-1,0 0 0,-1 1 0,0-1 1,1 0-1,-1 1 0,0-1 1,-1 1-1,1-1 0,0 1 0,-1-1 1,1 1-1,-1 0 0,0 0 0,0 0 1,1 0-1,-1 0 0,-1 0 0,1 0 1,0 1-1,0-1 0,-4-1 1,0 0-83,-1 1 1,1-1 0,-1 1 0,0 0 0,0 1 0,1 0 0,-1 0 0,0 0-1,0 1 1,0 0 0,0 1 0,-14 1 0,6 2-386,-1 0 1,1 1-1,0 0 1,-25 13-1,39-18 382,0 1-82,-1 0 0,1-1 0,-1 1-1,1 0 1,0 0 0,-1 0 0,1 0 0,0 0 0,0 0-1,-2 2 1,12-1-1302,234-19 2007,-144 7 448,-58 6-156,-28 2-305,1 0 0,0 1 0,-1 0 0,1 2-1,0-1 1,14 4 0,-26-4-447,0 0 1,-1 1-1,1-1 0,0 1 0,-1-1 0,1 1 0,-1 0 1,1 0-1,-1-1 0,1 1 0,-1 0 0,0 0 0,1 0 1,-1 1-1,0-1 0,0 0 0,0 0 0,0 1 0,0-1 1,0 1-1,1 1 0,-1 1 77,0 1-1,0-1 1,0 0 0,-1 0 0,0 0 0,0 8-1,2 20 244,-2-31-378,1-1 0,-1 1 0,0 0 0,0-1 0,0 1 0,1-1 0,-1 1 0,0 0 0,1-1 0,-1 1 0,0-1 0,1 1 0,-1-1 0,1 1 0,-1-1 0,1 0 0,-1 1 0,1-1 0,-1 1 0,1-1 0,-1 0 0,1 0 0,1 1 0,-1-1 3,1 1 0,-1-1 0,0 0 0,1 0 0,-1 0 0,1 0 0,-1 0-1,1-1 1,-1 1 0,3-1 0,3-1 20,0-1-1,1 0 0,7-5 1,-10 5-15,30-16 46,-22 10-41,1 2-1,0-1 1,1 2 0,25-8 0,-36 13-21,1 0 0,-1 0-1,1 1 1,-1-1 0,1 1 0,-1 0 0,1 1-1,-1-1 1,1 1 0,-1 0 0,0 0 0,1 0 0,-1 1-1,0-1 1,0 1 0,0 0 0,0 0 0,0 0-1,0 1 1,-1 0 0,5 3 0,3 6 48,-1 0 1,0 1-1,-1 0 1,-1 0 0,0 1-1,9 22 1,-8-19-45,2 6-145,3 6-1203,1-1 0,36 52 1,-47-76 382,0 1 0,0-1 0,0 0 0,6 4 1,-10-8 547,1 1 1,0-1-1,0 1 1,0-1-1,0 1 1,0-1-1,0 1 1,0-1-1,0 0 1,-1 0-1,1 1 1,2-1 0,-2 0 107,-1 0 0,1-1 0,-1 1 0,1 0 0,-1 0 0,1 0 1,-1-1-1,1 1 0,-1 0 0,1 0 0,-1-1 0,0 1 1,1 0-1,-1-1 0,0 1 0,1 0 0,-1-1 0,0 1 0,1-1 1,-1 1-1,0-1 0,0 1 0,1-1 0,-1 1 0,0-1 1,0 0-1,4-11-4254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3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3808,'15'-17'17415,"-9"17"-14655,20 0-1880,162-7 155,196-33 0,-320 31-1213,82-10-1725,-51 12-3280,-49 6 2665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3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35 516 3392,'-2'0'312,"1"1"1,-1-1-1,1 0 1,-1 1-1,1 0 1,-1-1-1,1 1 1,-1 0-1,1 0 1,-1 0-1,1 0 1,0 0-1,-1 0 1,1 0-1,0 0 1,0 0-1,0 1 1,0-1-1,0 0 1,0 1-1,0-1 1,1 1-1,-1-1 1,0 1-1,1-1 1,-1 1-1,1-1 1,-1 3-1,1-2-46,-1 0-1,1 0 1,0 0-1,-1 0 1,1-1-1,0 1 1,0 0-1,0 0 1,0 0 0,1 0-1,-1 0 1,0 0-1,1 0 1,0 0-1,-1 0 1,1-1-1,0 1 1,0 0-1,0 0 1,0-1 0,0 1-1,0-1 1,0 1-1,3 1 1,-2-1-136,1 0 0,0-1 0,-1 0 0,1 0 0,0 0 1,0 0-1,0 0 0,0 0 0,0-1 0,0 1 0,0-1 1,0 0-1,0 0 0,0 0 0,0 0 0,0-1 0,3 0 0,3-1 114,-1-1 0,1 0 0,-1 0 0,13-7 0,-1-2 10,-1 0 0,0-1-1,-1-1 1,17-17 0,61-70 211,-32 33-236,-53 56-200,87-94 254,-84 88-220,-1 1-1,-1-2 0,-1 0 1,14-30-1,-21 38-40,0 0 1,3-12-1,-7 20-15,1 0 0,0 0 0,-1 0 0,0 0 1,0 0-1,0 0 0,0 0 0,0 0 0,0 0 0,-1 0 1,0 0-1,-1-4 0,2 7-5,0-1 0,0 1 1,0 0-1,0-1 0,-1 1 0,1 0 1,0 0-1,0-1 0,0 1 0,-1 0 1,1 0-1,0-1 0,0 1 0,-1 0 1,1 0-1,0-1 0,-1 1 0,1 0 1,0 0-1,-1 0 0,1 0 0,0 0 1,-1 0-1,1 0 0,0-1 0,-1 1 1,1 0-1,0 0 0,-1 0 0,1 0 1,0 0-1,-1 1 0,1-1 0,0 0 1,-1 0-1,1 0 0,0 0 0,-1 0 1,1 0-1,0 0 0,-1 1 0,1-1 1,-1 0-1,-13 14 56,12-12-55,-8 10 35,0 1 1,1 0 0,1 1-1,-11 22 1,-21 65-120,37-91 145,1 0 1,0 0 0,1 1-1,0-1 1,0 0-1,1 1 1,1-1 0,2 20-1,-2-28-38,-1 0-1,1 1 0,-1-1 1,1 0-1,0 0 0,0 0 1,0 0-1,0 0 1,0-1-1,0 1 0,1 0 1,-1 0-1,1-1 1,-1 1-1,1-1 0,0 1 1,-1-1-1,1 0 0,0 1 1,0-1-1,0 0 1,0 0-1,0-1 0,2 2 1,0-1 9,1 0 1,-1 0-1,0-1 0,1 1 1,-1-1-1,0 0 1,1-1-1,-1 1 0,0-1 1,8-1-1,41-14 15,-1-1 0,-1-3-1,0-3 1,-2-1 0,72-48 0,-69 31-11,-41 30-31,2 1-1,0 0 1,23-13-1,-35 23-3,-1-1 0,1 1 0,-1 0 1,1 0-1,-1-1 0,1 1 0,-1 0 0,1 0 0,-1 0 0,1 0 0,-1 0 0,1-1 1,0 1-1,-1 0 0,1 0 0,-1 1 0,1-1 0,-1 0 0,1 0 0,0 0 0,-1 0 0,1 0 1,-1 1-1,1-1 0,-1 0 0,1 0 0,-1 1 0,1-1 0,-1 0 0,1 1 0,-1-1 1,0 0-1,1 1 0,-1-1 0,0 1 0,1-1 0,-1 1 0,0-1 0,1 1 0,-1-1 0,0 1 1,0-1-1,0 1 0,1-1 0,-1 1 0,0 0 0,0-1 0,0 1 0,0-1 0,0 1 1,0-1-1,0 2 0,0 4 70,0 1 0,0-1 0,-1 11 0,0-15-60,-34 175 599,34-169-493,4-7 19,10-11-7,-7 4-240,0 1 91,8-8-72,2 0 0,0 0 0,0 2 0,20-11 0,-31 20 77,-1 0 0,1 0 0,0 0 0,0 0 0,0 1 0,0 0 0,1 0 0,-1 0 0,0 0 0,0 1 0,1 0 0,-1 0 0,0 1 0,0-1 0,1 1 1,-1 0-1,0 1 0,0-1 0,0 1 0,0 0 0,5 3 0,6 5 4,-1 1 0,0 0 0,0 2 0,-2-1 0,15 17 0,-21-20-559,1 1 0,10 19 0,-15-24-330,0 1-1,0 0 1,-1 0-1,1 1 0,-2-1 1,3 10-1,0 4-1209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3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 7456,'-31'-17'3392,"23"14"-2944,3 3-1792,5 3 640,0 2-1408,8 2 1216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3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1034 2976,'0'0'971,"4"-1"-603,33-10 2783,-36 11-2906,-1 0-1,1 0 0,0-1 1,-1 1-1,1 0 0,-1-1 0,1 1 1,0-1-1,-1 1 0,1-1 1,-1 1-1,1-1 0,-1 1 0,1-1 1,-1 1-1,0-1 0,1 0 1,-1 1-1,0-1 0,1 0 0,-1 1 1,0-1-1,0 0 0,1 0 1,-1 1-1,0-2 0,0 2-56,0-1 0,0 1-1,0-1 1,0 1 0,0-1 0,0 1-1,0-1 1,0 1 0,-1-1-1,1 1 1,0 0 0,0-1 0,0 1-1,0-1 1,-1 1 0,1-1 0,0 1-1,-1 0 1,1-1 0,0 1 0,-1 0-1,1-1 1,0 1 0,-1 0 0,1-1-1,-1 1 1,1 0 0,0 0-1,-1-1 1,1 1 0,-1 0 0,1 0-1,-1 0 1,1 0 0,-1 0 0,1 0-1,-1 0 1,1 0 0,-1 0 0,0 0-1,-2 0-10,0 1 0,0-1 0,0 1 1,0 0-1,0 0 0,0 0 0,-5 3 0,-6 3 198,-22 7 150,-58 31-1,81-38-493,0 1 0,0 1 0,1 0-1,0 1 1,1 0 0,0 1 0,-12 15 0,18-20 13,0 1 0,1 0 0,0 1 0,0-1 0,1 1 0,0 0-1,0-1 1,1 1 0,0 1 0,0-1 0,1 0 0,0 0 0,0 1 0,1-1-1,0 0 1,1 0 0,0 1 0,0-1 0,1 0 0,0 0 0,5 13 0,-6-18-29,0 0 0,1-1 1,-1 1-1,1 0 0,0-1 1,0 0-1,0 1 0,0-1 0,0 0 1,0 0-1,0 0 0,1 0 1,-1 0-1,1-1 0,0 1 1,-1-1-1,1 0 0,0 0 1,0 0-1,0 0 0,5 1 1,-4-2-29,0 1 1,0-1-1,0-1 1,0 1-1,-1 0 1,1-1-1,0 0 1,0 0-1,0 0 1,-1 0-1,1-1 1,0 1-1,-1-1 1,0 0-1,1 0 1,-1 0-1,3-4 1,11-9-191,-2-1 0,-1-1 1,0 0-1,-1-1 0,0-1 1,14-30-1,-15 23 93,8-26 0,-16 38 58,-3 13 28,-1 0 0,0-1 0,0 1 1,1-1-1,-1 1 0,0-1 0,0 1 0,-1-1 1,1-2-1,-2 1-138,2 7 146,-3 20 119,2-20-56,1 1-1,-1 0 0,1 1 1,0-1-1,0 0 1,1 0-1,1 8 1,-1-9 3,1 1 1,0-1 0,0 1-1,0-1 1,0 0 0,1 0-1,4 6 1,-6-8-23,1 0 0,-1-1 0,1 1 1,-1-1-1,1 1 0,0-1 0,-1 0 0,1 0 1,0 0-1,0 0 0,0 0 0,0 0 0,0 0 1,0-1-1,0 1 0,0-1 0,0 1 0,1-1 1,-1 0-1,4 0 0,19-4 160,0-2 1,0-1-1,-1-1 1,0-1-1,25-12 1,-24 9-170,-2 3-6,-1-2-1,0 0 0,27-19 1,-30 14-13,-1 0-1,-1-2 1,0 1 0,19-28 0,-8 5-40,29-52 1,-11 5-9,50-133 0,-76 165 103,-3-1-1,-2-1 1,12-98 0,-26 147 22,0 6-70,-1 1 0,1-1 0,-1 0 0,0 0 0,0 1 0,1-1 0,-1 0 0,-1 1 0,1-1 0,0 0 0,0 0 1,-1 1-1,1-1 0,-1 0 0,1 1 0,-1-1 0,0 0 0,1 1 0,-3-3 0,3 4-7,0 0 0,0 0 0,0 0 0,0 0 0,-1-1 0,1 1 0,0 0 0,0 0 0,0 0 0,0 0 0,-1 0 0,1 0 0,0 0 0,0 0 0,0 0 0,0 0 0,-1 0 0,1 0 0,0 0 0,0 0 0,0 0 0,-1 0 0,1 0 0,0 0 0,0 0 0,0 0 0,0 0 0,-1 0 0,1 0 0,0 1 0,0-1 0,0 0 0,0 0 0,0 0 0,-1 0 0,1 0 0,0 0 0,0 0 0,0 1 0,0-1 0,0 0 0,0 0 0,0 0 0,0 0 0,-1 1 0,1-1 0,-4 7-1,0 1 0,0-1 1,0 1-1,-2 10 0,2-7-11,-19 55 76,-28 134 0,10 72 374,33-208-353,3 0 0,4 107 0,2-150-2,0-6 43,4 28 0,-5-41-108,1 0 0,-1 1 0,1-1-1,0 1 1,0-1 0,-1 0 0,2 1 0,-1-1 0,0 0 0,0 0-1,1 0 1,-1 0 0,1 0 0,0 0 0,-1 0 0,1-1 0,4 3-1,-5-3-26,0 0-1,1-1 0,-1 1 0,1-1 1,-1 0-1,0 0 0,1 1 0,-1-1 1,1 0-1,-1 0 0,1 0 0,-1 0 0,0-1 1,1 1-1,-1 0 0,1 0 0,-1-1 1,0 1-1,1-1 0,-1 0 0,0 1 1,1-1-1,-1 0 0,0 0 0,0 1 1,0-1-1,0 0 0,0 0 0,0 0 0,0-1 1,1 0-1,3-4-188,0-1 1,0 0-1,7-16 1,-9 18 142,3-10-22,0-1 1,-1 1-1,0-1 0,4-30 0,-8 38 57,0 0 1,0 1-1,-1-1 0,0 0 0,0 0 0,-2-9 1,2 17 18,0-1 1,0 1-1,0-1 1,0 1-1,0-1 1,-1 1-1,1 0 1,0-1 0,0 1-1,0-1 1,0 1-1,-1 0 1,1-1-1,0 1 1,0-1-1,-1 1 1,1 0 0,0-1-1,0 1 1,-1 0-1,1-1 1,-1 1-1,0-1 1,-4-3 64,8 6-62,0 1 0,1-1 0,-1 0 0,1 0 0,0-1 0,0 1 0,0-1 0,0 0 0,0 0-1,0 0 1,7 0 0,61 4 182,-48-5-167,91 0 4,185-26 1,-235 22 4,-65 4-23,1 0 0,-1 0-1,1 0 1,-1 0 0,1 0 0,0 0-1,-1 0 1,1 0 0,-1 0 0,1 0-1,-1 1 1,1-1 0,-1 0 0,1 0 0,-1 1-1,1-1 1,-1 0 0,1 1 0,-1-1-1,1 0 1,-1 1 0,0-1 0,1 1-1,-1-1 1,1 1 0,-1 0 9,1 0 0,-1 0 0,0 1 0,0-1 0,0 0 1,0 0-1,0 0 0,0 0 0,0 0 0,0 0 0,0 0 0,0 0 0,-1 1 1,0 2 47,-1 0 0,0 0 0,1 0 0,-1 0 1,-5 6-1,-9 8 50,-1 0 1,-31 26-1,-13 12 33,58-52-121,0 0-1,0 0 1,0 0-1,0 0 1,1 1-1,-1-1 0,1 1 1,0 0-1,-1 5 1,3-9-9,-1 1-1,1-1 1,0 0 0,0 0 0,0 0 0,0 1-1,-1-1 1,2 0 0,-1 0 0,0 0 0,0 1-1,0-1 1,0 0 0,1 0 0,-1 0 0,1 1-1,-1-1 1,1 0 0,-1 0 0,1 0 0,0 0-1,-1 0 1,1 0 0,0 0 0,0 0 0,0-1-1,-1 1 1,1 0 0,0 0 0,0-1 0,0 1-1,1 0 1,-1-1 0,0 1 0,0-1 0,0 0-1,0 1 1,0-1 0,1 0 0,-1 0 0,2 1-1,2-1-30,-1 1-1,1-1 0,0 0 1,0 0-1,-1-1 0,1 1 1,0-1-1,0 0 0,-1 0 1,1-1-1,-1 1 0,1-1 1,-1 0-1,0 0 0,1-1 1,-1 1-1,0-1 0,-1 0 1,5-3-1,-2-1-52,1 0-1,-1 0 1,0-1-1,-1 1 1,0-1 0,0-1-1,-1 1 1,0-1-1,5-15 1,-8 19 50,0 0 0,0 0-1,0 0 1,-1 0 0,0 1 0,1-1 0,-2 0 0,1 0 0,-1 0 0,1 0 0,-1 0 0,-1 0 0,1 0-1,-1 1 1,0-1 0,0 1 0,0-1 0,0 1 0,-1 0 0,-3-5 0,5 8 16,0 0 1,0 0 0,-1 0-1,1 1 1,0-1 0,0 0-1,0 1 1,-1-1 0,1 1-1,0-1 1,-1 1-1,1 0 1,0-1 0,-1 1-1,1 0 1,0 0 0,-1 0-1,1 0 1,0 0 0,-1 0-1,1 0 1,-1 1-1,1-1 1,0 0 0,-1 1-1,1-1 1,0 1 0,-2 1-1,2-2 16,0 0 0,0 1 1,0-1-1,1 1 0,-1 0 0,0-1 0,0 1 0,1 0 0,-1 0 0,0-1 0,1 1 0,-1 0 0,0 0 0,1 0 0,-1 1 0,1-1 7,0-1 0,0 1-1,-1 0 1,1-1 0,0 1-1,0-1 1,1 1-1,-1 0 1,0-1 0,0 1-1,0-1 1,0 1-1,0 0 1,1-1 0,-1 1-1,0-1 1,0 1 0,1-1-1,-1 1 1,1-1-1,-1 1 1,0-1 0,1 1-1,-1-1 1,1 1 0,-1-1-1,1 1 1,3 1 3,0 0 0,0 1 0,0-2-1,0 1 1,0 0 0,0-1 0,1 0 0,-1 0 0,8 1 0,-2-1 19,0 0-1,-1-1 1,18-1 0,22-7 62,-1-1 0,48-17 0,91-41 82,-178 63-217,0 0-1,13-8 0,-12 8 6,-10 4 29,1 0 0,-1 0 0,0 0 0,0 0 0,0 0 0,0-1 0,0 1 0,0 0 0,0 0 0,1 0 0,-1 0 0,0 0 0,0 0 0,0 0 0,0 0 0,0 0 0,1 0 1,-1 0-1,0 0 0,0 0 0,0 0 0,0 0 0,0 0 0,0 0 0,1 0 0,-1 0 0,0 0 0,0 0 0,0 0 0,0 0 0,0 0 0,1 0 0,-1 1 0,0-1 0,0 0 0,0 0 0,0 0 0,0 0 0,0 0 1,0 0-1,0 0 0,1 0 0,-1 1 0,0-1 0,0 0 0,0 0 0,0 0 0,0 0 0,0 0 0,0 0 0,0 1 0,0-1 0,0 0 0,0 0 0,0 0 0,0 0 0,0 0 0,0 1 0,0-1 0,0 0 0,0 0 1,0 0-1,0 0 0,0 0 0,0 0 0,0 1 0,0-1 0,-7 10 63,-1 0 0,1-1 0,-1 0 0,-1 0 0,-17 14 0,11-10-16,-18 14 10,-18 17 59,45-38-69,0 0 0,1 1 0,0-1 0,0 1 1,-7 14-1,11-20-38,0-1 1,1 1-1,0 0 1,-1 0-1,1 0 1,-1 0 0,1 0-1,0 0 1,0 1-1,0-1 1,-1 0-1,1 0 1,0 0-1,0 0 1,0 0-1,1 0 1,-1 0 0,0 0-1,0 0 1,1 0-1,0 2 1,-1-2-7,1 0 1,0-1-1,0 1 1,0 0 0,0-1-1,-1 1 1,1 0-1,0-1 1,0 1-1,0-1 1,0 1 0,1-1-1,-1 0 1,0 1-1,0-1 1,0 0-1,1 0 1,6 1-11,0-1-1,0 0 1,0-1 0,11-2-1,10-3-37,-2-1-1,1-2 0,-1-1 0,34-17 0,-37 13-40,39-28-1,-13 7-335,-49 35 395,0-1-1,0 0 1,0 0-1,0 1 1,1-1-1,-1 1 1,0-1-1,0 1 1,1 0-1,-1-1 1,0 1-1,1 0 1,0 0-1,-1 0 22,-1 0 0,0 0 0,1 0 0,-1 0 0,1 1 0,-1-1-1,0 0 1,1 0 0,-1 0 0,0 1 0,1-1 0,-1 0-1,0 0 1,0 1 0,1-1 0,-1 0 0,0 1 0,0-1-1,1 0 1,-1 1 0,0-1 0,0 0 0,0 1 0,1-1-1,-1 1 1,0 0 0,0 3 14,1 0 1,-1 0-1,0 0 1,-1 0-1,1 0 0,-2 5 1,1 0 18,-2 16 94,1-7 70,-1 36 0,3-48-152,1-1 1,-1 0-1,1 0 1,0 0-1,0 0 1,1 0 0,0 0-1,-1-1 1,2 1-1,-1 0 1,5 6-1,-6-10-25,-1 0-1,1 0 1,0 0-1,0 0 1,0 0-1,0 0 0,0-1 1,0 1-1,0 0 1,0-1-1,0 1 1,0-1-1,0 1 0,0-1 1,1 1-1,-1-1 1,0 0-1,0 1 1,0-1-1,1 0 1,-1 0-1,0 0 0,0 0 1,1 0-1,-1 0 1,0-1-1,0 1 1,0 0-1,2-1 0,4-2 23,-1 0-1,1 0 0,-1-1 0,8-6 0,-5 4-63,124-90-192,-108 76 201,-1-1 0,-2-2 0,0 0 0,19-27 0,9-15-176,-3-2 0,63-121 0,-50 60-184,63-197-1,-78 193 544,-45 130-163,3-4-6,-1-1 0,0 1 0,0-1 0,-1 1 0,1-1 0,-1-9 0,-6 24-68,-3 14 53,-103 458 893,40 14-527,64-366-533,8-104-2243,6 37-1,-4-47-892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3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25 137 9312,'-25'-21'10421,"55"19"-6578,12-5-2185,-5-1-834,266-33 2208,-207 28-2790,151-16-343,-142 18-3269,-92 9 1498,1 0-443,-30 19-6335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3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9 2400,'5'-9'11242,"-29"9"-8037,18 0-2995,-83 0 1008,-98 13 0,176-11-1247,0 1 1,0 0 0,-12 7-1,21-10-1,4 4 25,-1-1 1,1 0 0,1 0 0,-1 0-1,5 6 1,3 4 51,2 3 186,-7-10-209,0 1 1,0 0-1,-1 0 0,1 1 0,4 12 1,-1 6 289,11 52 1,-11-47-238,-6-23-12,0-1-1,0 1 1,-1-1-1,2 12 1,-3-12 31,0-5-112,33-4 208,-21 2-219,0-1 0,-1 2 0,14 1 0,-21-2 10,1 1 1,-1 1 0,1-1-1,-1 1 1,0 0 0,0 0 0,0 0-1,0 0 1,0 1 0,0-1-1,5 6 1,-1 0 24,0 0 0,-1 1 1,0 0-1,12 20 0,17 44-54,-33-67 111,0 1 0,-1-1 0,0 1 1,0 0-1,0 0 0,-1 0 1,0 0-1,0 0 0,-1 0 0,0 0 1,0 0-1,0 0 0,-1 0 0,0 0 1,-1 0-1,0-1 0,0 1 1,0 0-1,-1-1 0,-6 13 0,6-16 14,1 1 0,-1-1 0,0 0 0,0 0 0,0-1 0,-1 1 0,1-1 0,-1 1 0,1-1 0,-1 0 0,0 0 0,0-1 0,0 1 0,0-1 0,0 0 0,-8 1 0,-6 1 131,1-1 0,-29 0 1,-2-4-139,0-2 1,0-2-1,0-1 1,-59-19-1,96 22-240,0 0 0,1-1 0,-15-8 0,-2-2-2196,-2 5-4546,28 10 6373,15-12-8627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4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85 188 2656,'0'3'20319,"11"-12"-18959,5-7-1017,-1 0-1,0-2 0,-1 0 1,19-33-1,-31 47-300,1-1 1,-1 0-1,0 0 0,0 0 0,0 0 0,-1-1 0,0 1 1,0 0-1,0-1 0,0-5 0,-1 10 1,-5 10 0,0 1 19,1 0 0,0 1 1,-5 20-1,0 3 137,-68 276 823,33-111-733,26-117-32,-10 32-588,25-94-1685,13-27-4610,-1-1 4336,0 0 0,-1 0 0,0-1 0,10-16 0,-16 23 1742,28-43-2641,2-10 464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1:39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1054 2496,'-4'8'438,"4"-7"-332,-1 1 0,0-1 0,1 1 0,-1 0 0,-5 9 9296,8-19-8123,0-15-880,-1 8 65,1-1 0,0 1 0,9-29 1,0 1-253,-2 0-5,27-121 95,-25 127-189,1 0 0,23-48 0,41-88 285,-53 117-204,22-64-386,-29 85 282,1 1 1,40-58 0,-53 87-71,-1 1 0,1 0 0,0 0 0,0 0 0,0 0 0,1 1 0,5-4 0,-9 7-29,0-1 0,0 0 0,0 1 1,1-1-1,-1 1 0,0-1 0,1 1 1,-1-1-1,0 1 0,1 0 0,-1 0 0,0 0 1,1 0-1,-1 0 0,1 0 0,-1 0 0,0 0 1,1 0-1,-1 1 0,0-1 0,1 0 1,-1 1-1,0-1 0,1 1 0,-1 0 0,0-1 1,0 1-1,0 0 0,0 0 0,0 0 0,0 0 1,0 0-1,1 1 0,2 3 22,0 1-1,0 0 1,-1 0 0,0 1-1,0-1 1,-1 1-1,0-1 1,0 1 0,1 10-1,0 1 103,-2-1-1,0 30 0,-2-33-42,0 0-1,-1 0 1,-1 0-1,0-1 1,-1 1-1,-10 23 0,5-18 20,-1-1 0,0 0 0,-1-1 0,-15 17 0,13-18 24,5-5-24,0 0 0,-1-1 0,0 0 0,-1 0 0,0-1 0,-1 0 0,-13 8 0,23-16-86,1-1-1,-1 0 1,1 1 0,0-1 0,-1 0 0,1 0-1,-1 0 1,1 1 0,-1-1 0,1 0 0,-1 0-1,1 0 1,-1 0 0,1 0 0,-1 0 0,1 0-1,-1 0 1,1 0 0,-1 0 0,1 0 0,0 0-1,-1 0 1,0-1-9,1 1 0,0 0 0,0 0 1,0-1-1,0 1 0,0 0 0,0-1 0,0 1 0,0 0 0,0-1 0,0 1 0,0 0 0,0-1 1,0 1-1,0 0 0,0-1 0,0 1 0,0 0 0,0-1 0,0 1 0,0 0 0,0-1 0,1 1 1,0-2-22,0-1 1,0 1 0,0 0 0,0 1 0,1-1 0,-1 0 0,1 0 0,-1 1 0,3-3 0,0 2-20,1 0 1,-1 0-1,0 0 0,0 0 1,1 1-1,-1 0 1,1 0-1,-1 0 1,1 1-1,0-1 0,-1 1 1,1 0-1,0 1 1,-1-1-1,8 2 1,-6 0 62,1 0 0,0 0 0,-1 0 0,1 1 0,-1 0 0,0 0 0,0 0 0,0 1 0,10 8 0,-15-10-1,1-1-1,0 1 1,-1-1-1,0 1 1,1-1-1,-1 1 1,0 0 0,0 0-1,0 0 1,0 0-1,0 0 1,0 0-1,-1 0 1,1 0 0,-1 0-1,1 0 1,-1 0-1,0 0 1,0 0-1,0 1 1,0-1-1,0 0 1,0 0 0,-1 0-1,1 0 1,-2 3-1,-1 3 112,0 0-1,-1 0 1,-1 0-1,1-1 0,-7 8 1,4-4 13,0-1-48,0 0 1,-1-1 0,0 0 0,-1 0 0,0 0-1,0-1 1,-13 8 0,18-13-73,-1 0 0,1-1-1,-1 1 1,0-1 0,0 0 0,0-1 0,0 1-1,0-1 1,0 0 0,-1 0 0,1-1 0,0 0 0,-1 0-1,1 0 1,0 0 0,-1-1 0,1 0 0,0 0 0,-6-2-1,-1-1-245,1 0-1,-1-1 0,1 0 1,0-1-1,0-1 0,0 0 1,-16-14-1,24 15-3307,7 3 22,13 3-1219,-11 0 4500,19 0-4277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4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 7968,'-3'-4'878,"3"3"-719,-1 1 0,1-1 0,-1 0 1,0 0-1,1 1 0,-1-1 0,0 1 0,1-1 0,-1 0 1,0 1-1,0-1 0,-4-1 4647,5 5-3041,-3 35 189,-1 0-1,-17 72 1,12-66-1324,7-33-409,-1 0 0,0 0-1,0-1 1,-8 17 0,10-26-120,7-10-415,-1 0 257,0-1 0,-1 0 0,5-15 0,7-16-57,43-73 221,-52 103-30,-6 8-52,1 0 0,-1 0 0,1 0 1,0 0-1,0 0 0,0 1 0,0-1 0,1 1 0,-1 0 0,1-1 0,3-1 1,-6 4-18,1 0 0,-1-1 1,1 1-1,-1 0 1,1 0-1,-1 0 0,1 0 1,0 0-1,-1 0 1,1 0-1,-1 0 0,1 0 1,-1 0-1,1 0 1,-1 0-1,1 0 1,0 0-1,-1 0 0,1 0 1,-1 1-1,1-1 1,-1 0-1,1 0 0,-1 1 1,1-1-1,-1 0 1,0 1-1,1-1 0,-1 1 1,1-1-1,-1 0 1,0 1-1,1-1 0,-1 1 1,0-1-1,0 1 1,1-1-1,-1 1 0,0-1 1,0 1-1,0 0 1,6 27 528,-4-17-381,-2 0 0,0 1 0,-2 20 0,2-31-134,-1 29 326,1-29-339,0-1 0,0 1 1,0 0-1,0 0 0,0-1 0,0 1 0,0 0 0,0-1 0,0 1 0,1 0 0,-1-1 0,0 1 0,1 0 0,-1-1 1,0 1-1,1-1 0,-1 1 0,1 0 0,-1-1 0,1 1 0,-1-1 0,1 1 0,-1-1 0,1 0 0,-1 1 0,1-1 1,0 0-1,-1 1 0,1-1 0,0 0 0,-1 0 0,1 1 0,0-1 0,1 0 0,10-1 21,-1-1-1,1 0 1,0-1 0,-1-1-1,1 0 1,-1 0 0,17-9-1,-4 2-31,2-1 80,2 0-101,48-15 0,-74 26 38,0 0 0,0 1 0,0 0 0,0-1 0,1 1 0,-1 0 1,0 0-1,0 0 0,0 0 0,1 1 0,-1-1 0,0 1 0,0-1 0,0 1 0,0 0 1,0-1-1,0 1 0,0 0 0,0 1 0,0-1 0,0 0 0,2 3 0,-2-2-3,0 0 0,0 1 0,-1-1 0,1 0 0,-1 1 0,1 0 0,-1-1 0,0 1 0,0 0 0,0-1 0,-1 1 0,1 0 0,-1 0 0,1 0 0,-1 5-1,0 0-391,0 0 0,0 1-1,-1-1 1,0 0-1,-5 15 1,25-23-14249,-18 0 14331,0 0 0,0 0-1,0-1 1,-1 1 0,1 0 0,0-1-1,0 1 1,0-1 0,0 0 0,0 1-1,-1-1 1,2-1 0,12-18-3830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4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29 268 10816,'-5'14'4000,"0"-3"-3136,2 4-224,3 2 1343,0 0-1215,0-3 192,-5 6-576,5-3-544,0-5 96,0-1-1696,0 3 960,-5-8-3967,0-1 2655,15-13-4032</inkml:trace>
  <inkml:trace contextRef="#ctx0" brushRef="#br0" timeOffset="1">92 13 4736,'-10'-7'1760,"5"7"-1376,5-5-96,5 13-3104,0 1 1856,8 6-992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2:4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6464,'-1'13'1051,"-1"0"0,2 1 1,1 20-1,-1-19 383,1-1 0,-2 0 0,-2 17 0,0-9 88,0-4 273,0 0 0,-9 23-1,11-37-1415,0 0 0,0 0-1,0 1 1,0-1 0,1 0-1,0 7 1,1-11-310,0-1 1,0 1-1,0 0 0,1 0 1,-1 0-1,0-1 0,0 1 1,0 0-1,0-1 0,2 0 1,17-11 6,20-16 0,6-3-15,-32 23 86,-8 4-20,1 0-1,-1 0 1,1 0 0,0 1 0,-1 1 0,9-3-1,-14 5-105,0-1 0,0 1 0,0 0 0,0 0 0,0 0 0,0 0-1,0 1 1,0-1 0,0 0 0,-1 0 0,1 0 0,0 1-1,0-1 1,0 0 0,0 1 0,-1-1 0,1 1 0,0-1-1,0 1 1,-1 0 0,1-1 0,0 1 0,-1 0 0,1-1-1,0 1 1,-1 0 0,1 0 0,-1-1 0,1 1 0,-1 0-1,0 0 1,1 0 0,-1 0 0,0-1 0,0 1 0,0 0 0,1 0-1,-1 2 1,1 4 24,0 1 0,-1 0 0,0 13 0,0-12-19,0 0-429,1 1 1,0 0-1,0-1 1,1 1-1,1-1 0,4 13 1,-2-11-2186,0 0 1,10 17-1,5 6-2212,-9-2-2730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3:1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86 3328,'1'-9'16776,"-1"10"-16657,-5 16 841,2-11-766,3-4-122,-1-1 0,1 1-1,-1-1 1,1 1 0,-1-1 0,1 1 0,0 0 0,0-1 0,0 1 0,0-1-1,0 4 1,0-5-67,0 1-1,0-1 0,0 0 0,0 1 0,0-1 1,0 1-1,0-1 0,0 1 0,0-1 0,1 0 1,-1 1-1,0-1 0,0 1 0,0-1 0,1 0 1,-1 1-1,0-1 0,0 1 0,1-1 0,-1 0 1,0 0-1,1 1 0,-1-1 0,0 0 0,1 1 1,0 2 87,-7 5 53,5-7 288,4-3-284,-2 2-140,-1-1 1,1 1-1,-1-1 0,1 1 0,-1 0 0,1-1 0,-1 1 0,0-1 0,1 1 0,-1-1 0,0 0 0,0 1 0,1-1 0,-1 1 0,0-1 0,0 0 0,2-9 92,-2 8-83,1-1-1,-1 1 1,0-1-1,0 1 1,0-1-1,0-3 1,0 5-20,-1 1 1,1-1-1,0 0 0,0 1 1,0-1-1,-1 1 1,1-1-1,0 0 0,-1 1 1,1-1-1,-1 1 1,1-1-1,0 1 0,-1-1 1,1 1-1,-1 0 0,1-1 1,-1 1-1,0-1 1,0 1 1,1 0 0,0 0 1,-1 1-1,1-1 1,0 0-1,-1 0 1,1 0-1,0 0 0,-1 1 1,1-1-1,0 0 1,0 0-1,-1 1 1,1-1-1,0 0 0,0 1 1,-1-1-1,1 0 1,0 0-1,0 1 1,0-1-1,0 1 0,-1-1 1,1 1-1,-8 33 196,6-24-29,-1-1-59,1-6-27,1 1 0,0 0 0,0 0-1,-1 8 1,2-12-65,0 1-1,0-1 1,0 1 0,0 0-1,0-1 1,0 1 0,0-1-1,0 1 1,1-1-1,-1 1 1,0-1 0,0 1-1,0-1 1,1 1-1,-1-1 1,0 1 0,1-1-1,-1 1 1,0-1-1,1 1 1,-1-1 0,1 0-1,-1 1 1,0-1-1,1 0 1,-1 1 0,1-1-1,-1 0 1,1 0 0,-1 1-1,1-1 1,0 0-1,-1 0 1,1 0 0,-1 0-1,1 0 1,-1 1-1,1-1 1,-1 0 0,2-1-1,-1 1 3,1-1 0,-1 1 0,0-1 0,0 0 0,1 1 0,-1-1 0,0 0 0,0 0 0,0 0 0,0 0 0,0 0 0,0 0 0,0 0 0,-1 0 0,1 0 0,0 0 0,-1-1 0,2-1 0,2-3 14,2-4-24,-1-1 1,0 1 0,0-1 0,-1-1 0,0 1 0,2-17 0,11-27 105,-15 41 160,-2 14-260,0 0 0,0-1 0,0 1-1,0 0 1,0 0 0,-1-1-1,1 1 1,0 0 0,0 0-1,0-1 1,0 1 0,0 0-1,-1 0 1,1 0 0,0-1-1,0 1 1,0 0 0,-1 0 0,1 0-1,0 0 1,0 0 0,-1-1-1,1 1 1,0 0 0,-1 0-1,0 0 7,0 0-1,0 0 0,-1 0 0,1 0 1,0 0-1,0 1 0,0-1 0,0 0 1,0 1-1,0-1 0,-1 1 0,1-1 0,0 1 1,0-1-1,-1 2 0,-6 5 114,1 1-1,0-1 0,0 1 1,1 0-1,-9 14 0,-1 1-179,15-21-47,-1 0 0,1 1 0,0-1 0,0 0 0,0 0 0,0 1 0,0-1 0,1 1 1,-2 3-1,5 8-2879,-3-13 2548,1 0-1,-1 0 1,1-1 0,-1 1 0,1 0 0,-1-1 0,1 1 0,0 0-1,-1-1 1,1 1 0,0-1 0,0 1 0,0-1 0,-1 1 0,2-1-1,1 1-215,0 0-1,0-1 0,0 1 0,0-1 1,0 0-1,-1 1 0,1-1 0,5-1 1,37-8-5759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28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110 136 2976,'0'0'142,"0"-1"1,0 1 0,-1-1-1,1 1 1,0-1-1,0 1 1,-1 0 0,1-1-1,0 1 1,-1-1-1,1 1 1,0 0 0,-1-1-1,1 1 1,-1 0-1,1-1 1,-1 1-1,1 0 1,0 0 0,-1-1-1,1 1 1,-1 0-1,1 0 1,-1 0 0,1 0-1,-2 0 1,-10 9 5384,8-5-4851,3-3-468,0 1 0,0 0 0,0-1 0,0 1 0,0 0 1,0-1-1,0 1 0,0 0 0,1 0 0,-1 0 0,1 0 0,0-1 0,-1 1 0,1 0 0,0 0 0,0 0 1,0 0-1,0 0 0,0 0 0,1 0 0,-1 0 0,1 0 0,-1 0 0,1-1 0,0 1 0,-1 0 1,1 0-1,0-1 0,0 1 0,2 2 0,0 0-92,-1-1 1,1 1-1,0-1 0,0 0 1,0 0-1,0 0 0,1 0 1,-1 0-1,1-1 0,-1 0 1,1 0-1,0 0 0,5 2 1,-2-2 18,1-1 0,0 0 1,0 0-1,0-1 1,0 0-1,0 0 0,-1-1 1,1 0-1,0 0 1,12-4-1,-8 1-77,0 0-1,0-1 1,-1 0 0,0-1 0,0 0-1,10-8 1,-13 8 7,0-1 1,0 0-1,-1 0 1,-1 0-1,1-1 1,10-16-1,-15 21-41,0 0 0,-1 0-1,1-1 1,-1 1-1,1 0 1,-1-1-1,0 1 1,0 0-1,-1-1 1,1 1 0,-1-1-1,1 0 1,-1 1-1,0-1 1,-1 1-1,1-1 1,0 1 0,-1-1-1,0 1 1,0-1-1,0 1 1,0-1-1,-2-2 1,1 3-23,-1 0-1,1 1 1,0-1 0,-1 1-1,1 0 1,-1 0 0,1 0-1,-1 0 1,0 0-1,0 1 1,0-1 0,0 1-1,0-1 1,0 1 0,-5-1-1,-5-1-76,-1 1 0,-19-2-1,25 4 59,0 0-1,0 0 0,0 1 0,0 0 1,0 0-1,1 1 0,-1 0 0,0 0 1,1 1-1,-1 0 0,1 1 1,0-1-1,-11 9 0,9-6 85,0 1-1,1 0 1,0 0 0,0 1 0,1 0-1,0 1 1,0 0 0,1 0-1,-8 16 1,0 5 132,1 0 0,2 1 1,1 0-1,1 0 0,-5 42 0,11-55-27,1 1 0,0-1 0,2 0 0,3 36 0,-2-49-128,0 0-1,0 0 0,0-1 1,1 1-1,-1-1 0,1 1 1,0-1-1,1 0 1,-1 1-1,1-1 0,0 0 1,0-1-1,0 1 0,0 0 1,1-1-1,-1 0 1,1 0-1,0 0 0,0 0 1,0-1-1,0 1 0,0-1 1,10 3-1,-3-2-6,-1 0-1,1 0 1,0-2-1,0 1 1,15-1-1,53-5-45,-41-2-1091,0-1 0,-1-3 1,0 0-1,56-26 0,-36 8-3363,4-7 1430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12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9 1152,'-4'-3'-262,"-2"-2"2004,15 5 724,-6 0-2321,27 8 13257,-30 0-11605,0 16 1019,4-15-2368,-2-3-433,-2-6 21,0 1 0,0-1 0,0 0 0,0 1 0,0-1 0,0 0 0,0 1 0,0-1 0,1 1 0,-1-1 0,0 0-1,0 1 1,0-1 0,0 0 0,1 0 0,-1 1 0,0-1 0,0 0 0,1 1 0,-1-1 0,0 0 0,0 0 0,1 1 0,-1-1 0,0 0 0,1 0 0,-1 0 0,0 0 0,1 1 0,-1-1 0,0 0 0,1 0 0,-1 0 0,1 0 0,-1 0-1,0 0 1,1 0 0,-1 0 0,0 0 0,1 0 0,0 0 0,11-4 137,1 0 0,-1-1 0,1 0-1,12-8 1,-24 13-137,2-3 341,-3 4-803,0-1 342,-1 0-1,1 1 0,0-1 0,0 0 1,0 0-1,-1 1 0,1-1 1,0 0-1,0 0 0,0 1 0,0-1 1,-1 0-1,1 1 0,0-1 0,0 0 1,0 0-1,0 1 0,0-1 0,0 0 1,0 1-1,0-1 0,0 0 0,0 1 1,0-1-1,0 0 0,0 1 0,0-1 1,0 0-1,0 0 0,0 1 0,0-1 1,1 0-1,-1 1 0,0-1 0,0 0 1,0 0-1,0 1 0,1-1 0,-1 0 1,0 0-1,0 1 0,1-1 0,-1 0 1,0 0-1,0 0 0,1 0 1,-1 1-1,0-1 0,0 0 0,1 0 1,-1 0-1,0 0 0,1 0 0,-1 0 1,0 0-1,1 0 0,-1 0 0,23 4-4640,10 1 1435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13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23 6656,'1'-6'-274,"3"-11"10936,-1 24-8523,-2 0-1905,-1-1 0,0 0-1,0 1 1,0-1-1,-1 1 1,-1 6-1,-1 16 127,-19 205 1024,10-128-960,-5 48-125,15-131-339,2 27 1,0-24-1109,1-26 759,0-1 0,0 1 0,-1-1 0,1 0 0,0 1 0,-1-1 0,1 0 0,-1 1 0,1-1 0,0 0 0,-1 0 0,0 1 0,1-1 0,0-1 1,3-17-2185,-1-1 1,-1 1 0,0-37 0,-9-58 162,-3 29 3678,3 44 2194,-13-44 0,17 71-2594,-1 0 0,2 0 0,-1 0 0,2-1 0,0 1 0,1 0 0,2-18 0,-2 30-789,0 0 1,1 0 0,-1 0-1,1-1 1,0 1 0,-1 0-1,1 0 1,0 0 0,0 1-1,1-1 1,-1 0 0,0 0 0,0 1-1,1-1 1,-1 0 0,1 1-1,0-1 1,-1 1 0,1 0-1,0 0 1,0 0 0,0 0-1,0 0 1,0 0 0,0 0-1,0 0 1,0 1 0,0-1-1,0 1 1,0 0 0,5-1-1,4 1 121,0 0 0,0 1 0,0 0 0,0 1 0,11 2 0,-20-3-178,40 8 495,0 1 0,64 27-1,-94-32-402,0 1-1,-1 0 0,1 1 0,-2 0 0,1 0 1,-1 1-1,0 1 0,-1 0 0,0 0 0,0 1 1,-1 0-1,0 0 0,9 16 0,-6-4 15,-1 0 0,-1 0 0,-1 1 0,-1 0 0,5 32-1,-9-36-4,0-1 0,-2 1 0,-1-1-1,0 1 1,-1-1 0,-1 1 0,-6 28 0,6-40-80,0-1 0,-1 1 0,0 0 0,0-1 0,0 0 0,-1 1 1,1-1-1,-2 0 0,1-1 0,-1 1 0,-8 7 0,5-6-8,0-1-1,-1 0 1,0 0-1,0-1 1,0 0-1,-1-1 1,-12 4-1,0-1-374,-1-2 1,0 0-1,0-2 0,-1 0 1,1-2-1,-32-2 1,49 1 79,-40-4-1844,43 4 1530,0-1 1,0 0-1,0 1 0,0-1 1,0 0-1,0 0 0,0-1 1,0 1-1,1-1 0,-1 1 1,-2-3-1,0-4-2685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14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28 746 5312,'-5'2'440,"-18"9"1498,29-15 128,-1 0 1,1 0-1,-1-1 0,6-6 0,21-29 247,24-47-2040,-28 35 826,-29 64-745,0 1 1,3 13-1,-2 2-222,0-25-135,0 4 59,0 1 1,1-1 0,-1 0 0,4 15-1,-3-21-17,-1 1-1,1-1 1,0 1-1,-1 0 0,1-1 1,0 1-1,0-1 1,0 0-1,0 1 0,0-1 1,0 0-1,1 1 0,-1-1 1,0 0-1,1 0 1,-1 0-1,0 0 0,1 0 1,-1-1-1,1 1 1,0 0-1,-1-1 0,1 1 1,0-1-1,-1 1 1,4-1-1,3 1 26,0-2 1,0 1-1,0-1 0,0 0 0,-1 0 1,1-1-1,0 0 0,-1-1 1,1 1-1,-1-2 0,10-4 0,-2-1-74,-1 0 0,0-1 0,0 0-1,16-17 1,-8 3-44,0 0 0,-2-2 0,22-36-1,44-90 35,-46 79-4,-16 26-227,25-65 0,-46 106 118,-1 0 0,1 0-1,6-9 1,-5 10-114,-5 7 1,-6 11-168,-6 21 295,2 0 1,-9 47-1,-6 20 54,6-45 110,-2-1 1,-3-1-1,-40 64 0,-16 30 702,-71 177 0,150-316-399,2-9-341,0 0-1,1 0 1,-1 0 0,0 0 0,1 0 0,-1 0 0,0-1 0,1 1-1,-1 0 1,0 0 0,0 0 0,1 0 0,-1-1 0,0 1 0,0 0-1,1 0 1,-1 0 0,0-1 0,0 1 0,0 0 0,1 0 0,-1-1-1,0 1 1,0 0 0,0-1 0,0 1 0,12-16-66,9-20 1,-10 17 50,15-20 0,38-39 0,-32 41 7,-3 0 0,31-50 0,-24 16 18,44-119 0,-12 22-75,-50 129 54,2 0-1,29-40 1,-15 32 22,56-58 1,-83 100 12,-6 8-10,-3 7-4,1-9-17,-5 19 0,-12 23 0,-7 16 0,-41 176 63,-21 60 56,63-228-45,-24 56 14,37-98 66,-2 0 0,-25 38 0,36-60-96,0 0 1,0-1-1,-1 1 1,1 0 0,-6 4-1,8-7-56,-1 0 0,1 0 0,0 0 1,0 0-1,0 0 0,0 0 0,0 1 0,-1-1 0,1 0 0,0 0 0,0 0 1,0 0-1,-1 0 0,1 0 0,0 0 0,0 0 0,0 0 0,0 0 0,-1 0 0,1 0 1,0 0-1,0 0 0,0 0 0,-1 0 0,1 0 0,0 0 0,0 0 0,0 0 1,0 0-1,-1-1 0,1 1 0,0 0 0,0 0 0,0 0 0,0 0 0,-1 0 0,1 0 1,0-1-1,0 0-23,0 0 1,-1 0-1,1 0 0,0 0 1,0 0-1,0 0 0,0-1 1,0 1-1,0 0 0,1 0 1,-1-2-1,2-4-42,1 0 0,-1-1 0,1 1 1,0 1-1,0-1 0,8-11 0,32-36-217,-19 25 8,-12 14-589,1 1-1,1 0 0,0 1 1,1 0-1,24-15 0,-12 11-4491,32-15-1,-33 19 688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14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47 9056,'-63'-35'3360,"46"30"-2624,-1 2-192,26 3-4800,10-4 2432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16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19 736 4992,'-13'0'1066,"8"0"3798,31 4-1099,-22-3-3348,1 0 0,0 0 0,-1-1 1,10 1-1,-5-2-158,-1-1 1,0 0-1,1 0 1,-1 0-1,0-1 1,0-1-1,0 1 1,-1-1-1,1 0 1,-1-1-1,0 0 0,0 0 1,0-1-1,-1 1 1,11-14-1,-10 11-221,0 0-1,-1-1 1,-1 0 0,1 0-1,-1-1 1,-1 0-1,0 1 1,0-1-1,-1-1 1,0 1 0,-1 0-1,2-16 1,-3 14-74,1-7-41,-2 19 65,0-1 0,0 0 0,0 1 0,0-1 0,0 1 0,0-1 0,0 0 1,0 1-1,-1-1 0,1 1 0,0-1 0,0 0 0,-1 1 0,1-1 0,0 1 0,-1-1 1,1 1-1,-1-1 0,1 1 0,-1-1 0,0 1 7,1 0-1,0 0 1,0-1 0,0 1-1,0 0 1,-1 0 0,1 0-1,0 0 1,0 0 0,0 0-1,-1 0 1,1 0 0,0 0-1,0 0 1,-1 0 0,1 0-1,0 0 1,0 0 0,0 0-1,-1 0 1,1 0 0,0 0-1,0 0 1,0 1 0,-1-1-1,1 0 1,0 0 0,0 0-1,0 0 1,0 0 0,-1 0-1,1 1 1,0-1 0,0 0-1,-9 10-115,1 0 1,0 0-1,1 1 0,0 0 0,-6 14 0,-3 4 142,-59 106 1393,73-132-1349,0 0 0,1 0 0,-1 0 0,1 1-1,0-1 1,0 0 0,0 1 0,1-1 0,-2 6 0,3-7-30,-1-1-1,0 1 1,0-1-1,1 1 1,-1-1-1,1 0 1,-1 1-1,1-1 1,-1 0-1,1 1 1,0-1-1,0 0 1,0 0-1,0 1 1,0-1-1,0 0 1,0 0-1,0 0 1,0 0-1,0-1 1,0 1-1,1 0 1,-1 0-1,0-1 1,2 2-1,2-1 36,0 0 1,0 1-1,0-1 0,0-1 0,0 1 0,0-1 0,0 0 1,0 0-1,0 0 0,-1-1 0,1 0 0,0 0 0,0 0 1,0 0-1,0-1 0,7-3 0,4-3-96,0 0 0,0-1-1,18-14 1,-6 1-87,34-35 0,-11 9-50,-41 39 127,26-23-218,61-41 0,-84 66 15,-6 8 40,-7 0 196,1 1 0,-1-1 0,1 1 0,-1 0 0,1-1 0,-1 1 0,0-1 0,0 1-1,0 0 1,0-1 0,0 4 0,-1 38 358,-1-24-304,2 0 0,0 0 0,2-1 0,4 26 0,-5-38-7,1-1 0,-1 1 1,2-1-1,-1 1 0,1-1 0,-1 0 1,1 0-1,1 0 0,-1 0 1,1-1-1,0 1 0,0-1 0,0 0 1,0 0-1,1 0 0,-1-1 0,1 0 1,8 5-1,-5-5-27,0 0-1,0 0 1,0 0-1,0-1 1,0-1 0,0 1-1,1-1 1,-1-1-1,0 1 1,1-2 0,-1 1-1,0-1 1,1 0-1,-1-1 1,0 0 0,0 0-1,0 0 1,0-1-1,0-1 1,-1 1 0,0-1-1,1-1 1,-1 1 0,-1-1-1,1 0 1,-1-1-1,0 1 1,0-1 0,0-1-1,-1 1 1,0-1-1,0 0 1,-1 0 0,5-9-1,27-73-320,-33 79 210,0 0 0,-1 0 0,0 0 0,-1 0 0,0 0 0,0-1 0,-2-12 0,1 23 76,0-1 1,1 1-1,-1-1 0,0 1 0,0-1 0,0 1 0,0-1 0,0 1 0,-1-1 0,1 1 0,0-1 1,0 1-1,0 0 0,0-1 0,-1 1 0,1-1 0,0 1 0,0-1 0,-1 1 0,1-1 1,0 1-1,-1 0 0,1-1 0,0 1 0,-1 0 0,1-1 0,0 1 0,-1 0 0,1-1 0,-1 1 1,0 0-1,0 0-3,0 0-1,1 1 1,-1-1 0,0 1 0,0-1 0,0 1 0,1-1 0,-1 1 0,0 0 0,1-1-1,-1 1 1,0 0 0,1-1 0,-1 1 0,0 1 0,-3 5-65,-1 0 0,-5 14 0,-27 82 540,32-93-334,1 0 0,1 1 0,0 0 1,0-1-1,1 1 0,1 0 0,0 1 1,0-1-1,1 0 0,2 18 0,-1-27-76,-1 1 0,1-1-1,-1 0 1,1 1 0,0-1-1,0 1 1,0-1 0,0 0 0,0 0-1,1 0 1,-1 0 0,1 0-1,-1 0 1,1 0 0,0 0 0,0 0-1,0-1 1,0 1 0,0-1-1,0 1 1,0-1 0,0 0-1,1 0 1,-1 0 0,0 0 0,1 0-1,-1-1 1,1 1 0,-1-1-1,1 1 1,-1-1 0,1 0 0,-1 0-1,1 0 1,-1 0 0,1-1-1,-1 1 1,1-1 0,-1 1-1,5-3 1,89-41 213,40-15-204,-83 38 3,-31 11-88,0 1-1,1 1 0,0 1 1,30-5-1,-51 11 32,-1 1 1,0 0-1,1 0 1,-1 0-1,1 0 1,-1 0-1,0 0 0,1 0 1,-1 0-1,1 1 1,-1-1-1,0 1 1,1-1-1,-1 1 1,0-1-1,1 1 0,0 0 1,-1 0 0,-1 0 0,1-1 0,-1 1 0,0-1-1,1 1 1,-1 0 0,0-1 0,1 1 0,-1 0 0,0 0 0,0-1 0,0 1 0,0 0 0,0 0 0,1-1 0,-1 1 0,0 0 0,-1 0 0,1-1-1,0 1 1,0 0 0,0 1 0,-2 3 0,0-1 1,0 1-1,0 0 0,-1-1 0,0 1 0,0-1 0,-4 5 0,-8 8 79,-1-1 1,-1-1-1,-21 14 0,-5 6 106,32-28 165,27-18-354,62-36-329,-52 30 205,0 0-1,2 3 0,0 0 1,35-12-1,-61 25 119,0 1-1,1-1 0,-1 1 1,0 0-1,0-1 1,0 1-1,0 0 0,0 0 1,0 0-1,1 1 1,-1-1-1,0 0 0,0 1 1,0 0-1,0-1 1,0 1-1,4 2 0,-4-1 30,1 0 0,-1 0 0,1 0 0,-1 1-1,0-1 1,0 1 0,0-1 0,0 1-1,0 0 1,2 4 0,1 6 56,0 1 0,-1-1 0,-1 1-1,3 18 1,-5-26-107,0-3 56,0 0 1,0 0 0,0 0 0,1-1 0,-1 1 0,1 0 0,-1 0 0,5 4 0,-4-5 60,0-2-42,0 0-1,0 1 1,0-1 0,0 1-1,0 0 1,4 1 0,-5-2-33,0 1 0,0-1 0,0 1 0,0-1 1,0 0-1,1 1 0,-1-1 0,0 0 1,0 0-1,0 0 0,1 0 0,-1 0 0,0 0 1,0 0-1,0 0 0,3-1 0,8-1 168,-11 2-175,0-1 0,0 1 0,0-1 0,0 0-1,0 1 1,0-1 0,0 0 0,0 1-1,0-1 1,-1 0 0,1 0 0,1-1-1,5-5 27,14-8 141,24-22 1,-30 21-150,0 0 1,-2-1-1,0 0 1,-1-1-1,15-29 1,-17 29-45,150-275-14,-132 242-28,-2-2-1,-2 0 1,29-98 0,-50 129 59,-3 15-139,-2 10-115,-21 57 173,3 2 0,-23 117 0,40-162 70,-27 194 129,25-156-245,3 104 0,3-149-244,0 0-1,1 1 1,4 14-1,-5-20-242,1-1-1,0 1 1,0-1-1,0 0 1,0 1-1,1-1 1,-1-1-1,1 1 1,0 0-1,5 3 0,-8-6 443,0-1 0,1 1 0,-1-1-1,1 0 1,-1 1 0,0-1-1,1 0 1,-1 1 0,1-1-1,-1 0 1,1 0 0,-1 0 0,1 1-1,-1-1 1,1 0 0,-1 0-1,1 0 1,0 0 0,-1 0-1,1 0 1,-1 0 0,1 0 0,-1 0-1,1 0 1,-1 0 0,1 0-1,0-1 1,0 1-55,0-1 0,-1 0 0,1 1 0,-1-1 0,1 0-1,-1 0 1,1 1 0,-1-1 0,1 0 0,-1 0 0,0 0 0,0 0 0,1 0 0,-1 1-1,0-1 1,0 0 0,0 0 0,0 0 0,0 0 0,0-1 0,-3-29-4567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1:40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12 3712,'2'-10'1206,"-2"10"-1181,0 0 1,0 0-1,1 0 0,-1 0 0,0-1 0,0 1 0,0 0 0,1 0 0,-1 0 0,0 0 0,0 0 0,0 0 1,1 0-1,-1 0 0,0 0 0,0 0 0,0 0 0,1 0 0,-1 0 0,0 0 0,0 0 0,1 0 0,-1 0 1,0 0-1,0 0 0,3 2 2601,-13 8 1203,-9 17-1907,-24 41-1129,42-66-805,0 0-1,0 0 0,0-1 0,0 1 1,0 0-1,0 0 0,0-1 0,-1 1 0,-1 1 0,-3 6 271,3-3-1740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17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9984,'3'0'3680,"2"0"-2848,18-5-256,4 5 64,18 0-480,13-4 415,18 4-319,-4 0-1311,1 0 543,-2 0-3968,11 0 2496,16 0-3040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18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4 349 6048,'-4'-3'5952,"18"6"-2960,-6-3-2724,0-1 1,0 0 0,0 0-1,0 0 1,0-1-1,-1 0 1,1-1 0,-1 1-1,1-2 1,-1 1 0,0-1-1,0 0 1,-1 0 0,1-1-1,7-6 1,2-2-131,0-1-1,-1 0 1,-1-1-1,0-1 0,19-29 1,-29 38-77,1 0 1,-2-1-1,1 0 0,-1 0 1,0 0-1,-1 0 0,2-11 1,-3 14-27,-1-1 1,0 0 0,0 0 0,0 1-1,0-1 1,-1 0 0,0 0-1,-1 1 1,1-1 0,-1 1-1,-4-10 1,5 13-45,0 0 1,0-1-1,-1 1 0,1 0 0,-1 0 1,1 0-1,-1 1 0,0-1 1,1 0-1,-1 1 0,0-1 0,0 1 1,0-1-1,0 1 0,0 0 1,-1 0-1,1 0 0,0 0 0,-1 0 1,-2 0-1,2 1-14,0-1 0,0 1 1,0 0-1,0 1 0,0-1 0,0 0 0,0 1 1,0-1-1,1 1 0,-1 0 0,0 0 0,0 0 1,1 1-1,-1-1 0,1 1 0,-5 2 0,0 2 55,0 1-1,1-1 0,0 1 0,0 0 0,1 1 0,0-1 0,0 1 0,1 0 0,0 0 1,-5 14-1,-2 11 301,-9 47 0,16-62-165,1-7-19,1 0 0,0 1 0,1-1 0,0 1 0,2 19 0,-1-27-69,1 0 1,-1 0-1,1 0 0,0 0 1,1 0-1,-1 0 0,1 0 1,-1-1-1,1 1 0,0-1 1,1 1-1,-1-1 0,1 0 0,-1 0 1,1 0-1,0 0 0,0 0 1,0 0-1,5 2 0,-6-3-34,1-1 0,-1 0 0,1 0-1,-1 0 1,1-1 0,-1 1-1,1 0 1,0-1 0,-1 0 0,1 1-1,0-1 1,4-1 0,33-7 212,-26 5-173,19-6-131,0-1 0,-1-1 0,0-2 0,43-25 0,11-12 208,106-54-460,-190 102 307,0 1 0,0 1 1,0-1-1,0 0 0,0 0 1,0 1-1,0-1 1,0 1-1,0-1 0,0 1 1,0 0-1,0 0 1,0 0-1,0 0 0,0 0 1,0 1-1,1-1 0,-1 1 1,0-1-1,0 1 1,0 0-1,0 0 0,-1 0 1,1 0-1,0 0 0,0 0 1,0 0-1,-1 0 1,1 1-1,-1-1 0,1 1 1,-1-1-1,0 1 1,3 3-1,4 8 235,0 0 1,9 24-1,-9-20 48,10 18 0,-13-28-187,-1-1 0,1 1 0,0-1 1,0 0-1,0-1 0,1 1 0,6 4 0,-7-7-109,0 0 0,-1-1 0,1 1 0,0-1 0,0 0 0,1 0 0,-1-1 0,0 0 1,0 1-1,9-1 0,-2 0-682,0-1 0,16-1 1,-23 0-87,-1 1 1,1-1-1,-1 0 0,1 0 1,-1-1-1,1 1 1,-1-1-1,7-4 0,-9 3-103,0 1 0,0-1 0,0 0 0,0 0-1,-1 0 1,1 0 0,-1 0 0,0 0 0,0 0-1,2-5 1,-2 4 584,7-31-4225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18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619 8 7456,'-2'-2'188,"-1"1"1,0 0-1,0 0 1,0 1-1,0-1 0,0 1 1,0-1-1,0 1 1,0 0-1,0 0 1,0 0-1,0 0 0,0 1 1,0-1-1,0 1 1,0 0-1,0 0 1,0 0-1,1 0 1,-1 1-1,0-1 0,1 1 1,-5 2-1,-1 1 246,-3 2 438,0-1 1,1 2 0,0-1-1,0 2 1,-14 14-1,1 8 13,2 0-1,-18 36 0,22-36-318,-2 0 1,-38 48-1,9-30-509,-3-1 0,-74 54-1,99-82-284,19-14-837,-1 0 0,-8 11 0,15-17 955,1 0 1,0 0-1,0 0 1,-1 1-1,1-1 0,0 0 1,0 0-1,-1 1 0,1-1 1,0 0-1,0 0 1,0 1-1,0-1 0,-1 0 1,1 1-1,0-1 0,0 0 1,0 1-1,0-1 0,0 0 1,0 1-1,0-1 1,0 0-1,0 1 0,0-1 1,0 0-1,0 1 0,0-1 1,0 0-1,0 1 1,0-1-1,1 0 0,-1 1 1,0-1-1,0 0 0,0 1 1,0-1-1,1 0 0,-1 0 1,0 1-1,0-1 1,1 0-1,-1 0 0,0 1 1,0-1-1,1 0 0,-1 0 1,0 0-1,1 0 1,-1 1-1,0-1 0,1 0 1,0 0-1,17 2-4663,1-7 1653,2-6 171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21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127 677 8064,'-7'6'768,"4"-5"-549,0 1 0,1 1 0,-1-1 0,1 0 0,0 0 0,-1 1 0,1-1 0,1 1 0,-1 0 0,0 0 0,1 0 1,-3 4-1,-9 36 1746,1 0 0,-9 66 0,-9 39 582,28-140-2323,0-3-4,0 1 0,1-1 0,0 0 0,0 1 0,0-1 0,1 1 0,-1 6 0,0-32-288,-1-1 1,4-35-1,10-41 35,33-133 0,-40 204 3,46-171 23,-37 154 79,2 1 0,32-62-1,-45 100-52,6-14 80,20-26 1,-26 41-77,-1-1-1,1 1 1,0 0-1,0 0 0,0 0 1,0 1-1,0-1 1,0 1-1,1 0 1,0 0-1,-1 0 1,1 0-1,0 0 1,6-1-1,-8 3-5,-1 0 0,1 0 1,0-1-1,0 2 0,0-1 0,0 0 1,0 0-1,0 1 0,0-1 0,-1 0 1,1 1-1,0 0 0,0 0 0,-1-1 1,1 1-1,2 2 0,-1-1 19,-1 0-1,1 1 1,0 0 0,-1-1-1,1 1 1,-1 0 0,4 7-1,-1 1 35,0 0 0,0 1 0,-1 0 0,3 14 0,-1 0 102,-1 0 0,-1 1 0,0 42 0,-4-57-88,0 1 0,-1 0-1,-1-1 1,0 1 0,-1-1-1,0 0 1,-1 0 0,0 0 0,-11 21-1,13-29-104,0-1 0,0 0 0,-1 0-1,1 0 1,0-1 0,-1 1 0,0 0 0,0-1 0,0 0-1,0 1 1,0-1 0,-4 1 0,6-2-28,-1 0 1,1-1 0,-1 0-1,1 1 1,0-1 0,-1 0-1,1 0 1,-1 0-1,1 0 1,-1 0 0,1 0-1,-1 0 1,1 0 0,0-1-1,-1 1 1,1 0-1,-1-1 1,1 1 0,0-1-1,-1 0 1,1 1-1,0-1 1,0 0 0,-1 0-1,1 0 1,0 0 0,0 0-1,0 0 1,0 0-1,0 0 1,1-1 0,-3-1-1,3 2 8,-1-1 0,0 1 0,0 0 0,1-1 0,-1 1 0,1 0 0,-1-1 0,1 1 0,0-1 0,-1 1 0,1-1 0,0 1 0,0-1 0,0 1 0,0-1 0,0 1 0,1 0 0,-1-1-1,0 1 1,1-1 0,-1 1 0,1-1 0,-1 1 0,1 0 0,0-1 0,-1 1 0,1 0 0,0 0 0,0 0 0,0-1 0,0 1 0,0 0 0,0 0 0,0 0 0,0 1 0,3-2 0,3-4 2,1 2 0,0-1 1,0 1-1,13-5 0,-21 9 37,48-18 141,-1-3 1,87-51-1,80-79 469,-159 109-226,-49 37-260,0-1-1,0 1 1,-1-2-1,0 1 0,0 0 1,5-9-1,-9 14-116,-1 0-1,1 0 1,-1 0-1,1 0 1,0 0-1,-1 0 1,0 0-1,1 0 1,-1 0-1,0 0 1,1 0-1,-1 0 1,0 0-1,0-1 1,0 1-1,0 0 1,0 0-1,0 0 0,-1 0 1,1 0-1,0 0 1,0-1-1,-1 1 1,1 0-1,-1 0 1,1 0-1,-1 0 1,0-1-1,0 1-16,-1 0 0,1 1 0,0-1 0,-1 1 0,1-1 0,0 1 1,-1-1-1,1 1 0,0 0 0,-1-1 0,1 1 0,-1 0 0,1 0 0,-1 0 0,1 0 0,-1 0 0,1 1 0,0-1 0,-1 0 0,1 1 0,-2 0 0,-5 2-3,1 0 0,0 0 0,-1 1 0,1 0 0,0 0 0,1 1 0,-1 0 0,1 0 0,0 1 0,0-1 0,1 1 0,-1 1 0,2-1 0,-1 1 0,0 0 0,1 0 0,-3 8 0,-2 6 112,0 0-1,2 1 1,0-1 0,-6 45-1,11-56-2,1-1-1,1 0 1,-1 1 0,2-1-1,-1 1 1,1-1 0,1 0-1,4 17 1,-5-23-77,0 1 0,0-1 0,0 0 0,1 0 0,-1-1 0,1 1 1,0 0-1,0-1 0,0 1 0,0-1 0,1 1 0,-1-1 0,1 0 0,-1 0 0,1 0 0,0 0 1,0-1-1,0 1 0,0-1 0,0 1 0,0-1 0,0 0 0,0 0 0,0-1 0,0 1 1,1-1-1,-1 1 0,6-1 0,2-1-15,0 0-1,1-1 1,-1 0-1,0 0 1,-1-1 0,1-1-1,12-5 1,4-4-121,38-25 1,-33 16 23,0-1-1,46-46 1,48-64 34,-90 93 301,-35 39-233,0 1-1,0-1 1,-1 0 0,1 1-1,-1-1 1,1 0-1,0 0 1,-1 0 0,0 0-1,1 1 1,-1-1-1,1 0 1,-1 0 0,0-1-1,0 2-4,-1 0 0,1 1-1,0-1 1,-1 0 0,1 0-1,-1 1 1,1-1-1,0 1 1,-1-1 0,1 0-1,0 1 1,0-1 0,-1 1-1,1-1 1,0 1 0,0-1-1,0 0 1,-1 1 0,1-1-1,0 1 1,0-1 0,0 1-1,0 0 1,-8 24 71,2 0 0,-8 49 0,12-54-20,1 0 1,1 0 0,3 23 0,-2-34 31,0 1-1,1-1 1,0 1-1,1-1 1,0 0-1,0 0 1,1-1-1,9 17 1,-11-23-72,0 0 0,-1 0 0,1 0 1,0 0-1,0 0 0,0-1 0,1 1 1,-1-1-1,0 1 0,0-1 0,1 0 1,-1 1-1,1-1 0,-1-1 0,1 1 1,0 0-1,-1-1 0,1 1 0,-1-1 1,1 0-1,0 0 0,0 0 0,-1 0 1,1 0-1,0 0 0,-1-1 0,1 1 1,0-1-1,-1 0 0,3-1 1,5-2-50,1-1 0,-1 0 1,-1 0-1,1-1 0,16-14 1,98-96-119,-87 78 97,2 2 0,43-32 0,-76 64 56,-3 2 14,0-1 0,-1 1 1,1 1-1,0-1 1,0 0-1,0 1 1,0-1-1,0 1 0,0 0 1,1 0-1,3 0 1,-7 1 2,1 0 1,-1 0 0,1 1 0,-1-1-1,1 0 1,-1 0 0,1 1 0,-1-1-1,1 0 1,-1 1 0,1-1 0,-1 1 0,0-1-1,1 1 1,-1-1 0,1 1 0,-1-1-1,0 1 1,0-1 0,1 1 0,-1-1-1,0 1 1,0-1 0,0 1 0,0-1 0,0 1-1,1 0 1,-1-1 0,0 1 0,0-1-1,0 1 1,-1 0 0,1 26 117,-1-20-80,-15 112 184,9-84-180,2 0-1,-1 41 1,6-68-20,-1-5-3,1 1 0,0-1 0,1 0 0,-1 0 1,0 1-1,2 3 0,-2-7-29,0 1 1,1 0-1,-1 0 1,1-1-1,-1 1 1,1 0-1,-1-1 1,1 1-1,-1 0 1,1-1 0,-1 1-1,1-1 1,0 1-1,-1-1 1,1 1-1,0-1 1,0 1-1,-1-1 1,1 0-1,0 1 1,0-1-1,0 0 1,-1 0-1,1 0 1,0 0-1,0 0 1,0 0-1,-1 0 1,2 0-1,2 0-41,0-1 0,0 1 0,0-1 0,0 0 0,0 0-1,0-1 1,0 1 0,-1-1 0,1 0 0,-1 0 0,1 0-1,-1-1 1,0 1 0,0-1 0,0 1 0,4-6-1,5-6-96,0 0 0,12-22 0,-7 11 44,-7 12 87,2-4-91,28-30-1,-37 43 78,1 0 1,0 1-1,-1 0 1,1 0-1,1 0 1,-1 1-1,0-1 1,1 1-1,-1 0 1,1 0-1,-1 0 1,1 1-1,9-2 1,-12 3 28,-1 0 0,1 0 0,0 0 0,0 1 0,0-1 0,0 0 0,-1 1 0,1-1 0,0 1 0,-1 0 0,1 0 0,0 0 0,-1 0 0,1 0 0,-1 0 0,1 0 0,-1 0 0,0 0 0,1 1 0,-1-1 0,0 1 0,0-1 0,0 1 0,0-1 1,0 1-1,0 0 0,0-1 0,-1 1 0,1 0 0,-1-1 0,1 4 0,1 2 36,0 1 0,-1-1 0,0 1 0,0-1 0,-1 1 0,-1 9 0,-3 18 350,-17 64 0,21-97-746,9-12-1339,10-13 1108,-10 12 456,0 0-1,0 1 1,20-17 0,-28 26 124,0 0 1,0 0-1,0 0 0,1 1 0,-1-1 0,0 1 1,0-1-1,0 1 0,0-1 0,1 1 0,-1-1 1,0 1-1,1 0 0,-1 0 0,0 0 0,0 0 1,2 0-1,-2 0 11,0 0 1,0 1-1,0-1 0,0 1 1,0-1-1,0 1 0,-1-1 1,1 1-1,0-1 0,0 1 1,-1 0-1,1-1 0,0 1 1,-1 0-1,1 0 0,0-1 1,0 3-1,2 3 93,-1 0 1,0 0-1,0 0 0,0 1 0,1 8 1,-1-6-22,-1-5-60,-1 1 28,1 0 0,1 0 0,-1 0 0,1 0 1,0 0-1,3 5 0,-5-9-56,1 0 1,0 0-1,0 1 0,0-1 1,0 0-1,0 0 1,1 0-1,-1-1 1,0 1-1,0 0 0,1 0 1,-1-1-1,0 1 1,1 0-1,-1-1 1,0 0-1,1 1 0,-1-1 1,1 0-1,-1 1 1,1-1-1,-1 0 0,1 0 1,-1 0-1,1-1 1,2 1-1,4-2-109,1 0 0,-1-1-1,0 0 1,0 0 0,0 0 0,0-1 0,9-7-1,51-39-394,-46 33 484,-15 11-25,4-2-21,-1 0-1,1 0 0,19-9 1,-28 16 73,0 0 1,0 0-1,0 0 1,0 1 0,0-1-1,0 0 1,1 1-1,-1-1 1,0 1-1,0 0 1,1 0-1,-1 0 1,0 0-1,0 0 1,1 0 0,-1 1-1,0-1 1,0 1-1,0-1 1,0 1-1,1 0 1,-1 0-1,0 0 1,0 0-1,-1 0 1,1 1 0,0-1-1,2 2 1,22 30 198,-22-27-113,0 1 0,1-1 0,0 0 0,0-1 0,1 1 0,0-1 0,0 0 0,0 0 0,10 6 0,-13-11-105,0 1 0,0 0 0,-1-1 0,1 0 0,0 1 0,0-1 0,0 0 0,-1-1 0,1 1 0,0 0 0,0-1 0,-1 0 0,1 1 0,0-1-1,-1 0 1,1 0 0,-1-1 0,5-2 0,-2 1-70,0 0-1,0-1 0,0 1 0,-1-1 1,0 0-1,1 0 0,-2-1 1,5-4-1,-4 2 57,0 0 0,-1-1-1,0 1 1,0 0 0,0-1 0,-1 0 0,-1 0 0,2-9-1,-1 3 82,-2 0 0,1 0 0,-4-26-1,3 38-47,-1-1-1,1 1 1,-1 0 0,0 0-1,1 0 1,-1 0-1,-2-4 1,3 5-8,-1 1 1,1 0-1,0-1 1,0 1-1,-1-1 1,1 1-1,-1 0 1,1-1-1,0 1 1,-1 0-1,1 0 0,-1-1 1,1 1-1,-1 0 1,1 0-1,0 0 1,-1-1-1,1 1 1,-1 0-1,1 0 1,-1 0-1,1 0 1,-1 0-1,1 0 1,-1 0-1,1 0 1,-1 0-1,1 0 1,-1 0-1,1 1 0,-1-1 1,1 0-1,-1 0 1,1 0-1,-1 1 1,1-1-1,-1 0 1,1 0-1,0 1 1,-1-1-1,1 0 1,0 1-1,-1 0 1,-3 2 1,0 1 1,1 0 0,-1 1 0,1-1 0,0 1-1,0-1 1,1 1 0,-3 6 0,-16 47 213,11-28 18,6-17-72,1 0-1,0 0 1,1 0-1,0 0 1,2 0-1,0 17 1,0-28-163,0 0 0,0 0 0,0 0 0,0 0 0,1 0 0,-1 0 0,1 0 0,-1 0 1,1 0-1,0 0 0,0 0 0,0 0 0,0 0 0,0-1 0,0 1 0,0 0 0,1-1 0,-1 1 1,0-1-1,1 1 0,0-1 0,-1 0 0,1 1 0,0-1 0,0 0 0,-1 0 0,1 0 1,0-1-1,0 1 0,0 0 0,0-1 0,0 1 0,0-1 0,0 0 0,0 0 0,3 1 1,6-2-156,1 0 0,0-1 0,-1 0 0,21-6 0,45-21-88,-70 26 238,31-14-20,-21 9 2,1 0-1,-1 1 1,22-5-1,-38 12 43,0-1 0,1 1 0,-1 0 0,0 0 0,1-1 0,-1 1 0,0 0 0,1 0 0,-1 0 0,0 0 0,1 1 0,-1-1 0,0 0 0,1 1 0,-1-1 0,0 0 0,1 1 0,-1 0 0,0-1 0,0 1 0,2 1 0,-2-1 12,-1 0 1,1 0-1,0 0 1,-1 0-1,1 0 1,-1 1-1,1-1 1,-1 0 0,0 0-1,0 1 1,1-1-1,-1 0 1,0 0-1,0 1 1,0-1-1,0 0 1,-1 0 0,1 2-1,-2 6 81,-1 0 0,0 0 0,0-1-1,-7 14 1,6-13-34,0-1-26,0 0 0,-1 0 1,-5 7-1,6-11-160,3-3-411,3-2-267,-1 1 757,1 0 0,-1 0 0,1-1 0,0 1 0,-1-1 0,1 1 0,-1-1 0,1 0 0,-1 0 0,0 1 0,1-1 0,-1 0 0,0 0 0,2-2 0,-1 1 40,-1 1 1,1-1 0,0 1 0,0 0-1,0 0 1,0 0 0,0 0-1,0 0 1,0 0 0,0 0-1,0 1 1,0-1 0,1 1-1,-1-1 1,3 1 0,8-17 770,18-14-922,85-57 32,-115 87 126,1 0 0,-1 0-1,1 0 1,-1 1 0,1-1-1,-1 0 1,1 1 0,-1-1 0,1 1-1,0-1 1,-1 1 0,1 0-1,0-1 1,-1 1 0,1 0-1,0 0 1,-1 0 0,1 1-1,0-1 1,-1 0 0,3 1 0,-2 0 10,-1 0 0,1 1 1,0-1-1,-1 0 0,1 1 0,-1-1 1,0 1-1,1-1 0,-1 1 1,0 0-1,0 0 0,0-1 1,0 1-1,-1 0 0,1 0 1,1 3-1,2 13 121,0-1-1,-1 1 1,1 26 0,0-5-52,-3-35-70,-1 0 0,1 0 0,0 0 1,1 0-1,-1 0 0,1-1 0,-1 1 0,1 0 1,0-1-1,4 6 0,-5-8-8,0 0-1,0 0 1,1 1 0,-1-1-1,0 0 1,0 0 0,1 0 0,-1-1-1,0 1 1,1 0 0,-1 0-1,1-1 1,-1 1 0,1-1-1,-1 1 1,1-1 0,-1 0 0,1 1-1,0-1 1,-1 0 0,1 0-1,0 0 1,-1 0 0,1 0-1,-1-1 1,1 1 0,2-2 0,17-5-56,-1-1 1,0-1 0,-1-1-1,0 0 1,0-2 0,-1 0-1,-1-1 1,29-28 0,-9-2-23,52-82 1,-64 89 91,-16 23-25,157-245 45,-137 214-140,-20 33 16,12-23 1,-21 34 65,0 0 0,0-1-1,0 1 1,0 0 0,1-1 0,-1 1-1,0 0 1,0-1 0,0 1 0,0-1-1,0 1 1,0 0 0,0-1 0,0 1-1,0 0 1,0-1 0,0 1 0,0-1-1,-1 1 1,1 0 0,0-1 0,0 1-1,0 0 1,0-1 0,-1 1 0,1 0-1,0-1 1,0 1 0,-1 0 0,1 0-1,0-1 1,0 1 0,-1 0 0,1 0-1,0-1 1,-1 1 0,1 0 0,0 0-1,-1 0 1,1 0 0,0 0 0,-1-1-1,1 1 1,0 0 0,-1 0 0,1 0-1,-1 0 1,1 0 0,0 0 0,-1 0-1,1 0 1,0 0 0,-1 0 0,1 1-1,-1-1 1,1 0 0,0 0 0,-1 0-1,1 0 1,0 0 0,-1 1 0,1-1-1,-1 1 1,-7 3 38,-1 0 0,1 1 0,-1 0 1,2 1-1,-1 0 0,1 0 0,-1 1 0,2 0 0,-1 0 0,1 1 0,-10 14 0,10-11 9,-1 1-1,2 0 1,0 1 0,0-1-1,1 1 1,0 0 0,1 0 0,-1 15-1,1-3 55,2 0 0,0 0 0,2 0 0,1-1 0,9 49 0,-8-61-36,0 0 0,2-1 0,-1 1 0,1-1 1,1 0-1,7 10 0,-8-14 8,0 0 0,0-1 0,1 0 0,0 0 0,0 0-1,0-1 1,1 0 0,0 0 0,13 7 0,-15-10-54,-1 0-1,1 0 1,0-1-1,1 1 1,-1-1 0,0 0-1,0-1 1,0 1-1,1-1 1,-1 0 0,0 0-1,1-1 1,9-2-1,2-1-55,0-2 0,29-13-1,-11 3-44,-34 16 94,-1 0 0,0 0 0,0 0 0,0-1 0,0 1 0,1 0 0,-1 0 0,0 0 1,0 0-1,1 0 0,-1 0 0,0 0 0,0 0 0,0-1 0,1 1 0,-1 0 0,0 0 0,0 0 0,1 0 0,-1 0 0,0 0 0,0 0 0,0 0 0,1 0 0,-1 1 0,0-1 0,0 0 0,1 0 0,-1 0 0,0 0 0,0 0 0,0 0 0,1 0 1,-1 0-1,0 1 0,0-1 0,0 0 0,0 0 0,1 1 0,-3 9 153,0-5-178,-1 1 35,1 0-1,-2-1 1,1 1 0,-1-1-1,0 0 1,0 0 0,0 0-1,-10 8 1,7-6 12,0 0-3,0 0 0,0-1 0,-1 0 0,0-1 0,0 0 0,0 0 0,-15 6 0,9-4 47,12-6-33,0 0 0,1 0 1,-1-1-1,0 1 0,0 0 1,0-1-1,0 1 0,0-1 0,-4 1 1,30-7 149,12 2 37,31-3-179,215-13-3713,-246 18 1020,-1-3 0,36-8 0,-39 3-1603,-31 10 4016,1-1-1,-1 0 1,1 0-1,-1 0 0,1 0 1,-1 0-1,0 0 1,1-1-1,-1 1 1,0 0-1,0-1 1,0 1-1,0-1 0,0 1 1,1-3-1,-1-1-679,0 1 0,0-1-1,-1 0 1,1 1-1,-1-10 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22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9 13632,'-45'-3'5055,"41"3"-3935,8-5-320,6 10 832,8-2-1056,9 2 1760,12-1-1344,11 4-32,3 0-576,7-5-1184,-2 2 416,9-5-2752,6 0 1728,-2 4-4799,1 4 3487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03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212 691 2720,'5'-45'1771,"-4"34"2432,0 11-3968,-1-1-1,0 0 1,0 0-1,0 1 0,0-1 1,0 0-1,0 1 1,0-1-1,0 0 1,0 0-1,0 1 0,0-1 1,0 0-1,-1 0 1,1 1-1,0-1 1,0 0-1,-1 1 0,1-1 1,0 0-1,-1 1 1,1-1-1,-1 1 1,1-1-1,-1 0 0,1 1 1,-2-1-1,2 0-134,-1 1 0,0 0 1,0 0-1,1 0 0,-1-1 0,0 1 0,0 0 0,1 0 0,-1 0 0,0 0 1,0 0-1,1 0 0,-1 0 0,0 0 0,0 1 0,1-1 0,-1 0 0,0 0 0,0 1 1,1-1-1,-1 0 0,0 1 0,1-1 0,-1 0 0,0 1 0,1-1 0,-1 1 1,1 0-1,-1-1 0,1 1 0,-1 0 0,-18 23 547,-9 20-60,-77 137 1012,98-168-1457,1 0-1,0 1 0,1 0 0,-6 24 0,11-35-124,-1 0-1,0 1 1,1-1-1,0 0 1,0 0-1,0 1 1,0-1-1,0 0 1,1 0 0,-1 1-1,1-1 1,0 0-1,0 0 1,0 0-1,0 0 1,1 0-1,-1 0 1,1 0-1,0 0 1,0-1-1,0 1 1,0 0-1,0-1 1,0 0-1,1 0 1,4 4-1,0-2 33,0-1 0,0 1-1,0-2 1,1 1 0,-1-1-1,1 0 1,-1 0 0,1-1-1,0 0 1,-1-1 0,1 0-1,0 0 1,0 0 0,-1-1-1,1 0 1,10-3-1,11-4-33,0-2 0,52-25 0,-37 16 52,111-58 64,-143 70-123,-11 7-18,0-1 0,0 0 0,0 1 0,0-1 0,1 1 0,-1-1 0,0 1 0,0-1 1,0 1-1,1 0 0,-1 0 0,0-1 0,0 1 0,2 0 0,-2 1 5,-1-1 0,0 0 0,0 1 0,0-1 0,0 1 0,0-1 0,0 0 0,0 1 0,0-1 0,0 1 0,0-1-1,0 0 1,0 1 0,0-1 0,0 0 0,0 1 0,0-1 0,-1 1 0,1-1 0,0 0 0,0 1 0,0-1 0,0 0 0,-1 1 0,1-1 0,0 0 0,-1 0 0,1 1 0,-26 30 118,20-25-79,0 1 0,0-1 0,0 1 0,1 0 0,0 1 0,1-1 0,0 1 0,0 0 0,0 0 0,-3 15 0,6-22-16,1 0 0,0 1 0,0-1 1,0 0-1,0 1 0,0-1 0,0 0 1,0 0-1,0 1 0,1-1 1,-1 0-1,0 0 0,1 1 0,-1-1 1,1 0-1,-1 0 0,1 0 0,0 0 1,-1 0-1,3 2 0,-2-1 10,1-1 0,0 0 0,0 1 0,-1-1-1,1 0 1,0 0 0,0-1 0,0 1 0,0 0-1,0-1 1,4 2 0,3-1 48,0-1 1,1 1-1,-1-1 0,14-2 0,-15 1-44,-1-1 0,0 1 0,0-1 0,0-1 0,0 1 0,0-1 0,0 0 0,0-1 0,-1 1 0,0-2 0,8-5 0,-12 9-36,0-1 1,-1 0 0,1 1-1,0-1 1,0 0-1,-1 0 1,0 0 0,1-1-1,-1 1 1,0 0-1,0 0 1,0-1 0,0 1-1,0-1 1,-1 1-1,1-1 1,-1 1 0,1-1-1,-1 1 1,0-1-1,0 1 1,0-1 0,-1 1-1,1-1 1,0 1 0,-1-1-1,0 1 1,0 0-1,1-1 1,-1 1 0,-1 0-1,1-1 1,0 1-1,0 0 1,-4-4 0,1 2-27,1-1 1,-1 1 0,-1-1 0,1 1 0,-1 1 0,1-1 0,-1 1 0,0-1 0,0 2 0,-1-1 0,-10-4 0,6 4-35,0 0 1,0 1-1,-1 1 0,1-1 1,-19 1-1,28 1-48,3 0 59,174-12 724,-44 1-297,-128 11-364,8-1 56,1 1-1,-1 0 1,0 1 0,16 3-1,-25-4-27,-1 1 0,1 0-1,0-1 1,-1 1 0,1 0-1,-1 1 1,1-1 0,-1 0-1,1 1 1,-1-1 0,0 1-1,0 0 1,0-1-1,0 1 1,0 0 0,0 1-1,0-1 1,-1 0 0,1 0-1,-1 1 1,1-1 0,-1 1-1,0-1 1,0 1 0,1 3-1,-2 1-24,0 1 1,0-1-1,0 0 0,-1 0 0,0 1 0,-2 9 1,0-3 32,0-3-59,2 0 340,3-11-201,4-7-145,15-22-301,-11 15 185,0 1 0,13-14 0,-20 24 125,0 0 0,0 1 0,1-1 0,-1 0 0,1 1 0,-1 0 0,6-3 0,-7 5 4,-1-1 0,1 0 0,0 1 0,0 0 0,0-1-1,0 1 1,-1 0 0,1 0 0,0 0 0,0 0 0,0 0 0,0 1-1,-1-1 1,1 1 0,0-1 0,0 1 0,-1-1 0,1 1-1,3 2 1,48 34-10,-36-24 77,25 14 1,-35-24-60,0 1 0,0-1 0,0 0 0,1-1 0,0 0 0,-1 0 0,11 1 0,1-2 75,0-1 0,0 0 0,0-1 0,0-1 0,0-1 0,33-9 0,-44 8-76,1 0 1,0 0 0,-1 0 0,0-1 0,0-1-1,-1 1 1,1-1 0,-1 0 0,0-1 0,-1 0 0,1 0-1,9-15 1,2-8-74,0 0 0,15-38-1,-17 32 5,10-18 74,118-276-92,-134 300 34,-2 0 0,0-1 0,-3 0 0,0-1-1,-2 1 1,-1-1 0,-2 0 0,-4-39 0,3 67 5,1 1-11,0 0 1,0 0-1,-1 1 0,1-1 0,-1 0 0,0 0 1,0 1-1,0-1 0,0 1 0,-2-4 0,3 6 50,-1 0 0,1 0 0,0-1 0,0 1 1,0 0-1,-1 0 0,1 0 0,0 0 0,0 0 0,-1 0 0,1 0 0,0 0 0,0 0 0,0 0 0,-1 0 0,1 0 0,0 0 0,0 0 0,-1 0 0,1 0 1,0 0-1,0 0 0,-1 0 0,1 0 0,0 0 0,0 0 0,0 0 0,-1 0 0,1 0 0,0 0 0,0 1 0,0-1 0,-1 0 0,1 0 0,0 0 0,0 0 1,0 1-1,0-1 0,0 0 0,-1 0 0,1 0 0,0 1 0,-7 9-19,1 1-1,0-1 1,0 1 0,2 1-1,-1-1 1,-4 18 0,3-10 15,-15 48 23,4 1 0,2 1-1,3 1 1,4-1 0,0 95-1,7-113 142,2 66-89,0-96 43,2 0 1,0-1-1,9 31 0,-12-48-81,1-1 0,0 0 0,-1 0-1,1 0 1,0 0 0,0 0 0,0 0-1,1-1 1,-1 1 0,0 0 0,1-1 0,-1 1-1,1-1 1,0 1 0,-1-1 0,1 1 0,0-1-1,0 0 1,0 0 0,0 0 0,2 1-1,-1-2-11,0 1 0,-1-1 0,1 0 0,0 0-1,0 0 1,-1 0 0,1 0 0,0 0 0,0-1-1,-1 0 1,1 1 0,-1-1 0,1 0 0,0 0-1,-1 0 1,4-3 0,5-3-38,0-1 1,0 0-1,0-1 1,-1 0-1,10-13 1,43-56-312,-49 59 254,20-28-13,-18 24 50,0 0 0,21-20 0,-37 56-259,-6 29 378,-8 64 165,13-89-107,0 1 1,1 0-1,5 34 1,-4-49-104,-1 0-1,1-1 1,0 1 0,0 0 0,0 0 0,0 0-1,1-1 1,-1 1 0,1 0 0,-1-1 0,1 0-1,0 1 1,0-1 0,2 2 0,-2-2-20,0-1 0,0 0 0,0 0 0,0 0 0,0 0 0,1 0 0,-1 0 0,0 0 0,0-1 1,1 1-1,-1-1 0,0 0 0,0 0 0,1 0 0,-1 0 0,0 0 0,1 0 0,-1 0 0,3-1 0,1-1 26,0 0 0,0-1 0,-1 1 0,1-1 0,0 0 0,-1 0 0,0-1 0,1 0 0,7-8 0,0-1-71,0 0-1,13-19 0,0-5-31,19-24-38,-39 54 92,0-1-1,1 2 1,0-1-1,0 1 0,13-8 1,-19 14 12,-1 0 0,0 0 0,1 1 0,-1-1 0,1 0 1,-1 1-1,0-1 0,1 0 0,-1 1 0,0-1 0,0 0 0,1 1 0,-1-1 0,0 1 1,0-1-1,1 0 0,-1 1 0,0-1 0,0 1 0,0-1 0,0 1 0,0-1 1,3 12 53,-2-1-1,0 1 0,0-1 1,-1 0-1,0 1 0,-3 16 0,1-2 33,2-6 37,0-12-34,-1 0 0,1 1 0,-4 14 0,-2 6 65,5-19-141,4-14-94,10-31-218,9-40 0,-19 63 271,0 0 0,1 0 0,0 0 0,1 1 0,0 0 0,1 0 0,0 0 1,1 0-1,9-10 0,-16 20 28,0 1 0,0 0 0,1-1 0,-1 1 0,0 0 0,0-1 0,1 1 0,-1 0 0,0-1 0,1 1 0,-1 0 0,0-1 0,1 1 0,-1 0 0,1 0 0,-1 0 0,1-1 0,-1 1 0,0 0 0,1 0 0,-1 0 0,1 0 0,-1 0 0,1 0 0,-1 0 0,1 0 0,-1 0 0,1 0 0,-1 0 0,0 0 0,1 0 0,-1 0 1,1 0-1,-1 0 0,1 1 0,-1-1 0,0 0 0,1 0 0,-1 0 0,1 1 0,-1-1 0,0 0 0,1 1 0,-1-1 0,0 0 0,1 1 0,-1-1 0,0 0 0,0 1 0,1-1 0,-1 1 0,0-1 0,0 0 0,0 1 0,0-1 0,1 1 0,-1-1 0,0 1 0,0-1 0,0 1 0,1 5 26,1-1-1,-1 1 1,0 10-1,0 1 159,-5 32 0,0 8 142,0-14-83,1 9-163,3-47-58,0-1 0,0 0-1,1 0 1,0 0 0,-1 0 0,1 0 0,1-1 0,-1 1 0,4 6-1,-4-8 35,-1 0 44,0-2-101,-1 1-1,1-1 0,0 0 0,0 0 0,0 1 1,0-1-1,0 0 0,0 0 0,0 1 0,0-1 1,0 0-1,0 0 0,0 1 0,0-1 0,0 0 1,0 0-1,1 1 0,-1-1 0,0 0 1,0 0-1,0 1 0,0-1 0,0 0 0,0 0 1,1 1-1,24 2-103,-20-2 122,0-1 0,0 1 0,0-1 0,0 0 0,0-1-1,0 1 1,0-1 0,0 0 0,0 0 0,0-1 0,0 0 0,6-3 0,9-4-133,28-19-1,-37 21 109,-1-1-1,0 0 1,-1 0-1,0-1 1,-1-1-1,1 1 1,-2-1-1,1-1 1,-2 1-1,10-19 1,1-9-139,22-75 0,-31 88-77,-3 2-41,-16 41 75,-3 30 208,1 1 0,-9 69 0,20-105 19,1 0 0,0 0 0,1 0 0,0 0 0,1 0 0,2 13 0,-2-24-23,-1 0-1,0 0 0,1 0 1,-1-1-1,1 1 1,0 0-1,-1-1 1,1 1-1,0-1 1,0 1-1,0-1 0,0 1 1,0-1-1,1 1 1,-1-1-1,0 0 1,1 0-1,-1 0 0,1 0 1,-1 0-1,1 0 1,-1 0-1,1 0 1,0-1-1,-1 1 1,1 0-1,0-1 0,-1 0 1,1 1-1,0-1 1,0 0-1,0 0 1,-1 0-1,1 0 0,0 0 1,0 0-1,0-1 1,1 0-1,2 0-15,0-1-1,-1 1 1,1-1 0,-1-1-1,1 1 1,-1-1 0,0 1-1,0-1 1,0 0 0,-1-1-1,1 1 1,5-8-1,8-14-86,-2-1-1,0-1 0,-2 0 1,12-37-1,11-20-287,-33 71 266,-1 8-22,-2 12 218,-1 43 207,1 43-267,1-76 23,1 0 0,0-1-1,8 25 1,-10-38-43,1 1 15,1 0-1,-1 1 1,1-1-1,0 0 1,0 0 0,4 8-1,-5-12-6,0 1 0,0 0-1,0 0 1,0 0 0,0-1 0,0 1-1,0 0 1,0-1 0,0 1-1,0-1 1,1 0 0,-1 1 0,0-1-1,0 0 1,0 1 0,0-1-1,1 0 1,-1 0 0,0 0 0,0 0-1,0 0 1,1-1 0,-1 1-1,0 0 1,0 0 0,0-1 0,0 1-1,1-1 1,-1 1 0,0-1-1,0 1 1,1-2 0,5-2-28,1-1 0,-1 0 0,0 0 0,-1-1 0,1 0 0,8-10 0,1-4-94,14-22-1,-17 21 72,-1-1-1,-1 1 0,10-28 0,-16 36 24,-1 0 0,0-1 0,-1 0 0,0 0 0,-2 1 0,2-29 0,-4 35-11,1 0-1,-1 1 1,-1-1 0,1 1 0,-1-1 0,-4-10-1,5 16 16,1 0-1,-1 0 0,1 0 1,-1 0-1,1 0 1,-1 0-1,0 0 0,1 0 1,-1 0-1,0 0 0,0 0 1,0 0-1,0 1 1,0-1-1,0 0 0,0 1 1,0-1-1,0 1 0,0-1 1,0 1-1,0-1 1,0 1-1,0 0 0,0-1 1,-1 1-1,1 0 0,0 0 1,0 0-1,0 0 1,0 0-1,-1 0 0,1 0 1,0 1-1,0-1 0,0 0 1,0 1-1,0-1 1,-1 0-1,1 1 0,0 0 1,0-1-1,0 1 0,0 0 1,-1 1-1,-2 1-11,1 0 0,-1 0-1,1 1 1,-1 0 0,1-1-1,1 1 1,-1 0 0,0 1-1,1-1 1,0 0 0,-2 7-1,-3 7 42,-5 28-1,11-40-24,-2 7 45,-5 17 201,-5 53 0,12-74-189,1 0 0,0-1 0,0 1 0,1 0 0,0 0 1,0-1-1,1 1 0,0-1 0,1 1 0,6 14 1,-7-20-16,0-1 1,-1 1 0,1-1-1,0 1 1,1-1 0,-1 0 0,0 0-1,1 0 1,-1 0 0,1 0 0,0 0-1,0-1 1,-1 0 0,1 1 0,0-1-1,0 0 1,0 0 0,0 0-1,0-1 1,1 1 0,-1-1 0,0 0-1,5 0 1,4 0 3,1-1-1,-1-1 1,0 0-1,22-6 0,-12 1-27,0-1-1,0-1 0,0-1 0,30-19 0,-37 19-6,0 0 0,-1-2 0,0 0-1,-1 0 1,0-1 0,16-22 0,86-132-50,-107 156-27,-8 10 66,0 1 0,1-1 0,-1 1 0,0-1 0,1 1 0,-1-1 0,1 1 0,-1-1 0,1 1 1,-1-1-1,1 1 0,-1-1 0,1 1 0,0 0 0,1-1 0,-2 1 5,0 0 1,0 0 0,1 0-1,-1 0 1,0 0-1,0 0 1,1 0 0,-1 0-1,0 0 1,0 1 0,1-1-1,-1 0 1,0 0-1,0 0 1,0 0 0,1 0-1,-1 1 1,0-1 0,0 0-1,0 0 1,0 0-1,1 1 1,-1-1 0,0 0-1,0 0 1,0 1 0,0-1-1,0 0 1,1 3 2,0-1 0,-1 0 0,1 0 0,-1 0 0,0 1 0,0-1 0,0 0 0,0 4 0,-3 18 33,-1 0 0,-1 0 0,-16 45 1,14-53-20,0 1 1,-1-1-1,-1-1 1,0 0-1,-1 0 1,-14 16 0,-57 48 225,72-68-112,8-10-123,1-1 0,0 0 0,0 0 0,0 0 0,0 0 0,0 0 0,0 0 0,0 0 1,0 0-1,0 1 0,0-1 0,0 0 0,0 0 0,0 0 0,0 0 0,0 0 0,0 0 1,0 1-1,0-1 0,0 0 0,0 0 0,0 0 0,0 0 0,0 0 0,0 0 0,0 0 0,0 1 1,0-1-1,0 0 0,0 0 0,0 0 0,0 0 0,1 0 0,-1 0 0,0 0 0,0 0 1,0 0-1,0 1 0,0-1 0,0 0 0,0 0 0,0 0 0,1 0 0,-1 0 0,0 0 1,22-2 138,-17 1-196,64-10-401,-33 7-1999,46-13 0,-54 11-368,10-4-3243,-28 3 2885,-5-2-2591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04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29 9632,'-30'-17'3584,"34"14"-2784,1 3-256,3 0-2368,5-5 864,5 2 160,1 3 512,4 3-2016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04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92 11296,'-21'-20'4192,"34"20"-3264,37-6-257,-10-3-351,23 1-320,8 0 544,11-4-288,34 0-576,33 4 128,-14 3-3679,-5 2 2143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3:40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1 501 2976,'3'-1'7344,"4"-12"-5229,9-19-2100,-15 30 367,13-28-66,-1-1 0,-2-1 0,9-35 0,-5 6 144,-4 28 56,-24 283 1014,-26 315 385,31-477-155,2-101-859,4-14-767,2-51 0,2 31-109,-2 11-8,3-126-18,21-34-111,-16 145 88,24-125-442,-24 138 455,1 1 0,23-56 0,-26 79 2,1 0-1,1 0 0,15-21 0,-17 28-24,-1 0-1,1 1 1,0 0-1,1 0 1,0 1 0,-1-1-1,15-7 1,-16 11 19,-1 0-1,1 0 1,0 0-1,0 0 1,0 1-1,0 0 1,0 0-1,0 0 1,0 1-1,9-1 1,-10 2 14,-1-1 0,1 1 0,0 0 0,0 0 0,-1 0 0,1 0 0,0 1 0,-1-1 0,0 1-1,1 0 1,-1 0 0,0 0 0,0 1 0,0-1 0,3 4 0,3 5 6,0-1 1,-1 1-1,-1 0 0,0 1 0,0 0 0,-1 0 0,8 24 0,-6-12 10,-2 1 0,-1-1 1,4 36-1,-8-46 23,0 0-1,-1 0 1,-1 0 0,0 0 0,-5 24 0,4-30-2,-1-1 0,1 1 0,-1-1 0,0 0 1,-1 0-1,0 0 0,0 0 0,0-1 0,-1 1 1,0-1-1,-11 10 0,5-7 94,0-1 1,0 0-1,-1 0 1,0-2-1,-17 8 1,-67 20 413,34-13-719,60-21 132,0 1 1,0 0-1,0-1 1,0 1-1,1 0 1,-1 0-1,0 0 1,0 0-1,1 0 1,-1 0-1,1 1 1,-1-1-1,1 0 1,-1 1-1,1-1 1,0 1-1,0 0 1,0-1-1,0 1 1,0 0-1,0 0 1,0 0-1,0-1 1,1 1-1,-1 0 1,1 0-1,-1 0 1,1 0-1,0 0 1,0 0-1,0 0 1,0 0-1,1 3 1,2 15 36,1 0 0,0-1-1,2 1 1,0-1 0,2-1 0,12 24 0,-8-19 58,1-2 1,1 1-1,1-2 0,29 30 0,-29-35 21,0-1 0,1-1 0,34 22 0,-40-29 12,0-1 1,1 1-1,0-2 1,0 1-1,0-2 1,1 0 0,-1 0-1,15 1 1,-21-3-44,0-1-1,0 0 1,0 0 0,-1-1 0,1 1 0,0-1 0,-1 0 0,1-1 0,0 1-1,-1-1 1,0 0 0,1 0 0,4-3 0,-3 1 3,0-1-1,-1 1 1,0-1-1,1 0 1,-2 0 0,1-1-1,7-11 1,-1-2 0,-2-1 0,0 1 0,-1-2 0,9-34 0,-11 31 59,6-35 0,-11 50-133,0 1-1,-1 0 1,0-1 0,-1 1-1,0-1 1,0 1-1,-4-14 1,5 21 20,0 0 1,0 0-1,-1 0 1,1 0-1,0 1 1,-1-1-1,1 0 1,-1 0-1,1 0 0,-1 1 1,1-1-1,-1 0 1,0 1-1,1-1 1,-1 0-1,0 1 1,1-1-1,-1 1 0,0-1 1,0 1-1,1 0 1,-1-1-1,0 1 1,0 0-1,0-1 1,0 1-1,0 0 1,0 0-1,1 0 0,-1 0 1,0 0-1,0 0 1,-2 0-1,1 0-10,0 1-1,0-1 0,0 1 1,1 0-1,-1 0 1,0 0-1,0 0 0,0 0 1,1 0-1,-1 0 0,1 0 1,-1 1-1,-2 2 1,-3 5 2,1 0 1,0 1-1,0-1 1,1 1-1,0 1 0,1-1 1,0 1-1,1-1 1,0 1-1,0 0 1,1 1-1,1-1 1,0 0-1,0 16 1,2-14 18,0 0 0,0 0 0,2 0 1,-1-1-1,2 1 0,-1 0 0,2-1 1,0 0-1,0 0 0,1 0 0,0-1 1,11 14-1,-14-21 20,0 0 0,0-1 0,1 1 0,-1-1 0,1 1 0,0-1 0,0-1 0,0 1 0,1 0 0,-1-1 0,1 0 0,-1 0 0,1 0 0,8 1 0,-10-2 10,0-1 0,1 0 0,-1 1 0,1-1 0,-1-1 0,1 1 0,-1-1 0,1 1 0,-1-1 0,0 0 0,1 0 0,-1 0 0,0-1 0,0 1 0,0-1 0,0 0 0,0 0 0,0 0 0,-1 0 1,1 0-1,0 0 0,3-5 0,7-9 87,0-1 0,-1-1 0,11-22 0,25-59 158,-30 58-238,38-61 1,-35 64-87,-16 29-7,0 0 1,0 0-1,1 0 1,0 1-1,9-11 1,-14 18 31,1 0 0,-1 0 0,0 1 0,0-1 0,1 0 0,-1 0 0,1 1 0,-1-1 0,1 1 0,-1-1 0,1 1 0,-1-1 0,1 1 0,-1 0 1,1 0-1,-1 0 0,1 0 0,-1 0 0,1 0 0,-1 0 0,1 1 0,-1-1 0,1 0 0,-1 1 0,1 0 0,-1-1 0,1 1 0,-1 0 0,0-1 0,1 1 0,-1 0 1,0 0-1,0 0 0,2 2 0,2 1-10,-1 0 0,0 1 0,0-1 0,0 1 0,-1 0 0,1 0 0,4 10 0,0 6 40,0 1 0,-1 0 0,4 24 0,7 71 50,-15-88 23,-1 51-1,-3-67-52,0 0 0,-1 0 1,0 0-1,-1 0 0,-1 0 0,-6 16 0,8-26 13,1 1 0,-1-1 0,0 1 1,0-1-1,-1 0 0,1 0 0,-1 0 1,0 0-1,1 0 0,-1-1 0,0 1 1,-1-1-1,1 0 0,0 0 0,-1 0 1,1 0-1,-1 0 0,1-1 0,-1 0 1,0 0-1,0 0 0,0 0 0,0 0 1,1-1-1,-1 0 0,0 0 0,0 0 1,0 0-1,-5-1 0,-4-1-46,-1-1 1,1 0-1,-1-1 0,1-1 1,1 0-1,-1 0 0,-12-9 1,-15-13-138,22 14-268,14 11 81,6 4-97,3 3 414,0 0 0,1-1 1,0 1-1,0-1 0,0 0 0,0-1 0,1 0 1,9 4-1,58 15 156,-68-21-139,25 5 21,0-2 1,0-1 0,0-2-1,52-3 1,-73 1 35,0 0 0,0 0-1,0-1 1,0 0 0,-1-1 0,1 0 0,-1 0 0,18-9-1,-21 8-42,0 0 0,-1 0 0,1-1 0,0 1 0,-1-1 0,0-1 0,-1 1 0,1-1 0,-1 1 0,0-1-1,0 0 1,-1-1 0,4-7 0,1-8 26,-1-1 0,-2 1 0,0-1 0,-1-1 0,-1 1 0,-2-1 1,0 1-1,-4-41 0,2 58-63,0 0 0,-1 0 1,1 0-1,-1 0 1,-5-9-1,4 6-143,2 9 152,1-1 0,0 1 0,0-1 0,0 1 0,-1-1 0,1 0 0,0 1 0,-1-1 0,1 1 0,0-1 0,-1 1 0,1 0 0,-1-1 0,1 1 0,-1-1 0,1 1 0,-1 0 0,1-1 0,-1 1 0,1 0 0,-1 0 0,1-1 0,-1 1 0,1 0 0,-1 0 0,0 0 0,1 0 1,-1 0-1,1 0 0,-1 0 0,0 0 0,1 0 0,-1 0 0,1 0 0,-1 0 0,0 0 0,1 0 0,-1 0 0,1 1 0,-1-1 0,0 0 0,1 0 0,-1 1 0,1-1 0,-1 0 0,1 1 0,-1 0 0,-2 1-16,1 0-1,-1 0 1,1 1 0,-1-1 0,1 1-1,-4 5 1,1 2-20,0 1 0,0-1 0,1 1 0,0 0 0,1 0 0,1 0 0,-1 0 0,2 0 0,-2 23 0,4-20 50,-1 1 0,2-1 0,0 0 0,1 1 0,0-1 0,1-1-1,8 20 1,-10-28 0,0 0 0,1 0 0,0-1-1,-1 1 1,2 0 0,-1-1-1,1 0 1,-1 0 0,1 0 0,0 0-1,1-1 1,-1 1 0,0-1 0,1 0-1,0 0 1,0-1 0,0 0 0,0 1-1,0-2 1,0 1 0,1-1 0,-1 1-1,1-1 1,-1-1 0,1 1 0,5-1-1,17-3 64,-1-2 1,1 0-1,-1-2 0,0-1 0,-1-1 1,0-2-1,-1 0 0,0-2 0,30-19 0,-14 3-14,-2-1-1,-1-2 1,-2-2-1,45-51 1,-78 81-69,0 0 0,0 0 0,-1 0 0,5-8 0,-7 10-138,-2 5 84,-4 8-2,-2 14-67,-2 0 1,-13 26-1,9-21 108,-14 27 38,17-36-18,0 0 1,2 1 0,0 0 0,2 0-1,-6 28 1,12-49 11,1 0 1,0 0 0,0-1-1,0 1 1,0 0-1,0 0 1,0 0-1,0 0 1,0 0-1,0 0 1,0 0-1,1 0 1,-1 0-1,0 0 1,1-1 0,-1 1-1,1 0 1,0 1-1,0-1 19,-1-1 0,1 1 0,-1-1 0,1 0 0,0 1 1,-1-1-1,1 0 0,-1 1 0,1-1 0,0 0 0,-1 0 0,1 0 0,0 0 0,0 0 0,-1 0 0,1 0 0,0 0 0,-1 0 0,2 0 0,1-1 30,0 1 0,-1-1 0,1 0 0,0 0 0,0 0 0,-1-1 0,1 1 0,-1 0-1,1-1 1,2-2 0,2-3-47,-1 0 0,0-1 0,0 1 1,0-1-1,-1-1 0,0 1 0,3-10 0,24-66 35,-29 73-20,39-99-142,-36 96-181,-6 14 294,1 0-1,-1 0 1,0 0-1,0 0 0,0 1 1,1-1-1,-1 0 0,0 0 1,0 0-1,0 0 0,0 0 1,1 0-1,-1 0 1,0 1-1,0-1 0,0 0 1,0 0-1,0 0 0,1 0 1,-1 1-1,0-1 0,0 0 1,0 0-1,0 0 1,0 1-1,0-1 0,0 0 1,0 0-1,0 0 0,0 1 1,0-1-1,0 0 0,0 0 1,0 1-1,4 29-286,-4-29 316,2 14-43,0 0 0,2 0 1,5 19-1,4 10 92,-11-33-39,0 0-1,1-1 1,1 1-1,-1-1 1,2 0 0,-1 0-1,2 0 1,-1-1-1,1 0 1,8 10 0,-12-18-13,-1 0 0,1 0 0,0 0 0,-1 0 0,1 0 0,0 0 0,-1 0 1,1-1-1,0 1 0,0-1 0,0 1 0,0-1 0,0 0 0,0 1 1,0-1-1,-1 0 0,1-1 0,0 1 0,0 0 0,0 0 0,0-1 0,0 1 1,0-1-1,2-1 0,5-1 51,-1 0 0,0-1 0,13-8 1,-1-3-30,-1 1 0,-1-2 1,-1-1-1,22-26 1,-26 29-23,-5 5 7,-1 0 1,0 0-1,-1-1 0,11-21 1,-14 21-292,-6 16 141,-1 10 172,0-2-124,1 0 0,0 1-1,-1 22 1,4-32 85,0-1 0,0 0 0,0 1 0,1-1 0,0 0 0,0 0 0,0 1-1,0-1 1,1 0 0,-1 0 0,1 0 0,0-1 0,1 1 0,-1 0 0,0-1 0,1 1 0,3 2 0,-1-1-5,0 0 1,1-1-1,0 0 0,0 0 1,0-1-1,0 1 0,10 3 1,12-2-109,-27-5 182,5 0 42,-5 0-94,28 7-94,-21-6 121,9 2-4,-13-2-48,0 0 1,0 0-1,0 0 0,1-1 1,7 0-1,-7 0 145,-1 0-103,-2-2-68,10 4 70,-10-2-43,0 0 0,0 0 1,-1 0-1,1-1 1,0 1-1,0-1 1,0 1-1,2-2 0,4-1 87,7-1-26,-11 4-64,0-1-1,0 0 1,0 0 0,0-1 0,-1 1 0,1-1-1,4-2 1,-6 3 21,0-1-1,1 1 1,-1 0-1,0-1 0,1 1 0,-1-1 1,0 0-1,0 0 0,0 1 0,0-1 1,-1-1-1,1 1 0,0 0 0,-1 0 1,0-1-1,1 1 0,-1 0 0,1-5 1,0 3-11,-1-1 1,1 1-1,0 0 1,0 0-1,0 0 1,4-5-1,-4 7-5,0-2 0,0 1 1,0 0-1,-1 0 0,1 0 0,-1-1 0,1 1 0,-1-1 0,0 1 0,-1-1 0,2-6 0,3-9-70,3 6 176,-8 12-114,0 0 1,0 0-1,0 1 0,1-1 1,-1 0-1,0 1 1,0-1-1,1 0 1,-1 1-1,0-1 1,1 1-1,-1-1 1,1 1-1,-1-1 1,1 0-1,4-8-16,-5 8 16,1 0 0,-1 0 0,1 0 0,-1 0 0,1 0 0,-1 0 0,1 0 0,-1 1 0,1-1 0,0 0 0,0 0 0,-1 1 0,1-1 0,0 1 0,0-1 0,0 1 0,0-1 0,0 1 0,-1-1 0,1 1 0,0 0 0,0-1 0,2 1 0,25-7 13,-26 7-10,12-2 6,-6 3-20,-13 8-115,-39 51-179,-19 31 197,62-89 101,-1 1-1,1-1 1,0 1-1,0 0 0,0-1 1,0 1-1,0 0 1,0 0-1,1 0 1,-1 0-1,1 4 0,0-5 15,0-1-1,1 1 0,-1 0 0,1 0 0,0-1 0,0 1 0,-1 0 0,1-1 0,0 1 0,0 0 1,0-1-1,1 0 0,-1 1 0,0-1 0,1 0 0,-1 1 0,1-1 0,2 2 0,-1-2 18,0 1-1,0-1 1,0 0-1,0 1 0,1-1 1,-1-1-1,0 1 1,1 0-1,-1-1 1,0 0-1,1 0 0,-1 0 1,1 0-1,-1 0 1,6-2-1,7-2 164,31-10 0,-37 11-189,20-9 59,-1 0 0,0-2 0,-1-1 1,0-2-1,48-37 0,-47 30 9,-2-2 0,0 0 1,-2-2-1,40-55 0,-45 53-44,51-79 83,-59 87-84,0 0 1,-2-1-1,9-27 1,1-19-2,19-125 0,-26 135-482,-13 52 160,-1 8 81,-1 10 40,0 29-19,-8 45 1,0 10 448,7-63-93,-13 58 1,10-53-136,1 0 0,1 41 1,-3 31 91,6-102-80,0 1-1,1-1 1,0 0-1,1 13 1,-2-5 23,0-8 26,4-10 302,-1-2-303,-1 0 0,1 0 0,-1 0 0,1-1-1,0-9 1,-2 9-160,1-1-1,0 1 1,1-1-1,3-8 1,-1-4-39,-4 16 114,0 1-1,1 0 1,-1-1-1,0 1 1,1-1-1,0 1 1,0 0-1,-1-1 1,1 1-1,1 0 1,-1 0-1,0 0 1,0 0-1,1 0 1,-1 0-1,4-3 1,-5 5 9,0 0 0,0 0 0,1-1 0,-1 1 0,0 0-1,1 0 1,-1 0 0,0 0 0,1-1 0,-1 1 0,0 0 0,1 0 0,-1 0 0,0 0 0,1 0 0,-1 0 0,0 0-1,1 0 1,-1 0 0,0 0 0,1 0 0,-1 0 0,0 0 0,1 0 0,-1 1 0,0-1 0,1 0 0,-1 0 0,0 0-1,0 0 1,1 1 0,-1-1 0,0 0 0,1 0 0,-1 1 0,0-1 0,0 0 0,0 0 0,1 1 0,-1-1 0,0 0-1,0 0 1,0 1 0,0-1 0,1 0 0,-1 1 0,0-1 0,0 0 0,0 1 0,0-1 0,0 0 0,0 1 0,0-1-1,0 1 1,0 0-11,4 9-1,0 1 0,3 15-1,4 12 74,16 44 101,-13-39-123,-11-32-17,0-1 0,1 0 0,7 16 0,-7-20-78,3 6-19,0 0-1,0-1 1,17 19-1,-13-27-8929,3-4 4463,-1-11-1712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3:41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32 2976,'0'-6'581,"-1"-10"1300,1 15-1648,0 1 0,0-1-1,0 1 1,0 0 0,0-1 0,0 1 0,0 0 0,0-1-1,0 1 1,0 0 0,0-1 0,1 1 0,-1 0 0,0-1-1,0 1 1,0 0 0,2-2 1397,-2 2-1397,0-1 0,1 1-1,-1 0 1,0 0 0,1 0 0,-1 0 0,0-1 0,1 1-1,-1 0 1,0 10 2141,-13 64 18,10-47-1765,-2 0-1,-13 45 0,12-57-472,1 0-1,0 0 0,-4 28 1,2 13-2528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1:41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333 6 3552,'4'-6'4679,"-18"15"-2366,-105 42 999,97-40-3076,-1-2 0,-32 8 1,71-18-741,24 1 1,-6 1 630,-29-1-28,35 2 726,-37-1-737,-1-1-1,1 0 1,-1 1-1,0 0 1,1 0-1,-1-1 1,1 1-1,-1 1 1,0-1-1,0 0 1,0 1-1,0-1 1,3 2-1,-5-2-46,1 0 0,-1 0 0,0-1 0,1 1 0,-1 0 0,0 0 0,0-1 0,1 1 0,-1 0 0,0 0 0,0-1 0,0 1-1,0 0 1,0 0 0,0 0 0,0 0 0,0-1 0,0 1 0,0 0 0,-1 0 0,1-1 0,0 1 0,-1 0 0,1 0 0,0-1 0,-1 1 0,0 1 0,-16 21 469,11-16-311,-29 36 349,-45 60-13,24-24-1511,14-31-2949,24-34 1130,0-7-3098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3:43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174 168 6144,'-1'-2'388,"0"0"0,0 0 0,0 0 0,0 0 0,0 0 1,1-1-1,-1 1 0,0-3 0,1 4-20,0 0 0,-1 0 1,1 0-1,0 0 0,-1 0 0,1 0 0,-1 0 0,0 0 1,1 0-1,-1 0 0,1 0 0,-1 0 0,0 0 0,0 1 1,0-1-1,1 0 0,-1 1 0,0-1 0,0 0 0,-1 0 1,-21-9 2587,20 9-2908,1 1 0,-1-1 1,1 1-1,-1 0 0,0 0 1,1-1-1,-1 2 1,1-1-1,-1 0 0,0 1 1,1-1-1,-1 1 0,1 0 1,-1 0-1,1 0 0,-1 0 1,1 0-1,0 0 0,0 1 1,-1-1-1,1 1 1,0-1-1,0 1 0,-2 2 1,-1 2-51,-1 1 1,1-1 0,0 1-1,0-1 1,1 2 0,-5 11 0,3-3 18,1 1 1,0 0-1,1 1 1,2-1-1,-1 0 1,2 28-1,0-35 16,1-1 0,1 1 0,0-1 0,0 1 0,1-1 0,6 19 0,-7-24 5,1 0 1,0 0 0,0 0 0,0 1 0,0-2 0,1 1-1,-1 0 1,1 0 0,0-1 0,1 0 0,-1 0 0,0 0 0,1 0-1,0 0 1,-1 0 0,8 2 0,-6-3 18,1 0 1,-1 0-1,1-1 1,0 1-1,0-1 0,0-1 1,0 1-1,0-1 1,-1 0-1,1-1 0,0 1 1,0-1-1,0 0 1,0-1-1,-1 1 0,1-1 1,-1 0-1,1-1 1,-1 1-1,6-5 0,-3 2-16,0 0 0,-1-1-1,1 1 1,-1-2-1,-1 1 1,1-1 0,-1 0-1,-1 0 1,1-1-1,-1 0 1,0 0 0,3-9-1,-2 4 27,-1-1 0,-1 1 0,0-1 0,4-27 0,-7 36-58,-1-1 0,0 1 1,0 0-1,0 0 0,0-1 0,-1 1 0,0 0 0,0-1 1,-1 1-1,1 0 0,-1 0 0,0 0 0,0 0 0,-1 1 1,1-1-1,-5-5 0,5 8-31,0 0 0,-1 0 0,1 0 0,0 1 0,-1-1 0,1 0 0,-1 1-1,0 0 1,1 0 0,-1 0 0,0 0 0,0 0 0,0 1 0,1-1 0,-1 1 0,0-1 0,0 1 0,0 0 0,-5 1 0,-1 0-81,-1 0 0,1 1 1,-1 0-1,-15 6 0,15-3 114,1-1-1,-14 11 1,-6 2-11,29-17 6,0 0-1,0 0 0,0-1 1,0 1-1,0 0 0,0 0 1,0 0-1,0 0 0,0 0 1,0 0-1,0 0 0,-1 0 1,1 0-1,0 0 0,0 0 1,0 0-1,0-1 0,0 1 1,0 0-1,0 0 0,0 0 1,0 0-1,0 0 0,0 0 1,0 0-1,0 0 1,0 0-1,0 0 0,0 0 1,-1 0-1,1 0 0,0 0 1,0 0-1,0 0 0,0 0 1,0 0-1,0 0 0,0 0 1,0 0-1,0 0 0,0 0 1,0 0-1,-1 0 0,1 0 1,0 0-1,0 0 0,0 0 1,0 0-1,0 0 0,0 0 1,0 0-1,0 0 0,0 0 1,0 0-1,0 0 0,0 0 1,0 0-1,-1 0 0,1 1 1,5-7 244,8-3-42,24-11-1,-15 8-158,223-120-92,-227 123 41,0 1 0,0 0 0,1 1 0,39-9 0,-57 16 11,0 0 0,0 0 0,1 0 1,-1 0-1,0 0 0,0 0 0,0 0 1,0 1-1,0-1 0,0 0 0,0 1 1,1-1-1,-1 1 0,0-1 0,0 1 1,0-1-1,-1 1 0,1 0 0,0-1 1,0 1-1,0 0 0,0 0 0,-1 0 1,1-1-1,0 1 0,-1 0 0,1 0 1,-1 0-1,1 0 0,-1 0 0,1 1 1,-1-1-1,0 0 0,1 0 0,-1 0 1,0 0-1,0 0 0,0 1 0,1 8 16,0-1-1,-1 0 0,-1 16 0,0-16 31,-6 68 54,-2 21-58,4-51 349,11-56-22,15-39-202,-15 31-143,0 1 1,2 1 0,0-1 0,0 1 0,21-25 0,-18 27-69,1 1 1,1 1 0,0 0-1,0 0 1,17-8-1,-23 14 40,1 1 0,0 0 0,0 0-1,0 1 1,1 0 0,-1 1 0,1 0-1,0 0 1,0 1 0,-1 0 0,14 0 0,-15 2 20,-1 0 1,1 0-1,0 1 1,0 0-1,-1 1 1,1-1-1,-1 1 1,0 0-1,0 1 1,0 0-1,0 0 1,-1 0-1,0 0 1,1 1-1,8 10 1,3 6 116,-1 1 0,23 40 0,-35-55-139,13 23-681,-14-22 41,1 0 0,1 0 0,-1-1 0,1 1 0,1-1 0,-1 0 0,1-1 0,1 1 0,-1-1 0,13 9 0,-18-14 151,1 0 1,0 0-1,-1 0 0,1-1 1,0 1-1,0 0 1,0-1-1,0 1 0,0-1 1,-1 0-1,1 0 1,0 1-1,0-1 0,0 0 1,0-1-1,0 1 1,0 0-1,2-1 0,22-9-5332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3:50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1354 5472,'-11'-9'4621,"15"1"-58,2-2-3902,4-8 243,-1 0 1,0-1-1,-2 0 1,7-25-1,-6 8-602,28-101 251,-28 115-467,0 1 0,1-1 1,1 2-1,15-23 0,-10 20 42,2 2 1,28-31 0,-34 41-88,0 1 1,1 0-1,1 0 1,-1 1-1,26-12 0,-36 20-41,0 0 0,0 0 0,-1 1 0,1-1 0,0 1 0,0-1 0,0 1 0,0 0 0,0 0 0,0 0 0,0 0 0,0 0 0,0 0 0,0 0-1,4 2 1,-5-2 1,0 1-1,1-1 1,-1 1-1,0 0 1,0 0-1,0-1 1,0 1-1,0 0 1,0 0-1,0 0 1,0 0-1,0 0 0,-1 0 1,1 0-1,0 0 1,0 1-1,-1-1 1,1 0-1,-1 0 1,1 1-1,-1-1 1,0 0-1,0 0 1,1 3-1,-1 18 3,-1 1 0,0-1 0,-2 0 0,-6 27 0,5-29 9,-31 159 1060,34-179-1054,1 0 1,0 1 0,0-1 0,0 1 0,0-1-1,0 0 1,0 1 0,0-1 0,-1 1 0,1-1-1,0 0 1,0 1 0,0-1 0,1 1 0,-1-1 0,0 0-1,0 1 1,0-1 0,0 1 0,0-1 0,0 0-1,1 1 1,-1-1 0,0 0 0,1 1 0,8-9 206,39-58-33,-29 40-186,24-29-1,-22 32-80,1 2 1,0 0-1,2 2 0,0 0 1,1 2-1,39-20 0,-62 36 59,0 0 0,-1 0 0,1 0 0,0 0 0,0 1 0,0-1 0,0 1 0,0-1 0,0 1 0,0 0 0,0 0 0,0 0 0,1 0 0,-1 0 0,0 0 0,0 1 0,0-1 0,0 1 0,0-1 0,0 1 0,-1 0 0,1 0 0,0 0 0,0 0 0,0 0 0,-1 0 0,1 0 0,0 1 0,-1-1 0,1 0 0,-1 1 0,0 0 0,1-1 0,-1 1 0,0 0 0,1 2 0,4 9-20,-1 1 0,-1 0 0,4 16 0,-5-14 49,2 29 0,-5-34-12,1 0 1,0-1 0,1 1 0,0-1-1,1 1 1,7 19 0,-6-23 43,-3-4 1,1 1 0,0 0 0,0 0 0,1-1 1,-1 1-1,4 3 0,-6-7-36,1 0 1,0 1 0,-1-1 0,1 0 0,0 1 0,0-1 0,-1 0 0,1 0-1,0 0 1,0 0 0,-1 0 0,1 0 0,0 0 0,0 0 0,-1 0 0,1 0-1,0 0 1,0 0 0,-1-1 0,1 1 0,0 0 0,0-1 0,-1 1-1,1 0 1,0-1 0,0 0 0,16-12 146,-16 12-138,5-6 22,0 0 0,0-1 0,0 1 0,-1-1 0,0 0 0,0-1 0,4-13 0,2-6 75,6-30 0,-13 43-105,0 0 1,-2-1-1,2-19 0,-3 30-48,-1 1-1,0 0 0,-1-1 0,1 1 0,-1 0 0,1 0 1,-1 0-1,-1-1 0,1 1 0,-1 0 0,1 1 1,-1-1-1,0 0 0,0 0 0,-1 1 0,-4-7 1,6 10 5,0-1 0,1 1 0,-1-1 0,0 1 0,0-1 1,1 1-1,-1 0 0,0-1 0,0 1 0,0 0 0,0 0 1,0 0-1,1 0 0,-1 0 0,0 0 0,0 0 0,0 0 1,0 0-1,0 0 0,1 0 0,-1 0 0,0 1 0,0-1 1,0 0-1,0 1 0,1-1 0,-1 1 0,0-1 0,1 0 1,-1 1-1,0 0 0,0-1 0,0 2 0,-1 0-13,-1 0-1,1 0 0,0 0 1,0 1-1,0-1 0,0 1 1,1-1-1,-3 6 0,1 0 84,1 0 1,0 0-1,0 0 0,1 1 0,0-1 0,1 13 0,5 52 170,-4-63-171,0 3 33,1 1 0,1-2 0,0 1 0,1 0 0,0 0 0,1-1 0,0 0 0,13 22 0,-15-29-37,0-1 0,1 0 0,-1 0 0,1 0 0,0 0 0,0 0 0,0-1 0,0 1 1,1-1-1,-1 0 0,1 0 0,0-1 0,0 0 0,0 0 0,0 0 0,0 0 0,0-1 0,1 0 0,-1 0 0,0 0 0,1 0 0,-1-1 0,1 0 0,6-1 0,0-1 19,-1 0 0,1-1 0,-1-1 1,0 0-1,0 0 0,0-1 0,-1 0 0,18-13 0,5-5 15,34-33 0,-67 56-67,46-43 53,53-65 1,-95 102-54,5-4 16,0-1 0,-1 1 0,7-14 0,-11 12-391,-3 10-77,-5 9 228,0 2 187,1 1-1,0 0 1,0 0 0,1 0-1,1 0 1,-1 12 0,-3 13 31,0 7 18,2 0 0,2 44 0,1-55 70,1-28-58,-1-1-1,0 1 1,1-1 0,-1 1 0,1-1 0,0 1 0,0-1 0,0 1 0,0-1-1,2 3 1,-3-5-12,0 1 0,0-1 0,1 1 0,-1-1-1,0 0 1,1 1 0,-1-1 0,0 1 0,1-1 0,-1 0-1,1 1 1,-1-1 0,0 0 0,1 0 0,-1 1 0,1-1-1,-1 0 1,1 0 0,-1 0 0,1 0 0,-1 1-1,1-1 1,-1 0 0,1 0 0,-1 0 0,1 0 0,-1 0-1,1 0 1,0 0 0,-1-1 0,1 1 0,-1 0 0,1 0-1,-1 0 1,1 0 0,-1-1 0,0 1 0,1 0 0,-1 0-1,1-1 1,-1 1 0,1 0 0,-1-1 0,0 1 0,1-1-1,-1 1 1,0 0 0,1-1 0,-1 1 0,0-1-1,0 1 1,1-1 0,-1 0 0,4-6 32,0 0-1,0 0 1,-1-1 0,0 1-1,3-13 1,2-7 9,5-9-85,2 1 1,1 0 0,1 1 0,2 1 0,30-40 0,-43 65-245,0 0 0,0-1 0,7-13 0,-19 41 71,-8 39 0,9-36 188,0 10-19,2 0 0,1 1 0,3 60 0,0-83 53,0-1 0,1 1-1,5 18 1,-5-23 43,0 0-1,0 0 1,0 0-1,0-1 0,1 1 1,0-1-1,0 1 1,0-1-1,5 5 1,-7-8-49,0-1 0,0 1 0,0 0 0,0-1 1,0 1-1,0-1 0,1 1 0,-1-1 0,0 0 0,0 1 1,1-1-1,-1 0 0,0 0 0,1 0 0,-1 0 1,0 0-1,0 0 0,1 0 0,-1 0 0,0-1 1,1 1-1,-1 0 0,0-1 0,0 1 0,0-1 0,0 1 1,1-1-1,-1 0 0,1 0 0,5-5 39,1 1-1,-1-1 0,8-8 0,-12 11-37,60-58 60,-4-3 1,78-108 0,-119 144-16,-2 0 1,-1-1-1,-1 0 0,-1-1 0,9-36 0,31-160 30,-39 153-42,-3 25-56,0-1-78,-2-1 0,6-97 1,-17 136-161,2 11 236,0 0 1,0 0-1,-1 0 0,1 0 1,0 0-1,0 0 0,0 0 1,0 0-1,0 0 1,0 0-1,-1 0 0,1 0 1,0 0-1,0 0 0,0 0 1,0 0-1,0 0 1,0 0-1,-1 0 0,1 0 1,0 0-1,0 0 0,0 0 1,0 0-1,0 0 1,-1 0-1,1 0 0,0 0 1,0 0-1,0 0 0,0 0 1,0 0-1,0 1 1,0-1-1,-1 0 0,1 0 1,0 0-1,0 0 0,-1 2-25,-1 0 1,1 0-1,0-1 0,0 1 0,0 0 0,0 0 0,0 0 0,0 3 0,-7 27-8,2 0 0,-3 56 0,4-33 45,-9 105 201,7 178 0,11-290 25,13 62-1,-17-109-219,1 3 34,0 0 0,-1 0 0,2 1 0,-1-1 0,0 0 0,1 0 0,3 5 0,-5-9-26,1 1 0,-1 0 0,1-1 0,-1 1 0,1-1 0,-1 1-1,1-1 1,-1 0 0,1 1 0,0-1 0,-1 1 0,1-1 0,-1 0 0,1 0 0,0 1 0,0-1 0,-1 0 0,1 0 0,1 0 0,-1 0 0,0 0 0,1 0 0,-1-1 0,0 1 1,1 0-1,-1-1 0,0 1 0,0-1 0,0 0 0,0 1 0,0-1 0,1 0 0,-1 0 0,1-1 1,3-3-47,0-1 1,-1 1 0,1-1-1,5-11 1,6-7-78,-7 12 50,1 1 0,1-1 0,-1 2 1,22-17-1,-22 19 35,11-9-314,-20 16 338,-1 1-1,1 0 1,-1-1 0,1 1-1,-1 0 1,1 0 0,-1 0-1,0 0 1,1 0 0,-1-1-1,1 1 1,-1 0 0,1 0-1,-1 0 1,1 0 0,-1 0-1,1 0 1,-1 1 0,1-1-1,-1 0 1,1 0 0,-1 0-1,1 0 1,-1 0 0,1 1-1,-1-1 1,1 0 0,-1 1-1,0-1 1,1 0 0,-1 1-1,1-1 1,-1 0 0,0 1-1,1-1 1,-1 0 0,0 1-1,0-1 1,1 1 0,-1-1-1,0 1 1,0 0 0,28 79 321,-19-52-190,22 51 1,-25-67-112,1 0 1,0-1-1,1 1 0,0-1 1,1-1-1,19 19 1,-24-26-6,0 1 0,1-1 1,-1 0-1,1 0 0,0-1 1,-1 1-1,1-1 0,0 0 1,1 0-1,-1-1 1,0 1-1,0-1 0,1 0 1,-1-1-1,1 1 0,-1-1 1,0 0-1,1-1 1,-1 1-1,7-2 0,-5 0 12,0-1 0,0 0 0,-1 0 0,1 0 0,-1-1 0,1 0 0,-1 0-1,0-1 1,7-6 0,7-10-85,19-22 0,-32 34 4,83-99 33,-85 100-143,-4 7 42,-1 3 22,0 6 58,-3 38 55,2-28 11,1 33 1,1-30 20,2 22 49,-3-40-86,1-1 0,-1 0 0,1 1 0,0-1 0,0 0 0,-1 1 0,2-1 0,-1 0 0,0 0 0,0 0 0,1 0 0,-1 0 0,4 3 0,-5-4 8,1-1 0,-1 1 1,1-1-1,-1 1 1,1-1-1,0 0 0,-1 1 1,1-1-1,0 0 0,-1 0 1,1 1-1,0-1 1,-1 0-1,1 0 0,0 0 1,-1 0-1,1 0 1,0 0-1,-1 0 0,1 0 1,0 0-1,-1 0 0,1-1 1,0 1-1,0 0 1,1-1 6,-1 0 0,1 0 0,-1 0 0,0 0 0,0 0 0,0 0 0,1-1 0,-1 1 1,0 0-1,1-3 0,1-2 16,1-1-1,-1 0 1,4-12 0,-4 3-104,-1 1 0,0-1-1,-1 1 1,-1-1 0,0 1 0,-3-19-1,2 27 50,0 1-1,0-1 1,-1 1 0,1-1-1,-4-5 1,5 10 4,-1 1 0,0 0 0,0-1 0,1 1 0,-1 0 0,0-1 1,0 1-1,0 0 0,0 0 0,0 0 0,-1 0 0,1 0 0,0 0 0,0 0 0,-1 0 0,1 0 0,0 1 0,-1-1 0,1 0 0,-1 1 0,1 0 1,-1-1-1,1 1 0,-1 0 0,1-1 0,-3 1 0,3 0 11,-1 0 0,1 0 0,-1 1-1,1-1 1,-1 0 0,1 1 0,0-1 0,-1 1 0,1-1 0,-1 1-1,1-1 1,0 1 0,0 0 0,-2 1 0,2-1 50,12-1 48,-10 1-81,1-1 1,0 0-1,0 0 1,-1 0-1,1 0 1,0 0-1,-1 0 1,1 0 0,0-1-1,3 0 1,52-20 81,93-18 0,-112 32-8,0 1-1,0 2 1,63 2 0,-93 3-20,0-1 1,0 1-1,0 1 1,-1-1-1,1 1 1,0 1-1,7 2 1,-13-4-46,0 0 1,0 0 0,0 1 0,0-1-1,0 0 1,0 1 0,0-1 0,-1 1-1,1 0 1,0-1 0,-1 1-1,0 0 1,1 0 0,-1 0 0,0 0-1,0 0 1,0 0 0,0 1-1,0-1 1,-1 0 0,1 0 0,-1 1-1,1-1 1,-1 0 0,0 1-1,0-1 1,0 5 0,-5 19 206,0 0 0,-2-1 0,-14 39 0,15-47-179,2-8 191,9-19-49,61-104-221,-61 106-5,1 0-1,0 0 0,0 1 0,1 0 0,0 0 1,0 0-1,1 1 0,-1 0 0,1 0 0,1 1 0,-1 0 1,15-6-1,-19 10 43,0 0 1,-1 1 0,1-1-1,0 1 1,0 0-1,0 0 1,-1 0-1,1 0 1,0 1-1,0-1 1,-1 1 0,1 0-1,0 0 1,-1 1-1,1-1 1,6 4-1,4 4 120,-1 0-1,22 19 0,-8-7-99,32 24-21,38 27-1258,-30-26-7900,-60-39 5056,-7-7 3994,0 0 1,0 1-1,1-1 1,-1 0-1,0 0 0,0 0 1,0 1-1,0-1 1,0 0-1,0 0 1,0 1-1,0-1 1,0 0-1,0 0 1,0 0-1,0 1 1,0-1-1,0 0 1,0 0-1,0 0 0,-1 1 1,1-1-1,0 0 1,0 0-1,0 0 1,0 1-1,0-1 1,0 0-1,-1 0 1,1 0-1,0 0 1,0 1-1,0-1 1,0 0-1,-1 0 0,1 0 1,0 0-1,0 0 1,0 0-1,-1 0 1,1 0-1,0 1 1,-12 0-5182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3:50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75 11648,'-23'-7'5247,"41"10"-4543,0-3-128,9 0-448,9-3 1216,4-2-736,5-3-192,5-4-256,8 4-288,10 0 64,4 1-4767,9-1 2655,-10-4-5600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3:52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1036 4064,'-6'4'6189,"16"-4"-3865,19-4-528,-6-5-932,0 0-1,0-2 1,-1 0 0,23-16 0,-35 21-709,24-15 85,-2-1 0,0-1 0,-1-2 0,-2-1 0,-1-2 0,-1 0 0,-1-2 0,-1-1 0,-2-1 0,36-66 0,-28 38 15,-3-2 0,-3 0-1,30-115 1,-52 164-148,-1-1-1,0 0 1,-1 0 0,0 0 0,-1-1-1,-3-16 1,2 24-19,0 0 0,0 0 1,-1 0-1,0 1 0,-1-1 0,1 1 0,-1-1 0,-1 1 0,1 0 1,-1 0-1,0 0 0,0 1 0,-1-1 0,-7-6 0,11 11-101,0 0-1,0 0 1,-1 0-1,1 0 0,-1 0 1,1 1-1,-1-1 1,1 0-1,-1 1 0,0-1 1,1 1-1,-1-1 1,0 1-1,1 0 1,-1 0-1,0 0 0,1 0 1,-1 0-1,0 0 1,1 0-1,-1 1 1,0-1-1,1 0 0,-1 1 1,1 0-1,-1-1 1,0 1-1,1 0 1,0 0-1,-1-1 0,1 1 1,-1 0-1,1 1 1,0-1-1,0 0 1,-2 2-1,-2 3-35,-1 0 1,1 1-1,0-1 0,1 1 1,0 1-1,-4 7 1,2-1 70,1 0 1,0 1 0,-5 26-1,-2 49 380,10-67-286,-21 294 129,24-285-135,2 1 0,7 37 1,-9-67-77,-1 0 0,1 0 0,0-1 0,0 1 1,0 0-1,0-1 0,0 1 0,0-1 1,1 1-1,2 2 0,-3-4-5,0 0 1,-1 0-1,1-1 0,0 1 0,0 0 0,0-1 1,0 1-1,0-1 0,0 1 0,0-1 1,1 0-1,-1 1 0,0-1 0,0 0 0,0 0 1,0 0-1,0 0 0,0 0 0,1 0 1,-1 0-1,0 0 0,0 0 0,0-1 1,0 1-1,0 0 0,0-1 0,0 1 0,0-1 1,2 0-1,112-58 152,-74 39-313,-26 12 67,0 1 0,0 0 0,1 2 0,-1-1 0,29-4 0,-43 10 44,0 0 1,0 0-1,1 0 1,-1 0-1,0 0 1,1 0-1,-1 0 1,0 1-1,0-1 1,0 0-1,1 1 1,-1-1-1,0 1 1,0-1-1,0 1 1,0 0-1,0 0 1,0-1-1,0 1 1,0 0 0,0 0-1,0 0 1,0 0-1,-1 0 1,1 0-1,0 0 1,-1 0-1,1 0 1,0 3-1,1 2-22,0 1-1,0-1 0,-1 1 1,2 10-1,-1-2 13,0-4 50,0-1 1,1-1-1,0 1 1,1 0 0,0-1-1,1 0 1,0 0-1,10 15 1,-13-21 6,0 0 0,1-1 1,-1 1-1,1-1 0,-1 1 1,1-1-1,0 0 0,0 0 0,0 0 1,0 0-1,1-1 0,-1 1 0,0-1 1,1 0-1,-1 0 0,1 0 1,-1 0-1,1-1 0,-1 1 0,1-1 1,-1 0-1,1 0 0,0 0 0,-1-1 1,1 1-1,-1-1 0,8-2 1,-2-1-2,-1 0 0,1 0 1,-1-1-1,1 0 1,-1-1-1,-1 1 1,1-2-1,-1 1 0,0-1 1,-1 0-1,1-1 1,-2 1-1,1-1 0,6-12 1,3-8-48,-2 0 0,-1-1 0,11-36 0,102-382 1,-120 422-105,-1 0 1,-1 0 0,-1-32-1,-2 56 81,0-1 1,0 0-1,0 1 0,0-1 0,-1 0 0,1 1 1,0-1-1,-1 0 0,1 1 0,-2-4 0,2 5 40,0 0-1,0 0 0,-1 0 1,1 0-1,0 0 0,0 0 1,0 0-1,0 0 0,0 0 0,0 0 1,0 0-1,0 0 0,-1 0 1,1 0-1,0 0 0,0 0 1,0 0-1,0 0 0,0-1 0,0 1 1,0 0-1,0 0 0,-1 1 1,1-1-1,0 0 0,0 0 1,0 0-1,0 0 0,0 0 1,0 0-1,0 0 0,-1 0 0,1 0 1,0 0-1,0 0 0,0 0 1,0 0-1,0 0 0,0 0 1,0 0-1,0 0 0,0 1 0,0-1 1,0 0-1,-1 0 0,-4 12-108,-13 76 93,-12 140 1,6-31 226,-4-12-77,-12 69 62,-3-68-244,33-157 132,0-1 0,-2 0 0,-1 0 0,-19 30 0,31-57-82,0 0 1,0 1 0,0-1 0,0 0-1,0 0 1,0 0 0,0 0 0,0 0-1,0 0 1,0 0 0,-1-1 0,1 1-1,0 0 1,-1-1 0,1 1 0,0-1 0,-1 1-1,1-1 1,-1 1 0,1-1 0,0 0-1,-1 0 1,1 0 0,-1 0 0,1 0-1,-1 0 1,1 0 0,-1-1 0,1 1-1,-1 0 1,1-1 0,0 1 0,-1-1 0,1 1-1,0-1 1,-1 0 0,1 0 0,0 0-1,0 1 1,0-1 0,0 0 0,0 0-1,0-1 1,0 1 0,0 0 0,0 0-1,0 0 1,0-1 0,1 1 0,-1 0 0,1-1-1,-1 1 1,1 0 0,-1-1 0,1 1-1,0-1 1,0 1 0,0-1 0,-1 1-1,2-1 1,-1-1 0,1-6-30,1 0 1,0-1-1,0 1 1,1 0-1,0 0 1,9-17-1,-6 13 13,9-15 130,0 1 0,2 0 0,1 2 0,32-35 1,-30 35-12,-6 9-87,0 1 0,1 1 0,1 0 1,0 1-1,31-19 0,-15 15-22,0 0 1,50-17-1,89-34 500,-164 64-473,0 1-1,1-1 1,-1-1 0,-1 1 0,1-1-1,-1-1 1,0 1 0,0-1 0,0 0-1,6-10 1,-9 11-2,0 1 0,-1 0 0,1-1-1,-1 0 1,-1 1 0,1-1 0,0 0 0,-1 0-1,0 0 1,-1 0 0,1 0 0,-1 0 0,0 0 0,0-1-1,0 1 1,-1 0 0,-1-8 0,1 12-4,0-5-61,0 0-1,-1 0 0,0 0 1,-1 0-1,-3-7 0,5 12 39,0 0 0,1 0 0,-1 0 0,0 0 0,0 0 0,0 0 0,1 0 0,-1 0 0,0 1 0,0-1 0,0 0 0,-1 1 0,1-1 0,0 0 0,0 1-1,0 0 1,0-1 0,0 1 0,-1 0 0,1-1 0,0 1 0,0 0 0,-1 0 0,1 0 0,0 0 0,0 0 0,-1 0 0,1 1 0,0-1 0,0 0 0,0 1 0,-1-1 0,-1 1 0,-2 2 32,-1 0 0,0 1 1,1-1-1,0 1 0,0 0 1,0 1-1,0-1 0,1 1 1,0 0-1,0 0 0,0 0 1,0 0-1,-5 12 0,9-16-5,-1 1-1,1-1 0,-1 1 1,1 0-1,0-1 1,0 1-1,0 0 1,0-1-1,0 1 0,0-1 1,0 1-1,0 0 1,0-1-1,1 1 1,-1-1-1,2 3 0,-1 0 11,1-1-1,0 0 1,0 1 0,0-1-1,0 0 1,6 5-1,-1-1 27,1 0-1,0-1 1,0 0-1,13 7 1,4 0 141,0-1 1,39 13-1,-50-20-591,0-2 1,0 0-1,0 0 1,0-1-1,0-1 1,25-1-1,-34-1-390,-1 1 1,0-1-1,1 0 0,-1 0 0,0-1 1,6-2-1,-9 3 189,1 1 0,-1-1 0,1 0 0,-1 0 0,1 0 0,-1 0 0,0 0 0,0 0 0,1 0 0,-1-1 0,0 1 0,0 0 0,0-1 0,0 1 0,0-1 0,-1 1 0,1-1 0,1-1 0,-2-9-4057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3:53.2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45 112 10144,'-35'-23'3744,"25"14"-2912,10-10-224,13 7-960,1-5 64,4 6-1728,10-1 1120,2 4-5440,20 8 3520,8 0 1024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3:58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1 827 3904,'7'0'1391,"0"-1"1,0 0-1,0 0 1,-1-1-1,1 0 0,0 0 1,-1 0-1,13-7 1,-7 2-853,0 0 0,-1-1 0,0 0 0,12-12 0,-6 3-638,-1-1 1,-1 0 0,-1-1 0,0 0 0,15-30 0,49-134 290,-14-8 108,-28 76-3,-31 100-72,-1-1 0,0 0 0,-1 0 0,-1 0-1,0-27 1,-3 37-168,-2 8-59,-2 8-53,-14 48-86,10-31 280,0 0 1,-8 51 0,9 11 265,8 171 0,1-249-360,0 1 0,1 0 0,7 21 0,-8-27 12,1-1 0,0 1 0,1-1 0,-1 0 0,1 0-1,0 0 1,0 0 0,1-1 0,-1 1 0,5 3 0,-7-7-37,0 0 0,-1 0 0,1-1 0,0 1 0,0-1 0,0 1 0,-1-1 0,1 1 0,0-1 0,0 1 0,0-1 0,0 0 0,0 0 0,0 1 0,0-1 0,0 0 0,0 0 0,0 0 0,0 0 0,0 0 0,0 0 0,0 0 0,0 0 0,0-1 0,-1 1 0,1 0 0,0-1 0,0 1 0,0 0 0,0-1 0,0 1 0,0-1 0,-1 1 0,1-1 0,0 0 0,0 1 0,-1-1 0,1 0 0,0 0 0,-1 1 0,1-2 0,3-4 19,0 0 0,-1 0 0,1 0-1,3-12 1,-5 12-81,42-133-100,-21 59 22,-20 70 83,2-8 110,-2 15-258,0 8-332,0 11 534,0 0 1,1 30-1,-1-6 133,0-8 6,4 29 125,-6-54-227,1 0 0,0 0 0,0 0 1,1-1-1,-1 1 0,7 9 0,-8-15-43,15 20 392,-15-20-381,0-1 1,0 1 0,0 0 0,-1-1 0,1 1-1,0-1 1,0 1 0,0-1 0,0 1-1,0-1 1,0 0 0,0 0 0,0 1 0,0-1-1,0 0 1,0 0 0,0 0 0,0 0-1,0 0 1,0 0 0,1 0 0,-1-1-1,1 1 1,6-4 3,-1 1 1,1-1-1,-1 0 0,0-1 0,-1 0 0,1 0 0,-1 0 0,9-9 1,41-56 191,-35 43-192,17-20-66,17-22-42,-50 62 75,0 1 1,0 0 0,0 0 0,1 0 0,0 1 0,6-6 0,-11 11-3,-1 1 0,0-1 0,1 0 0,-1 0 0,0 0 0,1 0 1,-1 0-1,0 0 0,1 0 0,-1 1 0,0-1 0,0 0 0,1 0 0,-1 0 0,0 1 0,0-1 0,1 0 1,-1 0-1,0 1 0,0-1 0,0 0 0,0 0 0,1 1 0,-1-1 0,0 0 0,0 1 0,0-1 0,0 1 1,1 0-22,1 3 11,0 0 1,-1 1 0,1-1-1,-1 1 1,0-1-1,0 1 1,1 7-1,-1 37 137,-2-29-88,-4 63 61,0-33-6,-3 14 486,22-76-139,-3-2-628,0-1 0,-2 0 0,14-28 0,-12 22 97,18-29 0,-19 36 62,-6 8-2,0 0 0,0 0 0,1 1-1,0-1 1,7-6 0,-11 11 36,-1 1-1,0 0 1,1 0-1,-1-1 1,1 1-1,-1 0 1,0 0-1,1-1 1,-1 1-1,1 0 1,-1 0-1,1 0 0,-1 0 1,1 0-1,-1 0 1,1 0-1,-1-1 1,1 2-1,-1-1 1,1 0-1,-1 0 1,1 0-1,-1 0 1,1 0-1,-1 0 1,2 1-1,-1-1 3,-1 1 0,1 0 0,0 0 0,0 0 0,0-1 0,-1 1 0,1 0 0,0 0 0,-1 0 0,1 0 0,0 2 0,1 1 17,-1-1 0,0 1 0,0 0 0,0 0 0,0 0 0,0 6 1,-4 130 404,9-154-800,3-6-277,11-21 0,-11 60 176,-6-10 731,-1 0 0,3 16 0,-1 3 58,0-8 26,-3-14-243,0 0-1,0 0 1,1 0 0,-1 0-1,6 11 1,-6-16-55,17 7 161,-14-6-203,0 0 0,0-1 1,0 0-1,0 0 0,0 0 1,0 0-1,0 0 0,0-1 1,0 0-1,0 0 1,1 0-1,-1 0 0,4-2 1,-1 1 11,0-1 1,-1 0 0,1-1 0,-1 1-1,0-1 1,1-1 0,6-4 0,-3 1-12,-1 0 1,0-1-1,0 0 1,-1-1-1,0 1 1,-1-1 0,0-1-1,0 0 1,5-11-1,-7 10-5,0 0-1,-1-1 0,0 1 0,-1-1 1,3-24-1,-5 28 0,0 0 1,-1 0-1,0 0 0,0 0 0,-1 0 1,0 1-1,-1-1 0,0 0 0,0 0 1,-4-8-1,5 14-3,1 1-1,-1 0 1,1-1 0,-1 1-1,0 0 1,0 0 0,0-1-1,0 1 1,0 0 0,0 0-1,0 0 1,0 0 0,0 0-1,0 0 1,-1 1 0,1-1-1,0 0 1,0 1 0,-3-2-1,3 2 12,-1 0-1,1 0 1,0 0-1,-1 0 1,1 1-1,0-1 0,0 0 1,-1 0-1,1 1 1,0-1-1,0 1 1,0-1-1,0 1 1,-1 0-1,1-1 0,0 1 1,0 0-1,0 0 1,0 0-1,1 0 1,-1 0-1,-2 2 1,-1 3 51,-1 0 0,1 1 0,0 0 0,0 0 1,1 0-1,0 0 0,0 1 0,0-1 0,1 1 1,0-1-1,1 1 0,0 0 0,0 11 0,1-14-18,0 0 0,0 0 0,0-1 0,1 1 0,0 0 0,0 0-1,0-1 1,1 1 0,0-1 0,0 1 0,0-1 0,0 0 0,0 0-1,1 1 1,0-2 0,0 1 0,0 0 0,0-1 0,1 1-1,-1-1 1,1 0 0,0 0 0,4 2 0,3 1-64,1-1 0,-1 0-1,1-1 1,0 0 0,-1-1 0,2 0 0,-1-1 0,0-1-1,20 1 1,-21-2-623,1-1-1,0 0 1,0-1 0,12-3-1,-15 2-656,0 0 0,-1 0-1,1-1 1,-1 0 0,13-8 0,-19 10 852,1 0 1,-1 1 0,0-2-1,0 1 1,0 0-1,0 0 1,0-1-1,0 1 1,-1 0 0,1-1-1,-1 0 1,0 1-1,0-1 1,0 0-1,0 0 1,0 0 0,0-3-1,0 1-257,-1 0 0,0 0 1,-1 0-1,-1-7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3:59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13 7136,'-23'-8'2656,"19"8"-2080,4-5 64,9 10-1568,4-5 512,0 0-2784,-3 3 1760,-10 9-1472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3:59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24 180 10400,'-24'-12'3840,"34"7"-2976,17-7-256,-4 4 1279,17-4-1151,23 1 192,9-9-544,-1 0-192,10 0-96,19 0-352,3 3 128,0 6-3135,-8 2 1823,-14 6-5216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24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414 33 5408,'-5'-7'1483,"5"7"-1269,-1-1 0,1 1 0,-1-1 0,1 1 0,0-1 0,-1 1 0,1-1 0,0 0 0,-1 1-1,1-1 1,0 0 0,0 1 0,-1-1 0,1 1 0,0-1 0,0 0 0,0 1 0,0-1 0,0 0 0,0 1 0,0-1 0,0 0 0,0 1 0,1-1-1,-1 0 1,0 1 0,0-1 0,0 0 0,1 1 0,-1-1 0,0 1 0,1-1 0,0 0 0,-1 1-138,0-1 0,0 1 0,0 0 0,0 0 0,0 0 0,0 0 0,0-1 0,0 1 0,0 0 0,0 0 0,-1 0 0,1 0 0,0-1 1,0 1-1,0 0 0,0 0 0,0 0 0,0 0 0,0 0 0,0-1 0,-1 1 0,1 0 0,0 0 0,0 0 0,0 0 0,0 0 0,0 0 0,-1 0 0,1 0 0,0 0 0,0 0 0,0-1 0,-1 1 0,1 0 0,0 0 0,0 0 1,0 0-1,0 0 0,-1 0 0,1 0 0,0 0 0,0 0 0,0 1 0,0-1 0,-1 0 0,1 0 0,0 0 0,0 0 0,0 0 0,-12 2 740,3 2-577,1 1 0,0 1 0,0-1-1,1 1 1,-1 1 0,-11 13-1,2-3-26,6-7-47,1 2 1,0-1-1,0 1 0,1 1 0,1 0 1,-8 15-1,12-19-94,0 0 1,0 1-1,1-1 0,0 1 0,1 0 1,0 0-1,0 0 0,1 0 1,1 0-1,0 12 0,0-19-32,0 0 0,1 0 0,-1 0 0,1 0-1,0 0 1,0 0 0,0 0 0,0 0 0,0 0-1,1 0 1,-1-1 0,1 1 0,0 0 0,0-1-1,0 1 1,0-1 0,3 2 0,-3-2-15,-1-1 1,1 0-1,0 0 0,0-1 1,0 1-1,0 0 1,0-1-1,0 1 1,0-1-1,0 1 0,0-1 1,0 0-1,1 0 1,-1 0-1,0 0 0,0 0 1,0-1-1,0 1 1,0 0-1,0-1 1,0 0-1,0 1 0,0-1 1,0 0-1,3-2 1,-1 0-20,1 0 0,-1 0 0,0-1 1,-1 1-1,1-1 0,-1 1 0,1-1 1,4-9-1,20-39-289,-18 32 137,0 0 103,-1 0 1,0 0-1,-2-2 0,-1 1 1,6-31-1,-8 32 38,-2 7-348,2-25 0,4 298 1271,-13 69 475,-5-178-1068,6-129-194,0 0-1,-1 0 0,0 0 0,-16 34 1,18-50-97,0 0 0,0 0 0,0 0 0,-1 0 0,0-1 0,-1 1 0,1-1 0,-1 0 0,0 0 0,0-1 1,0 1-1,-1-1 0,1 0 0,-8 3 0,6-4 2,-1 0 0,0-1 0,1 1 0,-1-2 0,0 1 0,0-1 0,0 0 1,0-1-1,0 0 0,-1 0 0,-11-2 0,9 0-38,0 0 0,1-1 0,-1 0 0,1-1 1,-1 0-1,1-1 0,-10-6 0,5 2-90,1 0 0,1-1 0,-25-24 0,35 31 47,0 0 0,0 0-1,0-1 1,1 1 0,0-1-1,-1 0 1,-2-7 0,4 9 20,1 1 0,-1-1 1,1 0-1,0 1 0,-1-1 1,1 0-1,0 0 0,0 1 1,0-1-1,0 0 0,0 1 1,1-1-1,-1 0 0,1 1 1,-1-1-1,1 0 0,-1 1 1,1-1-1,0 1 0,0-1 1,-1 1-1,1-1 0,2-1 1,1-1 10,0 0 1,1 0 0,-1 0 0,1 0-1,0 1 1,0 0 0,1 0 0,5-3-1,49-15 15,-35 13-74,15-5 32,18-6 143,-1-2 0,91-48 0,-75 24 211,112-91-1,54-72-121,-191 164 11,24-19 668,-68 59-768,-4 4-95,0 0 0,0 0-1,0 0 1,0 0 0,0 0 0,0 0 0,0 0-1,0 0 1,0 0 0,0 0 0,0 0 0,0 0-1,1 0 1,-1 0 0,0 1 0,0-1-1,0 0 1,0 0 0,0 0 0,0 0 0,0 0-1,0 0 1,0 0 0,0 0 0,0 0 0,0 0-1,0 0 1,0 0 0,0 0 0,1 0 0,-1 0-1,0 0 1,0 0 0,0 0 0,0 0 0,0 0-1,0 0 1,0 7-2,-8 82 253,2-35-151,3-15 110,4 66 1,0-87-179,2-1 1,0 1 0,1-1 0,0 0-1,1 0 1,9 17 0,-14-32-16,1 0 0,0 0 0,0-1 1,0 1-1,0 0 0,0-1 0,0 1 1,0-1-1,0 1 0,0-1 0,1 0 1,-1 1-1,1-1 0,-1 0 0,1 0 0,-1 0 1,1 0-1,0 0 0,-1 0 0,1-1 1,0 1-1,3 0 0,-3-1-70,0 0-1,0-1 1,0 1 0,0 0 0,0-1-1,0 0 1,0 1 0,0-1-1,0 0 1,0 0 0,0 0 0,-1 0-1,1-1 1,0 1 0,-1 0 0,1-1-1,-1 1 1,1-1 0,-1 0-1,2-1 1,0-3-716,1 0-1,-1 0 1,0 0-1,0 0 1,0 0-1,-1-1 1,0 1-1,2-12 1,-1-2-3756,1-31 0,-4 10-2339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24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64 8800,'-18'-24'3264,"23"13"-2528,3-9-224,-8 15-480,5 2-128,3 3-1152,1 3 672,1 13-2272,-2 4 1568,2 4-2848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6:4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472 437 5152,'-6'-13'2102,"5"12"-1899,1-1 1,0 1-1,-1 0 0,1 0 0,-1-1 0,0 1 1,1 0-1,-1 0 0,0 0 0,0 0 0,0 0 1,0 0-1,0 0 0,0 0 0,0 0 0,0 0 0,0 0 1,0 1-1,0-1 0,0 0 0,-1 1 0,1-1 1,0 1-1,0 0 0,-1-1 0,1 1 0,-2 0 1,-5-1-35,1 1 1,-1 0 0,1 1-1,-1 0 1,1 0 0,-1 1 0,-12 4-1,-50 24 29,45-18-9,-12 5-176,0 2 1,2 2 0,0 1 0,-38 31 0,68-49-28,-28 27 18,32-30 14,0 1 0,-1 0 0,1-1-1,0 1 1,-1 0 0,1 0 0,0 0 0,1 0 0,-1 0-1,0 0 1,0 0 0,1 0 0,-1 0 0,1 1 0,0-1-1,0 3 1,0-3 15,0-1 0,1 1 0,0-1-1,-1 1 1,1-1 0,0 0 0,-1 1 0,1-1-1,0 0 1,0 1 0,0-1 0,0 0 0,0 0 0,1 0-1,-1 0 1,0 0 0,0 0 0,1 0 0,-1-1-1,0 1 1,1 0 0,2 0 0,1 1 81,0-1 0,0 1 0,0-1 1,0 0-1,8 0 0,0-1 51,0 0-1,0-1 0,-1-1 1,1 0-1,-1-1 0,15-5 1,2-2 57,39-21 0,-55 25-173,-1-2 1,0 0-1,0 0 0,0-1 1,-1-1-1,0 1 1,11-15-1,-10 8 28,0 1-1,-1-2 1,-1 1 0,16-37-1,-4 0-56,-2-1 0,-2 0 0,15-83 0,-31 126-38,-1 0-1,-1 0 0,0 0 0,-2-13 0,2 20-60,0 0 0,-1 0 0,0 0 0,0 0 0,0 0 0,-1 0 0,1 0 0,-1 0 0,0 1 0,0-1 0,0 1 0,0-1 0,-6-5 0,7 8 20,0 0 0,0 0 0,0 1-1,0-1 1,0 0 0,0 1 0,0-1-1,-1 1 1,1-1 0,0 1 0,0 0-1,-1-1 1,1 1 0,0 0 0,0 0-1,-1 0 1,1 0 0,0 0 0,-2 0-1,1 1 26,-1-1 0,1 1 0,0 0-1,0 0 1,-1 0 0,1 0 0,0 0 0,0 1-1,-3 2 1,-2 3 41,0 0 0,0 0-1,-10 16 1,14-19-80,-5 8 41,1 1 0,0 0-1,1 0 1,0 0 0,1 1 0,0 0-1,2 0 1,-4 17 0,-7 117 34,14-147-2,-1 7 6,0 14 38,0 0-1,1 0 1,1 0 0,6 30-1,-5-39 27,1-1 0,1 0 0,0 0 0,1 0 0,11 20 0,-13-27-20,1 0-1,-1 0 1,1-1-1,0 0 0,0 0 1,0 0-1,1 0 1,-1 0-1,1-1 0,0 0 1,0 0-1,0 0 1,0-1-1,0 0 0,9 3 1,-4-4 20,-1 1 0,1-1 0,0 0 0,0-1 0,0 0 0,0-1 0,0 0 0,0-1 0,-1 0 0,1 0 0,0-1 0,-1 0 0,0-1 0,0 0 0,17-10 0,15-7 80,-20 10 21,0-1-1,31-22 1,-46 30-137,-2 0 0,1-1 0,0 1 0,-1-1 0,0 0 0,0 0 0,0 0 0,-1 0 1,0-1-1,0 0 0,0 1 0,-1-1 0,1 0 0,1-10 0,-3 13-59,-1 0 0,1 0 0,-1 0 0,0 0 1,0 0-1,0 0 0,0 0 0,-1 0 0,1 0 0,-1 0 0,0 0 0,1 0 0,-1 0 0,-1 1 1,1-1-1,0 0 0,-3-4 0,2 5-26,0 1 1,0-1-1,0 0 0,0 1 1,0-1-1,0 1 0,0 0 1,-1-1-1,1 1 0,0 0 1,-1 1-1,1-1 0,-1 0 1,1 1-1,-1-1 0,1 1 1,-1 0-1,0 0 0,1 0 1,-1 0-1,-2 0 0,0 1 17,1 0-1,0 0 0,0 0 0,0 1 0,1 0 0,-1-1 0,0 1 0,0 0 0,1 1 0,0-1 1,-1 0-1,1 1 0,0 0 0,-4 4 0,0 1 8,1 0 1,-1 1-1,2-1 1,-9 17-1,8-14-11,1 1-1,1 0 1,0 0-1,-4 21 1,7-25 53,0-1 1,0 0-1,1 0 1,0 1-1,0-1 1,1 0 0,0 0-1,0 0 1,4 11-1,-5-16 18,1-1 0,0 1-1,-1-1 1,1 0 0,0 1-1,0-1 1,0 0 0,0 1-1,0-1 1,1 0 0,-1 0 0,0 0-1,0 0 1,1 0 0,-1 0-1,1-1 1,-1 1 0,0 0-1,4 0 1,1 1 85,0-1 0,-1 0-1,13 0 1,-6 0 48,0 0-106,1-1 1,-1 0 0,0-1-1,24-4 1,46-17 260,-65 17-247,17-5-16,-1-1-1,0-2 0,-1-2 0,-1-1 0,0-1 0,54-40 0,-74 48-92,-6 4-7,0 0 1,1 1-1,0 0 1,0 0 0,0 0-1,0 0 1,1 1 0,-1 0-1,1 1 1,7-3 0,-12 5 22,-1-1 0,1 1-1,-1 0 1,0-1 0,1 1 0,-1 0 0,1 0 0,-1 0 0,1 0 0,-1 0 0,0 1-1,1-1 1,-1 0 0,1 0 0,-1 1 0,0-1 0,1 1 0,-1 0 0,0-1 0,1 1-1,-1 0 1,0 0 0,2 1 0,-2-1 222,-8-1-196,1 0 1,-1 1 0,1 0-1,-1 0 1,1 0 0,-1 1-1,1 0 1,0 0 0,0 1-1,0-1 1,0 1 0,0 1-1,1-1 1,0 1 0,-9 7-1,4-2-122,1 1 0,-16 19-1,22-24 107,0 0-1,0 1 1,0-1-1,0 1 1,1-1-1,0 1 0,0 0 1,-1 9-1,3-13 20,-1 1-1,1 0 1,0 0-1,0 0 1,0 0 0,1 0-1,-1 0 1,1 0-1,0 0 1,0 0-1,0 0 1,0-1-1,0 1 1,0 0-1,1-1 1,-1 1-1,1-1 1,0 1-1,0-1 1,0 0-1,0 0 1,0 0-1,0 0 1,1 0-1,-1 0 1,5 2-1,-2-1 52,0-1 0,0 1-1,0-1 1,1-1 0,-1 1-1,0-1 1,1 0 0,-1 0-1,1 0 1,-1-1-1,1 0 1,10 0 0,90-23 448,-36 7-554,136-34-17,-163 36 133,0-1-1,67-36 0,-100 46-61,11-6-51,-21 11 28,1-1 0,0 1 0,0-1 1,-1 1-1,1-1 0,0 1 0,-1-1 0,1 0 1,-1 1-1,1-1 0,-1 0 0,1 0 0,-1 1 1,1-1-1,-1 0 0,0 0 0,0 0 0,1 1 1,-1-3-1,0 3 10,0 0 0,-1-1 0,1 1 0,0 0 0,0-1 0,-1 1 0,1 0 0,0 0 1,-1-1-1,1 1 0,-1 0 0,1 0 0,0 0 0,-1-1 0,1 1 0,0 0 0,-1 0 0,1 0 1,-1 0-1,1 0 0,0 0 0,-1 0 0,1 0 0,-1 0 0,1 0 0,-1 0 0,1 0 0,-1 0 1,-12 2-98,1 2 13,0 1-1,0 0 0,1 0 1,0 2-1,-18 12 0,-4 2-35,19-13 179,-37 24-102,46-28 23,0 0 1,-1 1 0,2 0 0,-1-1 0,0 1 0,-5 9 0,9-13 32,1 0-1,-1 0 1,1 0 0,0 0 0,-1 0-1,1 0 1,0 0 0,-1 0 0,1 0 0,0 0-1,0 0 1,0 0 0,0 0 0,0 0-1,0 0 1,0 0 0,0 0 0,1 0 0,-1 0-1,0 0 1,1 0 0,-1 0 0,0 0 0,1 0-1,-1 0 1,1-1 0,0 1 0,-1 0-1,1 0 1,0 0 0,-1-1 0,1 1 0,0 0-1,0-1 1,0 1 0,-1 0 0,1-1-1,0 1 1,0-1 0,2 1 0,1 1 66,0 0 1,0 0-1,1-1 1,-1 0 0,0 0-1,1 0 1,-1 0-1,6 0 1,-2-2-10,0 1 1,-1-1 0,1-1 0,0 1-1,0-1 1,-1 0 0,1-1-1,-1 0 1,0 0 0,1-1-1,-2 0 1,1 0 0,9-8 0,-6 4-61,-1-1-1,0 0 1,0 0 0,-1-1 0,-1 0 0,1-1 0,8-16 0,-14 23-68,0 1 1,0-1-1,-1 0 1,1 0-1,-1 0 0,0 0 1,0 0-1,0-6 0,-2 5-193,0 6 42,-4 10-97,4-6 214,-2 1 71,0 1-1,1-1 1,0 1 0,1 0 0,0 0-1,0 0 1,0 0 0,1 0 0,0 0 0,1 12-1,-1-16 49,1 1-1,-1-1 0,1 0 0,0 0 0,0 1 0,0-1 0,0 0 1,1 0-1,-1 0 0,1-1 0,0 1 0,3 4 0,-4-5 21,1-1-1,-1 1 0,1-1 0,0 0 0,0 0 0,-1 0 1,1 0-1,0 0 0,0 0 0,0 0 0,0-1 1,0 1-1,0-1 0,0 1 0,0-1 0,0 0 0,1 0 1,-1 0-1,0 0 0,0 0 0,3-1 0,3-1 23,0-1 0,-1 0 0,1 0-1,-1-1 1,1 0 0,-1-1 0,-1 1 0,11-9-1,-3 2-55,39-27 115,-3-3 0,0-2 0,47-55 0,-83 82-132,-2 3-228,20-19 0,-32 31 213,1 1-1,-1 0 1,1-1-1,-1 1 0,1-1 1,-1 1-1,1 0 0,-1-1 1,1 1-1,-1 0 1,1-1-1,-1 1 0,1 0 1,0 0-1,-1 0 0,1-1 1,0 1-1,-1 0 1,1 0-1,1 0 0,-2 0 13,0 1-1,0-1 0,1 0 0,-1 1 1,0-1-1,1 0 0,-1 1 0,0-1 0,0 0 1,0 1-1,1-1 0,-1 1 0,0-1 0,0 0 1,0 1-1,0-1 0,0 1 0,0-1 1,0 0-1,0 1 0,0-1 0,0 1 0,0 0 1,-6 32-223,5-29 212,-21 71-264,14-52 340,1 1 0,1 0 0,1 0 0,-4 48 0,9-71-27,0 0 0,0 0 0,0 0 0,0 1 0,0-1 0,0 0 0,0 0 0,0 0 0,1 1 0,-1-1 0,0 0 0,1 0 0,-1 0 0,1 0 0,-1 0 0,1 0 0,0 0 0,-1 0 0,1 0 0,0 0 0,0 0 0,0 0 0,-1 0 0,1-1 0,0 1 0,0 0 0,0 0 0,0-1 0,1 1 0,-1-1 0,0 1 0,0-1 0,0 0 0,0 1 0,0-1 0,1 0 0,-1 0 0,0 0 0,0 0 0,0 0 0,1 0 1,-1 0-1,0 0 0,0 0 0,2-1 0,5-1 107,-1 0 1,0 0 0,0-1 0,-1 0 0,1 0 0,9-6-1,2-3-115,-1-1 0,-1 0-1,0-1 1,27-31 0,44-71-14,-70 91-104,-13 19 34,11-13-13,-14 18 44,-1 0 1,1 0 0,0 1 0,0-1-1,0 0 1,0 0 0,0 1 0,0-1-1,0 1 1,0-1 0,0 1-1,1-1 1,-1 1 0,0 0 0,0 0-1,2-1 1,-3 1 18,1 1-1,0-1 1,-1 1-1,1-1 1,0 1 0,-1-1-1,1 1 1,-1-1-1,1 1 1,-1-1 0,1 1-1,-1-1 1,0 1-1,1 0 1,-1-1-1,0 1 1,1 0 0,-1-1-1,0 1 1,0 0-1,1 0 1,-1-1 0,0 1-1,0 0 1,0 0-1,0 1 1,1 25-38,-2 10-7,-2-1-1,-9 44 1,-23 76 184,17-83-30,-26 95 43,31-127-49,-2-1-1,-21 39 1,25-58 20,-1 0 0,-1-1 1,0 0-1,-2-1 0,0-1 0,-35 33 0,44-46-26,0-1 0,-1 1-1,1-1 1,-12 5-1,16-8-57,0 0 0,0 0-1,0-1 1,0 1-1,0-1 1,0 1 0,0-1-1,0 0 1,0 0-1,0 1 1,0-2 0,0 1-1,0 0 1,-1 0-1,1-1 1,0 1 0,0-1-1,0 1 1,-2-2-1,3 1-15,1 1 1,-1-1-1,0 0 0,0 0 0,0 0 0,1 1 1,-1-1-1,0 0 0,1 0 0,-1 0 1,1 0-1,-1 0 0,1 0 0,-1 0 0,1 0 1,0-1-1,-1 1 0,1 0 0,0 0 0,0 0 1,0 0-1,0 0 0,0-2 0,1-3 15,-1 1-1,1 0 1,0 0-1,3-7 1,1 0 10,1 0 1,0 0-1,0 1 1,1 0-1,0 0 1,10-10-1,59-60 239,-15 21 126,128-95-1,-144 128-283,1 2-1,96-36 1,-43 20-626,-80 33-1584,-1 2 560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1:44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18 2720,'-1'-2'134,"0"2"-91,1-1 0,0 1 0,0 0 0,0-1 0,-1 1 0,1 0 0,0-1 0,0 1 0,0 0 0,0-1 0,0 1 0,-1 0 0,1-1-1,0 1 1,0 0 0,0-1 0,0 1 0,0-1 0,0 1 0,0 0 0,0-1 0,4-4 4227,-4 5-4243,0 0 1,0 0-1,0 0 0,0 0 0,0 1 1,0-1-1,0 0 0,0 0 0,0 0 1,0 0-1,1 0 0,-1 0 0,0 0 1,0 0-1,0 0 0,0 0 0,0 0 1,0 0-1,0 0 0,0 0 0,0 0 1,1 0-1,-1 0 0,0 0 0,0 0 1,0 0-1,0 0 0,0 0 0,0 0 1,0 0-1,0 0 0,0 0 0,0 0 0,1-1 1,-1 1-1,0 0 0,0 0 0,0 0 1,0 0-1,0 0 0,0 0 0,0 0 1,0 0-1,0 0 0,0 0 0,0 0 1,0 0-1,0-1 0,0 1 0,0 0 1,0 0-1,0 0 0,0 0 0,0 0 1,0 0-1,0 0 0,0 0 0,0 0 1,0-1-1,0 1 0,0 0 0,0 0 1,0 0-1,0 0 0,0 0 0,0 0 1,5 7 375,-1 6-205,0 1-1,-2 0 1,1 0-1,-2 0 1,1 28 0,0 6 174,12 389 2996,-14-417-3184,2-11 444,-2-10-594,0 1 0,1 0 0,-1 0 0,0 0 0,0-1 0,0 1-1,1 0 1,-1 0 0,0 0 0,0-1 0,0 1 0,0 0 0,0-1-1,1 1 1,-1 0 0,0 0 0,0-1 0,0 1 0,0 0-1,0 0 1,0-1 0,0 1 0,0 0 0,0-1 0,0 1 0,0 0-1,0 0 1,-1-1 0,2-7-45,1 0 0,-1 1 0,1-1 0,0 1 0,1-1 0,0 1-1,6-12 1,4-8-113,-3 5 44,1 1 0,18-24 1,-24 37 41,-1 3 7,25-37-241,-26 38 196,1 0 1,-1 1-1,1-1 1,0 0-1,0 1 1,1 0-1,5-4 1,-9 7 69,0 0 0,0-1 1,0 1-1,0 0 0,0 0 1,0 0-1,0 0 0,0 0 0,0 0 1,0 0-1,0 0 0,0 0 1,0 0-1,-1 0 0,1 1 0,0-1 1,0 0-1,0 1 0,0-1 1,0 1-1,0-1 0,0 1 0,-1-1 1,1 1-1,0 0 0,0-1 0,-1 1 1,1 0-1,-1-1 0,1 1 1,0 0-1,-1 0 0,1 0 0,-1 0 1,0 0-1,1 1 0,2 5 72,0 0-1,0 0 1,2 10 0,-4-14-58,2 9 98,-1 1 0,-1-1 1,0 1-1,-1 12 0,0-14-67,0 0 1,1 0-1,0-1 0,1 1 0,0 0 0,4 11 0,-5-19-25,0 0 1,0-1-1,0 1 0,0 0 1,1-1-1,-1 1 0,1-1 1,0 1-1,0-1 0,0 0 1,2 2-1,-2-2 9,0-1 0,1 0 0,-1 0 0,0 0 0,0-1 0,1 1 0,-1 0 0,0-1 0,1 0 0,-1 1 0,0-1 0,1 0 0,-1 0 0,5-1 0,6-1-9,0 0-1,-1-1 0,1 0 1,-1-1-1,23-10 1,56-35 130,-88 47-150,11-7 55,0 0 0,-1-1 0,0 0 1,-1-1-1,0 0 0,-1-1 0,-1-1 0,16-21 0,-20 16 93,-8 12-173,-6 11-117,-76 85-103,52-54 321,29-32-65,-1 0 0,1 0 1,0 0-1,0 0 0,0 1 1,1 0-1,-1-1 0,1 1 1,0 0-1,0 0 0,1 0 1,0 0-1,0 0 0,0 0 1,0 1-1,1-1 0,0 0 1,0 9-1,0-13-3,0 0 0,1 0 0,-1 1 0,0-1 1,0 0-1,1 0 0,-1 0 0,0 0 0,1 0 0,-1 0 0,1-1 0,-1 1 0,1 0 0,0 0 0,-1 0 1,1 0-1,0 0 0,-1-1 0,1 1 0,0 0 0,0-1 0,0 1 0,1 0 0,0 0 33,0-1 0,-1 0 0,1 1 0,0-1 0,0 0 0,-1 0 0,1 0-1,0 0 1,0 0 0,0-1 0,-1 1 0,1 0 0,2-2 0,1 1 32,0-1 0,0-1 0,0 1 0,0-1 0,0 0 0,-1 0 0,1 0-1,4-6 1,-2 1-47,0 0 0,5-11 0,11-13 144,-19 27-159,-4 4-18,1 1 0,-1-1 0,0 1 0,0-1 1,1 1-1,-1 0 0,0-1 0,1 1 0,-1 0 0,0-1 0,1 1 1,-1 0-1,1-1 0,-1 1 0,0 0 0,1 0 0,-1 0 1,1-1-1,-1 1 0,1 0 0,-1 0 0,1 0 0,0 0 0,0 0-147,0 1 70,11 14 78,0 1 0,16 28-1,-24-37 18,-3-5 91,0-3-72,1 1 1,-1 0-1,0-1 0,1 1 1,-1 0-1,0-1 1,0 0-1,1 1 1,-1-1-1,0 0 0,0 0 1,0 1-1,0-1 1,0 0-1,0 0 1,0 0-1,0 0 0,0 0 1,1-2-1,15-27 221,-14 22-173,3-3-77,0 1 1,-2-1-1,1 0 0,-1-1 0,-1 1 1,0-1-1,-1 0 0,2-16 0,-9 154 123,6-101-92,4-17 17,-5-8-28,1 0 0,0 0-1,0 1 1,0-1 0,0 0 0,-1 0-1,1 0 1,0 0 0,0 0 0,0 0-1,0 0 1,-1 0 0,1 0 0,0 0-1,0-1 1,0 1 0,0 0 0,-1-1-1,1 1 1,0 0 0,0-1 0,-1 1-1,1-1 1,0 1 0,-1-1 0,2 0-1,18-19 191,-14 13-157,92-100-75,-79 115-128,4 9 1,-19-13 152,0-1 1,0 1-1,1-1 1,0 0-1,0 0 1,8 3-1,-5-4 21,1 0 0,-1-1 0,1 0 0,-1 0 0,0-1 0,1 0 0,-1-1 0,1 0-1,-1 0 1,1 0 0,-1-1 0,0-1 0,0 1 0,0-1 0,0-1 0,-1 0 0,1 0 0,-1 0 0,7-6 0,-10 7 14,0 0 0,0-1 0,0 1 0,0-1 0,-1 0 1,0 0-1,0-1 0,0 1 0,-1-1 0,3-5 0,-3 7-18,-1 0 0,0 0-1,0 0 1,0 0 0,0 0 0,-1 0-1,1-1 1,-1 1 0,0 0-1,0 0 1,0-1 0,-1 1 0,1 0-1,-1 0 1,1 0 0,-1-1-1,-2-3 1,3 6-24,-1 0 0,0-1 0,1 1 0,-1 0 1,0 0-1,0 0 0,0 0 0,0 0 0,0 0 0,0 0 0,0 0 0,0 0 0,0 1 1,0-1-1,-1 0 0,1 1 0,0-1 0,0 1 0,-1-1 0,1 1 0,0 0 0,-1-1 1,1 1-1,0 0 0,-1 0 0,1 0 0,-1 0 0,1 0 0,0 0 0,-1 0 0,1 1 1,0-1-1,-1 0 0,1 1 0,0-1 0,-1 1 0,-1 1 0,-4 1-50,-1 2-1,0-1 1,1 1 0,-10 8-1,-48 46-21,56-50 100,0 1-1,1 1 0,0-1 1,-9 18-1,16-26-14,0 0-1,0 0 0,0 1 1,0-1-1,0 0 1,0 1-1,1-1 1,-1 0-1,1 1 1,0-1-1,0 1 1,0-1-1,0 3 0,1-3 0,-1 0-1,1 0 0,0 0 0,-1-1 0,1 1 1,0 0-1,0 0 0,0-1 0,1 1 0,-1-1 0,0 1 1,1-1-1,-1 0 0,1 1 0,-1-1 0,4 2 0,2 1 3,0 0-1,0-1 0,1 1 1,-1-2-1,1 1 0,0-1 1,0 0-1,0-1 1,10 2-1,9-2 254,39-2 0,-52 0-622,1-1 0,-1-1 1,25-6-1,-22 3-2936,-1 0 1,30-17-1,-18 5-1825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24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 9152,'9'11'9753,"10"23"-6899,14 52-879,27 60-173,-49-125-1551,0-1 1,1 0 0,1 0-1,25 28 1,-35-45-210,0 1 105,0 0-1,1-1 1,-1 0 0,1 0 0,5 3-1,-8-5-110,0-1-1,0 1 1,-1-1-1,1 1 0,0-1 1,1 0-1,-1 1 0,0-1 1,0 0-1,0 0 1,0 0-1,0 0 0,0 0 1,0 0-1,0 0 1,0 0-1,0 0 0,0-1 1,0 1-1,0 0 0,0-1 1,0 1-1,0-1 1,0 1-1,0-1 0,0 1 1,0-1-1,-1 0 0,2 0 1,3-4 26,0-1 0,0 1 0,-1-1 0,0 0 0,0 0 0,-1 0 0,6-12 0,15-54 99,-11 33-50,23-57-1181,53-100 1,-82 181-634,2-5-2127,-2 11-2044,-7 27-1401,-4 4 2486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33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7 769 6048,'-7'9'8496,"9"-9"-8344,0 1 1,-1-1-1,1 0 1,0 0-1,-1 0 1,1 0-1,0 0 1,-1 0-1,1 0 1,-1-1-1,1 1 1,0 0-1,-1-1 1,1 0-1,-1 1 1,1-1-1,-1 0 1,1 0-1,-1 0 1,1 0-1,-1 0 1,0 0-1,0 0 1,2-2-1,2-3 167,1 0 0,-1 0 0,0 0 0,3-8 0,0 1-141,-2-1 0,0 0 0,-1 0 0,5-20 1,1-4 194,51-186 1135,-52 187-1309,-4 17-54,13-29-1,-13 34-209,-6 14 58,1 1 1,-1-1-1,0 1 1,0-1-1,0 1 1,0 0-1,0-1 1,0 1-1,1-1 1,-1 1-1,0-1 1,0 1-1,1 0 1,-1-1-1,0 1 1,1 0-1,-1-1 1,0 1-1,1 0 1,-1 0-1,0-1 1,1 1-1,-1 0 1,1 0-1,-1-1 1,0 1-1,1 0 1,-1 0-1,1 0 1,-1 0-1,1 0 1,-1 0-1,0 0 1,1 0-1,-1 0 1,1 0-1,-1 0 1,1 0-1,-1 0 1,1 0-1,-1 0 0,0 0 1,1 1-1,-1-1 1,1 0-1,-1 0 1,1 0-1,-1 1 1,0-1-1,1 0 1,-1 1-1,0-1 1,1 0-1,-1 0 1,0 1-1,1 0 1,2 3 6,0-1 1,-1 1 0,1 0-1,3 8 1,3 9-14,11 42 0,-4-14-9,0-5 166,19 60-94,-32-90 1,0 0 0,-1-1 1,0 1-1,-1 0 0,-1 24 0,-1-33 0,1 0-1,-1 0 0,0 0 0,0 0 1,-1-1-1,0 1 0,0 0 1,0-1-1,0 1 0,-3 3 0,3-5-4,0-1-1,0 1 0,0-1 0,0 0 0,0 0 0,-1 0 0,1 0 0,-1-1 0,1 1 1,-1 0-1,1-1 0,-1 0 0,0 0 0,0 0 0,0 0 0,0 0 0,-4 0 1,-1 0-32,-1-1 0,1 0 1,0 0-1,-1-1 1,1 0-1,0 0 1,-1-1-1,1 0 1,0-1-1,0 0 0,1 0 1,-13-7-1,9 3-111,0 0-1,1 0 1,-1-1-1,2-1 1,-1 1 0,1-2-1,-12-14 1,9 12-554,10 11 219,3 2-208,4 6 663,0-1-1,0 1 1,0-1 0,1-1-1,0 1 1,0-1 0,0 0-1,1 0 1,-1-1 0,1 0-1,0 0 1,1 0 0,-1-1-1,13 4 1,1-2 149,0 0 0,0-1 0,0-1 0,32 0 0,-21-2 25,-1-2 0,1-1 0,0-2 0,35-8 0,-53 9-162,-1-1 0,0 0 0,1-1 0,-1-1-1,-1 0 1,1 0 0,-1-2 0,-1 1-1,1-1 1,-1-1 0,19-19 0,-16 10-1,0 0 0,-1-1 0,11-23 1,28-64 101,-25 47-105,-24 54-31,2-4-6,-1-1-1,0 1 1,0 0-1,3-17 1,-7 25-12,0 1-1,1-1 1,-1 0 0,0 1 0,0-1 0,0 1 0,0-1 0,0 0 0,0 1 0,0-1 0,0 1 0,0-1 0,0 0 0,-1 1 0,1-1 0,0 1 0,0-1 0,0 1 0,-1-1 0,1 1 0,0-1-1,-1 1 1,1-1 0,0 1 0,-1-1 0,-4 13-318,-7 45 461,2 0-1,-3 71 1,11-104-119,3 39 1,0-54 21,0-1-1,1 1 1,-1-1 0,2 1-1,-1-1 1,1 0 0,8 15-1,-10-22-2,1 1-1,-1 0 1,1-1-1,-1 1 0,1-1 1,0 0-1,0 1 1,0-1-1,0 0 1,0 0-1,0 0 0,0 0 1,0-1-1,0 1 1,0-1-1,0 1 0,1-1 1,-1 0-1,0 1 1,0-1-1,0 0 1,1 0-1,2-1 0,5 0 26,-1 0-1,1-1 1,19-6-1,25-11 34,71-36 0,-99 42-95,-1-1 0,0-2 0,-2 0 1,38-35-1,-46 36 7,0 0-1,-1-1 1,-1-1 0,0 0-1,13-26 1,-25 40-8,7-15 81,-8 18-73,0-1-1,0 1 0,0 0 0,0-1 0,0 1 1,0 0-1,0-1 0,0 1 0,0 0 0,0-1 0,0 1 1,0 0-1,0-1 0,0 1 0,0 0 0,-1-1 0,1 1 1,0 0-1,0 0 0,0-1 0,0 1 0,-1 0 1,1-1-1,0 1 0,0 0 0,-1 0 0,1 0 0,0-1 1,0 1-1,-1 0 0,1 0 0,0 0 0,-1 0 0,1-1 1,0 1-1,0 0 0,-1 0 0,1 0 0,0 0 1,-1 0-1,1 0 0,0 0 0,-1 0 0,1 0 0,0 0 1,-1 0-1,1 0 0,-1 0-13,0 0 0,1 1 0,-1-1 1,0 0-1,1 1 0,-1-1 0,1 0 0,-1 1 1,1-1-1,-1 1 0,1-1 0,-1 1 0,1-1 0,-1 1 1,1-1-1,-1 1 0,1-1 0,0 1 0,-1 0 1,-8 17-202,5-9 139,-67 104-281,-9 15 500,77-121-101,-3 3-56,1 1 0,-5 13 1,9-22 14,0 0 0,1 0-1,-1 0 1,1 1 0,-1-1 0,1 0 0,0 0 0,0 1 0,0-1 0,0 0 0,0 0 0,0 1 0,1-1 0,-1 0 0,1 0 0,-1 0 0,1 1 0,1 1 0,-1-3 12,0 0 0,0 0 1,0 0-1,1 0 0,-1 0 1,0-1-1,0 1 0,0 0 0,1-1 1,-1 1-1,0-1 0,1 1 1,-1-1-1,1 0 0,-1 0 1,0 1-1,1-1 0,-1 0 1,1 0-1,-1 0 0,0-1 1,1 1-1,1-1 0,0 1-13,1-1-1,-1 0 1,0 0-1,1 0 0,-1 0 1,0 0-1,0-1 1,5-3-1,-2 0-13,-1 0 0,0-1 0,-1 1 1,1-1-1,-1 0 0,0-1 0,6-12 0,-6 11-111,0 0-1,0 1 1,1-1-1,0 1 1,7-7 0,-12 14 124,0 0 0,0 0 0,0-1 1,0 1-1,0 0 0,1 0 0,-1 0 0,0 0 1,0 0-1,0 0 0,0 0 0,0 0 1,0 0-1,0 0 0,0 0 0,1 0 1,-1 0-1,0-1 0,0 1 0,0 0 1,0 0-1,0 0 0,0 0 0,1 0 0,-1 0 1,0 0-1,0 0 0,0 0 0,0 0 1,0 1-1,0-1 0,1 0 0,-1 0 1,0 0-1,0 0 0,0 0 0,0 0 1,0 0-1,0 0 0,0 0 0,0 0 0,1 0 1,-1 0-1,0 0 0,0 1 0,0-1 1,0 0-1,0 0 0,0 0 0,0 0 1,0 0-1,3 11-96,-2 12 52,-1-21 27,-1 11 69,0 0 0,-1 0 1,0 0-1,-1 0 0,0 0 0,-1-1 0,-1 1 1,0-1-1,-1 0 0,0 0 0,-14 19 1,6-11 104,-2-1 0,0-1 0,-1 0 0,-1-1 0,-28 20 0,38-31-120,-1-1 1,0 0-1,0 0 0,0-1 0,0 0 0,-18 5 0,22-8-82,0 0 1,0 0-1,0 0 0,-1 0 0,1-1 0,0 0 1,-1 0-1,1 0 0,0-1 0,0 0 0,0 0 1,-1 0-1,1-1 0,-7-2 0,11 3 35,1 1 1,-1 0-1,1 0 0,-1 0 0,0-1 0,1 1 1,-1 0-1,1-1 0,-1 1 0,1-1 0,-1 1 1,1 0-1,-1-1 0,1 1 0,0-1 0,-1 1 1,1-1-1,0 1 0,-1-1 0,1 0 1,0 1-1,0-1 0,-1 1 0,1-1 0,0 0 1,0 1-1,0-1 0,0 1 0,0-1 0,0 0 1,0 1-1,0-1 0,0 0 0,0 1 0,0-1 1,0 1-1,0-1 0,1-1 0,1 0-19,0-1-1,0 0 1,0 1-1,0 0 1,1-1-1,3-2 1,2-2 78,5-5-12,0 1 0,0 1 0,1 0-1,19-10 1,65-28 47,10-5-209,24-30 293,37-21 476,-164 101-610,0 1-1,0-1 0,1 1 1,-1 0-1,9-1 0,-14 3-19,1-1 0,0 1 0,0 0 0,0 0-1,0 0 1,-1-1 0,1 1 0,0 0 0,0 0-1,0 0 1,0 1 0,0-1 0,0 0-1,-1 0 1,1 0 0,0 1 0,0-1 0,0 0-1,-1 1 1,1-1 0,0 0 0,0 1 0,-1-1-1,1 1 1,0 0 0,-1-1 0,1 1 0,-1-1-1,1 1 1,-1 0 0,1 0 0,-1-1 0,1 1-1,-1 0 1,1 0 0,-1-1 0,0 1 0,0 0-1,1 0 1,-1 0 0,0 0 0,0-1 0,0 1-1,0 0 1,0 1 0,-1 3 11,1-1 0,-1 1 0,0-1 0,-1 1 0,1-1 0,-1 0 1,0 0-1,-3 6 0,-21 31 172,1-11-261,19-24 86,1-1 0,0 1 0,1 0 0,-1 0 0,1 0 0,-4 9 0,4-6 218,2-9-47,3-1-182,-1 0 0,1-1 1,0 1-1,0 0 1,-1 0-1,1 1 0,0-1 1,0 0-1,0 0 1,0 0-1,0 0 0,2 0 1,36-26 127,-21 14-205,27-15 0,-26 18-31,64-31 42,-74 37 60,1 1 0,-1 0 1,1 0-1,0 1 0,1 0 0,15-1 0,-19 4-10,0-1 1,0 1-1,-1 0 1,1 1-1,0-1 1,-1 1 0,1 1-1,-1-1 1,0 1-1,0 0 1,0 1-1,0-1 1,-1 1 0,1 0-1,-1 1 1,0-1-1,0 1 1,-1 0-1,1 0 1,-1 1 0,4 6-1,19 29 566,-26-40-551,-1 0 0,0-1 0,1 1 0,-1-1 0,1 0 0,-1 1 0,1-1 0,-1 1 0,1-1 0,-1 0 0,1 1 1,0-1-1,-1 0 0,1 1 0,-1-1 0,1 0 0,0 0 0,-1 0 0,1 0 0,0 0 0,-1 0 0,1 0 0,0 0 0,-1 0 0,1 0 0,0 0 0,-1 0 0,1 0 0,0 0 1,-1 0-1,1-1 0,-1 1 0,1 0 0,0 0 0,0-1 0,1-1 27,1 1 0,-1 0 0,0-1 0,0 0 0,0 0 0,4-3 0,9-15-5,-1-1 0,18-35 1,6-10-309,-38 66 272,0-1-1,0 1 1,0 0-1,0 0 1,0 0 0,0-1-1,1 1 1,-1 0 0,0 0-1,0 0 1,0 0-1,0-1 1,1 1 0,-1 0-1,0 0 1,0 0 0,0 0-1,1 0 1,-1 0-1,0 0 1,0 0 0,1-1-1,-1 1 1,0 0 0,0 0-1,0 0 1,1 0-1,-1 0 1,0 0 0,0 0-1,1 1 1,5 5-191,3 17-13,-7-18 140,8 28 47,-7-23 96,0 1 1,0-1 0,8 13 0,-10-20-60,1 0 1,0-1 0,0 1-1,0 0 1,0-1-1,0 0 1,0 1-1,1-1 1,-1 0 0,1 0-1,-1-1 1,1 1-1,0 0 1,0-1-1,5 2 1,-1-1 43,-1-1 0,1 0 0,0 0 0,0-1 0,-1 0 0,1 0 0,0-1-1,0 1 1,0-2 0,-1 1 0,1-1 0,10-3 0,-2-1 0,0-1 0,0 0 0,0-1 0,15-11 0,-17 9-82,-2 0 1,1-1 0,-1 0 0,0 0 0,-1-1-1,16-25 1,39-87 86,-57 109-13,94-232 18,-86 202-159,-9 29-4,-1 0 0,-1 0 0,0 0 0,-1-1-1,-1 0 1,1-19 0,-6 61 54,-1 0 0,-1 0 0,-1 0 0,-8 24 0,-5 19 99,17-65-53,-49 200-85,39-168 76,-1 0-1,-2-2 1,-32 57-1,22-52 29,-1-1 0,-2-2-1,-2 0 1,-1-2 0,-1-1 0,-50 38 0,76-66-41,0 0 1,-1 0 0,-8 4 0,12-8-12,0 1-1,1 0 1,-1-1 0,0 1-1,0-1 1,0 0 0,0 1 0,0-1-1,0 0 1,0 0 0,0 0-1,1-1 1,-1 1 0,0 0 0,-4-2-1,6 2 22,-1 0-1,1-1 1,-1 1 0,1 0-1,-1 0 1,1-1-1,-1 1 1,1 0 0,0 0-1,-1-1 1,1 1 0,-1-1-1,1 1 1,0 0-1,-1-1 1,1 1 0,0-1-1,0 1 1,-1-1-1,1 1 1,0-1 0,0 1-1,0-1 1,-1 1-1,1-1 1,0 0 0,0-1-6,0 1 0,0-1 1,1 1-1,-1 0 0,0-1 1,1 1-1,-1 0 0,1-1 1,-1 1-1,2-2 0,1-1-21,0-1 0,0 1-1,0-1 1,8-6 0,-2 4 28,-1 1 1,1 0 0,1 0 0,-1 1 0,17-7-1,53-15 152,-50 18-100,29-10 64,-2-1 1,0-3 0,89-51-1,-133 66-44,4-3 308,0 2 1,34-16 0,-49 25-341,-1-1 1,1 1-1,0 0 1,0 0-1,-1-1 1,1 1-1,0 0 1,0 0-1,0 0 1,-1 0-1,1 0 1,0 0-1,0 0 1,0 0 0,-1 0-1,1 0 1,0 0-1,0 0 1,0 1-1,-1-1 1,1 0-1,0 1 1,0-1-1,-1 0 1,1 1-1,0-1 1,0 1-1,0 1 19,0 0 0,0 0 0,0 0 0,0 0 0,0 0 0,-1 0 0,1 0-1,0 3 1,0 0 22,2 11-162,-1 0 0,-1 0 0,0 1 0,-2 19 0,0-2-6158,-1-78-8765,0 30 14532,2-26 0,2 13 766,-1 3 1233,1 0-1,7-30 1,-7 47-1374,0 0 0,0 0 0,1 0 0,0 1 0,0-1-1,1 0 1,-1 1 0,1 0 0,1 0 0,-1 0 0,11-9 0,-7 8-657,0 1-1,1 0 1,0 1-1,0 0 1,0 0 0,1 1-1,18-6 1,-2 3-2103,50-5 0,-31 7 1321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35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119 500 5152,'1'1'216,"0"-1"1,0 1-1,0-1 1,0 1-1,0 0 1,0-1 0,0 1-1,0 0 1,0 0-1,1 1 1,2 3 446,-3-4-312,-1 0 0,1 0 0,-1 0 0,0 1 0,1-1 0,-1 0 0,0 0 0,0 0 0,0 0 0,0 1 0,0-1 0,0 0 0,-1 0 0,1 2 0,-1 0 448,0 3-382,0-1 1,-1 1-1,1-1 1,-1 0-1,-1 1 1,1-1-1,-5 6 0,-5 13 500,-81 149 3696,91-170-4559,1 0-1,-1 0 1,1 0-1,0 0 1,0 1-1,0-1 1,0 0-1,0 1 1,1-1-1,0 0 1,-1 1 0,1-1-1,1 0 1,-1 1-1,0-1 1,2 6-1,-1-6-39,0 0 1,0-1-1,0 1 0,1-1 0,-1 1 0,0-1 0,1 0 0,0 0 0,0 0 1,0 0-1,0 0 0,0 0 0,0 0 0,0 0 0,0-1 0,1 1 1,-1-1-1,1 0 0,-1 1 0,1-1 0,2 0 0,1 1-122,1-1 1,0 0-1,-1 0 0,1-1 0,-1 1 0,1-2 0,-1 1 0,1-1 1,9-1-1,7-4-361,27-10 0,-5-1 289,24-8 72,76-22 695,-140 45-351,0 0 1,1 1-1,-1-1 1,0 1-1,11 0 1,-34 11 963,1-3-868,-1-1-6,-24 13 1,35-16-287,1 1 1,0 0-1,0 1 1,0-1 0,0 1-1,-9 11 1,13-14-18,0 1 0,1 0 0,-1 0 0,0 0 0,1 0 0,-1 0 0,1 0 0,0 0 0,0 0 0,0 1 0,0 5 0,1-7-7,0-1 1,0 0-1,0 0 1,0 1-1,0-1 1,0 0-1,0 0 1,1 0-1,-1 1 1,0-1-1,1 0 1,-1 0-1,1 0 1,0 0-1,-1 0 1,1 0-1,0 0 1,0 0-1,-1 0 1,1 0-1,0 0 1,0 0-1,0 0 1,0-1-1,0 1 1,0 0-1,0-1 1,1 1-1,-1-1 1,0 1-1,0-1 1,0 0-1,0 1 1,3-1-1,18 0 143,-9-1-222,-2 0-25,1 0-1,-1-1 1,0 0 0,0-1-1,0 0 1,0 0 0,-1-1-1,1-1 1,-1 0-1,0 0 1,0-1 0,-1 0-1,10-8 1,-14 10 43,0 1-1,0 0 1,0 0 0,1 0-1,-1 1 1,1 0 0,7-2-1,-11 4 71,0 0-1,-1 0 0,1 0 1,0 0-1,-1 0 1,1 0-1,-1 1 0,1-1 1,0 1-1,-1-1 1,1 1-1,-1-1 1,1 1-1,-1 0 0,1 0 1,-1 0-1,0 0 1,1 0-1,1 2 0,22 24 939,-2 8-537,-22-35-421,0 1-1,0-1 0,0 0 1,0 0-1,0 0 0,0 0 1,0 0-1,0 0 0,0 0 1,0 0-1,0 0 0,0 0 1,0-1-1,0 1 0,0 0 0,0-1 1,0 1-1,2-2 0,-2 2-27,6-3-100,0 0 1,0-1-1,-1 1 0,1-1 1,-1 0-1,0-1 0,-1 0 0,11-10 1,17-14-86,-17 14 132,-14 13 104,0-1 0,0 1 1,0 0-1,0 0 1,0 0-1,1 0 1,-1 1-1,1-1 1,-1 0-1,1 1 1,0 0-1,5-2 1,-7 4 38,0-1 1,0 1-1,-1 0 1,1 0-1,0 0 1,0 0-1,-1 0 1,1 0 0,0 0-1,-1 0 1,1 0-1,-1 0 1,1 1-1,-1 0 1,1 8 48,0-1 0,0 1 0,-2 13 0,0 0 140,1-22-282,0 1-1,0-1 1,0 1 0,-1-1-1,1 0 1,-1 1 0,1-1-1,-1 1 1,0 1 0,1-3-356,3-3 403,-2 2-16,7 25-485,-1-34 622,0 0-222,-1-1-1,0 0 0,5-12 0,-10 20 45,0 0 1,1-1-1,0 1 1,-1 0-1,1 0 1,0 0-1,1 0 0,-1 0 1,0 1-1,5-5 1,-6 6 47,0 0 0,1 0 0,-1 0 0,0 1 0,0-1 0,1 0 0,-1 0 0,0 1 0,1-1 0,-1 1 0,1-1 0,-1 1 0,1 0 0,-1 0 0,1-1 0,-1 1 0,1 0 0,-1 0 0,1 1 0,-1-1 0,1 0 0,-1 0 0,1 1 0,-1-1 0,1 1 0,-1-1 0,1 1 0,0 0 0,8 6 179,-1 1-1,-1 0 1,1 0 0,-1 1-1,12 17 1,-3-5-231,-15-19 48,1 0 0,-1 0 0,1 0 0,-1 0 0,1 0 0,0-1 0,0 1 0,0-1 0,0 0 0,0 0 0,0 0 0,0 0 0,0 0 0,0-1 0,6 1 0,2-1 37,0 0 1,-1 0-1,16-3 0,-6 0-76,-1 0-1,1-2 1,-1 0-1,0-2 0,0 0 1,27-15-1,-36 16-19,0 0-1,0 0 1,-1-1-1,0-1 1,-1 0-1,0 0 1,0 0-1,0-1 1,-1 0-1,-1-1 1,1 0-1,9-20 1,8-36 36,29-120 1,-36 117 59,11-58-60,-16 70-45,-9 37 74,-1 0 1,-1-38-1,-1 36 44,0 21-48,-1 0 0,1 1-1,0-1 1,0 0 0,0 0-1,0 0 1,-1 0 0,1 1-1,0-1 1,-1 0 0,1 0-1,0 1 1,-1-1 0,1 0-1,-2 0 1,-2 0 59,-1 8-53,-7 31 77,1 1-1,3 0 0,-8 80 0,9 122 104,7-211-126,0-3 0,1 0 1,1 0-1,2 0 0,0-1 0,10 32 0,1-31 330,-15-27-400,0 1 0,1-1 0,-1 0 0,1 1 0,-1-1 0,1 1 0,-1-1 0,1 0-1,-1 1 1,1-1 0,-1 0 0,1 0 0,-1 1 0,1-1 0,-1 0 0,1 0-1,-1 0 1,1 0 0,0 0 0,-1 0 0,1 0 0,-1 0 0,1 0 0,0 0 0,-1 0-1,1 0 1,-1 0 0,1 0 0,-1 0 0,1-1 0,0 1 0,-1 0 0,1 0 0,0-1-1,18-9-43,-6 1-78,-2 2 101,0-1-1,-1 0 1,0 0-1,0-1 1,9-11 0,89-113-81,-91 113 94,7-9 70,-15 20 185,-8 9-225,0-1 0,-1 1 1,1-1-1,0 0 0,0 1 0,-1-1 1,1 0-1,0 0 0,-1 1 1,1-1-1,-1 0 0,1 0 0,-1 0 1,1-1-1,1-2 0,0-1 0,0 1 0,0 0 0,4-5 0,6-13 108,12-44-327,24-100-1,-22 44-42,-23 101 181,-1 0 1,-1 0-1,-3-41 1,2 60 50,0-1-1,-1 1 1,1-1 0,-1 0 0,0 1-1,1-1 1,-1 1 0,0 0 0,-2-4 0,2 6 3,1-1 1,0 1-1,0 0 1,-1 0 0,1-1-1,0 1 1,-1 0 0,1 0-1,0-1 1,-1 1 0,1 0-1,0 0 1,-1 0 0,1 0-1,0-1 1,-1 1 0,1 0-1,-1 0 1,1 0 0,0 0-1,-1 0 1,1 0-1,-1 0 1,0 0 0,0 1-9,0-1 1,0 1-1,0-1 1,0 1-1,0 0 1,0-1-1,0 1 1,0 0-1,0 0 0,0-1 1,-1 3-1,-14 18-17,1 1-1,1 0 0,-22 48 1,19-30 93,1 0 1,2 1-1,2 0 1,1 1-1,3 1 1,1 0-1,2 0 1,2 0-1,3 50 0,1-85-25,-1 0-1,1 1 0,1-1 1,0 0-1,0 0 0,0 0 1,1 0-1,0 0 0,0-1 1,1 1-1,0-1 0,9 11 1,-11-16-30,0 0 1,0 0 0,0-1-1,0 1 1,0 0 0,1-1-1,-1 0 1,0 0 0,1 1-1,-1-1 1,1-1 0,0 1-1,-1 0 1,1-1 0,-1 1-1,1-1 1,0 0 0,3 0-1,3 0-41,1-1 0,-1 0 0,17-5 0,-17 4 49,-1 0 1,1-1 0,-1 0-1,1-1 1,-1 0-1,0 0 1,0-1-1,-1 0 1,0 0 0,1-1-1,-2 1 1,1-2-1,-1 1 1,0-1 0,0 0-1,-1 0 1,9-16-1,67-130-58,-81 153 43,0 0 0,0 0 0,0 0 0,1 0 0,-1-1 0,0 1 0,0 0 0,0 0 0,0 0 0,0 0 0,0 0 0,0 0 0,0-1 0,0 1 0,0 0 0,0 0 0,0 0 0,0 0 0,0 0 0,0 0 0,1 0 1,-1 0-1,0 0 0,0-1 0,0 1 0,0 0 0,0 0 0,0 0 0,0 0 0,1 0 0,-1 0 0,0 0 0,0 0 0,0 0 0,0 0 0,0 0 0,0 0 0,1 0 0,-1 0 0,0 0 0,0 0 0,0 0 0,0 0 0,0 0 0,1 0 0,1 7 46,0 13 45,-3 54 189,-4 1 0,-19 101 0,20-143-187,4-25-76,-1 0 0,0 0 0,-3 11-1,4-19-23,-1 1-1,1-1 1,0 1-1,0 0 1,-1-1-1,1 1 0,0-1 1,0 1-1,0 0 1,0-1-1,0 1 1,0 0-1,-1-1 1,2 1-1,-1 0 0,0-1 1,0 1-1,0 0 1,0-1-1,0 1 1,0 0-1,1-1 0,-1 1 1,0-1-1,1 1 1,-1 0-1,0-1 1,1 1-1,0 0 1,0-1-5,0 0 0,-1 0 1,1 0-1,0 0 0,0-1 0,0 1 1,-1 0-1,1 0 0,0-1 1,0 1-1,-1 0 0,1-1 1,0 1-1,-1-1 0,1 1 1,0-1-1,-1 1 0,1-1 1,-1 0-1,1 1 0,-1-1 0,1 0 1,-1 1-1,1-2 0,8-12-87,-1 0-1,9-20 0,6-10 1,-7 10 79,3-3-106,-14 27-14,-9 11-209,-14 15-88,-3 5 355,0-1 0,-2-1 0,0-1 0,-41 24 0,-53 13 299,112-53-166,-1 0 0,1 1 0,0 0 0,0 0-1,1 0 1,-6 5 0,9-7-9,3-1 5,26 0 42,-7 1-199,23-3 0,-12-1-533,-1-2 0,49-14 0,-73 17 192,54-20-2859,-52 17 928,0 1 1,12-10-1,-20 14 2117,0 0 0,0-1 0,-1 1-1,1-1 1,0 0 0,0 1 0,-1-1-1,1 0 1,0 1 0,-1-1-1,1 0 1,-1 0 0,1 1 0,-1-1-1,0 0 1,1 0 0,-1 0 0,0 0-1,1 0 1,-1 0 0,0 0-1,0 0 1,0 1 0,0-1 0,0 0-1,0 0 1,0 0 0,0 0 0,0 0-1,0 0 1,-1 0 0,1 0-1,0 0 1,-1 0 0,1 1 0,0-1-1,-2-1 1,-14-17-3437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36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4 169 12544,'-4'-4'4639,"26"-1"-3583,18-10-320,-12 7 160,4-4-640,3-4 128,9-4-256,11 0-544,12 0 192,1 0-3423,-10 3 2015,-8 6-5664,-24 11 4096,-16 8 480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36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95 14784,'0'-43'5471,"-13"34"-4223,13 1-384,0 1-1696,3 2 672,-3-3 128,0 5-576,-3 0 320,3-2-2912,3 1 1761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37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24 11040,'-45'-6'4096,"37"6"-3168,3-5-289,15 1-4542,3-4 1791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40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390 744 3904,'8'-11'420,"-6"8"431,1-1-1,-1 1 0,0-1 1,0 0-1,0 0 0,1-4 0,-3 7-568,0-1-1,0 1 0,0 0 0,0-1 0,0 1 1,0 0-1,0-1 0,0 1 0,0 0 0,0-1 1,-1 1-1,1 0 0,-1-1 0,1 1 0,-1 0 0,1 0 1,-1 0-1,0 0 0,0-1 0,1 1 0,-1 0 1,0 0-1,0 0 0,-2-1 0,2 1-187,-1 0 0,0 0 1,1 0-1,-1 0 0,0 1 0,0-1 0,0 0 0,0 1 0,1-1 0,-1 1 0,0 0 1,0 0-1,0 0 0,0 0 0,0 0 0,0 0 0,0 0 0,0 0 0,-3 2 1,-5 0 47,1 1 0,-16 8 0,9-3-26,0 1-1,1 1 0,0 1 0,1 0 0,-19 18 0,-59 70 87,87-93-204,-57 72 250,53-65-160,1 0 0,1 1 0,0 0 0,-8 20 0,15-32-45,-1-1 1,0 1-1,1 0 1,0-1-1,-1 1 1,1 0-1,0 0 0,0-1 1,0 1-1,0 0 1,0 0-1,0-1 0,0 1 1,0 0-1,1 0 1,-1-1-1,1 1 1,0 0-1,-1-1 0,1 1 1,2 2-1,-2-3-16,0 0 0,1 0-1,-1 0 1,0 0-1,1 0 1,-1 0 0,1-1-1,-1 1 1,1-1 0,-1 1-1,1-1 1,0 1 0,-1-1-1,1 0 1,-1 0 0,1 0-1,0 0 1,-1 0-1,1 0 1,0 0 0,-1-1-1,1 1 1,1-1 0,10-3-18,0-1 1,0 0-1,0-1 1,-1 0 0,0-1-1,-1-1 1,1 1-1,-1-2 1,-1 0 0,0 0-1,14-16 1,3-6-150,-2-2 0,32-54 1,-24 30 84,-2-2-1,-2-1 1,-4-1 0,-2-1 0,25-105 0,-44 149 2,-1 1-1,-1-1 1,0 0 0,-1 1-1,-1-1 1,-2-19 0,-2 30-372,-1 10 125,-4 14-15,8-14 283,-15 37 180,1 1 1,2 1-1,2 0 0,1 0 1,-5 67-1,9-50 141,2-1 0,5 64 0,1-103-173,0 0 0,1-1 0,1 1 0,0-1 0,2 1 0,0-1 1,1-1-1,1 1 0,0-2 0,19 28 0,-26-42-76,1 1 0,0-1 0,-1 0 0,1 0-1,1 0 1,-1 0 0,0 0 0,0 0 0,1 0-1,-1-1 1,1 1 0,-1-1 0,6 2 0,-5-2-14,0-1 0,-1 0 0,1 0 0,0 0 0,-1 0 1,1 0-1,0 0 0,-1-1 0,1 1 0,0-1 0,-1 0 1,1 0-1,-1 0 0,1 0 0,2-2 0,1-1-21,1 0 0,-1 0 0,0-1 0,-1 0 0,1 0 0,6-8 0,28-39-64,-20 25 67,24-39 34,-28 40-103,26-32 0,-14 23-547,-28 35 599,0 0 0,0 0 1,0-1-1,0 1 0,0 0 0,0 0 0,0 0 0,0 0 0,0 0 0,0 0 0,0-1 0,0 1 0,0 0 0,0 0 0,1 0 1,-1 0-1,0 0 0,0 0 0,0 0 0,0 0 0,0-1 0,0 1 0,0 0 0,1 0 0,-1 0 0,0 0 0,0 0 1,0 0-1,0 0 0,0 0 0,1 0 0,-1 0 0,0 0 0,0 0 0,0 0 0,0 0 0,0 0 0,0 0 0,1 0 0,-1 0 1,0 0-1,0 0 0,0 0 0,0 0 0,0 0 0,0 1 0,1-1 0,-1 0 0,3 9-149,-2 10 81,-2 12 29,0-12 107,1 0 0,5 35 0,-5-50-9,1 0 0,0 1 0,0-1 0,1 0 0,-1 1 0,1-1 0,0 0 0,0 0 0,0-1 0,0 1 0,1 0 0,0-1 0,0 1 0,0-1 0,0 0 1,0 0-1,6 4 0,-6-6-19,0 1 0,1-1 0,-1 0 0,1 0 0,-1 0 0,1 0 0,-1 0 0,1-1 1,-1 0-1,1 0 0,0 0 0,-1 0 0,1 0 0,6-2 0,-2 0 23,1 0 0,-1-1 0,1 0-1,-1-1 1,8-4 0,-4 1-35,-1 0-1,-1-1 1,1-1 0,-2 0 0,1 0 0,-1-1 0,13-17-1,47-85 251,-58 93-229,86-158 423,-71 122-399,26-76 1,-28 52-329,14-83 0,-37 160 253,0 0-29,-1-1 1,1 0-1,0 0 1,-1 0 0,0 0-1,0 0 1,0 0 0,0 0-1,0 0 1,-1 0 0,1 0-1,-2-4 1,0 7-84,0 4-5,-68 186-474,63-170 580,-47 177 30,0-2-128,-94 180 364,11-34 19,109-269-194,25-60-226,6-14-94,12-21-199,97-162-439,-56 97 908,-35 52 25,25-61 0,8-43-133,28-65 42,122-150 307,-157 278-264,21-29 426,18-31 447,-72 117-747,-7 14-54,-6 6-66,-1 1-1,0-1 1,0 0 0,1 0 0,-1 0 0,0 0-1,0 0 1,0 0 0,1 1 0,-1-1-1,0 0 1,0 0 0,0 0 0,0 1 0,1-1-1,-1 0 1,0 0 0,0 0 0,0 1 0,0-1-1,0 0 1,0 0 0,0 1 0,0-1-1,0 0 1,0 0 0,0 1 0,0-1 0,0 0-1,0 0 1,0 1 0,0-1 0,0 0 0,0 0-1,0 1 1,0-1 0,-2 18-5,0 1 1,-1-1-1,-2 0 0,1 0 1,-11 24-1,-1-4 64,-34 63 0,5-15-23,-95 278-3,69-164 26,46-135-24,-80 233 321,64-186-214,56-142-616,2 0 1,23-32 0,-34 55 468,0-1-1,1 1 1,-1 0 0,2 0-1,-1 1 1,1 0-1,0 0 1,15-7 0,6-2 95,38-12 1,-62 25-93,117-40-229,-68 25 282,-1-2 1,54-27-1,-95 39 6,9-4 92,26-18 1,-40 24-123,0-1 1,-1 1-1,1-1 0,-1-1 1,-1 1-1,1-1 1,4-9-1,-2 4-1,-1-1 0,-1 0-1,0 0 1,0-1 0,-2 1 0,0-1 0,0 0-1,-1 0 1,-1 0 0,0-1 0,-1 1 0,-1 0-1,-1-20 1,1 33-33,0 0 0,-1 0 0,1 0 1,0 0-1,0 0 0,-1 0 0,1 0 0,-1-1 0,1 1 0,-1 0 0,1 0 0,-2-1 0,2 2-1,0 0-1,-1-1 1,1 1-1,0 0 1,-1 0 0,1-1-1,0 1 1,-1 0-1,1 0 1,-1 0-1,1-1 1,0 1 0,-1 0-1,1 0 1,-1 0-1,1 0 1,-1 0-1,1 0 1,0 0 0,-1 0-1,1 0 1,-1 0-1,-1 1-11,0-1 1,1 1-1,-1 0 0,1 0 0,-1 0 1,1 0-1,0 0 0,-1 0 0,1 0 1,0 0-1,0 1 0,0-1 0,0 0 1,0 1-1,-1 1 0,-14 25 138,1 0 0,2 1 0,-19 60 0,29-78-82,1 2-1,0-1 0,0 0 1,1 0-1,1 0 0,0 1 1,1-1-1,2 13 0,-2-20 26,0 1 0,1-1 0,-1-1 0,1 1 0,0 0 0,1 0 0,-1-1 0,1 1 0,4 6-1,-5-9-8,1 0-1,-1 0 0,0 1 1,1-2-1,0 1 0,-1 0 1,1 0-1,0-1 0,0 1 1,0-1-1,0 0 1,0 0-1,0 0 0,0 0 1,0-1-1,5 1 0,-3-1-36,1-1 0,-1 1 0,0-1 0,1-1 0,-1 1 0,0-1 0,0 0 0,0 0 0,0 0 0,8-6 0,-4 3-33,26-15-46,-1-1 0,-1-2 0,36-33 0,83-89 12,-86 80-79,-61 60 111,-1 0 0,1 0 0,0 1-1,0 0 1,0 0 0,0 1 0,1-1-1,0 1 1,-1 0 0,1 1 0,8-3 0,-12 4 10,-1 1 0,0 0 0,0 0 1,1 0-1,-1 0 0,0 1 1,0-1-1,0 0 0,1 1 0,-1-1 1,0 0-1,0 1 0,0-1 1,0 1-1,0 0 0,0-1 0,0 1 1,0 0-1,0 0 0,0-1 1,0 1-1,0 0 0,0 0 0,-1 0 1,1 0-1,0 0 0,-1 0 1,1 0-1,-1 1 0,2 1 0,1 5 50,-1 0 0,1 0 0,1 13-1,-1-7-16,10 48 169,11 39 46,-19-86-146,0 0 1,1-1-1,1 0 1,14 23-1,-19-34-76,0 0 0,0 0-1,0 0 1,0 0 0,1-1-1,-1 1 1,1-1 0,0 0-1,0 0 1,0 0 0,5 3-1,-6-4 4,0-1 1,1 1-1,-1-1 0,1 1 0,-1-1 0,0 0 0,1 0 0,-1 0 0,1 0 0,-1-1 1,0 1-1,1 0 0,-1-1 0,1 0 0,-1 0 0,0 0 0,0 0 0,3-1 0,6-5-34,1 0-1,-1 0 1,-1-1-1,1-1 1,-1 0-1,-1 0 0,0-1 1,0 0-1,-1-1 1,0 0-1,7-13 1,0-5-103,-1 0 1,-1-1 0,13-43-1,-23 65 92,0-1 0,-1 0 0,0 0 0,0 0 0,-1 0 0,0 0 0,-1 0 0,0 0 0,-1-10 1,1 18 11,0 0 1,0 1 0,0-1 0,0 0 0,0 0 0,-1 1 0,1-1 0,0 0 0,0 0 0,-1 1 0,1-1 0,0 0 0,-1 1 0,1-1 0,-1 0 0,1 1 0,-1-1 0,1 1 0,-1-1 0,1 0 0,-1 1 0,0-1 0,1 1 0,-1 0 0,1-1 0,-1 1 0,0 0 0,0-1 0,1 1 0,-1 0 0,0 0 0,0-1 0,1 1 0,-1 0 0,0 0 0,0 0 0,1 0 0,-1 0 0,0 0 0,0 0 0,0 1 0,1-1 0,-1 0 0,0 0 0,1 0 0,-2 1 0,-1 1-5,0-1 0,0 1 0,0 0 0,0 0 0,0 1 0,0-1 0,1 1 0,-1-1 0,-2 5 0,-3 4 50,0 2 0,1-1 0,1 1 1,0 0-1,-4 15 0,1 0 154,-8 42 0,14-55-64,1 1 0,0 18-1,2-30-85,0 0-1,0 1 1,0-1-1,1 0 1,0 1 0,0-1-1,0 0 1,0 0-1,1 0 1,-1 0-1,1 0 1,4 6-1,-5-8-22,1-1 0,0 1-1,-1-1 1,1 0 0,0 1-1,0-1 1,0 0 0,0 0 0,0 0-1,0 0 1,0-1 0,0 1-1,0-1 1,0 1 0,1-1 0,-1 0-1,0 1 1,5-1 0,4-1 63,0 0 0,17-4 1,-20 4-71,30-7-64,-1-2 1,0-2-1,-1-1 1,61-31-1,-70 29-27,-16 9 83,-1 0 1,1 0-1,0 2 1,1-1-1,-1 1 1,18-3-1,-28 6 1,0 1 0,0 0 0,1 0-1,-1 0 1,0-1 0,1 1-1,-1 0 1,0 1 0,1-1-1,-1 0 1,0 0 0,1 1 0,-1-1-1,0 0 1,0 1 0,0-1-1,1 1 1,-1 0 0,0-1-1,0 1 1,0 0 0,0 0 0,0 0-1,0 0 1,0 0 0,0 0-1,0 0 1,-1 0 0,1 0-1,0 0 1,-1 0 0,1 0 0,-1 0-1,1 1 1,-1-1 0,1 0-1,-1 0 1,0 3 0,1 4 53,-1-1 0,0 1 0,-1 0 0,0-1 0,-2 12 0,1-8 42,-2 9 48,-2 0 0,0-1 0,-9 22 0,14-40-288,4-2 28,-1 1-1,0-1 0,0 0 1,0 0-1,-1 0 0,1 0 1,0-1-1,0 1 0,0 0 1,-1-1-1,1 1 0,1-4 1,3 0-21,11-13 17,-14 14 93,-1 1 0,1 0 0,0 0 0,0 1 1,0-1-1,0 0 0,0 1 0,1 0 0,-1 0 0,1 0 1,-1 0-1,7-2 0,-8 4 49,0 0 0,0 1 0,0-1 1,0 0-1,0 1 0,1-1 0,-1 1 0,0 0 1,0 0-1,-1 0 0,1 0 0,0 0 0,0 0 0,0 0 1,-1 1-1,4 2 0,1 2 78,1 0 1,-2 0-1,7 8 0,-10-11-56,0 0-1,0-1 0,0 1 0,1-1 0,-1 0 1,1 1-1,-1-1 0,1 0 0,0 0 0,0-1 0,0 1 1,0 0-1,0-1 0,0 0 0,0 0 0,1 0 0,-1 0 1,0 0-1,1-1 0,4 1 0,-3-1-20,1-1 1,0 1-1,0-1 0,0 0 1,-1 0-1,1-1 1,0 0-1,-1 0 0,0 0 1,8-4-1,8-4 56,-7 5-46,0-2 0,0 1 0,0-2-1,-1 0 1,0-1 0,0 0 0,-1 0 0,0-2 0,-1 1-1,0-2 1,-1 1 0,9-15 0,8-13 45,-3-2-1,20-46 1,30-92 51,-48 96-64,3-6-98,-28 86 56,0 1-1,0 0 1,0 0-1,1-1 0,-1 1 1,1 0-1,-1 0 1,1 0-1,3-2 0,-5 16-118,-18 195 422,15-110-285,-1 60-184,4-131-429,1 0 0,1 0 0,8 36 0,-6-34-1878,0-1-4294,-15-44-3938,-9-13 6250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40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29 13536,'-8'-9'5023,"11"4"-3903,20 2-320,4 3 480,13 0-864,19 0 1248,3 0-928,6-3-96,-5 3-384,4 0-448,-4-5 96,0 1-2944,0 4 1664,-8 0-4639,-10 4 3391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41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64 105 14464,'-50'-36'6559,"37"24"-5727,13 4-2528,8 4 736,5-12-192,1 7 704,9-2-2527,-2 8 1663,8-2-6144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44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1253 4992,'1'0'7594,"3"0"-7218,0-1 0,0 1 0,0-1-1,0 0 1,-1 0 0,1 0 0,0-1 0,-1 1-1,1-1 1,-1 0 0,1 0 0,-1 0-1,3-3 1,5-5 151,-1 1 1,14-16-1,58-73 497,61-66-598,-62 86-368,33-35-106,-82 77 64,40-55 1,-40 41 104,-1-2 0,-3-1 0,-3-1 1,-1-1-1,-3-1 0,16-68 0,-34 109 3,0 1-1,-1-1 1,-1 0 0,0-18 0,-1 32-140,0 0 1,0 0-1,0 1 1,0-1-1,0 0 1,0 0-1,0 0 1,-1 1-1,1-1 1,0 0-1,0 0 1,-1 1-1,1-1 1,0 0-1,-1 1 1,1-1-1,-1 0 1,1 1-1,-2-2 1,2 2 3,-1 0 1,1 0 0,0 0-1,-1 0 1,1 0-1,-1 0 1,1 0 0,-1 0-1,1 0 1,-1 1-1,1-1 1,-1 0 0,1 0-1,-1 0 1,1 0-1,-1 1 1,1-1 0,0 0-1,-1 0 1,1 1 0,-1-1-1,1 0 1,0 1-1,-1-1 1,1 0 0,0 1-1,0-1 1,-1 1-1,1-1 1,0 0 0,0 1-1,-1-1 1,1 1-1,0-1 1,0 1 0,-10 18-5,1 1 1,-12 38-1,6-14 79,-61 144 369,-28 76-54,86-211-219,3 1 0,2 0-1,-5 59 1,16-96-50,1 0 0,0 0 0,3 19-1,-2-31-52,1 1-1,0-1 1,0 0-1,1 1 0,-1-1 1,1 0-1,0 0 0,1 0 1,-1 0-1,1-1 1,0 1-1,0-1 0,5 6 1,-6-8-36,0-1 1,0 1 0,0-1-1,0 0 1,0 1 0,0-1-1,1 0 1,-1 0 0,0-1 0,1 1-1,-1 0 1,0-1 0,1 0-1,-1 1 1,1-1 0,-1 0-1,1 0 1,-1 0 0,0-1-1,1 1 1,-1 0 0,1-1 0,-1 0-1,3-1 1,2 0 24,0-1-1,-1 0 1,1-1 0,-1 1-1,0-1 1,0 0 0,6-6-1,9-13-30,0 0-1,-1-1 1,-1-2-1,19-33 0,13-18-16,-41 63-24,6-9-125,30-31 1,-45 53 145,-1 1 0,0 0 1,0 0-1,0 0 0,0 0 1,0-1-1,0 1 1,0 0-1,0 0 0,0 0 1,0 0-1,1-1 0,-1 1 1,0 0-1,0 0 1,0 0-1,0 0 0,0 0 1,1 0-1,-1 0 0,0-1 1,0 1-1,0 0 1,0 0-1,1 0 0,-1 0 1,0 0-1,0 0 0,0 0 1,0 0-1,1 0 1,-1 0-1,0 0 0,0 0 1,0 0-1,1 0 0,-1 0 1,0 0-1,0 0 1,0 0-1,0 0 0,1 1 1,-1-1-1,0 0 0,0 0 1,0 0-1,0 0 0,1 0 1,-1 0-1,0 0 1,0 1-1,0-1 0,0 0 1,0 0-1,0 0 0,0 0 1,0 1-1,1-1 1,-1 0-1,0 0 0,0 0 1,0 0-1,0 1 0,0-1 1,0 0-1,0 0 1,0 0-1,0 1 0,0 17-221,-1-13 176,-11 93-243,6-70 392,3-1-1,0 1 0,2 52 1,1-75-82,1-1 0,0 1 1,0-1-1,0 1 0,0-1 0,1 0 1,0 1-1,0-1 0,2 4 1,-3-6 8,1 0 0,-1-1 0,0 1 1,0-1-1,1 0 0,-1 0 0,1 1 1,-1-1-1,1 0 0,0 0 1,-1 0-1,1 0 0,0-1 0,-1 1 1,1 0-1,0-1 0,0 1 1,0-1-1,0 0 0,0 1 0,0-1 1,0 0-1,-1 0 0,4-1 1,3 0 21,-1-1 0,1 0 0,-1 0 0,0-1 0,0 0 0,1 0 0,-2 0 0,1-1 0,0 0 0,9-9 0,6-5-15,30-34 0,-15 11-16,-1-2 0,-3-2 0,-1-1 0,-2-1 0,-3-1 0,-1-2 0,-3-1 0,18-57 0,3-35-133,47-145-486,-67 208-650,-42 143 362,-2 39 836,-114 492 345,112-522-254,-4-1 0,-3-1 0,-37 65 0,-76 149 132,97-194 37,37-72-71,-1 0 0,-1-1 1,-1 1-1,0-2 0,-27 30 0,36-44-111,1-1 0,-1 1-1,0-1 1,0 1 0,1-1-1,-1 1 1,0-1 0,0 0-1,-1 0 1,1 0 0,0-1 0,-3 2-1,4-2-25,0 0 0,0 0-1,0 0 1,-1 0-1,1 0 1,0-1 0,0 1-1,0 0 1,0-1 0,0 1-1,0-1 1,0 1-1,1-1 1,-1 1 0,0-1-1,0 1 1,0-1 0,0 0-1,1 0 1,-1 1 0,0-1-1,1 0 1,-1 0-1,0 0 1,1 0 0,-1 0-1,1 0 1,-1-1 0,-3-8-50,0 0 0,0 0 0,1-1 0,1 1 1,0-1-1,0 1 0,1-1 0,1 0 0,-1 1 1,2-1-1,-1 0 0,2 1 0,2-16 0,-1 16 23,-1 1 0,1 1-1,1-1 1,0 0-1,0 1 1,0-1-1,1 1 1,0 0-1,1 1 1,0-1-1,0 1 1,0 1-1,1-1 1,0 1-1,14-10 1,16-4-6,0 1-1,51-17 1,4-2 182,-47 18 3,-1-3-1,-1-2 0,-1-1 0,58-48 1,-75 53-70,75-70 14,-88 78-44,-1 0 1,0 0-1,0-1 1,-2-1-1,13-23 1,-19 32-29,-1 0 0,0 1 0,-1-1 0,1 0-1,-1 0 1,0 0 0,0 0 0,-1-1 0,0 1 0,-1-7 0,1 11-33,0 0 1,0 1-1,-1-1 0,1 0 1,-1 0-1,1 0 1,-1 0-1,0 0 1,1 1-1,-1-1 0,0 0 1,0 1-1,-1-1 1,1 0-1,0 1 0,0 0 1,-1-1-1,1 1 1,-1 0-1,1-1 0,-1 1 1,0 0-1,1 0 1,-1 1-1,0-1 0,0 0 1,1 0-1,-1 1 1,0-1-1,0 1 0,0 0 1,0-1-1,0 1 1,-3 0-1,1 0 5,1 1 0,-1-1 0,1 0 0,-1 1 1,1 0-1,-1 0 0,1 0 0,0 0 0,0 1 0,-1-1 0,1 1 0,0 0 0,-3 2 1,1 0 15,1 0 0,0 1 1,-1-1-1,2 1 0,-1-1 1,1 1-1,-4 7 0,0 1 65,1 1 0,1 0 0,0 0 0,1 1-1,-4 22 1,4-16 112,2-1 1,0 1-1,2 27 0,0-39-125,1-1 1,0 0-1,1 0 1,0 0-1,0-1 1,0 1-1,1 0 1,0-1-1,1 1 1,0-1-1,9 12 1,-6-10-31,2 0 1,-1-1 0,1 0-1,0-1 1,1 0-1,0 0 1,0-1-1,1 0 1,-1-1 0,22 7-1,-11-5-156,0-1 0,1-2 0,0 0 0,42 2 1,-39-5-1507,29-4 0,-43 2 371,-1-1-1,1 0 0,-1 0 0,1-1 0,10-5 0,-20 8 850,1-1 1,-1 0-1,0 0 0,1 1 1,-1-1-1,0 0 0,0 0 0,0 0 1,0 0-1,0-1 0,0 1 1,0 0-1,1-2 0,-1 1 102,0 0 1,0-1-1,-1 1 0,1 0 0,-1 0 0,1-1 0,-1 1 0,0 0 1,0 0-1,0-1 0,0 1 0,-1-5 0,-1-1-560,-1 0 0,0 0 0,-4-9 0,7 16 852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1:47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8 276 3136,'-6'-1'1476,"5"4"-1245,2-2-51,0 0 0,0 0 1,0 0-1,1 0 0,-1 0 1,0 0-1,1-1 0,-1 1 1,0 0-1,4 0 0,8 2 508,1 0 0,0-1-1,0-1 1,0 0 0,0-1-1,26-2 1,-39 1-638,7 1 81,-1-1 0,0 0-1,0-1 1,0 0 0,0 0-1,0 0 1,0-1 0,-1 0-1,1 0 1,-1-1 0,0 0-1,0 0 1,0 0 0,0-1-1,-1 0 1,0 0 0,7-8-1,-11 10-69,1 1 0,-1-1-1,1 0 1,-1 0 0,0 0 0,0 0-1,0 0 1,-1 0 0,1 0-1,-1-1 1,0 1 0,1 0 0,-1 0-1,-1 0 1,1 0 0,0-1 0,-1 1-1,0 0 1,0 0 0,-1-3-1,1 3-62,1 1 0,-1-1 0,0 1 0,0 0-1,0 0 1,-1 0 0,1-1 0,-1 1 0,1 0-1,-1 1 1,1-1 0,-1 0 0,0 0 0,0 1 0,0-1-1,0 1 1,0-1 0,0 1 0,-1 0 0,1 0-1,0 0 1,0 0 0,-1 1 0,1-1 0,-1 0-1,-3 1 1,3 0-14,0 0-1,0 1 1,0 0 0,1 0-1,-1 0 1,0 0-1,1 0 1,-1 0-1,1 1 1,-1-1 0,1 1-1,-1-1 1,1 1-1,0 0 1,-3 4-1,-1 1-18,0 0-1,1 0 1,-9 15-1,10-16 75,1 1 0,1-1 0,-1 1 0,1 0 0,0 0 0,1 0 0,-1 0 0,1 0 0,1 0 0,-1 0-1,1 0 1,1 11 0,0-13-1,0 0 0,1 0-1,-1 0 1,1 0-1,-1-1 1,2 1 0,-1 0-1,0-1 1,1 1 0,0-1-1,0 0 1,0 0-1,0 0 1,1-1 0,0 1-1,-1-1 1,1 1 0,6 2-1,-7-4 1,-1-1 0,1 0 0,-1 1 1,1-1-1,0 0 0,-1-1 0,1 1 0,0 0 0,0-1 0,0 0 0,-1 0 0,1 0 0,0 0 1,0 0-1,0 0 0,-1-1 0,1 1 0,0-1 0,0 0 0,-1 1 0,1-1 0,-1-1 0,4 0 1,4-4 56,0-1 0,-1 0 0,0 0 0,11-12 0,-6 7-125,53-58 351,0 1-285,-54 57-33,-10 8 4,1 0 0,-1 1 0,1 0 0,0 0 0,1 0 0,-1 0 0,5-2 0,-9 6 25,0-1-1,1 1 1,-1 0 0,0 0-1,0-1 1,0 1 0,0 0-1,0 0 1,0-1 0,0 1-1,0 0 1,0 0-1,0-1 1,0 2 0,-3 7 33,0 0 1,0 0 0,-1 0 0,0-1-1,0 1 1,-1-1 0,0 0-1,-1 0 1,-6 6 0,2-1 58,1 0 0,-9 17 0,19-29-71,4-3 7,12-10 50,19-15-130,-28 21-5,23-19 86,51-31-1,-79 54-77,0 0 1,0 1-1,0 0 1,0-1-1,0 1 1,0 0-1,0 1 1,4-1-1,-6 1 13,0-1 1,0 1-1,0 1 0,0-1 1,-1 0-1,1 0 0,0 0 0,0 0 1,0 1-1,0-1 0,-1 0 0,1 1 1,0-1-1,0 0 0,0 1 1,-1-1-1,1 1 0,0 0 0,-1-1 1,1 1-1,0-1 0,-1 1 0,1 0 1,-1 0-1,1-1 0,-1 1 1,0 0-1,1 0 0,-1-1 0,0 1 1,1 0-1,-1 0 0,0 0 1,0 0-1,0 1 0,2 25-41,-2-22 48,0 1-1,0-1 0,0 0 0,1 0 0,2 9 0,1-1 49,-4-10-36,1-1 1,-1 0-1,1 0 1,0 0-1,0 0 1,-1 0-1,3 2 0,-2-3-10,0 0-1,-1 0 0,1-1 1,0 1-1,0-1 1,0 1-1,0 0 0,-1-1 1,1 0-1,0 1 0,0-1 1,0 1-1,0-1 0,0 0 1,0 0-1,0 0 0,0 0 1,1 0-1,1 0 0,6 0 51,0 0 0,0-1-1,0-1 1,0 0-1,-1 0 1,1 0 0,0-1-1,13-7 1,-17 8-32,0-1 0,-1 0 0,1 0 0,-1 0 0,0 0 0,0-1 0,0 0-1,0 1 1,-1-2 0,1 1 0,-1 0 0,0-1 0,0 1 0,-1-1 0,4-9 0,-5 13-21,1-6 54,1-1 0,-1 1 0,1-13 0,-3 17-40,0 0-1,0 1 1,0-1-1,0 0 1,-1 0-1,1 1 1,-1-1-1,0 0 0,0 1 1,0-1-1,0 1 1,0-1-1,-3-3 1,3 3-31,-1 0 0,0 0 1,-1 0-1,1 0 0,0 1 1,-1-1-1,1 1 0,-1-1 1,0 1-1,0 0 1,-3-2-1,5 4 8,0-1 0,0 1 1,0 0-1,0 0 0,-1-1 1,1 1-1,0 0 0,0 0 0,0 0 1,0 0-1,0 0 0,0 1 1,0-1-1,0 0 0,-2 1 0,1 0-12,0 0 0,1 0-1,-1 0 1,0 0 0,1 1-1,-1-1 1,0 0 0,1 1-1,0-1 1,-3 3 0,0 3-19,0 0 0,0 0 0,0 0 0,1 0 0,0 0-1,0 1 1,-2 9 0,4-14 43,0 1-1,1 0 0,-1-1 0,1 1 0,-1 0 0,1 0 1,1-1-1,-1 1 0,0 0 0,1-1 0,0 1 0,-1 0 1,1-1-1,1 1 0,-1-1 0,1 1 0,2 3 0,-4-6-9,7 8 1,-1-1 0,1 1-1,8 6 1,-12-12 21,0-1-1,1 1 1,-1-1-1,0 0 1,1-1-1,-1 1 1,1-1-1,0 1 1,-1-1-1,1 0 1,7 1-1,-7-2 7,0 0 0,1 0 0,-1 0 0,0 0 0,1-1-1,-1 0 1,0 1 0,0-2 0,0 1 0,0 0-1,0-1 1,0 0 0,0 0 0,0 0 0,0 0 0,4-5-1,5-3-25,-1-2 0,-1 1-1,11-14 1,-10 10 23,2-2 67,16-28-1,-18 27-90,21-26 0,-29 38-86,-5 9 97,1-1 1,0 1-1,0-1 1,-1 1-1,2 0 1,-1-1 0,1 3-1,-1 6 34,0-1-31,1-1 0,0 0-1,0 1 1,0-1 0,1 0 0,1 0 0,4 12-1,-5-17-1,0 1-1,1 0 0,0-1 0,0 1 1,0-1-1,0 0 0,0 0 0,1 0 0,0-1 1,0 1-1,0-1 0,0 0 0,1 0 0,5 3 1,-7-5 12,-1 0 1,0-1 0,1 1 0,-1-1-1,1 0 1,-1 1 0,1-1 0,-1 0 0,1-1-1,-1 1 1,0 0 0,1-1 0,3 0-1,35-14 72,-26 9-64,-3 1-13,0-1 0,0-1 0,-1 0 0,0-1 0,0 0 0,-1-1 0,0 0 0,0 0 0,-1-1 0,0 0 0,-1-1 0,0 0 0,-1 0 0,0-1 0,7-17 0,-10 21-17,11-24 239,-14 32-233,0-1 0,-1 0 0,1 0 0,-1 0 0,1 0 0,-1 0 0,1 0 0,-1 0-1,0 0 1,0 0 0,1 0 0,-1 0 0,0 0 0,0 0 0,0 0 0,0 0 0,0 0 0,0 0 0,0 0 0,0 0 0,-1 0 0,1-1 0,0 2-7,0-1 0,0 1-1,-1 0 1,1 0 0,0 0 0,0 0 0,0 0 0,0 0 0,0 0 0,0 0 0,0 0 0,0 0 0,0 0 0,-1 0 0,1-1 0,0 1 0,0 0 0,0 0 0,0 0 0,0 0-1,0 0 1,0 0 0,-1 0 0,1 0 0,0 0 0,0 0 0,0 0 0,0 0 0,0 0 0,0 0 0,0 0 0,-1 0 0,1 1 0,0-1 0,0 0 0,0 0 0,0 0 0,0 0-1,0 0 1,0 0 0,0 0 0,0 0 0,-1 0 0,1 0 0,-8 7-71,-6 10 18,13-16 52,-34 44-76,-32 56 0,64-96 66,0 0 0,1 1 0,-1-1 0,1 1 0,0-1 0,1 1 0,-1-1 0,0 9 0,2-12 10,0 0 0,-1 0 1,1 0-1,1 0 0,-1 0 0,0 0 1,0 0-1,1 0 0,-1-1 1,1 1-1,-1 0 0,1 0 1,0 0-1,0 0 0,0-1 1,0 1-1,0 0 0,0-1 1,1 1-1,-1-1 0,0 1 0,1-1 1,-1 0-1,1 1 0,-1-1 1,1 0-1,2 1 0,-2-1 15,0 0 0,1 0 0,-1 0 0,0-1 0,1 1 0,-1-1 0,1 1 0,-1-1 0,0 0 0,1 0 0,-1 0 0,1 0 0,-1 0 0,1-1 0,2 0 0,-1 0 13,0 0-1,-1-1 1,1 0-1,-1 0 1,1 0-1,-1 0 1,0 0 0,6-6-1,-2 1-22,0 0 0,-1-1 0,0 0 0,0 0-1,-1 0 1,0-1 0,4-10 0,-3 6 61,-6 13-65,0 0 0,0 0 1,0 0-1,0 0 0,0 0 0,0 0 0,0 0 0,0 0 0,0 0 0,0 0 1,0 0-1,0-1 0,0 1 0,0 0 0,0 0 0,0 0 0,1 0 1,-1 0-1,0 0 0,0 0 0,0 0 0,0 0 0,0 0 0,0 0 0,0 0 1,0 0-1,0 0 0,0 0 0,0 0 0,0 0 0,0 0 0,1 0 0,-1 0 1,0 0-1,0 0 0,0 0 0,0 0 0,0 0 0,0 0 0,0 0 1,0 0-1,0 0 0,0 0 0,0 0 0,0 0 0,1 0 0,-1 0 0,0 0 1,0 0-1,0 0 0,0 0 0,0 0 0,0 0 0,0 0 0,1 19-389,-1-9 411,-1 11 17,-1 1 0,-1 0 1,-8 33-1,-25 63-2,25-83 0,-5 8 51,-1 0 1,-1-2-1,-3 0 0,-45 67 1,63-104-49,1-1 0,-1 1 0,0-1 1,0 0-1,0 0 0,-5 4 0,8-7-32,-1 0-1,0 1 0,1-1 1,-1 0-1,1 1 0,-1-1 1,0 0-1,1 0 0,-1 1 1,0-1-1,1 0 0,-1 0 1,1 0-1,-1 0 0,0 0 1,0 0-1,1 0 0,-1 0 0,0 0 1,1 0-1,-1 0 0,1 0 1,-1-1-1,0 1 0,1 0 1,-1 0-1,0-1 0,1 1 1,-1 0-1,1-1 0,-1 1 1,1-1-1,-1 1 0,1-1 1,-1 1-1,1-1 0,-1 1 1,1-1-1,0 1 0,-1-1 1,1 0-1,0 1 0,0-1 1,-1 1-1,1-1 0,0-1 1,-3-5-19,1 0 1,1 0-1,-1 0 1,1-1 0,0 1-1,1-14 1,0 5-15,1 0 1,4-18 0,-1 18 9,0 0 0,1 0 1,1 0-1,1 1 0,0 0 1,1 0-1,1 1 0,0 0 1,0 0-1,2 1 0,0 0 0,0 1 1,1 0-1,0 1 0,1 0 1,1 1-1,0 1 0,16-9 1,103-69 214,-126 82-181,3-2-8,0 0 1,0 0-1,-1-1 0,0 0 0,0-1 1,-1 0-1,0-1 0,9-13 1,-8 8 4,-6 10 1,0 1-1,0-1 0,-1 0 1,0 0-1,0 0 0,0 0 0,0 0 1,0-5-1,3-24 66,1-13-163,-7 89 19,1 41 136,1-71-63,0 1 0,1-1 1,0 1-1,6 16 1,-7-26-1,0-1 0,0 0 0,0 1 0,0-1 0,0 0 0,0 0 0,1 1 0,2 1 1,-4-3 8,1-1 1,0 1 0,-1-1-1,1 1 1,0-1 0,-1 0 0,1 1-1,0-1 1,-1 0 0,1 0 0,0 0-1,0 1 1,0-1 0,-1 0-1,1 0 1,0 0 0,0 0 0,-1 0-1,1 0 1,0 0 0,0-1-1,0 1 1,-1 0 0,1 0 0,0-1-1,0 1 1,-1 0 0,1-1-1,0 1 1,-1-1 0,2 0 0,5-4 43,0 0 0,0-1 0,0 0 0,0 0 0,10-14-1,23-39 48,-7 9-219,-21 38 63,-6 21 22,-5-4 28,1 0 1,-1 0-1,0 0 1,0 0-1,-1 1 1,0-1-1,1 0 1,-2 0-1,0 9 1,-1 0-19,-1 0 1,-7 20-1,-57 128 441,49-121-455,11-24 158,-2-2 0,1 1 0,-22 27 0,30-42-122,-1 0 0,1-1 0,-1 1-1,1 0 1,-1-1 0,1 1 0,-1-1 0,0 1 0,1-1 0,-1 1 0,0-1-1,0 1 1,1-1 0,-1 0 0,0 1 0,0-1 0,-1 0 0,2 0 2,0 0 1,-1 0 0,1 0 0,-1 0-1,1 0 1,0 0 0,-1 0 0,1-1-1,-1 1 1,1 0 0,0 0-1,-1 0 1,1-1 0,0 1 0,-1 0-1,1-1 1,0 1 0,0 0 0,-1-1-1,1 1 1,0 0 0,0-1 0,0 1-1,-1-1 1,0-1 2,0-1 1,1 1-1,-1-1 1,0 0-1,1 1 0,0-1 1,0 0-1,0-4 1,1-5-47,0 0 0,1 1 0,1-1 0,5-15 0,-6 22 21,0 0 1,0 0-1,1-1 0,0 2 0,0-1 1,1 0-1,-1 1 0,1-1 1,0 1-1,8-6 0,5-3-30,0 2 0,1 0 0,1 1 0,-1 1 0,36-12 0,-20 11-92,-1 2 0,57-7 0,-86 14-340,0 1 0,0-1 0,0 1 1,0 1-1,0-1 0,0 0 0,6 3 0,-10-3 246,1 0 0,0 0 0,0 1 1,-1-1-1,1 0 0,-1 1 0,1-1 0,0 1 0,-1-1 1,1 1-1,-1-1 0,1 1 0,-1-1 0,1 1 1,-1-1-1,1 1 0,-1 0 0,1 0 0,-1 0-13,0 0-1,0 0 1,0 1-1,0-1 1,0 0-1,0 0 0,0 0 1,0 0-1,0 0 1,0 0-1,-1 0 1,1 0-1,0 0 1,-1 0-1,1 0 1,-2 2-1,-5 10-1713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44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57 10144,'-59'-25'3744,"45"22"-2912,6 3-224,16-3-1568,11-2 512,12 1 288,9-4-1248,5 5 800,5-2-3072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46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1134 6656,'-1'1'254,"-8"6"1617,9-7-1829,0 0-1,0 0 1,-1 1 0,1-1-1,0 0 1,0 0-1,0 1 1,0-1-1,0 0 1,0 0 0,0 1-1,0-1 1,0 0-1,0 0 1,0 0 0,0 1-1,0-1 1,0 0-1,0 0 1,0 1-1,0-1 1,0 0 0,0 0-1,0 1 1,0-1-1,0 0 1,0 0-1,1 0 1,-1 1 0,0-1-1,0 0 1,0 0-1,0 0 1,1 1 0,-1-1-1,0 0 1,2-1 636,1 1 0,-1-1 0,0 0 0,0 0 0,0 0 0,4-3 0,-3 1-378,1 0-1,-1 0 0,0 0 1,1-1-1,-1 1 0,4-8 1,-2 4-44,18-28 315,-2 0 1,18-44-1,17-29-13,-13 43-258,73-84 1,25-38 90,-85 92 249,68-158 0,-106 217-415,-10 21-104,-1 0-1,5-16 1,-24 64-48,-1 1 1,-21 37 0,-44 68 394,-27 52 32,89-153-335,1 1-1,-16 61 1,25-73-117,1 0 1,1 0-1,2 0 1,1 52-1,2-68-1,0 1-1,1-1 1,0 0 0,1 0 0,0 0-1,1 0 1,0 0 0,9 14-1,-10-20-11,0 0 0,0 0 0,1 0 0,0-1 0,0 0 0,0 1-1,0-2 1,1 1 0,-1 0 0,1-1 0,0 0 0,0 0-1,0 0 1,1-1 0,-1 0 0,0 0 0,1 0 0,6 1 0,-5-2 7,-1 0 0,1-1 0,0 0 0,0 0 0,0 0 1,0-1-1,0 0 0,0 0 0,0-1 0,-1 0 0,1 0 1,0 0-1,-1-1 0,0 0 0,0 0 0,0-1 0,0 0 1,0 0-1,-1 0 0,1-1 0,4-6 0,9-9 0,-2-2 0,-1 0 0,0-1 0,12-26 0,-1 4 106,-10 18-125,-5 6-88,21-26 0,-10 14-143,-23 33 217,0 1 0,1 0 0,-1-1 0,0 1 0,1-1-1,-1 1 1,0-1 0,1 1 0,-1 0 0,0-1 0,0 1 0,0-1 0,0 1 0,0 0-1,1-1 1,-1 1 0,0 0 0,0-1 0,-1 1 0,1 1 0,1 21 220,-7 131 460,-1 3-135,7-155-541,0 0-1,0 0 1,0-1 0,1 1 0,-1 0 0,0 0-1,1 0 1,-1 0 0,2 3 0,-1-5-3,-1 0 0,1 0 0,-1 0 0,0 0 0,1 0 0,-1 0 0,1 0 0,-1 0 0,0 0 0,1 0 0,-1 0 0,0 0 0,1 0 0,-1-1 0,1 1 0,-1 0 0,0 0 0,1 0 0,-1 0 0,0-1 0,1 1 0,-1 0 0,0-1 0,1 1 0,-1-1 6,20-16 9,-2 0-1,0-2 1,21-28-1,6-7-31,-21 29-19,1 0 1,1 2-1,2 1 0,0 1 0,47-26 0,-71 44-2,0 1-1,1 0 0,-1 0 0,1 1 0,0-1 0,-1 1 1,6-1-1,-9 2 24,1 0 0,-1 0-1,0 0 1,0 0 0,0 0 0,0 0 0,0 0 0,0 1-1,0-1 1,0 0 0,0 1 0,0-1 0,0 0 0,0 1 0,0 0-1,0-1 1,0 1 0,0-1 0,0 1 0,0 0 0,0 0-1,-1-1 1,1 1 0,0 0 0,-1 0 0,1 0 0,0 0 0,-1 0-1,1 0 1,-1 0 0,0 0 0,1 0 0,-1 0 0,0 0-1,0 0 1,1 2 0,0 5 30,-1 1-1,1-1 0,-2 1 1,1-1-1,-1 1 1,-3 13-1,-17 51 192,21-71-214,-8 23 65,-2-1 0,0 0-1,-16 28 1,24-49-57,0 0-1,0 0 1,1 0 0,-1 0-1,1 0 1,0 0-1,0 1 1,0-1 0,-1 5-1,17-13 98,4-7-234,-1 0 0,0-2 0,0 0 0,16-18 1,-14 13 33,0 2 0,29-20 1,-45 34 64,0 1 0,0 0 1,0 0-1,0 0 0,0 0 1,1 1-1,4-2 0,-8 3 22,1 0 0,-1 0 0,0 0 0,0 0 0,0 0 0,0 0 0,0 0 0,0 0 0,0 0 0,1 1 0,-1-1 0,0 0 0,0 1 0,0-1 0,0 1 0,0-1 0,0 1 0,0-1 0,-1 1 0,1 0 0,0 0 0,0-1 0,0 1 0,-1 0 0,1 0-1,0 0 1,-1 0 0,1 0 0,0 0 0,-1 0 0,0 0 0,1 0 0,0 2 0,1 6 33,0 0-1,0 1 1,-1 0 0,0 16-1,12-40-68,-9 5-42,0-1-1,0 1 1,4-18 0,-6 17-15,1 0 0,0 1 0,1 0 0,5-11 0,-4 32-200,-4 2 298,0 0 0,-1-1-1,-3 24 1,0 11 246,-2 77 635,5-119-891,0-1 1,0 1-1,1 0 0,2 11 1,-2-2 15,0-7-5,3-1 0,-2-6 6,0 0 0,0-1 0,0 1 0,1-1 0,-1 1 0,0-1 0,0 0 0,0 0 1,1 0-1,-1 0 0,0 0 0,0 0 0,3-1 0,31-7 133,-28 5-112,5 0-20,29-8 68,72-28 0,-101 33-64,-1-1-1,1 0 1,-1 0-1,0-1 0,-1-1 1,1 0-1,-2 0 0,1-1 1,11-16-1,-16 18-19,-1 0 0,0 0 0,0-1 1,-1 0-1,-1 0 0,1 0 0,-1 0 0,2-16 0,-2 12-26,-2 0 1,0 0-1,0 0 0,-1-1 1,-3-20-1,3 31-5,-1 0 0,1 1 1,-1-1-1,0 0 0,0 1 0,0-1 0,0 0 0,0 1 0,-1-1 1,1 1-1,-1 0 0,0-1 0,-2-2 0,2 4 34,1 0 0,0 0-1,0 0 1,-1 1 0,1-1 0,-1 0 0,1 1-1,-1-1 1,1 1 0,-1-1 0,1 1-1,-1 0 1,0-1 0,1 1 0,-1 0-1,1 0 1,-1 0 0,0 0 0,1 1 0,-1-1-1,1 0 1,-1 1 0,1-1 0,-1 1-1,-1 0 1,-2 2 8,-1 0 0,1 0 0,0 0 0,1 1 0,-1 0 0,1 0 0,-1 0 0,1 1 0,0-1 0,1 1 0,-6 9 0,-4 7-49,-13 32 1,26-52 46,-6 12 46,1 0 0,0 1 0,1 0 0,1 0 0,0 0-1,1 0 1,-1 17 0,3-25-24,0-1-1,0 1 1,1-1-1,0 1 1,0-1 0,1 1-1,-1-1 1,1 0-1,4 8 1,-4-10 3,0 0 1,0 1-1,0-1 1,1 0-1,0 0 1,-1-1-1,1 1 1,0 0-1,1-1 1,-1 0-1,0 0 1,1 0-1,-1 0 1,7 2-1,-2-1 25,0-1 1,0 0-1,1-1 0,-1 0 0,0 0 0,0-1 0,1 0 1,-1 0-1,1-1 0,-1 0 0,0-1 0,15-4 0,-13 3-47,-1 0 0,-1-1 0,1 0 0,0-1 0,-1 1 0,0-2 0,0 1 0,-1-1 0,1 0 0,-1-1 0,8-9 0,48-77-94,-13 18-197,-50 75 283,0-1 0,0 1 0,0 0 0,0 0 0,0 0 0,0-1 0,0 1 0,0 0 0,1 0 0,-1 0 0,0 0 0,0-1 0,0 1 0,0 0-1,0 0 1,1 0 0,-1 0 0,0-1 0,0 1 0,0 0 0,0 0 0,1 0 0,-1 0 0,0 0 0,0 0 0,0 0 0,1 0 0,-1 0 0,0 0-1,0-1 1,0 1 0,1 0 0,-1 0 0,0 0 0,0 0 0,1 0 0,-1 1 0,0-1 0,0 0 0,0 0 0,1 0 0,-1 0 0,0 0 0,0 0-1,0 0 1,1 0 0,2 14-144,-5 24 46,2-35 103,-2 8 61,0 0 0,0 0 0,-1 0 0,-1 0 0,1 0 1,-12 19-1,1-5 90,-26 36 0,31-53-67,6-5 182,7-5-109,45-29-203,20-11-1501,-4-4-3420,-33 13-4851,-32 33 9766,0 0-185,1-1-1,0 1 1,-1-1 0,1 1-1,-1-1 1,1 0-1,-1 1 1,1-1-1,-1 0 1,1 1-1,-1-1 1,0 0-1,1 0 1,0-18-4920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47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60 12800,'-14'-40'4735,"6"28"-3679,3 4-288,5 16-2368,0 1-1215,5 2 1567,-5 6-4416,0-6 3136,0 4-800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47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5 197 12480,'-5'-23'4607,"15"18"-3583,12-10-288,1 6-544,9-4-256,26-2 960,23-10-512,17 5-416,-3-3 0,-10 3-1664,1 8 928,-1 1-4191,4 6 2783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48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8 3552,'0'0'69,"0"-1"1,0 1-1,1-1 0,-1 1 1,0-1-1,1 1 0,-1-1 1,1 1-1,-1 0 0,0-1 1,1 1-1,-1-1 0,1 1 1,-1 0-1,1 0 0,-1-1 1,1 1-1,-1 0 0,1 0 1,0-1-1,-1 1 0,1 0 1,5 1 5492,-5 1-5272,0-1-1,1 0 1,-1 1 0,0-1 0,-1 1-1,1-1 1,0 1 0,0 0 0,-1-1-1,1 1 1,-1 0 0,1-1-1,-1 1 1,0 0 0,1-1 0,-1 4-1,0-1 19,-1-1 0,1 1 1,-1 0-1,0-1 0,0 1 0,0 0 0,-3 4 0,1 0-31,-2-1 0,1 1-1,-1-1 1,0 0 0,0-1 0,-10 10 0,-4-1-303,0 0 1,-1-1-1,-1-1 0,-29 13 1,25-14-2815,17-9-2528,18-9 2307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49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333 17 4576,'-4'-5'-430,"-5"-7"5626,13 23 1024,-3-8-5968,0 0 1,0 0-1,-1 0 0,1 0 0,-1 0 1,0 0-1,1 0 0,-2 0 0,1 0 1,0 0-1,-1 0 0,1 0 0,-1 0 1,0 0-1,0 0 0,0 0 0,0 0 1,0-1-1,-1 1 0,-1 3 0,-4 4 124,0 0 0,0 0-1,-15 14 1,-64 60 449,71-72-1025,0 0 0,-1-1-1,0 0 1,-22 10 0,36-20-89,-1 0-1,1 0 1,-1 0 0,1 0-1,-1 0 1,0-1 0,0 1-1,1-1 1,-1 1 0,0-1-1,0 0 1,1 0 0,-1 0-1,0-1 1,0 1 0,1-1-1,-1 1 1,0-1 0,1 0-1,-1 0 1,1 0 0,-1-1 0,-4-2-1,-12-11-5640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51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171 765 4160,'1'-3'281,"0"1"0,0 0 0,0 0 1,1 0-1,0 0 0,-1 0 0,1 0 0,0 0 1,0 1-1,-1-1 0,1 0 0,1 1 0,3-2 0,11-11 7585,-22 20-5365,-31 39-1173,1 1 0,-45 81 0,73-114-1224,-31 68 277,35-74-336,1 1-1,-1 0 1,1 0-1,1 0 1,-1 0-1,2 1 1,-1-1-1,1 13 1,0-19-25,1 0 0,-1 1 0,0-1 0,1 0 0,-1 0 1,1 0-1,0 0 0,0 0 0,0 0 0,0 0 0,0 0 0,0 0 1,0-1-1,0 1 0,1 0 0,-1-1 0,3 3 0,-2-3 19,1 0 0,-1 0 0,0 0-1,1 0 1,-1 0 0,1 0 0,-1-1-1,1 1 1,-1-1 0,1 0 0,-1 1-1,1-1 1,-1-1 0,4 1 0,6-2-8,0 0 1,-1 0-1,0-1 1,0 0-1,0-1 1,0-1-1,0 1 1,-1-2-1,0 0 1,0 0-1,0 0 1,-1-1-1,0-1 1,10-9-1,7-12-178,-1-1 0,39-61 0,-54 76 100,4-4-298,-7 14 28,-7 5 303,0 0 0,0 0 0,0 0 0,0 0 0,0 0 0,1 0 0,-1 0 1,0 0-1,0 0 0,0 0 0,0 0 0,0 0 0,0 0 0,0 0 0,1 1 0,-1-1 0,0 0 1,0 0-1,0 0 0,0 0 0,0 0 0,0 0 0,0 0 0,0 0 0,0 1 0,0-1 0,0 0 0,0 0 1,1 0-1,-1 0 0,0 0 0,0 0 0,0 1 0,0-1 0,0 0 0,0 0 0,0 0 0,0 0 1,0 0-1,0 0 0,0 1 0,-1-1 0,1 0 0,0 0 0,0 0 0,-3 74-173,0-47 282,2 0-1,4 46 0,-3-71-64,0 0 0,1 0 0,-1 0 0,0-1 0,1 1 0,-1 0 0,1 0 0,0-1 0,0 1 0,0 0 0,-1-1 0,1 1 0,1-1 0,-1 1 0,0-1 0,0 1 0,1-1 0,-1 0 0,0 0 0,4 2 0,-4-2-3,-1-1 0,1 0 1,0 0-1,0 1 1,-1-1-1,1 0 1,0 0-1,0 0 1,0 0-1,0 0 0,-1 0 1,1-1-1,0 1 1,0 0-1,-1 0 1,1 0-1,0-1 1,1 0-1,0 0-9,-1 0 0,1 0 0,0-1 0,-1 1 0,0 0 0,1-1 0,-1 1 0,0-1 0,0 0 1,2-2-1,4-10-115,0 0 0,-2 0 1,1-1-1,-2 0 1,6-26-1,3-80-465,-11 19 54,-3 60-232,1 42 723,1-1-1,-1 1 0,0 0 0,0-1 1,0 1-1,1 0 0,-1 0 1,0-1-1,0 1 0,1 0 0,-1 0 1,0 0-1,1-1 0,-1 1 1,0 0-1,1 0 0,-1 0 0,0 0 1,1 0-1,-1 0 0,0-1 0,1 1 1,-1 0-1,0 0 0,1 0 1,-1 0-1,1 1 0,12-1 207,-11 0-132,51-3 379,-1-2 0,60-14 0,-82 14-310,2-1-18,0-1-1,-1-2 1,0-1 0,0-1-1,39-21 1,-49 21-57,-2 0 0,1-2-1,-1 0 1,-1-1 0,-1 0 0,0-2 0,-1 0 0,18-22 0,3-19 72,-3-1 0,42-97-1,-66 134-140,-1-1 1,-1 0-1,-1-1 0,-1 0 0,5-34 1,-11 54-21,0-1 0,0 0 1,0 0-1,0 0 0,0 0 1,-2-6-1,1 9 25,1 0-1,0 0 1,0 1 0,-1-1-1,1 0 1,-1 0 0,1 1-1,0-1 1,-1 0 0,1 1-1,-1-1 1,0 0 0,1 1-1,-1-1 1,0 1 0,1-1-1,-1 1 1,0-1-1,1 1 1,-1-1 0,0 1-1,0 0 1,1 0 0,-1-1-1,0 1 1,0 0 0,0 0-1,0 0 1,1 0 0,-1 0-1,0 0 1,0 0 0,0 0-1,0 0 1,1 0 0,-3 1-1,0 0 13,-1 0 1,1 0-1,-1 1 0,1-1 0,-1 1 0,1 0 1,0 0-1,0 1 0,0-1 0,0 0 0,0 1 1,1 0-1,-5 5 0,0 2 48,0 1 0,1-1-1,-6 14 1,-18 51 264,-37 148 0,43-136-207,-58 226 443,8-32-140,70-267-176,1 0-1,0 0 0,1 0 1,-1 18-1,3-30-37,2-4-92,8-12-175,-1-1 1,-1-1 0,0 0 0,-2 0 0,10-30 0,-3 8 0,3-3-50,1 1 0,38-62 1,-46 87-20,6-10-186,-15 25 317,1 0 0,-1-1 0,0 1 0,0 0 0,1 0-1,-1-1 1,0 1 0,1 0 0,-1 0 0,0-1 0,0 1 0,1 0 0,-1 0-1,1 0 1,-1 0 0,0 0 0,1-1 0,-1 1 0,0 0 0,1 0 0,-1 0 0,1 0-1,-1 0 1,0 0 0,1 0 0,-1 0 0,0 0 0,1 0 0,-1 0 0,1 1-1,-1-1 1,0 0 0,1 0 0,-1 0 0,0 0 0,1 1 0,-1-1 0,0 0-1,1 0 1,-1 1 0,0-1 0,0 0 0,1 0 0,-1 1 0,0-1 0,0 0-1,0 1 1,1-1 0,-1 0 0,0 1 0,0-1 0,0 0 0,0 1 0,0-1-1,0 1 1,1 0 0,4 23 5,-1 14 188,-2 46-1,2 30 155,-2-97-240,0 2 7,0 0 0,6 20 0,-6-34-83,-1-1-1,1 1 1,0 0-1,0-1 0,0 1 1,0-1-1,1 0 1,0 1-1,0-1 1,0-1-1,1 1 0,-1 0 1,5 3-1,-4-5 12,-1 0 1,1 0-1,0-1 0,0 1 1,0-1-1,0 0 0,0 0 0,0 0 1,0-1-1,0 1 0,1-1 1,-1 0-1,0 0 0,0-1 0,5 0 1,1-1 39,-1 0 0,1 0 0,-1-1 1,1 0-1,12-7 0,-6 1-95,-1-1-1,0 0 0,-1-1 1,0 0-1,0-1 0,-1-1 1,16-20-1,68-109-119,-55 77 64,-34 50 40,2-2-245,-10 29 50,-6 28 199,3-17 107,-1 33 1,3-28-53,2 32-52,-1-54 50,1 0 0,0 0 0,0 1 0,0-1 0,1 0 0,0 0 0,3 6 0,-4-10-12,1 0-1,-1 0 1,0 0-1,0 0 1,1 0 0,-1-1-1,1 1 1,-1 0-1,1-1 1,0 1-1,0-1 1,-1 0 0,1 1-1,0-1 1,0 0-1,0 0 1,5 1-1,-5-1 17,1-1 0,0 0 0,0 0 0,0 1 0,0-2 0,0 1 0,0 0 0,0-1 0,0 1 0,0-1 0,0 0 0,2-1 0,7-4 13,-1 1 1,0-2-1,-1 0 0,0 0 0,12-11 0,121-91-390,22-20 280,-152 115-124,-12 8-11,-1 5 196,-1 1-1,1 0 1,-1 0-1,1 0 1,0-1-1,-1 1 1,1 0-1,-1 0 1,1 0 0,0 0-1,-1 0 1,1 0-1,-1 0 1,1 0-1,-1 0 1,1 0-1,-1 0 1,1 0-1,0 0 1,-2 0-1,-1 1-22,-1 0-1,0 0 1,1 0 0,-1 0-1,0 1 1,1 0 0,0-1-1,-6 5 1,-25 22-43,25-21 86,-16 15 90,2 1 0,1 1 1,0 1-1,2 1 0,1 1 0,-23 44 1,37-62-54,0 1 0,1 0 0,-3 12 0,6-19-34,0 0 0,1 0 0,-1 0 0,1 0 0,-1 1 0,1-1 0,0 0 0,0 0 0,1 0 0,-1 0 0,1 0 0,-1 0 0,1 1 0,2 4 0,-2-7 0,0 0 1,0 0 0,0 0 0,0 0-1,0 0 1,0 0 0,0 0 0,0-1 0,0 1-1,0 0 1,0-1 0,1 1 0,-1-1-1,0 1 1,0-1 0,1 0 0,-1 1 0,0-1-1,2 0 1,26 0 138,-27 0-139,14-2 47,0-1-1,0 0 0,0-1 1,-1-1-1,1-1 0,23-11 1,-15 4-72,0-1 1,-1-1-1,23-21 1,-9 3-45,-1-1-1,-2-3 1,-1 0 0,30-47-1,-11 6-67,52-108 0,-19-12 257,-81 183 165,-13 28-170,-4 17-101,2 0 0,-14 54 1,16-53 11,-64 352 184,66-334-180,5-40-23,1 0 0,0 0 1,0 0-1,1 0 0,0 0 1,1 0-1,2 15 0,-3-24-8,0 1-1,0-1 1,0 0-1,1 1 0,-1-1 1,0 0-1,0 1 0,0-1 1,0 0-1,0 0 1,1 1-1,-1-1 0,0 0 1,0 0-1,0 1 0,1-1 1,-1 0-1,0 0 0,0 1 1,1-1-1,-1 0 1,0 0-1,0 0 0,1 0 1,-1 0-1,0 1 0,1-1 1,-1 0-1,0 0 0,1 0 1,-1 0-1,0 0 1,1 0-1,-1 0 0,0 0 1,1 0-1,-1 0 0,0 0 1,1 0-1,-1 0 1,0 0-1,1-1 0,-1 1 1,0 0-1,0 0 0,1 0 1,-1 0-1,0 0 0,1-1 1,-1 1-1,0 0 1,0 0-1,1-1 0,-1 1 1,0 0-1,0 0 0,0-1 1,0 1-1,1-1 1,12-17-163,-12 18 153,23-43-211,-16 28 99,0 0-1,1 0 1,1 0 0,1 2-1,21-24 1,-30 35 118,-1 1 0,1-1 0,0 1 0,0 0 1,-1-1-1,1 1 0,0 0 0,0 0 0,0 0 0,1 0 0,-1 1 0,0-1 1,0 0-1,0 1 0,1 0 0,-1-1 0,0 1 0,0 0 0,1 0 0,-1 1 1,0-1-1,3 1 0,-1 0-1,0 1 0,0 0 0,0 0 1,0 0-1,0 1 0,-1 0 0,1-1 0,-1 1 0,0 0 1,4 5-1,18 21-78,34 53 1,-3-3-745,-43-63-57,-5-7-589,0 1-1,0 1 1,-1-1-1,5 13 1,-10-20 850,-1 1 0,1-1 0,-1 1 0,0 0 0,0 0 0,-1-1 1,1 1-1,-1 0 0,0 0 0,0 0 0,0-1 0,0 1 0,-1 0 0,0 0 0,0 0 1,0-1-1,-2 7 0,-10 14-3352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52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125 160 9216,'-95'-46'3424,"79"29"-2656,6-8-224,6 14-1984,8-4 672,9-2-832,19 1 928,22 4-3904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54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19 414 3328,'-1'0'41,"1"0"1,-1 0-1,1 0 1,-1-1-1,0 1 1,1 0-1,-1 0 1,1 0-1,-1 0 0,1 0 1,-1 0-1,1 0 1,-1 0-1,0 0 1,1 1-1,-1-1 1,1 0-1,-1 0 1,1 0-1,-1 0 0,1 1 1,-1-1-1,1 0 1,-1 1-1,1-1 1,0 0-1,-1 1 1,0 0-1,-1 7 3058,1 4 6514,10-25-6605,25-80-974,9-20-953,-30 85-850,2 1-1,23-33 1,-29 47-148,1 1-1,0 1 0,1 0 1,0 0-1,1 1 1,21-15-1,-31 24-70,0 0 0,0-1-1,1 1 1,-1 0 0,0 0 0,0 1 0,1-1-1,-1 0 1,0 1 0,1-1 0,-1 1 0,5 0 0,-6 0-4,0 0 1,0 0 0,0 1 0,0-1 0,1 1 0,-1-1 0,0 1-1,0-1 1,0 1 0,0-1 0,-1 1 0,1 0 0,0 0 0,0-1 0,0 1-1,0 0 1,-1 0 0,1 0 0,0 0 0,-1 0 0,1 0 0,-1 0-1,1 0 1,-1 0 0,0 0 0,1 0 0,-1 0 0,0 2 0,2 10 56,-1 0 0,-1 0 0,0 0 0,-1 0 0,0 0 0,-5 20 0,3-9 24,-24 114 587,9-51-840,18-61 382,0-26-212,0 1 1,0-1-1,0 0 1,0 1-1,0-1 1,0 0-1,0 0 1,0 1-1,0-1 1,0 0-1,0 0 1,0 1-1,0-1 1,1 0-1,-1 0 0,0 0 1,0 1-1,0-1 1,0 0-1,1 0 1,-1 0-1,0 0 1,0 1-1,0-1 1,1 0-1,-1 0 1,0 0-1,0 0 1,1 1-1,0-2 12,0 1-1,-1 0 0,1-1 1,0 1-1,-1-1 1,1 1-1,0-1 1,-1 1-1,1-1 1,-1 1-1,1-1 1,-1 0-1,1 1 0,-1-1 1,1 0-1,-1 0 1,73-112 108,-31 45-80,54-66 1,-55 85-90,-32 41-26,-9 8 68,0 0 0,0 0 0,1 0 0,-1 0 1,0 0-1,1 0 0,-1-1 0,0 1 0,1 0 1,-1 0-1,0 0 0,1 0 0,-1 0 0,0 0 1,1 0-1,-1 1 0,0-1 0,1 0 0,-1 0 1,0 0-1,0 0 0,1 0 0,-1 0 1,0 1-1,1-1 0,-1 0 0,1 2 7,0-1-1,0 1 1,0 0 0,0-1-1,0 1 1,0 0 0,-1 0-1,1-1 1,-1 1-1,1 0 1,-1 0 0,1 3-1,-1 29 18,0-22-1,0 94 234,13-122 95,-4 2-277,-2 1-85,1 2 1,0-1-1,0 1 1,1 1-1,1-1 1,11-9-1,-14 15-25,3-3-48,0 1 0,17-9 0,-27 15 83,1 1-1,-1 0 1,0 0-1,1-1 0,-1 1 1,1 0-1,-1 0 1,0-1-1,1 1 0,-1 0 1,1 0-1,-1 0 1,1 0-1,-1 0 1,1 0-1,-1-1 0,0 1 1,1 0-1,-1 1 1,1-1-1,-1 0 0,1 0 1,-1 0-1,1 0 1,-1 0-1,1 0 0,-1 0 1,0 1-1,1-1 1,-1 0-1,1 0 0,-1 1 1,0-1-1,1 0 1,-1 1-1,0-1 0,1 0 1,-1 1-1,0-1 1,1 0-1,-1 1 0,0-1 1,0 1-1,1-1 1,-1 0-1,0 1 0,1 3 4,-1-1 0,0 1 0,1-1 0,-1 1 0,-1 4 0,1 2-8,-2 56 13,1 46 269,1-110-278,0 0 1,0 0-1,1 0 0,-1 0 1,1 0-1,-1 0 0,1 0 1,0 0-1,-1 0 0,1 0 1,0 0-1,0-1 0,1 1 1,1 3-1,-2-4 5,1 0 0,-1-1 0,0 1-1,1 0 1,-1 0 0,1-1 0,-1 1 0,1-1 0,-1 1-1,1-1 1,-1 0 0,1 1 0,-1-1 0,1 0 0,0 0-1,-1 0 1,1 0 0,-1 0 0,4-1 0,9-2 52,1-1-1,-1 0 1,0-1 0,17-9 0,53-32-140,-64 35 29,23-16 155,65-53-1,-35 24-359,-71 55 237,-1 0 19,-1 1 1,1 0 0,-1 0 0,1-1 0,-1 1 0,1-1 0,-1 1 0,1 0 0,-1-1 0,0 1-1,1-1 1,-1 1 0,0-1 0,1 1 0,-1-1 0,0 1 0,1-1 0,-1 1 0,0-2-1,-10 6 91,2 3-68,1-1-1,0 1 1,0 0 0,1 1-1,0 0 1,-6 9 0,-1 2-14,-25 35-7,-31 59 0,62-100 31,1-1-1,-5 13 1,10-21-29,-1-1 1,1 1-1,1-1 1,-1 1-1,0 0 1,1-1-1,0 1 0,-1-1 1,2 1-1,-1 0 1,0-1-1,1 1 1,0 3-1,0-6 5,-1 0 0,0 0-1,1 0 1,-1 0 0,0 0 0,1 0 0,-1-1-1,1 1 1,0 0 0,-1 0 0,1-1-1,0 1 1,-1 0 0,1-1 0,0 1-1,0 0 1,0-1 0,-1 1 0,1-1 0,0 0-1,0 1 1,0-1 0,1 1 0,0-1-2,0 0 0,0 0 0,0 0 0,0 0 0,-1 0 0,1-1 0,0 1 0,0-1 0,0 1 0,0-1 0,2-1 0,2-1-26,0 0-1,0 0 1,-1-1-1,1 0 1,8-8-1,-3-2-52,0 0-1,-1 0 1,0-1-1,-1 0 1,12-31-1,1 2-102,-15 30 155,0 0-1,-2-1 1,7-22 0,-14 59 390,0 27 0,-2 31 51,3-72-379,-1 10 111,0 35 1,2-48-131,0-1 1,1 1 0,0-1 0,-1 1 0,1-1 0,1 0 0,-1 0-1,1 0 1,0 1 0,0-1 0,0-1 0,0 1 0,5 5-1,-6-8-14,0 0 0,0 0 0,0 0 0,0 0-1,0 0 1,0 0 0,0-1 0,0 1 0,0 0-1,1-1 1,-1 1 0,0-1 0,1 1 0,-1-1-1,0 0 1,1 0 0,-1 1 0,0-1 0,1 0-1,-1 0 1,0 0 0,1-1 0,-1 1 0,0 0-1,1 0 1,-1-1 0,0 1 0,1-1 0,-1 1-1,0-1 1,0 1 0,0-1 0,0 0 0,1 0-1,-1 1 1,1-3 0,5-3 20,-1 0 0,1-1 0,-1 1 1,6-12-1,-6 11-19,29-40 6,34-43 24,-56 74-46,1 1-1,1 1 1,22-17-1,-37 30 1,1 0 1,0 1-1,-1-1 0,1 1 1,-1 0-1,1-1 0,0 1 0,-1-1 1,1 1-1,0 0 0,-1 0 1,1-1-1,0 1 0,0 0 1,-1 0-1,1 0 0,0 0 0,0 0 1,-1 0-1,1 0 0,0 0 1,1 0-1,-2 1 5,1-1 1,-1 1 0,1-1-1,-1 1 1,1-1-1,-1 1 1,0-1-1,1 1 1,-1-1-1,0 1 1,1 0-1,-1-1 1,0 1-1,0 0 1,1-1-1,-1 1 1,0 0-1,0-1 1,0 2-1,0 6 4,0-1-1,0 1 0,-3 11 1,2-13 5,-4 23 82,-2-1-1,-11 31 1,-5 23 51,21-75-69,1-5-42,0 1-1,1-1 1,-1 1 0,1 0 0,-1-1 0,1 1-1,0 2 1,0-4-22,0-1-1,1 0 0,-1 1 0,0-1 1,0 0-1,0 0 0,0 1 1,0-1-1,0 0 0,1 0 0,-1 1 1,0-1-1,0 0 0,0 0 1,0 0-1,1 1 0,-1-1 0,0 0 1,0 0-1,1 0 0,-1 0 1,0 0-1,0 1 0,1-1 0,-1 0 1,0 0-1,1 0 0,0 0 0,0 0 0,0 0 0,1 0 0,-1 0 0,0-1 1,0 1-1,0 0 0,0-1 0,0 1 0,2-2 0,14-7-19,-1-1 1,-1 0-1,0-2 0,22-20 1,-23 19-9,0 0 0,2 1 0,-1 0 0,21-10 0,-34 21 12,-1 0-1,1 1 1,-1-1 0,1 0 0,0 1-1,-1-1 1,1 1 0,0-1 0,-1 1 0,1 0-1,0-1 1,0 1 0,-1 0 0,1 1-1,0-1 1,0 0 0,-1 0 0,4 2-1,-3-2 2,-1 1 1,0 0-1,0 0 0,0 0 0,0 0 0,0 0 0,-1 1 0,1-1 0,0 0 0,0 0 0,-1 0 0,1 1 0,-1-1 0,1 0 0,-1 1 0,1-1 0,-1 1 0,0-1 0,0 0 0,0 1 0,0-1 0,0 1 0,0 1 0,-1 8 6,0 0 0,-1 0 0,0 0 1,0-1-1,-1 1 0,-1-1 0,-9 20 0,0-5 86,-31 45-1,-76 89 385,106-138-411,-4 4-5,0 0 0,-1 0 0,-1-2 0,-30 26 0,48-47-35,-1 0 0,1 0 0,-1 0-1,0 0 1,0-1 0,0 1 0,0-1-1,-5 2 1,7-3-11,-1 1 0,1-1-1,-1 0 1,0 0 0,1 0 0,-1-1-1,1 1 1,-1 0 0,1 0 0,-1-1-1,1 1 1,-1-1 0,1 1-1,0-1 1,-1 0 0,1 0 0,0 1-1,-1-1 1,1 0 0,0 0 0,0 0-1,-2-2 1,-3-5-64,1 1 1,0-1-1,0-1 1,1 1-1,0-1 0,0 1 1,1-1-1,-4-16 0,4 12 91,1 0 0,0 0 0,1 0 0,1 0 0,0 0 0,3-26 0,-2 32-35,0-1-1,1 1 0,0 0 1,0 0-1,1 0 1,-1 1-1,2-1 1,-1 0-1,1 1 0,0 0 1,0 0-1,0 0 1,1 0-1,0 1 1,0 0-1,1 0 1,-1 0-1,1 1 0,0-1 1,0 1-1,1 1 1,-1-1-1,1 1 1,0 1-1,8-4 0,29-4-436,-1 3-1,1 1 1,65-1-1,-59 4-1755,-21 2-3006,55 6 0,-47-1 2208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55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35 9568,'-23'-25'3066,"22"25"-3035,-8-10 1737,9 15-365,0 14-141,-38 234 4107,6-52-3751,24-129-1108,-15 97 217,5-36 574,75-313-1797,-51 165 410,0 1-1,1 0 0,1 0 1,0 1-1,1-1 0,0 2 1,18-20-1,-26 31 104,0 0 1,0 0 0,0 1-1,0-1 1,0 0-1,0 0 1,0 0-1,0 1 1,1-1-1,-1 0 1,0 1-1,0-1 1,1 1-1,-1 0 1,0-1 0,0 1-1,1 0 1,1 0-1,-2 0 1,0 0 0,0 0 0,0 1 0,0-1 0,0 1 0,0-1 0,0 1 0,0-1 0,-1 1 0,1-1 0,0 1 0,0 0 0,-1-1 0,1 1 0,0 0 0,-1 0 0,1-1 0,-1 1 0,1 1 0,1 2 28,0 0 0,-1 1 0,1-1 0,-1 0 0,0 1-1,-1-1 1,1 0 0,-1 1 0,0 7 0,-1 6 35,-1 1 1,0-1 0,-2 0-1,0 0 1,-1 0-1,-1 0 1,-1-1-1,0 0 1,-1 0 0,-1-1-1,-1 0 1,0-1-1,-1 0 1,0 0-1,-2-2 1,-25 24-1,34-33-126,2-2 5,0 1-1,-1-1 1,1 0-1,-1 0 1,1 0 0,-1-1-1,0 1 1,0-1-1,1 1 1,-1-1-1,0 0 1,0 0-1,-1 0 1,1 0 0,0-1-1,0 1 1,-6-1-1,43-2 70,0-1 0,0-1 0,0-3 0,0 0 0,-1-2 0,0-2 0,-1-1 0,56-30 0,-65 30 11,-1-2-1,0 0 0,-1-1 0,24-23 0,-35 28-80,0-1-1,0 0 1,-1 0-1,-1 0 1,0-1 0,0-1-1,-1 1 1,-1-1-1,6-15 1,-12 27 22,1 0 0,-1 0 0,1 0 0,-1 0 0,0 0 0,1 0 1,-1-1-1,0 1 0,0 0 0,0 0 0,0 0 0,0 0 0,0 0 0,0 0 0,0-1 0,0 1 1,-1-2-1,0 3 15,1 0 0,-1 0 0,1-1 0,0 1 0,-1 0 0,1 0 0,-1 0 0,1 0 0,-1 0 0,1 0 0,-1 0 0,1 0 0,-1 0 0,1 0 0,-1 0 0,1 0 0,-1 0 0,1 0 0,0 1 0,-1-1 0,1 0 0,-1 0 0,1 0 0,-1 1 0,1-1 0,0 0 0,-1 1 1,-4 2 25,-1 1 0,2 0 0,-1 0 0,-7 9 0,4-3 103,1 0 1,0 1 0,1 0 0,0 0 0,1 0 0,0 1 0,1 0 0,0 0 0,1 0 0,0 0 0,1 1 0,-1 16 0,3-25-125,0 0 1,0 0-1,1 0 1,-1-1-1,1 1 0,0 0 1,0 0-1,1 0 1,-1-1-1,1 1 1,-1 0-1,1-1 0,0 0 1,1 1-1,-1-1 1,0 0-1,1 0 1,0 0-1,0-1 0,0 1 1,0-1-1,0 1 1,0-1-1,1 0 1,-1 0-1,1 0 0,-1-1 1,1 1-1,0-1 1,6 1-1,2 1-678,0-1-1,0-1 1,0 0-1,1 0 1,-1-2-1,0 1 1,0-1-1,23-6 1,-13 2-1947,1-2 0,36-15 0,12-15-725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1:50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1 916 3488,'17'15'3290,"-15"-14"-3151,0 0-1,-1-1 0,1 1 0,0 0 1,-1-1-1,1 1 0,0-1 0,0 0 0,-1 0 1,1 1-1,0-1 0,0 0 0,0-1 1,-1 1-1,3 0 0,-2-1-52,0 0 0,0 0 0,0-1-1,0 1 1,-1 0 0,1-1 0,0 1 0,-1-1 0,1 1-1,-1-1 1,1 0 0,-1 1 0,2-4 0,6-11 210,-1 0 1,9-22-1,-8 17-87,12-22-1,16-14 72,2 3 0,61-65 0,-52 64-17,67-99 0,-43 20 58,-63 114-120,0-1 1,-2 0-1,-1 0 0,7-40 1,-12 56-93,-1 0 0,0 0 0,0 0 0,0 0 0,0 0 0,-3-8 0,3 12-110,0 0 0,0 1 0,0-1 0,-1 0 0,1 0 0,0 0 0,-1 0 0,1 0 0,-1 1 0,1-1 0,-1 0 1,1 0-1,-1 1 0,0-1 0,1 0 0,-1 1 0,0-1 0,0 1 0,1-1 0,-1 1 0,0-1 0,0 1 0,0-1 0,1 1 0,-1 0 0,0 0 0,0-1 0,0 1 0,0 0 0,0 0 0,0 0 1,0 0-1,0 0 0,0 0 0,0 0 0,1 0 0,-1 0 0,0 1 0,-2-1 0,-1 2-24,0 0-1,0 0 1,0 0 0,1 0-1,-1 0 1,0 1 0,1 0-1,0 0 1,-1 0 0,1 0-1,-3 5 1,-19 23-102,1 1 1,-34 60 0,-25 83 297,78-162-117,0 1 0,1 0-1,0 0 1,1 0 0,1 0 0,0 0 0,0 22-1,2-30-19,1 0-1,-1-1 1,1 1-1,0 0 1,1 0-1,-1-1 1,1 1 0,0-1-1,1 1 1,-1-1-1,1 0 1,0 0-1,0 0 1,1 0-1,-1-1 1,1 1-1,0-1 1,1 0-1,-1 0 1,1 0-1,5 3 1,-3-3 19,1-1-1,0 1 1,-1-1-1,1-1 1,0 1 0,1-2-1,-1 1 1,0-1 0,0 0-1,1-1 1,-1 1 0,0-2-1,15-1 1,-2-2 55,1 0-1,-1-2 1,0 0-1,22-10 0,-32 11-58,0 0-1,0-1 1,0 0-1,-1-1 1,18-14-1,-24 18 2,-1-1 0,1 1 1,-1-1-1,0 0 0,0 0 0,0 0 1,-1 0-1,0 0 0,1 0 0,-1-1 0,-1 1 1,1-1-1,-1 0 0,0 1 0,0-1 1,0 0-1,0-6 0,-1 10-50,0 1 0,1-1-1,-1 0 1,0 0 0,0 1 0,0-1-1,0 0 1,-1 0 0,1 1 0,0-1-1,0 0 1,0 1 0,-1-1-1,1 0 1,0 1 0,0-1 0,-1 0-1,1 1 1,-1-1 0,1 1 0,-1-1-1,1 0 1,-1 1 0,1-1 0,-2 0-1,1 1-25,0 0 0,0 0-1,1 0 1,-1 0 0,0 0-1,0 0 1,0 0 0,0 1 0,0-1-1,0 0 1,1 0 0,-1 1-1,0-1 1,0 0 0,0 1-1,1-1 1,-2 2 0,-5 3-163,1 0-1,0 0 1,-6 8 0,11-12 194,-3 4-33,-1 1 1,1 0-1,0 0 0,0 0 0,0 0 1,1 1-1,0-1 0,0 1 0,1 0 1,0 0-1,0 0 0,1 0 0,-1 8 0,1-11 38,1 0-1,0 0 0,1 0 0,-1-1 1,1 1-1,-1 0 0,1 0 0,0 0 0,0 0 1,1-1-1,-1 1 0,1-1 0,0 1 0,0-1 1,0 1-1,0-1 0,1 0 0,-1 0 0,1 0 1,0-1-1,0 1 0,0 0 0,0-1 0,0 0 1,5 3-1,-5-4 4,0 1-1,0-1 1,0 0 0,0-1 0,0 1-1,0 0 1,0-1 0,0 1 0,0-1-1,0 0 1,0 0 0,0 0 0,0-1-1,0 1 1,0-1 0,0 0 0,0 0-1,0 0 1,0 0 0,0 0 0,-1 0-1,1-1 1,4-2 0,5-5 50,-1 0 1,0 0-1,18-21 1,-13 14-16,81-89 389,-95 103-452,0 0 0,0-1-1,-1 1 1,1 0 0,0-1 0,1-3-1,-3 6 11,0 1 0,0-1-1,0 0 1,0 0 0,0 0-1,0 0 1,0 1 0,0-1-1,0 0 1,1 0 0,-1 0-1,0 0 1,0 1 0,0-1-1,0 0 1,0 0 0,1 0-1,-1 0 1,0 0 0,0 0-1,0 1 1,0-1 0,1 0-1,-1 0 1,0 0 0,0 0-1,0 0 1,1 0 0,-1 0-1,0 0 1,0 0 0,0 0-1,1 0 1,-1 0 0,0 0-1,0 0 1,0 0 0,0 0-1,1 0 1,-1 0 0,0 0-1,0 0 1,0-1 0,1 1-1,-1 0 1,0 0 0,0 0-1,0 0 1,0 0 0,1 0-1,-1-1 1,0 1 0,0 0-1,0 0 1,0 0 0,0 0-1,0 0 1,0-1 0,0 1-1,1 0 1,-1 4-14,1 1 0,-1-1 0,0 1 0,0-1 0,-1 0 0,1 1 0,-1-1 0,0 1 0,0-1 0,-1 0 0,-2 8-1,-3 2 24,1-1-1,-12 16 0,1 0 185,12-20-109,1 0 0,-1-1-1,-1 0 1,1 0 0,-1-1-1,-1 0 1,1 0 0,-14 11-1,18-17-43,0-1 0,0 1 1,0 0-1,0-1 0,0 1 0,0-1 0,0 0 0,0 1 0,0-1 0,0 0 0,0 0 0,0-1 0,-1 1 0,-2-1 0,4 1-46,0 0 1,1-1-1,-1 1 0,1 0 1,-1 0-1,0 0 0,1-1 1,-1 1-1,1 0 1,-1-1-1,1 1 0,-1 0 1,1-1-1,0 1 1,-1-1-1,1 1 0,-1 0 1,1-1-1,0 1 0,-1-1 1,1 1-1,0-1 1,0 0-1,-1 1 0,1-1 1,0 1-1,0-1 0,0 1 1,0-1-1,-1 0 1,1 1-1,0-1 0,0 1 1,0-1-1,1 0 1,-1 1-1,0-1 0,0 1 1,0-1-1,0 0 0,0 1 1,1-1-1,-1 1 1,0-1-1,1 1 0,-1-1 1,0 1-1,1-1 1,-1 1-1,0-1 0,1 1 1,-1 0-1,2-1 0,0-2-16,0 1 0,1 0 0,-1 0 0,0 0-1,1 0 1,0 0 0,0 1 0,-1-1-1,1 1 1,0 0 0,0 0 0,0 0 0,0 0-1,0 0 1,5 0 0,5 0 5,1 0 0,18 2 1,-9 0 25,6-2 71,0 0-1,34-6 0,-50 4 18,1 0-1,-1-1 1,-1 0 0,1-1-1,-1 0 1,23-14-1,-17 6-34,-1-1-1,0 0 1,-1-1-1,25-32 1,6-5-121,-46 51 37,3 14-373,-3-8 400,-1 0 0,1 0-1,-2 0 1,1 0-1,0 0 1,-1 0 0,0 0-1,0 0 1,-4 8-1,1-1 99,-2 1-1,-9 15 0,4-12 25,-1 0-1,0-1 1,-26 23-1,28-27-84,5-6-9,-1-1 0,1 1 0,-1-1 0,0-1 0,0 1 0,0-1 0,0 0 0,-1 0 0,1-1 0,-12 3-1,16-4-17,0-1 0,-1 1 0,1-1 0,0 0 0,0 1 0,-1-1 0,1 0 0,0-1 0,0 1 0,-1 0 0,1-1 0,0 1 0,0-1 0,0 0 0,0 1 0,0-1 0,0 0 0,0 0 0,0 0 0,0-1 0,0 1 0,0 0 0,0-1 0,1 0 0,-1 1 0,1-1 0,-1 0 0,1 1 0,0-1 0,0 0 0,0 0 0,-1 0 0,2 0 0,-1 0 0,-1-4 0,2 4-20,-1 0 0,1 0 0,0 0 0,0 0 0,0 0 0,0 0 0,1 0 0,-1 0 0,0 0 0,1 0 0,-1 0 0,1 0 0,0 0 0,0 0 1,0 0-1,0 0 0,0 1 0,0-1 0,0 0 0,1 1 0,-1-1 0,0 1 0,1-1 0,-1 1 0,1 0 0,0-1 0,2 0 0,4-4 19,1 2 0,-1-1 0,1 1-1,14-5 1,-2 3-81,0 2 0,0 0 0,40-2 0,26 7 55,-31 1-3987,-14-2-1681,-20 0 693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59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181 946 7968,'-1'-3'285,"0"0"1,1 0-1,-1 0 1,1 0 0,0 0-1,0 0 1,0 0-1,1 0 1,-1 0-1,1 0 1,-1 0 0,1 0-1,1-2 1,3-8 38,12-19 0,-13 24 128,3-3 12,0-1 0,1 1 0,0 1 0,1-1 0,20-17 0,59-40 1887,-3 2-1118,-58 41-854,-2-2 1,0-1-1,-2-1 0,-1-1 0,24-44 0,75-174 1281,-60 117-475,-60 128-1162,0 1-39,0 1 1,0-1-1,0 0 0,0 0 0,0-1 1,0 1-1,-1 0 0,1 0 0,-1 0 1,0 0-1,0 0 0,0-1 0,0-1 1,0 3 8,0 1 1,0 0 0,0 0-1,0-1 1,0 1 0,0 0-1,0 0 1,0 0 0,0-1-1,0 1 1,0 0 0,0 0-1,-1 0 1,1-1 0,0 1-1,0 0 1,0 0 0,0 0-1,0 0 1,-1 0 0,1-1-1,0 1 1,0 0 0,0 0-1,-1 0 1,1 0 0,0 0-1,0 0 1,0 0 0,-1 0-1,1 0 1,0-1 0,-7 6-118,-6 14 46,-32 80 66,-13 26 13,-73 82 60,5-6 380,38-29-88,-27 48 168,102-196-451,-45 75 108,46-82-138,0-1-1,-1-1 0,-23 24 1,29-33-124,-1 0 1,1 0 0,-1-1 0,-17 8 0,24-12 47,0-1 0,1 0 1,-1 1-1,0-1 1,0 0-1,0 0 1,0 0-1,1 0 0,-1 0 1,0 0-1,0 0 1,0 0-1,0 0 1,-1 0-1,-5-1-257,7 1 281,0 0 1,0-1-1,-1 1 1,1 0-1,0 0 1,0 0-1,0 0 1,0 0-1,0-1 1,0 1-1,0 0 1,0 0-1,0 0 1,0 0-1,-1-1 1,1 1-1,0 0 1,0 0-1,0 0 1,0 0-1,0-1 1,0 1-1,0 0 1,0 0-1,1 0 1,-1 0-1,0-1 1,0 1-1,0 0 1,0 0-1,0 0 1,0 0-1,0-1 1,0 1-1,0 0 1,0 0-1,1 0 1,-1 0-1,0-1 1,4-5-222,8-7 94,1 0 0,1 1 1,0 0-1,24-14 0,99-44 848,12-8-426,28-40 395,-149 98-540,10-9 271,60-57 0,24-42 617,-122 127-1019,21-18 142,-20 17-181,-6 11 267,-4 7-221,1 0-1,0 0 1,2 1 0,0 0-1,0 0 1,-3 26 0,6-29-13,1-1 0,1 1 0,0 0-1,1-1 1,2 23 0,-2-35 22,0 0 1,0 0-1,0 0 0,1 0 0,-1 0 1,0 0-1,1 0 0,-1 0 0,1 0 1,-1 0-1,1 0 0,-1 0 0,1 0 0,0 0 1,-1 0-1,2 1 0,-1-2-12,-1 0 0,0 0 0,1 0 0,-1 1 0,1-1-1,-1 0 1,1 0 0,-1 0 0,1 0 0,-1 0 0,1 0 0,-1 0 0,1 0 0,-1 0-1,1 0 1,-1-1 0,1 1 0,-1 0 0,1 0 0,-1 0 0,0-1 0,1 1 0,-1 0-1,1-1 1,3-2 28,-1 0 0,1 0 0,-1-1-1,0 1 1,-1-1 0,4-4 0,7-11-37,1 0-1,1 1 1,31-29 0,62-37-281,-104 81 211,0 1-1,-1-1 1,1 1 0,7-3 0,-10 5 59,-1 0 0,1 0 0,-1-1 1,1 1-1,-1 0 0,1 0 0,0 0 0,-1 0 0,1 0 1,-1 0-1,1 0 0,-1 0 0,1 0 0,-1 0 0,1 0 1,-1 0-1,1 0 0,0 0 0,-1 1 0,1-1 1,-1 0-1,1 0 0,-1 1 0,1-1 0,-1 0 0,0 1 1,1-1-1,-1 0 0,1 1 0,-1-1 0,0 1 1,1-1-1,-1 0 0,0 1 0,1-1 0,-1 1 0,0-1 1,0 1-1,0-1 0,1 1 0,-1-1 0,0 1 0,0 0 1,0-1-1,0 1 0,0-1 0,0 1 0,0 0 1,1 21 33,-2 0 1,0 0 0,-5 23-1,-2 28 416,7-57-305,0 34-77,1-47-48,0 0 0,1 0 1,-1 0-1,1 0 0,0 0 1,0 0-1,0 0 0,0 0 1,0-1-1,0 1 0,1 0 0,3 4 1,-4-6 5,0 0 0,1 0 0,-1 0-1,0 0 1,1 0 0,-1-1 0,0 1 0,1 0 0,-1-1 0,1 1 0,0-1 0,-1 0 0,1 1 0,-1-1 0,1 0-1,-1 0 1,1 0 0,0 0 0,-1 0 0,1 0 0,-1-1 0,1 1 0,-1-1 0,1 1 0,-1-1 0,1 1 0,1-2 0,4-1 11,1-1 0,-1-1 0,13-8 0,0-5-82,-1 0-1,0-2 0,17-22 0,8-9 61,50-45-502,-94 96 495,1-1-1,-1 0 1,1 1 0,-1-1-1,1 1 1,0-1-1,-1 1 1,1-1-1,0 1 1,-1-1 0,1 1-1,0 0 1,0-1-1,-1 1 1,1 0 0,0 0-1,0-1 1,0 1-1,0 0 1,-1 0 0,2 0-1,-1 1 6,-1-1 0,1 0 1,-1 1-1,1-1 0,-1 0 0,0 1 0,1-1 0,-1 1 0,0-1 0,1 1 1,-1-1-1,0 1 0,0-1 0,1 1 0,-1-1 0,0 1 0,0 0 0,0-1 1,0 1-1,0-1 0,0 1 0,0 0 0,0 5 32,0 0 1,0 0-1,-1 0 0,-2 10 0,-27 106 348,23-100-281,3-9-50,11-26-342,8-17 33,1 1 0,1 1 0,23-30 0,-39 57 254,-1 0-1,1 0 1,-1 1-1,1-1 1,0 0-1,-1 1 1,1-1-1,0 0 1,0 1-1,-1-1 1,1 1-1,0-1 1,0 1-1,0-1 1,0 1-1,0 0 1,-1-1-1,1 1 1,0 0-1,0 0 1,0 0-1,0 0 1,2 0-1,-2 0 8,0 1 1,0-1-1,0 1 1,0 0-1,0 0 0,0-1 1,0 1-1,0 0 1,-1 0-1,1 0 0,0 0 1,-1 0-1,1 0 1,0 0-1,-1 0 0,1 0 1,-1 0-1,0 1 1,1-1-1,-1 2 1,3 7 55,-2 1 0,1 0 1,-1 0-1,-1 12 0,3 16 91,0 7 95,-3-33-232,1 1 1,0 0 0,1-1 0,5 18-1,-7-30-16,1 0-1,-1 1 0,1-1 0,-1 0 1,1 1-1,0-1 0,0 0 0,-1 0 1,1 0-1,0 0 0,0 0 0,0 0 0,0 0 1,0 0-1,0 0 0,1 0 0,-1 0 1,0 0-1,0-1 0,1 1 0,-1-1 0,0 1 1,1-1-1,-1 1 0,1-1 0,-1 0 1,0 0-1,1 0 0,2 1 0,2-2-16,1 0 0,-1 0 0,0-1-1,1 1 1,7-4 0,-12 4 15,34-13-163,0-1-1,64-40 1,58-52-417,-118 79 545,-32 22 36,11-7-84,-1 0-1,31-30 1,-45 38-475,-13 15 242,-124 126-29,17-19 621,67-69-23,35-35-164,0 0 1,0 1 0,2 0-1,-19 28 1,31-42-81,-1 1 0,1 0 0,-1-1 0,1 1 0,0 0 0,-1-1 0,1 1 0,0 0-1,0 0 1,-1-1 0,1 1 0,0 0 0,0 0 0,0 0 0,0-1 0,0 1 0,0 0 0,0 0 0,1 1 0,-1-2-10,0 1 1,1-1-1,-1 0 1,0 1-1,1-1 0,-1 1 1,1-1-1,-1 0 1,1 1-1,-1-1 0,0 0 1,1 1-1,0-1 1,-1 0-1,1 0 0,-1 1 1,1-1-1,-1 0 1,1 0-1,0 0 0,3 0-53,0 1 0,0-1 0,-1-1-1,1 1 1,0-1 0,6-1 0,1-1-4,1-2 1,-2 1-1,1-1 1,0-1-1,-1 0 1,0 0-1,-1-1 1,1 0-1,-1-1 1,-1 0-1,1 0 1,9-14-1,7-12-45,-1-1-1,21-43 1,-27 46 70,29-52-44,-4-3 0,57-164 0,-24-14 315,-126 452-208,25-93 68,8-35 30,-16 112 1,29-134-5,2 0 0,4 55 0,-1-85-23,0 1-1,1-1 1,0 1 0,0-1 0,1 0 0,5 12 0,-6-17-89,-1 1 0,1-1 0,0 1 0,0-1 0,0 0 0,0 0 0,0 0 0,0 0 0,3 2 0,-4-3-29,1 0 1,-1 0-1,1-1 1,-1 1 0,0-1-1,1 1 1,-1-1-1,1 0 1,0 1-1,-1-1 1,1 0-1,-1 0 1,1 0-1,-1 0 1,1 0 0,-1-1-1,1 1 1,1-1-1,6-2-82,-1-1 0,1-1 0,-1 1 0,0-1 0,13-11 0,2-1 21,51-36 62,-37 25 215,53-30 0,-73 48 151,-16 9-180,-4 3-13,-27 17 176,15-5-289,1 1 1,0 0 0,1 0 0,-15 26 0,-39 75 103,64-111-131,-23 44 295,-21 58 0,47-106-310,-1-1 1,1 1-1,-1 0 0,1 0 1,0 0-1,-1-1 0,1 1 0,0 0 1,0 0-1,0 0 0,0 0 1,-1 0-1,1 0 0,0-1 0,1 1 1,-1 0-1,0 0 0,0 0 1,0 0-1,0 0 0,1-1 1,-1 1-1,0 0 0,1 0 0,-1 0 1,1-1-1,-1 1 0,1 0 1,0 0-1,0 0-6,0-1 0,0 0 0,1 0 1,-1 1-1,0-1 0,0 0 0,0 0 1,0 0-1,1 0 0,-1-1 0,0 1 0,0 0 1,0 0-1,1-1 0,-1 1 0,0-1 0,0 1 1,0-1-1,0 1 0,0-1 0,2-1 0,7-5-148,1-1-1,-1 0 1,0-1-1,-1 0 1,13-16-1,36-56-548,-21 26 432,36-48 128,-72 102 165,-1 1-1,0 0 1,0 0 0,0-1-1,0 1 1,0 0 0,0 0-1,1-1 1,-1 1-1,0 0 1,0 0 0,0 0-1,1-1 1,-1 1 0,0 0-1,0 0 1,1 0 0,-1 0-1,0 0 1,0-1-1,1 1 1,-1 0 0,0 0-1,0 0 1,1 0 0,-1 0-1,0 0 1,0 0-1,1 0 1,-1 0 0,0 0-1,1 0 1,-1 0 0,0 0-1,0 0 1,1 0-1,-1 1 1,4 10 377,-3 26-165,-1-31-176,0 14 51,0-1 0,1 1 0,1-1-1,1 0 1,6 22 0,-8-37-86,0 0-1,1 1 1,0-1-1,-1 0 0,2-1 1,-1 1-1,0 0 1,1 0-1,-1-1 1,1 0-1,0 1 1,0-1-1,0 0 1,1-1-1,-1 1 0,1 0 1,0-1-1,-1 0 1,1 0-1,0 0 1,0 0-1,0-1 1,1 0-1,-1 1 1,0-2-1,1 1 0,-1 0 1,0-1-1,7 0 1,-2 0-72,-1-1 1,1 0-1,-1 0 1,0-1-1,1 0 1,-1 0 0,0-1-1,0 0 1,-1-1-1,1 1 1,-1-1-1,14-10 1,-1-3-63,0-1 0,31-36 0,-18 18 179,-30 32-33,0 1-1,0 0 1,1 0 0,-1 0-1,1 1 1,5-4 0,-9 6-16,1 0 0,-1 0 1,1-1-1,-1 1 0,1 0 0,-1 0 1,1 0-1,-1 0 0,1 0 0,-1 0 1,1 0-1,-1 0 0,1 0 0,-1 0 1,1 0-1,-1 0 0,1 0 0,-1 0 1,1 1-1,-1-1 0,1 0 1,-1 0-1,1 1 0,0 0 13,0 0 0,0 0-1,-1 0 1,1 0 0,0 0 0,-1 0 0,1 0-1,-1 0 1,1 1 0,-1-1 0,0 0-1,0 0 1,1 0 0,-1 3 0,1 4 37,-1 0-1,0 0 1,-1 0 0,1 0 0,-2 0 0,-2 11 0,-18 48 106,14-46-107,-8 33 1,17-52-1162,3-6 657,4-7 117,20-47-566,-23 44 800,2 0 0,-1 0 0,2 1 0,0 0 0,0 0 1,1 1-1,14-14 0,-23 25 108,1 1 0,-1-1 0,0 1 0,1 0 0,-1-1 0,1 1 0,-1 0 0,0-1 0,1 1 0,-1 0 0,1-1 0,-1 1 0,1 0 0,-1 0 0,1 0 0,-1 0 0,1-1 0,-1 1 0,1 0 0,-1 0 0,1 0 0,0 0 0,-1 0 0,1 0 0,0 1 0,0-1 5,-1 0 0,1 1 0,-1-1 0,1 1 0,-1 0 0,0-1 0,1 1-1,-1-1 1,0 1 0,1-1 0,-1 1 0,0 0 0,0-1 0,1 1 0,-1 0 0,0-1 0,0 2 0,1 6 161,-1 0 0,0 15 0,-1-13-161,1-9-57,0 0 0,0 0 0,0 0 0,0 0 0,0 0 0,0 0-1,0 0 1,0 0 0,0 0 0,1 0 0,-1 0 0,0 0 0,1 0 0,-1 0 0,1 0 0,0 2 0,0-3-32,0 0 1,0 0-1,0 0 1,0 0-1,0 0 1,0-1-1,-1 1 1,1 0-1,0 0 1,0-1-1,0 1 1,0 0-1,0-1 1,-1 1-1,1-1 1,0 1-1,0-1 1,-1 1-1,1-1 1,1-1-1,5-5-226,1 0 0,-1 0 0,-1-1 1,1 0-1,-1-1 0,6-11 0,15-19-187,9-1 560,-36 39-62,0 1 1,1 0-1,-1-1 1,0 1-1,1-1 1,-1 1-1,0 0 0,1-1 1,-1 1-1,0 0 1,1 0-1,-1-1 1,1 1-1,-1 0 0,0 0 1,1 0-1,-1 0 1,1-1-1,-1 1 1,1 0-1,0 0 0,-1 0-7,1 0 0,-1 1 0,0-1 0,0 0 0,1 0 0,-1 1 0,0-1 0,0 0-1,0 0 1,1 1 0,-1-1 0,0 0 0,0 0 0,0 1 0,0-1 0,1 0 0,-1 1 0,0-1-1,0 0 1,0 1 0,0-1 0,0 1 0,0 22 383,-6 16-119,3-21-42,-1 22 0,4-36-156,-1 1-1,2-1 1,-1 1-1,1-1 1,-1 0 0,1 1-1,0-1 1,1 0-1,-1 1 1,3 3-1,-2-5-63,0 0 0,0 0 0,0-1 0,0 1 0,1-1 0,-1 0-1,1 0 1,-1 0 0,1 0 0,0 0 0,0 0 0,0-1 0,0 1 0,0-1 0,0 0-1,1 0 1,-1 0 0,0-1 0,1 1 0,4 0 0,3 0-283,1-1 0,-1-1 0,0 1 0,20-5 0,-13 1 51,-1-1 1,0 0-1,0-1 1,0-1-1,-1-1 1,0 0-1,14-11 0,-9 5 223,0-2 0,-2-1 0,0 0 0,21-27 0,-33 36 140,0 0 0,0 0 0,5-12 0,-10 16-96,0 0 0,0-1 0,-1 1 0,1-1 0,-1 1 0,0-1 0,0 1-1,-1-1 1,1-7 0,-3-4 176,2 16-224,0 0 0,0-1 0,0 1-1,0 0 1,0 0 0,0 0 0,0 0 0,0 0 0,0 0 0,0 0 0,0 0 0,0 0 0,0-1-1,-1 1 1,1 0 0,0 0 0,0 0 0,0 0 0,0 0 0,0 0 0,0 0 0,0 0 0,0 0-1,0 0 1,0 0 0,0 0 0,-1 0 0,1 0 0,0 0 0,0 0 0,0 0 0,0 0 0,0 0 0,0 0-1,0 0 1,0 0 0,0 0 0,-1 0 0,1 0 0,0 0 0,0 0 0,0 0 0,0 0 0,0 0-1,0 0 1,0 0 0,0 0 0,0 0 0,0 0 0,-1 0 0,1 0 0,0 0 0,0 0 0,0 0-1,0 0 1,0 0 0,0 1 0,0-1 0,0 0 0,0 0 0,-2 3 69,0 1 0,0 0-1,1-1 1,-1 1 0,0 5 0,-38 158 1009,37-155-982,2 0 0,-1 0 1,2-1-1,0 1 0,0 0 1,1 0-1,3 14 0,-4-25-118,0 1 0,1-1-1,-1 1 1,1-1 0,0 1 0,-1-1-1,1 0 1,0 1 0,0-1 0,0 0-1,0 1 1,0-1 0,0 0 0,0 0-1,1 0 1,-1 0 0,0 0 0,3 1-1,-2-1-45,0 0 0,0-1 0,1 1-1,-1-1 1,0 1 0,1-1-1,-1 0 1,0 0 0,1 0 0,-1 0-1,4-1 1,6-2-231,-1 0 0,0-1 1,1 0-1,11-7 0,-10 5 184,14-6 37,-11 4-13,1 0 0,0 1 0,34-8 1,-50 15 103,1 0 0,-1-1 0,0 1 0,1 0 0,-1 0 0,1 0 0,-1 0 0,1 0 0,-1 0 0,0 1 0,1-1 0,-1 0 1,0 1-1,1-1 0,-1 1 0,0 0 0,1-1 0,0 2 0,-1-1 29,0 0-1,0-1 1,-1 1-1,1 0 1,0 0-1,-1 1 1,1-1-1,-1 0 1,1 0-1,-1 0 1,1 0 0,-1 0-1,0 0 1,0 1-1,1-1 1,-1 3-1,-1 2 57,1-1 0,-1 1 0,0 0 0,0 0-1,-1 0 1,0 0 0,-3 6 0,-3 6 57,5-13-152,0 0 0,1 0 0,0 1 0,0-1 0,0 1 0,1-1 0,-2 10 0,4-15-82,0 0-1,-1 1 1,1-1 0,0 0-1,0 0 1,0 0 0,-1 0-1,1 0 1,0 0 0,0 0-1,0 0 1,0 0 0,-1 0 0,3-1-1,13-5-950,26-12 0,1 0 643,-28 12 335,-11 4 118,0 0 0,0 1 1,0 0-1,0-1 0,5 1 1,-7 0-24,-1 1 0,1 0 0,-1 1 0,1-1 1,0 0-1,-1 0 0,1 1 0,-1-1 0,1 1 1,-1-1-1,1 1 0,-1-1 0,0 1 0,1 0 1,-1 0-1,0 0 0,0 0 0,2 1 0,1 2 41,-1-1 0,1 0 0,0 0 0,0 0 0,1 0-1,5 2 1,-7-4-76,-1 0 0,1-1 0,-1 1 0,1-1 0,0 1 0,-1-1 0,1 0 0,-1 0 0,1 0 0,-1-1 0,1 1-1,0-1 1,-1 1 0,5-3 0,-1 1-60,0-1 0,0 1 1,0-2-1,-1 1 0,1-1 0,-1 0 0,0 0 0,0 0 0,0 0 1,0-1-1,-1 0 0,0 0 0,0 0 0,0-1 0,4-8 0,1-6-101,0-1-1,-1-1 0,6-24 0,-13 40 145,120-479-343,-102 404 458,6-41 648,-25 104-511,0 18-239,-1 1 0,0-1 0,1 1 0,-1 0 1,0 0-1,1-1 0,-1 1 0,1 0 0,-1 0 0,1 0 0,0-1 1,-1 1-1,1 0 0,0 0 0,-1 1 0,-27 84 80,11-31-39,-35 149-72,16 2-97,26-141-1,-12 45-1576,17-96 971,5-14 705,-1 1 0,1-1 0,0 0 0,0 0 0,0 0 0,0 0 0,0 1 0,0-1-1,0 0 1,0 0 0,0 0 0,-1 0 0,1 0 0,0 0 0,0 1 0,0-1 0,0 0 0,-1 0 0,1 0 0,0 0 0,0 0 0,0 0 0,0 0 0,-1 0 0,1 0 0,0 0 0,0 0-1,0 0 1,0 0 0,-1 0 0,1 0 0,0 0 0,0 0 0,-1-1-17,0 0 1,1 0-1,-1 0 0,1 0 0,-1 0 0,1 0 0,0 0 1,0-1-1,-1 1 0,1 0 0,0 0 0,0 0 1,0 0-1,0-1 0,0 1 0,0 0 0,1-2 0,1-21 202,1 0-1,1 1 1,1 0-1,2-1 1,8-23-1,-13 45-137,-1 0-1,0-1 1,0 1-1,1 0 1,-1-1 0,1 1-1,0 0 1,0 0-1,-1 0 1,1 1 0,0-1-1,5-3 1,-6 5-11,1-1 0,-1 1 0,1-1 0,-1 1 0,1-1 0,0 1 0,-1 0 0,1-1 0,-1 1 0,1 0 0,0 0 0,-1 0 0,1 1 0,0-1 0,-1 0 0,1 1 0,-1-1 0,1 1 0,0-1 1,-1 1-1,1 0 0,1 1 0,4 2 52,0 1 0,0 1 0,0-1 0,-1 1 0,1 1 1,4 6-1,34 48 337,-32-43-269,-9-13-39,-1 0 0,0 0 0,-1 0 0,1 1 0,-1-1 0,0 0 0,0 1 0,0 0 0,-1-1 0,1 10-1,-1-11-31,-1 0-1,-1 0 1,1 0-1,0 0 0,-1 0 1,0 0-1,0 0 0,0 0 1,-1 0-1,1 0 0,-1-1 1,0 1-1,0-1 0,0 1 1,-4 4-1,2-3 102,-2 3-88,0-1 1,0 1 0,-6 14-1,12-22-66,-1 1 0,1-1 0,0 1-1,0-1 1,0 0 0,-1 1 0,1-1 0,0 1-1,0-1 1,0 1 0,0-1 0,0 1 0,0-1-1,0 1 1,0-1 0,0 1 0,0-1 0,1 1-1,-1-1 1,0 1 0,0-1 0,0 1-1,1-1 1,-1 0 0,0 1 0,0-1 0,1 1-1,-1-1 1,0 0 0,1 1 0,-1-1 0,0 0-1,1 1 1,-1-1 0,1 0 0,-1 0 0,0 1-1,1-1 1,-1 0 0,1 0 0,-1 0 0,1 0-1,-1 0 1,1 1 0,0-1 0,2 0 21,0 1 0,0-1 0,0 0 0,0 0 0,5-1 1,3-1-30,-1 0 1,0-1 0,0 0-1,0-1 1,0 0 0,-1 0 0,1-1-1,-1 0 1,0-1 0,-1 0-1,1 0 1,-1-1 0,-1 0 0,1-1-1,-1 0 1,9-12 0,4-10-43,-1-1 0,-1-1-1,18-47 1,-23 49 25,19-45 501,44-152 0,-76 219-267,-3 7-114,-7 10-14,3-2-62,1 1 0,1 1-1,-1-1 1,1 1 0,1 0-1,0 0 1,0 0-1,1 1 1,-4 13 0,0 12-6,-4 45 1,7-44-34,2 0 1,3 50 0,1-69-529,0-1 1,0 0 0,2 0 0,0 0 0,1-1-1,1 1 1,13 25 0,-16-35-435,0-1 0,1 0 0,-1 0 0,2 0-1,-1 0 1,0-1 0,1 1 0,0-1 0,10 7 0,-13-10 473,-1 0-1,1 0 1,0-1-1,0 1 1,0 0 0,0-1-1,0 1 1,0-1 0,0 0-1,0 0 1,0 0-1,0 0 1,0 0 0,0 0-1,3-1 1,0 0-140,-1-1-1,1 1 1,0-2 0,6-2-1,-10 4 567,40-25-2286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4:59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27 273 14624,'-26'0'5407,"26"-9"-4191,21-7-352,24 1-1024,37-13-96,12-9 448,4 2-64,34-1-192,29 4 32,-12 4-3936,-11 5 2145,2 9-7265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5:5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6 178 2976,'-3'-2'2853,"3"2"-2568,-1-1 0,1 1 0,0-1 1,0 1-1,0 0 0,-1-1 0,1 1 1,0 0-1,0-1 0,0 1 0,0-1 1,0 1-1,0-1 0,0 1 0,0 0 1,0-1-1,0 1 0,0-1 0,0-23 7294,0 11-8001,1 11 461,0 1 0,-1-1 0,1 0 1,0 1-1,0-1 0,0 1 0,0-1 0,0 1 1,0 0-1,0-1 0,1 1 0,-1 0 0,2-1 1,21-16 285,9-2-111,-17 10-193,0 0 1,0 1-1,1 0 0,1 2 1,-1 0-1,31-8 0,-41 14-36,1-1-1,-1 2 1,0-1-1,0 1 1,1 0-1,12 2 1,-16-1 10,-1 0 0,1 0 1,-1 0-1,1 1 1,-1-1-1,0 1 1,0 0-1,0 0 1,0 0-1,0 1 0,0-1 1,0 0-1,-1 1 1,1 0-1,3 5 1,-4-5 9,1 1 1,0 0 0,-1 0-1,0-1 1,0 2 0,0-1-1,0 0 1,-1 0 0,0 0-1,0 1 1,0-1-1,0 1 1,-1-1 0,1 1-1,-1-1 1,-1 6 0,-4 46 162,-20 82 0,17-103-123,-3-1 0,0 0 1,-26 48-1,2-26 218,14-24 301,16-20-225,5-11 152,0-6 236,1 3-698,0 1 0,0 0 0,0 0 0,0-1 1,0 1-1,0 0 0,1 0 0,-1 0 0,0 0 0,1 0 0,-1 0 0,1 0 1,2 0-1,3-3 32,-4 2-32,1 0 0,0 0 0,-1 1 0,1-1 0,0 1 0,0 0 0,0 0-1,0 0 1,8 0 0,3 1 85,21 3 0,7 0-39,-33-3-44,1 1 1,-1 0-1,0 1 0,1 0 0,13 4 0,-20-5 20,0 0 0,1 0 1,-1 0-1,9 0 0,-12-1-163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5:5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721 108 5888,'-4'-6'830,"0"-1"0,0 0 0,1 0-1,-3-7 1,-4-11 1239,8 22-1906,1 0-1,-1 0 0,0 1 0,0-1 1,0 0-1,0 1 0,0 0 0,-1 0 1,1 0-1,-1 0 0,1 0 0,-1 0 1,0 0-1,0 1 0,0-1 0,0 1 0,0 0 1,0 0-1,0 0 0,0 1 0,-6-2 1,3 2-16,0 0 1,0 1 0,0-1 0,1 1-1,-1 0 1,0 0 0,1 1 0,-1 0-1,0 0 1,-8 5 0,-29 13 307,-36 20 226,61-28-595,-35 19 255,-77 61 0,103-70-290,11-10 40,-15 15 1,18-15-15,1 1-1,0 0 0,1 1 0,1 0 0,0 1 0,1 0 0,0 1 0,2 0 0,-1 0 1,-6 24-1,-21 114 249,30-126-180,2 0 1,1 0-1,2 44 0,2-47 29,1 0 0,8 30 0,-8-43-87,1-1 0,0 0 0,1 0 0,0 0 0,0 0 0,13 17 0,-7-14-26,1-1-1,0 0 1,1-1 0,0 0 0,24 15-1,-18-14 89,1-1 0,1-1 0,37 15 0,80 14 0,-125-37-98,0-1 0,0 0 0,0-1 0,0 0-1,1-1 1,-1-1 0,0 0 0,0 0 0,0-1 0,0-1 0,0 0-1,0-1 1,-1-1 0,24-11 0,46-28 198,-1-3 0,127-98 0,-195 133-224,-1 0 1,0-1-1,0-1 1,-2 0-1,1 0 1,-2-1-1,0 0 1,12-28-1,-8 10-9,-2 0 0,-1-1 0,9-49 0,-15 50-7,-2-1 0,-2-55 0,-1 65-23,-2 0 0,-7-31 1,4 28-10,1 6-49,-1 1 0,-1 0 0,-17-33 0,19 44 40,0 0 0,-1 0 0,-1 1 0,1 0 1,-1 0-1,-1 1 0,1 0 0,-1 0 1,0 0-1,-1 1 0,0 1 0,0-1 0,0 1 1,0 1-1,-14-5 0,1 2-21,1 1 0,-1 1 0,-1 1 0,1 1 0,-45 0 0,50 4 41,1 1-1,0 1 1,0 0 0,-29 11-1,-23 4-3968,63-17 3306,4-1 403,1 0 1,-1 1 0,1-1 0,-1 0 0,0 0 0,1 0 0,-1 0 0,0 0 0,1 0 0,-1 0 0,0 0 0,1 0 0,-1 0 0,0-1 0,1 1 0,-1 0 0,0 0 0,1-1 0,-1 1 0,0-1 0,-5-2-2481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6:24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4 938 2400,'-4'18'9920,"8"-87"-6136,11-31-2474,-12 81-1098,8-89 392,-8 69-414,1 0 0,10-38-1,-8 55-176,0 0-1,1 1 0,2 0 0,0 0 0,1 1 1,0 1-1,2-1 0,1 2 0,0 0 0,1 0 1,1 1-1,0 1 0,21-16 0,161-117-225,-178 135 70,32-17 0,-42 26 116,0 1 0,0 0 0,0 1 0,1 0 0,-1 1 0,16-3 0,-21 5 25,-1 0 0,1 1-1,-1-1 1,1 1 0,-1 0 0,1 0 0,-1 0-1,0 0 1,1 0 0,-1 1 0,0-1 0,0 1-1,0 0 1,0 0 0,0 0 0,0 1-1,-1-1 1,1 1 0,-1-1 0,0 1 0,1 0-1,-1 0 1,2 4 0,-1-1 17,1-1 1,-1 1 0,0 0-1,-1 1 1,0-1-1,0 0 1,0 1-1,0-1 1,-1 1-1,0-1 1,-1 13-1,0-11 40,0 0-1,-1-1 0,-1 1 1,1-1-1,-1 1 0,0-1 1,-1 0-1,0 0 0,0 0 0,-1 0 1,1 0-1,-1-1 0,-1 1 1,1-1-1,-1 0 0,-1-1 1,1 1-1,-1-1 0,1 0 0,-1 0 1,-9 4-1,14-8-48,-10 5 79,-1 1 1,0-2-1,-24 8 0,36-13-88,0 0 0,0 0 0,-1 0 0,1 0 1,0 0-1,-1 0 0,1 0 0,0 0 0,-1 0 1,1 1-1,0-1 0,-1 0 0,1 0 0,0 0 0,0 0 1,-1 0-1,1 1 0,0-1 0,0 0 0,-1 0 0,1 0 1,0 1-1,0-1 0,-1 0 0,1 0 0,0 1 1,0-1-1,0 1 0,7 3-222,5 3 164,17 18 10,-22-20 38,0 0-1,-1 1 0,0 0 0,0 1 0,9 11 0,-10-9 39,1 0 0,-2 0 0,1 1-1,-2 0 1,1-1 0,-1 1 0,-1 0-1,3 21 1,-4-27 39,-1 0-1,0 0 0,0 0 1,-1 0-1,1 0 1,-1 0-1,0 0 1,0 0-1,0 0 0,0 0 1,-1 0-1,0-1 1,0 1-1,0 0 1,0-1-1,0 0 0,-1 1 1,1-1-1,-1 0 1,0 0-1,0 0 1,0-1-1,-1 1 0,1-1 1,-6 3-1,-10 4 5,0-1 0,0-1 0,-1-1 0,0-1-1,0 0 1,-31 2 0,-97 5 451,78-8-681,21-3-808,86-5-8246,-2-1 7099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6:25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26 2720,'3'-11'825,"-3"10"-582,0 0 1,0 0-1,1 0 0,-1 0 0,1-1 1,-1 1-1,1 0 0,-1 0 0,1 0 0,-1 0 1,2-1-1,-2 9 4856,-3 17-4686,3-18 272,-16 289 2734,13-234-3028,1-36-160,3 40 0,0 8 140,-1-41 639,-1-32-1051,1 0-1,0 0 1,0 0 0,0 0-1,0 0 1,0 0 0,0 0-1,0 0 1,0-1 0,0 1-1,0 0 1,-1 0 0,1 0-1,0 0 1,0 0 0,0 0-1,0 0 1,0 0 0,0 0-1,0 0 1,0 0-1,-1 0 1,1 0 0,0 0-1,0 0 1,0 0 0,0 0-1,0 0 1,0 0 0,0 0-1,0 0 1,-1 1 0,1-1-1,0 0 1,0 0 0,0 0-1,0 0 1,0 0 0,0 0-1,0 0 1,0 0 0,0 0-1,0 0 1,0 0 0,0 1-1,-1-1 1,1 0-1,0 0 1,0 0 0,0 0-1,0 0 1,0 0 0,0 0-1,0 0 1,0 1 0,0-1-1,0 0 1,0 0 0,0 0-1,0 0 1,0 0 0,0 0-1,0 0 1,0 0 0,0 1-1,1-1 1,-7-9-4767,4-1 1528,5 1 1104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6:25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59 4800,'-43'-7'2898,"34"6"3969,95-3-4470,121-22 0,-157 19-2285,-21 1 65,1 0-431,-10 5-3220,-8 3 1282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6:28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256 654 4384,'0'-1'160,"0"1"1,0-1-1,0 0 0,-1 0 1,1 1-1,0-1 0,-1 0 1,1 1-1,-1-1 0,1 0 1,-1 1-1,1-1 0,-1 0 0,1 1 1,-1-1-1,1 1 0,-1-1 1,0 1-1,1 0 0,-1-1 1,0 1-1,1-1 0,-1 1 1,0 0-1,0 0 0,1-1 1,-1 1-1,0 0 0,0 0 1,-1 0-1,0-1 7,-1 1 1,0 0-1,0 0 1,0 0-1,0 0 0,0 0 1,-3 1-1,-2 2-25,0 0 0,1 0 1,-1 0-1,1 1 0,0 0 0,-1 1 1,2 0-1,-1 0 0,1 0 0,0 1 1,0 0-1,0 0 0,1 1 0,-8 11 1,-2 7 119,1 0 1,-19 48-1,33-72-260,-8 19 111,0 1 1,2 0-1,0 0 1,1 1-1,2 0 1,-3 36-1,7-53 13,-1 0 1,1 0-1,0 0 0,0 0 0,0 0 0,1-1 1,-1 1-1,1 0 0,3 5 0,-4-9-89,0 1-1,0-1 0,-1 0 1,1 1-1,0-1 1,0 0-1,0 1 0,0-1 1,0 0-1,1 0 0,-1 0 1,0 0-1,0 0 1,1 0-1,-1-1 0,1 1 1,-1 0-1,1-1 1,-1 1-1,1-1 0,-1 1 1,1-1-1,-1 0 1,1 0-1,0 0 0,-1 1 1,1-2-1,-1 1 1,1 0-1,-1 0 0,3-1 1,0-1 37,1 0 1,-1 0-1,0 0 1,0-1-1,0 1 0,0-1 1,-1 0-1,1 0 1,3-4-1,25-35 406,-25 34-366,40-59 218,-2-2 0,66-136 0,-94 165-277,-1-1 0,-2-1 0,-2 0-1,-2-1 1,-2 0 0,-1 0 0,0-48 0,-6 63-123,-1-95-62,-1 104-36,0-1 0,-2 1-1,-1-1 1,-6-21 0,9 40 113,-8-21-748,9 21 773,0 1 1,-1-1-1,1 1 1,0 0-1,0-1 1,0 1-1,-1 0 1,1-1-1,0 1 1,0 0-1,-1-1 1,1 1-1,0 0 1,-1 0-1,1-1 1,0 1-1,-1 0 0,1 0 1,-1-1-1,1 1 1,0 0-1,-1 0 1,1 0-1,-1 0 1,1 0-1,-1 0 1,1 0-1,0 0 1,-1 0-1,1 0 1,-1 0-1,1 0 1,-1 0-1,1 0 1,0 0-1,-1 0 0,1 0 1,-1 0-1,1 1 1,0-1-1,-1 0 1,1 0-1,0 1 1,-1-1-1,1 0 1,0 0-1,-1 1 1,0 0-1,-2 3-13,-1 1 0,1 0 0,0 0-1,0 0 1,0 0 0,1 0 0,-2 7-1,-11 43-66,11-41 88,-64 298 276,62-286-155,1 9 34,1 0 1,2 0 0,5 60-1,-2-55-85,1-7 22,1-1 1,1 1-1,2-1 0,2 0 1,0-1-1,22 50 0,-27-74-5,0-1-1,1 1 1,-1-1-1,1 1 1,1-1-1,0 0 1,-1-1-1,2 1 0,-1-1 1,1 0-1,-1-1 1,1 1-1,1-1 1,-1 0-1,1 0 1,-1-1-1,1 0 0,0 0 1,0-1-1,0 0 1,0 0-1,1 0 1,7 0-1,1 0 72,-1 0 103,24 2 1,-33-4-201,-1-1 0,0 1 0,1-1 1,-1 0-1,0 0 0,0 0 1,0-1-1,8-3 0,-6 1-18,1-1 1,-1 0-1,0 0 0,-1-1 0,1 0 1,-1 0-1,0 0 0,9-13 0,-1-2 150,20-39 0,-22 36-76,-1 0 0,10-33 1,-17 43-84,-1 1 1,-1-1 0,0 0-1,0 0 1,-1 0 0,-2-16-1,1 24-73,0 1 0,-1 0 0,0-1 0,0 1 0,-1 0-1,-2-7 1,4 11 42,-1 0 1,1 0-1,-1 1 0,1-1 0,-1 0 0,1 0 1,-1 0-1,0 1 0,1-1 0,-1 0 0,0 1 1,0-1-1,1 1 0,-1-1 0,0 1 0,0-1 1,-2 0-1,2 1 1,0 0 1,-1 0-1,1 0 0,0 0 1,-1 0-1,1 0 1,0 1-1,0-1 0,-1 0 1,1 1-1,0-1 1,0 1-1,0-1 0,-1 1 1,1 0-1,0-1 1,-2 3-1,0-1-17,-1 1 0,1 0 0,0 1 0,0-1 0,0 0 0,0 1 0,0 0 0,1-1 0,-4 8 0,1 2-1,-7 24 0,3-8 43,1-7-4,2 0 0,1 1 1,0 0-1,2 0 0,1 0 1,0 0-1,2 0 0,5 44 1,-3-56 48,1-1 1,0 1-1,0-1 1,1 0-1,0 0 1,1-1-1,0 1 1,10 13-1,-14-21-30,1-1-1,-1 0 1,1 0-1,-1 0 0,1 0 1,-1 0-1,1 0 0,-1-1 1,1 1-1,0 0 1,-1-1-1,1 1 0,0-1 1,0 0-1,-1 0 0,1 1 1,0-1-1,0 0 1,0 0-1,-1-1 0,1 1 1,0 0-1,0-1 0,1 0 1,7-2 139,-1 0-1,0-1 1,12-6 0,-9 4 4,41-18 53,-18 10-235,-2-3 1,53-32-1,-71 38 27,16-10 50,0-2 0,39-38-1,-35 24-115,-7 7-81,62-52-1,-87 80 121,1-1-13,0 0 0,0 0 0,0 0 0,9-3 0,-9 4-36,-4 2 65,0 0 0,0 0 1,0-1-1,0 1 0,0 0 0,0 0 1,0 0-1,1 0 0,-1 0 1,0 0-1,0 0 0,0 0 0,0 0 1,0 0-1,0 0 0,0 0 0,1 0 1,-1 0-1,0 0 0,0 0 0,0 0 1,0 0-1,0 0 0,0 0 0,1 0 1,-1 0-1,0 0 0,0 0 0,0 0 1,0 0-1,0 0 0,0 0 0,0 0 1,0 1-1,1-1 0,-1 0 0,0 0 1,0 0-1,0 0 0,0 0 0,0 0 1,0 0-1,0 0 0,0 0 1,0 1-1,0-1 0,1 1 116,-7 0-110,0 0 1,1 0-1,-1 1 0,0 0 0,1 0 0,-1 0 0,1 1 0,-10 6 0,-39 31-170,43-31 92,-14 12 49,1 1-1,0 1 1,2 1 0,1 1 0,0 1 0,-19 34 0,34-49 0,0-1 0,1 1-1,0 0 1,-4 15 0,8-24 33,0 1 1,1 0-1,-1 0 0,1 0 1,-1 0-1,1 0 0,0-1 1,0 1-1,1 0 0,-1 0 1,1 0-1,-1 0 0,1 0 1,0-1-1,0 1 0,0 0 0,0-1 1,0 1-1,1-1 0,-1 1 1,1-1-1,3 5 0,2-2 24,0 1 1,0-1-1,0-1 0,0 1 0,1-1 0,-1 0 0,1-1 0,0 0 0,0 0 1,0-1-1,10 2 0,5 0 135,1-1 1,40 0 0,-50-4-154,-1 0 0,1-1 0,-1-1 0,0 0 1,0 0-1,0-1 0,0-1 0,0 0 0,-1-1 1,18-12-1,9-8 30,61-54 0,-54 42 96,-3 2-87,-1-2 0,-2-2 0,42-53 0,-48 54-82,-34 39 17,0 0 1,0 0 0,0 0 0,-1 0-1,1 0 1,0 0 0,0 0 0,0 0 0,0 0-1,0 0 1,0 0 0,0 0 0,0 0-1,-1 0 1,1-1 0,0 1 0,0 0 0,0 0-1,0 0 1,0 0 0,0 0 0,0 0-1,0 0 1,0 0 0,0 0 0,0 0-1,0-1 1,0 1 0,0 0 0,0 0 0,0 0-1,0 0 1,0 0 0,0 0 0,-1 0-1,1 0 1,1-1 0,-1 1 0,0 0 0,0 0-1,0 0 1,0 0 0,0 0 0,0 0-1,0 0 1,0 0 0,0-1 0,0 1-1,0 0 1,-9 5-60,-11 16-25,-29 38 0,23-26 113,-58 78-123,71-92 106,1 1-1,2 0 1,0 0-1,-8 25 1,16-40 6,1 1 0,0-1 0,0 1 0,0-1 0,0 1 0,1 7-1,0-11 8,0 0-1,0-1 0,0 1 1,1-1-1,-1 1 0,0-1 1,1 1-1,-1-1 0,1 0 1,-1 1-1,1-1 0,0 1 0,-1-1 1,1 0-1,0 0 0,0 1 1,0-1-1,0 0 0,0 0 1,0 0-1,1 0 0,-1 0 0,0 0 1,0 0-1,1-1 0,-1 1 1,0 0-1,3 0 0,1 0 60,0-1 0,0 1 0,1-1 0,-1 0-1,0 0 1,1 0 0,-1-1 0,0 0 0,0 0 0,10-4-1,-1 0 18,0-1 0,19-11 0,-23 11-94,-1 0 0,0-1 1,-1 0-1,1 0 0,-2-1 0,1 0 1,9-13-1,-7 7 6,-1-1 1,-1 0 0,0-1-1,7-18 1,-3-2-22,-2 1 0,-2-1 0,7-63 0,-14 96-35,-1-1-1,1 0 1,-1 1-1,0-1 0,0 0 1,-2-6-1,2 10 46,0 0 1,0 0-1,0 0 0,0 0 0,0 0 0,0 0 0,0 0 0,0-1 1,0 1-1,0 0 0,0 0 0,0 0 0,0 0 0,0 0 0,0 0 1,0 0-1,0 0 0,0 0 0,0 0 0,-1-1 0,1 1 0,0 0 1,0 0-1,0 0 0,0 0 0,0 0 0,0 0 0,0 0 0,0 0 1,0 0-1,0 0 0,-1 0 0,1 0 0,0 0 0,0 0 1,0 0-1,0 0 0,0 0 0,0 0 0,0 0 0,0 0 0,-1 0 1,1 0-1,0 0 0,0 0 0,0 0 0,0 0 0,0 0 0,0 0 1,0 0-1,0 0 0,0 0 0,0 1 0,-1-1 0,1 0 0,0 0 1,-6 8-196,-6 12 42,1 7 79,1 1 1,-11 51-1,19-71 126,-1 5-14,1 0 0,-1 0 1,2 1-1,0-1 0,1 0 0,1 16 0,0-21 5,0 0-1,1-1 1,0 1 0,1-1-1,-1 0 1,1 0-1,1 1 1,-1-2 0,1 1-1,1 0 1,9 11-1,-13-16-13,1-1 0,-1 1-1,1 0 1,0 0 0,0-1 0,0 1-1,0-1 1,0 0 0,0 1 0,0-1-1,0 0 1,1 0 0,-1-1-1,0 1 1,1 0 0,-1-1 0,0 1-1,1-1 1,-1 0 0,1 0 0,-1 0-1,1 0 1,-1 0 0,0 0-1,1-1 1,3 0 0,0-2 17,1 0 0,-2 0-1,1-1 1,0 0 0,-1 0 0,1 0 0,-1 0 0,0-1-1,-1 0 1,1 0 0,6-10 0,1-4-6,20-43 0,-30 58-21,59-133 53,9-20-205,-36 99-521,-34 58 658,0 0 1,0 0-1,0 0 1,0 0-1,1 0 1,-1 0-1,0 0 1,0 0-1,0 0 1,0 0-1,0 0 1,0 1-1,0-1 1,0 0-1,0 0 1,0 0-1,0 0 1,0 0-1,0 0 1,0 0-1,0 0 1,0 0-1,0 0 1,0 0-1,0 0 1,0 0-1,0 0 1,0 0-1,0 0 1,0 0-1,0 0 1,0 0-1,0 0 1,1 0-1,-1 0 1,0 0-1,0 0 1,0 0-1,0 0 1,0 0-1,0 0 1,0 0-1,0 0 1,0 0-1,0 0 1,0 0-1,0 0 0,0 0 1,0 0-1,0 0 1,0 0-1,0 0 1,0 0-1,0 0 1,0 0-1,0 0 1,1 0-1,-1 0 1,0 0-1,0-1 1,0 1-1,0 9-162,0 9-21,-16 113 158,0 17 19,14-123 47,1-16 14,1-1 1,-1 1-1,2-1 0,-1 1 1,2 9-1,-2-17-32,0-1 0,0 1-1,0-1 1,0 1 0,0-1 0,0 1 0,1-1 0,-1 0-1,0 1 1,0-1 0,0 1 0,0-1 0,1 1 0,-1-1 0,0 0-1,0 1 1,1-1 0,-1 0 0,0 1 0,0-1 0,1 0-1,-1 1 1,1-1 0,-1 0 0,0 0 0,1 1 0,-1-1-1,1 0 1,-1 0 0,0 0 0,1 1 0,-1-1 0,1 0-1,-1 0 1,1 0 0,-1 0 0,1 0 0,0 0 0,12-10 278,-9 7-197,3-5-32,0 0 0,0 0 0,-1 0 0,0-1 0,6-10 0,23-50 115,-18 32-83,36-52-113,-13 24-163,-34 53 79,1 1-1,0 0 0,0 0 1,1 1-1,0 0 0,1 0 1,16-13-1,-25 22 86,0 1 0,0 0 1,1 0-1,-1-1 0,0 1 0,1 0 0,-1 0 1,0-1-1,1 1 0,-1 0 0,0 0 0,1 0 0,-1-1 1,0 1-1,1 0 0,-1 0 0,1 0 0,-1 0 1,0 0-1,1 0 0,-1 0 0,1 0 0,-1 0 1,0 0-1,1 0 0,-1 0 0,1 0 0,-1 0 1,0 1-1,1-1 0,-1 0 0,0 0 0,1 0 1,-1 0-1,0 1 0,1-1 0,-1 0 0,0 0 1,1 1-1,-1-1 0,0 0 0,0 1 0,1-1 1,-1 0-1,0 1 0,0-1 0,0 0 0,1 1 1,-1-1-1,0 0 0,0 1 0,3 25-157,-3-19 114,1 23 38,-2 0-1,-1-1 1,-11 56 0,7-50 17,-58 296 212,51-249-117,-28 151-12,24-159 18,-28 80 0,41-143-65,-2 7 85,-1-1 0,-17 33 1,22-47-95,0 1-1,0-1 1,0 0 0,0-1-1,0 1 1,0 0 0,-1-1 0,0 1-1,1-1 1,-1 0 0,0 0-1,0 0 1,0 0 0,0 0 0,0-1-1,-1 1 1,1-1 0,0 0-1,-1 0 1,1 0 0,-7 0 0,6-1-7,1 0 0,0-1 1,0 1-1,0-1 1,0 0-1,0 0 0,0 0 1,0 0-1,0-1 1,0 1-1,0-1 0,-2-2 1,0 0 14,0 0 0,0 0 0,1 0 0,-7-9 0,3 1-28,1 0-1,0 0 1,1 0-1,0-1 1,1 0-1,0 0 0,-3-18 1,2 2-64,1-1 1,-1-37 0,5 47 69,1-1 1,1 1 0,6-32-1,-5 43-7,0-1 0,1 0 0,0 0 0,1 1 0,0 0 0,0-1 0,1 2 0,0-1 0,8-9 0,-4 8 14,0 0 1,1 0 0,1 2-1,-1-1 1,2 1 0,-1 1-1,1 0 1,0 1 0,0 0 0,17-6-1,9 0 51,0 2-1,50-7 1,52 5-99,-81 9 38,-43 0-402,8 0-1161,-23 3 964,1 0 0,-1 0-1,0 0 1,0 0 0,1 0-1,-1 1 1,0-1 0,0 0-1,1 1 1,-1-1 0,0 1-1,0-1 1,0 1 0,2 0-1,6 6-3133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6:35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48 389 5568,'0'1'115,"-1"-1"-14,1 0 0,-1 0 0,1 0 0,0 0 0,-1 0 0,1 0 0,-1 1 1,1-1-1,0 0 0,-1 0 0,1 0 0,0 1 0,-1-1 0,1 0 0,0 1 0,0-1 1,-1 0-1,1 1 0,0-1 0,0 0 0,0 1 0,-1-1 0,1 0 0,0 1 0,0-1 1,0 0-1,0 1 0,0-1 0,0 1 0,0-1 0,-1 0 0,1 1 0,0-1 0,0 1 0,1-1 1,-1 1 591,4 7 245,-2-5-779,0 0 0,1 0 0,-1-1 0,0 1 0,1-1 0,-1 0 0,1 1 0,0-1-1,0 0 1,0-1 0,0 1 0,0 0 0,0-1 0,0 0 0,0 0 0,1 0 0,-1 0 0,0 0-1,1-1 1,-1 1 0,6-1 0,-3 0 0,0 0 0,0 0 0,0-1 0,0 0 0,0 0-1,0 0 1,0-1 0,0 0 0,-1 0 0,1 0 0,8-6 0,-4 0 11,1 0-1,-1-1 1,-1 0 0,1-1-1,7-12 1,38-55 460,-50 70-593,2-4 96,1 0 1,-2-1-1,1 0 0,-2 0 1,5-13-1,-7 16-33,-1-1-1,0 0 0,0 1 1,-1-1-1,0-11 1,-1 18-125,0-1 0,0 0 0,-1 1 0,1-1 1,-1 1-1,0 0 0,0-1 0,0 1 0,-1-1 0,1 1 0,-1 0 1,0 0-1,0 0 0,0 0 0,0 0 0,0 1 0,-5-5 0,4 5-53,1 0-1,-1 1 0,0-1 0,0 1 0,0 0 1,0 0-1,0 0 0,0 0 0,0 0 0,0 1 0,0-1 1,-4 1-1,-3 0-88,0 0 0,-14 2 0,12 0 150,1 1 0,-1 0 0,1 1 0,-1 0 0,1 0 0,1 1 1,-1 1-1,1 0 0,0 0 0,0 1 0,0 0 0,1 1 0,1 0 0,-14 15 0,11-10 11,2 1 1,-1-1-1,2 2 1,0-1-1,0 1 1,2 0-1,0 1 1,0-1-1,-5 30 1,8-30 65,1 0 1,1-1-1,0 1 0,1 0 1,0 0-1,1-1 0,5 24 1,-5-33 0,1 0-1,-1 0 1,1 1 0,0-1 0,0-1-1,1 1 1,-1 0 0,1 0 0,0-1-1,0 0 1,1 1 0,-1-1 0,1 0-1,0-1 1,0 1 0,0-1 0,1 0-1,-1 0 1,1 0 0,0 0 0,-1-1 0,1 0-1,11 3 1,-8-3 1,1 0-1,0-1 1,0 0-1,0-1 1,0 0-1,0 0 1,0-1-1,0 0 1,-1-1-1,1 0 1,0 0-1,-1-1 1,1 0-1,-1 0 1,0-1-1,0 0 1,0 0 0,9-8-1,9-9 18,0 0-1,-2-2 1,35-41-1,-20 21 12,-20 22-128,73-71-110,-72 76 132,-7 4-23,2 0 1,0 1-1,0 0 1,33-15 0,-43 24 19,1 0 1,-1 0 0,1 1-1,-1-1 1,1 2 0,7-2-1,-12 2 10,1 0-1,0 0 1,0 0-1,-1 0 1,1 1-1,0-1 1,0 0-1,-1 1 0,1-1 1,0 1-1,-1-1 1,1 1-1,0 0 1,-1 0-1,1 0 1,-1 0-1,1 0 1,-1 0-1,0 0 1,0 1-1,1-1 0,-1 0 1,1 2-1,1 2 8,-1 1-1,0-1 0,0 0 1,0 1-1,-1-1 1,0 1-1,0 0 0,0 8 1,-3 49-9,1-41 83,-8 69 530,9-91-583,0 1 0,0-1-1,0 0 1,0 1-1,0-1 1,0 1 0,0-1-1,0 0 1,0 1-1,0-1 1,0 1 0,0-1-1,0 0 1,0 1-1,0-1 1,0 0 0,1 1-1,-1-1 1,0 0-1,0 1 1,0-1 0,1 0-1,-1 1 1,0-1-1,0 0 1,1 0-1,-1 1 1,0-1 0,1 0-1,-1 0 1,0 1-1,1-1 1,-1 0 0,1 0-1,0 0 8,0 0 0,-1 0 0,1-1 0,0 1 0,0 0 0,0-1 0,0 1 1,0 0-1,0-1 0,-1 0 0,1 1 0,0-1 0,1 0 0,22-26 286,20-37-166,12-15-409,-50 71 256,0 0-70,0 1 1,11-10 0,-15 16 53,-1-1-1,1 1 1,-1 0 0,1 0-1,0 0 1,-1 0 0,1 0-1,0 0 1,0 1 0,0-1-1,0 0 1,0 1 0,0 0-1,0-1 1,0 1 0,0 0-1,3 0 1,-4 0 5,0 1 0,0-1 1,1 1-1,-1-1 0,0 1 0,0-1 1,0 1-1,0 0 0,0-1 0,0 1 1,0 0-1,0 0 0,-1 0 0,1 0 0,0 0 1,0 0-1,-1 0 0,1 0 0,0 0 1,-1 0-1,1 0 0,-1 0 0,0 1 1,1-1-1,-1 1 0,2 6 11,-1-1 0,0 0 0,0 8 0,-1-12 1,1 89 195,-1-48 289,0-44-448,1 0 0,-1 0 0,0 0 0,1 0 1,-1 0-1,0 0 0,1-1 0,-1 1 0,0 0 0,1 0 1,-1 0-1,0 0 0,1 0 0,-1-1 0,0 1 0,1 0 1,-1 0-1,0-1 0,0 1 0,1 0 0,-1 0 0,0-1 1,0 1-1,0 0 0,1-1 0,-1 1 0,0 0 1,0-1-1,12-13 209,1-4-209,-1-1 0,15-33 0,-17 31-1,2 1 0,19-29-1,-24 40-108,19-21-287,-25 28 337,1 0 0,-1 1 0,1 0 0,0-1 0,-1 1 0,1 0 0,0 0 0,0 0 0,0 0 0,0 0 0,0 0-1,0 1 1,0-1 0,0 1 0,2-1 0,-3 1 16,0 0-1,-1 1 0,1-1 0,-1 0 1,1 0-1,0 1 0,-1-1 1,1 0-1,-1 1 0,1-1 0,-1 1 1,1-1-1,-1 0 0,0 1 1,1-1-1,-1 1 0,1-1 0,-1 1 1,0-1-1,0 1 0,1 0 1,-1-1-1,0 1 0,1 0 0,4 20-136,-3-16 153,12 85-109,-12-69 181,1-1-1,0 0 1,2 0 0,0 0 0,13 30 0,-16-46-79,0 1 45,0 0 0,1 0 0,0 0 1,0 0-1,1 0 0,4 5 0,-7-9-22,0 0 0,0 0 0,0-1-1,1 1 1,-1 0 0,0 0 0,1-1 0,-1 1 0,0-1 0,1 1 0,-1-1-1,0 1 1,1-1 0,-1 0 0,1 0 0,-1 0 0,1 0 0,-1 0 0,1 0-1,-1 0 1,0 0 0,1-1 0,-1 1 0,1 0 0,-1-1 0,0 1 0,1-1 0,-1 0-1,0 1 1,0-1 0,2-1 0,18-13 101,-1-1 0,-1-1 0,-1-1 0,0 0 1,25-35-1,-1-6-22,14-17-141,-10 16-319,-45 60 347,-1-1 0,0 1-1,0 0 1,1-1-1,-1 1 1,0 0-1,1-1 1,-1 1 0,0 0-1,1 0 1,-1-1-1,1 1 1,-1 0 0,0 0-1,1 0 1,-1 0-1,1-1 1,-1 1 0,0 0-1,1 0 1,-1 0-1,1 0 1,-1 0 0,1 0-1,-1 0 1,1 0-1,-1 0 1,0 0 0,1 0-1,-1 1 1,1-1-1,-1 0 1,0 0 0,1 0-1,-1 0 1,1 1-1,-1-1 1,0 0 0,1 0-1,-1 1 1,0-1-1,1 0 1,-1 1 0,0-1-1,0 0 1,1 1-1,-1-1 1,0 1 0,0-1-1,0 0 1,1 1-1,-1-1 1,0 1-1,8 24-259,25 105 265,-31-117-10,1 3 194,7 22 0,-9-35-160,0 0 1,0-1-1,0 1 1,0 0-1,1-1 1,-1 1 0,1-1-1,-1 0 1,1 1-1,0-1 1,0 0-1,0 0 1,0 0-1,5 3 1,-6-4 5,-1-1 0,1 0 0,0 0 1,0 1-1,-1-1 0,1 0 0,0 0 0,0 0 0,-1 0 0,1 0 1,0 0-1,0 0 0,-1 0 0,1 0 0,0 0 0,0-1 0,-1 1 0,1 0 1,0 0-1,-1-1 0,1 1 0,0 0 0,-1-1 0,1 1 0,0-1 1,-1 1-1,1-1 0,-1 1 0,1-1 0,0 0 0,14-23 195,-11 17-152,82-169 264,-75 157-315,0 0 0,2 0 1,0 1-1,1 1 1,1 0-1,27-23 1,-37 35-160,6-3-572,-10 8 703,-1 0 0,0 1-1,1-1 1,-1 0 0,1 0 0,-1 0 0,0 0 0,1 1 0,-1-1-1,0 0 1,0 0 0,1 1 0,-1-1 0,0 0 0,1 0 0,-1 1-1,0-1 1,0 0 0,0 1 0,1-1 0,-1 0 0,0 1 0,0-1-1,0 0 1,0 1 0,0-1 0,0 1 0,0-1 0,0 0 0,0 1-1,0-1 1,0 0 0,0 1 0,2 14-33,0-1 0,-1 0 0,-1 0-1,-3 29 1,-15 60 276,11-67-196,5-21 21,-3 10 92,0 0 0,-16 46 0,20-69-117,0 0-1,0 0 1,0 0-1,0 0 0,-1 0 1,1 0-1,0 0 1,-1 0-1,-1 1 1,2-2-9,0-1 1,0 1-1,1-1 1,-1 0 0,0 1-1,0-1 1,1 0-1,-1 0 1,0 0 0,0 1-1,0-1 1,0 0-1,1 0 1,-1 0 0,0 0-1,0 0 1,0-1-1,0 1 1,1 0 0,-1 0-1,0 0 1,0-1-1,1 1 1,-1-1 0,0 1-1,0 0 1,1-1 0,-1 1-1,0-1 1,0 0-1,-5-5 24,-1 0-1,1 0 1,1-1-1,-1 1 1,1-1-1,-8-14 1,8 11-132,-1 1 0,-1 0 0,-9-10 0,7 9-70,10 10 155,-1 0 0,0 0 0,0 0 0,0 0 0,0 0 0,0 0 0,0 0 0,0 0 0,0 0 0,0 0 0,0 0 0,0 0 0,0 0 0,0 0 0,0 0 0,0 0 0,0 0 0,1 0 0,-1 0 0,0 0 0,0 0 0,0 0 0,0 0 0,0 0-1,0 0 1,0 0 0,0 0 0,0 0 0,1 0-122,0 8 74,0 0 0,0 0 0,1 0 0,3 8 0,-2-7 20,-2-4 37,1 0 0,0-1 0,0 1-1,0 0 1,0-1 0,1 1-1,-1-1 1,1 0 0,6 7 0,-7-9 15,1 0-1,-1-1 1,0 1 0,1 0 0,-1-1 0,1 0 0,-1 0 0,1 0 0,-1 0 0,1 0 0,0 0 0,-1-1 0,1 1 0,0-1 0,0 0 0,0 0-1,-1 0 1,6-1 0,0 0 27,0-1 1,-1 1-1,1-2 0,-1 1 0,1-1 0,-1 0 0,12-8 0,45-34-77,-44 30-14,0-2 127,0-2-1,24-27 1,15-15-51,-44 47-7,24-32 0,3-3 6,7-1-221,-48 50 138,0 1 1,-1 0-1,1 0 1,0-1 0,-1 1-1,1 0 1,0 0-1,-1 0 1,1 0-1,-1 0 1,1 0 0,-1 0-1,0 0 1,1 0-1,-1 0 1,0 1 0,10 27 6,-7-8 19,0 1 1,-1-1-1,-1 1 0,-3 26 0,1-27 72,-9 78 248,10-98-268,0 0 0,0 0 0,-1 0-1,1 0 1,0 0 0,0-1-1,-1 1 1,1 0 0,0 0 0,-1 0-1,1 0 1,-1 0 0,1-1 0,-1 1-1,0 0 1,1 0 0,-1-1 0,0 1-1,1-1 1,-1 1 0,0 0-1,0-1 1,1 1 0,-1-1 0,0 0-1,0 1 1,0-1 0,0 0 0,0 1-1,0-1 1,0 0 0,-1 0 0,0 0-22,0 0 1,0-1 0,0 1-1,1-1 1,-1 1 0,0-1-1,1 0 1,-1 0 0,0 1 0,1-1-1,-1-1 1,1 1 0,-1 0-1,1 0 1,-1 0 0,1-1 0,-2-2-1,-6-7 13,-1 1 0,0 1 0,0 0 0,-22-15 0,26 19-14,-8-5-461,14 10 458,0 0-1,0 0 1,0 0-1,0 0 1,0 0-1,0 0 1,0 0-1,0 0 0,0 0 1,-1 0-1,1 0 1,0 0-1,0 0 1,0 0-1,0 0 0,0 0 1,0 0-1,0 0 1,0 0-1,0 0 1,0 0-1,0 0 0,0 0 1,0 0-1,0 0 1,-1 0-1,1 0 1,0 0-1,0 0 0,0 0 1,0 0-1,0 0 1,0 0-1,0 0 1,0 0-1,0 0 0,0 1 1,0-1-1,0 0 1,0 0-1,0 0 1,0 0-1,0 0 0,0 0 1,0 0-1,0 0 1,0 0-1,0 0 1,0 0-1,0 0 1,0 0-1,0 1 0,0-1 1,0 0-1,0 0 1,0 0-1,0 0 1,4 11 97,-2-7-89,1 0-1,-1 0 1,0 0 0,1 0 0,0-1 0,0 1-1,0-1 1,0 0 0,1 0 0,-1 0-1,1 0 1,0-1 0,0 1 0,0-1-1,0 0 1,0 0 0,0 0 0,0-1-1,1 0 1,-1 0 0,1 0 0,-1 0-1,1 0 1,-1-1 0,1 0 0,-1 0-1,1 0 1,-1-1 0,1 1 0,-1-1-1,1 0 1,-1-1 0,0 1 0,1-1-1,-1 1 1,0-1 0,5-4 0,5-5 66,-1 0 0,-1-1 0,0 0 1,-1-1-1,-1 0 0,12-18 0,-9 12-29,0 2 0,29-30 0,32-27-443,-74 74 391,0 0 0,0 0 0,0 0-1,0 0 1,0 0 0,0 1 0,0-1-1,0 0 1,0 0 0,0 0 0,0 0-1,0 0 1,0 0 0,-1 0 0,1 0-1,0 0 1,0 0 0,0 0 0,0 0-1,0 1 1,0-1 0,0 0 0,0 0 0,0 0-1,0 0 1,0 0 0,1 0 0,-1 0-1,0 0 1,0 0 0,0 0 0,0 0-1,0 0 1,0 1 0,0-1 0,0 0-1,0 0 1,0 0 0,0 0 0,0 0-1,0 0 1,0 0 0,0 0 0,0 0-1,0 0 1,0 0 0,1 0 0,-1 0 0,0 0-1,0 0 1,0 0 0,0 0 0,0 0-1,0 0 1,0 0 0,0 0 0,0 0-1,0 0 1,0 0 0,0 0 0,1 0-1,-1 0 1,0 0 0,0 0 0,0 0-1,0 0 1,-1 10-79,0-7-21,-10 46 22,7-33 73,0 0 1,-2 23-1,6-36 16,-2 70 104,2-63-75,1 0 0,1-1 0,-1 0 0,1 1 0,7 16 0,-8-23-10,0-1 0,0 0 0,0 1 0,0-1 0,1 0 0,-1 0 0,1 0 0,0 0 0,-1 0 0,1 0 0,0 0 0,0-1 0,0 1 0,0-1 0,1 1 0,-1-1 0,0 0 0,1 0 0,-1 0 0,0 0 0,1 0 0,-1-1 0,1 1 0,0-1 0,-1 1 0,1-1 0,-1 0 0,1 0 0,-1 0 0,1-1 0,0 1 1,-1 0-1,4-2 0,8-2 39,1-1 0,-1 0 0,-1-1 0,22-12 0,-26 13-46,33-17 9,-1-2 0,59-47 0,-89 62-27,-2 1-31,0 0-1,0 1 1,1 0-1,17-9 1,-25 31-594,-5 55 644,0 17-69,4-74 94,0 0 0,0 0-1,2 0 1,5 20 0,-8-32-29,0 0 1,1 0-1,-1 0 1,0 0-1,0-1 1,1 1-1,-1 0 1,0 0-1,1 0 1,-1-1 0,1 1-1,-1 0 1,1-1-1,-1 1 1,1 0-1,0-1 1,-1 1-1,1-1 1,0 1-1,-1-1 1,1 1-1,0-1 1,0 1 0,-1-1-1,1 0 1,1 1-1,-1-1 9,0-1 0,0 1 0,0 0-1,0-1 1,0 1 0,0 0 0,0-1 0,0 1 0,0-1 0,0 0-1,0 1 1,-1-1 0,1 0 0,0 1 0,0-1 0,-1 0-1,2-1 1,2-5 53,1 1 0,-1-1 0,6-13 0,-6 8-67,1 0 1,-2 0 0,1 0-1,-2-1 1,0 1 0,0-1-1,-1 1 1,-1-1 0,0 1-1,0-1 1,-5-23 0,4 32-29,0 0 0,0 1 0,0-1-1,-1 1 1,1-1 0,-1 1 0,0-1 0,0 1 0,0 0 0,0 0 0,-1 0 0,1 0 0,-1 1 0,0-1 0,0 1 0,0-1 0,0 1 0,0 0 0,0 0 0,-1 0 0,1 1 0,-6-3 0,-1 0 12,7 3 11,1 0 0,0 0 0,-1 0 0,1 0-1,-1 1 1,1-1 0,-1 1 0,1-1 0,-1 1-1,0 0 1,-3 0 0,3 1 66,6-6-214,28-21 275,-9 14-165,0 0 0,0 1 0,1 1 1,1 2-1,0 0 0,0 1 0,0 1 0,1 2 0,0 0 0,40 0 1,-59 4 20,0 1 0,0-1 0,-1 1 0,1 0 0,0 0 0,-1 0 0,1 1 0,6 3 0,-10-4 14,1 0 0,-1 1-1,0-1 1,0 1-1,0-1 1,0 1-1,0 0 1,0-1-1,0 1 1,-1 0 0,1 0-1,-1 1 1,1-1-1,-1 0 1,0 0-1,0 1 1,0-1 0,0 1-1,1 3 1,0 4 144,-1 1 0,0 18 0,0-29-103,0 0-1,0 0 0,0 0 1,0 1-1,0-1 1,0 0-1,0 0 0,-1-1 1,1 1-1,0 0 1,0 0-1,0 0 0,0 0 1,0-1-1,0 1 1,1-1-1,-1 0 8,86-32 501,-60 21-640,0 2 1,1 1-1,31-7 0,-56 16 75,-1 0 1,1 0-1,-1 1 1,1-1-1,-1 0 1,0 1-1,1 0 0,-1-1 1,1 1-1,-1 0 1,0 0-1,0 1 1,1-1-1,-1 0 1,0 1-1,0-1 0,-1 1 1,1 0-1,0-1 1,0 1-1,-1 0 1,3 4-1,4 5 46,0 1 0,9 21 0,-16-32-28,5 10 21,-2-4-13,-1 0 0,1 0 0,-2 0 0,1 1 0,3 14 0,2 10-468,-4-18-2332,-3-10 1431,3 4-810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6:36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7296,'-22'0'3328,"22"4"-2592,4-4-640,9 8-64,5 0 416,0 1-256,1-6-2272,2 5 1120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1:52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7 557 2976,'0'0'43,"-1"0"0,1 0-1,-1 0 1,1 1 0,0-1 0,-1 0-1,1 1 1,0-1 0,-1 0 0,1 0 0,0 1-1,-1-1 1,1 1 0,0-1 0,0 0 0,0 1-1,-1-1 1,1 0 0,0 1 0,0-1 0,0 1-1,0-1 1,0 1 0,0-1 0,0 0 0,0 1-1,0-1 1,0 1 0,0-1 0,0 1 0,0-1-1,0 1 1,0-1 0,0 0 0,0 1 0,0-1-1,1 1 1,-1-1 0,0 0 0,2 2 1141,7-3 901,-6 0-1876,1 0 1,0 0-1,-1-1 1,0 1-1,1-1 0,-1 0 1,0 0-1,0 0 0,5-5 1,24-28 801,-16 15-361,63-60 677,-47 50-1035,-1-3 0,27-35-1,-32 30 5,-2-1-1,-1-1 1,-2-1-1,19-55 1,-34 81-107,-7 21-168,-3 11-71,-29 112 265,0 1 434,29-110-568,1 1 0,0 0 0,2 1 0,2 41 0,-1-62-75,0 0 1,0 0 0,1-1-1,-1 1 1,0 0 0,0 0-1,0 0 1,1 0 0,-1 0-1,0 0 1,1-1 0,-1 1-1,1 0 1,-1 0 0,1-1-1,-1 1 1,1 0 0,0-1-1,-1 1 1,1 0 0,0-1-1,-1 1 1,1-1 0,0 1-1,0-1 1,1 1-1,-1-1 19,0 0-1,0 0 0,0 0 0,0 0 0,0-1 0,0 1 0,0 0 0,0-1 0,0 1 0,0-1 0,0 1 0,0-1 0,0 1 0,0-1 1,0 0-1,0 1 0,-1-1 0,1 0 0,0 0 0,-1 1 0,1-1 0,0 0 0,0-2 0,25-41 297,-7 10-253,47-90 466,-42 76-422,-11 18-48,0-2 0,-2 0 0,10-47 0,-17 62-54,-4 16-8,0 1 0,0-1 1,0 1-1,1-1 0,-1 1 0,0 0 0,0-1 0,0 1 0,0-1 0,0 1 0,0-1 0,-1 1 0,1-1 0,0 1 0,0-1 0,0 1 0,0 0 0,0-1 0,-1 0 0,1 1-4,-1 0 1,1 0-1,0 0 0,-1 0 1,1 0-1,0 0 1,0 0-1,-1 0 0,1 0 1,0 0-1,0 0 0,-1 0 1,1 1-1,0-1 1,-1 0-1,1 0 0,0 0 1,0 0-1,0 1 0,-1-1 1,1 0-1,0 0 0,0 0 1,0 1-1,-1-1 1,1 0-1,0 0 0,0 1 1,0-1-1,0 0 0,0 0 1,0 1-1,0-1 1,-1 0-1,1 0 0,0 1 1,0-1-1,-14 34 109,1 1 0,2 0 0,-7 39 0,17-69-87,-35 205 252,30-176-333,3-20 182,-2 30 0,10-49 199,20-42 172,-5 8-552,-14 28 24,0 1 0,1 1 0,0-1-1,16-16 1,-23 26 32,0-1 0,1 1 0,-1-1-1,0 1 1,1 0 0,-1-1 0,1 1 0,-1-1 0,0 1 0,1 0-1,-1 0 1,1-1 0,-1 1 0,1 0 0,-1 0 0,1-1-1,-1 1 1,1 0 0,-1 0 0,1 0 0,0 0 0,-1 0 0,1 0-1,-1 0 1,1 0 0,-1 0 0,1 0 0,-1 0 0,1 0-1,-1 0 1,1 1 0,-1-1 0,1 0 0,-1 0 0,1 1 0,-1-1-1,1 0 1,-1 0 0,1 1 0,-1-1 0,1 0 0,-1 1 0,0-1-1,1 1 1,-1-1 0,0 1 0,1-1 0,-1 1 0,0-1-1,0 1 1,0-1 0,1 1 0,-1-1 0,0 1 0,0-1 0,0 2-1,2 3-23,-1-1 0,-1 1-1,1 0 1,0 9-1,-1 2 40,3 24-1,-2-35 6,0 0-1,0 0 1,0-1-1,1 1 1,0 0-1,0 0 0,0-1 1,5 9-1,-6-12-8,0 0 0,0 0-1,0 0 1,0 0 0,1 0 0,-1 0-1,0 0 1,0-1 0,1 1-1,-1 0 1,0-1 0,1 1-1,-1-1 1,1 1 0,-1-1 0,1 0-1,-1 0 1,1 0 0,-1 0-1,0 0 1,1 0 0,-1 0-1,1 0 1,-1 0 0,1-1 0,-1 1-1,3-2 1,4-1 8,0 0-1,-1-1 1,13-7 0,-14 7 5,215-140 268,-209 137-254,10-9 247,-49 37-527,7-4 270,1 1 0,1 2-1,1-1 1,1 2-1,0 0 1,-23 45 0,36-59-32,0 0 0,0 0 0,1 0 0,-2 10 1,4-15 8,0-1 0,-1 1 0,1 0 0,0 0 0,0 0 0,0 0 0,0 0 0,0 0 0,0 0 1,1 0-1,-1 0 0,1 0 0,-1 0 0,1 0 0,0-1 0,0 1 0,0 0 0,0 0 0,0-1 1,1 3-1,-1-4 4,0 1 1,0-1 0,-1 1 0,1-1-1,0 0 1,0 1 0,0-1 0,-1 0-1,1 1 1,0-1 0,0 0 0,0 0 0,0 0-1,0 0 1,0 0 0,0 0 0,0 0-1,0 0 1,-1 0 0,1 0 0,0 0-1,0-1 1,0 1 0,0 0 0,0-1-1,-1 1 1,1-1 0,1 0 0,22-17 128,-19 13-94,13-13 13,0-1 0,-2 0-1,26-40 1,-3 4 168,-34 49-264,-4 3 1,1 1 0,0 0 0,0 0 1,-1 0-1,1 0 0,4-3 0,-6 5 39,1 0 0,-1 0-1,1 1 1,-1-1 0,0 0 0,1 0-1,-1 1 1,0-1 0,0 0 0,1 1-1,-1-1 1,0 0 0,0 1 0,1-1-1,-1 1 1,0-1 0,0 0 0,0 1-1,0-1 1,0 1 0,1-1 0,-1 1-1,1 7 6,0 0 0,-1 0 0,1 1 0,-3 12 0,1 4 47,1-9-18,-1-11-28,1-1 0,0 1 0,0 0-1,0 0 1,0-1 0,1 1-1,0 0 1,0-1 0,2 8 0,-2-11 3,-1-1-1,0 0 1,0 0 0,0 1 0,1-1 0,-1 0 0,0 0 0,0 0 0,0 1 0,1-1 0,-1 0 0,0 0-1,0 0 1,1 0 0,-1 0 0,0 1 0,1-1 0,-1 0 0,0 0 0,0 0 0,1 0 0,-1 0-1,0 0 1,1 0 0,-1 0 0,0 0 0,0 0 0,1 0 0,-1 0 0,0 0 0,1 0 0,-1-1 0,12-6 114,7-15 125,-8 6-142,16-32 1,2-3-381,-29 51 275,0 0 0,1-1 0,-1 1 0,0 0 0,0-1 0,0 1 0,0 0 0,0 0-1,1-1 1,-1 1 0,0 0 0,0 0 0,0 0 0,1-1 0,-1 1 0,0 0 0,0 0-1,1 0 1,-1 0 0,0-1 0,0 1 0,1 0 0,-1 0 0,0 0 0,1 0 0,-1 0 0,0 0-1,0 0 1,1 0 0,-1 0 0,0 0 0,1 0 0,-1 0 0,0 0 0,0 0 0,1 0 0,-1 0-1,1 0 1,5 12-106,-2 21 21,-4-24 106,-1 2 63,1 1 0,0-1 0,1 0-1,1 0 1,0 0 0,6 22 0,-8-33-82,0 0 0,0 0 0,0 0 1,0-1-1,0 1 0,0 0 0,0 0 0,0 0 0,0 0 1,0 0-1,0 0 0,0 0 0,0 0 0,0 0 0,1 0 0,-1 0 1,0 0-1,0 0 0,0 0 0,0 0 0,0 0 0,0 0 1,0 0-1,0-1 0,0 1 0,0 0 0,0 0 0,0 0 0,0 0 1,0 0-1,0 0 0,1 0 0,-1 0 0,0 0 0,0 0 0,0 0 1,0 0-1,0 0 0,0 0 0,0 0 0,0 0 0,0 0 1,0 0-1,0 0 0,0 0 0,0 0 0,0 1 0,1-1 0,-1 0 1,0 0-1,0 0 0,0 0 0,0 0 0,0 0 0,0 0 1,0 0-1,0 0 0,0 0 0,0 0 0,0 0 0,0 0 0,0 0 1,0 0-1,0 0 0,0 0 0,0 1 0,0-1 0,0 0 1,0 0-1,15-15 152,22-28-1,3-4-129,-22 30-58,0 0 1,27-17-1,-37 28 43,0 1-1,1 0 1,0 1-1,0-1 1,0 2-1,1-1 1,-1 1-1,13-2 1,-17 5-17,-1-1-1,0 1 1,1 0 0,-1 0-1,0 1 1,1 0 0,-1-1-1,0 1 1,0 1 0,1-1 0,6 4-1,-5-2 15,1 1 0,-1 0 0,0 0 0,0 1 0,-1 0 0,7 7 0,4 6-130,-2 1 0,0 0 0,13 26 0,-25-41 70,2 2-988,-1 1-1,1 0 1,-2 0 0,1 0-1,-1 0 1,3 11 0,-5-15 597,1 1 1,-1 0 0,0 0 0,0-1-1,0 1 1,-1 0 0,1 0-1,-1-1 1,0 1 0,0 0-1,0-1 1,0 1 0,-1-1-1,-1 4 1,-13 12-3735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6:36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29 7808,'-45'-20'3520,"29"24"-3040,6-4-128,10 5-288,0-10-96,10 5 0,6-7-2304,7 2 1280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6:38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 3552,'0'0'206,"0"-1"1,0 0-1,0 0 1,0 0-1,1 0 1,-1 0-1,0 0 1,1 0-1,-1 0 1,0 0-1,1 1 1,-1-1-1,1 0 1,-1 0-1,1 0 1,0 1-1,-1-1 1,1 0-1,0 1 1,-1-1-1,1 0 1,0 1-1,0-1 1,0 1-1,0 0-162,-1 1-1,1-1 0,0 1 1,-1-1-1,0 1 0,1-1 0,-1 1 1,1 0-1,-1-1 0,0 1 1,1 0-1,-1-1 0,0 1 0,0 0 1,0 0-1,0-1 0,1 1 1,-1 0-1,0 0 0,-1 1 0,2 0 163,2 26 887,-1 1-1,-4 57 1,1 16-414,0-71-355,1-25-308,-1 0 0,1 0 1,0 0-1,1 0 0,1 11 1,3-9-465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6:39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371 371 5152,'-24'-6'5034,"-5"11"-2612,12 0-2241,1 1 1,0 0-1,0 2 1,1-1-1,0 2 0,0 0 1,1 0-1,0 2 1,-21 19-1,16-11-33,1 1-1,0 0 0,2 1 1,0 1-1,-21 39 0,34-53-79,-1-1-1,1 1 1,1 0-1,0 0 1,0 0 0,0 0-1,1 0 1,0 0-1,1 1 1,0 9-1,0-16-27,0 1 0,0 0-1,1 0 1,-1-1-1,1 1 1,0 0-1,0 0 1,0-1-1,0 1 1,0-1-1,0 1 1,1-1-1,-1 1 1,1-1-1,-1 0 1,1 0 0,0 0-1,0 0 1,0 0-1,0 0 1,1 0-1,-1-1 1,0 1-1,1-1 1,-1 0-1,1 1 1,-1-1-1,1 0 1,0-1 0,-1 1-1,1 0 1,5 0-1,-2-1 56,-1 1 0,1-1 0,0-1 0,0 1-1,0-1 1,-1 0 0,1 0 0,0-1 0,-1 1 0,1-1 0,-1-1 0,8-3-1,-5 1-2,-1 0 0,-1 0 0,1-1-1,-1 1 1,0-1 0,0-1-1,9-12 1,-4 2-34,-2 0 0,0-1 0,0 0 0,-2-1 0,0 1 0,7-35 0,-12 44-106,-1-1 0,1 1-1,-2-1 1,0 1-1,0-1 1,-2-10 0,2 16-16,0 0 1,-1 0 0,0 0 0,0 1-1,0-1 1,-1 0 0,1 1 0,-1-1-1,0 1 1,0 0 0,0-1 0,0 1-1,-1 0 1,1 0 0,-1 0 0,0 1-1,-5-5 1,5 5-27,-4-3-89,10 3 374,14-3 215,61-41 750,-67 38-1103,-1 0 1,0 0-1,-1-1 0,0 0 1,10-13-1,8-18 164,-2-2 0,25-55 0,-48 92-212,9-19 40,-4 9-26,0 0 1,1 1 0,14-20 0,-22 33-35,1 0-1,-1 1 1,1-1 0,-1 1-1,1-1 1,0 0 0,-1 1-1,1-1 1,0 1 0,-1-1-1,1 1 1,0 0 0,0-1-1,-1 1 1,2-1 0,-2 1 0,1 1 1,-1-1-1,0 0 1,1 0-1,-1 0 1,0 0-1,0 0 1,1 0-1,-1 0 1,0 0-1,0 1 0,1-1 1,-1 0-1,0 0 1,0 0-1,1 0 1,-1 1-1,0-1 1,0 0-1,0 0 1,1 1-1,-1-1 1,0 0-1,0 0 1,0 1-1,0-1 1,0 1-1,2 3-71,-2 0-1,1 0 1,0 0-1,-1 7 1,1-5 117,-1 22-78,-1 0 0,-1 0 0,-2 0 1,-9 36-1,6-29 43,-24 141-6,-16 78 132,-20-5 133,2-74 413,64-173-661,0 1 35,0 0 0,0 1 1,-1-1-1,0 0 0,1 0 1,-1 0-1,0 0 0,0 0 1,0-1-1,-1 1 0,1 0 1,-1-1-1,1 0 0,-1 0 1,-4 3-1,7-5-28,-1 1 1,0-1-1,0 1 0,0-1 1,0 1-1,0-1 0,0 0 1,0 1-1,0-1 1,0 0-1,0 0 0,0 0 1,0 0-1,0 0 0,0 0 1,0 0-1,0 0 0,0 0 1,0 0-1,0-1 0,0 1 1,0 0-1,0-1 0,0 1 1,0 0-1,0-1 1,1 1-1,-1-1 0,0 0 1,0 1-1,0-1 0,1 0 1,-1 0-1,0 1 0,0-2 1,-1-1 11,0 0 1,1 0-1,0 0 1,-1 0-1,1 0 0,0-1 1,1 1-1,-1 0 1,0-6-1,1 1-8,0 0-1,0 0 1,1 0 0,0-1-1,1 1 1,0 0-1,0 0 1,1 1-1,0-1 1,0 0-1,0 1 1,1 0 0,1 0-1,4-7 1,4-3-18,0 1 1,1 1 0,0 0-1,25-19 1,-27 25-12,1 1-1,0 0 1,1 0-1,-1 1 1,22-7-1,-4 4 1,48-9 0,-51 14-67,0 1 0,-1 2 1,42 1-1,-6 8-3455,-58-6 2670,0 0 0,0 0 0,0 0-1,0 1 1,-1 0 0,1 0 0,-1 0 0,9 5-1,4 6-2446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6:40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62 2816,'3'-3'523,"0"0"-1,1 1 1,-1 0 0,0 0-1,1 0 1,0 0 0,6-2-1,-6 2 3,0 1 0,0-1 0,1-1 0,-2 1 0,1 0 0,4-4 0,-7 5-273,0 1 0,0-1 0,0 0 1,0 0-1,-1 0 0,1 0 1,0 0-1,0 0 0,-1 0 0,1 0 1,-1 0-1,1 0 0,-1 0 0,1 0 1,-1 0-1,1-2 0,-1 2-189,0 1-1,0 0 0,-1 0 1,1-1-1,0 1 1,0 0-1,0 0 1,0-1-1,0 1 0,0 0 1,-1 0-1,1-1 1,0 1-1,0 0 1,0 0-1,0 0 0,-1 0 1,1-1-1,0 1 1,0 0-1,-1 0 0,1 0 1,0 0-1,0 0 1,-1 0-1,1 0 1,-1-1-1,-15 2 504,-6 0-306,18-1-240,-1 0-1,1 0 1,0 1-1,0 0 1,-1-1-1,1 1 1,-6 3-1,0 0 46,-6 2 79,0 1 0,0 1-1,-27 19 1,36-22-173,-44 39-138,46-38 182,0-1 1,0 1 0,0 0 0,1 1 0,0-1 0,-6 14 0,1 2 73,1 0 0,-8 36 0,15-52-28,0 0 0,0 0 0,0 1 0,1-1 0,0 0 0,0 0 0,0 1 0,1-1 0,0 0 0,0 0 0,1 0 0,-1 0 0,1 0 0,1 0-1,2 6 1,-4-11-4,0 1 0,0 0 0,0-1 0,1 1 0,-1-1 0,0 1-1,1-1 1,-1 1 0,1-1 0,-1 0 0,1 0 0,0 0-1,-1 0 1,1 0 0,0 0 0,0 0 0,0-1 0,0 1 0,-1-1-1,1 1 1,0-1 0,4 0 0,-3 0-1,0-1 1,0 1-1,0-1 1,0 0-1,0 0 1,-1 0-1,1 0 1,0-1-1,0 1 1,-1-1-1,1 0 1,-1 0-1,0 0 1,4-3-1,11-14 98,-2 0 0,15-23-1,-15 21-91,66-104 146,-73 112-208,2-3 17,-7 12-6,0 0-1,0 0 1,0-1-1,-1 1 1,1-1-1,-1 1 1,-1-1-1,1 0 1,1-9-1,-4 12-172,-2 5 51,-4 6 43,5-3 63,-1 0 0,1 0 0,0 1 0,0-1 1,1 1-1,-1 0 0,2-1 0,-1 1 0,1 0 0,0 0 0,0 0 0,1-1 0,0 1 0,0 0 1,2 6-1,-1-8 29,-1 0 1,1 0-1,0 0 1,0 0-1,0 0 1,1-1 0,0 1-1,0-1 1,0 0-1,0 0 1,1 0-1,-1 0 1,1-1-1,0 1 1,0-1 0,1 0-1,-1 0 1,1-1-1,-1 1 1,7 1-1,1 0 66,1-1 1,0-1-1,-1 0 0,1-1 0,0 0 0,26-2 0,-3-3-1600,43-10 0,-34 7-325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6:44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1 804 3488,'0'0'48,"0"0"0,0 0 0,0 0 0,0 0 0,1 0 0,-1 0 0,0 0 0,0 0 0,0 0 0,0 0-1,0 0 1,0 0 0,0 0 0,1 0 0,-1 0 0,0 0 0,0 0 0,0 0 0,0 0 0,0 1 0,0-1 0,0 0 0,0 0 0,0 0 0,0 0 0,1 0 0,-1 0 0,0 0 0,0 0 0,0 1 0,0-1 0,0 0 0,0 0 0,0 0 0,0 0-1,0 0 1,0 0 0,0 1 0,0-1 0,0 0 0,0 0 0,0 0 0,0 1 9,0-1 0,0 0 0,0 0 0,0 1-1,0-1 1,0 0 0,0 1 0,0-1 0,0 0 0,0 0-1,0 1 1,0-1 0,0 0 0,1 0 0,-1 1-1,0-1 1,0 0 0,0 0 0,1 1 0,-1-1 0,0 0-1,0 0 1,0 0 0,1 1 0,-1-1 0,0 0 0,0 0-1,1 0 1,-1 0 0,0 0 0,1 0 0,-1 0 0,1 1-1,1-1 290,1 0 0,-1 0 0,1 0-1,-1 0 1,1 0 0,-1-1 0,1 1-1,-1-1 1,1 1 0,-1-1-1,0 0 1,1 0 0,-1 0 0,0 0-1,0 0 1,0-1 0,0 1 0,3-3-1,5-4 28,-1-1 0,12-12 1,-18 17-57,3-3-150,45-51 913,-44 49-968,0-1 0,-1 0 0,0 0 0,7-15 0,-12 31-492,-1 8 195,-71 324 94,-19 68 1803,76-368-1346,11-31-167,1-1 1,-1 1-1,1-1 0,0 1 0,0 0 0,0 9 0,2-16-174,0 0 0,0 0 0,0 0 0,0 0 0,0 0 0,0 0 0,0-1 0,0 1 0,0 0 0,0 0 0,0 0 0,0 0 0,0 0 0,0 0 0,0 0 0,0 0 0,0 0 0,1 0 0,-1 0 0,0-1 0,0 1 0,0 0 0,0 0 0,0 0 0,0 0 0,0 0 0,0 0 0,0 0 0,0 0 0,1 0 0,-1 0 0,0 0 0,0 0 0,0 0 0,0 0 0,0 0 0,0 0 0,0 0 0,0 0 0,0 0-1,1 0 1,-1 0 0,0 0 0,0 0 0,0 0 0,0 0 0,0 0 0,0 0 0,0 0 0,0 1 0,0-1 0,0 0 0,1 0 0,-1 0 0,0 0 0,0 0 0,0 0 0,0 0 0,0 0 0,55-198 855,-34 122-827,45-106 1,-44 134-105,2 0 1,3 2 0,32-44-1,107-123-61,-147 190 100,-12 13 24,10-11-199,0 1 0,40-35 0,-55 53 146,0 1 1,0-1-1,1 0 1,-1 1-1,1-1 1,-1 1-1,1 0 1,0 0-1,-1 0 1,1 0-1,5-1 1,-7 2 24,1 0 1,-1 1-1,0-1 1,0 0 0,0 0-1,1 1 1,-1-1-1,0 1 1,0-1 0,0 1-1,0-1 1,0 1-1,0 0 1,0 0-1,0-1 1,0 1 0,0 0-1,0 0 1,0 0-1,-1 0 1,1 0 0,0 0-1,-1 0 1,1 0-1,-1 0 1,1 1 0,-1-1-1,1 2 1,2 6-22,0 1 0,0 0 1,-1 0-1,-1 0 0,0 0 1,0 0-1,-1 0 1,0 0-1,-1 0 0,-2 15 1,0-12 61,0 0 1,0 0 0,-1 0 0,-1 0-1,-1 0 1,1-1 0,-11 15-1,6-14 20,0 1-1,-2-2 1,1 0-1,-1 0 1,-20 13-1,15-12 80,-1-1 0,0 0 1,-1-2-1,0 0 0,-1-1 0,-25 8 0,28-17 135,12-4-161,5 4-95,0-1 0,1 1 0,-1-1 0,0 1 0,0-1 0,0 1 0,1-1 0,-1 1 0,0-1 0,0 1 0,1 0 0,-1-1 0,1 1 0,-1-1 0,0 1 0,1 0 0,0-1 0,11-7-2,1 0 0,0 2 0,0-1-1,1 2 1,19-7 0,-27 10-1,112-32 3,-1 0-235,-85 24 27,44-8-1,-76 18 194,0 0 1,1 0-1,-1 0 0,0 0 0,1 0 0,-1 0 0,0 0 0,1 0 0,-1 0 1,0 0-1,0 0 0,1 0 0,-1 1 0,0-1 0,0 0 0,1 0 0,-1 0 1,0 0-1,0 0 0,1 1 0,-1-1 0,0 0 0,0 0 0,1 0 0,-1 1 1,0-1-1,0 0 0,0 0 0,0 1 0,0-1 0,1 0 0,-1 0 0,0 1 1,0-1-1,0 0 0,0 1 0,1 16-141,-9 18 41,3-18 135,2-9-8,1 1 1,-4 16-1,6-23-2,0 0 0,0 1-1,0-1 1,0 0 0,0 0 0,0 0 0,1 0-1,-1 0 1,1 0 0,-1 0 0,1 0-1,0 0 1,0 0 0,0 0 0,0 0-1,0-1 1,2 4 0,-3-5 14,1 1-1,-1-1 1,1 1-1,0-1 1,-1 1-1,1-1 1,0 1-1,0-1 1,-1 1-1,1-1 1,0 0-1,0 1 0,-1-1 1,1 0-1,0 0 1,0 0-1,0 0 1,0 0-1,-1 1 1,1-1-1,1-1 1,0 1 5,0-1 0,0 1 0,0-1-1,0 0 1,0 1 0,0-1 0,0 0 0,2-2 0,4-3 31,-1-1 0,0 1 0,6-9 1,-7 10 29,-4 3-68,10-11 99,0 0 0,-1-1-1,17-25 1,-26 36-141,0-1-1,-1 1 0,1 0 1,-1-1-1,1 1 1,-1 0-1,0-1 0,0 0 1,-1 1-1,1-1 1,-1 0-1,1 1 0,-1-1 1,0 0-1,-1 1 0,1-1 1,-1 0-1,1 1 1,-1-1-1,0 1 0,-1-1 1,1 1-1,0-1 1,-4-3-1,4 5-28,0 0 0,-1 0-1,1 1 1,-1-1 0,0 1 0,1-1-1,-1 1 1,0 0 0,0 0 0,0 0 0,0 0-1,0 0 1,0 0 0,0 0 0,-3 0-1,4 1 31,0-1-1,0 1 1,0 0-1,0 0 0,0 0 1,0 0-1,0 0 1,0 1-1,0-1 1,0 0-1,0 0 0,0 1 1,1-1-1,-1 0 1,0 1-1,0-1 0,0 1 1,0-1-1,1 1 1,-1-1-1,0 1 0,1 0 1,-1-1-1,0 1 1,1 0-1,-1-1 0,1 1 1,-1 0-1,1 0 1,-1 0-1,1 0 1,0-1-1,-1 1 0,1 0 1,0 0-1,0 0 1,-1 0-1,1 2 0,0-2 6,0 0 1,0 1-1,0-1 0,0 1 0,0-1 0,0 1 0,0-1 0,0 1 0,1-1 0,-1 1 0,1-1 0,-1 1 0,1-1 0,-1 0 0,1 1 1,0-1-1,0 0 0,1 3 0,0-2 17,1 0 0,-1 0 1,1 0-1,-1 0 0,1 0 0,0-1 1,0 1-1,4 1 0,4 1 35,1-1-1,-1 0 1,23 2-1,-11-2 127,1-2-1,0 0 1,35-4-1,-44 1-63,-1-1-1,1 0 0,-1-1 0,1 0 0,-1-1 0,24-13 0,-21 9-56,-1-2 0,0 0 0,-1 0 0,28-28 0,-29 24-6,0-1 1,-2-1-1,0 0 1,12-23-1,23-43-232,-47 82 162,1-1 0,0 1 0,0-1 1,0 1-1,-1 0 0,1-1 0,1 1 0,-1 0 0,0 0 0,0-1 0,0 1 0,1 0 0,-1 0 0,1 1 0,-1-1 0,3-1 0,-4 2 13,0 0 0,1 0 0,-1 0 0,1 0 0,-1 0 0,0 0 0,1 0 0,-1 0 0,0 0 0,1 0 0,-1 0 0,0 1 0,1-1 0,-1 0 0,0 0 0,1 0 0,-1 1 0,0-1 0,1 0 0,-1 0 0,0 1 0,0-1 0,1 0 0,-1 0 0,0 1 0,1 1 1,0-1 1,0 1-1,-1 0 0,1-1 0,-1 1 0,1 0 1,-1 0-1,1 2 0,0 25-39,-1 0 0,-7 51 0,4-64 56,0-1 1,-8 24 0,-1-1 46,9-23 11,0-1 1,-2 1-1,0-1 0,-1 0 0,0 0 1,-1-1-1,0 0 0,-14 18 0,19-29-30,0 1 0,0-1 0,0 0 0,0-1-1,-1 1 1,1 0 0,0-1 0,-1 1 0,1-1 0,-1 0-1,0 0 1,1 0 0,-1 0 0,0 0 0,-3 0 0,4-1-6,0 0 1,-1 0-1,1 0 1,0 0 0,0-1-1,0 1 1,0 0-1,0-1 1,0 0 0,-1 0-1,1 1 1,1-1-1,-1 0 1,0-1 0,0 1-1,0 0 1,0 0-1,1-1 1,-4-3 0,2 1-7,0 0 0,0-1 0,0 1 1,0-1-1,0 0 0,1 0 0,-2-6 1,4 10-36,-1-1 1,1 1 0,0 0-1,-1-1 1,1 1 0,0 0-1,0-1 1,0 1 0,0-1 0,0 1-1,1 0 1,-1-1 0,1-1-1,-1 2 4,1 0-1,-1 1 0,1-1 1,-1 1-1,1-1 0,-1 0 1,1 1-1,-1-1 1,1 1-1,0-1 0,-1 1 1,1 0-1,0-1 0,-1 1 1,1 0-1,0-1 0,0 1 1,-1 0-1,1 0 0,0 0 1,0 0-1,0 0 0,-1 0 1,1 0-1,1 0 0,2 0-12,-1 1 0,0-1 0,0 1 0,0 0 0,1 0 0,-1 1 0,0-1-1,0 1 1,5 3 0,14 6 85,-14-8-29,0-1 0,0 1 0,0-2 0,1 1 0,-1-1 0,1 0 0,-1-1 0,0 0 0,1 0 0,-1-1 0,1 0 0,-1-1 0,0 1 0,0-2 0,13-4 0,47-19 182,74-38-1,-109 46-108,6-2-184,0-2 0,38-30 0,-77 52 71,0 0 0,0 0-1,1 0 1,-1 0 0,0 0 0,0-1-1,0 1 1,0 0 0,0 0-1,0 0 1,0 0 0,0 0 0,0 0-1,1 0 1,-1 0 0,0 0-1,0 0 1,0 0 0,0 0 0,0 0-1,0 0 1,0 0 0,1 0-1,-1 0 1,0 0 0,0 0 0,0 0-1,0 0 1,0 0 0,0 0-1,1 0 1,-1 0 0,0 0-1,0 0 1,0 0 0,0 0 0,0 0-1,0 0 1,0 1 0,0-1-1,1 0 1,-1 0 0,0 0 0,0 0-1,0 0 1,0 0 0,0 0-1,0 0 1,0 0 0,0 1 0,0-1-1,0 0 1,0 0 0,0 0-1,0 0 1,0 0 0,0 0 0,0 1-1,0-1 1,0 0 0,0 0-1,0 0 1,0 0 0,-1 15-259,-8 19 121,-14 13 106,18-39 69,0 0 0,1 1 0,0 0 0,1-1 0,-1 1 1,2 1-1,-1-1 0,-1 17 0,4-25-8,0-1 1,0 1-1,0 0 0,1-1 1,-1 1-1,0 0 0,0-1 1,1 1-1,-1-1 0,0 1 1,1 0-1,-1-1 1,1 1-1,-1-1 0,1 1 1,-1-1-1,1 0 0,-1 1 1,1-1-1,-1 1 0,1-1 1,0 0-1,-1 1 0,1-1 1,-1 0-1,1 0 0,0 0 1,-1 1-1,1-1 0,0 0 1,-1 0-1,1 0 0,0 0 1,0 0-1,-1 0 0,2 0 1,29-4 320,-27 3-280,7-1-18,-1-1 0,1 0 0,-1-1 0,0 0 0,0-1 0,0 0 0,-1 0-1,0-1 1,0 0 0,0-1 0,-1 0 0,0-1 0,0 1 0,9-13 0,12-22 43,-2-3 1,27-56 0,10-20-57,73-72-245,-95 136 312,-2-7-233,-11 17-460,-82 99-357,35-29 942,2 1 1,0 1-1,2 0 0,0 1 1,2 0-1,-15 46 0,7-2-30,-15 101-1,31-143 82,0-1-1,1 38 1,3-55-5,1 0 0,0-1 0,0 1 0,1-1-1,0 1 1,1-1 0,0 0 0,0 1 0,1-1 0,6 11 0,-8-18 3,-1 0 1,1 0 0,0 0-1,0 0 1,0 0-1,0 0 1,0-1 0,0 1-1,0-1 1,0 0 0,1 1-1,-1-1 1,1 0 0,-1 0-1,1 0 1,-1-1-1,1 1 1,-1-1 0,1 1-1,0-1 1,4 0 0,4 0 129,1-2 1,-1 1-1,21-6 1,-17 3-66,1 0-42,1-1 1,-1-1-1,0 0 1,0-1-1,22-15 1,-28 17-38,-1-2 1,0 1-1,0-1 1,-1-1-1,0 0 1,0 0-1,-1 0 0,0-1 1,8-14-1,-10 14-81,-1-1-1,-1 0 0,0 1 0,0-1 1,-1 0-1,0-1 0,-1 1 0,0 0 1,-1-16-1,0 26 59,1 0 0,-1 0-1,0 0 1,0-1 0,0 1 0,0 0-1,0 0 1,0 0 0,1 0 0,-1 0 0,0-1-1,0 1 1,0 0 0,0 0 0,0 0-1,1 0 1,-1 0 0,0 0 0,0 0 0,0 0-1,0 0 1,1 0 0,-1 0 0,0 0 0,0 0-1,0 0 1,1 0 0,-1 0 0,0 0-1,0 0 1,0 0 0,0 0 0,1 0 0,-1 0-1,0 0 1,0 0 0,14 4-161,11 5 22,-21-7 126,0 0-1,0 0 1,0 0 0,-1 0-1,1 1 1,-1-1-1,1 1 1,-1 0-1,0 0 1,0 0 0,-1 1-1,1-1 1,0 1-1,-1-1 1,0 1-1,0 0 1,0 0-1,1 4 1,-1 1 1,0-1 0,-1 1 1,0-1-1,0 1 0,-1-1 0,0 1 1,0 0-1,-2 8 0,-4 13 103,4-19-74,0 0 0,-1 17 1,3-27 2,0 0 0,0 0 0,0 0 0,0 0 0,1 0 0,-1 0-1,0 0 1,0 0 0,1 0 0,-1-1 0,1 1 0,-1 0 0,1 0 0,-1 0 0,1 0 0,-1-1 0,1 1 0,0 0 0,-1-1 0,1 1 0,0 0 0,0-1 0,0 1 0,-1-1 0,1 1 0,0-1 0,0 1 0,0-1 0,0 0 0,0 1 0,0-1 0,0 0 0,0 0 0,0 0 0,0 0 0,0 0 0,-1 0 0,1 0 0,0 0 0,0 0 0,0 0 0,1-1 0,4 0 17,-1 0-1,0 0 1,0 0 0,0-1 0,0 0-1,7-3 1,229-119-173,-223 115 136,-18 13-70,-6 9-96,-13 25-197,9-20 299,9-16 73,0 0 0,0 0 0,0 0 0,0 0 0,1 0 0,-1 1 0,1-1 0,-1 0 0,1 0 0,0 1 0,-1-1 0,1 0 0,0 0 0,1 1 0,-1-1 0,0 0 0,1 0 0,-1 1 0,1-1 0,0 0 0,-1 0 0,1 0 0,0 0 0,0 0 0,1 0 0,-1 0 0,0 0 0,1 0 0,-1-1 0,1 1 0,-1-1 0,1 1 0,0-1 0,0 1 0,0-1 0,0 0 0,0 0 0,0 0 0,0 0 0,0 0 0,0 0 0,0-1 0,0 1 0,1-1 0,2 1 0,3-1 65,1 1 0,0-2 0,0 1 0,0-1 0,0-1 0,0 1 0,-1-1 0,1-1 0,-1 0 0,9-4 0,-10 4-65,0-1 0,0 1-1,-1-1 1,0-1 0,1 1 0,-2-1-1,1-1 1,-1 1 0,1-1-1,-1 1 1,7-13 0,-11 16-11,0 1 0,0-1 0,-1 1 0,1 0 1,0-1-1,-1 0 0,0 1 0,1-1 0,-1 1 0,0-1 0,0 1 0,1-1 0,-1 0 1,-1 1-1,1-1 0,0 1 0,0-1 0,-1 1 0,1-1 0,0 0 0,-1 1 1,0-1-1,1 1 0,-1 0 0,0-1 0,0 1 0,0 0 0,0-1 0,0 1 1,0 0-1,-2-2 0,-1 0-27,1 0 0,-1 1 0,0-1 0,0 1 0,0 0 0,-1 0 0,1 0 0,-1 0 0,1 1 1,-7-1-1,-6 0-37,1 0-1,-1 2 1,0 0 0,1 1 0,-1 1 0,-29 6 0,35-4 71,8-3 124,8-1-25,139-18 254,25-5-549,-146 22 193,35 1 1,-18 2-21,-35-2-5,0 0-1,-1 0 0,1 1 1,0 0-1,-1 0 0,8 3 1,-10-4 11,-1 1 0,1-1 0,-1 1 0,1 0 0,-1 0 0,0 0 0,0 0 0,1 0-1,-1 0 1,0 0 0,0 0 0,0 0 0,0 0 0,0 0 0,0 1 0,0-1 0,-1 1 0,1-1 0,0 0 0,-1 1 0,1-1 0,-1 1 0,1 1 0,-1 4 49,0-1-1,0 0 1,-1 0 0,1 0-1,-1 1 1,-1-1-1,1 0 1,-1 0 0,-4 8-1,5-9 9,-2 1-46,-1 10 362,9-15-101,6-8-55,-4 2-145,161-101-6,-156 100-92,-8 3 16,0 1 1,0-1-1,1 1 0,-1 0 0,1 0 0,0 1 0,-1-1 0,1 1 1,0 0-1,0 0 0,0 1 0,5-1 0,-8 2 12,-1-1 0,0 1 1,1-1-1,-1 1 0,0-1 0,0 1 0,1 0 0,-1 0 0,0-1 0,0 1 0,0 0 0,0 0 1,0 0-1,0 0 0,0 0 0,0 0 0,-1 1 0,1-1 0,0 0 0,-1 0 0,1 1 0,-1-1 1,1 0-1,-1 1 0,1 1 0,1 5 40,-1 1 0,1-1-1,-1 10 1,0-8-5,0-5 26,-1 0 0,1-1 0,1 1-1,-1-1 1,1 1 0,0-1 0,0 1 0,0-1 0,1 0-1,-1 0 1,1 0 0,0 0 0,0-1 0,0 1-1,1-1 1,-1 0 0,1 0 0,0 0 0,0 0-1,0-1 1,0 1 0,0-1 0,0 0 0,6 1-1,2 2 55,1-1 0,0-1-1,-1 0 1,1-1 0,0-1-1,0 0 1,23-1 0,-25 0-394,0-1 0,0-1 0,0 0 0,-1-1 1,16-5-1,-21 6-417,0-1 0,0 1 0,-1-1 0,1 0 0,6-6 0,-9 7-9,1 0-1,-1 0 1,0-1-1,0 1 1,0-1 0,-1 1-1,1-1 1,-1 0 0,1 0-1,0-4 1,2-5-2121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6:45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12 3072,'-16'-12'11009,"26"18"-9464,2 1-564,1-4-455,0 1-1,0-1 0,0-1 0,0-1 0,1 1 0,24-3 0,-2 2-46,302 31 1180,-305-27-1665,-1 2 1,48 16 0,-74-21-164,-1 0 1,0 1-1,10 6 0,-14-9 16,-1 1 0,1-1 0,-1 0-1,1 1 1,-1-1 0,1 1-1,-1-1 1,0 0 0,1 1 0,-1-1-1,0 1 1,1-1 0,-1 1-1,0 0 1,0-1 0,1 1-1,-1-1 1,0 1 0,0-1 0,0 2-1,0-2-119,0 1 0,-1 0 0,1-1 0,0 1 0,-1-1 0,1 1 0,-1-1 0,1 1-1,0-1 1,-1 1 0,1-1 0,-1 0 0,0 1 0,1-1 0,-1 1 0,1-1 0,-1 0 0,0 0-1,1 1 1,-1-1 0,0 0 0,1 0 0,-2 0 0,-16 4-4372,-1 1 1557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6:45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0 9792,'-18'5'4448,"5"15"-3872,3-13 2079,10 6-1567,-9-1 480,9 3-928,-4-2-256,4 2-224,0-2 96,9-1-160,0-9 96,9 6-96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8:36.1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11 129 1312,'-10'4'6250,"11"-4"-6207,0 1-1,0 0 0,0-1 1,0 1-1,0-1 0,0 0 1,0 1-1,1-1 0,-1 0 1,0 1-1,0-1 0,2 0 1,-1 0 68,13 3 524,-8-1-384,1-1-1,0 0 1,10 0-1,66 0 265,-22 1-221,-1-3 0,72-10 0,203-27-41,-124 17-4,-50 0-89,60-7-70,171 0-442,-304 28-786,-42 0 1428,-46 0-242,-8 12-245,5-9 243,1 0 0,-1 0 0,0-1 0,-1 1 0,1-1 1,0 1-1,-1-1 0,1 0 0,-1 0 0,0 0 0,0 0 0,0-1 0,-4 3 0,-5 1 6,-1-1 1,-13 4-1,5-2-86,-77 16-94,96-20-125,8 0 139,11 0 6,679 1 540,-575 5 102,-95-4 511,-59 1-485,-2 0-488,25-3-43,-1 0 1,-18-1-1,-24-3 124,-43 1 46,83 2-205,1-1-1,-1 0 1,1-1-1,-19-4 1,111-8-586,-26 9 378,188-12-799,-187 15 315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8:37.5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42 164 2560,'-41'-17'5998,"52"16"-5356,141-6 766,409 38-397,-274-10-433,-186-13-399,36 1-250,-102-8 361,65-7 0,-97 6-166,0-1 0,-1 1 1,1-1-1,0 0 0,-1 0 0,1 0 1,5-8 859,-8 9-961,-13-6 308,-15 2-411,0 0-1,-34 1 1,31 2 76,-87 1-72,-118 15 0,80-3 4,120-9-294,23-1 74,22-1-10,723-27 707,-373-4 662,-342 30-753,-7-1 447,-18-2-418,-2 0-357,1 1-1,-1 0 0,1 1 1,-1 0-1,-17 1 1,-11 0-22,-166-3 170,43 1-165,120 2 14,-153-7-255,169 2-171,34 2 335,0 0-1,0 1 0,11-1 1,-12 2 94,124-22 4,110-8 87,-115 16-160,50-6-548,0 8 0,183 10 0,-294 7-1222,108 1-2662,-56-11 542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8:38.5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1 234 4480,'-1'-6'1662,"2"6"-1633,11-5 440,16 0-372,-28 5-93,173-17 1553,315-7 697,-2 28-1782,-394-2-550,619 0 785,-610-5-650,128-6 110,-188 6-92,36-2 1578,-78 5-1635,1 0 0,0-1 0,-1 1 0,1 0 0,0 0 0,-1-1 1,1 1-1,0 0 0,-1 0 0,1 0 0,-1-1 0,1 1 0,0 0 0,-1 0 0,1 0 0,-1 0 0,1 0 0,-1 0 1,1 0-1,0 0 0,-1 0 0,0 0 0,-183 13-18,55-3 192,122-9-187,-234 7-154,217-6 225,20-1-55,0 0-1,-1-1 1,1 0-1,0 0 0,-1 0 1,1 0-1,-8-2 1,27-1 6,210-20 39,179-21 172,423-40-1870,-785 82 665,184-14-4253,-92-7 1439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1:52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 5888,'31'-8'2176,"4"5"-1664,20-9-160,-20 4 640,10 0-608,9-1-224,13 1-128,14 1 320,9 2-192,0 5-3456,-9-8 1792,-13 5-2080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8:39.9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2 296 3232,'-1'-3'1358,"15"9"-1057,-4-5-122,1-1 1,-1 0 0,12-1-1,4-1 462,478-9 2616,0 25-2807,-28 6 329,-256-7-721,-94-7 28,-55 3 1162,-126-17-427,-123 0-942,12 1 210,-123-18 44,267 23-105,-1 0 0,1-2 0,-40-12 0,60 15-181,6 0 95,7-1-8,55-5-138,127-13-109,305 7 295,-294 10 153,116 3-50,103-4 310,-413 4-389,-5 0 144,1 0 0,-1 0 0,1-1 0,0 1-1,-1-1 1,1-1 0,-1 1 0,7-3 0,-12 4-145,0-1 1,0 1-1,0 0 1,1 0-1,-1 0 1,0 0 0,0 0-1,0-1 1,0 1-1,0 0 1,1 0-1,-1 0 1,0 0 0,0-1-1,0 1 1,0 0-1,0 0 1,0 0-1,0-1 1,0 1-1,0 0 1,0 0 0,0 0-1,0-1 1,0 1-1,0 0 1,0 0-1,0-1 1,0 1 0,0 0-1,0 0 1,0 0-1,0-1 1,0 1-1,0 0 1,0 0 0,0 0-1,-1 0 1,1-1-1,0 1 1,0 0-1,0 0 1,0 0 0,0 0-1,-1-1 1,1 1-1,0 0 1,0 0-1,0 0 1,-1 0 0,-11-7 30,0 3-98,-1 0 1,0 1 0,0 0 0,-14-1 0,-9-1-108,-41-6 116,-1 5 0,-92 3 0,168 3 57,-110-6 183,148-4-989,-26 9 724,273-32-281,-125 18 419,102-20-87,137-13 70,-191 40-299,-205 8 134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8:41.4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950 160 3392,'-12'-7'604,"7"4"-442,0 0 0,0 0 0,0 0-1,-1 1 1,1 0 0,-1 0 0,-8-2 0,-133-11 2547,-59 10-806,74 3-1049,-13 3-517,49 1-215,82-2-197,0 1 0,-21 3 1,35-3 71,0-1 1,0 0 0,0 0 0,0 0 0,0 0 0,0 0-1,0 0 1,1 0 0,-1 0 0,0 0 0,0 0 0,0 0-1,0 1 1,0-1 0,0 0 0,0 0 0,0 0 0,0 0-1,0 0 1,0 0 0,0 0 0,0 0 0,0 0 0,0 1-1,0-1 1,0 0 0,0 0 0,0 0 0,0 0 0,0 0-1,0 0 1,0 0 0,0 0 0,-1 0 0,1 1 0,0-1-1,0 0 1,0 0 0,0 0 0,0 0 0,0 0 0,0 0-1,0 0 1,0 0 0,0 0 0,0 0 0,0 0 0,-1 0-1,1 0 1,0 0 0,0 0 0,0 0 0,12 4-54,135 24 360,-40-9-267,189 18 186,12 2-115,-298-37-70,2 0 72,0 1-1,-1 0 1,1 1 0,20 9 0,-32-13-99,0 0 0,1 0 0,-1 1 1,0-1-1,0 0 0,0 0 0,0 0 0,0 0 1,0 0-1,0 0 0,0 1 0,0-1 1,0 0-1,0 0 0,0 0 0,0 0 1,0 0-1,0 1 0,0-1 0,0 0 0,0 0 1,0 0-1,0 0 0,0 0 0,0 1 1,0-1-1,-1 0 0,1 0 0,0 0 1,0 0-1,0 0 0,0 0 0,0 0 0,0 1 1,0-1-1,0 0 0,-1 0 0,1 0 1,0 0-1,0 0 0,0 0 0,0 0 0,0 0 1,-1 0-1,-4 4 129,-2-2-98,1-1 0,0 0 0,0 0 0,-1 0 0,1 0 0,-1-1 0,1 0 0,-7-2 0,-17 2 12,-72 4 59,-92 7 291,189-11-384,1 1-15,0 0 0,0-1 0,0 0 0,-1 0-1,1 0 1,0 0 0,-6-2 0,10 2-13,0 0 0,0 0 0,0-1 0,0 1 0,-1 0 1,1 0-1,0 0 0,0 0 0,0 0 0,0 0 0,0 0 0,0 0 0,0-1 0,0 1 0,0 0 1,0 0-1,0 0 0,0 0 0,0 0 0,0 0 0,0-1 0,0 1 0,0 0 0,0 0 1,0 0-1,0 0 0,0 0 0,0 0 0,0 0 0,0-1 0,1 1 0,-1 0 0,0 0 0,0 0 1,0 0-1,0 0 0,0 0 0,0 0 0,0 0 0,0 0 0,0 0 0,0 0 0,1-1 0,-1 1 1,0 0-1,0 0 0,0 0 0,0 0 0,0 0 0,0 0 0,1 0 0,-1 0 0,0 0 1,0 0-1,0 0 0,0 0 0,0 0 0,0 0 0,0 0 0,1 0 0,-1 0 0,10-3-94,212-31 153,-123 20-251,-55 7 589,-47 7-280,0 1 0,0-1 0,0 0 0,-1 0 0,-5-1 0,-10 1-150,-306 10 313,212-1-336,112-9 6,14-5-188,-7 2 209,2 0 87,0 0 0,0 0 0,-1-1 0,1 0 0,-1-1 0,0 1 0,10-10 0,-16 13-25,-1 1 1,1-1-1,-1 0 0,0 1 1,1-1-1,-1 0 0,0 1 1,0-1-1,1 0 0,-1 1 1,0-1-1,0 0 0,0 0 1,0 1-1,0-1 0,0 0 1,0 0-1,0 1 0,0-1 1,0 0-1,-1 0 0,1 1 1,0-1-1,0 0 0,-1 1 1,1-1-1,0 0 0,-1 1 1,1-1-1,-1 1 0,1-1 1,-1 0-1,-19-18-41,20 19 12,-10-7-41,0 1 1,1 0 0,-13-5-1,-2-1 4,-7-3 21,0 1-1,-44-13 1,-68-12-243,81 24-26,40 9-643,-34-4 0,46 9-104,0 0 1,0 1 0,-12 2 0,-8 3-1568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8:50.9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2560,'2'6'7884,"1"0"-3796,12 14-4060,-7-9 532,-2-4-492,-1 0 0,1 0 0,0 0 1,1-1-1,7 6 0,38 26 152,-49-36-199,57 37 407,-8-5 185,75 63-1,-97-69-466,1-1 0,2-3 0,0 0 0,2-2-1,53 25 1,147 36 821,-193-70-867,47 14 60,121 19 0,-151-36-138,639 110 638,-546-95-553,114 16 53,155 29 725,-49 43-645,-195-48 99,190 101 0,-25-4 1,-175-87-520,-156-70-317,0 0 0,-1 1-1,1 0 1,12 11 0,-22-16 341,-1-1 0,0 0-1,1 0 1,-1 1-1,0-1 1,1 0 0,-1 1-1,0-1 1,1 1 0,-1-1-1,0 0 1,0 1-1,0-1 1,1 1 0,-1-1-1,0 1 1,0-1 0,0 0-1,0 1 1,0-1-1,0 1 1,0-1 0,0 1-1,0-1 1,0 1-1,0-1 1,0 1 0,0-1-1,0 0 1,0 1 0,0-1-1,-1 1 1,1-1-1,0 1 1,0-1 0,0 0-1,-1 2 1,-14 8-4041,12-8 3227,-16 10-2528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8:53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0 205 2400,'0'0'73,"1"-1"-1,-1 1 1,0 0 0,1-1 0,-1 1 0,0 0-1,0 0 1,1-1 0,-1 1 0,0 0-1,0-1 1,0 1 0,1-1 0,-1 1 0,0 0-1,0-1 1,0 1 0,0 0 0,0-1-1,0 1 1,0-1 0,0 1 0,0-1-1,0 1 1,0 0 0,0-1 0,0 1 0,0 0-1,0-1 1,-1 0 0,10-4 4183,-6 3-2418,0 0-161,5 6-499,-7-4-639,3 52 1810,-2-39-2109,-1 0 1,0 0 0,-2 20-1,-4 24 452,3-26-169,-8 35 1,9-53-426,1-12-57,0-1 0,0 1 0,0 0-1,0-1 1,0 1 0,0 0 0,0-1-1,0 1 1,0 0 0,0-1 0,-1 1-1,1-1 1,0 1 0,-1 0 0,1-1 0,0 1-1,-2 0 1,4-59 2034,5 7-1885,4-31-210,6-3-273,9-42 37,-20 98 72,-4 19-42,0-1 0,1 1 0,6-18 0,-8 29 202,-1-1 0,1 0-1,-1 0 1,1 0 0,-1 1 0,1-1 0,-1 0 0,0 0-1,1 1 1,-1-1 0,1 0 0,-1 1 0,0-1-1,1 0 1,-1 1 0,0-1 0,0 1 0,1-1 0,-1 0-1,0 1 1,0-1 0,0 1 0,1-1 0,-1 1-1,10 17 296,-10-17-310,5 7 79,0 0 1,1-1-1,0 0 1,0-1 0,1 1-1,-1-1 1,12 8-1,4 5 36,-1-4-15,0 0 1,1-1-1,0-1 0,36 16 1,14 7-284,-49-23 242,-10-5 89,0-1 0,23 10 0,-35-17-103,-1 0 1,1 0 0,-1 0 0,1 1 0,-1-1-1,0 0 1,1 0 0,-1 1 0,0-1 0,1 0-1,-1 0 1,0 1 0,1-1 0,-1 1-1,0-1 1,0 0 0,1 1 0,-1-1 0,0 0-1,0 1 1,0-1 0,1 1 0,-1-1 0,0 1-1,0-1 1,0 0 0,0 1 0,0-1-1,0 1 1,0-1 0,0 1 0,0-1 0,0 1-1,0-1 1,0 0 0,-1 1 0,1-1 0,0 1-1,0-1 1,0 1 0,0-1 0,-1 0-1,1 1 1,0-1 0,-1 0 0,1 1 0,0-1-1,-1 1 1,0 1 28,-1 0-1,0 0 0,0 0 1,0 0-1,0 0 1,0 0-1,-4 1 1,-10 5-7,0-1 1,-1-1-1,-22 4 1,5 0 171,-5 2-109,-19 6 11,-70 31-1,93-36-2,13-7 15,22-5-98,-1-1 0,1 0 0,-1 1 0,1-1 0,-1 0 0,1 0 1,-1 0-1,1 0 0,-1 0 0,1 1 0,-1-1 0,1 0 0,-1 0 0,1 0 0,-1 0 0,1-1 0,-1 1 1,1 0-1,-1 0 0,1 0 0,-1 0 0,1 0 0,-1-1 0,1 1 0,-1 0 0,1 0 0,-1-1 0,1 1 0,-1 0 1,1-1-1,0 1 0,-1 0 0,1-1 0,0 1 0,-1-1 0,1 1 0,0-1 0,0 1 0,-1-1 0,1 1 0,0 0 1,0-1-1,0 0 0,-1 1 0,1-1 0,0 1 0,0-1 0,0 1 0,0-1 0,0 1 0,0-1 0,0 1 1,0-1-1,1 1 0,-1-1 0,0 1 0,0-1 0,0 1 0,0-1 0,1 1 0,-1-1 0,1-3 44,0 0 0,-1 1 0,1-1-1,-1 1 1,0-6 0,-1 4-24,1 0-1,1-1 1,1-8 0,-2 12-33,3-13-70,1-1 0,11-25 0,-2-6-253,-13 46 301,1 1 1,-1 0-1,0-1 0,0 1 0,1 0 0,-1-1 0,0 1 0,1 0 1,-1 0-1,0-1 0,1 1 0,-1 0 0,0 0 0,1 0 0,-1-1 1,1 1-1,-1 0 0,0 0 0,1 0 0,-1 0 0,1 0 0,-1 0 0,1 0 1,-1 0-1,0 0 0,1 0 0,-1 0 0,1 0 0,-1 0 0,0 0 1,1 0-1,-1 0 0,1 1 0,-1-1 0,0 0 0,1 0 0,0 1 1,21 11-35,-5-3 161,-5-7-45,-1 0 0,0-1 0,1 0 0,-1-1 1,12-1-1,2 1-15,-5-2 44,-19 2-91,0 1 1,-1-1-1,1 0 1,0-1-1,-1 1 1,1 0 0,0 0-1,-1 0 1,1 0-1,0 0 1,-1-1-1,1 1 1,-1 0 0,1-1-1,0 1 1,-1 0-1,1-1 1,-1 1-1,1-1 1,-1 1-1,1-1 1,0 0 0,-2 1-31,0 0 0,-1 0 0,1 0 0,0 0 1,0 0-1,0 0 0,0 0 0,0 0 0,0 0 1,0 1-1,0-1 0,-2 1 0,-1 0-23,-118 12-97,105-11 123,9-1 21,0 0 0,-1 1 1,1-1-1,0 2 0,0-1 0,0 1 0,-13 6 1,14-4 28,11-4 22,7 0 28,29 4 164,14 3-5532,-36-4 2905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8:56.2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301 113 2304,'2'-8'1053,"-2"8"-994,0-1 0,0 1 0,0 0 0,0-1 0,1 1 0,-1-1 0,0 1 0,0 0 0,0-1 0,0 1 0,0-1 0,1 1 0,-1 0 0,0-1 0,0 1 0,1 0 0,-1-1 0,0 1 0,1 0 0,-1-1 0,0 1 0,1 0 0,-1 0 0,1-1 0,2-1 458,0 0 0,0 0 1,-1 0-1,1 0 0,-1-1 1,1 1-1,-1-1 0,0 0 1,0 1-1,4-7 0,-6 8-384,0 0-1,1 0 0,-1 0 1,0 0-1,0 0 1,0 0-1,0 0 0,0 0 1,0 0-1,0 0 0,0 0 1,0 0-1,0 0 1,-1 0-1,1 0 0,0 0 1,-1 0-1,1 0 0,0 0 1,-1 0-1,0 0 1,1 0-1,-2-1 0,0-2 307,1 3-371,0-1 0,1 1-1,-1 0 1,0 0 0,0 0-1,0 0 1,0 0 0,0 0-1,0 1 1,0-1 0,0 0 0,-1 0-1,1 1 1,0-1 0,-2 0-1,-23-5 619,18 5-524,1 0-82,1 1 1,-1 0 0,1 1-1,0-1 1,-1 1-1,1 0 1,0 1-1,-1-1 1,1 1 0,0 1-1,-6 2 1,-6 4 0,0 1 0,-24 17 0,33-21-46,0 1-1,0 0 1,1 0-1,0 1 1,1 0-1,0 0 1,0 1-1,0 0 1,1 0-1,1 1 1,0 0-1,-6 15 0,6-13 45,1 0-1,0 0 1,1 1 0,-3 25-1,5-35-42,1 0-1,0 0 1,0-1-1,0 1 1,1 0-1,-1 0 1,1 0-1,-1 0 1,1 0-1,0 0 1,0-1-1,0 1 1,0 0-1,1-1 1,-1 1-1,1-1 1,0 1-1,-1-1 1,1 0-1,0 1 1,1-1-1,-1 0 1,0-1-1,0 1 1,1 0-1,-1-1 1,5 3-1,1-1 85,0-1 0,0 1 0,0-1 0,0-1 0,1 1 0,-1-1 0,1-1 0,-1 0 0,1 0 0,-1-1-1,0 0 1,14-3 0,-11 2-67,-1-1 1,0-1-1,1 0 0,-2 0 0,1-1 0,0 0 0,-1-1 0,0 0 1,13-11-1,-17 11-27,1 0 1,-1 0-1,0-1 0,-1 0 1,0 0-1,0 0 1,0 0-1,-1-1 0,0 0 1,-1 1-1,0-1 1,0 0-1,0 0 1,-1 0-1,0 0 0,-1-14 1,0 9-59,-1-1 0,0 0 0,-1 0-1,0 1 1,-2-1 0,1 1 0,-2 0 0,1 0 0,-9-14 0,12 24 3,0 1 0,0 0 1,-1 0-1,1 0 0,-1 1 1,1-1-1,-4-3 1,5 5 22,-1 0 1,1-1 0,-1 1-1,1 0 1,0 0-1,-1 0 1,1 0 0,-1 0-1,1-1 1,0 1 0,-1 0-1,1 0 1,-1 0 0,1 0-1,-1 0 1,1 0 0,0 1-1,-1-1 1,1 0 0,-1 0-1,1 0 1,0 0 0,-1 0-1,1 1 1,0-1 0,-1 0-1,1 0 1,-1 0 0,1 1-1,0-1 1,0 0 0,-1 1-1,1-1 1,0 0 0,-1 1-1,1-1 1,0 0 0,0 1-1,0-1 1,-1 0 0,1 1-1,0-1 1,0 1 0,0-1-1,0 0 1,0 1 0,0 0-1,-2 5-9,1 0 1,0 0-1,0 0 0,0 1 0,1-1 0,1 9 0,-1-3 29,1 13 111,9 47 1,-8-62-89,-1-4 10,1-1 0,-1 0 1,1 1-1,0-1 1,1 0-1,-1 0 0,1 0 1,0 0-1,0-1 0,1 1 1,5 5-1,-2-3 77,1 1 0,1-1 0,-1-1 0,1 0 0,10 6 0,-15-10-64,0-1 1,-1 1 0,1-1-1,0 0 1,0 0 0,0 0-1,0 0 1,0 0 0,0-1 0,0 0-1,0 0 1,0 0 0,0 0-1,0-1 1,0 0 0,0 0-1,0 0 1,0 0 0,-1 0-1,1-1 1,0 1 0,-1-1 0,6-4-1,6-5-7,-1 0-1,0 0 0,-1-2 1,13-14-1,-5 5-250,43-41 299,-64 63-102,0 0 0,0 0 0,0 0 0,0 0 1,0 0-1,0 0 0,0 0 0,0 0 0,1 0 0,-1 0 0,0 0 0,0 0 1,0 0-1,0 0 0,0 0 0,0 0 0,0 0 0,0 0 0,0 0 0,1 0 1,-1 0-1,0 0 0,0 0 0,0 0 0,0 0 0,0 0 0,0 0 0,0 0 1,0 0-1,0 0 0,0 0 0,0 0 0,1 0 0,-1 0 0,0 0 0,0 0 0,0 0 1,0 0-1,0 0 0,0 1 0,0-1 0,0 0 0,0 0 0,0 0 0,0 0 1,0 0-1,3 7 0,0 10 59,-1 2 69,-2 1 0,-1 0-1,0-1 1,-8 38 0,5-36-105,2-14 44,2-7-59,0 0 1,0 0-1,0 0 1,0 0 0,0 0-1,0 1 1,0-1-1,0 0 1,0 0-1,0 0 1,0 0 0,0 0-1,0 0 1,0 0-1,0 0 1,0 1-1,0-1 1,0 0-1,0 0 1,0 0 0,0 0-1,0 0 1,0 0-1,0 0 1,0 1-1,0-1 1,0 0 0,0 0-1,0 0 1,0 0-1,0 0 1,0 0-1,0 0 1,0 0-1,1 0 1,-1 0 0,0 1-1,0-1 1,0 0-1,0 0 1,0 0-1,0 0 1,0 0 0,0 0-1,0 0 1,1 0-1,0-7 303,6-2-271,0 2 0,0-1 0,1 1 1,17-12-1,-3 3-97,9-10 56,2 2 1,45-25-1,-73 47 25,2-3-53,0 2 1,1-1-1,-1 1 0,1 0 1,12-3-1,-18 6 28,-1 0 0,1 0 0,0 0 1,0 0-1,0 0 0,0 0 0,0 0 0,0 1 0,0-1 1,0 0-1,0 1 0,0 0 0,0 0 0,0-1 1,-1 1-1,1 0 0,0 0 0,-1 0 0,1 1 0,0-1 1,-1 0-1,0 1 0,1-1 0,-1 1 0,0-1 0,0 1 1,0 0-1,2 2 0,2 6 89,-1 0 0,6 17 0,-8-21-44,0 0-1,0 0 0,0 0 0,1 0 1,-1 0-1,2-1 0,-1 1 0,0-1 1,1 0-1,0 0 0,1 0 0,4 4 1,-3-4-8,1-1 0,-1-1 0,1 1 0,0-1 1,0 0-1,0-1 0,0 0 0,1 0 0,-1 0 1,1-1-1,-1 0 0,1 0 0,-1-1 0,1 0 1,-1-1-1,1 1 0,-1-1 0,1-1 0,11-3 1,-14 3-561,0 0-308,0 0 1,0 0 0,0-1-1,-1 1 1,1-1-1,3-4 1,5-1-1270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9:00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255 523 2496,'0'-3'490,"0"1"0,1-1 0,-1 1 0,0 0 0,1-1 0,0 1 0,-1 0 0,3-4 0,4-15 2614,-6 18-2669,-1 0 0,1-1-1,-1 1 1,0 0 0,0 0-1,0 0 1,0 0 0,-1 0-1,0-5 1,0 6-288,1 0 0,-1 0 1,1 0-1,-1 0 0,0 0 1,0 0-1,0 0 0,0 1 0,0-1 1,0 0-1,0 0 0,-1 1 1,1-1-1,-1 1 0,1-1 1,-1 1-1,0 0 0,1 0 0,-1 0 1,0-1-1,0 2 0,0-1 1,0 0-1,0 0 0,0 1 0,0-1 1,0 1-1,0-1 0,0 1 1,0 0-1,0 0 0,0 0 0,-3 0 1,1 0-94,0 1 0,1-1 0,-1 1 0,0 0 0,1 0 0,-1 0 0,1 0 0,0 0 0,-1 1 0,1 0 0,-5 2 0,2 1 8,0 0 0,0 0 1,0 0-1,-9 13 0,3-2 15,0 1 1,2 0 0,-12 25-1,4-4 99,3-8 166,-20 57-1,34-84-283,0 0 0,1 0 0,-1 0 0,1 1 0,0-1 1,0 0-1,0 0 0,0 0 0,0 0 0,1 0 0,-1 1 0,2 3 1,-1-6-31,-1 0-1,1 0 1,-1 0 0,1 0 0,-1 0 0,1 0 0,0 0 0,0 0 0,-1-1 0,1 1 0,0 0 0,0 0 0,0-1 0,0 1-1,0 0 1,0-1 0,0 1 0,0-1 0,0 1 0,0-1 0,0 0 0,0 1 0,0-1 0,1 0 0,-1 0 0,0 0 0,0 1-1,0-1 1,0-1 0,1 1 0,-1 0 0,0 0 0,0 0 0,2-1 0,0 0 5,0 0 0,0-1 0,0 1 0,0-1 0,0 1-1,-1-1 1,1 0 0,0 0 0,-1 0 0,3-4 0,21-25-58,-22 25-8,15-19-23,-1-1-1,-1 0 1,-2-2 0,-1 0-1,-1 0 1,-1-2 0,-1 1 0,11-54-1,-21 68-702,-7 29 193,4-10 643,-7 19-13,0 2 0,2-1 0,0 1 0,2 1 0,1-1 0,1 0 0,0 28 0,3-49-30,0-1-1,0 1 0,0 0 0,1-1 1,-1 1-1,1 0 0,0-1 0,0 1 1,1-1-1,-1 1 0,1-1 0,0 0 1,-1 0-1,1 0 0,4 4 0,-4-4 13,1-1 0,-1 0 0,1 0-1,0 0 1,-1-1 0,1 1-1,0-1 1,0 1 0,0-1-1,0 0 1,0 0 0,1 0-1,-1-1 1,0 1 0,0-1 0,1 0-1,3 0 1,12-1 48,0-2-1,0 0 1,0-1 0,-1 0 0,1-2-1,19-9 1,-22 8-72,-1 0 0,0-2 0,0 0 1,-1 0-1,0-1 0,-1-1 0,0 0 0,-1-1 0,0-1 0,-1 1 1,0-2-1,10-16 0,9-20-110,-3 0 0,26-66 0,-48 105 69,2-6-16,66-169-90,-71 178-15,0 0 0,0-1 0,0 1 0,-1 0 0,-1-1 0,1 1 0,-2-13 0,1 21 126,0-1 0,0 1 0,0 0 0,0-1-1,0 1 1,0-1 0,0 1 0,-1-1 0,1 1 0,0 0 0,0-1-1,0 1 1,0-1 0,-1 1 0,1 0 0,0-1 0,0 1-1,-1 0 1,1-1 0,0 1 0,-1 0 0,1-1 0,0 1-1,-1 0 1,1 0 0,-1-1 0,1 1 0,0 0 0,-2 0-1,2 0 4,-1 0-1,0 0 0,0 0 1,1 0-1,-1 1 1,0-1-1,0 0 0,1 1 1,-1-1-1,0 1 0,1-1 1,-1 1-1,0-1 1,0 2-1,-19 22-157,4 7 214,0 0-1,2 0 1,2 1-1,-17 66 0,20-52 4,2-1-1,1 1 0,2 56 0,4-97-25,-1 14 77,1 1-1,1 0 1,1 0-1,1-1 1,5 20-1,-7-35-61,1 0-1,-1-1 1,1 1 0,0-1-1,0 1 1,0-1-1,0 0 1,1 0-1,-1 0 1,1 0 0,0 0-1,0 0 1,0-1-1,0 1 1,0-1-1,0 0 1,1 0 0,-1 0-1,1-1 1,5 3-1,1-3-6,-1 0 0,1-1 0,-1 0 0,1-1-1,-1 0 1,1 0 0,12-4 0,64-24 92,-60 20-109,65-32-131,-89 40 42,0 0 0,0 0 0,0 0 0,0-1 0,0 1 0,0-1 0,3-2 0,-5 4 55,0 0-1,0 0 0,0 0 0,0 0 1,0 0-1,0 0 0,0 0 0,0 0 1,0 0-1,0 0 0,0 0 0,0 0 0,0 0 1,0 0-1,0 0 0,-1-1-108,1 1 108,-9 10-187,-3 2 150,6-6 45,1 0 0,0 0 0,0 0 0,-5 9 0,9-13 26,0-1 0,0 1 0,0 0 0,0 0 1,0 0-1,1 0 0,-1 0 0,1 0 0,0 0 0,0 1 1,-1-1-1,1 0 0,0 0 0,1 0 0,-1 0 1,0 0-1,1 0 0,-1 0 0,1 0 0,-1 0 0,2 3 1,0-3 19,-1 0 1,1 0 0,-1 0 0,1 0 0,0 0-1,-1-1 1,1 1 0,0 0 0,0-1-1,0 1 1,0-1 0,1 0 0,-1 0 0,0 0-1,1 0 1,-1 0 0,0 0 0,1-1 0,-1 1-1,1-1 1,-1 0 0,1 1 0,-1-1 0,1 0-1,3-1 1,2 0 45,-1 0 0,1 0 0,0-1 1,-1 0-1,1 0 0,-1-1 0,8-4 0,-12 6-61,-1 0-1,1-1 1,-1 1 0,1-1-1,-1 0 1,0 0 0,0 1 0,0-2-1,3-2 1,-4 4-14,-1 0 0,1-1 0,0 1-1,-1-1 1,1 1 0,-1-1 0,1 1 0,-1-1 0,1 1-1,-1-1 1,0 0 0,0 1 0,0-1 0,0 1 0,0-1 0,0 0-1,-1 1 1,1-1 0,-1-2 0,-3-4-39,1 0 0,-1 0 0,0 1 0,-1-1 0,1 1 1,-1 0-1,-1 1 0,0-1 0,0 1 0,-11-9 0,10 9-45,-1 0 0,0 1 0,0-1 0,-1 2 0,1-1 0,-1 1 0,0 1 0,0-1 0,-13-2 0,20 6 64,-10 0-36,15 2 53,-1 0 0,1-1 0,0 1 0,0-1 0,0 0 0,0 1 0,5 0 0,33 4 197,0-2-1,72-2 1,9 1 104,-110-2-299,0 0 0,-1 1 0,1 0 0,0 1-1,12 4 1,-22-6 9,0-1 0,0 1 0,0 0 0,0 0 0,-1 0 0,1 0 0,0 0 0,0 1 0,-1-1 0,1 1 0,-1-1 0,1 1 0,-1-1-1,0 1 1,0 0 0,1 0 0,-1-1 0,0 1 0,-1 0 0,1 0 0,0 0 0,0 0 0,-1 0 0,1 0 0,-1 0 0,0 1 0,0-1 0,0 0-1,0 0 1,0 0 0,0 0 0,0 0 0,-1 0 0,1 0 0,-1 0 0,0 3 0,-2 2 25,0 1-1,-1-1 1,0 0 0,0 0 0,0-1-1,-1 1 1,0-1 0,0 0-1,-10 9 1,13-14 10,1 1-1,-1-1 0,1 0 1,-1 0-1,0 0 0,0 0 1,0 0-1,1 0 0,-1-1 1,0 1-1,-3 0 0,5-1-37,0 0-1,0 0 1,0 0 0,0 0-1,0 0 1,0-1-1,0 1 1,-1 0-1,1 0 1,0 0 0,0 0-1,0 0 1,0 0-1,0 0 1,0 0-1,0 0 1,0-1 0,0 1-1,0 0 1,0 0-1,0 0 1,0 0-1,0 0 1,0 0 0,0 0-1,0 0 1,0-1-1,0 1 1,0 0-1,0 0 1,0 0 0,0 0-1,0 0 1,0 0-1,0 0 1,0 0-1,0 0 1,0-1 0,0 1-1,1 0 1,-1 0-1,0 0 1,0 0-1,0 0 1,0 0 0,0 0-1,0 0 1,0 0-1,0 0 1,0 0-1,1 0 1,3-6 52,16-15-63,0 1 0,1 1 1,2 0-1,0 2 0,43-25 1,-63 40-38,0 1 1,-1 0-1,1-1 1,0 1 0,0 0-1,0 1 1,0-1 0,0 0-1,0 1 1,0 0 0,4-1-1,-6 1 36,0 1 0,0-1 1,0 0-1,0 0 0,0 1 0,0-1 0,0 1 0,0-1 0,-1 1 0,1-1 0,0 1 0,0-1 0,0 1 0,-1 0 1,1-1-1,0 1 0,-1 0 0,1 0 0,0 0 0,-1-1 0,1 1 0,-1 0 0,0 0 0,1 0 0,-1 0 0,0 0 0,1 0 1,-1 0-1,0 0 0,0 0 0,0 0 0,0 0 0,0 0 0,0 0 0,0 2 0,-1 15 42,-1-1-1,-8 31 0,3-29-38,6-17 22,0 0-1,0 1 1,0-1 0,0 0-1,0 1 1,1-1 0,-1 1 0,1-1-1,-1 1 1,1-1 0,0 1-1,0-1 1,0 1 0,1 2 0,-1-3 160,11-4-87,-1 1-1,0-2 1,0 1-1,0-1 1,-1-1 0,18-8-1,-24 11-81,62-25 116,33-17-107,-79 33-126,0 2 0,41-13 0,-60 21 98,1 0 0,-1 0 0,1 0 0,-1 0 1,0 0-1,1 0 0,-1 0 0,0 0 0,1 0 0,-1 0 0,0 0 0,1 0 0,-1 0 0,0 0 0,1 0 0,-1 0 0,0 0 1,1 0-1,-1 1 0,0-1 0,1 0 0,-1 0 0,0 0 0,0 1 0,1-1 0,-1 0 0,0 0 0,0 1 0,1-1 0,-1 1 1,3 12-35,-3-8 24,0 0 0,0-1-1,-1 1 1,-1 7 0,0-6 29,1-1 0,-1 1 0,2 0 0,-1-1 0,0 12 0,2-14 21,-1-1 0,0 1 0,1 0 0,-1-1 0,1 1 0,0-1 1,0 1-1,0-1 0,0 1 0,0-1 0,1 0 0,-1 0 0,1 1 0,-1-1 0,1 0 0,3 2 1,-4-3-21,1 0 0,-1 0 1,1 0-1,-1 0 0,1 0 1,0-1-1,0 1 0,-1-1 1,1 1-1,0-1 0,0 0 1,-1 0-1,1 0 1,0 0-1,0 0 0,0 0 1,-1 0-1,1 0 0,0-1 1,3 0-1,4-2 68,0 0 0,15-9 0,-15 8-66,8-6-15,0 0 0,-1-2 0,31-26 0,-30 23 0,1 1 0,28-18 0,-10 10-336,-42 36 260,1 0-1,-6 23 1,3 10 44,3-14 48,5-32-2,0 0 1,-1 1-1,1-1 1,0 0-1,0 0 1,0 1-1,0-1 1,0 0-1,1 0 1,-1 1-1,0-1 0,1 0 1,-1 0-1,0 0 1,1 1-1,0-1 1,-1 0-1,1 0 1,0 0-1,-1 0 1,1 0-1,0 0 1,0 0-1,0 0 1,0-1-1,0 1 0,0 0 1,0 0-1,0-1 1,0 1-1,0-1 1,0 1-1,0-1 1,1 1-1,-1-1 1,0 0-1,0 1 1,0-1-1,3 0 1,5 1 63,0 0 0,1-1 0,-1 0 0,12-2 0,-17 2-45,28-3-15,0-2-1,0-1 1,-1-1-1,1-2 1,-2-1-1,1-1 1,-1-2-1,-1 0 1,-1-3-1,32-21 0,-10-2-283,-52 40 225,1 1 0,0-1 0,0 1 0,0-1 0,0 1 0,0 0 0,0-1 0,0 1 0,0 2 0,-6 11 237,6-14-263,-1 1 29,-13-1 186,11 0-183,-9 1 6,11 0 4,-1-1-1,0 1 1,1-1-1,-1 1 1,1 0-1,0 0 1,0 0 0,-1 0-1,-1 3 1,1-1-137,1-3 161,1 1 0,-1-1 1,1 1-1,-1-1 0,1 1 0,0 0 0,0-1 0,0 1 0,0 0 0,0 0 0,0 0 1,0 0-1,0 0 0,1 0 0,-1 0 0,1 0 0,0 0 0,-1 0 0,1 0 0,0 0 1,0 0-1,1 0 0,-1 4 0,2 8 91,-2-13-84,0 1 0,0-1 0,0 1 0,1-1 0,-1 1-1,0 0 1,1-1 0,-1 1 0,1-1 0,-1 1 0,1-1-1,0 0 1,-1 1 0,1-1 0,0 0 0,0 1 0,0-1 0,0 0-1,0 0 1,2 1 0,5 9 53,6-6 187,-11-4-228,0 1 1,0-1-1,1 0 1,-1 0 0,0 0-1,1-1 1,4 1-1,23 1 348,-21-1-276,0-1 0,1 0 0,-1 0 0,17-4 0,54-11-95,-78 14-110,0 0 0,1 0 0,-1-1-1,0 1 1,5-4 0,-7 5-196,0-1-1,0 1 1,-1-1 0,1 1-1,0-1 1,0 0 0,-1 1 0,1-1-1,0 0 1,-1 0 0,1 0-1,-1 1 1,1-1 0,-1 0-1,1 0 1,-1 0 0,0 0 0,1 0-1,-1-1 1,0 1-291,0 0 0,0 0 0,-1 0 0,1-1 0,0 1 1,-1 0-1,1 0 0,-1 0 0,1 0 0,-1 0 0,0-1 0,-15-15-4812,14 16 4217,-11-12-2275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9:00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41 117 11040,'-37'-57'5024,"34"45"-4385,3 4-958,8 8 31,-3-8-96,3 0 224,2 1 256,-1 2-64,-1-3-1184,2 8 608,-2-4-2880,2 4 1920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9:00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14 117 4224,'-11'-7'1365,"8"6"-826,12 1 3205,56-4 2359,30-12-3027,-39 6-2080,486-60-2841,-475 63-971,-12 6 838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9:21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168 625 2496,'3'-9'7221,"-3"8"-7038,-1 1 0,0-1-1,1 0 1,-1 1 0,0-1 0,0 1-1,1-1 1,-1 1 0,0-1 0,0 1-1,0 0 1,0-1 0,0 1 0,1 0-1,-1 0 1,0-1 0,0 1 0,0 0-1,0 0 1,0 0 0,0 0 0,-1 1-1,-22 0 1039,20 1-988,-1 0 1,0 0-1,1 0 0,-1 0 1,1 1-1,0 0 0,-6 4 1,-8 5 139,13-8-239,-1 0 0,1 0 0,0 0 0,0 0 0,1 1 0,-1 0 0,1 0 0,0 0 0,0 0 0,0 1 0,1 0 0,0 0 0,0 0 0,-3 9 0,6-13-90,-1 0 0,1 0 0,0 0 0,-1 0 0,1 0-1,0 0 1,0 0 0,0 0 0,1 0 0,-1 0 0,0 0-1,1-1 1,-1 1 0,1 0 0,0 0 0,0 0 0,-1 0-1,1-1 1,0 1 0,0 0 0,1-1 0,-1 1 0,0-1-1,1 1 1,-1-1 0,0 0 0,1 0 0,0 1 0,-1-1-1,1 0 1,2 1 0,0 0 23,-1 0 0,1 0 0,0 0 0,0-1 0,0 1 1,0-1-1,0 0 0,0 0 0,0-1 0,1 1 0,-1-1 0,5 0 0,3-1 89,-1 0 1,1-2-1,11-2 0,11-3 48,-28 6-194,0 1-1,0-1 1,0-1-1,0 1 0,-1-1 1,1 0-1,-1 0 1,0 0-1,0-1 1,0 0-1,0 0 1,6-6-1,-11 9-10,1 0 1,-1 0-1,0 0 0,1 0 1,-1 0-1,0 1 0,0-1 0,1 0 1,-1 0-1,0 0 0,0 0 1,0 0-1,0 0 0,0 0 1,0 0-1,0 0 0,-1 0 1,1 0-1,0 0 0,0 0 0,-1 1 1,1-1-1,-1 0 0,1 0 1,-1 0-1,1 0 0,-1 1 1,1-1-1,-1 0 0,0 0 0,0 0 1,-3-3 0,0 0 0,1 1 0,-2-1 0,-6-4 1,1 2-108,8 5 90,0 1 0,0-1 0,0-1 0,0 1 0,0 0 0,1 0 0,-1-1 0,0 1 0,1-1 0,-2-1 0,2 2 21,0 0-1,1 0 0,-1 0 0,0 1 1,0-1-1,0 0 0,0 1 0,1-1 1,-1 0-1,0 1 0,0-1 1,0 1-1,0-1 0,0 1 0,-1 0 1,1-1-1,-1 1 0,0 0-15,1-1-1,-1 1 1,1 0-1,0-1 1,-1 1-1,1-1 1,0 0 0,-1 0-1,1 1 1,0-1-1,-2-1 1,2 1 11,0 0 0,0 1-1,-1-1 1,1 1 0,0-1 0,-1 1 0,1-1 0,-1 1 0,1 0 0,-1 0 0,1-1 0,0 1 0,-2 1 0,-13-4 53,11 1-170,6 4 182,12 6 241,-3-6-198,-1 0 1,1-1 0,-1 0-1,1 0 1,0-1 0,13-2-1,4 1 41,-7 1-54,0-1 0,0-2 0,0 0 0,-1 0 0,1-2 0,-1-1 0,31-13 0,-48 18-102,1 0 1,-1 0-1,0 0 0,1 0 0,-1-1 1,0 1-1,0-1 0,0 1 0,0-1 1,-1 0-1,1 0 0,0 0 1,-1 0-1,1 0 0,-1 0 0,0-1 1,1 1-1,-1 0 0,0-1 1,0 1-1,-1 0 0,1-1 0,-1 1 1,1-1-1,-1 0 0,0 1 1,0-1-1,0 1 0,0-1 0,0 1 1,0-1-1,-1 0 0,1 1 1,-1-1-1,0 1 0,0 0 0,0-1 1,0 1-1,0 0 0,0-1 1,-1 1-1,1 0 0,-1 0 0,1 0 1,-1 0-1,-2-1 0,3 2-11,1 1 0,-1-1 0,1 1-1,0-1 1,-1 1 0,1 0 0,0-1 0,-1 1-1,1-1 1,0 0 0,0 1 0,0-1 0,-1 1-1,1-1 1,0 1 0,0-1 0,0 1 0,0-1 0,0-1-1,0 2-92,9 0-202,-5 2 308,17 3-28,0 1 0,0 1 0,-1 1 0,28 15 0,-42-20 37,5 4-52,0 1 1,0 0-1,13 12 1,-22-18 37,1 1-1,-1 0 1,1 0-1,-1 0 1,0 0 0,0 0-1,0 1 1,-1-1 0,1 0-1,-1 1 1,0-1 0,1 1-1,-2 0 1,1-1-1,0 1 1,-1 6 0,0-6 0,0 0 1,-1 0 0,0 1-1,0-1 1,-1 4 0,-3 11-30,4-17 41,1 0-1,-1 0 0,0 0 1,1-1-1,-1 1 0,0 0 1,0 0-1,-3 3 1,3-3 16,0 0 1,-1 0 0,1 0 0,0 0 0,0 0 0,0 0 0,0 0 0,1 1 0,-1-1 0,1 0 0,-1 1 0,1-1-1,0 0 1,0 3 0,1-4 53,0 0-1,1 0 0,-1 0 1,1 0-1,-1 0 0,1 0 0,-1-1 1,1 1-1,-1-1 0,4 1 1,2 0-22,0 0 0,0 0 0,0-1 0,1 0 1,-1-1-1,0 0 0,8-1 0,2-2 96,29-11-1,-37 10-74,0 0 1,0 0-1,0-1 0,-1-1 0,14-13 0,-16 16-37,1-4-40,1 0 0,-2-1 0,1 0 0,9-16 0,0 0-12,-5 5-26,0 0 1,16-42-1,-10 20-13,53-131 38,-58 144 24,10-22-311,-12 31 216,-1-2-1,7-25 1,-16 46 41,1 0-1,-1 0 1,0 0-1,0 0 1,1 0-1,-1 0 1,0 0 0,0 0-1,0 0 1,0 0-1,0 0 1,0 1 0,-1-1-1,1 0 1,-1-2-1,1 3 29,0 0-1,0 0 0,-1 0 0,1 0 0,0 0 0,0 0 1,-1-1-1,1 1 0,0 0 0,0 0 0,-1 0 0,1 0 1,0 0-1,-1 0 0,1 0 0,0 0 0,0 0 1,-1 0-1,1 1 0,0-1 0,-1 0 0,1 0 0,0 0 1,0 0-1,-1 0 0,1 0 0,0 1 0,0-1 0,-1 0 1,1 0-1,-22 21-202,13-9 266,0 0-1,0 0 1,1 1-1,-9 19 1,-18 58 65,13-31-9,-5 18 116,-17 81 0,41-140-71,0 1 0,1 0 0,1 36-1,2-38 23,-2-15-146,2 0 0,-1 0 0,0-1 0,0 1 0,0 0 0,1 0 0,-1-1 0,1 1 0,0 0 0,-1-1 0,1 1 0,0-1 0,0 1 0,0-1 0,0 1 0,0-1 0,0 0-1,0 1 1,1-1 0,-1 0 0,0 0 0,1 0 0,-1 0 0,1 0 0,-1 0 0,3 0 0,0 1 37,0-1 0,0 0 0,0 0-1,0 0 1,0-1 0,0 1 0,0-1 0,0 0-1,0 0 1,7-2 0,26-3-57,0 0 110,45-13-1,-75 15-117,0 1 1,1-2-1,-1 1 0,-1-1 0,1 0 0,0 0 0,-1-1 0,0 0 1,0 0-1,6-7 0,-4 3 14,-1 0 0,0-1 0,0 0 0,-1 0 0,0 0 0,4-12 0,-8 16-39,0-1-1,-1 1 0,0-1 0,0 0 1,-1 1-1,1-1 0,-2 0 0,0-8 1,0-18-876,29 53 815,-23-15 121,0-1-1,0 0 0,1 0 0,0-1 0,0 0 1,0 0-1,0 0 0,0-1 0,0 0 1,1 0-1,-1 0 0,1-1 0,-1 0 1,1-1-1,0 1 0,0-1 0,-1 0 1,1-1-1,0 1 0,-1-2 0,12-2 1,-11 2 18,1-1 0,-1 0 1,0-1-1,0 0 0,10-7 1,-14 8-27,1 1 1,-1-1-1,0 0 0,0 0 1,0 0-1,0-1 1,-1 1-1,1-1 1,-1 0-1,0 1 0,3-7 1,-4-9 28,-2 11-156,1 8 51,0 0-261,-1 1 303,1 0 0,-1 0 1,1 0-1,-1 0 1,1 0-1,-1-1 0,1 1 1,0 0-1,0 0 1,-1 0-1,1 0 0,0 0 1,0 0-1,0 0 1,0 0-1,0 2 0,0-2-14,-13 62-39,10-34 82,-2 39 94,5-64-108,1 0 1,-1 1 0,1-1-1,0 0 1,0 0 0,3 7-1,2 5 204,-5-15-182,0 0 0,0 1 0,0-1 0,0 0 0,0 0 0,0 0 0,0 1 0,0-1 0,0 0 0,1-1 0,-1 1 0,0 0-1,1 0 1,-1 0 0,1-1 0,-1 1 0,1-1 0,-1 1 0,1-1 0,-1 0 0,1 0 0,0 1 0,1-1 0,2 0 18,0 0-1,0 1 0,0-2 1,0 1-1,0-1 1,8-1-1,17-8 3,-1-2 1,0 0 0,-1-2-1,40-27 1,-57 33-58,0 0 1,0-1 0,-1-1 0,0 0-1,15-20 1,35-63-125,-37 54 86,40-76-26,-22 38-35,-29 56 87,-2 0 0,0 0 1,-1-1-1,9-35 0,-15 24-199,-3 27 121,0 0 0,1 0 0,2-12 0,-2 9-248,-6 9-72,-9 13 137,-57 98 583,62-97-277,0 2 0,1-1 0,1 1 0,1 0 0,0 1 0,1-1 0,1 1 0,-4 27 0,2 12 129,3 73 0,3-113-109,0-4-14,1 1 0,1 0 0,0 0-1,0-1 1,7 19 0,-7-25 19,0 0-1,1 0 1,0 0-1,0 0 1,0-1-1,0 1 1,1-1-1,0 0 1,0 0-1,1 0 1,-1-1-1,1 0 1,6 5-1,-8-7 19,0-1 0,0 0-1,0 0 1,0 0 0,0 0-1,0-1 1,5 1 0,8 2 10,-12-3-53,0 0 0,0 0 0,0-1 0,0 0 0,0 0 0,0 0 0,0 0 0,0 0 0,0-1 0,0 0 0,6-3 0,3-4-212,-12 9 208,0-1 1,0 0 0,0 1-1,0-1 1,1 0 0,-1 1-1,0-1 1,0 0-1,-1 0 1,1 0 0,0 0-1,1-2 1,29-41 270,-27 37-291,13-27-20,2 0 1,1 2 0,31-40-1,-46 67 2,-1 1 0,0-1-1,1 1 1,0 0 0,0 0 0,0 1-1,1-1 1,8-3 0,-12 6 2,1 0 1,0 0 0,-1 0 0,1 1-1,0-1 1,0 1 0,0-1 0,-1 1-1,1 0 1,0 0 0,0 1-1,0-1 1,-1 1 0,1-1 0,0 1-1,0 0 1,-1 0 0,1 0-1,0 0 1,4 3 0,3 4 19,0 0-1,-1 1 1,0 1-1,0-1 1,-1 1 0,0 1-1,12 21 1,-6-11-89,-9-8 294,-4-11 54,-3-9 14,0-1-252,-1 0-1,0 1 1,0-1-1,-1 1 0,0-1 1,-1 1-1,1 0 1,-1 1-1,-11-12 0,14 15-33,-1 1 0,0-1-1,0 1 1,0 0-1,0 0 1,0 0-1,-1 0 1,1 1-1,0-1 1,-1 1 0,1 0-1,-1 0 1,0 0-1,1 0 1,-1 1-1,0 0 1,1-1-1,-1 1 1,0 1 0,0-1-1,1 0 1,-1 1-1,0 0 1,-3 1-1,-1 1 17,-1 1 0,1 0 0,0 1 0,0 0 0,0 0 0,1 1 1,0 0-1,0 0 0,0 1 0,1 0 0,0 0 0,-8 12 0,5-6 45,1 1 1,1-1-1,0 2 1,1-1-1,0 1 0,-5 23 1,7-22-19,1-6 22,1 1 0,0 0 0,0 17 1,2-27-44,0-1 0,0 1 0,0 0 0,0 0 0,0-1 0,0 1 0,0 0 0,1-1 0,-1 1 0,0 0 0,1-1 0,-1 1 0,0 0 0,1-1 1,-1 1-1,1 0 0,-1-1 0,1 1 0,-1-1 0,1 1 0,-1-1 0,1 1 0,-1-1 0,1 0 0,0 1 0,-1-1 0,1 0 0,0 1 0,-1-1 1,1 0-1,0 0 0,-1 0 0,1 0 0,0 1 0,0-1 0,-1 0 0,1 0 0,0 0 0,0 0 0,1-1 0,3 1 35,1-1 0,-1 0 1,1-1-1,5-1 0,-7 1 53,5-1-105,0-1 0,-1 0 0,1 0-1,-1-1 1,0 0 0,0 0 0,0-1 0,-1 0 0,1 0 0,-2-1 0,9-10 0,-5 4 1,0-1 1,-1 0-1,0-1 1,-2 0-1,10-25 1,-15 34-46,-1 0 1,1 0-1,-2-1 0,1 1 1,-1 0-1,0-10 0,0 5-45,0 11 96,0 0-1,0 0 0,0 0 1,0 0-1,0-1 1,0 1-1,0 0 0,0 0 1,0 0-1,0 0 1,0 0-1,0-1 0,0 1 1,0 0-1,0 0 0,0 0 1,0 0-1,0 0 1,0 0-1,-1-1 0,1 1 1,0 0-1,0 0 1,0 0-1,0 0 0,0 0 1,0 0-1,0 0 1,0 0-1,-1-1 0,1 1 1,0 0-1,0 0 0,0 0 1,0 0-1,0 0 1,0 0-1,-1 0 0,1 0 1,0 0-1,0 0 1,0 0-1,0 0 0,0 0 1,-1 0-1,-5 5-184,2 4 168,0 1-1,1-1 1,1 1-1,-1 0 0,-1 16 1,2-13 93,0-3-71,1 1 0,0 0-1,1-1 1,0 1 0,1 0-1,0-1 1,3 16 0,-3-22 32,0-1 0,0 1 0,0-1 1,1 1-1,-1-1 0,1 0 1,0 1-1,0-1 0,0 0 1,0 0-1,0 0 0,1-1 1,-1 1-1,1 0 0,0-1 1,0 0-1,0 0 0,0 1 1,0-2-1,0 1 0,0 0 1,1-1-1,-1 1 0,8 1 1,2-1 8,0 0 0,1-1 0,-1-1 0,1 0 0,-1 0 0,1-2 1,-1 1-1,1-2 0,-1 0 0,0 0 0,16-7 0,-19 5-38,1 0 0,-1 0 0,0-1 0,0 0-1,-1-1 1,0 0 0,0 0 0,-1-1 0,1 0 0,-2-1-1,1 1 1,-1-2 0,9-15 0,8-25-118,-3-1 0,19-64 0,-31 86 60,6-15-77,-3 0 1,11-70-1,-22 109 42,-1 0 0,0-1 0,0 1 0,0-1 0,-1 1 0,1 0 0,-1-1 0,-3-6 0,4 12 78,0 0 0,0-1 0,0 1 0,0 0 0,0-1 1,0 1-1,-1 0 0,1 0 0,0-1 0,0 1 0,0 0 1,0 0-1,-1-1 0,1 1 0,0 0 0,0 0 0,-1-1 0,1 1 1,0 0-1,0 0 0,-1 0 0,1 0 0,0 0 0,0-1 1,-1 1-1,1 0 0,0 0 0,-1 0 0,1 0 0,0 0 1,-1 0-1,1 0 0,0 0 0,-1 0 0,-10 7-126,-5 15 93,2 1 204,2 1-1,-15 38 0,17-26 112,2 0 1,-7 73-1,11-72-153,1-12-2,1 0 0,1 1 1,2-1-1,5 43 0,-5-64-64,0 0 1,0 1-1,0-1 0,0 0 0,1 0 1,0 0-1,0 0 0,0 0 1,0 0-1,0-1 0,1 1 1,0-1-1,0 0 0,0 1 1,0-1-1,0-1 0,0 1 0,1 0 1,0-1-1,-1 0 0,1 1 1,0-1-1,0-1 0,0 1 1,0-1-1,0 1 0,1-1 1,6 0-1,26 1-306,0-2-1,38-5 1,22-11-3656,-57 4 878,-38 11 2624,1 0-1,-1 0 1,0 0-1,1-1 0,-1 1 1,0-1-1,0 1 1,0-1-1,0 0 0,0 0 1,0 0-1,1-3 1,-2 4-113,0-1 1,-1 1 0,0 0 0,1 0-1,-1-1 1,0 1 0,0 0 0,1-1-1,-1 1 1,0-2 0,0 3 447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9:21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 3392,'-2'0'258,"1"-1"-221,1 1 1,0 0-1,-1 0 0,1 0 0,0 0 1,-1 0-1,1 0 0,0 0 0,-1 0 1,1 0-1,-1 0 0,1 0 1,-6 6 5347,28 1-1332,29-1-995,77 1 1,55-23-1841,-2 0-4356,-173 16 1925,-1 0 0,1 1-1,9 1 1,-7 2-888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1:54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11 789 3136,'-10'8'1912,"17"-17"1843,9-12-1876,-4-2-1334,-2 0-1,0-1 0,6-27 1,15-35 77,-7 35-192,58-89-1,45-39 846,-116 164-1105,-11 15-167,9-14 314,-9 14-313,0 0 0,0-1 1,0 1-1,0 0 0,0-1 1,0 1-1,0 0 0,1-1 0,-1 1 1,0 0-1,0-1 0,0 1 0,0 0 1,0-1-1,0 1 0,-1 0 1,1-1-1,0 1 0,0 0 0,0-1 1,0 1-1,0 0 0,0-1 0,-1 1 1,1 0-1,0 0 0,0-1 1,0 1-1,-1 0 0,1-1 0,0 1 1,0 0-1,-1 0 0,1 0 0,0-1 1,-1 1-1,1 0 0,0 0 1,-1 0-1,0 0-11,1 0 1,-1 0-1,0 0 1,0 0-1,1 0 1,-1 0-1,0 0 0,1 0 1,-1 0-1,0 0 1,0 1-1,1-1 1,-1 0-1,1 0 1,-1 1-1,0-1 0,1 1 1,-1-1-1,1 0 1,-1 1-1,1-1 1,-1 1-1,1-1 1,-2 2-1,-12 17-144,10-12 119,-8 10 17,1 1-1,1 0 0,1 1 1,1 0-1,0 1 1,-7 30-1,7-13 125,1 0 1,-3 65-1,9-82-68,1 1 0,4 25 0,-3-38 9,0 0-1,1 0 1,0 0 0,1 0 0,0 0-1,0 0 1,1-1 0,5 10-1,-8-15-32,0-1 0,0 0-1,0 0 1,0 1-1,0-1 1,0 0 0,1 0-1,-1 0 1,0 0-1,0-1 1,1 1-1,-1 0 1,1 0 0,-1-1-1,1 1 1,-1-1-1,1 0 1,-1 1 0,1-1-1,-1 0 1,1 0-1,-1 0 1,1 0-1,-1 0 1,1 0 0,0 0-1,-1 0 1,1-1-1,-1 1 1,1-1 0,-1 1-1,0-1 1,1 1-1,-1-1 1,1 0-1,1-1 1,3-2 78,1-1 0,-1 0 1,0 0-1,0 0 0,-1-1 0,6-6 0,10-16 20,-1-1 0,22-44 0,26-66 164,-46 92-172,-1-1 0,27-97-1,-41 114-103,-3 19 19,-1-1 0,0 0-1,-1 0 1,-1 0 0,0 0-1,-1-22 1,0 35-26,0 0-1,0 0 1,-1 0-1,1 1 1,0-1-1,0 0 1,0 0-1,0 0 1,0 0-1,0 0 1,-1 1-1,1-1 1,0 0 0,0 0-1,0 0 1,0 0-1,-1 0 1,1 0-1,0 0 1,0 0-1,0 0 1,-1 0-1,1 0 1,0 0-1,0 1 1,0-1-1,-1 0 1,1-1 0,0 1-1,0 0 1,0 0-1,-1 0 1,1 0-1,0 0 1,0 0-1,0 0 1,0 0-1,-1 0 1,1 0-1,0 0 1,0 0-1,0-1 1,0 1-1,-1 0 1,1 0 0,0 0-1,0 0 1,0 0-1,0-1 1,0 1-1,0 0 1,0 0-1,-1 0 1,1 0-1,0-1 1,0 1-1,0 0 1,0 0-1,0 0 1,0-1 0,0 1-1,0 0 1,0-1-1,-9 17-242,-27 76 319,4 2 1,4 1-1,4 1 1,-17 146-1,37-217 92,2-20-128,1 0 0,0 0-1,1 1 1,-1-1 0,1 0 0,0 1-1,0-1 1,2 9 0,-2-13-27,0 0 0,0-1 0,0 1 0,1 0 0,-1 0-1,0-1 1,0 1 0,1 0 0,-1-1 0,0 1 0,1 0 0,-1-1 0,1 1 0,-1-1 0,0 1 0,1 0 0,0-1 0,-1 1 0,1-1 0,-1 0 0,1 1 0,0-1 0,-1 1 0,1-1 0,0 0 0,-1 0 0,1 1 0,0-1 0,-1 0 0,1 0-1,0 0 1,0 0 0,-1 0 0,1 1 0,0-2 0,0 1 0,-1 0 0,1 0 0,0 0 0,-1 0 0,1 0 0,0-1 0,0 1 0,-1 0 0,1 0 0,0-1 0,-1 1 0,1-1 0,0 0 0,3-2 26,0 1 1,-1-1 0,1-1 0,-1 1 0,0 0 0,5-8-1,76-141 179,-81 146-205,-1 1-33,0 0 0,0 1 0,1-1 0,-1 1 1,1-1-1,0 1 0,0 0 0,1 0 0,6-6 0,-10 10 17,1 0 0,-1 0 0,1 0 0,-1 0 0,1-1 0,-1 1 0,0 0 0,1 0-1,-1 0 1,1 0 0,-1 0 0,1 0 0,-1 0 0,1 0 0,-1 0 0,1 0 0,-1 1-1,1-1 1,-1 0 0,1 0 0,-1 0 0,1 1 0,-1-1 0,0 0 0,1 0 0,-1 1-1,1-1 1,-1 0 0,0 1 0,1-1 0,-1 0 0,0 1 0,0-1 0,1 1 0,-1-1-1,0 1 1,0-1 0,1 0 0,-1 1 0,0-1 0,0 1 0,0-1 0,0 1 0,0 0-1,6 24-43,-6-24 49,23 132 93,-21-125-41,0 0 0,0-1 0,1 1 0,0 0 0,0-1 1,0 0-1,1 0 0,0 0 0,8 10 0,-11-17-37,-1 0 1,1 0-1,-1 0 0,0 0 1,1 0-1,-1 0 0,1 0 1,-1 0-1,1 0 0,-1 0 1,0 0-1,1 0 0,-1 0 1,1 0-1,-1 0 0,0 0 0,1-1 1,-1 1-1,0 0 0,1 0 1,-1 0-1,1-1 0,-1 1 1,0 0-1,0 0 0,1-1 1,8-8 127,-4 1-89,0 0-1,-1 0 0,0 0 1,-1-1-1,0 0 0,3-10 0,0-2-100,-1 12 37,-5 9 11,0 0 1,0-1-1,0 1 0,0 0 0,0 0 0,0 0 1,0 0-1,0 0 0,0 0 0,0 0 0,0 0 0,0 0 1,0 0-1,0 0 0,1 0 0,-1 0 0,0 0 0,0 0 1,0 0-1,0 0 0,0 0 0,0 0 0,0 0 0,0 0 1,0 0-1,0 0 0,0 0 0,0 0 0,1 0 1,-1 0-1,0 0 0,0 0 0,0 0 0,0 0 0,0 0 1,0 0-1,0 0 0,0 0 0,0 0 0,0 0 0,0 0 1,0 0-1,0 0 0,0 0 0,0 0 0,1 0 0,-1 1 1,0-1-1,0 0 0,0 0 0,0 0 0,4 16-72,-2-4 126,2 6 14,-3-14-50,-1 0 0,1 0 1,0-1-1,0 1 0,3 5 1,-3-7 35,1-4 96,12-22-20,0 0 0,-1-1 0,-1-1 0,9-30 0,19-42-64,-27 65-145,-29 80-21,3 1 1,-9 52-1,8-32 24,13-63 62,-1 1 19,1 0 0,0 0 0,0 0 0,1 12 0,0-17-8,0 0 1,0 0-1,0 0 0,0 0 0,1 0 1,-1 1-1,0-1 0,1 0 0,-1 0 1,1 0-1,-1 0 0,1 0 0,-1 0 1,1-1-1,0 1 0,-1 0 0,1 0 0,0 0 1,0-1-1,0 1 0,-1 0 0,1-1 1,0 1-1,0 0 0,0-1 0,0 0 1,0 1-1,0-1 0,0 1 0,1-1 1,-1 0-1,0 0 0,1 0 0,12 0-552,-1 0-1,0-1 0,0-1 0,0 0 0,0-1 1,21-8-1,9-1-6036,-26 7 3676,-3-3-1547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9:22.1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18 12128,'-13'-5'9247,"17"1"-8863,-4 1-544,4-2 64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9:27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4 530 3328,'3'-4'913,"-5"6"-316,-3 0 746,27 29 5180,-20-29-6312,0 0 0,0-1 1,0 1-1,0 0 1,0-1-1,0 0 1,0 1-1,0-1 1,1 0-1,-1 0 0,1 0 1,-1-1-1,1 1 1,-1 0-1,1-1 1,-1 0-1,1 1 1,-1-1-1,5-1 0,-3 1-109,0-1 0,1 1 0,-1-1 0,0 0-1,0-1 1,-1 1 0,1-1 0,0 0 0,0 1 0,-1-2-1,6-3 1,10-8-97,-9 7 83,0 0 0,0-1-1,-1-1 1,0 0 0,0 0 0,-1 0-1,0-1 1,8-15 0,-15 23-35,2-2-78,-1 0-1,-1 0 1,1 0-1,-1 0 1,2-8 0,-3 11 13,0 0 1,1 0-1,-1 0 1,0 1-1,0-1 1,-1 0 0,1 0-1,0 0 1,0 1-1,0-1 1,0 0 0,-1 0-1,1 1 1,0-1-1,-1 0 1,1 0-1,-1 1 1,1-1 0,0 0-1,-1 1 1,0-1-1,1 1 1,-1-1-1,1 1 1,-1-1 0,0 1-1,1-1 1,-1 1-1,0 0 1,1-1-1,-1 1 1,0 0 0,0-1-1,1 1 1,-1 0-1,0 0 1,0 0-1,0 0 1,1 0 0,-1 0-1,0 0 1,0 0-1,0 0 1,0 0-1,-3 1 68,0 0-1,0-1 0,1 1 0,-1 1 0,1-1 1,-1 1-1,1-1 0,-1 1 0,-5 4 0,3-2 86,0 1-1,0 0 0,0 0 0,-7 8 1,9-7-41,0 0 0,0 0-1,0 0 1,1 0 0,0 1 0,1-1 0,-1 1 0,1 0 0,1 0 0,-1 0 0,1 0 0,0 0 0,1 0-1,0 13 1,-2 19 363,1-24-244,0 0-1,2 23 0,-1-33-171,1 0 0,0-1 0,0 1 0,1-1 0,-1 1 0,1-1 0,0 0 0,0 0 0,0 0 0,0 0-1,1 0 1,5 6 0,-7-9-19,1 1 0,0-1 0,0 0 0,0 1 0,0-1 0,0 0 0,1 0 0,-1-1 0,0 1 0,0 0 0,1-1 0,-1 1 0,0-1 0,1 0 0,-1 0 0,0 0 0,1 0 0,-1 0 0,0 0 0,1-1 0,-1 1 0,0-1 0,4-1-1,6-2 44,0 0-1,22-12 1,-31 14-63,70-35 53,149-82 17,-176 91-561,71-59 0,-105 76 416,0-1-1,-1-1 0,-1 0 0,0 0 1,0-1-1,-2 0 0,0-1 0,0 0 1,6-19-1,-7 12 15,0 0-1,-2 0 1,0 0 0,-1-1-1,-2 1 1,0-26 0,-2 26-270,-6-28 1,5 38 17,1 11 288,0 0-1,0 0 1,0 0-1,-1 0 0,1 1 1,0-1-1,0 0 1,0 0-1,-1 0 0,1 0 1,0 1-1,-1-1 1,1 0-1,-1 0 0,1 0 1,-1 1-1,1-1 1,-1 0-1,1 1 0,-1-1 1,0 1-1,1-1 1,-2 0-1,1 1 19,0 0 0,0 0 0,0 0 0,0 0 0,1 0 0,-1 0-1,0 0 1,0 0 0,0 1 0,1-1 0,-1 0 0,0 1 0,0-1 0,0 1 0,1-1 0,-1 1 0,0-1-1,1 1 1,-2 0 0,-2 3 67,0 1-1,0-1 0,0 1 1,0 0-1,-3 8 0,-4 7 29,0 0-37,-13 32 0,10-18 103,-19 33 1,-1 2 40,21-39-77,4-11 52,-7 21-1,14-33-138,0 0-1,0 0 1,1 1 0,0-1-1,0 0 1,2 14 0,0-7 56,1 0 1,0 1-1,1-1 1,1-1 0,0 1-1,1 0 1,1-1-1,0 0 1,0 0 0,2-1-1,-1 0 1,16 18-1,-20-26-73,1-1-1,0 1 0,0-1 1,0 0-1,1 0 0,-1-1 1,1 1-1,-1-1 0,1 0 1,0 0-1,0 0 0,0-1 1,0 0-1,0 0 0,1 0 1,-1-1-1,8 1 0,-3-2 11,0 0 0,0-1 0,0 1 0,0-2 0,-1 0 0,1 0 0,-1 0 0,11-7 0,10-4-33,56-32-20,-75 40 15,0-2 0,-1 1 0,0-1 0,-1-1 0,14-14 0,-21 21-19,-1-1 0,1 1 0,-1-1 0,1 1 0,-1-1 0,0 1 0,0-1 0,0 1 1,0-1-1,-1 0 0,1 0 0,0-4 0,-1 5-15,0 1-1,-1-1 1,1 1 0,0-1 0,0 1-1,0-1 1,-1 1 0,1-1 0,-1 1-1,0-1 1,1 1 0,-1-1-1,0 1 1,1 0 0,-1 0 0,0-1-1,0 1 1,0 0 0,0 0 0,-1 0-1,1 0 1,0 0 0,0 0-1,-1 0 1,-1 0 0,2 0 7,-1 1 0,0-1 0,0 1 1,0 0-1,0-1 0,1 1 0,-1 0 0,0 0 1,0 0-1,0 1 0,0-1 0,0 0 0,1 1 0,-1-1 1,0 1-1,-2 0 0,-29 16-94,24-12 156,3-1-6,0-1 1,1 1-1,0 1 1,0-1-1,0 1 1,0-1-1,1 2 1,-1-1-1,1 0 1,1 1-1,-1-1 1,1 1-1,-3 7 1,1 0 50,0 0 0,1 0 0,0 1 0,1-1 0,-2 17 0,4-22-8,1 1 0,-1 0 1,2-1-1,-1 1 0,1-1 0,0 1 0,1-1 0,0 1 0,3 8 0,-4-13-34,1-1 1,0 1-1,0-1 0,0 1 0,0-1 1,0 0-1,1 0 0,-1 0 1,1 0-1,0 0 0,0-1 0,0 1 1,0-1-1,0 0 0,1 0 0,-1 0 1,1 0-1,-1 0 0,1-1 0,0 0 1,6 2-1,-4-2-14,0 0 0,1-1 1,-1 0-1,0 0 0,0 0 1,0-1-1,0 0 0,8-2 0,6-3 55,21-9-1,-17 6-56,10-3 28,-1-1 0,0-2-1,-1-1 1,43-29 0,59-61-23,-130 102-52,0 1 0,0-1 0,0 1 0,1 0 0,-1 1 0,1-1-1,0 1 1,0 0 0,0 0 0,0 0 0,9-1 0,-2 5-86,-11-2 170,-15 0-357,9 0 298,1 1 1,0 0-1,0 0 1,0 0-1,-1 0 1,1 1-1,0-1 1,0 1-1,1 0 1,-1 1-1,0-1 1,1 1 0,-1-1-1,1 1 1,0 0-1,0 0 1,0 0-1,0 1 1,1-1-1,-5 8 1,3-5 0,1 0 0,-1 1 1,1-1-1,1 1 0,-1 0 1,1 0-1,0 0 0,1 0 1,0 0-1,0 0 0,0 0 1,1 12-1,2-7 107,0 0 0,1 0 0,4 13 0,-6-20-76,1 1 0,1-1-1,-1 0 1,1 0 0,0 0 0,0 0-1,0-1 1,7 9 0,-8-11-25,0-1 0,0 1 0,0-1 0,0 0 0,0 0 0,0 0 0,1 0 0,-1 0 0,0 0 0,1 0 0,-1-1 0,0 1 0,1-1 0,-1 0 0,0 0 0,1 1 0,-1-2 0,1 1 0,-1 0-1,0 0 1,1-1 0,-1 1 0,0-1 0,4-1 0,2-2-6,1 0 1,-1 0-1,0-1 0,12-9 0,22-21-160,60-63-1,-45 40 1,-16 19 200,69-71-492,-93 91 392,-2-1 0,0 0 0,-1-1 0,13-25 0,-10 6-5,-1-1-1,-2 0 0,16-80 1,-30 120 62,0 0 0,0 0-1,1 0 1,-1-1 0,0 1 0,0 0 0,0 0 0,0 0 0,0 0 0,-1-1 0,1 1 0,0 0 0,-1-2 0,1 3 6,0 0 0,0 0 1,0 0-1,-1 0 0,1 0 1,0-1-1,0 1 0,0 0 0,0 0 1,0 0-1,0 0 0,0 0 0,0 0 1,-1 0-1,1 0 0,0 0 0,0 0 1,0 0-1,0 0 0,0 0 0,-1 0 1,1 0-1,0 0 0,0 0 0,0 0 1,0 0-1,0 0 0,0 0 0,-1 0 1,1 0-1,0 0 0,0 0 0,0 0 1,0 0-1,0 0 0,0 0 1,-1 0-1,-5 9-17,-37 76 76,-2 4 297,-1-15-77,-18 34 86,57-93-311,1 0 1,0 0-1,1 1 1,0 0-1,-3 29 1,5-19 16,1 0 0,2 0 1,1 0-1,4 29 0,-3-46-28,0 0-1,1-1 0,0 0 1,5 10-1,-6-13-6,0-1-1,1 1 0,-1-1 0,1 0 1,0 0-1,0 0 0,1 0 0,4 4 1,-5-6-15,-1-1 1,1 1-1,0-1 0,-1 0 1,1 0-1,0 0 1,0-1-1,-1 1 1,1-1-1,0 1 1,0-1-1,0 0 1,0 0-1,0 0 1,-1-1-1,1 1 1,0-1-1,0 1 1,0-1-1,-1 0 1,5-2-1,1 0-7,0-1 0,-1-1 0,1 1 1,-1-1-1,11-10 0,-8 5 49,1 0 1,-2-1-1,1-1 1,-2 0-1,8-13 1,-3 3-71,-2-1-1,10-24 1,-18 37-18,0 0 1,0 0-1,-1 0 0,1-13 0,0-49-548,-3 72 576,0-1 0,0 1 0,0 0 0,0-1 1,0 1-1,0 0 0,0-1 0,0 1 0,0 0 0,1 0 0,-1-1 1,0 1-1,0 0 0,0-1 0,0 1 0,1 0 0,-1 0 0,0 0 1,0-1-1,1 1 0,-1 0 0,0 0 0,0 0 0,1 0 0,-1-1 1,0 1-1,1 0 0,-1 0 0,0 0 0,1 0 0,-1 0 0,0 0 1,0 0-1,1 0 0,12 0 17,-10 1-76,4-1 34,0 0 0,0 0 1,0 1-1,0 0 0,-1 1 1,1 0-1,8 3 0,-13-4 16,1 0 0,-1 0-1,0 0 1,-1 0-1,1 0 1,0 1 0,0-1-1,-1 0 1,1 1-1,0 0 1,-1-1 0,0 1-1,1 0 1,-1 0 0,0 0-1,0 0 1,0 0-1,0 0 1,0 0 0,0 0-1,-1 0 1,1 1-1,-1-1 1,0 0 0,1 0-1,-1 3 1,-1 13 5,-1 1-1,-1-2 1,-5 21-1,4-21 12,0 1-1,1 0 1,0 20-1,3-37 2,0 0 0,0 0 0,0-1 0,0 1-1,0 0 1,0 0 0,0 0 0,0-1 0,0 1 0,1 0 0,-1 0 0,0-1 0,1 1 0,-1 0-1,0-1 1,1 1 0,-1 0 0,1-1 0,-1 1 0,1 0 0,-1-1 0,1 1 0,0-1 0,-1 1-1,1-1 1,-1 1 0,1-1 0,0 1 0,0-1 0,-1 0 0,1 0 0,0 1 0,0-1 0,-1 0-1,1 0 1,0 0 0,0 0 0,0 1 0,-1-1 0,1 0 0,1-1 0,4 1 22,-1-1 0,0 0 0,1-1 0,9-3 0,-7 2 117,77-31-49,-9 3-262,-26 14 72,54-20-148,-131 84 95,23-37 154,-1 0 0,1 1 0,1-1 1,0 1-1,0 0 0,1 0 1,1 0-1,-1 0 0,2 0 0,0 0 1,0 0-1,1 0 0,4 20 1,-5-29 2,1-1 0,0 1 0,0 0 0,0 0 0,0 0 0,0 0 0,1-1 0,-1 1 0,0-1 1,1 1-1,-1-1 0,1 1 0,0-1 0,-1 0 0,1 0 0,0 0 0,0 0 0,0 0 0,0 0 1,0 0-1,0-1 0,0 1 0,4 0 0,-1 0-11,0 0 1,0-1-1,0 0 1,1 0-1,-1 0 0,0 0 1,0-1-1,6-1 1,-7 1 20,0 0 0,1-1 1,-1 0-1,-1 0 1,1 0-1,0 0 0,0 0 1,-1-1-1,1 1 1,-1-1-1,0 0 0,0 0 1,0-1-1,0 1 1,0 0-1,-1-1 0,0 0 1,0 0-1,0 1 1,0-1-1,0 0 0,-1-1 1,1 1-1,-1 0 1,1-8-1,0-6-97,-1-1 0,0 1-1,-2-1 1,-3-28 0,3 41 71,0 0-35,0-1 1,0 1-1,-1 0 0,0 0 0,0 0 0,-1 0 1,0 1-1,0-1 0,0 1 0,0-1 0,-1 1 1,0 0-1,0 0 0,-1 1 0,1-1 0,-1 1 1,0 0-1,0 0 0,0 1 0,0 0 0,-1-1 1,-9-2-1,12 4 39,0 1 1,1 0-1,-1 1 1,0-1-1,0 0 1,0 1-1,1 0 1,-1-1-1,0 1 1,0 0-1,0 1 1,0-1-1,0 0 1,0 1-1,1 0 1,-1-1-1,0 1 1,0 0-1,1 1 1,-1-1-1,1 0 1,-1 1-1,1-1 1,-1 1-1,1 0 1,0 0-1,0 0 1,0 0-1,0 0 1,0 0-1,-1 3 1,-13 18 126,54-27 469,-20-1-486,31-14 1,-31 12-26,36-10 0,-10 6 150,-27 6-115,0 1-1,0 0 0,0 2 0,19-2 0,-33 4-113,-1 0-1,1 1 1,-1-1 0,1 0-1,0 1 1,-1-1-1,1 1 1,-1 0-1,0 0 1,1 0 0,-1 0-1,1 0 1,2 3-1,-4-3-2,0 0 0,0 0 0,0 0 0,0 0 0,0 1 0,0-1 0,0 0 0,-1 1 0,1-1 0,0 0 0,-1 1 0,1-1 0,-1 1-1,0-1 1,1 1 0,-1-1 0,0 1 0,0 0 0,0-1 0,0 1 0,0-1 0,0 1 0,-1 2 0,-5 28 138,-1-1 0,-21 59 0,16-46 541,18-57-681,17-23-1,-3 4-132,-11 18 127,0 1-1,1 0 1,1 1-1,0 0 1,0 0-1,1 1 1,1 1 0,0 0-1,0 1 1,1 1-1,22-12 1,-31 18 10,-1 1 1,1-1 0,-1 1-1,1 0 1,5-1 0,-9 2-14,0-1 1,1 1-1,-1 0 1,0 0-1,0 0 1,1 0 0,-1 0-1,0 0 1,0 0-1,1 1 1,-1-1 0,0 0-1,0 1 1,0-1-1,1 1 1,-1-1 0,0 1-1,0 0 1,0-1-1,0 1 1,2 1-1,-3 0 30,1 0 0,-1-1 0,1 1 0,-1 0 0,0 0-1,0-1 1,0 1 0,0 0 0,0 0 0,0-1-1,0 1 1,-1 0 0,1 0 0,-1 1 0,-1 6 18,-9 76 302,6-61-228,2 0 0,0 0 0,2 0 0,1 30 0,1-50-96,-1-1 0,0 0 0,1 1 0,0-1 0,0 0 0,0 0 0,0 0 0,0 0 0,0 0 0,1 0 0,0 0 0,0 0 0,-1 0-1,2-1 1,-1 1 0,0-1 0,0 1 0,1-1 0,-1 0 0,1 0 0,0 0 0,0 0 0,0-1 0,0 1 0,0-1 0,0 1 0,0-1 0,0 0 0,0 0 0,0-1 0,1 1 0,-1-1 0,6 1 0,4-1-188,1-1 0,0 0 0,-1-1 1,1 0-1,-1-1 0,0-1 0,1 0 0,22-11 0,-21 7-1136,0 0-1,-1-1 0,25-21 1,-32 24-17,-1 0 1,0-1-1,0 0 1,0 0-1,4-10 1,4-4-1783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9:27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60 6304,'-13'0'3232,"18"0"256,-2 0-1984,7-3 1503,8 3-1727,41-3 768,4-2-1184,30-4-128,-2 6-416,7-9-224,-3 7-64,13-6-1248,-13 7 672,3 0-3648,-9 4 2337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9:30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165 960 3392,'-3'4'9104,"5"-5"-8850,0 0 1,-1 1-1,1-1 1,0 0-1,-1 0 1,1 0-1,-1-1 1,1 1-1,-1 0 1,1 0-1,-1-1 1,0 1 0,0-1-1,0 1 1,2-4-1,-1 2 4,10-16 251,-1 0-1,-1 0 0,15-41 1,-6 14-431,-3 12 120,1 1 0,2 0 1,27-34-1,79-82 268,-107 129-368,-1-1 1,-1-1-1,-1-1 0,-1 0 1,0 0-1,-2-2 1,-1 1-1,-2-2 1,0 1-1,8-41 0,-16 65-86,-1 0 0,0 0-1,0 0 1,1 0-1,-1 0 1,0 0 0,0 0-1,0 0 1,0 0-1,0 0 1,0 0 0,-1 0-1,1 0 1,0 0-1,0 0 1,-1 0 0,0-1-1,1 2-8,-1 0-1,1-1 1,-1 1-1,1 0 1,0 0-1,-1 0 0,1 0 1,-1 0-1,1 0 1,-1 0-1,1 0 1,0 0-1,-1 0 1,1 0-1,-1 1 1,1-1-1,-1 0 1,1 0-1,0 0 1,-1 0-1,1 1 1,0-1-1,-1 0 0,1 0 1,0 1-1,-1-1 1,1 1-1,-7 5-14,0 0 0,-9 12 1,14-15 8,-52 65 329,-57 95-1,75-101 168,-52 130 0,6-9 142,66-154-535,-1-1 1,-1 0-1,-1-1 0,-24 25 1,34-42-75,0 0-1,-13 9 1,19-17 12,0 0-1,0 0 1,0 0-1,-1 0 1,1-1-1,0 1 1,-1-1-1,1 0 1,-1 0-1,1 0 1,-1-1-1,-6 1 1,9 0-32,0-1 0,0 0 0,0 0 1,-1-1-1,1 1 0,0 0 0,0 0 0,0 0 0,0-1 0,0 1 1,0-1-1,0 1 0,0-1 0,0 1 0,-1-2 0,1 2 2,1-1 0,0 1 0,-1-1 0,1 1-1,0-1 1,-1 0 0,1 1 0,0-1 0,0 1-1,-1-1 1,1 1 0,0-1 0,0 0 0,0 1 0,0-1-1,0 0 1,0 1 0,0-1 0,0 1 0,0-2 0,1-1 16,0 0 1,0 0 0,1 0 0,-1 0-1,0 1 1,1-1 0,0 0-1,3-4 1,8-7-62,1-1 0,1 2 0,32-24 0,10-8-12,95-80 202,-117 100-76,0 2 0,65-31 0,26 5-35,2-2 177,-106 41-167,0-1 0,-1-1 0,32-25 0,-42 30-52,-1-1 0,0-1 0,-1 0 0,0 0 0,0-1 0,-1 0 0,-1 0 0,1-1 0,6-14 0,12-38-64,-2-1 0,24-107 0,-44 154-64,0 5-14,-2 0 0,0 0 0,0 0 1,0-13-1,-2 25 135,0 0 0,-1 0 0,1 0 1,0 0-1,0 1 0,0-1 0,0 0 0,0 0 0,0 0 1,0 0-1,-1 0 0,1 0 0,0 0 0,0 0 0,0 0 1,0 0-1,0 0 0,-1 0 0,1 0 0,0 0 1,0 0-1,0 0 0,0 0 0,0 0 0,-1 0 0,1 0 1,0 0-1,0 0 0,0 0 0,0 0 0,0 0 0,0 0 1,-1 0-1,1 0 0,0 0 0,0 0 0,0 0 0,0-1 1,0 1-1,0 0 0,0 0 0,-1 0 0,1 0 0,0 0 1,0 0-1,0-1 0,0 1 0,0 0 0,0 0 1,0 0-1,0 0 0,0 0 0,0 0 0,0-1 0,0 1 1,0 0-1,0 0 0,0 0 0,0 0 0,0 0 0,0-1 1,-8 13-206,0 8 223,-6 23 1,0 0 45,0-6-58,-17 49-163,-22 49 263,30-82-11,13-31-2,-2 7 41,-16 53 0,25-73-68,1 0 0,1 0 1,0 0-1,0 0 0,1 0 0,0 0 1,0 0-1,1 1 0,0-1 0,5 15 1,-5-21-33,0 0 0,0 0 0,0 0 0,0 0 0,1 0 1,0 0-1,3 4 0,-4-6-9,0 0 0,0 0 0,0 0 0,0-1 0,0 1 1,0 0-1,0-1 0,0 1 0,0-1 0,0 0 0,0 1 0,0-1 0,0 0 0,1 1 0,-1-1 1,0 0-1,0 0 0,0 0 0,0 0 0,1 0 0,-1 0 0,0-1 0,0 1 0,0 0 0,3-1 1,5-3 22,1 0 0,-1 0 0,0-1 1,0 0-1,13-9 0,39-38 62,-1 2-80,-2 14 89,-50 29-241,-4 4-73,-3 4-144,8 23 262,-4-11 13,0 3 97,2 0-1,0 0 1,1 0-1,19 28 1,-24-39 9,1 0 0,1 0-1,-1-1 1,1 1 0,-1-1 0,1 0 0,0 0 0,1-1-1,-1 1 1,1-1 0,-1 0 0,1-1 0,0 0-1,0 1 1,0-2 0,12 3 0,-7-3-11,1-1 0,-1 0 1,1 0-1,0-1 0,-1-1 1,0 0-1,1-1 0,-1 0 1,0 0-1,16-8 0,-15 5-36,1-1 0,-1 0 0,-1 0 0,1-1 1,-1-1-1,-1 0 0,1-1 0,11-14 0,-17 18-37,0-1 0,0 1 0,-1-1 0,0 0 0,0-1 1,0 1-1,-1-1 0,0 0 0,-1 1 0,0-1 0,2-12 0,-4 17-71,1-1 0,-1 1-1,0-1 1,0 1 0,-1-7-1,1 9 108,0 1 0,0-1 0,0 1 0,0-1 0,-1 1 0,1 0 0,0-1 0,0 1 0,0-1 0,-1 1 0,1 0 0,0-1 0,0 1 0,-1 0 0,1-1 0,0 1 0,-1 0 0,1 0 0,-1-1 0,1 1-1,0 0 1,-1-1 0,0 1 9,0 0-1,0 0 0,0 0 0,0 0 0,1 0 0,-1 1 1,0-1-1,0 0 0,0 0 0,0 0 0,1 1 0,-1-1 1,0 1-1,0-1 0,0 0 0,-1 2 0,-7 5 29,0 0-1,0 0 0,1 1 1,0 0-1,0 1 0,1 0 1,0 0-1,1 0 0,0 1 1,0 0-1,1 0 0,0 1 1,1 0-1,0-1 0,1 1 1,0 1-1,1-1 0,0 0 1,0 1-1,1-1 0,1 0 1,0 1-1,3 21 0,-1-26 38,0 0 1,0 0-1,0 0 0,1-1 1,0 1-1,0-1 0,1 0 0,7 10 1,-10-14-32,1 0 0,0 0 0,0 0 0,0 0 0,0 0 0,0 0 0,1-1 0,-1 1 0,0-1 0,6 2 0,-6-2-5,-1-1 1,1 1-1,0-1 1,-1 0-1,1 0 1,0 0-1,0 0 0,-1 0 1,1 0-1,0 0 1,-1-1-1,1 1 1,0-1-1,-1 1 1,1-1-1,-1 0 1,1 1-1,2-3 1,3-2-11,0 0 1,0-1 0,-1 0 0,0 0 0,11-13-1,22-40 109,-26 38 15,1 0-80,11-18-142,31-37 0,-12 26-173,-43 48 175,0 8-168,0-1 217,-1 0 0,1 0 0,-1 0 1,0 0-1,0 0 0,0 0 0,-1 0 1,-2 9-1,0 8 67,-16 113 140,14-114-5,0 0 0,-2 0-1,0-1 1,-14 25 0,21-44-156,0 0 0,-1 0 0,1 0 0,-1 0 0,1-1 1,-1 1-1,0 0 0,1 0 0,-1 0 0,0 0 0,0-1 0,0 1 0,1 0 1,-1-1-1,0 1 0,0-1 0,0 1 0,0-1 0,-2 1 0,2-1-12,0 0 0,0 0-1,0 0 1,1 0 0,-1 0 0,0-1-1,0 1 1,0 0 0,0-1 0,1 1-1,-1 0 1,0-1 0,0 1-1,1-1 1,-1 1 0,0-1 0,1 0-1,-1 1 1,0-2 0,-4-4-26,1 0 1,0 0 0,0-1-1,-4-10 1,6 12 36,0 0 19,1 0 0,-1-1 0,1 1 0,-1-6 0,1 4-29,0 0-1,-1 1 1,-3-10 0,5 16 1,0-1-1,-1 1 1,1-1 0,0 1 0,0-1-1,0 0 1,0 1 0,-1-1 0,1 1 0,0-1-1,0 0 1,0 1 0,0-1 0,0 1-1,0-1 1,1 0 0,-1 1 0,0-1 0,0 1-1,0-1 1,0 0 0,1 1 0,-1-1-1,0 1 1,1-1 0,-1 1 0,0-1-1,1 0 1,0 0 1,0 1-1,0 0 0,0-1 1,0 1-1,0-1 1,0 1-1,0 0 0,0 0 1,0 0-1,0-1 1,0 1-1,0 0 0,0 0 1,0 0-1,0 1 1,0-1-1,0 0 0,0 0 1,2 1-1,90 25 471,82 20-337,20-13-151,-130-22-672,-48-9-1751,30 0 0,-43-2 1623,-3 0 437,-1 0 251,0 0 0,0 0 0,0 0 0,0 0-1,1 0 1,-1 0 0,0 0 0,0 0 0,0 0 0,0 0-1,1 0 1,-1 0 0,0 0 0,-2-12-9395,-3 4 6907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9:31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41 8640,'-63'-23'3904,"53"14"-3392,6 6-128,8 6-320,1-6-512,8 3 224,10-5-1728,9 10 1056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9:33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270 382 2656,'16'-4'815,"-13"3"-722,0 1 0,0-1-1,0 0 1,0 1 0,0 0 0,0-1 0,0 1 0,0 0 0,4 1 0,-1 0 1217,1-1 1,-1 0 0,10-7 7327,-19 5-8355,-42-3 2266,31 5-2179,2 0 44,0 0 0,0 1 0,-23 4 1,10 1-142,1 0 1,-41 18-1,58-20-227,-1 0 0,1 0 0,0 1 0,0 0 0,0 0 0,1 0 0,-1 1 0,1 0 0,1 0 0,-1 1 0,1 0 0,-4 7 0,6-9 1,0 0-1,1 0 0,-1 0 0,1 0 0,1 1 1,-1-1-1,1 0 0,0 1 0,0-1 0,0 1 1,1 0-1,0-1 0,0 1 0,1 10 1,0-12-5,0-1 0,1 1-1,-1-1 1,1 1 0,-1-1 0,1 1 0,0-1 0,1 0 0,-1 0 0,0 0 0,1 0 0,-1-1 0,1 1 0,0-1 0,0 1 0,0-1 0,0 0 0,1 0 0,-1 0 0,1-1 0,-1 1 0,7 1 0,-4-1-10,1-1 1,0 0-1,-1-1 1,1 1-1,0-1 0,0-1 1,-1 1-1,1-1 1,0 0-1,10-4 1,8-2 50,31-14 0,-47 17-104,1-1 0,0 0 0,-1-1 0,0 0 0,0 0 0,-1-1 0,0 0 0,0 0 0,-1-1 0,0 0 0,0-1 0,8-12 1,-13 18-2,-1 0 0,1 0 0,-1 0 0,0 0 0,0 0 0,0 0 0,0 0 0,-1 0 0,1 0 0,-1 0 0,0-1 0,1 1 1,-2 0-1,1 0 0,0-1 0,-1 1 0,1 0 0,-1 0 0,0 0 0,0 0 0,0 0 0,-1 0 0,1 0 0,-1 0 0,1 0 1,-1 1-1,0-1 0,0 0 0,0 1 0,-1 0 0,1-1 0,0 1 0,-1 0 0,1 0 0,-5-1 0,0-1-103,0 0-1,0 1 0,0 0 1,-1 1-1,0 0 1,1 0-1,-1 0 0,-12 0 1,29 10 231,-4-5-23,-1-1 1,1 1-1,0-2 0,-1 1 0,1 0 0,0-1 0,0 0 0,0 0 0,0 0 0,1-1 1,-1 1-1,8-2 0,0 0 87,0 0 0,0-1-1,24-7 1,-17 1-58,1 0 1,-1-1-1,0-2 0,-1 0 0,0 0 0,-1-2 1,22-19-1,-2-3-49,64-78 0,-10-15-809,-83 116 480,-9 12 262,0 0 0,0 0 0,0 0-1,0 0 1,0 0 0,0 0 0,0 0 0,0 0 0,0 1 0,0-1-1,1 0 1,-1 0 0,0 0 0,0 0 0,0 0 0,0 0-1,0 0 1,0 0 0,0 0 0,0 0 0,0 0 0,0 0 0,0 0-1,0 0 1,0 1 0,0-1 0,0 0 0,0 0 0,0 0 0,0 0-1,0 0 1,0 0 0,1 0 0,-1 0 0,0 0 0,0 0 0,-1 1-1,1-1 1,0 0 0,0 0 0,0 0 0,0 0 0,0 0 0,0 0-1,0 0 1,0 0 0,0 0 0,0 0 0,0 1 0,0-1 0,0 0-1,0 0 1,0 0 0,0 0 0,0 0 0,0 0 0,0 0 0,0 0-1,-1 0 1,1 0 0,-10 29-75,-88 170 223,76-158-58,2 1-1,-18 57 1,-19 90 205,23-68-119,21-85-56,-1-1 0,-2 0 0,-38 60 0,43-74 22,8-15-73,1-1 0,-1 0 0,0 0 0,0-1 0,-5 6 0,8-10-57,0 0-1,0 0 1,0 0 0,0 0-1,0 1 1,-1-1 0,1 0-1,0 0 1,0 0 0,0 0-1,0 0 1,0 0 0,-1 0-1,1 0 1,0 0 0,0 0-1,0 1 1,-1-1 0,1 0-1,0 0 1,0 0 0,0 0-1,0 0 1,-1 0-1,1 0 1,0 0 0,0 0-1,0-1 1,0 1 0,-1 0-1,1 0 1,0 0 0,0 0-1,0 0 1,0 0 0,-1 0-1,1 0 1,0 0 0,0 0-1,0-1 1,0 1 0,0 0-1,0 0 1,-1 0 0,1 0-1,0 0 1,0-1-1,0 1 1,0 0 0,0 0-1,-2-11 296,7-5-305,-1 1 0,10-20-1,0 0-48,21-71 46,10-29-38,-35 110-5,1 1 0,2 1 0,20-33 0,-11 28-24,1 0 1,47-43-1,60-40 97,-80 72-150,-2-3 0,67-73 0,-70 67-20,-32 35-132,-12 26-85,-2 1 410,0 0 0,-1 0 0,-1 0 0,0 0 1,0 0-1,-2-1 0,0 0 0,0 1 0,-10 15 1,-4 4 37,-2-1 0,-31 36 1,26-33-10,-36 64 1,-13 44 227,27-48-130,-113 188 283,151-270-94,6-14-116,3-7-140,1 3-95,1 0 1,0 0-1,0 0 0,0 1 1,0-1-1,1 1 0,0-1 1,0 1-1,0-1 0,0 1 1,1 0-1,-1 0 0,1 0 1,4-4-1,7-7 29,1 1-1,17-14 1,-16 15-26,116-91 431,-56 46-334,42-26-137,-34 25 80,-62 44-333,28-15 0,-49 30 17,0-1 0,0 0 0,1 1-1,-1-1 1,0 1 0,0-1 0,1 1 0,-1 0 0,0-1 0,0 1 0,1 0 0,-1 0 0,0 0 0,1 0 0,-1 0-1,0 0 1,1 1 0,-1-1 0,0 0 0,3 2 0,-1-1-736,-1 1 0,1 0 1,0 0-1,-1 0 0,0 1 0,4 3 0,-3-2-319,1-1 0,-1 1 0,1-1 0,4 3 0,15 6-3911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0:07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55 657 1984,'-1'0'67,"0"0"1,-1 1-1,1-1 0,0 0 1,0 1-1,0 0 1,0-1-1,-1 1 0,1 0 1,0-1-1,0 1 1,0 0-1,0 0 0,-1 2 1,-2 1 180,-1 13 4083,5-13-3799,-12 22 2485,10-22-2588,-1-1 0,2 1 0,-1 0 0,0 0 0,1 0 0,0 0 0,0 0 0,0 0 0,-1 8 0,8-18 4254,21-42-3452,-5 3-540,36-56-1,-49 87-609,0 1 0,1 0 1,1 1-1,0 0 0,1 1 1,0 0-1,1 1 0,17-11 0,18-5 39,61-24 0,-100 46-50,1 0-1,-1 1 0,1 1 1,0-1-1,0 1 0,18 0 1,-27 2-58,0 0 1,1 0-1,-1 0 1,1 0 0,-1 1-1,0-1 1,1 1-1,-1-1 1,0 1-1,1 0 1,-1-1 0,0 1-1,0 0 1,0 0-1,1 0 1,-1 0 0,0 0-1,0 0 1,0 0-1,-1 0 1,1 0-1,0 1 1,0-1 0,-1 0-1,1 0 1,0 1-1,-1-1 1,0 0 0,1 1-1,0 2 1,0 5-10,1 0 1,-2 0 0,1 17 0,-1-20 108,-3 75-11,-21 129 1,20-190-76,-2 12-154,5-30 145,1 0 1,0 0 0,0 0-1,0 0 1,0 0 0,1 0-1,-1 0 1,1 0 0,-1-1 0,1 1-1,-1 0 1,2 2 0,-1-3-9,-1-1 0,0 0 1,1 0-1,-1 0 0,0 0 1,0 1-1,1-1 0,-1 0 1,0 0-1,1 0 0,-1 0 1,0 0-1,1 0 1,-1 0-1,1 0 0,-1 0 1,0 0-1,1 0 0,-1 0 1,0 0-1,1 0 0,-1 0 1,0 0-1,1-1 0,-1 1 1,0 0-1,1 0 1,0-1 21,3 0 13,0-1 0,-1-1 0,1 1 0,0 0 0,-1-1 0,1 0 0,-1 0 0,0 0 0,0 0 0,4-7 0,4-5 51,11-21 0,-16 26-65,1-3-5,12-21 13,2 1 0,33-41 0,-26 42-58,0 1 0,61-49 1,-63 60-98,-25 20 109,-1 0 1,0 0 0,0 0 0,1 0-1,-1 0 1,0 0 0,0 0 0,1 0-1,-1 0 1,0 0 0,0 0 0,1 1-1,-1-1 1,0 0 0,0 0 0,1 0-1,-1 0 1,0 0 0,0 1 0,0-1-1,1 0 1,-1 0 0,0 0 0,0 1-1,0-1 1,0 0 0,0 0 0,0 1-1,1-1 1,-1 0 0,0 0 0,0 1-1,0-1 1,0 1 0,3 8-1,-1 9 4,-1 0-1,-2 32 1,0-12 87,1-18-42,-1 21-37,3 0 0,10 71 0,-11-108 16,0 0 1,0-1-1,0 1 1,0-1-1,1 1 1,0-1-1,-1 0 1,1 0-1,1 0 1,-1 0-1,0 0 1,4 3-1,-4-4-9,0 0-1,0-1 0,0 0 1,0 1-1,0-1 1,0 0-1,0 0 0,1 0 1,-1 0-1,0-1 1,1 1-1,-1 0 0,0-1 1,1 0-1,-1 0 1,1 1-1,-1-2 0,5 1 1,0-1 2,0 0 1,-1-1-1,1 0 1,0 0-1,-1-1 1,1 1-1,-1-1 1,0-1-1,9-5 1,-7 2 35,0 1 1,0-2-1,-1 1 1,0-1-1,11-16 1,2-6-39,-1-2-1,-2 0 1,-1-1 0,16-45-1,-20 47-33,3-11-130,-11 33 40,0-2-147,-4 10 9,-4 15-53,0 4 290,1 1-1,0 0 0,2-1 1,0 30-1,1-8 40,-1 67 251,1-86-197,2 0 0,1 0 0,5 21 0,-7-40-43,-1 0 0,1 0-1,-1-1 1,1 1 0,0 0-1,-1-1 1,1 1 0,0-1-1,0 1 1,0-1 0,3 3-1,-4-4-26,1 1-1,0-1 1,0 1 0,-1-1-1,1 0 1,0 0-1,0 1 1,0-1 0,0 0-1,-1 0 1,1 0-1,0 0 1,0 0 0,0 0-1,0 0 1,0 0-1,-1 0 1,1 0 0,0-1-1,0 1 1,0 0-1,-1-1 1,1 1 0,0 0-1,0-1 1,-1 1-1,1-1 1,1 0 0,2-2 18,-1 0 0,1 0 0,-1 0 0,0-1 1,0 1-1,0-1 0,4-6 0,15-30 90,-20 36-105,52-122 68,8-14-170,-59 136 22,0-1 0,-1 0 1,0 0-1,0-1 1,0 1-1,0 0 1,-1-1-1,1-5 1,-4 13-163,-4 7 167,-4 13 9,3 6 14,0-1 1,1 1 0,-1 29-1,6-37 29,0 0 0,2 0 0,0 0 0,1-1 0,5 25 0,-6-40 41,1 1 0,-1 0 0,1 0-1,0-1 1,0 1 0,0-1 0,1 0 0,-1 1 0,1-1 0,0 0 0,0-1 0,4 5 0,-4-6-17,0 1 0,1-1 0,-1 0 0,0-1 1,0 1-1,1-1 0,-1 1 0,1-1 0,0 0 1,-1 0-1,1-1 0,0 1 0,-1-1 1,1 1-1,0-1 0,7-1 0,9-1-1,-1-1 0,1-1 1,-1-1-1,1 0 0,-2-1 0,24-12 0,-20 7-62,0-1 0,-1-2 0,0 0 0,30-28 0,-15 10-82,-1-1 1,37-49-1,-62 71 132,-8 10 0,-1-1 0,1 1 0,-1-1 0,1 0 0,-1 0 0,0 1 0,0-1 0,0 0 0,0 0 0,0 0 0,0 0 0,0 0 0,-1 0 0,1 0 0,-1-1 0,1-1 0,-1 4-5,0 0 0,0 0 0,0 0 0,0-1 0,0 1 0,0 0 0,0 0 0,0 0 0,0 0 0,0 0 0,0 0 0,0 0 0,0-1-1,0 1 1,0 0 0,0 0 0,0 0 0,0 0 0,0 0 0,0 0 0,0 0 0,0 0 0,0-1 0,0 1 0,-1 0 0,1 0 0,0 0 0,0 0 0,0 0 0,0 0 0,0 0 0,0 0-1,0 0 1,0 0 0,0 0 0,0 0 0,-1 0 0,1 0 0,0 0 0,0-1 0,0 1 0,0 0 0,0 0 0,0 0 0,0 0 0,-1 0 0,1 0 0,0 0 0,0 0 0,0 1 0,0-1-1,0 0 1,0 0 0,0 0 0,-1 0 0,1 0 0,0 0 0,0 0 0,0 0 0,0 0 0,0 0 0,-5 4-412,-11 16 410,1 0 1,1 1-1,1 1 1,1 0 0,1 1-1,1 0 1,1 0-1,0 1 1,-8 46 0,16-67 28,1 1 0,-1 0 0,1 0 0,-1-1 0,1 1 0,0 0 0,1 0 0,-1 0 0,1-1 1,-1 1-1,1 0 0,2 5 0,-1-7 11,-1 0 0,1 1 0,-1-1 0,1 0-1,0 0 1,0 0 0,0 0 0,0 0 0,0 0 0,0 0 0,0-1 0,1 1 0,-1-1 0,1 1 0,-1-1 0,1 0 0,4 1 0,-1 0-15,-1-1 0,1 0 1,0-1-1,0 1 1,0-1-1,-1 0 0,1 0 1,0-1-1,6-1 1,8-2-59,23-9 1,-29 8 3,16-4-49,-2-1-1,1-1 1,-1-1 0,-1-2-1,0-1 1,36-27 0,-13-2-50,-2-2 0,-2-2 1,61-83-1,-85 101 105,-2-2 1,-2 0-1,-1 0 0,-1-2 1,-2 0-1,-1-1 1,-2 0-1,11-57 0,-19 81-22,-2-1 1,1 0-1,-1 1 0,-1-1 0,0 1 0,-2-16 1,2 27 44,0 0 0,0 0 0,0 0 1,0-1-1,0 1 0,0 0 1,0 0-1,0 0 0,0-1 0,0 1 1,0 0-1,0 0 0,0 0 1,0-1-1,0 1 0,0 0 1,0 0-1,0 0 0,0-1 0,-1 1 1,1 0-1,0 0 0,0 0 1,0 0-1,0-1 0,0 1 0,0 0 1,-1 0-1,1 0 0,0 0 1,0 0-1,0 0 0,-1 0 0,1-1 1,0 1-1,0 0 0,0 0 1,0 0-1,-1 0 0,1 0 0,0 0 1,0 0-1,0 0 0,-1 0 1,1 0-1,0 0 0,0 0 0,-1 0 1,1 0-1,0 0 0,0 0 1,0 0-1,0 0 0,-1 1 0,1-1 1,0 0-1,0 0 0,0 0 1,-1 0-1,1 0 0,-9 13-270,8-12 302,-38 74 68,15-28 12,-45 96 24,59-119-77,2 1 0,0 0 0,2 0 0,-4 30 0,7-25 30,2-1 1,0 1-1,5 43 1,-2-55 10,1-1-1,1 0 1,0 0 0,2 0 0,-1-1-1,2 0 1,11 22 0,-16-35-93,0 0 1,1 1-1,-1-1 1,1 0-1,-1 0 0,1 0 1,0-1-1,0 1 1,0-1-1,0 1 1,1-1-1,-1 0 1,0 0-1,1-1 0,0 1 1,-1-1-1,1 0 1,0 0-1,0 0 1,0 0-1,0 0 0,0-1 1,-1 0-1,1 0 1,0 0-1,0 0 1,0-1-1,0 1 0,0-1 1,0 0-1,0 0 1,-1-1-1,1 1 1,0-1-1,-1 0 0,5-2 1,9-8-44,-1 0 1,0-1-1,0-1 0,-2 0 1,0-1-1,0-1 0,-2 0 1,0-1-1,0 0 0,-2-1 1,0 0-1,-1 0 0,-1-1 1,-1 0-1,8-34 0,-14 47 44,0 0 0,0 1 0,-1-1 0,0 0 1,0 0-1,0 0 0,-1 1 0,0-1 0,0 0 0,-3-9 0,3 13-3,1 0 0,-1 0 1,0 1-1,0-1 0,0 0 1,0 0-1,0 1 0,-1-1 1,1 1-1,0-1 0,-1 1 0,1 0 1,-1-1-1,0 1 0,1 0 1,-1 0-1,0 0 0,0 0 1,1 1-1,-1-1 0,0 0 0,0 1 1,0-1-1,0 1 0,0-1 1,0 1-1,0 0 0,0 0 0,0 0 1,0 0-1,0 1 0,0-1 1,0 0-1,-2 1 0,-1 1 4,1-1-1,-1 1 0,1 0 1,-1 0-1,1 1 0,0-1 1,0 1-1,0 0 1,0 0-1,1 0 0,-1 0 1,1 1-1,0-1 0,0 1 1,0 0-1,0 0 1,1 0-1,-1 0 0,1 1 1,0-1-1,-2 9 0,-2 7 75,1 1-1,1-1 0,-2 36 0,4-40 30,0 1 1,2-1 0,0 1-1,1 0 1,1-1-1,0 0 1,1 1 0,1-1-1,6 18 1,-8-30-67,0 0-1,-1-1 1,1 0 0,0 1 0,1-1-1,-1 0 1,1 0 0,-1 0 0,1 0-1,0-1 1,0 1 0,0-1 0,4 3-1,-1-2 5,-1-1 0,1 1-1,-1-1 1,1 0-1,0 0 1,0-1 0,11 1-1,1-1-30,0-1 1,1 0-1,-1-2 0,30-6 0,-21 2-45,0-2-1,0 0 1,-1-2 0,0-1 0,-1-1-1,-1-1 1,0-1 0,0-1 0,-1-2 0,-1 0-1,-1-1 1,37-41 0,82-84-154,-124 126 102,-14 11 47,-4 4 31,0 3 9,-7 5 18,1 1 0,0 1 0,0-1 0,1 1 0,0 1 0,0-1 0,-5 11 0,5-10 2,-23 39 199,2 1 0,-34 86 1,58-126-209,0-1-10,1 0 1,1 1-1,-3 11 1,4-18 1,1 0 0,0 0 0,0 0 1,0 0-1,0 0 0,0-1 1,0 1-1,0 0 0,2 4 0,-2-6 3,0 1-1,1-1 0,-1 1 1,0 0-1,1-1 0,-1 1 1,1-1-1,-1 1 0,1-1 1,-1 1-1,1-1 0,-1 1 1,1-1-1,-1 0 0,1 1 1,0-1-1,-1 0 0,1 0 1,-1 1-1,1-1 0,0 0 1,-1 0-1,1 0 0,0 0 1,-1 0-1,1 0 0,1 0 1,2 0-57,0 0 0,0-1 0,0 0 0,0 0 1,0 0-1,0 0 0,0 0 0,0-1 0,-1 0 0,1 0 0,0 0 0,-1 0 1,0 0-1,1-1 0,-1 0 0,0 0 0,0 1 0,-1-2 0,5-4 1,3-6 42,-1-1 1,-1 0 0,10-23-1,-12 25-24,56-146-142,-62 159 173,5-23 141,-4 23-134,-1-1 1,0 1 0,0-1-1,0 1 1,0-1-1,0 1 1,0-1-1,0 1 1,0-1-1,0 0 1,0 1-1,0-1 1,0 1-1,0-1 1,0 1-1,-1-1 1,1 1-1,0-1 1,0 1 0,-1-1-1,1 1 1,0 0-1,-1-1 1,1 1-1,0-1 1,-1 1-1,1 0 1,0-1-1,-1 1 1,1 0-1,-1-1 1,1 1-1,-1 0 1,1 0-1,-1-1 1,1 1-1,-1 0 1,0 0 0,0 0 5,0 1 0,0-1 0,1 1 0,-1 0 0,0-1 0,0 1 0,1 0 0,-1-1 0,0 1 0,1 0 0,-1 0 0,0 0 0,1 0 0,-1 0 0,1 0 0,-1 1 0,0 0 25,-4 9 2,0 0 0,0 0 0,1 1 1,-3 17-1,-5 48-22,10-62 1,0-2 33,0 1 0,2-1 0,-1 1-1,2-1 1,0 1 0,0-1 0,1 0 0,1 1-1,7 20 1,-9-31-33,0-1 1,0 1-1,0-1 0,0 0 0,1 1 0,-1-1 0,1 0 1,-1 0-1,1 0 0,0 0 0,0 0 0,0 0 1,0 0-1,0-1 0,0 1 0,1-1 0,-1 1 1,0-1-1,1 0 0,-1 0 0,1 0 0,0 0 1,-1-1-1,1 1 0,-1-1 0,1 1 0,5-1 0,13-1 7,0 0 0,0-1 0,0-2 0,0 0 0,-1-1 0,1-1 0,-1-1 0,0-1 0,-1 0 0,0-2 0,0 0 0,-1-1 0,-1-1 0,0 0 0,0-1 0,-1-2 0,21-22 0,103-135 261,-139 169-260,1 1 0,-1 0 0,1 0 0,0 0 0,0 0 0,0 0 0,0 1 0,0-1 0,1 0 0,-1 1 0,3-2 0,-5 4-23,1-1 1,-1 1-1,1 0 1,-1-1 0,1 1-1,-1 0 1,1-1-1,-1 1 1,1 0-1,-1 0 1,0-1-1,0 1 1,1 0 0,-1 1-1,0-1 8,5 18 131,-1 1 0,3 38 0,2 14 26,-7-63-128,1 1 0,0-1-1,0 0 1,1 0 0,7 14 0,-9-20-60,1 1-1,-1-1 1,1 0 0,0 0-1,1 0 1,-1 0 0,0 0-1,1-1 1,-1 1 0,1-1 0,0 0-1,0 0 1,0-1 0,7 3-1,4 0-627,0 0 0,25 2 0,-26-5-908,-1 0 0,1-1 1,0 0-1,-1-1 0,14-3 0,-24 3 1069,0 1 0,0-1-1,0 0 1,0 0 0,0 0 0,0-1-1,4-2 1,19-21-6768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9:35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26 4160,'0'-1'141,"4"-15"6488,8 7-3261,-13 16 1339,2 16-3563,-1-2-814,-10 297 2001,10-303-2169,-2-1 0,-5 27 0,4-32-90,1 1 0,0 0 0,1-1 0,0 1 0,1 0 0,0 0-1,1 11 1,0 4 463,-1-15-360,0-9 193,6 12 656,-2-5-1006,2 0 460,-6-8-454,1 0 0,-1 0 0,1 0 0,-1 0 0,1 0 1,-1 0-1,1-1 0,-1 1 0,1 0 0,-1 0 0,1 0 0,-1-1 0,1 1 0,-1 0 1,0 0-1,1-1 0,-1 1 0,1-1 0,-1 1 0,1-1 0,2-2 47,-1 0-1,1 0 0,-1 0 1,0 0-1,2-4 1,9-12 103,2 0-120,-5 7-104,0 0 1,0 0 0,13-9-1,-1 2 18,1 2 0,1 1-1,26-13 1,-35 21-40,1 1 1,-1 0 0,1 2-1,0 0 1,1 0 0,28-3-1,-39 8 44,0 1 0,0-1 0,0 1 0,0 0 0,-1 0 1,1 1-1,0-1 0,0 1 0,-1 1 0,1-1 0,-1 1 0,0 0 0,0 0 0,0 0 0,0 1 0,-1 0 0,1 0 0,-1 0 0,0 0 0,0 1 0,0-1 0,4 10 0,-5-9 20,0-1 0,0 1-1,-1 1 1,0-1-1,0 0 1,-1 1 0,1-1-1,-1 0 1,0 1 0,0 10-1,-1-12 32,0 0 1,-1 0-1,1 1 0,-1-1 1,0 0-1,0 0 0,-1 0 0,1-1 1,-1 1-1,0 0 0,0 0 0,0-1 1,0 1-1,-1-1 0,-4 5 1,1-3 43,0 1 1,0-2 0,-1 1 0,0-1-1,0 0 1,0 0 0,0-1-1,-1 0 1,1 0 0,-1-1 0,-13 3-1,-3-1 84,0-1-1,-41-1 0,44-3-294,-1-1-1,1-1 1,0-1-1,0-1 0,0 0 1,1-2-1,-20-9 0,38 15-180,0 0 0,1 1 0,-1-1 0,1 0 0,-1-1 0,1 1 0,-1 0 0,1 0 0,-1-1 0,1 1 0,0 0 0,0-1 0,0 1 0,0-1 0,0 0 0,0 1 0,-1-3 0,3 3-11,-1 1 0,0-1 0,1 0 1,-1 0-1,0 1 0,1-1 0,-1 0 1,1 1-1,-1-1 0,1 1 0,0-1 1,-1 1-1,1-1 0,-1 1 0,1-1 0,0 1 1,0-1-1,-1 1 0,1 0 0,0-1 1,0 1-1,-1 0 0,1 0 0,0 0 1,0 0-1,0-1 0,-1 1 0,1 0 1,0 0-1,1 1 0,28-1-5041,-4 4 2646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9:35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97 4320,'0'1'8053,"26"5"-3246,16 1-2094,-31-7-2526,1-1 0,-1 0 0,1 0 0,-1-1 0,0-1 0,1 0 0,-1-1 0,-1 0 0,1 0 0,-1-1 0,1-1 0,-1 1 0,9-9 0,-18 13-174,0 0 1,0 1-1,0-1 0,0 0 0,0 0 0,0 0 1,0 0-1,-1 0 0,1-1 0,0 1 0,-1 0 0,1 0 1,-1 0-1,1-1 0,-1 1 0,0 0 0,0 0 0,1-1 1,-1 1-1,0 0 0,0-1 0,0 1 0,0 0 0,0-1 1,-1 1-1,1 0 0,0 0 0,-1-1 0,1 1 0,0 0 1,-1 0-1,0 0 0,1-1 0,-1 1 0,0 0 0,1 0 1,-1 0-1,0 0 0,0 0 0,0 0 0,0 1 0,0-1 1,0 0-1,0 0 0,0 1 0,0-1 0,-1 0 0,-1 0 1,-6-1 3,0 1 1,-1 0-1,1 1 1,0-1 0,-1 2-1,1-1 1,0 2-1,0-1 1,-17 5 0,17-2 83,1 0 1,0 0 0,0 0-1,0 1 1,0 0 0,1 1-1,-1 0 1,1 0 0,1 0-1,-1 1 1,1 0 0,1 0 0,-1 1-1,-6 12 1,10-17-27,1 0 0,-1 0 0,1 1 1,0-1-1,0 0 0,0 1 0,0-1 0,1 1 1,-1-1-1,1 1 0,0 0 0,0-1 0,0 1 1,1-1-1,-1 1 0,1-1 0,0 1 0,0-1 0,0 1 1,0-1-1,0 0 0,1 0 0,0 0 0,0 1 1,-1-1-1,6 5 0,-3-4 3,0 1 1,1-1-1,-1 0 1,1 0-1,0 0 1,0 0-1,1-1 1,-1 0-1,1 0 0,-1-1 1,1 1-1,0-1 1,0 0-1,0-1 1,7 1-1,16 0 125,0-1-1,35-5 1,-12 1-198,-7 0-674,44-9 0,-30 2-5064,-59 10 5642,1 0-79,-1 0 0,0 0 0,1 0 0,-1 0 0,0 0 0,0 0 1,1 0-1,-1 0 0,0 0 0,1 0 0,-1 0 0,0-1 1,1 1-1,-1 0 0,0 0 0,1 0 0,-1 0 0,0 0 0,0-1 1,1 1-1,-1 0 0,0 0 0,0 0 0,1-1 0,-1 1 0,0 0 1,0 0-1,0-1 0,0 1 0,1 0 0,-1-1 0,0 1 1,0 0-1,0 0 0,0-1 0,0 1 0,0 0 0,0-1 0,0 0 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1:59:38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36 2656,'0'0'72,"1"-1"1,0 1-1,-1 0 1,1 0-1,0-1 1,-1 1-1,1 0 1,0-1-1,-1 1 1,1-1-1,-1 1 1,1-1-1,-1 1 1,1-1-1,-1 1 1,1-1-1,-1 1 1,1-1-1,-1-1 0,1 1 102,0 0-1,-1 0 0,1 0 0,0 0 0,0 0 1,0 1-1,0-1 0,0 0 0,0 0 0,2-1 0,2 0 1448,-5 1-1538,0 1 0,1 0 0,-1 0-1,0 0 1,0-1 0,1 1 0,-1 0-1,0 0 1,1 0 0,-1 0 0,0-1-1,1 1 1,-1 0 0,0 0 0,1 0-1,-1 0 1,0 0 0,1 0 0,-1 0-1,0 0 1,1 0 0,-1 0 0,0 0-1,1 0 1,-1 0 0,0 0 0,1 0-1,-1 1 1,0-1 0,2 2 1760,-1-3-1644,-1 1 0,0 0 1,-1-1-1,1 1 0,0-1 0,0 1 0,0 0 0,0-1 1,0 1-1,0 0 0,0-1 0,0 1 0,-1 0 1,1-1-1,0 1 0,0 0 0,0-1 0,-1 1 0,1 0 1,0 0-1,0-1 0,-1 1 0,-3-1 121,0 0 0,0 0 1,0 0-1,-1 1 0,1 0 0,0-1 0,0 2 0,0-1 1,-1 0-1,-7 3 0,5-2-102,0 1 1,1 0-1,-1 1 0,0 0 1,-11 6-1,-25 14 742,27-15-702,-26 17 0,38-22-179,0 0-1,0 0 0,1 0 0,-1 1 0,1-1 0,0 1 0,0 0 1,0 0-1,0 1 0,-3 6 0,5-9-43,0-1 0,1 1 1,-1 0-1,0-1 0,1 1 0,0 0 1,-1 0-1,1-1 0,0 1 0,0 0 0,0 0 1,0-1-1,1 1 0,-1 0 0,0 0 1,1-1-1,-1 1 0,1 0 0,-1-1 0,1 1 1,0 0-1,0-1 0,0 1 0,0-1 1,0 1-1,0-1 0,0 0 0,0 0 0,1 1 1,-1-1-1,0 0 0,1 0 0,-1 0 1,1 0-1,-1 0 0,1-1 0,-1 1 0,1 0 1,0-1-1,-1 1 0,1-1 0,3 1 1,8 1 49,1-1 1,-1-1 0,1 0 0,18-2 0,51-13-99,-33 5-61,251-64 84,-279 67-56,-1-1 1,0-1 0,24-14-1,-24 6-306,-22 17 347,1 0 0,0 0 0,0 0 0,0 0 0,0 0 0,0 0 0,0 0 0,0 0 0,0 0 0,0 0 0,0 0 0,0 0 0,0 0 0,0 0 0,0 0 0,0 0 0,0-1 0,0 1 0,0 0 0,0 0 0,0 0 0,0 0 0,0 0 0,0 0 0,0 0 0,0 0 0,0 0 0,0 0 0,0 0 0,0 0 0,0 0 0,0 0 0,0 0 0,0 0 0,0 0 0,0-1 0,0 1 0,0 0 0,0 0 0,0 0 0,0 0 0,0 0 0,0 0 0,0 0 0,0 0 0,0 0 0,0 0 0,0 0 0,0 0-1,0 0 1,1 0 0,-1 0 0,-12 7-38,-69 44 203,68-43-161,0 0 0,1 1 0,1 1 0,-1 0 0,2 1 0,-1 0 0,-11 17 0,16-20 62,0 1-1,1-1 0,1 1 0,0 0 0,0 0 0,0 1 0,1-1 0,1 1 0,-1 0 0,2 0 0,-1 0 0,1 11 0,1-20-27,0 1 0,0-1 0,0 0 0,0 1-1,0-1 1,0 0 0,1 0 0,-1 1 0,0-1 0,1 0-1,-1 0 1,1 0 0,-1 0 0,1 1 0,0-1 0,-1 0-1,3 1 1,-3-1-17,1-1 0,0 1 1,0-1-1,0 1 0,-1-1 0,1 0 0,0 1 0,0-1 0,0 0 0,0 0 0,0 0 1,0 1-1,0-1 0,0 0 0,0 0 0,-1 0 0,1-1 0,2 1 0,1-1-5,-1 0 0,1 0 0,-1-1 0,1 0 0,-1 1 0,0-1 0,0 0 0,0 0 0,0-1 1,0 1-1,3-4 0,112-141-807,-114 142 749,9-10-96,-11 13 112,0 1 0,0-1 0,-1 1 1,1-1-1,-1 0 0,1 0 1,-1 0-1,0 0 0,1 0 0,-1 0 1,0 0-1,0 0 0,-1-1 1,1 1-1,0-3 0,-6 17-71,3-9 115,0-1 0,1 1 0,0 0 0,0-1 1,-1 1-1,0 6 0,2-2 72,-1-1 1,1 1 0,1 0 0,-1 0 0,1 0 0,0-1 0,1 1 0,0 0 0,0-1-1,0 1 1,1-1 0,0 0 0,0 0 0,0 0 0,1 0 0,0 0 0,0-1 0,7 7 0,-10-10-70,1-1 1,0 0-1,-1 0 1,1 0-1,0 0 1,-1-1-1,1 1 1,0 0 0,0-1-1,0 1 1,-1-1-1,1 0 1,0 1-1,0-1 1,0 0 0,0 0-1,0 0 1,0-1-1,0 1 1,0 0-1,-1-1 1,1 1 0,0-1-1,0 1 1,0-1-1,3-2 1,3-2 42,1 0 1,-1-1 0,0-1-1,8-6 1,-6 4-38,38-37 126,25-19 62,-51 44-957,-24 26 738,0 0 0,0 1 0,0-1 0,0 0 1,1 1-1,0-1 0,0 1 0,0 10 0,3 49 220,-1-60-182,-1-1 12,0 0 0,1 0 0,0 0 0,0 0 0,0 0 1,1 0-1,0 0 0,-1 0 0,1-1 0,0 1 0,1 0 0,-1-1 0,4 4 0,-4-5-24,0 0 1,-1 0 0,1-1-1,0 1 1,1-1-1,-1 0 1,0 1-1,0-1 1,1 0-1,-1 0 1,0-1-1,1 1 1,-1 0 0,1-1-1,-1 1 1,1-1-1,-1 0 1,1 0-1,-1 0 1,1 0-1,-1 0 1,1-1-1,-1 1 1,4-2-1,12-4 40,0-2-1,-1-1 0,1 0 0,-1-1 0,-1-1 0,17-13 0,22-15 37,-26 18-77,-22 15-112,0 1 0,1 0 0,13-7 0,-21 11 79,1 1 1,-1 0-1,1 1 1,-1-1 0,1 0-1,-1 0 1,1 0-1,-1 0 1,1 0-1,-1 0 1,1 0-1,-1 1 1,1-1-1,-1 0 1,0 0 0,1 1-1,-1-1 1,1 0-1,-1 1 1,0-1-1,1 1 1,-1-1-1,0 0 1,1 1-1,-1-1 1,0 1 0,0-1-1,1 1 1,-1 0-1,11 21 133,-7-12-122,7 10 58,15 23 0,-22-38-10,0 0 0,0 0 0,0 0 0,1-1-1,-1 0 1,1 1 0,0-2 0,1 1 0,7 4-1,-11-7-16,1 0-1,-1 0 0,1-1 0,0 1 0,-1-1 0,1 1 0,0-1 0,0 0 0,-1 0 0,1 0 0,0 0 0,-1-1 0,1 1 0,0-1 0,-1 0 0,1 1 0,0-1 1,-1 0-1,0-1 0,1 1 0,-1 0 0,1-1 0,3-3 0,5-4-37,-1 0 0,0-1 0,13-17 1,-9 11 83,66-70-189,-68 75 28,1-4-134,-13 16 210,0-1 1,0 0 0,0 0-1,0 0 1,-1 0 0,1 0-1,0 0 1,0 0 0,0 0-1,0 0 1,0 0 0,1 0-1,-1 0 1,0 0 0,0 1-1,0-1 1,0 0 0,0 0-1,0 0 1,0 0 0,0 0-1,0 0 1,0 0 0,0 0-1,0 0 1,0 0 0,0 0-1,0 0 1,0 0 0,0 0-1,0 0 1,0 0 0,0 0-1,0 1 1,0-1 0,1 0-1,-1 0 1,0 0 0,0 0-1,0 0 1,0 0 0,-5 5-2,0 0 0,0 1 0,1 0 0,-6 9 0,0 0 58,-3 6 4,1 0 0,-12 29 0,-4 8 25,26-54-49,0 0 0,-1-1-1,0 1 1,1-1 0,-1 0 0,-1 0 0,1 0-1,-5 3 1,7-5-21,0 0 0,1-1 0,-1 1 0,0 0 0,0-1 0,0 1 0,0-1-1,0 0 1,0 1 0,0-1 0,0 0 0,0 1 0,0-1 0,0 0 0,0 0 0,0 0 0,0 0-1,0 0 1,0 0 0,0 0 0,0 0 0,0-1 0,0 1 0,1 0 0,-1 0 0,0-1 0,0 1-1,0-1 1,0 1 0,0-1 0,0 1 0,0-1 0,1 0 0,-1 1 0,0-1 0,0 0 0,0-1-1,0 0-28,0 0 0,0 0 0,0 0 0,0 0 0,0 0 0,1 0 0,-1 0 0,1-1 0,0 1 0,-1 0 0,1-3 0,0 5 19,0-1-1,0 0 0,0 0 0,0 0 0,0 1 1,0-1-1,1 0 0,-1 0 0,0 0 0,0 1 1,1-1-1,-1 0 0,0 0 0,1 1 0,-1-1 1,1 0-1,-1 1 0,1-1 0,-1 0 0,1 1 0,-1-1 1,1 1-1,-1-1 0,1 1 0,0-1 0,-1 1 1,2-1-1,5-1 10,0 1 0,0 1 0,8-1-1,8 0 130,38-5 90,-12 3-37,57-14 1,-58 7-118,28-6-56,146-52-1,-221 68-11,0 0-1,0-1 0,0 1 1,0-1-1,1 0 0,-1 1 1,-1-1-1,1 0 1,0 1-1,0-1 0,0 0 1,0 0-1,0 0 0,-1 0 1,1 0-1,0 0 1,-1 0-1,1 0 0,-1 0 1,1 0-1,-1 0 0,1 0 1,-1 0-1,0 0 1,0-1-1,0 1 0,1 0 1,-1 0-1,0 0 0,0-1 1,-1 1-1,1 0 1,0 0-1,0 0 0,0 0 1,-1-1-1,1 1 1,-1 0-1,1 0 0,-1 0 1,1 0-1,-1 0 0,0 0 1,1 0-1,-1 0 1,0 0-1,0 1 0,0-1 1,0 0-1,1 0 0,-1 1 1,0-1-1,0 0 1,-1 1-1,1-1 0,0 1 1,0-1-1,-1 1 0,-8-2 108,1 0-1,0 1 0,-1 0 0,0 1 0,-15 0 0,-1 1 34,24-1-122,1 0 0,-1 0 0,0 0 0,1 0 0,-1 1 0,1-1 1,-1 0-1,1 1 0,-1-1 0,1 1 0,-1 0 0,1-1 0,0 1 0,-1 0 0,1 0 0,0 0 0,0 0 0,-1 0 0,1 0 0,0 0 0,0 1 0,0-1 0,0 0 0,1 1 1,-1-1-1,0 0 0,0 3 0,0-2 27,1-1 0,-1 1 0,1 0 1,0 0-1,0 0 0,0 0 0,0-1 0,0 1 1,1 0-1,-1 0 0,0-1 0,1 1 1,0 0-1,-1 0 0,1-1 0,0 1 0,0 0 1,0-1-1,0 1 0,0-1 0,0 1 1,0-1-1,0 0 0,1 0 0,1 2 0,8 6 137,0 0 0,0-1-1,1-1 1,0 0 0,1 0-1,21 7 1,-24-11-268,0 0 0,0 0 0,0-1 0,1-1 1,-1 0-1,1 0 0,-1-1 0,1 0 0,15-3 0,3-1-1260,18-5-4701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1:55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77 7712,'-31'-9'3520,"39"13"-3072,5 1-160,10-5-256,17-5 416,18 1-256,16-4 64,5 0-160,3-4-5408,-1-3 2880,-13-10-768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0:12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203 580 2560,'39'-16'3109,"-38"15"-2826,0 0 1,0 0-1,1 0 0,-1 1 1,0-1-1,0-1 0,0 1 1,0 0-1,0 0 0,-1 0 1,1 0-1,0-1 0,0 1 0,-1 0 1,1-1-1,-1 1 0,1 0 1,-1-1-1,0 1 0,1-1 1,-1 1-1,0 0 0,0-1 0,0 1 1,0-1-1,0 1 0,0-1 1,-1 1-1,1-1 0,0 1 1,-1 0-1,0-3 0,0 3-97,0-1-1,0 0 0,-1 1 1,1-1-1,0 1 1,-1 0-1,1 0 0,-1-1 1,1 1-1,-1 0 1,0 0-1,1 0 1,-1 0-1,0 1 0,0-1 1,0 0-1,-3 0 1,2 1-62,0 0 1,1 0-1,-1 0 1,0 0-1,0 1 1,0-1-1,1 1 1,-1-1-1,0 1 1,1 0-1,-4 2 1,-2 1 10,0 1 0,0 0-1,1 1 1,-1-1 0,1 2 0,-11 11 0,1 2 142,2 0 1,0 1-1,1 0 0,1 1 1,1 1-1,-17 45 0,26-61-216,1 0 0,1-1-1,-1 1 1,1 1 0,1-1-1,-1 0 1,1 0 0,1 10-1,-1-14-23,1-1 0,-1 0-1,1 1 1,-1-1-1,1 0 1,0 1-1,0-1 1,0 0-1,0 0 1,0 0-1,0 0 1,1 0-1,-1 0 1,1 0-1,-1 0 1,1-1-1,0 1 1,-1-1-1,1 1 1,0-1-1,0 0 1,0 1-1,0-1 1,1 0 0,-1 0-1,0 0 1,0-1-1,4 2 1,8-1 27,0 0 1,-1-1 0,1 0 0,0-1 0,20-5 0,-17 4-65,157-32-107,-150 28 108,-1-2 1,0 0 0,-1-2 0,0 0 0,26-17 0,-27 11-50,0 0 0,-1-1-1,-1-1 1,-1-1 0,23-29 0,71-116 8,-89 128 28,7-11-59,38-86 1,-59 113 138,-1-1 1,-1 0-1,-1 0 0,0-1 0,-2 1 0,-1-1 1,1-28-1,-4 47-25,0-2-29,0 0 0,0 0 0,0 0 0,-1 0 0,0 0 0,0 1 0,-2-7 0,3 10-17,0 1 0,0 0 0,0 0 1,0-1-1,-1 1 0,1 0 1,0 0-1,0-1 0,0 1 0,-1 0 1,1 0-1,0 0 0,0 0 1,-1-1-1,1 1 0,0 0 0,0 0 1,-1 0-1,1 0 0,0 0 1,-1 0-1,1 0 0,0 0 0,0 0 1,-1 0-1,1 0 0,0 0 1,-1 0-1,1 0 0,0 0 0,0 0 1,-1 0-1,1 0 0,0 0 1,-1 0-1,1 0 0,0 0 0,0 0 1,-1 1-1,1-1 0,0 0 1,0 0-1,-1 0 0,1 1 0,0-1 1,-10 10 36,-7 13 75,2 1-1,1 1 1,1 0-1,1 1 1,-14 42 0,-27 140 588,-10 109 215,59-286-798,3-25-17,1 0-1,-1 0 1,0-1-1,-1 1 0,1-1 1,-1 1-1,-3 6 0,17-24-34,17-20-1,-14 9-145,-4 5-32,14-17 1,-21 30 98,0 1-1,1-1 1,-1 1 0,1 0 0,0 0 0,0 1 0,0-1 0,6-2 0,-10 5 1,0 1 0,0-1 0,1 1 0,-1-1-1,0 1 1,0 0 0,0-1 0,1 1 0,-1 0 0,0 0 0,1 0 0,-1 0 0,0 0 0,0 0 0,1 0 0,-1 0 0,0 1 0,0-1-1,1 1 1,-1-1 0,2 1 0,-2 0 10,1 1 0,-1-1-1,1 0 1,-1 1 0,0-1-1,1 1 1,-1-1 0,0 1-1,0-1 1,0 1 0,0 0-1,1 3 1,0 4 67,1 0-1,-1 0 1,-1 0-1,2 14 0,-3-19-30,0 0-1,1 0 0,0 0 1,0 0-1,0 0 0,0-1 1,1 1-1,-1 0 0,1-1 1,0 1-1,0-1 0,0 1 1,1-1-1,-1 0 0,1 0 1,3 3-1,-3-3-26,1 0 0,1-1 0,-1 1 0,0-1 0,1 0 1,-1 0-1,1 0 0,-1 0 0,1-1 0,0 0 0,0 0 0,8 1 0,9-1 4,0-1 0,1-1 0,-1-1 1,0 0-1,0-2 0,0-1 0,0 0 0,-1-2 0,28-12 0,-25 8-34,-1-1-1,-1-1 0,0-1 1,-1 0-1,0-2 1,-1-1-1,31-34 1,-28 28 140,12-15 52,-33 34-168,1 0 1,0 0-1,-1 0 1,0 0 0,0 0-1,0 0 1,0-1-1,1-4 1,-3 8 0,0 1 0,0-1 0,0 1 0,1-1 0,-1 0 0,0 1 0,0-1 0,0 1 0,0-1 0,0 1 0,0-1 0,0 0 0,0 1 0,-1-1 0,1 1 0,0-1 0,0 1 0,-1-2 0,1 2 2,0 0 0,0 0-1,-1 0 1,1 0 0,0 0-1,0 0 1,-1 0 0,1 0-1,0 0 1,-1 0-1,1 0 1,0 0 0,0 0-1,-1 0 1,1 0 0,0 0-1,0 0 1,-1 0 0,1 0-1,0 0 1,0 1 0,-1-1-1,1 0 1,0 0 0,0 0-1,-1 1 1,-20 17 8,17-13-12,-8 7-32,1 1 0,1 1 0,-18 29 0,4-3-68,10-18 173,1 1-1,0 0 1,-12 36 0,24-56-52,0 0 1,0-1-1,1 1 1,-1 0-1,1 0 1,-1 0-1,1-1 1,0 1-1,0 0 0,1 0 1,-1 0-1,1 3 1,0-4-8,0-1 0,-1 0 0,1 0 0,-1 0 0,1 0 0,0 1 0,0-1 0,0 0 0,0 0 0,0-1 0,0 1 0,0 0 0,0 0 0,0 0 0,0-1 0,0 1 0,0 0 0,1-1 0,-1 1 0,0-1 0,0 0 0,1 1 0,-1-1 0,0 0 0,1 0 0,-1 0 0,0 0 0,3 0 0,1 0-65,0-1 0,0 0 0,0 0 0,0 0 0,0-1 0,0 0 0,-1 0 0,1 0 0,-1 0 0,1-1 1,7-5-1,3-4-195,23-22 0,-35 31 225,4-5 14,1 0 0,-2 0 0,1-1 0,-1 0 0,-1-1 0,0 1 1,0-1-1,5-14 0,-1-6 17,9-45 1,-16 67-46,-1 0 1,0 0-1,0 0 1,-1 0-1,0 0 1,0 0-1,-1 1 1,-2-13-1,0 17 199,1 10-94,-2 12-106,3-15 9,-2 16 85,0 0-1,1 0 1,1 0 0,2 33-1,0-46-16,0 1-1,0-1 0,0 0 1,1 0-1,0-1 0,0 1 0,1 0 1,0-1-1,0 1 0,0-1 0,1 0 1,0 0-1,0 0 0,1 0 1,0-1-1,8 8 0,-7-10 10,0 1 0,0 0 0,0-1 0,1 0 0,0-1 0,-1 1 0,1-1 1,0-1-1,0 1 0,0-1 0,1-1 0,-1 1 0,11-1 0,4-2-26,1 0-1,43-12 1,-47 9-29,0-1-1,-1-1 0,1-1 1,-2 0-1,1-2 1,22-15-1,-16 8-18,-2-2-1,0 0 0,33-38 1,-30 31 24,-18 19 21,0 0 0,0 0 0,10-15 0,-17 22-13,0-1-1,0 1 1,0 0 0,1-1 0,-1 1-1,0 0 1,0 0 0,0-1 0,0 1-1,1 0 1,-1 0 0,0-1 0,0 1 0,0 0-1,1 0 1,-1 0 0,0-1 0,0 1-1,1 0 1,-1 0 0,0 0 0,1 0-1,-1 0 1,0 0 0,0 0 0,1-1 0,3 7 57,5 6-139,-8-11 77,0-1-1,0 1 1,-1 0-1,1 0 1,0 0-1,0 0 0,-1 0 1,1 1-1,-1-1 1,1 0-1,-1 0 1,0 0-1,1 0 1,-1 0-1,0 1 1,0-1-1,1 2 1,-2 26-82,0-16 124,-2 160-169,3-170 139,0 0 0,1-1 0,-1 1 0,1-1 0,-1 1 0,1-1 0,0 1 0,0-1-1,0 1 1,0-1 0,0 0 0,0 0 0,1 0 0,-1 1 0,1-1 0,0 0 0,0-1 0,-1 1 0,1 0 0,0-1 0,1 1 0,-1-1 0,0 1 0,0-1 0,0 0 0,1 0 0,-1 0 0,1 0 0,-1 0 0,1-1 0,-1 1 0,1-1 0,-1 0 0,1 1-1,4-2 1,14 0-67,0-1 0,0-2-1,0 0 1,0-1 0,-1-1-1,34-15 1,17-8 34,-52 14-127,-5 12 111,0-1 0,0-1 0,0 0 0,-1-1 1,0 0-1,0-1 0,0 0 0,12-11 0,-22 15 54,0 1 1,0-1 0,0-1-1,-1 1 1,1 0 0,-1 0-1,0-1 1,0 1 0,0-1-1,-1 0 1,1 0 0,-1 0-1,0 1 1,0-1 0,1-8-1,-2 12-23,0-1-1,0 0 0,0 1 1,0-1-1,0 0 0,0 1 1,0-1-1,0 0 0,-1 1 1,1-1-1,0 1 0,0-1 0,0 0 1,-1 1-1,1-1 0,0 1 1,-1-1-1,1 1 0,0-1 1,-1 1-1,1-1 0,-1 1 1,1-1-1,-1 1 0,1-1 1,-1 1-1,1 0 0,-1-1 0,1 1 1,-1 0-1,0 0 0,1-1 1,-1 1-1,1 0 0,-1 0 1,0 0-1,1 0 0,-1 0 1,0 0-1,1 0 0,-1 0 0,0 0 1,1 0-1,-1 0 0,1 0 1,-1 0-1,0 0 0,1 0 1,-1 1-1,0-1 0,0 1 0,-24 16-160,-74 58 101,85-64 61,2 1 0,0 0 0,0 1 0,1 1 0,-10 14-1,19-25 58,1 0-1,-1 0 0,1 0 0,-1 0 0,1 1 0,0-1 0,0 0 0,1 0 0,-1 1 0,0 3 0,1-6-37,0 0 0,0 0 0,1 0 1,-1 0-1,0 0 0,0 0 0,1 0 0,-1 0 0,0 0 0,1 0 0,-1-1 0,1 1 0,-1 0 0,1 0 1,-1 0-1,1-1 0,0 1 0,-1 0 0,1-1 0,0 1 0,-1-1 0,1 1 0,0-1 0,0 1 0,0-1 1,0 1-1,-1-1 0,1 0 0,0 1 0,0-1 0,0 0 0,0 0 0,0 0 0,0 0 0,0 1 1,0-2-1,0 1 0,1 0 0,4 0-31,0 0 0,0 0 0,0-1 0,0 1 0,0-1 0,0-1 0,0 1 0,0-1 0,-1 0 0,1-1 0,-1 1 1,1-1-1,-1 0 0,0 0 0,0-1 0,0 1 0,-1-1 0,1 0 0,-1-1 0,0 1 0,4-6 0,0-1 17,-1-1 1,0 0-1,-1-1 0,-1 0 0,1 0 1,4-20-1,-6 21-28,-4 12 27,0 0 1,0 0 0,0 1-1,0-1 1,0 0 0,0 0-1,0 0 1,0 0 0,0 0-1,0 0 1,0 0 0,0 0-1,0 0 1,0 0 0,0 0-1,0 0 1,0 0 0,0 0-1,0 0 1,0 0 0,0 0-1,0 0 1,0 0 0,0 0-1,0 0 1,0 0 0,0 1 0,0-1-1,0 0 1,0 0 0,0 0-1,0 0 1,0 0 0,0 0-1,0 0 1,0 0 0,0 0-1,0 0 1,1 0 0,-1 0-1,0 0 1,0 0 0,0 0-1,0 0 1,0 0 0,0 0-1,0 0 1,0 0 0,0 0-1,0 0 1,0 0 0,0 0-1,0 0 1,0 0 0,0 0-1,0 0 1,0 0 0,0-1-1,1 23-102,-1-13 150,-4 60 185,-25 134 0,20-148-165,-24 97-63,26-129 104,0 0 0,-2 0 1,-1-1-1,-17 29 0,24-46-90,0 0 0,-1-1-1,1 1 1,-1-1 0,0 0 0,0 0-1,0-1 1,0 1 0,-1-1 0,1 0-1,-1 0 1,0 0 0,0-1 0,0 1-1,0-1 1,-1-1 0,1 1 0,0-1-1,-8 1 1,8-1-58,0-1 1,0 0-1,0-1 0,0 1 1,0-1-1,0 0 0,0 0 1,1-1-1,-1 1 0,0-1 1,0 0-1,1-1 0,-1 1 1,1-1-1,0 0 0,0 0 1,0 0-1,0 0 0,1-1 1,-1 1-1,-3-6 0,3 3-2,1 1 1,0 0-1,0-1 0,0 1 0,1-1 1,0 0-1,0 0 0,1 0 0,0 0 1,-1-7-1,0-3 84,1 0 0,3-28 0,-1 36-58,0 1 0,0 0 0,1-1-1,0 1 1,0 0 0,1 0-1,0 0 1,0 0 0,1 1-1,8-13 1,-5 11 5,0-1 0,1 1-1,0 0 1,1 1 0,-1 0 0,16-9-1,3 1 27,-1 2 0,1 1-1,1 2 1,45-12-1,-22 7 37,0-2 0,82-40 0,-122 51-44,0 0 1,0-1-1,-1 0 1,0 0 0,0-1-1,13-15 1,-17 17-29,0-1 0,-1-1 1,0 1-1,-1-1 1,0 1-1,0-1 0,0-1 1,-1 1-1,0 0 0,2-12 1,-2 1 21,0 0 0,0-1 0,-2 1 0,-1-1 0,0 0 0,-6-36 0,5 51 4,0 0 1,-1 0-1,0 1 1,1-1-1,-1 1 1,-6-9-1,8 12-8,-1 0 0,1 0-1,-1 0 1,0 0-1,0 0 1,1 0-1,-1 1 1,0-1 0,0 0-1,0 1 1,0-1-1,0 0 1,0 1-1,0-1 1,0 1 0,0 0-1,0-1 1,0 1-1,0 0 1,0-1-1,0 1 1,0 0-1,0 0 1,0 0 0,-1 0-1,1 0 1,0 0-1,0 0 1,0 1-1,0-1 1,0 0 0,0 1-1,0-1 1,0 1-1,-2 0 1,-1 2 23,0 0 0,0 0 1,0 1-1,1-1 0,-1 1 0,1 0 1,0 0-1,0 0 0,0 0 0,-4 9 1,-1 6 146,-9 25 0,16-41-150,-4 11 138,1-1 1,1 2-1,0-1 1,1 0-1,0 1 1,1 26-1,2-35-111,-1-1-1,0 1 0,1-1 0,0 1 0,1-1 1,-1 0-1,1 1 0,0-1 0,0 0 1,1 0-1,-1 0 0,1 0 0,0-1 1,1 1-1,-1-1 0,1 0 0,0 0 0,0 0 1,0 0-1,0-1 0,6 4 0,2 0-33,0-2-1,1 1 1,0-2 0,-1 0-1,2 0 1,18 2-1,85 4-637,-90-8 292,24 1-2342,81-5 0,-116 0 1006,-1 0 0,0 0 1,0-2-1,0 0 0,0-1 1,-1 0-1,1-1 0,-1 0 1,24-16-1,3-13-2636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0:16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2 511 3552,'-1'3'7012,"10"-2"-2873,-3-1-4570,9-5 1078,-1-1 0,1-1 0,-1 0 0,-1 0-1,0-2 1,16-12 0,-8 7-248,-3 0-194,-1 1 0,-1-2 0,26-29-1,35-57 359,-71 92-210,0 0 1,0 0 0,-1 0 0,-1-1 0,7-20-1,-15 45 263,-3 22 0,4-6-520,-2 22 272,5-37-295,0 3-3,0 0 1,5 30-1,-4-44-17,0 0 0,1 0 0,-1-1 0,1 1 0,0 0-1,0 0 1,0-1 0,0 0 0,1 1 0,0-1 0,0 0 0,0 0 0,1 0 0,6 5 0,-6-6 8,0-1 1,1 0 0,-1 0 0,0 0-1,1 0 1,-1-1 0,1 0 0,9 2 0,-2-2-4,-1 0 0,19-1 0,-1-2-187,-1-1 0,0-1 0,0-2 0,35-11 0,-53 13 45,0 0 1,0 0-1,0-1 0,0-1 1,15-11-1,-21 14 76,-1 0 0,1-1 0,-1 1-1,0-1 1,0 1 0,0-1 0,-1 0 0,1 0 0,-1 0 0,0-1 0,0 1-1,-1 0 1,1-1 0,-1 1 0,0-1 0,1-5 0,-1 4 11,-1-1 0,0 0 0,0 0 0,-1 0 0,1 1-1,-1-1 1,-1 0 0,1 0 0,-4-7 0,4 12-17,0 0 0,0 0 1,0 0-1,0 0 0,0 0 0,0 0 0,-1 0 0,1 0 1,-1 1-1,0-1 0,1 1 0,-1-1 0,0 1 0,0-1 0,0 1 1,0 0-1,0 0 0,0 0 0,0 0 0,0 0 0,0 1 1,-1-1-1,1 1 0,0-1 0,0 1 0,-1 0 0,1 0 0,0 0 1,-1 0-1,-2 0 0,-6 3 69,1 0 1,-1 1-1,1-1 1,0 2-1,0 0 1,1 0-1,-1 1 1,1 0-1,-16 14 1,21-17-27,1 1 0,-1-1 0,1 1 1,0 0-1,0 0 0,0 0 1,1 0-1,-1 0 0,1 1 1,0-1-1,-2 8 0,3-9 7,0-1 1,1 1-1,-1-1 0,1 1 0,0 0 0,0-1 1,0 1-1,0 0 0,1-1 0,-1 1 0,0 0 0,1-1 1,0 1-1,0-1 0,0 1 0,0-1 0,0 1 1,0-1-1,1 0 0,-1 1 0,1-1 0,2 3 1,1-1 19,1 1 0,-1 0 0,1-1 0,0 0 0,0-1 0,0 1 0,1-1 1,0 0-1,11 3 0,7 1-54,35 3 1,-32-5-36,-3-2-74,-1-1 1,2-1 0,-1-1-1,0-1 1,40-7-1,-16-2-549,87-29-1,-127 36 651,26-10 65,-33 12-50,0 0 0,-1 0 0,1 0 1,-1 0-1,1 0 0,-1 0 0,1 0 0,-1 0 0,0 0 0,0-1 0,0 1 0,1-1 0,-1 1 1,-1-1-1,1 1 0,1-3 0,-2 4-10,0-1 1,0 1 0,0 0-1,0-1 1,0 1-1,0 0 1,0-1-1,0 1 1,0 0 0,0-1-1,0 1 1,0 0-1,0-1 1,0 1 0,0 0-1,-1 0 1,1-1-1,0 1 1,0 0-1,0-1 1,-1 1 0,1 0-1,0 0 1,0-1-1,0 1 1,-1 0-1,1 0 1,0 0 0,-1-1-1,1 1 1,0 0-1,-1 0 1,1 0-1,0 0 1,0 0 0,-1 0-1,1 0 1,0 0-1,-1-1 1,1 1-1,0 0 1,-1 0 0,1 0-1,0 1 1,-1-1-1,-17 1-102,10 1 44,0 0-1,1 0 1,-1 1-1,1 0 1,-1 1-1,-9 6 0,1 0 88,-25 21-1,36-25-4,0-1 0,0 1 0,0 0-1,1 0 1,0 0 0,1 1 0,-1-1 0,1 1 0,0 0 0,1 0 0,0 0 0,-2 10 0,3-16-18,1 1-1,0-1 0,0 0 0,0 1 1,0-1-1,0 0 0,0 1 0,0-1 1,1 0-1,-1 1 0,0-1 0,1 0 1,-1 1-1,1-1 0,-1 0 0,1 0 1,-1 0-1,1 0 0,0 1 0,0-1 1,0 0-1,0 0 0,0 0 1,0 0-1,0-1 0,0 1 0,0 0 1,0 0-1,0-1 0,3 2 0,-2-1-27,1 0 0,-1 0-1,1 0 1,0-1-1,-1 1 1,1-1 0,0 0-1,0 1 1,-1-1 0,1 0-1,0-1 1,-1 1-1,1 0 1,3-2 0,6-2-39,-1-1 0,0-1 0,0 0 0,0 0 0,0-1 0,-1-1 0,-1 1 0,1-2 0,-1 1 0,-1-1 0,1-1 0,7-11 0,0-2 25,-2 0-1,0 0 1,-2-1 0,15-41 0,-15 31 135,-2 0 0,7-38 0,-14 50 56,0 1 1,-2-1-1,0 0 1,-4-38-1,2 56-149,1-1 0,-1 1-1,0-1 1,-4-7 0,5 11-4,0 1 0,-1-1 0,1 0 0,0 1 0,-1-1 0,1 1 0,0-1 0,-1 1 0,1-1 0,-1 1 0,1 0 0,-1-1 0,1 1 0,-1-1 0,1 1 0,-1 0 0,1-1 0,-1 1 0,0 0 0,0 0-2,0 0 0,1 0 0,-1 0 0,0 0 0,0 0 0,1 1 0,-1-1 0,0 0 0,1 1 0,-1-1 0,0 0 0,1 1 0,-1-1 0,1 1 0,-1-1 0,0 1 0,1-1 0,-1 1 0,1-1 0,0 1 0,-1 0 0,-8 11-2,1 0 1,1 0 0,0 1-1,-9 21 1,-16 59 261,27-75-181,4-16-50,-31 112 594,28-96-569,1-1 1,0 2-1,2-1 1,0 25-1,2-37-16,-1 0 0,1 0-1,0-1 1,1 1 0,-1-1 0,1 1-1,0-1 1,1 0 0,-1 0 0,1 0-1,0 0 1,0 0 0,0 0 0,5 4-1,-4-6-13,-1 1-1,1-1 1,0 0-1,0-1 1,0 1-1,0-1 1,0 1-1,0-1 1,1 0-1,-1-1 1,1 1-1,0-1 1,-1 0-1,1 0 1,0-1-1,8 1 1,3-1-80,-1-2 0,0 0 0,1 0 1,-1-2-1,0 1 0,0-2 0,-1 0 1,22-11-1,-19 7 6,1-1-1,-2-1 1,1-1 0,-2 0 0,0-1-1,17-17 1,-23 17 118,-8 11-51,-1 1 0,1 0 1,0 0-1,0-1 0,-1 1 0,1 0 0,0 0 1,0 0-1,0 0 0,1 0 0,-1 1 0,2-2 1,2-4 263,-7 12-75,-7 27-137,6-25-24,1 0 0,0 0 1,-2 14-1,2-2 47,1-12-18,0 0 0,0 0 0,1 0-1,0 0 1,0 0 0,1 1 0,0-1 0,4 14 0,-3-22-44,-1 1 0,0-1 0,1 0 0,-1 1 0,0-1 1,1 0-1,-1 0 0,1 0 0,-1 0 0,0 0 0,1 0 0,1-1 0,1 0-37,1-1 0,-1 0 0,1 1 0,-1-2-1,0 1 1,0 0 0,0-1 0,0 0 0,0 0 0,0 0-1,-1 0 1,0 0 0,6-7 0,2-5-27,0 0 0,9-18 1,-16 27 49,-1 1 0,0-1 1,0 0-1,0-1 0,-1 1 0,2-9 0,-9 27 92,-10 49 15,9-43-54,2-1 1,0 1-1,-1 20 0,5-13 158,2 28 1,-2-51-230,0 0 0,1 0 0,-1 0 0,1 0 1,-1 0-1,1 0 0,-1 0 0,1 0 0,0 0 0,0 0 0,0 0 0,0-1 0,0 1 0,2 2 0,-2-3 8,0-1-1,0 1 1,0-1-1,0 1 1,0-1-1,0 1 1,0-1-1,0 1 0,0-1 1,0 0-1,0 0 1,0 1-1,0-1 1,0 0-1,0 0 1,0 0-1,1 0 1,-1 0-1,0-1 0,0 1 1,0 0-1,0 0 1,0-1-1,0 1 1,0-1-1,0 1 1,0-1-1,1 0 0,51-33-38,3-2-246,7 4 114,2 2 1,118-36 0,-96 37 138,-74 24-54,-11 4 82,-1 0 0,1 0 0,0 1 0,-1-1 1,1 0-1,0 1 0,0-1 0,0 1 1,1 0-1,-2-1-39,1-2 17,-3 3 10,0 1-1,0 0 1,-1-1 0,1 1-1,0-1 1,0 0 0,-1 1-1,1-1 1,0 0 0,-1 1-1,1-1 1,0 0 0,-1 0-1,1 0 1,-2-1 0,-7 1-27,-13 3 74,0 1 0,-24 7 0,37-9-19,1 1-1,0 1 1,0 0-1,0 0 1,1 0-1,0 1 1,-14 11-1,21-15-14,-1 1-1,1 0 1,-1 0-1,1 0 0,0 1 1,0-1-1,0 0 0,0 0 1,0 1-1,0-1 0,0 0 1,1 1-1,0-1 0,-1 1 1,1-1-1,0 1 1,0-1-1,0 0 0,0 1 1,1-1-1,-1 1 0,1-1 1,-1 0-1,2 4 0,0-1 23,0 0 0,0 0-1,0 0 1,1 0-1,-1 0 1,1 0-1,0-1 1,1 0 0,-1 1-1,5 3 1,-1-3-3,0 0 0,1 0 0,-1-1 0,1 0 0,0 0 0,0-1 1,0 0-1,1 0 0,-1-1 0,1 0 0,11 1 0,-9-2-66,0 0-1,0-1 1,0 0 0,-1-1-1,1 0 1,0-1 0,0 0-1,18-6 1,-3-3-114,0-1 0,-1-2 0,-1 0 0,0-2 0,35-29 0,-55 42 156,0-1 0,0 0 1,0 0-1,-1 0 1,1-1-1,-1 1 1,0-1-1,0 0 0,-1 0 1,0 0-1,3-6 1,-5 9 15,1-1 1,-1 1 0,1-1 0,-1 1-1,0-1 1,1 1 0,-2-1-1,1 0 1,0 1 0,0-1-1,-1 1 1,1-1 0,-1 1-1,0 0 1,0-1 0,0 1 0,0 0-1,0-1 1,0 1 0,-1 0-1,1 0 1,-1 0 0,1 0-1,-1 0 1,-3-3 0,3 4-19,0-1 1,0 1 0,-1 0-1,1 0 1,0 0 0,0 0-1,0 1 1,-1-1 0,1 1-1,0-1 1,-1 1 0,1 0-1,0 0 1,-1 0-1,1 0 1,-1 0 0,1 0-1,0 1 1,-1-1 0,1 1-1,0-1 1,0 1 0,-1 0-1,1 0 1,-3 2 0,-2 1 50,0 0 1,1 0-1,-1 1 1,1 0 0,0 0-1,-8 10 1,10-11-14,1 1 0,1-1 0,-1 1 1,1 0-1,-1 0 0,1 0 0,1 0 0,-1 0 0,1 1 0,0-1 0,0 0 0,0 1 1,1-1-1,0 1 0,0 5 0,1-3 10,0 0 1,0 1 0,0-1-1,1 0 1,1 0-1,-1 0 1,1-1-1,1 1 1,4 8-1,-6-13-42,1 1-1,0-1 0,0 1 0,0-1 0,1 0 1,-1 0-1,1 0 0,0-1 0,0 1 0,0-1 1,0 0-1,0 0 0,0 0 0,0-1 0,1 1 1,7 0-1,6 1-62,0-1 1,35 0-1,-14-3-71,1-2-1,39-9 1,77-22-102,-132 27 280,0-1-1,0-1 1,-1-1-1,0-1 1,32-21-1,-55 32-44,0 0 1,0 0-1,0 0 0,1 0 1,-1 0-1,0 0 0,0 0 0,0 0 1,1 0-1,-1 0 0,0-1 0,0 1 1,0 0-1,0 0 0,1 0 1,-1 0-1,0 0 0,0-1 0,0 1 1,0 0-1,0 0 0,0 0 0,0 0 1,0-1-1,1 1 0,-1 0 1,0 0-1,0 0 0,0-1 0,0 1 1,0 0-1,0 0 0,0 0 1,0-1-1,0 1 0,0 0 0,0 0 1,0 0-1,0-1 0,0 1 0,-1 0 1,-7-1-312,0 3 242,-1 1 0,1 1 0,0-1-1,0 1 1,0 1 0,1 0 0,0 0-1,0 0 1,-12 11 0,3 1 72,1 0 1,-20 28-1,26-33 14,2 0-1,-7 14 1,12-23-29,0 1 1,1 0-1,-1-1 0,1 1 0,0 0 1,0 0-1,0 0 0,1 0 0,0 0 1,-1 0-1,2 7 0,-1-10-2,0 0-1,0 0 1,0 1-1,0-1 0,1 0 1,-1 0-1,0 0 1,1 0-1,-1 0 1,1 0-1,-1 0 1,1 0-1,-1 0 1,1 0-1,0-1 0,-1 1 1,1 0-1,0 0 1,0 0-1,0-1 1,0 1-1,-1 0 1,1-1-1,0 1 1,0-1-1,0 1 0,0-1 1,0 0-1,0 1 1,1-1-1,-1 0 1,0 0-1,0 1 1,0-1-1,0 0 1,0 0-1,0 0 0,0-1 1,0 1-1,1 0 1,-1 0-1,0 0 1,0-1-1,0 1 1,0-1-1,0 1 1,0-1-1,0 1 0,0-1 1,-1 1-1,1-1 1,0 0-1,0 0 1,1-1-1,8-8-90,0 0 0,0-1 0,-1-1 0,-1 1 0,8-16 0,32-68 193,-31 59-282,-5 8 138,-1-1 0,-1 0 0,9-47 0,5-90 510,-19 132-168,-2 18-80,-1-1 0,-1 1 0,0 0 1,-3-30-1,2 46-205,0 0 0,0 0 0,0 0 0,0-1 0,0 1 0,0 0 0,0 0 0,0-1 1,0 1-1,0 0 0,0 0 0,0-1 0,0 1 0,0 0 0,0 0 0,0 0 0,-1-1 0,1 1 0,0 0 0,0 0 0,0 0 0,0-1 1,0 1-1,-1 0 0,1 0 0,0 0 0,0 0 0,0 0 0,0-1 0,-1 1 0,1 0 0,0 0 0,-1 0 0,-4 7 36,-4 17 73,9-23-96,-12 42 234,1 1 0,3 0 0,-4 69 0,12-86-473,1 0-1,2-1 1,1 1 0,1-1 0,1 0-1,1 0 1,11 25 0,-15-44-314,0 0 1,0 0-1,1-1 1,0 0 0,0 1-1,0-1 1,1 0 0,-1-1-1,12 10 1,-11-10-236,1-1 0,-1-1 0,1 1 0,0-1 0,0 0 0,0-1 0,1 1 0,-1-1 0,0 0 0,1-1 0,7 2 0,40-1-3151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0:17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77 4480,'-1'-11'951,"3"-26"-81,-2 35-624,0 1 0,0-1 0,1 1 0,-1-1 0,1 1 0,-1-1 0,1 1 0,-1 0 0,1-1 0,0 1 0,0 0 0,0-1 0,0 1 0,0 0 0,0 0 0,0 0 0,0 0 0,0 0 0,3-2 0,-4 3-119,1 0 0,-1 0 0,1 0 0,0 0 0,-1-1 0,1 1 0,-1 0 0,1 0 0,-1 0 0,1 0 0,-1 0 0,1 0 0,0 0-1,-1 1 1,1-1 0,-1 0 0,1 0 0,-1 0 0,1 0 0,-1 1 0,1-1 0,-1 0 0,1 1 0,-1-1 0,1 0 0,-1 1 0,0-1 0,1 0 0,-1 1 0,1-1 0,-1 1 0,0-1 0,0 1 0,1-1 0,-1 1 0,0-1 0,0 1 0,1-1 0,-1 2-1,7 24 1270,-6-23-1108,5 37 1068,-3 0-1,-1 77 0,-3-66-727,-10 150 932,-1-4-438,12-196-1124,0-1 0,0 0 0,0 0 1,0 1-1,0-1 0,0 0 0,0 0 0,0 1 0,0-1 0,0 0 0,0 0 0,0 1 0,0-1 0,0 0 0,0 0 0,0 0 1,0 1-1,0-1 0,0 0 0,1 0 0,-1 1 0,0-1 0,0 0 0,0 0 0,0 0 0,0 0 0,1 1 0,-1-1 0,0 0 1,0 0-1,0 0 0,1 0 0,-1 1 0,7-6-156,6-14-40,13-36-129,-21 43 260,0-1 1,1 1-1,0 0 1,1 0 0,1 1-1,0 0 1,15-16-1,-10 15 7,0 1-1,1 0 1,21-11 0,-30 18 87,1 1 0,0 0 0,0 1 1,0-1-1,0 1 0,0 0 0,1 1 1,-1-1-1,0 1 0,1 1 0,12-1 1,-16 1 8,0 0 1,-1 1-1,1-1 1,-1 1-1,1-1 1,-1 1-1,1 0 1,-1 0-1,1 0 0,-1 0 1,0 0-1,0 1 1,1-1-1,-1 1 1,0 0-1,0-1 1,-1 1-1,1 0 1,0 0-1,-1 0 1,1 0-1,-1 0 1,3 5-1,-3-4 22,-1 0 0,1 1 0,-1-1 0,1 0 0,-1 1 0,0-1 0,0 0 0,0 1 0,-1-1 0,1 0 0,-1 1 0,0-1 0,0 0 0,0 0 0,0 1 1,-1-1-1,-3 5 0,-1 2 81,0-1 0,-1 0 0,0 0 1,-1 0-1,-11 9 0,-1-1 14,-26 18 0,41-31-129,-1-1 1,1 1 0,-1-1-1,0 0 1,1 0 0,-1-1-1,-1 0 1,1 0-1,0 0 1,0-1 0,-1 0-1,-12 1 1,-43-2-638,61 0 447,2 1 65,2 0 107,0 0 0,0 0 0,0 0 0,0-1 0,0 1 0,0-1 0,1 1 0,-1-1 1,0 0-1,0 0 0,4-1 0,38-6 298,-45 7-302,2 0 2,181-40 627,-146 29-624,-1-1 0,67-32-1,-98 41-19,14-6-65,-1 0 0,-1-2 0,32-25 0,-26 17 53,-16 14 32,0-1 0,0 0 0,0 0 0,-1-1 0,1 0 0,-2 0 0,1 0 0,5-11 0,-11 17 26,-4 5 36,-5 6-6,1 6 3,0 0 0,1 0 0,0 0 0,1 1 0,1 0 0,1 0 0,-4 35 0,7-49-23,1 0 0,0 1 1,1-1-1,-1 0 0,0 0 0,1 0 1,0 1-1,-1-1 0,1 0 0,1 0 1,1 4-1,-2-6-43,-1 0-1,1 0 1,-1 0 0,1-1 0,-1 1-1,1 0 1,0 0 0,0-1-1,-1 1 1,1-1 0,0 1 0,0 0-1,0-1 1,-1 0 0,1 1-1,0-1 1,0 1 0,0-1-1,0 0 1,0 0 0,0 0 0,0 1-1,0-1 1,0 0 0,0 0-1,0 0 1,0-1 0,0 1 0,0 0-1,-1 0 1,1 0 0,0-1-1,0 1 1,0 0 0,0-1-1,0 1 1,0-1 0,-1 1 0,1-1-1,0 1 1,0-1 0,1-1-1,10-8-49,0-1-1,-1-1 0,19-25 1,-17 22 9,-1-1 0,17-13 0,-18 20 16,-7 4-14,2 0 1,-1 1-1,0 0 0,9-5 0,-13 9 39,-1 0 0,0 0 0,0-1-1,1 1 1,-1 0 0,0 0 0,1 0-1,-1-1 1,1 1 0,-1 0-1,0 0 1,1 0 0,-1 0 0,0 0-1,1 0 1,-1 0 0,1 0 0,-1 0-1,0 0 1,1 0 0,-1 0 0,1 0-1,-1 0 1,0 0 0,1 0-1,-1 0 1,0 0 0,1 1 0,-1-1-1,0 0 1,1 0 0,0 1 0,0 7 26,-1-7-22,0 7 15,0 0 0,-1 1-1,0-1 1,-2 10 0,0 0 9,-38 197 173,28-167-79,-2 0-1,-30 66 1,22-64-39,-46 70 1,56-101-55,-1-1 1,-1 0-1,0 0 1,-1-2-1,-1 0 1,-24 18-1,34-29-39,0-1 0,1 0-1,-1 0 1,0-1 0,-1 0 0,1 0 0,-13 2-1,16-4-11,1-1 0,-1 1 0,0-1 0,0 0 0,1 0 0,-1 0-1,0-1 1,0 1 0,0-1 0,1 0 0,-1 0 0,0 0 0,1 0 0,-1-1-1,1 0 1,0 1 0,-5-4 0,2 0-7,0 0 0,1-1 0,0 1 0,0-1 0,0 0 0,1 0 0,-1 0 0,2-1-1,-1 1 1,-4-13 0,3 7 48,1-2 0,1 1-1,0 0 1,0-1-1,0-13 1,3 22-25,0 0 0,0 0 1,0 0-1,1 0 0,-1 0 0,1 0 0,0 0 0,1 0 1,-1 1-1,1-1 0,0 0 0,0 1 0,4-7 0,-2 6 16,0 0-1,0 1 0,0-1 1,1 1-1,0-1 0,0 1 0,0 1 1,0-1-1,9-4 0,0 2-8,1 0-1,0 1 1,0 1 0,0 0-1,0 1 1,1 0 0,27 0-1,60 5-1466,18-2-7452,-94-3 5697,4-2-2533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0:18.8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131 299 6976,'0'0'280,"-1"1"1,1-1 0,-1 1 0,1-1-1,0 1 1,-1-1 0,1 1-1,0-1 1,0 1 0,0 0-1,-1-1 1,1 1 0,0-1 0,0 1-1,0 0 1,0-1 0,0 1-1,0-1 1,0 1 0,0 0-1,0 21 4486,1-16-3448,1 5 1724,-2-11-2989,0 0-1,0 0 0,0 0 0,0 0 0,1 1 0,-1-1 0,0 0 0,0 0 0,0 0 1,0 0-1,0 0 0,1 0 0,-1 0 0,0 0 0,0 0 0,0 0 0,0 0 0,0 0 1,1 0-1,-1 0 0,0 0 0,0 0 0,0 0 0,0 0 0,1 0 0,-1 0 0,0 0 1,0-1-1,0 1 0,0 0 0,0 0 0,0 0 0,1 0 0,-1 0 0,0 0 0,0-1 1,2-1 78,0 0 1,0-1-1,0 0 1,0 1-1,2-6 1,4-10 83,0-1-1,-2 0 1,7-31 0,-3 9 179,-4 21-232,-2 0 0,-1 0 1,0-1-1,-1-20 0,3-19 297,-14 81-454,-3 44 12,4 1 1,0 66 0,4-58 126,-2 0-24,-1 68 85,2 66 41,5-166-1,0-41-106,-9-1-993,4 1 791,0 0 0,0 0-1,0 1 1,1-1-1,-1 1 1,-8 4-1,-16 5 103,-39 12 510,59-19-96,9-4-442,-1 0 0,1 0 0,0 1 0,0-1 0,0 0 0,0 0 0,0 0 0,0 0 0,0 0 0,0 0 0,0 0 0,0 1 0,0-1 0,0 0 0,0 0 0,0 0 0,0 0 0,0 0 0,0 0 0,0 1 0,0-1 0,0 0 0,0 0 0,1 0 0,-1 0 0,0 0 0,0 0-1,0 0 1,0 1 0,0-1 0,0 0 0,0 0 0,0 0 0,0 0 0,0 0 0,1 0 0,-1 0 0,0 0 0,0 0 0,0 0 0,20 9 610,-9-6-598,-1 0 66,0 0 1,0-1-1,0 0 0,0-1 1,0 0-1,17-1 0,7 1 86,94 1 120,-73-3-633,-53 1 130,-2-1 162,-1 1 0,1-1 0,0 1 0,0-1-1,0 1 1,0-1 0,-1 1 0,1-1 0,0 1-1,0-1 1,-1 1 0,1-1 0,0 1 0,-1-1-1,1 1 1,-1 0 0,1-1 0,0 1 0,-1-1 0,1 1-1,-1 0 1,1 0 0,-1-1 0,1 1 0,-1 0-1,1 0 1,-1 0 0,0-1 0,-20-2-687,11 1 32,-33-11-3060,1-6-3784,19 8 36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0:48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52 1728,'-7'-3'447,"9"1"-95,-1 1-197,-1 1-1,1-1 0,0 1 0,-1-1 0,1 0 1,0 1-1,-1-1 0,1 0 0,-1 1 1,1-1-1,-1 0 0,1 0 0,-1 1 0,1-1 1,-1 0-1,0 0 0,0 0 0,1 1 1,-1-1-1,0 0 0,0 0 0,0-2 0,3-25 10817,2 36-10577,-3 12 235,1 1-138,23 56 370,-8-20-424,33 68-1,3 8-128,-22-50-99,-1-8 46,47 81 0,-60-127-94,0 0 1,2-2-1,1 0 0,1-1 0,40 36 0,-37-42-51,0 0-1,1-1 0,53 27 1,-59-33-9,-18-10-119,1-1-1,0 0 0,0 0 0,0-1 1,4 3-1,-4-3-68,-1 1-1,0-1 1,0 1-1,0 0 1,0 0-1,0 0 1,0 0 0,-1 0-1,1 0 1,-1 0-1,1 1 1,-1-1-1,0 0 1,0 1 0,2 3-1,1 2-1468,-4-7 1258,0 0 0,1 0 0,-1 0 0,0-1 0,1 1 0,-1 0 0,0 0 0,0 0 0,0 0 0,0 0 0,0 0 0,0-1 0,0 1 0,0 0 1,0 0-1,0 0 0,-1 0 0,1 0 0,0-1 0,0 1 0,-1 0 0,1 0 0,-1 0 0,1-1 0,-1 1 0,0 1 0,0-1-146,0 0 0,0 0 0,-1 0 0,1 0 0,0 0 0,-1 0 0,1 0 0,-1-1 0,1 1 0,-1 0 0,1-1 0,-1 1 0,-3 0 1,-24 0-2880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0:50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54 157 4224,'-2'-2'422,"-2"-3"449,10 4 3142,1-3-295,-7 5-3636,1-1 0,-1 0 0,1 0 0,0 0 0,-1 0 0,1 0 0,-1 1 0,1-1 0,-1 0 0,1 1 0,-1-1 0,1 0 1,-1 1-1,1-1 0,-1 0 0,0 1 0,1-1 0,-1 1 0,1-1 0,-1 1 0,0-1 0,0 1 0,1 0 0,5 19 1011,-2 23 356,-4-17-1068,-1-1-1,-1 1 1,-1-1-1,-1 0 1,-9 28-1,1 2 297,7-44 115,4-11-773,1 0 1,0 0-1,0-1 1,0 1 0,-1 0-1,1 0 1,0 0 0,0 0-1,0 0 1,0 0 0,-1 0-1,1 0 1,0 0-1,0 0 1,0 0 0,0 0-1,-1-1 1,1 1 0,0 0-1,0 0 1,0 0 0,0 0-1,0 0 1,0-1 0,-1 1-1,1 0 1,0 0-1,0 0 1,0-1 0,0 1-1,0 0 1,0 0 0,-1-3 35,0 0 1,0 0 0,1 0 0,-1 1-1,1-1 1,-1-4 0,-8-102 53,0 0-112,1-50-189,3 103-442,5 55 399,11 14-113,-4-6 349,0 4 25,-1 0-1,0 1 1,5 14-1,12 21 92,31 30 11,-19-26-235,-26-40 162,0 0 0,-1 1-1,12 23 1,-19-33-6,0 0 1,0 0-1,-1 1 1,1-1-1,-1 0 1,1 1-1,-1-1 0,0 0 1,0 4-1,0-5-42,0 0 217,-6 15 768,0-9-905,0-2 1,0 1-1,-1-1 0,0 0 0,0 0 0,-1-1 0,1 0 0,-1 0 0,0-1 0,0 0 0,0 0 1,0-1-1,0 0 0,-14 1 0,21-3-25,-13 2-787,-3 4-4579,16-5 4872,0 0 0,0-1 0,0 1 1,0 0-1,0 0 0,0 0 0,1 0 1,-1 0-1,0 1 0,1-1 0,-1 0 0,0 0 1,1 0-1,-1 1 0,1-1 0,0 0 0,0 0 1,-1 1-1,1-1 0,0 0 0,0 1 0,0-1 1,0 2-1,0 23-4288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0:51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0 157 3808,'0'-1'65,"0"1"-1,0-1 1,0 1-1,0 0 1,0-1 0,1 1-1,-1-1 1,0 1 0,0-1-1,0 1 1,0-1 0,1 1-1,-1 0 1,0-1 0,1 1-1,-1 0 1,0-1 0,0 1-1,1 0 1,-1-1 0,1 1-1,-1 0 1,0 0-1,1-1 1,0 1 0,5-5 387,7-8 2668,14-47 2384,-21 47-4686,-5 11-713,0 1 0,0-1 0,0 0 0,0 0 0,-1 0 0,1 0 0,0 0 0,-1 0 0,0 0 0,1-3 0,-1 3 43,0 0 0,0 0 0,1 0 0,-1 0 0,1 0 0,-1 0 0,1 0-1,0 0 1,0 0 0,0 0 0,0 0 0,0 0 0,1 1 0,1-3 1018,-3 5-995,0 6-204,1 0 0,0 0 0,0 0 0,1 0 1,-1 0-1,5 9 0,21 41-32,-11-25 99,-7-14-10,1 0 1,1-1 0,1 0-1,24 27 1,65 52 790,-101-95-783,0-1 0,1 1 0,-1-1-1,1 1 1,-1-1 0,0 1-1,1-1 1,-1 1 0,0-1 0,0 1-1,1 0 1,-1-1 0,0 1-1,0 0 1,0-1 0,0 1 0,0-1-1,0 1 1,0 0 0,0-1-1,0 1 1,0 0 0,0-1 0,0 1-1,0 0 1,0-1 0,-1 1-1,1-1 1,0 1 0,-1-1 0,1 1-1,0 0 1,-1-1 0,1 1-1,0-1 1,-1 1 0,1-1 0,-1 0-1,1 1 1,-2 0 0,-1 1 98,0 1 0,0 0 0,0-1-1,-1 0 1,-4 3 0,-122 62 1028,111-59-1629,7-7-5250,16 10-3084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1:11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 1984,'0'-1'119,"1"0"1,-1 0 0,0 0-1,0 0 1,1 0-1,-1 0 1,1 1-1,-1-1 1,1 0-1,-1 0 1,1 0-1,-1 1 1,1-1-1,0 0 1,10-11 10087,-10 14-9912,-1 0 0,0 0 0,1 0 0,-1 0 0,1 0 1,-1-1-1,2 4 0,-1-3-209,0 0 0,0 0 0,-1 0 1,1-1-1,-1 1 0,1 0 0,-1 4 0,1 12 364,-1-5-116,0 1 0,-1-1 1,-3 17-1,1-5-51,3-20-258,0-1 0,-1 0 0,1 0 0,-1 1 0,0-1 0,0 0 0,-1 0 0,1 0 0,-3 4 0,2-1-246,-4 7 121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1:12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72 7040,'0'-28'2624,"-5"16"-2048,15-8-128,-10 15 576,0 2-640,3 0-640,7 6-704,-7 5 576,7 4 224,-2 5-1248,-8 2 768,5 5-2624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1:15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65 109 4736,'0'0'33,"0"0"-1,0 0 1,0-1 0,0 1 0,0 0 0,0 0 0,1 0-1,-1 0 1,0 0 0,0 0 0,0 0 0,0 0-1,0 0 1,0 0 0,0 0 0,0 0 0,0-1-1,0 1 1,0 0 0,0 0 0,0 0 0,0 0 0,-1 0-1,1 0 1,0 0 0,0 0 0,0 0 0,0 0-1,0 0 1,0 0 0,0 0 0,0 0 0,0-1 0,0 1-1,0 0 1,0 0 0,0 0 0,0 0 0,0 0-1,0 0 1,0 0 0,0 0 0,-1 0 0,1 0-1,0 0 1,0 0 0,0 0 0,0 0 0,0 0 0,0 0-1,0 0 1,0 0 0,0 0 0,0 0 0,0 0-1,0 0 1,-1 0 0,1 0 0,0 0 0,0 0-1,2-6 3743,-3 8-3268,0 0 0,-1 0 0,1-1 1,-1 1-1,0-1 0,1 1 0,-4 1 1,2-1-300,-2 3-17,0 0-1,1 0 0,-1 1 1,1 0-1,0 0 0,0 0 1,-5 12-1,8-15-137,0-1 0,0 1 0,0 0 0,0 0 0,1 0 0,-1-1 0,1 1 0,-1 0 0,1 0 0,0 0 0,0 0 0,1 0 0,-1 0-1,1 0 1,-1 0 0,1 0 0,0-1 0,0 1 0,0 0 0,0-1 0,3 5 0,-4-7-22,1 1 0,0 0 0,-1-1 1,1 1-1,0-1 0,-1 1 0,1-1 0,0 0 0,0 1 0,-1-1 0,1 0 0,0 1 0,0-1 1,0 0-1,0 0 0,-1 0 0,1 1 0,0-1 0,0 0 0,0 0 0,0-1 0,0 1 1,0 0-1,-1 0 0,1 0 0,0 0 0,0-1 0,0 1 0,-1 0 0,1-1 0,0 1 0,0-1 1,-1 1-1,2-2 0,4-2 106,0 0 0,-1 0 0,7-6 0,-7 5-89,50-48-501,-55 52 42,5 7-95,-1 4 639,-1-1 1,-1 1-1,0-1 0,0 1 1,0 0-1,-1 0 1,-1 18-1,0-8 21,1 40 362,-3 1 0,-3-1 0,-22 105 0,25-158-463,-9 37 230,10-42-224,0 0 1,0 0-1,1 0 0,-1 0 0,0 0 1,-1 0-1,1-1 0,0 1 1,-1 0-1,1 0 0,0-1 1,-1 1-1,0-1 0,1 1 0,-1-1 1,-3 2-1,4-3-15,0 0 0,0-1 1,0 1-1,1 0 0,-1-1 0,0 1 1,0 0-1,0-1 0,1 1 0,-1-1 0,0 1 1,0-1-1,1 1 0,-1-1 0,1 0 1,-1 1-1,0-1 0,1 0 0,-1 1 0,1-1 1,-1 0-1,1 0 0,-1 0 0,-2-6 9,0 0 1,1 0-1,0-1 0,0 1 0,0 0 0,1-1 0,0 1 1,0-1-1,1-9 0,1-10-152,6-31 1,-7 57 94,4-18-41,-1-1 0,2 1 0,1 0-1,0 0 1,1 0 0,16-28 0,-14 33 22,-1 1 0,2 0 0,-1 1 0,2 0 0,0 0 0,0 1 0,1 1 0,25-17 0,-3 6-81,1 2-1,2 1 1,0 2-1,47-14 1,-77 28 14,0 0 0,1 0 0,14-1 0,-21 3 76,1 0-1,-1-1 1,1 1 0,0 1-1,-1-1 1,1 0-1,-1 0 1,1 1-1,-1-1 1,1 0 0,-1 1-1,1 0 1,-1-1-1,1 1 1,-1 0-1,0 0 1,1-1 0,-1 1-1,0 0 1,0 1-1,0-1 1,1 0 0,-1 0-1,1 2 1,-2-1 24,1-1 0,-1 1 0,0-1 1,0 1-1,0-1 0,1 1 1,-1-1-1,-1 1 0,1 0 0,0-1 1,0 1-1,-1-1 0,1 1 0,0-1 1,-1 1-1,0 1 0,-12 24 227,12-27-227,0 3 7,0-1 2,0-1 0,0 1 0,0 0-1,0 0 1,0-1 0,-1 1 0,1-1 0,-3 2 0,4-2 109,10-13 714,0 1-800,19-20 1,-25 27-96,0 1 1,0 0 0,0 0 0,0 1 0,0-1 0,0 1-1,1 0 1,-1 0 0,9-2 0,-12 4 24,1 0-1,-1 0 1,0 0 0,0 1 0,0-1 0,0 0-1,0 1 1,0-1 0,0 1 0,0 0-1,0-1 1,0 1 0,0 0 0,0-1-1,0 1 1,0 0 0,0 0 0,-1 0-1,2 1 1,0 1-32,0 0 1,1 0-1,-1 0 1,-1 0-1,3 5 0,0 18 225,-4-24-152,0 1 1,0-1 0,0 0-1,0 0 1,0 0 0,1 0-1,-1 1 1,1-1 0,-1 0-1,1 0 1,0 0 0,0 0 0,0 0-1,0 0 1,0 0 0,0-1-1,3 4 1,-3-4 205,10 1 98,-10-1-309,0-1 1,0 1 0,0-1-1,0 0 1,0 0 0,0 1-1,0-1 1,0 0-1,0 0 1,0 0 0,0 0-1,0 0 1,0 0 0,0-1-1,0 1 1,1 0 0,4-4 30,1 1 1,-1-1 0,0 0 0,-1 0 0,7-5 0,12-10-23,-5 7-56,0-1-1,29-26 1,-48 38-169,-9 18-336,7-12 541,0 0 1,1 0-1,0 1 0,0-1 0,1 0 0,-1 0 0,1 1 0,0-1 1,0 0-1,1 0 0,0 1 0,1 7 0,-1-11 25,-1 0-1,1-1 1,0 1-1,-1 0 1,1 0 0,0-1-1,0 1 1,0-1-1,0 1 1,0 0 0,0-1-1,1 0 1,-1 1-1,0-1 1,1 0 0,-1 0-1,1 0 1,-1 0 0,1 0-1,0 0 1,-1 0-1,1 0 1,0-1 0,0 1-1,0-1 1,-1 1-1,1-1 1,0 0 0,0 1-1,0-1 1,0 0-1,0 0 1,-1-1 0,1 1-1,0 0 1,0-1-1,0 1 1,2-1 0,-1 0 29,0-1 0,0 1 1,0 0-1,0-1 0,0 0 1,0 1-1,0-1 0,-1 0 1,1 0-1,0-1 0,-1 1 1,0-1-1,0 1 0,4-6 1,-5 6-43,0 0 0,0 0 1,0 0-1,0 0 0,-1 0 1,1 0-1,0 0 0,-1 0 0,0-1 1,1 1-1,-1 0 0,0 0 1,0 0-1,-1 0 0,1-1 1,0 1-1,-1 0 0,1 0 0,-1 0 1,1 0-1,-1 0 0,0 0 1,0 0-1,-2-2 0,1 0-49,0 1-1,-1 0 1,1 0-1,-1 0 1,0 1-1,0-1 1,0 1-1,-1-1 1,1 1-1,0 0 1,-1 0-1,1 1 1,-5-3-1,-8-3-37,8 2-93,7 4 126,0 0 0,-1 0 0,1 1 0,-1-1 0,1 0 0,-1 0 0,1 1 0,-1-1 0,1 1-1,-4-1 1,-1 1-175,7-2 93,14 1 224,29-1 317,45-8 0,-21 2-309,-37 3-234,42-11-1,-47 10 229,-12 4 16,-1 0 1,22 1 0,-34 1-180,0 2 0,6 15-13,8 28 1,-10-29 42,-4-13 63,0 0 0,1 0 0,-1 0-1,1 0 1,0 0 0,0 0 0,0-1 0,0 1 0,1-1 0,-1 0 0,4 3 0,-5-4-7,1 0 1,-1 0 0,0 0 0,1 0 0,0 0-1,-1 0 1,1 0 0,-1-1 0,1 1 0,0 0-1,-1-1 1,1 0 0,0 1 0,0-1 0,-1 0-1,1 0 1,0 0 0,0 0 0,0 0 0,-1-1-1,1 1 1,0 0 0,-1-1 0,1 1 0,0-1 0,-1 0-1,1 1 1,1-2 0,4-2 24,0-1 1,0 1-1,-1-1 1,0 0-1,0 0 1,0-1-1,8-10 0,-9 10-50,0 0-1,1 0 1,-1 0 0,1 1-1,1 0 1,-1 0-1,13-6 1,2-5-200,-19 17 185,1 0 0,-1 0 0,0 0 0,0 1 0,0 0-1,0-1 1,0 1 0,0 0 0,2 3 0,0 2 15,-1 0 0,5 15 0,-5-16 53,-1 0 0,1 1-1,0-1 1,4 6 0,-7-10-27,1 0 1,0-1 0,1 1-1,-1-1 1,0 1-1,0-1 1,1 1 0,-1-1-1,1 0 1,-1 0-1,1 1 1,-1-1 0,1 0-1,0-1 1,-1 1-1,1 0 1,0 0 0,0-1-1,0 1 1,0-1-1,0 1 1,0-1-1,-1 0 1,1 0 0,4 0-1,-2 0 54,-1-1-1,1 1 1,0-1 0,-1 0-1,1 0 1,-1 0 0,1-1-1,-1 1 1,6-5 0,0 1-89,0-1 0,9-9 0,27-29-97,-26 26 46,33-27 0,-45 40 29,-6 4 1,0 0 0,0 0 0,0 0 0,0 1 1,0-1-1,0 0 0,0 1 0,1-1 0,-1 1 1,0-1-1,2 0 0,-2 2 21,0-1-1,-1 0 1,1 0-1,0 1 1,0-1-1,0 0 1,-1 1-1,1-1 1,0 1-1,-1-1 1,1 1 0,0-1-1,-1 1 1,1-1-1,-1 1 1,1 0-1,-1-1 1,1 1-1,-1 0 1,1-1-1,-1 1 1,1 1 0,4 9 144,0 0 1,0 0 0,3 15 0,4 11 130,-11-31-305,-1-5 180,4 15 470,-3-18-619,0 0-1,1 0 1,-1 0-1,1 0 1,0 0 0,4-2-1,2-4-41,1-1 59,1 0 1,18-12-1,6-6-356,-34 27 346,1-1 1,0 0-1,-1 1 0,1-1 1,0 1-1,-1-1 0,1 1 0,0-1 1,0 1-1,-1-1 0,1 1 0,0 0 1,0-1-1,0 1 0,-1 0 1,1 0-1,0-1 0,0 1 0,0 0 1,0 0-1,0 0 0,-1 0 1,1 0-1,0 0 0,0 1 0,0-1 1,0 0-1,0 0 0,-1 1 0,1-1 1,0 0-1,0 1 0,0-1 1,-1 1-1,1-1 0,0 1 0,-1-1 1,1 1-1,0-1 0,-1 1 0,1 0 1,-1 0-1,1-1 0,-1 1 1,1 0-1,-1 0 0,1 0 0,2 5-12,-1-1 0,0 1-1,0 0 1,0 0-1,1 7 1,-2-9 23,0-1 1,0 1 0,0-1-1,1 0 1,-1 1 0,1-1-1,3 4 1,-5-6 2,1 0 0,0 0 0,-1 0 0,1 0 0,0 0 0,0-1 0,0 1 0,-1 0 0,1 0 0,0-1 0,0 1 0,0-1 0,0 1 0,0-1 0,1 1 0,-1-1 0,0 1 0,0-1 0,0 0 0,0 0 0,0 0 0,0 1 0,1-1 0,-1 0 0,0-1 0,1 1 0,10-3 18,-4 2 2,0-1 0,0 0 0,0-1-1,0 0 1,-1 0 0,1-1-1,10-6 1,-2-2-30,0 0 0,0-1 0,-1 0 0,-1-1 0,21-27 0,-34 41-7,-1 0 0,0 0 0,0-1 0,0 1 0,1 0 0,-1 0 0,0-1-1,0 1 1,0 0 0,0-1 0,0 1 0,1 0 0,-1-1 0,0 1 0,0 0 0,0 0 0,0-1 0,0 1 0,0 0-1,0-1 1,0 1 0,0 0 0,0-1 0,0 1 0,0 0 0,-1-1 0,1 1 0,0 0 0,0 0 0,0-1 0,0 1-1,0 0 1,-1-1 0,1 1 0,0 0 0,0 0 0,0-1 0,-1 1 0,1 0 0,0 0 0,0 0 0,-1 0-1,1-1 1,0 1 0,0 0 0,-1 0 0,1 0 0,0 0 0,-1 0 0,1 0 0,0 0 0,-1 0 0,1-1 0,0 1-1,-1 0 1,1 0 0,0 0 0,-1 1 0,1-1 0,0 0 0,0 0 0,-1 0 0,1 0 0,0 0 0,-1 0 0,1 0-1,0 1 1,0-1 0,-1 0 0,-6 4-1,0 0-1,1 0 0,-1 0 0,1 1 1,0 0-1,1 1 0,-1-1 1,-7 11-1,3-2 110,0 0-1,-14 29 1,17-29-75,0 0 0,2 0 0,0 1-1,0-1 1,-2 17 0,6-27 34,-1 9 184,2-12-233,0-1 0,0 0 0,0 0-1,0 1 1,0-1 0,0 0 0,0 0 0,0 1 0,0-1-1,0 0 1,0 1 0,0-1 0,0 0 0,0 0 0,0 1-1,0-1 1,0 0 0,0 0 0,0 1 0,0-1-1,1 0 1,-1 0 0,0 1 0,0-1 0,0 0 0,0 0-1,1 0 1,-1 1 0,0-1 0,0 0 0,1 0-1,12-13 438,-7 5-439,-6 7-31,1 0 1,0 0-1,0 0 1,-1 0-1,1 0 1,0 0-1,0 0 1,0 0-1,0 0 1,0 1-1,0-1 1,0 0-1,0 1 1,0-1-1,0 0 1,1 1-1,-1 0 1,2-1-1,-3 1 22,1 1-1,0 0 1,-1-1-1,1 1 1,-1 0-1,0-1 1,1 1-1,-1 0 1,1 0-1,-1-1 1,0 1-1,0 0 1,1 0-1,-1 0 1,0 0-1,0-1 1,0 1-1,0 0 1,0 0-1,0 1 1,-1 40-3,-1-1 1,-2 0-1,-12 49 0,13-76 40,-20 77 186,18-75-148,-1-1 0,0 0 0,-15 25 0,15-31 38,0 2-37,-2 0 0,-8 10 0,15-19-59,-1 0 0,0 0 0,1 0 1,-1 0-1,0-1 0,0 1 0,0-1 1,0 1-1,-1-1 0,1 0 0,0 0 0,-1 0 1,1 0-1,0 0 0,-1 0 0,1-1 1,-4 1-1,5-1 3,-1 0 0,1-1 0,-1 1 0,1-1 0,-1 1 0,1-1 0,-1 1 0,1-1 0,0 0-1,-1 0 1,1 0 0,0 0 0,0 0 0,0 0 0,0 0 0,0 0 0,0 0 0,0 0 0,0-1 0,0 1 0,0 0 0,0-1 0,1 1 0,-1 0 0,1-1 0,-1 1 0,1-1 0,0 1 0,-1-1 0,1-1 0,-1-3-18,0 0 0,0 0 1,1 1-1,0-1 0,0 0 0,1-8 0,1 5-110,1 0-1,-1 1 0,5-9 0,5-14-448,13-33-1905,-5 18-1675,-16 35 1089,-1 0 0,4-15 0,-3 13 99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2:17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15 2656,'0'0'109,"0"-1"0,1 0 0,-1 1 0,0-1 0,0 0 0,0 1 0,1-1 0,-1 0 0,0 0 0,0 1 0,0-1 0,0 0 0,0 1 0,0-1 0,-1-1 0,1 2-2,0 0 0,0 0 0,0 0 0,0-1 0,-1 1 0,1 0-1,0 0 1,0 0 0,0 0 0,0-1 0,-1 1 0,1 0-1,0 0 1,0 0 0,0 0 0,-1 0 0,1 0 0,0 0-1,0 0 1,-1-1 0,1 1 0,0 0 0,0 0 0,-1 0 0,1 0-1,0 0 1,0 0 0,-1 1 0,0-1 49,0 0 0,-1 1 1,1-1-1,0 1 0,0-1 1,-1 1-1,1 0 0,0-1 1,0 1-1,0 0 0,0 0 0,0 0 1,0 0-1,0 0 0,-1 1 1,-3 6 13,1 0 1,-1 0 0,1 0-1,1 1 1,-6 17 0,-6 49 390,11-49-392,-47 222 1393,-6 28-409,54-258-1096,0-1-15,0 0 0,1 1 0,0-1 0,2 27 0,0-43-36,0 0 0,0 0 0,0 0 0,0-1 0,0 1 0,1 0 0,-1 0 0,0-1 0,0 1 0,1 0 0,-1 0 0,0-1 0,1 1 0,-1 0 0,0-1 0,1 1 0,-1-1 1,1 1-1,-1 0 0,2 0 0,-1-1-2,-1 0 0,1 0 0,-1 0 0,1 0 0,0 0 0,-1 0 0,1 0 0,-1 0 0,1 0 1,-1 0-1,1 0 0,-1 0 0,1 0 0,0-1 0,-1 1 0,1 0 0,-1 0 0,1-1 0,-1 1 0,0 0 1,1-1-1,5-4 20,-2 0 0,1 0 0,6-9 0,-6 9-12,3-7-54,2 2 0,-1-1 0,1 1 0,1 1 0,0-1 0,14-8 1,-24 18 34,0-1 1,-1 0-1,1 1 1,0 0 0,0-1-1,0 1 1,0-1-1,0 1 1,0 0-1,-1 0 1,1-1 0,0 1-1,0 0 1,0 0-1,0 0 1,0 0 0,0 0-1,0 0 1,0 0-1,0 1 1,0-1 0,0 0-1,-1 0 1,1 1-1,0-1 1,0 1 0,0-1-1,0 1 1,1 0-1,-1 1 23,0 0-1,1 0 0,-1 0 0,0 0 1,0 0-1,0 0 0,0 0 0,0 1 1,-1-1-1,1 0 0,-1 0 0,0 1 1,1 2-1,1 27 123,-1 0 1,-1 0-1,-7 51 0,-26 102 213,21-125-135,-29 182 534,-7 32-290,34-186-431,7-44 162,-13 49 0,19-88-158,0 0 1,0 0-1,0 0 0,1 9 0,0-13-50,0-1 8,0 1 0,0-1 0,0 1 0,0-1 0,0 1 0,0-1 0,0 1 0,-1-1 0,1 1 0,0-1 0,0 0 0,0 1 0,-1-1 0,1 1 0,0-1 0,0 0 0,-1 1 0,1-1 0,0 0 0,-1 1 0,1-1 0,-1 0 0,0 1 0,-2 2-31,2-1 40,1 0 0,-1-1 0,1 1 0,0 0-1,0 0 1,0-1 0,0 1 0,0 0-1,0 0 1,0-1 0,1 3 0,-1 3 66,0 5-50,-2-3 1051,-2-9-734,-3-10-356,7 10 76,-31-96-197,25 79 133,-4-21 1,6 21-182,-9-23-1,13 40 187,0 0-1,0 0 1,0-1-1,0 1 1,0 0-1,0 0 1,0 0-1,0 0 1,0 0 0,0-1-1,0 1 1,0 0-1,0 0 1,0 0-1,0 0 1,-1-1-1,1 1 1,0 0-1,0 0 1,0 0-1,0 0 1,0 0-1,0 0 1,0 0-1,-1-1 1,1 1-1,0 0 1,0 0-1,0 0 1,0 0-1,-1 0 1,1 0-1,0 0 1,0 0-1,0 0 1,0 0-1,-1 0 1,1 0-1,0 0 1,0 0-1,0 0 1,0 0-1,-1 0 1,1 0-1,0 0 1,0 0-1,0 0 1,0 0-1,0 0 1,-1 0-1,1 0 1,0 1-1,0-1 1,0 0-1,0 0 1,0 0-1,-1 0 1,1 0-1,0 0 1,0 0-1,0 1 1,0-1-1,0 0 1,-5 12-368,3 12 274,2-1 0,0 1-1,2 0 1,7 43 0,-1-10 36,20 172 176,-15-125 378,-11-95-412,0 0 0,0-1-1,1 1 1,4 10-1,-6-16-75,0-2 88,8-10 438,-4 3-478,0-1 0,-1 0 0,0 0 0,-1 0-1,1 0 1,-1-1 0,2-8 0,11-58 168,-11 50-189,3-16-27,2 0 0,1 1 0,2 1 0,26-52 0,-38 86-76,10-19 102,-11 23-19,0-1 0,1 1 0,-1 0 1,0-1-1,0 1 0,0 0 0,0-1 0,0 1 0,0-1 0,0 1 1,0 0-1,1-1 0,-2 1 0,1-1 0,0 1 0,0 0 0,0-1 1,0 1-1,0-1 0,0 1 0,0 0 0,0-1 0,-1 1 0,1 0 1,0-1-1,0 1 0,0 0 0,-1-1 0,1 1 0,0 0 0,0-1 1,-1 1-1,1 0 0,0 0 0,-1-1 0,1 1 0,0 0 0,-1 0 1,1 0-1,0-1 0,-1 1 0,1 0 0,-1 0 0,1 0 0,0 0 1,-1 0-1,1 0 0,-1 0 0,0 0 0,-23 0 335,-5 1-135,-51-7 1,62 3-1168,-26-1 1,53 0-4445,8 3 2874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1:15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69 9568,'-27'-40'3520,"27"37"-2720,9-11-256,-4 11-480,0 0-160,-2-2-672,7 10 448,3 1-2272,0 11 1440,-4 3-4224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1:21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121 395 2144,'-8'-9'1191,"11"5"-59,-3 3-1021,1 1-1,0-1 0,-1 1 1,1-1-1,-1 1 1,1-1-1,-1 0 1,1 1-1,-1-1 1,1 0-1,-1 0 1,0 1-1,1-1 1,-1 0-1,1-1 0,3-26 3448,-4 27-3412,1 1 1,-1-1-1,0 0 0,0 0 1,0 1-1,0-1 1,0 0-1,0 1 1,-1-1-1,1 0 1,0 1-1,0-1 0,0 0 1,-1 1-1,1-1 1,0 0-1,-1 1 1,1-1-1,0 1 0,-1-1 1,1 1-1,-1-1 1,1 1-1,-1-1 1,1 1-1,-1-1 1,1 1-1,-1-1 0,0 1 1,1 0-1,-1-1 1,1 1-1,-1 0 1,0 0-1,1 0 1,-1-1-1,0 1 0,1 0 1,-1 0-1,0 0 1,0 0-1,1 0 1,-1 0-1,0 0 0,1 0 1,-1 1-1,-1-1 1,-2 2-31,-1 0-1,1 0 1,0 0 0,0 1 0,0-1 0,0 1-1,0 0 1,1 0 0,-1 0 0,1 1 0,0-1 0,0 1-1,0 0 1,-2 5 0,-2 2-53,1 0 0,0 0 1,1 1-1,-5 15 0,6-13 68,1 0 1,0-1-1,1 2 0,0-1 1,1 0-1,1 21 1,0-29-76,1 0 1,0 0-1,0 0 1,0 0-1,1-1 1,0 1 0,0 0-1,0-1 1,1 0-1,-1 1 1,1-1 0,1 0-1,-1-1 1,1 1-1,0 0 1,0-1 0,0 0-1,6 4 1,-8-6 9,2 1 1,-1-1 0,0 0 0,0-1-1,1 1 1,-1-1 0,1 1 0,-1-1-1,1 0 1,0 0 0,-1-1 0,1 1-1,0-1 1,0 1 0,6-2 0,-8 1-41,1-1 1,0 0-1,0 0 1,-1 0 0,1 0-1,0 0 1,-1 0-1,1-1 1,-1 1 0,1-1-1,-1 0 1,0 0-1,0 0 1,0 0 0,0 0-1,0 0 1,0 0 0,-1-1-1,1 1 1,1-5-1,1-2-8,0 0 0,-1-1 0,0 1-1,0-1 1,-1 0 0,-1 0 0,1 1 0,-2-1-1,1 0 1,-3-18 0,-1 3-44,-1 0-1,-1 0 1,-9-25 0,12 42-45,-1 0 0,0 0 0,-1 1 1,0-1-1,0 1 0,-10-14 0,6 13-367,11 15 425,0-2 112,-2-3-70,1 0 1,-1-1-1,0 1 0,0-1 0,1 0 1,-1 1-1,0-1 0,1 0 0,0 0 1,-1 0-1,1 0 0,0 0 0,-1 0 1,1 0-1,0-1 0,0 1 0,0-1 1,-1 1-1,1-1 0,0 0 0,0 1 1,0-1-1,0 0 0,0 0 0,0 0 1,0-1-1,3 0 0,4-1 74,-1 0 0,0-1 0,0 0-1,14-7 1,86-51 374,-50 27-170,-56 33-294,0 0 12,0-1-1,-1 1 1,1 0-1,0 0 1,0 0-1,0 0 1,0 0-1,0 1 1,1-1-1,2 0 1,1 5-22,-1 1-1,1-1 1,-1 1-1,-1 0 1,1 0 0,-1 0-1,1 1 1,-2 0 0,1 0-1,-1 0 1,0 0-1,0 0 1,0 1 0,-1-1-1,0 1 1,0-1 0,1 10-1,-1 10 8,0 0 0,-2 0 0,-3 34 0,2-47-12,-3 17 50,3-22-22,0-1 0,0 1 0,0 0 0,1-1 0,0 1 0,2 9 0,-1-11-41,-1-6 22,0 0 0,0 0-1,0 1 1,0-1 0,0 0 0,0 1-1,0-1 1,0 0 0,0 1 0,0-1-1,0 0 1,0 1 0,1-1-1,-1 0 1,0 1 0,0-1 0,0 0-1,0 0 1,1 1 0,-1-1-1,0 0 1,0 0 0,0 1 0,1-1-1,-1 0 1,0 0 0,0 1-1,1-1 1,-1 0 0,0 0 0,1 0-1,-1 0 1,0 0 0,1 0-1,-1 1 1,0-1 0,0 0 0,1 0-1,-1 0 1,0 0 0,1 0 0,-1 0-1,0 0 1,1 0 0,-1 0-1,0-1 1,1 1 0,-1 0 0,0 0-1,1 0 1,-1 0 0,0 0-1,1-1 1,6 0-14,0 0 13,-1-1-1,0 0 1,0 0-1,0 0 1,-1-1 0,1 0-1,0 0 1,-1 0 0,0-1-1,0 0 1,0 0 0,0 0-1,0 0 1,-1-1 0,5-7-1,8-10 20,-2-1 0,15-29-1,-23 40-49,68-129-255,-58 106 297,-3-1 0,12-39-1,-22 57-122,-1 0-1,3-26 0,-10 80 101,3-26-7,0 0 0,1 0 0,0 11 0,5 30 38,-1 11 70,4 0-1,25 101 1,-27-141-67,-4-14-11,0 0 0,0 0-1,1 0 1,0-1-1,7 12 1,-10-19-5,0 1 1,0-1 0,0 1-1,1-1 1,-1 1-1,0-1 1,0 0-1,1 1 1,-1-1-1,0 0 1,1 1 0,-1-1-1,0 0 1,1 1-1,-1-1 1,1 0-1,-1 0 1,0 1-1,1-1 1,-1 0-1,1 0 1,-1 0 0,1 0-1,-1 1 1,1-1-1,-1 0 1,1 0-1,-1 0 1,0 0-1,2 0 1,-2-1 4,1 1 0,0-1 1,-1 0-1,1 1 0,-1-1 0,1 0 1,-1 1-1,1-1 0,-1 0 0,1 1 1,-1-1-1,0 0 0,1 0 0,-1 0 1,1 0-1,5-36 142,-6 36-172,2-18 17,-1 1 0,-1 0 1,0-1-1,-2 1 1,-3-19-1,3 24-4,-1 0 0,-5-16 0,-1-3-373,9 31 366,0 1 0,-1-1 1,1 1-1,0-1 0,0 1 0,0-1 1,0 1-1,0-1 0,0 1 0,0-1 1,0 1-1,0-1 0,0 1 1,0-1-1,0 1 0,1-1 0,-1 1 1,0-1-1,0 1 0,0-1 0,1 1 1,-1-1-1,0 1 0,1 0 0,-1-1 1,0 1-1,1-1 0,-1 1 0,0 0 1,1-1-1,-1 1 0,1 0 0,-1 0 1,1-1-1,-1 1 0,1 0 0,-1 0 1,1 0-1,-1 0 0,1-1 0,-1 1 1,1 0-1,-1 0 0,1 0 1,0 0-1,32-1-162,-24 2 312,32-2-78,-23 0-64,-1 0 0,0 2 0,1 0-1,19 4 1,-29-3-17,-2-1-4,0 1 1,0-1 0,-1 1-1,11 5 1,-14-6 18,-1 0 0,1 0 0,0 0 1,-1 0-1,1 1 0,-1-1 0,0 0 1,1 1-1,-1 0 0,0-1 0,0 1 1,0 0-1,0-1 0,0 1 0,0 0 1,-1 0-1,1 0 0,0 3 0,1 5 24,-2 0-1,1-1 1,-2 14-1,0-2 70,-2 9-153,2-25 54,0 0 0,1 0 1,-1 0-1,1 0 0,1 7 0,-1-10 12,0-1 0,0 1 0,1-1-1,-1 1 1,0-1 0,1 1 0,-1-1 0,1 0 0,0 1-1,1 1 1,-2-3 13,1 1-1,0-1 0,-1 1 1,1-1-1,0 0 0,-1 1 1,1-1-1,0 0 0,0 0 1,-1 1-1,1-1 0,0 0 1,0 0-1,0 0 0,-1 0 1,1 0-1,0 0 0,0 0 1,0 0-1,-1 0 1,1-1-1,0 1 0,0 0 1,8-3 12,-1 1 1,0-1-1,0-1 0,0 0 1,-1 0-1,12-8 1,40-35-2,-27 20 123,-9 7-21,0 0 0,-1-2-1,33-43 1,-35 39-113,-1-1 0,-2-1 1,-1 0-1,-1-1 0,-1-1 1,11-36-1,-25 64-79,1 0-1,-1 0 1,1 1 0,-1-1-1,0 0 1,0 0 0,0 0-1,0 1 1,0-1 0,0 0-1,0 0 1,-1 0 0,1 1-1,0-1 1,-1 0 0,0 0-1,-1-2 1,2 3 52,-1 1-1,1 0 1,0 0-1,0 0 1,-1 0 0,1 0-1,0 0 1,-1 0-1,1 0 1,0 0 0,0 0-1,-1 0 1,1 0-1,0 0 1,-1 0 0,1 1-1,0-1 1,0 0-1,-1 0 1,1 0 0,0 0-1,0 0 1,-1 1 0,1-1-1,0 0 1,0 0-1,0 0 1,-1 1 0,1-1-1,0 0 1,0 0-1,0 1 1,0-1 0,-1 0-1,-4 11-66,4-10 60,-12 29 48,1 0 0,-11 49 0,18-60 128,-1 4-162,1 1 0,-2 27 0,4-19-58,-1 61 103,4-84-14,1 0 0,0 0 0,0 0 1,1-1-1,0 1 0,0-1 0,1 1 0,5 9 1,-8-17-16,1 0 1,-1-1 0,0 1 0,1 0-1,-1-1 1,1 1 0,-1 0-1,0-1 1,1 1 0,-1-1 0,1 1-1,0-1 1,-1 1 0,1-1 0,-1 0-1,1 1 1,0-1 0,-1 1 0,1-1-1,0 0 1,-1 0 0,1 1-1,0-1 1,0 0 0,-1 0 0,1 0-1,0 0 1,0 0 0,-1 0 0,1 0-1,0 0 1,-1 0 0,1 0 0,0-1-1,0 1 1,-1 0 0,1 0 0,0-1-1,-1 1 1,1 0 0,0-1-1,-1 1 1,1-1 0,0 0 0,4-2 6,-1-1-1,0 0 1,0 0 0,5-8 0,-4 6-26,22-26-178,2 2 0,54-44 0,-79 70 173,0 1 0,1 1-1,-1-1 1,1 1 0,0 0 0,0 0 0,0 0 0,0 0 0,7-1 0,-4 1-1,-6 2 123,-10 7-384,2-2 324,-1 1 0,0-1 0,0 0 1,-10 4-1,-11 9 183,18-9-152,0 0 0,1 0 1,0 1-1,1 0 0,0 0 1,-13 23-1,12-17-51,1 1-1,1 0 1,0 0 0,-5 25-1,11-37-38,0-1-1,1 1 1,-1 0-1,1-1 1,1 6-1,-1-8 29,0 0 0,0 0-1,1 0 1,-1 1 0,1-1-1,-1 0 1,1 0 0,0 0-1,0-1 1,0 1 0,0 0 0,2 3-1,-2-5-12,-1 0-1,0 1 0,0-1 1,1 0-1,-1 0 0,0 0 1,0 0-1,1 0 0,-1 0 1,0 0-1,1 0 0,-1 0 1,0 0-1,0 0 0,1 0 1,-1 0-1,0 0 0,0 0 1,1 0-1,-1 0 0,0 0 1,0-1-1,1 1 0,-1 0 1,0 0-1,0 0 0,1 0 1,-1-1-1,0 1 0,0 0 1,0 0-1,1-1 0,7-7 46,-6 5-44,10-10-28,0-1 0,-1-1 0,-1 0 0,-1 0 0,10-21 0,1 0-91,-13 21 88,-1 5-317,-5 11 330,-1 0 0,1 0-1,-1 0 1,1-1 0,-1 1-1,1 0 1,-1 0-1,1 0 1,-1 0 0,0 0-1,1 0 1,-1 0 0,0 0-1,0 1 1,5 15 55,1 21 0,5 19-25,-10-52-17,1 1-1,0-1 0,0 0 0,0 0 0,1 0 0,-1 0 0,7 8 1,-7-11 14,-1 0 1,1 0-1,0 0 1,0 0-1,0-1 1,0 1 0,0 0-1,0-1 1,0 0-1,1 1 1,-1-1-1,0 0 1,1 0 0,-1 0-1,1-1 1,-1 1-1,1 0 1,0-1-1,-1 0 1,1 0-1,-1 0 1,1 0 0,0 0-1,3-1 1,0 0 11,-1-1 0,0 0 0,1-1 0,-1 1 0,-1-1 0,1 0 0,0 0 0,-1-1 0,1 1 0,6-9 0,14-15-94,-2-1 0,-1-1 0,-1-1 0,27-52 0,8-45 57,-28 60 100,-23 58-107,-1-1 0,-1 0 0,0 1 1,0-1-1,-1 0 0,2-19 1,-6 26-34,-2 7-44,-3 8-75,3 0 210,-1 0 0,2 0 0,-1 0 0,2 1 0,0-1 0,-1 18 0,3 74 314,2-73-351,0 0-1,2 0 0,1 0 1,10 32-1,2-8 146,-6-18-1590,-3-13-2449,-7-18 2828,-11-18-9044,4 3 7543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1:21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36 4896,'-44'-13'2192,"41"11"-2041,-17-4 692,7 6 2488,22 0 1428,17 0-2709,12 0-1446,61-5 248,110-4-2707,-190 9-441,1 1-1,29 5 0,-48-6 2025,0 0-1,0 0 1,-1 1 0,1-1-1,0 0 1,0 0 0,-1 1-1,1-1 1,0 0 0,-1 1-1,1-1 1,-1 1-1,1-1 1,0 2 0,5 8-2480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1:21.9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41 8896,'-40'-14'4032,"43"8"-3520,7-3-256,7 9-256,19-8-992,4 5 544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1:25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1 666 4224,'0'-1'151,"0"1"1,0 0-1,1-1 1,-1 1-1,0 0 1,0-1-1,0 1 1,1 0-1,-1 0 0,0-1 1,1 1-1,-1 0 1,0 0-1,1-1 1,-1 1-1,0 0 1,1 0-1,-1 0 1,0 0-1,1 0 1,-1-1-1,0 1 0,1 0 1,-1 0-1,0 0 1,1 0-1,-1 0 1,1 0-1,-1 0 1,0 0-1,1 0 1,-1 1-1,0-1 0,1 0 1,-1 0-1,1 0 1,-1 0-1,0 0 1,1 1-1,-1-1 1,0 0-1,0 0 1,1 1-1,4 1 283,-1-1-87,0-1 0,0 0 0,0 1 0,0-1 0,0 0 0,0-1 0,1 1-1,-1-1 1,4-1 0,13-1 590,141-16 1730,-138 14-2452,0-1 1,0-1-1,0-1 0,33-16 0,-56 23-211,6-2 32,-1 0 0,-1 0-1,1 0 1,0-1 0,-1 0-1,0 0 1,0 0 0,0 0-1,0-1 1,-1 0 0,6-8-1,-6 6 30,0 0 0,-1 0 0,0-1-1,0 1 1,-1-1 0,0 0 0,0 0-1,1-13 1,-3 17-58,0-1 0,0 1 0,0-1-1,0 1 1,-1-1 0,1 1 0,-1-1 0,0 1-1,-1 0 1,1-1 0,-1 1 0,0 0 0,0 0 0,0 0-1,0 0 1,-6-6 0,7 8-10,0 1 0,0 0 0,-1 0 0,1 0 0,-1 0 0,1 0 0,-1 0 0,1 1 0,-1-1 0,1 0 0,-1 1-1,1-1 1,-1 1 0,0 0 0,1 0 0,-1-1 0,0 1 0,0 0 0,1 0 0,-1 0 0,0 1 0,1-1 0,-1 0 0,0 1 0,1-1 0,-1 1 0,1-1 0,-1 1 0,1 0 0,-1 0 0,1 0-1,-2 1 1,-5 3 38,1 0-1,0 1 0,0 0 1,-8 10-1,15-16-30,-12 13 122,1 0 1,0 0 0,1 1-1,1 0 1,-10 20-1,16-29-79,1 0-1,1 0 0,-1 0 0,1 1 0,0-1 0,0 0 0,0 0 0,1 1 0,0 7 0,0-10-9,1 1-1,-1-1 1,1 1 0,0-1-1,1 1 1,-1-1 0,0 0 0,1 0-1,0 0 1,0 1 0,0-2 0,0 1-1,0 0 1,0 0 0,5 3 0,-1-1 3,-1-1 0,1-1 1,0 1-1,0-1 0,0 0 1,1 0-1,-1 0 0,1-1 1,-1 0-1,13 1 0,-5-1 140,-1 0 0,1-2 0,0 0 1,21-2-1,-21 0-135,-1-1 0,0 0 1,0-1-1,-1 0 0,1-1 0,-1-1 1,0 0-1,-1 0 0,1-1 1,15-13-1,-10 6-35,-1-2 1,0 1-1,-2-2 0,1 0 0,20-34 1,-5 3-199,-2-1 0,-3-1 0,36-101 0,-58 141 164,0-1 1,-1 0-1,0 0 1,-1 0-1,0 0 1,0-1-1,-1 1 1,-1 0-1,-3-18 1,4 27-7,-1 0 0,1 0 0,-1 0 0,0 0 0,0 0 0,1 0 0,-1 1 0,-1-1 0,1 0 0,0 1 0,0-1 0,-1 0 0,1 1 0,0 0 0,-1-1 0,0 1 0,1 0 0,-1 0 0,0 0 0,1 0 0,-1 0 0,0 0 0,0 0 0,0 1 0,-3-2 0,2 2 12,1 0 0,-1-1-1,0 1 1,1 0 0,-1 0 0,1 0 0,-1 1 0,0-1-1,1 1 1,-1-1 0,1 1 0,-1 0 0,1 0 0,-1 0-1,1 0 1,0 1 0,-1-1 0,-2 3 0,0 1 38,1 0 1,-1 0-1,1 1 1,1-1-1,-1 1 1,-3 8 0,3-8 5,-3 10 20,-1 1 0,2-1 0,-8 34 0,-5 52 93,19-100-136,-6 46 198,3 1-1,3 65 1,0-105-128,1 1 0,0-1 0,1 1-1,0-1 1,0 1 0,1-1 0,7 16-1,-9-22-41,1 1 0,0-1 0,1 1 0,-1-1 0,1 0 0,-1 0 0,1 0 0,0 0 0,0-1 0,0 1 0,1-1 0,-1 0 0,1 0 0,-1 0 0,1 0 0,-1 0 0,1-1 0,0 0 0,0 1 0,0-1 0,4 0 0,7 0-26,0 0 1,0-1-1,0-1 0,-1 0 0,1-1 1,0-1-1,18-5 0,-7-1-70,1-1-1,47-25 1,-66 31 44,0-1 0,-1 0 1,0 0-1,0-1 0,0 0 1,-1 0-1,0-1 0,0 0 1,-1 0-1,1 0 0,-2 0 1,1-1-1,-1 0 0,0 0 1,5-16-1,-8 22 10,-1 0 1,1 0-1,0 0 1,-1 0-1,0 0 1,0 0-1,1 0 1,-1 0-1,0 0 1,-1 0-1,1 0 1,0 0-1,-1 0 1,1 0-1,-1 0 1,1 0-1,-1 1 1,0-1-1,0 0 1,0 0-1,0 0 1,0 1-1,0-1 1,0 1-1,-1-1 1,1 1-1,0-1 1,-1 1-1,1 0 1,-1-1-1,-3 0 1,3 1-17,-1 0 1,0 0 0,1 0-1,-1 1 1,0-1-1,0 1 1,0 0-1,1-1 1,-1 1 0,0 1-1,0-1 1,0 0-1,1 1 1,-1-1-1,0 1 1,1 0 0,-1 0-1,0 0 1,1 0-1,-1 1 1,1-1-1,-3 3 1,-6 4 72,0 0 0,1 1-1,0 1 1,-15 17 0,21-23-41,1 1 1,0-1-1,0 1 0,1-1 1,-1 1-1,1 0 0,0 0 1,0 0-1,0 1 1,1-1-1,0 0 0,0 1 1,0-1-1,1 10 0,0-11 13,1-1 0,0 1 0,0-1 0,0 1-1,1-1 1,-1 0 0,1 1 0,0-1 0,0 0 0,0 0-1,0 0 1,0 0 0,1-1 0,-1 1 0,1-1 0,0 1-1,-1-1 1,1 0 0,0 0 0,1 0 0,-1 0-1,0-1 1,5 2 0,2 1 21,0 0-1,-1-1 1,1-1-1,1 0 1,-1 0-1,0-1 1,11 0-1,-3-2 21,1-1 0,-1 0-1,0-1 1,-1-1-1,1-1 1,17-7 0,98-48-305,-112 50 215,22-12-49,-1 0 0,41-32 0,-69 41 292,-13 13-219,-1-1 0,0 1 1,1-1-1,-1 1 0,0-1 0,1 1 1,-1-1-1,0 1 0,0-1 1,1 0-1,-1 1 0,0-1 0,0 1 1,0-1-1,0 0 0,0 1 0,0-1 1,0 0-1,0 1 0,0-1 0,0-1 1,-3 2-154,-2 1 139,1 1-1,0-1 1,0 1 0,0 0 0,0 1 0,0-1 0,0 1 0,0-1 0,-4 5 0,-31 35 122,25-27-114,6-6 13,1 0-1,0 0 1,-9 15 0,14-20 10,0 0-1,0 0 1,0 0-1,1 1 1,-1-1-1,1 0 1,0 1-1,0-1 1,1 0-1,0 1 1,-1-1-1,2 6 1,-1-8 2,1 0 1,-1 0 0,1 0-1,0 0 1,0 0 0,-1 0-1,1 0 1,1 0-1,-1 0 1,0-1 0,0 1-1,1 0 1,-1-1 0,1 1-1,-1-1 1,1 0 0,0 0-1,-1 1 1,1-1 0,0 0-1,0 0 1,0 0 0,0-1-1,0 1 1,0 0 0,0-1-1,0 0 1,3 1 0,3 0 17,0 0 0,0 0 1,0-1-1,0 0 1,15-2-1,-6-2-34,1 0 0,-1-2 0,0 0 1,-1 0-1,0-2 0,17-9 0,-22 9-11,1 0-1,-1 0 1,-1-2-1,0 1 1,0-1-1,-1-1 1,0 1-1,-1-2 1,0 1-1,-1-1 1,12-24-1,-2-6-96,0 0 0,12-59 0,-18 59 293,7-67 0,-17 101-223,0 4-6,-1-1 0,1 1 0,-1-1 0,0 1 0,0-1 0,0 1 0,-1-1 0,-1-6 0,2 11 42,0-1 1,0 1 0,0 0-1,-1 0 1,1 0 0,0-1-1,0 1 1,0 0 0,0 0-1,0 0 1,-1 0 0,1 0-1,0-1 1,0 1 0,0 0-1,0 0 1,-1 0 0,1 0-1,0 0 1,0 0 0,0 0 0,-1 0-1,1 0 1,0 0 0,0 0-1,-1 0 1,1 0 0,0 0-1,0 0 1,0 0 0,-1 0-1,1 0 1,0 0 0,0 0-1,0 0 1,-1 0 0,1 0-1,0 0 1,0 0 0,0 0-1,-1 0 1,1 1 0,0-1-1,0 0 1,0 0 0,0 0-1,0 0 1,-1 1 0,1-1 0,0 0-1,0 0 1,0 0 0,0 0-1,0 1 1,0-1 0,0 0-1,0 0 1,-1 1 0,-5 11-1,-2 26 107,1-1 0,-2 56 0,8 74 179,1-93-394,0-65 161,1 0 1,-1 0-1,2 0 1,-1 0 0,1 0-1,0 0 1,1-1-1,0 1 1,1-1-1,5 11 1,-8-18-37,0 0 1,0 0-1,0 0 1,0 0 0,0 0-1,0 0 1,0 0-1,0-1 1,0 1 0,0 0-1,1-1 1,-1 1-1,0 0 1,1-1-1,-1 0 1,0 1 0,1-1-1,-1 0 1,0 0-1,1 1 1,-1-1 0,1 0-1,-1-1 1,1 1-1,-1 0 1,0 0 0,1 0-1,-1-1 1,2 0-1,0 0 8,0 0-1,0 0 0,0-1 1,-1 1-1,1-1 1,0 0-1,-1 1 0,0-1 1,1 0-1,-1 0 0,0-1 1,4-4-1,7-14-53,-1-2-1,-1 0 1,-1 0-1,-1-1 0,8-33 1,-15 40-114,-3 13 61,-3 12 42,-1 8 76,1 1 0,0-1-1,1 1 1,1 0 0,1 0 0,0 21-1,2-21-64,-1-13 36,0 0 0,0 0 0,1 0 1,-1 0-1,1 0 0,0 0 0,0 0 0,0 0 0,0-1 0,1 1 0,0 0 0,2 4 0,-2-6 7,-1-1-1,1 1 1,-1-1-1,1 0 1,-1 0-1,1 0 1,0 0 0,0 0-1,-1 0 1,1 0-1,0-1 1,0 1 0,0-1-1,0 1 1,0-1-1,0 0 1,0 0 0,0 0-1,0 0 1,0 0-1,0 0 1,2-1 0,6 0 42,1-1 0,19-6 0,9-4 44,73-34-1,-87 37-72,-16 8-149,-10 1 124,1 0 0,0 0 0,0 0 0,0 0 0,0 0-1,0 0 1,0 0 0,0 0 0,0 0 0,0 0 0,0 0 0,0 0-1,0 0 1,0 0 0,0 0 0,-1 0 0,1 0 0,0 0-1,0 0 1,0 0 0,0 0 0,0 0 0,0 1 0,0-1 0,0 0-1,0 0 1,0 0 0,0 0 0,0 0 0,0 0 0,0 0 0,0 0-1,0 0 1,0 0 0,0 0 0,0 0 0,0 0 0,0 0-1,0 0 1,0 1 0,0-1 0,0 0 0,0 0 0,0 0 0,0 0-1,0 0 1,0 0 0,0 0 0,0 0 0,0 0 0,0 0 0,0 0-1,0 0 1,0 0 0,0 0 0,0 1 0,0-1 0,0 0 0,0 0-1,0 0 1,0 0 0,0 0 0,-5 5-37,-1 1 1,1 0-1,0 0 1,-8 14-1,11-17 47,0 0-1,0 0 1,1 1 0,-1-1-1,1 0 1,0 1-1,0-1 1,0 1 0,0 0-1,0-1 1,1 1-1,0 0 1,0-1-1,0 1 1,0 0 0,1-1-1,-1 1 1,1 0-1,0-1 1,2 6 0,-2-7 17,0-1 0,0 1 0,1-1 0,-1 1 0,0-1 0,1 0 0,-1 1 0,1-1 0,-1 0 0,1 0 0,0 0 0,-1 0 0,1 0 0,0-1 0,0 1 0,-1-1 0,1 1 0,0-1 0,0 1 0,0-1 0,0 0 0,0 0 0,0 0 0,0 0 0,2-1 0,4 1 7,1-1-1,-1 0 1,0-1 0,11-3-1,-13 3-37,0 0 0,0-1-1,0 0 1,0 0 0,0 0-1,-1-1 1,0 1 0,1-1-1,-1-1 1,5-5-1,-8 7-3,0 1 0,-1 0 0,1 0-1,-1-1 1,1 1 0,-1-1 0,0 1-1,0-1 1,0 1 0,0-1 0,-1 0-1,1 1 1,-1-1 0,1 0-1,-1 0 1,0 1 0,0-1 0,0 0-1,-1 0 1,1 1 0,-1-1 0,1 0-1,-1 0 1,0 1 0,-2-4 0,0 0-30,0 0 0,-1 1 1,1-1-1,-1 1 0,-1 0 1,1 0-1,-1 1 0,0-1 1,0 1-1,0 0 0,0 0 1,-1 1-1,0 0 0,-9-5 1,7 5 11,1 0-1,-1 1 1,0 0 0,0 0 0,0 0 0,0 1 0,0 1 0,0-1-1,0 1 1,-1 0 0,-9 2 0,9 2-119,16-1 229,19-2 96,48-8-37,25-4 228,-60 4-73,78-3-1,-115 10-272,1-1-1,-1 2 1,0-1-1,1 0 1,-1 0 0,0 1-1,1-1 1,-1 1-1,0 0 1,1 0 0,-1 0-1,0 0 1,0 0-1,0 0 1,0 1 0,0-1-1,0 0 1,0 1 0,-1 0-1,1-1 1,0 1-1,-1 0 1,1 0 0,0 2-1,0 0 38,-1-1 0,0 1 0,0-1 1,0 1-1,0-1 0,-1 1 0,1 0 0,-1-1 0,0 1 0,0 0 0,0-1 0,-1 1 0,1 0 0,-3 6 1,-2 7 109,-1 0 0,-1 0-1,-16 27 1,86-121-168,-58 70-17,-1 0-1,2 1 0,-1 0 0,1 0 0,0 0 0,0 1 0,1 0 0,8-5 0,-12 8 38,1 1 0,-1-1-1,1 1 1,0 0 0,0 0 0,0 0-1,0 0 1,0 1 0,0-1-1,0 1 1,0 0 0,-1 0 0,1 1-1,0-1 1,0 1 0,0 0-1,0 0 1,6 2 0,1 3 100,1-1 1,-1 2 0,0-1-1,12 11 1,-12-9-114,1 0-1,-1 0 1,19 7-1,-19-11-174,0 0-1,0-1 0,13 3 1,16-3-3040,-31-2 1602,6-1-4020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1:25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37 144 9056,'-37'-12'4096,"47"9"-3552,7-6 1600,6 6-1281,27-10 865,3 1-1024,15-5-96,-4 6-384,15-9-128,3 8-64,12-4-896,-9 9 480,2-1-4287,-16 8 2591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1:27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30 4736,'-1'-1'109,"1"1"0,0-1 0,-1 1 0,1 0 0,-1-1 0,1 1 0,0-1 0,0 1 0,-1-1 0,1 1 0,0-1 0,0 0 0,0 1 0,-1-1 0,1 1 0,0-1 0,0 1 0,0-1 0,0 0 0,0 1 0,0-1 0,0 1 0,0-1 0,1 1 0,-1-1 0,0 0 0,0 1 0,0-1 0,1 1 0,-1-1 0,0 0 0,2 0 280,-1 0-1,1 0 0,-1 0 0,1 0 0,0 0 1,-1 0-1,1 1 0,0-1 0,1 0 0,0 0-79,0 1 0,0-1 0,0 1 0,1 0 0,-1 0 0,0 0-1,0 0 1,0 0 0,0 1 0,0-1 0,0 1 0,0 0 0,0 0 0,0 0-1,0 0 1,-1 1 0,5 2 0,-2-2 0,-1 1 0,0 0 0,0 1 0,0-1 0,0 1 0,0-1 1,-1 1-1,0 0 0,5 7 0,-4-4-39,-1 1 1,0-1-1,0 1 1,-1 0-1,0-1 1,0 1-1,1 11 1,-2 6 70,-1 29 1,0-46-283,-3 72 228,-3-1 0,-4 1-1,-33 131 1,12-110 289,29-95-414,-2 5 385,4-10-316,3-6-136,27-51-459,39-54 1,45-47-388,-105 145 741,0 1-1,0 0 0,1 0 1,20-15-1,-30 25 15,1 1-1,0-1 1,-1 1 0,1-1 0,0 1-1,-1-1 1,1 1 0,0-1-1,0 1 1,0 0 0,-1 0 0,1-1-1,0 1 1,0 0 0,0 0-1,-1 0 1,1 0 0,0 0 0,0 0-1,0 0 1,0 0 0,-1 0-1,1 0 1,0 0 0,0 0 0,0 1-1,0-1 1,-1 0 0,1 1 0,0-1-1,0 1 1,-1-1 0,1 1-1,0-1 1,-1 1 0,1-1 0,-1 1-1,1-1 1,0 2 0,2 2 29,-1 1 0,1-1 1,-1 1-1,-1-1 0,3 9 0,-3-11-13,4 20 158,-1-1-1,-1 1 1,-1 0 0,0 33-1,1 18 34,-2-61-204,2 0 1,-1-1 0,5 13 0,2 4 30,-9-25-24,1-1 1,0 0-1,0 0 1,-1 0 0,1 0-1,0 0 1,1 0-1,-1 0 1,0 0-1,1 0 1,-1 0-1,1-1 1,-1 1-1,1-1 1,0 1-1,0-1 1,0 1-1,-1-1 1,1 0-1,1 0 1,-1 0-1,0 0 1,0-1 0,3 2-1,-2-2-13,0 1-1,0-1 1,0 0-1,-1 0 1,1-1-1,0 1 1,0 0-1,0-1 1,0 0-1,0 1 1,-1-1-1,1-1 1,0 1-1,-1 0 1,1 0-1,-1-1 1,1 0-1,-1 1 1,3-4-1,7-5 26,-4 4-68,-1-1 0,0 0 1,0 0-1,0-1 0,-1 0 0,8-11 1,-10 9-44,1 0 0,-1 0 1,-1-1-1,0 1 0,-1-1 1,3-19-1,-4 21 37,0 0-1,-1 0 1,-1 0-1,1 1 1,-1-1-1,0 0 1,-1 0-1,0 1 1,-4-10-1,6 17 46,0 1-1,-1-1 0,1 0 1,0 0-1,-1 0 0,1 1 1,0-1-1,-1 0 0,1 0 1,-1 1-1,1-1 0,-1 0 1,0 1-1,1-1 0,-1 1 1,0-1-1,1 1 0,-1-1 1,0 1-1,0-1 0,1 1 1,-1 0-1,0-1 0,0 1 1,0 0-1,-1-1 0,1 2 12,0-1 0,0 0-1,-1 1 1,1-1 0,0 1 0,0-1-1,0 1 1,0 0 0,0-1-1,0 1 1,0 0 0,0 0 0,0 0-1,0-1 1,-1 3 0,-3 4 94,0 0-1,0 0 1,-6 16 0,7-15-60,2 0 0,-1 0 0,1 0 0,0 0 0,1 1 0,-1 14 0,2-5 40,1-1-1,3 23 1,-3-36-68,0 1-1,0 0 1,0 0 0,1-1-1,0 1 1,0 0 0,0-1-1,1 0 1,-1 0 0,1 0-1,0 0 1,0 0-1,1 0 1,6 5 0,-5-5 30,0 0 0,1 0 1,-1-1-1,1 0 0,0 0 0,-1-1 1,1 0-1,1 0 0,-1 0 0,0 0 1,9 0-1,4-1 18,0 0 0,0-1 0,0-1 0,0-1 0,0-1 0,27-7 0,-23 4-105,-1-2 0,0 0 0,-1-1 0,39-24 0,-51 27 31,-1 0 1,0 0-1,0 0 1,-1-1 0,0-1-1,0 1 1,-1-1 0,0 0-1,0-1 1,-1 0 0,0 1-1,0-2 1,-1 1-1,0 0 1,-1-1 0,0 0-1,-1 0 1,1 0 0,-2 0-1,0 0 1,0 0 0,-1-12-1,1 5-574,0 21 313,3 29 235,-2-22 61,22 161 46,-23-169-41,-1 1-1,1-1 1,0 0 0,0 1 0,0-1-1,1 0 1,-1 0 0,1 0-1,0 0 1,0 0 0,0 0 0,0-1-1,0 1 1,5 3 0,-6-4-13,0-1 0,1 0 0,-1 0 0,1 0 0,-1-1 0,1 1 0,-1 0 0,1 0 0,0-1 0,-1 1 0,1-1 0,0 0 0,-1 1 0,1-1 0,0 0 0,0 0 0,-1 0 0,1 0 0,0 0 0,-1-1 0,1 1 0,0 0 0,0-1 0,-1 1 0,1-1 0,-1 0 0,1 1 0,0-1 0,-1 0 0,0 0 0,3-2 0,9-7-8,0-1-1,-1 0 1,20-24 0,-26 27-8,-1 0 0,1 0 1,-1-1-1,-1 0 0,0 0 1,0 0-1,4-18 0,-4 11-4,-1 1 1,-1-1-1,0 0 0,-1 0 0,-1 0 1,0 0-1,-2 0 0,-3-20 1,5 34 4,-1 0 1,1 0-1,-1 0 1,0 0-1,1 1 1,-1-1-1,0 0 1,0 0-1,0 1 1,0-1-1,-1 0 1,1 1-1,0-1 1,-3-1-1,3 2 10,0 1 1,0-1-1,0 1 0,1 0 1,-1 0-1,0-1 0,0 1 0,0 0 1,0 0-1,0 0 0,0 0 1,0 0-1,0 0 0,0 0 1,0 0-1,0 1 0,1-1 1,-1 0-1,0 0 0,0 1 0,0-1 1,0 1-1,0-1 0,1 1 1,-1-1-1,0 1 0,0-1 1,1 1-1,-1 0 0,1-1 1,-1 1-1,0 0 0,1 0 1,-1-1-1,0 2 0,-1 2 43,-1 0 0,0 0 0,1 0 0,0 0 0,0 1 0,0-1 0,1 1 0,-2 6 0,-5 39 185,6-28-121,0-13-3,2 0 0,-1 0 0,1 0 0,1 0 0,-1 1 0,1-1 0,1 0 0,4 13 0,-5-17-61,1 0-1,0-1 0,1 1 0,-1-1 1,1 0-1,0 1 0,0-1 0,0 0 1,0-1-1,1 1 0,0 0 0,-1-1 1,1 0-1,1 0 0,-1 0 1,8 3-1,5 2-43,1-2 1,-1 0-1,1-1 0,0-1 1,0-1-1,38 3 1,-14-6-2029,0-1 1,42-7 0,-80 8 2006,0-1-671,-1 1 0,1 0 0,0-1 1,-1 0-1,1 0 0,-1 0 1,7-3-1,-9 3 422,0 0-1,0 0 1,0 0-1,-1 0 1,1 0-1,0 0 1,0 0-1,-1 0 1,1 0 0,-1 0-1,1 0 1,-1 0-1,1 0 1,-1-1-1,0 1 1,1 0-1,-1 0 1,0-1-1,0 1 1,0 0 0,0-1-1,0 1 1,0 0-1,0 0 1,-1-1-1,1 1 1,-1-1-1,-10-40-6148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1:5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26 126 3136,'5'-20'6858,"-4"25"-6687,1 9 83,-1 0 1,0 0-1,-2 28 0,0-5 36,6 389 1774,-8-373-1841,1-35-104,1-1 1,2 22-1,-1 13 1438,-6-54 32,5-9-1262,-1 1-1,0 0 0,-6-20 0,4 18-257,1 1-1,1 0 1,-1-1 0,1-14-1,3-3-52,9-49-1,-5 45-14,4-29 94,41-220-179,-46 263 64,2 0 0,1 1 0,0-1 0,1 1 0,1 1 0,0 0 0,21-26 0,-26 38-2,0 1-1,0 0 1,1 0-1,-1 0 1,1 1 0,0 0-1,1 0 1,-1 0-1,0 0 1,1 1-1,-1 0 1,1 0 0,0 0-1,0 1 1,0 0-1,0 0 1,-1 1-1,1-1 1,0 1 0,0 0-1,0 1 1,0 0-1,0 0 1,0 0-1,0 0 1,0 1 0,-1 0-1,1 0 1,-1 1-1,1 0 1,-1 0-1,0 0 1,0 0 0,0 1-1,-1 0 1,1 0-1,-1 0 1,7 9-1,-9-10 32,-1 0-1,0 0 0,1 0 0,-1 0 0,0 1 0,0-1 1,-1 1-1,1-1 0,-1 1 0,1-1 0,-1 1 1,0-1-1,-1 0 0,1 1 0,0-1 0,-1 1 0,-2 5 1,-1 6 75,-1 0 0,-13 24 0,-2-2 39,-2-2 0,-2 0-1,-1-2 1,-52 54 0,47-51 12,15-19-197,-23 22-1,32-34 61,2-2 33,5-2 58,0-1 33,-1 0-121,0 0 0,0-1-1,1 1 1,-1 0 0,0-1-1,0 1 1,0 0 0,0-1-1,1 1 1,-1 0 0,0-1-1,0 1 1,1 0 0,-1 0-1,0-1 1,1 1 0,-1 0-1,0 0 1,0 0 0,1-1-1,-1 1 1,0 0 0,1 0-1,-1 0 1,1 0 0,-1 0-1,0 0 1,1 0 0,-1 0-1,0 0 1,1 0 0,-1 0-1,1 0 1,-1 0 0,1 0-1,20 1 170,-14-1-166,8 0-171,-10 0 141,0-1 1,0 1 0,0 1 0,0-1 0,0 1 0,-1-1 0,1 1 0,0 1 0,0-1 0,4 3 0,8 4-41,-1 1 1,0 0-1,-1 2 0,0-1 0,13 14 0,-14-10-6,-1-2 102,18 23 0,-28-32-9,-1 1 0,0-1 0,1 1 0,-1-1 0,-1 1 0,1 0 0,0 0 0,-1-1 0,0 1 1,0 0-1,0 1 0,0 5 0,-1-7-3,0-1 1,-1 0 0,1 1-1,-1-1 1,1 0 0,-1 0 0,0 0-1,0 0 1,0 0 0,0 1-1,0-2 1,-1 1 0,1 0-1,0 0 1,-1 0 0,1-1-1,-1 1 1,0-1 0,0 1-1,0-1 1,1 1 0,-5 1-1,-4 2 57,0-1-1,0 0 0,-16 5 1,23-8-56,1-1-5,-94 25 511,86-23-471,0-1 1,0 0 0,1-1-1,-1 1 1,0-2 0,0 0 0,-18-3-1,23 2 23,-15-4 357,20 6-440,0 0 0,0 0 1,0 0-1,-1 0 0,1 0 0,0 0 0,0 0 0,0 0 0,-1 0 0,1 0 0,0 0 0,0 0 0,0-1 0,-1 1 0,1 0 0,0 0 1,0 0-1,0 0 0,0 0 0,0-1 0,0 1 0,-1 0 0,1 0 0,0 0 0,0-1 0,0 1 0,0 0 0,0 0 0,0 0 0,0 0 1,0-1-1,0 1 0,0 0 0,0 0 0,0-1 0,0 1 0,0 0 0,0 0 0,0 0 0,0-1 0,0 1 0,0 0 0,0-1-10,1 0 0,-1 1-1,1-1 1,-1 0-1,1 1 1,-1-1-1,1 0 1,0 1 0,-1-1-1,1 1 1,0-1-1,-1 1 1,1-1-1,0 1 1,0-1 0,0 1-1,-1 0 1,1 0-1,0-1 1,0 1-1,0 0 1,0 0 0,-1 0-1,3 0 1,373-94 432,-347 85-400,-1 0 0,0-2 0,-1-1 0,0-1 0,-1-2 0,0 0 0,-2-2 0,26-21 0,-32 22-54,0 1 1,1 1 0,1 0-1,28-14 1,-45 27 13,0 0 1,0 0-1,1 0 0,-1 1 1,1-1-1,-1 1 0,0 0 1,1 0-1,-1 0 0,1 1 1,-1-1-1,0 1 0,1 0 1,-1-1-1,0 2 0,1-1 1,5 3-1,-7-3 28,0 0 0,1 0-1,-1 1 1,0-1 0,0 1 0,1 0-1,-1-1 1,-1 1 0,1 0 0,0 0-1,0 0 1,-1 0 0,1 0 0,-1 1-1,1-1 1,-1 0 0,0 1 0,0-1-1,0 1 1,-1-1 0,1 1 0,0 0-1,-1 2 1,0-3 8,0-1 0,0 1 0,0-1 0,0 1 0,-1-1 0,1 1 0,-1-1 1,1 1-1,-1-1 0,0 0 0,1 1 0,-1-1 0,0 0 0,0 0 0,0 0 0,0 0 0,0 1 0,0-1 0,0 0 0,0-1 0,0 1 0,-1 0 1,1 0-1,0 0 0,-1-1 0,1 1 0,-2 0 0,-5 1 50,0 1 1,1-1-1,-1-1 1,-8 1-1,5-1-45,-7 2 2,11-3-47,0 1 0,0 0 1,1 0-1,-1 1 1,0-1-1,1 2 1,-1-1-1,-9 6 0,-3 3-101,0 1-15,-26 20 0,41-28 144,-1 0 0,1 0 0,-1 0 0,1 1 1,1 0-1,-1 0 0,1 0 0,0 0 0,0 0 0,-3 8 0,5-10 3,0 1-1,0 0 1,0 0-1,1 0 1,-1-1-1,1 1 1,0 0-1,0 0 1,1 6-1,0-8 10,-1-1 0,0 1-1,0-1 1,1 0 0,-1 1-1,1-1 1,-1 0 0,1 1-1,0-1 1,0 0 0,-1 0-1,1 0 1,0 0 0,0 1 0,0-1-1,0 0 1,0-1 0,0 1-1,1 0 1,-1 0 0,0 0-1,0-1 1,1 1 0,-1 0-1,0-1 1,1 1 0,2-1-1,-1 1 37,-1-1 0,1 0-1,0-1 1,0 1-1,-1 0 1,1-1 0,0 0-1,0 0 1,-1 1-1,1-2 1,-1 1 0,1 0-1,-1 0 1,0-1 0,1 1-1,-1-1 1,0 0-1,0 0 1,0 0 0,0 0-1,0 0 1,0 0-1,2-4 1,4-7 14,-1 1 0,0-1 0,6-18 0,-10 26-7,10-30-18,10-21-352,-23 56 285,0-1 0,0 0 0,1 0 0,-1 0 0,0 1 0,1-1 0,-1 0 0,0 1 0,1-1 0,-1 0-1,1 1 1,-1-1 0,1 0 0,0 1 0,-1-1 0,1 1 0,0-1 0,-1 1 0,1-1 0,0 1 0,-1 0 0,2-1-1,-1 2 3,0 0 0,1 0 0,-1 0 0,0 0 0,0 0 0,0 0-1,0 0 1,0 0 0,0 1 0,-1-1 0,2 2 0,0 0 23,5 7 11,0 1 1,1-2 0,0 1-1,1-1 1,0-1 0,0 1-1,1-2 1,0 1 0,1-1-1,20 10 1,-25-14 47,1 0 0,-1-1 0,0 0 0,1 0-1,-1-1 1,1 0 0,-1 0 0,1 0 0,0-1 0,0 0-1,-1 0 1,1-1 0,-1 0 0,1 0 0,0 0 0,-1-1 0,0 0-1,1-1 1,-1 1 0,0-1 0,0 0 0,7-5 0,-6 2-36,1 0 1,0-1 0,-1 1-1,0-2 1,-1 1 0,0-1-1,10-15 1,-1-5 46,13-33 0,-16 34-78,-1-1-105,-9 21 64,0 0 0,1 1 0,-1-1 0,1 1 0,1 0 0,6-10 0,-9 16 36,-1-1 0,1 1-1,0 0 1,-1 0 0,1-1 0,-1 1-1,1 0 1,-1 0 0,1 0-1,0 0 1,-1 0 0,1 0 0,-1 0-1,1 0 1,0 0 0,-1 0-1,1 0 1,0 0 0,-1 0-1,1 1 1,-1-1 0,1 0 0,-1 0-1,1 1 1,-1-1 0,1 0-1,-1 1 1,1-1 0,-1 0 0,1 1-1,-1-1 1,1 1 0,-1-1-1,0 1 1,1-1 0,-1 1-1,16 19-205,-12-13 203,-1 1 0,1 0 1,-1 0-1,-1 0 0,4 17 0,0 2-105,-2-11 151,0 0 0,2 25 0,-6-36 22,0 0 1,1 0 0,-2 0-1,1 1 1,0-1-1,-1 0 1,0 0 0,0 0-1,-1-1 1,0 1-1,1 0 1,-5 6 0,5-9-19,-1 0 1,0 0-1,1-1 1,-1 1 0,0-1-1,0 1 1,0-1-1,0 0 1,0 1 0,0-1-1,0 0 1,-1-1-1,1 1 1,0 0 0,0-1-1,-1 1 1,1-1-1,-1 0 1,1 0 0,0 1-1,-3-2 1,-8 0-7,0 0 1,-22-6-1,11 2-14,15 4-9,2 0 0,0 0 0,0 0 0,-7-3 0,5 2-287,15 6 42,16 7 15,1-5 215,0 0 0,1-1 0,24 1 0,-38-5 79,0-1 1,0 0 0,0 0-1,0-1 1,0 0 0,0-1-1,0 0 1,0-1 0,15-6-1,-20 7-23,0-1-1,0-1 0,0 1 0,0-1 0,-1 0 1,1 0-1,6-8 0,24-37 63,-16 20-37,-8 13-82,0 0 0,-2-1 0,9-19 0,-17 27-172,-1 7-1,0 6 70,-1 10 40,-1-1 0,0 0 0,0 0-1,-8 21 1,6-25 90,1 1-1,1-1 0,0 0 0,0 1 0,1-1 1,0 1-1,0 0 0,1-1 0,2 19 1,-2-27 0,0 1 0,1-1 1,-1 1-1,0 0 1,1-1-1,-1 1 0,1-1 1,0 1-1,-1-1 1,1 0-1,0 1 0,0-1 1,0 0-1,0 1 1,0-1-1,0 0 0,0 0 1,0 0-1,1 0 1,-1 0-1,0 0 0,1 0 1,-1 0-1,0-1 1,1 1-1,-1 0 0,1-1 1,-1 0-1,1 1 1,0-1-1,1 1 0,4-2 53,-1 1 0,0-1-1,1-1 1,-1 1 0,0-1 0,11-4-1,43-16-53,8-2-36,127-64 0,-105 35-129,-81 49 195,-7 6-21,-8 12-17,2-5-10,-13 20 125,14-25-116,0 1 0,0-1 0,1 1-1,-1-1 1,1 1 0,0 0-1,-2 10 1,3-10 30,0 0-1,1-1 1,0 1-1,0 0 1,0 0 0,0-1-1,1 1 1,0 0 0,2 8-1,-2-10-7,0-1 0,0 1 0,1-1 1,-1 0-1,0 0 0,1 1 0,0-1 0,-1 0 0,1 0 0,0-1 0,0 1 0,0 0 0,0 0 0,0-1 1,1 0-1,-1 1 0,0-1 0,1 0 0,4 1 0,0 0 8,0-1 0,0 0 0,0 0 0,0-1 1,0 0-1,0-1 0,1 1 0,-1-1 0,0-1 0,7-1 0,12-2-485,-15 4-1446,-9 1 1246,-1 0 0,1 0-1,-1 0 1,1 0 0,-1 0 0,1 0-1,-1-1 1,1 1 0,1-2 0,2 0-2936,-2 5 1212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1:5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 7456,'-68'-15'3392,"50"10"-2944,13 1 192,5 8-448,-4-4-512,8 0 160,6 0-448,3 5 352,14-2-2400,4 5 1440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1:5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13 463 1664,'0'0'111,"-1"-1"1,1 1-1,-1 0 1,1 0-1,-1 0 1,1 0-1,-1-1 1,1 1-1,-1 0 1,1 0-1,-1 0 1,1 0-1,-1 0 1,1 0-1,-1 1 1,1-1-1,-1 0 1,1 0-1,-1 0 1,0 1-1,-1 3 3276,2-3-3259,0-1 1,0 1 0,1-1 0,-1 1-1,0-1 1,0 1 0,0-1-1,1 0 1,-1 1 0,0-1-1,0 1 1,1-1 0,-1 0-1,0 1 1,1-1 0,-1 0 0,0 0-1,1 1 1,-1-1 0,0 0-1,1 0 1,-1 1 0,1-1-1,-1 0 1,1 0 0,-1 0-1,1 0 1,-1 0 0,0 0-1,1 1 1,-1-1 0,1 0 0,-1 0-1,1-1 1,-1 1 0,1 0-1,-1 0 1,1 0 0,-1 0-1,0 0 1,2-1 0,18-5 1415,-14 3-1328,0 0 0,0 0 0,-1-1 0,1 0 1,-1 0-1,0-1 0,-1 1 0,1-1 0,6-9 0,3-6-117,14-25-1,-22 35-56,-2 4-96,0 0 1,-1 0 0,0-1-1,0 1 1,0 0 0,-1-1 0,0 0-1,0 1 1,0-10 0,-2 19-21,-1 1 0,1-1 1,-1 0-1,0 0 1,-2 5-1,-1 6 57,-3 21 89,-3 39 1,1-2 459,-53 251 1121,53-251-1286,8-53-50,-1 0 0,-6 26 0,7-44 809,0-7-714,4-15-110,12-63-236,4 1 1,3 1 0,34-79-1,-33 104-66,27-63 0,30-49 59,-69 147-86,2 1 1,0 0-1,18-21 0,-30 40 9,0 1 0,1-1-1,-1 1 1,0-1 0,1 1-1,-1-1 1,1 1 0,0 0-1,-1-1 1,1 1 0,0 0-1,0 0 1,0 0 0,0 1-1,0-1 1,-1 0 0,2 1-1,-1-1 1,0 1 0,0 0-1,3-1 1,-2 2 3,-1 0 0,0 0 0,0-1 0,0 1 0,0 0 0,0 1 0,0-1 0,0 0 0,-1 0 0,1 1 0,0-1 0,-1 1 0,1 0 0,-1-1 0,1 1 0,-1 0-1,0 0 1,0 0 0,2 3 0,5 10 20,-1 1 1,0 0-1,-1 0 0,0 1 0,4 27 0,-8-35 35,-1 1 1,0-1 0,-1 1-1,1 0 1,-2 0-1,0-1 1,0 1-1,-1-1 1,0 1 0,0-1-1,-7 16 1,6-20-19,1 0 0,-1-1 0,0 1 0,0-1 0,-1 0 0,1 0 0,-1 0 0,0 0 1,0 0-1,-1-1 0,1 0 0,-8 5 0,4-4 39,0-1-1,0 0 1,0 0 0,0 0 0,0-1-1,-1 0 1,-11 0 0,-62 4-338,120 8-22,-3-11 501,0 0-1,0-3 1,0 0-1,66-12 1,-82 10-128,0-2 0,-1-1 0,1 0 0,27-13 0,-39 15-37,0 0-1,0-1 1,0 0-1,-1 0 1,0-1-1,0 0 1,0 0-1,-1-1 1,1 1-1,-1-1 0,-1 0 1,1 0-1,-1-1 1,4-8-1,-3 3-24,-2 0 0,1 0 0,-2 0 0,1-1 0,-2 1 0,0-1 0,0-15 0,-1 22-33,1 1 1,0 0-1,0 0 0,1-1 0,-1 1 0,1 0 1,0 1-1,1-1 0,-1 0 0,1 0 0,0 1 0,0 0 1,0-1-1,7-5 0,-8 7 9,1 0 0,0 1 0,-1 0-1,1-1 1,0 1 0,0 0 0,0 0 0,0 1 0,0-1-1,1 0 1,-1 1 0,1 0 0,-1 0 0,1 0 0,-1 0-1,1 1 1,-1-1 0,1 1 0,-1 0 0,1 0 0,0 1-1,6 0 1,-7 0 6,0 1 0,0-1 0,0 1 0,0 0 0,-1 0 0,1 0 0,0 0 0,-1 0 0,0 1 0,1-1 0,1 4 0,0-1-20,0 0 0,-1 0 0,1 1 0,3 10 0,-2-3 21,-2 0 0,1 0 0,-2 0 0,0 1 0,0-1 0,-2 1 0,1-1 0,-2 1 0,0-1 0,0 1 0,-1-1 1,-6 17-1,-2 17 86,9-43-83,1 1 0,-1 0 0,1 0 0,0 0-1,0-1 1,1 1 0,0 6 0,0-11 16,-1 1 0,0-1 0,1 1 0,-1-1 0,0 1 0,1-1 0,-1 1 0,1-1 1,-1 0-1,1 1 0,-1-1 0,1 0 0,-1 1 0,1-1 0,-1 0 0,1 0 0,0 1 0,-1-1 0,1 0 1,-1 0-1,1 0 0,0 0 0,-1 0 0,1 0 0,0 0 0,-1 0 0,1 0 0,-1 0 0,1 0 1,1-1-1,25-5 78,-20 4-35,80-26-37,0-3-1,88-46 1,-138 61-76,-20 9-33,23-13-1,-40 19 89,1 1 0,-1 0-1,0 0 1,0 0 0,0 0-1,1-1 1,-1 1-1,0 0 1,0 0 0,0 0-1,1 0 1,-1 0 0,0 0-1,0 0 1,1-1 0,-1 1-1,0 0 1,0 0 0,1 0-1,-1 0 1,0 0 0,0 0-1,1 0 1,-1 0 0,0 0-1,0 0 1,1 1-1,-1-1 1,0 0 0,0 0-1,1 0 1,-1 0 0,0 0-1,0 0 1,1 0 0,-1 1-1,0-1 1,0 0 0,0 0-1,0 0 1,1 1 0,-1-1-1,0 0 1,0 0-1,1 16-5,-10 19-74,1-14 19,4-12 57,0 0 0,1 0 0,0 1 1,0 0-1,-1 17 0,4-23 7,0-1 0,0 1 1,0-1-1,1 1 0,0-1 0,-1 1 0,1-1 0,1 0 0,-1 1 0,0-1 0,1 0 0,-1 0 0,1 0 0,0 0 0,0 0 0,1 0 1,2 2-1,-4-4 21,1 0 1,0 0-1,-1-1 1,1 1-1,0-1 1,0 1 0,0-1-1,-1 0 1,1 1-1,0-1 1,0 0-1,0 0 1,0-1-1,0 1 1,-1 0 0,3-1-1,0 0 34,0 0 1,0 0-1,0 0 0,0 0 0,0-1 1,0 1-1,4-4 0,-4 2-21,-1-1-1,1 1 0,-1-1 1,1 0-1,-1 0 0,0-1 1,-1 1-1,1-1 0,3-8 1,-6 12-32,2-4-4,-1 0 0,0-1 0,0 1 0,0-1 0,0 1 0,-1-1 1,0 0-1,0 1 0,-1-1 0,1 1 0,-3-9 0,0 2-15,0 0 0,-1 1-1,0-1 1,-8-16 0,8 22-46,0-1 0,0 1 0,0 0 0,-9-9 0,12 14 46,-1-1 0,1 1 0,-1 0 0,1-1 0,-1 1 0,0 0 0,0 0 0,1 0 0,-1 0 0,0 0 0,0 0 1,0 1-1,0-1 0,0 1 0,0-1 0,0 1 0,0 0 0,0 0 0,0 0 0,-4 0 0,5 0 12,1 0 0,-1 1-1,1-1 1,-1 0-1,0 0 1,1 0 0,-1 1-1,1-1 1,-1 0 0,1 1-1,-1-1 1,1 1-1,-1-1 1,1 1 0,-1-1-1,1 1 1,-1-1 0,1 1-1,0-1 1,-1 1-1,1-1 1,0 1 0,0-1-1,-1 1 1,1 0 0,0-1-1,0 1 1,0 0-1,0-1 1,0 1 0,-1-1-1,1 1 1,1 0 0,-1-1-1,0 2 1,0 0-25,0 0 0,1 0 0,0 1 0,-1-1 0,1 0 0,0 0 0,0 0 0,2 3 0,-1-1 34,1-1-1,0 1 1,0-1-1,0 0 1,1 1-1,-1-2 1,1 1-1,0 0 1,0-1-1,0 1 1,0-1-1,0 0 1,0-1 0,0 1-1,1-1 1,-1 0-1,1 0 1,-1 0-1,9 0 1,4-1 20,0 0 0,1-2 1,31-6-1,-19 3-23,140-20 114,-1-3-162,-91 14 58,29-8 94,-107 22-106,0 0 0,0 0 0,1 0-1,-1 0 1,0 0 0,0 0 0,1-1 0,-1 1 0,0 0 0,0 0 0,1 0 0,-1 0 0,0 0 0,1 0 0,-1 0 0,0 0 0,0 0 0,1 0 0,-1 0 0,0 0 0,0 1 0,1-1 0,-1 0 0,0 0 0,0 0 0,1 0 0,-1 0 0,0 0-1,0 1 1,1-1 0,-1 0 0,-6 7 24,-18 7-134,-39 24 136,16-9-123,11-9 74,8-6 64,1 2-1,1 0 1,-36 31-1,59-45-45,1 0-1,0 0 1,0 0-1,0 0 1,0 0-1,1 1 1,-1-1 0,0 0-1,1 1 1,0 0-1,0-1 1,0 1 0,0 0-1,0 0 1,0 3-1,1-4 7,0 0 0,0 0 0,0 0 0,1 0 0,-1 0-1,1 0 1,-1 0 0,1 0 0,0-1 0,0 1-1,0 0 1,0 0 0,0-1 0,0 1 0,0 0 0,0-1-1,1 1 1,-1-1 0,1 0 0,-1 1 0,1-1 0,0 0-1,2 1 1,7 5 1,2 0 0,-1-1 0,1-1 0,0 0 0,0-1 0,0 0 0,0-1 0,19 2 0,-2-2 121,1-1 1,53-5-1,-49-2-18,1-2 0,-1-1-1,67-26 1,-33 10-11,-42 15-60,0-1 0,0-1 0,-2-2 0,34-20 1,-54 30-34,1-1 10,-1 0 0,1 0 0,5-6 1,-9 8-9,0 0-1,-1 0 1,0 0 0,1 0 0,-1 0 0,0 0 0,0 0 0,0 0 0,0 0 0,-1 0 0,1 0 0,-1-1 0,1-3 0,0 3-9,-1 0 0,0 0 0,0 0 0,0 0 0,0 0-1,0 0 1,-1 0 0,0 0 0,1 0 0,-1 0 0,0 1 0,0-1-1,-1 0 1,1 0 0,-1 1 0,1-1 0,-1 1 0,0 0 0,0-1 0,0 1-1,0 0 1,0 0 0,0 0 0,0 0 0,-1 1 0,-3-3 0,2 2-32,-1 0 0,0 0 0,0 1 0,0-1 0,0 1 0,0 0 0,0 1 0,0-1 0,0 1 0,0 0 0,-1 0 0,1 1 1,0 0-1,0 0 0,0 0 0,0 0 0,0 1 0,-6 2 0,5-1 12,0 0-1,0 0 1,0 1 0,0 0-1,1 0 1,-1 0 0,1 1 0,0 0-1,0 0 1,1 0 0,-1 0-1,1 1 1,-3 6 0,5-9 26,1-1 0,0 1 0,0-1 1,0 1-1,0 0 0,0-1 0,0 1 0,1 0 1,0-1-1,-1 1 0,1 0 0,0 0 1,0 0-1,0-1 0,1 1 0,-1 0 1,1 0-1,0-1 0,-1 1 0,1 0 1,0-1-1,1 1 0,-1-1 0,0 1 0,1-1 1,3 4-1,-1-1 5,1 0-1,0 0 1,0-1 0,1 0 0,-1 0-1,1 0 1,0-1 0,0 1 0,12 3-1,0-1 72,0-1 0,0-1 1,0-1-1,0 0 0,1-1 0,-1-1 0,1-1 0,-1-1 0,1 0 0,21-5 0,-32 4-59,0 0-1,0 0 1,-1-1-1,1 1 1,-1-2-1,0 1 1,0-1 0,0 0-1,0-1 1,-1 1-1,0-1 1,0-1-1,0 1 1,0-1-1,-1 0 1,0 0-1,6-10 1,3-7-9,-2-2 0,0 0 0,14-43 0,-16 39-19,6-18-35,-8 21-43,1 0 0,21-38-1,-29 61 61,0 1 1,1 0-1,-1 0 0,1 0 0,0 0 0,-1 0 0,1 1 0,3-3 1,-4 4 13,-1 0 1,1 0 0,-1 0-1,0 0 1,1 0 0,-1 0 0,1 0-1,-1 1 1,1-1 0,-1 0-1,1 0 1,-1 0 0,0 1-1,1-1 1,-1 0 0,1 1 0,-1-1-1,0 0 1,1 1 0,-1-1-1,0 1 1,0-1 0,1 0-1,-1 1 1,0-1 0,0 1 0,0-1-1,1 1 1,-1-1 0,0 1-1,0-1 1,0 1 0,6 17-34,2 15 34,-2 0 0,-1 0 0,-1 0 0,-2 1 0,-2-1 0,-1 1 0,-1 0 0,-2-1-1,-1 0 1,-11 36 0,14-60 19,-5 17 161,-11 26 1,15-45-132,-1 0 0,1 0 0,-1 0 1,-1 0-1,1-1 0,-1 0 0,0 0 1,-7 6-1,11-10-20,-1-1-1,0 0 1,0 0 0,0 1 0,1-1 0,-1 0-1,0-1 1,0 1 0,-1 0 0,1 0 0,0-1-1,0 0 1,0 1 0,0-1 0,0 0-1,-1 0 1,1 0 0,0 0 0,0 0 0,0-1-1,0 1 1,0-1 0,-1 1 0,1-1-1,0 0 1,0 0 0,0 0 0,0 0 0,1 0-1,-1 0 1,0 0 0,0-1 0,-1-1-1,-3-2-20,0 0 0,1-1 0,-1 0 0,1 0 0,1-1 0,-1 0 0,1 1 0,-3-9 0,5 12 5,1-1 1,0 0 0,0 0 0,1 1 0,-1-1 0,1 0 0,0-5-1,0 8-3,0 0 0,0 1 0,-1-1-1,1 0 1,1 0 0,-1 1 0,0-1-1,0 0 1,0 0 0,0 1 0,0-1-1,1 0 1,-1 0 0,0 1 0,1-1-1,-1 0 1,1 1 0,-1-1 0,0 1-1,1-1 1,-1 0 0,1 1 0,0-1-1,-1 1 1,1-1 0,-1 1 0,1 0-1,0-1 1,-1 1 0,1-1 0,0 1-1,0 0 1,-1 0 0,1 0 0,0-1-1,0 1 1,-1 0 0,1 0-1,0 0 1,0 0 0,-1 0 0,1 0-1,0 0 1,0 0 0,-1 1 0,1-1-1,1 1 1,3 0-33,-1 1 0,0 1 0,1-1 0,-1 0-1,0 1 1,-1 0 0,1 0 0,0 0 0,-1 1 0,0-1-1,0 1 1,4 5 0,-2-3 55,0 0 0,1 0 0,11 9 0,-1-3 33,-11-7 33,1-1 0,0 1 1,11 5-1,-14-9-55,0 0-1,0 0 0,0 0 0,0 0 0,0-1 1,0 1-1,0-1 0,0 0 0,0 0 0,0 0 1,0 0-1,6-2 0,10-3 57,1-2 0,-1 0 0,0-1 0,21-12 0,-19 9-15,10-6-42,-1-1 0,0-2 0,-2 0 0,0-2 0,-2-1 0,30-33 0,-42 39 15,-2 0 0,16-25 0,4-7 139,-26 40-82,-3 4-155,0 0 0,1 0-1,0 0 1,6-6 0,-10 11 47,1-1-1,-1 1 1,1-1 0,0 1 0,-1-1-1,1 1 1,-1 0 0,1-1 0,0 1-1,-1 0 1,1-1 0,0 1 0,-1 0-1,1 0 1,0 0 0,0-1 0,-1 1-1,1 0 1,0 0 0,-1 0 0,1 0-1,0 0 1,0 1 0,-1-1 0,1 0-1,0 0 1,-1 0 0,1 1 0,0-1-1,-1 0 1,1 1 0,0-1 0,-1 0-1,1 1 1,0-1 0,-1 1 0,1-1-1,-1 1 1,1-1 0,-1 1 0,0-1-1,1 1 1,-1 0 0,1 0 0,3 6-8,-1-1 1,0 1-1,0-1 1,0 1 0,-1 0-1,0 0 1,1 9 0,5 51 172,-7-53-121,0 15 35,-2 0 0,0 0 0,-7 32 0,-7 6 349,15-65-406,-1 0 0,1 0 0,-1 0 0,0 0 0,1 0 0,-1 0 0,0 0 0,0 0 1,0 0-1,-1-1 0,1 1 0,0 0 0,-1-1 0,1 1 0,-1-1 0,1 0 0,-1 1 0,0-1 0,1 0 0,-1 0 0,0 0 1,-4 1-1,2-1-4,1 0 0,-1 0 0,0-1 0,0 0 0,0 0 0,0 0 0,0 0 0,1-1 0,-1 1 0,0-1 0,0 0 0,-4-1 1,-56-20 158,46 15-165,-6-4 123,16 7-166,7 4 32,0-1-1,0 1 0,0 0 0,0 0 0,0-1 1,0 1-1,0-1 0,0 1 0,0-1 1,0 0-1,0 1 0,1-1 0,-1 0 1,0 1-1,0-1 0,1 0 0,-2-1 1,4 2 6,-1-1 1,1 1-1,-1 0 1,0 0-1,1 0 1,-1 0 0,1 0-1,-1 0 1,1 0-1,-1 1 1,1-1 0,-1 0-1,2 2 1,2-1 44,37 7 473,45 14 0,-5 0-98,-69-20-377,1 0 0,0 0-1,0-2 1,0 1 0,17-3 0,68-14-2088,-79 12 889,-14 3 342,1 0-469,1-1 0,0 1 0,-1 0 0,1 1 0,9 0 0,-5 4-2491,-11-4 3393,1 1 0,-1-1 0,0 1 0,0-1 0,0 1 0,0-1 0,0 0 0,1 0 0,-1 0 0,0 1 0,0-1 0,0 0 0,1 0-1,-1-1 1,0 1 0,0 0 0,0 0 0,0-1 0,1 1 0,-1 0 0,0-1 0,1 0 0,-1 0 126,0 0 1,-1 0-1,1 0 0,-1 0 1,1 0-1,-1 0 0,1 0 1,-1 0-1,0 0 0,1 0 1,-1-3-1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2:22.24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 3808,'8'11'5831,"12"2"-2868,-6-10-2531,0-2 0,0 0 0,0 0 0,0-1 0,23-3 0,-4 0-106,369 0 1353,-182 26-1448,-56-3 29,58-6 78,-148-12-363,76-9 0,30-6 480,-10 2-355,-109 5 86,89-20 1,-139 22-179,9-1 336,-30 14-419,-3-5 28,0 0 0,0 0-1,-27 3 1,-44-2-75,20-1 188,-348 47-130,-24 2-121,182-21 477,-5 5-88,-20 1 594,197-33-915,110-13-102,76-2 137,154 7 1,-71 3 132,380-5-131,-288 0-33,-55-1-270,-53 3 1061,-474 27-1860,159-8 828,-330 48 807,-265 91 619,733-153-1073,-2 0-26,0-1 1,0 1 0,-11 0-1,19-3 18,0 1-1,0 0 0,0 0 0,0 0 0,0 0 1,0 0-1,1 0 0,-1 0 0,0 0 0,0 0 1,0 0-1,0-1 0,0 1 0,0 0 0,0 0 0,0 0 1,0 0-1,0 0 0,0 0 0,0 0 0,0 0 1,-1 0-1,1 0 0,0-1 0,0 1 0,0 0 1,0 0-1,0 0 0,0 0 0,0 0 0,0 0 1,0 0-1,0 0 0,0 0 0,0 0 0,0 0 1,0 0-1,0 0 0,0 0 0,-1 0 0,1 0 0,0-1 1,0 1-1,0 0 0,14-5-114,65-17 28,116-17 1,-134 29 78,191-27-11,1 11-1,436 12 1,-629 17 252,114 18 0,-173-20-213,1-1 0,-1 0 0,0 1 1,0-1-1,0 0 0,1 1 0,-1-1 1,0 1-1,0 0 0,0-1 0,0 1 1,2 2-1,-3-3-12,1 0 1,-1 1-1,0-1 1,0 1-1,1-1 1,-1 1-1,0-1 1,0 1-1,0-1 1,0 0-1,0 1 1,1-1-1,-1 1 1,0-1-1,0 1 1,0-1-1,0 1 1,0-1-1,-1 1 1,1-1-1,0 1 1,0-1-1,0 1 1,-2 2-12,1-1 0,0 0 0,-1 0 0,1 0 0,-1 0 0,0-1 0,0 1 0,0 0 0,0-1 0,0 1 0,0-1 0,-3 2 0,-19 9-127,-1-2-1,-41 13 0,46-17 101,-433 117-297,52-54 768,-101-4 367,343-48-372,131-16-699,21-2 115,7-1 38,14-2-58,199-30-74,127-16 198,-289 44 52,255-23-76,-236 25 146,1 4-1,93 12 1,-160-11-45,0-1 8,0 0 0,0 0 0,0 1 1,0 0-1,0 0 0,0 0 0,-1 0 1,1 1-1,0 0 0,-1-1 0,5 4 1,-7-4-29,-1-1 1,0 0 0,0 1 0,1-1-1,-1 1 1,0-1 0,0 0 0,0 1-1,0-1 1,0 1 0,1-1 0,-1 1-1,0-1 1,0 0 0,0 1-1,0-1 1,0 1 0,0-1 0,0 1-1,0-1 1,-1 1 0,1-1 0,0 0-1,0 1 1,0-1 0,0 1-1,-1-1 1,1 0 0,0 1 0,0-1-1,-1 1 1,1-1 0,-1 1 0,-12 11 20,3-5-47,-1-1 0,1-1 0,-1 1 0,0-2 0,0 0 0,-19 5 0,-199 42 73,109-28 239,-457 62 984,408-66-1049,131-15-502,32-4 2,25-4-48,509-59 5,-273 35 460,249 4 114,-475 25-219,-29-1-37,0 1-1,0-1 1,0 0-1,-1 0 0,1 0 1,0 0-1,0 0 1,0 0-1,0 0 1,0 1-1,-1-1 0,1 0 1,0 0-1,0 0 1,0 0-1,0 1 0,0-1 1,0 0-1,0 0 1,0 0-1,0 0 1,0 1-1,0-1 0,-1 0 1,1 0-1,0 0 1,0 1-1,0-1 0,0 0 1,1 0-1,-1 0 1,0 0-1,0 1 1,0-1-1,0 0 0,0 0 1,0 0-1,0 1 1,0-1-1,0 0 1,0 0-1,0 0 0,1 0 1,-1 0-1,0 1 1,0-1-1,0 0 0,0 0 1,0 0-1,1 0 1,-1 0-1,0 0 1,0 0-1,0 1 0,0-1 1,1 0-1,-1 0 1,0 0-1,0 0 0,0 0 1,1 0-1,-1 0 1,0 0-1,0 0 1,0 0-1,0 0 0,1 0 1,-1 0-1,0 0 1,-14 7-130,-14 4-713,-2-2 1,-44 9 0,-65 3-3586,39-9-1822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1:5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2720,'2'-8'1325,"0"1"-1,-1-1 1,1 0 0,-1-13 0,7-7 8850,-8 30-9540,6 79 798,-1-28-903,5 64 552,2 27-42,7 111 249,-3-68-359,-15-162-781,3 26-117,-4-47-422,1 1 1018,-2 12-5639,-8-57-2882,8 22 4368,0-32-1,7-1-356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0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17 271 7040,'-1'0'226,"0"-1"-1,-1 0 1,1 0 0,0 0 0,0 0 0,0 0 0,0 0-1,0 0 1,0 0 0,1 0 0,-1 0 0,0 0-1,0-1 1,1 1 0,-1 0 0,1-1 0,-1 1 0,1 0-1,0-1 1,-1 1 0,1-1 0,0 1 0,0 0-1,0-1 1,0 1 0,0-1 0,0 1 0,1 0 0,-1-1-1,0 1 1,1-1 0,-1 1 0,1 0 0,0-2 0,4-10 101,1 0 1,0 0 0,1 1 0,0 0 0,1 0-1,0 1 1,1 0 0,1 0 0,-1 1 0,2 0-1,-1 1 1,1 0 0,1 1 0,15-9 0,-6 7-196,1 1 0,0 1 0,0 1 0,1 1 0,0 1 1,0 1-1,0 1 0,43-1 0,-54 4-89,0 1 1,0 0-1,-1 0 0,1 1 1,0 0-1,-1 1 0,1 1 1,-1 0-1,0 0 0,0 1 1,-1 1-1,1-1 0,-1 2 1,-1-1-1,12 11 0,-8-5 169,-1 0 0,0 1 0,0 1 0,-2 0 0,18 28 0,-25-36-77,0 0-1,-1 0 1,0 0 0,1 0 0,-2 0 0,1 0-1,-1 0 1,0 1 0,0-1 0,-1 1 0,0-1 0,0 0-1,0 1 1,-1-1 0,0 1 0,0-1 0,0 0 0,-1 0-1,-3 8 1,2-8-66,-1 0 0,0-1 1,1 1-1,-2-1 0,1 0 0,-1 0 0,1 0 0,-1-1 0,-1 1 0,1-1 1,-7 3-1,-1 1 65,0-1 0,-1-1 0,-26 10 0,15-10-63,0 0 0,0-1 0,-40 1 0,-22-4-712,30-3-2759,-6 1-5216,81 1 5944,11 3-1520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0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19 348 2656,'-18'-9'19813,"32"3"-17728,-9 7-1863,-4-1-183,0 0 1,0 0-1,0 0 1,0 0-1,-1 0 1,1 0-1,0 0 1,0 0-1,0-1 1,0 1-1,-1 0 1,1 0-1,0-1 1,0 1-1,0 0 1,-1-1-1,1 1 1,0-1-1,0 1 1,-1-1-1,1 1 1,-1-1-1,1 0 1,0 1-1,-1-1 1,1 0-1,0 0 1,0 0-38,0 0 0,1 0 0,-1 0 0,1 0 0,-1 0 0,1 0 0,-1 1 0,1-1 0,0 0 0,-1 1 0,1 0 0,2-1 0,14-5 127,-13 4-153,0-1 1,1 1 0,-1 0 0,1 1 0,11-3 0,11-3-137,-8 2 273,0 1 0,33-4 0,-15 3-196,110-11-45,-20 7 299,-53 6-102,-53 3 11,-1 0 0,24-5 0,-35 4 25,0 0 0,20 2 1,-8-1 69,-9 2-138,-9-1 15,0 0 0,0 0 0,1-1-1,-1 1 1,1-1 0,5-1 0,22 1-186,-23 0 161,-4-4 0,-5 3 415,1 1-551,-1-1 112,0 0-1,-1 0 1,1 0 0,0 0-1,0 0 1,0 0 0,0 0-1,-1 0 1,1 0 0,0 0 0,-1 0-1,1 1 1,-1-2 0,0 1-6,0 0 7,0-1 1,0 0 0,0 1 0,-1-1-1,1 1 1,0-1 0,-1 1 0,1 0-1,-1 0 1,-3-2 0,-4-4 38,-25-24 30,21 21 49,1-2-1,-20-23 1,5 5-290,21 25 155,1 0 0,0-1 0,0 0 0,0 0 0,-4-8 0,7 11 1,-1 0 0,1 0 0,-1 0 0,0 1 0,1-1 0,-1 1-1,0-1 1,0 1 0,-4-2 0,2 1 48,4 3-47,2 0-90,16 16 48,20 11-101,-22-16 164,18 11 0,16 10-158,-33-21 139,23 14 1,-29-19-6,1 1-1,16 15 0,-22-18-26,-4-3 25,-1 0 30,0 1 0,0-1 1,-1 0-1,1 1 0,0-1 0,-1 0 1,1 1-1,-1-1 0,0 0 0,1 0 1,-1 0-1,0 0 0,0 1 0,0-1 1,0 0-1,0 0 0,0 0 0,0-1 1,-1 2-1,-27 15-228,10-7-134,-16 15-433,12-9-1298,2 0-1,-22 20 0,37-30 1178,0 1 0,1-1 0,0 1-1,0 0 1,0 0 0,1 1 0,0-1 0,0 1-1,1 0 1,-5 14 0,1 15-2090,6-4-917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0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70 4064,'-1'-11'14170,"0"13"-13979,-1 1 0,0-1 0,1 1 1,-1 0-1,1-1 0,0 1 0,0 0 0,0 0 0,0-1 0,1 1 0,-1 0 0,1 5 0,-2 0 18,0 9 39,1-1 0,0 1 0,3 22 0,-1 0 24,6 69 614,-1 0-220,2 169 6,-6-251-456,5 38 0,-1-29-2,-6-4 222,0-22-42,0-17 461,-1-11-680,-5-30 1,-1-3-111,-14-119 132,3 1-389,12 104 251,-2-76-234,3 29-13,4 38 10,1 47-92,11 52 404,31 90-1,-26-70-97,4 9 3,20 22 109,60 84 1,-23-38-52,13 29 122,-82-138-195,19 21 0,-19-25 156,-1 1 0,0 1 0,12 19 0,-19-29-174,0 0 0,1 1 0,-1-1 0,0 0-1,0 0 1,0 0 0,1 0 0,-1 0 0,0 0 0,0 0 0,0 0 0,1 0 0,-1 1 0,0-1 0,0 0 0,1 0 0,-1 0 0,0 0 0,0 0-1,0 0 1,1 0 0,-1-1 0,0 1 0,0 0 0,0 0 0,1 0 0,-1 0 0,0 0 0,0 0 0,0 0 0,1 0 0,-1 0 0,0-1-1,0 1 1,0 0 0,1 0 0,5-8 324,-5 2-252,0 0 0,0 0 0,-1 0-1,-1-11 1,0-5 66,-9-193 480,10 176-565,1 1 0,8-45-1,2 25-215,23-68 0,5 2-462,-36 108-298,-1 7-1028,-1 15-1097,-2 11-411,-1 0-1,-5 21 1,3-18 400,0 2-2333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0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3328,'13'-11'19077,"-17"22"-18648,1-1 1,1 0-1,-1 1 1,2-1-1,0 1 1,0 17-1,8 69 218,-2-29-434,-2-18-216,2 74 209,0-52-307,-3-59-1470,0-21-3935,-3 1 3954,1 0 1,1 0 0,-1 1 0,1-1 0,4-13 0,7-10-3926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0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5632,'-1'-12'13690,"16"15"-8095,-2 0-5926,9-2 725,0-1 0,0-1 0,0-1 0,0 0 0,38-11 0,30-4-145,117-7-329,-168 23-1395,-24 1-2986,-16 8-2632,-3 0 4139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1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2 997 3808,'-1'9'1294,"1"-9"-1122,0 1-1,0-1 0,0 1 0,0-1 0,0 0 1,0 1-1,0-1 0,0 1 0,0-1 0,0 1 1,0-1-1,0 0 0,0 1 0,0-1 0,0 1 1,1-1-1,-1 0 0,0 1 0,0-1 1,0 1-1,1-1 0,-1 0 0,0 1 0,0-1 1,1 0-1,-1 0 0,0 1 0,1-1 0,-1 0 1,0 0-1,2 1 0,-2-1-103,0 0 0,0 0 1,1 0-1,-1 1 0,0-1 0,0 0 1,0 0-1,1 0 0,-1 0 0,0 1 0,0-1 1,0 0-1,0 0 0,1 0 0,-1 1 1,0-1-1,0 0 0,0 0 0,0 1 0,0-1 1,0 0-1,0 0 0,0 0 0,0 1 1,0-1-1,0 0 0,0 1 0,0-1 0,0 0 1,0 0-1,0 1 0,0-1 0,0 0 1,0 0-1,0 1 0,0-1 0,0 0 0,0 0 1,0 0-1,0 1 0,-1-1 0,1 0 0,0 0 1,0 10 7995,1-11-7947,1 0 0,0 0-1,-1 0 1,1-1 0,0 1 0,-1 0-1,0 0 1,1-1 0,-1 1-1,0-1 1,1 1 0,-1-1 0,0 0-1,1-2 1,11-29 491,-4 8-353,23-47 209,39-130 0,-61 162-447,37-129 538,-32 123-289,34-70 0,-29 81-253,2 1 0,2 0 1,32-35-1,12-5-95,-58 65 116,1 0-1,-1 1 0,2 0 0,-1 0 0,19-7 0,-27 13-41,0 1 0,0 0 0,1 0 0,-1 0 0,1 1 0,-1-1 0,1 1-1,-1-1 1,1 1 0,-1 1 0,0-1 0,1 0 0,-1 1 0,1-1 0,-1 1 0,1 0 0,-1 1 0,0-1-1,0 0 1,0 1 0,0-1 0,5 5 0,-3-2 28,0 0-1,-1 0 1,0 0 0,1 1-1,-2-1 1,1 1 0,-1 0-1,1 0 1,-1 0 0,-1 1-1,1-1 1,2 8 0,-4-8-2,4 8 96,-1 1 1,3 21-1,-6-30-68,-1 0-1,0 0 1,0 0 0,-1 0-1,1 1 1,-1-1 0,0 0-1,-1 0 1,1 0 0,-4 6-1,-2 4 14,-1-1 0,-1-1-1,0 1 1,-1-1 0,0-1-1,-1 0 1,0-1 0,-1 0-1,0 0 1,-1-1 0,0-1-1,-1 0 1,0-1 0,0-1-1,-16 7 1,-8 5-70,36-19-47,21 1-236,-11 1 278,0 1-1,-1 0 0,0 0 0,1 0 0,-1 1 0,0 0 0,-1 0 0,1 1 0,-1 0 0,0 0 0,8 9 0,-4-4 14,-1 1 1,0 1-1,-1 0 1,0 0-1,9 20 1,-15-25 30,0-1 0,0 1 0,0 0 0,-1 0 0,1 12 0,0-4 65,-2-11-51,0 0 0,0-1-1,0 1 1,0 0 0,-1 0-1,1-1 1,-1 1 0,0-1 0,0 1-1,0 0 1,-1-1 0,0 0-1,1 1 1,-1-1 0,0 0 0,0 0-1,-1 0 1,-2 3 0,1-2 2,0 0 1,0 0-1,-1-1 1,1 0-1,-1 0 1,1 0-1,-1 0 0,0-1 1,0 0-1,-1 0 1,1 0-1,-6 1 1,-11 0 9,-1 0 0,-1-1-1,1-1 1,0-2 0,0 0 0,0-1 0,-28-7 0,25 3-906,1-1 1,-1-1-1,1-1 0,1-1 1,0-2-1,-26-16 0,47 26 782,1 1-366,0 0 0,0 1 1,1-1-1,-1 0 0,1-1 1,-1 1-1,1 0 0,-1 0 1,1-1-1,0 1 0,0 0 1,-1-1-1,1 1 0,0-1 1,0 0-1,0 1 0,1-1 1,-1 0-1,0-2 1,4-8-5293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1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 4160,'-9'-5'18197,"9"13"-16555,-4 97 424,-28 154-1,23-199-1732,9-59-391,-8 67 302,7-38-3411,1-50-6133,0-10 1006,0 21 3990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1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18 152 7456,'-14'-7'2421,"14"7"-2204,-1 0 0,1 0 1,0-1-1,0 1 0,-1 0 0,1-1 0,0 1 1,0 0-1,-1 0 0,1-1 0,0 1 0,0 0 1,0-1-1,0 1 0,-1 0 0,1-1 0,0 1 1,0 0-1,0-1 0,0 1 0,0-1 0,0 1 0,0 0 1,0-1-1,0 1 0,0 0 0,0-1 0,0 1 1,0 0-1,1-1 0,-1 1 0,0-1 0,0 1 1,0 0-1,0 0 0,1-1 0,-1 1 0,1-1 1,2-3 948,13-6-194,0 1 0,1 0-1,0 2 1,0-1 0,25-5-1,93-18 145,-131 31-1081,225-39 189,-211 38-482,24 1 0,-21 0-847,-18 0 608,1 0-1,-1 0 1,1 1 0,-1 0-1,7 1 1,-9-1-28,0-1 1,0 0-1,1 1 1,-1 0-1,0-1 0,0 1 1,0 0-1,0 0 1,0 0-1,0-1 1,0 1-1,0 0 0,0 0 1,0 1-1,0-1 1,-1 0-1,2 1 1,1 9-2740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1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32 3552,'2'-7'1702,"-2"7"-1624,1 0 0,-1 0 1,0-1-1,0 1 0,0 0 0,0 0 1,0-1-1,1 1 0,-1 0 1,0-1-1,0 1 0,0 0 1,0 0-1,0-1 0,0 1 0,0 0 1,0-1-1,0 1 0,0 0 1,0 0-1,0-1 0,0 1 1,0 0-1,-1-1 0,1 1 0,0 0 1,0 0-1,0-1 0,0 1 1,0 0-1,-1 0 0,1-1 1,0 1-1,0 0 0,0 0 0,-1 0 1,1-1-1,-1-13 11355,1 20-9645,-2 22-657,0-1 0,-8 30 0,2-9-684,-1 26 361,0 95 0,1-45-1933,8-124 1075,0 0 1,0 0 0,0 0 0,-1 0 0,1 0 0,0 1 0,0-1 0,0 0 0,0 0 0,0 0 0,0 0 0,0 0 0,0 0-1,0 0 1,0 0 0,0 0 0,-1 0 0,1 0 0,0 0 0,0 0 0,0 0 0,0 1 0,0-1 0,0 0 0,0 0-1,0 0 1,-1 0 0,1 0 0,0 0 0,0 0 0,0 0 0,0 0 0,0 0 0,0 0 0,0-1 0,0 1 0,-1 0-1,1 0 1,0 0 0,0 0 0,0 0 0,0 0 0,0 0 0,0 0 0,0 0 0,0 0 0,0 0 0,-1 0 0,1 0 0,0 0-1,0-1 1,0 1 0,0 0 0,0 0 0,0 0 0,-5-4-1506,4 2 900,0 0 0,1 0 0,-1 0 1,0 0-1,1 0 0,0 0 0,-1 0 1,1-3-1,-4-14-4684,0 6 2459,3-8-1189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9:55:2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1 832,'3'1'408,"0"-1"0,0 1 0,0-1 1,0 1-1,0 0 0,0 0 0,4 2 0,2 1 727,1-7-778,-10 3-318,1 0-1,0 0 0,0-1 1,-1 1-1,1 0 1,0 0-1,0 0 0,0 0 1,-1-1-1,1 1 1,0 0-1,-1-1 0,1 1 1,1-2-1,0 2 258,0-1-1,1 1 1,-1 0-1,0 0 1,1 0-1,-1 0 1,0 0-1,3 0 1,-1 1-503,34-3 1046,-28 1-806,0 0 1,0 1 0,1 0-1,-1 1 1,13 2-1,11 3 93,45 3-1,16-4 536,2-1-200,-2-1 97,-58 1-1507,-65 5-4720,1-4 3594,-8-11 299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1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7552,'-7'-8'7212,"22"7"987,-5 2-9408,175-15 5366,-77 4-3333,18-3-417,11-1-371,-70 13-1044,-65 1 187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1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14 409 6816,'-13'-13'15733,"26"10"-14325,5 4-1301,0 1 1,0 0-1,0 2 1,21 6 0,8 2-140,-36-10 50,34 8 53,0 1-1,67 26 1,-98-30-23,-1 0 1,1 0-1,18 16 1,-26-19 0,0 1 1,-1 0-1,1 0 0,-1 1 1,0-1-1,-1 1 0,0 0 1,0 0-1,5 10 1,-8-12-18,0-1 0,0 1 0,0-1 1,-1 1-1,0-1 0,1 1 1,-1 0-1,0-1 0,-1 1 1,1-1-1,-1 1 0,1 0 1,-1-1-1,0 1 0,0-1 0,-4 7 1,3-5-4,-1 0 0,1-1 0,-1 1 0,-1-1 0,1 1 0,-1-1 0,1 0 1,-1 0-1,-1-1 0,-6 6 0,8-7-6,-1-1-1,1 0 1,0 0 0,-1 0 0,1-1-1,-1 1 1,1-1 0,-1 0-1,1 0 1,-1 0 0,1 0 0,-1-1-1,1 1 1,-1-1 0,1 0 0,0 0-1,-1 0 1,-5-3 0,14-1 25,9-2-5,0 1 0,0 0 0,26-7 0,7-3 169,12-4 160,18-8-195,-36 12-50,51-12 1,20-7 97,-101 30-214,10-2 113,-1-1 1,-1-1 0,1-1 0,19-14-1,-34 21-85,-1 0 0,1-1-1,-1 0 1,0 0-1,0 0 1,0-1 0,-1 1-1,0-1 1,0 0 0,0 0-1,0 0 1,-1 0-1,1-1 1,-1 1 0,-1-1-1,1 1 1,-1-1 0,0 1-1,0-1 1,0-9-1,-2 5-36,0 0-1,-1 0 0,0-1 0,0 1 0,-1 0 1,0 1-1,-1-1 0,-7-14 0,0 4-435,-1 1 1,-25-33-1,12 26-2072,0 0 0,-50-37 0,54 46-19,4 1-2546,17 15 4806,-1 0 0,1 1 0,0-1 0,-1 0 0,1 0 0,0 0 0,0 0 0,0 1 0,-1-1 0,1 0 0,0 0 0,0-2 0,0 3 254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42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25 273 2144,'-22'-17'981,"22"17"-844,-1-1 0,1 1-1,0-1 1,-1 1 0,1-1 0,0 1 0,0-1-1,0 1 1,0-1 0,-1 1 0,1-1-1,0 0 1,0 1 0,0-1 0,0 1-1,0-1 1,0 1 0,0-1 0,1 1-1,-1-1 1,0 1 0,0-1 0,0 1-1,0-1 1,1 1 0,-1-1 0,0 1-1,1-1 1,-1 1 0,1-1 0,11-15 4729,-11 16-4689,-1 0 0,0 0 0,0 0 1,1 0-1,-1 0 0,0 0 0,4 1 3190,-4 0-3190,5 8 1428,1 13-1047,2 62 895,-2 104 1,-1-13-484,0-89 433,3-101-587,-3-4-645,-1-1 1,2-26-1,1-8-40,31-128-188,-8 36 370,16-21-681,-42 154 451,1 1-1,0 0 0,10-17 1,-12 25-61,0-1 1,0 1 0,1 0 0,-1 0-1,1 0 1,0 0 0,0 0 0,0 1 0,1 0-1,-1 0 1,6-3 0,-8 5-22,1 0 1,-1 1 0,0-1-1,0 1 1,0 0-1,1 0 1,-1 0 0,0 0-1,1 0 1,-1 0-1,0 0 1,0 1-1,1-1 1,-1 1 0,0 0-1,0-1 1,0 1-1,0 0 1,0 0-1,0 1 1,0-1 0,0 0-1,0 1 1,-1-1-1,1 1 1,1 1 0,5 5 8,0 1 1,-1-1 0,10 19-1,-9-16 12,-2 1 0,1 0 0,-2 0 0,1 0 0,2 15 0,-6-21 34,-1 0 0,1 0 1,-2 0-1,1 0 0,-1 0 0,0 1 0,0-1 0,-1 0 0,0 0 0,0 0 0,0 0 0,-1 0 0,-2 7 1,1-6-22,0 0 0,0 0 0,-1-1 0,0 1 0,0-1 0,0 0 0,-1 0 0,0-1 0,0 1 0,-1-1 0,1 0-1,-1-1 1,0 1 0,-1-1 0,-12 6 0,8-5 13,1 0 0,-1-1 0,-1 0 0,-15 3 0,5-2-48,17-3-81,0-1 0,-1 0 0,1 0 0,-7 0 0,22 8-68,2 0 127,-1 0 0,-1 0-1,1 2 1,-2-1 0,1 1 0,-1 1 0,-1-1 0,9 18 0,-4-2 6,0 0 1,15 55 0,-24-71 53,-1 0 0,-1 1 0,0 0 0,-1-1 0,0 1 1,-1 19-1,-1-23 0,0-1 0,0 1 0,-1-1 0,0 0 1,0 0-1,-1 0 0,0 0 0,0 0 0,0 0 0,-1-1 1,-6 8-1,8-11-27,-1 0 0,0 0 0,0 0 0,0-1 0,-1 1 0,1-1 0,0 0-1,-1 0 1,0 0 0,1 0 0,-1-1 0,0 0 0,0 1 0,0-1 0,0-1 0,0 1 0,0-1 0,0 1 0,-5-1 0,-5-1 32,0 0-1,0-1 1,0 0-1,-14-4 1,27 6-42,1 0 0,0 0 0,0 0-1,-1 0 1,1 0 0,0 0 0,0 0 0,-1-1 0,1 1 0,0 0 0,0 0 0,-1 0 0,1 0 0,0 0 0,0 0 0,0 0-1,-1 0 1,1-1 0,0 1 0,0 0 0,0 0 0,-1 0 0,1 0 0,0-1 0,0 1 0,0 0 0,0 0 0,-1-1 0,1 1-1,0 0 1,0 0 0,0-1 0,0 1 0,0 0 0,0 0 0,0-1 0,0 1 0,0 0 0,0 0 0,0-1 0,0 1 0,0 0-1,0 0 1,0-1 0,0 1 0,0 0 0,0 0 0,0-1 0,0 1 0,0 0 0,1 0 0,-1 0 0,0-1 0,0 1 0,0 0-1,0 0 1,1 0 0,-1-1 0,0 1 0,0 0 0,0 0 0,1 0 0,-1 0 0,0-1 0,21-13 27,-16 11-20,5-3-4,88-62 18,274-206 773,-288 214-982,-86 62 178,1 1 0,-1-1 0,1 1 0,0-1 0,0 1 0,-2 4 0,2-3-13,-8 26 26,1 1 0,1 0 0,2 1-1,1 0 1,1-1 0,2 39 0,1-65 24,1 0 0,-1 0 0,1 0 0,0 0 0,3 10 0,-4-14-20,0 0 0,1 0 0,-1 0 0,0 0 0,1 0 0,-1 0 0,1 0 0,0 0 0,-1 0 0,1 0 0,0 0 0,0-1 0,-1 1 0,1 0 0,0 0 0,0-1 0,0 1 0,0-1 0,0 1 0,0-1 0,0 1 0,0-1 0,0 1 0,0-1 0,0 0 0,0 0 0,0 0 0,1 1 0,-1-1 0,0 0 0,0 0 0,0-1 0,0 1 0,2 0 0,4-2 22,-1-1 1,0 1 0,0-1-1,-1 0 1,1 0 0,-1 0-1,1-1 1,-1 0 0,0 0-1,0-1 1,7-8 0,4-7-23,22-36 1,-27 40 6,2-8 31,-10 18-73,0 0-1,1 0 1,-1 0-1,7-6 1,-9 11 22,6-7-252,-6 16-66,-2 6 236,2 20-40,-2 53 41,0-79 122,0 0 0,1 0-1,0 0 1,1 0 0,0 0 0,0-1 0,1 1 0,0 0 0,0-1 0,5 11-1,-7-18-27,0 1-1,1 0 1,-1 0-1,1-1 0,-1 1 1,1 0-1,-1-1 1,1 1-1,0-1 1,-1 1-1,1-1 0,0 1 1,-1-1-1,1 1 1,0-1-1,-1 1 0,1-1 1,0 0-1,0 0 1,0 1-1,-1-1 0,1 0 1,1 0-1,0 0 6,0 0-1,0 0 0,0 0 1,0-1-1,0 1 0,-1-1 1,1 1-1,0-1 0,0 0 1,1-1-1,2 0 11,-1-1 1,1 0-1,-1 0 1,0 0-1,0-1 1,-1 1-1,5-6 1,67-112-27,-48 75 63,31-43 0,-13 28 8,44-78-1,-71 106-52,-2 0-1,-2 0 1,-1-2-1,14-56 1,-22 73-10,-3 10-49,0 0 0,0-1 0,-1 1 0,0-1 0,0 1 0,-1-1 0,0-8 0,0 16 38,0 1 0,0 0-1,0 0 1,0-1-1,0 1 1,0 0-1,0-1 1,0 1-1,0 0 1,0 0 0,-1-1-1,1 1 1,0 0-1,0 0 1,0-1-1,0 1 1,0 0 0,-1 0-1,1-1 1,0 1-1,0 0 1,0 0-1,0 0 1,-1 0-1,1-1 1,0 1 0,0 0-1,-1 0 1,1 0-1,0 0 1,0 0-1,-1-1 1,1 1-1,-1 1-1,0-1 0,1 0 0,-1 1 0,1-1 0,-1 0 0,1 1-1,0-1 1,-1 1 0,1-1 0,-1 1 0,1-1 0,0 1 0,-1-1 0,1 1-1,0-1 1,-1 2 0,-9 22-63,-9 31 0,9-22 138,-3 12 61,1 2 0,2 0 0,-6 85 0,17 143 235,6-220-497,-2-14-3007,-4-14-5125,-1-29 7157,-1-1 0,1 0 1,-1 0-1,1 0 0,-1 0 0,-2-3 0,-16-32-3430,16 32 3998,-46-75-2549,-2 3 4115,-7 2 3965,-7 4 3812,61 68-8320,2 2 76,-1 0 1,1-1-1,0 1 0,0-1 1,-3-4-1,4 6-445,1 1-1,0-1 1,0 1-1,-1-1 1,1 1-1,0-1 1,0 0-1,0 1 1,0-1-1,0 0 1,0 1-1,0-1 1,0 1-1,0-1 1,0 0-1,0 1 1,0-1-1,1 1 1,-1-1-1,0 0 1,0 1-1,1-1 1,-1 1-1,0-1 1,1 1-1,-1-1 1,0 1-1,1-1 1,-1 1-1,1-1 1,-1 1-1,1 0 1,-1-1-1,1 1 1,-1 0-1,2-1 1,5-2 172,0 0 0,0 0 0,1 0 0,-1 1 0,1 1-1,-1-1 1,1 1 0,0 0 0,11 1 0,0-1-100,233-3-62,-231 5-920,29 7 0,-4 2-4526,-43-9 4593,1 0 0,-1 0 1,1 0-1,-1 1 0,5 2 0,-5-2-741,-1 0-1,1 1 0,-1-1 0,0 0 0,3 5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42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374 587 3072,'-1'-1'52,"1"1"0,0 0-1,0 0 1,0 0 0,0 0 0,0 0 0,0-1 0,0 1-1,0 0 1,-1 0 0,1 0 0,0 0 0,0 0 0,0-1-1,0 1 1,0 0 0,4-7 6200,-11 3-2575,0 0-1678,6 4-1876,0-1 0,1 1 0,-1-1-1,0 1 1,1-1 0,-1 1-1,0 0 1,0 0 0,0-1 0,1 1-1,-1 0 1,0 0 0,0 0-1,0 0 1,0 0 0,-13 1 374,0 0 0,0 1 0,0 0 0,0 1 1,1 1-1,-24 10 0,19-6-321,-1 1 1,1 1-1,1 0 1,-18 15-1,24-16-114,1 0 0,0 1 0,0 0 0,1 0 0,1 1 1,0 1-1,0-1 0,2 1 0,-1 0 0,1 1 0,1 0 0,0 0 0,1 0 0,0 0 0,1 0 0,0 1 0,2 0 0,-2 17 0,3-27-31,0 1 0,1-1-1,-1 1 1,1-1 0,0 1 0,0-1 0,0 1-1,1-1 1,0 0 0,0 1 0,0-1-1,0 0 1,0 0 0,1-1 0,0 1 0,-1 0-1,2-1 1,-1 0 0,5 5 0,-3-5 17,0 0 1,0 0-1,0 0 1,0-1-1,1 0 1,-1 0-1,1 0 1,-1 0-1,1-1 1,0 0-1,0 0 1,-1-1-1,1 0 1,0 0-1,6-1 1,-4 0-55,1 0 0,-1-1 0,1-1 0,-1 1 0,0-1 0,0-1 0,0 0 0,-1 0 0,1 0 0,-1-1 0,0 0 1,0 0-1,0-1 0,-1 0 0,11-13 0,3-6-91,-1-2 1,29-54-1,-44 74 93,97-201-339,-81 158 299,-2-1 0,13-67 0,-20 68 29,-3 0 1,-2-1-1,0-101 0,-7 144 23,0 0 0,-3-16-1,3 22-8,1 0 0,-1 0 0,0 0 0,0 1 0,0-1 0,0 0-1,-2-2 1,3 3-1,-1 1 0,1-1 1,-1 1-1,1-1 0,-1 1 0,1 0 0,-1-1 0,1 1 0,-1 0 0,1-1 0,-1 1 0,0 0 0,1 0 0,-1 0 1,1-1-1,-1 1 0,0 0 0,1 0 0,-1 0 0,0 0 0,1 0 0,-1 0 0,0 0 0,-1 1 6,1-1 0,-1 1 0,1 0 0,-1 0 0,1-1 0,0 1 0,-1 0 0,1 0 1,0 0-1,0 0 0,0 1 0,0-1 0,0 0 0,0 0 0,0 1 0,0-1 0,0 0 0,0 3 0,-13 31 58,10-23-35,-27 85 466,-31 170 0,58-242-391,1 0 0,1 0 0,3 50 0,1-58 2,0-1-1,1 0 0,1 1 0,0-1 0,1 0 1,14 28-1,-17-40-89,0 0-1,0-1 1,0 1 0,1-1-1,0 0 1,-1 0 0,1 0-1,0 0 1,1 0 0,-1 0 0,0-1-1,1 0 1,6 3 0,-5-2 2,0-1 0,1-1 0,-1 1 0,1-1 0,0 0 0,-1-1 1,1 1-1,11-1 0,2-3 41,0 0 1,0-1-1,-1 0 0,34-14 1,-35 11-136,0-1-1,-1 0 1,0-1 0,-1-1 0,20-15 0,-32 22 61,-1 1 1,1-1-1,0 1 1,-1-1-1,0 0 1,1 0 0,-1 0-1,0 0 1,0 0-1,-1-1 1,1 1 0,-1 0-1,0-1 1,0 1-1,1-5 1,-2 6 6,0 0 0,0 1 0,0-1 0,0 0 0,0 0 0,0 0 0,-1 0 0,1 0 0,-1 1 0,1-1 0,-1 0 0,0 1 0,0-1 0,0 0 0,0 1 1,0-1-1,0 1 0,0-1 0,0 1 0,0-1 0,-1 1 0,1 0 0,-1 0 0,1 0 0,-1 0 0,1 0 0,-1 0 0,0 0 0,1 0 0,-1 1 0,-3-2 0,0 1 3,0 0-1,0 0 0,0 0 1,-1 0-1,1 1 0,-1 0 1,1 0-1,0 1 0,-9 1 1,5-1 34,0 2 0,-1-1 0,1 1 0,-13 7 0,15-7 18,1 1 0,-1 0 0,1 1 1,0-1-1,0 1 0,1 0 0,-1 1 0,1-1 1,1 1-1,-1 0 0,1 1 0,0-1 0,0 1 1,0-1-1,1 1 0,0 0 0,-3 14 0,4-13-13,0 1-1,1-1 0,1 1 0,-1 0 0,1-1 0,0 1 0,1-1 1,0 1-1,1-1 0,-1 1 0,2-1 0,-1 0 0,1 0 1,0 0-1,8 13 0,-7-15-2,0-1 0,0 0 0,1 0 0,-1 0 0,1 0 0,0-1 0,1 0 0,-1 0 0,1 0 0,0-1 0,-1 1 0,2-2 0,-1 1 0,0 0 0,0-1 0,1-1 0,-1 1 0,9 0 0,1 0 12,-1 0 0,1-1 0,-1-1 0,1-1-1,0 0 1,28-7 0,-24 2-55,0 0 0,0-1-1,-1-2 1,0 0 0,0-1 0,-1 0 0,0-2-1,27-23 1,10-6-79,3 2 1,1 2-1,1 3 0,85-34 0,-97 49 216,-47 17-265,-6 1 117,-4 0 37,-10 3 1,-1 1 0,1 0 0,0 1 0,0 1 0,-34 14 0,42-14 0,-2-1 7,1 2 0,0 0 0,0 0 0,1 1 0,0 0 1,0 1-1,1 0 0,-1 1 0,2 0 0,-16 20 0,19-22 16,1 1 0,-1 0 0,2 0-1,-1 1 1,1-1 0,1 1 0,-1 0 0,2 0 0,-1 0-1,1 1 1,0-1 0,1 0 0,0 1 0,1-1 0,1 19-1,-1-25-18,1 0-1,-1 0 0,1 0 1,0-1-1,-1 1 0,1 0 1,1 0-1,-1 0 0,0-1 1,1 1-1,-1-1 0,1 1 1,0-1-1,0 0 0,-1 1 1,6 3-1,-4-4-8,0 0-1,1 0 1,-1-1 0,1 1-1,-1-1 1,1 0 0,-1 0 0,1 0-1,0 0 1,0 0 0,5-1 0,8 0 43,-1-1 1,1-1 0,-1 0 0,30-9 0,6-3-101,-1-3 0,-1-1 0,-1-3 0,0-2 0,47-30 0,-60 30 47,0-2-1,-2-2 0,37-36 1,-57 47 55,-14 16-57,0-1 1,0 1-1,1 0 0,-1-1 0,0 1 1,0 0-1,0-1 0,0 1 1,1 0-1,-1-1 0,0 1 1,0 0-1,0-1 0,0 1 0,0-1 1,0 1-1,0 0 0,0-1 1,0 1-1,0 0 0,0-1 0,0 1 1,0-1-1,0 1 0,-1 0 1,1-1-1,0 1 0,0 0 0,0-1 1,0 1-1,-1 0 0,1-1 1,0 1-1,0 0 0,-1 0 1,1-1-1,0 1 0,0 0 0,-1 0 1,1-1-1,0 1 0,-1 0 1,1 0-1,0 0 0,-1-1 0,-1 2 2,1-1-1,0 0 1,-1 1-1,1-1 0,0 1 1,-1-1-1,1 1 0,0-1 1,0 1-1,0 0 0,0 0 1,0 0-1,0 0 0,0 0 1,0 0-1,0 0 1,-2 2-1,-2 2 40,-5 5 0,1 1 0,0 0 0,0 1 1,1-1-1,0 1 0,1 1 0,1 0 0,-8 20 0,4-3-40,1 1 0,-9 53 0,17-78 16,0-1 0,1 1 0,-1-1 0,1 0 0,0 1 0,0-1 0,1 1 0,1 9 0,-1-14-9,-1-1-1,0 1 0,0 0 1,1-1-1,-1 1 1,0-1-1,0 0 0,1 1 1,-1-1-1,1 1 0,-1-1 1,1 1-1,-1-1 0,0 0 1,1 1-1,-1-1 0,1 0 1,-1 1-1,1-1 0,0 0 1,-1 0-1,1 0 0,-1 0 1,1 1-1,-1-1 0,1 0 1,0 0-1,-1 0 1,1 0-1,-1 0 0,1 0 1,-1 0-1,1-1 0,0 1 1,-1 0-1,1 0 0,-1 0 1,1 0-1,-1-1 0,1 1 1,-1 0-1,1-1 0,-1 1 1,1 0-1,-1-1 0,1 0 1,3-1 14,-1-1 0,0 1 0,0-1 1,-1 0-1,5-5 0,-2 1-43,-1-1 0,0 1 0,0-1 1,-1 0-1,3-10 0,10-46-219,-8 27 178,-3 18 64,0 2-5,-1 0 0,-1 0 0,0 0 0,0-21 0,-5 27 94,0 12-32,1 6-26,-7 72 403,11 79-64,-3-153-357,0 0-1,1 1 1,0-1 0,0 0 0,1 6-1,-1-10 12,-1 0-1,0 1 1,1-1 0,-1 0-1,1 0 1,0 1-1,-1-1 1,1 0-1,0 0 1,0 0-1,0 0 1,0 0-1,0 0 1,0 0-1,0 0 1,0 0-1,0 0 1,0-1-1,0 1 1,1 0 0,-1-1-1,0 1 1,2-1-1,-2 1-7,0-2 1,0 1-1,0 0 0,0 0 0,0 0 1,0 0-1,-1 0 0,1-1 1,0 1-1,0 0 0,0-1 0,0 1 1,0-1-1,-1 1 0,1-1 1,0 1-1,0-1 0,-1 0 0,2 0 1,12-16 113,-11 13-89,53-74 354,-41 54-453,2 1-1,0 1 1,2 0-1,41-38 1,-56 56 61,3-1 22,0 0 1,0 0 0,0 0 0,0 0 0,8-2 0,-14 6-25,-1 1 0,1 0 0,-1 0 0,1 0 0,-1 0 0,1 0 0,-1 0 0,0 0 0,1 0 0,-1 0 0,1 0 0,-1 0 0,1 0 0,-1 0 0,1 0 0,-1 0 0,1 0 0,-1 0 0,1 1 0,-1-1 0,0 0 0,1 0 0,-1 1 0,1-1 0,-1 0 0,0 0 0,1 1 0,-1-1 0,0 0 0,1 1 0,-1-1 0,0 1-1,0-1 1,1 0 0,-1 1 0,0-1 0,0 1 0,0-1 0,1 1 0,-1-1 0,0 1 0,2 22-36,-2-22 37,-8 97 219,4-70-102,1-1 0,2 49 1,1-75-115,0 0 0,0 0 0,0 0 0,0 1 0,0-1 0,0 0 0,0 0 0,1 0 0,-1 0 0,0 0 0,1 0 0,-1-1 0,0 1 0,1 0 0,-1 0 0,1 0 0,0 0 0,-1 0 0,1-1 0,0 1 0,-1 0 0,1 0 0,0-1 0,0 1 0,0-1 0,0 1 0,-1 0 0,1-1 0,0 0 0,0 1 0,0-1 0,0 0 0,0 1 0,0-1 0,0 0 0,0 0 0,0 0 0,0 0 0,0 0 0,1 0 0,-1 0 0,0 0 0,0 0 0,0-1 0,0 1 0,1-1 0,4-1 21,-1 0 0,1 0 0,-1-1 0,0 0 0,0 0 0,9-7 0,6-9-30,0 0 0,24-32-1,-29 31-7,2 1 0,1 0 0,23-19 0,-39 37 8,0-1 0,-1 1 0,1 0 0,0 0 0,0 0 0,0 0 0,0 0 0,0 0 0,0 0 0,0 1 0,0-1 0,0 1-1,0-1 1,1 1 0,-1 0 0,3 0 0,-4 1 2,0-1-1,1 1 1,-1-1-1,0 1 1,0 0-1,0-1 1,0 1-1,0 0 1,0 0-1,0 0 1,0 0-1,0 0 1,0 0-1,0 0 1,0 0-1,-1 1 1,1-1-1,-1 0 1,1 0-1,-1 1 1,1-1-1,-1 0 1,0 1-1,1-1 1,-1 0-1,0 1 1,0 2-1,3 31 34,-2 0 1,-2 0-1,-6 50 0,4-67 2,0-1-1,-2 0 1,0 0-1,0-1 0,-2 1 1,0-1-1,-1-1 1,0 1-1,-19 24 0,8-16 1,0-1 0,-2-1 0,-1-1 0,-43 32 0,54-44-20,0-2-1,0 0 1,-1 0-1,0-1 1,0 0-1,-1-1 1,1-1-1,-17 4 1,22-6-53,0-1 1,0-1-1,0 1 0,0-1 0,0 0 1,-1-1-1,1 1 0,0-2 1,0 1-1,1-1 0,-1 0 0,0 0 1,0-1-1,1 0 0,-1 0 1,1 0-1,-6-5 0,4 2-38,0 1 0,0-1 0,1-1 1,0 1-1,-6-9 0,11 13 97,0-1 1,0 0-1,0 0 1,1 0-1,-1-1 1,1 1-1,0 0 0,0 0 1,0-1-1,1 1 1,-1-1-1,1 1 1,0 0-1,-1-1 0,2 1 1,-1-1-1,1-4 1,0 6 14,-1 0 0,1 0 1,0 0-1,0 0 1,0 0-1,0 0 0,0 0 1,0 0-1,1 1 0,-1-1 1,1 0-1,-1 1 0,1-1 1,-1 1-1,1 0 1,0-1-1,0 1 0,3-1 1,5-3 76,0 0 1,15-4 0,-16 6-62,12-3 79,0 0 0,1 2 0,28-3 0,70 0-49,-43 4-67,16 2-216,-55 2-3467,-28-3 1284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42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109 390 7040,'-2'-2'488,"0"0"-1,1 0 1,0 0 0,-1 0 0,1-1 0,0 1-1,0 0 1,-1-4 0,1-7 5468,1 13-5813,0-1 0,0 1 0,0 0 0,0-1 0,0 1 0,0-1 0,0 1 0,0 0 0,0-1 0,0 1 0,0 0 1,0-1-1,0 1 0,0 0 0,-1-1 0,1 1 0,0 0 0,0 0 0,0-1 0,-1 1 0,1 0 0,0-1 0,0 1 0,-1 0 0,1 0 0,0 0 0,-1-1 0,1 1 0,-1 0 0,-11 2 2030,9-1-1985,0 1 0,1-1 0,-1 1 1,0 0-1,0 0 0,-3 4 0,0 1-85,1 0-1,0 1 0,0-1 0,1 1 1,0 1-1,1-1 0,-1 0 1,1 1-1,1 0 0,-2 12 1,0 3-4,1 1 1,1 36-1,2-47-39,0 1 0,2-1-1,4 23 1,-4-30 10,0 0-1,1 0 0,-1-1 1,1 1-1,0-1 1,1 0-1,-1 0 1,1 0-1,7 7 1,-11-12-80,1 0 1,0-1-1,-1 1 1,1-1-1,0 1 1,0-1 0,0 1-1,-1-1 1,1 1-1,0-1 1,0 0-1,0 1 1,0-1 0,0 0-1,0 0 1,-1 0-1,1 1 1,0-1-1,0 0 1,0 0 0,0-1-1,0 1 1,0 0-1,0 0 1,0 0-1,0-1 1,0 1 0,-1 0-1,2-1 1,0 0-12,0 0 1,0-1-1,-1 1 0,1 0 1,0 0-1,-1-1 1,0 1-1,1-1 1,-1 0-1,0 1 1,1-1-1,-1 0 0,1-2 1,1-4 2,-1-1 1,0 1-1,2-13 0,0 0 14,2-18 28,-1-1-1,-2 0 1,-1 0-1,-6-49 1,0 61 37,4 26-67,0 1 0,0 0 0,-1 0 0,1 0 0,-1-1 0,1 1 0,-1 0 0,1 0 0,-1 0 0,0 0 0,1 0-1,-1 0 1,0 0 0,0 0 0,0 0 0,0 0 0,0 0 0,-1 0 0,2 1 6,-1-1 0,1 1-1,0 0 1,-1 0 0,1 0-1,0 0 1,-1 0 0,1 0-1,0 0 1,-1 0 0,1 0-1,0 1 1,0-1 0,-1 0-1,1 0 1,0 0 0,-1 0-1,1 0 1,0 0 0,0 1-1,-1-1 1,1 0 0,0 0-1,0 0 1,-1 1 0,1-1-1,0 0 1,0 0 0,0 1-1,0-1 1,-1 0 0,1 0-1,0 1 1,-4 10 61,4-10-57,-2 6 75,1-1 0,0 1 0,1 0 0,0 0 0,0-1 0,0 1 1,1 0-1,0 0 0,3 11 0,-2-10 37,1-1 0,-1 1-1,1 0 1,1-1 0,0 0-1,0 0 1,8 11 0,-11-16-68,1 0 0,-1-1 0,1 1 0,0-1 1,-1 0-1,1 0 0,0 1 0,0-1 0,0-1 0,0 1 0,0 0 1,0 0-1,0-1 0,0 1 0,0-1 0,0 1 0,0-1 0,1 0 1,-1 0-1,0 0 0,0 0 0,0 0 0,0-1 0,0 1 0,1-1 1,-1 1-1,0-1 0,0 0 0,3-1 0,5-4 40,0 1-1,0-1 1,0-1 0,10-9-1,-11 9-28,43-34 211,136-113-70,-152 121-191,-2-1 1,-1-2-1,28-40 0,-59 73 0,8-13-35,2 1-1,-1 0 1,2 1-1,19-18 1,-31 32 24,-1 0-1,0-1 0,1 1 1,-1 0-1,1 0 1,-1-1-1,0 1 1,1 0-1,-1 0 1,1 0-1,-1 0 1,1 0-1,-1-1 1,0 1-1,1 0 1,-1 0-1,1 0 1,-1 0-1,1 0 1,-1 0-1,1 0 0,-1 1 1,0-1-1,1 0 1,-1 0-1,1 0 1,-1 0-1,1 0 1,-1 1-1,0-1 1,1 0-1,-1 0 1,0 1-1,1-1 1,-1 0-1,0 1 1,1-1-1,-1 0 1,0 1-1,1-1 1,-1 1-1,0-1 0,0 0 1,0 1-1,1-1 1,-1 1-1,0-1 1,0 1-1,0-1 1,0 0-1,0 1 1,0 0-1,4 26-114,-3 1 96,-2-1-1,-6 34 0,2-12 18,-39 266 85,32-259-62,-2 0-1,-3-1 0,-40 89 1,35-99 55,-2-1-1,-2-1 1,-1-1 0,-2-2 0,-36 38-1,60-72-57,-1 0 0,0 0 0,0-1 0,0 1 0,-1-2 0,1 1 0,-1-1 0,0 0 0,-13 5 0,19-8-19,-1-1 0,0 0 0,1 0 0,-1 1-1,0-1 1,1 0 0,-1 0 0,0-1 0,0 1-1,1 0 1,-1-1 0,0 1 0,1-1 0,-1 1-1,1-1 1,-1 0 0,1 1 0,-1-1 0,1 0-1,-1 0 1,1 0 0,0 0 0,-1-1 0,1 1-1,0 0 1,0 0 0,-2-4 0,0 1-21,0-1 1,1 0-1,-1 0 1,1 0-1,1-1 1,-1 1 0,-1-7-1,2 4 36,-1-1-1,2 0 0,-1 0 1,1 0-1,0 0 1,1 0-1,0 1 1,0-1-1,1 0 1,0 0-1,1 1 0,0 0 1,0-1-1,1 1 1,6-11-1,-3 9 37,0 1 0,0 0 0,1 0 0,0 1-1,0 0 1,1 0 0,0 1 0,0 0 0,1 1 0,0 0 0,16-7-1,1 1-276,0 3 0,0 0-1,1 1 1,0 2 0,1 1-1,51-3 1,-68 8-1142,0 0 0,1 1 1,16 3-1,-20-2-512,-1 0 1,0 0 0,10 5-1,13 11-2431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42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6 815 3232,'-5'4'7330,"5"-4"-7199,9 10 3037,15 7-763,-18-13-2037,0-1 0,1 1-1,-1-2 1,1 1 0,0-1 0,0 0-1,0 0 1,0-1 0,0 0 0,0 0-1,0-1 1,0 0 0,13-1-1,-11-1-118,1 0 0,-1-1-1,0 0 1,1 0 0,-1-1-1,-1 0 1,1-1 0,15-10-1,-6 1-68,-1 0 0,0-1 0,16-20 0,35-48 413,-30 35-399,41-60 156,-69 91-413,-7 10 77,1 0-1,0 1 1,0-1-1,1 1 1,0 0-1,0 0 0,0 1 1,10-8-1,-14 12-15,-1 1 0,1-1 1,0 1-1,0 0 0,0-1 0,0 1 0,0 0 0,0-1 0,0 1 0,0 0 1,0 0-1,0 0 0,0 0 0,0 0 0,0 0 0,0 0 0,0 0 0,0 0 0,0 1 1,0-1-1,0 0 0,0 0 0,0 1 0,-1-1 0,1 1 0,0-1 0,0 1 1,0-1-1,0 1 0,-1 0 0,1-1 0,0 1 0,-1 0 0,2 1 0,1 3 12,1-1 0,-1 1 0,-1 0 0,5 9 0,-6-10-10,5 11 58,0 0 1,-2 1-1,0 0 0,0 0 0,0 20 0,1 81 281,-9-27-202,3-79-78,-1-1 0,0 0 0,0 0 0,-1 0 0,0 0 0,-8 14 0,11-22-54,-1-1 0,0 1 0,0-1 0,1 0 0,-1 1 0,0-1 0,0 0 1,0 0-1,-1 0 0,1 0 0,0 0 0,0 0 0,-1 0 0,1 0 0,0 0 1,-1 0-1,1-1 0,-1 1 0,-2 0 0,3-1-16,-1 0 0,0 0 0,1 0-1,-1 0 1,1 0 0,-1-1 0,1 1 0,-1-1 0,1 1 0,-1-1-1,1 1 1,-1-1 0,1 0 0,-1 0 0,1 0 0,-1-1 0,-5-3-53,1-1 0,1-1 0,-1 1 1,1-1-1,-9-14 0,-26-40-164,-13-24-498,49 76 645,-6-7-334,9 15 207,3 3 69,6 9 122,62 83 569,-57-79-295,0-1 0,1 0-1,1-1 1,17 11 0,-29-21-189,1 0 0,1-1 0,-1 0 0,0 0 0,0 0 0,1 0 0,-1-1 0,1 1 0,-1-1 0,1 0 0,7 0 0,-5-1 16,0-1 0,-1 0 0,1 0 0,0 0 0,0-1 0,0 0 0,9-4-1,5-3-5,-1-2-1,1 0 1,-2-1-1,29-23 0,69-68 117,-65 55-156,42-45-139,-93 92 86,0 1 0,0-1 0,0 0 1,0 0-1,0 0 0,0-1 0,0 1 1,0 0-1,0 0 0,-1 0 0,1-1 0,-1 1 1,1 0-1,-1-1 0,1 1 0,-1 0 0,1-1 1,-1 1-1,0-1 0,0 1 0,0-2 0,0 3 15,0 0-1,0 0 0,0-1 1,0 1-1,0 0 0,0 0 0,0 0 1,0 0-1,-1 0 0,1-1 0,0 1 1,0 0-1,0 0 0,0 0 0,0 0 1,0 0-1,0 0 0,-1 0 0,1 0 1,0-1-1,0 1 0,0 0 1,0 0-1,0 0 0,-1 0 0,1 0 1,0 0-1,0 0 0,0 0 0,0 0 1,0 0-1,-1 0 0,1 0 0,0 0 1,0 0-1,0 0 0,0 0 1,-1 0-1,1 0 0,0 0 0,0 0 1,0 0-1,0 1 0,0-1 0,0 0 1,-1 0-1,1 0 0,0 0 0,0 0 1,-8 7-64,5-4 26,0 0 48,0 0 0,0 1 0,0-1 0,1 1 0,-1 0 0,1 0 0,0 0 0,0 0 0,1 0 0,-1 0 0,1 0 0,0 1 0,0-1 1,0 0-1,0 1 0,1 6 0,0 2 59,0 0 0,1 0 1,1 0-1,4 20 0,-4-26-22,0-1 1,0 1-1,1-1 0,0 0 1,0 0-1,1 0 0,-1 0 1,5 5-1,-6-9-24,-1 0 0,1 0 0,0 0 0,0-1 0,-1 1 0,1-1 0,0 1 0,0-1 0,1 1 0,-1-1 0,0 0 0,0 0 0,1 0 0,-1 0 0,0-1 0,1 1 0,-1-1 0,1 1 0,-1-1 0,0 0 0,1 0 0,-1 0 0,1 0 0,-1 0 0,4-1 0,-1-1-3,0 1 0,-1-1-1,1 0 1,-1-1 0,1 1 0,-1-1 0,0 0-1,4-4 1,28-29 19,-28 25 18,1 2 1,15-13-1,1 2-185,39-28-80,-64 48 208,0 0-1,1 0 0,-1 0 0,0 0 1,0-1-1,0 1 0,1 0 0,-1 0 1,0 0-1,0 0 0,1 0 0,-1 0 1,0 0-1,1 0 0,-1 0 0,0 0 1,0 0-1,1 0 0,-1 0 0,0 0 1,0 0-1,1 0 0,-1 0 0,0 0 0,0 0 1,1 0-1,-1 1 0,0-1 0,0 0 1,1 0-1,-1 0 0,0 0 0,0 1 1,0-1-1,1 0 0,-1 0 0,0 0 1,0 1-1,0-1 0,0 0 0,0 0 1,1 1-1,-1-1 0,0 0 0,0 0 1,0 1-1,0-1 0,0 0 0,0 0 1,0 1-1,0-1 0,0 0 0,0 1 0,0 16 8,0-15-10,-5 76 259,4-69-52,1-7-75,4-6-63,-2 1-65,9-8 96,-1-2-94,1 2 0,1 0 0,0 0 0,22-15 0,-20 17-4,26-11-1,-34 18-44,0-1 0,1 1 0,-1 0 0,1 1 0,-1 0 0,14-1 0,-18 2 35,-1 0 1,1 0-1,-1 0 1,1 1-1,-1-1 1,1 0-1,-1 1 1,1-1 0,-1 1-1,0 0 1,1 0-1,-1-1 1,0 1-1,1 0 1,-1 0-1,0 0 1,0 0-1,0 0 1,0 0-1,0 1 1,0-1-1,0 0 1,1 3-1,1 3 9,0-1 0,-1 1 0,0 0 0,2 7 0,0 3 66,-1-9-23,-1 0 0,2-1-1,-1 0 1,1 1 0,0-1-1,8 11 1,-10-16-37,0 0 1,0 1-1,1-1 0,-1-1 0,0 1 1,1 0-1,-1-1 0,1 1 1,-1-1-1,1 0 0,0 1 1,-1-1-1,1-1 0,0 1 1,0 0-1,0-1 0,0 1 1,0-1-1,0 0 0,0 0 1,0 0-1,3-1 0,7-1 28,1-1-1,0-1 1,-1 0-1,0-1 0,19-8 1,58-40-54,-40 23 53,50-30-346,-81 46-48,-13 8 96,-12 10 108,-2 2 150,2 0 0,-1 0 0,0 1 0,1 0 0,1 0 0,-1 0 0,1 1 1,-4 8-1,-32 70-17,33-68 25,-5 13 25,-27 69 192,39-95-182,-1 0 0,2 0 1,-1-1-1,0 10 0,1-14-34,0 1 0,0-1 1,0 0-1,0 0 0,0 0 0,0 0 1,0 1-1,0-1 0,0 0 0,0 0 1,0 0-1,0 1 0,0-1 0,0 0 1,0 0-1,0 0 0,0 0 0,0 1 1,1-1-1,-1 0 0,0 0 0,0 0 1,0 0-1,0 1 0,0-1 1,0 0-1,0 0 0,1 0 0,-1 0 1,0 0-1,0 0 0,0 0 0,0 1 1,1-1-1,-1 0 0,0 0 0,7-4-52,6-12-44,-3-1-5,0 0 0,-1 0 0,-1-2 0,8-24 0,-10 26 72,1-1-1,0 1 0,1 0 1,1 0-1,13-16 0,-22 32 22,0 0 0,1 1-1,-1-1 1,1 0-1,-1 1 1,0-1 0,1 1-1,0-1 1,-1 1-1,1-1 1,-1 1 0,1-1-1,0 1 1,-1 0-1,1-1 1,0 1 0,-1 0-1,1-1 1,0 1 0,-1 0-1,1 0 1,0 0-1,0-1 1,1 1-1,-2 1 5,1-1 0,0 1 0,-1-1-1,1 1 1,-1-1 0,1 1 0,-1 0-1,1-1 1,-1 1 0,1 0 0,-1-1-1,0 1 1,1 0 0,-1 0 0,0-1-1,0 1 1,0 0 0,1 0 0,-1 0-1,1 8 54,0 0-1,-1 0 1,0 11-1,-4 50 142,-4-1-1,-18 84 1,20-128-134,-1-1 1,-1 0 0,-1 0 0,-2 0-1,0-2 1,-1 1 0,-1-1 0,-1-1-1,-29 34 1,35-47-47,-1 0 0,0 0 1,-1 0-1,1-1 0,-1-1 0,-1 1 0,1-2 0,-1 0 0,-22 8 1,26-11-49,-1 0 1,0 0 0,0-1-1,0 0 1,0 0 0,0-1-1,0 0 1,0-1-1,0 1 1,0-1 0,0-1-1,1 0 1,-1 0 0,0 0-1,-13-7 1,16 6-40,0 0 0,0 1 0,1-2 0,-1 1 0,1 0 0,-1-1 0,1 0 0,0 0 0,-5-7 0,8 10 63,1-1 1,-1 1 0,0-1-1,0 0 1,1 1 0,-1-1-1,1 0 1,-1 0 0,1 1-1,0-1 1,0 0 0,0 0-1,0 0 1,0 1 0,0-1-1,0 0 1,1 0 0,-1 0-1,0 1 1,1-1 0,0 0-1,-1 1 1,1-1 0,0 0-1,0 1 1,0-1 0,0 1-1,0-1 1,0 1-1,1 0 1,-1-1 0,2-1-1,3-1-1,-1-1 0,1 1 0,0 0 0,0 0 0,0 1 0,9-4 0,43-14-52,-40 15 69,78-20 138,6-2-173,-49 8 93,-1-3 1,-1-2-1,-1-2 1,49-35-1,-39 18 14,-1-3-1,81-83 0,-118 104-80,-1 0-1,-1-2 1,-1 0-1,17-34 1,-23 36 14,-1 0 0,-2-1-1,0 0 1,11-50 0,8-117 408,-23 151-390,-4 25-47,0 6 44,0 0 0,-1 1 0,0-1 0,-1 0 1,0 0-1,-1 0 0,-3-16 0,4 28-21,0 0 1,0-1-1,-1 1 0,1-1 0,0 1 0,0-1 1,0 1-1,0 0 0,0-1 0,-1 1 0,1 0 1,0-1-1,0 1 0,-1-1 0,1 1 1,0 0-1,-1 0 0,1-1 0,0 1 0,-1 0 1,0-1-1,-4 6 6,-4 17-25,-52 223 81,53-195 69,1-1 0,3 1 1,1 55-1,5-73-46,2 1 0,1 0 0,2-1 0,1 0 0,1-1 0,1 0 0,20 39 0,-27-64-46,0 1-1,1-1 1,0 0 0,0 0-1,0 0 1,1-1-1,0 1 1,0-1 0,7 5-1,-10-9-31,0 1 0,1-1 0,-1 0-1,0 0 1,1 0 0,-1 0 0,1 0-1,0-1 1,-1 1 0,1-1 0,0 1-1,-1-1 1,1 0 0,0 0 0,-1-1-1,1 1 1,-1 0 0,1-1 0,0 1-1,-1-1 1,1 0 0,-1 0 0,1 0-1,-1 0 1,0-1 0,1 1 0,3-4-1,4-2-85,-1-1-1,0 0 1,-1-1-1,1 0 1,-2-1-1,1 1 1,9-19-1,-6 10-57,-2-1 0,0-1-1,10-31 1,-18 44 116,1 1 1,-1 0-1,1-1 0,-2 1 1,1-1-1,-1 1 0,0-1 0,0 1 1,-3-12-1,3 16 31,-1 0 0,1 0 0,-1 0-1,0 0 1,0 0 0,0 0 0,0 0 0,0 0-1,0 0 1,-1 1 0,1-1 0,-1 0 0,1 1 0,-1-1-1,1 1 1,-1 0 0,0-1 0,0 1 0,0 0 0,0 0-1,0 0 1,0 1 0,0-1 0,0 0 0,0 1-1,0-1 1,0 1 0,0 0 0,0-1 0,-1 1 0,-2 0-1,2 0 5,1 1 0,-1-1 0,0 0 0,0 1 0,0-1 0,0 1 0,0 0 0,1 0 0,-1 0 0,0 0 0,1 1 0,-1-1 0,1 1 0,-1-1 0,-3 5 0,3-3 35,0 1 1,0-1-1,0 1 1,0 0-1,1 0 1,0 0-1,0 1 1,0-1-1,-2 5 1,1 1 42,1 0-1,0 0 1,0 0 0,1 0-1,0 0 1,1 1 0,0-1-1,2 13 1,0-14-53,0 1 1,1-1-1,0 0 0,0 0 1,1 0-1,0 0 0,1-1 1,0 0-1,0 0 1,0 0-1,1 0 0,1-1 1,-1 0-1,1 0 0,0-1 1,1 0-1,12 8 0,-2-3-666,0-1-1,1-1 0,0-1 0,0 0 0,1-1 1,0-2-1,24 5 0,-36-9-902,0 0-1,0 0 1,0-1-1,9 0 0,-16 0 1367,-1 0 0,1 0 0,-1 0 0,0 0 0,1 0 0,-1 0 0,0 0 0,1 0 0,-1 0 0,1 0 0,-1 0 0,0 0 0,1 0 0,-1 0 0,0 0 0,1-1 0,-1 1 0,0 0 0,1 0 0,-1 0 0,0-1 0,0 1 0,1 0 0,-1 0 0,0-1 0,0 1 0,1 0 0,-1-1 0,0 1 0,0 0 0,0-1 0,0 1 0,1 0 0,-1-1 0,0 1 0,0-1 0,-1-2-512,0 0 0,0-1 1,0 1-1,0 0 0,-3-5 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42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96 123 12288,'-58'-35'4575,"39"18"-3583,1 2-256,18 7-1792,5-3 416,3-6 161,7 5 319,7 4-3296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42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38 3968,'0'-1'139,"-1"0"0,1 0 0,0 0 0,0 0 1,0 0-1,0 0 0,0 0 0,0 0 0,0 0 0,0 0 0,1 0 1,-1 0-1,0 0 0,0 0 0,1 0 0,-1 1 0,1-1 0,0-2 1,9-8 6917,-9 11-6869,-1 0 0,0-1 0,1 1 0,-1 0 0,1 0 1,-1 0-1,1 0 0,-1-1 0,0 1 0,1 0 0,-1 0 0,0-1 0,1 1 0,-1 0 1,0-1-1,1 1 0,-1 0 0,0-1 0,3-1 1296,-3 9-468,-1 4-374,-1 0 0,0 0 0,-1 0-1,0-1 1,-10 20 0,-14 46 485,-25 113-1,7-19-446,26-117-536,11-33 16,1 0 0,-8 34 0,14-29 315,11-30-619,-1-3 56,0 0 1,0-1-1,-1 0 1,0-1-1,-1 1 1,8-15-1,34-69-23,-15 25 88,-27 55-5,4-8 82,1 1 0,24-30 0,-35 49-22,0 0 1,-1 0-1,1 0 1,0 0 0,0 0-1,0 1 1,0-1-1,0 0 1,0 1 0,0-1-1,2-1 1,-2 3-18,0-1 0,-1 0 0,1 0 0,-1 0 0,1 0 0,-1 1 0,1-1 0,-1 0 0,1 0 0,-1 1 0,1-1 0,-1 0 0,0 1 0,1-1 1,-1 1-1,1-1 0,-1 1 0,0-1 0,1 0 0,-1 1 0,0-1 0,0 1 0,1 0 0,-1-1 0,0 1 0,0-1 0,0 1 0,0-1 0,1 2 0,1 8 64,1 1-1,-1 0 1,-1 0-1,0 0 1,0 18-1,1 21-128,3-16 240,13 52-1,-17-84-170,0 1 1,0 0-1,0 0 0,0-1 1,1 1-1,-1-1 0,1 1 1,0-1-1,0 0 0,0 0 1,0 0-1,0 0 0,0 0 1,0 0-1,1 0 0,-1 0 1,1-1-1,-1 0 0,1 1 1,-1-1-1,1 0 0,0 0 1,0 0-1,0-1 0,-1 1 1,1-1-1,0 0 0,0 1 1,0-1-1,0 0 0,5-1 1,8-5-80,1 0 1,-1 0-1,1-2 1,-2 0-1,1-1 1,16-13-1,80-70-543,-94 77 551,136-136-192,-88 83 477,-51 50-125,-14 18-106,-1-1 1,0 1 0,1 0-1,-1-1 1,0 1 0,0-1 0,1 1-1,-1-1 1,0 1 0,0-1-1,0 1 1,1-1 0,-1 1 0,0-1-1,0 1 1,0-1 0,0 1-1,0-1 1,0 1 0,0-1 0,0 1-1,0-1 1,0 1 0,0-1 0,-1 1-1,1-1 1,0 1 0,0-1-1,0 1 1,-1-1 0,1 1 0,0-1-1,-1 1 1,1 0 0,0-1-1,-1 0 1,0 1 0,1 0-1,-1 0 0,1 0 1,0 0-1,-1 0 1,1-1-1,-1 1 0,1 0 1,-1 0-1,1 0 1,-1 0-1,1 0 0,-1 1 1,1-1-1,-1 0 1,1 0-1,-1 0 0,1 0 1,-1 1-1,-7 2 27,1 1 0,0 0 0,0 0 0,0 1 0,1 0 0,-1 0-1,1 1 1,-7 8 0,-43 55 151,51-61-167,-45 57 159,-65 96 376,110-153-490,1 0-1,0 1 0,-3 8 0,6-15-43,0 0 0,0-1-1,1 1 1,-1 0-1,1 0 1,0 0 0,0 0-1,-1 0 1,1 0 0,0 0-1,1 0 1,-1 0-1,0 0 1,0 0 0,1-1-1,-1 1 1,1 0 0,0 0-1,1 3 1,-1-4-23,0-1 0,0 1 0,-1 0 0,1-1 0,0 1-1,0-1 1,0 1 0,0-1 0,0 0 0,0 1 0,0-1 0,0 0 0,0 0 0,0 0 0,0 1 0,0-1 0,0 0 0,0 0 0,0 0 0,2-1 0,20-5-292,-15 2 182,0 0 0,0 0-1,-1-1 1,1 0 0,-1 0 0,0-1 0,-1 0-1,1 0 1,-1-1 0,-1 0 0,8-10 0,2-8-113,0 0 0,11-31 0,11-19 315,-32 71 79,-4 9 20,-2 16 55,1-19-236,-3 22 181,2 0 0,0 0 0,2 0 0,5 37 0,-5-55-120,0 0-1,0 0 0,1 0 0,0 0 0,1-1 0,-1 1 0,1-1 0,0 1 0,0-1 0,1 0 0,-1 0 0,1 0 0,1 0 0,-1-1 0,0 0 0,1 0 0,0 0 0,0 0 0,0-1 0,1 0 0,-1 0 0,12 4 0,-14-5-36,1-1 0,0 0 0,-1 0 0,1 0 0,0-1 0,0 0 0,0 1 0,0-1 0,-1-1 0,1 1 0,0 0 0,0-1 0,0 0 0,0 0 0,3-1 0,-2-1-26,0 1-1,0-1 1,0 0 0,-1 0-1,1 0 1,-1-1 0,0 0-1,0 0 1,5-6 0,3-7-64,-1 0 1,0-2 0,-1 1 0,10-27-1,-18 40 64,18-46-91,-11 27 91,1 0 0,13-24-1,-22 65 88,-2 26 25,-1-1 0,-2 0 0,-2 0-1,-13 46 1,16-81-130,1 1 0,-1-1 0,0 0 0,-1 0 0,-8 13 0,11-18-30,-1 0 0,1 0 0,-1 0 1,0 0-1,0 0 0,0 0 0,0 0 0,0 0 0,-1-1 0,1 1 0,-1-1 0,1 0 0,0 0 0,-1 0 0,0 0 0,1 0 0,-1 0 0,0-1 0,-4 1 0,5-1 28,1 0 0,0 0 0,-1 0 0,1-1 0,0 1-1,0 0 1,-1-1 0,1 1 0,0-1 0,0 1 0,0-1 0,0 0 0,0 0 0,-1 1 0,1-1-1,1 0 1,-1 0 0,0 0 0,0 0 0,0 0 0,0 0 0,0-1 0,1 1 26,0 1 1,0 0-1,0 0 1,0 0-1,0 0 1,0 0-1,0 0 1,0-1-1,0 1 1,0 0-1,0 0 1,0 0-1,0 0 1,0 0-1,0 0 1,0 0-1,0-1 1,0 1-1,0 0 1,0 0-1,0 0 1,0 0-1,0 0 1,1 0-1,-1 0 1,0 0-1,0 0 1,0 0-1,0-1 1,0 1 0,0 0-1,0 0 1,0 0-1,0 0 1,1 0-1,-1 0 1,0 0-1,0 0 1,0 0-1,0 0 1,0 0-1,0 0 1,0 0-1,1 0 1,-1 0-1,0 0 1,0 0-1,0 0 1,0 0-1,0 0 1,0 0-1,0 0 1,1 0-1,-1 0 1,0 0-1,0 0 1,0 1-1,0-1 1,0 0-1,9 1 189,-9-1-201,147 14 1667,-127-12-1592,103 1 239,-56-2-262,-58-1-148,92 2 57,-35-4-3250,-61 2 1966,0-1 0,0 0 1,1 0-1,-1-1 0,9-3 0,-14 5 1191,0 0-1,1 0 0,-1 0 0,0 0 1,0 0-1,0 0 0,0 0 1,1 0-1,-1 0 0,0 0 0,0 0 1,0 0-1,-38-12-14854,-1 11 12317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42.1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17 850 4320,'-17'11'6160,"24"-10"-3639,-4-2-2397,1 1 254,-1 0 1,1-1-1,-1 0 0,1 0 1,-1 0-1,1-1 1,-1 1-1,0-1 0,0 1 1,0-1-1,3-3 1,6-4 760,16-17 0,-19 18-796,42-45 1242,23-20-455,85-83 289,-57 52-902,-93 96-353,0 0 0,0 0 1,1 1-1,16-9 0,-26 15-144,1 1 0,0-1-1,-1 1 1,1-1-1,0 1 1,0 0 0,0-1-1,-1 1 1,1 0 0,0 0-1,0-1 1,0 1 0,0 0-1,-1 0 1,1 0 0,0 0-1,0 0 1,0 0 0,0 0-1,0 1 1,-1-1 0,1 0-1,0 0 1,0 1 0,0-1-1,-1 0 1,1 1 0,0-1-1,0 1 1,-1-1-1,1 1 1,0-1 0,-1 1-1,1 0 1,-1-1 0,1 1-1,-1 0 1,1-1 0,-1 1-1,1 0 1,-1-1 0,0 1-1,1 0 1,-1 0 0,0 0-1,0 0 1,1-1 0,-1 1-1,0 0 1,0 1 0,1 4 21,-1-1 0,1 1 0,-1-1 0,0 1 0,-1-1 1,-1 10-1,-28 91 663,18-67-387,-12 61 0,23-91-197,4-8 10,6-13 71,-1 3-188,13-15-92,2 2 0,1 1-1,1 1 1,31-20-1,116-59 19,-162 93 39,18-8-63,-26 13 79,0 1-1,0-1 1,0 0-1,0 1 1,0 0-1,0-1 0,0 1 1,0 0-1,0 0 1,0 0-1,0 0 0,3 1 1,-4-1 19,0 1 0,0 0 0,0-1 0,0 1 0,0 0 0,0 0 0,0-1 0,-1 1 0,1 0 0,0 0 0,0 0 0,-1 0 0,1 0 0,-1 0 0,1 0 0,-1 0 0,1 0 0,-1 0 0,1 1 0,-1-1 0,0 0 0,0 0 0,0 0 0,0 0 0,0 0 0,0 1 0,0-1 0,0 0 0,0 0 0,-1 2 0,1 3 72,-2 1-1,1 0 1,-4 11-1,-16 29 241,16-39-287,0 1 0,1 0 1,1 0-1,0 0 0,0 0 0,-2 15 0,4-22-33,1-1-1,0 1 1,0-1 0,-1 1-1,1-1 1,0 1 0,1-1-1,-1 1 1,0-1-1,0 1 1,1-1 0,-1 1-1,1-1 1,-1 1 0,1-1-1,-1 0 1,1 1 0,0-1-1,0 0 1,0 1-1,0-1 1,0 0 0,0 0-1,0 0 1,0 0 0,0 0-1,0 0 1,1 0 0,-1 0-1,0-1 1,1 1-1,-1 0 1,1-1 0,-1 1-1,1-1 1,-1 1 0,1-1-1,-1 0 1,4 0 0,2 1-30,0-1 1,1-1 0,-1 0 0,0 0 0,1 0-1,12-5 1,5-3-165,30-16-1,-10 5-39,-21 8 132,-15 7 86,0 1-1,0 0 0,12-3 0,-20 6 12,-1 1 0,0 0-1,0 0 1,0 0 0,1 0 0,-1 0-1,0-1 1,0 1 0,1 0 0,-1 0 0,0 0-1,0 0 1,1 0 0,-1 0 0,0 0-1,0 0 1,1 0 0,-1 0 0,0 0-1,0 0 1,1 0 0,-1 0 0,0 0-1,0 0 1,0 1 0,1-1 0,-1 0-1,0 0 1,0 0 0,1 0 0,-1 0 0,0 0-1,0 1 1,0-1 0,1 0 0,-1 0-1,0 0 1,0 1 0,0-1 0,0 0-1,0 0 1,0 0 0,1 1 0,-1-1-1,0 0 1,0 0 0,0 1 0,0-1-1,0 0 1,0 0 0,0 1 0,0-1-1,0 0 1,0 0 0,0 1 0,0-1 0,0 0-1,0 0 1,0 1 0,0-1 0,0 0-1,-1 0 1,1 1 0,0-1 0,0 0-1,0 1 1,-8 22-91,-2 10 187,-3 35 152,7-42-179,1 1-1,-2 49 1,7-71-48,0-1 1,1 0 0,-1 1-1,1-1 1,0 0 0,2 6-1,-2-9-17,-1-1 0,0 1-1,0 0 1,0-1 0,1 1-1,-1-1 1,0 1 0,0 0-1,1-1 1,-1 1 0,1-1-1,-1 1 1,1-1 0,-1 1-1,0-1 1,1 0 0,0 1-1,-1-1 1,1 1-1,-1-1 1,1 0 0,-1 0-1,1 1 1,0-1 0,-1 0-1,1 0 1,-1 0 0,1 0-1,0 1 1,-1-1 0,1 0-1,0 0 1,-1 0 0,1 0-1,0-1 1,-1 1 0,1 0-1,0 0 1,-1 0 0,1 0-1,-1-1 1,1 1-1,0 0 1,-1-1 0,1 1-1,-1 0 1,1-1 0,0 0-1,3-3-11,-1 1 0,1-1 0,-1 0-1,0-1 1,0 1 0,0 0 0,0-1-1,-1 1 1,0-1 0,0 0 0,0 0-1,-1 0 1,2-6 0,1-11-325,2-36 1,-6 57 323,1-18-115,-1 0 0,-1 1 0,-7-33 0,8 48 115,0 1 0,-1-1 0,0 1 0,1 0-1,-1-1 1,0 1 0,0 0 0,0 0 0,-1-1 0,1 1 0,0 0-1,-1 0 1,0 0 0,1 1 0,-1-1 0,0 0 0,0 1 0,0-1-1,0 1 1,-4-3 0,6 4 11,0 0 0,-1 0 0,1 0 0,0 0-1,0 0 1,0 0 0,-1 0 0,1 0 0,0 0 0,0 0 0,0 0 0,-1 1-1,1-1 1,0 0 0,0 0 0,0 0 0,0 0 0,-1 0 0,1 0 0,0 0-1,0 1 1,0-1 0,0 0 0,0 0 0,0 0 0,-1 0 0,1 0-1,0 1 1,0-1 0,0 0 0,0 0 0,0 0 0,0 1 0,0-1 0,0 0-1,0 0 1,0 0 0,0 0 0,0 1 0,0-1 0,0 0 0,0 0 0,0 0-1,0 1 1,0-1 0,0 0 0,0 0 0,0 1 0,1 7 87,0-4-55,1 0 0,-1 0 0,1-1 0,0 1 0,0-1 0,0 1 0,1-1 0,-1 0 0,1 0-1,-1 0 1,1 0 0,0-1 0,0 1 0,1-1 0,-1 1 0,0-1 0,1 0 0,-1-1 0,1 1-1,0 0 1,4 0 0,2 1 30,1 0-1,-1 0 0,1-1 1,0-1-1,0 0 0,19 0 1,-17-3 10,1 0 0,0 0 1,-1-2-1,1 1 0,24-11 0,-17 4 11,0-1-1,32-21 0,-40 21-70,0 0 0,0-1 0,-1 0 1,0-1-1,-1-1 0,0 0 0,-2 0 0,1-1 0,-2 0 0,0 0 0,10-30 0,1-11-76,-3-1 1,9-60-1,-21 95 31,-1 8 47,0-1 0,-1 1 0,0-1 0,-2-23-1,0 26 49,1 9-49,-1 1 1,0 0-1,0-1 1,0 1-1,-1 0 0,1-1 1,-1-2-1,1 5-15,0 0 0,0 0-1,0 0 1,0 0 0,-1 0 0,1 0-1,0 0 1,0 0 0,0 0 0,0 0-1,0 0 1,0-1 0,0 1 0,0 0-1,-1 0 1,1 0 0,0 0 0,0 0-1,0 0 1,0 0 0,0 0-1,0 0 1,0 0 0,-1 0 0,1 0-1,0 0 1,0 0 0,0 0 0,0 0-1,0 0 1,0 0 0,0 0 0,0 0-1,-1 1 1,1-1 0,0 0 0,0 0-1,0 0 1,0 0 0,0 0 0,0 0-1,0 0 1,0 0 0,0 0 0,0 0-1,-1 0 1,1 1 0,0-1 0,0 0-1,0 0 1,0 0 0,0 0 0,0 0-1,0 0 1,0 0 0,0 1 0,0-1-1,0 0 1,0 0 0,0 0 0,0 0-1,0 0 1,-4 11-4,-1 0-1,2 1 1,0-1 0,0 1-1,1-1 1,-1 23 0,0-6 2,-33 239 285,31-214-278,3-1 0,4 76 1,13-29-3446,-14-94 4167,1 0-4747,3-17-5811,-5 5 8562,0 0 0,0 0 1,0 0-1,-1 1 0,0-1 1,-4-12-1,-6-9-1744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42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12 10208,'-9'-2'870,"2"0"-125,1 1 1,-1 1-1,1-1 1,-8 1-1,14 0-695,0 0 1,0 0-1,0-1 0,0 1 0,0 0 1,0 0-1,0 0 0,0 0 1,0 0-1,0 0 0,0 0 1,0 0-1,0 0 0,0 0 1,0-1-1,0 1 0,0 0 1,0 0-1,0 0 0,0 0 1,0 0-1,0 0 0,0 0 1,0 0-1,0 0 0,0 0 1,0-1-1,0 1 0,-1 0 0,1 0 1,0 0-1,0 0 0,0 0 1,0 0-1,0 0 0,0 0 1,0 0-1,0 0 0,0 0 1,0 0-1,0 0 0,-1 0 1,1 0-1,0 0 0,0 0 1,0 0-1,0 0 0,0 0 1,0 0-1,0 0 0,0 0 1,0 0-1,0 0 0,-1 0 0,1 0 1,0 0-1,0 0 0,8-3 1698,0 4-708,1 0-1,14 3 0,10 2 313,266 13 957,-195-17-5239,-14 0-3153,-69-2 3708,0-1 1,0 0-1,26-6 0,9-7-2131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46:5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19 810 3328,'-18'-3'1915,"26"18"4322,-8-14-6114,1 0 1,0 0 0,0 0 0,0 0 0,0 0 0,0 0 0,0 0 0,0 0-1,0 0 1,0-1 0,0 1 0,0 0 0,1-1 0,-1 1 0,0-1-1,0 1 1,1-1 0,-1 0 0,3 1 0,2-1 86,0-1 0,0 0 0,-1 0 1,1-1-1,0 1 0,-1-1 0,1 0 0,-1-1 1,9-4-1,5-5 97,21-17 1,-25 17-65,3-1-61,-1-1 1,0-1-1,22-25 1,-35 36-182,0 0 0,-1-1-1,1 0 1,-1 0 0,0 0 0,-1 0 0,1 0 0,-1-1 0,0 1 0,-1-1-1,1 1 1,-1-1 0,0 1 0,0-1 0,-1 0 0,0 0 0,0 0 0,-1-8-1,1 12-35,-1 0-1,1-1 0,-1 1 1,1 0-1,-1 0 1,0 0-1,0 0 0,1 0 1,-2 1-1,1-1 0,0 0 1,0 0-1,0 0 0,-1 1 1,1-1-1,-1 1 0,0-1 1,1 1-1,-1 0 0,0 0 1,0-1-1,-2 0 0,2 2-16,0-1-1,-1 1 1,1-1-1,0 1 1,-1 0-1,1 0 0,-1 0 1,1 0-1,0 1 1,-1-1-1,1 1 1,0-1-1,0 1 1,-1 0-1,1 0 1,0 0-1,0 0 0,-4 2 1,-5 5 114,1 0 0,-1 1 0,1 0 0,1 1 0,0 0 0,0 0 0,1 1 0,0 0 0,1 0 0,0 1-1,1 0 1,1 0 0,-1 0 0,2 1 0,0 0 0,0 0 0,1 0 0,1 0 0,0 0 0,1 19 0,1-25-9,0-1 0,1 1 0,0-1 0,1 1 0,-1-1 0,1 0-1,1 1 1,-1-1 0,1 0 0,0 0 0,0-1 0,1 1 0,6 8 0,-6-10-1,-1 0 0,1 0 1,0-1-1,0 1 0,0-1 0,0 0 0,1 0 1,-1 0-1,1-1 0,0 0 0,-1 0 1,1 0-1,0 0 0,0-1 0,1 0 1,-1 0-1,0 0 0,6 0 0,2-2 92,0-1-1,0 1 0,-1-2 1,1 0-1,-1-1 0,21-8 0,67-38 97,-100 50-240,32-17 50,-6 3 61,0-1 1,34-26-1,-40 26-85,-2-1 0,0-1 0,-1-1 0,0 0 0,-2-2 0,0 1 0,14-28 0,2-11-4,-3-1 0,-2-2 1,-3 0-1,-3-2 0,15-77 0,-33 129-78,0 1-1,-1-1 0,0 1 0,-1-1 1,0 0-1,0 1 0,-1-1 1,-1 1-1,0-1 0,-4-15 0,5 24 8,0 1 0,1-1 0,-1 0 0,0 0 0,0 0 0,0 1 0,-1-1 0,1 1 0,0-1 0,-1 1 0,1-1 0,-1 1 0,1 0 0,-1 0 0,1-1 0,-4 0 0,3 1-1,1 1 0,-1 0 0,1 0 0,-1 0 0,1 0 0,-1 0 1,1 0-1,-1 0 0,1 0 0,-1 0 0,1 1 0,-1-1 0,1 1 0,-1-1 0,1 1 0,0-1 0,-1 1 0,1 0 0,0 0 0,-1 0 0,1 0 0,0 0 0,-2 1 0,-2 4 27,0-1 0,0 1 0,1 0 0,-1 0 0,1 1 0,1-1-1,-1 1 1,1 0 0,-4 11 0,1 4 21,-8 42 1,-1 28 131,-6 162 1,21-239-56,0-1-1,2 1 1,0-1 0,0 1-1,1-1 1,1 0 0,0 0-1,1-1 1,1 1 0,0-1-1,13 20 1,-16-29-19,1 0 1,0 0-1,-1 0 0,1-1 0,1 1 1,-1-1-1,0 0 0,1-1 0,-1 1 1,1-1-1,0 0 0,0 0 0,0 0 1,0-1-1,0 0 0,1 0 0,-1 0 1,7 0-1,9-1 81,-1 0 0,1-1 0,26-6-1,-39 6-93,106-21 191,-94 16-171,-1 0 0,0-1-1,29-15 1,-45 21-40,0-1-1,0 0 1,0 0-1,0 0 1,-1 0-1,1-1 1,-1 1-1,1-1 1,-1 0-1,3-5 1,-4 7-33,-1 0 0,0 1 1,1-1-1,-1 0 0,0 0 1,1 0-1,-1 0 0,0 1 1,0-1-1,0 0 0,0 0 1,0 0-1,0 0 0,0 0 1,0 0-1,-1 1 0,1-1 1,0-1-1,-1 1-7,0 0 0,1 0-1,-1 0 1,0 0 0,0 0 0,0 0-1,0 0 1,0 0 0,0 1 0,0-1-1,0 0 1,0 1 0,0-1-1,0 1 1,0-1 0,-2 0 0,-2 0-31,0 0 0,0 0 0,0 0 0,0 1 0,-1-1 0,1 1 0,0 0 0,0 1 1,0 0-1,0-1 0,0 1 0,0 1 0,-7 2 0,-2 1-90,0 1 1,1 1-1,-17 11 0,25-15 159,0 0-1,0 1 0,1 0 0,-1 0 0,1 0 1,0 1-1,0-1 0,1 1 0,-1 0 0,1 0 1,0 0-1,-4 10 0,6-11-7,0-1 1,0 0-1,0 1 0,1-1 0,-1 1 1,1-1-1,0 1 0,0-1 1,0 1-1,0-1 0,1 1 0,-1-1 1,1 0-1,0 1 0,0-1 0,0 0 1,1 1-1,-1-1 0,1 0 1,-1 0-1,1 0 0,0 0 0,4 3 1,-1-1 24,0 0 1,1 0-1,-1-1 1,1 1-1,0-2 1,1 1 0,-1-1-1,1 1 1,-1-2-1,1 1 1,0-1-1,0 0 1,0-1-1,0 1 1,0-1-1,1-1 1,-1 1 0,10-2-1,0 0 33,1-1-1,-1 0 1,0-2 0,0 0-1,-1 0 1,28-13-1,170-81 250,-111 53-672,-77 29-32,-30 17 348,1 0 0,-1 1 0,0-1 0,1 1 0,0 0 0,-1 0-1,1 0 1,0 1 0,0-1 0,0 1 0,-5 4 0,5-3 16,-7 4 19,1 0-1,0 1 1,1 0 0,-1 1-1,2 0 1,0 0 0,-8 14-1,-2 19 59,17-40-42,-1-1 0,0 1-1,1-1 1,-1 1 0,1-1 0,0 1 0,0-1-1,0 1 1,0-1 0,0 1 0,1 0 0,-1-1-1,1 1 1,-1-1 0,2 3 0,-1-4 5,-1-1 0,0 1 0,1-1 0,-1 1 0,0-1 0,1 1 0,-1-1 0,1 1 0,-1-1 0,1 0 0,-1 1 0,1-1 0,-1 0 0,1 1 0,-1-1 0,1 0 0,-1 0 0,1 1 0,-1-1 0,1 0 0,0 0 0,-1 0 0,1 0 0,-1 0 0,1 0 0,0 0 0,-1 0 0,2 0 0,15-7 213,-12 5-129,84-46 423,-31 15-323,-49 28-204,123-70 15,-111 61-11,0-1 1,-2 0-1,0-2 1,20-22-1,-22 18 18,0-1 0,-1-1 0,-2 0-1,17-36 1,37-107-121,-28 63 30,-31 81 54,-1 6-32,-2 0 0,0-1 1,6-26-1,-12 41-4,0 0 1,1 1-1,-1-1 1,0 0 0,0 0-1,0 0 1,0 0-1,0 0 1,0 0-1,-1-2 1,1 4 41,-1-1 0,1 1 0,0 0 0,0 0 0,0 0 0,0 0 0,0 0 0,0-1 0,0 1 0,0 0 0,-1 0 0,1 0 0,0 0 0,0 0 0,0 0 0,0 0 0,0 0 0,-1 0 0,1 0 0,0-1 0,0 1 0,0 0 0,0 0 0,0 0 0,-1 0 0,1 0 0,0 0 0,0 0 0,0 0 0,0 0 0,-1 0 0,1 0 0,0 0 0,0 0 0,0 1 0,0-1 0,-1 0-1,1 0 1,0 0 0,0 0 0,0 0 0,-11 7-130,-7 11 70,14-13 71,1 1 0,-1 0-1,1 0 1,0 0-1,0 1 1,1-1-1,0 0 1,-2 11 0,-1 4 10,-11 35-26,2 1 0,4 1 0,1 0 1,0 73-1,9-119 69,0-1 1,0 1-1,2-1 1,-1 1-1,1-1 0,1 0 1,0 0-1,0 0 1,6 11-1,-8-21-28,-1 1 0,1 0-1,0-1 1,0 1 0,0-1-1,0 0 1,1 1-1,-1-1 1,0 0 0,1 0-1,-1 0 1,0 1 0,1-2-1,-1 1 1,1 0 0,0 0-1,-1 0 1,1-1-1,0 1 1,-1-1 0,1 1-1,0-1 1,0 0 0,-1 0-1,1 1 1,3-2-1,0 1 9,-1-1-1,1 0 1,0 0-1,0-1 1,-1 1-1,1-1 1,-1 0-1,7-4 1,69-35 167,-58 26-246,0-2 0,-2 0 0,19-21 0,-46 84-564,6-40 606,1 0-1,-1 0 1,1 0-1,0 1 1,0-1 0,1 0-1,0 0 1,0 0-1,4 11 1,-5-15 14,1 1 0,1-1 1,-1 1-1,0-1 0,1 0 0,-1 1 1,1-1-1,-1 0 0,1 0 1,0 0-1,0 0 0,0 0 0,0 0 1,0-1-1,1 1 0,-1-1 1,1 0-1,-1 1 0,0-1 1,1 0-1,0 0 0,-1-1 0,1 1 1,4 0-1,11 0 105,-1 0-1,1-1 1,0-1 0,0-1-1,0-1 1,19-4-1,-2-3-98,-1-1 0,36-17-1,-12-3-102,-52 30-131,-6 4 40,-9 9-40,6-8 184,-12 17 95,9-15-79,1 0 1,0 1-1,1 0 1,-1 0 0,-4 11-1,9-16 31,-1 0-1,1-1 1,-1 1-1,1-1 1,0 1-1,0 0 1,0-1-1,-1 1 1,1 0-1,1-1 1,-1 1-1,0 0 0,0-1 1,1 1-1,-1-1 1,1 1-1,-1 0 1,1-1-1,0 1 1,-1-1-1,1 0 1,0 1-1,0-1 1,0 0-1,0 1 1,0-1-1,1 0 1,-1 0-1,0 0 1,1 0-1,-1 0 0,3 1 1,-2-1 16,1 0 0,-1 0 1,1-1-1,-1 1 0,1-1 0,0 0 1,-1 0-1,1 0 0,-1 0 0,1 0 1,0-1-1,-1 1 0,1-1 0,-1 1 1,1-1-1,-1 0 0,1 0 0,-1 0 0,0-1 1,5-2-1,-3 2 11,-1 0 1,1 0-1,-1-1 0,1 0 0,-1 1 1,0-1-1,0 0 0,0-1 1,0 1-1,-1 0 0,1-1 0,-1 0 1,2-3-1,-3 3-73,0 1 1,0-1-1,-1 1 0,1 0 1,-1-1-1,0 1 0,0-1 1,0 1-1,0-1 0,-1-3 1,0 5 14,1 1 1,-1-1 0,1 1 0,-1-1 0,1 1 0,-1-1 0,0 1 0,0 0-1,0-1 1,1 1 0,-1 0 0,0 0 0,-1-1 0,1 1 0,0 0 0,0 0-1,0 0 1,-1 1 0,1-1 0,0 0 0,-1 0 0,1 1 0,-1-1 0,1 1-1,-3-1 1,-1 0 9,0 0-1,0 1 1,0 0 0,0 0-1,0 0 1,0 0-1,0 1 1,0 0 0,-8 2-1,5-2-35,57-10 159,44-5 124,-60 8-169,38-2-1,-48 6-122,22 0 11,-42 2 45,1 0 0,-1 0 0,1 1 0,0-1-1,-1 1 1,1 0 0,-1 1 0,1-1-1,3 2 1,-6-2-1,0-1 0,0 1 0,0-1 0,0 1 0,-1 0 0,1 0 0,0-1 0,0 1 1,-1 0-1,1 0 0,0 0 0,-1 0 0,1 0 0,-1 0 0,1-1 0,-1 2 0,1-1 0,-1 0 0,0 0 0,1 0 0,-1 0 0,0 0 0,0 0 0,0 0 0,0 0 0,0 0 0,0 0 0,0 0 0,0 0 0,-1 0 0,1 1 0,0-1 0,-1 0 0,1 0 0,0 0 0,-1 0 0,1 0 0,-1-1 0,0 1 0,0 2 0,-4 3 72,0 0 0,0 0 0,0-1 0,-9 8 0,8-8-93,5-5 36,0 1-1,0 0 1,0 0 0,0-1-1,1 1 1,-1 0 0,0 0-1,0 0 1,0 0-1,1 0 1,-1 0 0,1 0-1,-1 0 1,1 1 0,-1 1-1,1-3-3,0 1 0,1-1-1,-1 0 1,0 0 0,1 1-1,-1-1 1,1 0 0,-1 0-1,1 0 1,-1 1 0,1-1 0,-1 0-1,0 0 1,1 0 0,-1 0-1,1 0 1,-1 0 0,1 0-1,-1 0 1,1 0 0,-1 0-1,1 0 1,-1-1 0,1 1 0,-1 0-1,1 0 1,46-16 436,-42 15-477,4-3 47,28-10-82,78-19 0,-113 32 44,0 1 1,1-1-1,-1 1 1,0 0-1,1 0 1,-1 0-1,1 0 0,-1 0 1,0 0-1,1 1 1,-1-1-1,0 1 1,0 0-1,1 0 1,-1 0-1,0 0 0,0 0 1,0 0-1,0 0 1,0 1-1,0-1 1,2 2-1,0 2 68,-1 0 1,1 1-1,-1-1 1,0 1-1,0 0 0,3 8 1,-3-5 27,0-1 1,1 0-1,6 9 1,-9-15-86,1 0-1,0 0 1,0 0 0,-1 0-1,1 0 1,0-1 0,1 1 0,-1 0-1,0-1 1,0 0 0,1 1-1,-1-1 1,0 0 0,6 1 0,11 2-8149,-10-4 5585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9:55:3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3 286 1312,'-1'-1'64,"1"1"-41,0 0 0,0 0-1,0 0 1,0 0-1,0 0 1,0 0-1,0 0 1,0 0 0,0 0-1,0 0 1,0 0-1,-1 0 1,1 0 0,0 0-1,0 0 1,0 0-1,0 0 1,0 0-1,0 0 1,0 0 0,0 0-1,0 0 1,0 0-1,0 0 1,0 0 0,0 0-1,0-1 1,0 1-1,0 0 1,0 0 0,0 0-1,0 0 1,0 0-1,0 0 1,0 0-1,0 0 1,0 0 0,0 0-1,0 0 1,0 0-1,0 0 1,0-1 0,0 1-1,0 0 1,0 0-1,0 0 1,0 0-1,0 0 1,0 0 0,0 0-1,0 0 1,0 0-1,0 0 1,0 0 0,0 0-1,0 0 1,0 0-1,0 0 1,0 0 0,1 0-1,-1 0 1,0-1-1,0 1 1,0 0-1,0 0 1,5-4 331,11 0 4878,-15 3-5142,3-2 74,0-1 1,1 1-1,0 1 1,6-4-1,1 2 89,13-1 214,-8 4-386,-13 1-85,-1-1 1,1 1-1,0 0 1,-1 0-1,1 1 1,-1-1-1,1 1 1,0 0 0,-1 0-1,6 2 1,-3-1 41,-1-1-1,1 1 1,11 1 0,2 0 51,5 4 76,0-2 0,1-1 1,0-1-1,0-1 0,0-1 1,0-1-1,45-6 0,75-14 854,-17-7-879,63-9 493,-102 17-247,-26 5-297,5-1-7,-40 7-3,43-5 0,-20 7-72,76-4 221,-84 8-150,46-8 1,-47 4-24,47 1-1,256 5 69,-189 12-14,-50 0 43,131-2-195,-98-5 225,291-21 522,-343 9-517,-79 6-185,346-31 49,13 6 893,231-11 368,-555 33-1454,0 2-1,51 4 1,-91-2-191,0 0 0,0 1 0,0-1 0,0 1 0,0 0-1,0 0 1,-1 0 0,1 0 0,0 0 0,0 1 0,-1-1 0,4 3 0,8 14-2131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42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35 903 2976,'-9'2'396,"7"-2"-279,0 1 0,0-1-1,0 1 1,0 0 0,0-1 0,0 1-1,0 0 1,1 0 0,-1 0 0,0 1-1,-3 2 1334,14-5 1569,-3-2-2525,-1 1 0,0-1 1,0 0-1,0 0 0,0-1 0,0 1 0,7-9 0,4-2 257,157-114 4561,-140 105-4834,-1-1 1,-2-2-1,-1-1 1,0-1-1,-3-2 1,40-54-1,-39 42-340,186-260 1100,-206 294-1119,11-12 338,-2-1 0,0-1 0,21-39 0,-36 59-393,0 1 1,-1-1 0,1 1 0,0-1 0,-1 0 0,0 0 0,1 1 0,-1-4-1,0 5-56,0 0-1,0-1 0,0 1 0,0 0 0,0 0 1,0 0-1,0-1 0,0 1 0,-1 0 0,1 0 1,0 0-1,0 0 0,0-1 0,0 1 0,0 0 1,0 0-1,0 0 0,-1 0 0,1-1 0,0 1 1,0 0-1,0 0 0,0 0 0,0 0 0,-1 0 1,1 0-1,0 0 0,0 0 0,-1-1 0,-9 5 116,1 2-91,0 1 0,1 0 0,0 0 0,0 1 0,1 0 0,0 1 0,0-1 0,1 1 0,-8 15 0,-3 10 143,-17 49 0,23-55-114,-35 103 384,23-64-202,8-19-114,2 1 0,2 0 1,-8 78-1,19-123-82,0 1-1,0 0 0,0-1 1,0 1-1,1 0 1,-1 0-1,1-1 0,0 1 1,4 8-1,-5-12-41,0-1 0,1 1 0,-1-1 0,0 1 0,0-1 0,1 1-1,-1-1 1,0 0 0,1 1 0,-1-1 0,0 1 0,1-1 0,-1 0 0,0 1 0,1-1 0,-1 0 0,1 0-1,-1 1 1,1-1 0,-1 0 0,1 0 0,-1 0 0,1 1 0,-1-1 0,1 0 0,-1 0 0,1 0-1,-1 0 1,1 0 0,-1 0 0,1 0 0,-1 0 0,1 0 0,-1 0 0,1 0 0,-1-1 0,1 1 0,-1 0-1,1 0 1,-1 0 0,1-1 0,0 0 0,3-1-46,1-1 0,-1 0 0,7-7-1,-2 2-169,204-138-1992,-207 142 2184,-1 0-1,1 1 1,0-1 0,0 1-1,0 0 1,0 1-1,1-1 1,-1 1 0,1 0-1,8-1 1,-14 3 30,0 1 0,-1-1-1,1 0 1,0 0 0,-1 0 0,1 1 0,0-1 0,-1 0 0,1 0 0,0 1 0,-1-1-1,1 1 1,-1-1 0,1 0 0,-1 1 0,1-1 0,-1 1 0,1 0 0,-1-1-1,1 1 1,-1-1 0,0 1 0,1 0 0,-1 0 0,7 21 286,-3-9-71,0-3-150,0 0 0,1-1 0,1 1 0,-1-1 0,1 0 0,1 0 0,0-1 0,0 0 0,1 0 0,-1-1 0,2 0 0,13 10 0,-17-14-62,0 0 0,1 0 0,-1 0 0,1 0 0,-1-1 0,1 0 0,0-1 0,0 1 0,0-1-1,0 0 1,0 0 0,0-1 0,1 0 0,-1 0 0,0 0 0,0-1 0,0 0 0,0 0 0,0 0 0,0-1-1,0 0 1,-1 0 0,9-5 0,-5 2-97,-1-1 0,0 0 0,0 0 0,-1-1 0,0 0 0,0 0 0,0-1 0,7-11 0,-11 14-7,0 0 1,0-1 0,0 1 0,-1-1 0,0 0 0,3-10-1,-4 13 40,-1-1-1,0 1 0,1-1 0,-1 1 0,0 0 1,-1-1-1,1 1 0,-1-1 0,1 1 1,-1 0-1,0-1 0,-3-4 0,4 6 60,-1 1 1,1 0-1,-1 0 0,1 0 1,-1 0-1,0 0 0,0 0 0,0 0 1,0 0-1,1 0 0,-1 0 0,0 1 1,0-1-1,-1 0 0,1 1 1,0-1-1,0 0 0,0 1 0,0-1 1,-3 0-1,2 1 6,0 0-1,0 0 1,0 0 0,0 0-1,0 1 1,-1-1 0,1 0 0,0 1-1,0 0 1,0-1 0,-3 2-1,-1 2 46,-1 0 0,1 0 0,0 0-1,0 1 1,0 0 0,-5 6 0,7-8 0,1 1 0,0 0 0,0 0 0,1 0 1,-1 1-1,1-1 0,0 1 0,0-1 1,0 1-1,1 0 0,-1-1 0,1 1 0,0 0 1,0 10-1,1-7 11,1 1 1,-1-1-1,2 0 1,-1 0-1,1 0 1,0 0-1,1 0 1,4 10-1,-5-14-49,0-1 0,0 1 0,-1-1 0,2 0 0,-1 0 0,0 0 0,1 0 0,-1 0-1,1 0 1,0-1 0,0 1 0,0-1 0,0 0 0,1 0 0,-1 0 0,1 0 0,-1-1 0,1 1 0,-1-1 0,1 0 0,0 0-1,0 0 1,-1-1 0,1 1 0,0-1 0,0 0 0,5 0 0,8-2-33,0 0 0,0-2 1,0 0-1,29-11 0,-22 7-85,-3 2 27,109-41-558,-115 41 501,-1-2 0,1 0 0,-1 0 0,-1-1 0,0-1 0,17-16-1,-29 26 111,0-1-1,0 0 0,0 0 1,0 0-1,-1 0 0,1 0 1,0-1-1,0 1 0,-1 0 1,1 0-1,-1 0 1,1-1-1,-1 1 0,1 0 1,-1 0-1,0-1 0,0 1 1,1 0-1,-1-1 0,0-1 1,-1 1 1,0 1 1,1 0 0,-1-1-1,1 1 1,-1 0 0,0 0-1,0-1 1,0 1 0,0 0-1,0 0 1,0 0 0,0 0-1,0 0 1,0 1 0,-1-1-1,1 0 1,0 0 0,0 1-1,-1-1 1,-1 0 0,-4-1 15,-1-1 1,1 1-1,-1 1 0,0-1 1,0 1-1,0 1 0,0-1 1,1 2-1,-1-1 0,0 1 1,-12 2-1,10-1 54,0 1 0,0 0 0,0 1 0,1 0 0,-1 0 1,1 1-1,0 0 0,-13 10 0,18-12-9,1 0 1,-1 1-1,1-1 1,-1 1 0,1 0-1,0 0 1,1 1-1,-1-1 1,1 0-1,-1 1 1,1 0 0,1-1-1,-1 1 1,1 0-1,0 0 1,0 0-1,0 0 1,1 0-1,-1 0 1,1 0 0,0 0-1,1 0 1,-1 0-1,1 0 1,0 0-1,1 0 1,-1 0-1,1-1 1,0 1 0,0 0-1,0-1 1,0 1-1,1-1 1,0 0-1,0 0 1,4 4-1,0 0-3,1-1 1,0 1-1,0-2 0,0 1 0,1-1 0,0 0 0,1-1 0,-1 0 0,1 0 0,0-1 0,0-1 0,0 0 0,0 0 0,1 0 0,-1-2 0,1 1 0,14-1 0,-10-1-26,-1 0 0,1-1 1,0-1-1,0-1 0,-1 0 0,1-1 0,-1 0 0,0-1 0,0 0 0,0-2 1,-1 1-1,13-10 0,134-99-125,-102 72 93,-50 38-17,0 0 0,15-7 0,-8 5 75,-21 11-25,1 0 0,-1 0 1,1 1-1,0 0 0,0 0 1,0 0-1,1 0 0,0 1 1,0-1-1,-5 10 1,-5 11 93,-12 33 0,18-42-64,5-11-11,0 1 1,0-1-1,1 0 1,0 1-1,0 0 0,-2 12 1,14-27-262,16-15 91,-15 12 103,2 0 1,-1 1-1,15-9 1,-1 4-41,-1 1 0,30-10 0,-39 18 115,0 0 1,1 2-1,0 0 0,30-3 0,-43 6 2,1 1 0,-1 0 1,1 0-1,-1 1 0,0-1 0,1 1 0,-1 0 1,0 0-1,1 0 0,-1 1 0,7 3 1,-8-3 1,0 0 0,1 0 0,-1 1 0,-1 0 0,1 0 0,0-1 0,-1 2 0,1-1 0,-1 0 0,0 0 0,0 1 0,-1-1 0,3 6 0,15 49 222,-15-43-468,0 0 0,1 0 0,1-1 0,14 26 0,-19-39-1,0 0 0,0 1 0,-1-1 0,1 0 0,0 0 0,0 0 0,0 0 0,1 0 0,-1 0 0,0 0 0,0 0 0,0 0 0,1-1 0,-1 1 0,0-1 0,1 1 0,-1-1 0,1 1 0,-1-1 0,3 1 0,-1-1-423,0-1 0,0 1 0,0-1 0,0 1 0,0-1 0,0 0 0,0 0 0,-1-1 0,4-1 0,25-12-9245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2:42.1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185 626 2976,'1'-1'136,"-1"-1"-1,1 1 1,0 0 0,-1-1-1,1 1 1,-1 0 0,0-1-1,1 1 1,-1-1 0,0 1-1,0 0 1,0-4-1,0 5-42,9-10 4739,-9 9-4605,1 0 0,-1 0 0,1-1 0,-1 1 1,0 0-1,0 0 0,0 0 0,0 0 0,0 0 1,0 0-1,0 0 0,0-1 0,0 1 0,0 0 1,0 0-1,-1 0 0,1 0 0,0 0 0,-1 0 1,1 0-1,-1 0 0,0 0 0,1 0 0,-1 0 1,0 0-1,1 0 0,-1 1 0,0-1 0,0 0 1,0 0-1,1 1 0,-1-1 0,0 0 0,0 1 0,0-1 1,0 1-1,0 0 0,0-1 0,-1 1 0,1 0 1,0-1-1,0 1 0,0 0 0,0 0 0,0 0 1,0 0-1,0 0 0,-1 0 0,0 1 0,-11 1 356,1 1 0,0 1 0,0 0 0,0 0 0,-19 11 0,25-11-470,0-1-1,0 1 1,1 1-1,-1-1 1,1 1-1,0 0 1,1 0-1,-1 0 0,1 0 1,0 1-1,1 0 1,-6 9-1,7-10-77,1 0-1,-1 0 0,1 1 1,-1-1-1,1 0 1,1 1-1,-1-1 1,1 0-1,0 1 0,0-1 1,1 1-1,0-1 1,0 0-1,0 1 1,0-1-1,1 0 0,0 0 1,0 0-1,0 0 1,1 0-1,-1-1 1,1 1-1,0-1 0,1 1 1,-1-1-1,1 0 1,0 0-1,0-1 0,0 1 1,0-1-1,1 0 1,-1 0-1,1 0 1,0-1-1,0 1 0,0-1 1,0-1-1,0 1 1,0-1-1,0 1 1,1-1-1,-1-1 0,10 1 1,-9-2-109,-1 1-1,1-1 1,-1 0 0,0-1 0,0 1 0,0-1 0,0 0-1,0 0 1,0-1 0,0 0 0,-1 1 0,1-2-1,-1 1 1,0 0 0,0-1 0,0 0 0,4-5-1,-1 1-87,-1 0 0,-1 0 0,1 0 0,-1-1 0,0 0 0,-1 0 0,0 0-1,3-14 1,-5 13 98,0-1 0,-1 0 0,0 1 0,-1-1 0,-2-20 0,1 27 84,0 1 0,0-1 0,0 1 1,-1-1-1,1 1 0,-1-1 0,0 1 0,0 0 0,0 0 0,-1 0 0,1 0 0,-1 0 0,0 0 0,1 1 0,-1-1 0,-5-2 1,7 4-12,1 1 1,0 0 0,-1 0 0,1-1-1,-1 1 1,1 0 0,-1 0 0,1 0-1,-1 0 1,1 0 0,-1-1 0,1 1 0,-1 0-1,1 0 1,-1 0 0,1 0 0,-1 1-1,1-1 1,-1 0 0,1 0 0,0 0-1,-1 0 1,1 0 0,-1 0 0,1 1-1,-1-1 1,1 0 0,-1 0 0,1 1 0,0-1-1,-1 0 1,1 1 0,0-1 0,-1 0-1,1 1 1,0-1 0,-1 1 0,1-1-1,0 1 1,0-1 0,0 0 0,-1 1-1,1-1 1,0 1 0,0-1 0,0 1 0,0-1-1,0 1 1,0-1 0,0 1 0,0 1 38,-1 0 0,1-1 0,0 1 1,0-1-1,0 1 0,1 0 0,-1-1 0,0 1 1,1 0-1,-1-1 0,1 1 0,-1-1 0,1 1 1,1 1-1,0 0 2,0-1 1,0 0-1,0 0 1,0 0 0,1 0-1,-1 0 1,1 0-1,-1-1 1,1 1-1,0-1 1,-1 0-1,1 0 1,0 0-1,0 0 1,0 0-1,0 0 1,0-1-1,0 0 1,0 1 0,0-1-1,0 0 1,0-1-1,5 0 1,4-1 108,-1-2 0,1 1 1,-1-2-1,18-8 1,-7 3-117,21-9 54,0-2 1,51-35-1,-73 42-88,-2-1 1,0-1-1,0-1 0,-2 0 1,0-2-1,17-24 0,1-10 69,-2-2-1,-3 0 0,40-104 1,-70 157-65,1 0 1,-1 1 0,1-1-1,-1 0 1,0 1 0,0-1-1,0 0 1,0-2-1,-3-1 118,-7 10-43,6-1-88,0 1-1,0 0 1,0 0 0,0 0 0,1 1-1,0-1 1,-5 12 0,2-4 2,-189 322 169,174-303-21,-23 50 0,37-67-109,1-1 0,1 2 0,0-1 0,1 0 0,1 1 0,-2 17-1,5-29-29,0 0 0,0 0 0,0 0-1,0 1 1,1-1 0,0 0-1,-1 0 1,1 0 0,3 7 0,-3-10-12,0 0 1,0 1-1,-1-1 1,1 0 0,0 1-1,0-1 1,0 0-1,1 0 1,-1 0 0,0 0-1,0 0 1,1 0-1,-1 0 1,0-1 0,1 1-1,-1 0 1,1-1-1,-1 1 1,1-1 0,-1 1-1,1-1 1,-1 0-1,1 0 1,-1 1 0,1-1-1,-1 0 1,4-1-1,4 0-151,-1-1-1,1 0 0,-1 0 0,0-1 1,11-5-1,41-23-609,-30 15 499,62-38-10,-35 20 210,-55 33 91,0-1-1,1 1 1,-1 0-1,0 0 1,0 1-1,0-1 1,1 0-1,-1 1 1,0-1-1,1 1 1,-1 0-1,0 0 1,4 0-1,-4 0-6,-1 1-1,0-1 0,0 1 0,1-1 1,-1 1-1,0-1 0,0 1 0,0 0 0,0 0 1,0 0-1,0 0 0,0 0 0,0 0 0,0 0 1,0 0-1,0 0 0,-1 0 0,1 0 1,0 0-1,-1 1 0,1-1 0,-1 0 0,1 0 1,0 3-1,0 2 70,1 0 1,1 0 0,-1-1-1,1 1 1,0-1 0,0 0-1,1 0 1,-1 0 0,6 5-1,-7-8-74,-1 0-1,1-1 0,0 1 1,0-1-1,0 1 0,1-1 1,-1 0-1,0 0 1,0 0-1,1 0 0,-1 0 1,0 0-1,1 0 0,-1-1 1,1 1-1,-1-1 1,1 0-1,-1 0 0,1 0 1,-1 0-1,1 0 0,-1-1 1,1 1-1,3-2 0,16-7-56,0-1 0,0-1 0,24-17 0,4-2-51,-28 16 68,39-31 0,-43 30-27,0 1-1,38-21 1,-56 35 43,1-1 1,0 1 0,0-1-1,0 1 1,0 0-1,0 0 1,-1 0 0,1-1-1,0 1 1,0 0 0,0 0-1,0 0 1,0 0-1,0 0 1,0 0 0,0 1-1,0-1 1,-1 0-1,1 0 1,0 1 0,0-1-1,0 0 1,0 1-1,-1-1 1,1 1 0,0-1-1,0 1 1,-1 0 0,1-1-1,0 1 1,-1 0-1,1-1 1,-1 1 0,1 0-1,-1 0 1,1-1-1,-1 1 1,1 0 0,-1 0-1,0 0 1,1 1 0,1 5 27,0-1 0,0 1 1,-1 0-1,1 8 1,-2-15-21,1 13 53,-1-1 1,0 0-1,-1 1 1,0-1-1,-1 0 1,0 0-1,-1 0 1,0 0-1,-1 0 1,-1-1-1,-5 12 1,6-17-54,1 1 0,-1-1 0,0-1 1,-1 1-1,1-1 0,-1 0 0,0 0 0,-1 0 0,-5 5 0,6-8-38,1 1-1,-1-1 0,1 0 1,-1 0-1,0 0 0,1 0 0,-1-1 1,0 0-1,0 0 0,0 0 0,0-1 1,0 0-1,-10 0 0,1-2-85,1-1 0,0 0 0,-1-1-1,1 0 1,0-1 0,-13-7 0,21 10 97,-62-27-474,71 33 601,1 0 1,-1 0 0,1 0-1,0-1 1,0 0 0,0 0-1,1 0 1,-1 0 0,7 1-1,9 3 29,24 4-1,-31-8-37,95 18 314,-91-19-325,1-1 0,-1-1 1,1-1-1,21-3 0,-18 0-100,1 0-1,-1-2 1,1-1 0,22-10 0,-34 12-50,0-1 0,0 0 0,0 0 0,-1-1 0,0 0 0,-1-1 0,1 0 1,-1-1-1,9-12 0,-16 18 27,0-1 0,0 1 0,-1 0 0,1-1 0,-1 1 0,0-1 0,0 0 0,0 1 0,-1-1 0,0 0 0,1 0 0,-1 1 1,0-1-1,-1 0 0,0-4 0,1 7 35,0-1 0,0 1 0,0 0 0,0 0 0,-1-1 0,1 1 0,-1 0 0,1 0 0,-1 0 0,1-1 0,-1 1 0,1 0 0,-1 0 0,0 0 0,0 0 0,0 0 0,1 0 0,-1 0 0,0 0 1,0 1-1,0-1 0,-1 0 0,1 0 0,0 1 0,0-1 0,0 1 0,0-1 0,-1 1 0,1-1 0,0 1 0,0 0 0,-1 0 0,1 0 0,0-1 0,-1 1 0,1 0 0,0 1 0,0-1 0,-1 0 0,1 0 0,0 0 0,0 1 0,-1-1 0,-1 2 0,-2 0 46,-1 0-1,0 1 1,1 0-1,0 0 1,-1 0-1,1 1 1,0 0-1,1 0 1,-1 0-1,1 1 0,0-1 1,0 1-1,0 0 1,1 0-1,-1 1 1,1-1-1,1 1 1,-1-1-1,1 1 0,0 0 1,0 0-1,-1 7 1,2-4 31,-1 1 0,2 0 0,-1 0 0,1 0 1,1 0-1,0 0 0,0 0 0,1-1 0,1 1 0,-1 0 0,1-1 0,1 0 1,5 11-1,-5-12-17,0 0 0,1 0 0,0 0 1,0 0-1,1-1 0,8 8 0,-12-13-46,0 0 1,1 0-1,-1-1 0,1 1 0,-1 0 0,1-1 0,0 0 0,0 0 0,-1 0 0,1 0 0,0 0 1,0 0-1,0-1 0,0 1 0,0-1 0,0 0 0,0 0 0,0 0 0,0 0 0,0 0 0,0-1 1,0 0-1,3 0 0,7-4 0,-1 0 0,1-1 0,-1 0 0,-1 0 1,21-16-1,51-48-230,-41 32 48,-16 17 74,-6 5 5,0-1 0,-1-1 0,0 0 0,26-36 0,-44 52 108,0 0-1,0 1 0,0-1 0,0 0 1,-1 0-1,1 0 0,0 0 0,-1 0 1,1 0-1,-1 0 0,0 0 0,0 0 1,0 0-1,0 0 0,0 0 0,0 0 1,-1 0-1,1 0 0,0 0 0,-1 0 1,0 0-1,1 1 0,-1-1 0,0 0 1,0 0-1,0 0 0,0 1 0,0-1 1,-1 1-1,1-1 0,0 1 0,-1-1 1,1 1-1,-1 0 0,0-1 0,1 1 1,-3-1-1,-3 1 109,15 2-297,2 1 193,-1 1-1,1 0 1,-1 0-1,1 1 0,-1 0 1,0 1-1,-1 0 1,1 0-1,-1 1 1,0 0-1,0 1 1,-1-1-1,12 15 1,-14-14-33,0 1 1,0 0 0,-1 0-1,-1 0 1,1 1-1,-1-1 1,0 1 0,-1 0-1,2 12 1,8 29 31,-7-27 55,-4-19-47,-1 0 0,1-1 1,-1 1-1,1 0 0,0 0 1,1-1-1,-1 1 0,1-1 1,-1 1-1,4 3 0,-5-6-23,1-1 1,0 1-1,0-1 0,-1 1 0,1 0 0,0-1 0,0 0 0,0 1 0,0-1 0,0 1 0,0-1 0,0 0 0,-1 0 0,1 1 0,0-1 0,0 0 0,0 0 1,0 0-1,0 0 0,0 0 0,0 0 0,0-1 0,0 1 0,0 0 0,0 0 0,0-1 0,0 1 0,0 0 0,0-1 0,0 1 0,0-1 0,-1 1 0,1-1 1,0 0-1,0 1 0,1-3 0,3-2-11,1 0 0,-1-1-1,8-10 1,-11 12 5,19-26-278,27-54 1,-17 27 309,-30 55-27,0 0 0,0 1 0,0-1 1,0 0-1,0 0 0,-1 0 0,1 0 1,-1 0-1,1 0 0,-1-1 0,0-1 0,-4 11 269,-2 11-110,0-6-89,2 1 1,0 0-1,0 0 0,1 1 0,1-1 1,-1 14-1,2 13 75,-1-28-88,2 0 0,-1-1 0,2 1 1,0 0-1,0 0 0,1-1 0,0 1 0,5 13 1,-7-25-51,0 1 1,0-1 0,1 1 0,-1 0 0,0-1-1,0 1 1,1-1 0,-1 1 0,0-1-1,1 0 1,-1 1 0,0-1 0,1 1-1,-1-1 1,1 0 0,-1 1 0,1-1-1,-1 0 1,1 1 0,-1-1 0,1 0 0,-1 0-1,1 1 1,-1-1 0,1 0 0,-1 0-1,1 0 1,-1 0 0,2 0 0,-1 0-13,0-1 1,1 1 0,-1-1 0,0 1-1,0-1 1,0 1 0,0-1-1,0 0 1,1 0 0,-1 1 0,-1-1-1,3-2 1,2-3-86,0-1 0,0 1 0,5-11-1,11-23-426,15-26 46,-14 31 337,-7 9 82,1 1 0,21-25 0,-19 19 560,-18 30-308,2 3-236,8 11 107,-5-6 11,0-1 0,0-1 1,0 1-1,1-1 0,7 6 0,3-1 19,0 0 0,1-1 0,1 0 0,-1-2 0,20 6 1,-27-10-72,1 0-1,0-1 1,-1 0 0,1-1 0,0 0 0,0-1 0,0 0-1,0-1 1,0 0 0,13-3 0,-18 2-64,0 0 0,0 0 0,0-1 0,-1 0 0,0 0-1,1 0 1,-1-1 0,0 1 0,-1-1 0,1-1 0,-1 1 0,7-8 0,-10 11 13,0-1 1,-1 1-1,1 0 1,0-1 0,-1 1-1,1 0 1,0-1-1,-1 1 1,0-1 0,1-2-1,-1 3 16,0 1 1,0-1-1,0 1 0,0-1 1,0 1-1,0-1 0,-1 1 1,1-1-1,0 1 0,0-1 1,0 1-1,-1-1 0,1 1 0,0 0 1,0-1-1,-1 1 0,1-1 1,0 1-1,-1 0 0,1-1 1,-1 1-1,0-1 0,0 1 6,-1-1-1,0 0 1,0 1-1,0 0 0,0-1 1,0 1-1,0 0 1,1 0-1,-1 0 1,0 0-1,0 0 1,0 1-1,0-1 1,0 1-1,0-1 1,-1 1-1,-9 3 2,1 1-1,-17 8 1,24-11 7,1 0 0,-1 0-1,1 0 1,0 1 0,0-1 0,0 1-1,0 0 1,0 0 0,0 0 0,1 0-1,-4 6 1,5-8-4,1 1 0,-1-1 0,1 0 0,-1 0 0,1 1 0,0-1 0,0 0 0,0 1 0,-1-1 0,1 0 0,0 1 0,1-1 0,-1 0 0,0 1 0,0-1 0,0 0 0,1 1 0,-1-1 0,1 0 0,-1 0 0,1 1 0,0-1 1,-1 0-1,1 0 0,0 0 0,0 0 0,0 0 0,-1 0 0,1 0 0,0 0 0,1 0 0,-1 0 0,1 1 0,4 1 27,0 0 0,-1 0 0,1 0 0,0-1 0,10 3 0,-6-3-38,0 0 0,0-1 0,0 0 0,0-1 0,1 0 1,17-2-1,63-15-208,-70 13 241,28-8-3,-31 6 26,2 2 0,-1 0 0,34-1 0,-52 6-221,-4 2 153,2-2-1,-19 13 24,1 2 0,0 1-1,-19 23 1,23-20-2,1 0 1,1 0-1,2 1 0,0 1 1,1 0-1,1 1 0,-12 43 1,20-59 11,-1-1 0,2 1 0,-1 0 0,1 11 0,0-17-6,0 1 0,0-1 1,0 0-1,0 1 0,1-1 0,-1 0 1,1 1-1,-1-1 0,1 0 1,-1 0-1,1 1 0,0-1 1,1 1-1,-2-1-3,1-1 0,0 1-1,-1-1 1,1 1 0,0-1 0,-1 0-1,1 1 1,0-1 0,0 0 0,-1 0-1,1 1 1,0-1 0,0 0 0,0 0-1,-1 0 1,1 0 0,0 0 0,0 0-1,0 0 1,-1 0 0,1-1 0,0 1 0,0 0-1,1-1 1,2-1-14,0 1-1,0-1 1,0 0-1,-1-1 1,1 1-1,0-1 1,-1 1-1,6-7 1,24-30-161,-19 21 143,109-148-265,-60 79 132,-25 34-8,-2-2 0,-3-1-1,30-68 1,-56 108 232,37-90 839,-43 103-753,-3 5-10,-7 15 99,-12 28-17,3-5-295,6-16-255,2 0 1,-14 47 0,23-63 188,-1 0-1,1 0 1,0 0 0,1 0-1,-1 0 1,2 0 0,-1 1-1,1-1 1,1 0 0,-1 0-1,1 0 1,1-1-1,4 12 1,-3-10-1128,0-1 0,0 0 1,1-1-1,0 1 0,1-1 0,-1 0 0,1 0 0,1-1 0,-1 0 0,1 0 1,0 0-1,1-1 0,-1 0 0,12 5 0,24 6-4177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3:26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27 4224,'-3'-26'16645,"9"47"-16263,2 8 153,-2 3-148,-4-21-237,0 0 0,1 21 0,-3 548 2245,0-579-2347,0 39-667,0-39 795,2 0 1522,14-41-23262,-20 9 18567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3:27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97 7392,'-8'-14'11889,"9"10"-10253,24-6-667,0 1-1,38-8 1,7 1-525,-41 8-236,38-4-1,-50 9-165,-3 2 62,27-1 1,-36 2-80,1 1-1,-1-1 1,0 1 0,1 1 0,-1-1 0,0 1 0,0 0 0,6 3 0,5 4 92,0 1 0,-1 1 1,25 21-1,-35-28-23,-1 1 1,1 0-1,-1 0 1,0 1-1,-1-1 1,1 1-1,-1 0 1,0 0-1,0 0 1,-1 0-1,1 0 1,-2 0-1,1 1 1,-1-1-1,0 1 1,0 0-1,0-1 1,-1 10-1,-1-5 32,-1 0-1,1-1 0,-2 1 0,1-1 1,-2 0-1,1 0 0,-1 0 0,-1 0 1,0 0-1,-11 16 0,12-20-83,-1 1-1,1-1 0,-1 0 1,-1 0-1,1 0 1,-1 0-1,0-1 1,0 0-1,-1-1 0,1 1 1,-1-1-1,-14 6 1,4-5-15,-1-1 0,0 0 0,0-1 0,0-1 0,0-1 0,-25-2 0,-4-2-532,-58-12-1,75 10-469,-37-12-1,55 13 59,1-1 1,-12-6-1,17 8-292,0-1 0,0 0 0,0 0 0,-8-8 0,14 11 987,-1 1 0,1-1 1,-1 1-1,1-1 0,-1 1 0,1-1 0,-1 0 0,1 1 0,-1-1 1,1 0-1,0 0 0,0 1 0,-1-1 0,1 0 0,0 0 0,0 1 1,0-1-1,0 0 0,0-1 0,6-7-7095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5:57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304 49 3552,'-2'6'2609,"-1"0"2899,2 2-5089,-1-1 0,0 1 1,0-1-1,0 1 0,-1-1 0,0 0 1,-1 0-1,-8 12 0,-3 9 133,-168 422 3315,157-385-3558,11-30-66,-12 47-1,25-71-37,6-13 165,8-19-22,0-7-304,-1 0 0,-2 0-1,8-36 1,-3 9-38,48-138-266,-48 155 96,3 0 0,41-67 0,69-98 255,-127 202-86,0 1 0,0 0 0,0-1-1,1 1 1,-1-1 0,0 1 0,0 0 0,1-1 0,-1 1-1,0 0 1,1 0 0,-1-1 0,0 1 0,1 0 0,-1 0-1,1-1 1,-1 1 0,0 0 0,1 0 0,-1 0 0,1 0-1,-1 0 1,1-1 0,-1 1 0,0 0 0,1 0 0,-1 0-1,1 0 1,-1 0 0,1 1 0,-1-1 0,0 0 0,1 0-1,-1 0 1,1 0 0,-1 0 0,1 0 0,-1 1 0,0-1-1,1 0 1,-1 0 0,0 1 0,1-1 0,-1 0 0,0 1-1,1-1 1,-1 0 0,0 1 0,0-1 0,1 0 0,-1 1-1,15 27 115,-11-20-116,5 11 157,-1 1 0,0-1 0,7 38 0,6 66 572,-16-89-642,8 109 440,-3-16-287,-1-14-371,-12-97-2110,-7-42-13154,8 11 12484,-5-5 924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5:57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60 6560,'-15'4'2117,"15"-4"-2014,0 0 0,0 1 0,0-1-1,0 0 1,0 0 0,0 0 0,0 1 0,0-1 0,0 0 0,0 0-1,0 0 1,0 0 0,0 1 0,0-1 0,1 0 0,-1 0-1,0 0 1,0 0 0,0 0 0,0 0 0,0 1 0,1-1 0,-1 0-1,0 0 1,0 0 0,0 0 0,0 0 0,1 0 0,-1 0 0,0 0-1,0 0 1,0 0 0,1 0 0,-1 0 0,0 0 0,0 0-1,0 0 1,0 0 0,1 0 0,-1 0 0,10 4 1845,-4-3-1624,0 0 0,1 0 0,-1 0 0,0-1 0,1 0 0,-1 0 0,1-1 0,-1 0 0,0 0-1,7-2 1,6-2 4,35-15 0,-20 2-311,3 0-5796,-32 16 4272,-1 0 1,1 1-1,-1 0 0,1 0 0,0 0 1,8 0-1,10 1-541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5:58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 7232,'-8'3'682,"6"-2"-566,1 0 0,-1-1 0,0 1 0,0 0 0,1 0-1,-1 0 1,1 0 0,-1 0 0,1 1 0,0-1 0,-1 0 0,1 1 0,0-1 0,0 1-1,0-1 1,0 1 0,0-1 0,0 1 0,0 0 0,0 0 0,0 2 0,-8 35 2027,2 1 1,-3 69 0,5-53-1093,5-52-1002,-5 72 1082,5-65-1004,1 0-1,0 0 1,0 0 0,6 20-1,-7-30-105,0 0 1,1 0-1,-1 0 0,0 0 0,1-1 0,-1 1 0,0 0 0,1 0 0,-1 0 0,1-1 0,-1 1 0,1 0 0,-1-1 0,1 1 1,0-1-1,-1 1 0,1 0 0,1 0 0,-1-1-4,0 0 0,-1 0 0,1 0 0,-1 0 0,1 0 1,-1 0-1,1 0 0,0 0 0,-1 0 0,1 0 0,-1 0 0,1-1 0,0 1 0,-1 0 1,1 0-1,-1-1 0,1 1 0,-1 0 0,1-1 0,0 0 0,2-2 28,0 0-1,0 0 1,0-1 0,0 0-1,-1 1 1,3-5-1,54-115-37,4-7-229,-53 113 206,1 0 1,0 1-1,1 0 0,1 1 1,18-17-1,-27 29 62,-1 0-1,0 0 1,1 0-1,0 1 0,-1 0 1,1 0-1,0 0 1,8-3-1,-10 5-14,-1 0-1,1-1 1,0 1-1,0 0 1,0 0-1,-1 0 1,1 0-1,0 0 1,0 1-1,-1-1 1,1 0-1,0 1 1,0-1-1,-1 1 1,1 0-1,0 0 1,-1 0-1,1-1 1,-1 2-1,1-1 1,-1 0-1,0 0 1,2 2-1,2 2 87,0 1 0,0 0 0,-1 0 0,0 1 0,0-1-1,-1 1 1,4 9 0,14 53 592,-16-48-534,14 48 100,15 122-1,-33-162-3524,-1-19-60,0-1 719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5:59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10 5632,'-9'-10'2032,"9"10"-1982,0 1-1,0-1 1,-1 0-1,1 0 1,0 0-1,0 0 0,0 0 1,0 0-1,-1 0 1,1 0-1,0 0 1,0 0-1,0 1 0,0-1 1,-1 0-1,1 0 1,0 0-1,0 0 1,0 0-1,0 1 0,0-1 1,0 0-1,0 0 1,-1 0-1,1 0 1,0 1-1,0-1 0,0 0 1,0 0-1,0 0 1,0 1-1,0-1 1,0 0-1,0 0 0,-1 30 2753,2-21-1942,-7 111 2643,1-34-2116,-3-8-511,5-56-845,1 0 1,0 0 0,3 38 0,-3-38-13,0-6-684,2-15-135,0-18-7114,0-5 5397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5:59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73 7136,'-13'-36'2656,"8"24"-2080,0-1-160,5 9-352,0 1-160,0-2 96,10 10-2688,-2 2 2016,0 6-3424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5:59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260 10 5312,'-6'-3'563,"5"2"-491,0 0 1,0 1 0,1-1-1,-1 1 1,0-1 0,0 1-1,0-1 1,0 1-1,0-1 1,0 1 0,0 0-1,0 0 1,0 0 0,0-1-1,-1 1 1,1 0-1,0 0 1,0 0 0,0 1-1,0-1 1,0 0 0,0 0-1,0 0 1,-2 2-1,-38 17 4490,31-16-3893,0 2 0,0-1 0,1 2 0,-1-1 0,1 1 1,1 0-1,-14 12 0,13-8-577,0 1 0,-15 20 0,22-28-141,0-1 1,1 1-1,-1 0 0,1 0 0,0 0 0,0 0 1,0 0-1,0 0 0,0 0 0,1 1 0,-1-1 1,1 0-1,0 0 0,0 0 0,0 1 1,0-1-1,0 0 0,2 6 0,2-1 26,-1 0 0,1-1 1,1 1-1,-1-1 0,1 0 0,0 0 0,1 0 0,0-1 0,7 7 1,9 5-36,35 23 1,-37-28 371,-2 0-1,0 1 1,20 20 0,-37-33-238,0-1-1,-1 1 1,1 0 0,0 0-1,-1-1 1,1 1-1,-1 0 1,1 0-1,-1 0 1,1 0 0,-1-1-1,0 1 1,1 0-1,-1 0 1,0 0 0,0 0-1,0 0 1,0 0-1,0 0 1,0 0 0,0 0-1,0 0 1,0 2-1,-1-2 11,0 0 0,1 1-1,-1-1 1,0 0 0,0 0-1,0 1 1,0-1-1,0 0 1,0 0 0,0 0-1,-1 0 1,1 0-1,-3 1 1,-4 2 166,-1 0 1,0-1-1,-17 4 0,20-5-215,-167 34-2037,141-36-5029,47-9-1558,5-1 6070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7:4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22 1408,'1'0'147,"0"0"-1,0 0 1,-1 0-1,1 0 1,0 0-1,0-1 1,-1 1 0,1 0-1,0 0 1,-1-1-1,1 1 1,0-1 0,3 1 3189,-4 0-3258,0-1-1,0 1 0,0 0 0,0 0 0,0-1 0,0 1 0,0 0 0,0 0 0,0-1 0,0 1 0,0 0 0,0 0 0,0-1 0,0 1 0,0 0 0,0 0 0,0 0 1,-1-1-1,1 1 0,0 0 0,0 0 0,0-1 0,0 1 0,0 0 0,-1 0 0,1 0 0,0 0 0,0-1 0,0 1 0,-1 0 0,1 0 0,0 0 0,0 0 0,-1 0 1,-1-3 712,1 2-731,1 1-1,-1-1 0,0 0 0,1 1 0,-1-1 1,0 0-1,0 1 0,0-1 0,1 1 1,-1-1-1,0 1 0,0-1 0,0 1 0,0 0 1,0 0-1,0-1 0,0 1 0,0 0 1,0 0-1,-1 0 0,-23 2 478,17-1-407,-11 0 111,0 1-1,0 1 0,0 1 0,0 1 0,1 0 1,-22 10-1,26-8-207,1-1-1,1 1 1,-1 1 0,1 0 0,1 1-1,-1 1 1,1-1 0,1 2 0,0-1-1,0 1 1,1 1 0,1 0-1,0 0 1,1 1 0,0 0 0,0 0-1,2 0 1,0 1 0,-6 21 0,-22 128 245,31-144-228,0 0-1,2-1 1,0 1 0,1 0 0,0-1-1,9 37 1,-8-49 16,0 0 1,0 1-1,1-1 0,0 0 0,0 0 0,1 0 1,5 7-1,-6-10 30,-1 0 1,1 0 0,0 0 0,1 0-1,-1-1 1,0 0 0,1 1-1,-1-1 1,1 0 0,0-1-1,-1 1 1,1-1 0,5 2-1,-7-3-59,0 0-1,0 1 1,0-1-1,0 0 1,0 0-1,0 0 1,0 0-1,0-1 0,0 1 1,0 0-1,0-1 1,0 0-1,0 1 1,0-1-1,-1 0 1,1 0-1,0 0 0,0 0 1,-1 0-1,1-1 1,-1 1-1,2-2 1,2-2 59,0-1 0,0 0 0,-1 0 0,5-9 0,20-41 13,-3-1 0,29-90-1,-53 143-105,51-153 57,-46 138-51,-1 1-1,-1-2 1,0 1 0,-2 0-1,0-1 1,0-27-1,-4 45-270,-4 4 108,-7 10 36,5-5 75,3-2 59,0-1 0,1 1 0,-1 0-1,1 0 1,0 0 0,1 0 0,-1 1 0,1-1-1,0 1 1,0-1 0,1 1 0,-2 8 0,0 6 15,1 1 0,0 28 0,2-31 21,2 1-1,-1-1 1,2 1 0,1-1 0,0 0 0,1 0 0,8 19 0,-7-25 29,-1 0 0,2 0 1,-1-1-1,2 0 0,-1 0 1,2-1-1,-1 0 0,1 0 1,1-1-1,19 15 0,-12-14 32,1-1 1,0 0-1,0-1 0,1-1 0,0-1 0,28 6 0,-33-8-107,-8-3 32,0 0 1,0 0-1,0 0 0,1-1 1,-1 0-1,0 0 1,0 0-1,0-1 1,0 0-1,1 0 0,7-3 1,-8 1-742,0 1-1,0-1 1,7-5 0,-7 7-372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0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1 7392,'-2'2'316,"0"0"0,0-1 0,0 1 0,1 1 0,-1-1 0,1 0 0,-1 0 0,1 1 1,0-1-1,0 0 0,0 1 0,-1 3 0,-5 11 1372,-15 21-39,-1-1 1,-29 35-1,-7 10 16,53-73-1550,1 0 0,0 1 0,-5 11-1,9-18-120,0-1-1,0 1 0,0 0 1,1 0-1,-1 0 1,1-1-1,-1 1 0,1 0 1,0 0-1,0 0 0,1 0 1,-1 0-1,0 0 1,1-1-1,0 1 0,1 3 1,-2-4 14,1-1 0,0 0 0,0 1 0,1-1 0,-1 0 1,0 0-1,0 0 0,1 0 0,-1 0 0,0 0 0,1 0 1,-1 0-1,1-1 0,-1 1 0,1-1 0,0 1 0,-1-1 0,1 1 1,0-1-1,-1 0 0,1 0 0,0 0 0,-1 0 0,4 0 1,2-1 56,0 1 1,0-2 0,0 1 0,12-5 0,-11 3-21,1-2 0,0 1 1,-1-1-1,0-1 0,0 1 0,-1-1 0,1-1 0,-1 1 1,0-1-1,-1 0 0,0-1 0,0 0 0,-1 0 0,0 0 1,6-13-1,-2 3 115,-1-1 0,-1 0 1,-1 0-1,0 0 1,-2-1-1,4-30 0,-8 48-143,1-30 141,-1 31-168,0 0 0,0 0 0,0 0 0,0 0 1,0 1-1,0-1 0,-1 0 0,1 0 0,0 0 1,0 1-1,0-1 0,-1 0 0,1 0 0,-1 1 1,1-1-1,0 0 0,-1 1 0,1-1 0,-1 0 1,1 1-1,-1-1 0,0 1 0,1-1 0,-1 1 0,0-1 1,1 1-1,-1-1 0,0 1 0,1 0 0,-1-1 1,0 1-1,-1 0 0,1 0-39,-1 0 1,1 0-1,0 1 1,0-1-1,0 0 1,0 1-1,0-1 1,0 1-1,0-1 0,0 1 1,0 0-1,0 0 1,0-1-1,0 1 1,-1 1-1,-12 16-611,11-14 385,-36 43-2845,25-32-494,0-3-3668,22-19 3640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0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0 7712,'-18'0'2506,"17"0"-2427,1 0-1,0 1 0,-1-1 0,1 0 1,0 0-1,-1 1 0,1-1 0,0 0 1,0 0-1,-1 1 0,1-1 0,0 0 1,0 1-1,0-1 0,0 0 0,-1 1 1,1-1-1,0 0 0,0 1 0,0-1 1,0 1-1,0-1 0,0 0 0,0 1 1,0-1-1,0 0 0,0 1 0,0-1 1,0 1-1,0-1 0,0 0 0,0 1 1,1-1-1,-1 3 365,4 171 6412,-1 77-3651,-16-23-2427,10-182-738,-1 40 145,4-66-6155,0-23 5487,0 1 1,0 0-1,0 0 1,0 0-1,1 0 0,-1 0 1,1-1-1,0 1 0,0 0 1,-1 0-1,1 0 0,0 1 1,1-1-1,-1 0 1,0 0-1,1 1 0,-1-1 1,3-2-1,14-12-4545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1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1 8224,'-12'6'2423,"10"-5"-1962,0-1-1,0 1 1,1 0 0,-1 1-1,0-1 1,0 0-1,0 0 1,1 1-1,-3 2 1,-44 50 5537,-32 20-3346,22-20-1974,53-50-699,1 1 1,-1 0-1,1 0 1,0 0-1,0 0 1,0 1-1,1-1 1,0 1 0,0 0-1,0 0 1,-2 9-1,5-14 12,0 0-1,0 0 0,0 0 1,0 1-1,0-1 1,0 0-1,1 0 0,-1 0 1,0 1-1,1-1 1,-1 0-1,0 0 0,1 0 1,-1 0-1,1 0 1,0 0-1,-1 0 0,1 0 1,0 0-1,0 0 1,0 0-1,0-1 0,-1 1 1,1 0-1,0 0 1,0-1-1,0 1 0,1-1 1,-1 1-1,0-1 1,0 1-1,0-1 0,0 0 1,2 1-1,1 0 17,1 0 0,-1 0-1,1 0 1,0-1 0,0 0-1,-1 0 1,8-1 0,-6 0 14,0 0 0,0-1 0,0 0 0,0 0 0,-1 0 0,1-1 0,0 0 0,-1 0 0,0 0 0,0-1 0,0 0 0,0 0 1,7-8-1,-4 2-129,0 1 0,-1-1 0,0-1 0,-1 1 0,9-23 1,2-2-52,-10 22 59,-4 10-4,-8 189 323,10-169-734,-1-2-4101,6-24-317,3-3 2325,0-7-2325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1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40 8800,'-25'-40'3962,"25"62"1460,0 12-4300,16 119 1902,3 98-1275,-19 135-906,1-377-1290,-2 1-1,0-1 1,0 0 0,0 1 0,-1-1 0,-5 15-1,5-34-6111,-2-5 2873,4-3 1228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1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4 8896,'-3'-1'611,"-1"0"1,0 0-1,0 1 1,1-1-1,-8 1 1,4 0 2311,26 8 1252,19 9-1618,-27-11-2272,1-1 0,-1-1 0,16 5-1,5-3-15,0-2 0,43 2 0,67-8-20,-141 2-287,24-1 270,50-8 0,-66 7-880,0 0-1,0-1 1,11-6-1,-14 6-1036,0 0-1,-1 0 0,1-1 0,-1 0 1,8-8-1,-21 33-8591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2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63 771 6816,'-6'9'1503,"5"-8"-1398,0 1 0,0-1 1,0 0-1,0 0 0,1 0 1,-1 0-1,0 1 0,1-1 1,-1 0-1,0 1 0,1-1 1,0 0-1,-1 1 0,1-1 0,0 1 1,0-1-1,0 1 0,0-1 1,0 1-1,0-1 0,0 0 1,0 1-1,1-1 0,-1 1 1,0-1-1,2 3 0,-2-3 35,0-1 0,1 1-1,-1-1 1,0 1 0,0 0-1,1-1 1,-1 1 0,1-1-1,-1 1 1,1-1 0,-1 1 0,0-1-1,1 0 1,0 1 0,-1-1-1,1 1 1,-1-1 0,1 0-1,-1 0 1,2 1 0,-1-1-39,-1 0 1,1 0-1,-1 0 1,1 0-1,-1 0 1,1-1 0,-1 1-1,0 0 1,1 0-1,-1-1 1,1 1-1,-1 0 1,1 0-1,-1-1 1,0 1-1,1 0 1,-1-1-1,0 1 1,1-1 0,-1 0-1,2-2 114,0 0 0,0 0 0,-1-1 0,1 1 0,-1 0 0,1-7 0,3-17 364,-1 1 1,1-43-1,-5 68-523,0-1 0,0 1-1,0-1 1,0 1 0,0-1-1,-1 1 1,1-1 0,0 1-1,-1-1 1,0-2 0,0 4-39,1 0 0,0 0 1,0 0-1,0 0 0,0-1 0,-1 1 0,1 0 1,0 0-1,0 0 0,-1 0 0,1 0 1,0-1-1,0 1 0,0 0 0,-1 0 1,1 0-1,0 0 0,0 0 0,-1 0 0,1 0 1,0 0-1,0 0 0,-1 0 0,1 0 1,0 0-1,0 0 0,-1 0 0,1 0 0,0 0 1,0 1-1,-1-1 0,1 0 0,0 0 1,0 0-1,0 0 0,-1 0 0,-1 3 58,-1-1-1,1 0 1,0 0-1,0 1 0,0 0 1,0-1-1,-3 5 1,-5 12 224,1 1 0,0-1 1,2 2-1,0-1 0,1 1 1,1 0-1,-4 40 0,9-58-293,-1-1-1,1 1 1,0 0-1,0-1 0,0 1 1,0 0-1,1-1 1,-1 1-1,1-1 0,0 1 1,-1-1-1,1 1 1,0-1-1,1 1 0,-1-1 1,0 0-1,1 0 1,-1 1-1,1-1 0,-1 0 1,1 0-1,0-1 1,0 1-1,0 0 0,0-1 1,0 1-1,1-1 1,-1 1-1,0-1 1,5 2-1,-2-2-156,-1 0 0,1 1 0,0-2 1,0 1-1,0 0 0,0-1 0,0 0 0,0 0 1,0-1-1,0 0 0,0 1 0,0-1 0,0-1 1,0 1-1,7-4 0,10-7-2223,0-1-1,19-16 1,14-7-817,119-55-2267,-45 27 9001,-118 58-1919,-12 10 510,-17 12 1034,11-10-3203,-32 30 1512,2 1 0,-59 76 0,93-108-1479,-1 0 1,1-1-1,0 1 0,1 1 0,0-1 0,-1 0 0,1 0 0,-1 9 0,2-12-4,1 0 1,0 0-1,0 0 0,0 0 1,0-1-1,0 1 1,1 0-1,-1 0 0,0 0 1,1 0-1,-1 0 0,1-1 1,0 1-1,0 0 0,0 0 1,0-1-1,0 1 0,0-1 1,0 1-1,0-1 1,0 1-1,1-1 0,-1 0 1,1 1-1,-1-1 0,1 0 1,-1 0-1,1 0 0,2 1 1,1 0 25,1 0 1,0 0 0,-1-1 0,1 1 0,0-1-1,0 0 1,0-1 0,0 1 0,0-1-1,0-1 1,10 0 0,-5-1 33,0 0-1,-1-1 1,1 0-1,-1-1 1,18-8-1,-20 7-27,-1 0 0,1-1 0,-1 0-1,0 0 1,0 0 0,0-1 0,-1 0-1,0 0 1,-1-1 0,0 0-1,0 0 1,0 0 0,-1-1 0,5-14-1,2-11-67,-1-1 0,7-52-1,-14 71 24,11-81 42,-4-1-1,-5-1 1,-4 1-1,-12-105 0,11 202-16,-7-51 714,6 47-621,0 0 1,0 1-1,0-1 0,-1 1 0,0 0 1,0-1-1,-4-6 0,6 11-82,-1-1 0,1 1 0,0-1-1,-1 1 1,1-1 0,0 1 0,-1-1-1,1 1 1,-1 0 0,1-1 0,-1 1 0,1-1-1,-1 1 1,1 0 0,-1 0 0,1-1-1,-1 1 1,1 0 0,-1 0 0,0 0 0,1 0-1,-1-1 1,1 1 0,-1 0 0,0 0-1,1 0 1,-1 0 0,1 0 0,-1 1 0,1-1-1,-1 0 1,0 0 0,1 0 0,-1 0-1,1 1 1,-1-1 0,1 0 0,-1 0-1,1 1 1,-1-1 0,0 1 0,-2 2 29,0 0 1,0 0 0,1 0 0,-1 1-1,-1 3 1,3-6-29,-17 30 186,2 1 0,1 0 0,-18 61 0,25-66-217,1 1 0,2-1 0,1 1 0,1 0 0,1 0 0,3 46 0,2-41-249,2 0 1,1 0 0,1 0 0,2-1 0,15 38-1,24 35-3085,-5-11-2073,-19-20-2164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3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18 144 7392,'-15'-10'2373,"15"11"-2339,0-1 1,0 0-1,0 0 1,-1 0-1,1 0 1,0 0-1,0 0 1,0 0-1,0 0 0,0 0 1,0 0-1,-1 0 1,1 1-1,0-1 1,0 0-1,0 0 1,0 0-1,0 0 1,0 0-1,0 0 0,0 1 1,0-1-1,0 0 1,0 0-1,0 0 1,-1 0-1,1 0 1,0 1-1,0-1 0,0 0 1,0 0-1,0 0 1,0 0-1,0 0 1,1 1-1,-1-1 1,0 0-1,0 0 0,0 0 1,0 0-1,0 1 1,0-1-1,0 0 1,0 0-1,0 0 1,0 0-1,0 0 0,0 0 1,1 1-1,2 12 617,-3-12-416,21 114 2814,-6-25-1640,52 296 3210,-57-311-3035,-11-89-1438,-1-1 0,-1 0 0,-7-23 0,2 6-117,-10-48-85,-12-118 0,28 176 40,-2-27-70,2 1 0,5-51 0,-2 85 41,0 1 0,1 0 0,1 0 0,1 0 1,-1 0-1,2 0 0,0 1 0,0 0 0,2 0 0,-1 0 0,1 1 0,11-14 0,-15 22 35,-1 0 1,1 0 0,0 1 0,-1-1-1,1 1 1,1-1 0,-1 1 0,0 0-1,0 0 1,1 1 0,-1-1 0,1 1-1,-1 0 1,1-1 0,0 2-1,-1-1 1,1 0 0,0 1 0,5-1-1,-5 2 61,0 0 0,1 0 0,-1 0 0,0 0 0,0 0 0,0 1 0,0 0-1,-1 0 1,1 0 0,0 0 0,-1 1 0,1-1 0,-1 1 0,0 0 0,0 0 0,0 0-1,3 4 1,-2 0 66,0-1 0,0 1 0,0 0 0,-1-1-1,0 2 1,0-1 0,-1 0 0,0 1 0,0-1-1,-1 1 1,1 10 0,-1 4 278,-1-1 0,-4 41 0,1-45-237,-1 1 0,0-1 1,-1 1-1,-1-1 0,0-1 0,-1 1 1,-1-1-1,-1-1 0,-16 24 0,18-30-239,-1 0 1,0 0-1,0-1 0,-1 0 1,0-1-1,-18 13 0,20-16-351,-1 0 0,1-1 1,-1 0-1,0 0 0,0-1 0,0 1 0,0-2 0,0 1 0,0-1 0,-12 0 1,18-1-90,-1 0 1,1 0-1,0 0 1,0 0 0,0-1-1,0 1 1,-4-2-1,6 2 412,0 0 1,-1 0-1,1 0 0,0 0 0,0 0 0,0 0 0,0-1 0,0 1 1,-1 0-1,1 0 0,0 0 0,0 0 0,0 0 0,0-1 0,0 1 0,0 0 1,0 0-1,0 0 0,0-1 0,0 1 0,-1 0 0,1 0 0,0 0 1,0 0-1,0-1 0,0 1 0,0 0 0,0 0 0,1 0 0,-1-1 0,6-8-2603,10-6-3794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4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71 273 8736,'-2'3'289,"0"0"0,1 0 1,-1 0-1,1 0 0,-1 0 1,1 1-1,0-1 0,0 0 0,1 1 1,-1-1-1,1 0 0,0 1 1,-1-1-1,2 1 0,-1 5 1,1-5 114,-1 0 1,0 1 0,0-1 0,-1 1 0,1-1 0,-1 0-1,0 1 1,0-1 0,-3 7 0,-1 0 745,-5 6 436,5-26-376,1-2-1054,0 0-1,1-1 1,0 1-1,1 0 0,0-1 1,0-17-1,0 3-112,-2-7 141,1-48 0,3 69-148,1 0 0,1 0 0,0 0 0,1 1 0,0-1 0,0 1 0,8-17 0,-9 25-19,0 0 0,1-1 0,-1 1 0,1 0 1,-1 1-1,1-1 0,0 0 0,0 1 0,0-1 0,0 1 0,1 0 0,-1 0 0,1 0 1,-1 1-1,1-1 0,0 1 0,7-2 0,2 1 22,0-1 0,0 2 0,26-1 0,-25 2-135,0 1 0,0 1 1,1 0-1,-1 1 0,-1 1 0,17 6 0,-14-4-1209,0 1 0,22 14-1,-31-16 642,-3-3 392,1 1 1,-1 0 0,0 0-1,0 0 1,0 0-1,4 5 1,-7-6 284,1 0 0,-1 0 0,0 1 1,0-1-1,0 0 0,0 0 0,-1 1 0,1-1 0,-1 0 0,1 1 0,-1-1 1,0 0-1,0 1 0,0-1 0,0 1 0,-1 3 0,-12 69 868,7-45-291,1 1 0,-1 39 0,7-64-565,-1 0-1,1 0 1,0 1 0,0-1 0,0 0 0,1-1 0,0 1-1,1 0 1,-1 0 0,4 6 0,-3-9 31,-1 1 1,1 0-1,0-1 1,0 1-1,0-1 1,0 0-1,0 0 1,1 0-1,-1 0 0,1 0 1,0-1-1,0 0 1,0 0-1,5 2 1,-6-3 14,-1-1 0,1 0 0,-1 1 0,0-1 0,1 0 1,-1 0-1,0-1 0,1 1 0,-1 0 0,0-1 0,1 1 0,-1-1 1,0 0-1,0 0 0,1 0 0,-1 0 0,0 0 0,0-1 0,0 1 0,0 0 1,0-1-1,-1 1 0,1-1 0,2-2 0,0-2 106,1 1 0,-1 0 0,0-1 0,-1 0 0,1 0 0,-1 0 0,3-9 0,-4 7-38,0 0 1,0 0-1,-1-1 0,-1 1 0,1-1 1,-1 1-1,-1 0 0,-1-11 0,0-3 171,2 19-276,0 0 0,-1 0-1,1 0 1,-1 0 0,0 0 0,0 0 0,0 0 0,0 0-1,-1 0 1,1 0 0,-1 1 0,1-1 0,-1 0 0,-3-2-1,4 4-60,0 0 0,-1 0 0,1 0 0,0 0-1,-1 0 1,1 1 0,-1-1 0,1 0 0,-1 1-1,1-1 1,-1 1 0,1 0 0,-1 0 0,1-1-1,-1 1 1,1 0 0,-1 0 0,0 0-1,1 1 1,-1-1 0,1 0 0,-1 1 0,1-1-1,-1 0 1,1 1 0,-1 0 0,1-1 0,0 1-1,-1 0 1,-2 2 0,-1 0-428,-1 1 0,0 0 0,1 0 0,0 0-1,0 1 1,0 0 0,0 0 0,-5 8 0,10-13 363,0 0 1,0 1-1,-1-1 0,1 0 1,0 0-1,0 1 0,0-1 0,0 0 1,0 0-1,0 1 0,0-1 1,0 0-1,0 1 0,0-1 0,0 0 1,0 1-1,0-1 0,0 0 1,0 0-1,0 1 0,0-1 1,0 0-1,0 1 0,0-1 0,0 0 1,0 0-1,1 1 0,-1-1 1,0 0-1,0 1 0,0-1 0,0 0 1,1 0-1,-1 0 0,0 1 1,0-1-1,1 0 0,-1 0 1,0 0-1,0 0 0,1 1 0,-1-1 1,0 0-1,0 0 0,1 0 1,-1 0-1,0 0 0,1 0 1,-1 0-1,1 0 0,15 0-2708,-11-2 1781,0 0 1,0 0-1,0 0 1,7-5-1,-3 2 0,21-11-2938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4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40 7456,'-26'-40'8074,"30"49"-7450,0 0 0,-1 0-1,0 0 1,-1 0 0,0 0 0,1 11-1,2 7 323,5 35 620,2 64 1,-5-46-1052,14 341 301,-23-375-1389,2-41 84,-1-1-1,0 1 0,0-1 0,0 1 1,0-1-1,-1 0 0,-2 7 0,3-11 358,1 0 0,0 0 0,0 1 0,0-1-1,0 0 1,0 0 0,-1 0 0,1 1 0,0-1-1,0 0 1,0 0 0,-1 0 0,1 1 0,0-1 0,0 0-1,-1 0 1,1 0 0,0 0 0,0 0 0,-1 1-1,1-1 1,0 0 0,0 0 0,-1 0 0,1 0 0,0 0-1,-1 0 1,1 0 0,0 0 0,0 0 0,-1 0-1,1 0 1,0 0 0,-1 0 0,1-1 0,0 1-1,0 0 1,-1 0 0,1 0 0,-8-9-3370,-3-15-1437,4-10 2397,3 12 1416,-10-35-1141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5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 10624,'-17'-1'3175,"29"2"2364,-8 1-5099,1-1 0,-1 1 0,0-1 0,0 1-1,7 5 1,12 5 388,-2-6-596,0-1 0,1-1 1,-1-1-1,43 1 1,-42-2-99,104-1-202,-74-2-3,-40 1-888,24-3 0,-32 2 108,0 0-1,0 0 1,0 0 0,0 0 0,0-1 0,0 0 0,0 0 0,6-4 0,-1-1-2344,1 3-2810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7:5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262 571 2976,'0'-4'415,"0"1"0,0 0-1,0 0 1,-1-1 0,0 1 0,1 0 0,-1 0 0,-2-5 0,2 7-345,1 1 1,-1-1-1,1 0 1,-1 0-1,1 1 1,-1-1 0,1 0-1,-1 1 1,0-1-1,1 0 1,-1 1-1,0-1 1,0 1 0,1 0-1,-1-1 1,0 1-1,0-1 1,0 1-1,0 0 1,1 0 0,-1-1-1,0 1 1,0 0-1,0 0 1,0 0-1,0 0 1,0 0 0,0 0-1,1 0 1,-1 1-1,0-1 1,0 0-1,-1 1 1,-15 3 669,13-3-641,-1 0 0,1 0 1,0 1-1,0-1 1,0 1-1,0 0 0,0 0 1,0 0-1,-5 5 0,-5 3-87,0 1-1,1 1 1,0 0 0,1 1-1,-11 16 1,8-9 78,4-7 90,2 1-1,0 0 1,-15 30 0,23-41-147,0 1-1,-1-1 1,1 1 0,0-1 0,0 1 0,1 0 0,-1-1 0,1 1 0,0 0 0,0 0 0,0-1 0,1 1 0,-1 0 0,1-1 0,0 1 0,0 0 0,0-1 0,0 1 0,1-1 0,-1 0 0,1 1 0,0-1 0,3 4 0,-2-3 71,1 0 0,0 0 0,1 0 1,-1-1-1,0 0 0,1 1 0,0-2 0,0 1 1,0-1-1,0 1 0,0-1 0,0-1 1,0 1-1,1-1 0,-1 0 0,1 0 0,-1 0 1,1-1-1,6 0 0,1-1 42,-1 0 0,0-1 0,0 0 0,0-1 1,-1 0-1,1-1 0,21-9 0,129-72 341,-119 63-473,11-9-46,-50 29-10,1-1-128,-7 5-28,-10 12-10,8-6 158,1-4 42,1 1-1,0-1 1,-1 1-1,2 0 1,-1 0-1,-1 7 1,3-11 25,0 1 0,0 0-1,0-1 1,0 1 0,0 0 0,0-1-1,1 1 1,-1 0 0,1-1-1,-1 1 1,1 0 0,0-1 0,0 1-1,-1-1 1,1 1 0,0-1 0,0 0-1,0 1 1,1-1 0,-1 0 0,0 0-1,0 0 1,4 2 0,2 2 80,1 0 1,0-1-1,1 0 1,-1 0-1,1-1 1,-1 0-1,1 0 1,0-1-1,0-1 1,0 1-1,10-1 0,-11 0 15,0-1-1,0 0 0,0-1 0,0 0 0,0 0 0,0 0 0,-1-1 0,1 0 1,0-1-1,-1 0 0,0 0 0,0-1 0,8-4 0,-14 7-97,0 1-1,0-1 1,-1 0 0,1 1-1,0-1 1,-1 1-1,1-1 1,-1 0 0,1 0-1,-1 1 1,1-1-1,-1 0 1,1 0 0,-1 0-1,0 1 1,1-1-1,-1 0 1,0 0 0,0 0-1,0 0 1,0 0-1,0 0 1,0 1 0,0-1-1,0 0 1,0 0 0,0 0-1,0 0 1,0 0-1,-1-1 1,0 1-7,1 0 0,-1-1 0,0 1 0,0 0 0,0 0 0,0 0 0,0 0 0,0 0 0,0 0 0,0 0 0,0 0 0,0 0 0,0 0 0,-1 0 0,1 1 0,0-1 0,-1 1 0,-1-2 0,-12-2-219,0 1 0,0 0 0,-1 1 0,1 1 0,-1 0 0,1 1 0,-17 2 0,29-1 214,0 0 0,0 0 0,1 0 0,-1 0 0,0 0 0,-4 3 0,5-1 208,15-6 120,152-49 134,-35 5-522,-128 47 85,7-4-16,1 2 0,-1-1 0,0 1-1,12-1 1,-19 3-3,-1 0 0,1 0 0,0 0 0,-1 0 0,1 0 0,0 0-1,-1 0 1,1 0 0,0 1 0,-1-1 0,1 1 0,-1-1 0,1 1 0,-1 0-1,1-1 1,-1 1 0,0 0 0,1 0 0,-1 0 0,0 0 0,1 0 0,-1 0-1,0 1 1,0-1 0,0 0 0,0 1 0,0-1 0,-1 0 0,1 1-1,0-1 1,-1 1 0,2 1 0,-1 5 49,0-1 0,0 1 0,-1-1 0,0 1 0,0-1 0,-3 14 0,0 17 131,6-23 100,-3-15-277,0 0 0,0 1-1,0-1 1,0 0 0,0 0 0,0 0 0,0 1 0,0-1-1,0 0 1,0 0 0,0 0 0,0 1 0,0-1-1,0 0 1,0 0 0,0 0 0,0 1 0,0-1 0,1 0-1,-1 0 1,0 0 0,0 0 0,0 1 0,0-1 0,0 0-1,1 0 1,-1 0 0,0 0 0,0 0 0,0 0-1,1 1 1,-1-1 0,0 0 0,0 0 0,0 0 0,1 0-1,-1 0 1,0 0 0,0 0 0,0 0 0,1 0-1,-1 0 1,0 0 0,0 0 0,0 0 0,1 0 0,-1 0-1,0 0 1,0 0 0,0-1 0,1 1 0,-1 0 0,0 0-1,0 0 1,0 0 0,1 0 0,-1 0 0,0-1-1,0 1 1,0 0 0,0 0 0,0 0 0,1 0 0,-1-1-1,0 1 1,0 0 0,12-16 137,0 1 1,1 0-1,23-19 0,-29 28-206,-1 1 0,1 0-1,1 0 1,-1 0 0,1 1 0,-1 0-1,1 1 1,0 0 0,0 0-1,15-3 1,-22 6 35,0-1 0,1 1 0,-1 0 0,1 0 0,-1 0 0,0 0 0,1 0 0,-1 0 0,1 1 0,-1-1 0,0 0 0,1 1 0,-1-1 0,0 1 0,0-1 0,1 1 0,-1 0 0,0-1 0,0 1 0,0 0 0,0 0 0,0 0 0,0 0 0,0 0 0,0 0 0,0 0 0,1 3 0,0 1-3,0 0 0,0 0 1,-1 0-1,1 0 0,0 11 1,-2-11 55,1 0 1,0 0 0,0-1 0,0 1 0,4 8 0,-4-11-14,1 1 1,-1-1 0,0 0-1,1 0 1,-1 0 0,1 0-1,0 0 1,0 0-1,0-1 1,0 1 0,0 0-1,0-1 1,0 0 0,0 1-1,1-1 1,4 2 0,-3-3 24,0 1 0,0-1 0,0 0 0,0 0 0,0 0 0,0-1 0,0 1 0,0-1 0,0 0 0,5-2 0,6-2 24,-1 0 0,0-1 0,0-1 0,-1 0 0,0 0-1,0-2 1,16-13 0,-13 7-9,0 0 0,-1-1-1,-1-1 1,18-27 0,2-12 26,-4-2 0,36-91 0,-54 121-55,34-70-21,11-26-8,-45 95-126,-8 20 26,0 1 0,-1-1 1,0 0-1,0 0 0,-1 0 0,2-15 1,-6 22-396,-1 6 227,-3 8 100,-11 28-68,1-3 204,2 0 1,2 1-1,-11 51 0,13-16 28,-2 118 0,13-163 55,1 0-1,12 56 1,-14-83-31,0 1 1,1 0-1,-1 0 0,1-1 0,-1 1 1,1 0-1,0 0 0,0-1 1,0 1-1,0-1 0,0 1 0,0-1 1,0 1-1,0-1 0,0 0 0,1 1 1,-1-1-1,1 0 0,-1 0 1,1 0-1,-1 0 0,1 0 0,-1 0 1,1-1-1,0 1 0,-1 0 0,1-1 1,0 0-1,0 1 0,0-1 1,-1 0-1,1 0 0,0 0 0,0 0 1,0 0-1,0 0 0,-1 0 0,1-1 1,0 1-1,0-1 0,-1 1 1,1-1-1,3-1 0,8-6 85,0 1 0,-1-2-1,0 0 1,0 0 0,13-15 0,-8 8-82,7-6-11,-1-1 0,32-42-1,-41 43-2,-10 16-45,0-1 1,0 1-1,7-8 1,-20 70-994,5-40 1043,1 0-1,0 0 1,1 0-1,1 0 1,1 0-1,0 0 1,1 0-1,6 31 0,-6-45 11,-1 0 0,0 0 0,1 0 0,-1 0 0,1 0 0,0 0-1,0 0 1,0-1 0,0 1 0,0 0 0,0 0 0,0-1 0,0 1-1,1-1 1,-1 1 0,0-1 0,1 0 0,0 1 0,-1-1-1,1 0 1,0 0 0,-1 0 0,1 0 0,0-1 0,0 1 0,0 0-1,0-1 1,0 1 0,0-1 0,0 1 0,0-1 0,0 0 0,0 0-1,0 0 1,4-1 0,1 0 47,0-1 1,1 0-1,-1-1 1,0 1-1,0-1 0,-1-1 1,1 1-1,8-7 0,6-5-55,-2-1-1,0-1 1,-1-1-1,0-1 1,-2 0-1,18-26 1,-28 36-68,0 1 1,1 1-1,0-1 1,0 1-1,13-10 1,-20 16 41,1 1 1,-1 0-1,0-1 0,1 1 0,-1 0 1,0-1-1,1 1 0,-1 0 0,1 0 1,-1 0-1,0 0 0,1-1 1,-1 1-1,1 0 0,-1 0 0,1 0 1,-1 0-1,1 0 0,-1 0 0,0 0 1,1 0-1,-1 0 0,1 0 1,-1 0-1,1 0 0,-1 0 0,1 1 1,-1-1-1,0 0 0,1 0 1,-1 0-1,1 1 0,-1-1 0,0 0 1,1 0-1,-1 1 0,0-1 0,1 0 1,-1 1-1,0-1 0,0 0 1,1 1-1,-1-1 0,0 1 0,0-1 1,0 0-1,1 1 0,-1-1 0,0 1 1,0-1-1,0 1 0,0-1 1,0 0-1,0 1 0,0-1 0,0 1 1,0 0-1,1 6-36,-1-1 0,0 1 0,0 8 0,-1-7 36,1 151 661,0-158-463,2-8 160,8-7-192,5-11-97,-13 21-67,11-24-9,0 1-1,30-44 1,-36 60-60,-5 8 64,-1 1 1,1-1-1,0 0 1,1 0-1,-1 1 0,0 0 1,5-4-1,-2 2 13,2 1-415,-4 11 28,0-1 425,0 7-83,-1 0-1,0 0 0,0 0 0,-1 1 0,-2 15 0,1-17 131,1-6-64,0 0 0,0 0-1,0 0 1,1 0 0,0 0 0,4 8 0,-2-4 28,-3-10-33,-1 1 1,1 0-1,-1 0 0,1-1 1,0 1-1,0 0 1,0-1-1,0 1 0,0-1 1,0 0-1,0 1 1,0-1-1,0 0 0,1 1 1,-1-1-1,1 0 1,-1 0-1,1 0 1,-1 0-1,1 0 0,-1-1 1,1 1-1,0 0 1,0-1-1,-1 1 0,1-1 1,0 0-1,0 0 1,-1 1-1,1-1 1,0 0-1,0-1 0,2 1 1,3-2 80,1 0 1,-1 0 0,1-1-1,-1 0 1,0-1 0,7-4-1,-3 3-48,3-3-32,-1-1 1,0 0 0,-1 0-1,0-1 1,0-1-1,12-14 1,54-77 21,-41 39-416,-42 126-652,3-44 996,-6 25-1,4-26 27,-2 31-1,5-43 47,1 0 0,1-1 0,-1 1 0,1 0 0,0-1 0,0 1 0,1 0 0,-1-1 0,5 10 0,-5-15-24,-1 1 0,0-1 1,1 1-1,-1 0 0,0-1 1,1 1-1,-1-1 0,0 0 0,1 1 1,-1-1-1,1 1 0,-1-1 1,1 0-1,-1 1 0,1-1 1,0 0-1,-1 1 0,1-1 0,-1 0 1,1 0-1,-1 0 0,1 1 1,0-1-1,-1 0 0,2 0 1,-1 0 14,1-1 0,-1 1 0,1 0 0,-1-1 0,1 1 0,-1-1 0,1 1 0,-1-1 0,0 0 0,2 0 0,2-3 48,0 0 1,0 1-1,-1-2 0,5-4 0,8-13-50,-2-1-1,-1 0 1,-1-1-1,14-34 1,13-24-368,-40 82 332,0 0-1,0 0 1,0-1-1,0 1 1,0 0 0,0 0-1,0 0 1,0 0-1,0 0 1,0 0 0,0-1-1,0 1 1,0 0-1,0 0 1,0 0 0,0 0-1,0 0 1,0 0 0,0 0-1,0-1 1,1 1-1,-1 0 1,0 0 0,0 0-1,0 0 1,0 0-1,0 0 1,0 0 0,0 0-1,1 0 1,-1 0-1,0 0 1,0 0 0,0 0-1,0 0 1,0 0-1,0 0 1,1 0 0,-1 0-1,0 0 1,0 0-1,0 0 1,0 0 0,0 0-1,0 0 1,1 0-1,-1 0 1,0 0 0,0 0-1,0 0 1,0 0 0,0 0-1,0 0 1,0 0-1,1 1 1,1 6-244,-7 57-119,3-43 377,1 1 0,1 28 0,1-9 51,-1-29-39,0 0 0,4 20 0,-4-31 1,0 0 0,0 0 0,0-1 1,1 1-1,-1 0 0,0 0 0,0 0 1,1-1-1,-1 1 0,1 0 0,-1-1 1,0 1-1,1 0 0,-1 0 0,1-1 1,0 1-1,-1-1 0,1 1 0,-1-1 1,1 1-1,0-1 0,0 1 0,-1-1 1,1 1-1,0-1 0,0 0 0,-1 0 1,1 1-1,0-1 0,0 0 0,0 0 1,-1 0-1,1 0 0,0 0 0,0 0 1,0 0-1,0 0 0,-1 0 0,1 0 1,0 0-1,0-1 0,0 1 0,-1 0 1,1 0-1,1-1 0,4-2 38,-1 0 1,1 0-1,0 0 1,7-6-1,-11 7-31,83-68 25,-48 39 23,76-72-644,-128 153-15,15-48 574,-6 13-34,2 0 0,0 1 0,-3 24 1,6-35 54,1-1-1,0 1 1,0-1 0,0 1 0,0-1 0,1 1 0,0-1 0,0 0-1,0 1 1,1-1 0,-1 0 0,1 0 0,0 0 0,0 0 0,0 0-1,1 0 1,0 0 0,4 4 0,-5-6 19,0 0 1,1 0-1,-1 0 0,1 0 1,-1 0-1,1-1 0,0 1 1,0-1-1,0 0 0,0 1 0,0-2 1,0 1-1,0 0 0,0 0 1,0-1-1,0 0 0,0 0 1,1 0-1,-1 0 0,0 0 1,0 0-1,0-1 0,0 0 1,0 0-1,0 1 0,0-2 1,4-1-1,-1 0 4,0 0 0,0 0 0,-1-1 0,1 0 1,-1 0-1,0-1 0,0 0 0,0 1 0,-1-2 0,0 1 1,7-10-1,-8 9-18,0 1 1,0-1 0,0 0 0,-1-1-1,2-6 1,-3 11-21,-1-1 0,0 0 1,1 0-1,-1 0 0,0 1 0,0-1 0,-1 0 0,1 0 0,-1 0 1,1 1-1,-1-1 0,0 0 0,0 1 0,0-1 0,-2-2 0,2 2-25,-1 0 0,0 0 0,0 1-1,0-1 1,0 1 0,-1-1 0,1 1 0,-1 0-1,1 0 1,-1 0 0,0 0 0,0 0-1,-5-1 1,3 1 2,0 0 0,-1 0-1,0 1 1,1 0 0,-1 0 0,0 1-1,-7-1 1,-1 2-7,1 0 0,-1 1 0,1 1 0,0 0 1,0 1-1,-14 5 0,27-9 37,0 0 0,0 0 0,0 0 0,0 0 0,0 0 0,0 0 0,0 0 0,0 0 0,0 0 0,-1 0 0,1 0 0,0 0 0,0 0 0,0 0 0,0 0 0,0 0 0,0 0 0,0 1 0,0-1 0,0 0 0,0 0 0,0 0 0,0 0 0,0 0 0,-1 0 0,1 0 0,0 0 0,0 0 0,0 0 0,0 0 0,0 0 0,0 0 0,0 0 0,0 1 0,0-1 0,0 0 0,0 0 0,0 0 0,0 0 0,0 0 0,0 0 0,0 0 0,0 0 0,0 0 0,0 0 0,0 0 0,0 1 0,0-1 0,0 0 0,0 0 0,0 0 0,0 0 0,0 0 0,0 0 0,0 0 0,1 0 0,-1 0 0,0 0 0,7 3 91,11 0-89,-3-4 16,0 0-1,0-1 0,0 0 0,0-2 1,-1 0-1,21-8 0,80-42 106,-94 43-173,24-11 65,-44 22-24,-1-1-1,1 1 1,-1 0-1,1-1 1,0 1-1,-1-1 1,1 1-1,0 0 1,-1 0-1,1-1 1,0 1-1,0 0 1,-1 0-1,1 0 1,0 0-1,0 0 1,-1 0 0,1 0-1,0 0 1,0 0-1,-1 0 1,1 0-1,0 1 1,0-1-1,-1 0 1,1 0-1,0 1 1,-1-1-1,1 1 1,0-1-1,-1 0 1,1 1-1,-1-1 1,1 1-1,0-1 1,-1 1 0,1 0-1,-1-1 1,0 1-1,1-1 1,-1 1-1,1 0 1,-1 0-1,0-1 1,1 2-1,0 3-17,0 1 0,-1-1 0,1 1 0,-1-1 0,0 8 1,0-5 5,0 135 36,-1-141 8,1 1 1,1-1 0,-1 0-1,0 1 1,1-1 0,-1 1-1,1-1 1,0 3-1,0-5-3,-1 1-1,0-1 1,1 1-1,-1-1 1,0 1-1,1-1 1,-1 0-1,1 1 1,-1-1-1,1 0 1,-1 1 0,0-1-1,1 0 1,0 1-1,-1-1 1,1 0-1,-1 0 1,1 1-1,-1-1 1,1 0-1,-1 0 1,1 0-1,0 0 1,-1 0-1,1 0 1,-1 0-1,1 0 1,0 0-1,-1 0 1,1 0-1,-1-1 1,1 1-1,-1 0 1,1 0-1,0-1 1,2 0 13,0-1 1,0 1 0,0-1-1,0 0 1,0 0 0,-1 0-1,1-1 1,4-4 0,17-23-25,-19 22 25,64-106 62,-35 54-66,-29 55-522,-4 11 247,-1 11 93,-1-16 136,1 8-50,-4 19 20,2 0-1,2 0 0,0 1 0,6 35 0,-6-60 72,1 0-1,0 0 0,1 0 1,-1 0-1,1 0 1,0-1-1,-1 1 0,2-1 1,-1 1-1,0-1 0,1 0 1,2 4-1,-3-6 7,0 1 0,0 0 0,0-1 0,0 0 0,0 1 0,1-1 0,-1 0 1,0 0-1,1 0 0,-1 0 0,0 0 0,1-1 0,-1 1 0,1-1 0,-1 0 0,1 0 0,-1 0 0,1 0 0,-1 0 0,5-1 0,3-1 13,0-1 0,0-1 0,-1 0 0,1 0 0,-1 0 1,0-2-1,9-5 0,57-47 138,-39 24-193,0-2 1,-2-1-1,-2-2 1,31-49-1,-59 81-49,2-3-272,-3 10 124,-1 7 15,5 27 112,-2 0 0,-1 1 0,-2-1 0,-1 0 0,-2 1 0,-6 37 0,4-56 219,-1 0 1,0 0 0,-1 0 0,-10 19-1,14-34-123,1-1 0,0 1 0,-1 0 0,1-1 0,-1 1 0,1 0 0,-1-1 0,1 1 0,-1-1 0,1 1 0,-1-1 0,0 0 0,1 1 0,-1-1 0,0 1 0,1-1 0,-1 0 0,0 0-1,0 1 1,1-1 0,-1 0 0,0 0 0,0 0 0,1 0 0,-1 0 0,0 0 0,0 0 0,1 0 0,-1 0 0,0 0 0,0 0 0,1-1 0,-2 1 0,-2-2-19,0 1 0,0-1 0,0 0 0,-6-4 0,8 4-45,-17-5 102,14 8-245,10 1 67,-2 0 161,-3-1 65,4 1-251,3 1 164,26-5 250,0-1-1,0-1 0,-1-2 1,1-1-1,-2-1 1,56-23-1,-27 6-1084,-40 16-2167,-1 0-3387,-14 8 3185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5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66 8800,'-9'18'813,"2"-7"-288,1 0 0,1 1 0,0-1 0,1 1-1,-5 18 1,8-26-473,-2 9 647,0 1 1,1-1-1,0 0 0,1 1 1,1 13-1,0-23-524,1-1-1,-1 0 1,1 0 0,-1 0-1,1 0 1,0 0-1,0-1 1,1 1 0,-1 0-1,1 0 1,-1-1 0,4 5-1,-3-6-145,0 1-1,0 0 0,0-1 1,0 1-1,0-1 1,0 0-1,0 0 0,1 0 1,-1 0-1,1 0 1,-1 0-1,0 0 0,1-1 1,-1 0-1,1 1 1,0-1-1,4 0 0,-3 0 45,1-1 0,0 1 0,-1-1 0,1 0 0,0 0 0,-1 0-1,1-1 1,-1 1 0,0-1 0,1 0 0,-1-1 0,6-3 0,-4 1 19,0 0 1,0-1 0,-1 1-1,0-1 1,0 0-1,0-1 1,4-6 0,0-5 183,0 0 0,-1-1-1,-1 0 1,-1 0 0,4-23 0,-1-9 313,-8 46-504,-1-1 0,0 1 0,0-1 0,0 1 0,-1-1 0,0 1 0,-1-6 1,2 10-93,0 0 1,-1 0 0,1 0-1,0 0 1,-1 0 0,1 0-1,-1 1 1,1-1 0,-1 0-1,1 0 1,-1 0 0,1 1-1,-1-1 1,0 0 0,1 1-1,-1-1 1,0 1 0,0-1-1,0 0 1,1 1 0,-1 0-1,0-1 1,0 1 0,0 0-1,0-1 1,0 1 0,0 0-1,0 0 1,0 0 0,0-1-1,0 1 1,0 0 0,0 1-1,1-1 1,-1 0 0,0 0-1,0 0 1,0 0 0,0 1-1,0-1 1,0 0 0,0 1-1,-1 0 1,-5 3-230,0 0 0,0 0 0,1 1 1,-9 7-1,5-4-450,4-4 306,-19 16-2475,12-5-3249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5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48 8800,'-7'4'844,"6"-4"-719,0 0-1,0 1 1,0-1 0,-1 1 0,1-1-1,0 1 1,0 0 0,0 0 0,0-1-1,0 1 1,0 0 0,1 0-1,-1 0 1,0 0 0,0 0 0,0 0-1,1 0 1,-1 0 0,1 0 0,-1 0-1,1 1 1,-1-1 0,1 0 0,-1 2-1,-5 31 2995,-3 42-1,-1 11-779,8-68-1955,0 0 0,1 19 0,1-39-389,0-1-1,1 0 1,-1 1-1,0-1 1,1 1 0,-1-1-1,1 1 1,-1-1-1,2-2 1,3-7-48,14-53-55,-7 25-72,22-54-1,-29 82 226,1 0 0,-1 0 0,2 1-1,0 0 1,0 0 0,1 1 0,0 0-1,0 0 1,13-9 0,-19 16 7,0 1 0,0-1 1,0 1-1,0 0 0,1-1 0,-1 1 1,0 0-1,1 0 0,-1 1 0,1-1 1,-1 0-1,1 1 0,-1 0 0,1-1 1,-1 1-1,1 0 0,3 1 0,-4-1 3,0 1 0,0 0 0,1 0 0,-1 0 0,0 0 0,0 0 0,0 0 0,0 1 0,0-1 0,-1 1 0,1-1-1,0 1 1,-1 0 0,1-1 0,-1 1 0,1 0 0,-1 0 0,2 3 0,3 9 85,1 0 0,-1 1 0,-1 0 0,-1 0 1,0 0-1,2 24 0,-2 5-425,-1 46 0,-3-79-1191,1-1 1,0 0 0,0 0 0,5 18 0,2-7-1314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7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 6048,'0'1'8645,"0"13"-5941,-4 20-1462,-5-7-250,2-6-397,-8 41 0,-4 30-1145,16-80-4283,7-36-8525,4 1 11822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7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12 7392,'-14'-3'2720,"9"-2"-1664,10 2-2656,4 3-352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07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1 6816,'-1'0'2197,"0"1"-2144,1-1-1,-1 0 1,1 0-1,-1 1 1,1-1-1,-1 0 1,1 0-1,0 1 1,-1-1-1,1 1 1,-1-1-1,1 0 1,0 1-1,0-1 1,-1 1-1,1-1 1,0 1-1,0-1 1,-1 1-1,1 0 1,0-1 69,-1 1-1,1 0 1,0 0 0,-1 0-1,1-1 1,-1 1 0,1 0 0,-1-1-1,0 1 1,1 0 0,-1-1 0,0 1-1,1-1 1,-1 1 0,-1 0 0,-62 36 4238,-32 16-1878,84-47-2282,9-5-232,-1 0 0,1 0-1,-1 1 1,1 0 0,0 0 0,0 0 0,0 0-1,0 0 1,0 0 0,0 1 0,-3 4-1,6-7 12,-1 0-1,1 1 0,0-1 0,0 1 0,0-1 1,0 0-1,0 1 0,-1-1 0,1 1 0,0-1 0,0 1 1,0-1-1,0 0 0,0 1 0,1-1 0,-1 1 1,0-1-1,0 0 0,0 1 0,0-1 0,0 1 0,0-1 1,1 0-1,-1 1 0,0-1 0,0 0 0,1 1 1,-1-1-1,0 0 0,0 1 0,1-1 0,-1 0 1,0 0-1,1 1 0,-1-1 0,0 0 0,1 0 0,-1 0 1,1 1-1,-1-1 0,1 0 0,18 6-299,-18-6 310,11 3-111,15 2 147,37 13 1,-57-16 204,0 1 1,0 0-1,-1 0 1,1 1-1,-1 0 1,0 0-1,0 0 1,0 1-1,-1 0 1,8 8-1,-11-10-118,0-1-1,0 1 1,-1 0-1,0 0 1,1-1-1,-1 1 0,0 0 1,0 0-1,-1 1 1,1-1-1,-1 0 1,1 0-1,-1 0 0,0 0 1,0 0-1,0 0 1,-1 1-1,1-1 1,-1 0-1,0 0 1,0 0-1,0 0 0,0 0 1,0 0-1,-1-1 1,1 1-1,-3 3 1,0 1-130,-2 0 0,1 0 0,-1 0 0,0-1 1,0 1-1,-1-1 0,0-1 0,-10 8 0,3-5-544,0-1-1,-1 0 0,-16 5 0,-47 12-4979,56-18 3106,-1-2-4086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13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337 49 2720,'7'-3'940,"-7"3"-901,0 0-1,1 0 1,-1 0 0,0-1-1,0 1 1,0 0 0,0 0 0,1 0-1,-1 0 1,0 0 0,0 0 0,0 0-1,0 0 1,1 0 0,-1 0-1,0 0 1,0 0 0,0 0 0,0 0-1,1 1 1,-1-1 0,0 0 0,0 0-1,0 0 1,0 0 0,0 0-1,1 0 1,-1 0 0,0 0 0,0 0-1,0 1 1,0-1 0,0 0 0,0 0-1,1 0 1,-1 0 0,0 0-1,0 1 1,0-1 0,0 0 0,0 0-1,0 0 1,0 0 0,0 1 0,4-12 6184,-12 5-5231,-1 1 0,0 0 0,0 0 0,0 1 0,-13-4 0,18 7-883,-1 0 0,0 0 1,0 1-1,1-1 1,-1 1-1,0 0 0,0 0 1,0 0-1,1 1 0,-1 0 1,0 0-1,1 0 0,-8 3 1,-10 6 16,0 1 1,1 1-1,-22 16 1,-54 50-452,96-77 300,0-1-1,1 1 1,-1 0-1,0 0 1,0 0-1,1 0 1,-1 0-1,1 0 1,-1 0-1,1 0 1,-1 0 0,1 1-1,0-1 1,-1 0-1,1 0 1,0 0-1,0 0 1,0 1-1,0-1 1,0 0-1,0 0 1,0 0-1,0 0 1,1 1 0,-1-1-1,0 0 1,1 0-1,-1 0 1,1 0-1,-1 0 1,1 0-1,-1 0 1,1 0-1,0 0 1,-1 0 0,3 1-1,1 4-111,1-1 0,0 0 0,1 0 0,10 7 0,8 5-14,117 90 68,-103-76 230,-24-21 149,-2 0 1,1 0 0,-2 1 0,1 1-1,-1 0 1,13 19 0,-24-30-234,1 1 0,0-1 0,-1 0 0,1 0 0,-1 0 0,1 1 0,-1-1 0,0 0 0,1 0 0,-1 1 0,0-1 0,0 0 0,0 1 0,0-1 0,0 0 0,0 1 0,-1-1 0,1 0 1,0 0-1,-1 1 0,0 1 0,0-1 26,0 0 0,-1 0 0,1-1-1,-1 1 1,1 0 0,-1-1 0,1 1 0,-1-1 0,0 0 0,0 0 0,-3 2 0,-3 1 114,1-1 1,-1 0-1,0-1 1,0 1-1,-13 0 0,-22 2-101,-50-1-1,54-2-1187,26-1-421,0 0 0,0-1 0,-16-1 0,29 1 1365,0 0 1,-1 0-1,1 0 1,-1 0-1,1-1 1,0 1 0,-1 0-1,1 0 1,-1 0-1,1 0 1,0 0 0,-1 0-1,1-1 1,0 1-1,-1 0 1,1 0 0,0 0-1,-1-1 1,1 1-1,0 0 1,-1-1-1,1 1 1,0 0 0,0-1-1,-1 1 1,1 0-1,0-1 1,0 1 0,0 0-1,0-1 1,-1 1-1,1-1 1,0 1 0,0 0-1,0-1 1,0 1-1,0-1 1,0 1-1,0 0 1,0-1 0,0 1-1,0-1 1,0 1-1,0 0 1,1-1 0,-1 1-1,0-1 1,13-20-4640,-9 15 4190,9-16-1937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13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47 2912,'0'-3'131,"0"0"1,1 1 0,0-1-1,0 0 1,0 0-1,0 0 1,0 1-1,0-1 1,3-3 0,6-6 6072,-5 8-2028,3 56-939,-13 132-656,1-114-1973,-3 187 549,-3 5-474,4-150-1019,0-95-940,2-14-1354,1-11-530,-6-32-2478,0 9 412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14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85 5408,'-28'0'1728,"21"0"4379,18 0-2496,-5 0-4385,9-3 1637,73-7 1543,132-2-625,-188 9-1298,55-12 0,-17 2-260,-44 8-99,-15 3-57,1 0 0,16-1 1,-11-1-88,-17 4-272,1-1 1,0 1-1,-1 0 1,1-1-1,-1 1 1,1 0-1,-1-1 1,1 1-1,-1-1 1,1 1-1,-1-1 1,1 1-1,-1-1 0,0 1 1,1-1-1,-1 1 1,0-1-1,1 0 1,-1 1-1,0-1 1,0 1-1,1-2 1,18 13-9651,-3-5 7004,2 2 922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14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266 14 5888,'-6'-5'1322,"5"5"-1193,1-1 1,-1 1-1,1 0 1,-1-1-1,1 1 0,-1-1 1,1 1-1,-1 0 1,1-1-1,-1 0 1,1 1-1,-1-1 1,1 1-1,-1-2 1,-12 1 4398,5 2-3825,0-1 0,0 2 0,1-1 1,-1 1-1,0 0 0,1 0 1,-9 5-1,2 0-342,0 0 0,-23 17 0,29-18-249,1 0 0,0 1 1,0 1-1,0-1 0,1 1 0,0 0 1,0 1-1,1-1 0,0 1 1,-6 17-1,4-8-179,2 1 0,0-1 1,1 1-1,-3 34 0,6-49 46,1 1 1,1 0-1,-1 0 0,1-1 1,0 1-1,0 0 1,0-1-1,0 1 0,1-1 1,0 0-1,0 1 0,0-1 1,3 4-1,-4-7 16,0 0-1,0 1 1,0-1-1,0 0 1,0 0-1,0 0 1,0 0-1,1 0 1,-1-1 0,0 1-1,1 0 1,-1 0-1,0-1 1,1 1-1,-1-1 1,1 1-1,2-1 1,-3 0 3,1 0 0,0 0 0,0 0 1,0-1-1,0 1 0,0-1 0,-1 1 0,1-1 1,0 0-1,-1 0 0,1 0 0,0 0 0,-1 0 1,1 0-1,-1 0 0,1 0 0,-1-1 0,1 0 1,7-8-48,-1 1 1,0-1 0,-1 0 0,8-16 0,21-49-633,-7 13 461,16-21 1042,-44 82-710,-1 4-75,1 0 0,0 0 1,0 0-1,0 0 1,0 0-1,0 0 0,2 4 1,2 2 116,18 58 35,8 17-373,-25-65 7,4 6-983,-10-24 919,0 0 0,1 0 1,0 0-1,-1 0 0,1 0 0,0 0 1,-1 0-1,1 0 0,0 0 0,0-1 1,0 1-1,0 0 0,0 0 1,0-1-1,2 2 0,2-2-3698,0-4 3178,-4 3 91,11-13-3202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15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0 6400,'0'1'62,"0"-1"0,0 0 0,0 0 1,0 0-1,0 0 0,0 0 0,0 0 1,0 0-1,0 1 0,0-1 0,0 0 0,0 0 1,0 0-1,0 0 0,0 0 0,0 0 1,0 1-1,0-1 0,0 0 0,0 0 0,0 0 1,0 0-1,0 0 0,0 0 0,0 0 1,0 1-1,0-1 0,-1 0 0,1 0 0,0 0 1,0 0-1,0 0 0,0 0 0,0 0 1,0 0-1,0 0 0,-1 0 0,1 0 0,0 0 1,0 0-1,0 0 0,0 0 0,0 0 1,0 0-1,-1 0 0,1 0 0,0 0 0,0 0 1,0 0-1,0 0 0,0 0 0,0 0 0,0 0 1,-1 0-1,1 0 0,0 0 0,5 9 916,0 1-1,-1 0 0,0 0 1,-1 0-1,3 14 0,7 56 171,-9-48-443,0-3-136,3 12 448,0 59 0,-6-48-528,-7 120 451,2-137-864,-9 66 323,13-101-416,-1 1 0,1-1 0,0 0 0,0 1 0,0-1 0,0 1 0,0-1 0,0 0 0,0 1 1,0-1-1,0 1 0,0-1 0,0 0 0,0 1 0,0-1 0,0 1 0,0-1 0,0 0 0,1 1 0,-1-1 0,0 1 0,0-1 0,0 0 0,0 1 0,1-1 0,-1 0-31,1 0-1,-1-1 1,0 1-1,1-1 1,-1 1-1,0-1 0,0 1 1,0 0-1,1-1 1,-1 1-1,0-1 0,0 1 1,0-1-1,0 1 1,0-1-1,0 1 1,0-1-1,0 1 0,0-1 1,0 1-1,0-2 1,0-4-129,1 1 0,0-1 0,1 0 0,-1 0 0,1 1 0,0-1-1,5-10 1,-2 8 101,0-1 0,0 1 0,0 0 0,9-9-1,-12 15 104,0 0-1,1 0 0,-1 0 1,1 0-1,0 0 0,-1 1 1,1-1-1,0 1 0,0 0 0,0 0 1,0 0-1,0 0 0,0 0 1,1 1-1,-1-1 0,0 1 1,0 0-1,0 0 0,1 0 0,-1 0 1,0 1-1,0-1 0,0 1 1,0 0-1,0 0 0,0 0 1,5 3-1,-4-3 68,0 1 1,0 0-1,0 1 0,-1-1 1,1 1-1,-1 0 1,1-1-1,-1 2 0,0-1 1,0 0-1,-1 0 0,1 1 1,-1 0-1,1-1 1,-1 1-1,0 0 0,-1 0 1,1 0-1,1 7 0,-2-3 72,0-1 0,-1 1 0,0-1-1,-1 1 1,0-1 0,-3 13-1,-14 42 889,13-48-824,0-1 0,-1-1 1,-9 15-1,10-20-144,1 0-1,-1-1 1,0 0-1,0 0 0,0-1 1,-1 1-1,-7 4 1,10-8-138,1-1 0,0 1 0,0-1 1,-1 0-1,1 0 0,-1 0 0,1-1 0,-1 1 1,0 0-1,1-1 0,-1 0 0,1 0 0,-1 0 1,0 0-1,1 0 0,-1 0 0,0 0 0,1-1 1,-1 0-1,1 1 0,-1-1 0,1 0 0,-1 0 1,1 0-1,-1-1 0,1 1 0,0-1 0,0 1 1,0-1-1,0 1 0,-3-4 0,2 2-377,0 0 0,0-1-1,1 1 1,-1-1-1,0 0 1,1 0 0,0 0-1,0 0 1,0 0 0,1 0-1,0-1 1,-1 1-1,1 0 1,1-1 0,-1 1-1,1-1 1,0-8 0,1 1-907,1 1 1,1 1 0,0-1 0,0 0 0,8-15 0,5-1-2990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7:5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45 6720,'-18'-24'3040,"13"24"-1728,14 0-992,0-4-416,9 4 32,0-3-32,1 3 96,-1-8 192,4 8-96,-4-5-1440,0 10 736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16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9 6400,'-10'-8'4560,"12"8"-4142,-1 0 0,1 0-1,-1 0 1,1 0 0,-1 1 0,1-1 0,-1 0 0,0 1 0,1-1 0,2 2 0,-1 3-97,1-1-1,-1 0 1,-1 0 0,1 1-1,0 0 1,-1 0 0,0-1-1,0 1 1,-1 0 0,2 6 0,0-3 7,2 12 118,-1-1 0,0 1 1,-1 0-1,-1 1 0,-1 25 1,-13 103 970,10-129-1256,-29 186 595,4-26-264,26-168-601,-1 1 1,0-1 0,0 1 0,-2-1 0,1 0-1,-10 21 1,12-31-777,1-7-1785,0-9-1579,0 10 3527,0 0 1,1 0 0,0 0-1,0 0 1,2-6-1,6-13-1320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16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 5632,'11'7'2880,"-1"1"0,13 10 0,-15-11-2258,-2-1-189,0-1 1,1 0 0,0 0 0,0 0 0,8 3-1,-13-7-390,-1 0 0,1 0 0,0-1-1,0 1 1,0-1 0,0 0 0,0 1-1,0-1 1,0 0 0,0 0-1,0 0 1,0 0 0,0-1 0,0 1-1,0 0 1,0-1 0,0 0 0,-1 1-1,1-1 1,0 0 0,0 0-1,-1 0 1,1 0 0,0 0 0,-1 0-1,4-3 1,-1-1 15,1 0 1,-1 0-1,0 0 0,0-1 1,0 0-1,-1 0 0,0 0 0,5-12 1,-7 15-22,0-1 1,0 1-1,0-1 1,0 0-1,-1 0 1,1 1-1,-1-1 1,0 0-1,0 0 1,-1 0-1,1 1 1,-1-1-1,0 0 1,0 1 0,0-1-1,0 0 1,-2-4-1,1 6-7,1 0 0,0 0 0,0 0 0,-1 1 0,1-1-1,-1 0 1,0 1 0,0-1 0,1 1 0,-1-1 0,0 1 0,0 0 0,0 0 0,0 0 0,0 0-1,-1 0 1,1 0 0,0 0 0,0 1 0,-1-1 0,1 1 0,0 0 0,-1 0 0,1 0 0,0 0-1,-1 0 1,-2 1 0,1-1 30,0 1 0,0 1 0,0-1 0,0 0 0,1 1 0,-1 0 0,0 0 0,1 0 0,0 0 0,-1 1 0,1-1 0,0 1 0,0 0 0,1 0 0,-4 4 0,-1 4 67,0-1 0,1 1 0,1 1 0,0-1-1,0 1 1,1 0 0,0 0 0,-2 19 0,3-6 113,0 0 0,2 1 0,3 32 0,-2-49-184,2 0 1,-1 1 0,1-1-1,0 0 1,1 0 0,0 0-1,0 0 1,1-1 0,8 14-1,-8-17-39,-1 0 0,0-1 0,1 1 1,0-1-1,0 0 0,0 0 0,1-1 0,-1 1 0,1-1 0,0 0 0,0 0 1,0-1-1,0 1 0,0-1 0,1 0 0,-1-1 0,8 2 0,-2-2-219,0 0-1,0-1 0,0 0 1,0-1-1,0 0 0,19-5 1,-9 1-852,-1-1-1,31-15 1,-38 15-49,-1-1 0,1-1-1,-1 0 1,-1-1 0,1 0 0,16-19 0,11-19-5553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23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341 20 1248,'18'-19'13157,"-18"20"-12899,0 0 0,-1 0 0,1 1 0,0-1 0,-1 0 0,0 0 0,1 1 0,-1-1 1,1 0-1,-1 0 0,-1 2 0,-5 7 293,-17 41 668,-62 119 1076,-22 6-545,59-85-1151,25-43-361,12-23-16,1 0 0,-12 41 1,20-61-549,1-8-581,-1-11-3423,3 2 2319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24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19 4480,'-13'-8'11999,"12"0"-7540,1 7-4307,-1 1 0,0 0 0,1 0 1,-1-1-1,1 1 0,-1 0 0,0 0 0,1 0 0,-1 0 0,0-1 0,1 1 0,-1 0 1,0 0-1,1 0 0,-1 1 0,0-1 0,1 0 0,-2 0 0,-8 1 526,6 0-629,1 0 1,-1 0-1,0 0 0,1 1 1,-1-1-1,0 1 0,1 0 1,0 0-1,-1 0 0,1 1 1,-4 3-1,-10 6 36,15-10-101,-25 18-63,26-19 69,-1 0 0,1 0 1,0 0-1,0 0 0,0 1 0,0-1 1,0 0-1,0 1 0,0-1 0,0 1 0,1-1 1,-1 1-1,0-1 0,1 1 0,-1-1 1,1 4-1,0-4-145,1-1-250,3-1 371,0 1 0,-1-1 1,1 0-1,0 0 0,-1 0 0,1-1 0,-1 1 1,0-1-1,0 0 0,4-2 0,30-25 166,-23 10 988,-13 18-459,-4 2-1487,15-10-7036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39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4 1728,'-3'-4'18613,"-2"14"-16485,1 13-1781,4-22-310,-1 0 0,1 0-1,-1 1 1,1-1 0,-1 0-1,1 0 1,-1 0-1,0 0 1,1 0 0,-1 0-1,0 0 1,0 0 0,0 0-1,0 0 1,0-1 0,-2 2-1,-3 0 66,-1-3-108,7 1-58,-1 0 42,1 0 16,-1 0 0,1 0 0,0 0 0,-1 0 0,1 0 0,0 0 0,-1 0-1,1 0 1,0 0 0,-1 0 0,1 0 0,-1 0 0,1 0 0,0 0 0,-1 0 0,1 0 0,0 1-1,-1-1 1,1 0 0,-3 8 93,2-5-50,0-1 1,0 1 0,0-1 0,0 1 0,0-1 0,-1 1 0,-2 2 0,-9 13 277,1 1 1,-15 33-1,13-25-141,-5 14-119,2 0 0,-15 53 0,24-62-64,-4 34 0,-1 3 86,11-55-69,2-12-30,0 1 0,-1 0 1,1-1-1,-1 1 0,0-1 0,-1 5 1,1-6-198,7 8-149,3-10 339,0-1 0,0 1-1,-1-1 1,1-1 0,-1 0 0,12-5 0,-7 3-35,22-6 1,80-7 57,-51 10-372,-62 7 107,-1 1 0,1 0 0,0-1 0,0 1 0,-1-1 0,1 0 0,0 0 0,2-1 0,-3 2-7,-1-1-1,0 1 0,1-1 0,-1 1 1,1 0-1,-1-1 0,0 1 0,1-1 1,-1 1-1,0-1 0,1 1 0,-1-1 1,0 0-1,0 1 0,0-1 1,1 1-1,-1-1 0,0 1 0,0-1 1,0 0-1,0 1 0,0-1 0,0 1 1,0-1-1,0 0 0,0 1 0,-1-1 1,1 0-1,-4-7-5774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39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7 5216,'-19'-7'5170,"24"14"-1370,-2-7-3350,0 1-1,-1-1 1,1 1-1,0 0 1,-1 0-1,1 0 1,-1 0-1,4 2 1,13 4 667,3-3-240,0-1 0,1-1 1,43-3-1,-22 0-450,317-5 650,-347 7-922,-3 1-2785,-12-2 2331,1 0-1,-1 0 0,1 1 0,-1-1 1,1 0-1,-1 0 0,1 0 1,0 1-1,-1-1 0,1 0 0,-1 1 1,1-1-1,0 0 0,0 1 1,-1-1-1,1 0 0,0 1 0,-1-1 1,1 1-1,0-1 0,0 1 0,0-1 1,-1 1-1,-3 13-2427,3-11 1154,-4 9-853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40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29 7808,'-1'0'175,"1"0"1,-1-1-1,1 1 0,-1 0 1,0 0-1,1-1 0,-1 1 1,1 0-1,-1 0 1,0 0-1,1 0 0,-1 0 1,0 0-1,1 0 0,-1 0 1,0 0-1,1 0 1,-1 0-1,1 0 0,-1 0 1,0 0-1,1 0 0,-1 1 1,0-1-1,1 0 1,-1 1-1,1-1 0,-1 0 1,1 1-1,-1 0 1,-15 17 3039,9-8-2358,-3 3-188,1 0 0,0 0 0,1 1 0,-9 22 0,14-30-603,1 0 0,0 0 0,0 0 0,1 0 0,-1 1 0,1-1 0,1 1 0,-1-1 0,1 1 0,1-1 0,-1 1 0,1-1 1,0 0-1,2 8 0,-2-12-60,-1 0 1,1 0 0,0 0-1,0-1 1,0 1-1,0 0 1,0-1 0,0 1-1,0 0 1,0-1 0,1 0-1,-1 1 1,1-1 0,-1 0-1,1 0 1,-1 1-1,1-1 1,0 0 0,-1-1-1,1 1 1,0 0 0,0 0-1,3 0 1,-2-1 14,0 0 1,0 0-1,1 0 1,-1 0-1,0 0 0,1-1 1,-1 1-1,0-1 0,0 0 1,0 0-1,0 0 1,0-1-1,5-2 0,-2 0 25,0 0-1,0 0 1,-1-1 0,0 0-1,0 0 1,0-1-1,-1 1 1,1-1-1,4-9 1,-2 2 64,0 0 0,-1-1 0,7-21 0,-9 22 71,0 0 0,-1-1-1,-1 1 1,0-1 0,-1 1-1,0-1 1,-3-19 0,2 33-177,0 0 0,0-1 1,0 1-1,0-1 0,0 1 0,0-1 1,0 1-1,0-1 0,0 1 1,-1-1-1,1 1 0,0 0 1,0-1-1,-1 1 0,1-1 1,0 1-1,-1 0 0,1-1 1,0 1-1,-1 0 0,1-1 1,0 1-1,-1 0 0,1 0 0,0-1 1,-1 1-1,1 0 0,-1 0 1,1 0-1,-1 0 0,1-1 1,-1 1-1,1 0 0,-1 0 1,1 0-1,0 0 0,-1 0 1,1 0-1,-1 0 0,1 0 0,-1 1 1,1-1-1,-1 0 0,1 0 1,-1 0-1,1 0 0,0 0 1,-1 1-1,1-1 0,-1 0 1,1 1-1,0-1 0,-1 1 1,-23 19-210,21-17 209,-47 53-519,11-10-378,8-13-1647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41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5 3904,'10'-4'15974,"-8"4"-14477,-1 0-1447,-1 1-1,1 0 0,-1-1 1,1 1-1,-1-1 0,1 1 1,-1 0-1,1 0 0,-1-1 1,1 1-1,-1 0 0,0 0 0,0-1 1,1 1-1,-1 0 0,0 0 1,0 0-1,0-1 0,0 1 1,0 0-1,0 0 0,0 1 1,-5 20 510,4-17-388,-12 37 710,-21 48 0,-5 14-411,-19 95-242,53-174-384,0 2 1,1-1-1,2 0 0,1 30 1,1-55 148,0 1 1,0 0-1,0 0 1,0-1-1,0 1 1,1 0-1,-1 0 1,1-1-1,-1 1 1,1 0-1,0-1 1,-1 1-1,1-1 1,0 1-1,0-1 1,0 1 0,0-1-1,1 0 1,-1 0-1,0 1 1,0-1-1,1 0 1,-1 0-1,1 0 1,-1 0-1,1 0 1,-1-1-1,1 1 1,0 0-1,-1-1 1,1 1-1,0-1 1,-1 0 0,1 1-1,0-1 1,0 0-1,3 0 1,5-1 1,0 1 0,1-2 1,-1 1-1,0-1 1,11-4-1,87-25-65,-100 29-441,1 0 0,-1-1 0,0 1 0,0-2 0,-1 1 0,9-5 0,-14 6-21,1 0 1,-1 0-1,1 0 0,-1 0 1,0 0-1,0 0 0,0-1 1,0 1-1,0-1 0,0 1 1,-1-1-1,0 0 0,1 0 1,-1 1-1,0-1 0,0 0 0,0 0 1,-1 0-1,1 0 0,-1-4 1,1-17-4814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42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35 7712,'-13'2'4018,"31"-8"1457,34-5-2673,69-4 1,-39 10-2768,99 9-1,-111 6-2921,-33-4-5505,-36-6 8190,-1 0-1,1 0 1,-1 0 0,0 1 0,1-1 0,-1 0 0,1 0 0,-1 0-1,0 0 1,1 0 0,-1 0 0,0 1 0,1-1 0,-1 0 0,0 0-1,1 0 1,-1 1 0,0-1 0,1 0 0,-1 1 0,0-1 0,0 0-1,1 0 1,-1 1 0,0-1 0,0 0 0,0 1 0,0-1 0,1 1-1,-1-1 1,0 0 0,0 1 0,0-1 0,0 1 0,0-1 0,0 0-1,0 1 1,0-1 0,0 0 0,0 2 0,0 6-1990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42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6 6656,'-3'-5'1650,"5"4"-1141,4 4 4116,-4 4-3385,-1-3-694,0 1 0,0-1 0,0 1-1,0 0 1,-1-1 0,0 9 0,-16 127 3886,-1-26-3360,-30 178-395,21-169-874,30-136-71,0 1 0,11-20 0,2-6 154,-13 29 108,9-26-56,1 2 0,32-52 0,-39 73 44,-5 9 24,0-1 0,0 1 0,0 0 1,0 0-1,1 0 0,0 0 0,-1 0 0,6-4 1,-7 7 12,-1 0 1,0-1 0,1 1 0,-1 0-1,0 0 1,1 0 0,-1 0 0,0 0 0,1-1-1,-1 1 1,0 0 0,1 0 0,-1 0-1,0 0 1,1 0 0,-1 0 0,0 0-1,1 0 1,-1 0 0,0 0 0,1 1 0,-1-1-1,1 0 1,-1 0 0,0 0 0,0 0-1,1 0 1,-1 1 0,0-1 0,1 0-1,6 13 471,-1 18 162,-3 25-120,-2-28-361,2-1 0,5 28 1,-5-41-145,1 0 0,7 20 0,-9-29-17,1-1-1,-1 1 1,1-1 0,0 0-1,0 0 1,0 0-1,0 0 1,1 0-1,-1 0 1,7 4-1,-9-7-66,0-1-1,0 1 1,0 0 0,0-1-1,0 1 1,0-1 0,0 1-1,0-1 1,1 0 0,-1 1-1,0-1 1,0 0 0,0 0-1,0 0 1,1 0 0,0 0-1,-1 0-358,0-1-1,0 1 1,1-1-1,-1 1 0,0-1 1,0 0-1,0 1 1,0-1-1,0 0 1,0 0-1,0 0 1,0 0-1,-1 0 1,1 0-1,1-1 0,2-3-1212,14-23-5165,-5 8 4106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0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5888,'-5'0'2688,"37"6"-2336,-9-6 640,4 5-608,31-13 416,10 5-480,30-10 64,7 6-256,11-10 352,-18 9-256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43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0 7968,'-2'2'8332,"0"7"-4526,0 16-3181,0-7 371,-6 34-284,-10 94-784,18-107-1636,1-20-2003,-2-6-5189,4-24 4436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43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29 7648,'-13'-15'3456,"13"10"-2592,5 2-1120,3-2 160,2 5-1408,7 0 864,6 0-3424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43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 4992,'1'1'239,"0"0"0,0 0 0,0 0 0,0 0 0,0 0 0,0 0 1,0-1-1,0 1 0,1 0 0,-1 0 0,2 0 0,-2-1-89,-1 1 1,0-1-1,0 0 0,0 1 1,1-1-1,-1 0 1,0 1-1,0-1 0,0 1 1,0-1-1,0 0 0,0 1 1,0-1-1,0 1 0,0-1 1,0 0-1,0 1 0,0-1 1,0 1-1,0-1 0,0 0 1,0 1-1,0-1 0,-1 1 1,-2 9 1594,-14 18 3140,-2 5-2424,18-31-2459,0 0 0,0 0 0,1-1 0,-1 1 0,0 0 0,1 0 0,0 0 0,0 0 0,-1 0 0,1 0 0,0 1 0,1-1 0,-1 0 0,1 2 0,0-1 8,1 0 1,0 0-1,0 0 1,0 0-1,0-1 1,1 1-1,-1-1 1,6 4-1,8 10 488,-14-13-328,1 0 1,-1 0 0,0 0-1,-1 1 1,1-1 0,0 1-1,-1 0 1,0-1-1,0 1 1,0 0 0,0 0-1,-1-1 1,0 1 0,1 0-1,-1 0 1,-1 7 0,1-7-54,0 6 102,0-3-9,0-1 0,0 1 0,-1 0 0,1 0 0,-1 0 0,-1-1 0,-4 13 0,0-2 67,4-11-211,0 0 0,-1 0 0,0-1 0,0 1 0,0-1 0,0 0 0,-9 10 0,-23 20-3970,27-34-1121,17-5-1917,4-6 910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44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13 5312,'-3'-1'1631,"0"-1"0,0 0 1,0 1-1,-1 0 0,1-1 0,-5 0 1,4 2-694,0-1-1,-1 0 1,1 1 0,-8 0 0,7 1-1005,0-1 1,1 1-1,-1 0 1,0 0 0,-6 4-1,7-4-365,1 0 0,0 1 1,0 0-1,0 0 0,0 0 0,1 0 0,-1 0 1,0 1-1,1-1 0,-1 1 0,1-1 0,-4 7 1,2 2-1729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45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307 84 2720,'3'-19'4614,"-3"16"-3807,1 0 0,-1 0 0,1 0 0,-1 0 0,0-6 0,0 9-620,-1-1 0,1 0-1,0 0 1,0 0 0,-1 0-1,1 0 1,-1 0-1,1 0 1,-1 1 0,1-1-1,-1 0 1,1 0 0,-1 1-1,0-1 1,0 0-1,1 1 1,-1-1 0,0 0-1,0 1 1,0-1 0,1 1-1,-3-1 1,-9-4 569,0 1 1,-1 0 0,1 1-1,-1 0 1,0 1 0,0 1-1,-15 0 1,23 1-691,-1 0 0,1 1 1,0-1-1,0 1 0,-1 1 0,1-1 0,0 1 0,0 0 1,0 0-1,1 0 0,-1 1 0,-5 3 0,4-2-37,0 2-1,0-1 0,0 1 0,1 0 0,-1 0 1,1 0-1,-5 10 0,1 1-31,0 0 0,1 2-1,1-1 1,0 1 0,-6 33 0,11-41-53,0 0 0,1 0-1,0 0 1,1 0 0,0 0 0,1 0 0,0 0 0,4 18 0,-4-25 39,0 0 0,1-1 0,-1 1-1,1 0 1,-1-1 0,1 0 0,0 1 0,0-1 0,0 0-1,1 0 1,-1 0 0,1 0 0,0 0 0,0-1-1,0 1 1,0-1 0,0 0 0,0 0 0,1 0 0,-1 0-1,1-1 1,-1 1 0,1-1 0,-1 0 0,1 0 0,0 0-1,0-1 1,5 1 0,3-1-198,1-1-1,-1 0 1,0-1 0,0 0 0,0-1-1,0 0 1,-1-1 0,1 0-1,-1-1 1,0 0 0,0-1-1,-1 0 1,13-10 0,-1-1-1497,0-1 0,-1-1 1,-1-1-1,28-35 0,-19 12-4149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45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6 7712,'-23'-4'2506,"23"3"-2479,0 1-1,0 0 1,0 0-1,0 0 1,-1 0-1,1 0 1,0 0 0,0 0-1,0 0 1,0 0-1,-1 0 1,1 0-1,0 0 1,0 0-1,0 0 1,0 0-1,-1 0 1,1 0-1,0 0 1,0 0-1,0 0 1,-1 0-1,1 0 1,0 0-1,0 0 1,0 0-1,0 0 1,0 1-1,-1-1 1,1 0 0,0 0-1,0 0 1,0 0-1,0 0 1,0 0-1,-1 1 1,-1 2 466,0 1 1,1-1-1,-1 1 0,1 0 1,0-1-1,-1 1 1,0 5-1,-4 35 2121,4-23-1938,-18 138 3482,4 80-2306,15-107-1664,1-80-232,0-42-174,1 1 1,0-1-1,1 1 0,0-1 0,3 11 1,-5-21 121,0 1-1,0-1 1,1 0 0,-1 1 0,0-1 0,0 1 0,1-1 0,-1 1 0,0-1 0,0 0 0,1 1 0,-1-1-1,1 0 1,-1 1 0,0-1 0,1 0 0,-1 0 0,1 1 0,-1-1 0,0 0 0,1 0 0,-1 0 0,1 1-1,-1-1 1,1 0 0,-1 0 0,1 0 0,-1 0 0,1 0 0,-1 0 0,1 0 0,-1 0 0,1 0 0,-1 0 0,1 0-1,-1 0 1,0-1 0,1 1 0,-1 0 0,1 0 0,19-12-3527,-10 5 1793,0-1 0,-1 0 0,-1 0 0,1-1 0,-1 0 0,8-13 0,-2-2-282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46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12 4640,'0'0'51,"0"-1"1,0 1 0,0 0-1,0-1 1,0 1-1,0 0 1,0 0-1,0-1 1,0 1-1,0 0 1,0-1 0,1 1-1,-1 0 1,0 0-1,0-1 1,0 1-1,0 0 1,0 0 0,1-1-1,-1 1 1,0 0-1,0 0 1,0-1-1,1 1 1,-1 0-1,0 0 1,0 0 0,0-1-1,1 1 1,-1 0-1,0 0 1,10-4 8148,-24 5-3779,7 1-4130,0 1 0,1 0 0,-1 0 0,0 1 0,1-1 0,0 1 0,0 1 0,0-1 0,0 1-1,-6 8 1,5-5-222,0 1 0,0 1 0,1-1-1,0 1 1,1 0 0,0 1 0,1-1 0,-4 14-1,2 0-132,0 0 0,-3 44 0,9-60 5,0 0 0,0-1-1,0 1 1,1 0 0,0-1 0,0 1 0,1 0-1,0-1 1,4 8 0,-6-14 56,0 0-1,1-1 1,-1 1 0,0 0 0,1-1-1,-1 1 1,0-1 0,1 1 0,-1-1-1,1 1 1,-1-1 0,1 1 0,-1-1-1,1 0 1,-1 1 0,1-1 0,-1 1-1,1-1 1,0 0 0,-1 0 0,1 1-1,-1-1 1,1 0 0,0 0 0,-1 0-1,1 0 1,0 0 0,-1 0 0,1 0-1,0 0 1,-1 0 0,1 0 0,0 0-1,-1 0 1,1 0 0,0 0 0,-1-1-1,1 1 1,0 0 0,-1-1 0,1 1-1,-1 0 1,1-1 0,-1 1 0,1-1-1,-1 1 1,1 0 0,-1-1 0,1 0-1,3-3-21,-1 0 0,1 1-1,-1-2 1,0 1 0,3-6-1,88-148-448,-89 146 564,-4 10-31,0 1 1,0-1 0,0 0 0,-1 0 0,1 1-1,1-1 1,-1 1 0,0-1 0,3-2 0,-3 4 244,-11 79 1829,13 7-1883,-1-75-253,-1 0 1,2 0-1,0 0 1,0 0-1,8 15 1,-10-22-282,1-1 1,-1 0 0,1 0 0,0 0 0,0 0 0,0-1 0,1 1-1,-1 0 1,1-1 0,4 4 0,-6-6-162,0 1 0,0-1 0,1 1 1,-1-1-1,0 0 0,0 0 0,0 0 0,1 0 0,-1 0 0,0 0 0,0 0 0,1 0 1,1-1-1,1 1-1076,10-1-1391,4-1-2197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46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509 0 6240,'-1'10'7610,"-2"-5"-6636,-1 0-1,1-1 1,-1 1-1,0-1 1,-5 5-1,-5 2 342,-25 15 0,23-16-769,-18 15 0,19-11-213,0 0 0,1 1 0,-21 31 1,-29 57 37,15-23-422,2-5 13,-40 55-1556,62-94-3883,25-36 5148,-1 0 0,1 1 1,-1-1-1,1 0 0,-1 0 0,1 0 1,-1 1-1,0-1 0,1 0 0,-1 0 1,1 0-1,-1 0 0,0 0 1,1 0-1,-1 0 0,1 0 0,-1 0 1,1-1-1,-1 1 0,0 0 0,1 0 1,-1-1-1,1 1 0,-1 0 1,1 0-1,-1-1 0,1 1 0,-1 0 1,1-1-1,0 1 0,-1-1 0,1 1 1,-1-1-1,1 1 0,-1-1 0,-6-13-3137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47.0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 9376,'1'-7'9055,"3"15"-8124,0 0-1,1 0 0,0-1 0,10 11 1,9 13 193,4 15-517,-19-29-588,0-1 0,2-1 0,13 17 0,-23-31-167,0 0-1,0 1 1,0-1 0,0 0 0,0 0-1,1 0 1,-1 0 0,0-1 0,0 1-1,1 0 1,-1 0 0,0-1 0,1 1-1,-1-1 1,1 1 0,-1-1 0,3 1 0,-1-2-528,0 1 0,1-1 1,-1 0-1,0 0 1,0 0-1,0-1 0,4-1 1,-6 2 663,3-1-920,1 0-115,1-1 1,-1 1 0,1 0 0,0 0 0,0 0-1,5 0 1,20 1-3759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36:47.4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6048,'5'2'11725,"-5"-2"-11516,2 15 3849,-2-10-3654,0-1 0,0 1 0,-1-1 0,1 0-1,-3 8 1,2-7-133,-4 4 661,5-9-915,-1-1-1,1 1 0,0-1 0,-1 0 0,1 1 0,0-1 0,0 1 0,0-1 0,-1 1 0,1-1 1,0 0-1,0 1 0,0-1 0,0 1 0,0-1 0,0 0 0,0 1 0,0-1 0,0 1 0,1-2 1,-1 1 324,0 18-1402,0-17 736,0 1 1,0-1 0,0 1 0,0-1 0,0 0 0,0 1 0,0-1 0,0 1 0,0-1 0,1 1 0,-1-1 0,0 0 0,0 1-1,0-1 1,3 3-1944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0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221 594 2144,'-2'-8'1223,"0"6"572,4 1-1149,-2 0-517,0 0 0,0 0 0,0 1 0,1-1 0,-1 0 1,0 1-1,0-1 0,0 0 0,0 1 0,0-1 0,0 0 0,0 0 1,-1 1-1,1-1 0,0 0 0,0 1 0,0-1 0,-1 0 0,1 1 0,0-1 1,-1 0-1,1 1 0,-1-2 0,0 1-41,0 0-1,0-1 1,0 1-1,0 0 1,0 0-1,0 0 1,0 0 0,0 0-1,-1 0 1,1 0-1,0 0 1,0 0-1,-3 0 1,2 0-71,0 1 1,-1 0-1,1 0 1,0 0-1,0 0 0,-1 0 1,1 0-1,0 1 1,0-1-1,0 1 0,-1 0 1,1 0-1,0-1 1,0 1-1,-3 3 0,-30 21-39,13-8 78,2 2 0,0 0 0,-27 36 0,45-53-28,1 1-1,-1 0 1,0-1-1,1 1 1,0 0-1,-1 0 1,1 0-1,0 0 1,1 0-1,-1 0 1,0 0 0,1 0-1,0 1 1,0-1-1,0 0 1,0 0-1,1 6 1,0-6 28,0-1 1,0 1 0,0-1-1,0 1 1,0-1 0,1 1-1,-1-1 1,1 0 0,0 1-1,-1-1 1,1 0 0,0 0-1,0 0 1,0-1-1,1 1 1,-1 0 0,0-1-1,1 0 1,-1 1 0,5 0-1,-3 0 61,1 0-1,0-1 1,-1 1 0,1-1-1,0-1 1,0 1-1,0 0 1,0-1-1,0 0 1,0 0 0,0-1-1,-1 0 1,11-2-1,-9 1-18,-1 0 0,1-1 0,0 0-1,-1 0 1,0 0 0,0-1 0,0 0 0,0 0-1,7-8 1,1-3 56,-1-2-1,0 1 1,-2-2-1,0 1 0,12-30 1,8-30 168,23-90 0,-52 164-321,6-20 8,22-91 96,-26 98-158,-1 0 0,-1 0 1,0 0-1,-1 0 0,-3-21 1,3 33 0,-1 0 1,0 1-1,0-1 1,-1 1-1,1-1 1,-3-3-1,3 6 15,1 0-1,0 1 1,0-1-1,-1 1 1,1-1-1,0 0 1,-1 1-1,1-1 1,-1 1-1,1-1 1,-1 1-1,1-1 1,-1 1-1,1 0 1,-1-1-1,0 1 1,1 0-1,-1-1 1,1 1-1,-1 0 1,0 0-1,1-1 1,-1 1-1,0 0 1,1 0-1,-1 0 1,0 0-1,1 0 1,-1 0-1,0 0 1,1 0-1,-1 0 1,0 0-1,1 1 1,-1-1-1,0 0 1,1 0-1,-1 1 1,0-1-1,1 0 1,-1 1-1,1-1 1,-1 0-1,1 1 1,-2 0-1,-4 6 4,0-1-1,0 1 1,1 1-1,0-1 0,0 1 1,1 0-1,0 0 1,0 0-1,1 0 1,-4 16-1,0 5 249,-6 59 0,11-61-136,1 0-1,1-1 1,7 51 0,-4-59 63,1 0 1,0 0-1,2 0 1,0-1-1,1 1 1,13 23 0,-19-39-47,1 1 0,0 0 0,0-1 1,-1 1-1,1-1 0,1 0 1,-1 1-1,0-1 0,3 2 0,-4-4-54,1 1 0,-1 0 0,0-1-1,1 1 1,-1-1 0,1 0-1,-1 1 1,1-1 0,-1 0 0,1 0-1,-1 0 1,0 0 0,1 0-1,-1 0 1,1 0 0,-1-1 0,1 1-1,-1 0 1,1-1 0,1 0-1,3-2 23,1-1-1,-1 1 0,-1-1 1,1 0-1,-1-1 0,8-6 1,28-34 32,-30 33-77,34-41-584,-44 54 503,0 1 0,-1-1 0,1 1 0,0 0 0,0-1 0,-1 1 0,1 0 0,-1 0 0,1-1 0,-1 3 0,1 0 42,6 28 90,-6-24-77,1 0 0,0 0 0,0 0 0,1 0 0,4 10 0,-2-9 35,0 0 0,0-1 0,1 0 0,0 0 0,0 0 1,1-1-1,0 0 0,10 8 0,-13-13 38,-1 1 1,1-1-1,0 0 1,1 0 0,-1 0-1,0 0 1,0-1 0,1 0-1,-1 0 1,1 0-1,-1 0 1,1-1 0,-1 1-1,1-1 1,0 0-1,-1-1 1,1 1 0,-1-1-1,1 0 1,5-2-1,-3 0 7,0-1-1,0 0 0,0 0 1,-1-1-1,1 0 0,-1 0 1,0 0-1,0-1 0,6-8 1,-12 13-66,11-12 39,0 0 0,-1-1 0,0-1 0,11-23 0,24-67-20,-27 59-13,-13 30-60,-5 14 17,1 0 0,-1 0 1,1 0-1,-1 0 0,1 0 0,0 0 0,0 0 0,2-3 0,-3 5 0,0 1 0,1-1-1,-1 1 1,0-1-1,1 0 1,-1 1-1,0-1 1,0 1-1,1-1 1,-1 0 0,0 1-1,0-1 1,0 1-1,1-1 1,-1 1-1,0-1 1,0 1 0,0 0-1,-1 19-57,-1-1-1,-8 32 1,-1 13 266,10-46-122,-1-1-18,0 0 0,0 0 0,-7 21 0,-17 27 203,26-63-177,-1 0-1,0-1 0,1 1 1,-1 0-1,0-1 1,0 1-1,0-1 1,0 1-1,-1-1 1,1 0-1,-2 2 1,2-3-47,1 1 0,0-1 1,0 0-1,0 0 0,-1 0 0,1 0 1,0 0-1,0 0 0,-1 0 0,1 0 1,0 0-1,0 0 0,-1 0 1,1 0-1,0 0 0,0 0 0,-1 0 1,1 0-1,0 0 0,0 0 1,-1-1-1,1 1 0,0 0 0,0 0 1,0 0-1,-1 0 0,1 0 1,0 0-1,0-1 0,-6-13 21,5 11-33,0-1 0,1 0 0,-1 1 0,1-1 1,0 0-1,1-7 0,0-9-44,-1 18 12,1 0 0,0 0 0,0 1 0,0-1 0,0 0 0,0 0 0,0 0 0,1 1 0,-1-1 0,1 1 0,-1-1 0,1 1 0,-1-1 0,1 1 0,0 0 0,0 0 0,3-2 0,36-17-33,-22 10 75,-1-1 0,0-1 0,0 0 1,-2-1-1,21-20 0,-22 20-3,284-242 426,-286 244-407,-1 0 1,0-1-1,-1 0 0,0-1 1,-1-1-1,13-22 0,-17 25-76,0 0-1,-1 0 0,-1 0 0,0-1 0,-1 0 0,0 1 1,0-1-1,-2 0 0,2-20 0,-3 32 35,0 0-1,0 0 1,0 0 0,0 0-1,0 0 1,0-1 0,0 1-1,0 0 1,0 0 0,0 0-1,0 0 1,0 0 0,0-1-1,0 1 1,0 0 0,0 0-1,0 0 1,0 0 0,0 0 0,-1 0-1,1-1 1,0 1 0,0 0-1,0 0 1,0 0 0,0 0-1,0 0 1,0 0 0,0 0-1,0 0 1,-1 0 0,1 0-1,0-1 1,0 1 0,0 0-1,0 0 1,0 0 0,0 0-1,-1 0 1,1 0 0,0 0-1,0 0 1,-7 4-198,-4 7 81,1 5 85,0 1 1,2 0-1,0 0 1,1 1-1,-5 21 0,6-17 58,1 1 0,1 0-1,1 0 1,0 33-1,12 91 213,-2-100 48,21 68 1,-27-109-158,-1-4-134,1-1 0,-1 1 0,0-1 0,1 0 0,-1 1 0,1-1-1,0 0 1,-1 1 0,2 1 0,-1-3-48,-1 0-1,1 0 1,-1 0 0,1 0-1,-1 1 1,1-1 0,-1 0-1,1 0 1,-1 0 0,1 0-1,-1-1 1,1 1 0,-1 0-1,1 0 1,-1 0-1,1 0 1,-1 0 0,1-1-1,-1 1 1,0 0 0,1 0-1,-1-1 1,1 1 0,-1 0-1,1 0 1,-1-1 0,0 1-1,1-1 1,-1 1 0,0-1-1,10-9-2211,-2-2 720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6:5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6 226 2976,'-1'2'7748,"2"-10"-5203,-1-72 31,0 77-2560,0 1-1,1 0 1,-1 0 0,1 0 0,-1 0 0,1 0 0,0 0-1,0 0 1,0 0 0,0 0 0,0 0 0,1 1-1,0-3 1,24-22 145,-15 15-164,1-1-115,-7 6 113,-1 1 0,1 0 1,1 0-1,-1 0 0,1 1 0,0 0 0,0 0 1,0 1-1,12-6 0,-17 9 27,4-2-34,-1 0 1,1 1 0,0-1-1,0 1 1,0 0 0,-1 0-1,1 1 1,0 0 0,0 0-1,0 0 1,0 0 0,0 1-1,0 0 1,0 0 0,5 2-1,9 4-60,-1 2 0,1 0 0,26 19 0,-42-26 82,-1 0-1,0 0 1,1 0 0,-1 0-1,0 1 1,0-1-1,0 1 1,0 0 0,-1-1-1,1 1 1,-1 0-1,0 0 1,1 0 0,-1 0-1,-1 0 1,1 0-1,0 1 1,-1-1 0,1 0-1,-1 6 1,-1 4 90,0 0 0,-1-1 0,-7 25 0,5-24-126,-1 7 169,-1 0 0,-16 33 0,17-43-26,0 0 0,-1-1 0,0 0 0,-1 0 0,1 0 0,-15 13 0,4-13 486,8-8-100,9-1-491,-1 0 0,1 0 1,0 0-1,0 0 0,0 0 0,-1 0 0,1 0 0,0 0 0,0-1 0,0 1 1,0 0-1,-1 0 0,1 0 0,0 0 0,0 0 0,0 0 0,0 0 1,0-1-1,-1 1 0,1 0 0,0 0 0,0 0 0,0 0 0,0-1 0,0 1 1,0 0-1,0 0 0,0 0 0,0-1 0,0 1 0,0 0 0,0 0 0,0 0 1,0-1-1,4-1-15,0 0 0,1 0 1,-1 0-1,1 1 0,8-3 1,-4 3-12,-1-1 0,0 2-1,1-1 1,-1 1 0,0 0 0,1 1 0,-1 0 0,0 0 0,1 0 0,-1 1 0,0 1 0,0-1 0,-1 2 0,1-1-1,0 1 1,7 5 0,-2-1 3,0 1-1,-1 0 1,0 1 0,-1 1-1,0 0 1,-1 0-1,17 25 1,-17-20 9,-1 1 0,-1 0-1,0 0 1,-2 1 0,0 0-1,6 30 1,-11-44 27,0 0 0,0 0 0,-1 1 0,0-1 0,0 1-1,0-1 1,0 0 0,0 1 0,-1-1 0,0 0 0,0 1 0,0-1 0,-1 0 0,1 0-1,-1 0 1,0 0 0,0 0 0,0 0 0,-1-1 0,1 1 0,-1-1 0,0 1 0,0-1-1,0 0 1,0 0 0,-8 4 0,-1-1 130,-1 0 0,0-1 0,0-1 1,0 0-1,-21 3 0,-74 5 243,37-6-218,46-4-124,0-1 0,1-1 0,-1-1 0,0-1 0,-38-8 0,45 4-68,-5-1-1262,22 7 888,0 0 0,0 0 0,0 0 1,0 0-1,0 0 0,1 1 0,-1-1 0,0 0 1,0 0-1,0 1 0,0-1 0,0 0 0,0 1 1,0 1-923,6 8-7176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7:0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822 66 2496,'-7'-7'662,"-1"0"0,0 1 1,0 0-1,0 1 0,-1-1 1,0 2-1,0-1 0,0 1 0,-1 1 1,-14-4-1,16 5-552,0 1 1,1 0-1,-1 0 0,0 0 1,0 1-1,0 1 1,1-1-1,-1 1 0,0 1 1,1-1-1,-1 1 0,-10 4 1,-9 7 118,1 0-1,0 2 1,1 1 0,-26 21 0,12-9-243,-4 4 500,-74 72-1,102-87-324,-1 1 0,2 1 0,0 0 1,2 1-1,0 1 0,-17 42 0,-38 140 392,60-175-527,-41 168 761,42-159-551,2-1 1,1 1-1,2 53 1,3-24 183,-2-37-254,1 0 0,6 34-1,-3-43-132,1-1 0,0 1 1,2-1-1,0 0 0,11 20 0,-12-29 25,0 1 0,1-1 0,1 0 0,-1-1 0,1 1 0,1-1 0,0-1 0,0 0 0,19 12 0,-14-11 31,0-1 0,0-1 0,1-1 0,0 0 0,1-1 0,-1-1 0,1 0 0,0-1 0,0 0 0,0-2 0,0 0 0,0-1 0,0 0 0,0-1 0,30-6 0,-17 0-25,0 0 0,-1-2 0,0-1 0,-1-1 0,0-2 0,-1 0 0,0-2 0,28-21 0,171-132 156,-75 55-163,-114 86 45,52-51 0,-72 62-67,-2-1 1,0 0-1,-1-1 0,0 0 1,14-30-1,-12 10 50,-1 0 1,13-58-1,-21 71-2,-1 0 0,-1 0 1,-1 0-1,-1 0 0,-1 0 0,-2 0 0,0-1 1,-2 1-1,-7-35 0,8 55-81,1 0 0,0 1 0,-1-1 0,0 1 0,0-1 0,-1 1 0,1 0 0,-1 0 0,0 0 0,0 0 0,-6-6 0,2 4-18,0 1-1,-1 0 1,0 0-1,0 0 1,-12-4-1,-83-34 103,-44 7 44,27 7-999,40 1-2872,78 27 3453,-32-15-3465,32 14 3122,-1 1-1,1-1 1,0 0 0,-1 0 0,1 0-1,0 0 1,0 0 0,0 0 0,1-1 0,-1 1-1,-1-3 1,-4-16-3086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7:26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722 319 1248,'0'4'6565,"2"-9"-4691,-2 4-1792,1 1 1,-1-1 0,0 0-1,1 1 1,-1-1-1,0 0 1,1 0-1,-1 1 1,0-1 0,0 0-1,0 0 1,0 1-1,0-1 1,0 0 0,0 0-1,0 1 1,0-1-1,0 0 1,0 0-1,0 1 1,-1-2 0,0-2 44,0-1 0,0 1 0,-1-1 0,0 1 0,0 0 1,0 0-1,0 0 0,-1 0 0,1 0 0,-1 1 0,0-1 1,0 1-1,0 0 0,-1 0 0,1 0 0,-1 0 0,1 0 0,-8-3 1,-6 0-37,1 0 1,-1 1 0,-1 1 0,1 1 0,0 0 0,-1 1 0,1 1-1,-31 2 1,15 0-24,22-2-81,1 1 0,-1 1 0,0 0 0,0 0 0,-17 5 0,4 2 112,1 1 1,-29 16 0,42-20-56,0 2 0,1-1 0,0 1 0,0 0 0,0 1-1,1 0 1,-11 15 0,4-1 11,1 2 0,1 0-1,-10 27 1,-45 97 132,57-128-111,2 1 0,0 0 0,1 1 0,-5 23 0,11-36-55,1 1 0,-1-1-1,2 1 1,-1-1 0,1 1 0,1 0 0,0-1-1,0 1 1,1-1 0,0 0 0,0 1-1,5 9 1,-4-12 39,0 1 0,0-1 0,1 0 0,0-1-1,0 1 1,1-1 0,0 0 0,8 9 0,14 15 26,-14-16 38,15 15-1,-23-25-61,-1-1-1,1 1 1,0-1 0,1 1-1,-1-2 1,0 1 0,10 3-1,-12-5-26,0-1-1,-1 1 1,1-1-1,0 0 1,0 0-1,-1 0 0,1 0 1,0-1-1,-1 1 1,1-1-1,0 1 0,2-2 1,32-15 271,-28 12-228,160-72 414,-20 10-189,-30 18-527,-109 46 182,1 0 1,0 1-1,0 0 0,0 0 0,22 1 0,-3-4-142,-27 4 176,1 0-1,-1 0 1,0 0-1,1 1 1,-1 0 0,1-1-1,-1 1 1,1 0 0,-1 1-1,1-1 1,-1 1-1,6 1 1,1 2-44,-5-2 48,1 0 0,-1 0 0,1 0 0,-1-1 0,1 0 0,9 1 0,-15-2 5,1 0 1,-1 0-1,1 0 0,-1 0 0,0 0 1,1 0-1,-1 0 0,1 0 1,-1 0-1,0 0 0,1 0 0,-1 0 1,0 0-1,1 1 0,-1-1 0,1 0 1,-1 0-1,0 0 0,0 1 1,1-1-1,-1 0 0,0 0 0,1 1 1,-1-1-1,0 0 0,0 1 1,1-1-1,-1 0 0,0 1 0,0-1 1,0 0-1,1 1 0,-1-1 0,0 0 1,0 1-1,0-1 0,0 1 1,0-1-1,0 0 0,0 1 0,0-1 1,0 1-1,0-1 0,0 0 0,0 1 1,0 0 147,1-8 470,-20-2-667,16 8 53,1 0-1,0-1 1,0 1 0,0 0 0,0-1-1,0 1 1,-3-4 0,3 3-2,1 0 0,-1 1 0,0-1 0,0 1 1,0-1-1,0 1 0,0 0 0,-1 0 0,-3-2 0,-1 1-35,0 1 0,-1-1-1,1 1 1,-1 1 0,1-1-1,-1 2 1,1-1 0,-1 1 0,1 0-1,-1 0 1,-11 4 0,-5 3-94,0 2 1,-24 13-1,25-12 127,16-8-16,0 1 0,0 0 0,0 0 0,1 0 0,0 1 0,0 0 0,0 0 0,-7 9 0,11-12 9,1 0-1,-1 1 1,1-1-1,-1 1 1,1-1-1,0 1 1,0 0-1,0 0 1,0 0-1,0-1 1,1 1-1,-1 0 1,1 0-1,0 0 1,0 0-1,0 0 1,0 0-1,1 0 1,-1 0-1,1 0 1,-1-1-1,1 1 1,0 0-1,0 0 1,3 4-1,-2-2 39,1 0 0,0 0 0,0-1 0,0 1 0,1 0-1,0-1 1,0 0 0,0 0 0,0 0 0,0-1-1,1 1 1,0-1 0,-1 0 0,1 0 0,1-1-1,-1 1 1,0-1 0,0 0 0,1-1 0,-1 1 0,1-1-1,0 0 1,-1-1 0,1 1 0,0-1 0,-1 0-1,1 0 1,10-3 0,-5 0 20,0-1 0,0-1 0,0 0 0,-1 0 0,0-1 0,0-1-1,0 1 1,-1-1 0,0-1 0,0 0 0,-1 0 0,0-1 0,0 0 0,9-15 0,6-26 182,-23 49-256,0 1 0,0-1 0,0 1 0,1-1 0,-1 1 0,0-1 0,0 0 0,0 1 0,0-1-1,0 1 1,0-1 0,0 1 0,0-1 0,0 0 0,0 1 0,0-1 0,0 1 0,-1-1 0,1 1-1,0-2 1,0 2 15,0 0 0,0 0 0,-1 0 0,1 0 0,0-1 0,0 1 0,0 0 0,0 0 0,0 0 0,0 0-1,0 0 1,0 0 0,-1-1 0,1 1 0,0 0 0,0 0 0,0 0 0,0 0 0,0 0 0,-1 0 0,1 0 0,0 0-1,0 0 1,0 0 0,0 0 0,0 0 0,-1 0 0,1 0 0,0 0 0,0 0 0,0 0 0,0 0 0,-1 0-1,1 0 1,0 0 0,0 0 0,0 0 0,0 0 0,-1 0 0,1 0 0,0 0 0,0 0 0,0 0 0,0 0 0,0 1-1,0-1 1,-1 0 0,1 0 0,0 0 0,0 0 0,0 0 0,0 0 0,0 1 0,0-1 0,0 0 0,0 0 0,0 0-1,0 0 1,-1 0 0,1 1 0,0-1 0,0 0 0,0 0 0,0 0 0,0 0 0,0 1 0,0-1 0,0 0-1,0 0 1,-1 6-20,-1-1-1,1 1 0,0-1 0,0 1 0,0-1 0,1 1 1,0 0-1,0-1 0,0 1 0,3 10 0,1 4 176,13 32 0,-16-51-135,-1 0 0,0 0 0,1 0 0,-1 0 0,1 0 0,-1 0 0,1 0 0,0 0 1,-1 0-1,1 0 0,0-1 0,0 1 0,0 0 0,-1 0 0,1-1 0,0 1 0,0-1 0,0 1 1,0-1-1,0 1 0,0-1 0,0 0 0,0 1 0,0-1 0,1 0 0,-1 0 0,0 0 0,0 0 0,0 0 1,0 0-1,0 0 0,0 0 0,0 0 0,0 0 0,0-1 0,0 1 0,1 0 0,-1-1 0,1 0 0,4-2 39,0 1 0,-1-1-1,0-1 1,0 1 0,0-1-1,5-4 1,80-62 459,-24 20-467,-58 43-83,-3 3-43,0-1 1,0 1 0,1 1 0,-1-1-1,1 1 1,10-5 0,-15 8 60,-1 0 1,1 0-1,0 0 1,0 0-1,0 0 0,-1 0 1,1 0-1,0 0 1,0 0-1,-1 0 1,1 1-1,0-1 1,0 0-1,-1 0 1,1 1-1,0-1 1,-1 1-1,1-1 0,0 0 1,-1 1-1,1-1 1,-1 1-1,1-1 1,-1 1-1,1 0 1,-1-1-1,1 1 1,-1 0-1,0-1 1,1 1-1,-1 0 0,0-1 1,1 1-1,-1 0 1,0 0-1,0 0 1,2 4 7,-1-1 0,-1 1 0,1-1 0,0 1 0,-1 4 0,-13 144-153,2-42 140,-15 261 373,26-311 373,0-61-706,1 0 0,-1 0 1,0 0-1,0 0 0,0 0 0,0 0 1,0-1-1,0 1 0,0 0 0,0 0 0,1 0 1,-1 0-1,0 0 0,0 0 0,0 0 1,0 0-1,0 0 0,0 0 0,0 0 0,1 0 1,-1 0-1,0 0 0,0 0 0,0 0 1,0 0-1,0 0 0,0 0 0,0 0 0,1 0 1,-1 0-1,0 0 0,0 0 0,0 1 1,0-1-1,0 0 0,0 0 0,0 0 0,0 0 1,0 0-1,1 0 0,-1 0 0,0 0 1,0 0-1,0 0 0,0 1 0,0-1 0,0 0 1,0 0-1,0 0 0,0 0 0,0 0 1,0 0-1,0 0 0,0 1 0,0-1 0,0 0 1,5-8 75,4-14 108,65-181 340,-70 189-566,13-41-39,2 0 0,48-94 0,15 7-56,-76 131 37,1 0 0,0 0 0,0 1-1,2 0 1,-1 0 0,1 1 0,0 0 0,1 0-1,0 1 1,0 1 0,17-10 0,-26 17 68,-1-1 1,1 1 0,0 0-1,0-1 1,-1 1-1,1 0 1,0 0 0,0-1-1,0 1 1,-1 0 0,1 0-1,0 0 1,0 0-1,0 0 1,0 0 0,0 0-1,-1 1 1,1-1 0,0 0-1,0 0 1,0 1 0,-1-1-1,2 1 1,-1 0-6,1 0 1,-1 0-1,0 0 1,0 1-1,0-1 1,0 0 0,0 0-1,0 1 1,-1-1-1,1 1 1,1 2-1,0 2-18,-1 0 0,1 0 0,-1 0 0,0 1 0,0 10-1,-2 1 77,-1 0-1,-6 22 0,0 6-35,7-36 54,0 0 0,-1-1 1,0 1-1,-1-1 0,0 0 1,-1 0-1,0 0 0,0 0 1,-1-1-1,-9 14 0,14-21-42,-1-1-1,0 1 0,1 0 0,-1-1 1,1 1-1,-1-1 0,0 1 1,1-1-1,-1 1 0,0-1 0,0 0 1,1 1-1,-1-1 0,0 0 0,0 0 1,1 1-1,-1-1 0,0 0 0,0 0 1,0 0-1,0 0 0,1 0 1,-1 0-1,0 0 0,0 0 0,0 0 1,1-1-1,-1 1 0,0 0 0,0 0 1,0-1-1,1 1 0,-1-1 1,0 1-1,1-1 0,-1 1 0,0-1 1,1 1-1,-1-1 0,0 0 0,-4-4 29,1 0-1,0-1 0,1 1 1,-5-9-1,0 2 53,7 11-80,-13-23-155,14 23 128,-1 0 1,0 0-1,1 0 0,-1 0 0,1 0 1,0 0-1,-1 0 0,1-1 1,0 1-1,0 0 0,0 0 0,-1 0 1,1 0-1,0 0 0,1-1 1,-1 1-1,0 0 0,0-1 0,1-4-100,1 8-168,10 8 224,1-2 0,26 15-1,-37-22 72,-1-1 0,1 1 0,0 0 0,0-1 1,-1 1-1,1-1 0,0 0 0,0 1 0,0-1 0,0 0 0,0 0 0,-1 0 0,1 0 0,0-1 0,0 1 1,0 0-1,0-1 0,-1 0 0,1 1 0,0-1 0,0 0 0,2-1 0,3-3 57,-1 0-1,1 0 0,-1 0 0,6-7 1,-2 2 1,20-20 50,-8 7-31,31-23-1,-33 30-48,-2 0 0,0-1 1,-1-1-1,-1-1 0,0 0 1,-1-1-1,21-39 0,169-387-49,-173 354-26,-21 58-117,23-51 0,-15 28-1073,-20 60 1179,0 0 1,0 0-1,0 1 1,0-1-1,0 0 1,1 5-1,-4 11-54,-44 126-278,-8 71 411,-10 93 59,63-292-79,0 1 0,1 0 1,1 0-1,1 1 0,1-1 0,3 21 0,-4-37 25,0 0 0,1 0 0,-1 0-1,0 0 1,1 0 0,0 0 0,-1-1 0,1 1-1,0 0 1,0 0 0,0-1 0,0 1-1,0-1 1,0 1 0,3 2 0,-3-3 1,1-1 0,-1 1 1,0 0-1,1-1 1,-1 1-1,1-1 0,-1 0 1,1 1-1,0-1 0,-1 0 1,1 0-1,-1 0 0,1 0 1,-1 0-1,1 0 1,0-1-1,-1 1 0,3-1 1,5-2 7,0 0 1,0-1-1,0 0 1,-1 0 0,1-1-1,-1 0 1,-1 0-1,1-1 1,-1 0 0,0 0-1,0-1 1,10-12-1,0-4-118,-1-1 0,26-49 0,-27 33 98,-12 31-152,0-1 0,10-16 0,-13 26 123,0 0 0,0 0-1,0 0 1,0 0 0,0 0-1,0 0 1,0 0 0,0 0 0,0 0-1,0 0 1,0 0 0,0 0 0,0 0-1,0 0 1,0 0 0,0 0 0,0 0-1,0-1 1,0 1 0,0 0-1,0 0 1,0 0 0,0 0 0,0 0-1,0 0 1,0 0 0,0 0 0,0 0-1,0 0 1,0 0 0,0 0 0,1 0-1,-1 0 1,0 0 0,0 0-1,0 0 1,0 0 0,0 0 0,0 0-1,0 0 1,0 0 0,0 0 0,0 0-1,0 0 1,0 0 0,0 0 0,0 0-1,0 0 1,0 0 0,0 0 0,0 0-1,0 0 1,0 1 0,0-1-1,1 0 1,-1 0 0,0 0 0,0 0-1,0 0 1,0 0 0,0 0 0,0 0-1,0 0 1,0 0 0,0 0 0,0 0-1,1 6-164,0 9-5,-3 49 5,0-34 101,1-1 1,5 38-1,-2-49 86,1 13 108,-2-29-97,-1-1-1,1 1 1,-1 0 0,1 0 0,0-1 0,0 1 0,0 0 0,0-1 0,0 1 0,0-1 0,0 1 0,0-1 0,2 2 0,-2-3 5,0 0 0,-1 0 0,1 1 0,0-1-1,-1 0 1,1 0 0,0 0 0,-1 0 0,1-1-1,0 1 1,-1 0 0,1 0 0,0 0 0,-1 0-1,1-1 1,0 1 0,-1 0 0,1-1 0,0 1-1,-1 0 1,1-1 0,-1 1 0,1-1 0,-1 1 0,1-1-1,-1 1 1,1-1 0,-1 1 0,1-2 0,13-16 24,4-10 14,-1 4-2,-2-1 0,-1 0 0,13-31 1,27-65-456,-54 121 372,0 0 0,0 0 0,0 0 0,0 0 0,0 0 0,0 1 0,0-1 0,1 0 1,-1 0-1,0 0 0,0 0 0,0 0 0,0 0 0,0 0 0,0 0 0,0 0 0,0 0 0,0 0 0,0 0 1,1 0-1,-1 0 0,0 0 0,0 0 0,0 0 0,0 0 0,0 0 0,0 0 0,0 0 0,0 0 1,0 0-1,1 0 0,-1 0 0,0 0 0,0 0 0,0 0 0,0 0 0,0 0 0,0 0 0,0 0 0,0 0 1,0-1-1,0 1 0,0 0 0,1 0 0,-1 0 0,0 0 0,0 0 0,0 0 0,0 0 0,0 0 0,0 0 1,0 0-1,0 0 0,0-1 0,0 1 0,2 16-357,-1 29 159,-1-39 202,0 4 9,2 73 38,0-70 28,0-1 0,0 0-1,1 0 1,8 21 0,-11-32-45,1 0 0,-1 1 0,1-1 0,0 0 0,-1 0-1,1 1 1,0-1 0,0 0 0,0 0 0,0 0 0,0 0 0,0 0 0,0 0 0,0 0 0,0-1 0,0 1 0,1 0 0,-1-1 0,0 1 0,1 0 0,-1-1 0,0 0 0,1 1 0,-1-1 0,0 0 0,1 0 0,-1 0 0,1 1 0,-1-2 0,3 1-1,2-1 47,1-1-1,-1 0 0,0 0 0,0 0 0,8-5 0,3-1-110,16-4 174,-22 9-103,0-1-1,0-1 1,0 0 0,0 0 0,19-14 0,-15 6-21,0-2 1,16-20-1,18-35 16,-28 37-84,-20 31 68,1-1-1,-1 1 0,1-1 0,-1 0 0,0 0 0,0 1 0,0-1 1,0 0-1,-1 0 0,1 0 0,-1 0 0,0-6 0,3 8-427,4 5 320,-7-3 10,2 1 8,-1 0 69,0-1 0,0 1 1,1 0-1,-1-1 0,1 0 1,-1 1-1,4 1 0,1 2-49,-1 2 43,-1 0 0,0 0 1,-1 0-1,1 0 0,-1 1 0,-1-1 0,0 1 0,2 8 0,3 9-126,-1 1 109,1 5 36,6-8 1,-10-19 0,0-1 0,-1 2 0,0-1 0,3 7 0,-4-10 13,-1 1 1,1 0-1,-1-1 0,1 1 0,0-1 0,0 1 0,0-1 0,0 0 0,0 1 0,0-1 0,0 0 0,0 0 0,1 1 0,-1-1 1,0 0-1,1 0 0,-1-1 0,1 1 0,1 1 0,-1-1 8,1-1 0,-1 1 0,1-1 0,-1 0 0,1 0 0,-1 1 0,0-2 0,1 1 0,-1 0 0,1 0 0,4-2 1,1-1 27,0 0 0,0 0 0,-1-1 0,1 0 1,-1 0-1,11-9 0,-4 2 3,-1-1 1,0 0-1,0-1 0,-1 0 0,-1-1 1,0 0-1,-1-1 0,-1 0 0,0-1 1,-1 0-1,-1 0 0,-1-1 0,0 0 1,7-33-1,-12 45-90,-1-1 0,1 1 0,-1-1 1,0 1-1,0-1 0,-1 1 0,0 0 0,0-1 0,-1-5 0,1 10 21,1 1-1,0-1 0,-1 1 1,1-1-1,-1 0 0,1 1 0,0-1 1,-1 1-1,1-1 0,-1 1 1,1-1-1,-1 1 0,0-1 0,1 1 1,-1 0-1,1-1 0,-1 1 1,0 0-1,1-1 0,-1 1 1,0 0-1,0 0 0,1 0 0,-1 0 1,0 0-1,1 0 0,-1 0 1,0 0-1,0 0 0,1 0 0,-1 0 1,0 0-1,1 0 0,-1 0 1,0 1-1,1-1 0,-1 0 0,0 1 1,1-1-1,-2 1 0,-1 1-11,0-1-1,0 1 1,0 1-1,0-1 0,0 0 1,-4 4-1,0 3 27,1 0 0,0 1-1,0-1 1,1 1 0,0 0 0,0 1 0,1-1-1,1 1 1,0 0 0,0-1 0,1 1 0,0 1-1,1-1 1,0 13 0,2-19 21,-1-1-1,0 1 1,1 0-1,0 0 1,0-1-1,0 1 1,1 0 0,-1-1-1,1 1 1,0-1-1,1 0 1,4 7-1,-3-5 4,1-1-1,-1 0 0,1 0 1,1-1-1,-1 1 0,1-1 1,-1 0-1,8 3 0,2 0 68,1 0-1,0-1 1,0-1-1,0-1 1,0 0-1,25 2 1,-23-4-444,0-1-1,0-2 1,32-3 0,17-8-5163,-61 10 4929,-3 2-4,0 0 1,-1-1 0,1 0-1,-1 1 1,1-1 0,-1 0-1,1 0 1,-1 0 0,0-1-1,1 1 1,-1-1 0,3-2-1,9-9-2904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7:27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1 172 7232,'0'-3'3264,"27"-6"-2848,2 1 1120,7-1-928,47-11 480,15 0-640,16-9-352,-7 8-64,21 1 32,-12 4-32,13 3-448,-18 9 224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7:29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23 5312,'-1'-1'169,"1"0"1,-1 0-1,1-1 0,0 1 1,-1 0-1,1 0 1,0-1-1,0 1 0,0 0 1,0 0-1,0-1 1,0 1-1,0 0 1,1-1-1,-1 1 0,1-2 1,1 8 248,-1 1 0,0-1 0,0 0 0,0 7 0,-4 51 1025,-17 102 0,-1-39-218,-36 264 1320,55-379-2234,1 0 0,-7 20 0,42-111 1817,-24 56-2211,1 1 1,28-45-1,-32 58 73,1 0 0,0 0 1,0 1-1,1 0 1,1 0-1,-1 1 1,22-13-1,-26 18-24,0 1-1,-1 0 1,1 0 0,0 0-1,0 1 1,0 0 0,1 0-1,-1 0 1,0 0-1,0 1 1,0 0 0,6 0-1,-9 0 21,1 1-1,-1-1 1,1 1 0,-1-1-1,1 1 1,-1 0-1,0 0 1,0 0-1,1 0 1,-1 0-1,0 0 1,0 0-1,0 1 1,0-1-1,0 1 1,0 0-1,-1 0 1,1-1 0,0 1-1,-1 0 1,0 0-1,1 0 1,-1 1-1,0-1 1,0 0-1,1 5 1,0 1 28,-1 0 1,0 0-1,0 0 0,-1 1 1,0-1-1,-1 0 1,1 0-1,-2 0 0,1 0 1,-1 0-1,0 0 1,-1 0-1,0 0 1,0-1-1,-5 8 0,-6 9 58,0 0 0,-2-1-1,-20 22 1,26-34 59,0-1-1,0 0 1,-22 17 0,27-24-89,1 1-1,-1-1 1,-1 0 0,1-1 0,0 1-1,-1-1 1,1 0 0,-1 0 0,0-1-1,0 0 1,-9 1 0,12-1-24,0-1 0,0 0 0,0 0 0,0-1 0,0 1 0,0-1 0,0 1 0,0-1 0,0 0 0,0 0 0,1 0 0,-1-1 0,0 1 0,1-1 0,-1 1-1,0-1 1,1 0 0,-3-3 0,-2 4-205,6 2 8,4-1 39,16 5-79,-4-1 103,-13-3 131,-1 0 0,1-1 0,-1 1 1,1-1-1,-1 1 0,1-1 1,0 0-1,2 1 0,6-2 20,1 0 0,-1 0 0,1-1-1,-1 0 1,0-1 0,15-6 0,58-30 380,-73 34-370,23-13-20,0-1 0,-1-1 0,-1-1 0,-1-2 0,35-36 0,-17 10 41,34-37-266,-77 80 156,-4 4 24,0 1 0,-1 0 0,1 0 0,0-1 0,0 1 0,1 0 0,-1 0 0,0 0 0,0 0 0,0 0 0,1 0 0,-1 0 0,0 1 0,1-1 0,-1 0 0,3 0 0,-3 19-294,-12 107 377,7-94 9,0-1 0,3 2 0,2 42 1,-1-72-43,0-1 0,0 0 0,0 0 0,0 1 0,0-1 0,1 0 0,-1 0 0,0 1 0,1-1 0,-1 0 0,1 0 0,0 0 0,-1 0 0,1 0 0,0 0 0,-1 0 0,1 0 0,0 0 0,0 0 0,0 0 0,2 1 0,-2-2 4,0 0 0,0 0 0,0 0 0,0 0-1,0 0 1,0 0 0,0 0 0,0 0 0,0 0 0,0-1 0,0 1 0,0 0 0,0-1-1,0 1 1,0-1 0,0 1 0,0-1 0,0 0 0,0 1 0,0-1 0,0 0-1,-1 1 1,1-1 0,0 0 0,0-1 0,10-11 29,-1 0 0,0 0 0,-1-1 1,14-30-1,20-63-123,-21 59-109,-13 29 39,-1 6-127,-7 13 250,-1 0 0,0 0 0,0 0 0,0 0 0,0 0 0,0 0 0,1 0 0,-1 0 0,0 0-1,0 0 1,0 0 0,0 0 0,0 0 0,0 0 0,1 0 0,-1 0 0,0 0 0,0 0 0,0 0 0,0 0-1,0 0 1,0 0 0,0 0 0,1 0 0,-1 0 0,0 1 0,0-1 0,0 0 0,0 0 0,0 0 0,0 0-1,0 0 1,0 0 0,0 0 0,0 0 0,1 1 0,-1-1 0,0 0 0,0 0 0,0 0 0,0 0 0,0 0 0,0 0-1,0 1 1,0-1 0,0 0 0,0 0 0,1 27-364,-1-24 395,-4 97 1,-5-1 0,-23 103 0,-35 138 87,63-319 18,-2-1 0,0 0-1,-2-1 1,0 0 0,-11 21 0,16-36-81,0 1 1,-1 0 0,1-1 0,-1 0-1,1 0 1,-1 0 0,-1 0-1,1 0 1,0-1 0,-8 5 0,9-7-25,0 1 0,-1-1 1,1 0-1,0 0 1,-1 0-1,1 0 0,0 0 1,-1-1-1,1 0 0,-1 1 1,1-1-1,-1-1 1,1 1-1,-1 0 0,1-1 1,0 0-1,-1 0 1,-4-2-1,1 0-7,0 0 0,1-1 0,0 0 0,0-1 0,0 1 0,0-1 0,1 0-1,-1 0 1,1-1 0,1 0 0,-1 0 0,1 0 0,0 0 0,0-1 0,-5-12 0,5 8-12,0 1 0,1-1 0,0 0 0,1 0-1,0 0 1,1 0 0,0 0 0,0-1 0,1 1 0,2-14 0,0 17-26,0 0 0,0 0 0,0 0 0,1 0 0,1 1 0,-1-1 0,1 1 0,0 0 0,1 0 0,0 0 0,0 1 0,0 0 0,1-1 0,0 2 1,0-1-1,0 1 0,1 0 0,13-8 0,4 1 5,-1 0 0,2 2 0,-1 1 0,43-11 1,122-18-754,-185 37-975,-3 1 1316,1-1 1,-1 1 0,0 0 0,1 0 0,-1 0 0,0 0 0,1 0 0,-1 0 0,1 0 0,-1 0 0,0 1-1,3 0 1,5 16-10904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7:33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1330 3392,'0'0'240,"-6"7"210,6-7-382,0 0 0,0 0-1,0 0 1,-1 0 0,1 0 0,0 0 0,0 0-1,0 0 1,0 0 0,0 0 0,0 0 0,0 0-1,0 0 1,0 1 0,0-1 0,0 0 0,-1 0-1,1 0 1,0 0 0,0 0 0,0 0 0,0 0-1,0 1 1,0-1 0,0 0 0,0 0 0,0 0-1,0 0 1,0 0 0,0 0 0,0 0 0,0 1-1,0-1 1,0 0 0,0 0 0,0 0 0,0 0-1,1 0 1,-1 0 0,0 0 0,0 0-1,0 1 1,0-1 0,0 0 0,0 0 0,0 0-1,0 0 1,0 0 0,0 0 0,0 0 0,1 0-1,-1 0 1,0 0 0,0 0 0,0 0 0,0 0-1,0 1 1,0-1 0,0 0 0,0 0 0,1 0-1,-1 0 1,0 0 0,1-11 4161,16-18-1938,-12 23-1924,-1-1 0,7-13 0,18-36 504,59-87 0,-54 90-581,11-11 37,2 2 0,79-80 0,-115 130-218,24-17 0,-29 24-139,0 1 1,0 1-1,0-1 1,1 1-1,-1 0 1,12-3-1,-17 6 10,0-1-1,0 1 1,0 0-1,0 0 1,0 0-1,0 0 0,0 0 1,0 0-1,0 0 1,0 0-1,1 0 1,-1 0-1,0 1 1,0-1-1,0 0 1,0 1-1,0-1 1,0 1-1,0-1 1,0 1-1,-1 0 1,3 1-1,-2-1 2,1 1-1,-1 0 0,0 0 1,0 0-1,0 0 1,0 0-1,0 0 0,0 0 1,0 0-1,0 4 1,1 5 12,-1 1 0,0 0 0,-1 16 1,0-18 16,-1 54 161,-17 117-1,11-132-106,-7 39 1083,13-83-749,7-14-105,-3 4-232,73-157 414,-9 15-582,-44 105 75,37-51 0,-59 91 23,14-16-174,-14 17 161,-1 1-1,1-1 1,0 0-1,0 0 1,0 0 0,0 1-1,0-1 1,0 0-1,0 1 1,0-1 0,0 1-1,0-1 1,0 1-1,2-1 1,-3 2 15,1-1 1,-1 0-1,0 0 1,1 0-1,-1 1 0,1-1 1,-1 0-1,1 0 0,-1 1 1,0-1-1,1 0 0,-1 1 1,0-1-1,1 0 1,-1 1-1,0-1 0,0 1 1,1-1-1,-1 1 0,0-1 1,0 0-1,0 1 1,1-1-1,-1 1 0,0-1 1,0 1-1,0-1 0,0 1 1,0-1-1,0 1 1,0-1-1,0 2 0,-2 20-30,2-16 10,-24 178-39,3-47 255,15-93-149,3-23 247,-2 33-1,5-54-275,0 1 1,0-1-1,0 0 0,0 0 0,0 0 0,1 0 0,-1 0 0,0 0 0,0 0 0,0 0 0,0 0 0,0 0 0,1 1 0,-1-1 0,0 0 0,0 0 1,0 0-1,0 0 0,0 0 0,1 0 0,-1 0 0,0 0 0,0 0 0,0 0 0,0 0 0,1 0 0,-1-1 0,0 1 0,0 0 0,0 0 0,0 0 1,0 0-1,1 0 0,-1 0 0,0 0 0,0 0 0,0 0 0,0 0 0,0 0 0,0-1 0,0 1 0,1 0 0,-1 0 0,0 0 0,0 0 0,0 0 1,0-1-1,0 1 0,0 0 0,0 0 0,12-11 160,-7 7-37,18-20-21,-1 0-1,-1-2 1,21-32 0,-9 11-148,87-116 157,-117 160-221,0 0-1,0 0 0,0 0 0,1 0 0,-1 1 0,4-3 1,-6 6 81,-1-1-1,0 0 1,1 0 0,-1 1 0,0-1 0,0 0 0,1 0 0,-1 1 0,0-1 0,0 0 0,1 1 0,-1-1-1,0 0 1,0 1 0,0-1 0,0 0 0,0 1 0,1-1 0,-1 0 0,0 1 0,0-1 0,0 1-1,0-1 1,0 0 0,0 1 0,0-1 0,-1 1 0,-3 74-164,0-32 135,-1 10 46,1-26 83,1 40 0,3-59-49,0 0 0,1 0 0,0 0-1,1-1 1,0 1 0,0 0-1,0-1 1,1 1 0,6 11-1,-8-18 0,1 1-1,-1 0 0,0 0 0,0-1 0,1 1 0,-1 0 1,1-1-1,-1 0 0,1 1 0,0-1 0,-1 0 1,1 0-1,0 0 0,0 0 0,0 0 0,0 0 1,0 0-1,0-1 0,0 1 0,0-1 0,0 1 0,0-1 1,0 0-1,0 0 0,1 0 0,-1 0 0,0 0 1,0-1-1,0 1 0,2-1 0,2-1 12,-1 0 0,0 0 0,0 0 0,0-1 0,-1 0 0,1 0 0,-1 0 0,1 0 0,-1-1 0,5-5 0,3-4-19,-1-1-1,0-1 1,16-30 0,19-52 106,5-7-83,-7 17 67,-24 46-217,-2 4-793,-20 41 846,1 1 1,-1-1-1,1 1 1,0 0-1,1-1 0,-1 1 1,1 7-1,-1-3 31,-2 38 44,-2 7-16,3 69 0,3-76 235,1 17 15,-2-56-170,2-1 1,-1 0 0,1 0-1,0 0 1,0 0 0,6 11-1,-8-17-81,1 0-1,-1-1 1,0 1 0,1-1-1,-1 1 1,0-1-1,1 1 1,-1-1 0,0 0-1,1 1 1,-1-1-1,1 1 1,-1-1 0,1 0-1,-1 1 1,1-1-1,-1 0 1,1 0 0,0 1-1,-1-1 1,1 0-1,-1 0 1,1 0-1,-1 0 1,1 0 0,0 0-1,-1 0 1,1 0-1,-1 0 1,1 0 0,0 0-1,-1 0 1,1 0-1,-1 0 1,1-1 0,-1 1-1,1 0 1,0 0-1,-1-1 1,1 1-1,0-1 1,3-2 27,0 0 1,-1 0-1,1 0 0,4-5 1,-3 2-25,33-32 31,75-73 49,-77 80-88,53-38 0,-88 69-4,26-19-75,1 2 0,36-17-1,-48 26 22,-8 4 33,0 0 1,0 1-1,0 0 0,1 0 0,0 0 0,13-1 0,-22 4 20,1 0-1,-1 0 0,0 0 1,0 0-1,0 0 0,0 0 1,0 0-1,1 0 0,-1 0 1,0 0-1,0 0 0,0 0 0,0 0 1,0 0-1,1 0 0,-1 1 1,0-1-1,0 0 0,0 0 1,0 0-1,0 0 0,0 0 1,0 0-1,0 0 0,1 0 1,-1 1-1,0-1 0,0 0 1,0 0-1,0 0 0,0 0 1,0 0-1,0 1 0,0-1 1,0 0-1,0 0 0,0 0 1,0 1-1,-2 7 26,-6 8-6,-18 21-166,-39 41 0,-12 14 209,66-77-70,1 1 0,0 0 0,1 1 0,-8 20 0,16-33 21,-1-1-1,1 1 0,0-1 1,1 1-1,-1 0 1,0 0-1,1-1 0,0 1 1,0 0-1,1 4 0,-1-6-4,1 0-1,-1 1 1,1-1-1,0 0 1,0 0-1,0 0 1,0 0-1,0 0 1,1 0 0,-1-1-1,0 1 1,1 0-1,0 0 1,-1-1-1,1 1 1,0-1-1,3 3 1,0-2 8,0 1 0,-1-1 0,1 0 0,0 0 0,0 0 0,0-1 0,0 0 0,0 0 0,0 0 0,0-1 0,6 1 0,-3-1 17,1-1 0,-1 0-1,0-1 1,0 1-1,0-1 1,11-5-1,-5 1-3,-1-1 0,1 0 0,-2-1 0,1 0-1,-1-1 1,0-1 0,13-13 0,-4-1 62,-2-1 1,0-2-1,26-47 0,-13 20-94,104-138 188,-86 128-224,79-139 0,-36-12 41,-72 160-39,-7 20-162,-2-1 1,12-52 0,-25 77-149,1 11 341,0-1 0,0 1 0,-1 0 0,1 0 0,0 0 0,0 0 0,0 0 0,0 0 0,-1 0 0,1 0 0,0 0 0,0 0 0,0 0 0,-1 0 0,1 0 0,0 0 0,0 0 0,0 0 0,-1 0 0,1 0 0,0 0 0,0 0 0,0 0 0,-1 0 0,1 0 0,0 1 0,0-1 0,0 0 0,0 0 0,-1 0 0,1 0 0,-18 18-288,14-14 259,-8 11-39,1 0 0,0 0 0,-11 22 1,-22 51-28,-31 85-179,59-138 262,2 1 1,-17 69 0,27-86 58,1-1 0,0 2 1,2-1-1,0 0 0,2 0 0,0 0 0,6 32 1,-3-29 17,1 0-1,1 0 1,1 0 0,1-1 0,11 21 0,-16-36-42,1 0-1,0 0 1,0 0 0,0-1 0,1 1-1,0-1 1,0 0 0,0-1 0,0 1-1,1-1 1,0 0 0,0 0-1,0-1 1,0 0 0,1 0 0,-1 0-1,1-1 1,0 0 0,0 0 0,12 1-1,-12-2 12,1-1 0,0 0-1,-1 0 1,1-1-1,0 0 1,-1-1 0,1 1-1,-1-1 1,0-1 0,13-5-1,-6 1 10,0-1-1,-1-1 0,0 0 0,15-14 1,-15 10-13,0-1-1,0-1 1,-2 0 0,0 0 0,-1-1 0,0-1 0,-2 0 0,11-25 0,2-16-113,-21 57 73,1 0 0,-1 0 1,0 0-1,1 0 0,-1 0 0,0 0 0,0 0 0,0 0 0,0-1 0,0 1 0,0 0 0,0 0 0,0 0 0,0 0 0,-1 0 0,1-2 1,-1 3-1,1-1 1,0 1-1,-1-1 1,1 1-1,0-1 1,-1 1-1,1 0 1,-1-1-1,1 1 1,-1-1-1,1 1 1,-1 0-1,1 0 1,-1-1-1,1 1 1,-1 0-1,0 0 1,1 0-1,-1-1 1,1 1-1,-2 0 1,0 0-6,0 0 0,0 0 1,0 1-1,0-1 1,0 0-1,0 1 1,0-1-1,0 1 1,0 0-1,1 0 0,-1 0 1,0 0-1,0 0 1,1 0-1,-3 2 1,-3 3-48,1 1 1,1 1-1,-1-1 1,-7 15-1,5-10 34,-5 12 29,0 1 1,2 0 0,0 0-1,2 1 1,1 1 0,1 0 0,1 0-1,1 0 1,2 0 0,-1 30-1,4-49 36,0-1 1,1 0-1,0 0 0,0 0 0,0 0 0,1 0 0,0 0 0,0 0 0,1 0 0,7 12 0,-9-18-10,0 0 0,0 1-1,1-1 1,-1 0 0,1 0 0,-1 0-1,1-1 1,-1 1 0,1 0-1,-1 0 1,1-1 0,0 1 0,-1-1-1,1 0 1,0 1 0,0-1-1,-1 0 1,1 0 0,0 0-1,0 0 1,2-1 0,2 1-13,0-1 0,0-1 0,-1 1 0,1-1 0,6-3 0,-4 1 8,-1 0-1,1-1 0,-1 0 1,0 0-1,11-11 1,29-36 28,-24 25-37,40-44 59,66-69-21,-122 133-73,-6 6-3,0 1 1,-1-1 0,1 0-1,0 0 1,0 0 0,0 0-1,0 1 1,0-1-1,0 0 1,0 1 0,2-1-1,0 5-152,-3 11 133,-5 21-113,-17 61 0,12-61 292,-8 63 1,16-84-119,-1 16 5,2-29-1,1 0 0,1 0 0,-1 0 1,0-1-1,0 1 0,1 0 0,-1 0 1,1-1-1,-1 1 0,1 0 1,0-1-1,-1 1 0,2 1 0,-1-2 0,0 0-1,0-1 1,0 1 0,0 0-1,0-1 1,0 0-1,0 1 1,0-1-1,0 1 1,0-1-1,0 0 1,0 0 0,0 0-1,0 1 1,0-1-1,0 0 1,0 0-1,0 0 1,0-1 0,0 1-1,0 0 1,0 0-1,0-1 1,0 1-1,0 0 1,0-1-1,1 0 1,31-16 51,-29 14-37,12-7 11,-1-1 1,-1-1-1,0 0 1,0-1-1,17-21 1,54-82 82,-19 24-276,-59 84-119,-4 8-77,-2 1 321,-1 1 0,0-1-1,0 0 1,1 1-1,-1-1 1,0 1-1,0-1 1,-1 0-1,1 1 1,-1 2-1,-1 13 3,-12 93-92,13-92 153,1-1 0,1 0-1,0 0 1,5 25 0,-5-39-12,0 0-1,0 0 0,0-1 1,1 1-1,-1-1 1,1 1-1,-1-1 0,1 1 1,4 3-1,-6-5-7,1 0-1,0 0 0,0 0 1,0-1-1,0 1 1,0 0-1,0 0 1,0-1-1,0 1 1,0-1-1,0 1 1,0-1-1,0 1 1,0-1-1,1 0 1,-1 0-1,0 1 1,0-1-1,0 0 0,1 0 1,-1 0-1,0 0 1,0 0-1,0-1 1,2 1-1,0-2 25,0 0 0,0 0 0,-1 0 0,1 0 0,-1 0 0,0-1 0,1 1 0,2-5 0,15-24 100,6-15-26,29-77 0,3-5-99,6 21-156,-60 97 52,-4 10 78,0-1-1,0 1 0,0 0 1,0-1-1,0 1 0,1-1 1,-1 1-1,0 0 0,0-1 1,0 1-1,0-1 0,1 1 1,-1 0-1,0-1 0,0 1 1,1 0-1,-1-1 0,0 1 1,0 0-1,1 0 0,-1-1 1,0 1-1,1 0 0,0-1 1,4 4-273,-5-3 279,1 0 0,-1 0 1,1 1-1,-1-1 0,1 0 0,-1 1 0,1-1 0,-1 0 0,1 1 0,-1-1 0,0 0 0,1 1 0,-1-1 0,1 1 0,-1-1 0,1 1 0,2 6-21,0-1-1,-1 1 0,1-1 0,-1 1 1,-1 0-1,1 0 0,-1 0 1,1 10-1,-3 58-15,0-72 53,-3 55 12,-3-1 0,-2 0 0,-23 73 0,31-127-35,0 3 89,-1 1 1,0-1 0,0 1-1,-1-1 1,0 0 0,0 0-1,0 0 1,-1 0-1,0-1 1,-6 8 0,9-12-61,0-1 0,1 1-1,-1 0 1,0-1 0,0 1 0,0-1 0,0 1 0,0-1 0,0 1 0,0-1 0,0 0 0,0 1 0,0-1 0,0 0 0,0 0 0,0 0 0,0 0 0,0 0 0,0 0-1,0 0 1,0 0 0,0 0 0,0 0 0,0-1 0,0 1 0,0 0 0,0-1 0,0 1 0,0-1 0,1 1 0,-1-1 0,0 1 0,0-1 0,0 0 0,0 1 0,1-1 0,-1 0-1,0 1 1,1-1 0,-1 0 0,0-1 0,-2-2-10,1 0-1,-1 0 1,1-1-1,0 1 1,1 0-1,-1-1 0,-1-8 1,2 10-9,1-1 0,-1 1 0,1 0-1,0-1 1,0 1 0,0 0 0,0-1 0,2-5 0,-2 8 5,1 0 0,-1 0 0,1 0 0,-1 0 0,1 1 0,-1-1 0,1 0 1,-1 0-1,1 1 0,0-1 0,0 0 0,-1 1 0,1-1 0,0 1 0,0-1 0,0 1 0,-1-1 1,1 1-1,0-1 0,0 1 0,0 0 0,0 0 0,0 0 0,0-1 0,0 1 0,0 0 0,0 0 1,0 0-1,0 0 0,0 0 0,0 1 0,0-1 0,0 0 0,1 1 0,84 19 57,-39-7-23,25 6-93,65 14 678,-114-29-807,0-1 1,0-1-1,0-1 0,25-3 0,31-5-10462,-57 7 7413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7:34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128 676 2144,'11'-4'11388,"-15"8"-11944,-2 1 840,0 0 1,-1-1 0,1 0-1,-14 7 1,-13 8 78,30-17-325,-4 2 9,0 1 0,1 0 0,0 0 0,0 1 0,-7 7 0,12-12-34,1 0 0,-1 0 0,0 0 0,0 1 1,0-1-1,1 0 0,-1 1 0,0-1 0,1 0 0,-1 1 0,1-1 0,0 1 1,0-1-1,-1 1 0,1-1 0,0 1 0,0-1 0,0 1 0,0-1 0,1 0 1,-1 1-1,0-1 0,1 1 0,-1-1 0,1 1 0,-1-1 0,1 0 0,0 1 1,-1-1-1,1 0 0,0 0 0,0 1 0,0-1 0,0 0 0,0 0 0,2 1 1,1 1 60,0 0 0,1 0 0,-1 0 0,1-1 0,0 0 0,0 0 0,0 0 0,0-1 0,0 1 0,0-1 0,1 0 0,5 0 0,8 0 204,0-1 0,19-1 1,-29 0-146,-1 1 0,0-2-1,0 1 1,11-4 0,-16 3-83,0 1 0,0 0 0,1-1-1,-1 0 1,0 0 0,0 0 0,-1 0 0,1 0-1,0 0 1,-1-1 0,1 1 0,2-5 0,-2 3-60,0 0 0,-1-1 1,1 1-1,-1 0 0,0-1 1,0 1-1,-1-1 0,1 0 1,-1 0-1,0 1 0,0-1 1,-1 0-1,0 0 0,0 0 1,0 0-1,0 0 0,-1 1 1,1-1-1,-1 0 0,0 0 1,-1 0-1,1 1 0,-1-1 1,0 1-1,0-1 0,-1 1 1,1 0-1,-1 0 0,0 0 1,0 0-1,-6-5 0,7 7-1,0 1-1,0-1 0,0 1 1,0 0-1,-1-1 0,1 1 1,0 0-1,-1 0 0,1 1 1,-1-1-1,1 0 0,-6 1 1,-32 0 98,17 1-332,30-10 456,0 0-1,0-1 1,6-12 0,21-41 241,-5 8-231,3 1 0,52-68-1,20 4-7,27-33-186,-111 129-382,-20 22 334,0 0 0,1-1 0,-1 1-1,0 0 1,1 0 0,-1-1 0,0 1 0,1 0-1,-1 0 1,1 0 0,-1 0 0,0-1 0,1 1-1,-1 0 1,1 0 0,-1 0 0,1 0 0,-1 0 0,0 0-1,1 0 1,0 0 0,-1 1 1,1-1 0,-1 1 0,1-1-1,-1 1 1,0-1 0,0 1 0,1-1 0,-1 1 0,0-1 0,0 1 0,1-1 0,-1 1-1,0-1 1,0 1 0,0 0 0,0-1 0,0 1 0,0-1 0,0 1 0,0-1 0,0 2-1,-1 12-61,0-1-1,-1 1 0,0-1 0,-1 0 0,-6 17 0,4-14 52,-92 313 47,-15 31 294,6-4 207,103-344-390,-1 0 0,0 0 0,-1-1 1,0 0-1,-7 11 0,0-13 165,12-9-281,-1 0 1,1 0-1,-1 0 0,1 1 0,-1-1 1,1 0-1,-1 0 0,1 0 1,-1 0-1,1 0 0,-1 0 1,1 0-1,-1 0 0,1-1 1,0 1-1,-1 0 0,1 0 0,-1 0 1,1 0-1,-1-1 0,1 1 1,0 0-1,-1 0 0,1-1 1,-1 1-1,1 0 0,0-1 1,-1 1-1,1 0 0,0-1 0,0 1 1,-1 0-1,1-1 0,0 0 1,-3-5 50,1 0-1,0-1 1,0 1 0,1-1 0,0 0 0,-1-10 0,2-46 81,1 46-136,0 0 0,1-1 1,1 1-1,1 0 0,1 1 0,0-1 1,9-19-1,-9 26-30,0 0 1,1 0-1,0 0 0,1 1 1,0 0-1,0 0 1,1 1-1,0 0 0,1 0 1,0 1-1,18-11 0,-9 8-1,0 1 0,0 1-1,1 1 1,0 0 0,21-3-1,102-12-1610,-85 16 760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7:36.4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99 2240,'9'-3'1443,"0"-1"1,11-8-1,-19 11-1312,-1 0-1,1 1 0,0-1 0,0 0 1,0 0-1,0 0 0,-1 0 0,1 0 1,0 0-1,-1 0 0,1 0 0,-1-1 1,1 1-1,-1 0 0,0 0 1,1 0-1,-1 0 0,0-1 0,0 1 1,0 0-1,0 0 0,0-1 0,0 1 1,0 0-1,0 0 0,-1 0 0,1-1 1,0 1-1,-1 0 0,1 0 0,-1 0 1,1 0-1,-1 0 0,0 0 0,1 0 1,-1 0-1,0 0 0,0 0 0,1 0 1,-1 0-1,0 0 0,0 1 0,0-1 1,0 0-1,0 1 0,0-1 0,-1 1 1,1-1-1,0 1 0,0-1 0,-2 1 1,-5-2-89,-1 1 0,1 0 0,0 1 0,-1-1 0,1 2 0,-1-1 0,1 1 0,-1 1 0,1 0 0,0 0 0,0 0 0,0 1 0,-12 6 0,-5 4 192,0 1 0,-40 33 0,50-35-115,0 0-1,1 2 1,0 0 0,-13 18-1,20-22-102,-1 0-1,2 1 0,-1 0 0,2 1 0,-1-1 0,2 1 1,-6 18-1,8-20 66,0-1 0,0 0 0,0 14 0,2-20-37,0 0 0,0 0 0,1-1 0,-1 1 0,1 0 0,0 0 0,-1-1 0,1 1 0,0-1 0,0 1 0,1-1 0,-1 1 0,1-1 0,-1 0 0,1 1 0,2 2 0,-1-3-8,0 1 1,-1-1-1,1 0 1,0 0 0,0 0-1,0-1 1,0 1-1,1-1 1,-1 1-1,0-1 1,1 0-1,-1 0 1,0-1-1,1 1 1,-1-1-1,1 0 1,-1 0-1,1 0 1,-1 0 0,1 0-1,-1-1 1,1 1-1,-1-1 1,1 0-1,-1 0 1,4-2-1,4-3 85,1 1 0,-1-2 0,0 1 0,-1-1 0,19-17 0,-16 12-37,0 0-1,-1-1 1,0-1 0,-1 1 0,-1-2 0,14-24-1,-17 27-42,5-9-26,0-2-1,-2 1 0,0-1 0,8-30 0,-16 42-17,0 5-9,0 0 0,-1 0 0,0 0-1,0 0 1,0 0 0,-1 0 0,0-1 0,0 1 0,0 0-1,-1 0 1,-2-8 0,3 14-1,0-1 0,0 1-1,0-1 1,-1 1 0,1 0-1,0-1 1,0 1 0,-1 0 0,1-1-1,0 1 1,0 0 0,-1 0 0,1-1-1,0 1 1,-1 0 0,1 0 0,-1 0-1,1-1 1,0 1 0,-1 0-1,1 0 1,0 0 0,-1 0 0,1 0-1,-1 0 1,1 0 0,0 0 0,-1 0-1,1 0 1,-1 0 0,1 0-1,0 0 1,-1 0 0,1 0 0,-1 0-1,1 0 1,0 0 0,-1 1 0,1-1-1,0 0 1,-1 0 0,1 0 0,0 1-1,-1-1 1,1 0 0,-1 1-1,-1 0-24,0 1 0,1-1 0,-1 0 0,0 1 0,1 0 0,-1-1 0,-2 4 0,1 3 61,-1 0 1,1 0-1,1 1 1,0-1-1,0 1 0,-1 10 1,3-15-12,-3 11 19,2 0 0,0 0 0,1 0 0,3 29 0,-3-38-6,2 1 0,-1-1 0,1 0 0,-1 0-1,2 0 1,-1 0 0,1 0 0,0 0 0,0-1 0,0 1 0,1-1 0,0 0-1,0 0 1,5 5 0,-6-8 45,0 1 0,1-1 0,-1 0 0,1-1 0,0 1 0,0-1 0,-1 1 0,1-1 0,0 0 0,0 0 0,0-1 0,0 1 0,0-1 0,0 0 0,0 0 0,6-1 0,3-1 16,1 0 1,-1-1-1,20-7 1,-22 5-19,0 0-1,0-1 1,0 0-1,-1-1 1,0 0 0,0-1-1,15-16 1,5-2 292,-1-1 26,-2-1 0,26-33 0,-44 48-291,-7 10-92,0 1 0,0-1 0,0 1 0,0-1 0,0 1 0,0-1-1,1 1 1,-1 0 0,1 0 0,0 0 0,-1 1 0,6-3 0,-8 4-2,0 0 0,0 0 1,1 0-1,-1-1 0,0 1 0,0 0 0,1 0 0,-1 0 1,0 0-1,1 0 0,-1 0 0,0 0 0,0 0 1,1 0-1,-1 1 0,0-1 0,0 0 0,1 0 0,-1 0 1,0 0-1,0 0 0,1 0 0,-1 0 0,0 1 1,0-1-1,0 0 0,1 0 0,-1 0 0,0 1 0,0-1 1,1 0-1,2 12-85,-1 19-144,-2-26 214,-2 55 329,-16 115-1,17-164 163,5-13-56,7-17 6,-9 15-456,48-75 296,-46 72-296,36-57-179,-35 56 154,1 1 0,-1 1 1,1-1-1,1 1 0,-1 0 0,12-7 1,-17 12 42,0 0 0,0 1 0,1-1 0,-1 0 0,0 1 0,0 0 0,1-1 0,-1 1 1,0 0-1,0-1 0,1 1 0,-1 0 0,0 0 0,1 0 0,-1 0 0,0 0 0,1 0 1,-1 1-1,0-1 0,1 0 0,-1 1 0,0-1 0,0 1 0,1-1 0,-1 1 0,0 0 0,0-1 1,0 1-1,0 0 0,0 0 0,0 0 0,1 1 0,3 3-2,-1 1 0,0-1 0,-1 1 0,1 0 0,2 6 1,-5-10 22,10 21 39,-3-6-7,0 0 0,2 0 0,14 19 0,-21-32-17,0 0 0,1 0 0,-1 0 0,1-1 0,0 0 0,0 0 0,0 0 0,0 0 0,0 0 0,1-1 0,-1 0 0,1 0 0,0 0 0,-1-1 0,1 1 0,0-1 0,8 1 0,-2-2-65,1 0 0,-1-1 1,1-1-1,-1 1 1,0-2-1,12-3 1,-7 1-1930,23-12 1,-10 5-256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7:40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336 621 3232,'0'0'308,"1"0"-1,-1 0 1,1-1 0,-1 1-1,1 0 1,-1-1 0,0 1-1,1 0 1,-1-1 0,1 1-1,-1 0 1,0-1 0,1 1-1,-1-1 1,0 1 0,0-1-1,1 1 1,-1-1 0,0 1-1,-4-6 3908,-3 5-4669,-15-4 1075,15 3-590,0 1 0,1 0 0,-2 0 0,1 0 0,0 1 0,-10 1 0,-28 1-48,30-2 38,0 1 1,-1 0-1,-15 5 1,21-4-25,0 1 0,0 1 0,0 0 0,1 0 0,-1 1-1,1 0 1,-10 7 0,16-9 11,-1 0 1,1 0-1,0 0 0,0 0 0,0 1 0,0-1 0,1 1 1,0 0-1,-1-1 0,1 1 0,1 0 0,-1 1 0,0-1 1,1 0-1,0 0 0,0 0 0,0 1 0,1-1 0,-1 8 1,1-7 34,0 1 0,0-1 0,1 0 1,-1 1-1,1-1 0,0 0 0,1 0 0,-1 1 1,1-1-1,0 0 0,0 0 0,1-1 1,0 1-1,-1 0 0,2-1 0,-1 0 1,0 1-1,1-1 0,0-1 0,0 1 1,0 0-1,0-1 0,1 0 0,-1 0 0,1 0 1,0-1-1,7 4 0,-4-4 48,-1 0-1,1 0 1,0-1 0,0 0-1,-1-1 1,1 1 0,0-1-1,0-1 1,0 0 0,10-2-1,-6 1 25,-1-1-1,0-1 0,0 0 1,0 0-1,0-1 0,10-7 0,-16 10-53,-1-1 0,0 1 0,-1-1 0,1 0 0,0 0 0,-1 0 0,0-1 0,0 1-1,0-1 1,0 0 0,4-6 0,6-22 535,-13 29-582,1 1-1,0-1 0,-1 0 0,0 1 0,1-1 1,-1 1-1,0-1 0,0 0 0,0 1 0,-1-1 1,1 1-1,-2-4 0,1 1 7,-2 0 1,1 0-1,0 0 1,-1 1-1,0-1 0,-5-5 1,-28-23-107,13 13-19,23 20 95,0 0 0,-1-1 0,1 1 0,0 0 0,-1 0 0,1 0 0,0 0 0,0-1 0,-1 1 0,1 0 0,0 0 0,-1 0 0,1-1-1,0 1 1,0 0 0,0-1 0,-1 1 0,1 0 0,0 0 0,0-1 0,0 1 0,0 0 0,0-1 0,0 1 0,0 0 0,-1-1 0,1 1 0,0 0 0,0-1 0,0 1 0,0 0 0,0-1 0,1 0 0,11-1 154,0 2-112,44-7-37,36-3 116,-64 8-93,4 1 307,54-10-1,-86 11-322,1 0 1,0-1-1,-1 1 0,1 0 0,0 0 0,-1 0 1,1 0-1,0 0 0,0 0 0,-1 0 1,1 0-1,0 0 0,0 0 0,-1 0 1,1 0-1,0 1 0,-1-1 0,1 0 0,0 0 1,-1 1-1,1-1 0,0 1 0,-1-1 1,1 0-1,-1 1 0,2 0 0,-2 1 5,1-1 0,-1 0 0,0 0 0,1 1 0,-1-1 0,0 0 0,0 0 0,0 1 0,0-1 0,0 0 0,0 1 0,0-1 0,0 0 0,-1 2 0,-3 21 30,2 0-1,1 48 0,2-35 127,-1-30-111,1 0-1,0 1 0,1-1 1,-1 0-1,1-1 1,1 1-1,-1 0 0,1-1 1,1 1-1,4 8 0,-6-13 6,0 1 1,0-1-1,0 0 0,0 0 0,0 1 0,0-1 1,1 0-1,-1-1 0,1 1 0,-1 0 0,1-1 0,3 2 1,-4-3-14,0 1 0,0-1 0,0 1 0,0-1 1,0 0-1,0 0 0,0 0 0,0 0 0,0 0 0,0-1 1,0 1-1,0 0 0,0-1 0,0 0 0,0 1 1,0-1-1,0 0 0,0 0 0,2-2 0,69-47 271,-52 33-338,-5 3-13,-11 11 181,5-8-18,-5 3-81,1 0-1,0 1 0,0-1 1,1 2-1,8-8 0,41-30 163,-24 22-139,-12 9-46,-2 0 1,27-25-1,-24 17-7,-2-2 0,0 0 0,27-44 0,-32 42-56,-1 1 0,0-2 0,16-48 0,7-53-163,-35 112-10,-2 11-45,-1 7 67,-4 12-24,5-11 191,-31 82-423,4-13 313,-20 87 0,45-147 152,1 1-1,0 1 0,1-1 1,0 0-1,1 0 0,1 0 1,0 1-1,1-1 0,1 0 1,0-1-1,6 17 0,-9-28 16,1 0-1,-1 0 1,1 0-1,0 0 1,0-1-1,0 1 1,0 0 0,0-1-1,0 1 1,1 0-1,-1-1 1,0 0-1,1 1 1,-1-1-1,1 0 1,0 1-1,-1-1 1,3 1-1,-2-2-7,-1 0 0,1 1 0,-1-1 0,1 0 0,-1 0 0,1 0 0,0 0-1,-1 0 1,1 0 0,-1-1 0,1 1 0,0 0 0,-1-1 0,1 1 0,-1-1 0,0 0 0,3-1-1,3-2 25,-1-1-1,0 0 0,0 0 0,-1 0 0,1-1 0,-1 0 0,7-12 0,-9 14-75,0-1 1,-1 0-1,1-1 0,-1 1 1,-1 0-1,1 0 0,-1-1 1,0 1-1,1-11 0,-2 15 21,0 1-1,0 0 0,0-1 1,0 1-1,1-1 1,-1 1-1,0 0 0,0-1 1,1 1-1,-1 0 1,0-1-1,0 1 0,1 0 1,-1-1-1,0 1 1,1 0-1,-1 0 0,1-1 1,-1 1-1,0 0 0,1 0 1,-1 0-1,0 0 1,1 0-1,-1-1 0,1 1 1,-1 0-1,1 0 1,0 0-1,19-2-14,-8 1 59,80-9-97,-67 9 59,-19 1 0,-1-1 0,0 1 0,0-1 0,1 0 0,6-2 0,25 0 155,-9-5-91,32-8-155,-51 13 103,-8 3-22,-1 0 0,1-1 0,-1 1 0,1 0 0,0 0 0,-1-1 0,1 1 0,0 0 1,-1 0-1,1 0 0,-1 0 0,1 0 0,0 0 0,-1 0 0,1 0 0,0 0 0,-1 0 0,1 0 1,0 1-1,-1-1 0,1 0 0,0 0 0,-1 1 0,1-1 0,-1 0 0,2 1 0,-1 0-187,-6 3 21,1 11 101,4-13 65,0 0-1,-1-1 0,1 1 1,-1 0-1,1 0 0,-1-1 1,0 1-1,0-1 0,0 1 1,0 0-1,-2 2 0,-4 3-10,0 1-1,1 1 1,-10 17-1,14-24 32,1 1 0,0-1 0,-1 1 0,2-1 0,-1 1 0,0-1 0,0 1 0,1-1 0,-1 1 0,1 0 0,0-1 0,0 1 0,0 0-1,0-1 1,0 1 0,0 0 0,1-1 0,0 1 0,-1 0 0,3 3 0,-2-4 12,0-1 1,0 0-1,1 1 0,-1-1 0,1 0 1,-1 0-1,1 0 0,-1 0 0,1 0 1,-1-1-1,1 1 0,0 0 1,-1-1-1,1 1 0,0-1 0,0 0 1,-1 1-1,1-1 0,0 0 1,0 0-1,-1 0 0,1 0 0,3-1 1,4-1 58,0 1 0,0-1 0,11-4 0,83-36 256,-78 31-317,-9 4-9,-1 0-1,0-1 1,0-1 0,-1 0-1,0-1 1,0-1 0,-2 0-1,1-1 1,-1 0 0,-1-1-1,0 0 1,-1 0 0,16-30-1,1-13-41,30-95 1,-25 61-47,-23 67 66,28-86-69,-32 81-485,-5 27 547,-1 1 0,1 0 0,0 0 1,-1 0-1,1 0 0,0 0 0,-1 0 0,1 0 1,0 0-1,-1 0 0,1 0 0,0 0 1,-1 0-1,1 0 0,0 0 0,-1 1 1,1-1-1,0 0 0,-1 0 0,1 0 0,0 0 1,0 1-1,-1-1 0,1 0 0,-1 1 1,1-1-33,-3 3 29,0 1 0,1-1 0,-1 1 0,1 0 0,0-1 0,0 1 0,0 0 0,0 1 0,-1 6 0,-3 3-15,-25 82-82,14-43 108,-53 201-96,64-228 196,-5 40 1,10-58-63,1 1 1,0-1 0,0 0 0,1 0 0,0 0 0,0 1-1,1-1 1,0 0 0,4 9 0,-5-16-4,-1 0 1,1 0-1,-1 0 1,1 0-1,-1 0 1,1 0-1,0 0 1,0 0-1,-1 0 0,1 0 1,0-1-1,0 1 1,0 0-1,0-1 1,0 1-1,0 0 1,0-1-1,0 1 0,0-1 1,0 0-1,0 1 1,0-1-1,0 0 1,0 0-1,3 1 1,0-2 38,1 1 1,-1-1-1,1 1 1,-1-1-1,6-2 1,-2 1-42,1-1-8,1-1 0,-1 0 0,0-1-1,0 1 1,-1-2 0,9-6 0,-6 5-16,0 0 0,20-10 0,84-29-4,-74 32 48,83-18-1,-123 32-51,1-1 0,-1 1 0,1-1-1,-1 1 1,0-1 0,0 1 0,1-1 0,-1 0-1,0 0 1,0 0 0,1-1 0,0-1-107,-10 4-52,-21 11-43,-66 29-32,87-37 234,-55 34 42,55-33-30,1 0-1,0 0 0,1 1 0,-1 1 0,-10 13 1,16-19 7,0 0 0,0 1 0,0-1 1,0 0-1,1 1 0,-1-1 0,0 1 0,1-1 1,-1 1-1,1-1 0,-1 1 0,1-1 0,0 1 1,0 1-1,0-2 0,0-1 0,0 0 1,0 0-1,0 1 0,0-1 0,0 0 1,0 0-1,0 1 0,1-1 0,-1 0 1,0 0-1,0 1 0,0-1 1,1 0-1,-1 0 0,0 0 0,0 0 1,1 1-1,-1-1 0,0 0 0,0 0 1,1 0-1,-1 0 0,0 0 0,1 0 1,12-1 214,1-3-113,0-2 0,23-11 0,-11 4-64,135-69-651,-158 79 302,-6 11 229,-7 14-200,9-20 276,0-1-1,0 1 0,0 0 0,0 0 1,0 0-1,0 0 0,1 0 0,-1 0 1,1 0-1,-1 0 0,1 0 0,0 0 0,0 0 1,0 0-1,0 0 0,0 0 0,1 3 1,1 5 33,-2-8-13,1 0 0,-1 1 0,1-1 0,0 0-1,-1 0 1,1 1 0,2 1 0,-3-3-17,1-1 1,0 1-1,-1 0 1,1-1 0,0 1-1,0 0 1,-1-1-1,1 1 1,0-1-1,0 1 1,0-1 0,0 0-1,0 1 1,0-1-1,0 0 1,-1 0-1,1 0 1,0 0 0,0 1-1,0-1 1,2-1-1,9 1 50,1-1 0,-1-1 0,1 0-1,-1 0 1,0-1 0,1-1 0,-2 0 0,1-1-1,0 0 1,-1-1 0,0 0 0,0-1 0,-1 0-1,13-12 1,-2 0-23,-1-1 0,-1-1 0,-1 0 0,-1-2 0,21-37 0,13-30-223,46-114 0,-97 203 186,2-2-47,-1 0 0,0 0 0,0 0 0,0-1 0,0 1 1,1-6-1,-11 17-334,1 7 299,1-1 0,0 1 1,1 1-1,1-1 1,0 1-1,-3 24 0,-2 1 64,1-3-19,-6 55 0,13-71 95,1-1-1,1 1 0,1 0 1,4 26-1,-4-44-24,-1-1-1,1 1 0,0-1 1,1 0-1,-1 1 0,0-1 0,1 0 1,0 0-1,0 0 0,0 0 1,0 0-1,0 0 0,1 0 0,-1-1 1,1 1-1,3 2 0,-2-2-156,1 0 0,0-1 0,1 1 0,-1-1 0,0 0 0,1 0-1,-1-1 1,1 1 0,7 0 0,1-1-1183,0 0 0,27-2 0,21-7-6168,-39 6 4444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7:41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5152,'73'3'6538,"291"5"-4239,-336-8-2213,9 0-737,44 5 0,-65-1-2064,-7-1 785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0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29 4320,'-48'-14'4090,"64"15"-22,13-4-2738,-7-1-925,159 0 194,-133 4-451,-3-2-484,-30 0-1279,0 1 1,30 3 0,-21 5-551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7:41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14 5728,'-8'-13'2592,"40"13"-2240,-10 0-288,11 8-96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7:44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9 795 3072,'-8'-1'1858,"10"6"332,14 8-25,-8-11-1826,-1 0 0,1-1 0,0 0 1,0 0-1,-1-1 0,1 0 0,0 0 0,0-1 0,-1 1 0,1-2 0,8-2 1,12-4 281,41-17 1,-65 23-586,26-10 268,2 0 83,32-19-1,-55 26-305,0 0 1,-1-1-1,1 0 1,-1-1-1,0 1 0,-1-2 1,13-14-1,-19 20-75,1 0 0,-1 0 0,1-1 0,-1 1 0,0 0 0,0-1 0,0 1 0,-1 0 0,1-1 0,-1 1 1,1-1-1,-1 1 0,0-1 0,0-2 0,0 3-38,0 0 0,0 1 0,-1-1 0,1 0 0,-1 1 0,0-1 0,1 1 0,-1-1 0,0 0 0,0 1 0,0 0 0,0-1 0,0 1 0,0 0 0,0-1 0,-1 1 0,1 0 0,0 0 0,-1 0 0,1 0 0,-1 0 0,1 0 0,-3 0 0,-2-1-88,0 0-1,0 0 1,0 1 0,0 0 0,0 0 0,0 1 0,0 0-1,0 0 1,0 0 0,-8 2 0,-8 1-48,-30 10-1,43-11 152,-1 2-1,1-1 1,0 2 0,1-1-1,-1 1 1,1 0-1,0 1 1,0-1-1,-12 13 1,17-15 52,0 0 0,1 0-1,-1 0 1,1 1 0,-1-1 0,1 0 0,0 1-1,0 0 1,1-1 0,-1 1 0,1 0 0,-1 0-1,1 0 1,1 0 0,-1 0 0,0 0 0,1 0-1,0 0 1,0 0 0,0 0 0,1 0 0,-1 0-1,1 0 1,0 0 0,1 5 0,1-3 65,1 1-1,-1-1 1,1 0 0,0 0 0,1 0-1,0 0 1,-1-1 0,2 0 0,-1 0-1,1 0 1,-1 0 0,1-1 0,0 0-1,1-1 1,-1 1 0,1-1 0,0 0-1,-1-1 1,15 4 0,-7-3 31,0 0 0,1-1 0,0 0-1,-1-2 1,1 1 0,0-2 0,0 0 0,27-6 0,-16-1 33,-1-1 1,0-1-1,-1-1 0,45-28 1,-11 6-22,75-44 1,-28 12-45,-89 53-69,1-2 0,-2 0 0,28-31 0,-15 7-82,-1-2-1,-3 0 0,-1-2 1,-2 0-1,-1-2 1,18-64-1,-33 95-74,-1 0 1,0-1-1,-2 0 0,1 0 1,-1 0-1,-1 0 0,-1-25 1,0 38 105,0 0 0,0 0 0,-1 0 0,1 0 0,0 0 0,0 0-1,0 0 1,-1 0 0,1 0 0,0 0 0,-1 0 0,1 0 0,-1 0 0,1 0 0,-1 0 0,0 0 0,1 0 0,-1 1 0,0-1 0,1 0 0,-1 0 0,0 1 0,0-1 0,0 1 0,0-1 0,0 1 0,0-1 0,0 1 0,0-1 0,0 1-1,0 0 1,0-1 0,0 1 0,0 0 0,0 0 0,0 0 0,0 0 0,0 0 0,0 0 0,0 0 0,0 0 0,-1 1 0,-3 0-5,0 1 1,1 0-1,-1 0 0,1 0 1,-1 1-1,1 0 0,0 0 1,-7 6-1,-8 10-43,2 0 0,0 1 1,1 1-1,-21 35 0,-46 99 114,69-125-33,0 1 1,2 1-1,1 0 0,-7 39 0,15-58 16,1 1-1,0-1 0,2 1 0,-1-1 1,2 1-1,-1-1 0,2 1 0,0-1 1,1 1-1,0-1 0,1 0 0,0 0 1,8 14-1,-8-18 53,1-1-1,0-1 1,1 1 0,0-1 0,0 0 0,1 0 0,-1-1-1,11 8 1,-12-10 2,0-1 1,1 1-1,0-1 0,0 0 0,0 0 0,0-1 0,0 1 1,0-1-1,1-1 0,-1 1 0,0-1 0,11 0 0,-5-1 53,-1-1 0,1-1 0,0 0 0,-1-1 0,1 0 0,19-8-1,-9 1-57,-1 0-1,28-20 1,-40 24-70,-1 0-1,0-1 1,0 0 0,-1-1 0,0 1-1,-1-1 1,1-1 0,-1 1 0,-1-1 0,5-10-1,-9 18-22,-1 0 0,0 1-1,1-1 1,-1 0 0,0 0-1,0 0 1,0 1 0,0-1-1,0 0 1,0 0-1,0 0 1,0 1 0,0-1-1,0 0 1,0 0 0,0 1-1,-1-1 1,1 0 0,0 0-1,0 1 1,-1-1 0,1 0-1,-1 0 1,1 1 0,-1-1-1,1 1 1,-1-1-1,1 0 1,-1 1 0,1-1-1,-1 1 1,-1-1 0,1 0-2,-1 0 1,1 0 0,-1 1 0,1-1 0,-1 1 0,0-1-1,1 1 1,-1 0 0,0-1 0,1 1 0,-1 0-1,0 0 1,1 0 0,-1 1 0,0-1 0,-2 1-1,-9 3-61,-1 0-1,1 1 1,0 1-1,0 0 1,1 1-1,0 0 1,0 1-1,-13 11 0,20-15 93,0 0 0,0 1 0,1 0 0,-1 0 0,1 0 0,0 0-1,1 1 1,-1-1 0,1 1 0,0 0 0,1 0 0,-1 0 0,1 1 0,0-1-1,1 0 1,0 1 0,0-1 0,0 1 0,1 12 0,0-11 34,1-1-1,1 0 1,-1 0 0,1 0 0,1 0 0,-1 0 0,1-1 0,0 1-1,0-1 1,1 0 0,7 9 0,-9-12-4,1 0 0,-1 0 0,1 0 0,0-1 0,0 1 0,0-1 0,0 0 0,0 0 0,1 0 0,-1 0 0,1-1 0,-1 1 0,1-1 0,-1 0 0,1 0 0,0 0 1,0-1-1,-1 1 0,1-1 0,0 0 0,0 0 0,6-1 0,6-3 31,0 0 0,-1-2 1,0 1-1,0-2 0,0 0 1,20-14-1,10-4-45,-28 16-27,38-21 26,2 3 0,76-25-1,-109 44-76,116-29-211,-123 36 151,9 2-81,-27-1 185,1 1-1,-1-1 0,0 0 0,1 0 0,-1 0 0,1 1 0,-1-1 1,0 0-1,1 0 0,-1 1 0,1-1 0,-1 1 0,1-1 0,-1 0 1,1 1-1,0-1 0,-1 1 0,0 0 0,-4 5-21,-28 23 18,1 2 0,-32 39 0,48-50 21,1 1-1,1 0 1,1 1-1,1 0 1,-12 31-1,22-47 25,0-1-1,0 1 1,1-1-1,-1 8 1,1-12-23,1 1 0,0-1 1,0 0-1,0 0 0,0 0 1,0 0-1,0 0 1,0 0-1,1 0 0,-1 0 1,0 1-1,1-1 0,-1 0 1,0 0-1,1 0 1,-1 0-1,1 0 0,0-1 1,-1 1-1,1 0 1,0 0-1,0 0 0,-1 0 1,1-1-1,0 1 0,0 0 1,0-1-1,0 1 1,0-1-1,1 1 0,4 1 54,0-1-1,-1 0 0,1 0 0,0-1 0,0 1 1,0-1-1,0-1 0,-1 1 0,1-1 0,0 0 0,0 0 1,-1-1-1,6-2 0,7-2-14,-1-1 0,30-18 0,-28 13-11,-1-1 1,-1 0-1,0-2 0,17-18 1,56-71 220,3-4-59,62-68-219,-98 102-130,-4-4 0,49-93 1,-83 129-250,-18 36 17,-6 9 90,-12 18-49,-153 222-47,146-209 367,2 2 0,1 0 0,-17 42 0,29-56 71,1 0 0,1 0 0,2 1 0,0-1-1,1 1 1,1 0 0,0 24 0,3-39 0,0 0 0,1 0 1,0 0-1,0-1 0,5 15 0,-5-19-24,0-1 0,0 1 0,0-1-1,0 1 1,1-1 0,-1 0 0,0 0 0,1 0 0,0 0-1,0 0 1,0 0 0,-1 0 0,2 0 0,-1-1 0,0 1-1,0-1 1,0 0 0,1 1 0,-1-1 0,1 0 0,2 1-1,2-1 18,1 0-1,-1 0 1,1-1-1,-1 0 1,1 0-1,-1-1 1,1 0-1,13-4 1,58-21 78,-76 24-125,30-10 28,-1-3 0,-1 0 0,0-2-1,46-34 1,-36 20 65,30-24-165,-60 41-201,-15 23-222,0 10 432,-4 31 0,4-20 61,2-7 35,0 0 0,1 0 0,1 0 0,2 0 0,5 32 0,-6-50 8,0 0 0,0 0 0,0 0 0,1 0 0,0 0 0,0 0 1,1-1-1,-1 1 0,7 7 0,-8-10-22,1-1 0,-1 1 1,1-1-1,-1 0 0,1 0 0,0 1 0,-1-1 1,1 0-1,0 0 0,0-1 0,0 1 0,0 0 1,0-1-1,0 1 0,0-1 0,0 1 1,0-1-1,0 0 0,0 0 0,0 0 0,0 0 1,0 0-1,0-1 0,0 1 0,0-1 1,0 1-1,4-2 0,6-4 58,0 0 1,-1-1-1,17-12 0,0 0-34,201-138 53,-224 153-121,0 0-1,0 0 1,-1 0 0,1-1-1,-1 1 1,0-1 0,0-1-1,-1 1 1,1 0 0,-1-1-1,3-7 1,-6 13 19,0 0 0,0-1 0,0 1 0,0 0 0,0 0 0,0 0 0,1 0 0,-1 0 0,0-1 1,0 1-1,0 0 0,0 0 0,0 0 0,0 0 0,0-1 0,0 1 0,-1 0 0,1 0 0,0 0 0,0 0 0,0-1 0,0 1 0,0 0 0,0 0 0,0 0 0,0 0 0,0 0 0,0 0 1,0-1-1,-1 1 0,1 0 0,0 0 0,0 0 0,0 0 0,0 0 0,0 0 0,0 0 0,-1 0 0,1 0 0,0-1 0,0 1 0,0 0 0,0 0 0,0 0 0,-1 0 0,1 0 0,0 0 1,-12 2-178,-14 10 155,19-7 9,1-1 0,0 1-1,0 1 1,0-1 0,1 1 0,-6 7-1,-5 4-10,10-10 54,0 1 1,0 0-1,1 0 0,0 0 1,0 1-1,1 0 1,0-1-1,-3 14 1,5-16-24,0-1 0,1 1 0,0 0 1,0 0-1,1 0 0,0 0 0,0 0 1,0 0-1,1 0 0,-1 0 0,1-1 1,1 1-1,-1 0 0,1 0 0,3 5 1,-4-8 22,1-1 0,0 0 0,-1 1 0,1-1 0,0 0 0,0 0 0,0 0 0,1 0 0,-1-1 0,0 1 0,1-1 0,-1 1 0,1-1 0,-1 0 0,1 0 0,0 0 0,-1 0 0,1 0 0,0-1 1,0 1-1,-1-1 0,1 0 0,0 0 0,0 0 0,0 0 0,3-1 0,1 0 19,0 0-1,0 0 1,-1-1 0,1 0 0,0 0 0,-1 0 0,1-1-1,-1 0 1,12-8 0,-8 2-26,0 0 0,-1-1 0,0 0 0,-1 0-1,11-17 1,-12 16-3,-1 0-1,0 0 1,0 0-1,6-23 0,-10 29-28,-1-1 0,1 1 0,-1 0 0,-1 0 0,1-1 0,-1 1 0,0 0 0,0-1 0,-1 1 0,1 0 0,-1-1-1,0 1 1,-3-7 0,3 9-2,0 1 0,-1-1 0,1 1 0,-1-1 0,0 1 0,0 0-1,1 0 1,-1 0 0,-1 0 0,1 0 0,0 0 0,-5-2 0,-1 0-61,0 0 0,-15-5 0,11 5 60,-34-8 2,46 12 16,0 0 0,0 0-1,0 0 1,0 0 0,0 0 0,0 0 0,0 0 0,0 0 0,0 0 0,0 0 0,0 0 0,0 0 0,0 0 0,0 0 0,0 0 0,1 0 0,-1 0-1,0 0 1,0-1 0,0 1 0,0 0 0,0 0 0,0 0 0,0 0 0,0 0 0,0 0 0,0 0 0,0 0 0,0 0 0,0 0 0,0 0 0,0 0 0,0 0-1,0 0 1,0 0 0,0 0 0,0 0 0,0 0 0,0 0 0,0 0 0,0-1 0,0 1 0,0 0 0,0 0 0,0 0 0,0 0 0,0 0 0,0 0-1,0 0 1,0 0 0,0 0 0,0 0 0,0 0 0,0 0 0,0 0 0,0 0 0,0 0 0,0 0 0,0 0 0,0 0 0,0 0 0,0-1 0,0 1 0,0 0-1,0 0 1,0 0 0,-1 0 0,10-2-2,12-2 25,94 4 81,-53 1-219,-47-1 120,-1 0 1,0 2-1,28 5 1,-38-6-4,0 0 0,0 1 0,1-1 0,-1 1 1,0 0-1,0 0 0,-1 0 0,1 0 0,0 1 0,-1-1 1,1 1-1,-1 0 0,0 0 0,0 0 0,0 1 0,4 6 1,-6-7-20,0 0 1,0 0 0,0 1 0,-1-1 0,1 1 0,-1-1-1,0 1 1,0 4 0,0-4 12,-1 15 29,-1 0-1,-5 24 1,-1 11 227,8-53-240,-1 3 98,1 0 1,0 0 0,0 0-1,1 7 1,-1-11-100,0 1 0,0-1 0,0 0 0,0 0 0,0 0 0,0 1 0,0-1 0,0 0 1,0 0-1,0 0 0,0 1 0,0-1 0,0 0 0,0 0 0,0 0 0,1 0 0,-1 1 0,0-1 0,0 0 0,0 0 0,0 0 0,0 0 1,1 0-1,-1 1 0,0-1 0,0 0 0,0 0 0,0 0 0,1 0 0,-1 0 0,0 0 0,0 0 0,0 0 0,1 0 0,-1 0 0,0 0 0,0 0 1,0 0-1,1 0 0,-1 0 0,0 0 0,0 0 0,0 0 0,1 0 0,-1 0 0,0 0 0,0 0 0,0 0 0,1 0 0,-1 0 0,0-1 0,0 1 1,0 0-1,0 0 0,1 0 0,-1 0 0,10-11 176,-7 8-88,23-23-116,1 1 0,2 1 0,0 1 0,2 2-1,0 1 1,2 2 0,0 1 0,48-18 0,-74 32 3,0 1 0,0 0 0,0 0 0,8-1 0,-14 3 7,1 0 1,-1 0-1,1 0 1,-1-1-1,1 2 1,-1-1-1,0 0 1,1 0-1,-1 0 1,1 1-1,-1-1 1,0 1-1,1-1 1,-1 1-1,0-1 1,1 1-1,-1 0 1,0 0-1,0 0 1,0 0-1,0 0 1,0 0-1,0 0 1,0 0-1,0 0 1,1 2-1,1 4 17,-1-1 0,1 1 0,-2 0 0,3 11 0,-2-10 10,8 81 294,-9-67-201,1-1 0,1 0 0,1 1 1,8 23-1,-8-34 37,0 0 1,9 15-1,-11-23-89,1 1-1,-1-1 0,1 1 1,0-1-1,0 0 1,0 0-1,0 0 1,0-1-1,7 5 1,-6-5-86,0 0 0,0 0 0,0 0 0,0 0 1,1-1-1,-1 1 0,1-1 0,-1 0 0,1 0 1,8 0-1,-10-2-287,0 1 0,1 0 0,-1-1 1,0 0-1,0 0 0,0 0 0,0 0 0,-1 0 1,1 0-1,0-1 0,0 0 0,-1 1 0,1-1 0,-1 0 1,1 0-1,-1 0 0,0-1 0,2-2 0,15-23-3645,0-1 1339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7:45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7 4224,'-1'-1'155,"1"1"0,-1-1 0,0 0 0,0 1 0,0-1 0,0 1 0,0-1 0,0 1 0,0 0 0,0-1 0,-1 1 0,1 0 0,0 0 0,0-1 0,-2 1 0,35 6 6042,79-1-2906,247 1-198,63-2-2389,-114 4-1902,-203-2-2025,-1 0-3465,-37-2 2544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8:0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1335 90 1888,'-5'-5'5616,"4"5"-5467,0 0 0,0 0 0,0 0 0,0 0 0,1-1-1,-1 1 1,0 0 0,0 0 0,0 0 0,0-1 0,1 1 0,-1 0 0,-1-1 0,-7-1 207,0 1 1,1 1-1,-1 0 1,-14 1-1,-1 0 187,-134 7 1757,98-3-1224,27-1-521,1 1 1,-43 13-1,22-4-194,17-4-1,-55 24 1,49-17-101,-12 7 12,-59 36-1,51-26 34,28-13 30,2 1 0,1 1 0,0 2 0,-30 32 0,42-37-45,0 1 1,1 0 0,1 2-1,0 0 1,-16 33 0,20-30-40,1 0 1,2 1 0,-11 40 0,-11 88 654,21-100-569,6-28-256,1 1 0,1-1 0,1 1 0,2 38 1,2-8 308,-3-43-333,1 0 0,1-1-1,0 1 1,1-1 0,4 16-1,30 145 66,-27-116 25,20 63 0,-26-110-99,6 19 119,2 0 0,18 37 0,-25-59-138,1 0-1,1-1 1,-1 1-1,2-1 1,-1-1-1,1 1 0,0-1 1,0 0-1,1 0 1,0-1-1,13 7 1,-3-3-28,0-2 0,0 0 0,1-2 0,1 0 0,-1-1 0,31 4 0,124 4-12,-115-11-7,140-2-216,-153-5 127,62-14 0,-39 5 161,147-33-129,-184 38 33,-1-2 1,1-1-1,-2-1 1,46-28-1,-66 34 23,0-1 0,-1 1 0,0-2-1,-1 1 1,1-1 0,-2-1 0,10-13 0,-8 11-20,68-103-323,-47 68 79,67-82 0,1 26 202,20-22-62,-104 107 124,-1 0 0,0-1-1,-2 0 1,0-1 0,-1 0-1,-1 0 1,7-24 0,3-22-91,12-71 1,-24 96 43,-2 0 0,0-46 1,-6 64 55,-1 0 0,-1 0 0,-2 0 0,0 1 0,-1-1 0,-15-33 0,8 18 1,-3-5 123,-35-68 0,39 89-51,-1 1 1,-1 1 0,-31-36-1,35 46-20,-1 1 0,1-1 0,-1 2 0,-1 0-1,0 0 1,0 1 0,0 0 0,-23-7 0,4 4 7,-36-6-1,0 1-84,39 9 170,-1 1 0,-54 0-1,27 2-122,22 0-165,0 2 1,-45 5-1,62-2-643,1 1-1,-1 0 1,1 1 0,0 1 0,1 0-1,-28 14 1,35-14-122,1 1 0,-1-1 1,1 1-1,1 1 0,-1-1 0,1 1 0,0 1 0,1-1 1,-8 14-1,-7 16-1658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8:27.25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1338 157 1664,'-3'-7'6037,"-25"1"-3399,-2-2-1244,7 7-445,-40 2-1,22 0-333,-297-1 2169,325 0-2736,1 1 0,-1 1 0,1 0 0,0 1 1,0 0-1,-14 6 0,-66 33 612,71-32-745,-27 18 416,-7 3-172,49-29-119,0 0-1,-1 0 1,-8 1-1,-11 4 33,-40 21 366,-13 5-487,72-30 98,-1 1 0,1-1-1,-10 9 1,-14 6-148,24-14 139,1 1-1,-1-1 1,1 1-1,0 0 1,0 1-1,1 0 1,-1-1 0,1 2-1,1-1 1,-1 0-1,1 1 1,0 0-1,0 0 1,-3 11-1,-4 12 38,2 0-1,-8 41 0,12-45 9,-1 4-56,2 0 0,-1 36 0,6 63 213,0-52 111,-1-60-172,-1-4-96,1 1 1,1-1-1,3 17 1,1 22-107,-1-29 195,-3-13-127,1 0 0,6 18-1,4 16 181,-7-26-164,9 22-1,-5-13 62,-7-20-171,0 0 0,0 0 0,6 11 0,9 13 20,-12-20 109,0-1 0,1 0 1,0 0-1,11 12 0,-2-4-5,-13-15-65,1 1-1,0-1 1,-1 0-1,1 0 1,0 0 0,0-1-1,1 1 1,-1-1-1,0 1 1,1-1 0,0 0-1,-1-1 1,1 1-1,6 1 1,1 0-12,0-1-1,0 0 1,0-1-1,1 0 1,-1-1-1,0 0 1,0-1-1,14-2 1,1-2-15,-1-1 1,34-14-1,-35 14-96,-19 5 131,0-1 0,0 1 1,0-1-1,0 0 0,8-5 1,18-12-89,67-45 13,-81 51 40,53-37 222,134-68-255,-103 64 27,-57 31 31,-11 6-5,38-26 1,-38 23 9,-24 15 19,1 0 0,11-10 0,-4 1-66,21-24 0,-34 34 15,7-7-15,0-1 0,-1-1 1,0 1-1,-1-2 0,0 1 0,7-17 0,29-64 16,-37 74-41,16-35 2,4-2 119,-18 35-43,0 2 1,16-24-1,-15 29-12,-1-1-1,0 0 1,-2-1-1,8-18 1,-15 31-15,1-1 0,-2 1 0,1-1 0,0 1 0,-1 0 0,0-1 0,0 1 0,0-1 0,-1 1 0,1-1 0,-1 1-1,0 0 1,0-1 0,-1 1 0,-3-8 0,-1 1 17,0 1 0,0 0 0,-1 0 0,-12-14-1,12 16-23,-1 1 0,1 0 0,-2 0 0,1 0 0,-1 1 0,0 0 0,0 1 0,-19-9 0,-34-12 248,59 24-212,0 1 1,0 0 0,0 0-1,0 0 1,0 0 0,0 0-1,0 1 1,-1-1 0,1 1-1,0 0 1,0 0 0,0 0-1,-1 1 1,1-1 0,-6 2-1,1 0 8,0 1-1,0 0 1,0 0-1,0 1 1,-14 9-1,-17 8 49,-100 30 346,-15 6-194,131-47-193,1 1 1,1 1 0,0 1-1,1 1 1,0 1 0,1 0-1,-28 30 1,32-26-14,0 1-1,1 1 1,-13 25 0,-28 70 203,40-81-123,-15 25-40,-9 24-50,27-58 15,8-19-22,0 0 0,1 1 0,0 0-1,-3 13 1,6-21-10,0 0 0,0 0 1,0 0-1,-1 1 0,1-1 0,0 0 0,0 0 0,0 0 0,0 0 0,0 0 0,0 1 1,0-1-1,0 0 0,1 0 0,-1 0 0,0 0 0,0 1 0,0-1 0,0 0 0,0 0 0,0 0 1,0 0-1,0 0 0,0 1 0,0-1 0,0 0 0,1 0 0,-1 0 0,0 0 0,0 0 1,0 0-1,0 0 0,0 0 0,0 0 0,1 1 0,-1-1 0,0 0 0,0 0 0,0 0 0,1 0 1,7-2-28,12-8 60,-19 9-25,25-16-147,0-2-1,44-43 1,-35 29 74,239-206-93,-71 76 667,-165 134-336,-37 28-170,1-1 0,-1 1 0,1 0 0,0 0 0,0 0 0,0 0 0,-1 0 0,1 0 0,0 0 0,0 1 0,0-1 0,3 0 1,-5 1-5,1 0 0,-1 0 1,0 0-1,0 0 1,1 1-1,-1-1 0,0 0 1,1 0-1,-1 0 1,0 0-1,1 0 0,-1 1 1,0-1-1,0 0 1,1 0-1,-1 1 0,0-1 1,0 0-1,0 0 1,1 1-1,-1-1 0,0 0 1,0 0-1,0 1 1,0-1-1,1 1 0,-1 16-90,-3-4 80,-1 1 0,-1-1 0,0 1 0,-1-1-1,0-1 1,-9 14 0,13-22 31,-53 78 192,46-70-175,-7 9-2,-1-2 1,-1 0-1,0-1 1,-1-1 0,-1 0-1,-32 19 1,11-12-40,-1-1 1,-1-2 0,-1-2-1,-91 26 1,113-40 2,-1-1 0,1 0 0,-31 0 0,-63-7 2,89 2-7,9 0-110,-21-4 0,34 4 85,0 0 0,1 0 0,-1 0 0,0-1 0,1 0-1,-1 0 1,1 0 0,-7-5 0,9 6 32,1-1-1,-1 0 1,1 1 0,-1-1-1,1 0 1,0 0-1,0 0 1,0 0 0,0 0-1,0 0 1,0 0-1,1 0 1,-1 0-1,1-1 1,-1 1 0,1 0-1,0 0 1,0-1-1,0 1 1,0 0 0,1-4-1,0-2-24,1 1 1,0-1-1,0 1 0,5-12 0,14-23-75,2 1 0,48-64-1,-54 83 144,1 1 0,0 1-1,2 1 1,0 0 0,1 2 0,1 0-1,1 1 1,0 1 0,1 2 0,0 0-1,2 2 1,-1 0 0,1 2-1,0 1 1,1 1 0,47-6 0,41 2-154,-93 10 165,-1 1 0,1 1 1,31 6-1,-47-6-14,-1 0 0,0 1 0,0 0 1,0 0-1,0 0 0,0 1 0,0-1 0,0 1 1,-1 0-1,6 5 0,-9-7-31,1 1 1,0 0-1,0 0 1,-1 0-1,1 0 1,-1 0-1,1 0 1,-1 0-1,0 1 1,0-1-1,0 0 1,0 1-1,0-1 1,-1 1-1,1-1 1,-1 1-1,1-1 1,-1 1-1,0-1 1,0 1-1,0-1 1,-1 1-1,0 2 1,-2 10-2,-2-1 1,1 0 0,-2-1 0,0 1-1,-1-1 1,0 0 0,0-1 0,-2 1-1,0-2 1,-18 20 0,-97 79-83,112-100-40,0 0 0,-1-1 0,0-1 0,0-1 0,-1 1 0,-20 6 0,33-14 107,1 0 0,0 1 0,0-1 0,-1 0-1,1 0 1,0 0 0,-1 0 0,1 0 0,0 1 0,0-1 0,-1 0 0,1 0 0,0 0 0,-1 0 0,1 0-1,0 0 1,-1 0 0,1 0 0,0 0 0,-1 0 0,1 0 0,0-1 0,-1 1 0,1 0 0,0 0 0,0 0-1,-1 0 1,1 0 0,0-1 0,0 1 0,-1 0 0,1 0 0,0 0 0,0-1 0,-1 1 0,1 0 0,0 0-1,0-1 1,0 1 0,-1 0 0,1 0 0,0-1 0,0 1 0,0 0 0,0-1 0,0 1 0,0 0 0,0-1-1,0 1 1,0 0 0,0-1 0,0 1 0,0 0 0,0 0 0,0-1 0,0 1 0,0 0 0,0-1 0,0 1-1,0 0 1,0-1 0,2-3-23,-1 0 0,1 1 0,-1-1 0,1 1 0,3-5 0,11-13-54,1 1-1,1 1 1,39-31 0,-36 32 120,1 1 0,0 1 0,1 1 0,1 1 0,1 1 0,48-18 0,-68 29-22,0 1 0,0 0 0,0 0-1,0 0 1,0 0 0,1 1 0,-1 0 0,0 0 0,0 0 0,0 1-1,0 0 1,0 0 0,7 2 0,-8-2 26,-1 1 1,1 0-1,-1 0 1,0 0-1,1 0 1,-1 1-1,0-1 1,0 1-1,-1 0 1,1 0-1,-1 0 1,1 0-1,-1 0 1,0 1-1,0-1 1,0 1-1,1 4 1,-2-7-47,-1 0 1,0-1 0,0 1-1,1 0 1,-1 0 0,0 0-1,1 0 1,-1-1 0,1 1-1,-1 0 1,1-1 0,0 1-1,-1 0 1,1-1 0,0 1-1,0-1-8,0 0 0,0-1-1,-1 1 1,1 0-1,0-1 1,0 1 0,-1-1-1,1 1 1,0-1-1,-1 0 1,1 1-1,-1-1 1,1 0 0,-1 1-1,1-1 1,-1 0-1,1-1 1,64-97-182,-56 85 237,0-2 1,-1 1 0,-1-1 0,-1 0-1,0 0 1,-1 0 0,0-1-1,-2 0 1,0 0 0,1-32 0,-4 34 11,0 0 0,-1 0 1,-1 0-1,0 1 1,-7-22-1,6 29-60,0 1 0,0 0 0,-1 0-1,0 0 1,-6-8 0,-7-8-135,14 17 146,0 1 0,0 0-1,-1 0 1,1 1-1,-1-1 1,0 1 0,0-1-1,-1 1 1,1 1 0,-1-1-1,1 1 1,-1-1 0,-6-1-1,3 2 8,0-1-1,0 2 0,-1-1 1,1 1-1,0 1 0,-1-1 1,-15 2-1,-8 4-26,1 0 0,-35 12 0,-60 24 122,-19 6-153,5 0-26,45-13 62,22-5 70,2 0 178,55-24-188,-69 19 42,81-23-97,-158 39-91,140-33 133,0 1-1,1 1 1,0 1-1,0 1 0,-20 14 1,34-19 13,1 0 1,-1 1-1,1-1 1,0 1 0,1 1-1,0-1 1,0 1-1,-5 11 1,5-8 2,0 1 0,1 0 0,0 1 0,1-1 1,-2 17-1,-3 65 378,5-44-242,3 58-112,1-48-76,0-36 83,1-1-1,1 1 0,8 31 1,-9-48-64,1 0 0,-1 0 0,1-1 1,0 0-1,1 1 0,0-1 0,0 0 1,9 9-1,0-1 2,0-1 0,16 13 0,-20-20 32,0 0 0,1 0 0,-1-1 0,18 7 0,43 12 83,-52-18-40,84 21-112,-42-13 77,-38-8-60,-1 0 0,1-2 0,0-1 0,0-1 0,0 0 0,41-4 0,-50 1 23,-6 1-15,0-1 0,0 0 1,0-1-1,11-2 0,72-24-2,-41 14-7,203-59-36,-237 68-8,0-1 1,-1 1-1,21-14 1,38-27-52,-68 43 119,5-4-69,-1 0-1,-1 0 0,1-1 1,-1 0-1,0 0 0,-1-1 1,0 0-1,0-1 0,-1 1 1,0-1-1,6-16 0,8-25-273,25-98 0,-18-7 192,-21 114 134,0 4-203,1-52-1,-7 71 185,-1 0 1,-4-29-1,3 40 6,0 0 0,0 1 0,-1-1 1,0 1-1,0 0 0,-1 0 0,0 0 0,0 0 0,-6-6 0,2 1 40,-19-20-204,-4 2 5,19 17 95,-27-20 0,34 29 89,0 1-1,0 0 1,-1 0-1,1 0 0,-1 1 1,0-1-1,0 1 0,0 1 1,-7-2-1,-9 1-29,0 1-1,1 0 1,-1 2-1,0 1 1,-22 4-1,-107 29-85,131-30 95,-15 8-106,29-10 82,1-1 0,-1 0 0,0 0 0,0 0 0,0-1 0,-1 1 0,-6-1 0,8 0 66,1 0-1,-1 1 1,1-1-1,-1 1 1,1 0 0,0 0-1,-6 4 1,-23 10-7,-176 74 115,154-65-64,7-4-86,19-9-12,0 2 0,-47 29 0,66-35 44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8:28.43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500 0 2240,'-4'12'1337,"1"0"-1,0 1 1,-2 21-1,3-19-435,-1 1-1,-5 17 1,-44 110 4144,24-77-3693,10-26-710,-4 6-97,15-34-354,1-1-1,1 2 1,-6 17-1,8-19-113,-1 1 0,0-1 1,-1 1-1,0-1 0,0-1 0,-1 1 0,-1-1 1,0 0-1,0 0 0,-1-1 0,0 0 0,-1-1 0,0 1 1,0-2-1,-1 1 0,-18 10 0,-87 60 184,96-65-1308,-30 27-1,43-35 509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8:4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2184 6 1248,'-5'-5'4442,"-12"17"-2495,6-12-1435,11 0-493,-1 0-1,1 0 1,-1 0-1,1 0 1,-1 0 0,1 0-1,-1 0 1,1 1-1,-1-1 1,1 0 0,0 0-1,-1 1 1,1-1-1,-1 0 1,1 1-1,0-1 1,-1 0 0,1 1-1,0-1 1,-1 0-1,1 1 1,-1 0 11,1 0 0,0-1-1,-1 1 1,1-1 0,-1 1 0,1-1-1,-1 1 1,1-1 0,-1 0 0,0 1-1,1-1 1,-1 0 0,1 1 0,-1-1-1,0 0 1,1 0 0,-1 1 0,0-1-1,1 0 1,-1 0 0,0 0 0,-1 0-1,-9 1 697,11 0-712,0-1 0,0 0 0,0 1 0,0-1 0,0 0 0,0 1 0,0-1 0,0 1 0,0-1 0,0 0 0,0 1 0,0-1 0,0 0 0,0 1 1,0-1-1,-1 0 0,1 1 0,0-1 0,0 0 0,0 1 0,-1-1 0,1 0 0,0 1 0,-1-1 0,1 0 0,-18 2 431,-1 1 259,11-3-323,3 0-305,0 0 0,0 0 0,0 1 0,-1-1-1,1 1 1,-6 2 0,8-2 12,0-1 0,-1 1 0,1 0 0,-1-1 0,1 0 0,-1 0-1,-4 0 1,-20 0-209,-1 7 253,19-4-30,-1 0-1,1-1 1,-1-1-1,-10 1 1,6-1-46,1 0 1,-1 2 0,-15 4-1,-18 2-160,38-7 166,1 0 1,-14 5-1,15-5-19,0 1-1,-14 1 1,13-2-25,-1 0-1,-16 5 1,-10 3 137,30-9-108,0 0 0,0 1 0,1 0 0,-1 0 1,-6 3-1,-17 6 102,24-9-129,0-1-1,0 1 1,0 0 0,0 1-1,-6 3 1,-12 6 75,-3 1-51,6-2-130,9-6 79,-7 3 20,0 1 0,-28 18 0,12-4 30,18-13 127,-29 24 1,7-4-159,27-23-20,0 2 1,-16 14-1,-126 124 276,80-81-56,35-33-20,-44 28 0,73-53-195,-1 1-1,1-1 1,1 2 0,0-1-1,-10 16 1,14-20 12,-7 8 52,-17 17 0,17-19 3,0 1 1,-12 18-1,-10 14 10,11-12 36,15-22-95,0 0 0,-10 19 0,-49 99 214,54-107-154,-7 15 2,-2-1 1,-1-1-1,-37 44 0,37-54 56,9-8-167,-21 18-1,14-15 116,-29 35-1,9-8-171,27-32 175,2 0 0,0 0 1,1 1-1,-12 24 0,-26 70 92,40-83-164,1-1 0,1 1-1,-2 31 1,-5 18 106,-1 39 439,6-32-554,6-67 100,2 0 0,1 25 0,1-3-92,-2 319 240,3-212-134,-2-129-194,3 22 0,-2-22 248,1 22-1,2 35-250,-4-67 121,-1 1-1,1-1 1,0 1-1,4 9 1,1 13-4,8 30-53,-12-45 4,1 1 0,0-1 0,6 13-1,-4-11 46,5 23-1,-5-15-49,2-1-1,0 0 0,2-1 1,0 0-1,2 0 1,20 31-1,-17-33 6,0-1-1,1 0 0,2-1 0,23 20 0,-18-19 38,50 29 0,-36-26 27,114 65-303,-76-33 38,-69-49 249,0 1 0,0-1 0,7 10 0,9 10-74,-9-14 27,-2 1-1,17 22 1,-20-23-2,0 0-1,1-1 1,1 0 0,0 0-1,0-1 1,13 9-1,-11-10-6,1-1-1,0 0 0,1-1 0,-1-1 0,16 4 0,68 10-202,-27-6 305,-38-7-154,1-1 1,0-1 0,39-2 0,93-15 158,-157 13-92,1 1 0,-1 0 0,7 1 0,20-1 68,180-21-42,-37-6-124,-98 13 356,-4-4-365,-16 3 266,-45 12-175,27-12-1,-2 2-68,23-6 146,272-65 53,-254 67 46,97-33 0,-92 15-114,-8 2-29,-57 27-4,163-63 60,-164 59-80,0 0 1,-1-1-1,0 0 1,0-2 0,-1 0-1,-1-1 1,16-17-1,6-16 2,48-76-1,-56 77-17,2 0-1,44-47 0,23-3-32,8-8-162,-84 78 168,0 0 1,24-39-1,15-39-19,56-127-1,-53 80 75,-35 54 112,-16 49-101,-4 14 56,0 0 1,4-40-1,1-74-115,-7 30 550,-6 66-307,-7-71 0,-15-56 316,-1 56 38,14 69-165,-28-97 0,31 134-243,-1 0 0,-1 1 0,-1 0 0,-1 0 0,0 1 0,-17-25 0,13 26-107,0 2-1,0 0 1,-1 0-1,-1 1 1,0 0-1,-19-10 1,-96-47-118,127 67 72,-33-15 75,-94-50-297,104 51 223,0 0 1,-42-37-1,62 47 20,-13-10 11,1-2 0,-19-23 0,19 19-44,0 1 0,-1 1 0,-1 0 0,-1 1 0,-39-26 0,39 31-48,12 8 68,0 0-1,0 0 0,-15-6 1,-24-5-92,-86-20 0,47 15-102,-3 1 81,56 11-112,0 3 0,-59-5 0,-66 6 180,-38 7 225,55 2 30,-93-2-2236,222-3 1150,-21-2-3032,13-2-1808,14 0 2846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8:0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28 992,'4'-17'8432,"-4"16"-8292,0 1 0,0-1 0,1 0 0,-1 1 0,1-1 0,-1 1 0,0-1 0,1 1 0,-1-1 0,1 1 1,0-1-1,-1 1 0,10-3 8422,-8 6-8447,1-1-1,-1 1 0,1 0 1,-1 0-1,0 0 0,-1 0 0,1 1 1,0-1-1,-1 0 0,0 1 1,0 0-1,1 4 0,2 10 302,0 23-1,-1-16-273,3 49 427,1 14-167,-6-83-586,0-1 0,-1 1 0,0 0 1,0 0-1,0-1 0,-1 1 0,1 0 1,-1 0-1,0-1 0,-2 7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8:0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2656,'5'4'6853,"-6"1"-6374,0 0-1,-1 0 1,0 0-1,0-1 1,0 1-1,0-1 1,-1 1-1,0-1 0,0 0 1,-4 5-1,-1 1 83,-6 7 65,-2 0 0,1-1 0,-2-1 0,-27 19 0,1-4-90,26-19-361,-25 21 0,31-24-82,0 0 0,-18 10 0,11-7 161,17-10-194,0 0 0,-1 0 0,1 0 0,-1 0 0,1-1-1,-1 1 1,0-1 0,1 1 0,-1-1 0,0 1 0,1-1 0,-4 0 0,3 1-5,-1-6-137,3 5 87,0 0-1,0 0 1,-1 0 0,1 0-1,0 0 1,0 0 0,0 0 0,0-1-1,0 1 1,0 0 0,0 0-1,0 0 1,0 0 0,0 0-1,0 0 1,0 0 0,0 0-1,0 0 1,0-1 0,0 1-1,0 0 1,0 0 0,0 0 0,0 0-1,0 0 1,0 0 0,0 0-1,0 0 1,0 0 0,0-1-1,0 1 1,0 0 0,0 0-1,0 0 1,0 0 0,0 0-1,1 0 1,-1 0 0,0 0 0,0 0-1,0 0 1,0 0 0,0 0-1,0 0 1,0 0 0,0 0-1,0-1 1,0 1 0,0 0-1,1 0 1,-1 0 0,0 0-1,11-4 419,1 0-267,3-1 72,1 2 0,1-1 0,20 0 0,-6 0-84,166-9 212,-112 13-2678,-56 0 549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8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2560,'1'-5'11581,"-1"5"-11477,4 14 979,-1-1-567,0 0 0,-1 0 1,0 0-1,-1 22 1,1-10-188,3 185 1293,-4-188-1501,7 79 531,-5-70-196,-1 47 0,-2-60-227,2-7-80,-2-10-123,0-1-1,0 0 1,0 1 0,1-1-1,-1 0 1,0 1 0,0-1 0,0 0-1,0 0 1,0 1 0,0-1-1,0 0 1,0 1 0,0-1-1,0 0 1,0 1 0,0-1-1,0 0 1,0 1 0,0-1-1,0 0 1,0 1 0,0-1-1,0 0 1,0 1 0,-1-1 0,1 0-1,0 1 1,0-1 0,0 0-1,-1 1 1,1-2-36,-1 1 1,1 0-1,-1-1 0,1 1 1,0-1-1,-1 1 0,1 0 1,0-1-1,0 1 0,-1-1 1,1 1-1,0-1 0,0 1 1,0-1-1,0 1 0,-1-1 1,1 0-1,0 1 0,0-1 1,0 1-1,0-1 0,0 1 1,1-1-1,-2-4-142,-2-8 112,1 0 0,0-1 0,1 1 0,0 0 0,2-15 0,-2-17-141,-1 16 66,-3-96 59,0 59 88,3 45-86,0 0 1,3-42 0,0 33 179,-2 25-106,1 0-1,0 0 0,0 0 1,1 0-1,-1 0 0,1 1 1,0-1-1,1 0 1,2-7-1,3-3 113,-6 11-98,1-1-1,0 1 1,1 0 0,-1 0 0,1 0-1,5-7 1,2 1 176,-8 8-150,0-1 0,1 1 1,-1 0-1,0 0 0,1 0 0,2-2 1,-3 4-59,-1-1 1,0 1-1,0 0 1,0-1-1,1 1 1,-1 0-1,0 0 1,0 0 0,0-1-1,1 2 1,-1-1-1,0 0 1,0 0-1,1 0 1,-1 0-1,0 1 1,0-1 0,0 1-1,3 0 1,11 5-148,-9-4 240,0 1 0,0-1-1,8 7 1,-12-8-64,-1 0 0,0 0 1,1 0-1,-1 0 0,0 0 0,0 1 0,0-1 0,0 0 1,0 1-1,0-1 0,0 1 0,0-1 0,0 1 0,-1-1 1,1 1-1,-1 0 0,1-1 0,-1 3 0,1 4 44,-1 1 0,0-1 0,-1 0 0,0 1-1,0-1 1,0 0 0,-1 0 0,-5 13 0,-4 6 9,-17 29 0,3-6 29,4-8-71,13-28-1,0 1 0,-8 25 0,12-30-27,3-9-17,1-1-1,0 1 0,-1-1 0,1 1 0,0-1 1,0 1-1,0-1 0,0 1 0,-1-1 0,1 1 1,0-1-1,0 1 0,0-1 0,0 1 0,0-1 1,0 1-1,0 0 0,1 0-3,0 1-1,0-1 1,-1 0-1,1 0 1,0 1 0,0-1-1,0 0 1,0 0 0,3 2-1,22 17 14,41 26-1,-42-30 91,0 1 0,29 26 0,-52-41-61,1 1 0,-1-1 0,0 1-1,0-1 1,0 1 0,0 0 0,0-1 0,-1 1 0,1 0 0,-1 0-1,0 0 1,0 1 0,0-1 0,1 5 0,-2-6-11,0 0 1,0 0-1,-1 0 0,1 0 0,0-1 1,-1 1-1,1 0 0,-1 0 0,1 0 1,-1-1-1,0 1 0,0 0 1,0-1-1,0 1 0,0-1 0,0 1 1,0-1-1,-1 1 0,1-1 1,0 0-1,-1 0 0,1 0 0,-1 0 1,1 0-1,-1 0 0,-3 2 1,0-1-40,0 0 0,0-1 0,0 1 0,0-1 0,0 0 0,0 0 0,0-1 0,-1 0 0,1 1 0,-6-2 0,-9-1-884,-27-7 0,7 1-2488,38 8 2891,1 0-1,0-1 1,-1 1-1,1 0 0,0-1 1,0 1-1,-1-1 1,1 0-1,0 1 1,0-1-1,0 0 0,0 0 1,0 0-1,0 0 1,0 1-1,0-2 1,-1 0-1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0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1 834 4064,'0'1'109,"0"0"-1,1 0 1,-1 0 0,0 0 0,1 0-1,-1 0 1,1-1 0,-1 1-1,1 0 1,0 0 0,-1 0 0,1-1-1,0 1 1,0 0 0,0-1 0,-1 1-1,1 0 1,0-1 0,0 1-1,0-1 1,0 0 0,0 1 0,0-1-1,0 0 1,0 1 0,0-1 0,0 0-1,0 0 1,0 0 0,0 0 0,0 0-1,0 0 1,0 0 0,0 0-1,0-1 1,2 1 0,0-2 117,0 1 1,1-1-1,-1 1 1,-1-1-1,1 0 1,0 0-1,0 0 1,-1 0-1,1-1 1,-1 1-1,3-4 1,71-107 2454,-21 30-1831,87-90 1118,-139 170-1946,0 1 1,-1-1 0,1 0-1,-1-1 1,0 1-1,0 0 1,0-1 0,0 1-1,0-1 1,-1 1 0,2-5-1,-6 3-112,-1 3-99,-5 4 15,32 10 313,-7-8-259,31 6 0,-37-9 115,0 1 0,0 0-1,0 0 1,0 1-1,-1 1 1,1-1 0,17 11-1,-24-12-3,0 1-1,0 0 0,-1 0 1,1 0-1,-1 0 0,0 0 1,0 0-1,0 0 0,0 1 1,-1-1-1,1 1 0,-1-1 1,0 1-1,0 0 0,0 0 1,0-1-1,-1 1 0,0 0 1,1 0-1,-1 0 0,-1 7 1,-2 8 76,0 0 1,-1 0-1,-6 21 1,4-21-8,3-7 36,-1 4 46,-5 25 0,9-36-74,-1-1 0,1 0 1,0 0-1,0 0 0,0 0 1,1 0-1,-1 0 0,1 0 0,0 0 1,1 0-1,2 7 0,-4-10-29,1 0 0,0 0 0,0 0-1,-1 0 1,1 0 0,0 0-1,0 0 1,0-1 0,0 1-1,0 0 1,0-1 0,0 1-1,0 0 1,1-1 0,-1 1-1,0-1 1,0 0 0,0 1-1,1-1 1,-1 0 0,0 0-1,0 0 1,1 0 0,-1 0-1,0 0 1,0 0 0,2-1 0,2 1 40,-1-1 0,1-1 0,-1 1 0,0-1 0,0 1 1,6-4-1,1-2-15,-1 0 0,0-1 0,-1 0 0,0 0 1,0-1-1,11-15 0,42-65 126,-45 62-125,3-4-26,-12 17-89,0 2 0,0-1 0,2 1 0,-1 0 0,18-15-1,-41 80-1005,7-24 1097,-3 38-1,9-55 76,0 1 1,1-1-1,1 1 0,0 0 1,5 22-1,-6-34-102,0 0-1,0 0 1,1 0 0,-1 0-1,0 0 1,1 0 0,-1 0-1,0 0 1,1-1 0,-1 1-1,1 0 1,0 0 0,-1 0-1,1-1 1,-1 1 0,1 0-1,0-1 1,0 1 0,-1 0-1,1-1 1,0 1 0,0-1-1,0 1 1,0-1 0,0 0-1,0 1 1,-1-1 0,1 0-1,0 0 1,0 0 0,0 1-1,0-1 1,0 0 0,0 0-1,0 0 1,0-1 0,0 1-1,0 0 1,0 0 0,0 0-1,0-1 1,0 1 0,0 0-1,0-1 1,-1 1 0,1-1-1,2 0 1,3-3 44,0-1 0,0 1-1,0-1 1,0 0 0,7-7 0,180-188-373,-193 200 308,0 0 1,0 0-1,0 0 0,0 0 1,0 0-1,0 0 0,0 0 1,0 0-1,0 0 0,1-1 1,-1 1-1,0 0 0,0 0 0,0 0 1,0 0-1,0 1 0,0-1 1,0 0-1,1 0 0,-1 0 1,0 0-1,0 0 0,0 0 1,0 0-1,0 0 0,0 0 1,0 0-1,0 0 0,1 0 1,-1 0-1,0 0 0,0 0 1,0 0-1,0 0 0,0 1 0,0-1 1,0 0-1,0 0 0,0 0 1,0 0-1,0 0 0,0 0 1,0 0-1,0 0 0,0 1 1,0-1-1,0 0 0,0 0 1,0 0-1,0 0 0,0 0 1,0 0-1,0 0 0,0 1 0,0-1 1,0 0-1,0 0 0,0 0 1,0 0-1,0 0 0,0 0 1,0 0-1,0 11-121,0-8 96,0 17-149,-1-5 173,1-1 0,0 1 0,2-1-1,3 20 1,-5-32 28,1 1-1,0 0 1,0 0-1,0 0 1,0-1-1,0 1 1,0-1-1,1 1 1,-1-1 0,1 1-1,0-1 1,0 0-1,0 0 1,0 1-1,0-2 1,0 1-1,1 0 1,-1 0-1,1-1 1,-1 1-1,1-1 1,-1 0-1,1 0 1,0 0 0,0 0-1,-1 0 1,6 0-1,-4-1 24,0 0-1,0 0 1,0 0-1,0-1 1,0 1-1,0-1 1,0 0-1,0-1 1,0 1-1,0-1 1,-1 1-1,1-1 1,-1 0-1,1-1 1,-1 1-1,4-4 1,6-5 75,-2 0-1,17-21 1,-23 26-101,76-97 111,-67 83-73,-1 0-1,0-1 0,-2 0 0,0-1 0,7-23 1,8-39-311,25-158 0,-49 235 199,-2 6 28,0-1 0,1 1 0,-1 0-1,0 0 1,0-1 0,0 1 0,0 0 0,0 0 0,0-1 0,0 1 0,0 0 0,0 0-1,-1-1 1,1 1 0,-1-2 0,0 2-96,0 4-17,-8 23-89,1 0-1,2 1 1,-4 32-1,0-5 198,-24 160-48,29-158 395,4 105 0,3-143 61,4 23-1,-6-40-354,0-1 0,0 1 0,0 0-1,1 0 1,-1 0 0,0-1 0,0 1 0,1 0-1,-1 0 1,0-1 0,1 1 0,-1 0 0,1-1 0,-1 1-1,1 0 1,0-1 0,0 2 0,0-2-6,-1 0 1,1 0-1,-1 0 0,0 0 0,1 0 1,-1 0-1,1 0 0,-1 0 1,1 0-1,-1 0 0,0 0 1,1 0-1,-1 0 0,1 0 1,-1 0-1,0-1 0,1 1 1,-1 0-1,0 0 0,1 0 0,-1-1 1,0 1-1,1-1 0,3-2 37,-1-1 0,0 1-1,0-1 1,3-6 0,9-18-10,-2-1 1,0 0-1,-3-1 1,15-59-1,-24 68-648,2 22 609,-1-1 0,1 1 0,0-1 0,-1 0-1,1 0 1,-1 0 0,1 0 0,-1 0 0,1-1 0,0 1-1,2-1 1,6-1 43,51-2 89,-23 3-151,62-12-1,-53 5 141,16-4-218,-24 4 129,9-4 94,-49 12-140,0 0 1,1 0-1,-1 0 0,0 0 0,0 0 0,0 0 0,0 0 0,0 0 0,0 0 0,0 1 1,0-1-1,1 0 0,-1 0 0,0 0 0,0 0 0,0 0 0,0 0 0,0 0 0,0 0 0,0 0 1,0 0-1,0 0 0,0 0 0,0 1 0,1-1 0,-1 0 0,0 0 0,0 0 0,0 0 1,0 0-1,0 0 0,0 0 0,0 0 0,0 1 0,0-1 0,0 0 0,0 0 0,0 0 0,0 0 1,0 0-1,0 0 0,0 0 0,0 0 0,0 1 0,0-1 0,0 0 0,0 0 0,0 0 1,-1 0-1,-1 12-187,-7 14 207,9-25-3,-29 82 158,25-70-111,1 1 0,1 0 0,0-1 0,0 20 0,2-32-15,0 1 0,0-1-1,0 1 1,0-1 0,0 1-1,0-1 1,1 1 0,-1-1-1,0 1 1,1-1 0,0 1-1,0 1 1,0-3-12,-1 0 0,1 1 0,-1-1 0,1 0-1,-1 1 1,1-1 0,-1 0 0,1 0 0,-1 1 0,1-1-1,0 0 1,-1 0 0,1 0 0,-1 0 0,1 0 0,0 0-1,-1 0 1,1 0 0,0 0 0,-1 0 0,1 0 0,-1-1-1,1 1 1,-1 0 0,1 0 0,0-1 0,-1 1 0,1 0-1,-1-1 1,1 1 0,0-1 0,5-2 31,-1-1-1,1 0 1,-1 0-1,0-1 1,0 1-1,5-7 1,26-36 16,-4 6 47,-15 20-98,-12 13-152,1 1 1,0 0-1,13-11 0,-17 20-526,-3 7 379,-5 17 310,3-11-26,0 5 67,2 0 0,1 37 0,0-22-48,0-35-10,0 1 0,0 0 0,0 0 0,0-1 0,0 1 0,0 0 0,0 0 0,0-1 0,0 1 0,0 0 0,0 0 0,0-1 0,1 1 0,-1 0 0,0 0 0,1-1 0,-1 1 0,0 0 0,1-1 0,-1 1 0,1-1 0,-1 1 0,1 0 0,-1-1 0,1 1 0,0-1 0,-1 0 0,2 1 0,-1-1 11,0 0 0,0 0 0,0 0 0,1 0 0,-1 0 0,0 0 0,0 0 0,0-1-1,0 1 1,0 0 0,0-1 0,0 1 0,0-1 0,0 0 0,2-1 0,4-3 35,0 0 0,0-1 0,8-9 0,56-58 191,-12 21-107,-20 18-198,-13 13-40,51-30 0,-75 49 74,11-2-200,-5 3 227,2-2 53,-1-1 0,0 0 0,-1 0 0,1-1 0,-1 0-1,0 0 1,0-1 0,0 0 0,8-9 0,-4 3-44,0-1-1,-1 0 1,-1-1 0,13-22-1,-14 19-37,-2 0 1,0-1-1,-1 0 0,0 0 0,-2 0 0,0 0 0,-1-1 0,-1 0 1,0-21-1,-3 30-186,1 10 200,0-1 0,0 1 0,0 0 1,0 0-1,0 0 0,0 0 1,0 0-1,-1 0 0,1 0 1,0 0-1,0 0 0,0 0 0,0 0 1,0 0-1,0 0 0,0 0 1,0 0-1,0 0 0,0 0 0,0-1 1,0 1-1,0 0 0,0 0 1,0 0-1,-1 0 0,1 0 1,0 0-1,0 0 0,0 0 0,0 0 1,0 0-1,0 0 0,0 0 1,0 0-1,0 0 0,0 0 0,0 0 1,0 1-1,-1-1 0,1 0 1,0 0-1,0 0 0,0 0 0,0 0 1,0 0-1,0 0 0,0 0 1,0 0-1,0 0 0,0 0 1,0 0-1,0 0 0,-9 16-474,-75 218 316,69-185 204,3-8 47,2 0 0,-7 65 0,8 88 465,9-185-547,3 52 291,-3-57-285,1 0 0,-1 1 0,1-1 0,0 0 0,0 0 0,1 0 0,-1 0 0,1-1 0,0 1 1,0 0-1,4 4 0,-6-7-58,0-1 1,0 0-1,1 1 1,-1-1-1,0 1 1,0-1-1,1 0 1,-1 1-1,0-1 1,1 0-1,-1 0 1,0 1-1,1-1 1,-1 0 0,1 0-1,-1 0 1,0 1-1,1-1 1,-1 0-1,1 0 1,-1 0-1,1 0 1,-1 0-1,0 0 1,1 0-1,-1 0 1,1 0-1,-1 0 1,1 0-1,-1 0 1,1 0 0,-1 0-1,0 0 1,1 0-1,-1-1 1,1 1-1,-1 0 1,0 0-1,1 0 1,-1-1-1,0 1 1,1 0-1,-1-1 1,0 1-1,1 0 1,-1-1-1,0 1 1,1 0-1,-1-1 1,0 1 0,0 0-1,0-1 1,1 0-1,0-2-358,0-1 0,1 1 0,-2-1 0,1 1 0,0-1 0,0-4 0,0-10-627,-1 1-1,0-1 0,-2 0 1,0 1-1,-1-1 0,0 1 1,-2 0-1,-9-27 0,7 27 1028,-1 0 0,0 0 0,-1 1 0,-1 1 0,-1-1 0,0 1 0,0 1 0,-21-19-1,-84-55 8355,116 88-8335,1 0 1,-1 0-1,0 0 1,0 0-1,0 0 1,1 0-1,-1 0 1,0 0-1,0 0 1,0 0-1,1 0 1,-1 0-1,0 0 1,0 0-1,0 0 1,1 0-1,-1 0 1,0 0-1,0-1 1,0 1-1,0 0 1,1 0-1,-1 0 1,0 0-1,0 0 1,0-1-1,0 1 1,0 0-1,0 0 1,1 0-1,-1 0 1,0-1 0,0 1-1,0 0 1,0 0-1,0 0 1,0-1-1,0 1 1,0 0-1,0 0 1,0 0-1,0-1 1,0 1-1,0 0 1,0 0-1,0 0 1,0-1-1,0 1 1,0 0-1,0 0 1,-1 0-1,1-1 1,0 1-1,0 0 1,0 0-1,0 0 1,0 0-1,0-1 1,0 1-1,-1 0 1,1 0-1,0 0 1,0 0-1,0 0 1,-1-1-1,23 2 153,-19-1-147,44 4-32,67 12 1,12 7 45,-24-6-1877,-94-15 1818,1-1-202,-1 1-1,0 0 0,0 0 1,0 1-1,10 5 0,-16-7 195,0 0 0,0 1-1,0-1 1,0 1 0,0 0-1,0 0 1,-1-1 0,1 1 0,0 0-1,-1 0 1,0 1 0,0-1-1,1 0 1,-1 0 0,0 1-1,-1-1 1,1 0 0,0 1 0,-1-1-1,1 1 1,-1 4 0,1 15 688,-2 1 1,-5 45 0,-1-2-50,4-38-405,1-20-90,1 0 0,1 0 0,-1 0 0,1 0 0,2 12 0,3-8-362,-4-12 215,-1 0 1,0 0 0,0 1 0,0-1 0,1 0 0,-1 0 0,0 1-1,0-1 1,1 0 0,-1 0 0,0 0 0,0 0 0,1 1 0,-1-1 0,0 0-1,1 0 1,-1 0 0,0 0 0,0 0 0,1 0 0,-1 0 0,0 0-1,1 0 1,-1 0 0,0 0 0,1 0 0,-1 0 0,0 0 0,1 0-1,-1 0 1,0 0 0,1 0 0,-1 0 0,0 0 0,0-1 0,1 1 0,-1 0-1,0 0 1,0 0 0,1-1 0,-1 1 0,4-5-368,-1-1 0,0 1 0,0 0 0,0-1 0,-1 0 0,0 0 0,0 0 0,1-6 0,0 1 7,15-51 388,11-65-1,-28 122 328,0-1 0,-1 0 0,0 0 0,0 0 1,0 0-1,-1 1 0,0-1 0,0 0 0,0 0 0,-1 1 0,0-1 0,-4-9 1,3 10-248,1 0 0,-1 1 0,0-1 0,0 1 0,0-1 0,-8-7 0,18 19-1220,0-2-1,0 1 0,1-1 1,15 8-1,41 16-2846,14 7 2222,-74-33 1892,0-1 0,0 1 0,0 0 0,0 0 0,-1 0-1,1 1 1,3 4 0,-6-6 86,1 0 1,-1 0-1,0 0 0,1 0 1,-1 1-1,0-1 0,-1 1 0,1-1 1,0 0-1,-1 1 0,1-1 0,-1 1 1,0 0-1,0 4 0,-2 12 1463,-7 24 1,6-28-946,0-1 1,1 1 0,-1 24-1,3-34-583,0 0 0,1 0 0,0 0 0,0 0 0,0-1 0,0 1 0,1 0 0,0-1 0,0 1 0,0-1 0,0 1 0,1-1 0,0 0 0,0 0 0,4 4 0,-3-4-17,1 0 0,0 0 0,0 0 0,0-1 0,0 0 0,1 0 0,-1 0 0,1-1 0,0 1 0,0-2 0,0 1 0,0-1 0,0 1 0,0-2 0,0 1 0,9-1 0,-8 0-2,0 0 1,-1 0-1,1-1 0,0 0 1,-1-1-1,1 1 1,-1-1-1,0-1 1,0 1-1,1-1 0,-1 0 1,-1 0-1,1-1 1,0 0-1,5-5 0,-3 0-25,0-1 0,-1 1 0,0-1 0,-1-1 0,0 1 0,-1-1-1,0 0 1,-1 0 0,0-1 0,-1 1 0,0-1 0,-1 0 0,0 0-1,0-18 1,-2 25-118,0 1 1,0 0-1,-1 0 0,0-1 0,1 1 0,-2 0 0,1 0 0,-3-5 1,3 7 7,0 0 0,0 0 0,0 0 0,0 0 0,-1 1 0,1-1 0,0 1 0,-1-1 0,0 1 0,1-1 0,-1 1 0,0 0 0,0 0 1,1 0-1,-1 0 0,0 0 0,0 0 0,0 1 0,0-1 0,-3 0 0,-5 0-9,1 1-1,-1 0 1,1 0-1,0 1 1,-1 0-1,1 1 1,0 0 0,0 0-1,0 1 1,0 0-1,0 1 1,-12 7-1,19-10-85,1-1-1,0 1 1,0-1-1,0 1 1,0 0-1,0 0 1,0-1-1,1 1 1,-1 0-1,0 0 1,0 0-1,0 0 1,1 0-1,-1 0 1,0 0-1,1 0 1,-1 0-1,1 0 1,0 0-1,-1 1 1,1-1-1,0 0 1,0 0-1,-1 0 1,1 1-1,0-1 1,0 0-1,0 0 1,1 1-1,-1-1 1,0 0-1,0 0 1,1 0-1,-1 0 1,0 1-1,1-1 1,-1 0 0,1 0-1,0 0 1,-1 0-1,1 0 1,0 0-1,0 0 1,-1 0-1,1 0 1,1 0-1,3 3-612,0 0 1,0 0-1,0 0 1,0-1-1,1 0 1,-1 0-1,11 3 0,-3-1-932,0-2-1,22 5 0,-3-5-247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8:1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20 152 3136,'-5'1'9063,"9"4"-6246,0 1-3311,-3-5 617,-1 0 1,1-1-1,0 1 0,0 0 0,0 0 1,0-1-1,0 1 0,0 0 0,0-1 1,0 1-1,0-1 0,0 0 0,0 1 1,0-1-1,0 0 0,0 1 0,2-1 0,27 4 920,-17-2-821,1 0 16,-1-1 0,1 0 0,-1-1 0,19-1 0,-23 0-179,-1-1 1,0 1 0,0-2 0,0 1 0,0-1-1,-1 0 1,1 0 0,7-5 0,-12 5-73,0 1 1,0-1-1,0 0 1,0 0-1,-1 0 1,1 0-1,-1 0 1,0 0-1,0-1 1,0 1-1,0-1 1,-1 0 0,1 1-1,-1-1 1,0 0-1,0 0 1,0 0-1,-1 0 1,1-5-1,-1 6 10,0 0 0,0 0 0,0-1 1,0 1-1,-1 0 0,1 0 0,-1 0 0,0 0 0,0 0 0,0 0 0,0 0 0,-1 0 0,1 0 0,-1 0 0,1 1 1,-1-1-1,0 1 0,0-1 0,0 1 0,-1 0 0,1 0 0,-1 0 0,1 0 0,-1 0 0,-3-2 0,0 2 21,1 0-1,0 0 0,0 1 0,-1-1 0,1 1 0,-1 1 0,1-1 0,-1 1 0,1 0 0,-1 0 0,1 0 1,-1 1-1,1 0 0,-1 0 0,1 0 0,-1 1 0,-6 3 0,1 0 129,1 0 0,-1 1 1,1 0-1,0 1 0,0 0 0,1 1 1,-10 10-1,12-12 46,1 1 0,1 0 0,-1 0 0,1 1 0,0-1 0,-6 15 0,10-19-108,-1 1-1,1-1 0,0 0 1,0 1-1,0-1 1,1 1-1,-1-1 1,1 1-1,0-1 1,0 1-1,0-1 0,0 1 1,1-1-1,-1 1 1,1-1-1,0 1 1,0-1-1,0 0 0,4 6 1,0-1 88,0-1 0,1 0 0,-1 0 0,2-1 0,-1 0 0,1 0 0,0 0 0,0-1 0,0 0 0,1 0 0,0-1 0,0 0 0,0 0 0,14 3 0,-9-3-371,1 0 0,-1-2 0,1 1 0,0-2 0,0 0 0,0 0 0,0-2 0,22-2 0,-29 1-1251,1 1-1,-1-2 0,0 1 1,10-5-1,-16 7 1259,12-5-2138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8:1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1728,'-2'1'198,"2"-1"-181,0 0 0,0 0 0,-1 0 1,1 0-1,0 1 0,0-1 0,0 0 1,0 0-1,0 0 0,-1 0 0,1 0 1,0 0-1,0 0 0,0 0 0,-1 0 1,1 1-1,0-1 0,0 0 0,0 0 1,0 0-1,-1 0 0,1 0 0,0 0 1,0 0-1,0 0 0,-1 0 0,1 0 1,0 0-1,0-1 0,0 1 0,-1 0 1,1 0-1,-11-1 10058,5 3-5248,-2 1-3246,6-2-350,6 0 1535,-3-1-2598,1 1-1,0-1 0,0 1 1,0-1-1,-1 1 0,1 0 1,0-1-1,2 3 0,-3-2-111,1 0 0,0 0 0,0 0 1,1 0-1,-1-1 0,0 1 0,0-1 0,4 1 0,11-2 62,-1 0 1,28-7-1,-5 0 60,-31 6-183,-1 0 0,0-1 0,13-5 0,-4 1-39,-6 0-88,-18 16 24,3-3 191,1 0 0,0 1 0,-7 13 0,-5 10 231,-56 79-399,45-59-3846,26-48 3262,0 0 0,1-1 1,-1 1-1,0 0 0,1 0 1,-1 0-1,1 0 0,-1 3 0,3 4-4299,2-2 1662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8:5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5 3968,'0'0'36,"1"0"1,-1 0-1,0 0 1,0 1-1,0-1 0,0 0 1,0 0-1,0 0 1,0 0-1,0 0 0,0 0 1,0 0-1,0 0 1,0 0-1,0 0 1,-1 0-1,1 1 0,0-1 1,0 0-1,0 0 1,0 0-1,0 0 0,0 0 1,0 0-1,0 0 1,0 0-1,0 0 1,0 0-1,0 0 0,0 0 1,0 0-1,0 0 1,0 0-1,0 1 0,-1-1 1,1 0-1,0 0 1,0 0-1,0 0 1,0 0-1,0 0 0,0 0 1,0 0-1,0 0 1,0 0-1,0 0 0,0 0 1,-1 0-1,1 0 1,0 0-1,0 0 1,0 0-1,0 0 0,0 0 1,0 0-1,0-1 1,0 1-1,0 0 0,0 0 1,0 0-1,0 0 1,-1 0-1,1 0 1,0 0-1,0 0 0,0 0 1,0 0-1,0 0 1,0 0-1,0 0 27,0-1 0,0 1 0,0 0 0,-1 0 0,1 0-1,0 0 1,0 0 0,0-1 0,0 1 0,0 0 0,0 0 0,0 0 0,0 0 0,0-1 0,0 1-1,-1 0 1,1 0 0,0 0 0,0-1 0,0 1 0,0 0 0,0 0 0,0 0 0,0 0 0,1-1 0,-1 1-1,0 0 1,0 0 0,0 0 0,0 0 0,0-1 0,0 1 0,0 0 0,-28 12 8715,0-2-7371,23-7-1149,0-1 1,-1 0-1,1 0 0,-8 1 1,6-2-157,0 1 0,0 0 0,1 0 0,-1 1 0,1 0 0,-1 0 0,1 1 0,-11 7 1,-17 10 204,18-12-92,-18 12-1,24-14-339,21-6 285,-1 1 0,1 0 0,15 6-1,-10-4-78,-12-3-26,10 3 93,0 0 0,14 7-1,-25-10-71,1 1-1,-1-1 0,0 1 0,0 0 1,0 1-1,0-1 0,0 0 1,0 1-1,-1-1 0,1 1 0,-1 0 1,0 0-1,3 5 0,-4-7-45,-1 0 0,0 0 0,1 0 0,-1 0 0,0 0 0,0 0 0,0 0 0,0 0 0,0 0 0,0 0 0,0 0 0,0 0 0,0 0 0,-1 0 0,1 0 0,0 0 0,0 0 0,-1 0 0,1 0 0,-1 0 0,1-1 0,-1 1 0,0 0 0,1 0 0,-1 0 0,0-1 0,1 1 0,-1 0 0,0 0 0,0-1 0,0 1 0,1-1 0,-1 1 0,0-1 0,-2 1 0,-2 2 21,-1 0 1,0-1 0,0 1 0,-7 0 0,-56 11-404,54-13-135,2 1-1,-1 1 1,0 0 0,0 1-1,1 1 1,0 0 0,-21 11-1,-11 13-7453,35-20 5419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0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3356 2 1664,'-12'-2'3681,"-4"5"-2290,-3 0-927,11-3-196,3-1-136,0 1-1,0 0 1,0 0-1,0 1 1,0 0 0,-9 2-1,-1 0 69,13-3-165,0 0 0,0 0 0,1 0 0,-1 1-1,0-1 1,1 1 0,-1-1 0,0 1 0,1-1 0,-1 1 0,-1 1 0,0 0-32,0-1 0,1 1 0,-1-1 0,0 0 0,0 0 0,0 0 0,-5 1 1,-8 3 24,9-2 47,0-1 0,-1 1 0,0-1 0,-8 1 0,8-2 55,0 0 1,1 1 0,0 0 0,-9 4 0,14-5-126,-1 0 1,-1 0-1,1-1 0,0 1 0,0-1 0,0 0 0,0 0 0,-5 0 0,-11 0 29,-49 12 361,55-9-354,0-1 1,-15 7-1,-9 2 107,-44 4 53,44-8 53,-46 13 0,55-11-160,0 2-1,0 1 0,-46 28 1,-75 46 482,36-25-739,26-16 299,-64 35 277,54-31-143,78-38-146,-28 22 0,13-8-20,-9 5-205,23-14 204,-1-2-1,-1 0 1,-40 19-1,-39 14 386,66-29-485,5-1 64,0 0 0,1 2 1,1 1-1,1 2 1,1 0-1,1 2 0,1 1 1,1 0-1,2 2 0,-29 45 1,-21 27 227,-12 21 317,73-105-513,-1 1 1,0-2 0,-24 25 0,-46 34 275,-14 15-19,63-53-231,2 0-1,-32 51 0,16-18 120,-10 15-8,14-16 268,-10 18-202,34-54-218,8-15 5,1 1-1,1-1 0,-7 21 0,-31 104 99,38-115-176,2 0 1,-3 33-1,-5 22 157,-31 100 339,40-162-466,-1 0 1,0 0-1,-17 35 0,6-14 119,-19 65 0,18-49-138,-37 145 209,6-18-196,30-133-112,-3 10 298,12-23-150,1 1-1,2 0 1,2 0-1,-1 50 0,5-24 9,-1-20-47,3 0 1,6 52-1,1-49 68,1 0-1,26 74 1,-5-29 8,-3 1 1,16 103-1,-32-144-93,2-1 0,3 0-1,41 90 1,-46-114 33,15 56-1,1 5-73,-18-63 26,6 32-1,2 7 13,16 82 84,-32-144-96,3 14-48,11 31-1,-3-10 39,1-2 51,2 0 0,24 43-1,-4-10-34,47 111-6,-66-153-3,1 0 0,1-1 0,1-1 0,23 23-1,-24-28 22,2 0-1,37 27 0,50 25 75,-56-42-103,-30-18-87,23 15-1,-12-3 147,1-1 0,1-2 0,60 26 0,120 44-133,-165-66 60,-1 2 0,55 40 0,-64-39-7,48 26 0,-65-41 49,1-2 0,0 0 0,1-2 0,24 6 1,110 13-99,-37-8 44,77 5 23,-100-15-41,151 3 135,68-30-75,-290 15-5,95-17 0,13-9 11,40-10 132,-122 25-137,65-27 0,-64 18 7,291-105 112,162-11-157,-299 90 133,-124 32-31,97-34-1,-63 3-7,-100 38-53,1 0 0,-2-1 0,0-1 0,17-15 0,103-111-56,16-14 206,-51 68-147,25-21-136,-116 95 93,17-14 4,-2-1 0,41-50 0,17-54 185,12-17-145,-64 108-5,57-52 0,45-25 40,-96 84 20,37-41 1,-56 51-86,-1-1 0,0-1 0,18-34 0,79-175-156,-68 129 159,21-20-119,-11 22-11,10-45-194,-16 32 297,144-279-284,-176 351 245,22-76-1,2-50-166,-31 120 175,6-39-80,10-123 0,-22 64 128,-3 43-48,2-12-115,-11-128 0,-1 172 125,-2 0-1,-4 1 1,-22-70-1,22 103 60,-2 1-1,-1 0 1,-2 1-1,-1 0 1,-2 2 0,-1 0-1,-2 2 1,-1 1 0,-1 0-1,-47-39 1,37 37 15,2-2 1,-34-40-1,-56-103-115,96 133-29,10 18 153,0 0 0,-2 1 0,-1 1 0,0 1-1,-2 1 1,-1 1 0,0 2 0,-2 0 0,-43-25-1,-90-34 18,-118-53-476,191 97 236,-137-34 1,26 9 311,144 38-113,-81-44 1,13 4 215,14 19-48,-152-39 1,179 58-187,-158-40 82,185 52-14,-1 2 0,-80-3 0,-333 28-698,329 1-487,-158 39-1,241-44-810,-14 5-4555,48-9 1539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0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3072,'5'-16'10016,"0"68"-6161,-5 430 833,2-462-4746,0-1-3233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1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1728,'6'9'11111,"-2"-13"-7799,14-16-3330,-9 10 786,2-1-613,1 0 0,0 1 0,0 1 1,17-11-1,59-28 517,-72 40-558,-1 1 42,1 2-1,26-8 1,-27 9-255,-10 3 105,-1 0 0,1 0 0,-1 0 0,1 1 0,-1-1 0,1 1 0,0 1 0,4-1 0,-6 1 32,0 0 1,-1-1-1,1 1 0,0 0 1,0 0-1,-1 1 1,1-1-1,-1 1 0,1-1 1,-1 1-1,0 0 1,0 0-1,0 0 0,4 3 1,-4-2-12,0 0 1,0 1-1,0-1 0,0 0 1,0 1-1,-1-1 1,1 1-1,-1 0 1,0-1-1,0 1 1,0 0-1,-1 0 0,0 0 1,1-1-1,-1 7 1,-2 3 46,0 0-1,0 0 1,-6 16 0,2-8-24,-5 23 61,-3-1 0,-1 0 0,-2-1 0,-2-1 0,-38 60 0,34-66 1,10-14 78,-31 37-1,19-31-148,11-13 239,0 1-1,-15 22 1,23-29-197,2-4 53,10-6 162,7-5-16,0 1 0,1 1-1,0 1 1,0 0 0,0 0 0,22-2-1,89 0-221,-107 6-65,0 0 0,-1 2-1,1 0 1,0 1 0,-1 0-1,23 9 1,-38-11-160,8-34-21872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1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13 2976,'-6'-2'92,"6"2"32,0 0-1,0 0 1,-1 0-1,1 0 1,0 0 0,0 0-1,-1 0 1,1-1-1,0 1 1,0 0-1,0 0 1,-1 0 0,1 0-1,0 0 1,0 0-1,0-1 1,0 1-1,-1 0 1,1 0 0,0 0-1,0 0 1,0-1-1,0 1 1,0 0-1,-1 0 1,1 0 0,0-1-1,0 1 1,0 0-1,0 0 1,0-1-1,0 1 1,0 0 0,0 0-1,0-1 1,0 1-1,0 0 1,0 0-1,0 0 1,0-1 0,0 1-1,0 0 1,0 0-1,1-1 1,-1-2 1487,-11 6 4264,4 3-5820,-8 9 589,1 0-1,-12 19 1,22-29-490,-4 7 16,1 0 0,0 0 0,1 1 0,0 0-1,-8 26 1,13-32-151,-1 0 1,1-1-1,0 1 0,0 0 1,1 0-1,0 0 0,0 0 0,1 0 1,0 0-1,0 0 0,1-1 1,-1 1-1,1 0 0,1-1 1,-1 1-1,1-1 0,1 0 0,-1 0 1,1 0-1,8 10 0,-4-6 436,-1 1 0,0 0 0,-1 0 0,0 0 0,0 1-1,4 15 1,-10-26-392,0 1 0,0-1 0,0 1 0,0-1 0,0 0-1,0 1 1,-1-1 0,1 0 0,0 1 0,-1-1 0,1 0 0,-1 1-1,0-1 1,1 0 0,-1 0 0,0 0 0,0 0 0,0 0-1,1 0 1,-1 0 0,0 0 0,0 0 0,-1 0 0,1 0 0,0 0-1,-2 0 1,-4 5 86,4-4-109,1 0 1,-1 0 0,0-1 0,0 1 0,0-1 0,0 1-1,0-1 1,-1 0 0,1 0 0,0-1 0,-7 1 0,-15 1-1154,0-2-3637,7-1-2816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29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72 2656,'-2'1'10784,"2"-1"-10783,1 0 142,0-1-1,0 1 0,-1-1 1,1 1-1,0-1 0,-1 1 0,1-1 1,0 1-1,-1-1 0,1 0 0,-1 1 1,1-1-1,-1 0 0,1 1 1,-1-1-1,1 0 0,-1 0 0,0 0 1,1 1-1,-1-1 0,0 0 1,0 0-1,0 0 0,0 0 0,0 0 1,0 1-1,0-1 0,0-2 0,-6 4 1027,6-2-1149,-1 1-1,1 0 1,-1 0 0,1 0 0,-1 0 0,1 0-1,-1-1 1,1 1 0,-1 0 0,1 0 0,-1 0-1,1 0 1,-1 1 0,1-1 0,-1 0 0,1 0-1,-1 0 1,1 0 0,-1 0 0,1 1 0,-1-1-1,1 0 1,-1 0 0,1 1 0,-1-1 0,1 0-1,0 1 1,-1-1 0,1 0 0,0 1 0,-1-1-1,1 0 1,0 1 0,-1 0 0,4 27-122,-3-26 96,1 1 0,-1 0-1,0-1 1,1 1 0,0-1-1,-1 1 1,1-1 0,1 3-1,-1-4 36,-1-1 0,0 1-1,0 0 1,1-1 0,-1 1-1,1-1 1,-1 1 0,0 0-1,1-1 1,-1 1 0,1-1-1,-1 1 1,1-1 0,0 0 0,-1 1-1,1-1 1,-1 1 0,1-1-1,0 0 1,-1 0 0,1 1-1,0-1 1,0 0 0,-1 0-1,1 0 1,0 0 0,-1 0-1,1 0 1,0 0 0,1 0-1,3-1 168,-1 0-93,-1 0-1,1 0 1,0 0-1,-1-1 1,6-2-1,-8 3-76,1 0 1,-1 1-1,0-1 1,0 0-1,0-1 0,0 1 1,0 0-1,0 0 1,0 0-1,0-1 0,-1 1 1,1 0-1,0-1 1,-1 1-1,1 0 0,-1-1 1,0 1-1,1-1 1,-1-1-1,1-2-6,-1-1 1,0 1-1,0-1 1,-1 1-1,1-1 1,-1 1-1,0 0 1,0-1-1,-1 1 0,0 0 1,-4-8-1,6 12-22,-1 0-1,1 0 1,-1 0-1,0 1 1,1-1-1,-1 0 0,0 1 1,0-1-1,1 0 1,-1 1-1,0-1 1,0 1-1,0-1 1,0 1-1,0 0 0,0-1 1,0 1-1,0 0 1,0 0-1,0-1 1,0 1-1,0 0 0,0 0 1,0 0-1,0 0 1,0 1-1,0-1 1,0 0-1,0 0 1,0 0-1,0 1 0,0-1 1,0 1-1,1-1 1,-1 0-1,0 1 1,0 0-1,-1 0 1,-1 1-12,0 1 1,1-1 0,-1 1 0,1-1 0,-1 1-1,1 0 1,0 0 0,-3 6 0,2-3 32,0 1 1,0 0 0,0 0 0,1 0-1,1 0 1,-2 8 0,3-14 17,0 1 0,0 0 0,0 0 0,0 0 0,0 0 0,0 0 0,0 0 0,1 0 0,-1-1 0,1 1 0,0 0 0,-1 0 0,1-1 0,0 1 0,0 0 0,0-1-1,0 1 1,0-1 0,1 1 0,-1-1 0,0 1 0,1-1 0,-1 0 0,1 0 0,-1 0 0,1 0 0,0 0 0,2 1 0,-2-1 8,0-1-1,0 0 0,-1 1 1,1-1-1,0 0 0,0 0 1,0-1-1,-1 1 0,1 0 1,0 0-1,0-1 1,0 1-1,-1-1 0,1 0 1,0 1-1,-1-1 0,1 0 1,-1 0-1,1 0 0,-1 0 1,1 0-1,-1-1 0,2-1 1,3-3 22,0 1 0,0-2 0,8-11 1,-12 14-46,0 1 0,0 0 1,0-1-1,-1 0 1,1 1-1,1-5 0,-3 7-33,0 0 0,0 1 0,0-1-1,0 1 1,0-1 0,0 0 0,0 1-1,0-1 1,0 0 0,0 1-1,0-1 1,0 1 0,0-1 0,0 0-1,-1 1 1,1-1 0,0 1 0,0-1-1,-1 0 1,1 1 0,-1-1 0,1 1-1,0-1 1,-1 1 0,1 0-1,-1-1 1,1 1 0,-1-1 0,1 1-1,-1 0 1,1-1 0,-1 1 0,1 0-1,-1-1 1,0 1 0,1 0 0,-1 0-1,1 0 1,-1 0 0,0 0-1,1-1 1,-1 1 0,0 0 0,1 0-1,-1 1 1,1-1 0,-2 0 0,-3 1-35,1 0 1,0 0-1,-1 0 1,1 1-1,0 0 1,0 0-1,0 0 1,0 0-1,0 1 1,0-1-1,1 1 1,-6 5-1,-3 2-8,7-7 78,1 1 0,0-1 0,0 1 0,0 0 0,1 1 0,-1-1 0,1 0 0,0 1 0,-4 9 0,6-11-6,-1 0 0,1 0-1,0 0 1,1 0 0,-1 0-1,0 1 1,1-1 0,0 0-1,0 0 1,0 0 0,0 1-1,0-1 1,1 0 0,-1 0 0,1 0-1,0 0 1,0 0 0,2 4-1,-2-5 15,-1-1-1,1 1 1,0-1 0,0 0-1,0 1 1,0-1-1,0 0 1,0 0 0,0 1-1,0-1 1,1 0-1,-1 0 1,0 0-1,1-1 1,-1 1 0,0 0-1,1 0 1,-1-1-1,4 1 1,-3 0 1,0-1 1,1 0 0,-1 0-1,1 0 1,-1 0-1,0-1 1,1 1-1,-1-1 1,0 1-1,0-1 1,1 0 0,1-1-1,5-3 97,0-1 0,0 1 0,0-2 0,12-11 0,-17 14-100,1 0 1,-1 0-1,0-1 1,-1 1 0,6-9-1,-8 11-40,0 0 1,0-1-1,0 1 0,0-1 0,0 1 0,0-1 1,-1 1-1,1-1 0,-1 1 0,0-1 0,0 0 0,0 1 1,0-1-1,0 0 0,-1-2 0,1 4-8,-1 0 1,1-1-1,0 1 0,-1 0 0,0 0 0,1 0 1,-1 0-1,0 0 0,1 0 0,-1 0 0,0 0 0,0 0 1,0 0-1,0 0 0,0 0 0,0 0 0,0 1 1,0-1-1,0 0 0,0 1 0,0-1 0,-1 1 0,1 0 1,0-1-1,0 1 0,-1 0 0,1 0 0,0-1 1,0 1-1,-1 0 0,1 0 0,0 0 0,-1 1 0,1-1 1,0 0-1,-2 1 0,-5 1-1,-1 0 0,1 0-1,0 1 1,-8 4 0,15-7 33,-5 3-24,1 0 0,-1 0-1,1 0 1,-1 1 0,-5 4 0,10-7 21,0 0 0,1-1 1,-1 1-1,0 0 0,0 0 1,0 0-1,0 0 0,1 0 0,-1 0 1,0 0-1,1 0 0,-1 0 1,1 0-1,-1 0 0,1 0 0,0 0 1,-1 1-1,1-1 0,0 0 1,0 0-1,0 0 0,0 0 1,0 1-1,0-1 0,0 0 0,0 0 1,0 0-1,1 1 0,-1-1 1,0 0-1,1 0 0,-1 0 0,1 0 1,-1 0-1,1 0 0,0 0 1,1 2-1,-1-2 19,1 0-1,0 1 1,-1-1-1,1 0 1,0 0 0,0 0-1,0 0 1,0-1 0,0 1-1,0 0 1,0-1 0,0 0-1,0 1 1,0-1-1,0 0 1,0 0 0,4 0-1,-1-1 27,1 1-1,0-1 1,0 0-1,10-4 1,-11 3-10,0 0 0,0 0 0,-1-1 0,1 1 0,-1-1 0,0 0 0,7-7 0,-9 9-33,-1 0-1,0 0 1,0-1 0,0 1-1,0 0 1,0-1 0,0 1-1,0-1 1,0 1-1,0-1 1,-1 0 0,1 1-1,-1-1 1,1 0 0,-1 1-1,0-1 1,1 0 0,-1 0-1,0 1 1,0-1 0,0 0-1,-1 0 1,1-2 0,-1 3-38,1 0 0,-1 0 1,0 0-1,1 0 0,-1 0 1,0 0-1,1 0 1,-1 0-1,0 0 0,0 0 1,0 1-1,0-1 0,0 0 1,0 1-1,0-1 1,0 1-1,0-1 0,0 1 1,0-1-1,0 1 0,0 0 1,0-1-1,0 1 1,-1 0-1,1 0 0,0 0 1,0 0-1,-2 0 1,-2 1 1,0-1 1,0 1 0,0 0-1,0 0 1,-5 3 0,2-1-30,0 1 0,0 0 1,0 0-1,-9 7 0,15-10 73,0 1 0,0-1 0,0 1 0,0 0 0,0-1 0,0 1-1,0 0 1,1 0 0,-1 1 0,1-1 0,0 0 0,-1 0 0,1 1 0,0-1 0,0 0 0,0 1-1,1 0 1,-2 3 0,3-6 7,0 1 0,0 0-1,0-1 1,0 1 0,0 0 0,0-1-1,0 0 1,0 1 0,0-1 0,0 1-1,0-1 1,1 0 0,-1 0-1,1 0 1,3 0 10,-1-1-1,0 0 1,1 0-1,-1 0 1,0 0 0,1-1-1,-1 0 1,0 0-1,0 0 1,0 0-1,-1-1 1,1 1 0,5-5-1,0-2 32,0 0-1,0 0 1,11-16-1,-16 21-110,-1-1-1,0 1 0,0-1 1,0 0-1,-1 0 0,1 0 1,-1 0-1,0 0 0,2-10 1,-4 15 32,0-1 1,0 1-1,0 0 1,0 0 0,0-1-1,0 1 1,0 0 0,0-1-1,0 1 1,0 0-1,0 0 1,-1-1 0,1 1-1,0 0 1,0 0 0,0-1-1,0 1 1,-1 0-1,1 0 1,0-1 0,0 1-1,0 0 1,-1 0 0,1 0-1,0-1 1,0 1-1,-1 0 1,1 0 0,0 0-1,0 0 1,-1 0 0,1 0-1,-13 1-215,-10 9 82,15-5 148,0 1 1,1 0-1,-1 1 0,1 0 1,1 0-1,-1 0 0,1 1 0,1 0 1,-9 15-1,5-10 17,5-7-9,1 0-1,-1 1 1,1-1 0,0 1 0,-2 9-1,4-13 27,0 1 0,0 0 0,1-1 0,0 1 0,-1 0-1,1 0 1,1-1 0,-1 1 0,0 0 0,1-1 0,0 1-1,1 3 1,-2-6-18,1 0 1,-1 0-1,0 0 0,1 0 0,-1 0 1,1 0-1,-1 0 0,1 0 0,-1 0 1,1-1-1,0 1 0,-1 0 0,1-1 1,0 1-1,-1 0 0,1-1 0,0 1 1,0-1-1,0 1 0,0-1 0,0 1 1,0-1-1,0 1 0,1-1 0,0 0 10,0 0 1,-1 0-1,1 0 0,0 0 0,0-1 0,-1 1 0,1-1 0,-1 1 0,1-1 0,0 0 0,-1 0 0,1 1 0,1-2 0,4-4 24,0 1 1,-1-1-1,1 0 0,8-11 1,-7 7-50,-1 1-1,7-14 1,-12 19-22,0 0 1,0 0-1,0 0 1,-1 0-1,1 0 0,-1 0 1,0 0-1,-1-1 1,1-4-1,-1 8-4,0 0-1,1 0 0,-1 0 1,-1 0-1,1 0 0,0 0 1,0 0-1,0 1 1,0-1-1,-1 0 0,1 0 1,0 0-1,-1 0 0,1 0 1,0 1-1,-1-1 1,1 0-1,-1 0 0,0 1 1,1-1-1,-2 0 0,1 0-3,1 1 0,-1 0 0,0-1 0,0 1-1,0 0 1,1 0 0,-1 0 0,0 0-1,0 0 1,0 0 0,0 0 0,0 0 0,1 0-1,-1 0 1,0 1 0,0-1 0,0 0-1,0 1 1,-4 1-6,0 1 0,0-1 1,0 1-1,1 1 0,-6 4 0,2-1-1,0 1-1,1-1 1,0 1 0,1 1 0,-9 14-1,13-20 50,0 0 0,0 0 0,1 0 1,0 0-1,-1 1 0,1-1 0,0 1 0,1-1 0,-1 0 0,1 1 0,-1-1 0,1 1 0,0 0 0,0-1 0,1 1 0,-1-1 1,1 1-1,0-1 0,-1 0 0,3 6 0,-2-9-5,-1 1 0,0-1 0,1 1 0,-1-1 1,0 0-1,1 1 0,-1-1 0,1 0 0,-1 1 0,0-1 1,1 0-1,-1 1 0,1-1 0,-1 0 0,1 0 0,-1 0 1,1 1-1,-1-1 0,1 0 0,-1 0 0,1 0 0,0 0 1,-1 0-1,1 0 0,-1 0 0,1 0 0,-1 0 0,1 0 1,-1 0-1,1 0 0,-1-1 0,1 1 0,-1 0 0,1 0 1,-1 0-1,1-1 0,-1 1 0,1 0 0,-1-1 0,1 0 0,2 0 40,-1-1 0,0 0-1,1 0 1,-1 0-1,0 0 1,0 0-1,2-4 1,-1 1 1,0-1 0,0 1 1,-1-1-1,1 0 0,-1 1 1,-1-1-1,1 0 0,-1 0 0,0-1 1,0 1-1,-1-11 0,0 12-84,0 1 1,-1-1-1,0 0 0,0 1 0,0-1 0,0 1 0,-1-1 0,0 1 1,0 0-1,0-1 0,0 1 0,-1 0 0,1 0 0,-1 1 1,0-1-1,-4-4 0,5 7 7,0-1-1,0 1 1,0 0 0,0 0-1,0 0 1,-1 0 0,1 0 0,0 0-1,0 0 1,-1 1 0,1-1 0,-1 1-1,1-1 1,0 1 0,-1 0-1,1 0 1,0 0 0,-1 1 0,1-1-1,-1 0 1,1 1 0,0 0 0,-1-1-1,1 1 1,0 0 0,0 0-1,0 0 1,0 0 0,0 1 0,0-1-1,0 1 1,-2 2 0,-1 1-18,3-3-95,0-1 1,0 1-1,1 0 1,-1 0-1,1 0 1,-1 0-1,1 0 1,0 0-1,0 0 1,0 0-1,0 0 1,0 1-1,0-1 1,0 0 0,1 1-1,-1-1 1,1 1-1,0-1 1,0 0-1,0 1 1,0-1-1,1 4 1,0 1-758,1-1 1,1 1 0,-1-1 0,1 0 0,0 0 0,1 0-1,-1-1 1,1 1 0,1-1 0,-1 0 0,0 0 0,1 0-1,6 5 1,30 23-3006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31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2 2816,'-6'10'17752,"1"-7"-17564,4-3-189,0 1 0,0-1 1,0 1-1,0-1 0,0 1 0,1 0 1,-1 0-1,0-1 0,0 1 0,0 0 1,1 0-1,-2 1 0,-1 5 30,0 1 1,1-1-1,0 0 0,1 0 1,-1 1-1,1-1 0,1 1 1,-1-1-1,1 1 0,1-1 1,-1 1-1,1-1 0,4 15 1,-4-19 1,0-1 0,0 0 0,-1 0 0,1 0 0,1 0 0,-1 0 0,0 0 0,3 3 0,-4-5-9,1 1-1,-1-1 1,1 1 0,-1-1-1,1 1 1,0-1-1,-1 1 1,1-1 0,-1 1-1,1-1 1,0 0 0,-1 1-1,1-1 1,0 0 0,0 0-1,-1 0 1,1 0 0,0 1-1,-1-1 1,1 0-1,0 0 1,0 0 0,-1 0-1,1-1 1,0 1 0,0 0-1,1 0 1,0-2 21,0 1-1,-1-1 1,1 1 0,0-1 0,0 0-1,-1 0 1,1 0 0,-1 0 0,1 0-1,-1 0 1,0 0 0,0 0 0,0-1-1,1-2 1,10-37 286,-10 37-264,-1 0-36,0 0 0,-1 0 0,1 0 0,-1 0 0,0 0 0,-1 0-1,1 0 1,-1 0 0,0 0 0,0 0 0,-2-5 0,2 8-15,1 1 0,-1-1 0,1 1 0,-1-1 0,0 1 1,0 0-1,0 0 0,1-1 0,-1 1 0,0 0 0,-1 0 0,1 0 0,0 0 0,0 0 0,0 0 0,-1 0 0,1 0 0,0 1 0,-1-1 0,1 0 0,0 1 0,-1-1 0,1 1 0,-1 0 0,1-1 0,-1 1 0,1 0 0,-1 0 0,1 0 0,-1 0 0,0 0 0,1 0 0,-1 0 0,1 1 0,-1-1 0,1 0 0,0 1 0,-1 0 0,1-1 0,-2 2 0,-2 0 27,1 0 0,0 1 0,0 0 0,0 0 0,0 0-1,0 0 1,0 0 0,1 1 0,0 0 0,0-1 0,0 1 0,0 0 0,1 1-1,-5 7 1,4-3-13,0-1 0,0 0 0,1 1 0,0-1 0,1 1 0,-1 0 1,1 14-1,2-18-13,-1-1 1,1 1 0,0-1-1,0 1 1,0-1 0,0 1 0,1-1-1,3 6 1,-4-8 29,0 1 0,1 0 0,-1-1 0,1 1 0,0-1-1,0 1 1,0-1 0,0 0 0,0 0 0,1 0 0,-1 0 0,6 3 0,-6-5-17,-1 1 1,1-1-1,0 0 1,-1 1-1,1-1 0,0 0 1,-1 0-1,1 0 1,0 0-1,-1-1 1,1 1-1,0 0 0,-1-1 1,1 1-1,0-1 1,-1 1-1,1-1 1,-1 0-1,1 0 0,-1 0 1,1 0-1,-1 0 1,0 0-1,1 0 1,-1 0-1,1-2 0,3-2 60,0-1-1,0 0 1,0 0 0,5-12-1,-3 6 1,-1 0-1,0 0 1,6-22-1,-11 30-89,0-1 0,0 1 1,0 0-1,-1-1 0,0 1 0,0-1 0,0 1 0,0 0 0,-1-1 0,1 1 1,-1 0-1,0-1 0,-1 1 0,1 0 0,-3-6 0,3 9-4,0-1 0,1 1 0,-1 0 0,0 0 0,0 0 0,0-1 0,0 1 0,0 0 0,0 0 0,0 1 0,0-1 0,0 0 0,0 0-1,0 0 1,-1 1 0,1-1 0,0 0 0,-1 1 0,1 0 0,-2-1 0,1 1-13,0 0 0,0 0 1,0 0-1,0 0 0,0 0 0,0 1 0,0-1 1,0 1-1,0-1 0,0 1 0,1 0 0,-4 2 1,-1 0 3,1 1 1,0 0 0,0 0 0,0 1 0,0-1-1,1 1 1,-8 10 0,5-4 40,1 1 0,1 0 0,0 0 0,0 0 0,1 0 0,1 0 0,0 1 0,1 0 0,0 0 0,1 0 0,0-1 0,1 1 0,0 0 0,1 0 0,1 0 0,3 13 1,-3-22 0,-1 1 1,1 0 0,0 0 0,1-1 0,-1 1-1,1-1 1,0 0 0,4 5 0,-6-8-20,0 0 0,0 1 0,0-1 0,0 0 0,0 0 0,0 0 1,1 0-1,-1 0 0,0 0 0,1 0 0,-1-1 0,1 1 0,-1 0 0,1-1 0,-1 1 0,1-1 1,0 1-1,-1-1 0,1 0 0,-1 0 0,1 0 0,0 0 0,-1 0 0,1 0 0,0 0 1,-1 0-1,1-1 0,2 0 0,1-2 38,-1 0 0,0 0 1,0 0-1,0 0 0,0-1 0,0 0 1,-1 0-1,1 0 0,3-7 0,-1 2 4,0 0 0,-1-1-1,7-18 1,-7 12-73,-1 1 0,0-1 0,-1 0 0,1-21 0,-3 27-19,-1 0-1,0 0 1,-1 0 0,0 0-1,-1 0 1,0 0 0,-1 0-1,-4-12 1,6 20 28,1 0 1,-1 0-1,0 1 0,0-1 0,0 0 0,0 1 0,0-1 1,0 1-1,0-1 0,0 1 0,-1 0 0,1 0 1,-1-1-1,1 1 0,-1 0 0,1 0 0,-1 0 1,0 1-1,1-1 0,-1 0 0,0 1 0,0-1 0,1 1 1,-1-1-1,0 1 0,0 0 0,0 0 0,0 0 1,1 0-1,-1 0 0,0 0 0,0 0 0,0 0 1,0 1-1,1-1 0,-1 1 0,0 0 0,-2 1 1,-2 1 2,0 1 0,1 1 1,-1-1-1,1 1 0,0 0 1,0 0-1,1 1 0,-1-1 1,1 1-1,0 0 1,1 0-1,0 0 0,-1 1 1,2-1-1,-3 9 0,2-7 48,1 0 0,1-1 0,-1 1 0,1 0 0,0 0 0,1 0 0,0 0 0,1 0 0,-1 0 0,1 0-1,1 0 1,-1 0 0,5 11 0,-4-16-15,0 1 0,-1-1 0,1 0 0,0 0 0,1 0 0,-1-1-1,0 1 1,1 0 0,-1-1 0,1 0 0,0 0 0,4 3 0,-6-4-10,1 0 1,0 0-1,-1 0 1,1-1-1,0 1 1,0 0-1,0-1 1,0 1-1,0-1 1,0 0-1,0 1 1,0-1-1,0 0 1,0 0-1,0-1 1,0 1-1,0 0 1,-1-1-1,1 1 1,0-1-1,0 1 1,0-1-1,0 0 1,2-1-1,1-2 21,0 0-1,0 0 0,0 0 0,-1-1 0,0 0 0,1 0 0,-1 0 0,-1-1 0,1 1 0,2-7 0,2-5 21,-1 0 0,6-21 0,-12 33-85,1-1-1,-1 1 0,0-1 0,0 1 0,-1-1 1,0 1-1,0-1 0,0 1 0,0-1 0,-3-8 1,3 11-4,-1 0 0,-1-1 0,1 1 0,0 0 0,-1 0 0,0 0 0,0 1 0,1-1 0,-2 0 0,1 1 0,0-1 0,0 1 0,-1 0 0,0 0 0,1 0 0,-1 0 0,-5-3 1,6 4 22,0 1 1,0-1-1,0 0 1,-1 1-1,1-1 1,0 1-1,0 0 1,-1 0-1,1 0 1,0 0-1,-1 0 1,1 0-1,0 0 1,0 1-1,-1 0 1,1-1-1,0 1 1,0 0-1,0 0 1,0 0 0,0 0-1,0 0 1,0 0-1,0 1 1,0-1-1,-2 3 1,-2 2 11,0 0 0,1 0 1,0 0-1,0 1 0,0 0 1,-4 7-1,6-7 0,-1 1 0,1-1-1,0 0 1,-1 9 0,3-13 18,0 0 0,1 0 0,0 1 1,-1-1-1,1 0 0,0 0 0,0 0 0,1 0 1,-1 0-1,1 0 0,-1 0 0,1 0 1,2 4-1,-3-6-5,1-1 0,-1 1 0,0-1 1,1 1-1,-1-1 0,0 0 0,1 1 0,-1-1 0,1 0 1,-1 1-1,1-1 0,-1 0 0,1 1 0,-1-1 0,1 0 1,-1 0-1,1 0 0,-1 0 0,1 1 0,-1-1 0,1 0 1,-1 0-1,1 0 0,0 0 0,-1 0 0,1 0 0,-1-1 1,1 1-1,-1 0 0,1 0 0,-1 0 0,1 0 0,-1-1 1,1 1-1,-1 0 0,1 0 0,-1-1 0,1 1 0,-1 0 1,1-1-1,0 0 0,19-17 218,-11 9-265,-1-1 1,-1 0-1,1-1 0,-2 0 1,11-21-1,-13 11-2131,-7 12-2127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33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0 1312,'1'6'121,"0"-1"-1,0 0 1,0 0 0,1 1 0,0-1-1,4 6 1,-2-2 154,0 9-404,-2-6 9826,-3-12-9305,0 0 0,0 0 0,0 0 0,0 0 1,0 0-1,0 0 0,0 0 0,0 0 0,0 1 0,0-1 1,0 0-1,-1 1 0,0 0-125,-17 0 1716,16-1-1865,1 0 0,-1 0 0,1 0 0,-1 1 0,1-1 0,-1 1 0,1-1 0,0 1-1,-4 1 1,-6 5 240,0 0-1,1 1 0,0 0 0,-13 13 0,19-16-265,2-2-60,0 0 0,0 0 1,0 0-1,1 0 0,0 1 1,-3 5-1,4-8-24,0 0 1,1 0-1,-1 0 0,1 1 0,-1-1 1,1 0-1,-1 0 0,1 1 0,0-1 1,0 0-1,0 1 0,0-1 1,0 0-1,0 1 0,0-1 0,0 0 1,0 1-1,0-1 0,1 0 0,0 2 1,0-1 34,1 0 0,-1-1-1,1 1 1,-1-1 0,1 0 0,0 1 0,-1-1 0,1 0 0,0 0 0,0 0 0,0 0 0,0-1 0,0 1 0,0 0 0,0-1 0,0 0-1,0 1 1,1-1 0,-1 0 0,0 0 0,0 0 0,0 0 0,0 0 0,0-1 0,0 1 0,0-1 0,0 1 0,0-1 0,0 0 0,0 0 0,0 0-1,0 0 1,0 0 0,0 0 0,-1 0 0,1-1 0,0 1 0,-1-1 0,3-2 0,1-2-62,-1 0 0,-1 0 0,1-1 0,-1 1 0,0-1 0,0 1 0,2-13 0,-4 14 6,0 1-1,0 0 1,-1-1 0,0 1-1,1 0 1,-2-1 0,1 1-1,0 0 1,-1-1 0,0 1-1,0 0 1,0 0 0,-1 0-1,-2-6 1,3 9 9,1 0 0,-1 0 0,1 1 0,-1-1 0,1 0 0,-1 0 0,1 1 0,-1-1 0,0 1 0,1-1 0,-1 0 0,0 1 0,0-1 0,1 1 0,-1 0 0,0-1 0,0 1 0,0-1 1,0 1-1,1 0 0,-1 0 0,0 0 0,0-1 0,0 1 0,0 0 0,0 0 0,0 0 0,0 0 0,0 1 0,1-1 0,-1 0 0,0 0 0,0 0 0,0 1 0,0-1 0,0 0 0,1 1 0,-1-1 0,0 1 0,0-1 0,1 1 0,-2 0 0,-3 3 38,1 0 1,0 1-1,0-1 0,0 1 0,-6 9 0,1-2 23,5-6-16,0 0 0,1 0 1,-1 0-1,1 1 0,0 0 0,1-1 1,-1 1-1,1 0 0,-1 12 1,2-15 9,1 0 0,0 0 0,0-1 0,0 1 1,0 0-1,1 0 0,0 0 0,-1-1 0,1 1 1,1 0-1,-1-1 0,0 1 0,1-1 0,0 1 0,0-1 1,0 0-1,0 0 0,0 1 0,1-2 0,3 5 1,-5-6-23,0 0 0,0-1 1,0 1-1,0 0 1,0-1-1,1 1 0,-1-1 1,0 1-1,0-1 1,0 0-1,1 1 1,-1-1-1,0 0 0,0 0 1,0 0-1,1 0 1,-1 0-1,0 0 1,0 0-1,1-1 0,-1 1 1,0 0-1,0-1 1,0 1-1,1 0 0,-1-1 1,0 0-1,0 1 1,0-1-1,0 0 1,0 1-1,0-1 0,0 0 1,1-1-1,2-2 18,1-1 0,-1 0 0,0 0 0,0 0 0,5-8 1,-5 6-68,-1 0 1,0 0 0,0 0 0,0 0 0,-1-1 0,3-12 0,-4 15-8,-1 1 0,0 0 0,1 0 0,-1-1 0,-1 1 0,1 0 0,-1 0 0,0 0 0,0-1 0,0 1 0,0 0 0,-1 0 0,-2-4 0,4 7 7,-1 0 0,0 0 0,1 0 0,-1 0 1,0 0-1,0 0 0,0 0 0,0 0 0,0 0 0,0 1 1,0-1-1,0 0 0,0 1 0,0-1 0,0 1 1,0-1-1,0 1 0,-1 0 0,1-1 0,0 1 1,0 0-1,0 0 0,-1 0 0,1 0 0,0 0 1,0 0-1,0 0 0,-1 0 0,1 0 0,0 1 1,0-1-1,0 1 0,-1-1 0,1 1 0,0-1 1,0 1-1,-1 0 0,-4 2 8,1 1-1,0-1 1,-1 1 0,1 0-1,-5 6 1,6-6 35,-4 3 11,1 0-1,0 0 0,1 1 0,0 0 0,0 0 0,1 0 0,-7 13 0,12-20-14,-1 1 1,1 0-1,-1-1 0,1 1 1,0 0-1,0 0 1,0-1-1,0 1 0,0 0 1,0 0-1,0 0 1,0-1-1,1 1 0,-1 0 1,1-1-1,-1 1 1,1 0-1,0-1 0,-1 1 1,1-1-1,0 1 1,0-1-1,0 1 0,0-1 1,1 1-1,-1-1 1,0 0-1,1 0 0,-1 0 1,3 2-1,-2-2 6,1 1 0,-1-1 0,0 0-1,0 0 1,1 0 0,-1-1 0,1 1-1,-1-1 1,0 1 0,1-1 0,-1 0 0,1 0-1,-1 0 1,1 0 0,-1 0 0,1 0 0,-1-1-1,1 1 1,-1-1 0,0 0 0,5-1 0,0-2-402,-4 3-625,0-1 0,0 1 0,-1-1 0,1 0 0,4-4 0,-6 5 717,-1 1 0,1-1 0,-1 0 0,1 0 0,-1 0 0,1 1 0,-1-1 0,0 0 1,1 0-1,-1 0 0,0 0 0,0 0 0,0 0 0,0 0 0,1 1 0,-1-1 0,-1 0 1,1 0-1,0 0 0,0 0 0,0 0 0,0 0 0,-1-1 0,0-3-3405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0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5728,'5'-2'602,"0"0"-1,0-1 1,0 2 0,0-1 0,0 1-1,6-2 1,-9 3-323,1 0-1,0 0 0,-1 0 1,1 0-1,-1 1 1,1-1-1,-1 1 1,1-1-1,-1 1 1,1 0-1,-1 0 1,0 0-1,1 0 0,1 2 1,-2-1-173,-1-1 1,0 0 0,1 1-1,-1-1 1,0 1-1,0 0 1,-1-1 0,1 1-1,0 0 1,0 0-1,-1-1 1,1 1 0,-1 0-1,0 0 1,1 0-1,-1 0 1,0 3 0,-1 37 1437,1-39-1423,-8 84 1799,8-86-1878,0 0 1,0 0 0,0 0-1,0 0 1,0 0-1,0 0 1,0 0 0,0 0-1,0 0 1,0 0-1,1 0 1,-1-1 0,0 1-1,1 0 1,-1 0-1,1 0 1,-1 0 0,1 0-1,-1-1 1,1 1 0,-1 0-1,1 0 1,0-1-1,-1 1 1,1 0 0,0-1-1,1 2 1,0-2 9,0 0 1,0 0 0,1 0 0,-1 0-1,0 0 1,0-1 0,0 1-1,0 0 1,0-1 0,0 0-1,0 1 1,0-1 0,3-1-1,25-14 226,44-27-1,8-5-212,-68 42-23,0-1 1,0 2-1,0 0 1,19-4-1,-30 8-20,0 1 0,-1 0 0,1-1 0,0 1 0,-1 0 0,1 0 0,0 0 0,0 1 0,-1-1 0,1 0 0,0 1 0,-1 0 0,1 0 0,-1 0 0,1 0 0,-1 0 0,1 0 0,-1 1 0,0-1 0,0 1 0,1 0 0,-1-1 0,0 1 0,0 0 0,-1 0 0,3 3 0,2 5 72,-1-1 1,-1 0-1,1 1 1,-1 0-1,3 14 1,-1-4-13,0-2 136,-1 0 1,5 29-1,-9-37-454,0-1 0,-1 1 0,-1 13 0,-6 11-3283,1-14 916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35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68 2976,'-1'0'186,"0"-1"0,1 1-1,-1-1 1,0 0 0,0 1 0,0-1 0,1 0 0,-1 1 0,1-1-1,-1 0 1,0 0 0,1 0 0,-1 0 0,1 0 0,0 1 0,-1-1-1,1 0 1,0 0 0,-1-2 0,-1-6 2838,0 0-1176,2 8-1598,-1 0 0,1 0-1,0 0 1,0 1 0,0-1-1,0 0 1,-1 0 0,1 0-1,0 0 1,-1 0-1,1 0 1,-1 1 0,1-1-1,-1 0 1,1 0 0,-1 1-1,0-1 1,1 0 0,-1 1-1,0-1 1,0 1 0,1-1-1,-2 0 1,-2-1 108,0 0 0,0 0 1,0 1-1,0-1 0,0 1 0,0 0 1,0 0-1,0 0 0,0 1 1,-1-1-1,1 1 0,-4 0 0,2 1-230,1-1-1,0 1 0,0 0 0,0 1 1,0-1-1,0 1 0,0 0 0,0 0 0,-6 4 1,8-4-129,0 0 1,0 0-1,0 0 1,0 0-1,0 1 1,1-1-1,-1 1 1,1 0-1,0 0 1,0 0-1,0 0 1,0 0-1,0 0 1,1 0-1,-1 1 1,1-1 0,0 0-1,0 1 1,0-1-1,1 1 1,-1-1-1,1 1 1,0 0-1,0-1 1,0 1-1,0-1 1,0 1-1,1 0 1,0-1-1,0 1 1,2 4-1,-2-4 45,1 0 0,0 0 0,1 0-1,-1-1 1,1 1 0,-1-1 0,1 1-1,0-1 1,0 0 0,0 0 0,1 0 0,-1-1-1,1 1 1,0-1 0,0 0 0,-1 0-1,1 0 1,1-1 0,-1 1 0,4 0-1,-3 0 15,1-1 0,-1-1-1,0 1 1,1-1 0,-1 0-1,0 0 1,0 0-1,1-1 1,-1 1 0,0-2-1,0 1 1,0 0-1,0-1 1,0 0 0,0 0-1,6-4 1,-3 1 47,-1 0 0,0 0 1,0-1-1,0 0 0,5-8 0,-10 13-97,-1-1 1,1 0-1,-1 1 0,0-1 1,1 0-1,-1 0 0,0 0 1,0 0-1,0 0 0,-1 0 1,1 0-1,0 0 1,-1 0-1,1-1 0,-1 1 1,0 0-1,0 0 0,0-1 1,0 1-1,0 0 0,0 0 1,0 0-1,-1-1 0,1 1 1,-2-2-1,1 3-24,1-1 0,-1 1 1,0 0-1,1 0 0,-1 0 0,0 0 0,0 0 1,0 0-1,0 0 0,0 1 0,0-1 1,0 0-1,0 0 0,-1 1 0,1-1 0,0 1 1,0-1-1,-2 0 0,0 1-4,0-1 0,1 1 1,-1 0-1,0 0 0,1 0 0,-1 0 0,0 0 0,-4 2 1,0 0-16,0 0 0,1 0 1,-1 1-1,1 0 1,0 0-1,-9 6 1,9-5 24,0 1 1,1 0-1,-1 0 0,1 0 1,0 0-1,1 1 0,-1 0 1,1 0-1,0 0 1,-6 12-1,9-14 19,-1 1-1,1-1 1,0 0 0,0 0 0,1 1 0,-1-1-1,1 0 1,0 1 0,0-1 0,0 0-1,0 1 1,1-1 0,0 0 0,0 1-1,0-1 1,1 0 0,-1 0 0,1 0-1,4 7 1,-4-7 30,1 0-1,0-1 0,0 1 1,0-1-1,0 0 0,1 0 1,0 0-1,-1 0 1,1 0-1,0-1 0,0 0 1,0 0-1,1 0 0,-1 0 1,0-1-1,1 1 1,-1-1-1,1 0 0,-1-1 1,1 1-1,-1-1 0,1 0 1,0 0-1,-1 0 1,1 0-1,0-1 0,-1 0 1,1 0-1,-1 0 0,0-1 1,1 0-1,-1 1 1,0-1-1,0-1 0,0 1 1,0-1-1,0 1 0,-1-1 1,1 0-1,3-4 1,0-1 32,0-1 0,0 1 0,-1-1 0,0-1 0,0 1 0,-1-1 0,-1 0 0,6-15 0,-9 21-81,0 1 0,0-1 0,0 0 1,-1 0-1,1 0 0,-1 1 0,0-1 0,0 0 0,0 0 0,-1 0 1,1 0-1,-1 1 0,0-1 0,0 0 0,0 0 0,-1 1 0,1-1 1,-1 1-1,0 0 0,0-1 0,0 1 0,0 0 0,-1 0 0,1 0 1,-1 0-1,-5-4 0,5 5-16,-1 0 0,1 1 1,0-1-1,-1 1 0,1-1 0,-1 1 1,1 0-1,-1 0 0,0 1 0,1-1 1,-1 1-1,-7 0 0,-2 0-56,0 1 0,-14 3-1,14-1 45,-1 0-1,1 0 0,0 2 0,-18 8 0,24-10 28,0 0 1,1 1 0,0 0-1,0 0 1,0 1-1,1 0 1,-1 0-1,1 0 1,0 0 0,-4 7-1,7-9 22,1 0 1,-1 0-1,1 0 0,-1 0 0,1 0 0,0 1 0,0-1 0,0 0 1,1 1-1,-1-1 0,1 1 0,0-1 0,0 0 0,0 1 1,0-1-1,1 1 0,-1-1 0,1 0 0,0 1 0,0-1 1,0 0-1,1 0 0,-1 1 0,1-1 0,-1 0 0,1 0 1,0-1-1,0 1 0,0 0 0,1-1 0,-1 1 0,1-1 1,-1 0-1,1 0 0,0 0 0,0 0 0,0 0 0,0 0 1,0-1-1,0 0 0,0 0 0,7 2 0,-1-1 45,0-2-1,0 1 0,0-1 1,0 0-1,0 0 0,0-1 1,0-1-1,0 0 0,-1 0 1,1 0-1,-1-1 0,1 0 1,11-7-1,-13 7-17,-1-1 0,1 0 1,-1 0-1,0 0 0,0-1 0,0 0 0,-1 0 1,1-1-1,-1 1 0,-1-1 0,1 0 0,-1 0 0,0-1 1,0 1-1,-1-1 0,4-9 0,-7 14-54,1 0 0,-1-1 0,0 1 0,1 0-1,-1 0 1,0 0 0,0-1 0,-1 1 0,1 0 0,0 0 0,-1 0 0,1-1-1,-1 1 1,0 0 0,0 0 0,1 0 0,-1 0 0,-1 0 0,1 0 0,0 1-1,0-1 1,-1 0 0,1 1 0,-1-1 0,0 0 0,1 1 0,-1 0-1,0-1 1,0 1 0,0 0 0,0 0 0,0 0 0,0 0 0,0 1 0,0-1-1,0 0 1,0 1 0,0-1 0,0 1 0,-4 0 0,-6 0-3,-1 0 0,0 1 0,0 0 0,0 1 0,1 0 0,-1 1 0,1 1 0,0 0 0,0 1 0,0 0 0,0 0 0,1 1 0,0 1 0,0 0 0,-10 10 0,19-16-1,0 0 1,1 1-1,-1-1 1,1 1 0,-1-1-1,1 1 1,0 0-1,-1-1 1,1 1-1,0 0 1,0 0-1,0 0 1,1 0 0,-1 0-1,0 0 1,1 0-1,-1 0 1,1 4-1,0-4-89,0 0-1,1 0 0,-1-1 0,1 1 0,-1 0 1,1 0-1,0 0 0,0 0 0,0-1 0,0 1 1,0 0-1,0-1 0,0 1 0,1-1 0,-1 0 1,3 2-1,4 4-983,0-1 0,1-1 0,0 0-1,0 0 1,1-1 0,10 4 0,30 11-2501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37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221 115 1984,'0'-8'10,"-1"6"458,1-1-1,0 1 1,0 0 0,0-1 0,0 1-1,0 0 1,0-1 0,1 1-1,-1 0 1,1 0 0,0-1 0,1-3-1,-2 6-355,0 0 0,0 0-1,1 0 1,-1 0-1,0-1 1,0 1-1,0 0 1,0 0 0,0 0-1,0-1 1,0 1-1,1 0 1,-1 0-1,0 0 1,0-1-1,0 1 1,0 0 0,0 0-1,0 0 1,0-1-1,0 1 1,0 0-1,0 0 1,0-1 0,0 1-1,-1 0 1,1 0-1,0 0 1,0-1-1,0 1 1,0 0 0,0 0-1,0 0 1,0 0-1,-1-1 1,1 1-1,0 0 1,0 0 0,0 0-1,0 0 1,-1-1-1,1 1 1,0 0-1,0 0 1,0 0 0,-1 0-1,1 0 1,0 0-1,0 0 1,0 0-1,-1 0 1,1 0-1,0 0 1,0 0 0,0 0-1,-1 0 1,1 0-1,0 0 1,0 0-1,-1 0 1,1 0 0,-4 3 297,1 0 1,0 0 0,0 0 0,0 0 0,0 0 0,1 1 0,-1-1 0,1 1-1,-3 6 1,-15 40 38,16-40-205,2-6-185,1 0 0,0 1 0,-1-1 0,2 0 0,-1 1 1,0 4-1,1-6-20,0-1 1,1 1 0,-1-1 0,1 0-1,-1 1 1,1-1 0,0 0 0,0 0-1,0 0 1,0 1 0,0-1 0,0 0-1,4 3 1,-5-4-5,1 0 1,0 0-1,0-1 0,0 1 1,0 0-1,0 0 0,-1-1 1,1 1-1,0-1 1,0 1-1,0-1 0,1 1 1,-1-1-1,0 0 0,0 1 1,0-1-1,0 0 0,0 0 1,0 0-1,3 0 0,-2 0 22,1-1-1,-1 1 0,1-1 0,-1 0 0,0 1 1,1-1-1,-1-1 0,0 1 0,3-2 0,-2 1-20,0 1 0,0-1-1,0-1 1,-1 1-1,1 0 1,-1-1-1,0 1 1,1-1 0,-1 0-1,0 0 1,-1 0-1,1 0 1,-1 0-1,3-5 1,-4 2 50,-1 0-1,1-1 1,-1 1-1,-2-7 1,1 0 100,1 11-155,1-1-1,-1 1 1,0-1 0,1 0 0,-1 1 0,-1-1-1,1 1 1,0 0 0,0-1 0,-1 1-1,0 0 1,1 0 0,-1 0 0,-3-3-1,4 4-9,0 0 0,0 1 0,0-1 0,-1 0 0,1 1 0,0-1 0,0 1 0,0-1 0,-1 1 0,1-1-1,0 1 1,-1 0 0,1 0 0,0-1 0,-1 1 0,1 0 0,-1 0 0,1 1 0,0-1 0,-1 0 0,1 0 0,0 1-1,-1-1 1,1 0 0,0 1 0,0 0 0,0-1 0,-2 2 0,-1 1 16,0 0 1,1 0-1,-1 1 0,-4 5 1,3-3-32,0-1 26,1 0 1,0 1 0,0 0 0,1 0 0,0 0 0,0 0-1,-4 13 1,6-17-19,0 0-1,1 0 1,-1 0 0,1 0-1,-1 0 1,1 0-1,0 0 1,0 0 0,0 0-1,0 0 1,0 0-1,1 0 1,-1 0 0,0 0-1,1 0 1,0 0-1,-1-1 1,1 1 0,0 0-1,0 0 1,0 0-1,0-1 1,0 1 0,1 0-1,-1-1 1,0 1-1,1-1 1,-1 0 0,1 1-1,2 1 1,-1-2 32,0 1 0,-1-1 0,1 0 0,0 0 0,-1 0 0,1 0 0,0 0 0,0 0 0,0-1-1,0 1 1,0-1 0,0 0 0,0 0 0,0 0 0,-1 0 0,1-1 0,0 1 0,0-1 0,0 0 0,0 0 0,0 0 0,-1 0 0,5-2 0,-3 0-53,-1 0 1,1 0 0,-1 0-1,0 0 1,0-1-1,0 1 1,-1-1-1,1 1 1,-1-1 0,0 0-1,0 0 1,0 0-1,0-1 1,-1 1-1,2-6 1,0-2-80,0 1 0,-1-1 0,0 0-1,-1 1 1,0-19 0,-2 22 48,0-1 0,-1 1 0,1-1 0,-4-7 0,4 12 28,-1 1 0,1 0-1,-1 0 1,1 0 0,-1 0-1,0 0 1,0 0 0,-1 0-1,1 1 1,0-1 0,-5-3 0,6 6 14,0-1 1,0 0-1,0 1 1,0-1 0,0 1-1,0-1 1,0 1-1,0 0 1,0-1-1,0 1 1,-1 0 0,1 0-1,0 0 1,0 0-1,0 0 1,0 0 0,-1 0-1,1 0 1,0 0-1,0 1 1,0-1 0,0 0-1,0 1 1,-2 0-1,-1 1 13,1 0 1,-1 1-1,0-1 0,-5 6 0,8-7-16,-15 14 86,1 1-1,0 1 0,1 0 1,1 0-1,1 1 0,-14 28 1,23-41-52,0 1 0,1 0 0,0 0 0,1 0 0,-1 0 0,1 0 0,-1 7 0,2-11-17,0 0 0,0 0 1,0 0-1,0 0 0,0 0 0,1 0 0,-1 0 1,1 0-1,-1 0 0,1 0 0,-1 0 0,1 0 1,0 0-1,0-1 0,0 1 0,0 0 1,1 0-1,-1-1 0,0 1 0,1-1 0,-1 1 1,1-1-1,-1 0 0,1 0 0,1 2 1,1-1 18,0 0 0,0-1 1,1 1-1,-1-1 0,0 0 1,0 0-1,1 0 0,-1-1 1,0 0-1,1 1 0,-1-1 1,0-1-1,1 1 0,-1-1 1,0 0-1,1 0 0,-1 0 1,0 0-1,0-1 0,0 1 1,0-1-1,0 0 1,0-1-1,-1 1 0,1-1 1,5-4-1,-3 1-59,0 0-1,0 0 1,-1 0 0,0-1 0,0 0-1,-1 0 1,0 0 0,0 0 0,-1-1-1,1 1 1,-2-1 0,1 0 0,2-13 0,-4 8-62,1 0 0,-2 0 1,0-14-1,0 22 42,-1 0 0,1 0 0,-1 0 1,0 0-1,-1 0 0,1 1 0,-1-1 0,0 0 0,0 1 0,-6-9 0,8 12 37,-1 0 1,0 0-1,0 0 1,0 0 0,0 1-1,0-1 1,0 0-1,0 1 1,-1-1-1,1 0 1,0 1-1,0 0 1,0-1-1,-1 1 1,1 0 0,0-1-1,0 1 1,-1 0-1,1 0 1,0 0-1,0 0 1,-1 0-1,1 1 1,0-1-1,0 0 1,-1 0-1,1 1 1,0-1 0,0 1-1,0-1 1,0 1-1,-2 1 1,-4 1 30,1 2 0,0-1 1,-11 10-1,15-12-15,-15 13 37,1 0 0,1 1 1,1 1-1,1 0 1,0 1-1,1 0 0,1 1 1,-16 37-1,25-53-31,2 0 0,-1-1 0,0 1 0,0 0-1,1-1 1,-1 1 0,1 0 0,0 0 0,0 0 0,0-1-1,0 1 1,1 0 0,-1 0 0,1-1 0,0 1 0,-1 0-1,1-1 1,2 5 0,-1-4 18,0 0 0,1 0 0,-1 0 0,1 0 0,-1-1 0,1 1 0,0-1 0,0 1-1,0-1 1,0 0 0,0 0 0,6 2 0,-3-2 9,0 1 0,0-1 0,1 0 0,-1-1 0,1 1 0,-1-1 0,1-1 0,-1 1 0,1-1 0,0 0 0,-1-1 0,1 1 0,-1-1 0,1-1 0,8-2-1,-10 2-61,1-1-1,-1 0 0,0 0 1,0-1-1,0 1 0,0-1 1,-1 0-1,0-1 0,0 1 1,0-1-1,0 1 0,-1-1 1,1 0-1,3-10 0,-3 7-80,-1 1 0,0-1 0,-1 0 0,0 0 0,0 0 0,-1 0 0,0 0 0,0 0 0,-1-16 0,-1 19 57,0-10-36,-5-26-1,5 37 71,0 0-1,0 1 1,0-1-1,-1 1 1,1-1-1,-1 1 1,0 0 0,0 0-1,0 0 1,0 0-1,-6-5 1,7 6 10,-1 1 0,0 0 0,0-1 1,0 1-1,0 0 0,0 0 0,0 1 0,0-1 0,0 0 1,0 1-1,0-1 0,0 1 0,0-1 0,-1 1 1,1 0-1,0 0 0,0 0 0,0 0 0,-1 1 0,1-1 1,-3 1-1,0 1 3,0 0 0,0 0 0,0 0-1,0 0 1,0 1 0,-8 6 0,-1 3 90,1 1 1,0 0-1,-21 27 0,33-38-87,-6 6 28,2 0-1,-1 1 1,1 0-1,0 0 1,0 0-1,-5 17 0,9-23-14,0 0 0,0-1 0,1 1 0,-1 0 0,1 0 0,0 0 0,0 0 0,0 0 0,0-1 0,0 1 0,1 0 0,-1 0 0,1 0 0,0-1 0,0 1 0,0 0 0,0 0 0,0-1 0,0 1 0,1-1 0,-1 1 0,1-1 0,0 0 0,0 0 0,0 0 0,0 0 0,0 0 0,4 3 0,-2-3 13,-1 0 0,1-1 0,0 0 0,-1 0 0,1 0 0,0 0 0,0 0 0,0-1 0,0 0 0,0 0 0,0 0-1,0 0 1,0 0 0,-1-1 0,1 0 0,0 0 0,0 0 0,0 0 0,-1 0 0,1-1 0,-1 0 0,1 0-1,-1 0 1,1 0 0,-1 0 0,0-1 0,0 1 0,0-1 0,-1 0 0,1 0 0,-1 0 0,1 0 0,-1 0 0,2-5-1,-1-4-51,-1 1 0,0-1 0,-1 0 0,0 0 0,-1 0-1,-2-15 1,2 27 20,0-8 0,-1-1-1,0 1 1,0 0-1,-1 0 1,0 1-1,-1-1 1,0 0-1,-6-11 1,8 17-28,0-1 1,0 1 0,-1 0 0,1 0-1,-1 0 1,0 0 0,1 0-1,-1 1 1,0-1 0,0 0-1,0 1 1,0 0 0,-1-1 0,1 1-1,0 0 1,-1 0 0,1 0-1,0 0 1,-1 1 0,1-1-1,-1 1 1,1-1 0,-1 1 0,1 0-1,-1 0 1,1 0 0,-1 0-1,0 0 1,1 1 0,-4 0-1,1 1-84,0 0 0,0 0-1,1 0 1,-1 1 0,0 0-1,1 0 1,-1 0-1,1 0 1,0 1 0,0 0-1,1-1 1,-1 2 0,1-1-1,-4 5 1,4-5-437,1 1-1,-1-1 1,1 1 0,0-1 0,0 1 0,0 0 0,1-1 0,-1 1-1,1 0 1,1 0 0,-1 0 0,0 0 0,1 0 0,1 10-1,7 14-2650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47.1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2569 1 1888,'22'0'7413,"-23"13"-5973,-1-10-1402,0 0 0,0-1 1,0 1-1,0-1 0,0 1 0,0-1 1,-1 0-1,1 1 0,-1-1 0,0 0 1,1-1-1,-1 1 0,0 0 0,-5 1 1,-4 3 16,-72 39 141,-33 21-8,-91 80 294,70-48 23,-291 159 116,371-224-554,46-27-51,-32 18 134,1 2 1,1 1 0,-40 35 0,78-59-92,1-1 1,1 1 0,-1 0 0,0 0 0,1 1-1,-1-1 1,-2 5 0,5-7-42,0-1 0,0 1 0,0-1 0,-1 1 0,1-1 0,0 1 0,0-1 0,0 1-1,0-1 1,0 1 0,0-1 0,0 1 0,0-1 0,0 1 0,0 0 0,1-1 0,-1 1 0,0-1 0,0 1 0,0-1 0,1 1 0,-1 0-1,1-1 3,0 1 0,0 0-1,0 0 1,0-1-1,0 1 1,0 0-1,0-1 1,0 1-1,0-1 1,0 1-1,1-1 1,-1 0-1,0 1 1,1-1 0,17 3 125,29 1 0,-29-4-105,30 6 0,-43-4-59,0-1 0,0 1 0,0 0 0,0 0 0,-1 1 1,1 0-1,-1 0 0,0 0 0,6 5 0,-10-7 13,1 0 0,-1 0-1,0 0 1,0 0 0,0 0 0,0 0 0,0 1 0,0-1-1,-1 0 1,1 1 0,0-1 0,-1 0 0,1 1 0,-1-1 0,1 1-1,-1-1 1,0 1 0,1-1 0,-1 3 0,0 0-1,-1 0 0,0 1 0,1-1 0,-1 0 0,-3 6 0,2-5 1,-3 9 20,0-1-1,-2 0 1,1 0-1,-2 0 1,-12 15-1,8-10 13,-10 12 16,-1 0-1,-1-1 1,-1-2 0,-2 0 0,-55 41 0,-102 68 155,5-6 43,105-72-159,-225 165 265,183-150-845,-238 111 0,351-183-1295,6-3 501,10-5-1129,17-6-207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48.1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521 7 3136,'-3'-2'2862,"3"2"-2752,1-4 3743,-1 3-3743,-7 3 3717,4-1-5155,-1 3 1546,4-3-177,-1 0 0,0 0 0,0-1 1,1 1-1,-1 0 0,0 0 0,0-1 1,0 1-1,0 0 0,0-1 0,0 1 1,0-1-1,0 0 0,0 1 0,0-1 1,0 0-1,-2 1 0,-72 8 1096,-103 0 1,75-5-709,96-4-398,-28 2 218,-40 7-1,63-7 83,11-1-93,3-1 11,20-2 309,135-8 28,-63 6-489,-52 1-37,-16 0-84,0 2-1,0 0 1,34 4-1,-59-2 21,0-1 0,0 0 0,1 1 0,-1-1 0,0 0 0,0 1 0,0-1 0,1 1 0,-1 0 0,0-1 0,0 1 0,0 0 0,0 0 0,0 0 0,0 0 0,-1 0 0,1 0 0,0 0 0,0 0 0,-1 0 0,1 0 0,0 0 0,-1 0 0,1 2 0,1 3 55,-1 0 0,0 0-1,0-1 1,0 9-1,1 7-37,-1-9-2,0-1 1,-1 1-1,0 0 1,0 0-1,-5 21 0,-2 5-3193,5-27 1267,-4 26-1157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49.1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76 2720,'-4'-17'891,"4"16"-752,0 0 0,0 0 0,0 0 0,0 0 1,1 0-1,-1 0 0,0 0 0,1 0 0,-1 0 0,1 0 1,0 0-1,-1 0 0,1 0 0,-1 0 0,1 1 1,0-1-1,0 0 0,-1 1 0,1-1 0,0 0 1,0 1-1,0-1 0,1 0 0,2-2 792,-3 2-597,1-1 0,-1 0 0,0 0 0,1 0 0,-1 0-1,0 0 1,0-2 0,8-11 2873,-6 12-1945,-3 5-1148,0-1 259,0 3-138,4 6-118,0 0 0,-2 0 1,1 1-1,-1-1 1,1 16-1,-2 57 577,-2-46-519,1 604 2870,19-661-15887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49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430 73 3072,'6'-10'366,"-4"8"-241,0-1 0,-1 1 0,1-1 0,0 1 0,0 0-1,0-1 1,5-2 0,-6 4-153,5-4 650,0 0 0,0 0 0,0 1 0,0 0 0,1 0-1,11-4 1,-15 7-469,12-2 1791,-14 3-1903,-1 0 0,0 0 0,1 0 0,-1 0 0,0 1 0,1-1 0,-1 0-1,0 0 1,0 0 0,1 0 0,-1 1 0,0-1 0,0 0 0,0 0 0,1 1 0,-1-1 0,0 0 0,0 0 0,0 1 0,1-1 0,-1 0 0,0 1 0,0-1 0,0 0 0,0 0 0,0 1 0,0-1 0,0 0 0,0 1 0,0-1 0,0 0-1,0 1 1,0-1 0,0 0 0,0 1 0,0-1 0,0 0 0,0 1 0,0-1 0,-1 0 0,1 0 0,0 1 0,0-1 0,-4 13 352,-1-2 0,0 1 1,0 0-1,-1-1 0,0 0 0,-1 0 1,-15 17-1,-66 65 112,72-78-284,-17 15-15,-2-1 1,0-2 0,-60 35-1,-8-9 344,86-45-380,-6 5 99,18-10-40,1 0 0,-1 0 0,-10 3-1,15-6-225,-1 1-1,1-1 0,0 0 1,0 1-1,0-1 0,0 0 1,0 0-1,0 1 0,0-1 1,0 0-1,0 1 0,0-1 1,0 0-1,0 0 0,0 1 1,0-1-1,1 0 0,-1 1 1,0-1-1,0 0 0,0 0 1,0 1-1,0-1 0,1 0 1,-1 0-1,0 1 0,0-1 1,0 0-1,1 0 0,6 10 2,-7-10-3,18 21 145,1-1 0,41 33-1,-35-31 6,-1 0-1,-1 2 1,-1 0-1,-1 2 0,-1 0 1,-1 2-1,-2 0 1,-1 1-1,19 44 0,-15-27-2297,-4-18-5727,-11-20 4648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50.7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40 4992,'-1'-1'125,"1"0"-41,0 1-1,0-1 1,0 1-1,-1-1 1,1 0 0,0 1-1,0 0 1,0-1-1,-1 1 1,1-1-1,0 1 1,-1-1 0,1 1-1,0-1 1,-1 1-1,1 0 1,-1-1 0,1 1-1,-1 0 1,1 0-1,-1-1 1,1 1-1,-1 0 1,1 0 0,-1-1-1,1 1 1,-1 0-1,1 0 1,-1 0 0,1 0-1,-1 0 1,-3 0 1879,1-6 1839,12 8 1344,7-2-3310,23-3-2356,-23 2 1060,132-5-6,-77 1-497,-65 1-1772,0-1-1792,4 5-4981,2 6 4732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51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176 0 7712,'-3'0'644,"0"0"1,1 1-1,-1-1 1,1 1-1,-1 0 1,1-1-1,-1 1 1,-2 2-1,-4 2-87,0 0 0,-11 10 0,-4 2 281,14-12-571,7-3-197,0-1 1,0 1 0,0 0 0,0 0-1,0 0 1,-4 4 0,7-5-64,0-1-1,-1 0 1,1 1-1,0-1 1,-1 1-1,1-1 1,0 1 0,0-1-1,0 1 1,0-1-1,-1 1 1,1-1 0,0 0-1,0 1 1,0-1-1,0 1 1,0-1 0,0 1-1,0-1 1,0 1-1,1 0 1,-1 0-3,1 0 0,-1 0 0,1 0 1,-1 0-1,1-1 0,0 1 0,-1 0 0,1 0 0,0 0 0,0-1 1,0 1-1,0 0 0,1 0 0,107 66 343,-104-64-247,-1 0-1,0 0 1,1 1 0,-1 0 0,-1 0-1,1 0 1,-1 0 0,1 0-1,-1 1 1,0-1 0,-1 1 0,1 0-1,2 8 1,-4-9-11,0 0-1,0-1 0,-1 1 1,1 0-1,-1-1 1,0 1-1,0 0 1,-1 0-1,1-1 0,-1 1 1,1 0-1,-1-1 1,-1 1-1,1-1 1,0 1-1,-1-1 0,0 1 1,1-1-1,-1 0 1,-5 6-1,0-1 18,0 1-1,0-1 1,-1 0-1,0-1 1,-16 12-1,20-17-76,0 1-1,-1-1 0,1 0 1,-1 0-1,1-1 1,-1 0-1,0 1 1,1-1-1,-1-1 0,0 1 1,0-1-1,0 0 1,1 0-1,-1 0 1,-8-2-1,4 0-524,0 0 0,-15-7 0,22 9 291,1-1 0,0 1 1,0-1-1,0 0 0,0 1 0,0-1 0,-1 0 0,1 0 1,1 0-1,-1 1 0,0-1 0,0 0 0,0-1 1,0 1-1,1 0 0,-1 0 0,0 0 0,1 0 0,-1 0 1,1-1-1,0 1 0,-1 0 0,1 0 0,0-1 1,0 1-1,0 0 0,0-2 0,0 0-489,0 0 1,0 0-1,1 0 0,0 0 1,0 0-1,0 0 0,0 0 1,0 0-1,3-5 0,9-10-2340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51.7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139 31 6976,'-3'-19'2256,"3"18"-2213,0 1 1,0-1-1,0 1 1,0 0 0,0-1-1,0 1 1,0 0-1,0-1 1,0 1-1,1 0 1,-1-1-1,0 1 1,0 0 0,0-1-1,0 1 1,0 0-1,1 0 1,-1-1-1,0 1 1,0 0-1,1 0 1,-1-1 0,0 1-1,0 0 1,1 0-1,-1-1 1,0 1-1,0 0 1,1 0 0,-1 0-1,3-3 1172,-2 5-929,-1 0 0,0 0 1,1-1-1,0 1 0,-1 0 0,1 0 0,0-1 0,0 1 1,0-1-1,0 1 0,2 2 0,5 9 525,-6-8-636,-1 1 1,1-1-1,-1 1 0,0 0 1,-1 0-1,1 0 0,-1-1 0,-2 12 1,2-1 102,-3 45 285,-3 0 0,-2-1 1,-2 0-1,-21 61 0,-18 26 280,8-27-406,23-71-64,16-41-269,4-6 191,12-15 160,8-13-531,2 0 0,1 2 0,45-35 0,-65 56 3,-1 0 1,1 0-1,0 0 1,0 1-1,0 0 1,0 0-1,0 0 1,11-1-1,-14 3 70,0-1-1,0 1 1,0 0 0,0 0 0,0 0-1,0 1 1,0-1 0,-1 0-1,1 1 1,0-1 0,0 1-1,0 0 1,0-1 0,-1 1-1,1 0 1,0 0 0,-1 0-1,1 0 1,-1 1 0,1-1-1,-1 0 1,0 1 0,1-1 0,-1 1-1,0-1 1,0 1 0,0-1-1,0 1 1,1 3 0,1 2 58,-1 1 1,0-1-1,0 1 1,0 0-1,-1-1 1,0 15 0,-4 50 144,1-44-144,1-17-109,-1 17-456,1 0 1,5 50-1,0-63-2512,-4-14 2908,0-1 1,0 0-1,0 0 1,0 0 0,1 0-1,-1 1 1,0-1-1,0 0 1,0 0 0,0 0-1,0 0 1,0 1-1,1-1 1,-1 0 0,0 0-1,0 0 1,0 0-1,0 0 1,1 0 0,-1 0-1,0 0 1,0 0-1,0 0 1,0 1 0,1-1-1,-1 0 1,0 0-1,0 0 1,0 0 0,1 0-1,-1 0 1,0 0-1,0 0 1,0-1 0,1 1-1,-1 0 1,0 0-1,0 0 1,0 0 0,0 0-1,1 0 1,-1 0-1,0 0 1,0 0 0,0 0-1,0-1 1,1 1-1,-1 0 1,0 0 0,0 0-1,0 0 1,0 0-1,0-1 1,0 1-1,0 0 1,0 0 0,1-1-1,3-4-2617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52.6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1 731 6560,'0'0'2117,"20"4"3499,-16-3-5273,1 0 0,0-1-1,-1 1 1,1-1 0,0 0 0,0-1 0,5 0 0,36-10 1163,-32 8-1142,-7 1-237,1 0 0,-1 0 0,0 0 0,0-1-1,0 0 1,0-1 0,-1 1 0,1-1 0,-1-1 0,0 1-1,0-1 1,0 0 0,5-7 0,-11 12-129,1-1 0,0 1 1,-1-1-1,1 0 0,-1 0 0,1 1 0,-1-1 0,0 0 1,1 0-1,-1 0 0,0 1 0,1-1 0,-1 0 1,0 0-1,0 0 0,0 0 0,0 0 0,0 1 0,0-1 1,0 0-1,0 0 0,0 0 0,0 0 0,0 0 0,-1 0 1,1 1-1,0-1 0,-1 0 0,1 0 0,0 0 1,-1 1-1,1-1 0,-1 0 0,1 1 0,-1-1 0,0 0 1,1 1-1,-1-1 0,0 1 0,1-1 0,-2 0 0,-1-1-32,1 1 0,0 0 0,-1 0-1,1 0 1,0 0 0,-1 0-1,0 1 1,1-1 0,-1 1-1,1 0 1,-1 0 0,-4 0-1,0 1 67,0 0 0,1 1-1,0 0 1,-1 0 0,1 1-1,0 0 1,0 0-1,0 0 1,1 0 0,-1 1-1,1 0 1,0 1 0,0-1-1,0 1 1,1 0-1,-1 0 1,1 0 0,1 0-1,-1 1 1,1 0 0,-1 0-1,-1 7 1,0-3 80,1 1 0,1 0 1,0 1-1,0-1 0,1 0 0,1 1 1,0-1-1,0 1 0,1 0 0,1-1 1,3 22-1,-2-24-39,1 0 1,0 0-1,0 0 1,1 0-1,0-1 1,0 0-1,1 1 1,0-2-1,1 1 1,0-1-1,0 1 1,0-2-1,1 1 1,0-1-1,13 9 1,-14-11-25,0 0-1,1 0 1,0-1 0,0 0 0,0 0 0,0 0 0,1-1 0,-1-1 0,0 1 0,1-1 0,-1 0 0,1-1 0,0 1 0,-1-2 0,1 1 0,-1-1 0,1 0 0,-1-1 0,12-3 0,-7 0-21,0 0 1,0-2 0,0 1 0,-1-1 0,0-1-1,-1 0 1,13-12 0,59-69 29,-25 16-392,65-111 1,-81 113 108,41-101 0,-71 147 206,17-41-141,23-91 0,-48 151 98,-1 0 1,-1 0 0,1-1-1,-1 1 1,0-1 0,-1 1-1,1-1 1,-1 0 0,-2-9-1,2 14 36,0 0 0,-1 1 0,1-1-1,-1 0 1,0 1 0,1-1-1,-1 0 1,0 1 0,0-1 0,0 1-1,0-1 1,0 1 0,0 0 0,-1-1-1,-2-1 1,3 3 16,0-1-1,0 1 1,0-1 0,0 1-1,-1 0 1,1-1 0,0 1-1,0 0 1,0 0 0,-1 0 0,1 0-1,0 0 1,0 0 0,-1 0-1,1 0 1,0 1 0,0-1-1,0 0 1,0 1 0,-1-1-1,1 1 1,0 0 0,0-1-1,0 1 1,0 0 0,0-1-1,-1 3 1,-8 5-27,1 1 0,1 0 0,0 0 1,0 1-1,1 0 0,0 1 0,1 0 0,-9 19 0,-34 104 140,-8 106 638,52-214-675,2-1 1,1 0-1,0 1 0,2-1 1,1 1-1,2 0 1,0-1-1,9 37 0,-9-54-9,0-1-1,0 1 1,0 0-1,1-1 1,0 0 0,0 0-1,11 13 1,-13-17-20,0-1 1,1 1 0,-1-1 0,1 0 0,0 0 0,-1 0 0,1 0-1,0-1 1,0 1 0,0-1 0,0 0 0,0 0 0,1 0-1,-1 0 1,0 0 0,0-1 0,1 0 0,-1 1 0,0-1-1,1 0 1,-1 0 0,5-2 0,2 0 11,0-1 0,-1 0 0,1-1 0,-1 0 0,0-1-1,0 0 1,-1 0 0,15-12 0,5-6 19,25-29-1,-39 39-23,-1-2-100,0 0 0,-1 0 0,-1-1 0,0-1 0,-2 0 0,9-19 0,-17 35 53,26-58-401,-3-2 1,30-111-1,-46 145 340,13-47-229,15-93 0,-34 134 85,-2 32 204,0 1-1,0-1 1,0 0 0,0 0 0,-1 0 0,1 0 0,0 0 0,0 0 0,-1 0 0,1 0-1,0 0 1,-1 0 0,1 0 0,-1 0 0,1 1 0,-1-1 0,1 0 0,-1 0 0,-1 0 0,2 1 7,0-1 0,-1 1 1,1 0-1,0 0 0,-1 0 1,1 0-1,0 0 0,-1 0 1,1 0-1,0 0 0,-1 0 1,1 0-1,0 0 0,-1 0 1,1 0-1,0 0 0,0 0 1,-1 0-1,1 0 0,0 1 1,-1-1-1,1 0 0,0 0 1,-1 1-1,-10 12 129,4 1-3,1 1 0,0-1 0,-6 26 1,-10 53 385,19-79-416,-9 47 253,3 1 0,3 0 0,0 78 1,7-107-356,2 0 1,0-1-1,3 0 1,0 0-1,2 0 1,1-1-1,2 0 1,14 30-1,-20-53-486,-1 1-1,1 0 0,10 11 1,-12-17-85,0 0 1,0 0-1,0 0 1,0-1-1,0 1 1,1-1 0,-1 0-1,1 0 1,0 0-1,6 2 1,21 5-2824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0:58:0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49 8800,'-27'-32'4000,"19"24"-3488,3 5-480,0-2-320,10 5 192,0 5-1056,8 3 608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09:5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39 265 4640,'-1'-1'243,"-1"1"0,1-1-1,-1 0 1,1 0 0,0 1 0,-1-1 0,1 1 0,-1 0-1,0-1 1,1 1 0,-3 0 0,-14-1 11568,18 3-11769,1-1 0,-1 1-1,1-1 1,0 1 0,0-1 0,-1 0 0,1 1 0,0-1 0,0 0 0,1 0 0,-1 0 0,0 0-1,0 0 1,0 0 0,1 0 0,-1 0 0,1 0 0,-1 0 0,0-1 0,3 1 0,13 4 16,1-2 1,0 0 0,36 0 0,56-8-1,51-20 100,-38 6-7,274-26-76,238 3 43,-444 35-65,200 4 167,-211 4-35,-174-1-190,293-13 511,-121-1-116,-131 17 351,-47-3-735,0 0-1,0 0 1,0 0 0,0 0 0,0 0-1,-1 0 1,1 0 0,0-1-1,0 1 1,0 0 0,0 0 0,0 0-1,0 0 1,0 0 0,0 0 0,0-1-1,0 1 1,0 0 0,0 0-1,0 0 1,0 0 0,0 0 0,0-1-1,0 1 1,0 0 0,0 0 0,0 0-1,0 0 1,0 0 0,0-1-1,0 1 1,0 0 0,0 0 0,0 0-1,0 0 1,0 0 0,0 0-1,0-1 1,1 1 0,-1 0 0,0 0-1,0 0 1,0 0 0,0 0 0,0 0-1,0 0 1,0 0 0,1 0-1,-1 0 1,0-1 0,0 1 0,0 0-1,0 0 1,0 0 0,0 0 0,1 0-1,-1 0 1,0 0 0,-15-10 168,13 8-147,-3 0 13,-1-1 1,1 1 0,-1 0-1,0 0 1,0 1 0,-10-2-1,-8-2 28,21 4-66,-44-9 4,1-2 0,0-2 0,-59-27 0,99 38-106,0 1-1,0 0 0,-11-2 0,12 5-240,23 6 189,8-1 137,53 7 0,4 0 3,-33-2-108,61 16 144,-90-17 18,-21-9-36,1-1-1,0 1 1,-1-1 0,1 1 0,0-1-1,-1 1 1,1-1 0,-1 1 0,1-1-1,-1 1 1,1 0 0,-1-1 0,0 1-1,1 0 1,-1 0 0,0-1 0,1 1 0,-1 0-1,0 0 1,0-1 0,0 1 0,0 0-1,0 0 1,0 0 0,0 1 0,-1 0 48,0 1 0,0 0 0,0-1 0,0 1 0,-1-1 0,1 1 0,-1-1 0,1 0 1,-1 1-1,0-1 0,0 0 0,-3 2 0,-32 24 191,36-27-233,-42 30 308,-47 43 0,-42 60 32,130-131-322,0-1 1,-1 1 0,1-1 0,0 0 0,-1 0 0,0 0 0,1 0-1,-1 0 1,0 0 0,0-1 0,0 0 0,0 1 0,-5 0 0,7-2 7,0-1 1,0 1 0,0-1-1,0 0 1,0 1 0,0-1-1,0 0 1,0 0 0,1 1-1,-1-1 1,0 0 0,1 0-1,-1 0 1,1 0 0,-1 0-1,1 0 1,-1 0 0,1 0-1,0 0 1,-1-2 0,0 0-9,-5-15-4,0 0 0,2 1 0,0-1-1,1-1 1,1 1 0,1 0 0,1-1-1,0 1 1,1 0 0,1-1 0,5-21 0,0 14-1627,2 9-2729,-1 8 1823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0:1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44 1248,'-1'-1'385,"-1"0"0,1 0-1,-1-1 1,1 1 0,-1 0 0,0 0 0,1 1 0,-1-1-1,0 0 1,0 1 0,0-1 0,1 1 0,-1-1-1,0 1 1,-4 0 0,-8-4 2023,9 3-1447,0 0 1,1 1-1,-1 0 0,0-1 1,0 2-1,-13 0 4433,24-1-5079,98-9 816,-39 2-817,-24 3-119,-25 1-118,0 1-1,0 1 0,0 1 0,21 2 0,-14-1 127,-13-2 176,-9 1-54,-5 5 310,2 1-506,-1-1 0,1 0 0,-1 0-1,0-1 1,0 1 0,0 0 0,-1-1 0,0 0 0,1 0 0,-10 7 0,-3 1 184,-30 17-1,27-18-201,15-9-93,-29 18 242,-57 45 1,77-54-338,-10 6-160,1 2-1,2 1 1,0 0-1,-26 36 1,44-54-13,1 0 0,0 0-1,0 0 1,-1 1 0,2-1 0,-1 0 0,0 1 0,0-1-1,1 1 1,-1 2 0,1-4 16,0-1 0,0 1-1,0 0 1,0-1 0,0 1-1,1 0 1,-1-1 0,0 1 0,0 0-1,1-1 1,-1 1 0,0 0 0,1-1-1,-1 1 1,0-1 0,1 1-1,-1-1 1,1 1 0,-1-1 0,1 1-1,-1-1 1,1 1 0,0-1 0,-1 0-1,1 1 1,-1-1 0,1 0-1,0 0 1,-1 1 0,1-1 0,0 0-1,0 0 1,-1 0 0,1 0 0,0 0-1,-1 0 1,1 0 0,0 0-1,-1 0 1,2 0 0,20 0-3675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0:1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2388 14 1152,'-4'-2'516,"-6"-1"1240,-45-6 409,-60 18-149,106-9-1914,0 1-1,0 0 0,0 1 1,0 0-1,-13 5 1,-44 20 275,38-14-238,7-2 119,0 0 0,1 2-1,1 1 1,-28 24 0,27-22-192,-3 4-84,-3 2 309,-35 22 1,46-35-227,1 0 8,-1 0-1,-19 8 1,-50 26 60,-60 13 417,115-45-446,0 1 1,1 2-1,0 1 1,-50 35-1,13-3-67,39-28 110,-49 43 0,67-55-114,-187 202 707,164-171-721,-45 56 160,51-64 41,-31 29 1,5-6 100,23-19-283,1 1 0,2 0 1,1 2-1,2 1 0,2 1 0,-27 72 0,-65 216 458,104-308-543,-19 32-1,11-22 36,-10 18 75,9-17-14,-18 44-1,-67 210 299,89-236-356,10-34 27,-8 22 0,-40 118 126,22-74-155,20-41 67,0 1 1,-4 77-1,9 82-114,4-144 96,3-4 184,15 91 1,-8-80-97,69 290 370,-73-331-471,0-1-1,2 0 1,1 0 0,20 33 0,-11-25 83,2-1 0,31 34 0,-29-38-79,-2 1-1,-1 0 1,-1 2 0,24 45 0,12 50 177,-34-71-113,3-1 0,37 58 0,-50-93-70,2 1 0,0-2 0,1 1 0,0-2 0,1 0 0,0 0 0,1-1 0,0-1 0,34 16 0,8-1 172,96 29 0,-65-25-202,-33-9 165,0-3-1,1-2 0,60 7 1,-5-7-188,166 16 231,-199-26-150,124-7-1,-72-7-60,79-7 190,-161 11-87,201-31 60,-49-6 353,-116 23-410,111-30-86,-156 36-13,-1-1 1,0-1 0,36-23-1,-28 11 41,61-50-1,35-42 36,-31 25-183,437-399-104,-437 381 189,94-100-41,-157 156 114,-2-1 1,39-65-1,-3-21 30,-42 70-26,77-106-1,-40 85-74,24-33-143,-80 98 131,-2 0 1,24-49-1,-11 1 81,33-127 0,-50 153-26,39-150 76,-28 45 4,-19 103-67,5-139-42,-5 49-206,-5 104 293,-6-69 1,0 52-145,-7-71 95,4 68 16,1 13-81,-1 1 0,-3 0 0,-17-49 0,22 80 45,-2 0-1,1 0 0,-2 1 0,0 0 0,0 0 0,-1 1 1,-1 0-1,0 1 0,-1 0 0,0 0 0,-1 1 1,1 1-1,-25-15 0,-11-3 5,-2 3 1,-78-29-1,51 22 110,22 8-82,-12-6-48,-130-37-1,-171 0-141,-532-25 469,692 72-350,-232-10 76,348 32-182,-130 22 0,91 1-696,111-20-336,1 0 0,-27 14 0,41-18 694,-1 1-1,1 0 0,0 0 1,0 0-1,0 0 0,0 1 1,1 0-1,-1 0 0,1 0 1,0 0-1,0 0 0,1 0 1,-1 1-1,1 0 0,0-1 1,0 1-1,0 0 0,1 0 1,-2 9-1,3-10-91,-1 0 0,1-1 0,1 1 0,-1 0 0,1 4 0,0-5 197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0:0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1229 190 2400,'0'-1'82,"0"1"1,0-1-1,0 1 0,0-1 1,0 0-1,-1 1 1,1-1-1,0 1 0,0-1 1,0 1-1,-1-1 0,1 1 1,0-1-1,-1 1 0,1-1 1,0 1-1,-1-1 1,0 0-1,1 1-48,0 0-1,0 0 1,-1 0-1,1 0 1,0 0 0,0 0-1,0 0 1,0 0-1,0 0 1,0-1 0,0 1-1,0 0 1,-1 0 0,1 0-1,0 0 1,0 0-1,0 0 1,0 0 0,0-1-1,0 1 1,0 0-1,0 0 1,0 0 0,0 0-1,0 0 1,0-1 0,0 1-1,0 0 1,0 0-1,0 0 1,0 0 0,0 0-1,0-1 1,0 1-1,0 0 1,0 0 0,0 0-1,0 0 1,0 0 0,0 0-1,0 0 1,0-1-1,1 1 1,-1 0 0,0 0-1,0 0 1,0 0-1,0-2 293,0 1 0,0-1 0,0 1 0,0-1 0,0 0 0,-1 1 0,1-1 0,-1 1 0,1-1 0,-1 1 0,1 0 0,-1-1 0,0 1 0,0-1 0,-1-1 0,-27-31 4924,25 31-4992,-1-1-1,1 1 0,0-1 0,-1 1 1,0 1-1,1-1 0,-1 1 0,0-1 1,-1 1-1,-4-1 0,-15-2 145,0 1 0,0 1 0,0 1 0,0 1 0,0 1 0,0 1 0,-39 8 0,28-4-212,1 2 0,1 2 1,-1 1-1,1 2 0,-54 26 0,66-23-79,1 0-1,1 2 0,0 0 0,-21 25 0,5-6 27,-48 54 237,-50 25-25,26-23-186,97-81-173,0 1 0,1 0 0,1 0 1,0 1-1,1 0 0,0 1 0,1-1 0,0 2 1,1-1-1,-7 27 0,1 7 104,-10 98 0,20-123 7,-1-1-18,1 0-1,1 1 1,2 21 0,2 30 103,-3-47-173,6 46 1,0-44-44,2 0 0,11 30 1,28 56 25,-43-106 28,10 22 31,1 0 0,1-1 1,30 40-1,-35-56-36,0 0 0,1-1 1,1 0-1,0-1 0,1-1 0,0 0 1,0 0-1,23 10 0,-19-12-14,1-1 0,1 0-1,0-2 1,0-1 0,0 0-1,0-1 1,26 1 0,4-3 29,93-9 1,-75 0 31,0-2 1,69-20-1,-102 19-17,-1-1-1,0-2 1,-1-1-1,-1-2 1,56-36 0,19-25-6,39-27-246,-109 79 122,19-11-132,86-73 0,-125 94 233,-3 3 12,0 0-1,-1-1 0,-1-1 1,0 0-1,0 0 0,13-24 1,-12 11-60,-1-1 0,-2-1 1,0 1-1,9-53 0,-1-2 104,10-59 24,-27 138-113,16-150 131,-16 126-37,-1 0-1,-1 0 1,-8-46-1,-8-36 43,10 85-36,-13-35 1,8 31-39,8 18-47,1 1 13,0 0-1,-1 0 0,0 1 1,-1-1-1,0 1 0,0 1 0,-1-1 1,0 1-1,-1 0 0,-13-13 1,7 11 9,-1 1 0,-1 0 1,1 1-1,-2 1 0,1 0 1,-26-7-1,-6 3-38,-66-9-1,-50 5 117,161 15-100,-42-2-149,0 2 1,0 2-1,-46 7 0,79-7-117,-1 1 1,1 0-1,0 0 0,0 1 1,0 0-1,1 1 0,-1 0 1,1 1-1,1 0 0,-1 1 1,1 0-1,0 0 0,0 1 0,1 0 1,0 1-1,1-1 0,-8 12 1,-5 14-2639,1 1 1,2 0 0,-18 53 0,19-35 21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0:0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 1728,'0'-9'6144,"-5"-5"5429,5 14-11485,9-11 2106,8 5-1931,0 0 1,34-5-1,-48 10-225,1 0 0,0 1 0,-1-1 1,1 1-1,0 0 0,-1 1 0,1-1 0,-1 0 1,1 1-1,0 0 0,5 2 0,-9-3 0,1 1 0,-1-1-1,1 1 1,-1-1-1,1 0 1,-1 1 0,1-1-1,-1 1 1,0 0-1,1-1 1,-1 1 0,0-1-1,1 1 1,-1-1-1,0 1 1,0 0 0,0-1-1,1 1 1,-1 0-1,0-1 1,0 1 0,0 0-1,0-1 1,0 1 0,0 0-1,0-1 1,-1 1-1,1-1 1,0 1 0,0 0-1,-1 0 1,-7 17 481,-2-5-368,0 0-1,-1 0 1,-24 21 0,26-25-407,9-9 248,0 0 1,0 0-1,0 0 0,0 0 0,0 0 0,0 0 0,0 0 0,0 0 0,-1 0 1,1 0-1,0 0 0,0 0 0,0 1 0,0-1 0,0 0 0,0 0 0,0 0 0,0 0 1,0 0-1,0 0 0,0 0 0,0 0 0,0 0 0,0 1 0,0-1 0,0 0 1,0 0-1,0 0 0,0 0 0,0 0 0,0 0 0,0 0 0,0 1 0,0-1 0,0 0 1,0 0-1,0 0 0,0 0 0,0 0 0,0 0 0,0 0 0,0 0 0,0 0 1,0 1-1,0-1 0,0 0 0,0 0 0,1 0 0,-1 0 0,0 0 0,0 0 1,0 0-1,0 0 0,0 0 0,0 0 0,0 0 0,0 0 0,0 0 0,1 0 0,-1 0 1,1 1 5,0-1 0,-1 0 1,1 0-1,0 0 0,0 1 1,0-1-1,0 0 0,-1 1 1,1-1-1,0 0 0,0 1 1,-1-1-1,2 2 0,9 4 10,0-2-7,-1 0 1,0 0-1,0 1 1,0 0 0,0 0-1,-1 1 1,0 1-1,0-1 1,13 14 0,-20-18 42,-1-1 1,0 1 0,0-1-1,0 1 1,0 0 0,0 0-1,0-1 1,-1 1 0,1 0-1,0 0 1,-1 0 0,0 0-1,1 0 1,-1 0 0,0 0-1,0 0 1,0 0 0,0 0-1,0 0 1,-1 0 0,1-1-1,-1 4 1,0-2 40,-1 0 1,1 0-1,0 1 1,-1-1-1,0-1 1,0 1-1,0 0 1,0 0-1,0-1 1,-1 1-1,1-1 1,-1 0-1,-2 2 1,0 0-74,0-1 1,-1 0 0,1 0-1,0 0 1,-1-1 0,-8 2-1,13-3-202,-1-1 0,1 1-1,-1-1 1,1 0 0,-1 0 0,0 0-1,1 0 1,-1 0 0,1 0 0,-1 0-1,0 0 1,1-1 0,-1 1 0,1 0-1,-1-1 1,1 1 0,-1-1-1,1 0 1,0 0 0,-1 1 0,1-1-1,0 0 1,-1 0 0,1 0 0,0 0-1,0-1 1,0 1 0,0 0 0,0 0-1,0-1 1,-1-1 0,1 0-574,0 1 0,1-1 0,-1 1 1,0-1-1,1 1 0,-1-1 0,1 0 0,0 1 1,0-1-1,0 0 0,0 1 0,1-1 0,0-2 1,7-8-2165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0:0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12 3072,'14'-12'12634,"-15"25"-9722,-25 105 272,-73 201-1568,68-232-1198,0-1 44,22-65-359,8-18-90,-1-1-1,1 2 1,0-1-1,-1 0 0,2 0 1,-1 0-1,-1 5 1,3-8-5,-1 1 0,1-1 0,-1 0 0,1 1 0,-1-1 0,1 0 0,-1 1 0,1-1 0,0 0 0,-1 0 0,1 0 0,-1 1 0,1-1 0,-1 0 0,1 0 0,0 0 0,-1 0 0,1 0 0,0 0 0,-1 0 1,2 0-1,19 0 95,-16-1-31,35-1-105,71-13 1,-4 1 113,-104 13-88,6 0 60,1 1 0,-1-1-1,1 1 1,-1 1 0,1 0-1,8 2 1,-10 2 340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0:0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 8064,'-3'-9'10527,"-1"25"-6721,0 7-2346,0 4-1158,-11 55 312,12-58-659,-1 4-6,0-20-70,3-7-24,1 0 0,-1 0-1,0 0 1,1 0-1,-1 0 1,1 0 0,-1 0-1,1 0 1,0 1 0,-1-1-1,1 0 1,0 0-1,0 0 1,0 0 0,0 1-1,0-1 1,0 0-1,0 0 1,0 0 0,1 2-1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0:0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 8800,'-10'-21'4000,"10"9"-289,0 7-3135,5 2-384,0-6-992,-1 9 449,1 0-1825,0 5 1216,0-5-3104,4 7 2304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0:2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2661 1 1248,'-57'17'5141,"-112"14"-2483,159-30-2633,-12 4 325,1 0 1,-42 15 0,-38 25 927,-35 16-366,-78 26-234,135-58-156,-92 48 1,-6 4 178,174-80-698,-42 17 79,-72 34 177,94-41-157,-116 65 313,119-63-392,0 1 1,1 1 0,1 0-1,-27 30 1,-81 120 94,26-28 73,72-103-115,-185 248 696,-12 61-505,206-312-202,1 1 0,1 0-1,2 1 1,2 1 0,-19 68 0,-76 481 1258,95-437-1159,3-33-136,-17 230 329,17-208-298,-3 176 170,8 41-90,34 63-228,-26-382 119,40 289 269,-21-179-321,3 0-52,-18-112 72,2 0 0,20 47 0,-19-59 11,0 0 0,2 0 0,0-1 0,1-1-1,16 18 1,84 74 166,-37-37-136,201 211 9,-255-262-38,1-1-1,0-1 1,2-1-1,0-1 1,1-1 0,1-1-1,0-1 1,1-2-1,46 14 1,198 57-37,-118-23 120,-13-5 124,124 12-14,14 5 106,-199-48-278,116 20-1,-139-33 37,496 69 242,-251-62-437,-152-22 365,-113 1-143,0-1-1,38-11 0,258-88 51,-185 42-145,41-15 61,109-5 66,-6 1-183,-46 10 244,-193 56-193,-1-2 1,63-28-1,-81 28-27,0-2 0,-1-1 0,-1-2 0,34-28 1,10-19 26,-33 29 11,53-37 1,156-73-1,-123 77-133,-79 41 107,-2-2 0,-1-2-1,-1-3 1,53-56 0,227-207-262,-320 295 282,103-90-15,-88 75-4,-1 0 1,-2-1-1,18-26 0,-6-4-97,43-99 1,-20 36-19,35-48-7,42-91 273,-20-21-262,-77 188-47,7-26 94,-4-2 0,21-128 0,5-244 181,-56 158-499,-7 228 314,1 20 161,-5 0 1,-3 1 0,-3-1-1,-39-138 1,36 179-96,-1 0 1,-3 1 0,0 1-1,-3 1 1,-1 0 0,-2 2-1,-37-44 1,-12-5 64,-34-43-102,69 76 6,-51-65-25,70 95 88,0 1 0,-1 0 0,-27-20 0,19 21-37,-1 1-1,-1 1 1,-49-20-1,-101-27-127,103 38 68,-11-3 7,-102-21 0,-122-6 115,71 14-208,185 31 124,-534-114 194,-30-1-401,215 89 593,-2 32-287,349 5-32,-104 3 166,-319 48 0,403-37-314,-432 87-1863,434-78-3228,48-14 427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2:10:38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 1728,'1'-2'248,"0"-1"0,0 0 0,0 1 0,0-1 0,0 1 0,1-1 0,-1 1 0,1-1 0,-1 1 0,1 0 0,3-3 0,-4 4 44,1-1 1,-1 1 0,1-1-1,-1 0 1,1 1 0,-1-1-1,0 0 1,0 0-1,0 0 1,0 0 0,0 0-1,-1 0 1,1 0-1,0-3 1,-4 8 617,-4 9-836,4-7-144,1 0 0,0 0 1,0 0-1,-2 6 0,4-8 64,-1 0 0,1 0 1,0 1-1,0-1 0,0 0 1,1 0-1,-1 0 0,1 0 1,-1 0-1,1 0 0,0 0 1,2 3-1,-2-4 43,0-1-1,-1 1 1,1-1 0,0 1-1,0-1 1,1 0 0,-1 1-1,0-1 1,0 0 0,1 0-1,-1 0 1,0 0 0,1 0-1,-1 0 1,1-1-1,0 1 1,-1 0 0,1-1-1,-1 1 1,1-1 0,0 1-1,-1-1 1,1 0 0,3 0-1,0 0 73,-1-1 0,1 0 0,0 0-1,-1 0 1,1-1 0,-1 1 0,1-1-1,-1 0 1,0-1 0,5-3 0,1 0 90,-1 0 1,0-2-1,10-10 1,-13 12-60,-1 0 0,1 0-1,-1-1 1,0 0 0,-1 0 0,0 0 0,0-1 0,3-7 0,-7 13-115,1 1 1,-1 0 0,0 0-1,0-1 1,0 1 0,0 0 0,0 0-1,0-1 1,0 1 0,0 0-1,0 0 1,-1-1 0,1 1 0,0 0-1,-1 0 1,1 0 0,-1-1-1,1 1 1,-1 0 0,0 0 0,1 0-1,-1 0 1,0 0 0,0 0-1,0 0 1,0 0 0,0 1 0,0-1-1,0 0 1,0 0 0,0 1-1,0-1 1,-2 0 0,1 0-49,-1 0 1,1 0-1,-1 0 1,1 1 0,-1-1-1,0 1 1,1-1-1,-1 1 1,0 0-1,1 0 1,-1 0-1,0 0 1,-4 2 0,-1 1-24,1 0 1,0 0 0,1 1-1,-1 0 1,1 0 0,0 1-1,0 0 1,0 0 0,0 0-1,1 1 1,0 0 0,0 0-1,1 0 1,0 0 0,0 1-1,0 0 1,1 0 0,0 0-1,0 0 1,0 0 0,-2 13-1,5-14 86,-1-1 0,1 0 0,-1 0 0,1 1 0,1-1 0,0 8 0,0-11-3,-1 0 1,1 1-1,0-1 1,0 0-1,-1 0 1,1 0-1,1 0 1,-1 0-1,0-1 1,0 1-1,1 0 1,-1 0-1,1-1 1,-1 1-1,1-1 1,0 1-1,-1-1 1,4 2-1,-2-2 30,0 0 0,0 1 0,0-1 0,1-1 0,-1 1 0,0 0 0,1-1 0,-1 0 0,1 1 0,-1-2 1,1 1-1,-1 0 0,0 0 0,1-1 0,-1 0 0,0 0 0,5-2 0,6-2 115,0-1 0,22-15 1,-17 10-54,-5 2 11,0 1 0,0-2-1,0 0 1,-2 0 0,1-1 0,-1-1 0,-1 0 0,20-27-1,-30 38-133,0 0 0,-1 0-1,1-1 1,0 1 0,-1 0 0,1-1-1,-1 1 1,1-1 0,-1 1-1,0 0 1,1-1 0,-1 1-1,0-1 1,0 1 0,0-1-1,0 1 1,0-1 0,-1 1-1,1 0 1,0-1 0,-1 1-1,1-1 1,-1 1 0,1 0-1,-1-1 1,0 1 0,1 0-1,-1-1 1,0 1 0,0 0-1,-1-1 1,0 0-28,0 0 1,0 1-1,0-1 0,-1 1 1,1 0-1,-1 0 1,1-1-1,-1 1 0,1 1 1,-1-1-1,1 0 0,-1 1 1,0-1-1,1 1 0,-1 0 1,0 0-1,-4 0 0,-4 2-70,-1 0-1,1 1 1,0 0-1,0 1 1,1 0 0,-1 0-1,1 2 1,0-1-1,0 1 1,1 0-1,-1 1 1,2 0-1,-16 15 1,17-15 80,1 0 0,0 1 1,0-1-1,0 1 0,1 1 1,0-1-1,1 1 0,-1 0 1,2 0-1,-1 0 0,1 0 1,1 0-1,0 1 0,0 0 1,1-1-1,0 18 0,1-22 49,0-1 0,0 0-1,1 0 1,0 0 0,0 0-1,0 0 1,0 0 0,1 0-1,0 0 1,-1 0 0,1 0 0,1-1-1,-1 1 1,0-1 0,1 0-1,0 1 1,0-1 0,0 0-1,0-1 1,0 1 0,0 0 0,1-1-1,0 0 1,-1 0 0,1 0-1,0 0 1,0-1 0,0 1-1,0-1 1,0 0 0,0 0 0,0-1-1,0 1 1,1-1 0,-1 0-1,0 0 1,0 0 0,0-1-1,1 1 1,-1-1 0,7-2-1,1-2 97,-1 0-1,0 0 0,0-1 0,0-1 0,0 0 0,-1 0 0,-1-1 1,11-10-1,-11 10-78,-1-1-1,0 0 1,-1 0 0,0 0 0,0-1 0,9-18-1,-14 24-35,-1 0-1,1 0 0,-1 0 1,1 0-1,-1-1 1,-1 1-1,1 0 0,0-1 1,-1 1-1,0 0 0,0-1 1,-1 1-1,1 0 1,-1-1-1,0 1 0,0 0 1,0 0-1,0 0 0,-1 0 1,-3-7-1,3 8-35,0 1 1,0-1-1,0 1 0,-1-1 1,1 1-1,-1 0 0,1 0 1,-1 0-1,0 1 0,0-1 1,1 0-1,-1 1 0,0 0 1,0 0-1,-1 0 0,1 0 1,0 0-1,-4 0 0,-3 0-67,-1 0-1,1 1 1,-1 0 0,-10 2-1,11-1 51,0 1-1,1 0 0,-1 1 0,1 0 0,0 1 0,-1 0 1,1 0-1,1 1 0,-1 0 0,1 0 0,0 1 0,0 0 0,-8 9 1,8-7 10,1-1 0,0 2 1,1-1-1,0 1 1,0 0-1,1 0 1,0 0-1,0 1 0,1 0 1,0 0-1,1 0 1,-2 11-1,4-17 44,1 0-1,-1 0 0,1 0 1,0 0-1,0 0 1,0 0-1,1 0 0,0 0 1,-1 0-1,1 0 1,1 0-1,-1 0 0,1 0 1,1 4-1,-1-6 10,-1 0-1,1 0 0,0 0 1,-1 0-1,1 0 1,0 0-1,0 0 1,0-1-1,1 1 0,-1-1 1,0 0-1,1 1 1,-1-1-1,0 0 0,1 0 1,-1 0-1,1-1 1,0 1-1,-1-1 1,1 1-1,0-1 0,4 0 1,1-1 37,0 0 0,0 0 0,-1-1 1,1 0-1,0 0 0,0-1 0,-1 0 0,0 0 0,1 0 1,-1-1-1,11-9 0,3-3 94,-1 0 0,23-26-1,-29 27-56,-1 0-1,16-24 0,-26 35-76,-1 1-1,0-1 1,0 0-1,0 0 0,0 0 1,-1 0-1,1 0 0,-1 0 1,0 0-1,0-1 1,-1 1-1,1 0 0,-1-5 1,0 7-21,0 0 0,0 0 0,-1-1 1,1 1-1,0 0 0,-1 0 0,0 0 0,1 0 1,-1 0-1,0 0 0,0 0 0,0 0 0,0 1 1,-1-1-1,1 0 0,0 0 0,-1 1 0,1-1 1,-1 1-1,0-1 0,1 1 0,-1 0 0,0 0 1,-3-2-1,0 1-35,0 0 1,0 0-1,0 1 0,0 0 1,0 0-1,0 0 0,0 0 1,-9 1-1,2 0 17,0 1 0,0 1 0,0 0 0,0 1 0,1 0 0,-1 1-1,1 1 1,0-1 0,0 2 0,1-1 0,-1 1 0,-17 15 0,19-15 2,1 1-1,0 1 1,0 0 0,1 0-1,0 0 1,1 1 0,-1 0-1,2 0 1,-1 0 0,1 1-1,1 0 1,0 0 0,0 0-1,-4 18 1,8-23-113,-1-1-1,1 1 1,0-1-1,0 1 1,0-1-1,1 0 1,-1 1-1,1-1 1,0 1-1,0-1 1,1 0-1,-1 0 1,1 0-1,0 0 1,0 0-1,3 4 1,22 26-1145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9258-F445-6EAA-DD63-D7CF6C4E4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BA44E-FAA4-B3DD-FA1F-12DFD15B8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777BF-A86B-2930-DA03-1D1283CA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C86B-07A8-412F-9FCB-057C4AA22A7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CEB3-AEA2-13BF-DC5F-FCFCCACC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D0EF3-82C4-4D3A-27E4-1D0DAE9F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59C2-31CB-4819-AC4E-DB31CB20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C1AE-3D4A-A7FB-96FC-A3604918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15BC5-DE4A-F00D-720B-64ACC4983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A704D-834A-169F-1A62-CDF2AE5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C86B-07A8-412F-9FCB-057C4AA22A7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56416-B8D0-5030-4DDB-30A5FF8D9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C3320-E91B-C158-863D-4DD28511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59C2-31CB-4819-AC4E-DB31CB20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7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4B12E-AC3D-6ED0-C9D4-AFBFC505C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BD314-7798-272B-B59D-79C4BFFA9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FCAA7-16E3-089B-BC59-AA7A4F05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C86B-07A8-412F-9FCB-057C4AA22A7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0A0DB-5093-6EE7-A809-EBB6006F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5EC7-2250-C1D3-E8D0-11A35658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59C2-31CB-4819-AC4E-DB31CB20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1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BBD85-26B6-CA85-3CB1-A146D731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1BB5F-36AE-17BD-A3B4-30F512E43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5EBF-51F2-E70A-6437-2633C740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C86B-07A8-412F-9FCB-057C4AA22A7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52352-52B2-49B1-F233-919974C7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6CD0B-2B2C-79F3-18B3-9017C7AC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59C2-31CB-4819-AC4E-DB31CB20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0700-FF5A-0370-20F5-1893A8A7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13EC7-71DD-6617-B86F-933A3A27E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82603-C5CD-7ED7-668E-7802208B9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C86B-07A8-412F-9FCB-057C4AA22A7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1A762-2EE6-6989-C5AC-618279D5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5ADCF-C600-CD7A-F8FE-C607874F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59C2-31CB-4819-AC4E-DB31CB20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3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519D-D747-1982-E974-238C4B2D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EF680-8595-CAEB-FD05-254B6F26D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8B8AD-3670-AA96-37C5-E006F5BF6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31F67-BD02-5C1D-8742-EC0E365F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C86B-07A8-412F-9FCB-057C4AA22A7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3D5FF-D7C1-4547-A1EE-E9696147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507D0-6A47-7523-AEE4-5C78C91E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59C2-31CB-4819-AC4E-DB31CB20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5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4714-AF4B-98EE-9851-FE8AF32A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E1BE3-ECAA-6C6D-678F-53AB37C0F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0F985-1AFC-1D9C-B319-CA0A1039E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5CBD6-D0B3-97B9-AFB2-465A8AD5A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CFA91-CA5B-6C6F-1D46-1E6858959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57CBA4-3E3E-A5BF-CF62-60981FDF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C86B-07A8-412F-9FCB-057C4AA22A7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C1512-019D-7539-BC6E-3CAADF12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6B6B8C-25E4-F189-4CCB-8AF68F87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59C2-31CB-4819-AC4E-DB31CB20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2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92E3C-F39D-015B-8D5B-68D7ECAD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8994B-82E9-B032-9968-16B843E8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C86B-07A8-412F-9FCB-057C4AA22A7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72C8B-50FB-411D-7EA5-39E14919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76D38-5CD0-ECDD-6A2B-6236C6FC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59C2-31CB-4819-AC4E-DB31CB20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6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9769E-9A14-B2F0-9A95-6800D6FC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C86B-07A8-412F-9FCB-057C4AA22A7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5D06C-E84B-498B-E16C-B00FB2DD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FF32E-0BC2-A6F2-6DB7-DBD75A0A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59C2-31CB-4819-AC4E-DB31CB20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4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5836-B41F-79CC-E4F8-C3926FCC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CFB74-EE01-3673-1757-614126561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8E3D1-8AC5-6299-B0EC-396BA88A4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576F9-031C-D5DF-ADCC-BE38FA81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C86B-07A8-412F-9FCB-057C4AA22A7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94293-6155-CF05-2369-E343E0CB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51CC1-7FAB-3E49-A42D-2401983E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59C2-31CB-4819-AC4E-DB31CB20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4DF-DFD7-F535-F26D-FC4D4E36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E92F2-4A8F-82A6-C300-35BE9A8FE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A698A-E14F-EEA1-B676-36BD51D38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6E7CF-F91D-052B-80B9-1C82CE1B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C86B-07A8-412F-9FCB-057C4AA22A7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0349A-ED1D-9AE8-4801-AB41EE5D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BA2E3-72F3-5E8D-C5E1-AB956956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59C2-31CB-4819-AC4E-DB31CB20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9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6321C-D5A0-4EF5-B9E1-D56F0ABF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72B56-6AC0-19FD-E4E2-D237D97D4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BC685-0627-38F1-715E-B0351212E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C86B-07A8-412F-9FCB-057C4AA22A7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C524-4115-A485-6DAB-E1283FBF0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A512D-1FA5-7273-3599-B7828CB66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E59C2-31CB-4819-AC4E-DB31CB20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1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41.png"/><Relationship Id="rId21" Type="http://schemas.openxmlformats.org/officeDocument/2006/relationships/image" Target="../media/image5761.png"/><Relationship Id="rId324" Type="http://schemas.openxmlformats.org/officeDocument/2006/relationships/customXml" Target="../ink/ink1290.xml"/><Relationship Id="rId531" Type="http://schemas.openxmlformats.org/officeDocument/2006/relationships/image" Target="../media/image831.png"/><Relationship Id="rId170" Type="http://schemas.openxmlformats.org/officeDocument/2006/relationships/customXml" Target="../ink/ink1213.xml"/><Relationship Id="rId268" Type="http://schemas.openxmlformats.org/officeDocument/2006/relationships/customXml" Target="../ink/ink1262.xml"/><Relationship Id="rId475" Type="http://schemas.openxmlformats.org/officeDocument/2006/relationships/image" Target="../media/image803.png"/><Relationship Id="rId32" Type="http://schemas.openxmlformats.org/officeDocument/2006/relationships/customXml" Target="../ink/ink1144.xml"/><Relationship Id="rId128" Type="http://schemas.openxmlformats.org/officeDocument/2006/relationships/customXml" Target="../ink/ink1192.xml"/><Relationship Id="rId335" Type="http://schemas.openxmlformats.org/officeDocument/2006/relationships/image" Target="../media/image7331.png"/><Relationship Id="rId542" Type="http://schemas.openxmlformats.org/officeDocument/2006/relationships/customXml" Target="../ink/ink1399.xml"/><Relationship Id="rId181" Type="http://schemas.openxmlformats.org/officeDocument/2006/relationships/image" Target="../media/image6561.png"/><Relationship Id="rId402" Type="http://schemas.openxmlformats.org/officeDocument/2006/relationships/customXml" Target="../ink/ink1329.xml"/><Relationship Id="rId279" Type="http://schemas.openxmlformats.org/officeDocument/2006/relationships/image" Target="../media/image7051.png"/><Relationship Id="rId486" Type="http://schemas.openxmlformats.org/officeDocument/2006/relationships/customXml" Target="../ink/ink1371.xml"/><Relationship Id="rId43" Type="http://schemas.openxmlformats.org/officeDocument/2006/relationships/image" Target="../media/image5871.png"/><Relationship Id="rId139" Type="http://schemas.openxmlformats.org/officeDocument/2006/relationships/image" Target="../media/image6351.png"/><Relationship Id="rId346" Type="http://schemas.openxmlformats.org/officeDocument/2006/relationships/customXml" Target="../ink/ink1301.xml"/><Relationship Id="rId192" Type="http://schemas.openxmlformats.org/officeDocument/2006/relationships/customXml" Target="../ink/ink1224.xml"/><Relationship Id="rId206" Type="http://schemas.openxmlformats.org/officeDocument/2006/relationships/customXml" Target="../ink/ink1231.xml"/><Relationship Id="rId413" Type="http://schemas.openxmlformats.org/officeDocument/2006/relationships/image" Target="../media/image7721.png"/><Relationship Id="rId248" Type="http://schemas.openxmlformats.org/officeDocument/2006/relationships/customXml" Target="../ink/ink1252.xml"/><Relationship Id="rId455" Type="http://schemas.openxmlformats.org/officeDocument/2006/relationships/image" Target="../media/image793.png"/><Relationship Id="rId497" Type="http://schemas.openxmlformats.org/officeDocument/2006/relationships/image" Target="../media/image814.png"/><Relationship Id="rId12" Type="http://schemas.openxmlformats.org/officeDocument/2006/relationships/customXml" Target="../ink/ink1134.xml"/><Relationship Id="rId108" Type="http://schemas.openxmlformats.org/officeDocument/2006/relationships/customXml" Target="../ink/ink1182.xml"/><Relationship Id="rId315" Type="http://schemas.openxmlformats.org/officeDocument/2006/relationships/image" Target="../media/image7231.png"/><Relationship Id="rId357" Type="http://schemas.openxmlformats.org/officeDocument/2006/relationships/image" Target="../media/image7441.png"/><Relationship Id="rId522" Type="http://schemas.openxmlformats.org/officeDocument/2006/relationships/customXml" Target="../ink/ink1389.xml"/><Relationship Id="rId54" Type="http://schemas.openxmlformats.org/officeDocument/2006/relationships/customXml" Target="../ink/ink1155.xml"/><Relationship Id="rId96" Type="http://schemas.openxmlformats.org/officeDocument/2006/relationships/customXml" Target="../ink/ink1176.xml"/><Relationship Id="rId161" Type="http://schemas.openxmlformats.org/officeDocument/2006/relationships/image" Target="../media/image6461.png"/><Relationship Id="rId217" Type="http://schemas.openxmlformats.org/officeDocument/2006/relationships/image" Target="../media/image6741.png"/><Relationship Id="rId399" Type="http://schemas.openxmlformats.org/officeDocument/2006/relationships/image" Target="../media/image7651.png"/><Relationship Id="rId259" Type="http://schemas.openxmlformats.org/officeDocument/2006/relationships/image" Target="../media/image6951.png"/><Relationship Id="rId424" Type="http://schemas.openxmlformats.org/officeDocument/2006/relationships/customXml" Target="../ink/ink1340.xml"/><Relationship Id="rId466" Type="http://schemas.openxmlformats.org/officeDocument/2006/relationships/customXml" Target="../ink/ink1361.xml"/><Relationship Id="rId23" Type="http://schemas.openxmlformats.org/officeDocument/2006/relationships/image" Target="../media/image5771.png"/><Relationship Id="rId119" Type="http://schemas.openxmlformats.org/officeDocument/2006/relationships/image" Target="../media/image6251.png"/><Relationship Id="rId270" Type="http://schemas.openxmlformats.org/officeDocument/2006/relationships/customXml" Target="../ink/ink1263.xml"/><Relationship Id="rId326" Type="http://schemas.openxmlformats.org/officeDocument/2006/relationships/customXml" Target="../ink/ink1291.xml"/><Relationship Id="rId533" Type="http://schemas.openxmlformats.org/officeDocument/2006/relationships/image" Target="../media/image832.png"/><Relationship Id="rId65" Type="http://schemas.openxmlformats.org/officeDocument/2006/relationships/image" Target="../media/image5981.png"/><Relationship Id="rId130" Type="http://schemas.openxmlformats.org/officeDocument/2006/relationships/customXml" Target="../ink/ink1193.xml"/><Relationship Id="rId368" Type="http://schemas.openxmlformats.org/officeDocument/2006/relationships/customXml" Target="../ink/ink1312.xml"/><Relationship Id="rId172" Type="http://schemas.openxmlformats.org/officeDocument/2006/relationships/customXml" Target="../ink/ink1214.xml"/><Relationship Id="rId228" Type="http://schemas.openxmlformats.org/officeDocument/2006/relationships/customXml" Target="../ink/ink1242.xml"/><Relationship Id="rId435" Type="http://schemas.openxmlformats.org/officeDocument/2006/relationships/image" Target="../media/image7831.png"/><Relationship Id="rId477" Type="http://schemas.openxmlformats.org/officeDocument/2006/relationships/image" Target="../media/image804.png"/><Relationship Id="rId281" Type="http://schemas.openxmlformats.org/officeDocument/2006/relationships/image" Target="../media/image7061.png"/><Relationship Id="rId337" Type="http://schemas.openxmlformats.org/officeDocument/2006/relationships/image" Target="../media/image7341.png"/><Relationship Id="rId502" Type="http://schemas.openxmlformats.org/officeDocument/2006/relationships/customXml" Target="../ink/ink1379.xml"/><Relationship Id="rId34" Type="http://schemas.openxmlformats.org/officeDocument/2006/relationships/customXml" Target="../ink/ink1145.xml"/><Relationship Id="rId76" Type="http://schemas.openxmlformats.org/officeDocument/2006/relationships/customXml" Target="../ink/ink1166.xml"/><Relationship Id="rId141" Type="http://schemas.openxmlformats.org/officeDocument/2006/relationships/image" Target="../media/image6361.png"/><Relationship Id="rId379" Type="http://schemas.openxmlformats.org/officeDocument/2006/relationships/image" Target="../media/image7551.png"/><Relationship Id="rId544" Type="http://schemas.openxmlformats.org/officeDocument/2006/relationships/customXml" Target="../ink/ink1400.xml"/><Relationship Id="rId7" Type="http://schemas.openxmlformats.org/officeDocument/2006/relationships/image" Target="../media/image5691.png"/><Relationship Id="rId183" Type="http://schemas.openxmlformats.org/officeDocument/2006/relationships/image" Target="../media/image6571.png"/><Relationship Id="rId239" Type="http://schemas.openxmlformats.org/officeDocument/2006/relationships/image" Target="../media/image6851.png"/><Relationship Id="rId390" Type="http://schemas.openxmlformats.org/officeDocument/2006/relationships/customXml" Target="../ink/ink1323.xml"/><Relationship Id="rId404" Type="http://schemas.openxmlformats.org/officeDocument/2006/relationships/customXml" Target="../ink/ink1330.xml"/><Relationship Id="rId446" Type="http://schemas.openxmlformats.org/officeDocument/2006/relationships/customXml" Target="../ink/ink1351.xml"/><Relationship Id="rId250" Type="http://schemas.openxmlformats.org/officeDocument/2006/relationships/customXml" Target="../ink/ink1253.xml"/><Relationship Id="rId292" Type="http://schemas.openxmlformats.org/officeDocument/2006/relationships/customXml" Target="../ink/ink1274.xml"/><Relationship Id="rId306" Type="http://schemas.openxmlformats.org/officeDocument/2006/relationships/customXml" Target="../ink/ink1281.xml"/><Relationship Id="rId488" Type="http://schemas.openxmlformats.org/officeDocument/2006/relationships/customXml" Target="../ink/ink1372.xml"/><Relationship Id="rId45" Type="http://schemas.openxmlformats.org/officeDocument/2006/relationships/image" Target="../media/image5881.png"/><Relationship Id="rId87" Type="http://schemas.openxmlformats.org/officeDocument/2006/relationships/image" Target="../media/image6091.png"/><Relationship Id="rId110" Type="http://schemas.openxmlformats.org/officeDocument/2006/relationships/customXml" Target="../ink/ink1183.xml"/><Relationship Id="rId348" Type="http://schemas.openxmlformats.org/officeDocument/2006/relationships/customXml" Target="../ink/ink1302.xml"/><Relationship Id="rId513" Type="http://schemas.openxmlformats.org/officeDocument/2006/relationships/image" Target="../media/image822.png"/><Relationship Id="rId152" Type="http://schemas.openxmlformats.org/officeDocument/2006/relationships/customXml" Target="../ink/ink1204.xml"/><Relationship Id="rId194" Type="http://schemas.openxmlformats.org/officeDocument/2006/relationships/customXml" Target="../ink/ink1225.xml"/><Relationship Id="rId208" Type="http://schemas.openxmlformats.org/officeDocument/2006/relationships/customXml" Target="../ink/ink1232.xml"/><Relationship Id="rId415" Type="http://schemas.openxmlformats.org/officeDocument/2006/relationships/image" Target="../media/image7731.png"/><Relationship Id="rId457" Type="http://schemas.openxmlformats.org/officeDocument/2006/relationships/image" Target="../media/image794.png"/><Relationship Id="rId261" Type="http://schemas.openxmlformats.org/officeDocument/2006/relationships/image" Target="../media/image6961.png"/><Relationship Id="rId499" Type="http://schemas.openxmlformats.org/officeDocument/2006/relationships/image" Target="../media/image815.png"/><Relationship Id="rId14" Type="http://schemas.openxmlformats.org/officeDocument/2006/relationships/customXml" Target="../ink/ink1135.xml"/><Relationship Id="rId56" Type="http://schemas.openxmlformats.org/officeDocument/2006/relationships/customXml" Target="../ink/ink1156.xml"/><Relationship Id="rId317" Type="http://schemas.openxmlformats.org/officeDocument/2006/relationships/image" Target="../media/image7241.png"/><Relationship Id="rId359" Type="http://schemas.openxmlformats.org/officeDocument/2006/relationships/image" Target="../media/image7451.png"/><Relationship Id="rId524" Type="http://schemas.openxmlformats.org/officeDocument/2006/relationships/customXml" Target="../ink/ink1390.xml"/><Relationship Id="rId98" Type="http://schemas.openxmlformats.org/officeDocument/2006/relationships/customXml" Target="../ink/ink1177.xml"/><Relationship Id="rId121" Type="http://schemas.openxmlformats.org/officeDocument/2006/relationships/image" Target="../media/image6261.png"/><Relationship Id="rId163" Type="http://schemas.openxmlformats.org/officeDocument/2006/relationships/image" Target="../media/image6471.png"/><Relationship Id="rId219" Type="http://schemas.openxmlformats.org/officeDocument/2006/relationships/image" Target="../media/image6751.png"/><Relationship Id="rId370" Type="http://schemas.openxmlformats.org/officeDocument/2006/relationships/customXml" Target="../ink/ink1313.xml"/><Relationship Id="rId426" Type="http://schemas.openxmlformats.org/officeDocument/2006/relationships/customXml" Target="../ink/ink1341.xml"/><Relationship Id="rId230" Type="http://schemas.openxmlformats.org/officeDocument/2006/relationships/customXml" Target="../ink/ink1243.xml"/><Relationship Id="rId468" Type="http://schemas.openxmlformats.org/officeDocument/2006/relationships/customXml" Target="../ink/ink1362.xml"/><Relationship Id="rId25" Type="http://schemas.openxmlformats.org/officeDocument/2006/relationships/image" Target="../media/image5781.png"/><Relationship Id="rId67" Type="http://schemas.openxmlformats.org/officeDocument/2006/relationships/image" Target="../media/image5991.png"/><Relationship Id="rId272" Type="http://schemas.openxmlformats.org/officeDocument/2006/relationships/customXml" Target="../ink/ink1264.xml"/><Relationship Id="rId328" Type="http://schemas.openxmlformats.org/officeDocument/2006/relationships/customXml" Target="../ink/ink1292.xml"/><Relationship Id="rId535" Type="http://schemas.openxmlformats.org/officeDocument/2006/relationships/image" Target="../media/image833.png"/><Relationship Id="rId132" Type="http://schemas.openxmlformats.org/officeDocument/2006/relationships/customXml" Target="../ink/ink1194.xml"/><Relationship Id="rId174" Type="http://schemas.openxmlformats.org/officeDocument/2006/relationships/customXml" Target="../ink/ink1215.xml"/><Relationship Id="rId381" Type="http://schemas.openxmlformats.org/officeDocument/2006/relationships/image" Target="../media/image7561.png"/><Relationship Id="rId241" Type="http://schemas.openxmlformats.org/officeDocument/2006/relationships/image" Target="../media/image6861.png"/><Relationship Id="rId437" Type="http://schemas.openxmlformats.org/officeDocument/2006/relationships/image" Target="../media/image7841.png"/><Relationship Id="rId479" Type="http://schemas.openxmlformats.org/officeDocument/2006/relationships/image" Target="../media/image805.png"/><Relationship Id="rId36" Type="http://schemas.openxmlformats.org/officeDocument/2006/relationships/customXml" Target="../ink/ink1146.xml"/><Relationship Id="rId283" Type="http://schemas.openxmlformats.org/officeDocument/2006/relationships/image" Target="../media/image7071.png"/><Relationship Id="rId339" Type="http://schemas.openxmlformats.org/officeDocument/2006/relationships/image" Target="../media/image7351.png"/><Relationship Id="rId490" Type="http://schemas.openxmlformats.org/officeDocument/2006/relationships/customXml" Target="../ink/ink1373.xml"/><Relationship Id="rId504" Type="http://schemas.openxmlformats.org/officeDocument/2006/relationships/customXml" Target="../ink/ink1380.xml"/><Relationship Id="rId546" Type="http://schemas.openxmlformats.org/officeDocument/2006/relationships/customXml" Target="../ink/ink1401.xml"/><Relationship Id="rId78" Type="http://schemas.openxmlformats.org/officeDocument/2006/relationships/customXml" Target="../ink/ink1167.xml"/><Relationship Id="rId101" Type="http://schemas.openxmlformats.org/officeDocument/2006/relationships/image" Target="../media/image6161.png"/><Relationship Id="rId143" Type="http://schemas.openxmlformats.org/officeDocument/2006/relationships/image" Target="../media/image6371.png"/><Relationship Id="rId185" Type="http://schemas.openxmlformats.org/officeDocument/2006/relationships/image" Target="../media/image6581.png"/><Relationship Id="rId350" Type="http://schemas.openxmlformats.org/officeDocument/2006/relationships/customXml" Target="../ink/ink1303.xml"/><Relationship Id="rId406" Type="http://schemas.openxmlformats.org/officeDocument/2006/relationships/customXml" Target="../ink/ink1331.xml"/><Relationship Id="rId9" Type="http://schemas.openxmlformats.org/officeDocument/2006/relationships/image" Target="../media/image5701.png"/><Relationship Id="rId210" Type="http://schemas.openxmlformats.org/officeDocument/2006/relationships/customXml" Target="../ink/ink1233.xml"/><Relationship Id="rId392" Type="http://schemas.openxmlformats.org/officeDocument/2006/relationships/customXml" Target="../ink/ink1324.xml"/><Relationship Id="rId448" Type="http://schemas.openxmlformats.org/officeDocument/2006/relationships/customXml" Target="../ink/ink1352.xml"/><Relationship Id="rId252" Type="http://schemas.openxmlformats.org/officeDocument/2006/relationships/customXml" Target="../ink/ink1254.xml"/><Relationship Id="rId294" Type="http://schemas.openxmlformats.org/officeDocument/2006/relationships/customXml" Target="../ink/ink1275.xml"/><Relationship Id="rId308" Type="http://schemas.openxmlformats.org/officeDocument/2006/relationships/customXml" Target="../ink/ink1282.xml"/><Relationship Id="rId515" Type="http://schemas.openxmlformats.org/officeDocument/2006/relationships/image" Target="../media/image823.png"/><Relationship Id="rId47" Type="http://schemas.openxmlformats.org/officeDocument/2006/relationships/image" Target="../media/image5891.png"/><Relationship Id="rId89" Type="http://schemas.openxmlformats.org/officeDocument/2006/relationships/image" Target="../media/image6101.png"/><Relationship Id="rId112" Type="http://schemas.openxmlformats.org/officeDocument/2006/relationships/customXml" Target="../ink/ink1184.xml"/><Relationship Id="rId154" Type="http://schemas.openxmlformats.org/officeDocument/2006/relationships/customXml" Target="../ink/ink1205.xml"/><Relationship Id="rId361" Type="http://schemas.openxmlformats.org/officeDocument/2006/relationships/image" Target="../media/image7461.png"/><Relationship Id="rId196" Type="http://schemas.openxmlformats.org/officeDocument/2006/relationships/customXml" Target="../ink/ink1226.xml"/><Relationship Id="rId417" Type="http://schemas.openxmlformats.org/officeDocument/2006/relationships/image" Target="../media/image7741.png"/><Relationship Id="rId459" Type="http://schemas.openxmlformats.org/officeDocument/2006/relationships/image" Target="../media/image795.png"/><Relationship Id="rId16" Type="http://schemas.openxmlformats.org/officeDocument/2006/relationships/customXml" Target="../ink/ink1136.xml"/><Relationship Id="rId221" Type="http://schemas.openxmlformats.org/officeDocument/2006/relationships/image" Target="../media/image6761.png"/><Relationship Id="rId263" Type="http://schemas.openxmlformats.org/officeDocument/2006/relationships/image" Target="../media/image6971.png"/><Relationship Id="rId319" Type="http://schemas.openxmlformats.org/officeDocument/2006/relationships/image" Target="../media/image7251.png"/><Relationship Id="rId470" Type="http://schemas.openxmlformats.org/officeDocument/2006/relationships/customXml" Target="../ink/ink1363.xml"/><Relationship Id="rId526" Type="http://schemas.openxmlformats.org/officeDocument/2006/relationships/customXml" Target="../ink/ink1391.xml"/><Relationship Id="rId58" Type="http://schemas.openxmlformats.org/officeDocument/2006/relationships/customXml" Target="../ink/ink1157.xml"/><Relationship Id="rId123" Type="http://schemas.openxmlformats.org/officeDocument/2006/relationships/image" Target="../media/image6271.png"/><Relationship Id="rId330" Type="http://schemas.openxmlformats.org/officeDocument/2006/relationships/customXml" Target="../ink/ink1293.xml"/><Relationship Id="rId165" Type="http://schemas.openxmlformats.org/officeDocument/2006/relationships/image" Target="../media/image6481.png"/><Relationship Id="rId372" Type="http://schemas.openxmlformats.org/officeDocument/2006/relationships/customXml" Target="../ink/ink1314.xml"/><Relationship Id="rId428" Type="http://schemas.openxmlformats.org/officeDocument/2006/relationships/customXml" Target="../ink/ink1342.xml"/><Relationship Id="rId232" Type="http://schemas.openxmlformats.org/officeDocument/2006/relationships/customXml" Target="../ink/ink1244.xml"/><Relationship Id="rId274" Type="http://schemas.openxmlformats.org/officeDocument/2006/relationships/customXml" Target="../ink/ink1265.xml"/><Relationship Id="rId481" Type="http://schemas.openxmlformats.org/officeDocument/2006/relationships/image" Target="../media/image806.png"/><Relationship Id="rId27" Type="http://schemas.openxmlformats.org/officeDocument/2006/relationships/image" Target="../media/image5791.png"/><Relationship Id="rId69" Type="http://schemas.openxmlformats.org/officeDocument/2006/relationships/image" Target="../media/image6001.png"/><Relationship Id="rId134" Type="http://schemas.openxmlformats.org/officeDocument/2006/relationships/customXml" Target="../ink/ink1195.xml"/><Relationship Id="rId537" Type="http://schemas.openxmlformats.org/officeDocument/2006/relationships/image" Target="../media/image834.png"/><Relationship Id="rId80" Type="http://schemas.openxmlformats.org/officeDocument/2006/relationships/customXml" Target="../ink/ink1168.xml"/><Relationship Id="rId176" Type="http://schemas.openxmlformats.org/officeDocument/2006/relationships/customXml" Target="../ink/ink1216.xml"/><Relationship Id="rId341" Type="http://schemas.openxmlformats.org/officeDocument/2006/relationships/image" Target="../media/image7361.png"/><Relationship Id="rId383" Type="http://schemas.openxmlformats.org/officeDocument/2006/relationships/image" Target="../media/image7571.png"/><Relationship Id="rId439" Type="http://schemas.openxmlformats.org/officeDocument/2006/relationships/image" Target="../media/image785.png"/><Relationship Id="rId201" Type="http://schemas.openxmlformats.org/officeDocument/2006/relationships/image" Target="../media/image6661.png"/><Relationship Id="rId243" Type="http://schemas.openxmlformats.org/officeDocument/2006/relationships/image" Target="../media/image6871.png"/><Relationship Id="rId285" Type="http://schemas.openxmlformats.org/officeDocument/2006/relationships/image" Target="../media/image7081.png"/><Relationship Id="rId450" Type="http://schemas.openxmlformats.org/officeDocument/2006/relationships/customXml" Target="../ink/ink1353.xml"/><Relationship Id="rId506" Type="http://schemas.openxmlformats.org/officeDocument/2006/relationships/customXml" Target="../ink/ink1381.xml"/><Relationship Id="rId38" Type="http://schemas.openxmlformats.org/officeDocument/2006/relationships/customXml" Target="../ink/ink1147.xml"/><Relationship Id="rId103" Type="http://schemas.openxmlformats.org/officeDocument/2006/relationships/image" Target="../media/image6171.png"/><Relationship Id="rId310" Type="http://schemas.openxmlformats.org/officeDocument/2006/relationships/customXml" Target="../ink/ink1283.xml"/><Relationship Id="rId492" Type="http://schemas.openxmlformats.org/officeDocument/2006/relationships/customXml" Target="../ink/ink1374.xml"/><Relationship Id="rId91" Type="http://schemas.openxmlformats.org/officeDocument/2006/relationships/image" Target="../media/image6111.png"/><Relationship Id="rId145" Type="http://schemas.openxmlformats.org/officeDocument/2006/relationships/image" Target="../media/image6381.png"/><Relationship Id="rId187" Type="http://schemas.openxmlformats.org/officeDocument/2006/relationships/image" Target="../media/image6591.png"/><Relationship Id="rId352" Type="http://schemas.openxmlformats.org/officeDocument/2006/relationships/customXml" Target="../ink/ink1304.xml"/><Relationship Id="rId394" Type="http://schemas.openxmlformats.org/officeDocument/2006/relationships/customXml" Target="../ink/ink1325.xml"/><Relationship Id="rId408" Type="http://schemas.openxmlformats.org/officeDocument/2006/relationships/customXml" Target="../ink/ink1332.xml"/><Relationship Id="rId212" Type="http://schemas.openxmlformats.org/officeDocument/2006/relationships/customXml" Target="../ink/ink1234.xml"/><Relationship Id="rId254" Type="http://schemas.openxmlformats.org/officeDocument/2006/relationships/customXml" Target="../ink/ink1255.xml"/><Relationship Id="rId49" Type="http://schemas.openxmlformats.org/officeDocument/2006/relationships/image" Target="../media/image5901.png"/><Relationship Id="rId114" Type="http://schemas.openxmlformats.org/officeDocument/2006/relationships/customXml" Target="../ink/ink1185.xml"/><Relationship Id="rId296" Type="http://schemas.openxmlformats.org/officeDocument/2006/relationships/customXml" Target="../ink/ink1276.xml"/><Relationship Id="rId461" Type="http://schemas.openxmlformats.org/officeDocument/2006/relationships/image" Target="../media/image796.png"/><Relationship Id="rId517" Type="http://schemas.openxmlformats.org/officeDocument/2006/relationships/image" Target="../media/image824.png"/><Relationship Id="rId60" Type="http://schemas.openxmlformats.org/officeDocument/2006/relationships/customXml" Target="../ink/ink1158.xml"/><Relationship Id="rId156" Type="http://schemas.openxmlformats.org/officeDocument/2006/relationships/customXml" Target="../ink/ink1206.xml"/><Relationship Id="rId198" Type="http://schemas.openxmlformats.org/officeDocument/2006/relationships/customXml" Target="../ink/ink1227.xml"/><Relationship Id="rId321" Type="http://schemas.openxmlformats.org/officeDocument/2006/relationships/image" Target="../media/image7261.png"/><Relationship Id="rId363" Type="http://schemas.openxmlformats.org/officeDocument/2006/relationships/image" Target="../media/image7471.png"/><Relationship Id="rId419" Type="http://schemas.openxmlformats.org/officeDocument/2006/relationships/image" Target="../media/image7751.png"/><Relationship Id="rId223" Type="http://schemas.openxmlformats.org/officeDocument/2006/relationships/image" Target="../media/image6771.png"/><Relationship Id="rId430" Type="http://schemas.openxmlformats.org/officeDocument/2006/relationships/customXml" Target="../ink/ink1343.xml"/><Relationship Id="rId18" Type="http://schemas.openxmlformats.org/officeDocument/2006/relationships/customXml" Target="../ink/ink1137.xml"/><Relationship Id="rId265" Type="http://schemas.openxmlformats.org/officeDocument/2006/relationships/image" Target="../media/image6981.png"/><Relationship Id="rId472" Type="http://schemas.openxmlformats.org/officeDocument/2006/relationships/customXml" Target="../ink/ink1364.xml"/><Relationship Id="rId528" Type="http://schemas.openxmlformats.org/officeDocument/2006/relationships/customXml" Target="../ink/ink1392.xml"/><Relationship Id="rId125" Type="http://schemas.openxmlformats.org/officeDocument/2006/relationships/image" Target="../media/image6281.png"/><Relationship Id="rId167" Type="http://schemas.openxmlformats.org/officeDocument/2006/relationships/image" Target="../media/image6491.png"/><Relationship Id="rId332" Type="http://schemas.openxmlformats.org/officeDocument/2006/relationships/customXml" Target="../ink/ink1294.xml"/><Relationship Id="rId374" Type="http://schemas.openxmlformats.org/officeDocument/2006/relationships/customXml" Target="../ink/ink1315.xml"/><Relationship Id="rId71" Type="http://schemas.openxmlformats.org/officeDocument/2006/relationships/image" Target="../media/image6011.png"/><Relationship Id="rId234" Type="http://schemas.openxmlformats.org/officeDocument/2006/relationships/customXml" Target="../ink/ink1245.xml"/><Relationship Id="rId2" Type="http://schemas.openxmlformats.org/officeDocument/2006/relationships/customXml" Target="../ink/ink1129.xml"/><Relationship Id="rId29" Type="http://schemas.openxmlformats.org/officeDocument/2006/relationships/image" Target="../media/image5801.png"/><Relationship Id="rId276" Type="http://schemas.openxmlformats.org/officeDocument/2006/relationships/customXml" Target="../ink/ink1266.xml"/><Relationship Id="rId441" Type="http://schemas.openxmlformats.org/officeDocument/2006/relationships/image" Target="../media/image786.png"/><Relationship Id="rId483" Type="http://schemas.openxmlformats.org/officeDocument/2006/relationships/image" Target="../media/image807.png"/><Relationship Id="rId539" Type="http://schemas.openxmlformats.org/officeDocument/2006/relationships/image" Target="../media/image835.png"/><Relationship Id="rId40" Type="http://schemas.openxmlformats.org/officeDocument/2006/relationships/customXml" Target="../ink/ink1148.xml"/><Relationship Id="rId136" Type="http://schemas.openxmlformats.org/officeDocument/2006/relationships/customXml" Target="../ink/ink1196.xml"/><Relationship Id="rId178" Type="http://schemas.openxmlformats.org/officeDocument/2006/relationships/customXml" Target="../ink/ink1217.xml"/><Relationship Id="rId301" Type="http://schemas.openxmlformats.org/officeDocument/2006/relationships/image" Target="../media/image7161.png"/><Relationship Id="rId343" Type="http://schemas.openxmlformats.org/officeDocument/2006/relationships/image" Target="../media/image7371.png"/><Relationship Id="rId82" Type="http://schemas.openxmlformats.org/officeDocument/2006/relationships/customXml" Target="../ink/ink1169.xml"/><Relationship Id="rId203" Type="http://schemas.openxmlformats.org/officeDocument/2006/relationships/image" Target="../media/image6671.png"/><Relationship Id="rId385" Type="http://schemas.openxmlformats.org/officeDocument/2006/relationships/image" Target="../media/image7581.png"/><Relationship Id="rId245" Type="http://schemas.openxmlformats.org/officeDocument/2006/relationships/image" Target="../media/image6881.png"/><Relationship Id="rId287" Type="http://schemas.openxmlformats.org/officeDocument/2006/relationships/image" Target="../media/image7091.png"/><Relationship Id="rId410" Type="http://schemas.openxmlformats.org/officeDocument/2006/relationships/customXml" Target="../ink/ink1333.xml"/><Relationship Id="rId452" Type="http://schemas.openxmlformats.org/officeDocument/2006/relationships/customXml" Target="../ink/ink1354.xml"/><Relationship Id="rId494" Type="http://schemas.openxmlformats.org/officeDocument/2006/relationships/customXml" Target="../ink/ink1375.xml"/><Relationship Id="rId508" Type="http://schemas.openxmlformats.org/officeDocument/2006/relationships/customXml" Target="../ink/ink1382.xml"/><Relationship Id="rId105" Type="http://schemas.openxmlformats.org/officeDocument/2006/relationships/image" Target="../media/image6181.png"/><Relationship Id="rId147" Type="http://schemas.openxmlformats.org/officeDocument/2006/relationships/image" Target="../media/image6391.png"/><Relationship Id="rId312" Type="http://schemas.openxmlformats.org/officeDocument/2006/relationships/customXml" Target="../ink/ink1284.xml"/><Relationship Id="rId354" Type="http://schemas.openxmlformats.org/officeDocument/2006/relationships/customXml" Target="../ink/ink1305.xml"/><Relationship Id="rId51" Type="http://schemas.openxmlformats.org/officeDocument/2006/relationships/image" Target="../media/image5911.png"/><Relationship Id="rId93" Type="http://schemas.openxmlformats.org/officeDocument/2006/relationships/image" Target="../media/image6121.png"/><Relationship Id="rId189" Type="http://schemas.openxmlformats.org/officeDocument/2006/relationships/image" Target="../media/image6601.png"/><Relationship Id="rId396" Type="http://schemas.openxmlformats.org/officeDocument/2006/relationships/customXml" Target="../ink/ink1326.xml"/><Relationship Id="rId214" Type="http://schemas.openxmlformats.org/officeDocument/2006/relationships/customXml" Target="../ink/ink1235.xml"/><Relationship Id="rId256" Type="http://schemas.openxmlformats.org/officeDocument/2006/relationships/customXml" Target="../ink/ink1256.xml"/><Relationship Id="rId298" Type="http://schemas.openxmlformats.org/officeDocument/2006/relationships/customXml" Target="../ink/ink1277.xml"/><Relationship Id="rId421" Type="http://schemas.openxmlformats.org/officeDocument/2006/relationships/image" Target="../media/image7761.png"/><Relationship Id="rId463" Type="http://schemas.openxmlformats.org/officeDocument/2006/relationships/image" Target="../media/image797.png"/><Relationship Id="rId519" Type="http://schemas.openxmlformats.org/officeDocument/2006/relationships/image" Target="../media/image825.png"/><Relationship Id="rId116" Type="http://schemas.openxmlformats.org/officeDocument/2006/relationships/customXml" Target="../ink/ink1186.xml"/><Relationship Id="rId158" Type="http://schemas.openxmlformats.org/officeDocument/2006/relationships/customXml" Target="../ink/ink1207.xml"/><Relationship Id="rId323" Type="http://schemas.openxmlformats.org/officeDocument/2006/relationships/image" Target="../media/image7270.png"/><Relationship Id="rId530" Type="http://schemas.openxmlformats.org/officeDocument/2006/relationships/customXml" Target="../ink/ink1393.xml"/><Relationship Id="rId20" Type="http://schemas.openxmlformats.org/officeDocument/2006/relationships/customXml" Target="../ink/ink1138.xml"/><Relationship Id="rId62" Type="http://schemas.openxmlformats.org/officeDocument/2006/relationships/customXml" Target="../ink/ink1159.xml"/><Relationship Id="rId365" Type="http://schemas.openxmlformats.org/officeDocument/2006/relationships/image" Target="../media/image7481.png"/><Relationship Id="rId225" Type="http://schemas.openxmlformats.org/officeDocument/2006/relationships/image" Target="../media/image6781.png"/><Relationship Id="rId267" Type="http://schemas.openxmlformats.org/officeDocument/2006/relationships/image" Target="../media/image6991.png"/><Relationship Id="rId432" Type="http://schemas.openxmlformats.org/officeDocument/2006/relationships/customXml" Target="../ink/ink1344.xml"/><Relationship Id="rId474" Type="http://schemas.openxmlformats.org/officeDocument/2006/relationships/customXml" Target="../ink/ink1365.xml"/><Relationship Id="rId127" Type="http://schemas.openxmlformats.org/officeDocument/2006/relationships/image" Target="../media/image6291.png"/><Relationship Id="rId31" Type="http://schemas.openxmlformats.org/officeDocument/2006/relationships/image" Target="../media/image5811.png"/><Relationship Id="rId73" Type="http://schemas.openxmlformats.org/officeDocument/2006/relationships/image" Target="../media/image6021.png"/><Relationship Id="rId169" Type="http://schemas.openxmlformats.org/officeDocument/2006/relationships/image" Target="../media/image6501.png"/><Relationship Id="rId334" Type="http://schemas.openxmlformats.org/officeDocument/2006/relationships/customXml" Target="../ink/ink1295.xml"/><Relationship Id="rId376" Type="http://schemas.openxmlformats.org/officeDocument/2006/relationships/customXml" Target="../ink/ink1316.xml"/><Relationship Id="rId541" Type="http://schemas.openxmlformats.org/officeDocument/2006/relationships/image" Target="../media/image836.png"/><Relationship Id="rId4" Type="http://schemas.openxmlformats.org/officeDocument/2006/relationships/customXml" Target="../ink/ink1130.xml"/><Relationship Id="rId180" Type="http://schemas.openxmlformats.org/officeDocument/2006/relationships/customXml" Target="../ink/ink1218.xml"/><Relationship Id="rId236" Type="http://schemas.openxmlformats.org/officeDocument/2006/relationships/customXml" Target="../ink/ink1246.xml"/><Relationship Id="rId278" Type="http://schemas.openxmlformats.org/officeDocument/2006/relationships/customXml" Target="../ink/ink1267.xml"/><Relationship Id="rId401" Type="http://schemas.openxmlformats.org/officeDocument/2006/relationships/image" Target="../media/image7661.png"/><Relationship Id="rId443" Type="http://schemas.openxmlformats.org/officeDocument/2006/relationships/image" Target="../media/image787.png"/><Relationship Id="rId303" Type="http://schemas.openxmlformats.org/officeDocument/2006/relationships/image" Target="../media/image7171.png"/><Relationship Id="rId485" Type="http://schemas.openxmlformats.org/officeDocument/2006/relationships/image" Target="../media/image808.png"/><Relationship Id="rId42" Type="http://schemas.openxmlformats.org/officeDocument/2006/relationships/customXml" Target="../ink/ink1149.xml"/><Relationship Id="rId84" Type="http://schemas.openxmlformats.org/officeDocument/2006/relationships/customXml" Target="../ink/ink1170.xml"/><Relationship Id="rId138" Type="http://schemas.openxmlformats.org/officeDocument/2006/relationships/customXml" Target="../ink/ink1197.xml"/><Relationship Id="rId345" Type="http://schemas.openxmlformats.org/officeDocument/2006/relationships/image" Target="../media/image738.png"/><Relationship Id="rId387" Type="http://schemas.openxmlformats.org/officeDocument/2006/relationships/image" Target="../media/image7591.png"/><Relationship Id="rId510" Type="http://schemas.openxmlformats.org/officeDocument/2006/relationships/customXml" Target="../ink/ink1383.xml"/><Relationship Id="rId191" Type="http://schemas.openxmlformats.org/officeDocument/2006/relationships/image" Target="../media/image6611.png"/><Relationship Id="rId205" Type="http://schemas.openxmlformats.org/officeDocument/2006/relationships/image" Target="../media/image6681.png"/><Relationship Id="rId247" Type="http://schemas.openxmlformats.org/officeDocument/2006/relationships/image" Target="../media/image6891.png"/><Relationship Id="rId412" Type="http://schemas.openxmlformats.org/officeDocument/2006/relationships/customXml" Target="../ink/ink1334.xml"/><Relationship Id="rId107" Type="http://schemas.openxmlformats.org/officeDocument/2006/relationships/image" Target="../media/image6191.png"/><Relationship Id="rId289" Type="http://schemas.openxmlformats.org/officeDocument/2006/relationships/image" Target="../media/image7101.png"/><Relationship Id="rId454" Type="http://schemas.openxmlformats.org/officeDocument/2006/relationships/customXml" Target="../ink/ink1355.xml"/><Relationship Id="rId496" Type="http://schemas.openxmlformats.org/officeDocument/2006/relationships/customXml" Target="../ink/ink1376.xml"/><Relationship Id="rId11" Type="http://schemas.openxmlformats.org/officeDocument/2006/relationships/image" Target="../media/image5711.png"/><Relationship Id="rId53" Type="http://schemas.openxmlformats.org/officeDocument/2006/relationships/image" Target="../media/image5921.png"/><Relationship Id="rId149" Type="http://schemas.openxmlformats.org/officeDocument/2006/relationships/image" Target="../media/image6401.png"/><Relationship Id="rId314" Type="http://schemas.openxmlformats.org/officeDocument/2006/relationships/customXml" Target="../ink/ink1285.xml"/><Relationship Id="rId356" Type="http://schemas.openxmlformats.org/officeDocument/2006/relationships/customXml" Target="../ink/ink1306.xml"/><Relationship Id="rId398" Type="http://schemas.openxmlformats.org/officeDocument/2006/relationships/customXml" Target="../ink/ink1327.xml"/><Relationship Id="rId521" Type="http://schemas.openxmlformats.org/officeDocument/2006/relationships/image" Target="../media/image826.png"/><Relationship Id="rId95" Type="http://schemas.openxmlformats.org/officeDocument/2006/relationships/image" Target="../media/image6131.png"/><Relationship Id="rId160" Type="http://schemas.openxmlformats.org/officeDocument/2006/relationships/customXml" Target="../ink/ink1208.xml"/><Relationship Id="rId216" Type="http://schemas.openxmlformats.org/officeDocument/2006/relationships/customXml" Target="../ink/ink1236.xml"/><Relationship Id="rId423" Type="http://schemas.openxmlformats.org/officeDocument/2006/relationships/image" Target="../media/image7771.png"/><Relationship Id="rId258" Type="http://schemas.openxmlformats.org/officeDocument/2006/relationships/customXml" Target="../ink/ink1257.xml"/><Relationship Id="rId465" Type="http://schemas.openxmlformats.org/officeDocument/2006/relationships/image" Target="../media/image798.png"/><Relationship Id="rId22" Type="http://schemas.openxmlformats.org/officeDocument/2006/relationships/customXml" Target="../ink/ink1139.xml"/><Relationship Id="rId64" Type="http://schemas.openxmlformats.org/officeDocument/2006/relationships/customXml" Target="../ink/ink1160.xml"/><Relationship Id="rId118" Type="http://schemas.openxmlformats.org/officeDocument/2006/relationships/customXml" Target="../ink/ink1187.xml"/><Relationship Id="rId325" Type="http://schemas.openxmlformats.org/officeDocument/2006/relationships/image" Target="../media/image7280.png"/><Relationship Id="rId367" Type="http://schemas.openxmlformats.org/officeDocument/2006/relationships/image" Target="../media/image7491.png"/><Relationship Id="rId532" Type="http://schemas.openxmlformats.org/officeDocument/2006/relationships/customXml" Target="../ink/ink1394.xml"/><Relationship Id="rId171" Type="http://schemas.openxmlformats.org/officeDocument/2006/relationships/image" Target="../media/image6511.png"/><Relationship Id="rId227" Type="http://schemas.openxmlformats.org/officeDocument/2006/relationships/image" Target="../media/image6791.png"/><Relationship Id="rId269" Type="http://schemas.openxmlformats.org/officeDocument/2006/relationships/image" Target="../media/image7001.png"/><Relationship Id="rId434" Type="http://schemas.openxmlformats.org/officeDocument/2006/relationships/customXml" Target="../ink/ink1345.xml"/><Relationship Id="rId476" Type="http://schemas.openxmlformats.org/officeDocument/2006/relationships/customXml" Target="../ink/ink1366.xml"/><Relationship Id="rId33" Type="http://schemas.openxmlformats.org/officeDocument/2006/relationships/image" Target="../media/image5821.png"/><Relationship Id="rId129" Type="http://schemas.openxmlformats.org/officeDocument/2006/relationships/image" Target="../media/image6301.png"/><Relationship Id="rId280" Type="http://schemas.openxmlformats.org/officeDocument/2006/relationships/customXml" Target="../ink/ink1268.xml"/><Relationship Id="rId336" Type="http://schemas.openxmlformats.org/officeDocument/2006/relationships/customXml" Target="../ink/ink1296.xml"/><Relationship Id="rId501" Type="http://schemas.openxmlformats.org/officeDocument/2006/relationships/image" Target="../media/image816.png"/><Relationship Id="rId543" Type="http://schemas.openxmlformats.org/officeDocument/2006/relationships/image" Target="../media/image837.png"/><Relationship Id="rId75" Type="http://schemas.openxmlformats.org/officeDocument/2006/relationships/image" Target="../media/image6031.png"/><Relationship Id="rId140" Type="http://schemas.openxmlformats.org/officeDocument/2006/relationships/customXml" Target="../ink/ink1198.xml"/><Relationship Id="rId182" Type="http://schemas.openxmlformats.org/officeDocument/2006/relationships/customXml" Target="../ink/ink1219.xml"/><Relationship Id="rId378" Type="http://schemas.openxmlformats.org/officeDocument/2006/relationships/customXml" Target="../ink/ink1317.xml"/><Relationship Id="rId403" Type="http://schemas.openxmlformats.org/officeDocument/2006/relationships/image" Target="../media/image7671.png"/><Relationship Id="rId6" Type="http://schemas.openxmlformats.org/officeDocument/2006/relationships/customXml" Target="../ink/ink1131.xml"/><Relationship Id="rId238" Type="http://schemas.openxmlformats.org/officeDocument/2006/relationships/customXml" Target="../ink/ink1247.xml"/><Relationship Id="rId445" Type="http://schemas.openxmlformats.org/officeDocument/2006/relationships/image" Target="../media/image788.png"/><Relationship Id="rId487" Type="http://schemas.openxmlformats.org/officeDocument/2006/relationships/image" Target="../media/image809.png"/><Relationship Id="rId291" Type="http://schemas.openxmlformats.org/officeDocument/2006/relationships/image" Target="../media/image7110.png"/><Relationship Id="rId305" Type="http://schemas.openxmlformats.org/officeDocument/2006/relationships/image" Target="../media/image7181.png"/><Relationship Id="rId347" Type="http://schemas.openxmlformats.org/officeDocument/2006/relationships/image" Target="../media/image7391.png"/><Relationship Id="rId512" Type="http://schemas.openxmlformats.org/officeDocument/2006/relationships/customXml" Target="../ink/ink1384.xml"/><Relationship Id="rId44" Type="http://schemas.openxmlformats.org/officeDocument/2006/relationships/customXml" Target="../ink/ink1150.xml"/><Relationship Id="rId86" Type="http://schemas.openxmlformats.org/officeDocument/2006/relationships/customXml" Target="../ink/ink1171.xml"/><Relationship Id="rId151" Type="http://schemas.openxmlformats.org/officeDocument/2006/relationships/image" Target="../media/image6411.png"/><Relationship Id="rId389" Type="http://schemas.openxmlformats.org/officeDocument/2006/relationships/image" Target="../media/image7601.png"/><Relationship Id="rId193" Type="http://schemas.openxmlformats.org/officeDocument/2006/relationships/image" Target="../media/image6621.png"/><Relationship Id="rId207" Type="http://schemas.openxmlformats.org/officeDocument/2006/relationships/image" Target="../media/image6691.png"/><Relationship Id="rId249" Type="http://schemas.openxmlformats.org/officeDocument/2006/relationships/image" Target="../media/image6901.png"/><Relationship Id="rId414" Type="http://schemas.openxmlformats.org/officeDocument/2006/relationships/customXml" Target="../ink/ink1335.xml"/><Relationship Id="rId456" Type="http://schemas.openxmlformats.org/officeDocument/2006/relationships/customXml" Target="../ink/ink1356.xml"/><Relationship Id="rId498" Type="http://schemas.openxmlformats.org/officeDocument/2006/relationships/customXml" Target="../ink/ink1377.xml"/><Relationship Id="rId13" Type="http://schemas.openxmlformats.org/officeDocument/2006/relationships/image" Target="../media/image5721.png"/><Relationship Id="rId109" Type="http://schemas.openxmlformats.org/officeDocument/2006/relationships/image" Target="../media/image6201.png"/><Relationship Id="rId260" Type="http://schemas.openxmlformats.org/officeDocument/2006/relationships/customXml" Target="../ink/ink1258.xml"/><Relationship Id="rId316" Type="http://schemas.openxmlformats.org/officeDocument/2006/relationships/customXml" Target="../ink/ink1286.xml"/><Relationship Id="rId523" Type="http://schemas.openxmlformats.org/officeDocument/2006/relationships/image" Target="../media/image827.png"/><Relationship Id="rId55" Type="http://schemas.openxmlformats.org/officeDocument/2006/relationships/image" Target="../media/image5931.png"/><Relationship Id="rId97" Type="http://schemas.openxmlformats.org/officeDocument/2006/relationships/image" Target="../media/image6141.png"/><Relationship Id="rId120" Type="http://schemas.openxmlformats.org/officeDocument/2006/relationships/customXml" Target="../ink/ink1188.xml"/><Relationship Id="rId358" Type="http://schemas.openxmlformats.org/officeDocument/2006/relationships/customXml" Target="../ink/ink1307.xml"/><Relationship Id="rId162" Type="http://schemas.openxmlformats.org/officeDocument/2006/relationships/customXml" Target="../ink/ink1209.xml"/><Relationship Id="rId218" Type="http://schemas.openxmlformats.org/officeDocument/2006/relationships/customXml" Target="../ink/ink1237.xml"/><Relationship Id="rId425" Type="http://schemas.openxmlformats.org/officeDocument/2006/relationships/image" Target="../media/image7781.png"/><Relationship Id="rId467" Type="http://schemas.openxmlformats.org/officeDocument/2006/relationships/image" Target="../media/image799.png"/><Relationship Id="rId271" Type="http://schemas.openxmlformats.org/officeDocument/2006/relationships/image" Target="../media/image7011.png"/><Relationship Id="rId24" Type="http://schemas.openxmlformats.org/officeDocument/2006/relationships/customXml" Target="../ink/ink1140.xml"/><Relationship Id="rId66" Type="http://schemas.openxmlformats.org/officeDocument/2006/relationships/customXml" Target="../ink/ink1161.xml"/><Relationship Id="rId131" Type="http://schemas.openxmlformats.org/officeDocument/2006/relationships/image" Target="../media/image6311.png"/><Relationship Id="rId327" Type="http://schemas.openxmlformats.org/officeDocument/2006/relationships/image" Target="../media/image7291.png"/><Relationship Id="rId369" Type="http://schemas.openxmlformats.org/officeDocument/2006/relationships/image" Target="../media/image7501.png"/><Relationship Id="rId534" Type="http://schemas.openxmlformats.org/officeDocument/2006/relationships/customXml" Target="../ink/ink1395.xml"/><Relationship Id="rId173" Type="http://schemas.openxmlformats.org/officeDocument/2006/relationships/image" Target="../media/image6521.png"/><Relationship Id="rId229" Type="http://schemas.openxmlformats.org/officeDocument/2006/relationships/image" Target="../media/image6801.png"/><Relationship Id="rId380" Type="http://schemas.openxmlformats.org/officeDocument/2006/relationships/customXml" Target="../ink/ink1318.xml"/><Relationship Id="rId436" Type="http://schemas.openxmlformats.org/officeDocument/2006/relationships/customXml" Target="../ink/ink1346.xml"/><Relationship Id="rId240" Type="http://schemas.openxmlformats.org/officeDocument/2006/relationships/customXml" Target="../ink/ink1248.xml"/><Relationship Id="rId478" Type="http://schemas.openxmlformats.org/officeDocument/2006/relationships/customXml" Target="../ink/ink1367.xml"/><Relationship Id="rId35" Type="http://schemas.openxmlformats.org/officeDocument/2006/relationships/image" Target="../media/image5831.png"/><Relationship Id="rId77" Type="http://schemas.openxmlformats.org/officeDocument/2006/relationships/image" Target="../media/image6041.png"/><Relationship Id="rId100" Type="http://schemas.openxmlformats.org/officeDocument/2006/relationships/customXml" Target="../ink/ink1178.xml"/><Relationship Id="rId282" Type="http://schemas.openxmlformats.org/officeDocument/2006/relationships/customXml" Target="../ink/ink1269.xml"/><Relationship Id="rId338" Type="http://schemas.openxmlformats.org/officeDocument/2006/relationships/customXml" Target="../ink/ink1297.xml"/><Relationship Id="rId503" Type="http://schemas.openxmlformats.org/officeDocument/2006/relationships/image" Target="../media/image817.png"/><Relationship Id="rId545" Type="http://schemas.openxmlformats.org/officeDocument/2006/relationships/image" Target="../media/image838.png"/><Relationship Id="rId8" Type="http://schemas.openxmlformats.org/officeDocument/2006/relationships/customXml" Target="../ink/ink1132.xml"/><Relationship Id="rId142" Type="http://schemas.openxmlformats.org/officeDocument/2006/relationships/customXml" Target="../ink/ink1199.xml"/><Relationship Id="rId184" Type="http://schemas.openxmlformats.org/officeDocument/2006/relationships/customXml" Target="../ink/ink1220.xml"/><Relationship Id="rId391" Type="http://schemas.openxmlformats.org/officeDocument/2006/relationships/image" Target="../media/image7611.png"/><Relationship Id="rId405" Type="http://schemas.openxmlformats.org/officeDocument/2006/relationships/image" Target="../media/image7681.png"/><Relationship Id="rId447" Type="http://schemas.openxmlformats.org/officeDocument/2006/relationships/image" Target="../media/image789.png"/><Relationship Id="rId251" Type="http://schemas.openxmlformats.org/officeDocument/2006/relationships/image" Target="../media/image6911.png"/><Relationship Id="rId489" Type="http://schemas.openxmlformats.org/officeDocument/2006/relationships/image" Target="../media/image810.png"/><Relationship Id="rId46" Type="http://schemas.openxmlformats.org/officeDocument/2006/relationships/customXml" Target="../ink/ink1151.xml"/><Relationship Id="rId293" Type="http://schemas.openxmlformats.org/officeDocument/2006/relationships/image" Target="../media/image7120.png"/><Relationship Id="rId307" Type="http://schemas.openxmlformats.org/officeDocument/2006/relationships/image" Target="../media/image7191.png"/><Relationship Id="rId349" Type="http://schemas.openxmlformats.org/officeDocument/2006/relationships/image" Target="../media/image7401.png"/><Relationship Id="rId514" Type="http://schemas.openxmlformats.org/officeDocument/2006/relationships/customXml" Target="../ink/ink1385.xml"/><Relationship Id="rId88" Type="http://schemas.openxmlformats.org/officeDocument/2006/relationships/customXml" Target="../ink/ink1172.xml"/><Relationship Id="rId111" Type="http://schemas.openxmlformats.org/officeDocument/2006/relationships/image" Target="../media/image6211.png"/><Relationship Id="rId153" Type="http://schemas.openxmlformats.org/officeDocument/2006/relationships/image" Target="../media/image6421.png"/><Relationship Id="rId195" Type="http://schemas.openxmlformats.org/officeDocument/2006/relationships/image" Target="../media/image6631.png"/><Relationship Id="rId209" Type="http://schemas.openxmlformats.org/officeDocument/2006/relationships/image" Target="../media/image6701.png"/><Relationship Id="rId360" Type="http://schemas.openxmlformats.org/officeDocument/2006/relationships/customXml" Target="../ink/ink1308.xml"/><Relationship Id="rId416" Type="http://schemas.openxmlformats.org/officeDocument/2006/relationships/customXml" Target="../ink/ink1336.xml"/><Relationship Id="rId220" Type="http://schemas.openxmlformats.org/officeDocument/2006/relationships/customXml" Target="../ink/ink1238.xml"/><Relationship Id="rId458" Type="http://schemas.openxmlformats.org/officeDocument/2006/relationships/customXml" Target="../ink/ink1357.xml"/><Relationship Id="rId15" Type="http://schemas.openxmlformats.org/officeDocument/2006/relationships/image" Target="../media/image5731.png"/><Relationship Id="rId57" Type="http://schemas.openxmlformats.org/officeDocument/2006/relationships/image" Target="../media/image5941.png"/><Relationship Id="rId262" Type="http://schemas.openxmlformats.org/officeDocument/2006/relationships/customXml" Target="../ink/ink1259.xml"/><Relationship Id="rId318" Type="http://schemas.openxmlformats.org/officeDocument/2006/relationships/customXml" Target="../ink/ink1287.xml"/><Relationship Id="rId525" Type="http://schemas.openxmlformats.org/officeDocument/2006/relationships/image" Target="../media/image828.png"/><Relationship Id="rId99" Type="http://schemas.openxmlformats.org/officeDocument/2006/relationships/image" Target="../media/image6151.png"/><Relationship Id="rId122" Type="http://schemas.openxmlformats.org/officeDocument/2006/relationships/customXml" Target="../ink/ink1189.xml"/><Relationship Id="rId164" Type="http://schemas.openxmlformats.org/officeDocument/2006/relationships/customXml" Target="../ink/ink1210.xml"/><Relationship Id="rId371" Type="http://schemas.openxmlformats.org/officeDocument/2006/relationships/image" Target="../media/image7511.png"/><Relationship Id="rId427" Type="http://schemas.openxmlformats.org/officeDocument/2006/relationships/image" Target="../media/image7791.png"/><Relationship Id="rId469" Type="http://schemas.openxmlformats.org/officeDocument/2006/relationships/image" Target="../media/image800.png"/><Relationship Id="rId26" Type="http://schemas.openxmlformats.org/officeDocument/2006/relationships/customXml" Target="../ink/ink1141.xml"/><Relationship Id="rId231" Type="http://schemas.openxmlformats.org/officeDocument/2006/relationships/image" Target="../media/image6811.png"/><Relationship Id="rId273" Type="http://schemas.openxmlformats.org/officeDocument/2006/relationships/image" Target="../media/image7021.png"/><Relationship Id="rId329" Type="http://schemas.openxmlformats.org/officeDocument/2006/relationships/image" Target="../media/image7301.png"/><Relationship Id="rId480" Type="http://schemas.openxmlformats.org/officeDocument/2006/relationships/customXml" Target="../ink/ink1368.xml"/><Relationship Id="rId536" Type="http://schemas.openxmlformats.org/officeDocument/2006/relationships/customXml" Target="../ink/ink1396.xml"/><Relationship Id="rId68" Type="http://schemas.openxmlformats.org/officeDocument/2006/relationships/customXml" Target="../ink/ink1162.xml"/><Relationship Id="rId133" Type="http://schemas.openxmlformats.org/officeDocument/2006/relationships/image" Target="../media/image6321.png"/><Relationship Id="rId175" Type="http://schemas.openxmlformats.org/officeDocument/2006/relationships/image" Target="../media/image6531.png"/><Relationship Id="rId340" Type="http://schemas.openxmlformats.org/officeDocument/2006/relationships/customXml" Target="../ink/ink1298.xml"/><Relationship Id="rId200" Type="http://schemas.openxmlformats.org/officeDocument/2006/relationships/customXml" Target="../ink/ink1228.xml"/><Relationship Id="rId382" Type="http://schemas.openxmlformats.org/officeDocument/2006/relationships/customXml" Target="../ink/ink1319.xml"/><Relationship Id="rId438" Type="http://schemas.openxmlformats.org/officeDocument/2006/relationships/customXml" Target="../ink/ink1347.xml"/><Relationship Id="rId242" Type="http://schemas.openxmlformats.org/officeDocument/2006/relationships/customXml" Target="../ink/ink1249.xml"/><Relationship Id="rId284" Type="http://schemas.openxmlformats.org/officeDocument/2006/relationships/customXml" Target="../ink/ink1270.xml"/><Relationship Id="rId491" Type="http://schemas.openxmlformats.org/officeDocument/2006/relationships/image" Target="../media/image811.png"/><Relationship Id="rId505" Type="http://schemas.openxmlformats.org/officeDocument/2006/relationships/image" Target="../media/image818.png"/><Relationship Id="rId37" Type="http://schemas.openxmlformats.org/officeDocument/2006/relationships/image" Target="../media/image5841.png"/><Relationship Id="rId79" Type="http://schemas.openxmlformats.org/officeDocument/2006/relationships/image" Target="../media/image6051.png"/><Relationship Id="rId102" Type="http://schemas.openxmlformats.org/officeDocument/2006/relationships/customXml" Target="../ink/ink1179.xml"/><Relationship Id="rId144" Type="http://schemas.openxmlformats.org/officeDocument/2006/relationships/customXml" Target="../ink/ink1200.xml"/><Relationship Id="rId547" Type="http://schemas.openxmlformats.org/officeDocument/2006/relationships/image" Target="../media/image839.png"/><Relationship Id="rId90" Type="http://schemas.openxmlformats.org/officeDocument/2006/relationships/customXml" Target="../ink/ink1173.xml"/><Relationship Id="rId186" Type="http://schemas.openxmlformats.org/officeDocument/2006/relationships/customXml" Target="../ink/ink1221.xml"/><Relationship Id="rId351" Type="http://schemas.openxmlformats.org/officeDocument/2006/relationships/image" Target="../media/image7411.png"/><Relationship Id="rId393" Type="http://schemas.openxmlformats.org/officeDocument/2006/relationships/image" Target="../media/image7621.png"/><Relationship Id="rId407" Type="http://schemas.openxmlformats.org/officeDocument/2006/relationships/image" Target="../media/image7691.png"/><Relationship Id="rId449" Type="http://schemas.openxmlformats.org/officeDocument/2006/relationships/image" Target="../media/image790.png"/><Relationship Id="rId211" Type="http://schemas.openxmlformats.org/officeDocument/2006/relationships/image" Target="../media/image6711.png"/><Relationship Id="rId253" Type="http://schemas.openxmlformats.org/officeDocument/2006/relationships/image" Target="../media/image6921.png"/><Relationship Id="rId295" Type="http://schemas.openxmlformats.org/officeDocument/2006/relationships/image" Target="../media/image7130.png"/><Relationship Id="rId309" Type="http://schemas.openxmlformats.org/officeDocument/2006/relationships/image" Target="../media/image7201.png"/><Relationship Id="rId460" Type="http://schemas.openxmlformats.org/officeDocument/2006/relationships/customXml" Target="../ink/ink1358.xml"/><Relationship Id="rId516" Type="http://schemas.openxmlformats.org/officeDocument/2006/relationships/customXml" Target="../ink/ink1386.xml"/><Relationship Id="rId48" Type="http://schemas.openxmlformats.org/officeDocument/2006/relationships/customXml" Target="../ink/ink1152.xml"/><Relationship Id="rId113" Type="http://schemas.openxmlformats.org/officeDocument/2006/relationships/image" Target="../media/image6221.png"/><Relationship Id="rId320" Type="http://schemas.openxmlformats.org/officeDocument/2006/relationships/customXml" Target="../ink/ink1288.xml"/><Relationship Id="rId155" Type="http://schemas.openxmlformats.org/officeDocument/2006/relationships/image" Target="../media/image6431.png"/><Relationship Id="rId197" Type="http://schemas.openxmlformats.org/officeDocument/2006/relationships/image" Target="../media/image6641.png"/><Relationship Id="rId362" Type="http://schemas.openxmlformats.org/officeDocument/2006/relationships/customXml" Target="../ink/ink1309.xml"/><Relationship Id="rId418" Type="http://schemas.openxmlformats.org/officeDocument/2006/relationships/customXml" Target="../ink/ink1337.xml"/><Relationship Id="rId222" Type="http://schemas.openxmlformats.org/officeDocument/2006/relationships/customXml" Target="../ink/ink1239.xml"/><Relationship Id="rId264" Type="http://schemas.openxmlformats.org/officeDocument/2006/relationships/customXml" Target="../ink/ink1260.xml"/><Relationship Id="rId471" Type="http://schemas.openxmlformats.org/officeDocument/2006/relationships/image" Target="../media/image801.png"/><Relationship Id="rId17" Type="http://schemas.openxmlformats.org/officeDocument/2006/relationships/image" Target="../media/image5741.png"/><Relationship Id="rId59" Type="http://schemas.openxmlformats.org/officeDocument/2006/relationships/image" Target="../media/image5951.png"/><Relationship Id="rId124" Type="http://schemas.openxmlformats.org/officeDocument/2006/relationships/customXml" Target="../ink/ink1190.xml"/><Relationship Id="rId527" Type="http://schemas.openxmlformats.org/officeDocument/2006/relationships/image" Target="../media/image829.png"/><Relationship Id="rId70" Type="http://schemas.openxmlformats.org/officeDocument/2006/relationships/customXml" Target="../ink/ink1163.xml"/><Relationship Id="rId166" Type="http://schemas.openxmlformats.org/officeDocument/2006/relationships/customXml" Target="../ink/ink1211.xml"/><Relationship Id="rId331" Type="http://schemas.openxmlformats.org/officeDocument/2006/relationships/image" Target="../media/image7311.png"/><Relationship Id="rId373" Type="http://schemas.openxmlformats.org/officeDocument/2006/relationships/image" Target="../media/image7521.png"/><Relationship Id="rId429" Type="http://schemas.openxmlformats.org/officeDocument/2006/relationships/image" Target="../media/image780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821.png"/><Relationship Id="rId440" Type="http://schemas.openxmlformats.org/officeDocument/2006/relationships/customXml" Target="../ink/ink1348.xml"/><Relationship Id="rId28" Type="http://schemas.openxmlformats.org/officeDocument/2006/relationships/customXml" Target="../ink/ink1142.xml"/><Relationship Id="rId275" Type="http://schemas.openxmlformats.org/officeDocument/2006/relationships/image" Target="../media/image7031.png"/><Relationship Id="rId300" Type="http://schemas.openxmlformats.org/officeDocument/2006/relationships/customXml" Target="../ink/ink1278.xml"/><Relationship Id="rId482" Type="http://schemas.openxmlformats.org/officeDocument/2006/relationships/customXml" Target="../ink/ink1369.xml"/><Relationship Id="rId538" Type="http://schemas.openxmlformats.org/officeDocument/2006/relationships/customXml" Target="../ink/ink1397.xml"/><Relationship Id="rId81" Type="http://schemas.openxmlformats.org/officeDocument/2006/relationships/image" Target="../media/image6061.png"/><Relationship Id="rId135" Type="http://schemas.openxmlformats.org/officeDocument/2006/relationships/image" Target="../media/image6331.png"/><Relationship Id="rId177" Type="http://schemas.openxmlformats.org/officeDocument/2006/relationships/image" Target="../media/image6541.png"/><Relationship Id="rId342" Type="http://schemas.openxmlformats.org/officeDocument/2006/relationships/customXml" Target="../ink/ink1299.xml"/><Relationship Id="rId384" Type="http://schemas.openxmlformats.org/officeDocument/2006/relationships/customXml" Target="../ink/ink1320.xml"/><Relationship Id="rId202" Type="http://schemas.openxmlformats.org/officeDocument/2006/relationships/customXml" Target="../ink/ink1229.xml"/><Relationship Id="rId244" Type="http://schemas.openxmlformats.org/officeDocument/2006/relationships/customXml" Target="../ink/ink1250.xml"/><Relationship Id="rId39" Type="http://schemas.openxmlformats.org/officeDocument/2006/relationships/image" Target="../media/image5851.png"/><Relationship Id="rId286" Type="http://schemas.openxmlformats.org/officeDocument/2006/relationships/customXml" Target="../ink/ink1271.xml"/><Relationship Id="rId451" Type="http://schemas.openxmlformats.org/officeDocument/2006/relationships/image" Target="../media/image791.png"/><Relationship Id="rId493" Type="http://schemas.openxmlformats.org/officeDocument/2006/relationships/image" Target="../media/image812.png"/><Relationship Id="rId507" Type="http://schemas.openxmlformats.org/officeDocument/2006/relationships/image" Target="../media/image819.png"/><Relationship Id="rId50" Type="http://schemas.openxmlformats.org/officeDocument/2006/relationships/customXml" Target="../ink/ink1153.xml"/><Relationship Id="rId104" Type="http://schemas.openxmlformats.org/officeDocument/2006/relationships/customXml" Target="../ink/ink1180.xml"/><Relationship Id="rId146" Type="http://schemas.openxmlformats.org/officeDocument/2006/relationships/customXml" Target="../ink/ink1201.xml"/><Relationship Id="rId188" Type="http://schemas.openxmlformats.org/officeDocument/2006/relationships/customXml" Target="../ink/ink1222.xml"/><Relationship Id="rId311" Type="http://schemas.openxmlformats.org/officeDocument/2006/relationships/image" Target="../media/image7211.png"/><Relationship Id="rId353" Type="http://schemas.openxmlformats.org/officeDocument/2006/relationships/image" Target="../media/image7421.png"/><Relationship Id="rId395" Type="http://schemas.openxmlformats.org/officeDocument/2006/relationships/image" Target="../media/image7631.png"/><Relationship Id="rId409" Type="http://schemas.openxmlformats.org/officeDocument/2006/relationships/image" Target="../media/image7701.png"/><Relationship Id="rId92" Type="http://schemas.openxmlformats.org/officeDocument/2006/relationships/customXml" Target="../ink/ink1174.xml"/><Relationship Id="rId213" Type="http://schemas.openxmlformats.org/officeDocument/2006/relationships/image" Target="../media/image6721.png"/><Relationship Id="rId420" Type="http://schemas.openxmlformats.org/officeDocument/2006/relationships/customXml" Target="../ink/ink1338.xml"/><Relationship Id="rId255" Type="http://schemas.openxmlformats.org/officeDocument/2006/relationships/image" Target="../media/image6931.png"/><Relationship Id="rId297" Type="http://schemas.openxmlformats.org/officeDocument/2006/relationships/image" Target="../media/image7140.png"/><Relationship Id="rId462" Type="http://schemas.openxmlformats.org/officeDocument/2006/relationships/customXml" Target="../ink/ink1359.xml"/><Relationship Id="rId518" Type="http://schemas.openxmlformats.org/officeDocument/2006/relationships/customXml" Target="../ink/ink1387.xml"/><Relationship Id="rId115" Type="http://schemas.openxmlformats.org/officeDocument/2006/relationships/image" Target="../media/image6231.png"/><Relationship Id="rId157" Type="http://schemas.openxmlformats.org/officeDocument/2006/relationships/image" Target="../media/image6441.png"/><Relationship Id="rId322" Type="http://schemas.openxmlformats.org/officeDocument/2006/relationships/customXml" Target="../ink/ink1289.xml"/><Relationship Id="rId364" Type="http://schemas.openxmlformats.org/officeDocument/2006/relationships/customXml" Target="../ink/ink1310.xml"/><Relationship Id="rId61" Type="http://schemas.openxmlformats.org/officeDocument/2006/relationships/image" Target="../media/image5961.png"/><Relationship Id="rId199" Type="http://schemas.openxmlformats.org/officeDocument/2006/relationships/image" Target="../media/image6651.png"/><Relationship Id="rId19" Type="http://schemas.openxmlformats.org/officeDocument/2006/relationships/image" Target="../media/image5751.png"/><Relationship Id="rId224" Type="http://schemas.openxmlformats.org/officeDocument/2006/relationships/customXml" Target="../ink/ink1240.xml"/><Relationship Id="rId266" Type="http://schemas.openxmlformats.org/officeDocument/2006/relationships/customXml" Target="../ink/ink1261.xml"/><Relationship Id="rId431" Type="http://schemas.openxmlformats.org/officeDocument/2006/relationships/image" Target="../media/image7811.png"/><Relationship Id="rId473" Type="http://schemas.openxmlformats.org/officeDocument/2006/relationships/image" Target="../media/image802.png"/><Relationship Id="rId529" Type="http://schemas.openxmlformats.org/officeDocument/2006/relationships/image" Target="../media/image830.png"/><Relationship Id="rId30" Type="http://schemas.openxmlformats.org/officeDocument/2006/relationships/customXml" Target="../ink/ink1143.xml"/><Relationship Id="rId126" Type="http://schemas.openxmlformats.org/officeDocument/2006/relationships/customXml" Target="../ink/ink1191.xml"/><Relationship Id="rId168" Type="http://schemas.openxmlformats.org/officeDocument/2006/relationships/customXml" Target="../ink/ink1212.xml"/><Relationship Id="rId333" Type="http://schemas.openxmlformats.org/officeDocument/2006/relationships/image" Target="../media/image7321.png"/><Relationship Id="rId540" Type="http://schemas.openxmlformats.org/officeDocument/2006/relationships/customXml" Target="../ink/ink1398.xml"/><Relationship Id="rId72" Type="http://schemas.openxmlformats.org/officeDocument/2006/relationships/customXml" Target="../ink/ink1164.xml"/><Relationship Id="rId375" Type="http://schemas.openxmlformats.org/officeDocument/2006/relationships/image" Target="../media/image7531.png"/><Relationship Id="rId3" Type="http://schemas.openxmlformats.org/officeDocument/2006/relationships/image" Target="../media/image4791.png"/><Relationship Id="rId235" Type="http://schemas.openxmlformats.org/officeDocument/2006/relationships/image" Target="../media/image6831.png"/><Relationship Id="rId277" Type="http://schemas.openxmlformats.org/officeDocument/2006/relationships/image" Target="../media/image7041.png"/><Relationship Id="rId400" Type="http://schemas.openxmlformats.org/officeDocument/2006/relationships/customXml" Target="../ink/ink1328.xml"/><Relationship Id="rId442" Type="http://schemas.openxmlformats.org/officeDocument/2006/relationships/customXml" Target="../ink/ink1349.xml"/><Relationship Id="rId484" Type="http://schemas.openxmlformats.org/officeDocument/2006/relationships/customXml" Target="../ink/ink1370.xml"/><Relationship Id="rId137" Type="http://schemas.openxmlformats.org/officeDocument/2006/relationships/image" Target="../media/image6341.png"/><Relationship Id="rId302" Type="http://schemas.openxmlformats.org/officeDocument/2006/relationships/customXml" Target="../ink/ink1279.xml"/><Relationship Id="rId344" Type="http://schemas.openxmlformats.org/officeDocument/2006/relationships/customXml" Target="../ink/ink1300.xml"/><Relationship Id="rId41" Type="http://schemas.openxmlformats.org/officeDocument/2006/relationships/image" Target="../media/image5861.png"/><Relationship Id="rId83" Type="http://schemas.openxmlformats.org/officeDocument/2006/relationships/image" Target="../media/image6071.png"/><Relationship Id="rId179" Type="http://schemas.openxmlformats.org/officeDocument/2006/relationships/image" Target="../media/image6551.png"/><Relationship Id="rId386" Type="http://schemas.openxmlformats.org/officeDocument/2006/relationships/customXml" Target="../ink/ink1321.xml"/><Relationship Id="rId190" Type="http://schemas.openxmlformats.org/officeDocument/2006/relationships/customXml" Target="../ink/ink1223.xml"/><Relationship Id="rId204" Type="http://schemas.openxmlformats.org/officeDocument/2006/relationships/customXml" Target="../ink/ink1230.xml"/><Relationship Id="rId246" Type="http://schemas.openxmlformats.org/officeDocument/2006/relationships/customXml" Target="../ink/ink1251.xml"/><Relationship Id="rId288" Type="http://schemas.openxmlformats.org/officeDocument/2006/relationships/customXml" Target="../ink/ink1272.xml"/><Relationship Id="rId411" Type="http://schemas.openxmlformats.org/officeDocument/2006/relationships/image" Target="../media/image7711.png"/><Relationship Id="rId453" Type="http://schemas.openxmlformats.org/officeDocument/2006/relationships/image" Target="../media/image792.png"/><Relationship Id="rId509" Type="http://schemas.openxmlformats.org/officeDocument/2006/relationships/image" Target="../media/image820.png"/><Relationship Id="rId106" Type="http://schemas.openxmlformats.org/officeDocument/2006/relationships/customXml" Target="../ink/ink1181.xml"/><Relationship Id="rId313" Type="http://schemas.openxmlformats.org/officeDocument/2006/relationships/image" Target="../media/image7221.png"/><Relationship Id="rId495" Type="http://schemas.openxmlformats.org/officeDocument/2006/relationships/image" Target="../media/image813.png"/><Relationship Id="rId10" Type="http://schemas.openxmlformats.org/officeDocument/2006/relationships/customXml" Target="../ink/ink1133.xml"/><Relationship Id="rId52" Type="http://schemas.openxmlformats.org/officeDocument/2006/relationships/customXml" Target="../ink/ink1154.xml"/><Relationship Id="rId94" Type="http://schemas.openxmlformats.org/officeDocument/2006/relationships/customXml" Target="../ink/ink1175.xml"/><Relationship Id="rId148" Type="http://schemas.openxmlformats.org/officeDocument/2006/relationships/customXml" Target="../ink/ink1202.xml"/><Relationship Id="rId355" Type="http://schemas.openxmlformats.org/officeDocument/2006/relationships/image" Target="../media/image7431.png"/><Relationship Id="rId397" Type="http://schemas.openxmlformats.org/officeDocument/2006/relationships/image" Target="../media/image7641.png"/><Relationship Id="rId520" Type="http://schemas.openxmlformats.org/officeDocument/2006/relationships/customXml" Target="../ink/ink1388.xml"/><Relationship Id="rId215" Type="http://schemas.openxmlformats.org/officeDocument/2006/relationships/image" Target="../media/image6731.png"/><Relationship Id="rId257" Type="http://schemas.openxmlformats.org/officeDocument/2006/relationships/image" Target="../media/image6941.png"/><Relationship Id="rId422" Type="http://schemas.openxmlformats.org/officeDocument/2006/relationships/customXml" Target="../ink/ink1339.xml"/><Relationship Id="rId464" Type="http://schemas.openxmlformats.org/officeDocument/2006/relationships/customXml" Target="../ink/ink1360.xml"/><Relationship Id="rId299" Type="http://schemas.openxmlformats.org/officeDocument/2006/relationships/image" Target="../media/image7150.png"/><Relationship Id="rId63" Type="http://schemas.openxmlformats.org/officeDocument/2006/relationships/image" Target="../media/image5971.png"/><Relationship Id="rId159" Type="http://schemas.openxmlformats.org/officeDocument/2006/relationships/image" Target="../media/image6451.png"/><Relationship Id="rId366" Type="http://schemas.openxmlformats.org/officeDocument/2006/relationships/customXml" Target="../ink/ink1311.xml"/><Relationship Id="rId226" Type="http://schemas.openxmlformats.org/officeDocument/2006/relationships/customXml" Target="../ink/ink1241.xml"/><Relationship Id="rId433" Type="http://schemas.openxmlformats.org/officeDocument/2006/relationships/image" Target="../media/image7821.png"/><Relationship Id="rId74" Type="http://schemas.openxmlformats.org/officeDocument/2006/relationships/customXml" Target="../ink/ink1165.xml"/><Relationship Id="rId377" Type="http://schemas.openxmlformats.org/officeDocument/2006/relationships/image" Target="../media/image7541.png"/><Relationship Id="rId500" Type="http://schemas.openxmlformats.org/officeDocument/2006/relationships/customXml" Target="../ink/ink1378.xml"/><Relationship Id="rId5" Type="http://schemas.openxmlformats.org/officeDocument/2006/relationships/image" Target="../media/image5681.png"/><Relationship Id="rId237" Type="http://schemas.openxmlformats.org/officeDocument/2006/relationships/image" Target="../media/image6841.png"/><Relationship Id="rId444" Type="http://schemas.openxmlformats.org/officeDocument/2006/relationships/customXml" Target="../ink/ink1350.xml"/><Relationship Id="rId290" Type="http://schemas.openxmlformats.org/officeDocument/2006/relationships/customXml" Target="../ink/ink1273.xml"/><Relationship Id="rId304" Type="http://schemas.openxmlformats.org/officeDocument/2006/relationships/customXml" Target="../ink/ink1280.xml"/><Relationship Id="rId388" Type="http://schemas.openxmlformats.org/officeDocument/2006/relationships/customXml" Target="../ink/ink1322.xml"/><Relationship Id="rId511" Type="http://schemas.openxmlformats.org/officeDocument/2006/relationships/image" Target="../media/image821.png"/><Relationship Id="rId85" Type="http://schemas.openxmlformats.org/officeDocument/2006/relationships/image" Target="../media/image6081.png"/><Relationship Id="rId150" Type="http://schemas.openxmlformats.org/officeDocument/2006/relationships/customXml" Target="../ink/ink120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68.png"/><Relationship Id="rId299" Type="http://schemas.openxmlformats.org/officeDocument/2006/relationships/image" Target="../media/image959.png"/><Relationship Id="rId21" Type="http://schemas.openxmlformats.org/officeDocument/2006/relationships/image" Target="../media/image8321.png"/><Relationship Id="rId63" Type="http://schemas.openxmlformats.org/officeDocument/2006/relationships/image" Target="../media/image853.png"/><Relationship Id="rId159" Type="http://schemas.openxmlformats.org/officeDocument/2006/relationships/image" Target="../media/image889.png"/><Relationship Id="rId324" Type="http://schemas.openxmlformats.org/officeDocument/2006/relationships/customXml" Target="../ink/ink1563.xml"/><Relationship Id="rId366" Type="http://schemas.openxmlformats.org/officeDocument/2006/relationships/customXml" Target="../ink/ink1584.xml"/><Relationship Id="rId170" Type="http://schemas.openxmlformats.org/officeDocument/2006/relationships/customXml" Target="../ink/ink1486.xml"/><Relationship Id="rId226" Type="http://schemas.openxmlformats.org/officeDocument/2006/relationships/customXml" Target="../ink/ink1514.xml"/><Relationship Id="rId433" Type="http://schemas.openxmlformats.org/officeDocument/2006/relationships/image" Target="../media/image1026.png"/><Relationship Id="rId268" Type="http://schemas.openxmlformats.org/officeDocument/2006/relationships/customXml" Target="../ink/ink1535.xml"/><Relationship Id="rId475" Type="http://schemas.openxmlformats.org/officeDocument/2006/relationships/image" Target="../media/image1047.png"/><Relationship Id="rId32" Type="http://schemas.openxmlformats.org/officeDocument/2006/relationships/customXml" Target="../ink/ink1417.xml"/><Relationship Id="rId74" Type="http://schemas.openxmlformats.org/officeDocument/2006/relationships/customXml" Target="../ink/ink1438.xml"/><Relationship Id="rId128" Type="http://schemas.openxmlformats.org/officeDocument/2006/relationships/customXml" Target="../ink/ink1465.xml"/><Relationship Id="rId335" Type="http://schemas.openxmlformats.org/officeDocument/2006/relationships/image" Target="../media/image977.png"/><Relationship Id="rId377" Type="http://schemas.openxmlformats.org/officeDocument/2006/relationships/image" Target="../media/image998.png"/><Relationship Id="rId500" Type="http://schemas.openxmlformats.org/officeDocument/2006/relationships/customXml" Target="../ink/ink1651.xml"/><Relationship Id="rId5" Type="http://schemas.openxmlformats.org/officeDocument/2006/relationships/image" Target="../media/image8241.png"/><Relationship Id="rId181" Type="http://schemas.openxmlformats.org/officeDocument/2006/relationships/image" Target="../media/image900.png"/><Relationship Id="rId237" Type="http://schemas.openxmlformats.org/officeDocument/2006/relationships/image" Target="../media/image928.png"/><Relationship Id="rId402" Type="http://schemas.openxmlformats.org/officeDocument/2006/relationships/customXml" Target="../ink/ink1602.xml"/><Relationship Id="rId279" Type="http://schemas.openxmlformats.org/officeDocument/2006/relationships/image" Target="../media/image949.png"/><Relationship Id="rId444" Type="http://schemas.openxmlformats.org/officeDocument/2006/relationships/customXml" Target="../ink/ink1623.xml"/><Relationship Id="rId486" Type="http://schemas.openxmlformats.org/officeDocument/2006/relationships/customXml" Target="../ink/ink1644.xml"/><Relationship Id="rId43" Type="http://schemas.openxmlformats.org/officeDocument/2006/relationships/image" Target="../media/image843.png"/><Relationship Id="rId139" Type="http://schemas.openxmlformats.org/officeDocument/2006/relationships/image" Target="../media/image879.png"/><Relationship Id="rId290" Type="http://schemas.openxmlformats.org/officeDocument/2006/relationships/customXml" Target="../ink/ink1546.xml"/><Relationship Id="rId304" Type="http://schemas.openxmlformats.org/officeDocument/2006/relationships/customXml" Target="../ink/ink1553.xml"/><Relationship Id="rId346" Type="http://schemas.openxmlformats.org/officeDocument/2006/relationships/customXml" Target="../ink/ink1574.xml"/><Relationship Id="rId388" Type="http://schemas.openxmlformats.org/officeDocument/2006/relationships/customXml" Target="../ink/ink1595.xml"/><Relationship Id="rId85" Type="http://schemas.openxmlformats.org/officeDocument/2006/relationships/image" Target="../media/image864.png"/><Relationship Id="rId150" Type="http://schemas.openxmlformats.org/officeDocument/2006/relationships/customXml" Target="../ink/ink1476.xml"/><Relationship Id="rId192" Type="http://schemas.openxmlformats.org/officeDocument/2006/relationships/customXml" Target="../ink/ink1497.xml"/><Relationship Id="rId206" Type="http://schemas.openxmlformats.org/officeDocument/2006/relationships/customXml" Target="../ink/ink1504.xml"/><Relationship Id="rId413" Type="http://schemas.openxmlformats.org/officeDocument/2006/relationships/image" Target="../media/image1016.png"/><Relationship Id="rId248" Type="http://schemas.openxmlformats.org/officeDocument/2006/relationships/customXml" Target="../ink/ink1525.xml"/><Relationship Id="rId455" Type="http://schemas.openxmlformats.org/officeDocument/2006/relationships/image" Target="../media/image1037.png"/><Relationship Id="rId497" Type="http://schemas.openxmlformats.org/officeDocument/2006/relationships/image" Target="../media/image1058.png"/><Relationship Id="rId12" Type="http://schemas.openxmlformats.org/officeDocument/2006/relationships/customXml" Target="../ink/ink1407.xml"/><Relationship Id="rId108" Type="http://schemas.openxmlformats.org/officeDocument/2006/relationships/customXml" Target="../ink/ink1455.xml"/><Relationship Id="rId315" Type="http://schemas.openxmlformats.org/officeDocument/2006/relationships/image" Target="../media/image967.png"/><Relationship Id="rId357" Type="http://schemas.openxmlformats.org/officeDocument/2006/relationships/image" Target="../media/image988.png"/><Relationship Id="rId54" Type="http://schemas.openxmlformats.org/officeDocument/2006/relationships/customXml" Target="../ink/ink1428.xml"/><Relationship Id="rId96" Type="http://schemas.openxmlformats.org/officeDocument/2006/relationships/customXml" Target="../ink/ink1449.xml"/><Relationship Id="rId161" Type="http://schemas.openxmlformats.org/officeDocument/2006/relationships/image" Target="../media/image890.png"/><Relationship Id="rId217" Type="http://schemas.openxmlformats.org/officeDocument/2006/relationships/image" Target="../media/image918.png"/><Relationship Id="rId399" Type="http://schemas.openxmlformats.org/officeDocument/2006/relationships/image" Target="../media/image1009.png"/><Relationship Id="rId259" Type="http://schemas.openxmlformats.org/officeDocument/2006/relationships/image" Target="../media/image939.png"/><Relationship Id="rId424" Type="http://schemas.openxmlformats.org/officeDocument/2006/relationships/customXml" Target="../ink/ink1613.xml"/><Relationship Id="rId466" Type="http://schemas.openxmlformats.org/officeDocument/2006/relationships/customXml" Target="../ink/ink1634.xml"/><Relationship Id="rId23" Type="http://schemas.openxmlformats.org/officeDocument/2006/relationships/image" Target="../media/image8331.png"/><Relationship Id="rId119" Type="http://schemas.openxmlformats.org/officeDocument/2006/relationships/image" Target="../media/image869.png"/><Relationship Id="rId270" Type="http://schemas.openxmlformats.org/officeDocument/2006/relationships/customXml" Target="../ink/ink1536.xml"/><Relationship Id="rId326" Type="http://schemas.openxmlformats.org/officeDocument/2006/relationships/customXml" Target="../ink/ink1564.xml"/><Relationship Id="rId65" Type="http://schemas.openxmlformats.org/officeDocument/2006/relationships/image" Target="../media/image854.png"/><Relationship Id="rId130" Type="http://schemas.openxmlformats.org/officeDocument/2006/relationships/customXml" Target="../ink/ink1466.xml"/><Relationship Id="rId368" Type="http://schemas.openxmlformats.org/officeDocument/2006/relationships/customXml" Target="../ink/ink1585.xml"/><Relationship Id="rId172" Type="http://schemas.openxmlformats.org/officeDocument/2006/relationships/customXml" Target="../ink/ink1487.xml"/><Relationship Id="rId228" Type="http://schemas.openxmlformats.org/officeDocument/2006/relationships/customXml" Target="../ink/ink1515.xml"/><Relationship Id="rId435" Type="http://schemas.openxmlformats.org/officeDocument/2006/relationships/image" Target="../media/image1027.png"/><Relationship Id="rId477" Type="http://schemas.openxmlformats.org/officeDocument/2006/relationships/image" Target="../media/image1048.png"/><Relationship Id="rId281" Type="http://schemas.openxmlformats.org/officeDocument/2006/relationships/image" Target="../media/image950.png"/><Relationship Id="rId337" Type="http://schemas.openxmlformats.org/officeDocument/2006/relationships/image" Target="../media/image978.png"/><Relationship Id="rId34" Type="http://schemas.openxmlformats.org/officeDocument/2006/relationships/customXml" Target="../ink/ink1418.xml"/><Relationship Id="rId76" Type="http://schemas.openxmlformats.org/officeDocument/2006/relationships/customXml" Target="../ink/ink1439.xml"/><Relationship Id="rId141" Type="http://schemas.openxmlformats.org/officeDocument/2006/relationships/image" Target="../media/image880.png"/><Relationship Id="rId379" Type="http://schemas.openxmlformats.org/officeDocument/2006/relationships/image" Target="../media/image999.png"/><Relationship Id="rId7" Type="http://schemas.openxmlformats.org/officeDocument/2006/relationships/image" Target="../media/image8251.png"/><Relationship Id="rId183" Type="http://schemas.openxmlformats.org/officeDocument/2006/relationships/image" Target="../media/image901.png"/><Relationship Id="rId239" Type="http://schemas.openxmlformats.org/officeDocument/2006/relationships/image" Target="../media/image929.png"/><Relationship Id="rId390" Type="http://schemas.openxmlformats.org/officeDocument/2006/relationships/customXml" Target="../ink/ink1596.xml"/><Relationship Id="rId404" Type="http://schemas.openxmlformats.org/officeDocument/2006/relationships/customXml" Target="../ink/ink1603.xml"/><Relationship Id="rId446" Type="http://schemas.openxmlformats.org/officeDocument/2006/relationships/customXml" Target="../ink/ink1624.xml"/><Relationship Id="rId250" Type="http://schemas.openxmlformats.org/officeDocument/2006/relationships/customXml" Target="../ink/ink1526.xml"/><Relationship Id="rId292" Type="http://schemas.openxmlformats.org/officeDocument/2006/relationships/customXml" Target="../ink/ink1547.xml"/><Relationship Id="rId306" Type="http://schemas.openxmlformats.org/officeDocument/2006/relationships/customXml" Target="../ink/ink1554.xml"/><Relationship Id="rId488" Type="http://schemas.openxmlformats.org/officeDocument/2006/relationships/customXml" Target="../ink/ink1645.xml"/><Relationship Id="rId45" Type="http://schemas.openxmlformats.org/officeDocument/2006/relationships/image" Target="../media/image844.png"/><Relationship Id="rId87" Type="http://schemas.openxmlformats.org/officeDocument/2006/relationships/image" Target="../media/image865.png"/><Relationship Id="rId110" Type="http://schemas.openxmlformats.org/officeDocument/2006/relationships/customXml" Target="../ink/ink1456.xml"/><Relationship Id="rId348" Type="http://schemas.openxmlformats.org/officeDocument/2006/relationships/customXml" Target="../ink/ink1575.xml"/><Relationship Id="rId152" Type="http://schemas.openxmlformats.org/officeDocument/2006/relationships/customXml" Target="../ink/ink1477.xml"/><Relationship Id="rId194" Type="http://schemas.openxmlformats.org/officeDocument/2006/relationships/customXml" Target="../ink/ink1498.xml"/><Relationship Id="rId208" Type="http://schemas.openxmlformats.org/officeDocument/2006/relationships/customXml" Target="../ink/ink1505.xml"/><Relationship Id="rId415" Type="http://schemas.openxmlformats.org/officeDocument/2006/relationships/image" Target="../media/image1017.png"/><Relationship Id="rId457" Type="http://schemas.openxmlformats.org/officeDocument/2006/relationships/image" Target="../media/image1038.png"/><Relationship Id="rId261" Type="http://schemas.openxmlformats.org/officeDocument/2006/relationships/image" Target="../media/image940.png"/><Relationship Id="rId499" Type="http://schemas.openxmlformats.org/officeDocument/2006/relationships/image" Target="../media/image1059.png"/><Relationship Id="rId14" Type="http://schemas.openxmlformats.org/officeDocument/2006/relationships/customXml" Target="../ink/ink1408.xml"/><Relationship Id="rId56" Type="http://schemas.openxmlformats.org/officeDocument/2006/relationships/customXml" Target="../ink/ink1429.xml"/><Relationship Id="rId317" Type="http://schemas.openxmlformats.org/officeDocument/2006/relationships/image" Target="../media/image968.png"/><Relationship Id="rId359" Type="http://schemas.openxmlformats.org/officeDocument/2006/relationships/image" Target="../media/image989.png"/><Relationship Id="rId98" Type="http://schemas.openxmlformats.org/officeDocument/2006/relationships/customXml" Target="../ink/ink1450.xml"/><Relationship Id="rId121" Type="http://schemas.openxmlformats.org/officeDocument/2006/relationships/image" Target="../media/image870.png"/><Relationship Id="rId163" Type="http://schemas.openxmlformats.org/officeDocument/2006/relationships/image" Target="../media/image891.png"/><Relationship Id="rId219" Type="http://schemas.openxmlformats.org/officeDocument/2006/relationships/image" Target="../media/image919.png"/><Relationship Id="rId370" Type="http://schemas.openxmlformats.org/officeDocument/2006/relationships/customXml" Target="../ink/ink1586.xml"/><Relationship Id="rId426" Type="http://schemas.openxmlformats.org/officeDocument/2006/relationships/customXml" Target="../ink/ink1614.xml"/><Relationship Id="rId230" Type="http://schemas.openxmlformats.org/officeDocument/2006/relationships/customXml" Target="../ink/ink1516.xml"/><Relationship Id="rId468" Type="http://schemas.openxmlformats.org/officeDocument/2006/relationships/customXml" Target="../ink/ink1635.xml"/><Relationship Id="rId25" Type="http://schemas.openxmlformats.org/officeDocument/2006/relationships/image" Target="../media/image8341.png"/><Relationship Id="rId67" Type="http://schemas.openxmlformats.org/officeDocument/2006/relationships/image" Target="../media/image855.png"/><Relationship Id="rId272" Type="http://schemas.openxmlformats.org/officeDocument/2006/relationships/customXml" Target="../ink/ink1537.xml"/><Relationship Id="rId328" Type="http://schemas.openxmlformats.org/officeDocument/2006/relationships/customXml" Target="../ink/ink1565.xml"/><Relationship Id="rId132" Type="http://schemas.openxmlformats.org/officeDocument/2006/relationships/customXml" Target="../ink/ink1467.xml"/><Relationship Id="rId174" Type="http://schemas.openxmlformats.org/officeDocument/2006/relationships/customXml" Target="../ink/ink1488.xml"/><Relationship Id="rId381" Type="http://schemas.openxmlformats.org/officeDocument/2006/relationships/image" Target="../media/image1000.png"/><Relationship Id="rId241" Type="http://schemas.openxmlformats.org/officeDocument/2006/relationships/image" Target="../media/image930.png"/><Relationship Id="rId437" Type="http://schemas.openxmlformats.org/officeDocument/2006/relationships/image" Target="../media/image1028.png"/><Relationship Id="rId479" Type="http://schemas.openxmlformats.org/officeDocument/2006/relationships/image" Target="../media/image1049.png"/><Relationship Id="rId36" Type="http://schemas.openxmlformats.org/officeDocument/2006/relationships/customXml" Target="../ink/ink1419.xml"/><Relationship Id="rId283" Type="http://schemas.openxmlformats.org/officeDocument/2006/relationships/image" Target="../media/image951.png"/><Relationship Id="rId339" Type="http://schemas.openxmlformats.org/officeDocument/2006/relationships/image" Target="../media/image979.png"/><Relationship Id="rId490" Type="http://schemas.openxmlformats.org/officeDocument/2006/relationships/customXml" Target="../ink/ink1646.xml"/><Relationship Id="rId78" Type="http://schemas.openxmlformats.org/officeDocument/2006/relationships/customXml" Target="../ink/ink1440.xml"/><Relationship Id="rId101" Type="http://schemas.openxmlformats.org/officeDocument/2006/relationships/image" Target="../media/image7391.png"/><Relationship Id="rId143" Type="http://schemas.openxmlformats.org/officeDocument/2006/relationships/image" Target="../media/image881.png"/><Relationship Id="rId185" Type="http://schemas.openxmlformats.org/officeDocument/2006/relationships/image" Target="../media/image902.png"/><Relationship Id="rId350" Type="http://schemas.openxmlformats.org/officeDocument/2006/relationships/customXml" Target="../ink/ink1576.xml"/><Relationship Id="rId406" Type="http://schemas.openxmlformats.org/officeDocument/2006/relationships/customXml" Target="../ink/ink1604.xml"/><Relationship Id="rId9" Type="http://schemas.openxmlformats.org/officeDocument/2006/relationships/image" Target="../media/image8261.png"/><Relationship Id="rId210" Type="http://schemas.openxmlformats.org/officeDocument/2006/relationships/customXml" Target="../ink/ink1506.xml"/><Relationship Id="rId392" Type="http://schemas.openxmlformats.org/officeDocument/2006/relationships/customXml" Target="../ink/ink1597.xml"/><Relationship Id="rId448" Type="http://schemas.openxmlformats.org/officeDocument/2006/relationships/customXml" Target="../ink/ink1625.xml"/><Relationship Id="rId252" Type="http://schemas.openxmlformats.org/officeDocument/2006/relationships/customXml" Target="../ink/ink1527.xml"/><Relationship Id="rId294" Type="http://schemas.openxmlformats.org/officeDocument/2006/relationships/customXml" Target="../ink/ink1548.xml"/><Relationship Id="rId308" Type="http://schemas.openxmlformats.org/officeDocument/2006/relationships/customXml" Target="../ink/ink1555.xml"/><Relationship Id="rId47" Type="http://schemas.openxmlformats.org/officeDocument/2006/relationships/image" Target="../media/image845.png"/><Relationship Id="rId89" Type="http://schemas.openxmlformats.org/officeDocument/2006/relationships/image" Target="../media/image866.png"/><Relationship Id="rId112" Type="http://schemas.openxmlformats.org/officeDocument/2006/relationships/customXml" Target="../ink/ink1457.xml"/><Relationship Id="rId154" Type="http://schemas.openxmlformats.org/officeDocument/2006/relationships/customXml" Target="../ink/ink1478.xml"/><Relationship Id="rId361" Type="http://schemas.openxmlformats.org/officeDocument/2006/relationships/image" Target="../media/image990.png"/><Relationship Id="rId196" Type="http://schemas.openxmlformats.org/officeDocument/2006/relationships/customXml" Target="../ink/ink1499.xml"/><Relationship Id="rId417" Type="http://schemas.openxmlformats.org/officeDocument/2006/relationships/image" Target="../media/image1018.png"/><Relationship Id="rId459" Type="http://schemas.openxmlformats.org/officeDocument/2006/relationships/image" Target="../media/image1039.png"/><Relationship Id="rId16" Type="http://schemas.openxmlformats.org/officeDocument/2006/relationships/customXml" Target="../ink/ink1409.xml"/><Relationship Id="rId221" Type="http://schemas.openxmlformats.org/officeDocument/2006/relationships/image" Target="../media/image920.png"/><Relationship Id="rId263" Type="http://schemas.openxmlformats.org/officeDocument/2006/relationships/image" Target="../media/image941.png"/><Relationship Id="rId319" Type="http://schemas.openxmlformats.org/officeDocument/2006/relationships/image" Target="../media/image969.png"/><Relationship Id="rId470" Type="http://schemas.openxmlformats.org/officeDocument/2006/relationships/customXml" Target="../ink/ink1636.xml"/><Relationship Id="rId58" Type="http://schemas.openxmlformats.org/officeDocument/2006/relationships/customXml" Target="../ink/ink1430.xml"/><Relationship Id="rId123" Type="http://schemas.openxmlformats.org/officeDocument/2006/relationships/image" Target="../media/image871.png"/><Relationship Id="rId330" Type="http://schemas.openxmlformats.org/officeDocument/2006/relationships/customXml" Target="../ink/ink1566.xml"/><Relationship Id="rId165" Type="http://schemas.openxmlformats.org/officeDocument/2006/relationships/image" Target="../media/image892.png"/><Relationship Id="rId372" Type="http://schemas.openxmlformats.org/officeDocument/2006/relationships/customXml" Target="../ink/ink1587.xml"/><Relationship Id="rId428" Type="http://schemas.openxmlformats.org/officeDocument/2006/relationships/customXml" Target="../ink/ink1615.xml"/><Relationship Id="rId232" Type="http://schemas.openxmlformats.org/officeDocument/2006/relationships/customXml" Target="../ink/ink1517.xml"/><Relationship Id="rId274" Type="http://schemas.openxmlformats.org/officeDocument/2006/relationships/customXml" Target="../ink/ink1538.xml"/><Relationship Id="rId481" Type="http://schemas.openxmlformats.org/officeDocument/2006/relationships/image" Target="../media/image1050.png"/><Relationship Id="rId27" Type="http://schemas.openxmlformats.org/officeDocument/2006/relationships/image" Target="../media/image8351.png"/><Relationship Id="rId69" Type="http://schemas.openxmlformats.org/officeDocument/2006/relationships/image" Target="../media/image856.png"/><Relationship Id="rId134" Type="http://schemas.openxmlformats.org/officeDocument/2006/relationships/customXml" Target="../ink/ink1468.xml"/><Relationship Id="rId80" Type="http://schemas.openxmlformats.org/officeDocument/2006/relationships/customXml" Target="../ink/ink1441.xml"/><Relationship Id="rId176" Type="http://schemas.openxmlformats.org/officeDocument/2006/relationships/customXml" Target="../ink/ink1489.xml"/><Relationship Id="rId341" Type="http://schemas.openxmlformats.org/officeDocument/2006/relationships/image" Target="../media/image980.png"/><Relationship Id="rId383" Type="http://schemas.openxmlformats.org/officeDocument/2006/relationships/image" Target="../media/image1001.png"/><Relationship Id="rId439" Type="http://schemas.openxmlformats.org/officeDocument/2006/relationships/image" Target="../media/image1029.png"/><Relationship Id="rId201" Type="http://schemas.openxmlformats.org/officeDocument/2006/relationships/image" Target="../media/image910.png"/><Relationship Id="rId243" Type="http://schemas.openxmlformats.org/officeDocument/2006/relationships/image" Target="../media/image931.png"/><Relationship Id="rId285" Type="http://schemas.openxmlformats.org/officeDocument/2006/relationships/image" Target="../media/image952.png"/><Relationship Id="rId450" Type="http://schemas.openxmlformats.org/officeDocument/2006/relationships/customXml" Target="../ink/ink1626.xml"/><Relationship Id="rId38" Type="http://schemas.openxmlformats.org/officeDocument/2006/relationships/customXml" Target="../ink/ink1420.xml"/><Relationship Id="rId103" Type="http://schemas.openxmlformats.org/officeDocument/2006/relationships/image" Target="../media/image7401.png"/><Relationship Id="rId310" Type="http://schemas.openxmlformats.org/officeDocument/2006/relationships/customXml" Target="../ink/ink1556.xml"/><Relationship Id="rId492" Type="http://schemas.openxmlformats.org/officeDocument/2006/relationships/customXml" Target="../ink/ink1647.xml"/><Relationship Id="rId91" Type="http://schemas.openxmlformats.org/officeDocument/2006/relationships/image" Target="../media/image7341.png"/><Relationship Id="rId145" Type="http://schemas.openxmlformats.org/officeDocument/2006/relationships/image" Target="../media/image882.png"/><Relationship Id="rId187" Type="http://schemas.openxmlformats.org/officeDocument/2006/relationships/image" Target="../media/image903.png"/><Relationship Id="rId352" Type="http://schemas.openxmlformats.org/officeDocument/2006/relationships/customXml" Target="../ink/ink1577.xml"/><Relationship Id="rId394" Type="http://schemas.openxmlformats.org/officeDocument/2006/relationships/customXml" Target="../ink/ink1598.xml"/><Relationship Id="rId408" Type="http://schemas.openxmlformats.org/officeDocument/2006/relationships/customXml" Target="../ink/ink1605.xml"/><Relationship Id="rId212" Type="http://schemas.openxmlformats.org/officeDocument/2006/relationships/customXml" Target="../ink/ink1507.xml"/><Relationship Id="rId254" Type="http://schemas.openxmlformats.org/officeDocument/2006/relationships/customXml" Target="../ink/ink1528.xml"/><Relationship Id="rId49" Type="http://schemas.openxmlformats.org/officeDocument/2006/relationships/image" Target="../media/image846.png"/><Relationship Id="rId114" Type="http://schemas.openxmlformats.org/officeDocument/2006/relationships/customXml" Target="../ink/ink1458.xml"/><Relationship Id="rId296" Type="http://schemas.openxmlformats.org/officeDocument/2006/relationships/customXml" Target="../ink/ink1549.xml"/><Relationship Id="rId461" Type="http://schemas.openxmlformats.org/officeDocument/2006/relationships/image" Target="../media/image1040.png"/><Relationship Id="rId60" Type="http://schemas.openxmlformats.org/officeDocument/2006/relationships/customXml" Target="../ink/ink1431.xml"/><Relationship Id="rId156" Type="http://schemas.openxmlformats.org/officeDocument/2006/relationships/customXml" Target="../ink/ink1479.xml"/><Relationship Id="rId198" Type="http://schemas.openxmlformats.org/officeDocument/2006/relationships/customXml" Target="../ink/ink1500.xml"/><Relationship Id="rId321" Type="http://schemas.openxmlformats.org/officeDocument/2006/relationships/image" Target="../media/image970.png"/><Relationship Id="rId363" Type="http://schemas.openxmlformats.org/officeDocument/2006/relationships/image" Target="../media/image991.png"/><Relationship Id="rId419" Type="http://schemas.openxmlformats.org/officeDocument/2006/relationships/image" Target="../media/image1019.png"/><Relationship Id="rId223" Type="http://schemas.openxmlformats.org/officeDocument/2006/relationships/image" Target="../media/image921.png"/><Relationship Id="rId430" Type="http://schemas.openxmlformats.org/officeDocument/2006/relationships/customXml" Target="../ink/ink1616.xml"/><Relationship Id="rId18" Type="http://schemas.openxmlformats.org/officeDocument/2006/relationships/customXml" Target="../ink/ink1410.xml"/><Relationship Id="rId265" Type="http://schemas.openxmlformats.org/officeDocument/2006/relationships/image" Target="../media/image942.png"/><Relationship Id="rId472" Type="http://schemas.openxmlformats.org/officeDocument/2006/relationships/customXml" Target="../ink/ink1637.xml"/><Relationship Id="rId125" Type="http://schemas.openxmlformats.org/officeDocument/2006/relationships/image" Target="../media/image872.png"/><Relationship Id="rId167" Type="http://schemas.openxmlformats.org/officeDocument/2006/relationships/image" Target="../media/image893.png"/><Relationship Id="rId332" Type="http://schemas.openxmlformats.org/officeDocument/2006/relationships/customXml" Target="../ink/ink1567.xml"/><Relationship Id="rId374" Type="http://schemas.openxmlformats.org/officeDocument/2006/relationships/customXml" Target="../ink/ink1588.xml"/><Relationship Id="rId71" Type="http://schemas.openxmlformats.org/officeDocument/2006/relationships/image" Target="../media/image857.png"/><Relationship Id="rId234" Type="http://schemas.openxmlformats.org/officeDocument/2006/relationships/customXml" Target="../ink/ink1518.xml"/><Relationship Id="rId2" Type="http://schemas.openxmlformats.org/officeDocument/2006/relationships/customXml" Target="../ink/ink1402.xml"/><Relationship Id="rId29" Type="http://schemas.openxmlformats.org/officeDocument/2006/relationships/image" Target="../media/image8361.png"/><Relationship Id="rId276" Type="http://schemas.openxmlformats.org/officeDocument/2006/relationships/customXml" Target="../ink/ink1539.xml"/><Relationship Id="rId441" Type="http://schemas.openxmlformats.org/officeDocument/2006/relationships/image" Target="../media/image1030.png"/><Relationship Id="rId483" Type="http://schemas.openxmlformats.org/officeDocument/2006/relationships/image" Target="../media/image1051.png"/><Relationship Id="rId40" Type="http://schemas.openxmlformats.org/officeDocument/2006/relationships/customXml" Target="../ink/ink1421.xml"/><Relationship Id="rId136" Type="http://schemas.openxmlformats.org/officeDocument/2006/relationships/customXml" Target="../ink/ink1469.xml"/><Relationship Id="rId178" Type="http://schemas.openxmlformats.org/officeDocument/2006/relationships/customXml" Target="../ink/ink1490.xml"/><Relationship Id="rId301" Type="http://schemas.openxmlformats.org/officeDocument/2006/relationships/image" Target="../media/image960.png"/><Relationship Id="rId343" Type="http://schemas.openxmlformats.org/officeDocument/2006/relationships/image" Target="../media/image981.png"/><Relationship Id="rId82" Type="http://schemas.openxmlformats.org/officeDocument/2006/relationships/customXml" Target="../ink/ink1442.xml"/><Relationship Id="rId203" Type="http://schemas.openxmlformats.org/officeDocument/2006/relationships/image" Target="../media/image911.png"/><Relationship Id="rId385" Type="http://schemas.openxmlformats.org/officeDocument/2006/relationships/image" Target="../media/image1002.png"/><Relationship Id="rId245" Type="http://schemas.openxmlformats.org/officeDocument/2006/relationships/image" Target="../media/image932.png"/><Relationship Id="rId287" Type="http://schemas.openxmlformats.org/officeDocument/2006/relationships/image" Target="../media/image953.png"/><Relationship Id="rId410" Type="http://schemas.openxmlformats.org/officeDocument/2006/relationships/customXml" Target="../ink/ink1606.xml"/><Relationship Id="rId452" Type="http://schemas.openxmlformats.org/officeDocument/2006/relationships/customXml" Target="../ink/ink1627.xml"/><Relationship Id="rId494" Type="http://schemas.openxmlformats.org/officeDocument/2006/relationships/customXml" Target="../ink/ink1648.xml"/><Relationship Id="rId105" Type="http://schemas.openxmlformats.org/officeDocument/2006/relationships/image" Target="../media/image7411.png"/><Relationship Id="rId147" Type="http://schemas.openxmlformats.org/officeDocument/2006/relationships/image" Target="../media/image883.png"/><Relationship Id="rId312" Type="http://schemas.openxmlformats.org/officeDocument/2006/relationships/customXml" Target="../ink/ink1557.xml"/><Relationship Id="rId354" Type="http://schemas.openxmlformats.org/officeDocument/2006/relationships/customXml" Target="../ink/ink1578.xml"/><Relationship Id="rId51" Type="http://schemas.openxmlformats.org/officeDocument/2006/relationships/image" Target="../media/image847.png"/><Relationship Id="rId93" Type="http://schemas.openxmlformats.org/officeDocument/2006/relationships/image" Target="../media/image7351.png"/><Relationship Id="rId189" Type="http://schemas.openxmlformats.org/officeDocument/2006/relationships/image" Target="../media/image904.png"/><Relationship Id="rId396" Type="http://schemas.openxmlformats.org/officeDocument/2006/relationships/customXml" Target="../ink/ink1599.xml"/><Relationship Id="rId214" Type="http://schemas.openxmlformats.org/officeDocument/2006/relationships/customXml" Target="../ink/ink1508.xml"/><Relationship Id="rId256" Type="http://schemas.openxmlformats.org/officeDocument/2006/relationships/customXml" Target="../ink/ink1529.xml"/><Relationship Id="rId298" Type="http://schemas.openxmlformats.org/officeDocument/2006/relationships/customXml" Target="../ink/ink1550.xml"/><Relationship Id="rId421" Type="http://schemas.openxmlformats.org/officeDocument/2006/relationships/image" Target="../media/image1020.png"/><Relationship Id="rId463" Type="http://schemas.openxmlformats.org/officeDocument/2006/relationships/image" Target="../media/image1041.png"/><Relationship Id="rId116" Type="http://schemas.openxmlformats.org/officeDocument/2006/relationships/customXml" Target="../ink/ink1459.xml"/><Relationship Id="rId158" Type="http://schemas.openxmlformats.org/officeDocument/2006/relationships/customXml" Target="../ink/ink1480.xml"/><Relationship Id="rId323" Type="http://schemas.openxmlformats.org/officeDocument/2006/relationships/image" Target="../media/image971.png"/><Relationship Id="rId20" Type="http://schemas.openxmlformats.org/officeDocument/2006/relationships/customXml" Target="../ink/ink1411.xml"/><Relationship Id="rId62" Type="http://schemas.openxmlformats.org/officeDocument/2006/relationships/customXml" Target="../ink/ink1432.xml"/><Relationship Id="rId365" Type="http://schemas.openxmlformats.org/officeDocument/2006/relationships/image" Target="../media/image992.png"/><Relationship Id="rId225" Type="http://schemas.openxmlformats.org/officeDocument/2006/relationships/image" Target="../media/image922.png"/><Relationship Id="rId267" Type="http://schemas.openxmlformats.org/officeDocument/2006/relationships/image" Target="../media/image943.png"/><Relationship Id="rId432" Type="http://schemas.openxmlformats.org/officeDocument/2006/relationships/customXml" Target="../ink/ink1617.xml"/><Relationship Id="rId474" Type="http://schemas.openxmlformats.org/officeDocument/2006/relationships/customXml" Target="../ink/ink1638.xml"/><Relationship Id="rId127" Type="http://schemas.openxmlformats.org/officeDocument/2006/relationships/image" Target="../media/image873.png"/><Relationship Id="rId10" Type="http://schemas.openxmlformats.org/officeDocument/2006/relationships/customXml" Target="../ink/ink1406.xml"/><Relationship Id="rId31" Type="http://schemas.openxmlformats.org/officeDocument/2006/relationships/image" Target="../media/image8371.png"/><Relationship Id="rId52" Type="http://schemas.openxmlformats.org/officeDocument/2006/relationships/customXml" Target="../ink/ink1427.xml"/><Relationship Id="rId73" Type="http://schemas.openxmlformats.org/officeDocument/2006/relationships/image" Target="../media/image858.png"/><Relationship Id="rId94" Type="http://schemas.openxmlformats.org/officeDocument/2006/relationships/customXml" Target="../ink/ink1448.xml"/><Relationship Id="rId148" Type="http://schemas.openxmlformats.org/officeDocument/2006/relationships/customXml" Target="../ink/ink1475.xml"/><Relationship Id="rId169" Type="http://schemas.openxmlformats.org/officeDocument/2006/relationships/image" Target="../media/image894.png"/><Relationship Id="rId334" Type="http://schemas.openxmlformats.org/officeDocument/2006/relationships/customXml" Target="../ink/ink1568.xml"/><Relationship Id="rId355" Type="http://schemas.openxmlformats.org/officeDocument/2006/relationships/image" Target="../media/image987.png"/><Relationship Id="rId376" Type="http://schemas.openxmlformats.org/officeDocument/2006/relationships/customXml" Target="../ink/ink1589.xml"/><Relationship Id="rId397" Type="http://schemas.openxmlformats.org/officeDocument/2006/relationships/image" Target="../media/image1008.png"/><Relationship Id="rId4" Type="http://schemas.openxmlformats.org/officeDocument/2006/relationships/customXml" Target="../ink/ink1403.xml"/><Relationship Id="rId180" Type="http://schemas.openxmlformats.org/officeDocument/2006/relationships/customXml" Target="../ink/ink1491.xml"/><Relationship Id="rId215" Type="http://schemas.openxmlformats.org/officeDocument/2006/relationships/image" Target="../media/image917.png"/><Relationship Id="rId236" Type="http://schemas.openxmlformats.org/officeDocument/2006/relationships/customXml" Target="../ink/ink1519.xml"/><Relationship Id="rId257" Type="http://schemas.openxmlformats.org/officeDocument/2006/relationships/image" Target="../media/image938.png"/><Relationship Id="rId278" Type="http://schemas.openxmlformats.org/officeDocument/2006/relationships/customXml" Target="../ink/ink1540.xml"/><Relationship Id="rId401" Type="http://schemas.openxmlformats.org/officeDocument/2006/relationships/image" Target="../media/image1010.png"/><Relationship Id="rId422" Type="http://schemas.openxmlformats.org/officeDocument/2006/relationships/customXml" Target="../ink/ink1612.xml"/><Relationship Id="rId443" Type="http://schemas.openxmlformats.org/officeDocument/2006/relationships/image" Target="../media/image1031.png"/><Relationship Id="rId464" Type="http://schemas.openxmlformats.org/officeDocument/2006/relationships/customXml" Target="../ink/ink1633.xml"/><Relationship Id="rId303" Type="http://schemas.openxmlformats.org/officeDocument/2006/relationships/image" Target="../media/image961.png"/><Relationship Id="rId485" Type="http://schemas.openxmlformats.org/officeDocument/2006/relationships/image" Target="../media/image1052.png"/><Relationship Id="rId42" Type="http://schemas.openxmlformats.org/officeDocument/2006/relationships/customXml" Target="../ink/ink1422.xml"/><Relationship Id="rId84" Type="http://schemas.openxmlformats.org/officeDocument/2006/relationships/customXml" Target="../ink/ink1443.xml"/><Relationship Id="rId138" Type="http://schemas.openxmlformats.org/officeDocument/2006/relationships/customXml" Target="../ink/ink1470.xml"/><Relationship Id="rId345" Type="http://schemas.openxmlformats.org/officeDocument/2006/relationships/image" Target="../media/image982.png"/><Relationship Id="rId387" Type="http://schemas.openxmlformats.org/officeDocument/2006/relationships/image" Target="../media/image1003.png"/><Relationship Id="rId191" Type="http://schemas.openxmlformats.org/officeDocument/2006/relationships/image" Target="../media/image905.png"/><Relationship Id="rId205" Type="http://schemas.openxmlformats.org/officeDocument/2006/relationships/image" Target="../media/image912.png"/><Relationship Id="rId247" Type="http://schemas.openxmlformats.org/officeDocument/2006/relationships/image" Target="../media/image933.png"/><Relationship Id="rId412" Type="http://schemas.openxmlformats.org/officeDocument/2006/relationships/customXml" Target="../ink/ink1607.xml"/><Relationship Id="rId107" Type="http://schemas.openxmlformats.org/officeDocument/2006/relationships/image" Target="../media/image7421.png"/><Relationship Id="rId289" Type="http://schemas.openxmlformats.org/officeDocument/2006/relationships/image" Target="../media/image954.png"/><Relationship Id="rId454" Type="http://schemas.openxmlformats.org/officeDocument/2006/relationships/customXml" Target="../ink/ink1628.xml"/><Relationship Id="rId496" Type="http://schemas.openxmlformats.org/officeDocument/2006/relationships/customXml" Target="../ink/ink1649.xml"/><Relationship Id="rId11" Type="http://schemas.openxmlformats.org/officeDocument/2006/relationships/image" Target="../media/image8271.png"/><Relationship Id="rId53" Type="http://schemas.openxmlformats.org/officeDocument/2006/relationships/image" Target="../media/image848.png"/><Relationship Id="rId149" Type="http://schemas.openxmlformats.org/officeDocument/2006/relationships/image" Target="../media/image884.png"/><Relationship Id="rId314" Type="http://schemas.openxmlformats.org/officeDocument/2006/relationships/customXml" Target="../ink/ink1558.xml"/><Relationship Id="rId356" Type="http://schemas.openxmlformats.org/officeDocument/2006/relationships/customXml" Target="../ink/ink1579.xml"/><Relationship Id="rId398" Type="http://schemas.openxmlformats.org/officeDocument/2006/relationships/customXml" Target="../ink/ink1600.xml"/><Relationship Id="rId95" Type="http://schemas.openxmlformats.org/officeDocument/2006/relationships/image" Target="../media/image7361.png"/><Relationship Id="rId160" Type="http://schemas.openxmlformats.org/officeDocument/2006/relationships/customXml" Target="../ink/ink1481.xml"/><Relationship Id="rId216" Type="http://schemas.openxmlformats.org/officeDocument/2006/relationships/customXml" Target="../ink/ink1509.xml"/><Relationship Id="rId423" Type="http://schemas.openxmlformats.org/officeDocument/2006/relationships/image" Target="../media/image1021.png"/><Relationship Id="rId258" Type="http://schemas.openxmlformats.org/officeDocument/2006/relationships/customXml" Target="../ink/ink1530.xml"/><Relationship Id="rId465" Type="http://schemas.openxmlformats.org/officeDocument/2006/relationships/image" Target="../media/image1042.png"/><Relationship Id="rId22" Type="http://schemas.openxmlformats.org/officeDocument/2006/relationships/customXml" Target="../ink/ink1412.xml"/><Relationship Id="rId64" Type="http://schemas.openxmlformats.org/officeDocument/2006/relationships/customXml" Target="../ink/ink1433.xml"/><Relationship Id="rId118" Type="http://schemas.openxmlformats.org/officeDocument/2006/relationships/customXml" Target="../ink/ink1460.xml"/><Relationship Id="rId325" Type="http://schemas.openxmlformats.org/officeDocument/2006/relationships/image" Target="../media/image972.png"/><Relationship Id="rId367" Type="http://schemas.openxmlformats.org/officeDocument/2006/relationships/image" Target="../media/image993.png"/><Relationship Id="rId171" Type="http://schemas.openxmlformats.org/officeDocument/2006/relationships/image" Target="../media/image895.png"/><Relationship Id="rId227" Type="http://schemas.openxmlformats.org/officeDocument/2006/relationships/image" Target="../media/image923.png"/><Relationship Id="rId269" Type="http://schemas.openxmlformats.org/officeDocument/2006/relationships/image" Target="../media/image944.png"/><Relationship Id="rId434" Type="http://schemas.openxmlformats.org/officeDocument/2006/relationships/customXml" Target="../ink/ink1618.xml"/><Relationship Id="rId476" Type="http://schemas.openxmlformats.org/officeDocument/2006/relationships/customXml" Target="../ink/ink1639.xml"/><Relationship Id="rId33" Type="http://schemas.openxmlformats.org/officeDocument/2006/relationships/image" Target="../media/image8381.png"/><Relationship Id="rId129" Type="http://schemas.openxmlformats.org/officeDocument/2006/relationships/image" Target="../media/image874.png"/><Relationship Id="rId280" Type="http://schemas.openxmlformats.org/officeDocument/2006/relationships/customXml" Target="../ink/ink1541.xml"/><Relationship Id="rId336" Type="http://schemas.openxmlformats.org/officeDocument/2006/relationships/customXml" Target="../ink/ink1569.xml"/><Relationship Id="rId501" Type="http://schemas.openxmlformats.org/officeDocument/2006/relationships/image" Target="../media/image1060.png"/><Relationship Id="rId75" Type="http://schemas.openxmlformats.org/officeDocument/2006/relationships/image" Target="../media/image859.png"/><Relationship Id="rId140" Type="http://schemas.openxmlformats.org/officeDocument/2006/relationships/customXml" Target="../ink/ink1471.xml"/><Relationship Id="rId182" Type="http://schemas.openxmlformats.org/officeDocument/2006/relationships/customXml" Target="../ink/ink1492.xml"/><Relationship Id="rId378" Type="http://schemas.openxmlformats.org/officeDocument/2006/relationships/customXml" Target="../ink/ink1590.xml"/><Relationship Id="rId403" Type="http://schemas.openxmlformats.org/officeDocument/2006/relationships/image" Target="../media/image1011.png"/><Relationship Id="rId6" Type="http://schemas.openxmlformats.org/officeDocument/2006/relationships/customXml" Target="../ink/ink1404.xml"/><Relationship Id="rId238" Type="http://schemas.openxmlformats.org/officeDocument/2006/relationships/customXml" Target="../ink/ink1520.xml"/><Relationship Id="rId445" Type="http://schemas.openxmlformats.org/officeDocument/2006/relationships/image" Target="../media/image1032.png"/><Relationship Id="rId487" Type="http://schemas.openxmlformats.org/officeDocument/2006/relationships/image" Target="../media/image1053.png"/><Relationship Id="rId291" Type="http://schemas.openxmlformats.org/officeDocument/2006/relationships/image" Target="../media/image955.png"/><Relationship Id="rId305" Type="http://schemas.openxmlformats.org/officeDocument/2006/relationships/image" Target="../media/image962.png"/><Relationship Id="rId347" Type="http://schemas.openxmlformats.org/officeDocument/2006/relationships/image" Target="../media/image983.png"/><Relationship Id="rId44" Type="http://schemas.openxmlformats.org/officeDocument/2006/relationships/customXml" Target="../ink/ink1423.xml"/><Relationship Id="rId86" Type="http://schemas.openxmlformats.org/officeDocument/2006/relationships/customXml" Target="../ink/ink1444.xml"/><Relationship Id="rId151" Type="http://schemas.openxmlformats.org/officeDocument/2006/relationships/image" Target="../media/image885.png"/><Relationship Id="rId389" Type="http://schemas.openxmlformats.org/officeDocument/2006/relationships/image" Target="../media/image1004.png"/><Relationship Id="rId193" Type="http://schemas.openxmlformats.org/officeDocument/2006/relationships/image" Target="../media/image906.png"/><Relationship Id="rId207" Type="http://schemas.openxmlformats.org/officeDocument/2006/relationships/image" Target="../media/image913.png"/><Relationship Id="rId249" Type="http://schemas.openxmlformats.org/officeDocument/2006/relationships/image" Target="../media/image934.png"/><Relationship Id="rId414" Type="http://schemas.openxmlformats.org/officeDocument/2006/relationships/customXml" Target="../ink/ink1608.xml"/><Relationship Id="rId456" Type="http://schemas.openxmlformats.org/officeDocument/2006/relationships/customXml" Target="../ink/ink1629.xml"/><Relationship Id="rId498" Type="http://schemas.openxmlformats.org/officeDocument/2006/relationships/customXml" Target="../ink/ink1650.xml"/><Relationship Id="rId13" Type="http://schemas.openxmlformats.org/officeDocument/2006/relationships/image" Target="../media/image8281.png"/><Relationship Id="rId109" Type="http://schemas.openxmlformats.org/officeDocument/2006/relationships/image" Target="../media/image7431.png"/><Relationship Id="rId260" Type="http://schemas.openxmlformats.org/officeDocument/2006/relationships/customXml" Target="../ink/ink1531.xml"/><Relationship Id="rId316" Type="http://schemas.openxmlformats.org/officeDocument/2006/relationships/customXml" Target="../ink/ink1559.xml"/><Relationship Id="rId55" Type="http://schemas.openxmlformats.org/officeDocument/2006/relationships/image" Target="../media/image849.png"/><Relationship Id="rId97" Type="http://schemas.openxmlformats.org/officeDocument/2006/relationships/image" Target="../media/image7371.png"/><Relationship Id="rId120" Type="http://schemas.openxmlformats.org/officeDocument/2006/relationships/customXml" Target="../ink/ink1461.xml"/><Relationship Id="rId358" Type="http://schemas.openxmlformats.org/officeDocument/2006/relationships/customXml" Target="../ink/ink1580.xml"/><Relationship Id="rId162" Type="http://schemas.openxmlformats.org/officeDocument/2006/relationships/customXml" Target="../ink/ink1482.xml"/><Relationship Id="rId218" Type="http://schemas.openxmlformats.org/officeDocument/2006/relationships/customXml" Target="../ink/ink1510.xml"/><Relationship Id="rId425" Type="http://schemas.openxmlformats.org/officeDocument/2006/relationships/image" Target="../media/image1022.png"/><Relationship Id="rId467" Type="http://schemas.openxmlformats.org/officeDocument/2006/relationships/image" Target="../media/image1043.png"/><Relationship Id="rId271" Type="http://schemas.openxmlformats.org/officeDocument/2006/relationships/image" Target="../media/image945.png"/><Relationship Id="rId24" Type="http://schemas.openxmlformats.org/officeDocument/2006/relationships/customXml" Target="../ink/ink1413.xml"/><Relationship Id="rId66" Type="http://schemas.openxmlformats.org/officeDocument/2006/relationships/customXml" Target="../ink/ink1434.xml"/><Relationship Id="rId131" Type="http://schemas.openxmlformats.org/officeDocument/2006/relationships/image" Target="../media/image875.png"/><Relationship Id="rId327" Type="http://schemas.openxmlformats.org/officeDocument/2006/relationships/image" Target="../media/image973.png"/><Relationship Id="rId369" Type="http://schemas.openxmlformats.org/officeDocument/2006/relationships/image" Target="../media/image994.png"/><Relationship Id="rId173" Type="http://schemas.openxmlformats.org/officeDocument/2006/relationships/image" Target="../media/image896.png"/><Relationship Id="rId229" Type="http://schemas.openxmlformats.org/officeDocument/2006/relationships/image" Target="../media/image924.png"/><Relationship Id="rId380" Type="http://schemas.openxmlformats.org/officeDocument/2006/relationships/customXml" Target="../ink/ink1591.xml"/><Relationship Id="rId436" Type="http://schemas.openxmlformats.org/officeDocument/2006/relationships/customXml" Target="../ink/ink1619.xml"/><Relationship Id="rId240" Type="http://schemas.openxmlformats.org/officeDocument/2006/relationships/customXml" Target="../ink/ink1521.xml"/><Relationship Id="rId478" Type="http://schemas.openxmlformats.org/officeDocument/2006/relationships/customXml" Target="../ink/ink1640.xml"/><Relationship Id="rId35" Type="http://schemas.openxmlformats.org/officeDocument/2006/relationships/image" Target="../media/image8391.png"/><Relationship Id="rId77" Type="http://schemas.openxmlformats.org/officeDocument/2006/relationships/image" Target="../media/image860.png"/><Relationship Id="rId100" Type="http://schemas.openxmlformats.org/officeDocument/2006/relationships/customXml" Target="../ink/ink1451.xml"/><Relationship Id="rId282" Type="http://schemas.openxmlformats.org/officeDocument/2006/relationships/customXml" Target="../ink/ink1542.xml"/><Relationship Id="rId338" Type="http://schemas.openxmlformats.org/officeDocument/2006/relationships/customXml" Target="../ink/ink1570.xml"/><Relationship Id="rId8" Type="http://schemas.openxmlformats.org/officeDocument/2006/relationships/customXml" Target="../ink/ink1405.xml"/><Relationship Id="rId142" Type="http://schemas.openxmlformats.org/officeDocument/2006/relationships/customXml" Target="../ink/ink1472.xml"/><Relationship Id="rId184" Type="http://schemas.openxmlformats.org/officeDocument/2006/relationships/customXml" Target="../ink/ink1493.xml"/><Relationship Id="rId391" Type="http://schemas.openxmlformats.org/officeDocument/2006/relationships/image" Target="../media/image1005.png"/><Relationship Id="rId405" Type="http://schemas.openxmlformats.org/officeDocument/2006/relationships/image" Target="../media/image1012.png"/><Relationship Id="rId447" Type="http://schemas.openxmlformats.org/officeDocument/2006/relationships/image" Target="../media/image1033.png"/><Relationship Id="rId251" Type="http://schemas.openxmlformats.org/officeDocument/2006/relationships/image" Target="../media/image935.png"/><Relationship Id="rId489" Type="http://schemas.openxmlformats.org/officeDocument/2006/relationships/image" Target="../media/image1054.png"/><Relationship Id="rId46" Type="http://schemas.openxmlformats.org/officeDocument/2006/relationships/customXml" Target="../ink/ink1424.xml"/><Relationship Id="rId293" Type="http://schemas.openxmlformats.org/officeDocument/2006/relationships/image" Target="../media/image956.png"/><Relationship Id="rId307" Type="http://schemas.openxmlformats.org/officeDocument/2006/relationships/image" Target="../media/image963.png"/><Relationship Id="rId349" Type="http://schemas.openxmlformats.org/officeDocument/2006/relationships/image" Target="../media/image984.png"/><Relationship Id="rId88" Type="http://schemas.openxmlformats.org/officeDocument/2006/relationships/customXml" Target="../ink/ink1445.xml"/><Relationship Id="rId111" Type="http://schemas.openxmlformats.org/officeDocument/2006/relationships/image" Target="../media/image7441.png"/><Relationship Id="rId153" Type="http://schemas.openxmlformats.org/officeDocument/2006/relationships/image" Target="../media/image886.png"/><Relationship Id="rId195" Type="http://schemas.openxmlformats.org/officeDocument/2006/relationships/image" Target="../media/image907.png"/><Relationship Id="rId209" Type="http://schemas.openxmlformats.org/officeDocument/2006/relationships/image" Target="../media/image914.png"/><Relationship Id="rId360" Type="http://schemas.openxmlformats.org/officeDocument/2006/relationships/customXml" Target="../ink/ink1581.xml"/><Relationship Id="rId416" Type="http://schemas.openxmlformats.org/officeDocument/2006/relationships/customXml" Target="../ink/ink1609.xml"/><Relationship Id="rId220" Type="http://schemas.openxmlformats.org/officeDocument/2006/relationships/customXml" Target="../ink/ink1511.xml"/><Relationship Id="rId458" Type="http://schemas.openxmlformats.org/officeDocument/2006/relationships/customXml" Target="../ink/ink1630.xml"/><Relationship Id="rId15" Type="http://schemas.openxmlformats.org/officeDocument/2006/relationships/image" Target="../media/image8291.png"/><Relationship Id="rId57" Type="http://schemas.openxmlformats.org/officeDocument/2006/relationships/image" Target="../media/image850.png"/><Relationship Id="rId262" Type="http://schemas.openxmlformats.org/officeDocument/2006/relationships/customXml" Target="../ink/ink1532.xml"/><Relationship Id="rId318" Type="http://schemas.openxmlformats.org/officeDocument/2006/relationships/customXml" Target="../ink/ink1560.xml"/><Relationship Id="rId99" Type="http://schemas.openxmlformats.org/officeDocument/2006/relationships/image" Target="../media/image738.png"/><Relationship Id="rId122" Type="http://schemas.openxmlformats.org/officeDocument/2006/relationships/customXml" Target="../ink/ink1462.xml"/><Relationship Id="rId164" Type="http://schemas.openxmlformats.org/officeDocument/2006/relationships/customXml" Target="../ink/ink1483.xml"/><Relationship Id="rId371" Type="http://schemas.openxmlformats.org/officeDocument/2006/relationships/image" Target="../media/image995.png"/><Relationship Id="rId427" Type="http://schemas.openxmlformats.org/officeDocument/2006/relationships/image" Target="../media/image1023.png"/><Relationship Id="rId469" Type="http://schemas.openxmlformats.org/officeDocument/2006/relationships/image" Target="../media/image1044.png"/><Relationship Id="rId26" Type="http://schemas.openxmlformats.org/officeDocument/2006/relationships/customXml" Target="../ink/ink1414.xml"/><Relationship Id="rId231" Type="http://schemas.openxmlformats.org/officeDocument/2006/relationships/image" Target="../media/image925.png"/><Relationship Id="rId273" Type="http://schemas.openxmlformats.org/officeDocument/2006/relationships/image" Target="../media/image946.png"/><Relationship Id="rId329" Type="http://schemas.openxmlformats.org/officeDocument/2006/relationships/image" Target="../media/image974.png"/><Relationship Id="rId480" Type="http://schemas.openxmlformats.org/officeDocument/2006/relationships/customXml" Target="../ink/ink1641.xml"/><Relationship Id="rId68" Type="http://schemas.openxmlformats.org/officeDocument/2006/relationships/customXml" Target="../ink/ink1435.xml"/><Relationship Id="rId133" Type="http://schemas.openxmlformats.org/officeDocument/2006/relationships/image" Target="../media/image876.png"/><Relationship Id="rId175" Type="http://schemas.openxmlformats.org/officeDocument/2006/relationships/image" Target="../media/image897.png"/><Relationship Id="rId340" Type="http://schemas.openxmlformats.org/officeDocument/2006/relationships/customXml" Target="../ink/ink1571.xml"/><Relationship Id="rId200" Type="http://schemas.openxmlformats.org/officeDocument/2006/relationships/customXml" Target="../ink/ink1501.xml"/><Relationship Id="rId382" Type="http://schemas.openxmlformats.org/officeDocument/2006/relationships/customXml" Target="../ink/ink1592.xml"/><Relationship Id="rId438" Type="http://schemas.openxmlformats.org/officeDocument/2006/relationships/customXml" Target="../ink/ink1620.xml"/><Relationship Id="rId242" Type="http://schemas.openxmlformats.org/officeDocument/2006/relationships/customXml" Target="../ink/ink1522.xml"/><Relationship Id="rId284" Type="http://schemas.openxmlformats.org/officeDocument/2006/relationships/customXml" Target="../ink/ink1543.xml"/><Relationship Id="rId491" Type="http://schemas.openxmlformats.org/officeDocument/2006/relationships/image" Target="../media/image1055.png"/><Relationship Id="rId37" Type="http://schemas.openxmlformats.org/officeDocument/2006/relationships/image" Target="../media/image840.png"/><Relationship Id="rId79" Type="http://schemas.openxmlformats.org/officeDocument/2006/relationships/image" Target="../media/image861.png"/><Relationship Id="rId102" Type="http://schemas.openxmlformats.org/officeDocument/2006/relationships/customXml" Target="../ink/ink1452.xml"/><Relationship Id="rId144" Type="http://schemas.openxmlformats.org/officeDocument/2006/relationships/customXml" Target="../ink/ink1473.xml"/><Relationship Id="rId90" Type="http://schemas.openxmlformats.org/officeDocument/2006/relationships/customXml" Target="../ink/ink1446.xml"/><Relationship Id="rId186" Type="http://schemas.openxmlformats.org/officeDocument/2006/relationships/customXml" Target="../ink/ink1494.xml"/><Relationship Id="rId351" Type="http://schemas.openxmlformats.org/officeDocument/2006/relationships/image" Target="../media/image985.png"/><Relationship Id="rId393" Type="http://schemas.openxmlformats.org/officeDocument/2006/relationships/image" Target="../media/image1006.png"/><Relationship Id="rId407" Type="http://schemas.openxmlformats.org/officeDocument/2006/relationships/image" Target="../media/image1013.png"/><Relationship Id="rId449" Type="http://schemas.openxmlformats.org/officeDocument/2006/relationships/image" Target="../media/image1034.png"/><Relationship Id="rId211" Type="http://schemas.openxmlformats.org/officeDocument/2006/relationships/image" Target="../media/image915.png"/><Relationship Id="rId253" Type="http://schemas.openxmlformats.org/officeDocument/2006/relationships/image" Target="../media/image936.png"/><Relationship Id="rId295" Type="http://schemas.openxmlformats.org/officeDocument/2006/relationships/image" Target="../media/image957.png"/><Relationship Id="rId309" Type="http://schemas.openxmlformats.org/officeDocument/2006/relationships/image" Target="../media/image964.png"/><Relationship Id="rId460" Type="http://schemas.openxmlformats.org/officeDocument/2006/relationships/customXml" Target="../ink/ink1631.xml"/><Relationship Id="rId48" Type="http://schemas.openxmlformats.org/officeDocument/2006/relationships/customXml" Target="../ink/ink1425.xml"/><Relationship Id="rId113" Type="http://schemas.openxmlformats.org/officeDocument/2006/relationships/image" Target="../media/image7451.png"/><Relationship Id="rId320" Type="http://schemas.openxmlformats.org/officeDocument/2006/relationships/customXml" Target="../ink/ink1561.xml"/><Relationship Id="rId155" Type="http://schemas.openxmlformats.org/officeDocument/2006/relationships/image" Target="../media/image887.png"/><Relationship Id="rId197" Type="http://schemas.openxmlformats.org/officeDocument/2006/relationships/image" Target="../media/image908.png"/><Relationship Id="rId362" Type="http://schemas.openxmlformats.org/officeDocument/2006/relationships/customXml" Target="../ink/ink1582.xml"/><Relationship Id="rId418" Type="http://schemas.openxmlformats.org/officeDocument/2006/relationships/customXml" Target="../ink/ink1610.xml"/><Relationship Id="rId222" Type="http://schemas.openxmlformats.org/officeDocument/2006/relationships/customXml" Target="../ink/ink1512.xml"/><Relationship Id="rId264" Type="http://schemas.openxmlformats.org/officeDocument/2006/relationships/customXml" Target="../ink/ink1533.xml"/><Relationship Id="rId471" Type="http://schemas.openxmlformats.org/officeDocument/2006/relationships/image" Target="../media/image1045.png"/><Relationship Id="rId17" Type="http://schemas.openxmlformats.org/officeDocument/2006/relationships/image" Target="../media/image8301.png"/><Relationship Id="rId59" Type="http://schemas.openxmlformats.org/officeDocument/2006/relationships/image" Target="../media/image851.png"/><Relationship Id="rId124" Type="http://schemas.openxmlformats.org/officeDocument/2006/relationships/customXml" Target="../ink/ink1463.xml"/><Relationship Id="rId70" Type="http://schemas.openxmlformats.org/officeDocument/2006/relationships/customXml" Target="../ink/ink1436.xml"/><Relationship Id="rId166" Type="http://schemas.openxmlformats.org/officeDocument/2006/relationships/customXml" Target="../ink/ink1484.xml"/><Relationship Id="rId331" Type="http://schemas.openxmlformats.org/officeDocument/2006/relationships/image" Target="../media/image975.png"/><Relationship Id="rId373" Type="http://schemas.openxmlformats.org/officeDocument/2006/relationships/image" Target="../media/image996.png"/><Relationship Id="rId429" Type="http://schemas.openxmlformats.org/officeDocument/2006/relationships/image" Target="../media/image102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26.png"/><Relationship Id="rId440" Type="http://schemas.openxmlformats.org/officeDocument/2006/relationships/customXml" Target="../ink/ink1621.xml"/><Relationship Id="rId28" Type="http://schemas.openxmlformats.org/officeDocument/2006/relationships/customXml" Target="../ink/ink1415.xml"/><Relationship Id="rId275" Type="http://schemas.openxmlformats.org/officeDocument/2006/relationships/image" Target="../media/image947.png"/><Relationship Id="rId300" Type="http://schemas.openxmlformats.org/officeDocument/2006/relationships/customXml" Target="../ink/ink1551.xml"/><Relationship Id="rId482" Type="http://schemas.openxmlformats.org/officeDocument/2006/relationships/customXml" Target="../ink/ink1642.xml"/><Relationship Id="rId81" Type="http://schemas.openxmlformats.org/officeDocument/2006/relationships/image" Target="../media/image862.png"/><Relationship Id="rId135" Type="http://schemas.openxmlformats.org/officeDocument/2006/relationships/image" Target="../media/image877.png"/><Relationship Id="rId177" Type="http://schemas.openxmlformats.org/officeDocument/2006/relationships/image" Target="../media/image898.png"/><Relationship Id="rId342" Type="http://schemas.openxmlformats.org/officeDocument/2006/relationships/customXml" Target="../ink/ink1572.xml"/><Relationship Id="rId384" Type="http://schemas.openxmlformats.org/officeDocument/2006/relationships/customXml" Target="../ink/ink1593.xml"/><Relationship Id="rId202" Type="http://schemas.openxmlformats.org/officeDocument/2006/relationships/customXml" Target="../ink/ink1502.xml"/><Relationship Id="rId244" Type="http://schemas.openxmlformats.org/officeDocument/2006/relationships/customXml" Target="../ink/ink1523.xml"/><Relationship Id="rId39" Type="http://schemas.openxmlformats.org/officeDocument/2006/relationships/image" Target="../media/image841.png"/><Relationship Id="rId286" Type="http://schemas.openxmlformats.org/officeDocument/2006/relationships/customXml" Target="../ink/ink1544.xml"/><Relationship Id="rId451" Type="http://schemas.openxmlformats.org/officeDocument/2006/relationships/image" Target="../media/image1035.png"/><Relationship Id="rId493" Type="http://schemas.openxmlformats.org/officeDocument/2006/relationships/image" Target="../media/image1056.png"/><Relationship Id="rId50" Type="http://schemas.openxmlformats.org/officeDocument/2006/relationships/customXml" Target="../ink/ink1426.xml"/><Relationship Id="rId104" Type="http://schemas.openxmlformats.org/officeDocument/2006/relationships/customXml" Target="../ink/ink1453.xml"/><Relationship Id="rId146" Type="http://schemas.openxmlformats.org/officeDocument/2006/relationships/customXml" Target="../ink/ink1474.xml"/><Relationship Id="rId188" Type="http://schemas.openxmlformats.org/officeDocument/2006/relationships/customXml" Target="../ink/ink1495.xml"/><Relationship Id="rId311" Type="http://schemas.openxmlformats.org/officeDocument/2006/relationships/image" Target="../media/image965.png"/><Relationship Id="rId353" Type="http://schemas.openxmlformats.org/officeDocument/2006/relationships/image" Target="../media/image986.png"/><Relationship Id="rId395" Type="http://schemas.openxmlformats.org/officeDocument/2006/relationships/image" Target="../media/image1007.png"/><Relationship Id="rId409" Type="http://schemas.openxmlformats.org/officeDocument/2006/relationships/image" Target="../media/image1014.png"/><Relationship Id="rId92" Type="http://schemas.openxmlformats.org/officeDocument/2006/relationships/customXml" Target="../ink/ink1447.xml"/><Relationship Id="rId213" Type="http://schemas.openxmlformats.org/officeDocument/2006/relationships/image" Target="../media/image916.png"/><Relationship Id="rId420" Type="http://schemas.openxmlformats.org/officeDocument/2006/relationships/customXml" Target="../ink/ink1611.xml"/><Relationship Id="rId255" Type="http://schemas.openxmlformats.org/officeDocument/2006/relationships/image" Target="../media/image937.png"/><Relationship Id="rId297" Type="http://schemas.openxmlformats.org/officeDocument/2006/relationships/image" Target="../media/image958.png"/><Relationship Id="rId462" Type="http://schemas.openxmlformats.org/officeDocument/2006/relationships/customXml" Target="../ink/ink1632.xml"/><Relationship Id="rId115" Type="http://schemas.openxmlformats.org/officeDocument/2006/relationships/image" Target="../media/image867.png"/><Relationship Id="rId157" Type="http://schemas.openxmlformats.org/officeDocument/2006/relationships/image" Target="../media/image888.png"/><Relationship Id="rId322" Type="http://schemas.openxmlformats.org/officeDocument/2006/relationships/customXml" Target="../ink/ink1562.xml"/><Relationship Id="rId364" Type="http://schemas.openxmlformats.org/officeDocument/2006/relationships/customXml" Target="../ink/ink1583.xml"/><Relationship Id="rId61" Type="http://schemas.openxmlformats.org/officeDocument/2006/relationships/image" Target="../media/image852.png"/><Relationship Id="rId199" Type="http://schemas.openxmlformats.org/officeDocument/2006/relationships/image" Target="../media/image909.png"/><Relationship Id="rId19" Type="http://schemas.openxmlformats.org/officeDocument/2006/relationships/image" Target="../media/image8311.png"/><Relationship Id="rId224" Type="http://schemas.openxmlformats.org/officeDocument/2006/relationships/customXml" Target="../ink/ink1513.xml"/><Relationship Id="rId266" Type="http://schemas.openxmlformats.org/officeDocument/2006/relationships/customXml" Target="../ink/ink1534.xml"/><Relationship Id="rId431" Type="http://schemas.openxmlformats.org/officeDocument/2006/relationships/image" Target="../media/image1025.png"/><Relationship Id="rId473" Type="http://schemas.openxmlformats.org/officeDocument/2006/relationships/image" Target="../media/image1046.png"/><Relationship Id="rId30" Type="http://schemas.openxmlformats.org/officeDocument/2006/relationships/customXml" Target="../ink/ink1416.xml"/><Relationship Id="rId126" Type="http://schemas.openxmlformats.org/officeDocument/2006/relationships/customXml" Target="../ink/ink1464.xml"/><Relationship Id="rId168" Type="http://schemas.openxmlformats.org/officeDocument/2006/relationships/customXml" Target="../ink/ink1485.xml"/><Relationship Id="rId333" Type="http://schemas.openxmlformats.org/officeDocument/2006/relationships/image" Target="../media/image976.png"/><Relationship Id="rId72" Type="http://schemas.openxmlformats.org/officeDocument/2006/relationships/customXml" Target="../ink/ink1437.xml"/><Relationship Id="rId375" Type="http://schemas.openxmlformats.org/officeDocument/2006/relationships/image" Target="../media/image997.png"/><Relationship Id="rId3" Type="http://schemas.openxmlformats.org/officeDocument/2006/relationships/image" Target="../media/image8231.png"/><Relationship Id="rId235" Type="http://schemas.openxmlformats.org/officeDocument/2006/relationships/image" Target="../media/image927.png"/><Relationship Id="rId277" Type="http://schemas.openxmlformats.org/officeDocument/2006/relationships/image" Target="../media/image948.png"/><Relationship Id="rId400" Type="http://schemas.openxmlformats.org/officeDocument/2006/relationships/customXml" Target="../ink/ink1601.xml"/><Relationship Id="rId442" Type="http://schemas.openxmlformats.org/officeDocument/2006/relationships/customXml" Target="../ink/ink1622.xml"/><Relationship Id="rId484" Type="http://schemas.openxmlformats.org/officeDocument/2006/relationships/customXml" Target="../ink/ink1643.xml"/><Relationship Id="rId137" Type="http://schemas.openxmlformats.org/officeDocument/2006/relationships/image" Target="../media/image878.png"/><Relationship Id="rId302" Type="http://schemas.openxmlformats.org/officeDocument/2006/relationships/customXml" Target="../ink/ink1552.xml"/><Relationship Id="rId344" Type="http://schemas.openxmlformats.org/officeDocument/2006/relationships/customXml" Target="../ink/ink1573.xml"/><Relationship Id="rId41" Type="http://schemas.openxmlformats.org/officeDocument/2006/relationships/image" Target="../media/image842.png"/><Relationship Id="rId83" Type="http://schemas.openxmlformats.org/officeDocument/2006/relationships/image" Target="../media/image863.png"/><Relationship Id="rId179" Type="http://schemas.openxmlformats.org/officeDocument/2006/relationships/image" Target="../media/image899.png"/><Relationship Id="rId386" Type="http://schemas.openxmlformats.org/officeDocument/2006/relationships/customXml" Target="../ink/ink1594.xml"/><Relationship Id="rId190" Type="http://schemas.openxmlformats.org/officeDocument/2006/relationships/customXml" Target="../ink/ink1496.xml"/><Relationship Id="rId204" Type="http://schemas.openxmlformats.org/officeDocument/2006/relationships/customXml" Target="../ink/ink1503.xml"/><Relationship Id="rId246" Type="http://schemas.openxmlformats.org/officeDocument/2006/relationships/customXml" Target="../ink/ink1524.xml"/><Relationship Id="rId288" Type="http://schemas.openxmlformats.org/officeDocument/2006/relationships/customXml" Target="../ink/ink1545.xml"/><Relationship Id="rId411" Type="http://schemas.openxmlformats.org/officeDocument/2006/relationships/image" Target="../media/image1015.png"/><Relationship Id="rId453" Type="http://schemas.openxmlformats.org/officeDocument/2006/relationships/image" Target="../media/image1036.png"/><Relationship Id="rId106" Type="http://schemas.openxmlformats.org/officeDocument/2006/relationships/customXml" Target="../ink/ink1454.xml"/><Relationship Id="rId313" Type="http://schemas.openxmlformats.org/officeDocument/2006/relationships/image" Target="../media/image966.png"/><Relationship Id="rId495" Type="http://schemas.openxmlformats.org/officeDocument/2006/relationships/image" Target="../media/image1057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8.png"/><Relationship Id="rId299" Type="http://schemas.openxmlformats.org/officeDocument/2006/relationships/image" Target="../media/image1249.png"/><Relationship Id="rId21" Type="http://schemas.openxmlformats.org/officeDocument/2006/relationships/image" Target="../media/image1110.png"/><Relationship Id="rId63" Type="http://schemas.openxmlformats.org/officeDocument/2006/relationships/image" Target="../media/image1131.png"/><Relationship Id="rId159" Type="http://schemas.openxmlformats.org/officeDocument/2006/relationships/image" Target="../media/image1179.png"/><Relationship Id="rId324" Type="http://schemas.openxmlformats.org/officeDocument/2006/relationships/customXml" Target="../ink/ink1813.xml"/><Relationship Id="rId170" Type="http://schemas.openxmlformats.org/officeDocument/2006/relationships/customXml" Target="../ink/ink1736.xml"/><Relationship Id="rId226" Type="http://schemas.openxmlformats.org/officeDocument/2006/relationships/customXml" Target="../ink/ink1764.xml"/><Relationship Id="rId268" Type="http://schemas.openxmlformats.org/officeDocument/2006/relationships/customXml" Target="../ink/ink1785.xml"/><Relationship Id="rId32" Type="http://schemas.openxmlformats.org/officeDocument/2006/relationships/customXml" Target="../ink/ink1667.xml"/><Relationship Id="rId74" Type="http://schemas.openxmlformats.org/officeDocument/2006/relationships/customXml" Target="../ink/ink1688.xml"/><Relationship Id="rId128" Type="http://schemas.openxmlformats.org/officeDocument/2006/relationships/customXml" Target="../ink/ink1715.xml"/><Relationship Id="rId5" Type="http://schemas.openxmlformats.org/officeDocument/2006/relationships/image" Target="../media/image1102.png"/><Relationship Id="rId181" Type="http://schemas.openxmlformats.org/officeDocument/2006/relationships/image" Target="../media/image1190.png"/><Relationship Id="rId237" Type="http://schemas.openxmlformats.org/officeDocument/2006/relationships/image" Target="../media/image1218.png"/><Relationship Id="rId279" Type="http://schemas.openxmlformats.org/officeDocument/2006/relationships/image" Target="../media/image1239.png"/><Relationship Id="rId43" Type="http://schemas.openxmlformats.org/officeDocument/2006/relationships/image" Target="../media/image1121.png"/><Relationship Id="rId139" Type="http://schemas.openxmlformats.org/officeDocument/2006/relationships/image" Target="../media/image1169.png"/><Relationship Id="rId290" Type="http://schemas.openxmlformats.org/officeDocument/2006/relationships/customXml" Target="../ink/ink1796.xml"/><Relationship Id="rId304" Type="http://schemas.openxmlformats.org/officeDocument/2006/relationships/customXml" Target="../ink/ink1803.xml"/><Relationship Id="rId85" Type="http://schemas.openxmlformats.org/officeDocument/2006/relationships/image" Target="../media/image1142.png"/><Relationship Id="rId150" Type="http://schemas.openxmlformats.org/officeDocument/2006/relationships/customXml" Target="../ink/ink1726.xml"/><Relationship Id="rId192" Type="http://schemas.openxmlformats.org/officeDocument/2006/relationships/customXml" Target="../ink/ink1747.xml"/><Relationship Id="rId206" Type="http://schemas.openxmlformats.org/officeDocument/2006/relationships/customXml" Target="../ink/ink1754.xml"/><Relationship Id="rId248" Type="http://schemas.openxmlformats.org/officeDocument/2006/relationships/customXml" Target="../ink/ink1775.xml"/><Relationship Id="rId12" Type="http://schemas.openxmlformats.org/officeDocument/2006/relationships/customXml" Target="../ink/ink1657.xml"/><Relationship Id="rId108" Type="http://schemas.openxmlformats.org/officeDocument/2006/relationships/customXml" Target="../ink/ink1705.xml"/><Relationship Id="rId315" Type="http://schemas.openxmlformats.org/officeDocument/2006/relationships/image" Target="../media/image1257.png"/><Relationship Id="rId54" Type="http://schemas.openxmlformats.org/officeDocument/2006/relationships/customXml" Target="../ink/ink1678.xml"/><Relationship Id="rId96" Type="http://schemas.openxmlformats.org/officeDocument/2006/relationships/customXml" Target="../ink/ink1699.xml"/><Relationship Id="rId161" Type="http://schemas.openxmlformats.org/officeDocument/2006/relationships/image" Target="../media/image1180.png"/><Relationship Id="rId217" Type="http://schemas.openxmlformats.org/officeDocument/2006/relationships/image" Target="../media/image1208.png"/><Relationship Id="rId259" Type="http://schemas.openxmlformats.org/officeDocument/2006/relationships/image" Target="../media/image1229.png"/><Relationship Id="rId23" Type="http://schemas.openxmlformats.org/officeDocument/2006/relationships/image" Target="../media/image1111.png"/><Relationship Id="rId119" Type="http://schemas.openxmlformats.org/officeDocument/2006/relationships/image" Target="../media/image1159.png"/><Relationship Id="rId270" Type="http://schemas.openxmlformats.org/officeDocument/2006/relationships/customXml" Target="../ink/ink1786.xml"/><Relationship Id="rId326" Type="http://schemas.openxmlformats.org/officeDocument/2006/relationships/customXml" Target="../ink/ink1814.xml"/><Relationship Id="rId65" Type="http://schemas.openxmlformats.org/officeDocument/2006/relationships/image" Target="../media/image1132.png"/><Relationship Id="rId130" Type="http://schemas.openxmlformats.org/officeDocument/2006/relationships/customXml" Target="../ink/ink1716.xml"/><Relationship Id="rId172" Type="http://schemas.openxmlformats.org/officeDocument/2006/relationships/customXml" Target="../ink/ink1737.xml"/><Relationship Id="rId228" Type="http://schemas.openxmlformats.org/officeDocument/2006/relationships/customXml" Target="../ink/ink1765.xml"/><Relationship Id="rId281" Type="http://schemas.openxmlformats.org/officeDocument/2006/relationships/image" Target="../media/image1240.png"/><Relationship Id="rId34" Type="http://schemas.openxmlformats.org/officeDocument/2006/relationships/customXml" Target="../ink/ink1668.xml"/><Relationship Id="rId76" Type="http://schemas.openxmlformats.org/officeDocument/2006/relationships/customXml" Target="../ink/ink1689.xml"/><Relationship Id="rId141" Type="http://schemas.openxmlformats.org/officeDocument/2006/relationships/image" Target="../media/image1170.png"/><Relationship Id="rId7" Type="http://schemas.openxmlformats.org/officeDocument/2006/relationships/image" Target="../media/image1103.png"/><Relationship Id="rId183" Type="http://schemas.openxmlformats.org/officeDocument/2006/relationships/image" Target="../media/image1191.png"/><Relationship Id="rId239" Type="http://schemas.openxmlformats.org/officeDocument/2006/relationships/image" Target="../media/image1219.png"/><Relationship Id="rId250" Type="http://schemas.openxmlformats.org/officeDocument/2006/relationships/customXml" Target="../ink/ink1776.xml"/><Relationship Id="rId271" Type="http://schemas.openxmlformats.org/officeDocument/2006/relationships/image" Target="../media/image1235.png"/><Relationship Id="rId292" Type="http://schemas.openxmlformats.org/officeDocument/2006/relationships/customXml" Target="../ink/ink1797.xml"/><Relationship Id="rId306" Type="http://schemas.openxmlformats.org/officeDocument/2006/relationships/customXml" Target="../ink/ink1804.xml"/><Relationship Id="rId24" Type="http://schemas.openxmlformats.org/officeDocument/2006/relationships/customXml" Target="../ink/ink1663.xml"/><Relationship Id="rId45" Type="http://schemas.openxmlformats.org/officeDocument/2006/relationships/image" Target="../media/image1122.png"/><Relationship Id="rId66" Type="http://schemas.openxmlformats.org/officeDocument/2006/relationships/customXml" Target="../ink/ink1684.xml"/><Relationship Id="rId87" Type="http://schemas.openxmlformats.org/officeDocument/2006/relationships/image" Target="../media/image1143.png"/><Relationship Id="rId110" Type="http://schemas.openxmlformats.org/officeDocument/2006/relationships/customXml" Target="../ink/ink1706.xml"/><Relationship Id="rId131" Type="http://schemas.openxmlformats.org/officeDocument/2006/relationships/image" Target="../media/image1165.png"/><Relationship Id="rId327" Type="http://schemas.openxmlformats.org/officeDocument/2006/relationships/image" Target="../media/image1263.png"/><Relationship Id="rId152" Type="http://schemas.openxmlformats.org/officeDocument/2006/relationships/customXml" Target="../ink/ink1727.xml"/><Relationship Id="rId173" Type="http://schemas.openxmlformats.org/officeDocument/2006/relationships/image" Target="../media/image1186.png"/><Relationship Id="rId194" Type="http://schemas.openxmlformats.org/officeDocument/2006/relationships/customXml" Target="../ink/ink1748.xml"/><Relationship Id="rId208" Type="http://schemas.openxmlformats.org/officeDocument/2006/relationships/customXml" Target="../ink/ink1755.xml"/><Relationship Id="rId229" Type="http://schemas.openxmlformats.org/officeDocument/2006/relationships/image" Target="../media/image1214.png"/><Relationship Id="rId240" Type="http://schemas.openxmlformats.org/officeDocument/2006/relationships/customXml" Target="../ink/ink1771.xml"/><Relationship Id="rId261" Type="http://schemas.openxmlformats.org/officeDocument/2006/relationships/image" Target="../media/image1230.png"/><Relationship Id="rId14" Type="http://schemas.openxmlformats.org/officeDocument/2006/relationships/customXml" Target="../ink/ink1658.xml"/><Relationship Id="rId35" Type="http://schemas.openxmlformats.org/officeDocument/2006/relationships/image" Target="../media/image1117.png"/><Relationship Id="rId56" Type="http://schemas.openxmlformats.org/officeDocument/2006/relationships/customXml" Target="../ink/ink1679.xml"/><Relationship Id="rId77" Type="http://schemas.openxmlformats.org/officeDocument/2006/relationships/image" Target="../media/image1138.png"/><Relationship Id="rId100" Type="http://schemas.openxmlformats.org/officeDocument/2006/relationships/customXml" Target="../ink/ink1701.xml"/><Relationship Id="rId282" Type="http://schemas.openxmlformats.org/officeDocument/2006/relationships/customXml" Target="../ink/ink1792.xml"/><Relationship Id="rId317" Type="http://schemas.openxmlformats.org/officeDocument/2006/relationships/image" Target="../media/image1258.png"/><Relationship Id="rId8" Type="http://schemas.openxmlformats.org/officeDocument/2006/relationships/customXml" Target="../ink/ink1655.xml"/><Relationship Id="rId98" Type="http://schemas.openxmlformats.org/officeDocument/2006/relationships/customXml" Target="../ink/ink1700.xml"/><Relationship Id="rId121" Type="http://schemas.openxmlformats.org/officeDocument/2006/relationships/image" Target="../media/image1160.png"/><Relationship Id="rId142" Type="http://schemas.openxmlformats.org/officeDocument/2006/relationships/customXml" Target="../ink/ink1722.xml"/><Relationship Id="rId163" Type="http://schemas.openxmlformats.org/officeDocument/2006/relationships/image" Target="../media/image1181.png"/><Relationship Id="rId184" Type="http://schemas.openxmlformats.org/officeDocument/2006/relationships/customXml" Target="../ink/ink1743.xml"/><Relationship Id="rId219" Type="http://schemas.openxmlformats.org/officeDocument/2006/relationships/image" Target="../media/image1209.png"/><Relationship Id="rId230" Type="http://schemas.openxmlformats.org/officeDocument/2006/relationships/customXml" Target="../ink/ink1766.xml"/><Relationship Id="rId251" Type="http://schemas.openxmlformats.org/officeDocument/2006/relationships/image" Target="../media/image1225.png"/><Relationship Id="rId25" Type="http://schemas.openxmlformats.org/officeDocument/2006/relationships/image" Target="../media/image1112.png"/><Relationship Id="rId46" Type="http://schemas.openxmlformats.org/officeDocument/2006/relationships/customXml" Target="../ink/ink1674.xml"/><Relationship Id="rId67" Type="http://schemas.openxmlformats.org/officeDocument/2006/relationships/image" Target="../media/image1133.png"/><Relationship Id="rId272" Type="http://schemas.openxmlformats.org/officeDocument/2006/relationships/customXml" Target="../ink/ink1787.xml"/><Relationship Id="rId293" Type="http://schemas.openxmlformats.org/officeDocument/2006/relationships/image" Target="../media/image1246.png"/><Relationship Id="rId307" Type="http://schemas.openxmlformats.org/officeDocument/2006/relationships/image" Target="../media/image1253.png"/><Relationship Id="rId328" Type="http://schemas.openxmlformats.org/officeDocument/2006/relationships/customXml" Target="../ink/ink1815.xml"/><Relationship Id="rId88" Type="http://schemas.openxmlformats.org/officeDocument/2006/relationships/customXml" Target="../ink/ink1695.xml"/><Relationship Id="rId111" Type="http://schemas.openxmlformats.org/officeDocument/2006/relationships/image" Target="../media/image1155.png"/><Relationship Id="rId132" Type="http://schemas.openxmlformats.org/officeDocument/2006/relationships/customXml" Target="../ink/ink1717.xml"/><Relationship Id="rId153" Type="http://schemas.openxmlformats.org/officeDocument/2006/relationships/image" Target="../media/image1176.png"/><Relationship Id="rId174" Type="http://schemas.openxmlformats.org/officeDocument/2006/relationships/customXml" Target="../ink/ink1738.xml"/><Relationship Id="rId195" Type="http://schemas.openxmlformats.org/officeDocument/2006/relationships/image" Target="../media/image1197.png"/><Relationship Id="rId209" Type="http://schemas.openxmlformats.org/officeDocument/2006/relationships/image" Target="../media/image1204.png"/><Relationship Id="rId220" Type="http://schemas.openxmlformats.org/officeDocument/2006/relationships/customXml" Target="../ink/ink1761.xml"/><Relationship Id="rId241" Type="http://schemas.openxmlformats.org/officeDocument/2006/relationships/image" Target="../media/image1220.png"/><Relationship Id="rId15" Type="http://schemas.openxmlformats.org/officeDocument/2006/relationships/image" Target="../media/image1107.png"/><Relationship Id="rId36" Type="http://schemas.openxmlformats.org/officeDocument/2006/relationships/customXml" Target="../ink/ink1669.xml"/><Relationship Id="rId57" Type="http://schemas.openxmlformats.org/officeDocument/2006/relationships/image" Target="../media/image1128.png"/><Relationship Id="rId262" Type="http://schemas.openxmlformats.org/officeDocument/2006/relationships/customXml" Target="../ink/ink1782.xml"/><Relationship Id="rId283" Type="http://schemas.openxmlformats.org/officeDocument/2006/relationships/image" Target="../media/image1241.png"/><Relationship Id="rId318" Type="http://schemas.openxmlformats.org/officeDocument/2006/relationships/customXml" Target="../ink/ink1810.xml"/><Relationship Id="rId78" Type="http://schemas.openxmlformats.org/officeDocument/2006/relationships/customXml" Target="../ink/ink1690.xml"/><Relationship Id="rId99" Type="http://schemas.openxmlformats.org/officeDocument/2006/relationships/image" Target="../media/image1149.png"/><Relationship Id="rId101" Type="http://schemas.openxmlformats.org/officeDocument/2006/relationships/image" Target="../media/image1150.png"/><Relationship Id="rId122" Type="http://schemas.openxmlformats.org/officeDocument/2006/relationships/customXml" Target="../ink/ink1712.xml"/><Relationship Id="rId143" Type="http://schemas.openxmlformats.org/officeDocument/2006/relationships/image" Target="../media/image1171.png"/><Relationship Id="rId164" Type="http://schemas.openxmlformats.org/officeDocument/2006/relationships/customXml" Target="../ink/ink1733.xml"/><Relationship Id="rId185" Type="http://schemas.openxmlformats.org/officeDocument/2006/relationships/image" Target="../media/image1192.png"/><Relationship Id="rId9" Type="http://schemas.openxmlformats.org/officeDocument/2006/relationships/image" Target="../media/image1104.png"/><Relationship Id="rId210" Type="http://schemas.openxmlformats.org/officeDocument/2006/relationships/customXml" Target="../ink/ink1756.xml"/><Relationship Id="rId26" Type="http://schemas.openxmlformats.org/officeDocument/2006/relationships/customXml" Target="../ink/ink1664.xml"/><Relationship Id="rId231" Type="http://schemas.openxmlformats.org/officeDocument/2006/relationships/image" Target="../media/image1215.png"/><Relationship Id="rId252" Type="http://schemas.openxmlformats.org/officeDocument/2006/relationships/customXml" Target="../ink/ink1777.xml"/><Relationship Id="rId273" Type="http://schemas.openxmlformats.org/officeDocument/2006/relationships/image" Target="../media/image1236.png"/><Relationship Id="rId294" Type="http://schemas.openxmlformats.org/officeDocument/2006/relationships/customXml" Target="../ink/ink1798.xml"/><Relationship Id="rId308" Type="http://schemas.openxmlformats.org/officeDocument/2006/relationships/customXml" Target="../ink/ink1805.xml"/><Relationship Id="rId329" Type="http://schemas.openxmlformats.org/officeDocument/2006/relationships/image" Target="../media/image1264.png"/><Relationship Id="rId47" Type="http://schemas.openxmlformats.org/officeDocument/2006/relationships/image" Target="../media/image1123.png"/><Relationship Id="rId68" Type="http://schemas.openxmlformats.org/officeDocument/2006/relationships/customXml" Target="../ink/ink1685.xml"/><Relationship Id="rId89" Type="http://schemas.openxmlformats.org/officeDocument/2006/relationships/image" Target="../media/image1144.png"/><Relationship Id="rId112" Type="http://schemas.openxmlformats.org/officeDocument/2006/relationships/customXml" Target="../ink/ink1707.xml"/><Relationship Id="rId133" Type="http://schemas.openxmlformats.org/officeDocument/2006/relationships/image" Target="../media/image1166.png"/><Relationship Id="rId154" Type="http://schemas.openxmlformats.org/officeDocument/2006/relationships/customXml" Target="../ink/ink1728.xml"/><Relationship Id="rId175" Type="http://schemas.openxmlformats.org/officeDocument/2006/relationships/image" Target="../media/image1187.png"/><Relationship Id="rId196" Type="http://schemas.openxmlformats.org/officeDocument/2006/relationships/customXml" Target="../ink/ink1749.xml"/><Relationship Id="rId200" Type="http://schemas.openxmlformats.org/officeDocument/2006/relationships/customXml" Target="../ink/ink1751.xml"/><Relationship Id="rId16" Type="http://schemas.openxmlformats.org/officeDocument/2006/relationships/customXml" Target="../ink/ink1659.xml"/><Relationship Id="rId221" Type="http://schemas.openxmlformats.org/officeDocument/2006/relationships/image" Target="../media/image1210.png"/><Relationship Id="rId242" Type="http://schemas.openxmlformats.org/officeDocument/2006/relationships/customXml" Target="../ink/ink1772.xml"/><Relationship Id="rId263" Type="http://schemas.openxmlformats.org/officeDocument/2006/relationships/image" Target="../media/image1231.png"/><Relationship Id="rId284" Type="http://schemas.openxmlformats.org/officeDocument/2006/relationships/customXml" Target="../ink/ink1793.xml"/><Relationship Id="rId319" Type="http://schemas.openxmlformats.org/officeDocument/2006/relationships/image" Target="../media/image1259.png"/><Relationship Id="rId37" Type="http://schemas.openxmlformats.org/officeDocument/2006/relationships/image" Target="../media/image1118.png"/><Relationship Id="rId58" Type="http://schemas.openxmlformats.org/officeDocument/2006/relationships/customXml" Target="../ink/ink1680.xml"/><Relationship Id="rId79" Type="http://schemas.openxmlformats.org/officeDocument/2006/relationships/image" Target="../media/image1139.png"/><Relationship Id="rId102" Type="http://schemas.openxmlformats.org/officeDocument/2006/relationships/customXml" Target="../ink/ink1702.xml"/><Relationship Id="rId123" Type="http://schemas.openxmlformats.org/officeDocument/2006/relationships/image" Target="../media/image1161.png"/><Relationship Id="rId144" Type="http://schemas.openxmlformats.org/officeDocument/2006/relationships/customXml" Target="../ink/ink1723.xml"/><Relationship Id="rId90" Type="http://schemas.openxmlformats.org/officeDocument/2006/relationships/customXml" Target="../ink/ink1696.xml"/><Relationship Id="rId165" Type="http://schemas.openxmlformats.org/officeDocument/2006/relationships/image" Target="../media/image1182.png"/><Relationship Id="rId186" Type="http://schemas.openxmlformats.org/officeDocument/2006/relationships/customXml" Target="../ink/ink1744.xml"/><Relationship Id="rId211" Type="http://schemas.openxmlformats.org/officeDocument/2006/relationships/image" Target="../media/image1205.png"/><Relationship Id="rId232" Type="http://schemas.openxmlformats.org/officeDocument/2006/relationships/customXml" Target="../ink/ink1767.xml"/><Relationship Id="rId253" Type="http://schemas.openxmlformats.org/officeDocument/2006/relationships/image" Target="../media/image1226.png"/><Relationship Id="rId274" Type="http://schemas.openxmlformats.org/officeDocument/2006/relationships/customXml" Target="../ink/ink1788.xml"/><Relationship Id="rId295" Type="http://schemas.openxmlformats.org/officeDocument/2006/relationships/image" Target="../media/image1247.png"/><Relationship Id="rId309" Type="http://schemas.openxmlformats.org/officeDocument/2006/relationships/image" Target="../media/image1254.png"/><Relationship Id="rId27" Type="http://schemas.openxmlformats.org/officeDocument/2006/relationships/image" Target="../media/image1113.png"/><Relationship Id="rId48" Type="http://schemas.openxmlformats.org/officeDocument/2006/relationships/customXml" Target="../ink/ink1675.xml"/><Relationship Id="rId69" Type="http://schemas.openxmlformats.org/officeDocument/2006/relationships/image" Target="../media/image1134.png"/><Relationship Id="rId113" Type="http://schemas.openxmlformats.org/officeDocument/2006/relationships/image" Target="../media/image1156.png"/><Relationship Id="rId134" Type="http://schemas.openxmlformats.org/officeDocument/2006/relationships/customXml" Target="../ink/ink1718.xml"/><Relationship Id="rId320" Type="http://schemas.openxmlformats.org/officeDocument/2006/relationships/customXml" Target="../ink/ink1811.xml"/><Relationship Id="rId80" Type="http://schemas.openxmlformats.org/officeDocument/2006/relationships/customXml" Target="../ink/ink1691.xml"/><Relationship Id="rId155" Type="http://schemas.openxmlformats.org/officeDocument/2006/relationships/image" Target="../media/image1177.png"/><Relationship Id="rId176" Type="http://schemas.openxmlformats.org/officeDocument/2006/relationships/customXml" Target="../ink/ink1739.xml"/><Relationship Id="rId197" Type="http://schemas.openxmlformats.org/officeDocument/2006/relationships/image" Target="../media/image1198.png"/><Relationship Id="rId201" Type="http://schemas.openxmlformats.org/officeDocument/2006/relationships/image" Target="../media/image1200.png"/><Relationship Id="rId222" Type="http://schemas.openxmlformats.org/officeDocument/2006/relationships/customXml" Target="../ink/ink1762.xml"/><Relationship Id="rId243" Type="http://schemas.openxmlformats.org/officeDocument/2006/relationships/image" Target="../media/image1221.png"/><Relationship Id="rId264" Type="http://schemas.openxmlformats.org/officeDocument/2006/relationships/customXml" Target="../ink/ink1783.xml"/><Relationship Id="rId285" Type="http://schemas.openxmlformats.org/officeDocument/2006/relationships/image" Target="../media/image1242.png"/><Relationship Id="rId17" Type="http://schemas.openxmlformats.org/officeDocument/2006/relationships/image" Target="../media/image1108.png"/><Relationship Id="rId38" Type="http://schemas.openxmlformats.org/officeDocument/2006/relationships/customXml" Target="../ink/ink1670.xml"/><Relationship Id="rId59" Type="http://schemas.openxmlformats.org/officeDocument/2006/relationships/image" Target="../media/image1129.png"/><Relationship Id="rId103" Type="http://schemas.openxmlformats.org/officeDocument/2006/relationships/image" Target="../media/image1151.png"/><Relationship Id="rId124" Type="http://schemas.openxmlformats.org/officeDocument/2006/relationships/customXml" Target="../ink/ink1713.xml"/><Relationship Id="rId310" Type="http://schemas.openxmlformats.org/officeDocument/2006/relationships/customXml" Target="../ink/ink1806.xml"/><Relationship Id="rId70" Type="http://schemas.openxmlformats.org/officeDocument/2006/relationships/customXml" Target="../ink/ink1686.xml"/><Relationship Id="rId91" Type="http://schemas.openxmlformats.org/officeDocument/2006/relationships/image" Target="../media/image1145.png"/><Relationship Id="rId145" Type="http://schemas.openxmlformats.org/officeDocument/2006/relationships/image" Target="../media/image1172.png"/><Relationship Id="rId166" Type="http://schemas.openxmlformats.org/officeDocument/2006/relationships/customXml" Target="../ink/ink1734.xml"/><Relationship Id="rId187" Type="http://schemas.openxmlformats.org/officeDocument/2006/relationships/image" Target="../media/image11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57.xml"/><Relationship Id="rId233" Type="http://schemas.openxmlformats.org/officeDocument/2006/relationships/image" Target="../media/image1216.png"/><Relationship Id="rId254" Type="http://schemas.openxmlformats.org/officeDocument/2006/relationships/customXml" Target="../ink/ink1778.xml"/><Relationship Id="rId28" Type="http://schemas.openxmlformats.org/officeDocument/2006/relationships/customXml" Target="../ink/ink1665.xml"/><Relationship Id="rId49" Type="http://schemas.openxmlformats.org/officeDocument/2006/relationships/image" Target="../media/image1124.png"/><Relationship Id="rId114" Type="http://schemas.openxmlformats.org/officeDocument/2006/relationships/customXml" Target="../ink/ink1708.xml"/><Relationship Id="rId275" Type="http://schemas.openxmlformats.org/officeDocument/2006/relationships/image" Target="../media/image1237.png"/><Relationship Id="rId296" Type="http://schemas.openxmlformats.org/officeDocument/2006/relationships/customXml" Target="../ink/ink1799.xml"/><Relationship Id="rId300" Type="http://schemas.openxmlformats.org/officeDocument/2006/relationships/customXml" Target="../ink/ink1801.xml"/><Relationship Id="rId60" Type="http://schemas.openxmlformats.org/officeDocument/2006/relationships/customXml" Target="../ink/ink1681.xml"/><Relationship Id="rId81" Type="http://schemas.openxmlformats.org/officeDocument/2006/relationships/image" Target="../media/image1140.png"/><Relationship Id="rId135" Type="http://schemas.openxmlformats.org/officeDocument/2006/relationships/image" Target="../media/image1167.png"/><Relationship Id="rId156" Type="http://schemas.openxmlformats.org/officeDocument/2006/relationships/customXml" Target="../ink/ink1729.xml"/><Relationship Id="rId177" Type="http://schemas.openxmlformats.org/officeDocument/2006/relationships/image" Target="../media/image1188.png"/><Relationship Id="rId198" Type="http://schemas.openxmlformats.org/officeDocument/2006/relationships/customXml" Target="../ink/ink1750.xml"/><Relationship Id="rId321" Type="http://schemas.openxmlformats.org/officeDocument/2006/relationships/image" Target="../media/image1260.png"/><Relationship Id="rId202" Type="http://schemas.openxmlformats.org/officeDocument/2006/relationships/customXml" Target="../ink/ink1752.xml"/><Relationship Id="rId223" Type="http://schemas.openxmlformats.org/officeDocument/2006/relationships/image" Target="../media/image1211.png"/><Relationship Id="rId244" Type="http://schemas.openxmlformats.org/officeDocument/2006/relationships/customXml" Target="../ink/ink1773.xml"/><Relationship Id="rId18" Type="http://schemas.openxmlformats.org/officeDocument/2006/relationships/customXml" Target="../ink/ink1660.xml"/><Relationship Id="rId39" Type="http://schemas.openxmlformats.org/officeDocument/2006/relationships/image" Target="../media/image1119.png"/><Relationship Id="rId265" Type="http://schemas.openxmlformats.org/officeDocument/2006/relationships/image" Target="../media/image1232.png"/><Relationship Id="rId286" Type="http://schemas.openxmlformats.org/officeDocument/2006/relationships/customXml" Target="../ink/ink1794.xml"/><Relationship Id="rId50" Type="http://schemas.openxmlformats.org/officeDocument/2006/relationships/customXml" Target="../ink/ink1676.xml"/><Relationship Id="rId104" Type="http://schemas.openxmlformats.org/officeDocument/2006/relationships/customXml" Target="../ink/ink1703.xml"/><Relationship Id="rId125" Type="http://schemas.openxmlformats.org/officeDocument/2006/relationships/image" Target="../media/image1162.png"/><Relationship Id="rId146" Type="http://schemas.openxmlformats.org/officeDocument/2006/relationships/customXml" Target="../ink/ink1724.xml"/><Relationship Id="rId167" Type="http://schemas.openxmlformats.org/officeDocument/2006/relationships/image" Target="../media/image1183.png"/><Relationship Id="rId188" Type="http://schemas.openxmlformats.org/officeDocument/2006/relationships/customXml" Target="../ink/ink1745.xml"/><Relationship Id="rId311" Type="http://schemas.openxmlformats.org/officeDocument/2006/relationships/image" Target="../media/image1255.png"/><Relationship Id="rId71" Type="http://schemas.openxmlformats.org/officeDocument/2006/relationships/image" Target="../media/image1135.png"/><Relationship Id="rId92" Type="http://schemas.openxmlformats.org/officeDocument/2006/relationships/customXml" Target="../ink/ink1697.xml"/><Relationship Id="rId213" Type="http://schemas.openxmlformats.org/officeDocument/2006/relationships/image" Target="../media/image1206.png"/><Relationship Id="rId234" Type="http://schemas.openxmlformats.org/officeDocument/2006/relationships/customXml" Target="../ink/ink1768.xml"/><Relationship Id="rId2" Type="http://schemas.openxmlformats.org/officeDocument/2006/relationships/customXml" Target="../ink/ink1652.xml"/><Relationship Id="rId29" Type="http://schemas.openxmlformats.org/officeDocument/2006/relationships/image" Target="../media/image1114.png"/><Relationship Id="rId255" Type="http://schemas.openxmlformats.org/officeDocument/2006/relationships/image" Target="../media/image1227.png"/><Relationship Id="rId276" Type="http://schemas.openxmlformats.org/officeDocument/2006/relationships/customXml" Target="../ink/ink1789.xml"/><Relationship Id="rId297" Type="http://schemas.openxmlformats.org/officeDocument/2006/relationships/image" Target="../media/image1248.png"/><Relationship Id="rId40" Type="http://schemas.openxmlformats.org/officeDocument/2006/relationships/customXml" Target="../ink/ink1671.xml"/><Relationship Id="rId115" Type="http://schemas.openxmlformats.org/officeDocument/2006/relationships/image" Target="../media/image1157.png"/><Relationship Id="rId136" Type="http://schemas.openxmlformats.org/officeDocument/2006/relationships/customXml" Target="../ink/ink1719.xml"/><Relationship Id="rId157" Type="http://schemas.openxmlformats.org/officeDocument/2006/relationships/image" Target="../media/image1178.png"/><Relationship Id="rId178" Type="http://schemas.openxmlformats.org/officeDocument/2006/relationships/customXml" Target="../ink/ink1740.xml"/><Relationship Id="rId301" Type="http://schemas.openxmlformats.org/officeDocument/2006/relationships/image" Target="../media/image1250.png"/><Relationship Id="rId322" Type="http://schemas.openxmlformats.org/officeDocument/2006/relationships/customXml" Target="../ink/ink1812.xml"/><Relationship Id="rId61" Type="http://schemas.openxmlformats.org/officeDocument/2006/relationships/image" Target="../media/image1130.png"/><Relationship Id="rId82" Type="http://schemas.openxmlformats.org/officeDocument/2006/relationships/customXml" Target="../ink/ink1692.xml"/><Relationship Id="rId199" Type="http://schemas.openxmlformats.org/officeDocument/2006/relationships/image" Target="../media/image1199.png"/><Relationship Id="rId203" Type="http://schemas.openxmlformats.org/officeDocument/2006/relationships/image" Target="../media/image1201.png"/><Relationship Id="rId19" Type="http://schemas.openxmlformats.org/officeDocument/2006/relationships/image" Target="../media/image1109.png"/><Relationship Id="rId224" Type="http://schemas.openxmlformats.org/officeDocument/2006/relationships/customXml" Target="../ink/ink1763.xml"/><Relationship Id="rId245" Type="http://schemas.openxmlformats.org/officeDocument/2006/relationships/image" Target="../media/image1222.png"/><Relationship Id="rId266" Type="http://schemas.openxmlformats.org/officeDocument/2006/relationships/customXml" Target="../ink/ink1784.xml"/><Relationship Id="rId287" Type="http://schemas.openxmlformats.org/officeDocument/2006/relationships/image" Target="../media/image1243.png"/><Relationship Id="rId30" Type="http://schemas.openxmlformats.org/officeDocument/2006/relationships/customXml" Target="../ink/ink1666.xml"/><Relationship Id="rId105" Type="http://schemas.openxmlformats.org/officeDocument/2006/relationships/image" Target="../media/image1152.png"/><Relationship Id="rId126" Type="http://schemas.openxmlformats.org/officeDocument/2006/relationships/customXml" Target="../ink/ink1714.xml"/><Relationship Id="rId147" Type="http://schemas.openxmlformats.org/officeDocument/2006/relationships/image" Target="../media/image1173.png"/><Relationship Id="rId168" Type="http://schemas.openxmlformats.org/officeDocument/2006/relationships/customXml" Target="../ink/ink1735.xml"/><Relationship Id="rId312" Type="http://schemas.openxmlformats.org/officeDocument/2006/relationships/customXml" Target="../ink/ink1807.xml"/><Relationship Id="rId51" Type="http://schemas.openxmlformats.org/officeDocument/2006/relationships/image" Target="../media/image1125.png"/><Relationship Id="rId72" Type="http://schemas.openxmlformats.org/officeDocument/2006/relationships/customXml" Target="../ink/ink1687.xml"/><Relationship Id="rId93" Type="http://schemas.openxmlformats.org/officeDocument/2006/relationships/image" Target="../media/image1146.png"/><Relationship Id="rId189" Type="http://schemas.openxmlformats.org/officeDocument/2006/relationships/image" Target="../media/image1194.png"/><Relationship Id="rId3" Type="http://schemas.openxmlformats.org/officeDocument/2006/relationships/image" Target="../media/image1061.png"/><Relationship Id="rId214" Type="http://schemas.openxmlformats.org/officeDocument/2006/relationships/customXml" Target="../ink/ink1758.xml"/><Relationship Id="rId235" Type="http://schemas.openxmlformats.org/officeDocument/2006/relationships/image" Target="../media/image1217.png"/><Relationship Id="rId256" Type="http://schemas.openxmlformats.org/officeDocument/2006/relationships/customXml" Target="../ink/ink1779.xml"/><Relationship Id="rId277" Type="http://schemas.openxmlformats.org/officeDocument/2006/relationships/image" Target="../media/image1238.png"/><Relationship Id="rId298" Type="http://schemas.openxmlformats.org/officeDocument/2006/relationships/customXml" Target="../ink/ink1800.xml"/><Relationship Id="rId116" Type="http://schemas.openxmlformats.org/officeDocument/2006/relationships/customXml" Target="../ink/ink1709.xml"/><Relationship Id="rId137" Type="http://schemas.openxmlformats.org/officeDocument/2006/relationships/image" Target="../media/image1168.png"/><Relationship Id="rId158" Type="http://schemas.openxmlformats.org/officeDocument/2006/relationships/customXml" Target="../ink/ink1730.xml"/><Relationship Id="rId302" Type="http://schemas.openxmlformats.org/officeDocument/2006/relationships/customXml" Target="../ink/ink1802.xml"/><Relationship Id="rId323" Type="http://schemas.openxmlformats.org/officeDocument/2006/relationships/image" Target="../media/image1261.png"/><Relationship Id="rId20" Type="http://schemas.openxmlformats.org/officeDocument/2006/relationships/customXml" Target="../ink/ink1661.xml"/><Relationship Id="rId41" Type="http://schemas.openxmlformats.org/officeDocument/2006/relationships/image" Target="../media/image1120.png"/><Relationship Id="rId62" Type="http://schemas.openxmlformats.org/officeDocument/2006/relationships/customXml" Target="../ink/ink1682.xml"/><Relationship Id="rId83" Type="http://schemas.openxmlformats.org/officeDocument/2006/relationships/image" Target="../media/image1141.png"/><Relationship Id="rId179" Type="http://schemas.openxmlformats.org/officeDocument/2006/relationships/image" Target="../media/image1189.png"/><Relationship Id="rId190" Type="http://schemas.openxmlformats.org/officeDocument/2006/relationships/customXml" Target="../ink/ink1746.xml"/><Relationship Id="rId204" Type="http://schemas.openxmlformats.org/officeDocument/2006/relationships/customXml" Target="../ink/ink1753.xml"/><Relationship Id="rId225" Type="http://schemas.openxmlformats.org/officeDocument/2006/relationships/image" Target="../media/image1212.png"/><Relationship Id="rId246" Type="http://schemas.openxmlformats.org/officeDocument/2006/relationships/customXml" Target="../ink/ink1774.xml"/><Relationship Id="rId267" Type="http://schemas.openxmlformats.org/officeDocument/2006/relationships/image" Target="../media/image1233.png"/><Relationship Id="rId288" Type="http://schemas.openxmlformats.org/officeDocument/2006/relationships/customXml" Target="../ink/ink1795.xml"/><Relationship Id="rId106" Type="http://schemas.openxmlformats.org/officeDocument/2006/relationships/customXml" Target="../ink/ink1704.xml"/><Relationship Id="rId127" Type="http://schemas.openxmlformats.org/officeDocument/2006/relationships/image" Target="../media/image1163.png"/><Relationship Id="rId313" Type="http://schemas.openxmlformats.org/officeDocument/2006/relationships/image" Target="../media/image1256.png"/><Relationship Id="rId10" Type="http://schemas.openxmlformats.org/officeDocument/2006/relationships/customXml" Target="../ink/ink1656.xml"/><Relationship Id="rId31" Type="http://schemas.openxmlformats.org/officeDocument/2006/relationships/image" Target="../media/image1115.png"/><Relationship Id="rId52" Type="http://schemas.openxmlformats.org/officeDocument/2006/relationships/customXml" Target="../ink/ink1677.xml"/><Relationship Id="rId73" Type="http://schemas.openxmlformats.org/officeDocument/2006/relationships/image" Target="../media/image1136.png"/><Relationship Id="rId94" Type="http://schemas.openxmlformats.org/officeDocument/2006/relationships/customXml" Target="../ink/ink1698.xml"/><Relationship Id="rId148" Type="http://schemas.openxmlformats.org/officeDocument/2006/relationships/customXml" Target="../ink/ink1725.xml"/><Relationship Id="rId169" Type="http://schemas.openxmlformats.org/officeDocument/2006/relationships/image" Target="../media/image1184.png"/><Relationship Id="rId4" Type="http://schemas.openxmlformats.org/officeDocument/2006/relationships/customXml" Target="../ink/ink1653.xml"/><Relationship Id="rId180" Type="http://schemas.openxmlformats.org/officeDocument/2006/relationships/customXml" Target="../ink/ink1741.xml"/><Relationship Id="rId215" Type="http://schemas.openxmlformats.org/officeDocument/2006/relationships/image" Target="../media/image1207.png"/><Relationship Id="rId236" Type="http://schemas.openxmlformats.org/officeDocument/2006/relationships/customXml" Target="../ink/ink1769.xml"/><Relationship Id="rId257" Type="http://schemas.openxmlformats.org/officeDocument/2006/relationships/image" Target="../media/image1228.png"/><Relationship Id="rId278" Type="http://schemas.openxmlformats.org/officeDocument/2006/relationships/customXml" Target="../ink/ink1790.xml"/><Relationship Id="rId303" Type="http://schemas.openxmlformats.org/officeDocument/2006/relationships/image" Target="../media/image1251.png"/><Relationship Id="rId42" Type="http://schemas.openxmlformats.org/officeDocument/2006/relationships/customXml" Target="../ink/ink1672.xml"/><Relationship Id="rId84" Type="http://schemas.openxmlformats.org/officeDocument/2006/relationships/customXml" Target="../ink/ink1693.xml"/><Relationship Id="rId138" Type="http://schemas.openxmlformats.org/officeDocument/2006/relationships/customXml" Target="../ink/ink1720.xml"/><Relationship Id="rId191" Type="http://schemas.openxmlformats.org/officeDocument/2006/relationships/image" Target="../media/image1195.png"/><Relationship Id="rId205" Type="http://schemas.openxmlformats.org/officeDocument/2006/relationships/image" Target="../media/image1202.png"/><Relationship Id="rId247" Type="http://schemas.openxmlformats.org/officeDocument/2006/relationships/image" Target="../media/image1223.png"/><Relationship Id="rId107" Type="http://schemas.openxmlformats.org/officeDocument/2006/relationships/image" Target="../media/image1153.png"/><Relationship Id="rId289" Type="http://schemas.openxmlformats.org/officeDocument/2006/relationships/image" Target="../media/image1244.png"/><Relationship Id="rId11" Type="http://schemas.openxmlformats.org/officeDocument/2006/relationships/image" Target="../media/image1105.png"/><Relationship Id="rId53" Type="http://schemas.openxmlformats.org/officeDocument/2006/relationships/image" Target="../media/image1126.png"/><Relationship Id="rId149" Type="http://schemas.openxmlformats.org/officeDocument/2006/relationships/image" Target="../media/image1174.png"/><Relationship Id="rId314" Type="http://schemas.openxmlformats.org/officeDocument/2006/relationships/customXml" Target="../ink/ink1808.xml"/><Relationship Id="rId95" Type="http://schemas.openxmlformats.org/officeDocument/2006/relationships/image" Target="../media/image1147.png"/><Relationship Id="rId160" Type="http://schemas.openxmlformats.org/officeDocument/2006/relationships/customXml" Target="../ink/ink1731.xml"/><Relationship Id="rId216" Type="http://schemas.openxmlformats.org/officeDocument/2006/relationships/customXml" Target="../ink/ink1759.xml"/><Relationship Id="rId258" Type="http://schemas.openxmlformats.org/officeDocument/2006/relationships/customXml" Target="../ink/ink1780.xml"/><Relationship Id="rId22" Type="http://schemas.openxmlformats.org/officeDocument/2006/relationships/customXml" Target="../ink/ink1662.xml"/><Relationship Id="rId64" Type="http://schemas.openxmlformats.org/officeDocument/2006/relationships/customXml" Target="../ink/ink1683.xml"/><Relationship Id="rId118" Type="http://schemas.openxmlformats.org/officeDocument/2006/relationships/customXml" Target="../ink/ink1710.xml"/><Relationship Id="rId325" Type="http://schemas.openxmlformats.org/officeDocument/2006/relationships/image" Target="../media/image1262.png"/><Relationship Id="rId171" Type="http://schemas.openxmlformats.org/officeDocument/2006/relationships/image" Target="../media/image1185.png"/><Relationship Id="rId227" Type="http://schemas.openxmlformats.org/officeDocument/2006/relationships/image" Target="../media/image1213.png"/><Relationship Id="rId269" Type="http://schemas.openxmlformats.org/officeDocument/2006/relationships/image" Target="../media/image1234.png"/><Relationship Id="rId33" Type="http://schemas.openxmlformats.org/officeDocument/2006/relationships/image" Target="../media/image1116.png"/><Relationship Id="rId129" Type="http://schemas.openxmlformats.org/officeDocument/2006/relationships/image" Target="../media/image1164.png"/><Relationship Id="rId280" Type="http://schemas.openxmlformats.org/officeDocument/2006/relationships/customXml" Target="../ink/ink1791.xml"/><Relationship Id="rId75" Type="http://schemas.openxmlformats.org/officeDocument/2006/relationships/image" Target="../media/image1137.png"/><Relationship Id="rId140" Type="http://schemas.openxmlformats.org/officeDocument/2006/relationships/customXml" Target="../ink/ink1721.xml"/><Relationship Id="rId182" Type="http://schemas.openxmlformats.org/officeDocument/2006/relationships/customXml" Target="../ink/ink1742.xml"/><Relationship Id="rId6" Type="http://schemas.openxmlformats.org/officeDocument/2006/relationships/customXml" Target="../ink/ink1654.xml"/><Relationship Id="rId238" Type="http://schemas.openxmlformats.org/officeDocument/2006/relationships/customXml" Target="../ink/ink1770.xml"/><Relationship Id="rId291" Type="http://schemas.openxmlformats.org/officeDocument/2006/relationships/image" Target="../media/image1245.png"/><Relationship Id="rId305" Type="http://schemas.openxmlformats.org/officeDocument/2006/relationships/image" Target="../media/image1252.png"/><Relationship Id="rId44" Type="http://schemas.openxmlformats.org/officeDocument/2006/relationships/customXml" Target="../ink/ink1673.xml"/><Relationship Id="rId86" Type="http://schemas.openxmlformats.org/officeDocument/2006/relationships/customXml" Target="../ink/ink1694.xml"/><Relationship Id="rId151" Type="http://schemas.openxmlformats.org/officeDocument/2006/relationships/image" Target="../media/image1175.png"/><Relationship Id="rId193" Type="http://schemas.openxmlformats.org/officeDocument/2006/relationships/image" Target="../media/image1196.png"/><Relationship Id="rId207" Type="http://schemas.openxmlformats.org/officeDocument/2006/relationships/image" Target="../media/image1203.png"/><Relationship Id="rId249" Type="http://schemas.openxmlformats.org/officeDocument/2006/relationships/image" Target="../media/image1224.png"/><Relationship Id="rId13" Type="http://schemas.openxmlformats.org/officeDocument/2006/relationships/image" Target="../media/image1106.png"/><Relationship Id="rId109" Type="http://schemas.openxmlformats.org/officeDocument/2006/relationships/image" Target="../media/image1154.png"/><Relationship Id="rId260" Type="http://schemas.openxmlformats.org/officeDocument/2006/relationships/customXml" Target="../ink/ink1781.xml"/><Relationship Id="rId316" Type="http://schemas.openxmlformats.org/officeDocument/2006/relationships/customXml" Target="../ink/ink1809.xml"/><Relationship Id="rId55" Type="http://schemas.openxmlformats.org/officeDocument/2006/relationships/image" Target="../media/image1127.png"/><Relationship Id="rId97" Type="http://schemas.openxmlformats.org/officeDocument/2006/relationships/image" Target="../media/image1148.png"/><Relationship Id="rId120" Type="http://schemas.openxmlformats.org/officeDocument/2006/relationships/customXml" Target="../ink/ink1711.xml"/><Relationship Id="rId162" Type="http://schemas.openxmlformats.org/officeDocument/2006/relationships/customXml" Target="../ink/ink1732.xml"/><Relationship Id="rId218" Type="http://schemas.openxmlformats.org/officeDocument/2006/relationships/customXml" Target="../ink/ink176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00.png"/><Relationship Id="rId299" Type="http://schemas.openxmlformats.org/officeDocument/2006/relationships/image" Target="../media/image8510.png"/><Relationship Id="rId63" Type="http://schemas.openxmlformats.org/officeDocument/2006/relationships/image" Target="../media/image7330.png"/><Relationship Id="rId159" Type="http://schemas.openxmlformats.org/officeDocument/2006/relationships/image" Target="../media/image7810.png"/><Relationship Id="rId324" Type="http://schemas.openxmlformats.org/officeDocument/2006/relationships/customXml" Target="../ink/ink1970.xml"/><Relationship Id="rId366" Type="http://schemas.openxmlformats.org/officeDocument/2006/relationships/customXml" Target="../ink/ink1991.xml"/><Relationship Id="rId170" Type="http://schemas.openxmlformats.org/officeDocument/2006/relationships/customXml" Target="../ink/ink1893.xml"/><Relationship Id="rId226" Type="http://schemas.openxmlformats.org/officeDocument/2006/relationships/customXml" Target="../ink/ink1921.xml"/><Relationship Id="rId433" Type="http://schemas.openxmlformats.org/officeDocument/2006/relationships/image" Target="../media/image9180.png"/><Relationship Id="rId268" Type="http://schemas.openxmlformats.org/officeDocument/2006/relationships/customXml" Target="../ink/ink1942.xml"/><Relationship Id="rId475" Type="http://schemas.openxmlformats.org/officeDocument/2006/relationships/image" Target="../media/image1280.png"/><Relationship Id="rId32" Type="http://schemas.openxmlformats.org/officeDocument/2006/relationships/customXml" Target="../ink/ink1826.xml"/><Relationship Id="rId74" Type="http://schemas.openxmlformats.org/officeDocument/2006/relationships/customXml" Target="../ink/ink1845.xml"/><Relationship Id="rId128" Type="http://schemas.openxmlformats.org/officeDocument/2006/relationships/customXml" Target="../ink/ink1872.xml"/><Relationship Id="rId335" Type="http://schemas.openxmlformats.org/officeDocument/2006/relationships/image" Target="../media/image8690.png"/><Relationship Id="rId377" Type="http://schemas.openxmlformats.org/officeDocument/2006/relationships/image" Target="../media/image8900.png"/><Relationship Id="rId5" Type="http://schemas.openxmlformats.org/officeDocument/2006/relationships/image" Target="../media/image4930.png"/><Relationship Id="rId181" Type="http://schemas.openxmlformats.org/officeDocument/2006/relationships/image" Target="../media/image7920.png"/><Relationship Id="rId237" Type="http://schemas.openxmlformats.org/officeDocument/2006/relationships/image" Target="../media/image8200.png"/><Relationship Id="rId402" Type="http://schemas.openxmlformats.org/officeDocument/2006/relationships/customXml" Target="../ink/ink2009.xml"/><Relationship Id="rId279" Type="http://schemas.openxmlformats.org/officeDocument/2006/relationships/image" Target="../media/image8410.png"/><Relationship Id="rId444" Type="http://schemas.openxmlformats.org/officeDocument/2006/relationships/customXml" Target="../ink/ink2030.xml"/><Relationship Id="rId486" Type="http://schemas.openxmlformats.org/officeDocument/2006/relationships/customXml" Target="../ink/ink2051.xml"/><Relationship Id="rId43" Type="http://schemas.openxmlformats.org/officeDocument/2006/relationships/image" Target="../media/image7230.png"/><Relationship Id="rId139" Type="http://schemas.openxmlformats.org/officeDocument/2006/relationships/image" Target="../media/image7710.png"/><Relationship Id="rId290" Type="http://schemas.openxmlformats.org/officeDocument/2006/relationships/customXml" Target="../ink/ink1953.xml"/><Relationship Id="rId304" Type="http://schemas.openxmlformats.org/officeDocument/2006/relationships/customXml" Target="../ink/ink1960.xml"/><Relationship Id="rId346" Type="http://schemas.openxmlformats.org/officeDocument/2006/relationships/customXml" Target="../ink/ink1981.xml"/><Relationship Id="rId388" Type="http://schemas.openxmlformats.org/officeDocument/2006/relationships/customXml" Target="../ink/ink2002.xml"/><Relationship Id="rId85" Type="http://schemas.openxmlformats.org/officeDocument/2006/relationships/image" Target="../media/image7440.png"/><Relationship Id="rId150" Type="http://schemas.openxmlformats.org/officeDocument/2006/relationships/customXml" Target="../ink/ink1883.xml"/><Relationship Id="rId192" Type="http://schemas.openxmlformats.org/officeDocument/2006/relationships/customXml" Target="../ink/ink1904.xml"/><Relationship Id="rId206" Type="http://schemas.openxmlformats.org/officeDocument/2006/relationships/customXml" Target="../ink/ink1911.xml"/><Relationship Id="rId413" Type="http://schemas.openxmlformats.org/officeDocument/2006/relationships/image" Target="../media/image9080.png"/><Relationship Id="rId248" Type="http://schemas.openxmlformats.org/officeDocument/2006/relationships/customXml" Target="../ink/ink1932.xml"/><Relationship Id="rId455" Type="http://schemas.openxmlformats.org/officeDocument/2006/relationships/image" Target="../media/image1270.png"/><Relationship Id="rId12" Type="http://schemas.openxmlformats.org/officeDocument/2006/relationships/customXml" Target="../ink/ink1821.xml"/><Relationship Id="rId108" Type="http://schemas.openxmlformats.org/officeDocument/2006/relationships/customXml" Target="../ink/ink1862.xml"/><Relationship Id="rId315" Type="http://schemas.openxmlformats.org/officeDocument/2006/relationships/image" Target="../media/image8590.png"/><Relationship Id="rId357" Type="http://schemas.openxmlformats.org/officeDocument/2006/relationships/image" Target="../media/image8800.png"/><Relationship Id="rId96" Type="http://schemas.openxmlformats.org/officeDocument/2006/relationships/customXml" Target="../ink/ink1856.xml"/><Relationship Id="rId161" Type="http://schemas.openxmlformats.org/officeDocument/2006/relationships/image" Target="../media/image7820.png"/><Relationship Id="rId217" Type="http://schemas.openxmlformats.org/officeDocument/2006/relationships/image" Target="../media/image8100.png"/><Relationship Id="rId399" Type="http://schemas.openxmlformats.org/officeDocument/2006/relationships/image" Target="../media/image9011.png"/><Relationship Id="rId259" Type="http://schemas.openxmlformats.org/officeDocument/2006/relationships/image" Target="../media/image8310.png"/><Relationship Id="rId424" Type="http://schemas.openxmlformats.org/officeDocument/2006/relationships/customXml" Target="../ink/ink2020.xml"/><Relationship Id="rId466" Type="http://schemas.openxmlformats.org/officeDocument/2006/relationships/customXml" Target="../ink/ink2041.xml"/><Relationship Id="rId119" Type="http://schemas.openxmlformats.org/officeDocument/2006/relationships/image" Target="../media/image7610.png"/><Relationship Id="rId270" Type="http://schemas.openxmlformats.org/officeDocument/2006/relationships/customXml" Target="../ink/ink1943.xml"/><Relationship Id="rId326" Type="http://schemas.openxmlformats.org/officeDocument/2006/relationships/customXml" Target="../ink/ink1971.xml"/><Relationship Id="rId65" Type="http://schemas.openxmlformats.org/officeDocument/2006/relationships/image" Target="../media/image7340.png"/><Relationship Id="rId130" Type="http://schemas.openxmlformats.org/officeDocument/2006/relationships/customXml" Target="../ink/ink1873.xml"/><Relationship Id="rId368" Type="http://schemas.openxmlformats.org/officeDocument/2006/relationships/customXml" Target="../ink/ink1992.xml"/><Relationship Id="rId172" Type="http://schemas.openxmlformats.org/officeDocument/2006/relationships/customXml" Target="../ink/ink1894.xml"/><Relationship Id="rId228" Type="http://schemas.openxmlformats.org/officeDocument/2006/relationships/customXml" Target="../ink/ink1922.xml"/><Relationship Id="rId435" Type="http://schemas.openxmlformats.org/officeDocument/2006/relationships/image" Target="../media/image9190.png"/><Relationship Id="rId477" Type="http://schemas.openxmlformats.org/officeDocument/2006/relationships/image" Target="../media/image1281.png"/><Relationship Id="rId281" Type="http://schemas.openxmlformats.org/officeDocument/2006/relationships/image" Target="../media/image8420.png"/><Relationship Id="rId337" Type="http://schemas.openxmlformats.org/officeDocument/2006/relationships/image" Target="../media/image8700.png"/><Relationship Id="rId34" Type="http://schemas.openxmlformats.org/officeDocument/2006/relationships/customXml" Target="../ink/ink1827.xml"/><Relationship Id="rId76" Type="http://schemas.openxmlformats.org/officeDocument/2006/relationships/customXml" Target="../ink/ink1846.xml"/><Relationship Id="rId141" Type="http://schemas.openxmlformats.org/officeDocument/2006/relationships/image" Target="../media/image7720.png"/><Relationship Id="rId379" Type="http://schemas.openxmlformats.org/officeDocument/2006/relationships/image" Target="../media/image8910.png"/><Relationship Id="rId7" Type="http://schemas.openxmlformats.org/officeDocument/2006/relationships/image" Target="../media/image7050.png"/><Relationship Id="rId183" Type="http://schemas.openxmlformats.org/officeDocument/2006/relationships/image" Target="../media/image7930.png"/><Relationship Id="rId239" Type="http://schemas.openxmlformats.org/officeDocument/2006/relationships/image" Target="../media/image8210.png"/><Relationship Id="rId390" Type="http://schemas.openxmlformats.org/officeDocument/2006/relationships/customXml" Target="../ink/ink2003.xml"/><Relationship Id="rId404" Type="http://schemas.openxmlformats.org/officeDocument/2006/relationships/customXml" Target="../ink/ink2010.xml"/><Relationship Id="rId446" Type="http://schemas.openxmlformats.org/officeDocument/2006/relationships/customXml" Target="../ink/ink2031.xml"/><Relationship Id="rId250" Type="http://schemas.openxmlformats.org/officeDocument/2006/relationships/customXml" Target="../ink/ink1933.xml"/><Relationship Id="rId292" Type="http://schemas.openxmlformats.org/officeDocument/2006/relationships/customXml" Target="../ink/ink1954.xml"/><Relationship Id="rId306" Type="http://schemas.openxmlformats.org/officeDocument/2006/relationships/customXml" Target="../ink/ink1961.xml"/><Relationship Id="rId488" Type="http://schemas.openxmlformats.org/officeDocument/2006/relationships/customXml" Target="../ink/ink2052.xml"/><Relationship Id="rId45" Type="http://schemas.openxmlformats.org/officeDocument/2006/relationships/image" Target="../media/image7240.png"/><Relationship Id="rId87" Type="http://schemas.openxmlformats.org/officeDocument/2006/relationships/image" Target="../media/image7450.png"/><Relationship Id="rId110" Type="http://schemas.openxmlformats.org/officeDocument/2006/relationships/customXml" Target="../ink/ink1863.xml"/><Relationship Id="rId348" Type="http://schemas.openxmlformats.org/officeDocument/2006/relationships/customXml" Target="../ink/ink1982.xml"/><Relationship Id="rId152" Type="http://schemas.openxmlformats.org/officeDocument/2006/relationships/customXml" Target="../ink/ink1884.xml"/><Relationship Id="rId194" Type="http://schemas.openxmlformats.org/officeDocument/2006/relationships/customXml" Target="../ink/ink1905.xml"/><Relationship Id="rId208" Type="http://schemas.openxmlformats.org/officeDocument/2006/relationships/customXml" Target="../ink/ink1912.xml"/><Relationship Id="rId415" Type="http://schemas.openxmlformats.org/officeDocument/2006/relationships/image" Target="../media/image9090.png"/><Relationship Id="rId457" Type="http://schemas.openxmlformats.org/officeDocument/2006/relationships/image" Target="../media/image1271.png"/><Relationship Id="rId261" Type="http://schemas.openxmlformats.org/officeDocument/2006/relationships/image" Target="../media/image8320.png"/><Relationship Id="rId14" Type="http://schemas.openxmlformats.org/officeDocument/2006/relationships/customXml" Target="../ink/ink1822.xml"/><Relationship Id="rId56" Type="http://schemas.openxmlformats.org/officeDocument/2006/relationships/customXml" Target="../ink/ink1836.xml"/><Relationship Id="rId317" Type="http://schemas.openxmlformats.org/officeDocument/2006/relationships/image" Target="../media/image8600.png"/><Relationship Id="rId359" Type="http://schemas.openxmlformats.org/officeDocument/2006/relationships/image" Target="../media/image8810.png"/><Relationship Id="rId98" Type="http://schemas.openxmlformats.org/officeDocument/2006/relationships/customXml" Target="../ink/ink1857.xml"/><Relationship Id="rId121" Type="http://schemas.openxmlformats.org/officeDocument/2006/relationships/image" Target="../media/image7620.png"/><Relationship Id="rId163" Type="http://schemas.openxmlformats.org/officeDocument/2006/relationships/image" Target="../media/image7830.png"/><Relationship Id="rId219" Type="http://schemas.openxmlformats.org/officeDocument/2006/relationships/image" Target="../media/image8110.png"/><Relationship Id="rId370" Type="http://schemas.openxmlformats.org/officeDocument/2006/relationships/customXml" Target="../ink/ink1993.xml"/><Relationship Id="rId426" Type="http://schemas.openxmlformats.org/officeDocument/2006/relationships/customXml" Target="../ink/ink2021.xml"/><Relationship Id="rId230" Type="http://schemas.openxmlformats.org/officeDocument/2006/relationships/customXml" Target="../ink/ink1923.xml"/><Relationship Id="rId468" Type="http://schemas.openxmlformats.org/officeDocument/2006/relationships/customXml" Target="../ink/ink2042.xml"/><Relationship Id="rId67" Type="http://schemas.openxmlformats.org/officeDocument/2006/relationships/image" Target="../media/image7350.png"/><Relationship Id="rId272" Type="http://schemas.openxmlformats.org/officeDocument/2006/relationships/customXml" Target="../ink/ink1944.xml"/><Relationship Id="rId328" Type="http://schemas.openxmlformats.org/officeDocument/2006/relationships/customXml" Target="../ink/ink1972.xml"/><Relationship Id="rId132" Type="http://schemas.openxmlformats.org/officeDocument/2006/relationships/customXml" Target="../ink/ink1874.xml"/><Relationship Id="rId174" Type="http://schemas.openxmlformats.org/officeDocument/2006/relationships/customXml" Target="../ink/ink1895.xml"/><Relationship Id="rId381" Type="http://schemas.openxmlformats.org/officeDocument/2006/relationships/image" Target="../media/image8920.png"/><Relationship Id="rId241" Type="http://schemas.openxmlformats.org/officeDocument/2006/relationships/image" Target="../media/image8220.png"/><Relationship Id="rId437" Type="http://schemas.openxmlformats.org/officeDocument/2006/relationships/image" Target="../media/image9200.png"/><Relationship Id="rId479" Type="http://schemas.openxmlformats.org/officeDocument/2006/relationships/image" Target="../media/image1282.png"/><Relationship Id="rId36" Type="http://schemas.openxmlformats.org/officeDocument/2006/relationships/customXml" Target="../ink/ink1828.xml"/><Relationship Id="rId283" Type="http://schemas.openxmlformats.org/officeDocument/2006/relationships/image" Target="../media/image8430.png"/><Relationship Id="rId339" Type="http://schemas.openxmlformats.org/officeDocument/2006/relationships/image" Target="../media/image8710.png"/><Relationship Id="rId490" Type="http://schemas.openxmlformats.org/officeDocument/2006/relationships/customXml" Target="../ink/ink2053.xml"/><Relationship Id="rId78" Type="http://schemas.openxmlformats.org/officeDocument/2006/relationships/customXml" Target="../ink/ink1847.xml"/><Relationship Id="rId101" Type="http://schemas.openxmlformats.org/officeDocument/2006/relationships/image" Target="../media/image7520.png"/><Relationship Id="rId143" Type="http://schemas.openxmlformats.org/officeDocument/2006/relationships/image" Target="../media/image7730.png"/><Relationship Id="rId185" Type="http://schemas.openxmlformats.org/officeDocument/2006/relationships/image" Target="../media/image7940.png"/><Relationship Id="rId350" Type="http://schemas.openxmlformats.org/officeDocument/2006/relationships/customXml" Target="../ink/ink1983.xml"/><Relationship Id="rId406" Type="http://schemas.openxmlformats.org/officeDocument/2006/relationships/customXml" Target="../ink/ink2011.xml"/><Relationship Id="rId9" Type="http://schemas.openxmlformats.org/officeDocument/2006/relationships/image" Target="../media/image7060.png"/><Relationship Id="rId210" Type="http://schemas.openxmlformats.org/officeDocument/2006/relationships/customXml" Target="../ink/ink1913.xml"/><Relationship Id="rId392" Type="http://schemas.openxmlformats.org/officeDocument/2006/relationships/customXml" Target="../ink/ink2004.xml"/><Relationship Id="rId448" Type="http://schemas.openxmlformats.org/officeDocument/2006/relationships/customXml" Target="../ink/ink2032.xml"/><Relationship Id="rId252" Type="http://schemas.openxmlformats.org/officeDocument/2006/relationships/customXml" Target="../ink/ink1934.xml"/><Relationship Id="rId294" Type="http://schemas.openxmlformats.org/officeDocument/2006/relationships/customXml" Target="../ink/ink1955.xml"/><Relationship Id="rId308" Type="http://schemas.openxmlformats.org/officeDocument/2006/relationships/customXml" Target="../ink/ink1962.xml"/><Relationship Id="rId47" Type="http://schemas.openxmlformats.org/officeDocument/2006/relationships/image" Target="../media/image7250.png"/><Relationship Id="rId89" Type="http://schemas.openxmlformats.org/officeDocument/2006/relationships/image" Target="../media/image7460.png"/><Relationship Id="rId112" Type="http://schemas.openxmlformats.org/officeDocument/2006/relationships/customXml" Target="../ink/ink1864.xml"/><Relationship Id="rId154" Type="http://schemas.openxmlformats.org/officeDocument/2006/relationships/customXml" Target="../ink/ink1885.xml"/><Relationship Id="rId361" Type="http://schemas.openxmlformats.org/officeDocument/2006/relationships/image" Target="../media/image8820.png"/><Relationship Id="rId196" Type="http://schemas.openxmlformats.org/officeDocument/2006/relationships/customXml" Target="../ink/ink1906.xml"/><Relationship Id="rId417" Type="http://schemas.openxmlformats.org/officeDocument/2006/relationships/image" Target="../media/image9100.png"/><Relationship Id="rId459" Type="http://schemas.openxmlformats.org/officeDocument/2006/relationships/image" Target="../media/image1272.png"/><Relationship Id="rId16" Type="http://schemas.openxmlformats.org/officeDocument/2006/relationships/customXml" Target="../ink/ink1823.xml"/><Relationship Id="rId221" Type="http://schemas.openxmlformats.org/officeDocument/2006/relationships/image" Target="../media/image8120.png"/><Relationship Id="rId263" Type="http://schemas.openxmlformats.org/officeDocument/2006/relationships/image" Target="../media/image8330.png"/><Relationship Id="rId319" Type="http://schemas.openxmlformats.org/officeDocument/2006/relationships/image" Target="../media/image8610.png"/><Relationship Id="rId470" Type="http://schemas.openxmlformats.org/officeDocument/2006/relationships/customXml" Target="../ink/ink2043.xml"/><Relationship Id="rId58" Type="http://schemas.openxmlformats.org/officeDocument/2006/relationships/customXml" Target="../ink/ink1837.xml"/><Relationship Id="rId123" Type="http://schemas.openxmlformats.org/officeDocument/2006/relationships/image" Target="../media/image7630.png"/><Relationship Id="rId330" Type="http://schemas.openxmlformats.org/officeDocument/2006/relationships/customXml" Target="../ink/ink1973.xml"/><Relationship Id="rId165" Type="http://schemas.openxmlformats.org/officeDocument/2006/relationships/image" Target="../media/image7840.png"/><Relationship Id="rId372" Type="http://schemas.openxmlformats.org/officeDocument/2006/relationships/customXml" Target="../ink/ink1994.xml"/><Relationship Id="rId428" Type="http://schemas.openxmlformats.org/officeDocument/2006/relationships/customXml" Target="../ink/ink2022.xml"/><Relationship Id="rId232" Type="http://schemas.openxmlformats.org/officeDocument/2006/relationships/customXml" Target="../ink/ink1924.xml"/><Relationship Id="rId274" Type="http://schemas.openxmlformats.org/officeDocument/2006/relationships/customXml" Target="../ink/ink1945.xml"/><Relationship Id="rId481" Type="http://schemas.openxmlformats.org/officeDocument/2006/relationships/image" Target="../media/image1283.png"/><Relationship Id="rId69" Type="http://schemas.openxmlformats.org/officeDocument/2006/relationships/image" Target="../media/image7360.png"/><Relationship Id="rId134" Type="http://schemas.openxmlformats.org/officeDocument/2006/relationships/customXml" Target="../ink/ink1875.xml"/><Relationship Id="rId80" Type="http://schemas.openxmlformats.org/officeDocument/2006/relationships/customXml" Target="../ink/ink1848.xml"/><Relationship Id="rId176" Type="http://schemas.openxmlformats.org/officeDocument/2006/relationships/customXml" Target="../ink/ink1896.xml"/><Relationship Id="rId341" Type="http://schemas.openxmlformats.org/officeDocument/2006/relationships/image" Target="../media/image8720.png"/><Relationship Id="rId383" Type="http://schemas.openxmlformats.org/officeDocument/2006/relationships/image" Target="../media/image8930.png"/><Relationship Id="rId439" Type="http://schemas.openxmlformats.org/officeDocument/2006/relationships/image" Target="../media/image9210.png"/><Relationship Id="rId201" Type="http://schemas.openxmlformats.org/officeDocument/2006/relationships/image" Target="../media/image8020.png"/><Relationship Id="rId243" Type="http://schemas.openxmlformats.org/officeDocument/2006/relationships/image" Target="../media/image8230.png"/><Relationship Id="rId285" Type="http://schemas.openxmlformats.org/officeDocument/2006/relationships/image" Target="../media/image8440.png"/><Relationship Id="rId450" Type="http://schemas.openxmlformats.org/officeDocument/2006/relationships/customXml" Target="../ink/ink2033.xml"/><Relationship Id="rId38" Type="http://schemas.openxmlformats.org/officeDocument/2006/relationships/customXml" Target="../ink/ink1829.xml"/><Relationship Id="rId103" Type="http://schemas.openxmlformats.org/officeDocument/2006/relationships/image" Target="../media/image7530.png"/><Relationship Id="rId310" Type="http://schemas.openxmlformats.org/officeDocument/2006/relationships/customXml" Target="../ink/ink1963.xml"/><Relationship Id="rId492" Type="http://schemas.openxmlformats.org/officeDocument/2006/relationships/customXml" Target="../ink/ink2054.xml"/><Relationship Id="rId91" Type="http://schemas.openxmlformats.org/officeDocument/2006/relationships/image" Target="../media/image7470.png"/><Relationship Id="rId145" Type="http://schemas.openxmlformats.org/officeDocument/2006/relationships/image" Target="../media/image7740.png"/><Relationship Id="rId187" Type="http://schemas.openxmlformats.org/officeDocument/2006/relationships/image" Target="../media/image7950.png"/><Relationship Id="rId352" Type="http://schemas.openxmlformats.org/officeDocument/2006/relationships/customXml" Target="../ink/ink1984.xml"/><Relationship Id="rId394" Type="http://schemas.openxmlformats.org/officeDocument/2006/relationships/customXml" Target="../ink/ink2005.xml"/><Relationship Id="rId408" Type="http://schemas.openxmlformats.org/officeDocument/2006/relationships/customXml" Target="../ink/ink2012.xml"/><Relationship Id="rId212" Type="http://schemas.openxmlformats.org/officeDocument/2006/relationships/customXml" Target="../ink/ink1914.xml"/><Relationship Id="rId254" Type="http://schemas.openxmlformats.org/officeDocument/2006/relationships/customXml" Target="../ink/ink1935.xml"/><Relationship Id="rId49" Type="http://schemas.openxmlformats.org/officeDocument/2006/relationships/image" Target="../media/image7260.png"/><Relationship Id="rId114" Type="http://schemas.openxmlformats.org/officeDocument/2006/relationships/customXml" Target="../ink/ink1865.xml"/><Relationship Id="rId296" Type="http://schemas.openxmlformats.org/officeDocument/2006/relationships/customXml" Target="../ink/ink1956.xml"/><Relationship Id="rId461" Type="http://schemas.openxmlformats.org/officeDocument/2006/relationships/image" Target="../media/image1273.png"/><Relationship Id="rId60" Type="http://schemas.openxmlformats.org/officeDocument/2006/relationships/customXml" Target="../ink/ink1838.xml"/><Relationship Id="rId156" Type="http://schemas.openxmlformats.org/officeDocument/2006/relationships/customXml" Target="../ink/ink1886.xml"/><Relationship Id="rId198" Type="http://schemas.openxmlformats.org/officeDocument/2006/relationships/customXml" Target="../ink/ink1907.xml"/><Relationship Id="rId321" Type="http://schemas.openxmlformats.org/officeDocument/2006/relationships/image" Target="../media/image8620.png"/><Relationship Id="rId363" Type="http://schemas.openxmlformats.org/officeDocument/2006/relationships/image" Target="../media/image8830.png"/><Relationship Id="rId419" Type="http://schemas.openxmlformats.org/officeDocument/2006/relationships/image" Target="../media/image9111.png"/><Relationship Id="rId223" Type="http://schemas.openxmlformats.org/officeDocument/2006/relationships/image" Target="../media/image8130.png"/><Relationship Id="rId430" Type="http://schemas.openxmlformats.org/officeDocument/2006/relationships/customXml" Target="../ink/ink2023.xml"/><Relationship Id="rId18" Type="http://schemas.openxmlformats.org/officeDocument/2006/relationships/customXml" Target="../ink/ink1824.xml"/><Relationship Id="rId265" Type="http://schemas.openxmlformats.org/officeDocument/2006/relationships/image" Target="../media/image8340.png"/><Relationship Id="rId472" Type="http://schemas.openxmlformats.org/officeDocument/2006/relationships/customXml" Target="../ink/ink2044.xml"/><Relationship Id="rId125" Type="http://schemas.openxmlformats.org/officeDocument/2006/relationships/image" Target="../media/image7640.png"/><Relationship Id="rId167" Type="http://schemas.openxmlformats.org/officeDocument/2006/relationships/image" Target="../media/image7850.png"/><Relationship Id="rId332" Type="http://schemas.openxmlformats.org/officeDocument/2006/relationships/customXml" Target="../ink/ink1974.xml"/><Relationship Id="rId374" Type="http://schemas.openxmlformats.org/officeDocument/2006/relationships/customXml" Target="../ink/ink1995.xml"/><Relationship Id="rId71" Type="http://schemas.openxmlformats.org/officeDocument/2006/relationships/image" Target="../media/image7370.png"/><Relationship Id="rId234" Type="http://schemas.openxmlformats.org/officeDocument/2006/relationships/customXml" Target="../ink/ink1925.xml"/><Relationship Id="rId2" Type="http://schemas.openxmlformats.org/officeDocument/2006/relationships/customXml" Target="../ink/ink1816.xml"/><Relationship Id="rId29" Type="http://schemas.openxmlformats.org/officeDocument/2006/relationships/image" Target="../media/image7160.png"/><Relationship Id="rId276" Type="http://schemas.openxmlformats.org/officeDocument/2006/relationships/customXml" Target="../ink/ink1946.xml"/><Relationship Id="rId441" Type="http://schemas.openxmlformats.org/officeDocument/2006/relationships/image" Target="../media/image9220.png"/><Relationship Id="rId483" Type="http://schemas.openxmlformats.org/officeDocument/2006/relationships/image" Target="../media/image1284.png"/><Relationship Id="rId40" Type="http://schemas.openxmlformats.org/officeDocument/2006/relationships/customXml" Target="../ink/ink1830.xml"/><Relationship Id="rId136" Type="http://schemas.openxmlformats.org/officeDocument/2006/relationships/customXml" Target="../ink/ink1876.xml"/><Relationship Id="rId178" Type="http://schemas.openxmlformats.org/officeDocument/2006/relationships/customXml" Target="../ink/ink1897.xml"/><Relationship Id="rId301" Type="http://schemas.openxmlformats.org/officeDocument/2006/relationships/image" Target="../media/image8520.png"/><Relationship Id="rId343" Type="http://schemas.openxmlformats.org/officeDocument/2006/relationships/image" Target="../media/image8730.png"/><Relationship Id="rId82" Type="http://schemas.openxmlformats.org/officeDocument/2006/relationships/customXml" Target="../ink/ink1849.xml"/><Relationship Id="rId203" Type="http://schemas.openxmlformats.org/officeDocument/2006/relationships/image" Target="../media/image8030.png"/><Relationship Id="rId385" Type="http://schemas.openxmlformats.org/officeDocument/2006/relationships/image" Target="../media/image8940.png"/><Relationship Id="rId245" Type="http://schemas.openxmlformats.org/officeDocument/2006/relationships/image" Target="../media/image8240.png"/><Relationship Id="rId287" Type="http://schemas.openxmlformats.org/officeDocument/2006/relationships/image" Target="../media/image8450.png"/><Relationship Id="rId410" Type="http://schemas.openxmlformats.org/officeDocument/2006/relationships/customXml" Target="../ink/ink2013.xml"/><Relationship Id="rId452" Type="http://schemas.openxmlformats.org/officeDocument/2006/relationships/customXml" Target="../ink/ink2034.xml"/><Relationship Id="rId105" Type="http://schemas.openxmlformats.org/officeDocument/2006/relationships/image" Target="../media/image7540.png"/><Relationship Id="rId147" Type="http://schemas.openxmlformats.org/officeDocument/2006/relationships/image" Target="../media/image7750.png"/><Relationship Id="rId312" Type="http://schemas.openxmlformats.org/officeDocument/2006/relationships/customXml" Target="../ink/ink1964.xml"/><Relationship Id="rId354" Type="http://schemas.openxmlformats.org/officeDocument/2006/relationships/customXml" Target="../ink/ink1985.xml"/><Relationship Id="rId72" Type="http://schemas.openxmlformats.org/officeDocument/2006/relationships/customXml" Target="../ink/ink1844.xml"/><Relationship Id="rId93" Type="http://schemas.openxmlformats.org/officeDocument/2006/relationships/image" Target="../media/image7480.png"/><Relationship Id="rId189" Type="http://schemas.openxmlformats.org/officeDocument/2006/relationships/image" Target="../media/image7960.png"/><Relationship Id="rId375" Type="http://schemas.openxmlformats.org/officeDocument/2006/relationships/image" Target="../media/image8890.png"/><Relationship Id="rId396" Type="http://schemas.openxmlformats.org/officeDocument/2006/relationships/customXml" Target="../ink/ink2006.xml"/><Relationship Id="rId3" Type="http://schemas.openxmlformats.org/officeDocument/2006/relationships/image" Target="../media/image3870.png"/><Relationship Id="rId214" Type="http://schemas.openxmlformats.org/officeDocument/2006/relationships/customXml" Target="../ink/ink1915.xml"/><Relationship Id="rId235" Type="http://schemas.openxmlformats.org/officeDocument/2006/relationships/image" Target="../media/image8190.png"/><Relationship Id="rId256" Type="http://schemas.openxmlformats.org/officeDocument/2006/relationships/customXml" Target="../ink/ink1936.xml"/><Relationship Id="rId277" Type="http://schemas.openxmlformats.org/officeDocument/2006/relationships/image" Target="../media/image8400.png"/><Relationship Id="rId298" Type="http://schemas.openxmlformats.org/officeDocument/2006/relationships/customXml" Target="../ink/ink1957.xml"/><Relationship Id="rId400" Type="http://schemas.openxmlformats.org/officeDocument/2006/relationships/customXml" Target="../ink/ink2008.xml"/><Relationship Id="rId421" Type="http://schemas.openxmlformats.org/officeDocument/2006/relationships/image" Target="../media/image9120.png"/><Relationship Id="rId442" Type="http://schemas.openxmlformats.org/officeDocument/2006/relationships/customXml" Target="../ink/ink2029.xml"/><Relationship Id="rId463" Type="http://schemas.openxmlformats.org/officeDocument/2006/relationships/image" Target="../media/image1274.png"/><Relationship Id="rId484" Type="http://schemas.openxmlformats.org/officeDocument/2006/relationships/customXml" Target="../ink/ink2050.xml"/><Relationship Id="rId116" Type="http://schemas.openxmlformats.org/officeDocument/2006/relationships/customXml" Target="../ink/ink1866.xml"/><Relationship Id="rId137" Type="http://schemas.openxmlformats.org/officeDocument/2006/relationships/image" Target="../media/image7700.png"/><Relationship Id="rId158" Type="http://schemas.openxmlformats.org/officeDocument/2006/relationships/customXml" Target="../ink/ink1887.xml"/><Relationship Id="rId302" Type="http://schemas.openxmlformats.org/officeDocument/2006/relationships/customXml" Target="../ink/ink1959.xml"/><Relationship Id="rId323" Type="http://schemas.openxmlformats.org/officeDocument/2006/relationships/image" Target="../media/image8630.png"/><Relationship Id="rId344" Type="http://schemas.openxmlformats.org/officeDocument/2006/relationships/customXml" Target="../ink/ink1980.xml"/><Relationship Id="rId41" Type="http://schemas.openxmlformats.org/officeDocument/2006/relationships/image" Target="../media/image7220.png"/><Relationship Id="rId62" Type="http://schemas.openxmlformats.org/officeDocument/2006/relationships/customXml" Target="../ink/ink1839.xml"/><Relationship Id="rId83" Type="http://schemas.openxmlformats.org/officeDocument/2006/relationships/image" Target="../media/image7430.png"/><Relationship Id="rId179" Type="http://schemas.openxmlformats.org/officeDocument/2006/relationships/image" Target="../media/image7910.png"/><Relationship Id="rId365" Type="http://schemas.openxmlformats.org/officeDocument/2006/relationships/image" Target="../media/image8840.png"/><Relationship Id="rId386" Type="http://schemas.openxmlformats.org/officeDocument/2006/relationships/customXml" Target="../ink/ink2001.xml"/><Relationship Id="rId190" Type="http://schemas.openxmlformats.org/officeDocument/2006/relationships/customXml" Target="../ink/ink1903.xml"/><Relationship Id="rId204" Type="http://schemas.openxmlformats.org/officeDocument/2006/relationships/customXml" Target="../ink/ink1910.xml"/><Relationship Id="rId225" Type="http://schemas.openxmlformats.org/officeDocument/2006/relationships/image" Target="../media/image8140.png"/><Relationship Id="rId246" Type="http://schemas.openxmlformats.org/officeDocument/2006/relationships/customXml" Target="../ink/ink1931.xml"/><Relationship Id="rId267" Type="http://schemas.openxmlformats.org/officeDocument/2006/relationships/image" Target="../media/image8350.png"/><Relationship Id="rId288" Type="http://schemas.openxmlformats.org/officeDocument/2006/relationships/customXml" Target="../ink/ink1952.xml"/><Relationship Id="rId411" Type="http://schemas.openxmlformats.org/officeDocument/2006/relationships/image" Target="../media/image9070.png"/><Relationship Id="rId432" Type="http://schemas.openxmlformats.org/officeDocument/2006/relationships/customXml" Target="../ink/ink2024.xml"/><Relationship Id="rId453" Type="http://schemas.openxmlformats.org/officeDocument/2006/relationships/image" Target="../media/image1269.png"/><Relationship Id="rId474" Type="http://schemas.openxmlformats.org/officeDocument/2006/relationships/customXml" Target="../ink/ink2045.xml"/><Relationship Id="rId106" Type="http://schemas.openxmlformats.org/officeDocument/2006/relationships/customXml" Target="../ink/ink1861.xml"/><Relationship Id="rId127" Type="http://schemas.openxmlformats.org/officeDocument/2006/relationships/image" Target="../media/image7650.png"/><Relationship Id="rId313" Type="http://schemas.openxmlformats.org/officeDocument/2006/relationships/image" Target="../media/image8580.png"/><Relationship Id="rId10" Type="http://schemas.openxmlformats.org/officeDocument/2006/relationships/customXml" Target="../ink/ink1820.xml"/><Relationship Id="rId31" Type="http://schemas.openxmlformats.org/officeDocument/2006/relationships/image" Target="../media/image7170.png"/><Relationship Id="rId73" Type="http://schemas.openxmlformats.org/officeDocument/2006/relationships/image" Target="../media/image7380.png"/><Relationship Id="rId94" Type="http://schemas.openxmlformats.org/officeDocument/2006/relationships/customXml" Target="../ink/ink1855.xml"/><Relationship Id="rId148" Type="http://schemas.openxmlformats.org/officeDocument/2006/relationships/customXml" Target="../ink/ink1882.xml"/><Relationship Id="rId169" Type="http://schemas.openxmlformats.org/officeDocument/2006/relationships/image" Target="../media/image7860.png"/><Relationship Id="rId334" Type="http://schemas.openxmlformats.org/officeDocument/2006/relationships/customXml" Target="../ink/ink1975.xml"/><Relationship Id="rId355" Type="http://schemas.openxmlformats.org/officeDocument/2006/relationships/image" Target="../media/image8790.png"/><Relationship Id="rId376" Type="http://schemas.openxmlformats.org/officeDocument/2006/relationships/customXml" Target="../ink/ink1996.xml"/><Relationship Id="rId397" Type="http://schemas.openxmlformats.org/officeDocument/2006/relationships/image" Target="../media/image9000.png"/><Relationship Id="rId4" Type="http://schemas.openxmlformats.org/officeDocument/2006/relationships/customXml" Target="../ink/ink1817.xml"/><Relationship Id="rId180" Type="http://schemas.openxmlformats.org/officeDocument/2006/relationships/customXml" Target="../ink/ink1898.xml"/><Relationship Id="rId215" Type="http://schemas.openxmlformats.org/officeDocument/2006/relationships/image" Target="../media/image8090.png"/><Relationship Id="rId236" Type="http://schemas.openxmlformats.org/officeDocument/2006/relationships/customXml" Target="../ink/ink1926.xml"/><Relationship Id="rId257" Type="http://schemas.openxmlformats.org/officeDocument/2006/relationships/image" Target="../media/image8300.png"/><Relationship Id="rId278" Type="http://schemas.openxmlformats.org/officeDocument/2006/relationships/customXml" Target="../ink/ink1947.xml"/><Relationship Id="rId401" Type="http://schemas.openxmlformats.org/officeDocument/2006/relationships/image" Target="../media/image9020.png"/><Relationship Id="rId422" Type="http://schemas.openxmlformats.org/officeDocument/2006/relationships/customXml" Target="../ink/ink2019.xml"/><Relationship Id="rId443" Type="http://schemas.openxmlformats.org/officeDocument/2006/relationships/image" Target="../media/image9230.png"/><Relationship Id="rId464" Type="http://schemas.openxmlformats.org/officeDocument/2006/relationships/customXml" Target="../ink/ink2040.xml"/><Relationship Id="rId303" Type="http://schemas.openxmlformats.org/officeDocument/2006/relationships/image" Target="../media/image8530.png"/><Relationship Id="rId485" Type="http://schemas.openxmlformats.org/officeDocument/2006/relationships/image" Target="../media/image1285.png"/><Relationship Id="rId42" Type="http://schemas.openxmlformats.org/officeDocument/2006/relationships/customXml" Target="../ink/ink1831.xml"/><Relationship Id="rId84" Type="http://schemas.openxmlformats.org/officeDocument/2006/relationships/customXml" Target="../ink/ink1850.xml"/><Relationship Id="rId138" Type="http://schemas.openxmlformats.org/officeDocument/2006/relationships/customXml" Target="../ink/ink1877.xml"/><Relationship Id="rId345" Type="http://schemas.openxmlformats.org/officeDocument/2006/relationships/image" Target="../media/image8740.png"/><Relationship Id="rId387" Type="http://schemas.openxmlformats.org/officeDocument/2006/relationships/image" Target="../media/image8950.png"/><Relationship Id="rId191" Type="http://schemas.openxmlformats.org/officeDocument/2006/relationships/image" Target="../media/image7970.png"/><Relationship Id="rId205" Type="http://schemas.openxmlformats.org/officeDocument/2006/relationships/image" Target="../media/image8040.png"/><Relationship Id="rId247" Type="http://schemas.openxmlformats.org/officeDocument/2006/relationships/image" Target="../media/image8250.png"/><Relationship Id="rId412" Type="http://schemas.openxmlformats.org/officeDocument/2006/relationships/customXml" Target="../ink/ink2014.xml"/><Relationship Id="rId107" Type="http://schemas.openxmlformats.org/officeDocument/2006/relationships/image" Target="../media/image7550.png"/><Relationship Id="rId289" Type="http://schemas.openxmlformats.org/officeDocument/2006/relationships/image" Target="../media/image8460.png"/><Relationship Id="rId454" Type="http://schemas.openxmlformats.org/officeDocument/2006/relationships/customXml" Target="../ink/ink2035.xml"/><Relationship Id="rId11" Type="http://schemas.openxmlformats.org/officeDocument/2006/relationships/image" Target="../media/image7070.png"/><Relationship Id="rId149" Type="http://schemas.openxmlformats.org/officeDocument/2006/relationships/image" Target="../media/image7760.png"/><Relationship Id="rId314" Type="http://schemas.openxmlformats.org/officeDocument/2006/relationships/customXml" Target="../ink/ink1965.xml"/><Relationship Id="rId356" Type="http://schemas.openxmlformats.org/officeDocument/2006/relationships/customXml" Target="../ink/ink1986.xml"/><Relationship Id="rId398" Type="http://schemas.openxmlformats.org/officeDocument/2006/relationships/customXml" Target="../ink/ink2007.xml"/><Relationship Id="rId95" Type="http://schemas.openxmlformats.org/officeDocument/2006/relationships/image" Target="../media/image7490.png"/><Relationship Id="rId160" Type="http://schemas.openxmlformats.org/officeDocument/2006/relationships/customXml" Target="../ink/ink1888.xml"/><Relationship Id="rId216" Type="http://schemas.openxmlformats.org/officeDocument/2006/relationships/customXml" Target="../ink/ink1916.xml"/><Relationship Id="rId423" Type="http://schemas.openxmlformats.org/officeDocument/2006/relationships/image" Target="../media/image9130.png"/><Relationship Id="rId258" Type="http://schemas.openxmlformats.org/officeDocument/2006/relationships/customXml" Target="../ink/ink1937.xml"/><Relationship Id="rId465" Type="http://schemas.openxmlformats.org/officeDocument/2006/relationships/image" Target="../media/image1275.png"/><Relationship Id="rId64" Type="http://schemas.openxmlformats.org/officeDocument/2006/relationships/customXml" Target="../ink/ink1840.xml"/><Relationship Id="rId118" Type="http://schemas.openxmlformats.org/officeDocument/2006/relationships/customXml" Target="../ink/ink1867.xml"/><Relationship Id="rId325" Type="http://schemas.openxmlformats.org/officeDocument/2006/relationships/image" Target="../media/image8640.png"/><Relationship Id="rId367" Type="http://schemas.openxmlformats.org/officeDocument/2006/relationships/image" Target="../media/image8850.png"/><Relationship Id="rId171" Type="http://schemas.openxmlformats.org/officeDocument/2006/relationships/image" Target="../media/image7870.png"/><Relationship Id="rId227" Type="http://schemas.openxmlformats.org/officeDocument/2006/relationships/image" Target="../media/image8150.png"/><Relationship Id="rId269" Type="http://schemas.openxmlformats.org/officeDocument/2006/relationships/image" Target="../media/image8360.png"/><Relationship Id="rId434" Type="http://schemas.openxmlformats.org/officeDocument/2006/relationships/customXml" Target="../ink/ink2025.xml"/><Relationship Id="rId476" Type="http://schemas.openxmlformats.org/officeDocument/2006/relationships/customXml" Target="../ink/ink2046.xml"/><Relationship Id="rId33" Type="http://schemas.openxmlformats.org/officeDocument/2006/relationships/image" Target="../media/image7180.png"/><Relationship Id="rId129" Type="http://schemas.openxmlformats.org/officeDocument/2006/relationships/image" Target="../media/image7660.png"/><Relationship Id="rId280" Type="http://schemas.openxmlformats.org/officeDocument/2006/relationships/customXml" Target="../ink/ink1948.xml"/><Relationship Id="rId336" Type="http://schemas.openxmlformats.org/officeDocument/2006/relationships/customXml" Target="../ink/ink1976.xml"/><Relationship Id="rId75" Type="http://schemas.openxmlformats.org/officeDocument/2006/relationships/image" Target="../media/image7390.png"/><Relationship Id="rId140" Type="http://schemas.openxmlformats.org/officeDocument/2006/relationships/customXml" Target="../ink/ink1878.xml"/><Relationship Id="rId182" Type="http://schemas.openxmlformats.org/officeDocument/2006/relationships/customXml" Target="../ink/ink1899.xml"/><Relationship Id="rId378" Type="http://schemas.openxmlformats.org/officeDocument/2006/relationships/customXml" Target="../ink/ink1997.xml"/><Relationship Id="rId403" Type="http://schemas.openxmlformats.org/officeDocument/2006/relationships/image" Target="../media/image9030.png"/><Relationship Id="rId6" Type="http://schemas.openxmlformats.org/officeDocument/2006/relationships/customXml" Target="../ink/ink1818.xml"/><Relationship Id="rId238" Type="http://schemas.openxmlformats.org/officeDocument/2006/relationships/customXml" Target="../ink/ink1927.xml"/><Relationship Id="rId445" Type="http://schemas.openxmlformats.org/officeDocument/2006/relationships/image" Target="../media/image1265.png"/><Relationship Id="rId487" Type="http://schemas.openxmlformats.org/officeDocument/2006/relationships/image" Target="../media/image1286.png"/><Relationship Id="rId291" Type="http://schemas.openxmlformats.org/officeDocument/2006/relationships/image" Target="../media/image8470.png"/><Relationship Id="rId305" Type="http://schemas.openxmlformats.org/officeDocument/2006/relationships/image" Target="../media/image8540.png"/><Relationship Id="rId347" Type="http://schemas.openxmlformats.org/officeDocument/2006/relationships/image" Target="../media/image8750.png"/><Relationship Id="rId44" Type="http://schemas.openxmlformats.org/officeDocument/2006/relationships/customXml" Target="../ink/ink1832.xml"/><Relationship Id="rId86" Type="http://schemas.openxmlformats.org/officeDocument/2006/relationships/customXml" Target="../ink/ink1851.xml"/><Relationship Id="rId151" Type="http://schemas.openxmlformats.org/officeDocument/2006/relationships/image" Target="../media/image7770.png"/><Relationship Id="rId389" Type="http://schemas.openxmlformats.org/officeDocument/2006/relationships/image" Target="../media/image8960.png"/><Relationship Id="rId193" Type="http://schemas.openxmlformats.org/officeDocument/2006/relationships/image" Target="../media/image7980.png"/><Relationship Id="rId207" Type="http://schemas.openxmlformats.org/officeDocument/2006/relationships/image" Target="../media/image8050.png"/><Relationship Id="rId249" Type="http://schemas.openxmlformats.org/officeDocument/2006/relationships/image" Target="../media/image8260.png"/><Relationship Id="rId414" Type="http://schemas.openxmlformats.org/officeDocument/2006/relationships/customXml" Target="../ink/ink2015.xml"/><Relationship Id="rId456" Type="http://schemas.openxmlformats.org/officeDocument/2006/relationships/customXml" Target="../ink/ink2036.xml"/><Relationship Id="rId13" Type="http://schemas.openxmlformats.org/officeDocument/2006/relationships/image" Target="../media/image7080.png"/><Relationship Id="rId109" Type="http://schemas.openxmlformats.org/officeDocument/2006/relationships/image" Target="../media/image7560.png"/><Relationship Id="rId260" Type="http://schemas.openxmlformats.org/officeDocument/2006/relationships/customXml" Target="../ink/ink1938.xml"/><Relationship Id="rId316" Type="http://schemas.openxmlformats.org/officeDocument/2006/relationships/customXml" Target="../ink/ink1966.xml"/><Relationship Id="rId55" Type="http://schemas.openxmlformats.org/officeDocument/2006/relationships/image" Target="../media/image7290.png"/><Relationship Id="rId97" Type="http://schemas.openxmlformats.org/officeDocument/2006/relationships/image" Target="../media/image7500.png"/><Relationship Id="rId120" Type="http://schemas.openxmlformats.org/officeDocument/2006/relationships/customXml" Target="../ink/ink1868.xml"/><Relationship Id="rId358" Type="http://schemas.openxmlformats.org/officeDocument/2006/relationships/customXml" Target="../ink/ink1987.xml"/><Relationship Id="rId162" Type="http://schemas.openxmlformats.org/officeDocument/2006/relationships/customXml" Target="../ink/ink1889.xml"/><Relationship Id="rId218" Type="http://schemas.openxmlformats.org/officeDocument/2006/relationships/customXml" Target="../ink/ink1917.xml"/><Relationship Id="rId425" Type="http://schemas.openxmlformats.org/officeDocument/2006/relationships/image" Target="../media/image9140.png"/><Relationship Id="rId467" Type="http://schemas.openxmlformats.org/officeDocument/2006/relationships/image" Target="../media/image1276.png"/><Relationship Id="rId271" Type="http://schemas.openxmlformats.org/officeDocument/2006/relationships/image" Target="../media/image8370.png"/><Relationship Id="rId66" Type="http://schemas.openxmlformats.org/officeDocument/2006/relationships/customXml" Target="../ink/ink1841.xml"/><Relationship Id="rId131" Type="http://schemas.openxmlformats.org/officeDocument/2006/relationships/image" Target="../media/image7670.png"/><Relationship Id="rId327" Type="http://schemas.openxmlformats.org/officeDocument/2006/relationships/image" Target="../media/image8650.png"/><Relationship Id="rId369" Type="http://schemas.openxmlformats.org/officeDocument/2006/relationships/image" Target="../media/image8860.png"/><Relationship Id="rId173" Type="http://schemas.openxmlformats.org/officeDocument/2006/relationships/image" Target="../media/image7880.png"/><Relationship Id="rId229" Type="http://schemas.openxmlformats.org/officeDocument/2006/relationships/image" Target="../media/image8160.png"/><Relationship Id="rId380" Type="http://schemas.openxmlformats.org/officeDocument/2006/relationships/customXml" Target="../ink/ink1998.xml"/><Relationship Id="rId436" Type="http://schemas.openxmlformats.org/officeDocument/2006/relationships/customXml" Target="../ink/ink2026.xml"/><Relationship Id="rId240" Type="http://schemas.openxmlformats.org/officeDocument/2006/relationships/customXml" Target="../ink/ink1928.xml"/><Relationship Id="rId478" Type="http://schemas.openxmlformats.org/officeDocument/2006/relationships/customXml" Target="../ink/ink2047.xml"/><Relationship Id="rId35" Type="http://schemas.openxmlformats.org/officeDocument/2006/relationships/image" Target="../media/image7190.png"/><Relationship Id="rId77" Type="http://schemas.openxmlformats.org/officeDocument/2006/relationships/image" Target="../media/image7400.png"/><Relationship Id="rId100" Type="http://schemas.openxmlformats.org/officeDocument/2006/relationships/customXml" Target="../ink/ink1858.xml"/><Relationship Id="rId282" Type="http://schemas.openxmlformats.org/officeDocument/2006/relationships/customXml" Target="../ink/ink1949.xml"/><Relationship Id="rId338" Type="http://schemas.openxmlformats.org/officeDocument/2006/relationships/customXml" Target="../ink/ink1977.xml"/><Relationship Id="rId8" Type="http://schemas.openxmlformats.org/officeDocument/2006/relationships/customXml" Target="../ink/ink1819.xml"/><Relationship Id="rId142" Type="http://schemas.openxmlformats.org/officeDocument/2006/relationships/customXml" Target="../ink/ink1879.xml"/><Relationship Id="rId184" Type="http://schemas.openxmlformats.org/officeDocument/2006/relationships/customXml" Target="../ink/ink1900.xml"/><Relationship Id="rId391" Type="http://schemas.openxmlformats.org/officeDocument/2006/relationships/image" Target="../media/image8970.png"/><Relationship Id="rId405" Type="http://schemas.openxmlformats.org/officeDocument/2006/relationships/image" Target="../media/image9040.png"/><Relationship Id="rId447" Type="http://schemas.openxmlformats.org/officeDocument/2006/relationships/image" Target="../media/image1266.png"/><Relationship Id="rId251" Type="http://schemas.openxmlformats.org/officeDocument/2006/relationships/image" Target="../media/image8270.png"/><Relationship Id="rId489" Type="http://schemas.openxmlformats.org/officeDocument/2006/relationships/image" Target="../media/image1287.png"/><Relationship Id="rId46" Type="http://schemas.openxmlformats.org/officeDocument/2006/relationships/customXml" Target="../ink/ink1833.xml"/><Relationship Id="rId293" Type="http://schemas.openxmlformats.org/officeDocument/2006/relationships/image" Target="../media/image8480.png"/><Relationship Id="rId307" Type="http://schemas.openxmlformats.org/officeDocument/2006/relationships/image" Target="../media/image8550.png"/><Relationship Id="rId349" Type="http://schemas.openxmlformats.org/officeDocument/2006/relationships/image" Target="../media/image8760.png"/><Relationship Id="rId88" Type="http://schemas.openxmlformats.org/officeDocument/2006/relationships/customXml" Target="../ink/ink1852.xml"/><Relationship Id="rId111" Type="http://schemas.openxmlformats.org/officeDocument/2006/relationships/image" Target="../media/image7570.png"/><Relationship Id="rId153" Type="http://schemas.openxmlformats.org/officeDocument/2006/relationships/image" Target="../media/image7780.png"/><Relationship Id="rId195" Type="http://schemas.openxmlformats.org/officeDocument/2006/relationships/image" Target="../media/image7990.png"/><Relationship Id="rId209" Type="http://schemas.openxmlformats.org/officeDocument/2006/relationships/image" Target="../media/image8060.png"/><Relationship Id="rId360" Type="http://schemas.openxmlformats.org/officeDocument/2006/relationships/customXml" Target="../ink/ink1988.xml"/><Relationship Id="rId416" Type="http://schemas.openxmlformats.org/officeDocument/2006/relationships/customXml" Target="../ink/ink2016.xml"/><Relationship Id="rId220" Type="http://schemas.openxmlformats.org/officeDocument/2006/relationships/customXml" Target="../ink/ink1918.xml"/><Relationship Id="rId458" Type="http://schemas.openxmlformats.org/officeDocument/2006/relationships/customXml" Target="../ink/ink2037.xml"/><Relationship Id="rId15" Type="http://schemas.openxmlformats.org/officeDocument/2006/relationships/image" Target="../media/image7090.png"/><Relationship Id="rId57" Type="http://schemas.openxmlformats.org/officeDocument/2006/relationships/image" Target="../media/image7300.png"/><Relationship Id="rId262" Type="http://schemas.openxmlformats.org/officeDocument/2006/relationships/customXml" Target="../ink/ink1939.xml"/><Relationship Id="rId318" Type="http://schemas.openxmlformats.org/officeDocument/2006/relationships/customXml" Target="../ink/ink1967.xml"/><Relationship Id="rId99" Type="http://schemas.openxmlformats.org/officeDocument/2006/relationships/image" Target="../media/image7510.png"/><Relationship Id="rId122" Type="http://schemas.openxmlformats.org/officeDocument/2006/relationships/customXml" Target="../ink/ink1869.xml"/><Relationship Id="rId164" Type="http://schemas.openxmlformats.org/officeDocument/2006/relationships/customXml" Target="../ink/ink1890.xml"/><Relationship Id="rId371" Type="http://schemas.openxmlformats.org/officeDocument/2006/relationships/image" Target="../media/image8870.png"/><Relationship Id="rId427" Type="http://schemas.openxmlformats.org/officeDocument/2006/relationships/image" Target="../media/image9150.png"/><Relationship Id="rId469" Type="http://schemas.openxmlformats.org/officeDocument/2006/relationships/image" Target="../media/image1277.png"/><Relationship Id="rId231" Type="http://schemas.openxmlformats.org/officeDocument/2006/relationships/image" Target="../media/image8170.png"/><Relationship Id="rId273" Type="http://schemas.openxmlformats.org/officeDocument/2006/relationships/image" Target="../media/image8380.png"/><Relationship Id="rId329" Type="http://schemas.openxmlformats.org/officeDocument/2006/relationships/image" Target="../media/image8660.png"/><Relationship Id="rId480" Type="http://schemas.openxmlformats.org/officeDocument/2006/relationships/customXml" Target="../ink/ink2048.xml"/><Relationship Id="rId68" Type="http://schemas.openxmlformats.org/officeDocument/2006/relationships/customXml" Target="../ink/ink1842.xml"/><Relationship Id="rId133" Type="http://schemas.openxmlformats.org/officeDocument/2006/relationships/image" Target="../media/image7680.png"/><Relationship Id="rId175" Type="http://schemas.openxmlformats.org/officeDocument/2006/relationships/image" Target="../media/image7890.png"/><Relationship Id="rId340" Type="http://schemas.openxmlformats.org/officeDocument/2006/relationships/customXml" Target="../ink/ink1978.xml"/><Relationship Id="rId200" Type="http://schemas.openxmlformats.org/officeDocument/2006/relationships/customXml" Target="../ink/ink1908.xml"/><Relationship Id="rId382" Type="http://schemas.openxmlformats.org/officeDocument/2006/relationships/customXml" Target="../ink/ink1999.xml"/><Relationship Id="rId438" Type="http://schemas.openxmlformats.org/officeDocument/2006/relationships/customXml" Target="../ink/ink2027.xml"/><Relationship Id="rId242" Type="http://schemas.openxmlformats.org/officeDocument/2006/relationships/customXml" Target="../ink/ink1929.xml"/><Relationship Id="rId284" Type="http://schemas.openxmlformats.org/officeDocument/2006/relationships/customXml" Target="../ink/ink1950.xml"/><Relationship Id="rId491" Type="http://schemas.openxmlformats.org/officeDocument/2006/relationships/image" Target="../media/image1288.png"/><Relationship Id="rId37" Type="http://schemas.openxmlformats.org/officeDocument/2006/relationships/image" Target="../media/image7200.png"/><Relationship Id="rId79" Type="http://schemas.openxmlformats.org/officeDocument/2006/relationships/image" Target="../media/image7410.png"/><Relationship Id="rId102" Type="http://schemas.openxmlformats.org/officeDocument/2006/relationships/customXml" Target="../ink/ink1859.xml"/><Relationship Id="rId144" Type="http://schemas.openxmlformats.org/officeDocument/2006/relationships/customXml" Target="../ink/ink1880.xml"/><Relationship Id="rId90" Type="http://schemas.openxmlformats.org/officeDocument/2006/relationships/customXml" Target="../ink/ink1853.xml"/><Relationship Id="rId186" Type="http://schemas.openxmlformats.org/officeDocument/2006/relationships/customXml" Target="../ink/ink1901.xml"/><Relationship Id="rId351" Type="http://schemas.openxmlformats.org/officeDocument/2006/relationships/image" Target="../media/image8770.png"/><Relationship Id="rId393" Type="http://schemas.openxmlformats.org/officeDocument/2006/relationships/image" Target="../media/image8980.png"/><Relationship Id="rId407" Type="http://schemas.openxmlformats.org/officeDocument/2006/relationships/image" Target="../media/image9050.png"/><Relationship Id="rId449" Type="http://schemas.openxmlformats.org/officeDocument/2006/relationships/image" Target="../media/image1267.png"/><Relationship Id="rId211" Type="http://schemas.openxmlformats.org/officeDocument/2006/relationships/image" Target="../media/image8070.png"/><Relationship Id="rId253" Type="http://schemas.openxmlformats.org/officeDocument/2006/relationships/image" Target="../media/image8280.png"/><Relationship Id="rId295" Type="http://schemas.openxmlformats.org/officeDocument/2006/relationships/image" Target="../media/image8490.png"/><Relationship Id="rId309" Type="http://schemas.openxmlformats.org/officeDocument/2006/relationships/image" Target="../media/image8560.png"/><Relationship Id="rId460" Type="http://schemas.openxmlformats.org/officeDocument/2006/relationships/customXml" Target="../ink/ink2038.xml"/><Relationship Id="rId48" Type="http://schemas.openxmlformats.org/officeDocument/2006/relationships/customXml" Target="../ink/ink1834.xml"/><Relationship Id="rId113" Type="http://schemas.openxmlformats.org/officeDocument/2006/relationships/image" Target="../media/image7580.png"/><Relationship Id="rId320" Type="http://schemas.openxmlformats.org/officeDocument/2006/relationships/customXml" Target="../ink/ink1968.xml"/><Relationship Id="rId155" Type="http://schemas.openxmlformats.org/officeDocument/2006/relationships/image" Target="../media/image7790.png"/><Relationship Id="rId197" Type="http://schemas.openxmlformats.org/officeDocument/2006/relationships/image" Target="../media/image8000.png"/><Relationship Id="rId362" Type="http://schemas.openxmlformats.org/officeDocument/2006/relationships/customXml" Target="../ink/ink1989.xml"/><Relationship Id="rId418" Type="http://schemas.openxmlformats.org/officeDocument/2006/relationships/customXml" Target="../ink/ink2017.xml"/><Relationship Id="rId222" Type="http://schemas.openxmlformats.org/officeDocument/2006/relationships/customXml" Target="../ink/ink1919.xml"/><Relationship Id="rId264" Type="http://schemas.openxmlformats.org/officeDocument/2006/relationships/customXml" Target="../ink/ink1940.xml"/><Relationship Id="rId471" Type="http://schemas.openxmlformats.org/officeDocument/2006/relationships/image" Target="../media/image1278.png"/><Relationship Id="rId17" Type="http://schemas.openxmlformats.org/officeDocument/2006/relationships/image" Target="../media/image7100.png"/><Relationship Id="rId59" Type="http://schemas.openxmlformats.org/officeDocument/2006/relationships/image" Target="../media/image7310.png"/><Relationship Id="rId124" Type="http://schemas.openxmlformats.org/officeDocument/2006/relationships/customXml" Target="../ink/ink1870.xml"/><Relationship Id="rId70" Type="http://schemas.openxmlformats.org/officeDocument/2006/relationships/customXml" Target="../ink/ink1843.xml"/><Relationship Id="rId166" Type="http://schemas.openxmlformats.org/officeDocument/2006/relationships/customXml" Target="../ink/ink1891.xml"/><Relationship Id="rId331" Type="http://schemas.openxmlformats.org/officeDocument/2006/relationships/image" Target="../media/image8670.png"/><Relationship Id="rId373" Type="http://schemas.openxmlformats.org/officeDocument/2006/relationships/image" Target="../media/image8880.png"/><Relationship Id="rId429" Type="http://schemas.openxmlformats.org/officeDocument/2006/relationships/image" Target="../media/image916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180.png"/><Relationship Id="rId440" Type="http://schemas.openxmlformats.org/officeDocument/2006/relationships/customXml" Target="../ink/ink2028.xml"/><Relationship Id="rId275" Type="http://schemas.openxmlformats.org/officeDocument/2006/relationships/image" Target="../media/image8390.png"/><Relationship Id="rId300" Type="http://schemas.openxmlformats.org/officeDocument/2006/relationships/customXml" Target="../ink/ink1958.xml"/><Relationship Id="rId482" Type="http://schemas.openxmlformats.org/officeDocument/2006/relationships/customXml" Target="../ink/ink2049.xml"/><Relationship Id="rId81" Type="http://schemas.openxmlformats.org/officeDocument/2006/relationships/image" Target="../media/image7420.png"/><Relationship Id="rId135" Type="http://schemas.openxmlformats.org/officeDocument/2006/relationships/image" Target="../media/image7690.png"/><Relationship Id="rId177" Type="http://schemas.openxmlformats.org/officeDocument/2006/relationships/image" Target="../media/image7900.png"/><Relationship Id="rId342" Type="http://schemas.openxmlformats.org/officeDocument/2006/relationships/customXml" Target="../ink/ink1979.xml"/><Relationship Id="rId384" Type="http://schemas.openxmlformats.org/officeDocument/2006/relationships/customXml" Target="../ink/ink2000.xml"/><Relationship Id="rId202" Type="http://schemas.openxmlformats.org/officeDocument/2006/relationships/customXml" Target="../ink/ink1909.xml"/><Relationship Id="rId244" Type="http://schemas.openxmlformats.org/officeDocument/2006/relationships/customXml" Target="../ink/ink1930.xml"/><Relationship Id="rId39" Type="http://schemas.openxmlformats.org/officeDocument/2006/relationships/image" Target="../media/image7210.png"/><Relationship Id="rId286" Type="http://schemas.openxmlformats.org/officeDocument/2006/relationships/customXml" Target="../ink/ink1951.xml"/><Relationship Id="rId451" Type="http://schemas.openxmlformats.org/officeDocument/2006/relationships/image" Target="../media/image1268.png"/><Relationship Id="rId493" Type="http://schemas.openxmlformats.org/officeDocument/2006/relationships/image" Target="../media/image1289.png"/><Relationship Id="rId50" Type="http://schemas.openxmlformats.org/officeDocument/2006/relationships/customXml" Target="../ink/ink1835.xml"/><Relationship Id="rId104" Type="http://schemas.openxmlformats.org/officeDocument/2006/relationships/customXml" Target="../ink/ink1860.xml"/><Relationship Id="rId146" Type="http://schemas.openxmlformats.org/officeDocument/2006/relationships/customXml" Target="../ink/ink1881.xml"/><Relationship Id="rId188" Type="http://schemas.openxmlformats.org/officeDocument/2006/relationships/customXml" Target="../ink/ink1902.xml"/><Relationship Id="rId311" Type="http://schemas.openxmlformats.org/officeDocument/2006/relationships/image" Target="../media/image8570.png"/><Relationship Id="rId353" Type="http://schemas.openxmlformats.org/officeDocument/2006/relationships/image" Target="../media/image8780.png"/><Relationship Id="rId395" Type="http://schemas.openxmlformats.org/officeDocument/2006/relationships/image" Target="../media/image8990.png"/><Relationship Id="rId409" Type="http://schemas.openxmlformats.org/officeDocument/2006/relationships/image" Target="../media/image9060.png"/><Relationship Id="rId92" Type="http://schemas.openxmlformats.org/officeDocument/2006/relationships/customXml" Target="../ink/ink1854.xml"/><Relationship Id="rId213" Type="http://schemas.openxmlformats.org/officeDocument/2006/relationships/image" Target="../media/image8080.png"/><Relationship Id="rId420" Type="http://schemas.openxmlformats.org/officeDocument/2006/relationships/customXml" Target="../ink/ink2018.xml"/><Relationship Id="rId255" Type="http://schemas.openxmlformats.org/officeDocument/2006/relationships/image" Target="../media/image8290.png"/><Relationship Id="rId297" Type="http://schemas.openxmlformats.org/officeDocument/2006/relationships/image" Target="../media/image8500.png"/><Relationship Id="rId462" Type="http://schemas.openxmlformats.org/officeDocument/2006/relationships/customXml" Target="../ink/ink2039.xml"/><Relationship Id="rId115" Type="http://schemas.openxmlformats.org/officeDocument/2006/relationships/image" Target="../media/image7590.png"/><Relationship Id="rId157" Type="http://schemas.openxmlformats.org/officeDocument/2006/relationships/image" Target="../media/image7800.png"/><Relationship Id="rId322" Type="http://schemas.openxmlformats.org/officeDocument/2006/relationships/customXml" Target="../ink/ink1969.xml"/><Relationship Id="rId364" Type="http://schemas.openxmlformats.org/officeDocument/2006/relationships/customXml" Target="../ink/ink1990.xml"/><Relationship Id="rId61" Type="http://schemas.openxmlformats.org/officeDocument/2006/relationships/image" Target="../media/image7320.png"/><Relationship Id="rId199" Type="http://schemas.openxmlformats.org/officeDocument/2006/relationships/image" Target="../media/image8010.png"/><Relationship Id="rId224" Type="http://schemas.openxmlformats.org/officeDocument/2006/relationships/customXml" Target="../ink/ink1920.xml"/><Relationship Id="rId266" Type="http://schemas.openxmlformats.org/officeDocument/2006/relationships/customXml" Target="../ink/ink1941.xml"/><Relationship Id="rId431" Type="http://schemas.openxmlformats.org/officeDocument/2006/relationships/image" Target="../media/image9170.png"/><Relationship Id="rId473" Type="http://schemas.openxmlformats.org/officeDocument/2006/relationships/image" Target="../media/image1279.png"/><Relationship Id="rId30" Type="http://schemas.openxmlformats.org/officeDocument/2006/relationships/customXml" Target="../ink/ink1825.xml"/><Relationship Id="rId126" Type="http://schemas.openxmlformats.org/officeDocument/2006/relationships/customXml" Target="../ink/ink1871.xml"/><Relationship Id="rId168" Type="http://schemas.openxmlformats.org/officeDocument/2006/relationships/customXml" Target="../ink/ink1892.xml"/><Relationship Id="rId333" Type="http://schemas.openxmlformats.org/officeDocument/2006/relationships/image" Target="../media/image8680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12.xml"/><Relationship Id="rId21" Type="http://schemas.openxmlformats.org/officeDocument/2006/relationships/customXml" Target="../ink/ink2064.xml"/><Relationship Id="rId42" Type="http://schemas.openxmlformats.org/officeDocument/2006/relationships/image" Target="../media/image9430.png"/><Relationship Id="rId63" Type="http://schemas.openxmlformats.org/officeDocument/2006/relationships/customXml" Target="../ink/ink2085.xml"/><Relationship Id="rId84" Type="http://schemas.openxmlformats.org/officeDocument/2006/relationships/image" Target="../media/image9640.png"/><Relationship Id="rId138" Type="http://schemas.openxmlformats.org/officeDocument/2006/relationships/image" Target="../media/image9910.png"/><Relationship Id="rId159" Type="http://schemas.openxmlformats.org/officeDocument/2006/relationships/customXml" Target="../ink/ink2133.xml"/><Relationship Id="rId170" Type="http://schemas.openxmlformats.org/officeDocument/2006/relationships/image" Target="../media/image10070.png"/><Relationship Id="rId191" Type="http://schemas.openxmlformats.org/officeDocument/2006/relationships/customXml" Target="../ink/ink2149.xml"/><Relationship Id="rId205" Type="http://schemas.openxmlformats.org/officeDocument/2006/relationships/customXml" Target="../ink/ink2156.xml"/><Relationship Id="rId107" Type="http://schemas.openxmlformats.org/officeDocument/2006/relationships/customXml" Target="../ink/ink2107.xml"/><Relationship Id="rId11" Type="http://schemas.openxmlformats.org/officeDocument/2006/relationships/customXml" Target="../ink/ink2059.xml"/><Relationship Id="rId32" Type="http://schemas.openxmlformats.org/officeDocument/2006/relationships/image" Target="../media/image9380.png"/><Relationship Id="rId53" Type="http://schemas.openxmlformats.org/officeDocument/2006/relationships/customXml" Target="../ink/ink2080.xml"/><Relationship Id="rId74" Type="http://schemas.openxmlformats.org/officeDocument/2006/relationships/image" Target="../media/image9590.png"/><Relationship Id="rId128" Type="http://schemas.openxmlformats.org/officeDocument/2006/relationships/image" Target="../media/image9860.png"/><Relationship Id="rId149" Type="http://schemas.openxmlformats.org/officeDocument/2006/relationships/customXml" Target="../ink/ink2128.xml"/><Relationship Id="rId5" Type="http://schemas.openxmlformats.org/officeDocument/2006/relationships/customXml" Target="../ink/ink2056.xml"/><Relationship Id="rId95" Type="http://schemas.openxmlformats.org/officeDocument/2006/relationships/customXml" Target="../ink/ink2101.xml"/><Relationship Id="rId160" Type="http://schemas.openxmlformats.org/officeDocument/2006/relationships/image" Target="../media/image10020.png"/><Relationship Id="rId181" Type="http://schemas.openxmlformats.org/officeDocument/2006/relationships/customXml" Target="../ink/ink2144.xml"/><Relationship Id="rId216" Type="http://schemas.openxmlformats.org/officeDocument/2006/relationships/image" Target="../media/image10300.png"/><Relationship Id="rId22" Type="http://schemas.openxmlformats.org/officeDocument/2006/relationships/image" Target="../media/image9330.png"/><Relationship Id="rId43" Type="http://schemas.openxmlformats.org/officeDocument/2006/relationships/customXml" Target="../ink/ink2075.xml"/><Relationship Id="rId64" Type="http://schemas.openxmlformats.org/officeDocument/2006/relationships/image" Target="../media/image9540.png"/><Relationship Id="rId118" Type="http://schemas.openxmlformats.org/officeDocument/2006/relationships/image" Target="../media/image9810.png"/><Relationship Id="rId139" Type="http://schemas.openxmlformats.org/officeDocument/2006/relationships/customXml" Target="../ink/ink2123.xml"/><Relationship Id="rId85" Type="http://schemas.openxmlformats.org/officeDocument/2006/relationships/customXml" Target="../ink/ink2096.xml"/><Relationship Id="rId150" Type="http://schemas.openxmlformats.org/officeDocument/2006/relationships/image" Target="../media/image9970.png"/><Relationship Id="rId171" Type="http://schemas.openxmlformats.org/officeDocument/2006/relationships/customXml" Target="../ink/ink2139.xml"/><Relationship Id="rId192" Type="http://schemas.openxmlformats.org/officeDocument/2006/relationships/image" Target="../media/image10180.png"/><Relationship Id="rId206" Type="http://schemas.openxmlformats.org/officeDocument/2006/relationships/image" Target="../media/image10250.png"/><Relationship Id="rId12" Type="http://schemas.openxmlformats.org/officeDocument/2006/relationships/image" Target="../media/image9280.png"/><Relationship Id="rId33" Type="http://schemas.openxmlformats.org/officeDocument/2006/relationships/customXml" Target="../ink/ink2070.xml"/><Relationship Id="rId108" Type="http://schemas.openxmlformats.org/officeDocument/2006/relationships/image" Target="../media/image9760.png"/><Relationship Id="rId129" Type="http://schemas.openxmlformats.org/officeDocument/2006/relationships/customXml" Target="../ink/ink2118.xml"/><Relationship Id="rId54" Type="http://schemas.openxmlformats.org/officeDocument/2006/relationships/image" Target="../media/image9490.png"/><Relationship Id="rId75" Type="http://schemas.openxmlformats.org/officeDocument/2006/relationships/customXml" Target="../ink/ink2091.xml"/><Relationship Id="rId96" Type="http://schemas.openxmlformats.org/officeDocument/2006/relationships/image" Target="../media/image9700.png"/><Relationship Id="rId140" Type="http://schemas.openxmlformats.org/officeDocument/2006/relationships/image" Target="../media/image9920.png"/><Relationship Id="rId161" Type="http://schemas.openxmlformats.org/officeDocument/2006/relationships/customXml" Target="../ink/ink2134.xml"/><Relationship Id="rId182" Type="http://schemas.openxmlformats.org/officeDocument/2006/relationships/image" Target="../media/image10130.png"/><Relationship Id="rId217" Type="http://schemas.openxmlformats.org/officeDocument/2006/relationships/customXml" Target="../ink/ink2162.xml"/><Relationship Id="rId6" Type="http://schemas.openxmlformats.org/officeDocument/2006/relationships/image" Target="../media/image9250.png"/><Relationship Id="rId23" Type="http://schemas.openxmlformats.org/officeDocument/2006/relationships/customXml" Target="../ink/ink2065.xml"/><Relationship Id="rId119" Type="http://schemas.openxmlformats.org/officeDocument/2006/relationships/customXml" Target="../ink/ink2113.xml"/><Relationship Id="rId44" Type="http://schemas.openxmlformats.org/officeDocument/2006/relationships/image" Target="../media/image9440.png"/><Relationship Id="rId65" Type="http://schemas.openxmlformats.org/officeDocument/2006/relationships/customXml" Target="../ink/ink2086.xml"/><Relationship Id="rId86" Type="http://schemas.openxmlformats.org/officeDocument/2006/relationships/image" Target="../media/image9650.png"/><Relationship Id="rId130" Type="http://schemas.openxmlformats.org/officeDocument/2006/relationships/image" Target="../media/image9870.png"/><Relationship Id="rId151" Type="http://schemas.openxmlformats.org/officeDocument/2006/relationships/customXml" Target="../ink/ink2129.xml"/><Relationship Id="rId172" Type="http://schemas.openxmlformats.org/officeDocument/2006/relationships/image" Target="../media/image10080.png"/><Relationship Id="rId193" Type="http://schemas.openxmlformats.org/officeDocument/2006/relationships/customXml" Target="../ink/ink2150.xml"/><Relationship Id="rId207" Type="http://schemas.openxmlformats.org/officeDocument/2006/relationships/customXml" Target="../ink/ink2157.xml"/><Relationship Id="rId13" Type="http://schemas.openxmlformats.org/officeDocument/2006/relationships/customXml" Target="../ink/ink2060.xml"/><Relationship Id="rId109" Type="http://schemas.openxmlformats.org/officeDocument/2006/relationships/customXml" Target="../ink/ink2108.xml"/><Relationship Id="rId34" Type="http://schemas.openxmlformats.org/officeDocument/2006/relationships/image" Target="../media/image9390.png"/><Relationship Id="rId55" Type="http://schemas.openxmlformats.org/officeDocument/2006/relationships/customXml" Target="../ink/ink2081.xml"/><Relationship Id="rId76" Type="http://schemas.openxmlformats.org/officeDocument/2006/relationships/image" Target="../media/image9600.png"/><Relationship Id="rId97" Type="http://schemas.openxmlformats.org/officeDocument/2006/relationships/customXml" Target="../ink/ink2102.xml"/><Relationship Id="rId120" Type="http://schemas.openxmlformats.org/officeDocument/2006/relationships/image" Target="../media/image9820.png"/><Relationship Id="rId141" Type="http://schemas.openxmlformats.org/officeDocument/2006/relationships/customXml" Target="../ink/ink2124.xml"/><Relationship Id="rId7" Type="http://schemas.openxmlformats.org/officeDocument/2006/relationships/customXml" Target="../ink/ink2057.xml"/><Relationship Id="rId162" Type="http://schemas.openxmlformats.org/officeDocument/2006/relationships/image" Target="../media/image10030.png"/><Relationship Id="rId183" Type="http://schemas.openxmlformats.org/officeDocument/2006/relationships/customXml" Target="../ink/ink2145.xml"/><Relationship Id="rId218" Type="http://schemas.openxmlformats.org/officeDocument/2006/relationships/image" Target="../media/image10310.png"/><Relationship Id="rId24" Type="http://schemas.openxmlformats.org/officeDocument/2006/relationships/image" Target="../media/image9340.png"/><Relationship Id="rId45" Type="http://schemas.openxmlformats.org/officeDocument/2006/relationships/customXml" Target="../ink/ink2076.xml"/><Relationship Id="rId66" Type="http://schemas.openxmlformats.org/officeDocument/2006/relationships/image" Target="../media/image9550.png"/><Relationship Id="rId87" Type="http://schemas.openxmlformats.org/officeDocument/2006/relationships/customXml" Target="../ink/ink2097.xml"/><Relationship Id="rId110" Type="http://schemas.openxmlformats.org/officeDocument/2006/relationships/image" Target="../media/image9770.png"/><Relationship Id="rId131" Type="http://schemas.openxmlformats.org/officeDocument/2006/relationships/customXml" Target="../ink/ink2119.xml"/><Relationship Id="rId152" Type="http://schemas.openxmlformats.org/officeDocument/2006/relationships/image" Target="../media/image9980.png"/><Relationship Id="rId173" Type="http://schemas.openxmlformats.org/officeDocument/2006/relationships/customXml" Target="../ink/ink2140.xml"/><Relationship Id="rId194" Type="http://schemas.openxmlformats.org/officeDocument/2006/relationships/image" Target="../media/image10190.png"/><Relationship Id="rId208" Type="http://schemas.openxmlformats.org/officeDocument/2006/relationships/image" Target="../media/image10260.png"/><Relationship Id="rId14" Type="http://schemas.openxmlformats.org/officeDocument/2006/relationships/image" Target="../media/image9290.png"/><Relationship Id="rId30" Type="http://schemas.openxmlformats.org/officeDocument/2006/relationships/image" Target="../media/image9370.png"/><Relationship Id="rId35" Type="http://schemas.openxmlformats.org/officeDocument/2006/relationships/customXml" Target="../ink/ink2071.xml"/><Relationship Id="rId56" Type="http://schemas.openxmlformats.org/officeDocument/2006/relationships/image" Target="../media/image9500.png"/><Relationship Id="rId77" Type="http://schemas.openxmlformats.org/officeDocument/2006/relationships/customXml" Target="../ink/ink2092.xml"/><Relationship Id="rId100" Type="http://schemas.openxmlformats.org/officeDocument/2006/relationships/image" Target="../media/image9720.png"/><Relationship Id="rId105" Type="http://schemas.openxmlformats.org/officeDocument/2006/relationships/customXml" Target="../ink/ink2106.xml"/><Relationship Id="rId126" Type="http://schemas.openxmlformats.org/officeDocument/2006/relationships/image" Target="../media/image9850.png"/><Relationship Id="rId147" Type="http://schemas.openxmlformats.org/officeDocument/2006/relationships/customXml" Target="../ink/ink2127.xml"/><Relationship Id="rId168" Type="http://schemas.openxmlformats.org/officeDocument/2006/relationships/image" Target="../media/image10060.png"/><Relationship Id="rId8" Type="http://schemas.openxmlformats.org/officeDocument/2006/relationships/image" Target="../media/image9260.png"/><Relationship Id="rId51" Type="http://schemas.openxmlformats.org/officeDocument/2006/relationships/customXml" Target="../ink/ink2079.xml"/><Relationship Id="rId72" Type="http://schemas.openxmlformats.org/officeDocument/2006/relationships/image" Target="../media/image9580.png"/><Relationship Id="rId93" Type="http://schemas.openxmlformats.org/officeDocument/2006/relationships/customXml" Target="../ink/ink2100.xml"/><Relationship Id="rId98" Type="http://schemas.openxmlformats.org/officeDocument/2006/relationships/image" Target="../media/image9710.png"/><Relationship Id="rId121" Type="http://schemas.openxmlformats.org/officeDocument/2006/relationships/customXml" Target="../ink/ink2114.xml"/><Relationship Id="rId142" Type="http://schemas.openxmlformats.org/officeDocument/2006/relationships/image" Target="../media/image9930.png"/><Relationship Id="rId163" Type="http://schemas.openxmlformats.org/officeDocument/2006/relationships/customXml" Target="../ink/ink2135.xml"/><Relationship Id="rId184" Type="http://schemas.openxmlformats.org/officeDocument/2006/relationships/image" Target="../media/image10140.png"/><Relationship Id="rId189" Type="http://schemas.openxmlformats.org/officeDocument/2006/relationships/customXml" Target="../ink/ink2148.xml"/><Relationship Id="rId3" Type="http://schemas.openxmlformats.org/officeDocument/2006/relationships/customXml" Target="../ink/ink2055.xml"/><Relationship Id="rId214" Type="http://schemas.openxmlformats.org/officeDocument/2006/relationships/image" Target="../media/image10290.png"/><Relationship Id="rId25" Type="http://schemas.openxmlformats.org/officeDocument/2006/relationships/customXml" Target="../ink/ink2066.xml"/><Relationship Id="rId46" Type="http://schemas.openxmlformats.org/officeDocument/2006/relationships/image" Target="../media/image9450.png"/><Relationship Id="rId67" Type="http://schemas.openxmlformats.org/officeDocument/2006/relationships/customXml" Target="../ink/ink2087.xml"/><Relationship Id="rId116" Type="http://schemas.openxmlformats.org/officeDocument/2006/relationships/image" Target="../media/image9800.png"/><Relationship Id="rId137" Type="http://schemas.openxmlformats.org/officeDocument/2006/relationships/customXml" Target="../ink/ink2122.xml"/><Relationship Id="rId158" Type="http://schemas.openxmlformats.org/officeDocument/2006/relationships/image" Target="../media/image10010.png"/><Relationship Id="rId20" Type="http://schemas.openxmlformats.org/officeDocument/2006/relationships/image" Target="../media/image9320.png"/><Relationship Id="rId41" Type="http://schemas.openxmlformats.org/officeDocument/2006/relationships/customXml" Target="../ink/ink2074.xml"/><Relationship Id="rId62" Type="http://schemas.openxmlformats.org/officeDocument/2006/relationships/image" Target="../media/image9530.png"/><Relationship Id="rId83" Type="http://schemas.openxmlformats.org/officeDocument/2006/relationships/customXml" Target="../ink/ink2095.xml"/><Relationship Id="rId88" Type="http://schemas.openxmlformats.org/officeDocument/2006/relationships/image" Target="../media/image9660.png"/><Relationship Id="rId111" Type="http://schemas.openxmlformats.org/officeDocument/2006/relationships/customXml" Target="../ink/ink2109.xml"/><Relationship Id="rId132" Type="http://schemas.openxmlformats.org/officeDocument/2006/relationships/image" Target="../media/image9880.png"/><Relationship Id="rId153" Type="http://schemas.openxmlformats.org/officeDocument/2006/relationships/customXml" Target="../ink/ink2130.xml"/><Relationship Id="rId174" Type="http://schemas.openxmlformats.org/officeDocument/2006/relationships/image" Target="../media/image10090.png"/><Relationship Id="rId179" Type="http://schemas.openxmlformats.org/officeDocument/2006/relationships/customXml" Target="../ink/ink2143.xml"/><Relationship Id="rId195" Type="http://schemas.openxmlformats.org/officeDocument/2006/relationships/customXml" Target="../ink/ink2151.xml"/><Relationship Id="rId209" Type="http://schemas.openxmlformats.org/officeDocument/2006/relationships/customXml" Target="../ink/ink2158.xml"/><Relationship Id="rId190" Type="http://schemas.openxmlformats.org/officeDocument/2006/relationships/image" Target="../media/image10170.png"/><Relationship Id="rId204" Type="http://schemas.openxmlformats.org/officeDocument/2006/relationships/image" Target="../media/image10240.png"/><Relationship Id="rId15" Type="http://schemas.openxmlformats.org/officeDocument/2006/relationships/customXml" Target="../ink/ink2061.xml"/><Relationship Id="rId36" Type="http://schemas.openxmlformats.org/officeDocument/2006/relationships/image" Target="../media/image9400.png"/><Relationship Id="rId57" Type="http://schemas.openxmlformats.org/officeDocument/2006/relationships/customXml" Target="../ink/ink2082.xml"/><Relationship Id="rId106" Type="http://schemas.openxmlformats.org/officeDocument/2006/relationships/image" Target="../media/image9750.png"/><Relationship Id="rId127" Type="http://schemas.openxmlformats.org/officeDocument/2006/relationships/customXml" Target="../ink/ink2117.xml"/><Relationship Id="rId10" Type="http://schemas.openxmlformats.org/officeDocument/2006/relationships/image" Target="../media/image9270.png"/><Relationship Id="rId31" Type="http://schemas.openxmlformats.org/officeDocument/2006/relationships/customXml" Target="../ink/ink2069.xml"/><Relationship Id="rId52" Type="http://schemas.openxmlformats.org/officeDocument/2006/relationships/image" Target="../media/image9480.png"/><Relationship Id="rId73" Type="http://schemas.openxmlformats.org/officeDocument/2006/relationships/customXml" Target="../ink/ink2090.xml"/><Relationship Id="rId78" Type="http://schemas.openxmlformats.org/officeDocument/2006/relationships/image" Target="../media/image9610.png"/><Relationship Id="rId94" Type="http://schemas.openxmlformats.org/officeDocument/2006/relationships/image" Target="../media/image9690.png"/><Relationship Id="rId99" Type="http://schemas.openxmlformats.org/officeDocument/2006/relationships/customXml" Target="../ink/ink2103.xml"/><Relationship Id="rId101" Type="http://schemas.openxmlformats.org/officeDocument/2006/relationships/customXml" Target="../ink/ink2104.xml"/><Relationship Id="rId122" Type="http://schemas.openxmlformats.org/officeDocument/2006/relationships/image" Target="../media/image9830.png"/><Relationship Id="rId143" Type="http://schemas.openxmlformats.org/officeDocument/2006/relationships/customXml" Target="../ink/ink2125.xml"/><Relationship Id="rId148" Type="http://schemas.openxmlformats.org/officeDocument/2006/relationships/image" Target="../media/image9960.png"/><Relationship Id="rId164" Type="http://schemas.openxmlformats.org/officeDocument/2006/relationships/image" Target="../media/image10040.png"/><Relationship Id="rId169" Type="http://schemas.openxmlformats.org/officeDocument/2006/relationships/customXml" Target="../ink/ink2138.xml"/><Relationship Id="rId185" Type="http://schemas.openxmlformats.org/officeDocument/2006/relationships/customXml" Target="../ink/ink2146.xml"/><Relationship Id="rId4" Type="http://schemas.openxmlformats.org/officeDocument/2006/relationships/image" Target="../media/image9240.png"/><Relationship Id="rId9" Type="http://schemas.openxmlformats.org/officeDocument/2006/relationships/customXml" Target="../ink/ink2058.xml"/><Relationship Id="rId180" Type="http://schemas.openxmlformats.org/officeDocument/2006/relationships/image" Target="../media/image10120.png"/><Relationship Id="rId210" Type="http://schemas.openxmlformats.org/officeDocument/2006/relationships/image" Target="../media/image10270.png"/><Relationship Id="rId215" Type="http://schemas.openxmlformats.org/officeDocument/2006/relationships/customXml" Target="../ink/ink2161.xml"/><Relationship Id="rId26" Type="http://schemas.openxmlformats.org/officeDocument/2006/relationships/image" Target="../media/image9350.png"/><Relationship Id="rId47" Type="http://schemas.openxmlformats.org/officeDocument/2006/relationships/customXml" Target="../ink/ink2077.xml"/><Relationship Id="rId68" Type="http://schemas.openxmlformats.org/officeDocument/2006/relationships/image" Target="../media/image9560.png"/><Relationship Id="rId89" Type="http://schemas.openxmlformats.org/officeDocument/2006/relationships/customXml" Target="../ink/ink2098.xml"/><Relationship Id="rId112" Type="http://schemas.openxmlformats.org/officeDocument/2006/relationships/image" Target="../media/image9780.png"/><Relationship Id="rId133" Type="http://schemas.openxmlformats.org/officeDocument/2006/relationships/customXml" Target="../ink/ink2120.xml"/><Relationship Id="rId154" Type="http://schemas.openxmlformats.org/officeDocument/2006/relationships/image" Target="../media/image9990.png"/><Relationship Id="rId175" Type="http://schemas.openxmlformats.org/officeDocument/2006/relationships/customXml" Target="../ink/ink2141.xml"/><Relationship Id="rId196" Type="http://schemas.openxmlformats.org/officeDocument/2006/relationships/image" Target="../media/image10200.png"/><Relationship Id="rId200" Type="http://schemas.openxmlformats.org/officeDocument/2006/relationships/image" Target="../media/image10220.png"/><Relationship Id="rId16" Type="http://schemas.openxmlformats.org/officeDocument/2006/relationships/image" Target="../media/image9300.png"/><Relationship Id="rId37" Type="http://schemas.openxmlformats.org/officeDocument/2006/relationships/customXml" Target="../ink/ink2072.xml"/><Relationship Id="rId58" Type="http://schemas.openxmlformats.org/officeDocument/2006/relationships/image" Target="../media/image9510.png"/><Relationship Id="rId79" Type="http://schemas.openxmlformats.org/officeDocument/2006/relationships/customXml" Target="../ink/ink2093.xml"/><Relationship Id="rId102" Type="http://schemas.openxmlformats.org/officeDocument/2006/relationships/image" Target="../media/image9730.png"/><Relationship Id="rId123" Type="http://schemas.openxmlformats.org/officeDocument/2006/relationships/customXml" Target="../ink/ink2115.xml"/><Relationship Id="rId144" Type="http://schemas.openxmlformats.org/officeDocument/2006/relationships/image" Target="../media/image9940.png"/><Relationship Id="rId90" Type="http://schemas.openxmlformats.org/officeDocument/2006/relationships/image" Target="../media/image9670.png"/><Relationship Id="rId165" Type="http://schemas.openxmlformats.org/officeDocument/2006/relationships/customXml" Target="../ink/ink2136.xml"/><Relationship Id="rId186" Type="http://schemas.openxmlformats.org/officeDocument/2006/relationships/image" Target="../media/image10150.png"/><Relationship Id="rId211" Type="http://schemas.openxmlformats.org/officeDocument/2006/relationships/customXml" Target="../ink/ink2159.xml"/><Relationship Id="rId27" Type="http://schemas.openxmlformats.org/officeDocument/2006/relationships/customXml" Target="../ink/ink2067.xml"/><Relationship Id="rId48" Type="http://schemas.openxmlformats.org/officeDocument/2006/relationships/image" Target="../media/image9460.png"/><Relationship Id="rId69" Type="http://schemas.openxmlformats.org/officeDocument/2006/relationships/customXml" Target="../ink/ink2088.xml"/><Relationship Id="rId113" Type="http://schemas.openxmlformats.org/officeDocument/2006/relationships/customXml" Target="../ink/ink2110.xml"/><Relationship Id="rId134" Type="http://schemas.openxmlformats.org/officeDocument/2006/relationships/image" Target="../media/image9890.png"/><Relationship Id="rId80" Type="http://schemas.openxmlformats.org/officeDocument/2006/relationships/image" Target="../media/image9620.png"/><Relationship Id="rId155" Type="http://schemas.openxmlformats.org/officeDocument/2006/relationships/customXml" Target="../ink/ink2131.xml"/><Relationship Id="rId176" Type="http://schemas.openxmlformats.org/officeDocument/2006/relationships/image" Target="../media/image10100.png"/><Relationship Id="rId197" Type="http://schemas.openxmlformats.org/officeDocument/2006/relationships/customXml" Target="../ink/ink2152.xml"/><Relationship Id="rId201" Type="http://schemas.openxmlformats.org/officeDocument/2006/relationships/customXml" Target="../ink/ink2154.xml"/><Relationship Id="rId17" Type="http://schemas.openxmlformats.org/officeDocument/2006/relationships/customXml" Target="../ink/ink2062.xml"/><Relationship Id="rId38" Type="http://schemas.openxmlformats.org/officeDocument/2006/relationships/image" Target="../media/image9410.png"/><Relationship Id="rId59" Type="http://schemas.openxmlformats.org/officeDocument/2006/relationships/customXml" Target="../ink/ink2083.xml"/><Relationship Id="rId103" Type="http://schemas.openxmlformats.org/officeDocument/2006/relationships/customXml" Target="../ink/ink2105.xml"/><Relationship Id="rId124" Type="http://schemas.openxmlformats.org/officeDocument/2006/relationships/image" Target="../media/image9840.png"/><Relationship Id="rId70" Type="http://schemas.openxmlformats.org/officeDocument/2006/relationships/image" Target="../media/image9570.png"/><Relationship Id="rId91" Type="http://schemas.openxmlformats.org/officeDocument/2006/relationships/customXml" Target="../ink/ink2099.xml"/><Relationship Id="rId145" Type="http://schemas.openxmlformats.org/officeDocument/2006/relationships/customXml" Target="../ink/ink2126.xml"/><Relationship Id="rId166" Type="http://schemas.openxmlformats.org/officeDocument/2006/relationships/image" Target="../media/image10050.png"/><Relationship Id="rId187" Type="http://schemas.openxmlformats.org/officeDocument/2006/relationships/customXml" Target="../ink/ink214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280.png"/><Relationship Id="rId28" Type="http://schemas.openxmlformats.org/officeDocument/2006/relationships/image" Target="../media/image9360.png"/><Relationship Id="rId49" Type="http://schemas.openxmlformats.org/officeDocument/2006/relationships/customXml" Target="../ink/ink2078.xml"/><Relationship Id="rId114" Type="http://schemas.openxmlformats.org/officeDocument/2006/relationships/image" Target="../media/image9790.png"/><Relationship Id="rId60" Type="http://schemas.openxmlformats.org/officeDocument/2006/relationships/image" Target="../media/image9520.png"/><Relationship Id="rId81" Type="http://schemas.openxmlformats.org/officeDocument/2006/relationships/customXml" Target="../ink/ink2094.xml"/><Relationship Id="rId135" Type="http://schemas.openxmlformats.org/officeDocument/2006/relationships/customXml" Target="../ink/ink2121.xml"/><Relationship Id="rId156" Type="http://schemas.openxmlformats.org/officeDocument/2006/relationships/image" Target="../media/image10000.png"/><Relationship Id="rId177" Type="http://schemas.openxmlformats.org/officeDocument/2006/relationships/customXml" Target="../ink/ink2142.xml"/><Relationship Id="rId198" Type="http://schemas.openxmlformats.org/officeDocument/2006/relationships/image" Target="../media/image10210.png"/><Relationship Id="rId202" Type="http://schemas.openxmlformats.org/officeDocument/2006/relationships/image" Target="../media/image10230.png"/><Relationship Id="rId18" Type="http://schemas.openxmlformats.org/officeDocument/2006/relationships/image" Target="../media/image9310.png"/><Relationship Id="rId39" Type="http://schemas.openxmlformats.org/officeDocument/2006/relationships/customXml" Target="../ink/ink2073.xml"/><Relationship Id="rId50" Type="http://schemas.openxmlformats.org/officeDocument/2006/relationships/image" Target="../media/image9470.png"/><Relationship Id="rId104" Type="http://schemas.openxmlformats.org/officeDocument/2006/relationships/image" Target="../media/image9740.png"/><Relationship Id="rId125" Type="http://schemas.openxmlformats.org/officeDocument/2006/relationships/customXml" Target="../ink/ink2116.xml"/><Relationship Id="rId146" Type="http://schemas.openxmlformats.org/officeDocument/2006/relationships/image" Target="../media/image9950.png"/><Relationship Id="rId167" Type="http://schemas.openxmlformats.org/officeDocument/2006/relationships/customXml" Target="../ink/ink2137.xml"/><Relationship Id="rId188" Type="http://schemas.openxmlformats.org/officeDocument/2006/relationships/image" Target="../media/image10160.png"/><Relationship Id="rId71" Type="http://schemas.openxmlformats.org/officeDocument/2006/relationships/customXml" Target="../ink/ink2089.xml"/><Relationship Id="rId92" Type="http://schemas.openxmlformats.org/officeDocument/2006/relationships/image" Target="../media/image9680.png"/><Relationship Id="rId213" Type="http://schemas.openxmlformats.org/officeDocument/2006/relationships/customXml" Target="../ink/ink2160.xml"/><Relationship Id="rId2" Type="http://schemas.openxmlformats.org/officeDocument/2006/relationships/image" Target="../media/image5.emf"/><Relationship Id="rId29" Type="http://schemas.openxmlformats.org/officeDocument/2006/relationships/customXml" Target="../ink/ink2068.xml"/><Relationship Id="rId40" Type="http://schemas.openxmlformats.org/officeDocument/2006/relationships/image" Target="../media/image9420.png"/><Relationship Id="rId115" Type="http://schemas.openxmlformats.org/officeDocument/2006/relationships/customXml" Target="../ink/ink2111.xml"/><Relationship Id="rId136" Type="http://schemas.openxmlformats.org/officeDocument/2006/relationships/image" Target="../media/image9900.png"/><Relationship Id="rId157" Type="http://schemas.openxmlformats.org/officeDocument/2006/relationships/customXml" Target="../ink/ink2132.xml"/><Relationship Id="rId178" Type="http://schemas.openxmlformats.org/officeDocument/2006/relationships/image" Target="../media/image10110.png"/><Relationship Id="rId61" Type="http://schemas.openxmlformats.org/officeDocument/2006/relationships/customXml" Target="../ink/ink2084.xml"/><Relationship Id="rId82" Type="http://schemas.openxmlformats.org/officeDocument/2006/relationships/image" Target="../media/image9630.png"/><Relationship Id="rId199" Type="http://schemas.openxmlformats.org/officeDocument/2006/relationships/customXml" Target="../ink/ink2153.xml"/><Relationship Id="rId203" Type="http://schemas.openxmlformats.org/officeDocument/2006/relationships/customXml" Target="../ink/ink2155.xml"/><Relationship Id="rId19" Type="http://schemas.openxmlformats.org/officeDocument/2006/relationships/customXml" Target="../ink/ink206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20.xml"/><Relationship Id="rId21" Type="http://schemas.openxmlformats.org/officeDocument/2006/relationships/customXml" Target="../ink/ink2172.xml"/><Relationship Id="rId42" Type="http://schemas.openxmlformats.org/officeDocument/2006/relationships/image" Target="../media/image10520.png"/><Relationship Id="rId63" Type="http://schemas.openxmlformats.org/officeDocument/2006/relationships/customXml" Target="../ink/ink2193.xml"/><Relationship Id="rId84" Type="http://schemas.openxmlformats.org/officeDocument/2006/relationships/image" Target="../media/image10730.png"/><Relationship Id="rId138" Type="http://schemas.openxmlformats.org/officeDocument/2006/relationships/image" Target="../media/image11000.png"/><Relationship Id="rId159" Type="http://schemas.openxmlformats.org/officeDocument/2006/relationships/customXml" Target="../ink/ink2241.xml"/><Relationship Id="rId170" Type="http://schemas.openxmlformats.org/officeDocument/2006/relationships/image" Target="../media/image11160.png"/><Relationship Id="rId107" Type="http://schemas.openxmlformats.org/officeDocument/2006/relationships/customXml" Target="../ink/ink2215.xml"/><Relationship Id="rId11" Type="http://schemas.openxmlformats.org/officeDocument/2006/relationships/customXml" Target="../ink/ink2167.xml"/><Relationship Id="rId32" Type="http://schemas.openxmlformats.org/officeDocument/2006/relationships/image" Target="../media/image10470.png"/><Relationship Id="rId53" Type="http://schemas.openxmlformats.org/officeDocument/2006/relationships/customXml" Target="../ink/ink2188.xml"/><Relationship Id="rId74" Type="http://schemas.openxmlformats.org/officeDocument/2006/relationships/image" Target="../media/image10680.png"/><Relationship Id="rId128" Type="http://schemas.openxmlformats.org/officeDocument/2006/relationships/image" Target="../media/image10950.png"/><Relationship Id="rId149" Type="http://schemas.openxmlformats.org/officeDocument/2006/relationships/customXml" Target="../ink/ink2236.xml"/><Relationship Id="rId5" Type="http://schemas.openxmlformats.org/officeDocument/2006/relationships/customXml" Target="../ink/ink2164.xml"/><Relationship Id="rId95" Type="http://schemas.openxmlformats.org/officeDocument/2006/relationships/customXml" Target="../ink/ink2209.xml"/><Relationship Id="rId160" Type="http://schemas.openxmlformats.org/officeDocument/2006/relationships/image" Target="../media/image11110.png"/><Relationship Id="rId181" Type="http://schemas.openxmlformats.org/officeDocument/2006/relationships/customXml" Target="../ink/ink2252.xml"/><Relationship Id="rId22" Type="http://schemas.openxmlformats.org/officeDocument/2006/relationships/image" Target="../media/image10420.png"/><Relationship Id="rId43" Type="http://schemas.openxmlformats.org/officeDocument/2006/relationships/customXml" Target="../ink/ink2183.xml"/><Relationship Id="rId64" Type="http://schemas.openxmlformats.org/officeDocument/2006/relationships/image" Target="../media/image10630.png"/><Relationship Id="rId118" Type="http://schemas.openxmlformats.org/officeDocument/2006/relationships/image" Target="../media/image10900.png"/><Relationship Id="rId139" Type="http://schemas.openxmlformats.org/officeDocument/2006/relationships/customXml" Target="../ink/ink2231.xml"/><Relationship Id="rId85" Type="http://schemas.openxmlformats.org/officeDocument/2006/relationships/customXml" Target="../ink/ink2204.xml"/><Relationship Id="rId150" Type="http://schemas.openxmlformats.org/officeDocument/2006/relationships/image" Target="../media/image11060.png"/><Relationship Id="rId171" Type="http://schemas.openxmlformats.org/officeDocument/2006/relationships/customXml" Target="../ink/ink2247.xml"/><Relationship Id="rId12" Type="http://schemas.openxmlformats.org/officeDocument/2006/relationships/image" Target="../media/image10370.png"/><Relationship Id="rId33" Type="http://schemas.openxmlformats.org/officeDocument/2006/relationships/customXml" Target="../ink/ink2178.xml"/><Relationship Id="rId108" Type="http://schemas.openxmlformats.org/officeDocument/2006/relationships/image" Target="../media/image10850.png"/><Relationship Id="rId129" Type="http://schemas.openxmlformats.org/officeDocument/2006/relationships/customXml" Target="../ink/ink2226.xml"/><Relationship Id="rId54" Type="http://schemas.openxmlformats.org/officeDocument/2006/relationships/image" Target="../media/image10580.png"/><Relationship Id="rId75" Type="http://schemas.openxmlformats.org/officeDocument/2006/relationships/customXml" Target="../ink/ink2199.xml"/><Relationship Id="rId96" Type="http://schemas.openxmlformats.org/officeDocument/2006/relationships/image" Target="../media/image10790.png"/><Relationship Id="rId140" Type="http://schemas.openxmlformats.org/officeDocument/2006/relationships/image" Target="../media/image11010.png"/><Relationship Id="rId161" Type="http://schemas.openxmlformats.org/officeDocument/2006/relationships/customXml" Target="../ink/ink2242.xml"/><Relationship Id="rId182" Type="http://schemas.openxmlformats.org/officeDocument/2006/relationships/image" Target="../media/image11220.png"/><Relationship Id="rId6" Type="http://schemas.openxmlformats.org/officeDocument/2006/relationships/image" Target="../media/image10340.png"/><Relationship Id="rId23" Type="http://schemas.openxmlformats.org/officeDocument/2006/relationships/customXml" Target="../ink/ink2173.xml"/><Relationship Id="rId119" Type="http://schemas.openxmlformats.org/officeDocument/2006/relationships/customXml" Target="../ink/ink2221.xml"/><Relationship Id="rId44" Type="http://schemas.openxmlformats.org/officeDocument/2006/relationships/image" Target="../media/image10530.png"/><Relationship Id="rId60" Type="http://schemas.openxmlformats.org/officeDocument/2006/relationships/image" Target="../media/image10610.png"/><Relationship Id="rId65" Type="http://schemas.openxmlformats.org/officeDocument/2006/relationships/customXml" Target="../ink/ink2194.xml"/><Relationship Id="rId81" Type="http://schemas.openxmlformats.org/officeDocument/2006/relationships/customXml" Target="../ink/ink2202.xml"/><Relationship Id="rId86" Type="http://schemas.openxmlformats.org/officeDocument/2006/relationships/image" Target="../media/image10740.png"/><Relationship Id="rId130" Type="http://schemas.openxmlformats.org/officeDocument/2006/relationships/image" Target="../media/image10960.png"/><Relationship Id="rId135" Type="http://schemas.openxmlformats.org/officeDocument/2006/relationships/customXml" Target="../ink/ink2229.xml"/><Relationship Id="rId151" Type="http://schemas.openxmlformats.org/officeDocument/2006/relationships/customXml" Target="../ink/ink2237.xml"/><Relationship Id="rId156" Type="http://schemas.openxmlformats.org/officeDocument/2006/relationships/image" Target="../media/image11090.png"/><Relationship Id="rId177" Type="http://schemas.openxmlformats.org/officeDocument/2006/relationships/customXml" Target="../ink/ink2250.xml"/><Relationship Id="rId172" Type="http://schemas.openxmlformats.org/officeDocument/2006/relationships/image" Target="../media/image11170.png"/><Relationship Id="rId13" Type="http://schemas.openxmlformats.org/officeDocument/2006/relationships/customXml" Target="../ink/ink2168.xml"/><Relationship Id="rId18" Type="http://schemas.openxmlformats.org/officeDocument/2006/relationships/image" Target="../media/image10400.png"/><Relationship Id="rId39" Type="http://schemas.openxmlformats.org/officeDocument/2006/relationships/customXml" Target="../ink/ink2181.xml"/><Relationship Id="rId109" Type="http://schemas.openxmlformats.org/officeDocument/2006/relationships/customXml" Target="../ink/ink2216.xml"/><Relationship Id="rId34" Type="http://schemas.openxmlformats.org/officeDocument/2006/relationships/image" Target="../media/image10480.png"/><Relationship Id="rId50" Type="http://schemas.openxmlformats.org/officeDocument/2006/relationships/image" Target="../media/image10560.png"/><Relationship Id="rId55" Type="http://schemas.openxmlformats.org/officeDocument/2006/relationships/customXml" Target="../ink/ink2189.xml"/><Relationship Id="rId76" Type="http://schemas.openxmlformats.org/officeDocument/2006/relationships/image" Target="../media/image10690.png"/><Relationship Id="rId97" Type="http://schemas.openxmlformats.org/officeDocument/2006/relationships/customXml" Target="../ink/ink2210.xml"/><Relationship Id="rId104" Type="http://schemas.openxmlformats.org/officeDocument/2006/relationships/image" Target="../media/image10830.png"/><Relationship Id="rId120" Type="http://schemas.openxmlformats.org/officeDocument/2006/relationships/image" Target="../media/image10910.png"/><Relationship Id="rId125" Type="http://schemas.openxmlformats.org/officeDocument/2006/relationships/customXml" Target="../ink/ink2224.xml"/><Relationship Id="rId141" Type="http://schemas.openxmlformats.org/officeDocument/2006/relationships/customXml" Target="../ink/ink2232.xml"/><Relationship Id="rId146" Type="http://schemas.openxmlformats.org/officeDocument/2006/relationships/image" Target="../media/image11040.png"/><Relationship Id="rId167" Type="http://schemas.openxmlformats.org/officeDocument/2006/relationships/customXml" Target="../ink/ink2245.xml"/><Relationship Id="rId7" Type="http://schemas.openxmlformats.org/officeDocument/2006/relationships/customXml" Target="../ink/ink2165.xml"/><Relationship Id="rId71" Type="http://schemas.openxmlformats.org/officeDocument/2006/relationships/customXml" Target="../ink/ink2197.xml"/><Relationship Id="rId92" Type="http://schemas.openxmlformats.org/officeDocument/2006/relationships/image" Target="../media/image10770.png"/><Relationship Id="rId162" Type="http://schemas.openxmlformats.org/officeDocument/2006/relationships/image" Target="../media/image11120.png"/><Relationship Id="rId183" Type="http://schemas.openxmlformats.org/officeDocument/2006/relationships/customXml" Target="../ink/ink2253.xml"/><Relationship Id="rId2" Type="http://schemas.openxmlformats.org/officeDocument/2006/relationships/image" Target="../media/image6.emf"/><Relationship Id="rId29" Type="http://schemas.openxmlformats.org/officeDocument/2006/relationships/customXml" Target="../ink/ink2176.xml"/><Relationship Id="rId24" Type="http://schemas.openxmlformats.org/officeDocument/2006/relationships/image" Target="../media/image10430.png"/><Relationship Id="rId40" Type="http://schemas.openxmlformats.org/officeDocument/2006/relationships/image" Target="../media/image10510.png"/><Relationship Id="rId45" Type="http://schemas.openxmlformats.org/officeDocument/2006/relationships/customXml" Target="../ink/ink2184.xml"/><Relationship Id="rId66" Type="http://schemas.openxmlformats.org/officeDocument/2006/relationships/image" Target="../media/image10640.png"/><Relationship Id="rId87" Type="http://schemas.openxmlformats.org/officeDocument/2006/relationships/customXml" Target="../ink/ink2205.xml"/><Relationship Id="rId110" Type="http://schemas.openxmlformats.org/officeDocument/2006/relationships/image" Target="../media/image10860.png"/><Relationship Id="rId115" Type="http://schemas.openxmlformats.org/officeDocument/2006/relationships/customXml" Target="../ink/ink2219.xml"/><Relationship Id="rId131" Type="http://schemas.openxmlformats.org/officeDocument/2006/relationships/customXml" Target="../ink/ink2227.xml"/><Relationship Id="rId136" Type="http://schemas.openxmlformats.org/officeDocument/2006/relationships/image" Target="../media/image10990.png"/><Relationship Id="rId157" Type="http://schemas.openxmlformats.org/officeDocument/2006/relationships/customXml" Target="../ink/ink2240.xml"/><Relationship Id="rId178" Type="http://schemas.openxmlformats.org/officeDocument/2006/relationships/image" Target="../media/image11200.png"/><Relationship Id="rId61" Type="http://schemas.openxmlformats.org/officeDocument/2006/relationships/customXml" Target="../ink/ink2192.xml"/><Relationship Id="rId82" Type="http://schemas.openxmlformats.org/officeDocument/2006/relationships/image" Target="../media/image10720.png"/><Relationship Id="rId152" Type="http://schemas.openxmlformats.org/officeDocument/2006/relationships/image" Target="../media/image11070.png"/><Relationship Id="rId173" Type="http://schemas.openxmlformats.org/officeDocument/2006/relationships/customXml" Target="../ink/ink2248.xml"/><Relationship Id="rId19" Type="http://schemas.openxmlformats.org/officeDocument/2006/relationships/customXml" Target="../ink/ink2171.xml"/><Relationship Id="rId14" Type="http://schemas.openxmlformats.org/officeDocument/2006/relationships/image" Target="../media/image10380.png"/><Relationship Id="rId30" Type="http://schemas.openxmlformats.org/officeDocument/2006/relationships/image" Target="../media/image10460.png"/><Relationship Id="rId35" Type="http://schemas.openxmlformats.org/officeDocument/2006/relationships/customXml" Target="../ink/ink2179.xml"/><Relationship Id="rId56" Type="http://schemas.openxmlformats.org/officeDocument/2006/relationships/image" Target="../media/image10590.png"/><Relationship Id="rId77" Type="http://schemas.openxmlformats.org/officeDocument/2006/relationships/customXml" Target="../ink/ink2200.xml"/><Relationship Id="rId100" Type="http://schemas.openxmlformats.org/officeDocument/2006/relationships/image" Target="../media/image10810.png"/><Relationship Id="rId105" Type="http://schemas.openxmlformats.org/officeDocument/2006/relationships/customXml" Target="../ink/ink2214.xml"/><Relationship Id="rId126" Type="http://schemas.openxmlformats.org/officeDocument/2006/relationships/image" Target="../media/image10940.png"/><Relationship Id="rId147" Type="http://schemas.openxmlformats.org/officeDocument/2006/relationships/customXml" Target="../ink/ink2235.xml"/><Relationship Id="rId168" Type="http://schemas.openxmlformats.org/officeDocument/2006/relationships/image" Target="../media/image11150.png"/><Relationship Id="rId8" Type="http://schemas.openxmlformats.org/officeDocument/2006/relationships/image" Target="../media/image10350.png"/><Relationship Id="rId51" Type="http://schemas.openxmlformats.org/officeDocument/2006/relationships/customXml" Target="../ink/ink2187.xml"/><Relationship Id="rId72" Type="http://schemas.openxmlformats.org/officeDocument/2006/relationships/image" Target="../media/image10670.png"/><Relationship Id="rId93" Type="http://schemas.openxmlformats.org/officeDocument/2006/relationships/customXml" Target="../ink/ink2208.xml"/><Relationship Id="rId98" Type="http://schemas.openxmlformats.org/officeDocument/2006/relationships/image" Target="../media/image10800.png"/><Relationship Id="rId121" Type="http://schemas.openxmlformats.org/officeDocument/2006/relationships/customXml" Target="../ink/ink2222.xml"/><Relationship Id="rId142" Type="http://schemas.openxmlformats.org/officeDocument/2006/relationships/image" Target="../media/image11020.png"/><Relationship Id="rId163" Type="http://schemas.openxmlformats.org/officeDocument/2006/relationships/customXml" Target="../ink/ink2243.xml"/><Relationship Id="rId184" Type="http://schemas.openxmlformats.org/officeDocument/2006/relationships/image" Target="../media/image11230.png"/><Relationship Id="rId3" Type="http://schemas.openxmlformats.org/officeDocument/2006/relationships/customXml" Target="../ink/ink2163.xml"/><Relationship Id="rId25" Type="http://schemas.openxmlformats.org/officeDocument/2006/relationships/customXml" Target="../ink/ink2174.xml"/><Relationship Id="rId46" Type="http://schemas.openxmlformats.org/officeDocument/2006/relationships/image" Target="../media/image10540.png"/><Relationship Id="rId67" Type="http://schemas.openxmlformats.org/officeDocument/2006/relationships/customXml" Target="../ink/ink2195.xml"/><Relationship Id="rId116" Type="http://schemas.openxmlformats.org/officeDocument/2006/relationships/image" Target="../media/image10890.png"/><Relationship Id="rId137" Type="http://schemas.openxmlformats.org/officeDocument/2006/relationships/customXml" Target="../ink/ink2230.xml"/><Relationship Id="rId158" Type="http://schemas.openxmlformats.org/officeDocument/2006/relationships/image" Target="../media/image11100.png"/><Relationship Id="rId20" Type="http://schemas.openxmlformats.org/officeDocument/2006/relationships/image" Target="../media/image10410.png"/><Relationship Id="rId41" Type="http://schemas.openxmlformats.org/officeDocument/2006/relationships/customXml" Target="../ink/ink2182.xml"/><Relationship Id="rId62" Type="http://schemas.openxmlformats.org/officeDocument/2006/relationships/image" Target="../media/image10620.png"/><Relationship Id="rId83" Type="http://schemas.openxmlformats.org/officeDocument/2006/relationships/customXml" Target="../ink/ink2203.xml"/><Relationship Id="rId88" Type="http://schemas.openxmlformats.org/officeDocument/2006/relationships/image" Target="../media/image10750.png"/><Relationship Id="rId111" Type="http://schemas.openxmlformats.org/officeDocument/2006/relationships/customXml" Target="../ink/ink2217.xml"/><Relationship Id="rId132" Type="http://schemas.openxmlformats.org/officeDocument/2006/relationships/image" Target="../media/image10970.png"/><Relationship Id="rId153" Type="http://schemas.openxmlformats.org/officeDocument/2006/relationships/customXml" Target="../ink/ink2238.xml"/><Relationship Id="rId174" Type="http://schemas.openxmlformats.org/officeDocument/2006/relationships/image" Target="../media/image11180.png"/><Relationship Id="rId179" Type="http://schemas.openxmlformats.org/officeDocument/2006/relationships/customXml" Target="../ink/ink2251.xml"/><Relationship Id="rId15" Type="http://schemas.openxmlformats.org/officeDocument/2006/relationships/customXml" Target="../ink/ink2169.xml"/><Relationship Id="rId36" Type="http://schemas.openxmlformats.org/officeDocument/2006/relationships/image" Target="../media/image10490.png"/><Relationship Id="rId57" Type="http://schemas.openxmlformats.org/officeDocument/2006/relationships/customXml" Target="../ink/ink2190.xml"/><Relationship Id="rId106" Type="http://schemas.openxmlformats.org/officeDocument/2006/relationships/image" Target="../media/image10840.png"/><Relationship Id="rId127" Type="http://schemas.openxmlformats.org/officeDocument/2006/relationships/customXml" Target="../ink/ink2225.xml"/><Relationship Id="rId10" Type="http://schemas.openxmlformats.org/officeDocument/2006/relationships/image" Target="../media/image10360.png"/><Relationship Id="rId31" Type="http://schemas.openxmlformats.org/officeDocument/2006/relationships/customXml" Target="../ink/ink2177.xml"/><Relationship Id="rId52" Type="http://schemas.openxmlformats.org/officeDocument/2006/relationships/image" Target="../media/image10570.png"/><Relationship Id="rId73" Type="http://schemas.openxmlformats.org/officeDocument/2006/relationships/customXml" Target="../ink/ink2198.xml"/><Relationship Id="rId78" Type="http://schemas.openxmlformats.org/officeDocument/2006/relationships/image" Target="../media/image10700.png"/><Relationship Id="rId94" Type="http://schemas.openxmlformats.org/officeDocument/2006/relationships/image" Target="../media/image10780.png"/><Relationship Id="rId99" Type="http://schemas.openxmlformats.org/officeDocument/2006/relationships/customXml" Target="../ink/ink2211.xml"/><Relationship Id="rId101" Type="http://schemas.openxmlformats.org/officeDocument/2006/relationships/customXml" Target="../ink/ink2212.xml"/><Relationship Id="rId122" Type="http://schemas.openxmlformats.org/officeDocument/2006/relationships/image" Target="../media/image10920.png"/><Relationship Id="rId143" Type="http://schemas.openxmlformats.org/officeDocument/2006/relationships/customXml" Target="../ink/ink2233.xml"/><Relationship Id="rId148" Type="http://schemas.openxmlformats.org/officeDocument/2006/relationships/image" Target="../media/image11050.png"/><Relationship Id="rId164" Type="http://schemas.openxmlformats.org/officeDocument/2006/relationships/image" Target="../media/image11130.png"/><Relationship Id="rId169" Type="http://schemas.openxmlformats.org/officeDocument/2006/relationships/customXml" Target="../ink/ink2246.xml"/><Relationship Id="rId4" Type="http://schemas.openxmlformats.org/officeDocument/2006/relationships/image" Target="../media/image10330.png"/><Relationship Id="rId9" Type="http://schemas.openxmlformats.org/officeDocument/2006/relationships/customXml" Target="../ink/ink2166.xml"/><Relationship Id="rId180" Type="http://schemas.openxmlformats.org/officeDocument/2006/relationships/image" Target="../media/image11210.png"/><Relationship Id="rId26" Type="http://schemas.openxmlformats.org/officeDocument/2006/relationships/image" Target="../media/image10440.png"/><Relationship Id="rId47" Type="http://schemas.openxmlformats.org/officeDocument/2006/relationships/customXml" Target="../ink/ink2185.xml"/><Relationship Id="rId68" Type="http://schemas.openxmlformats.org/officeDocument/2006/relationships/image" Target="../media/image10650.png"/><Relationship Id="rId89" Type="http://schemas.openxmlformats.org/officeDocument/2006/relationships/customXml" Target="../ink/ink2206.xml"/><Relationship Id="rId112" Type="http://schemas.openxmlformats.org/officeDocument/2006/relationships/image" Target="../media/image10870.png"/><Relationship Id="rId133" Type="http://schemas.openxmlformats.org/officeDocument/2006/relationships/customXml" Target="../ink/ink2228.xml"/><Relationship Id="rId154" Type="http://schemas.openxmlformats.org/officeDocument/2006/relationships/image" Target="../media/image11080.png"/><Relationship Id="rId175" Type="http://schemas.openxmlformats.org/officeDocument/2006/relationships/customXml" Target="../ink/ink2249.xml"/><Relationship Id="rId16" Type="http://schemas.openxmlformats.org/officeDocument/2006/relationships/image" Target="../media/image10390.png"/><Relationship Id="rId37" Type="http://schemas.openxmlformats.org/officeDocument/2006/relationships/customXml" Target="../ink/ink2180.xml"/><Relationship Id="rId58" Type="http://schemas.openxmlformats.org/officeDocument/2006/relationships/image" Target="../media/image10600.png"/><Relationship Id="rId79" Type="http://schemas.openxmlformats.org/officeDocument/2006/relationships/customXml" Target="../ink/ink2201.xml"/><Relationship Id="rId102" Type="http://schemas.openxmlformats.org/officeDocument/2006/relationships/image" Target="../media/image10820.png"/><Relationship Id="rId123" Type="http://schemas.openxmlformats.org/officeDocument/2006/relationships/customXml" Target="../ink/ink2223.xml"/><Relationship Id="rId144" Type="http://schemas.openxmlformats.org/officeDocument/2006/relationships/image" Target="../media/image11030.png"/><Relationship Id="rId90" Type="http://schemas.openxmlformats.org/officeDocument/2006/relationships/image" Target="../media/image10760.png"/><Relationship Id="rId165" Type="http://schemas.openxmlformats.org/officeDocument/2006/relationships/customXml" Target="../ink/ink2244.xml"/><Relationship Id="rId27" Type="http://schemas.openxmlformats.org/officeDocument/2006/relationships/customXml" Target="../ink/ink2175.xml"/><Relationship Id="rId48" Type="http://schemas.openxmlformats.org/officeDocument/2006/relationships/image" Target="../media/image10550.png"/><Relationship Id="rId69" Type="http://schemas.openxmlformats.org/officeDocument/2006/relationships/customXml" Target="../ink/ink2196.xml"/><Relationship Id="rId113" Type="http://schemas.openxmlformats.org/officeDocument/2006/relationships/customXml" Target="../ink/ink2218.xml"/><Relationship Id="rId134" Type="http://schemas.openxmlformats.org/officeDocument/2006/relationships/image" Target="../media/image10980.png"/><Relationship Id="rId80" Type="http://schemas.openxmlformats.org/officeDocument/2006/relationships/image" Target="../media/image10710.png"/><Relationship Id="rId155" Type="http://schemas.openxmlformats.org/officeDocument/2006/relationships/customXml" Target="../ink/ink2239.xml"/><Relationship Id="rId176" Type="http://schemas.openxmlformats.org/officeDocument/2006/relationships/image" Target="../media/image11190.png"/><Relationship Id="rId17" Type="http://schemas.openxmlformats.org/officeDocument/2006/relationships/customXml" Target="../ink/ink2170.xml"/><Relationship Id="rId38" Type="http://schemas.openxmlformats.org/officeDocument/2006/relationships/image" Target="../media/image10500.png"/><Relationship Id="rId59" Type="http://schemas.openxmlformats.org/officeDocument/2006/relationships/customXml" Target="../ink/ink2191.xml"/><Relationship Id="rId103" Type="http://schemas.openxmlformats.org/officeDocument/2006/relationships/customXml" Target="../ink/ink2213.xml"/><Relationship Id="rId124" Type="http://schemas.openxmlformats.org/officeDocument/2006/relationships/image" Target="../media/image10930.png"/><Relationship Id="rId70" Type="http://schemas.openxmlformats.org/officeDocument/2006/relationships/image" Target="../media/image10660.png"/><Relationship Id="rId91" Type="http://schemas.openxmlformats.org/officeDocument/2006/relationships/customXml" Target="../ink/ink2207.xml"/><Relationship Id="rId145" Type="http://schemas.openxmlformats.org/officeDocument/2006/relationships/customXml" Target="../ink/ink2234.xml"/><Relationship Id="rId166" Type="http://schemas.openxmlformats.org/officeDocument/2006/relationships/image" Target="../media/image11140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0450.png"/><Relationship Id="rId49" Type="http://schemas.openxmlformats.org/officeDocument/2006/relationships/customXml" Target="../ink/ink2186.xml"/><Relationship Id="rId114" Type="http://schemas.openxmlformats.org/officeDocument/2006/relationships/image" Target="../media/image1088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11.xml"/><Relationship Id="rId21" Type="http://schemas.openxmlformats.org/officeDocument/2006/relationships/image" Target="../media/image11330.png"/><Relationship Id="rId324" Type="http://schemas.openxmlformats.org/officeDocument/2006/relationships/image" Target="../media/image12830.png"/><Relationship Id="rId531" Type="http://schemas.openxmlformats.org/officeDocument/2006/relationships/customXml" Target="../ink/ink2503.xml"/><Relationship Id="rId170" Type="http://schemas.openxmlformats.org/officeDocument/2006/relationships/image" Target="../media/image12060.png"/><Relationship Id="rId268" Type="http://schemas.openxmlformats.org/officeDocument/2006/relationships/image" Target="../media/image12550.png"/><Relationship Id="rId475" Type="http://schemas.openxmlformats.org/officeDocument/2006/relationships/customXml" Target="../ink/ink2490.xml"/><Relationship Id="rId32" Type="http://schemas.openxmlformats.org/officeDocument/2006/relationships/customXml" Target="../ink/ink2269.xml"/><Relationship Id="rId128" Type="http://schemas.openxmlformats.org/officeDocument/2006/relationships/image" Target="../media/image11850.png"/><Relationship Id="rId335" Type="http://schemas.openxmlformats.org/officeDocument/2006/relationships/customXml" Target="../ink/ink2420.xml"/><Relationship Id="rId542" Type="http://schemas.openxmlformats.org/officeDocument/2006/relationships/image" Target="../media/image1376.png"/><Relationship Id="rId181" Type="http://schemas.openxmlformats.org/officeDocument/2006/relationships/customXml" Target="../ink/ink2343.xml"/><Relationship Id="rId402" Type="http://schemas.openxmlformats.org/officeDocument/2006/relationships/image" Target="../media/image1322.png"/><Relationship Id="rId279" Type="http://schemas.openxmlformats.org/officeDocument/2006/relationships/customXml" Target="../ink/ink2392.xml"/><Relationship Id="rId43" Type="http://schemas.openxmlformats.org/officeDocument/2006/relationships/image" Target="../media/image11440.png"/><Relationship Id="rId139" Type="http://schemas.openxmlformats.org/officeDocument/2006/relationships/customXml" Target="../ink/ink2322.xml"/><Relationship Id="rId346" Type="http://schemas.openxmlformats.org/officeDocument/2006/relationships/image" Target="../media/image1294.png"/><Relationship Id="rId553" Type="http://schemas.openxmlformats.org/officeDocument/2006/relationships/customXml" Target="../ink/ink2514.xml"/><Relationship Id="rId192" Type="http://schemas.openxmlformats.org/officeDocument/2006/relationships/image" Target="../media/image12170.png"/><Relationship Id="rId206" Type="http://schemas.openxmlformats.org/officeDocument/2006/relationships/image" Target="../media/image12240.png"/><Relationship Id="rId413" Type="http://schemas.openxmlformats.org/officeDocument/2006/relationships/customXml" Target="../ink/ink2459.xml"/><Relationship Id="rId357" Type="http://schemas.openxmlformats.org/officeDocument/2006/relationships/customXml" Target="../ink/ink2431.xml"/><Relationship Id="rId54" Type="http://schemas.openxmlformats.org/officeDocument/2006/relationships/customXml" Target="../ink/ink2280.xml"/><Relationship Id="rId217" Type="http://schemas.openxmlformats.org/officeDocument/2006/relationships/customXml" Target="../ink/ink2361.xml"/><Relationship Id="rId564" Type="http://schemas.openxmlformats.org/officeDocument/2006/relationships/image" Target="../media/image1388.png"/><Relationship Id="rId424" Type="http://schemas.openxmlformats.org/officeDocument/2006/relationships/image" Target="../media/image1333.png"/><Relationship Id="rId270" Type="http://schemas.openxmlformats.org/officeDocument/2006/relationships/image" Target="../media/image12560.png"/><Relationship Id="rId65" Type="http://schemas.openxmlformats.org/officeDocument/2006/relationships/image" Target="../media/image9290.png"/><Relationship Id="rId130" Type="http://schemas.openxmlformats.org/officeDocument/2006/relationships/image" Target="../media/image11860.png"/><Relationship Id="rId368" Type="http://schemas.openxmlformats.org/officeDocument/2006/relationships/image" Target="../media/image1305.png"/><Relationship Id="rId575" Type="http://schemas.openxmlformats.org/officeDocument/2006/relationships/customXml" Target="../ink/ink2525.xml"/><Relationship Id="rId172" Type="http://schemas.openxmlformats.org/officeDocument/2006/relationships/image" Target="../media/image12070.png"/><Relationship Id="rId228" Type="http://schemas.openxmlformats.org/officeDocument/2006/relationships/image" Target="../media/image12350.png"/><Relationship Id="rId435" Type="http://schemas.openxmlformats.org/officeDocument/2006/relationships/customXml" Target="../ink/ink2470.xml"/><Relationship Id="rId477" Type="http://schemas.openxmlformats.org/officeDocument/2006/relationships/customXml" Target="../ink/ink2491.xml"/><Relationship Id="rId600" Type="http://schemas.openxmlformats.org/officeDocument/2006/relationships/image" Target="../media/image1406.png"/><Relationship Id="rId281" Type="http://schemas.openxmlformats.org/officeDocument/2006/relationships/customXml" Target="../ink/ink2393.xml"/><Relationship Id="rId337" Type="http://schemas.openxmlformats.org/officeDocument/2006/relationships/customXml" Target="../ink/ink2421.xml"/><Relationship Id="rId34" Type="http://schemas.openxmlformats.org/officeDocument/2006/relationships/customXml" Target="../ink/ink2270.xml"/><Relationship Id="rId76" Type="http://schemas.openxmlformats.org/officeDocument/2006/relationships/customXml" Target="../ink/ink2291.xml"/><Relationship Id="rId141" Type="http://schemas.openxmlformats.org/officeDocument/2006/relationships/customXml" Target="../ink/ink2323.xml"/><Relationship Id="rId379" Type="http://schemas.openxmlformats.org/officeDocument/2006/relationships/customXml" Target="../ink/ink2442.xml"/><Relationship Id="rId544" Type="http://schemas.openxmlformats.org/officeDocument/2006/relationships/image" Target="../media/image1377.png"/><Relationship Id="rId586" Type="http://schemas.openxmlformats.org/officeDocument/2006/relationships/image" Target="../media/image1399.png"/><Relationship Id="rId7" Type="http://schemas.openxmlformats.org/officeDocument/2006/relationships/image" Target="../media/image11260.png"/><Relationship Id="rId183" Type="http://schemas.openxmlformats.org/officeDocument/2006/relationships/customXml" Target="../ink/ink2344.xml"/><Relationship Id="rId239" Type="http://schemas.openxmlformats.org/officeDocument/2006/relationships/customXml" Target="../ink/ink2372.xml"/><Relationship Id="rId390" Type="http://schemas.openxmlformats.org/officeDocument/2006/relationships/image" Target="../media/image1316.png"/><Relationship Id="rId404" Type="http://schemas.openxmlformats.org/officeDocument/2006/relationships/image" Target="../media/image1323.png"/><Relationship Id="rId446" Type="http://schemas.openxmlformats.org/officeDocument/2006/relationships/image" Target="../media/image1344.png"/><Relationship Id="rId250" Type="http://schemas.openxmlformats.org/officeDocument/2006/relationships/image" Target="../media/image12460.png"/><Relationship Id="rId292" Type="http://schemas.openxmlformats.org/officeDocument/2006/relationships/image" Target="../media/image12670.png"/><Relationship Id="rId306" Type="http://schemas.openxmlformats.org/officeDocument/2006/relationships/image" Target="../media/image12740.png"/><Relationship Id="rId45" Type="http://schemas.openxmlformats.org/officeDocument/2006/relationships/image" Target="../media/image11450.png"/><Relationship Id="rId87" Type="http://schemas.openxmlformats.org/officeDocument/2006/relationships/image" Target="../media/image11650.png"/><Relationship Id="rId110" Type="http://schemas.openxmlformats.org/officeDocument/2006/relationships/image" Target="../media/image11760.png"/><Relationship Id="rId348" Type="http://schemas.openxmlformats.org/officeDocument/2006/relationships/image" Target="../media/image1295.png"/><Relationship Id="rId555" Type="http://schemas.openxmlformats.org/officeDocument/2006/relationships/customXml" Target="../ink/ink2515.xml"/><Relationship Id="rId597" Type="http://schemas.openxmlformats.org/officeDocument/2006/relationships/customXml" Target="../ink/ink2536.xml"/><Relationship Id="rId152" Type="http://schemas.openxmlformats.org/officeDocument/2006/relationships/image" Target="../media/image11970.png"/><Relationship Id="rId194" Type="http://schemas.openxmlformats.org/officeDocument/2006/relationships/image" Target="../media/image12180.png"/><Relationship Id="rId208" Type="http://schemas.openxmlformats.org/officeDocument/2006/relationships/image" Target="../media/image12250.png"/><Relationship Id="rId415" Type="http://schemas.openxmlformats.org/officeDocument/2006/relationships/customXml" Target="../ink/ink2460.xml"/><Relationship Id="rId457" Type="http://schemas.openxmlformats.org/officeDocument/2006/relationships/customXml" Target="../ink/ink2481.xml"/><Relationship Id="rId261" Type="http://schemas.openxmlformats.org/officeDocument/2006/relationships/customXml" Target="../ink/ink2383.xml"/><Relationship Id="rId14" Type="http://schemas.openxmlformats.org/officeDocument/2006/relationships/customXml" Target="../ink/ink2260.xml"/><Relationship Id="rId56" Type="http://schemas.openxmlformats.org/officeDocument/2006/relationships/customXml" Target="../ink/ink2281.xml"/><Relationship Id="rId317" Type="http://schemas.openxmlformats.org/officeDocument/2006/relationships/customXml" Target="../ink/ink2411.xml"/><Relationship Id="rId359" Type="http://schemas.openxmlformats.org/officeDocument/2006/relationships/customXml" Target="../ink/ink2432.xml"/><Relationship Id="rId524" Type="http://schemas.openxmlformats.org/officeDocument/2006/relationships/image" Target="../media/image1367.png"/><Relationship Id="rId566" Type="http://schemas.openxmlformats.org/officeDocument/2006/relationships/image" Target="../media/image1389.png"/><Relationship Id="rId98" Type="http://schemas.openxmlformats.org/officeDocument/2006/relationships/image" Target="../media/image11700.png"/><Relationship Id="rId121" Type="http://schemas.openxmlformats.org/officeDocument/2006/relationships/customXml" Target="../ink/ink2313.xml"/><Relationship Id="rId163" Type="http://schemas.openxmlformats.org/officeDocument/2006/relationships/customXml" Target="../ink/ink2334.xml"/><Relationship Id="rId219" Type="http://schemas.openxmlformats.org/officeDocument/2006/relationships/customXml" Target="../ink/ink2362.xml"/><Relationship Id="rId370" Type="http://schemas.openxmlformats.org/officeDocument/2006/relationships/image" Target="../media/image1306.png"/><Relationship Id="rId426" Type="http://schemas.openxmlformats.org/officeDocument/2006/relationships/image" Target="../media/image1334.png"/><Relationship Id="rId230" Type="http://schemas.openxmlformats.org/officeDocument/2006/relationships/image" Target="../media/image12360.png"/><Relationship Id="rId468" Type="http://schemas.openxmlformats.org/officeDocument/2006/relationships/image" Target="../media/image1355.png"/><Relationship Id="rId25" Type="http://schemas.openxmlformats.org/officeDocument/2006/relationships/image" Target="../media/image11350.png"/><Relationship Id="rId67" Type="http://schemas.openxmlformats.org/officeDocument/2006/relationships/image" Target="../media/image11550.png"/><Relationship Id="rId272" Type="http://schemas.openxmlformats.org/officeDocument/2006/relationships/image" Target="../media/image12570.png"/><Relationship Id="rId328" Type="http://schemas.openxmlformats.org/officeDocument/2006/relationships/image" Target="../media/image12850.png"/><Relationship Id="rId535" Type="http://schemas.openxmlformats.org/officeDocument/2006/relationships/customXml" Target="../ink/ink2505.xml"/><Relationship Id="rId577" Type="http://schemas.openxmlformats.org/officeDocument/2006/relationships/customXml" Target="../ink/ink2526.xml"/><Relationship Id="rId132" Type="http://schemas.openxmlformats.org/officeDocument/2006/relationships/image" Target="../media/image11870.png"/><Relationship Id="rId174" Type="http://schemas.openxmlformats.org/officeDocument/2006/relationships/image" Target="../media/image12080.png"/><Relationship Id="rId381" Type="http://schemas.openxmlformats.org/officeDocument/2006/relationships/customXml" Target="../ink/ink2443.xml"/><Relationship Id="rId241" Type="http://schemas.openxmlformats.org/officeDocument/2006/relationships/customXml" Target="../ink/ink2373.xml"/><Relationship Id="rId437" Type="http://schemas.openxmlformats.org/officeDocument/2006/relationships/customXml" Target="../ink/ink2471.xml"/><Relationship Id="rId479" Type="http://schemas.openxmlformats.org/officeDocument/2006/relationships/customXml" Target="../ink/ink2492.xml"/><Relationship Id="rId36" Type="http://schemas.openxmlformats.org/officeDocument/2006/relationships/customXml" Target="../ink/ink2271.xml"/><Relationship Id="rId283" Type="http://schemas.openxmlformats.org/officeDocument/2006/relationships/customXml" Target="../ink/ink2394.xml"/><Relationship Id="rId339" Type="http://schemas.openxmlformats.org/officeDocument/2006/relationships/customXml" Target="../ink/ink2422.xml"/><Relationship Id="rId546" Type="http://schemas.openxmlformats.org/officeDocument/2006/relationships/image" Target="../media/image1378.png"/><Relationship Id="rId78" Type="http://schemas.openxmlformats.org/officeDocument/2006/relationships/customXml" Target="../ink/ink2292.xml"/><Relationship Id="rId101" Type="http://schemas.openxmlformats.org/officeDocument/2006/relationships/customXml" Target="../ink/ink2303.xml"/><Relationship Id="rId143" Type="http://schemas.openxmlformats.org/officeDocument/2006/relationships/customXml" Target="../ink/ink2324.xml"/><Relationship Id="rId185" Type="http://schemas.openxmlformats.org/officeDocument/2006/relationships/customXml" Target="../ink/ink2345.xml"/><Relationship Id="rId350" Type="http://schemas.openxmlformats.org/officeDocument/2006/relationships/image" Target="../media/image1296.png"/><Relationship Id="rId406" Type="http://schemas.openxmlformats.org/officeDocument/2006/relationships/image" Target="../media/image1324.png"/><Relationship Id="rId588" Type="http://schemas.openxmlformats.org/officeDocument/2006/relationships/image" Target="../media/image1400.png"/><Relationship Id="rId9" Type="http://schemas.openxmlformats.org/officeDocument/2006/relationships/image" Target="../media/image11270.png"/><Relationship Id="rId210" Type="http://schemas.openxmlformats.org/officeDocument/2006/relationships/image" Target="../media/image12260.png"/><Relationship Id="rId392" Type="http://schemas.openxmlformats.org/officeDocument/2006/relationships/image" Target="../media/image1317.png"/><Relationship Id="rId448" Type="http://schemas.openxmlformats.org/officeDocument/2006/relationships/image" Target="../media/image1345.png"/><Relationship Id="rId252" Type="http://schemas.openxmlformats.org/officeDocument/2006/relationships/image" Target="../media/image12470.png"/><Relationship Id="rId294" Type="http://schemas.openxmlformats.org/officeDocument/2006/relationships/image" Target="../media/image12680.png"/><Relationship Id="rId308" Type="http://schemas.openxmlformats.org/officeDocument/2006/relationships/image" Target="../media/image12750.png"/><Relationship Id="rId47" Type="http://schemas.openxmlformats.org/officeDocument/2006/relationships/image" Target="../media/image11460.png"/><Relationship Id="rId89" Type="http://schemas.openxmlformats.org/officeDocument/2006/relationships/image" Target="../media/image11660.png"/><Relationship Id="rId112" Type="http://schemas.openxmlformats.org/officeDocument/2006/relationships/image" Target="../media/image11770.png"/><Relationship Id="rId154" Type="http://schemas.openxmlformats.org/officeDocument/2006/relationships/image" Target="../media/image11980.png"/><Relationship Id="rId361" Type="http://schemas.openxmlformats.org/officeDocument/2006/relationships/customXml" Target="../ink/ink2433.xml"/><Relationship Id="rId557" Type="http://schemas.openxmlformats.org/officeDocument/2006/relationships/customXml" Target="../ink/ink2516.xml"/><Relationship Id="rId599" Type="http://schemas.openxmlformats.org/officeDocument/2006/relationships/customXml" Target="../ink/ink2537.xml"/><Relationship Id="rId196" Type="http://schemas.openxmlformats.org/officeDocument/2006/relationships/image" Target="../media/image12190.png"/><Relationship Id="rId417" Type="http://schemas.openxmlformats.org/officeDocument/2006/relationships/customXml" Target="../ink/ink2461.xml"/><Relationship Id="rId459" Type="http://schemas.openxmlformats.org/officeDocument/2006/relationships/customXml" Target="../ink/ink2482.xml"/><Relationship Id="rId16" Type="http://schemas.openxmlformats.org/officeDocument/2006/relationships/customXml" Target="../ink/ink2261.xml"/><Relationship Id="rId221" Type="http://schemas.openxmlformats.org/officeDocument/2006/relationships/customXml" Target="../ink/ink2363.xml"/><Relationship Id="rId263" Type="http://schemas.openxmlformats.org/officeDocument/2006/relationships/customXml" Target="../ink/ink2384.xml"/><Relationship Id="rId319" Type="http://schemas.openxmlformats.org/officeDocument/2006/relationships/customXml" Target="../ink/ink2412.xml"/><Relationship Id="rId470" Type="http://schemas.openxmlformats.org/officeDocument/2006/relationships/image" Target="../media/image1356.png"/><Relationship Id="rId526" Type="http://schemas.openxmlformats.org/officeDocument/2006/relationships/image" Target="../media/image1368.png"/><Relationship Id="rId58" Type="http://schemas.openxmlformats.org/officeDocument/2006/relationships/customXml" Target="../ink/ink2282.xml"/><Relationship Id="rId123" Type="http://schemas.openxmlformats.org/officeDocument/2006/relationships/customXml" Target="../ink/ink2314.xml"/><Relationship Id="rId330" Type="http://schemas.openxmlformats.org/officeDocument/2006/relationships/image" Target="../media/image12860.png"/><Relationship Id="rId568" Type="http://schemas.openxmlformats.org/officeDocument/2006/relationships/image" Target="../media/image1390.png"/><Relationship Id="rId165" Type="http://schemas.openxmlformats.org/officeDocument/2006/relationships/customXml" Target="../ink/ink2335.xml"/><Relationship Id="rId372" Type="http://schemas.openxmlformats.org/officeDocument/2006/relationships/image" Target="../media/image1307.png"/><Relationship Id="rId428" Type="http://schemas.openxmlformats.org/officeDocument/2006/relationships/image" Target="../media/image1335.png"/><Relationship Id="rId232" Type="http://schemas.openxmlformats.org/officeDocument/2006/relationships/image" Target="../media/image12370.png"/><Relationship Id="rId274" Type="http://schemas.openxmlformats.org/officeDocument/2006/relationships/image" Target="../media/image12580.png"/><Relationship Id="rId481" Type="http://schemas.openxmlformats.org/officeDocument/2006/relationships/customXml" Target="../ink/ink2493.xml"/><Relationship Id="rId27" Type="http://schemas.openxmlformats.org/officeDocument/2006/relationships/image" Target="../media/image11360.png"/><Relationship Id="rId69" Type="http://schemas.openxmlformats.org/officeDocument/2006/relationships/image" Target="../media/image11560.png"/><Relationship Id="rId134" Type="http://schemas.openxmlformats.org/officeDocument/2006/relationships/image" Target="../media/image11880.png"/><Relationship Id="rId537" Type="http://schemas.openxmlformats.org/officeDocument/2006/relationships/customXml" Target="../ink/ink2506.xml"/><Relationship Id="rId579" Type="http://schemas.openxmlformats.org/officeDocument/2006/relationships/customXml" Target="../ink/ink2527.xml"/><Relationship Id="rId80" Type="http://schemas.openxmlformats.org/officeDocument/2006/relationships/customXml" Target="../ink/ink2293.xml"/><Relationship Id="rId176" Type="http://schemas.openxmlformats.org/officeDocument/2006/relationships/image" Target="../media/image12090.png"/><Relationship Id="rId341" Type="http://schemas.openxmlformats.org/officeDocument/2006/relationships/customXml" Target="../ink/ink2423.xml"/><Relationship Id="rId383" Type="http://schemas.openxmlformats.org/officeDocument/2006/relationships/customXml" Target="../ink/ink2444.xml"/><Relationship Id="rId439" Type="http://schemas.openxmlformats.org/officeDocument/2006/relationships/customXml" Target="../ink/ink2472.xml"/><Relationship Id="rId590" Type="http://schemas.openxmlformats.org/officeDocument/2006/relationships/image" Target="../media/image1401.png"/><Relationship Id="rId201" Type="http://schemas.openxmlformats.org/officeDocument/2006/relationships/customXml" Target="../ink/ink2353.xml"/><Relationship Id="rId243" Type="http://schemas.openxmlformats.org/officeDocument/2006/relationships/customXml" Target="../ink/ink2374.xml"/><Relationship Id="rId285" Type="http://schemas.openxmlformats.org/officeDocument/2006/relationships/customXml" Target="../ink/ink2395.xml"/><Relationship Id="rId450" Type="http://schemas.openxmlformats.org/officeDocument/2006/relationships/image" Target="../media/image1346.png"/><Relationship Id="rId38" Type="http://schemas.openxmlformats.org/officeDocument/2006/relationships/customXml" Target="../ink/ink2272.xml"/><Relationship Id="rId103" Type="http://schemas.openxmlformats.org/officeDocument/2006/relationships/customXml" Target="../ink/ink2304.xml"/><Relationship Id="rId310" Type="http://schemas.openxmlformats.org/officeDocument/2006/relationships/image" Target="../media/image12760.png"/><Relationship Id="rId548" Type="http://schemas.openxmlformats.org/officeDocument/2006/relationships/image" Target="../media/image1380.png"/><Relationship Id="rId91" Type="http://schemas.openxmlformats.org/officeDocument/2006/relationships/customXml" Target="../ink/ink2298.xml"/><Relationship Id="rId145" Type="http://schemas.openxmlformats.org/officeDocument/2006/relationships/customXml" Target="../ink/ink2325.xml"/><Relationship Id="rId187" Type="http://schemas.openxmlformats.org/officeDocument/2006/relationships/customXml" Target="../ink/ink2346.xml"/><Relationship Id="rId352" Type="http://schemas.openxmlformats.org/officeDocument/2006/relationships/image" Target="../media/image1297.png"/><Relationship Id="rId394" Type="http://schemas.openxmlformats.org/officeDocument/2006/relationships/image" Target="../media/image1318.png"/><Relationship Id="rId408" Type="http://schemas.openxmlformats.org/officeDocument/2006/relationships/image" Target="../media/image1325.png"/><Relationship Id="rId212" Type="http://schemas.openxmlformats.org/officeDocument/2006/relationships/image" Target="../media/image12270.png"/><Relationship Id="rId254" Type="http://schemas.openxmlformats.org/officeDocument/2006/relationships/image" Target="../media/image12480.png"/><Relationship Id="rId49" Type="http://schemas.openxmlformats.org/officeDocument/2006/relationships/image" Target="../media/image11470.png"/><Relationship Id="rId114" Type="http://schemas.openxmlformats.org/officeDocument/2006/relationships/image" Target="../media/image11780.png"/><Relationship Id="rId296" Type="http://schemas.openxmlformats.org/officeDocument/2006/relationships/image" Target="../media/image12690.png"/><Relationship Id="rId461" Type="http://schemas.openxmlformats.org/officeDocument/2006/relationships/customXml" Target="../ink/ink2483.xml"/><Relationship Id="rId517" Type="http://schemas.openxmlformats.org/officeDocument/2006/relationships/customXml" Target="../ink/ink2496.xml"/><Relationship Id="rId559" Type="http://schemas.openxmlformats.org/officeDocument/2006/relationships/customXml" Target="../ink/ink2517.xml"/><Relationship Id="rId60" Type="http://schemas.openxmlformats.org/officeDocument/2006/relationships/customXml" Target="../ink/ink2283.xml"/><Relationship Id="rId156" Type="http://schemas.openxmlformats.org/officeDocument/2006/relationships/image" Target="../media/image11990.png"/><Relationship Id="rId198" Type="http://schemas.openxmlformats.org/officeDocument/2006/relationships/image" Target="../media/image12200.png"/><Relationship Id="rId321" Type="http://schemas.openxmlformats.org/officeDocument/2006/relationships/customXml" Target="../ink/ink2413.xml"/><Relationship Id="rId363" Type="http://schemas.openxmlformats.org/officeDocument/2006/relationships/customXml" Target="../ink/ink2434.xml"/><Relationship Id="rId419" Type="http://schemas.openxmlformats.org/officeDocument/2006/relationships/customXml" Target="../ink/ink2462.xml"/><Relationship Id="rId570" Type="http://schemas.openxmlformats.org/officeDocument/2006/relationships/image" Target="../media/image1391.png"/><Relationship Id="rId223" Type="http://schemas.openxmlformats.org/officeDocument/2006/relationships/customXml" Target="../ink/ink2364.xml"/><Relationship Id="rId430" Type="http://schemas.openxmlformats.org/officeDocument/2006/relationships/image" Target="../media/image1336.png"/><Relationship Id="rId18" Type="http://schemas.openxmlformats.org/officeDocument/2006/relationships/customXml" Target="../ink/ink2262.xml"/><Relationship Id="rId265" Type="http://schemas.openxmlformats.org/officeDocument/2006/relationships/customXml" Target="../ink/ink2385.xml"/><Relationship Id="rId472" Type="http://schemas.openxmlformats.org/officeDocument/2006/relationships/image" Target="../media/image1357.png"/><Relationship Id="rId528" Type="http://schemas.openxmlformats.org/officeDocument/2006/relationships/image" Target="../media/image1369.png"/><Relationship Id="rId125" Type="http://schemas.openxmlformats.org/officeDocument/2006/relationships/customXml" Target="../ink/ink2315.xml"/><Relationship Id="rId167" Type="http://schemas.openxmlformats.org/officeDocument/2006/relationships/customXml" Target="../ink/ink2336.xml"/><Relationship Id="rId332" Type="http://schemas.openxmlformats.org/officeDocument/2006/relationships/image" Target="../media/image12870.png"/><Relationship Id="rId374" Type="http://schemas.openxmlformats.org/officeDocument/2006/relationships/image" Target="../media/image1308.png"/><Relationship Id="rId581" Type="http://schemas.openxmlformats.org/officeDocument/2006/relationships/customXml" Target="../ink/ink2528.xml"/><Relationship Id="rId71" Type="http://schemas.openxmlformats.org/officeDocument/2006/relationships/image" Target="../media/image11570.png"/><Relationship Id="rId234" Type="http://schemas.openxmlformats.org/officeDocument/2006/relationships/image" Target="../media/image12380.png"/><Relationship Id="rId2" Type="http://schemas.openxmlformats.org/officeDocument/2006/relationships/customXml" Target="../ink/ink2254.xml"/><Relationship Id="rId29" Type="http://schemas.openxmlformats.org/officeDocument/2006/relationships/image" Target="../media/image11370.png"/><Relationship Id="rId276" Type="http://schemas.openxmlformats.org/officeDocument/2006/relationships/image" Target="../media/image12590.png"/><Relationship Id="rId441" Type="http://schemas.openxmlformats.org/officeDocument/2006/relationships/customXml" Target="../ink/ink2473.xml"/><Relationship Id="rId483" Type="http://schemas.openxmlformats.org/officeDocument/2006/relationships/customXml" Target="../ink/ink2494.xml"/><Relationship Id="rId539" Type="http://schemas.openxmlformats.org/officeDocument/2006/relationships/customXml" Target="../ink/ink2507.xml"/><Relationship Id="rId40" Type="http://schemas.openxmlformats.org/officeDocument/2006/relationships/customXml" Target="../ink/ink2273.xml"/><Relationship Id="rId136" Type="http://schemas.openxmlformats.org/officeDocument/2006/relationships/image" Target="../media/image11890.png"/><Relationship Id="rId178" Type="http://schemas.openxmlformats.org/officeDocument/2006/relationships/image" Target="../media/image12100.png"/><Relationship Id="rId301" Type="http://schemas.openxmlformats.org/officeDocument/2006/relationships/customXml" Target="../ink/ink2403.xml"/><Relationship Id="rId343" Type="http://schemas.openxmlformats.org/officeDocument/2006/relationships/customXml" Target="../ink/ink2424.xml"/><Relationship Id="rId550" Type="http://schemas.openxmlformats.org/officeDocument/2006/relationships/image" Target="../media/image1381.png"/><Relationship Id="rId82" Type="http://schemas.openxmlformats.org/officeDocument/2006/relationships/customXml" Target="../ink/ink2294.xml"/><Relationship Id="rId203" Type="http://schemas.openxmlformats.org/officeDocument/2006/relationships/customXml" Target="../ink/ink2354.xml"/><Relationship Id="rId385" Type="http://schemas.openxmlformats.org/officeDocument/2006/relationships/customXml" Target="../ink/ink2445.xml"/><Relationship Id="rId592" Type="http://schemas.openxmlformats.org/officeDocument/2006/relationships/image" Target="../media/image1402.png"/><Relationship Id="rId245" Type="http://schemas.openxmlformats.org/officeDocument/2006/relationships/customXml" Target="../ink/ink2375.xml"/><Relationship Id="rId287" Type="http://schemas.openxmlformats.org/officeDocument/2006/relationships/customXml" Target="../ink/ink2396.xml"/><Relationship Id="rId410" Type="http://schemas.openxmlformats.org/officeDocument/2006/relationships/image" Target="../media/image1326.png"/><Relationship Id="rId452" Type="http://schemas.openxmlformats.org/officeDocument/2006/relationships/image" Target="../media/image1347.png"/><Relationship Id="rId105" Type="http://schemas.openxmlformats.org/officeDocument/2006/relationships/customXml" Target="../ink/ink2305.xml"/><Relationship Id="rId147" Type="http://schemas.openxmlformats.org/officeDocument/2006/relationships/customXml" Target="../ink/ink2326.xml"/><Relationship Id="rId312" Type="http://schemas.openxmlformats.org/officeDocument/2006/relationships/image" Target="../media/image12770.png"/><Relationship Id="rId354" Type="http://schemas.openxmlformats.org/officeDocument/2006/relationships/image" Target="../media/image1298.png"/><Relationship Id="rId51" Type="http://schemas.openxmlformats.org/officeDocument/2006/relationships/image" Target="../media/image11480.png"/><Relationship Id="rId93" Type="http://schemas.openxmlformats.org/officeDocument/2006/relationships/customXml" Target="../ink/ink2299.xml"/><Relationship Id="rId189" Type="http://schemas.openxmlformats.org/officeDocument/2006/relationships/customXml" Target="../ink/ink2347.xml"/><Relationship Id="rId396" Type="http://schemas.openxmlformats.org/officeDocument/2006/relationships/image" Target="../media/image1319.png"/><Relationship Id="rId561" Type="http://schemas.openxmlformats.org/officeDocument/2006/relationships/customXml" Target="../ink/ink2518.xml"/><Relationship Id="rId214" Type="http://schemas.openxmlformats.org/officeDocument/2006/relationships/image" Target="../media/image12280.png"/><Relationship Id="rId256" Type="http://schemas.openxmlformats.org/officeDocument/2006/relationships/image" Target="../media/image12490.png"/><Relationship Id="rId298" Type="http://schemas.openxmlformats.org/officeDocument/2006/relationships/image" Target="../media/image12700.png"/><Relationship Id="rId421" Type="http://schemas.openxmlformats.org/officeDocument/2006/relationships/customXml" Target="../ink/ink2463.xml"/><Relationship Id="rId463" Type="http://schemas.openxmlformats.org/officeDocument/2006/relationships/customXml" Target="../ink/ink2484.xml"/><Relationship Id="rId519" Type="http://schemas.openxmlformats.org/officeDocument/2006/relationships/customXml" Target="../ink/ink2497.xml"/><Relationship Id="rId116" Type="http://schemas.openxmlformats.org/officeDocument/2006/relationships/image" Target="../media/image11790.png"/><Relationship Id="rId158" Type="http://schemas.openxmlformats.org/officeDocument/2006/relationships/image" Target="../media/image12000.png"/><Relationship Id="rId323" Type="http://schemas.openxmlformats.org/officeDocument/2006/relationships/customXml" Target="../ink/ink2414.xml"/><Relationship Id="rId530" Type="http://schemas.openxmlformats.org/officeDocument/2006/relationships/image" Target="../media/image1370.png"/><Relationship Id="rId20" Type="http://schemas.openxmlformats.org/officeDocument/2006/relationships/customXml" Target="../ink/ink2263.xml"/><Relationship Id="rId62" Type="http://schemas.openxmlformats.org/officeDocument/2006/relationships/customXml" Target="../ink/ink2284.xml"/><Relationship Id="rId365" Type="http://schemas.openxmlformats.org/officeDocument/2006/relationships/customXml" Target="../ink/ink2435.xml"/><Relationship Id="rId572" Type="http://schemas.openxmlformats.org/officeDocument/2006/relationships/image" Target="../media/image1392.png"/><Relationship Id="rId225" Type="http://schemas.openxmlformats.org/officeDocument/2006/relationships/customXml" Target="../ink/ink2365.xml"/><Relationship Id="rId267" Type="http://schemas.openxmlformats.org/officeDocument/2006/relationships/customXml" Target="../ink/ink2386.xml"/><Relationship Id="rId432" Type="http://schemas.openxmlformats.org/officeDocument/2006/relationships/image" Target="../media/image1337.png"/><Relationship Id="rId474" Type="http://schemas.openxmlformats.org/officeDocument/2006/relationships/image" Target="../media/image1358.png"/><Relationship Id="rId127" Type="http://schemas.openxmlformats.org/officeDocument/2006/relationships/customXml" Target="../ink/ink2316.xml"/><Relationship Id="rId31" Type="http://schemas.openxmlformats.org/officeDocument/2006/relationships/image" Target="../media/image11380.png"/><Relationship Id="rId73" Type="http://schemas.openxmlformats.org/officeDocument/2006/relationships/image" Target="../media/image11580.png"/><Relationship Id="rId169" Type="http://schemas.openxmlformats.org/officeDocument/2006/relationships/customXml" Target="../ink/ink2337.xml"/><Relationship Id="rId334" Type="http://schemas.openxmlformats.org/officeDocument/2006/relationships/image" Target="../media/image12880.png"/><Relationship Id="rId376" Type="http://schemas.openxmlformats.org/officeDocument/2006/relationships/image" Target="../media/image1309.png"/><Relationship Id="rId541" Type="http://schemas.openxmlformats.org/officeDocument/2006/relationships/customXml" Target="../ink/ink2508.xml"/><Relationship Id="rId583" Type="http://schemas.openxmlformats.org/officeDocument/2006/relationships/customXml" Target="../ink/ink2529.xml"/><Relationship Id="rId4" Type="http://schemas.openxmlformats.org/officeDocument/2006/relationships/customXml" Target="../ink/ink2255.xml"/><Relationship Id="rId180" Type="http://schemas.openxmlformats.org/officeDocument/2006/relationships/image" Target="../media/image12110.png"/><Relationship Id="rId236" Type="http://schemas.openxmlformats.org/officeDocument/2006/relationships/image" Target="../media/image12390.png"/><Relationship Id="rId278" Type="http://schemas.openxmlformats.org/officeDocument/2006/relationships/image" Target="../media/image12600.png"/><Relationship Id="rId401" Type="http://schemas.openxmlformats.org/officeDocument/2006/relationships/customXml" Target="../ink/ink2453.xml"/><Relationship Id="rId443" Type="http://schemas.openxmlformats.org/officeDocument/2006/relationships/customXml" Target="../ink/ink2474.xml"/><Relationship Id="rId303" Type="http://schemas.openxmlformats.org/officeDocument/2006/relationships/customXml" Target="../ink/ink2404.xml"/><Relationship Id="rId485" Type="http://schemas.openxmlformats.org/officeDocument/2006/relationships/customXml" Target="../ink/ink2495.xml"/><Relationship Id="rId42" Type="http://schemas.openxmlformats.org/officeDocument/2006/relationships/customXml" Target="../ink/ink2274.xml"/><Relationship Id="rId84" Type="http://schemas.openxmlformats.org/officeDocument/2006/relationships/customXml" Target="../ink/ink2295.xml"/><Relationship Id="rId138" Type="http://schemas.openxmlformats.org/officeDocument/2006/relationships/image" Target="../media/image11900.png"/><Relationship Id="rId345" Type="http://schemas.openxmlformats.org/officeDocument/2006/relationships/customXml" Target="../ink/ink2425.xml"/><Relationship Id="rId387" Type="http://schemas.openxmlformats.org/officeDocument/2006/relationships/customXml" Target="../ink/ink2446.xml"/><Relationship Id="rId552" Type="http://schemas.openxmlformats.org/officeDocument/2006/relationships/image" Target="../media/image1382.png"/><Relationship Id="rId594" Type="http://schemas.openxmlformats.org/officeDocument/2006/relationships/image" Target="../media/image1403.png"/><Relationship Id="rId191" Type="http://schemas.openxmlformats.org/officeDocument/2006/relationships/customXml" Target="../ink/ink2348.xml"/><Relationship Id="rId205" Type="http://schemas.openxmlformats.org/officeDocument/2006/relationships/customXml" Target="../ink/ink2355.xml"/><Relationship Id="rId247" Type="http://schemas.openxmlformats.org/officeDocument/2006/relationships/customXml" Target="../ink/ink2376.xml"/><Relationship Id="rId412" Type="http://schemas.openxmlformats.org/officeDocument/2006/relationships/image" Target="../media/image1327.png"/><Relationship Id="rId107" Type="http://schemas.openxmlformats.org/officeDocument/2006/relationships/customXml" Target="../ink/ink2306.xml"/><Relationship Id="rId289" Type="http://schemas.openxmlformats.org/officeDocument/2006/relationships/customXml" Target="../ink/ink2397.xml"/><Relationship Id="rId454" Type="http://schemas.openxmlformats.org/officeDocument/2006/relationships/image" Target="../media/image1348.png"/><Relationship Id="rId11" Type="http://schemas.openxmlformats.org/officeDocument/2006/relationships/image" Target="../media/image11280.png"/><Relationship Id="rId53" Type="http://schemas.openxmlformats.org/officeDocument/2006/relationships/image" Target="../media/image11490.png"/><Relationship Id="rId149" Type="http://schemas.openxmlformats.org/officeDocument/2006/relationships/customXml" Target="../ink/ink2327.xml"/><Relationship Id="rId314" Type="http://schemas.openxmlformats.org/officeDocument/2006/relationships/image" Target="../media/image12780.png"/><Relationship Id="rId356" Type="http://schemas.openxmlformats.org/officeDocument/2006/relationships/image" Target="../media/image1299.png"/><Relationship Id="rId398" Type="http://schemas.openxmlformats.org/officeDocument/2006/relationships/image" Target="../media/image1320.png"/><Relationship Id="rId521" Type="http://schemas.openxmlformats.org/officeDocument/2006/relationships/customXml" Target="../ink/ink2498.xml"/><Relationship Id="rId563" Type="http://schemas.openxmlformats.org/officeDocument/2006/relationships/customXml" Target="../ink/ink2519.xml"/><Relationship Id="rId95" Type="http://schemas.openxmlformats.org/officeDocument/2006/relationships/customXml" Target="../ink/ink2300.xml"/><Relationship Id="rId160" Type="http://schemas.openxmlformats.org/officeDocument/2006/relationships/image" Target="../media/image12010.png"/><Relationship Id="rId216" Type="http://schemas.openxmlformats.org/officeDocument/2006/relationships/image" Target="../media/image12290.png"/><Relationship Id="rId423" Type="http://schemas.openxmlformats.org/officeDocument/2006/relationships/customXml" Target="../ink/ink2464.xml"/><Relationship Id="rId258" Type="http://schemas.openxmlformats.org/officeDocument/2006/relationships/image" Target="../media/image12500.png"/><Relationship Id="rId465" Type="http://schemas.openxmlformats.org/officeDocument/2006/relationships/customXml" Target="../ink/ink2485.xml"/><Relationship Id="rId22" Type="http://schemas.openxmlformats.org/officeDocument/2006/relationships/customXml" Target="../ink/ink2264.xml"/><Relationship Id="rId64" Type="http://schemas.openxmlformats.org/officeDocument/2006/relationships/customXml" Target="../ink/ink2285.xml"/><Relationship Id="rId118" Type="http://schemas.openxmlformats.org/officeDocument/2006/relationships/image" Target="../media/image11800.png"/><Relationship Id="rId325" Type="http://schemas.openxmlformats.org/officeDocument/2006/relationships/customXml" Target="../ink/ink2415.xml"/><Relationship Id="rId367" Type="http://schemas.openxmlformats.org/officeDocument/2006/relationships/customXml" Target="../ink/ink2436.xml"/><Relationship Id="rId532" Type="http://schemas.openxmlformats.org/officeDocument/2006/relationships/image" Target="../media/image1371.png"/><Relationship Id="rId574" Type="http://schemas.openxmlformats.org/officeDocument/2006/relationships/image" Target="../media/image1393.png"/><Relationship Id="rId171" Type="http://schemas.openxmlformats.org/officeDocument/2006/relationships/customXml" Target="../ink/ink2338.xml"/><Relationship Id="rId227" Type="http://schemas.openxmlformats.org/officeDocument/2006/relationships/customXml" Target="../ink/ink2366.xml"/><Relationship Id="rId269" Type="http://schemas.openxmlformats.org/officeDocument/2006/relationships/customXml" Target="../ink/ink2387.xml"/><Relationship Id="rId434" Type="http://schemas.openxmlformats.org/officeDocument/2006/relationships/image" Target="../media/image1338.png"/><Relationship Id="rId476" Type="http://schemas.openxmlformats.org/officeDocument/2006/relationships/image" Target="../media/image1359.png"/><Relationship Id="rId33" Type="http://schemas.openxmlformats.org/officeDocument/2006/relationships/image" Target="../media/image11390.png"/><Relationship Id="rId129" Type="http://schemas.openxmlformats.org/officeDocument/2006/relationships/customXml" Target="../ink/ink2317.xml"/><Relationship Id="rId280" Type="http://schemas.openxmlformats.org/officeDocument/2006/relationships/image" Target="../media/image12610.png"/><Relationship Id="rId336" Type="http://schemas.openxmlformats.org/officeDocument/2006/relationships/image" Target="../media/image12890.png"/><Relationship Id="rId543" Type="http://schemas.openxmlformats.org/officeDocument/2006/relationships/customXml" Target="../ink/ink2509.xml"/><Relationship Id="rId75" Type="http://schemas.openxmlformats.org/officeDocument/2006/relationships/image" Target="../media/image11590.png"/><Relationship Id="rId140" Type="http://schemas.openxmlformats.org/officeDocument/2006/relationships/image" Target="../media/image11910.png"/><Relationship Id="rId182" Type="http://schemas.openxmlformats.org/officeDocument/2006/relationships/image" Target="../media/image12120.png"/><Relationship Id="rId378" Type="http://schemas.openxmlformats.org/officeDocument/2006/relationships/image" Target="../media/image1310.png"/><Relationship Id="rId403" Type="http://schemas.openxmlformats.org/officeDocument/2006/relationships/customXml" Target="../ink/ink2454.xml"/><Relationship Id="rId585" Type="http://schemas.openxmlformats.org/officeDocument/2006/relationships/customXml" Target="../ink/ink2530.xml"/><Relationship Id="rId6" Type="http://schemas.openxmlformats.org/officeDocument/2006/relationships/customXml" Target="../ink/ink2256.xml"/><Relationship Id="rId238" Type="http://schemas.openxmlformats.org/officeDocument/2006/relationships/image" Target="../media/image12400.png"/><Relationship Id="rId445" Type="http://schemas.openxmlformats.org/officeDocument/2006/relationships/customXml" Target="../ink/ink2475.xml"/><Relationship Id="rId291" Type="http://schemas.openxmlformats.org/officeDocument/2006/relationships/customXml" Target="../ink/ink2398.xml"/><Relationship Id="rId305" Type="http://schemas.openxmlformats.org/officeDocument/2006/relationships/customXml" Target="../ink/ink2405.xml"/><Relationship Id="rId347" Type="http://schemas.openxmlformats.org/officeDocument/2006/relationships/customXml" Target="../ink/ink2426.xml"/><Relationship Id="rId44" Type="http://schemas.openxmlformats.org/officeDocument/2006/relationships/customXml" Target="../ink/ink2275.xml"/><Relationship Id="rId86" Type="http://schemas.openxmlformats.org/officeDocument/2006/relationships/customXml" Target="../ink/ink2296.xml"/><Relationship Id="rId151" Type="http://schemas.openxmlformats.org/officeDocument/2006/relationships/customXml" Target="../ink/ink2328.xml"/><Relationship Id="rId389" Type="http://schemas.openxmlformats.org/officeDocument/2006/relationships/customXml" Target="../ink/ink2447.xml"/><Relationship Id="rId554" Type="http://schemas.openxmlformats.org/officeDocument/2006/relationships/image" Target="../media/image1383.png"/><Relationship Id="rId596" Type="http://schemas.openxmlformats.org/officeDocument/2006/relationships/image" Target="../media/image1404.png"/><Relationship Id="rId193" Type="http://schemas.openxmlformats.org/officeDocument/2006/relationships/customXml" Target="../ink/ink2349.xml"/><Relationship Id="rId207" Type="http://schemas.openxmlformats.org/officeDocument/2006/relationships/customXml" Target="../ink/ink2356.xml"/><Relationship Id="rId249" Type="http://schemas.openxmlformats.org/officeDocument/2006/relationships/customXml" Target="../ink/ink2377.xml"/><Relationship Id="rId414" Type="http://schemas.openxmlformats.org/officeDocument/2006/relationships/image" Target="../media/image1328.png"/><Relationship Id="rId456" Type="http://schemas.openxmlformats.org/officeDocument/2006/relationships/image" Target="../media/image1349.png"/><Relationship Id="rId13" Type="http://schemas.openxmlformats.org/officeDocument/2006/relationships/image" Target="../media/image11290.png"/><Relationship Id="rId109" Type="http://schemas.openxmlformats.org/officeDocument/2006/relationships/customXml" Target="../ink/ink2307.xml"/><Relationship Id="rId260" Type="http://schemas.openxmlformats.org/officeDocument/2006/relationships/image" Target="../media/image12510.png"/><Relationship Id="rId316" Type="http://schemas.openxmlformats.org/officeDocument/2006/relationships/image" Target="../media/image12790.png"/><Relationship Id="rId523" Type="http://schemas.openxmlformats.org/officeDocument/2006/relationships/customXml" Target="../ink/ink2499.xml"/><Relationship Id="rId55" Type="http://schemas.openxmlformats.org/officeDocument/2006/relationships/image" Target="../media/image11500.png"/><Relationship Id="rId97" Type="http://schemas.openxmlformats.org/officeDocument/2006/relationships/customXml" Target="../ink/ink2301.xml"/><Relationship Id="rId120" Type="http://schemas.openxmlformats.org/officeDocument/2006/relationships/image" Target="../media/image11810.png"/><Relationship Id="rId358" Type="http://schemas.openxmlformats.org/officeDocument/2006/relationships/image" Target="../media/image1300.png"/><Relationship Id="rId565" Type="http://schemas.openxmlformats.org/officeDocument/2006/relationships/customXml" Target="../ink/ink2520.xml"/><Relationship Id="rId162" Type="http://schemas.openxmlformats.org/officeDocument/2006/relationships/image" Target="../media/image12020.png"/><Relationship Id="rId218" Type="http://schemas.openxmlformats.org/officeDocument/2006/relationships/image" Target="../media/image12300.png"/><Relationship Id="rId425" Type="http://schemas.openxmlformats.org/officeDocument/2006/relationships/customXml" Target="../ink/ink2465.xml"/><Relationship Id="rId467" Type="http://schemas.openxmlformats.org/officeDocument/2006/relationships/customXml" Target="../ink/ink2486.xml"/><Relationship Id="rId271" Type="http://schemas.openxmlformats.org/officeDocument/2006/relationships/customXml" Target="../ink/ink2388.xml"/><Relationship Id="rId24" Type="http://schemas.openxmlformats.org/officeDocument/2006/relationships/customXml" Target="../ink/ink2265.xml"/><Relationship Id="rId66" Type="http://schemas.openxmlformats.org/officeDocument/2006/relationships/customXml" Target="../ink/ink2286.xml"/><Relationship Id="rId131" Type="http://schemas.openxmlformats.org/officeDocument/2006/relationships/customXml" Target="../ink/ink2318.xml"/><Relationship Id="rId327" Type="http://schemas.openxmlformats.org/officeDocument/2006/relationships/customXml" Target="../ink/ink2416.xml"/><Relationship Id="rId369" Type="http://schemas.openxmlformats.org/officeDocument/2006/relationships/customXml" Target="../ink/ink2437.xml"/><Relationship Id="rId534" Type="http://schemas.openxmlformats.org/officeDocument/2006/relationships/image" Target="../media/image1372.png"/><Relationship Id="rId576" Type="http://schemas.openxmlformats.org/officeDocument/2006/relationships/image" Target="../media/image1394.png"/><Relationship Id="rId173" Type="http://schemas.openxmlformats.org/officeDocument/2006/relationships/customXml" Target="../ink/ink2339.xml"/><Relationship Id="rId229" Type="http://schemas.openxmlformats.org/officeDocument/2006/relationships/customXml" Target="../ink/ink2367.xml"/><Relationship Id="rId380" Type="http://schemas.openxmlformats.org/officeDocument/2006/relationships/image" Target="../media/image1311.png"/><Relationship Id="rId436" Type="http://schemas.openxmlformats.org/officeDocument/2006/relationships/image" Target="../media/image1339.png"/><Relationship Id="rId240" Type="http://schemas.openxmlformats.org/officeDocument/2006/relationships/image" Target="../media/image12410.png"/><Relationship Id="rId478" Type="http://schemas.openxmlformats.org/officeDocument/2006/relationships/image" Target="../media/image1360.png"/><Relationship Id="rId35" Type="http://schemas.openxmlformats.org/officeDocument/2006/relationships/image" Target="../media/image11400.png"/><Relationship Id="rId77" Type="http://schemas.openxmlformats.org/officeDocument/2006/relationships/image" Target="../media/image11600.png"/><Relationship Id="rId100" Type="http://schemas.openxmlformats.org/officeDocument/2006/relationships/image" Target="../media/image11710.png"/><Relationship Id="rId282" Type="http://schemas.openxmlformats.org/officeDocument/2006/relationships/image" Target="../media/image12620.png"/><Relationship Id="rId338" Type="http://schemas.openxmlformats.org/officeDocument/2006/relationships/image" Target="../media/image1290.png"/><Relationship Id="rId545" Type="http://schemas.openxmlformats.org/officeDocument/2006/relationships/customXml" Target="../ink/ink2510.xml"/><Relationship Id="rId587" Type="http://schemas.openxmlformats.org/officeDocument/2006/relationships/customXml" Target="../ink/ink2531.xml"/><Relationship Id="rId8" Type="http://schemas.openxmlformats.org/officeDocument/2006/relationships/customXml" Target="../ink/ink2257.xml"/><Relationship Id="rId142" Type="http://schemas.openxmlformats.org/officeDocument/2006/relationships/image" Target="../media/image11920.png"/><Relationship Id="rId184" Type="http://schemas.openxmlformats.org/officeDocument/2006/relationships/image" Target="../media/image12130.png"/><Relationship Id="rId391" Type="http://schemas.openxmlformats.org/officeDocument/2006/relationships/customXml" Target="../ink/ink2448.xml"/><Relationship Id="rId405" Type="http://schemas.openxmlformats.org/officeDocument/2006/relationships/customXml" Target="../ink/ink2455.xml"/><Relationship Id="rId447" Type="http://schemas.openxmlformats.org/officeDocument/2006/relationships/customXml" Target="../ink/ink2476.xml"/><Relationship Id="rId251" Type="http://schemas.openxmlformats.org/officeDocument/2006/relationships/customXml" Target="../ink/ink2378.xml"/><Relationship Id="rId46" Type="http://schemas.openxmlformats.org/officeDocument/2006/relationships/customXml" Target="../ink/ink2276.xml"/><Relationship Id="rId293" Type="http://schemas.openxmlformats.org/officeDocument/2006/relationships/customXml" Target="../ink/ink2399.xml"/><Relationship Id="rId307" Type="http://schemas.openxmlformats.org/officeDocument/2006/relationships/customXml" Target="../ink/ink2406.xml"/><Relationship Id="rId349" Type="http://schemas.openxmlformats.org/officeDocument/2006/relationships/customXml" Target="../ink/ink2427.xml"/><Relationship Id="rId556" Type="http://schemas.openxmlformats.org/officeDocument/2006/relationships/image" Target="../media/image1384.png"/><Relationship Id="rId88" Type="http://schemas.openxmlformats.org/officeDocument/2006/relationships/customXml" Target="../ink/ink2297.xml"/><Relationship Id="rId111" Type="http://schemas.openxmlformats.org/officeDocument/2006/relationships/customXml" Target="../ink/ink2308.xml"/><Relationship Id="rId153" Type="http://schemas.openxmlformats.org/officeDocument/2006/relationships/customXml" Target="../ink/ink2329.xml"/><Relationship Id="rId195" Type="http://schemas.openxmlformats.org/officeDocument/2006/relationships/customXml" Target="../ink/ink2350.xml"/><Relationship Id="rId209" Type="http://schemas.openxmlformats.org/officeDocument/2006/relationships/customXml" Target="../ink/ink2357.xml"/><Relationship Id="rId360" Type="http://schemas.openxmlformats.org/officeDocument/2006/relationships/image" Target="../media/image1301.png"/><Relationship Id="rId416" Type="http://schemas.openxmlformats.org/officeDocument/2006/relationships/image" Target="../media/image1329.png"/><Relationship Id="rId598" Type="http://schemas.openxmlformats.org/officeDocument/2006/relationships/image" Target="../media/image1405.png"/><Relationship Id="rId220" Type="http://schemas.openxmlformats.org/officeDocument/2006/relationships/image" Target="../media/image12310.png"/><Relationship Id="rId458" Type="http://schemas.openxmlformats.org/officeDocument/2006/relationships/image" Target="../media/image1350.png"/><Relationship Id="rId15" Type="http://schemas.openxmlformats.org/officeDocument/2006/relationships/image" Target="../media/image11300.png"/><Relationship Id="rId57" Type="http://schemas.openxmlformats.org/officeDocument/2006/relationships/image" Target="../media/image11510.png"/><Relationship Id="rId262" Type="http://schemas.openxmlformats.org/officeDocument/2006/relationships/image" Target="../media/image12520.png"/><Relationship Id="rId318" Type="http://schemas.openxmlformats.org/officeDocument/2006/relationships/image" Target="../media/image12800.png"/><Relationship Id="rId525" Type="http://schemas.openxmlformats.org/officeDocument/2006/relationships/customXml" Target="../ink/ink2500.xml"/><Relationship Id="rId567" Type="http://schemas.openxmlformats.org/officeDocument/2006/relationships/customXml" Target="../ink/ink2521.xml"/><Relationship Id="rId99" Type="http://schemas.openxmlformats.org/officeDocument/2006/relationships/customXml" Target="../ink/ink2302.xml"/><Relationship Id="rId122" Type="http://schemas.openxmlformats.org/officeDocument/2006/relationships/image" Target="../media/image11820.png"/><Relationship Id="rId164" Type="http://schemas.openxmlformats.org/officeDocument/2006/relationships/image" Target="../media/image12030.png"/><Relationship Id="rId371" Type="http://schemas.openxmlformats.org/officeDocument/2006/relationships/customXml" Target="../ink/ink2438.xml"/><Relationship Id="rId427" Type="http://schemas.openxmlformats.org/officeDocument/2006/relationships/customXml" Target="../ink/ink2466.xml"/><Relationship Id="rId469" Type="http://schemas.openxmlformats.org/officeDocument/2006/relationships/customXml" Target="../ink/ink2487.xml"/><Relationship Id="rId26" Type="http://schemas.openxmlformats.org/officeDocument/2006/relationships/customXml" Target="../ink/ink2266.xml"/><Relationship Id="rId231" Type="http://schemas.openxmlformats.org/officeDocument/2006/relationships/customXml" Target="../ink/ink2368.xml"/><Relationship Id="rId273" Type="http://schemas.openxmlformats.org/officeDocument/2006/relationships/customXml" Target="../ink/ink2389.xml"/><Relationship Id="rId329" Type="http://schemas.openxmlformats.org/officeDocument/2006/relationships/customXml" Target="../ink/ink2417.xml"/><Relationship Id="rId480" Type="http://schemas.openxmlformats.org/officeDocument/2006/relationships/image" Target="../media/image1361.png"/><Relationship Id="rId536" Type="http://schemas.openxmlformats.org/officeDocument/2006/relationships/image" Target="../media/image1373.png"/><Relationship Id="rId68" Type="http://schemas.openxmlformats.org/officeDocument/2006/relationships/customXml" Target="../ink/ink2287.xml"/><Relationship Id="rId133" Type="http://schemas.openxmlformats.org/officeDocument/2006/relationships/customXml" Target="../ink/ink2319.xml"/><Relationship Id="rId175" Type="http://schemas.openxmlformats.org/officeDocument/2006/relationships/customXml" Target="../ink/ink2340.xml"/><Relationship Id="rId340" Type="http://schemas.openxmlformats.org/officeDocument/2006/relationships/image" Target="../media/image1291.png"/><Relationship Id="rId578" Type="http://schemas.openxmlformats.org/officeDocument/2006/relationships/image" Target="../media/image1395.png"/><Relationship Id="rId200" Type="http://schemas.openxmlformats.org/officeDocument/2006/relationships/image" Target="../media/image12210.png"/><Relationship Id="rId382" Type="http://schemas.openxmlformats.org/officeDocument/2006/relationships/image" Target="../media/image1312.png"/><Relationship Id="rId438" Type="http://schemas.openxmlformats.org/officeDocument/2006/relationships/image" Target="../media/image1340.png"/><Relationship Id="rId242" Type="http://schemas.openxmlformats.org/officeDocument/2006/relationships/image" Target="../media/image12420.png"/><Relationship Id="rId284" Type="http://schemas.openxmlformats.org/officeDocument/2006/relationships/image" Target="../media/image12630.png"/><Relationship Id="rId37" Type="http://schemas.openxmlformats.org/officeDocument/2006/relationships/image" Target="../media/image11410.png"/><Relationship Id="rId79" Type="http://schemas.openxmlformats.org/officeDocument/2006/relationships/image" Target="../media/image11610.png"/><Relationship Id="rId102" Type="http://schemas.openxmlformats.org/officeDocument/2006/relationships/image" Target="../media/image11720.png"/><Relationship Id="rId144" Type="http://schemas.openxmlformats.org/officeDocument/2006/relationships/image" Target="../media/image11930.png"/><Relationship Id="rId547" Type="http://schemas.openxmlformats.org/officeDocument/2006/relationships/customXml" Target="../ink/ink2511.xml"/><Relationship Id="rId589" Type="http://schemas.openxmlformats.org/officeDocument/2006/relationships/customXml" Target="../ink/ink2532.xml"/><Relationship Id="rId90" Type="http://schemas.openxmlformats.org/officeDocument/2006/relationships/image" Target="../media/image5.emf"/><Relationship Id="rId186" Type="http://schemas.openxmlformats.org/officeDocument/2006/relationships/image" Target="../media/image12140.png"/><Relationship Id="rId351" Type="http://schemas.openxmlformats.org/officeDocument/2006/relationships/customXml" Target="../ink/ink2428.xml"/><Relationship Id="rId393" Type="http://schemas.openxmlformats.org/officeDocument/2006/relationships/customXml" Target="../ink/ink2449.xml"/><Relationship Id="rId407" Type="http://schemas.openxmlformats.org/officeDocument/2006/relationships/customXml" Target="../ink/ink2456.xml"/><Relationship Id="rId449" Type="http://schemas.openxmlformats.org/officeDocument/2006/relationships/customXml" Target="../ink/ink2477.xml"/><Relationship Id="rId211" Type="http://schemas.openxmlformats.org/officeDocument/2006/relationships/customXml" Target="../ink/ink2358.xml"/><Relationship Id="rId253" Type="http://schemas.openxmlformats.org/officeDocument/2006/relationships/customXml" Target="../ink/ink2379.xml"/><Relationship Id="rId295" Type="http://schemas.openxmlformats.org/officeDocument/2006/relationships/customXml" Target="../ink/ink2400.xml"/><Relationship Id="rId309" Type="http://schemas.openxmlformats.org/officeDocument/2006/relationships/customXml" Target="../ink/ink2407.xml"/><Relationship Id="rId460" Type="http://schemas.openxmlformats.org/officeDocument/2006/relationships/image" Target="../media/image1351.png"/><Relationship Id="rId516" Type="http://schemas.openxmlformats.org/officeDocument/2006/relationships/image" Target="../media/image1379.png"/><Relationship Id="rId48" Type="http://schemas.openxmlformats.org/officeDocument/2006/relationships/customXml" Target="../ink/ink2277.xml"/><Relationship Id="rId113" Type="http://schemas.openxmlformats.org/officeDocument/2006/relationships/customXml" Target="../ink/ink2309.xml"/><Relationship Id="rId320" Type="http://schemas.openxmlformats.org/officeDocument/2006/relationships/image" Target="../media/image12810.png"/><Relationship Id="rId558" Type="http://schemas.openxmlformats.org/officeDocument/2006/relationships/image" Target="../media/image1385.png"/><Relationship Id="rId155" Type="http://schemas.openxmlformats.org/officeDocument/2006/relationships/customXml" Target="../ink/ink2330.xml"/><Relationship Id="rId197" Type="http://schemas.openxmlformats.org/officeDocument/2006/relationships/customXml" Target="../ink/ink2351.xml"/><Relationship Id="rId362" Type="http://schemas.openxmlformats.org/officeDocument/2006/relationships/image" Target="../media/image1302.png"/><Relationship Id="rId418" Type="http://schemas.openxmlformats.org/officeDocument/2006/relationships/image" Target="../media/image1330.png"/><Relationship Id="rId222" Type="http://schemas.openxmlformats.org/officeDocument/2006/relationships/image" Target="../media/image12320.png"/><Relationship Id="rId264" Type="http://schemas.openxmlformats.org/officeDocument/2006/relationships/image" Target="../media/image12530.png"/><Relationship Id="rId471" Type="http://schemas.openxmlformats.org/officeDocument/2006/relationships/customXml" Target="../ink/ink2488.xml"/><Relationship Id="rId17" Type="http://schemas.openxmlformats.org/officeDocument/2006/relationships/image" Target="../media/image11310.png"/><Relationship Id="rId59" Type="http://schemas.openxmlformats.org/officeDocument/2006/relationships/image" Target="../media/image11520.png"/><Relationship Id="rId124" Type="http://schemas.openxmlformats.org/officeDocument/2006/relationships/image" Target="../media/image11830.png"/><Relationship Id="rId527" Type="http://schemas.openxmlformats.org/officeDocument/2006/relationships/customXml" Target="../ink/ink2501.xml"/><Relationship Id="rId569" Type="http://schemas.openxmlformats.org/officeDocument/2006/relationships/customXml" Target="../ink/ink2522.xml"/><Relationship Id="rId70" Type="http://schemas.openxmlformats.org/officeDocument/2006/relationships/customXml" Target="../ink/ink2288.xml"/><Relationship Id="rId166" Type="http://schemas.openxmlformats.org/officeDocument/2006/relationships/image" Target="../media/image12040.png"/><Relationship Id="rId331" Type="http://schemas.openxmlformats.org/officeDocument/2006/relationships/customXml" Target="../ink/ink2418.xml"/><Relationship Id="rId373" Type="http://schemas.openxmlformats.org/officeDocument/2006/relationships/customXml" Target="../ink/ink2439.xml"/><Relationship Id="rId429" Type="http://schemas.openxmlformats.org/officeDocument/2006/relationships/customXml" Target="../ink/ink2467.xml"/><Relationship Id="rId580" Type="http://schemas.openxmlformats.org/officeDocument/2006/relationships/image" Target="../media/image1396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369.xml"/><Relationship Id="rId440" Type="http://schemas.openxmlformats.org/officeDocument/2006/relationships/image" Target="../media/image1341.png"/><Relationship Id="rId28" Type="http://schemas.openxmlformats.org/officeDocument/2006/relationships/customXml" Target="../ink/ink2267.xml"/><Relationship Id="rId275" Type="http://schemas.openxmlformats.org/officeDocument/2006/relationships/customXml" Target="../ink/ink2390.xml"/><Relationship Id="rId300" Type="http://schemas.openxmlformats.org/officeDocument/2006/relationships/image" Target="../media/image12710.png"/><Relationship Id="rId482" Type="http://schemas.openxmlformats.org/officeDocument/2006/relationships/image" Target="../media/image1362.png"/><Relationship Id="rId538" Type="http://schemas.openxmlformats.org/officeDocument/2006/relationships/image" Target="../media/image1374.png"/><Relationship Id="rId81" Type="http://schemas.openxmlformats.org/officeDocument/2006/relationships/image" Target="../media/image11620.png"/><Relationship Id="rId135" Type="http://schemas.openxmlformats.org/officeDocument/2006/relationships/customXml" Target="../ink/ink2320.xml"/><Relationship Id="rId177" Type="http://schemas.openxmlformats.org/officeDocument/2006/relationships/customXml" Target="../ink/ink2341.xml"/><Relationship Id="rId342" Type="http://schemas.openxmlformats.org/officeDocument/2006/relationships/image" Target="../media/image1292.png"/><Relationship Id="rId384" Type="http://schemas.openxmlformats.org/officeDocument/2006/relationships/image" Target="../media/image1313.png"/><Relationship Id="rId591" Type="http://schemas.openxmlformats.org/officeDocument/2006/relationships/customXml" Target="../ink/ink2533.xml"/><Relationship Id="rId202" Type="http://schemas.openxmlformats.org/officeDocument/2006/relationships/image" Target="../media/image12220.png"/><Relationship Id="rId244" Type="http://schemas.openxmlformats.org/officeDocument/2006/relationships/image" Target="../media/image12430.png"/><Relationship Id="rId39" Type="http://schemas.openxmlformats.org/officeDocument/2006/relationships/image" Target="../media/image11420.png"/><Relationship Id="rId286" Type="http://schemas.openxmlformats.org/officeDocument/2006/relationships/image" Target="../media/image12640.png"/><Relationship Id="rId451" Type="http://schemas.openxmlformats.org/officeDocument/2006/relationships/customXml" Target="../ink/ink2478.xml"/><Relationship Id="rId549" Type="http://schemas.openxmlformats.org/officeDocument/2006/relationships/customXml" Target="../ink/ink2512.xml"/><Relationship Id="rId50" Type="http://schemas.openxmlformats.org/officeDocument/2006/relationships/customXml" Target="../ink/ink2278.xml"/><Relationship Id="rId104" Type="http://schemas.openxmlformats.org/officeDocument/2006/relationships/image" Target="../media/image11730.png"/><Relationship Id="rId146" Type="http://schemas.openxmlformats.org/officeDocument/2006/relationships/image" Target="../media/image11940.png"/><Relationship Id="rId188" Type="http://schemas.openxmlformats.org/officeDocument/2006/relationships/image" Target="../media/image12150.png"/><Relationship Id="rId311" Type="http://schemas.openxmlformats.org/officeDocument/2006/relationships/customXml" Target="../ink/ink2408.xml"/><Relationship Id="rId353" Type="http://schemas.openxmlformats.org/officeDocument/2006/relationships/customXml" Target="../ink/ink2429.xml"/><Relationship Id="rId395" Type="http://schemas.openxmlformats.org/officeDocument/2006/relationships/customXml" Target="../ink/ink2450.xml"/><Relationship Id="rId409" Type="http://schemas.openxmlformats.org/officeDocument/2006/relationships/customXml" Target="../ink/ink2457.xml"/><Relationship Id="rId560" Type="http://schemas.openxmlformats.org/officeDocument/2006/relationships/image" Target="../media/image1386.png"/><Relationship Id="rId92" Type="http://schemas.openxmlformats.org/officeDocument/2006/relationships/image" Target="../media/image11670.png"/><Relationship Id="rId213" Type="http://schemas.openxmlformats.org/officeDocument/2006/relationships/customXml" Target="../ink/ink2359.xml"/><Relationship Id="rId420" Type="http://schemas.openxmlformats.org/officeDocument/2006/relationships/image" Target="../media/image1331.png"/><Relationship Id="rId255" Type="http://schemas.openxmlformats.org/officeDocument/2006/relationships/customXml" Target="../ink/ink2380.xml"/><Relationship Id="rId297" Type="http://schemas.openxmlformats.org/officeDocument/2006/relationships/customXml" Target="../ink/ink2401.xml"/><Relationship Id="rId462" Type="http://schemas.openxmlformats.org/officeDocument/2006/relationships/image" Target="../media/image1352.png"/><Relationship Id="rId518" Type="http://schemas.openxmlformats.org/officeDocument/2006/relationships/image" Target="../media/image1364.png"/><Relationship Id="rId115" Type="http://schemas.openxmlformats.org/officeDocument/2006/relationships/customXml" Target="../ink/ink2310.xml"/><Relationship Id="rId157" Type="http://schemas.openxmlformats.org/officeDocument/2006/relationships/customXml" Target="../ink/ink2331.xml"/><Relationship Id="rId322" Type="http://schemas.openxmlformats.org/officeDocument/2006/relationships/image" Target="../media/image12820.png"/><Relationship Id="rId364" Type="http://schemas.openxmlformats.org/officeDocument/2006/relationships/image" Target="../media/image1303.png"/><Relationship Id="rId61" Type="http://schemas.openxmlformats.org/officeDocument/2006/relationships/image" Target="../media/image11530.png"/><Relationship Id="rId199" Type="http://schemas.openxmlformats.org/officeDocument/2006/relationships/customXml" Target="../ink/ink2352.xml"/><Relationship Id="rId571" Type="http://schemas.openxmlformats.org/officeDocument/2006/relationships/customXml" Target="../ink/ink2523.xml"/><Relationship Id="rId19" Type="http://schemas.openxmlformats.org/officeDocument/2006/relationships/image" Target="../media/image11320.png"/><Relationship Id="rId224" Type="http://schemas.openxmlformats.org/officeDocument/2006/relationships/image" Target="../media/image12330.png"/><Relationship Id="rId266" Type="http://schemas.openxmlformats.org/officeDocument/2006/relationships/image" Target="../media/image12540.png"/><Relationship Id="rId431" Type="http://schemas.openxmlformats.org/officeDocument/2006/relationships/customXml" Target="../ink/ink2468.xml"/><Relationship Id="rId473" Type="http://schemas.openxmlformats.org/officeDocument/2006/relationships/customXml" Target="../ink/ink2489.xml"/><Relationship Id="rId529" Type="http://schemas.openxmlformats.org/officeDocument/2006/relationships/customXml" Target="../ink/ink2502.xml"/><Relationship Id="rId30" Type="http://schemas.openxmlformats.org/officeDocument/2006/relationships/customXml" Target="../ink/ink2268.xml"/><Relationship Id="rId126" Type="http://schemas.openxmlformats.org/officeDocument/2006/relationships/image" Target="../media/image11840.png"/><Relationship Id="rId168" Type="http://schemas.openxmlformats.org/officeDocument/2006/relationships/image" Target="../media/image12050.png"/><Relationship Id="rId333" Type="http://schemas.openxmlformats.org/officeDocument/2006/relationships/customXml" Target="../ink/ink2419.xml"/><Relationship Id="rId540" Type="http://schemas.openxmlformats.org/officeDocument/2006/relationships/image" Target="../media/image1375.png"/><Relationship Id="rId72" Type="http://schemas.openxmlformats.org/officeDocument/2006/relationships/customXml" Target="../ink/ink2289.xml"/><Relationship Id="rId375" Type="http://schemas.openxmlformats.org/officeDocument/2006/relationships/customXml" Target="../ink/ink2440.xml"/><Relationship Id="rId582" Type="http://schemas.openxmlformats.org/officeDocument/2006/relationships/image" Target="../media/image1397.png"/><Relationship Id="rId3" Type="http://schemas.openxmlformats.org/officeDocument/2006/relationships/image" Target="../media/image11240.png"/><Relationship Id="rId235" Type="http://schemas.openxmlformats.org/officeDocument/2006/relationships/customXml" Target="../ink/ink2370.xml"/><Relationship Id="rId277" Type="http://schemas.openxmlformats.org/officeDocument/2006/relationships/customXml" Target="../ink/ink2391.xml"/><Relationship Id="rId400" Type="http://schemas.openxmlformats.org/officeDocument/2006/relationships/image" Target="../media/image1321.png"/><Relationship Id="rId442" Type="http://schemas.openxmlformats.org/officeDocument/2006/relationships/image" Target="../media/image1342.png"/><Relationship Id="rId484" Type="http://schemas.openxmlformats.org/officeDocument/2006/relationships/image" Target="../media/image1363.png"/><Relationship Id="rId137" Type="http://schemas.openxmlformats.org/officeDocument/2006/relationships/customXml" Target="../ink/ink2321.xml"/><Relationship Id="rId302" Type="http://schemas.openxmlformats.org/officeDocument/2006/relationships/image" Target="../media/image12720.png"/><Relationship Id="rId344" Type="http://schemas.openxmlformats.org/officeDocument/2006/relationships/image" Target="../media/image1293.png"/><Relationship Id="rId41" Type="http://schemas.openxmlformats.org/officeDocument/2006/relationships/image" Target="../media/image11430.png"/><Relationship Id="rId83" Type="http://schemas.openxmlformats.org/officeDocument/2006/relationships/image" Target="../media/image11630.png"/><Relationship Id="rId179" Type="http://schemas.openxmlformats.org/officeDocument/2006/relationships/customXml" Target="../ink/ink2342.xml"/><Relationship Id="rId386" Type="http://schemas.openxmlformats.org/officeDocument/2006/relationships/image" Target="../media/image1314.png"/><Relationship Id="rId551" Type="http://schemas.openxmlformats.org/officeDocument/2006/relationships/customXml" Target="../ink/ink2513.xml"/><Relationship Id="rId593" Type="http://schemas.openxmlformats.org/officeDocument/2006/relationships/customXml" Target="../ink/ink2534.xml"/><Relationship Id="rId190" Type="http://schemas.openxmlformats.org/officeDocument/2006/relationships/image" Target="../media/image12160.png"/><Relationship Id="rId204" Type="http://schemas.openxmlformats.org/officeDocument/2006/relationships/image" Target="../media/image12230.png"/><Relationship Id="rId246" Type="http://schemas.openxmlformats.org/officeDocument/2006/relationships/image" Target="../media/image12440.png"/><Relationship Id="rId288" Type="http://schemas.openxmlformats.org/officeDocument/2006/relationships/image" Target="../media/image12650.png"/><Relationship Id="rId411" Type="http://schemas.openxmlformats.org/officeDocument/2006/relationships/customXml" Target="../ink/ink2458.xml"/><Relationship Id="rId453" Type="http://schemas.openxmlformats.org/officeDocument/2006/relationships/customXml" Target="../ink/ink2479.xml"/><Relationship Id="rId106" Type="http://schemas.openxmlformats.org/officeDocument/2006/relationships/image" Target="../media/image11740.png"/><Relationship Id="rId313" Type="http://schemas.openxmlformats.org/officeDocument/2006/relationships/customXml" Target="../ink/ink2409.xml"/><Relationship Id="rId10" Type="http://schemas.openxmlformats.org/officeDocument/2006/relationships/customXml" Target="../ink/ink2258.xml"/><Relationship Id="rId52" Type="http://schemas.openxmlformats.org/officeDocument/2006/relationships/customXml" Target="../ink/ink2279.xml"/><Relationship Id="rId94" Type="http://schemas.openxmlformats.org/officeDocument/2006/relationships/image" Target="../media/image11680.png"/><Relationship Id="rId148" Type="http://schemas.openxmlformats.org/officeDocument/2006/relationships/image" Target="../media/image11950.png"/><Relationship Id="rId355" Type="http://schemas.openxmlformats.org/officeDocument/2006/relationships/customXml" Target="../ink/ink2430.xml"/><Relationship Id="rId397" Type="http://schemas.openxmlformats.org/officeDocument/2006/relationships/customXml" Target="../ink/ink2451.xml"/><Relationship Id="rId520" Type="http://schemas.openxmlformats.org/officeDocument/2006/relationships/image" Target="../media/image1365.png"/><Relationship Id="rId562" Type="http://schemas.openxmlformats.org/officeDocument/2006/relationships/image" Target="../media/image1387.png"/><Relationship Id="rId215" Type="http://schemas.openxmlformats.org/officeDocument/2006/relationships/customXml" Target="../ink/ink2360.xml"/><Relationship Id="rId257" Type="http://schemas.openxmlformats.org/officeDocument/2006/relationships/customXml" Target="../ink/ink2381.xml"/><Relationship Id="rId422" Type="http://schemas.openxmlformats.org/officeDocument/2006/relationships/image" Target="../media/image1332.png"/><Relationship Id="rId464" Type="http://schemas.openxmlformats.org/officeDocument/2006/relationships/image" Target="../media/image1353.png"/><Relationship Id="rId299" Type="http://schemas.openxmlformats.org/officeDocument/2006/relationships/customXml" Target="../ink/ink2402.xml"/><Relationship Id="rId63" Type="http://schemas.openxmlformats.org/officeDocument/2006/relationships/image" Target="../media/image11540.png"/><Relationship Id="rId159" Type="http://schemas.openxmlformats.org/officeDocument/2006/relationships/customXml" Target="../ink/ink2332.xml"/><Relationship Id="rId366" Type="http://schemas.openxmlformats.org/officeDocument/2006/relationships/image" Target="../media/image1304.png"/><Relationship Id="rId573" Type="http://schemas.openxmlformats.org/officeDocument/2006/relationships/customXml" Target="../ink/ink2524.xml"/><Relationship Id="rId226" Type="http://schemas.openxmlformats.org/officeDocument/2006/relationships/image" Target="../media/image12340.png"/><Relationship Id="rId433" Type="http://schemas.openxmlformats.org/officeDocument/2006/relationships/customXml" Target="../ink/ink2469.xml"/><Relationship Id="rId74" Type="http://schemas.openxmlformats.org/officeDocument/2006/relationships/customXml" Target="../ink/ink2290.xml"/><Relationship Id="rId377" Type="http://schemas.openxmlformats.org/officeDocument/2006/relationships/customXml" Target="../ink/ink2441.xml"/><Relationship Id="rId584" Type="http://schemas.openxmlformats.org/officeDocument/2006/relationships/image" Target="../media/image1398.png"/><Relationship Id="rId5" Type="http://schemas.openxmlformats.org/officeDocument/2006/relationships/image" Target="../media/image11250.png"/><Relationship Id="rId237" Type="http://schemas.openxmlformats.org/officeDocument/2006/relationships/customXml" Target="../ink/ink2371.xml"/><Relationship Id="rId444" Type="http://schemas.openxmlformats.org/officeDocument/2006/relationships/image" Target="../media/image1343.png"/><Relationship Id="rId290" Type="http://schemas.openxmlformats.org/officeDocument/2006/relationships/image" Target="../media/image12660.png"/><Relationship Id="rId304" Type="http://schemas.openxmlformats.org/officeDocument/2006/relationships/image" Target="../media/image12730.png"/><Relationship Id="rId388" Type="http://schemas.openxmlformats.org/officeDocument/2006/relationships/image" Target="../media/image1315.png"/><Relationship Id="rId85" Type="http://schemas.openxmlformats.org/officeDocument/2006/relationships/image" Target="../media/image11640.png"/><Relationship Id="rId150" Type="http://schemas.openxmlformats.org/officeDocument/2006/relationships/image" Target="../media/image11960.png"/><Relationship Id="rId595" Type="http://schemas.openxmlformats.org/officeDocument/2006/relationships/customXml" Target="../ink/ink2535.xml"/><Relationship Id="rId248" Type="http://schemas.openxmlformats.org/officeDocument/2006/relationships/image" Target="../media/image12450.png"/><Relationship Id="rId455" Type="http://schemas.openxmlformats.org/officeDocument/2006/relationships/customXml" Target="../ink/ink2480.xml"/><Relationship Id="rId12" Type="http://schemas.openxmlformats.org/officeDocument/2006/relationships/customXml" Target="../ink/ink2259.xml"/><Relationship Id="rId108" Type="http://schemas.openxmlformats.org/officeDocument/2006/relationships/image" Target="../media/image11750.png"/><Relationship Id="rId315" Type="http://schemas.openxmlformats.org/officeDocument/2006/relationships/customXml" Target="../ink/ink2410.xml"/><Relationship Id="rId522" Type="http://schemas.openxmlformats.org/officeDocument/2006/relationships/image" Target="../media/image1366.png"/><Relationship Id="rId96" Type="http://schemas.openxmlformats.org/officeDocument/2006/relationships/image" Target="../media/image11690.png"/><Relationship Id="rId161" Type="http://schemas.openxmlformats.org/officeDocument/2006/relationships/customXml" Target="../ink/ink2333.xml"/><Relationship Id="rId399" Type="http://schemas.openxmlformats.org/officeDocument/2006/relationships/customXml" Target="../ink/ink2452.xml"/><Relationship Id="rId259" Type="http://schemas.openxmlformats.org/officeDocument/2006/relationships/customXml" Target="../ink/ink2382.xml"/><Relationship Id="rId466" Type="http://schemas.openxmlformats.org/officeDocument/2006/relationships/image" Target="../media/image1354.png"/><Relationship Id="rId23" Type="http://schemas.openxmlformats.org/officeDocument/2006/relationships/image" Target="../media/image11340.png"/><Relationship Id="rId119" Type="http://schemas.openxmlformats.org/officeDocument/2006/relationships/customXml" Target="../ink/ink2312.xml"/><Relationship Id="rId326" Type="http://schemas.openxmlformats.org/officeDocument/2006/relationships/image" Target="../media/image12840.png"/><Relationship Id="rId533" Type="http://schemas.openxmlformats.org/officeDocument/2006/relationships/customXml" Target="../ink/ink2504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95.xml"/><Relationship Id="rId21" Type="http://schemas.openxmlformats.org/officeDocument/2006/relationships/customXml" Target="../ink/ink2547.xml"/><Relationship Id="rId42" Type="http://schemas.openxmlformats.org/officeDocument/2006/relationships/image" Target="../media/image13990.png"/><Relationship Id="rId63" Type="http://schemas.openxmlformats.org/officeDocument/2006/relationships/customXml" Target="../ink/ink2568.xml"/><Relationship Id="rId84" Type="http://schemas.openxmlformats.org/officeDocument/2006/relationships/image" Target="../media/image1419.png"/><Relationship Id="rId138" Type="http://schemas.openxmlformats.org/officeDocument/2006/relationships/image" Target="../media/image1446.png"/><Relationship Id="rId159" Type="http://schemas.openxmlformats.org/officeDocument/2006/relationships/customXml" Target="../ink/ink2616.xml"/><Relationship Id="rId170" Type="http://schemas.openxmlformats.org/officeDocument/2006/relationships/image" Target="../media/image1462.png"/><Relationship Id="rId191" Type="http://schemas.openxmlformats.org/officeDocument/2006/relationships/customXml" Target="../ink/ink2632.xml"/><Relationship Id="rId205" Type="http://schemas.openxmlformats.org/officeDocument/2006/relationships/customXml" Target="../ink/ink2639.xml"/><Relationship Id="rId107" Type="http://schemas.openxmlformats.org/officeDocument/2006/relationships/customXml" Target="../ink/ink2590.xml"/><Relationship Id="rId11" Type="http://schemas.openxmlformats.org/officeDocument/2006/relationships/customXml" Target="../ink/ink2542.xml"/><Relationship Id="rId32" Type="http://schemas.openxmlformats.org/officeDocument/2006/relationships/image" Target="../media/image13940.png"/><Relationship Id="rId53" Type="http://schemas.openxmlformats.org/officeDocument/2006/relationships/customXml" Target="../ink/ink2563.xml"/><Relationship Id="rId74" Type="http://schemas.openxmlformats.org/officeDocument/2006/relationships/image" Target="../media/image1414.png"/><Relationship Id="rId128" Type="http://schemas.openxmlformats.org/officeDocument/2006/relationships/image" Target="../media/image1441.png"/><Relationship Id="rId149" Type="http://schemas.openxmlformats.org/officeDocument/2006/relationships/customXml" Target="../ink/ink2611.xml"/><Relationship Id="rId5" Type="http://schemas.openxmlformats.org/officeDocument/2006/relationships/customXml" Target="../ink/ink2539.xml"/><Relationship Id="rId95" Type="http://schemas.openxmlformats.org/officeDocument/2006/relationships/customXml" Target="../ink/ink2584.xml"/><Relationship Id="rId160" Type="http://schemas.openxmlformats.org/officeDocument/2006/relationships/image" Target="../media/image1457.png"/><Relationship Id="rId181" Type="http://schemas.openxmlformats.org/officeDocument/2006/relationships/customXml" Target="../ink/ink2627.xml"/><Relationship Id="rId22" Type="http://schemas.openxmlformats.org/officeDocument/2006/relationships/image" Target="../media/image13890.png"/><Relationship Id="rId43" Type="http://schemas.openxmlformats.org/officeDocument/2006/relationships/customXml" Target="../ink/ink2558.xml"/><Relationship Id="rId64" Type="http://schemas.openxmlformats.org/officeDocument/2006/relationships/image" Target="../media/image1409.png"/><Relationship Id="rId118" Type="http://schemas.openxmlformats.org/officeDocument/2006/relationships/image" Target="../media/image1436.png"/><Relationship Id="rId139" Type="http://schemas.openxmlformats.org/officeDocument/2006/relationships/customXml" Target="../ink/ink2606.xml"/><Relationship Id="rId85" Type="http://schemas.openxmlformats.org/officeDocument/2006/relationships/customXml" Target="../ink/ink2579.xml"/><Relationship Id="rId150" Type="http://schemas.openxmlformats.org/officeDocument/2006/relationships/image" Target="../media/image1452.png"/><Relationship Id="rId171" Type="http://schemas.openxmlformats.org/officeDocument/2006/relationships/customXml" Target="../ink/ink2622.xml"/><Relationship Id="rId192" Type="http://schemas.openxmlformats.org/officeDocument/2006/relationships/image" Target="../media/image1473.png"/><Relationship Id="rId206" Type="http://schemas.openxmlformats.org/officeDocument/2006/relationships/image" Target="../media/image1480.png"/><Relationship Id="rId12" Type="http://schemas.openxmlformats.org/officeDocument/2006/relationships/image" Target="../media/image13840.png"/><Relationship Id="rId33" Type="http://schemas.openxmlformats.org/officeDocument/2006/relationships/customXml" Target="../ink/ink2553.xml"/><Relationship Id="rId108" Type="http://schemas.openxmlformats.org/officeDocument/2006/relationships/image" Target="../media/image1431.png"/><Relationship Id="rId129" Type="http://schemas.openxmlformats.org/officeDocument/2006/relationships/customXml" Target="../ink/ink2601.xml"/><Relationship Id="rId54" Type="http://schemas.openxmlformats.org/officeDocument/2006/relationships/image" Target="../media/image14040.png"/><Relationship Id="rId75" Type="http://schemas.openxmlformats.org/officeDocument/2006/relationships/customXml" Target="../ink/ink2574.xml"/><Relationship Id="rId96" Type="http://schemas.openxmlformats.org/officeDocument/2006/relationships/image" Target="../media/image1425.png"/><Relationship Id="rId140" Type="http://schemas.openxmlformats.org/officeDocument/2006/relationships/image" Target="../media/image1447.png"/><Relationship Id="rId161" Type="http://schemas.openxmlformats.org/officeDocument/2006/relationships/customXml" Target="../ink/ink2617.xml"/><Relationship Id="rId182" Type="http://schemas.openxmlformats.org/officeDocument/2006/relationships/image" Target="../media/image1468.png"/><Relationship Id="rId6" Type="http://schemas.openxmlformats.org/officeDocument/2006/relationships/image" Target="../media/image13810.png"/><Relationship Id="rId23" Type="http://schemas.openxmlformats.org/officeDocument/2006/relationships/customXml" Target="../ink/ink2548.xml"/><Relationship Id="rId119" Type="http://schemas.openxmlformats.org/officeDocument/2006/relationships/customXml" Target="../ink/ink2596.xml"/><Relationship Id="rId44" Type="http://schemas.openxmlformats.org/officeDocument/2006/relationships/image" Target="../media/image14000.png"/><Relationship Id="rId65" Type="http://schemas.openxmlformats.org/officeDocument/2006/relationships/customXml" Target="../ink/ink2569.xml"/><Relationship Id="rId86" Type="http://schemas.openxmlformats.org/officeDocument/2006/relationships/image" Target="../media/image1420.png"/><Relationship Id="rId130" Type="http://schemas.openxmlformats.org/officeDocument/2006/relationships/image" Target="../media/image1442.png"/><Relationship Id="rId151" Type="http://schemas.openxmlformats.org/officeDocument/2006/relationships/customXml" Target="../ink/ink2612.xml"/><Relationship Id="rId172" Type="http://schemas.openxmlformats.org/officeDocument/2006/relationships/image" Target="../media/image1463.png"/><Relationship Id="rId193" Type="http://schemas.openxmlformats.org/officeDocument/2006/relationships/customXml" Target="../ink/ink2633.xml"/><Relationship Id="rId207" Type="http://schemas.openxmlformats.org/officeDocument/2006/relationships/customXml" Target="../ink/ink2640.xml"/><Relationship Id="rId13" Type="http://schemas.openxmlformats.org/officeDocument/2006/relationships/customXml" Target="../ink/ink2543.xml"/><Relationship Id="rId109" Type="http://schemas.openxmlformats.org/officeDocument/2006/relationships/customXml" Target="../ink/ink2591.xml"/><Relationship Id="rId34" Type="http://schemas.openxmlformats.org/officeDocument/2006/relationships/image" Target="../media/image13950.png"/><Relationship Id="rId55" Type="http://schemas.openxmlformats.org/officeDocument/2006/relationships/customXml" Target="../ink/ink2564.xml"/><Relationship Id="rId76" Type="http://schemas.openxmlformats.org/officeDocument/2006/relationships/image" Target="../media/image1415.png"/><Relationship Id="rId97" Type="http://schemas.openxmlformats.org/officeDocument/2006/relationships/customXml" Target="../ink/ink2585.xml"/><Relationship Id="rId120" Type="http://schemas.openxmlformats.org/officeDocument/2006/relationships/image" Target="../media/image1437.png"/><Relationship Id="rId141" Type="http://schemas.openxmlformats.org/officeDocument/2006/relationships/customXml" Target="../ink/ink2607.xml"/><Relationship Id="rId7" Type="http://schemas.openxmlformats.org/officeDocument/2006/relationships/customXml" Target="../ink/ink2540.xml"/><Relationship Id="rId162" Type="http://schemas.openxmlformats.org/officeDocument/2006/relationships/image" Target="../media/image1458.png"/><Relationship Id="rId183" Type="http://schemas.openxmlformats.org/officeDocument/2006/relationships/customXml" Target="../ink/ink2628.xml"/><Relationship Id="rId24" Type="http://schemas.openxmlformats.org/officeDocument/2006/relationships/image" Target="../media/image13900.png"/><Relationship Id="rId45" Type="http://schemas.openxmlformats.org/officeDocument/2006/relationships/customXml" Target="../ink/ink2559.xml"/><Relationship Id="rId66" Type="http://schemas.openxmlformats.org/officeDocument/2006/relationships/image" Target="../media/image1410.png"/><Relationship Id="rId87" Type="http://schemas.openxmlformats.org/officeDocument/2006/relationships/customXml" Target="../ink/ink2580.xml"/><Relationship Id="rId110" Type="http://schemas.openxmlformats.org/officeDocument/2006/relationships/image" Target="../media/image1432.png"/><Relationship Id="rId131" Type="http://schemas.openxmlformats.org/officeDocument/2006/relationships/customXml" Target="../ink/ink2602.xml"/><Relationship Id="rId61" Type="http://schemas.openxmlformats.org/officeDocument/2006/relationships/customXml" Target="../ink/ink2567.xml"/><Relationship Id="rId82" Type="http://schemas.openxmlformats.org/officeDocument/2006/relationships/image" Target="../media/image1418.png"/><Relationship Id="rId152" Type="http://schemas.openxmlformats.org/officeDocument/2006/relationships/image" Target="../media/image1453.png"/><Relationship Id="rId173" Type="http://schemas.openxmlformats.org/officeDocument/2006/relationships/customXml" Target="../ink/ink2623.xml"/><Relationship Id="rId194" Type="http://schemas.openxmlformats.org/officeDocument/2006/relationships/image" Target="../media/image1474.png"/><Relationship Id="rId199" Type="http://schemas.openxmlformats.org/officeDocument/2006/relationships/customXml" Target="../ink/ink2636.xml"/><Relationship Id="rId203" Type="http://schemas.openxmlformats.org/officeDocument/2006/relationships/customXml" Target="../ink/ink2638.xml"/><Relationship Id="rId208" Type="http://schemas.openxmlformats.org/officeDocument/2006/relationships/image" Target="../media/image1481.png"/><Relationship Id="rId19" Type="http://schemas.openxmlformats.org/officeDocument/2006/relationships/customXml" Target="../ink/ink2546.xml"/><Relationship Id="rId14" Type="http://schemas.openxmlformats.org/officeDocument/2006/relationships/image" Target="../media/image13850.png"/><Relationship Id="rId30" Type="http://schemas.openxmlformats.org/officeDocument/2006/relationships/image" Target="../media/image13930.png"/><Relationship Id="rId35" Type="http://schemas.openxmlformats.org/officeDocument/2006/relationships/customXml" Target="../ink/ink2554.xml"/><Relationship Id="rId56" Type="http://schemas.openxmlformats.org/officeDocument/2006/relationships/image" Target="../media/image14050.png"/><Relationship Id="rId77" Type="http://schemas.openxmlformats.org/officeDocument/2006/relationships/customXml" Target="../ink/ink2575.xml"/><Relationship Id="rId100" Type="http://schemas.openxmlformats.org/officeDocument/2006/relationships/image" Target="../media/image1427.png"/><Relationship Id="rId105" Type="http://schemas.openxmlformats.org/officeDocument/2006/relationships/customXml" Target="../ink/ink2589.xml"/><Relationship Id="rId126" Type="http://schemas.openxmlformats.org/officeDocument/2006/relationships/image" Target="../media/image1440.png"/><Relationship Id="rId147" Type="http://schemas.openxmlformats.org/officeDocument/2006/relationships/customXml" Target="../ink/ink2610.xml"/><Relationship Id="rId168" Type="http://schemas.openxmlformats.org/officeDocument/2006/relationships/image" Target="../media/image1461.png"/><Relationship Id="rId8" Type="http://schemas.openxmlformats.org/officeDocument/2006/relationships/image" Target="../media/image13820.png"/><Relationship Id="rId51" Type="http://schemas.openxmlformats.org/officeDocument/2006/relationships/customXml" Target="../ink/ink2562.xml"/><Relationship Id="rId72" Type="http://schemas.openxmlformats.org/officeDocument/2006/relationships/image" Target="../media/image1413.png"/><Relationship Id="rId93" Type="http://schemas.openxmlformats.org/officeDocument/2006/relationships/customXml" Target="../ink/ink2583.xml"/><Relationship Id="rId98" Type="http://schemas.openxmlformats.org/officeDocument/2006/relationships/image" Target="../media/image1426.png"/><Relationship Id="rId121" Type="http://schemas.openxmlformats.org/officeDocument/2006/relationships/customXml" Target="../ink/ink2597.xml"/><Relationship Id="rId142" Type="http://schemas.openxmlformats.org/officeDocument/2006/relationships/image" Target="../media/image1448.png"/><Relationship Id="rId163" Type="http://schemas.openxmlformats.org/officeDocument/2006/relationships/customXml" Target="../ink/ink2618.xml"/><Relationship Id="rId184" Type="http://schemas.openxmlformats.org/officeDocument/2006/relationships/image" Target="../media/image1469.png"/><Relationship Id="rId189" Type="http://schemas.openxmlformats.org/officeDocument/2006/relationships/customXml" Target="../ink/ink2631.xml"/><Relationship Id="rId3" Type="http://schemas.openxmlformats.org/officeDocument/2006/relationships/customXml" Target="../ink/ink2538.xml"/><Relationship Id="rId25" Type="http://schemas.openxmlformats.org/officeDocument/2006/relationships/customXml" Target="../ink/ink2549.xml"/><Relationship Id="rId46" Type="http://schemas.openxmlformats.org/officeDocument/2006/relationships/image" Target="../media/image14010.png"/><Relationship Id="rId67" Type="http://schemas.openxmlformats.org/officeDocument/2006/relationships/customXml" Target="../ink/ink2570.xml"/><Relationship Id="rId116" Type="http://schemas.openxmlformats.org/officeDocument/2006/relationships/image" Target="../media/image1435.png"/><Relationship Id="rId137" Type="http://schemas.openxmlformats.org/officeDocument/2006/relationships/customXml" Target="../ink/ink2605.xml"/><Relationship Id="rId158" Type="http://schemas.openxmlformats.org/officeDocument/2006/relationships/image" Target="../media/image1456.png"/><Relationship Id="rId20" Type="http://schemas.openxmlformats.org/officeDocument/2006/relationships/image" Target="../media/image13880.png"/><Relationship Id="rId41" Type="http://schemas.openxmlformats.org/officeDocument/2006/relationships/customXml" Target="../ink/ink2557.xml"/><Relationship Id="rId62" Type="http://schemas.openxmlformats.org/officeDocument/2006/relationships/image" Target="../media/image1408.png"/><Relationship Id="rId83" Type="http://schemas.openxmlformats.org/officeDocument/2006/relationships/customXml" Target="../ink/ink2578.xml"/><Relationship Id="rId88" Type="http://schemas.openxmlformats.org/officeDocument/2006/relationships/image" Target="../media/image1421.png"/><Relationship Id="rId111" Type="http://schemas.openxmlformats.org/officeDocument/2006/relationships/customXml" Target="../ink/ink2592.xml"/><Relationship Id="rId132" Type="http://schemas.openxmlformats.org/officeDocument/2006/relationships/image" Target="../media/image1443.png"/><Relationship Id="rId153" Type="http://schemas.openxmlformats.org/officeDocument/2006/relationships/customXml" Target="../ink/ink2613.xml"/><Relationship Id="rId174" Type="http://schemas.openxmlformats.org/officeDocument/2006/relationships/image" Target="../media/image1464.png"/><Relationship Id="rId179" Type="http://schemas.openxmlformats.org/officeDocument/2006/relationships/customXml" Target="../ink/ink2626.xml"/><Relationship Id="rId195" Type="http://schemas.openxmlformats.org/officeDocument/2006/relationships/customXml" Target="../ink/ink2634.xml"/><Relationship Id="rId209" Type="http://schemas.openxmlformats.org/officeDocument/2006/relationships/customXml" Target="../ink/ink2641.xml"/><Relationship Id="rId190" Type="http://schemas.openxmlformats.org/officeDocument/2006/relationships/image" Target="../media/image1472.png"/><Relationship Id="rId204" Type="http://schemas.openxmlformats.org/officeDocument/2006/relationships/image" Target="../media/image1479.png"/><Relationship Id="rId15" Type="http://schemas.openxmlformats.org/officeDocument/2006/relationships/customXml" Target="../ink/ink2544.xml"/><Relationship Id="rId36" Type="http://schemas.openxmlformats.org/officeDocument/2006/relationships/image" Target="../media/image13960.png"/><Relationship Id="rId57" Type="http://schemas.openxmlformats.org/officeDocument/2006/relationships/customXml" Target="../ink/ink2565.xml"/><Relationship Id="rId106" Type="http://schemas.openxmlformats.org/officeDocument/2006/relationships/image" Target="../media/image1430.png"/><Relationship Id="rId127" Type="http://schemas.openxmlformats.org/officeDocument/2006/relationships/customXml" Target="../ink/ink2600.xml"/><Relationship Id="rId10" Type="http://schemas.openxmlformats.org/officeDocument/2006/relationships/image" Target="../media/image13830.png"/><Relationship Id="rId31" Type="http://schemas.openxmlformats.org/officeDocument/2006/relationships/customXml" Target="../ink/ink2552.xml"/><Relationship Id="rId52" Type="http://schemas.openxmlformats.org/officeDocument/2006/relationships/image" Target="../media/image14030.png"/><Relationship Id="rId73" Type="http://schemas.openxmlformats.org/officeDocument/2006/relationships/customXml" Target="../ink/ink2573.xml"/><Relationship Id="rId78" Type="http://schemas.openxmlformats.org/officeDocument/2006/relationships/image" Target="../media/image1416.png"/><Relationship Id="rId94" Type="http://schemas.openxmlformats.org/officeDocument/2006/relationships/image" Target="../media/image1424.png"/><Relationship Id="rId99" Type="http://schemas.openxmlformats.org/officeDocument/2006/relationships/customXml" Target="../ink/ink2586.xml"/><Relationship Id="rId101" Type="http://schemas.openxmlformats.org/officeDocument/2006/relationships/customXml" Target="../ink/ink2587.xml"/><Relationship Id="rId122" Type="http://schemas.openxmlformats.org/officeDocument/2006/relationships/image" Target="../media/image1438.png"/><Relationship Id="rId143" Type="http://schemas.openxmlformats.org/officeDocument/2006/relationships/customXml" Target="../ink/ink2608.xml"/><Relationship Id="rId148" Type="http://schemas.openxmlformats.org/officeDocument/2006/relationships/image" Target="../media/image1451.png"/><Relationship Id="rId164" Type="http://schemas.openxmlformats.org/officeDocument/2006/relationships/image" Target="../media/image1459.png"/><Relationship Id="rId169" Type="http://schemas.openxmlformats.org/officeDocument/2006/relationships/customXml" Target="../ink/ink2621.xml"/><Relationship Id="rId185" Type="http://schemas.openxmlformats.org/officeDocument/2006/relationships/customXml" Target="../ink/ink2629.xml"/><Relationship Id="rId4" Type="http://schemas.openxmlformats.org/officeDocument/2006/relationships/image" Target="../media/image13800.png"/><Relationship Id="rId9" Type="http://schemas.openxmlformats.org/officeDocument/2006/relationships/customXml" Target="../ink/ink2541.xml"/><Relationship Id="rId180" Type="http://schemas.openxmlformats.org/officeDocument/2006/relationships/image" Target="../media/image1467.png"/><Relationship Id="rId210" Type="http://schemas.openxmlformats.org/officeDocument/2006/relationships/image" Target="../media/image1482.png"/><Relationship Id="rId26" Type="http://schemas.openxmlformats.org/officeDocument/2006/relationships/image" Target="../media/image13910.png"/><Relationship Id="rId47" Type="http://schemas.openxmlformats.org/officeDocument/2006/relationships/customXml" Target="../ink/ink2560.xml"/><Relationship Id="rId68" Type="http://schemas.openxmlformats.org/officeDocument/2006/relationships/image" Target="../media/image1411.png"/><Relationship Id="rId89" Type="http://schemas.openxmlformats.org/officeDocument/2006/relationships/customXml" Target="../ink/ink2581.xml"/><Relationship Id="rId112" Type="http://schemas.openxmlformats.org/officeDocument/2006/relationships/image" Target="../media/image1433.png"/><Relationship Id="rId133" Type="http://schemas.openxmlformats.org/officeDocument/2006/relationships/customXml" Target="../ink/ink2603.xml"/><Relationship Id="rId154" Type="http://schemas.openxmlformats.org/officeDocument/2006/relationships/image" Target="../media/image1454.png"/><Relationship Id="rId175" Type="http://schemas.openxmlformats.org/officeDocument/2006/relationships/customXml" Target="../ink/ink2624.xml"/><Relationship Id="rId196" Type="http://schemas.openxmlformats.org/officeDocument/2006/relationships/image" Target="../media/image1475.png"/><Relationship Id="rId200" Type="http://schemas.openxmlformats.org/officeDocument/2006/relationships/image" Target="../media/image1477.png"/><Relationship Id="rId16" Type="http://schemas.openxmlformats.org/officeDocument/2006/relationships/image" Target="../media/image13860.png"/><Relationship Id="rId37" Type="http://schemas.openxmlformats.org/officeDocument/2006/relationships/customXml" Target="../ink/ink2555.xml"/><Relationship Id="rId58" Type="http://schemas.openxmlformats.org/officeDocument/2006/relationships/image" Target="../media/image14060.png"/><Relationship Id="rId79" Type="http://schemas.openxmlformats.org/officeDocument/2006/relationships/customXml" Target="../ink/ink2576.xml"/><Relationship Id="rId102" Type="http://schemas.openxmlformats.org/officeDocument/2006/relationships/image" Target="../media/image1428.png"/><Relationship Id="rId123" Type="http://schemas.openxmlformats.org/officeDocument/2006/relationships/customXml" Target="../ink/ink2598.xml"/><Relationship Id="rId144" Type="http://schemas.openxmlformats.org/officeDocument/2006/relationships/image" Target="../media/image1449.png"/><Relationship Id="rId90" Type="http://schemas.openxmlformats.org/officeDocument/2006/relationships/image" Target="../media/image1422.png"/><Relationship Id="rId165" Type="http://schemas.openxmlformats.org/officeDocument/2006/relationships/customXml" Target="../ink/ink2619.xml"/><Relationship Id="rId186" Type="http://schemas.openxmlformats.org/officeDocument/2006/relationships/image" Target="../media/image1470.png"/><Relationship Id="rId27" Type="http://schemas.openxmlformats.org/officeDocument/2006/relationships/customXml" Target="../ink/ink2550.xml"/><Relationship Id="rId48" Type="http://schemas.openxmlformats.org/officeDocument/2006/relationships/image" Target="../media/image14020.png"/><Relationship Id="rId69" Type="http://schemas.openxmlformats.org/officeDocument/2006/relationships/customXml" Target="../ink/ink2571.xml"/><Relationship Id="rId113" Type="http://schemas.openxmlformats.org/officeDocument/2006/relationships/customXml" Target="../ink/ink2593.xml"/><Relationship Id="rId134" Type="http://schemas.openxmlformats.org/officeDocument/2006/relationships/image" Target="../media/image1444.png"/><Relationship Id="rId80" Type="http://schemas.openxmlformats.org/officeDocument/2006/relationships/image" Target="../media/image1417.png"/><Relationship Id="rId155" Type="http://schemas.openxmlformats.org/officeDocument/2006/relationships/customXml" Target="../ink/ink2614.xml"/><Relationship Id="rId176" Type="http://schemas.openxmlformats.org/officeDocument/2006/relationships/image" Target="../media/image1465.png"/><Relationship Id="rId197" Type="http://schemas.openxmlformats.org/officeDocument/2006/relationships/customXml" Target="../ink/ink2635.xml"/><Relationship Id="rId201" Type="http://schemas.openxmlformats.org/officeDocument/2006/relationships/customXml" Target="../ink/ink2637.xml"/><Relationship Id="rId17" Type="http://schemas.openxmlformats.org/officeDocument/2006/relationships/customXml" Target="../ink/ink2545.xml"/><Relationship Id="rId38" Type="http://schemas.openxmlformats.org/officeDocument/2006/relationships/image" Target="../media/image13970.png"/><Relationship Id="rId59" Type="http://schemas.openxmlformats.org/officeDocument/2006/relationships/customXml" Target="../ink/ink2566.xml"/><Relationship Id="rId103" Type="http://schemas.openxmlformats.org/officeDocument/2006/relationships/customXml" Target="../ink/ink2588.xml"/><Relationship Id="rId124" Type="http://schemas.openxmlformats.org/officeDocument/2006/relationships/image" Target="../media/image1439.png"/><Relationship Id="rId70" Type="http://schemas.openxmlformats.org/officeDocument/2006/relationships/image" Target="../media/image1412.png"/><Relationship Id="rId91" Type="http://schemas.openxmlformats.org/officeDocument/2006/relationships/customXml" Target="../ink/ink2582.xml"/><Relationship Id="rId145" Type="http://schemas.openxmlformats.org/officeDocument/2006/relationships/customXml" Target="../ink/ink2609.xml"/><Relationship Id="rId166" Type="http://schemas.openxmlformats.org/officeDocument/2006/relationships/image" Target="../media/image1460.png"/><Relationship Id="rId187" Type="http://schemas.openxmlformats.org/officeDocument/2006/relationships/customXml" Target="../ink/ink2630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3920.png"/><Relationship Id="rId49" Type="http://schemas.openxmlformats.org/officeDocument/2006/relationships/customXml" Target="../ink/ink2561.xml"/><Relationship Id="rId114" Type="http://schemas.openxmlformats.org/officeDocument/2006/relationships/image" Target="../media/image1434.png"/><Relationship Id="rId60" Type="http://schemas.openxmlformats.org/officeDocument/2006/relationships/image" Target="../media/image1407.png"/><Relationship Id="rId81" Type="http://schemas.openxmlformats.org/officeDocument/2006/relationships/customXml" Target="../ink/ink2577.xml"/><Relationship Id="rId135" Type="http://schemas.openxmlformats.org/officeDocument/2006/relationships/customXml" Target="../ink/ink2604.xml"/><Relationship Id="rId156" Type="http://schemas.openxmlformats.org/officeDocument/2006/relationships/image" Target="../media/image1455.png"/><Relationship Id="rId177" Type="http://schemas.openxmlformats.org/officeDocument/2006/relationships/customXml" Target="../ink/ink2625.xml"/><Relationship Id="rId198" Type="http://schemas.openxmlformats.org/officeDocument/2006/relationships/image" Target="../media/image1476.png"/><Relationship Id="rId202" Type="http://schemas.openxmlformats.org/officeDocument/2006/relationships/image" Target="../media/image1478.png"/><Relationship Id="rId18" Type="http://schemas.openxmlformats.org/officeDocument/2006/relationships/image" Target="../media/image13870.png"/><Relationship Id="rId39" Type="http://schemas.openxmlformats.org/officeDocument/2006/relationships/customXml" Target="../ink/ink2556.xml"/><Relationship Id="rId50" Type="http://schemas.openxmlformats.org/officeDocument/2006/relationships/image" Target="../media/image11300.png"/><Relationship Id="rId104" Type="http://schemas.openxmlformats.org/officeDocument/2006/relationships/image" Target="../media/image1429.png"/><Relationship Id="rId125" Type="http://schemas.openxmlformats.org/officeDocument/2006/relationships/customXml" Target="../ink/ink2599.xml"/><Relationship Id="rId146" Type="http://schemas.openxmlformats.org/officeDocument/2006/relationships/image" Target="../media/image1450.png"/><Relationship Id="rId167" Type="http://schemas.openxmlformats.org/officeDocument/2006/relationships/customXml" Target="../ink/ink2620.xml"/><Relationship Id="rId188" Type="http://schemas.openxmlformats.org/officeDocument/2006/relationships/image" Target="../media/image1471.png"/><Relationship Id="rId71" Type="http://schemas.openxmlformats.org/officeDocument/2006/relationships/customXml" Target="../ink/ink2572.xml"/><Relationship Id="rId92" Type="http://schemas.openxmlformats.org/officeDocument/2006/relationships/image" Target="../media/image1423.png"/><Relationship Id="rId2" Type="http://schemas.openxmlformats.org/officeDocument/2006/relationships/image" Target="../media/image5.emf"/><Relationship Id="rId29" Type="http://schemas.openxmlformats.org/officeDocument/2006/relationships/customXml" Target="../ink/ink2551.xml"/><Relationship Id="rId40" Type="http://schemas.openxmlformats.org/officeDocument/2006/relationships/image" Target="../media/image13980.png"/><Relationship Id="rId115" Type="http://schemas.openxmlformats.org/officeDocument/2006/relationships/customXml" Target="../ink/ink2594.xml"/><Relationship Id="rId136" Type="http://schemas.openxmlformats.org/officeDocument/2006/relationships/image" Target="../media/image1445.png"/><Relationship Id="rId157" Type="http://schemas.openxmlformats.org/officeDocument/2006/relationships/customXml" Target="../ink/ink2615.xml"/><Relationship Id="rId178" Type="http://schemas.openxmlformats.org/officeDocument/2006/relationships/image" Target="../media/image1466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99.xml"/><Relationship Id="rId21" Type="http://schemas.openxmlformats.org/officeDocument/2006/relationships/customXml" Target="../ink/ink2651.xml"/><Relationship Id="rId63" Type="http://schemas.openxmlformats.org/officeDocument/2006/relationships/customXml" Target="../ink/ink2672.xml"/><Relationship Id="rId159" Type="http://schemas.openxmlformats.org/officeDocument/2006/relationships/customXml" Target="../ink/ink2720.xml"/><Relationship Id="rId170" Type="http://schemas.openxmlformats.org/officeDocument/2006/relationships/image" Target="../media/image1552.png"/><Relationship Id="rId226" Type="http://schemas.openxmlformats.org/officeDocument/2006/relationships/image" Target="../media/image1580.png"/><Relationship Id="rId107" Type="http://schemas.openxmlformats.org/officeDocument/2006/relationships/customXml" Target="../ink/ink2694.xml"/><Relationship Id="rId268" Type="http://schemas.openxmlformats.org/officeDocument/2006/relationships/image" Target="../media/image1601.png"/><Relationship Id="rId11" Type="http://schemas.openxmlformats.org/officeDocument/2006/relationships/customXml" Target="../ink/ink2646.xml"/><Relationship Id="rId32" Type="http://schemas.openxmlformats.org/officeDocument/2006/relationships/image" Target="../media/image1483.png"/><Relationship Id="rId53" Type="http://schemas.openxmlformats.org/officeDocument/2006/relationships/customXml" Target="../ink/ink2667.xml"/><Relationship Id="rId74" Type="http://schemas.openxmlformats.org/officeDocument/2006/relationships/image" Target="../media/image1504.png"/><Relationship Id="rId128" Type="http://schemas.openxmlformats.org/officeDocument/2006/relationships/image" Target="../media/image1531.png"/><Relationship Id="rId149" Type="http://schemas.openxmlformats.org/officeDocument/2006/relationships/customXml" Target="../ink/ink2715.xml"/><Relationship Id="rId5" Type="http://schemas.openxmlformats.org/officeDocument/2006/relationships/customXml" Target="../ink/ink2643.xml"/><Relationship Id="rId95" Type="http://schemas.openxmlformats.org/officeDocument/2006/relationships/customXml" Target="../ink/ink2688.xml"/><Relationship Id="rId160" Type="http://schemas.openxmlformats.org/officeDocument/2006/relationships/image" Target="../media/image1547.png"/><Relationship Id="rId181" Type="http://schemas.openxmlformats.org/officeDocument/2006/relationships/customXml" Target="../ink/ink2731.xml"/><Relationship Id="rId216" Type="http://schemas.openxmlformats.org/officeDocument/2006/relationships/image" Target="../media/image1575.png"/><Relationship Id="rId237" Type="http://schemas.openxmlformats.org/officeDocument/2006/relationships/customXml" Target="../ink/ink2759.xml"/><Relationship Id="rId258" Type="http://schemas.openxmlformats.org/officeDocument/2006/relationships/image" Target="../media/image1596.png"/><Relationship Id="rId22" Type="http://schemas.openxmlformats.org/officeDocument/2006/relationships/image" Target="../media/image14780.png"/><Relationship Id="rId43" Type="http://schemas.openxmlformats.org/officeDocument/2006/relationships/customXml" Target="../ink/ink2662.xml"/><Relationship Id="rId64" Type="http://schemas.openxmlformats.org/officeDocument/2006/relationships/image" Target="../media/image1499.png"/><Relationship Id="rId118" Type="http://schemas.openxmlformats.org/officeDocument/2006/relationships/image" Target="../media/image1526.png"/><Relationship Id="rId139" Type="http://schemas.openxmlformats.org/officeDocument/2006/relationships/customXml" Target="../ink/ink2710.xml"/><Relationship Id="rId85" Type="http://schemas.openxmlformats.org/officeDocument/2006/relationships/customXml" Target="../ink/ink2683.xml"/><Relationship Id="rId150" Type="http://schemas.openxmlformats.org/officeDocument/2006/relationships/image" Target="../media/image1542.png"/><Relationship Id="rId171" Type="http://schemas.openxmlformats.org/officeDocument/2006/relationships/customXml" Target="../ink/ink2726.xml"/><Relationship Id="rId192" Type="http://schemas.openxmlformats.org/officeDocument/2006/relationships/image" Target="../media/image1563.png"/><Relationship Id="rId206" Type="http://schemas.openxmlformats.org/officeDocument/2006/relationships/image" Target="../media/image1570.png"/><Relationship Id="rId227" Type="http://schemas.openxmlformats.org/officeDocument/2006/relationships/customXml" Target="../ink/ink2754.xml"/><Relationship Id="rId248" Type="http://schemas.openxmlformats.org/officeDocument/2006/relationships/image" Target="../media/image1591.png"/><Relationship Id="rId12" Type="http://schemas.openxmlformats.org/officeDocument/2006/relationships/image" Target="../media/image14730.png"/><Relationship Id="rId33" Type="http://schemas.openxmlformats.org/officeDocument/2006/relationships/customXml" Target="../ink/ink2657.xml"/><Relationship Id="rId108" Type="http://schemas.openxmlformats.org/officeDocument/2006/relationships/image" Target="../media/image1521.png"/><Relationship Id="rId129" Type="http://schemas.openxmlformats.org/officeDocument/2006/relationships/customXml" Target="../ink/ink2705.xml"/><Relationship Id="rId54" Type="http://schemas.openxmlformats.org/officeDocument/2006/relationships/image" Target="../media/image1494.png"/><Relationship Id="rId75" Type="http://schemas.openxmlformats.org/officeDocument/2006/relationships/customXml" Target="../ink/ink2678.xml"/><Relationship Id="rId96" Type="http://schemas.openxmlformats.org/officeDocument/2006/relationships/image" Target="../media/image1515.png"/><Relationship Id="rId140" Type="http://schemas.openxmlformats.org/officeDocument/2006/relationships/image" Target="../media/image1537.png"/><Relationship Id="rId161" Type="http://schemas.openxmlformats.org/officeDocument/2006/relationships/customXml" Target="../ink/ink2721.xml"/><Relationship Id="rId182" Type="http://schemas.openxmlformats.org/officeDocument/2006/relationships/image" Target="../media/image1558.png"/><Relationship Id="rId217" Type="http://schemas.openxmlformats.org/officeDocument/2006/relationships/customXml" Target="../ink/ink2749.xml"/><Relationship Id="rId6" Type="http://schemas.openxmlformats.org/officeDocument/2006/relationships/image" Target="../media/image14700.png"/><Relationship Id="rId238" Type="http://schemas.openxmlformats.org/officeDocument/2006/relationships/image" Target="../media/image1586.png"/><Relationship Id="rId259" Type="http://schemas.openxmlformats.org/officeDocument/2006/relationships/customXml" Target="../ink/ink2770.xml"/><Relationship Id="rId23" Type="http://schemas.openxmlformats.org/officeDocument/2006/relationships/customXml" Target="../ink/ink2652.xml"/><Relationship Id="rId119" Type="http://schemas.openxmlformats.org/officeDocument/2006/relationships/customXml" Target="../ink/ink2700.xml"/><Relationship Id="rId44" Type="http://schemas.openxmlformats.org/officeDocument/2006/relationships/image" Target="../media/image1489.png"/><Relationship Id="rId65" Type="http://schemas.openxmlformats.org/officeDocument/2006/relationships/customXml" Target="../ink/ink2673.xml"/><Relationship Id="rId86" Type="http://schemas.openxmlformats.org/officeDocument/2006/relationships/image" Target="../media/image1510.png"/><Relationship Id="rId130" Type="http://schemas.openxmlformats.org/officeDocument/2006/relationships/image" Target="../media/image1532.png"/><Relationship Id="rId151" Type="http://schemas.openxmlformats.org/officeDocument/2006/relationships/customXml" Target="../ink/ink2716.xml"/><Relationship Id="rId172" Type="http://schemas.openxmlformats.org/officeDocument/2006/relationships/image" Target="../media/image1553.png"/><Relationship Id="rId193" Type="http://schemas.openxmlformats.org/officeDocument/2006/relationships/customXml" Target="../ink/ink2737.xml"/><Relationship Id="rId207" Type="http://schemas.openxmlformats.org/officeDocument/2006/relationships/customXml" Target="../ink/ink2744.xml"/><Relationship Id="rId228" Type="http://schemas.openxmlformats.org/officeDocument/2006/relationships/image" Target="../media/image1581.png"/><Relationship Id="rId249" Type="http://schemas.openxmlformats.org/officeDocument/2006/relationships/customXml" Target="../ink/ink2765.xml"/><Relationship Id="rId13" Type="http://schemas.openxmlformats.org/officeDocument/2006/relationships/customXml" Target="../ink/ink2647.xml"/><Relationship Id="rId109" Type="http://schemas.openxmlformats.org/officeDocument/2006/relationships/customXml" Target="../ink/ink2695.xml"/><Relationship Id="rId260" Type="http://schemas.openxmlformats.org/officeDocument/2006/relationships/image" Target="../media/image1597.png"/><Relationship Id="rId34" Type="http://schemas.openxmlformats.org/officeDocument/2006/relationships/image" Target="../media/image1484.png"/><Relationship Id="rId55" Type="http://schemas.openxmlformats.org/officeDocument/2006/relationships/customXml" Target="../ink/ink2668.xml"/><Relationship Id="rId76" Type="http://schemas.openxmlformats.org/officeDocument/2006/relationships/image" Target="../media/image1505.png"/><Relationship Id="rId97" Type="http://schemas.openxmlformats.org/officeDocument/2006/relationships/customXml" Target="../ink/ink2689.xml"/><Relationship Id="rId120" Type="http://schemas.openxmlformats.org/officeDocument/2006/relationships/image" Target="../media/image1527.png"/><Relationship Id="rId141" Type="http://schemas.openxmlformats.org/officeDocument/2006/relationships/customXml" Target="../ink/ink2711.xml"/><Relationship Id="rId7" Type="http://schemas.openxmlformats.org/officeDocument/2006/relationships/customXml" Target="../ink/ink2644.xml"/><Relationship Id="rId162" Type="http://schemas.openxmlformats.org/officeDocument/2006/relationships/image" Target="../media/image1548.png"/><Relationship Id="rId183" Type="http://schemas.openxmlformats.org/officeDocument/2006/relationships/customXml" Target="../ink/ink2732.xml"/><Relationship Id="rId218" Type="http://schemas.openxmlformats.org/officeDocument/2006/relationships/image" Target="../media/image1576.png"/><Relationship Id="rId239" Type="http://schemas.openxmlformats.org/officeDocument/2006/relationships/customXml" Target="../ink/ink2760.xml"/><Relationship Id="rId250" Type="http://schemas.openxmlformats.org/officeDocument/2006/relationships/image" Target="../media/image1592.png"/><Relationship Id="rId24" Type="http://schemas.openxmlformats.org/officeDocument/2006/relationships/image" Target="../media/image14790.png"/><Relationship Id="rId45" Type="http://schemas.openxmlformats.org/officeDocument/2006/relationships/customXml" Target="../ink/ink2663.xml"/><Relationship Id="rId66" Type="http://schemas.openxmlformats.org/officeDocument/2006/relationships/image" Target="../media/image1500.png"/><Relationship Id="rId87" Type="http://schemas.openxmlformats.org/officeDocument/2006/relationships/customXml" Target="../ink/ink2684.xml"/><Relationship Id="rId110" Type="http://schemas.openxmlformats.org/officeDocument/2006/relationships/image" Target="../media/image1522.png"/><Relationship Id="rId131" Type="http://schemas.openxmlformats.org/officeDocument/2006/relationships/customXml" Target="../ink/ink2706.xml"/><Relationship Id="rId152" Type="http://schemas.openxmlformats.org/officeDocument/2006/relationships/image" Target="../media/image1543.png"/><Relationship Id="rId173" Type="http://schemas.openxmlformats.org/officeDocument/2006/relationships/customXml" Target="../ink/ink2727.xml"/><Relationship Id="rId194" Type="http://schemas.openxmlformats.org/officeDocument/2006/relationships/image" Target="../media/image1564.png"/><Relationship Id="rId208" Type="http://schemas.openxmlformats.org/officeDocument/2006/relationships/image" Target="../media/image1571.png"/><Relationship Id="rId229" Type="http://schemas.openxmlformats.org/officeDocument/2006/relationships/customXml" Target="../ink/ink2755.xml"/><Relationship Id="rId240" Type="http://schemas.openxmlformats.org/officeDocument/2006/relationships/image" Target="../media/image1587.png"/><Relationship Id="rId261" Type="http://schemas.openxmlformats.org/officeDocument/2006/relationships/customXml" Target="../ink/ink2771.xml"/><Relationship Id="rId14" Type="http://schemas.openxmlformats.org/officeDocument/2006/relationships/image" Target="../media/image14740.png"/><Relationship Id="rId35" Type="http://schemas.openxmlformats.org/officeDocument/2006/relationships/customXml" Target="../ink/ink2658.xml"/><Relationship Id="rId56" Type="http://schemas.openxmlformats.org/officeDocument/2006/relationships/image" Target="../media/image1495.png"/><Relationship Id="rId77" Type="http://schemas.openxmlformats.org/officeDocument/2006/relationships/customXml" Target="../ink/ink2679.xml"/><Relationship Id="rId100" Type="http://schemas.openxmlformats.org/officeDocument/2006/relationships/image" Target="../media/image1517.png"/><Relationship Id="rId8" Type="http://schemas.openxmlformats.org/officeDocument/2006/relationships/image" Target="../media/image14710.png"/><Relationship Id="rId98" Type="http://schemas.openxmlformats.org/officeDocument/2006/relationships/image" Target="../media/image1516.png"/><Relationship Id="rId121" Type="http://schemas.openxmlformats.org/officeDocument/2006/relationships/customXml" Target="../ink/ink2701.xml"/><Relationship Id="rId142" Type="http://schemas.openxmlformats.org/officeDocument/2006/relationships/image" Target="../media/image1538.png"/><Relationship Id="rId163" Type="http://schemas.openxmlformats.org/officeDocument/2006/relationships/customXml" Target="../ink/ink2722.xml"/><Relationship Id="rId184" Type="http://schemas.openxmlformats.org/officeDocument/2006/relationships/image" Target="../media/image1559.png"/><Relationship Id="rId219" Type="http://schemas.openxmlformats.org/officeDocument/2006/relationships/customXml" Target="../ink/ink2750.xml"/><Relationship Id="rId230" Type="http://schemas.openxmlformats.org/officeDocument/2006/relationships/image" Target="../media/image1582.png"/><Relationship Id="rId251" Type="http://schemas.openxmlformats.org/officeDocument/2006/relationships/customXml" Target="../ink/ink2766.xml"/><Relationship Id="rId25" Type="http://schemas.openxmlformats.org/officeDocument/2006/relationships/customXml" Target="../ink/ink2653.xml"/><Relationship Id="rId46" Type="http://schemas.openxmlformats.org/officeDocument/2006/relationships/image" Target="../media/image1490.png"/><Relationship Id="rId67" Type="http://schemas.openxmlformats.org/officeDocument/2006/relationships/customXml" Target="../ink/ink2674.xml"/><Relationship Id="rId88" Type="http://schemas.openxmlformats.org/officeDocument/2006/relationships/image" Target="../media/image1511.png"/><Relationship Id="rId111" Type="http://schemas.openxmlformats.org/officeDocument/2006/relationships/customXml" Target="../ink/ink2696.xml"/><Relationship Id="rId132" Type="http://schemas.openxmlformats.org/officeDocument/2006/relationships/image" Target="../media/image1533.png"/><Relationship Id="rId153" Type="http://schemas.openxmlformats.org/officeDocument/2006/relationships/customXml" Target="../ink/ink2717.xml"/><Relationship Id="rId174" Type="http://schemas.openxmlformats.org/officeDocument/2006/relationships/image" Target="../media/image1554.png"/><Relationship Id="rId195" Type="http://schemas.openxmlformats.org/officeDocument/2006/relationships/customXml" Target="../ink/ink2738.xml"/><Relationship Id="rId209" Type="http://schemas.openxmlformats.org/officeDocument/2006/relationships/customXml" Target="../ink/ink2745.xml"/><Relationship Id="rId220" Type="http://schemas.openxmlformats.org/officeDocument/2006/relationships/image" Target="../media/image1577.png"/><Relationship Id="rId241" Type="http://schemas.openxmlformats.org/officeDocument/2006/relationships/customXml" Target="../ink/ink2761.xml"/><Relationship Id="rId15" Type="http://schemas.openxmlformats.org/officeDocument/2006/relationships/customXml" Target="../ink/ink2648.xml"/><Relationship Id="rId36" Type="http://schemas.openxmlformats.org/officeDocument/2006/relationships/image" Target="../media/image1485.png"/><Relationship Id="rId57" Type="http://schemas.openxmlformats.org/officeDocument/2006/relationships/customXml" Target="../ink/ink2669.xml"/><Relationship Id="rId262" Type="http://schemas.openxmlformats.org/officeDocument/2006/relationships/image" Target="../media/image1598.png"/><Relationship Id="rId78" Type="http://schemas.openxmlformats.org/officeDocument/2006/relationships/image" Target="../media/image1506.png"/><Relationship Id="rId99" Type="http://schemas.openxmlformats.org/officeDocument/2006/relationships/customXml" Target="../ink/ink2690.xml"/><Relationship Id="rId101" Type="http://schemas.openxmlformats.org/officeDocument/2006/relationships/customXml" Target="../ink/ink2691.xml"/><Relationship Id="rId122" Type="http://schemas.openxmlformats.org/officeDocument/2006/relationships/image" Target="../media/image1528.png"/><Relationship Id="rId143" Type="http://schemas.openxmlformats.org/officeDocument/2006/relationships/customXml" Target="../ink/ink2712.xml"/><Relationship Id="rId164" Type="http://schemas.openxmlformats.org/officeDocument/2006/relationships/image" Target="../media/image1549.png"/><Relationship Id="rId185" Type="http://schemas.openxmlformats.org/officeDocument/2006/relationships/customXml" Target="../ink/ink2733.xml"/><Relationship Id="rId9" Type="http://schemas.openxmlformats.org/officeDocument/2006/relationships/customXml" Target="../ink/ink2645.xml"/><Relationship Id="rId210" Type="http://schemas.openxmlformats.org/officeDocument/2006/relationships/image" Target="../media/image1572.png"/><Relationship Id="rId26" Type="http://schemas.openxmlformats.org/officeDocument/2006/relationships/image" Target="../media/image14800.png"/><Relationship Id="rId231" Type="http://schemas.openxmlformats.org/officeDocument/2006/relationships/customXml" Target="../ink/ink2756.xml"/><Relationship Id="rId252" Type="http://schemas.openxmlformats.org/officeDocument/2006/relationships/image" Target="../media/image1593.png"/><Relationship Id="rId47" Type="http://schemas.openxmlformats.org/officeDocument/2006/relationships/customXml" Target="../ink/ink2664.xml"/><Relationship Id="rId68" Type="http://schemas.openxmlformats.org/officeDocument/2006/relationships/image" Target="../media/image1501.png"/><Relationship Id="rId89" Type="http://schemas.openxmlformats.org/officeDocument/2006/relationships/customXml" Target="../ink/ink2685.xml"/><Relationship Id="rId112" Type="http://schemas.openxmlformats.org/officeDocument/2006/relationships/image" Target="../media/image1523.png"/><Relationship Id="rId133" Type="http://schemas.openxmlformats.org/officeDocument/2006/relationships/customXml" Target="../ink/ink2707.xml"/><Relationship Id="rId154" Type="http://schemas.openxmlformats.org/officeDocument/2006/relationships/image" Target="../media/image1544.png"/><Relationship Id="rId175" Type="http://schemas.openxmlformats.org/officeDocument/2006/relationships/customXml" Target="../ink/ink2728.xml"/><Relationship Id="rId196" Type="http://schemas.openxmlformats.org/officeDocument/2006/relationships/image" Target="../media/image1565.png"/><Relationship Id="rId200" Type="http://schemas.openxmlformats.org/officeDocument/2006/relationships/image" Target="../media/image1567.png"/><Relationship Id="rId16" Type="http://schemas.openxmlformats.org/officeDocument/2006/relationships/image" Target="../media/image14750.png"/><Relationship Id="rId221" Type="http://schemas.openxmlformats.org/officeDocument/2006/relationships/customXml" Target="../ink/ink2751.xml"/><Relationship Id="rId242" Type="http://schemas.openxmlformats.org/officeDocument/2006/relationships/image" Target="../media/image1588.png"/><Relationship Id="rId263" Type="http://schemas.openxmlformats.org/officeDocument/2006/relationships/customXml" Target="../ink/ink2772.xml"/><Relationship Id="rId37" Type="http://schemas.openxmlformats.org/officeDocument/2006/relationships/customXml" Target="../ink/ink2659.xml"/><Relationship Id="rId58" Type="http://schemas.openxmlformats.org/officeDocument/2006/relationships/image" Target="../media/image1496.png"/><Relationship Id="rId79" Type="http://schemas.openxmlformats.org/officeDocument/2006/relationships/customXml" Target="../ink/ink2680.xml"/><Relationship Id="rId102" Type="http://schemas.openxmlformats.org/officeDocument/2006/relationships/image" Target="../media/image1518.png"/><Relationship Id="rId123" Type="http://schemas.openxmlformats.org/officeDocument/2006/relationships/customXml" Target="../ink/ink2702.xml"/><Relationship Id="rId144" Type="http://schemas.openxmlformats.org/officeDocument/2006/relationships/image" Target="../media/image1539.png"/><Relationship Id="rId90" Type="http://schemas.openxmlformats.org/officeDocument/2006/relationships/image" Target="../media/image1512.png"/><Relationship Id="rId165" Type="http://schemas.openxmlformats.org/officeDocument/2006/relationships/customXml" Target="../ink/ink2723.xml"/><Relationship Id="rId186" Type="http://schemas.openxmlformats.org/officeDocument/2006/relationships/image" Target="../media/image1560.png"/><Relationship Id="rId211" Type="http://schemas.openxmlformats.org/officeDocument/2006/relationships/customXml" Target="../ink/ink2746.xml"/><Relationship Id="rId232" Type="http://schemas.openxmlformats.org/officeDocument/2006/relationships/image" Target="../media/image1583.png"/><Relationship Id="rId253" Type="http://schemas.openxmlformats.org/officeDocument/2006/relationships/customXml" Target="../ink/ink2767.xml"/><Relationship Id="rId27" Type="http://schemas.openxmlformats.org/officeDocument/2006/relationships/customXml" Target="../ink/ink2654.xml"/><Relationship Id="rId48" Type="http://schemas.openxmlformats.org/officeDocument/2006/relationships/image" Target="../media/image1491.png"/><Relationship Id="rId69" Type="http://schemas.openxmlformats.org/officeDocument/2006/relationships/customXml" Target="../ink/ink2675.xml"/><Relationship Id="rId113" Type="http://schemas.openxmlformats.org/officeDocument/2006/relationships/customXml" Target="../ink/ink2697.xml"/><Relationship Id="rId134" Type="http://schemas.openxmlformats.org/officeDocument/2006/relationships/image" Target="../media/image1534.png"/><Relationship Id="rId80" Type="http://schemas.openxmlformats.org/officeDocument/2006/relationships/image" Target="../media/image1507.png"/><Relationship Id="rId155" Type="http://schemas.openxmlformats.org/officeDocument/2006/relationships/customXml" Target="../ink/ink2718.xml"/><Relationship Id="rId176" Type="http://schemas.openxmlformats.org/officeDocument/2006/relationships/image" Target="../media/image1555.png"/><Relationship Id="rId197" Type="http://schemas.openxmlformats.org/officeDocument/2006/relationships/customXml" Target="../ink/ink2739.xml"/><Relationship Id="rId201" Type="http://schemas.openxmlformats.org/officeDocument/2006/relationships/customXml" Target="../ink/ink2741.xml"/><Relationship Id="rId222" Type="http://schemas.openxmlformats.org/officeDocument/2006/relationships/image" Target="../media/image1578.png"/><Relationship Id="rId243" Type="http://schemas.openxmlformats.org/officeDocument/2006/relationships/customXml" Target="../ink/ink2762.xml"/><Relationship Id="rId264" Type="http://schemas.openxmlformats.org/officeDocument/2006/relationships/image" Target="../media/image1599.png"/><Relationship Id="rId17" Type="http://schemas.openxmlformats.org/officeDocument/2006/relationships/customXml" Target="../ink/ink2649.xml"/><Relationship Id="rId38" Type="http://schemas.openxmlformats.org/officeDocument/2006/relationships/image" Target="../media/image1486.png"/><Relationship Id="rId59" Type="http://schemas.openxmlformats.org/officeDocument/2006/relationships/customXml" Target="../ink/ink2670.xml"/><Relationship Id="rId103" Type="http://schemas.openxmlformats.org/officeDocument/2006/relationships/customXml" Target="../ink/ink2692.xml"/><Relationship Id="rId124" Type="http://schemas.openxmlformats.org/officeDocument/2006/relationships/image" Target="../media/image1529.png"/><Relationship Id="rId70" Type="http://schemas.openxmlformats.org/officeDocument/2006/relationships/image" Target="../media/image1502.png"/><Relationship Id="rId91" Type="http://schemas.openxmlformats.org/officeDocument/2006/relationships/customXml" Target="../ink/ink2686.xml"/><Relationship Id="rId145" Type="http://schemas.openxmlformats.org/officeDocument/2006/relationships/customXml" Target="../ink/ink2713.xml"/><Relationship Id="rId166" Type="http://schemas.openxmlformats.org/officeDocument/2006/relationships/image" Target="../media/image1550.png"/><Relationship Id="rId187" Type="http://schemas.openxmlformats.org/officeDocument/2006/relationships/customXml" Target="../ink/ink273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573.png"/><Relationship Id="rId233" Type="http://schemas.openxmlformats.org/officeDocument/2006/relationships/customXml" Target="../ink/ink2757.xml"/><Relationship Id="rId254" Type="http://schemas.openxmlformats.org/officeDocument/2006/relationships/image" Target="../media/image1594.png"/><Relationship Id="rId28" Type="http://schemas.openxmlformats.org/officeDocument/2006/relationships/image" Target="../media/image14810.png"/><Relationship Id="rId49" Type="http://schemas.openxmlformats.org/officeDocument/2006/relationships/customXml" Target="../ink/ink2665.xml"/><Relationship Id="rId114" Type="http://schemas.openxmlformats.org/officeDocument/2006/relationships/image" Target="../media/image1524.png"/><Relationship Id="rId60" Type="http://schemas.openxmlformats.org/officeDocument/2006/relationships/image" Target="../media/image1497.png"/><Relationship Id="rId81" Type="http://schemas.openxmlformats.org/officeDocument/2006/relationships/customXml" Target="../ink/ink2681.xml"/><Relationship Id="rId135" Type="http://schemas.openxmlformats.org/officeDocument/2006/relationships/customXml" Target="../ink/ink2708.xml"/><Relationship Id="rId156" Type="http://schemas.openxmlformats.org/officeDocument/2006/relationships/image" Target="../media/image1545.png"/><Relationship Id="rId177" Type="http://schemas.openxmlformats.org/officeDocument/2006/relationships/customXml" Target="../ink/ink2729.xml"/><Relationship Id="rId198" Type="http://schemas.openxmlformats.org/officeDocument/2006/relationships/image" Target="../media/image1566.png"/><Relationship Id="rId202" Type="http://schemas.openxmlformats.org/officeDocument/2006/relationships/image" Target="../media/image1568.png"/><Relationship Id="rId223" Type="http://schemas.openxmlformats.org/officeDocument/2006/relationships/customXml" Target="../ink/ink2752.xml"/><Relationship Id="rId244" Type="http://schemas.openxmlformats.org/officeDocument/2006/relationships/image" Target="../media/image1589.png"/><Relationship Id="rId18" Type="http://schemas.openxmlformats.org/officeDocument/2006/relationships/image" Target="../media/image14760.png"/><Relationship Id="rId39" Type="http://schemas.openxmlformats.org/officeDocument/2006/relationships/customXml" Target="../ink/ink2660.xml"/><Relationship Id="rId265" Type="http://schemas.openxmlformats.org/officeDocument/2006/relationships/customXml" Target="../ink/ink2773.xml"/><Relationship Id="rId50" Type="http://schemas.openxmlformats.org/officeDocument/2006/relationships/image" Target="../media/image1492.png"/><Relationship Id="rId104" Type="http://schemas.openxmlformats.org/officeDocument/2006/relationships/image" Target="../media/image1519.png"/><Relationship Id="rId125" Type="http://schemas.openxmlformats.org/officeDocument/2006/relationships/customXml" Target="../ink/ink2703.xml"/><Relationship Id="rId146" Type="http://schemas.openxmlformats.org/officeDocument/2006/relationships/image" Target="../media/image1540.png"/><Relationship Id="rId167" Type="http://schemas.openxmlformats.org/officeDocument/2006/relationships/customXml" Target="../ink/ink2724.xml"/><Relationship Id="rId188" Type="http://schemas.openxmlformats.org/officeDocument/2006/relationships/image" Target="../media/image1561.png"/><Relationship Id="rId71" Type="http://schemas.openxmlformats.org/officeDocument/2006/relationships/customXml" Target="../ink/ink2676.xml"/><Relationship Id="rId92" Type="http://schemas.openxmlformats.org/officeDocument/2006/relationships/image" Target="../media/image1513.png"/><Relationship Id="rId213" Type="http://schemas.openxmlformats.org/officeDocument/2006/relationships/customXml" Target="../ink/ink2747.xml"/><Relationship Id="rId234" Type="http://schemas.openxmlformats.org/officeDocument/2006/relationships/image" Target="../media/image1584.png"/><Relationship Id="rId2" Type="http://schemas.openxmlformats.org/officeDocument/2006/relationships/image" Target="../media/image7.emf"/><Relationship Id="rId29" Type="http://schemas.openxmlformats.org/officeDocument/2006/relationships/customXml" Target="../ink/ink2655.xml"/><Relationship Id="rId255" Type="http://schemas.openxmlformats.org/officeDocument/2006/relationships/customXml" Target="../ink/ink2768.xml"/><Relationship Id="rId40" Type="http://schemas.openxmlformats.org/officeDocument/2006/relationships/image" Target="../media/image1487.png"/><Relationship Id="rId115" Type="http://schemas.openxmlformats.org/officeDocument/2006/relationships/customXml" Target="../ink/ink2698.xml"/><Relationship Id="rId136" Type="http://schemas.openxmlformats.org/officeDocument/2006/relationships/image" Target="../media/image1535.png"/><Relationship Id="rId157" Type="http://schemas.openxmlformats.org/officeDocument/2006/relationships/customXml" Target="../ink/ink2719.xml"/><Relationship Id="rId178" Type="http://schemas.openxmlformats.org/officeDocument/2006/relationships/image" Target="../media/image1556.png"/><Relationship Id="rId61" Type="http://schemas.openxmlformats.org/officeDocument/2006/relationships/customXml" Target="../ink/ink2671.xml"/><Relationship Id="rId82" Type="http://schemas.openxmlformats.org/officeDocument/2006/relationships/image" Target="../media/image1508.png"/><Relationship Id="rId199" Type="http://schemas.openxmlformats.org/officeDocument/2006/relationships/customXml" Target="../ink/ink2740.xml"/><Relationship Id="rId203" Type="http://schemas.openxmlformats.org/officeDocument/2006/relationships/customXml" Target="../ink/ink2742.xml"/><Relationship Id="rId19" Type="http://schemas.openxmlformats.org/officeDocument/2006/relationships/customXml" Target="../ink/ink2650.xml"/><Relationship Id="rId224" Type="http://schemas.openxmlformats.org/officeDocument/2006/relationships/image" Target="../media/image1579.png"/><Relationship Id="rId245" Type="http://schemas.openxmlformats.org/officeDocument/2006/relationships/customXml" Target="../ink/ink2763.xml"/><Relationship Id="rId266" Type="http://schemas.openxmlformats.org/officeDocument/2006/relationships/image" Target="../media/image1600.png"/><Relationship Id="rId30" Type="http://schemas.openxmlformats.org/officeDocument/2006/relationships/image" Target="../media/image14820.png"/><Relationship Id="rId105" Type="http://schemas.openxmlformats.org/officeDocument/2006/relationships/customXml" Target="../ink/ink2693.xml"/><Relationship Id="rId126" Type="http://schemas.openxmlformats.org/officeDocument/2006/relationships/image" Target="../media/image1530.png"/><Relationship Id="rId147" Type="http://schemas.openxmlformats.org/officeDocument/2006/relationships/customXml" Target="../ink/ink2714.xml"/><Relationship Id="rId168" Type="http://schemas.openxmlformats.org/officeDocument/2006/relationships/image" Target="../media/image1551.png"/><Relationship Id="rId51" Type="http://schemas.openxmlformats.org/officeDocument/2006/relationships/customXml" Target="../ink/ink2666.xml"/><Relationship Id="rId72" Type="http://schemas.openxmlformats.org/officeDocument/2006/relationships/image" Target="../media/image1503.png"/><Relationship Id="rId93" Type="http://schemas.openxmlformats.org/officeDocument/2006/relationships/customXml" Target="../ink/ink2687.xml"/><Relationship Id="rId189" Type="http://schemas.openxmlformats.org/officeDocument/2006/relationships/customXml" Target="../ink/ink2735.xml"/><Relationship Id="rId3" Type="http://schemas.openxmlformats.org/officeDocument/2006/relationships/customXml" Target="../ink/ink2642.xml"/><Relationship Id="rId214" Type="http://schemas.openxmlformats.org/officeDocument/2006/relationships/image" Target="../media/image1574.png"/><Relationship Id="rId235" Type="http://schemas.openxmlformats.org/officeDocument/2006/relationships/customXml" Target="../ink/ink2758.xml"/><Relationship Id="rId256" Type="http://schemas.openxmlformats.org/officeDocument/2006/relationships/image" Target="../media/image1595.png"/><Relationship Id="rId116" Type="http://schemas.openxmlformats.org/officeDocument/2006/relationships/image" Target="../media/image1525.png"/><Relationship Id="rId137" Type="http://schemas.openxmlformats.org/officeDocument/2006/relationships/customXml" Target="../ink/ink2709.xml"/><Relationship Id="rId158" Type="http://schemas.openxmlformats.org/officeDocument/2006/relationships/image" Target="../media/image1546.png"/><Relationship Id="rId20" Type="http://schemas.openxmlformats.org/officeDocument/2006/relationships/image" Target="../media/image14770.png"/><Relationship Id="rId41" Type="http://schemas.openxmlformats.org/officeDocument/2006/relationships/customXml" Target="../ink/ink2661.xml"/><Relationship Id="rId62" Type="http://schemas.openxmlformats.org/officeDocument/2006/relationships/image" Target="../media/image1498.png"/><Relationship Id="rId83" Type="http://schemas.openxmlformats.org/officeDocument/2006/relationships/customXml" Target="../ink/ink2682.xml"/><Relationship Id="rId179" Type="http://schemas.openxmlformats.org/officeDocument/2006/relationships/customXml" Target="../ink/ink2730.xml"/><Relationship Id="rId190" Type="http://schemas.openxmlformats.org/officeDocument/2006/relationships/image" Target="../media/image1562.png"/><Relationship Id="rId204" Type="http://schemas.openxmlformats.org/officeDocument/2006/relationships/image" Target="../media/image1569.png"/><Relationship Id="rId225" Type="http://schemas.openxmlformats.org/officeDocument/2006/relationships/customXml" Target="../ink/ink2753.xml"/><Relationship Id="rId246" Type="http://schemas.openxmlformats.org/officeDocument/2006/relationships/image" Target="../media/image1590.png"/><Relationship Id="rId267" Type="http://schemas.openxmlformats.org/officeDocument/2006/relationships/customXml" Target="../ink/ink2774.xml"/><Relationship Id="rId106" Type="http://schemas.openxmlformats.org/officeDocument/2006/relationships/image" Target="../media/image1520.png"/><Relationship Id="rId127" Type="http://schemas.openxmlformats.org/officeDocument/2006/relationships/customXml" Target="../ink/ink2704.xml"/><Relationship Id="rId10" Type="http://schemas.openxmlformats.org/officeDocument/2006/relationships/image" Target="../media/image14720.png"/><Relationship Id="rId31" Type="http://schemas.openxmlformats.org/officeDocument/2006/relationships/customXml" Target="../ink/ink2656.xml"/><Relationship Id="rId52" Type="http://schemas.openxmlformats.org/officeDocument/2006/relationships/image" Target="../media/image1493.png"/><Relationship Id="rId73" Type="http://schemas.openxmlformats.org/officeDocument/2006/relationships/customXml" Target="../ink/ink2677.xml"/><Relationship Id="rId94" Type="http://schemas.openxmlformats.org/officeDocument/2006/relationships/image" Target="../media/image1514.png"/><Relationship Id="rId148" Type="http://schemas.openxmlformats.org/officeDocument/2006/relationships/image" Target="../media/image1541.png"/><Relationship Id="rId169" Type="http://schemas.openxmlformats.org/officeDocument/2006/relationships/customXml" Target="../ink/ink2725.xml"/><Relationship Id="rId4" Type="http://schemas.openxmlformats.org/officeDocument/2006/relationships/image" Target="../media/image14690.png"/><Relationship Id="rId180" Type="http://schemas.openxmlformats.org/officeDocument/2006/relationships/image" Target="../media/image1557.png"/><Relationship Id="rId215" Type="http://schemas.openxmlformats.org/officeDocument/2006/relationships/customXml" Target="../ink/ink2748.xml"/><Relationship Id="rId236" Type="http://schemas.openxmlformats.org/officeDocument/2006/relationships/image" Target="../media/image1585.png"/><Relationship Id="rId257" Type="http://schemas.openxmlformats.org/officeDocument/2006/relationships/customXml" Target="../ink/ink2769.xml"/><Relationship Id="rId42" Type="http://schemas.openxmlformats.org/officeDocument/2006/relationships/image" Target="../media/image1488.png"/><Relationship Id="rId84" Type="http://schemas.openxmlformats.org/officeDocument/2006/relationships/image" Target="../media/image1509.png"/><Relationship Id="rId138" Type="http://schemas.openxmlformats.org/officeDocument/2006/relationships/image" Target="../media/image1536.png"/><Relationship Id="rId191" Type="http://schemas.openxmlformats.org/officeDocument/2006/relationships/customXml" Target="../ink/ink2736.xml"/><Relationship Id="rId205" Type="http://schemas.openxmlformats.org/officeDocument/2006/relationships/customXml" Target="../ink/ink2743.xml"/><Relationship Id="rId247" Type="http://schemas.openxmlformats.org/officeDocument/2006/relationships/customXml" Target="../ink/ink2764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32.xml"/><Relationship Id="rId21" Type="http://schemas.openxmlformats.org/officeDocument/2006/relationships/customXml" Target="../ink/ink2784.xml"/><Relationship Id="rId42" Type="http://schemas.openxmlformats.org/officeDocument/2006/relationships/image" Target="../media/image1621.png"/><Relationship Id="rId63" Type="http://schemas.openxmlformats.org/officeDocument/2006/relationships/customXml" Target="../ink/ink2805.xml"/><Relationship Id="rId84" Type="http://schemas.openxmlformats.org/officeDocument/2006/relationships/image" Target="../media/image14680.png"/><Relationship Id="rId138" Type="http://schemas.openxmlformats.org/officeDocument/2006/relationships/image" Target="../media/image1667.png"/><Relationship Id="rId159" Type="http://schemas.openxmlformats.org/officeDocument/2006/relationships/customXml" Target="../ink/ink2853.xml"/><Relationship Id="rId170" Type="http://schemas.openxmlformats.org/officeDocument/2006/relationships/image" Target="../media/image1683.png"/><Relationship Id="rId191" Type="http://schemas.openxmlformats.org/officeDocument/2006/relationships/customXml" Target="../ink/ink2869.xml"/><Relationship Id="rId205" Type="http://schemas.openxmlformats.org/officeDocument/2006/relationships/customXml" Target="../ink/ink2876.xml"/><Relationship Id="rId226" Type="http://schemas.openxmlformats.org/officeDocument/2006/relationships/image" Target="../media/image1711.png"/><Relationship Id="rId107" Type="http://schemas.openxmlformats.org/officeDocument/2006/relationships/customXml" Target="../ink/ink2827.xml"/><Relationship Id="rId11" Type="http://schemas.openxmlformats.org/officeDocument/2006/relationships/customXml" Target="../ink/ink2779.xml"/><Relationship Id="rId32" Type="http://schemas.openxmlformats.org/officeDocument/2006/relationships/image" Target="../media/image1616.png"/><Relationship Id="rId53" Type="http://schemas.openxmlformats.org/officeDocument/2006/relationships/customXml" Target="../ink/ink2800.xml"/><Relationship Id="rId74" Type="http://schemas.openxmlformats.org/officeDocument/2006/relationships/image" Target="../media/image1637.png"/><Relationship Id="rId128" Type="http://schemas.openxmlformats.org/officeDocument/2006/relationships/image" Target="../media/image1662.png"/><Relationship Id="rId149" Type="http://schemas.openxmlformats.org/officeDocument/2006/relationships/customXml" Target="../ink/ink2848.xml"/><Relationship Id="rId5" Type="http://schemas.openxmlformats.org/officeDocument/2006/relationships/customXml" Target="../ink/ink2776.xml"/><Relationship Id="rId95" Type="http://schemas.openxmlformats.org/officeDocument/2006/relationships/customXml" Target="../ink/ink2821.xml"/><Relationship Id="rId160" Type="http://schemas.openxmlformats.org/officeDocument/2006/relationships/image" Target="../media/image1678.png"/><Relationship Id="rId181" Type="http://schemas.openxmlformats.org/officeDocument/2006/relationships/customXml" Target="../ink/ink2864.xml"/><Relationship Id="rId216" Type="http://schemas.openxmlformats.org/officeDocument/2006/relationships/image" Target="../media/image1706.png"/><Relationship Id="rId22" Type="http://schemas.openxmlformats.org/officeDocument/2006/relationships/image" Target="../media/image1611.png"/><Relationship Id="rId43" Type="http://schemas.openxmlformats.org/officeDocument/2006/relationships/customXml" Target="../ink/ink2795.xml"/><Relationship Id="rId64" Type="http://schemas.openxmlformats.org/officeDocument/2006/relationships/image" Target="../media/image1632.png"/><Relationship Id="rId118" Type="http://schemas.openxmlformats.org/officeDocument/2006/relationships/image" Target="../media/image1657.png"/><Relationship Id="rId139" Type="http://schemas.openxmlformats.org/officeDocument/2006/relationships/customXml" Target="../ink/ink2843.xml"/><Relationship Id="rId85" Type="http://schemas.openxmlformats.org/officeDocument/2006/relationships/customXml" Target="../ink/ink2816.xml"/><Relationship Id="rId150" Type="http://schemas.openxmlformats.org/officeDocument/2006/relationships/image" Target="../media/image1673.png"/><Relationship Id="rId171" Type="http://schemas.openxmlformats.org/officeDocument/2006/relationships/customXml" Target="../ink/ink2859.xml"/><Relationship Id="rId192" Type="http://schemas.openxmlformats.org/officeDocument/2006/relationships/image" Target="../media/image1694.png"/><Relationship Id="rId206" Type="http://schemas.openxmlformats.org/officeDocument/2006/relationships/image" Target="../media/image1701.png"/><Relationship Id="rId227" Type="http://schemas.openxmlformats.org/officeDocument/2006/relationships/customXml" Target="../ink/ink2887.xml"/><Relationship Id="rId12" Type="http://schemas.openxmlformats.org/officeDocument/2006/relationships/image" Target="../media/image1606.png"/><Relationship Id="rId33" Type="http://schemas.openxmlformats.org/officeDocument/2006/relationships/customXml" Target="../ink/ink2790.xml"/><Relationship Id="rId108" Type="http://schemas.openxmlformats.org/officeDocument/2006/relationships/image" Target="../media/image1652.png"/><Relationship Id="rId129" Type="http://schemas.openxmlformats.org/officeDocument/2006/relationships/customXml" Target="../ink/ink2838.xml"/><Relationship Id="rId54" Type="http://schemas.openxmlformats.org/officeDocument/2006/relationships/image" Target="../media/image1627.png"/><Relationship Id="rId75" Type="http://schemas.openxmlformats.org/officeDocument/2006/relationships/customXml" Target="../ink/ink2811.xml"/><Relationship Id="rId96" Type="http://schemas.openxmlformats.org/officeDocument/2006/relationships/image" Target="../media/image1646.png"/><Relationship Id="rId140" Type="http://schemas.openxmlformats.org/officeDocument/2006/relationships/image" Target="../media/image1668.png"/><Relationship Id="rId161" Type="http://schemas.openxmlformats.org/officeDocument/2006/relationships/customXml" Target="../ink/ink2854.xml"/><Relationship Id="rId182" Type="http://schemas.openxmlformats.org/officeDocument/2006/relationships/image" Target="../media/image1689.png"/><Relationship Id="rId217" Type="http://schemas.openxmlformats.org/officeDocument/2006/relationships/customXml" Target="../ink/ink2882.xml"/><Relationship Id="rId6" Type="http://schemas.openxmlformats.org/officeDocument/2006/relationships/image" Target="../media/image1603.png"/><Relationship Id="rId23" Type="http://schemas.openxmlformats.org/officeDocument/2006/relationships/customXml" Target="../ink/ink2785.xml"/><Relationship Id="rId119" Type="http://schemas.openxmlformats.org/officeDocument/2006/relationships/customXml" Target="../ink/ink2833.xml"/><Relationship Id="rId44" Type="http://schemas.openxmlformats.org/officeDocument/2006/relationships/image" Target="../media/image1622.png"/><Relationship Id="rId65" Type="http://schemas.openxmlformats.org/officeDocument/2006/relationships/customXml" Target="../ink/ink2806.xml"/><Relationship Id="rId86" Type="http://schemas.openxmlformats.org/officeDocument/2006/relationships/image" Target="../media/image1641.png"/><Relationship Id="rId130" Type="http://schemas.openxmlformats.org/officeDocument/2006/relationships/image" Target="../media/image1663.png"/><Relationship Id="rId151" Type="http://schemas.openxmlformats.org/officeDocument/2006/relationships/customXml" Target="../ink/ink2849.xml"/><Relationship Id="rId172" Type="http://schemas.openxmlformats.org/officeDocument/2006/relationships/image" Target="../media/image1684.png"/><Relationship Id="rId193" Type="http://schemas.openxmlformats.org/officeDocument/2006/relationships/customXml" Target="../ink/ink2870.xml"/><Relationship Id="rId207" Type="http://schemas.openxmlformats.org/officeDocument/2006/relationships/customXml" Target="../ink/ink2877.xml"/><Relationship Id="rId228" Type="http://schemas.openxmlformats.org/officeDocument/2006/relationships/image" Target="../media/image1712.png"/><Relationship Id="rId13" Type="http://schemas.openxmlformats.org/officeDocument/2006/relationships/customXml" Target="../ink/ink2780.xml"/><Relationship Id="rId109" Type="http://schemas.openxmlformats.org/officeDocument/2006/relationships/customXml" Target="../ink/ink2828.xml"/><Relationship Id="rId34" Type="http://schemas.openxmlformats.org/officeDocument/2006/relationships/image" Target="../media/image1617.png"/><Relationship Id="rId55" Type="http://schemas.openxmlformats.org/officeDocument/2006/relationships/customXml" Target="../ink/ink2801.xml"/><Relationship Id="rId76" Type="http://schemas.openxmlformats.org/officeDocument/2006/relationships/image" Target="../media/image1638.png"/><Relationship Id="rId97" Type="http://schemas.openxmlformats.org/officeDocument/2006/relationships/customXml" Target="../ink/ink2822.xml"/><Relationship Id="rId120" Type="http://schemas.openxmlformats.org/officeDocument/2006/relationships/image" Target="../media/image1658.png"/><Relationship Id="rId141" Type="http://schemas.openxmlformats.org/officeDocument/2006/relationships/customXml" Target="../ink/ink2844.xml"/><Relationship Id="rId7" Type="http://schemas.openxmlformats.org/officeDocument/2006/relationships/customXml" Target="../ink/ink2777.xml"/><Relationship Id="rId162" Type="http://schemas.openxmlformats.org/officeDocument/2006/relationships/image" Target="../media/image1679.png"/><Relationship Id="rId183" Type="http://schemas.openxmlformats.org/officeDocument/2006/relationships/customXml" Target="../ink/ink2865.xml"/><Relationship Id="rId218" Type="http://schemas.openxmlformats.org/officeDocument/2006/relationships/image" Target="../media/image1707.png"/><Relationship Id="rId24" Type="http://schemas.openxmlformats.org/officeDocument/2006/relationships/image" Target="../media/image1612.png"/><Relationship Id="rId45" Type="http://schemas.openxmlformats.org/officeDocument/2006/relationships/customXml" Target="../ink/ink2796.xml"/><Relationship Id="rId66" Type="http://schemas.openxmlformats.org/officeDocument/2006/relationships/image" Target="../media/image1633.png"/><Relationship Id="rId87" Type="http://schemas.openxmlformats.org/officeDocument/2006/relationships/customXml" Target="../ink/ink2817.xml"/><Relationship Id="rId110" Type="http://schemas.openxmlformats.org/officeDocument/2006/relationships/image" Target="../media/image1653.png"/><Relationship Id="rId131" Type="http://schemas.openxmlformats.org/officeDocument/2006/relationships/customXml" Target="../ink/ink2839.xml"/><Relationship Id="rId152" Type="http://schemas.openxmlformats.org/officeDocument/2006/relationships/image" Target="../media/image1674.png"/><Relationship Id="rId173" Type="http://schemas.openxmlformats.org/officeDocument/2006/relationships/customXml" Target="../ink/ink2860.xml"/><Relationship Id="rId194" Type="http://schemas.openxmlformats.org/officeDocument/2006/relationships/image" Target="../media/image1695.png"/><Relationship Id="rId208" Type="http://schemas.openxmlformats.org/officeDocument/2006/relationships/image" Target="../media/image1702.png"/><Relationship Id="rId229" Type="http://schemas.openxmlformats.org/officeDocument/2006/relationships/customXml" Target="../ink/ink2888.xml"/><Relationship Id="rId14" Type="http://schemas.openxmlformats.org/officeDocument/2006/relationships/image" Target="../media/image1607.png"/><Relationship Id="rId35" Type="http://schemas.openxmlformats.org/officeDocument/2006/relationships/customXml" Target="../ink/ink2791.xml"/><Relationship Id="rId56" Type="http://schemas.openxmlformats.org/officeDocument/2006/relationships/image" Target="../media/image1628.png"/><Relationship Id="rId77" Type="http://schemas.openxmlformats.org/officeDocument/2006/relationships/customXml" Target="../ink/ink2812.xml"/><Relationship Id="rId100" Type="http://schemas.openxmlformats.org/officeDocument/2006/relationships/image" Target="../media/image1648.png"/><Relationship Id="rId8" Type="http://schemas.openxmlformats.org/officeDocument/2006/relationships/image" Target="../media/image1604.png"/><Relationship Id="rId98" Type="http://schemas.openxmlformats.org/officeDocument/2006/relationships/image" Target="../media/image1647.png"/><Relationship Id="rId121" Type="http://schemas.openxmlformats.org/officeDocument/2006/relationships/customXml" Target="../ink/ink2834.xml"/><Relationship Id="rId142" Type="http://schemas.openxmlformats.org/officeDocument/2006/relationships/image" Target="../media/image1669.png"/><Relationship Id="rId163" Type="http://schemas.openxmlformats.org/officeDocument/2006/relationships/customXml" Target="../ink/ink2855.xml"/><Relationship Id="rId184" Type="http://schemas.openxmlformats.org/officeDocument/2006/relationships/image" Target="../media/image1690.png"/><Relationship Id="rId219" Type="http://schemas.openxmlformats.org/officeDocument/2006/relationships/customXml" Target="../ink/ink2883.xml"/><Relationship Id="rId230" Type="http://schemas.openxmlformats.org/officeDocument/2006/relationships/image" Target="../media/image1713.png"/><Relationship Id="rId25" Type="http://schemas.openxmlformats.org/officeDocument/2006/relationships/customXml" Target="../ink/ink2786.xml"/><Relationship Id="rId46" Type="http://schemas.openxmlformats.org/officeDocument/2006/relationships/image" Target="../media/image1623.png"/><Relationship Id="rId67" Type="http://schemas.openxmlformats.org/officeDocument/2006/relationships/customXml" Target="../ink/ink2807.xml"/><Relationship Id="rId116" Type="http://schemas.openxmlformats.org/officeDocument/2006/relationships/image" Target="../media/image1656.png"/><Relationship Id="rId137" Type="http://schemas.openxmlformats.org/officeDocument/2006/relationships/customXml" Target="../ink/ink2842.xml"/><Relationship Id="rId158" Type="http://schemas.openxmlformats.org/officeDocument/2006/relationships/image" Target="../media/image1677.png"/><Relationship Id="rId20" Type="http://schemas.openxmlformats.org/officeDocument/2006/relationships/image" Target="../media/image1610.png"/><Relationship Id="rId41" Type="http://schemas.openxmlformats.org/officeDocument/2006/relationships/customXml" Target="../ink/ink2794.xml"/><Relationship Id="rId62" Type="http://schemas.openxmlformats.org/officeDocument/2006/relationships/image" Target="../media/image1631.png"/><Relationship Id="rId83" Type="http://schemas.openxmlformats.org/officeDocument/2006/relationships/customXml" Target="../ink/ink2815.xml"/><Relationship Id="rId88" Type="http://schemas.openxmlformats.org/officeDocument/2006/relationships/image" Target="../media/image1642.png"/><Relationship Id="rId111" Type="http://schemas.openxmlformats.org/officeDocument/2006/relationships/customXml" Target="../ink/ink2829.xml"/><Relationship Id="rId132" Type="http://schemas.openxmlformats.org/officeDocument/2006/relationships/image" Target="../media/image1664.png"/><Relationship Id="rId153" Type="http://schemas.openxmlformats.org/officeDocument/2006/relationships/customXml" Target="../ink/ink2850.xml"/><Relationship Id="rId174" Type="http://schemas.openxmlformats.org/officeDocument/2006/relationships/image" Target="../media/image1685.png"/><Relationship Id="rId179" Type="http://schemas.openxmlformats.org/officeDocument/2006/relationships/customXml" Target="../ink/ink2863.xml"/><Relationship Id="rId195" Type="http://schemas.openxmlformats.org/officeDocument/2006/relationships/customXml" Target="../ink/ink2871.xml"/><Relationship Id="rId209" Type="http://schemas.openxmlformats.org/officeDocument/2006/relationships/customXml" Target="../ink/ink2878.xml"/><Relationship Id="rId190" Type="http://schemas.openxmlformats.org/officeDocument/2006/relationships/image" Target="../media/image1693.png"/><Relationship Id="rId204" Type="http://schemas.openxmlformats.org/officeDocument/2006/relationships/image" Target="../media/image1700.png"/><Relationship Id="rId220" Type="http://schemas.openxmlformats.org/officeDocument/2006/relationships/image" Target="../media/image1708.png"/><Relationship Id="rId225" Type="http://schemas.openxmlformats.org/officeDocument/2006/relationships/customXml" Target="../ink/ink2886.xml"/><Relationship Id="rId15" Type="http://schemas.openxmlformats.org/officeDocument/2006/relationships/customXml" Target="../ink/ink2781.xml"/><Relationship Id="rId36" Type="http://schemas.openxmlformats.org/officeDocument/2006/relationships/image" Target="../media/image1618.png"/><Relationship Id="rId57" Type="http://schemas.openxmlformats.org/officeDocument/2006/relationships/customXml" Target="../ink/ink2802.xml"/><Relationship Id="rId106" Type="http://schemas.openxmlformats.org/officeDocument/2006/relationships/image" Target="../media/image1651.png"/><Relationship Id="rId127" Type="http://schemas.openxmlformats.org/officeDocument/2006/relationships/customXml" Target="../ink/ink2837.xml"/><Relationship Id="rId10" Type="http://schemas.openxmlformats.org/officeDocument/2006/relationships/image" Target="../media/image1605.png"/><Relationship Id="rId31" Type="http://schemas.openxmlformats.org/officeDocument/2006/relationships/customXml" Target="../ink/ink2789.xml"/><Relationship Id="rId52" Type="http://schemas.openxmlformats.org/officeDocument/2006/relationships/image" Target="../media/image1626.png"/><Relationship Id="rId73" Type="http://schemas.openxmlformats.org/officeDocument/2006/relationships/customXml" Target="../ink/ink2810.xml"/><Relationship Id="rId78" Type="http://schemas.openxmlformats.org/officeDocument/2006/relationships/image" Target="../media/image1639.png"/><Relationship Id="rId94" Type="http://schemas.openxmlformats.org/officeDocument/2006/relationships/image" Target="../media/image1645.png"/><Relationship Id="rId99" Type="http://schemas.openxmlformats.org/officeDocument/2006/relationships/customXml" Target="../ink/ink2823.xml"/><Relationship Id="rId101" Type="http://schemas.openxmlformats.org/officeDocument/2006/relationships/customXml" Target="../ink/ink2824.xml"/><Relationship Id="rId122" Type="http://schemas.openxmlformats.org/officeDocument/2006/relationships/image" Target="../media/image1659.png"/><Relationship Id="rId143" Type="http://schemas.openxmlformats.org/officeDocument/2006/relationships/customXml" Target="../ink/ink2845.xml"/><Relationship Id="rId148" Type="http://schemas.openxmlformats.org/officeDocument/2006/relationships/image" Target="../media/image1672.png"/><Relationship Id="rId164" Type="http://schemas.openxmlformats.org/officeDocument/2006/relationships/image" Target="../media/image1680.png"/><Relationship Id="rId169" Type="http://schemas.openxmlformats.org/officeDocument/2006/relationships/customXml" Target="../ink/ink2858.xml"/><Relationship Id="rId185" Type="http://schemas.openxmlformats.org/officeDocument/2006/relationships/customXml" Target="../ink/ink2866.xml"/><Relationship Id="rId4" Type="http://schemas.openxmlformats.org/officeDocument/2006/relationships/image" Target="../media/image1602.png"/><Relationship Id="rId9" Type="http://schemas.openxmlformats.org/officeDocument/2006/relationships/customXml" Target="../ink/ink2778.xml"/><Relationship Id="rId180" Type="http://schemas.openxmlformats.org/officeDocument/2006/relationships/image" Target="../media/image1688.png"/><Relationship Id="rId210" Type="http://schemas.openxmlformats.org/officeDocument/2006/relationships/image" Target="../media/image1703.png"/><Relationship Id="rId215" Type="http://schemas.openxmlformats.org/officeDocument/2006/relationships/customXml" Target="../ink/ink2881.xml"/><Relationship Id="rId26" Type="http://schemas.openxmlformats.org/officeDocument/2006/relationships/image" Target="../media/image1613.png"/><Relationship Id="rId231" Type="http://schemas.openxmlformats.org/officeDocument/2006/relationships/customXml" Target="../ink/ink2889.xml"/><Relationship Id="rId47" Type="http://schemas.openxmlformats.org/officeDocument/2006/relationships/customXml" Target="../ink/ink2797.xml"/><Relationship Id="rId68" Type="http://schemas.openxmlformats.org/officeDocument/2006/relationships/image" Target="../media/image1634.png"/><Relationship Id="rId89" Type="http://schemas.openxmlformats.org/officeDocument/2006/relationships/customXml" Target="../ink/ink2818.xml"/><Relationship Id="rId112" Type="http://schemas.openxmlformats.org/officeDocument/2006/relationships/image" Target="../media/image1654.png"/><Relationship Id="rId133" Type="http://schemas.openxmlformats.org/officeDocument/2006/relationships/customXml" Target="../ink/ink2840.xml"/><Relationship Id="rId154" Type="http://schemas.openxmlformats.org/officeDocument/2006/relationships/image" Target="../media/image1675.png"/><Relationship Id="rId175" Type="http://schemas.openxmlformats.org/officeDocument/2006/relationships/customXml" Target="../ink/ink2861.xml"/><Relationship Id="rId196" Type="http://schemas.openxmlformats.org/officeDocument/2006/relationships/image" Target="../media/image1696.png"/><Relationship Id="rId200" Type="http://schemas.openxmlformats.org/officeDocument/2006/relationships/image" Target="../media/image1698.png"/><Relationship Id="rId16" Type="http://schemas.openxmlformats.org/officeDocument/2006/relationships/image" Target="../media/image1608.png"/><Relationship Id="rId221" Type="http://schemas.openxmlformats.org/officeDocument/2006/relationships/customXml" Target="../ink/ink2884.xml"/><Relationship Id="rId37" Type="http://schemas.openxmlformats.org/officeDocument/2006/relationships/customXml" Target="../ink/ink2792.xml"/><Relationship Id="rId58" Type="http://schemas.openxmlformats.org/officeDocument/2006/relationships/image" Target="../media/image1629.png"/><Relationship Id="rId79" Type="http://schemas.openxmlformats.org/officeDocument/2006/relationships/customXml" Target="../ink/ink2813.xml"/><Relationship Id="rId102" Type="http://schemas.openxmlformats.org/officeDocument/2006/relationships/image" Target="../media/image1649.png"/><Relationship Id="rId123" Type="http://schemas.openxmlformats.org/officeDocument/2006/relationships/customXml" Target="../ink/ink2835.xml"/><Relationship Id="rId144" Type="http://schemas.openxmlformats.org/officeDocument/2006/relationships/image" Target="../media/image1670.png"/><Relationship Id="rId90" Type="http://schemas.openxmlformats.org/officeDocument/2006/relationships/image" Target="../media/image1643.png"/><Relationship Id="rId165" Type="http://schemas.openxmlformats.org/officeDocument/2006/relationships/customXml" Target="../ink/ink2856.xml"/><Relationship Id="rId186" Type="http://schemas.openxmlformats.org/officeDocument/2006/relationships/image" Target="../media/image1691.png"/><Relationship Id="rId211" Type="http://schemas.openxmlformats.org/officeDocument/2006/relationships/customXml" Target="../ink/ink2879.xml"/><Relationship Id="rId232" Type="http://schemas.openxmlformats.org/officeDocument/2006/relationships/image" Target="../media/image1714.png"/><Relationship Id="rId27" Type="http://schemas.openxmlformats.org/officeDocument/2006/relationships/customXml" Target="../ink/ink2787.xml"/><Relationship Id="rId48" Type="http://schemas.openxmlformats.org/officeDocument/2006/relationships/image" Target="../media/image1624.png"/><Relationship Id="rId69" Type="http://schemas.openxmlformats.org/officeDocument/2006/relationships/customXml" Target="../ink/ink2808.xml"/><Relationship Id="rId113" Type="http://schemas.openxmlformats.org/officeDocument/2006/relationships/customXml" Target="../ink/ink2830.xml"/><Relationship Id="rId134" Type="http://schemas.openxmlformats.org/officeDocument/2006/relationships/image" Target="../media/image1665.png"/><Relationship Id="rId80" Type="http://schemas.openxmlformats.org/officeDocument/2006/relationships/image" Target="../media/image1640.png"/><Relationship Id="rId155" Type="http://schemas.openxmlformats.org/officeDocument/2006/relationships/customXml" Target="../ink/ink2851.xml"/><Relationship Id="rId176" Type="http://schemas.openxmlformats.org/officeDocument/2006/relationships/image" Target="../media/image1686.png"/><Relationship Id="rId197" Type="http://schemas.openxmlformats.org/officeDocument/2006/relationships/customXml" Target="../ink/ink2872.xml"/><Relationship Id="rId201" Type="http://schemas.openxmlformats.org/officeDocument/2006/relationships/customXml" Target="../ink/ink2874.xml"/><Relationship Id="rId222" Type="http://schemas.openxmlformats.org/officeDocument/2006/relationships/image" Target="../media/image1709.png"/><Relationship Id="rId17" Type="http://schemas.openxmlformats.org/officeDocument/2006/relationships/customXml" Target="../ink/ink2782.xml"/><Relationship Id="rId38" Type="http://schemas.openxmlformats.org/officeDocument/2006/relationships/image" Target="../media/image1619.png"/><Relationship Id="rId59" Type="http://schemas.openxmlformats.org/officeDocument/2006/relationships/customXml" Target="../ink/ink2803.xml"/><Relationship Id="rId103" Type="http://schemas.openxmlformats.org/officeDocument/2006/relationships/customXml" Target="../ink/ink2825.xml"/><Relationship Id="rId124" Type="http://schemas.openxmlformats.org/officeDocument/2006/relationships/image" Target="../media/image1660.png"/><Relationship Id="rId70" Type="http://schemas.openxmlformats.org/officeDocument/2006/relationships/image" Target="../media/image1635.png"/><Relationship Id="rId91" Type="http://schemas.openxmlformats.org/officeDocument/2006/relationships/customXml" Target="../ink/ink2819.xml"/><Relationship Id="rId145" Type="http://schemas.openxmlformats.org/officeDocument/2006/relationships/customXml" Target="../ink/ink2846.xml"/><Relationship Id="rId166" Type="http://schemas.openxmlformats.org/officeDocument/2006/relationships/image" Target="../media/image1681.png"/><Relationship Id="rId187" Type="http://schemas.openxmlformats.org/officeDocument/2006/relationships/customXml" Target="../ink/ink286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04.png"/><Relationship Id="rId28" Type="http://schemas.openxmlformats.org/officeDocument/2006/relationships/image" Target="../media/image1614.png"/><Relationship Id="rId49" Type="http://schemas.openxmlformats.org/officeDocument/2006/relationships/customXml" Target="../ink/ink2798.xml"/><Relationship Id="rId114" Type="http://schemas.openxmlformats.org/officeDocument/2006/relationships/image" Target="../media/image1655.png"/><Relationship Id="rId60" Type="http://schemas.openxmlformats.org/officeDocument/2006/relationships/image" Target="../media/image1630.png"/><Relationship Id="rId81" Type="http://schemas.openxmlformats.org/officeDocument/2006/relationships/customXml" Target="../ink/ink2814.xml"/><Relationship Id="rId135" Type="http://schemas.openxmlformats.org/officeDocument/2006/relationships/customXml" Target="../ink/ink2841.xml"/><Relationship Id="rId156" Type="http://schemas.openxmlformats.org/officeDocument/2006/relationships/image" Target="../media/image1676.png"/><Relationship Id="rId177" Type="http://schemas.openxmlformats.org/officeDocument/2006/relationships/customXml" Target="../ink/ink2862.xml"/><Relationship Id="rId198" Type="http://schemas.openxmlformats.org/officeDocument/2006/relationships/image" Target="../media/image1697.png"/><Relationship Id="rId202" Type="http://schemas.openxmlformats.org/officeDocument/2006/relationships/image" Target="../media/image1699.png"/><Relationship Id="rId223" Type="http://schemas.openxmlformats.org/officeDocument/2006/relationships/customXml" Target="../ink/ink2885.xml"/><Relationship Id="rId18" Type="http://schemas.openxmlformats.org/officeDocument/2006/relationships/image" Target="../media/image1609.png"/><Relationship Id="rId39" Type="http://schemas.openxmlformats.org/officeDocument/2006/relationships/customXml" Target="../ink/ink2793.xml"/><Relationship Id="rId50" Type="http://schemas.openxmlformats.org/officeDocument/2006/relationships/image" Target="../media/image1625.png"/><Relationship Id="rId104" Type="http://schemas.openxmlformats.org/officeDocument/2006/relationships/image" Target="../media/image1650.png"/><Relationship Id="rId125" Type="http://schemas.openxmlformats.org/officeDocument/2006/relationships/customXml" Target="../ink/ink2836.xml"/><Relationship Id="rId146" Type="http://schemas.openxmlformats.org/officeDocument/2006/relationships/image" Target="../media/image1671.png"/><Relationship Id="rId167" Type="http://schemas.openxmlformats.org/officeDocument/2006/relationships/customXml" Target="../ink/ink2857.xml"/><Relationship Id="rId188" Type="http://schemas.openxmlformats.org/officeDocument/2006/relationships/image" Target="../media/image1692.png"/><Relationship Id="rId71" Type="http://schemas.openxmlformats.org/officeDocument/2006/relationships/customXml" Target="../ink/ink2809.xml"/><Relationship Id="rId92" Type="http://schemas.openxmlformats.org/officeDocument/2006/relationships/image" Target="../media/image1644.png"/><Relationship Id="rId213" Type="http://schemas.openxmlformats.org/officeDocument/2006/relationships/customXml" Target="../ink/ink2880.xml"/><Relationship Id="rId2" Type="http://schemas.openxmlformats.org/officeDocument/2006/relationships/image" Target="../media/image7.emf"/><Relationship Id="rId29" Type="http://schemas.openxmlformats.org/officeDocument/2006/relationships/customXml" Target="../ink/ink2788.xml"/><Relationship Id="rId40" Type="http://schemas.openxmlformats.org/officeDocument/2006/relationships/image" Target="../media/image1620.png"/><Relationship Id="rId115" Type="http://schemas.openxmlformats.org/officeDocument/2006/relationships/customXml" Target="../ink/ink2831.xml"/><Relationship Id="rId136" Type="http://schemas.openxmlformats.org/officeDocument/2006/relationships/image" Target="../media/image1666.png"/><Relationship Id="rId157" Type="http://schemas.openxmlformats.org/officeDocument/2006/relationships/customXml" Target="../ink/ink2852.xml"/><Relationship Id="rId178" Type="http://schemas.openxmlformats.org/officeDocument/2006/relationships/image" Target="../media/image1687.png"/><Relationship Id="rId61" Type="http://schemas.openxmlformats.org/officeDocument/2006/relationships/customXml" Target="../ink/ink2804.xml"/><Relationship Id="rId82" Type="http://schemas.openxmlformats.org/officeDocument/2006/relationships/image" Target="../media/image10320.png"/><Relationship Id="rId199" Type="http://schemas.openxmlformats.org/officeDocument/2006/relationships/customXml" Target="../ink/ink2873.xml"/><Relationship Id="rId203" Type="http://schemas.openxmlformats.org/officeDocument/2006/relationships/customXml" Target="../ink/ink2875.xml"/><Relationship Id="rId19" Type="http://schemas.openxmlformats.org/officeDocument/2006/relationships/customXml" Target="../ink/ink2783.xml"/><Relationship Id="rId224" Type="http://schemas.openxmlformats.org/officeDocument/2006/relationships/image" Target="../media/image1710.png"/><Relationship Id="rId30" Type="http://schemas.openxmlformats.org/officeDocument/2006/relationships/image" Target="../media/image1615.png"/><Relationship Id="rId105" Type="http://schemas.openxmlformats.org/officeDocument/2006/relationships/customXml" Target="../ink/ink2826.xml"/><Relationship Id="rId126" Type="http://schemas.openxmlformats.org/officeDocument/2006/relationships/image" Target="../media/image1661.png"/><Relationship Id="rId147" Type="http://schemas.openxmlformats.org/officeDocument/2006/relationships/customXml" Target="../ink/ink2847.xml"/><Relationship Id="rId168" Type="http://schemas.openxmlformats.org/officeDocument/2006/relationships/image" Target="../media/image1682.png"/><Relationship Id="rId51" Type="http://schemas.openxmlformats.org/officeDocument/2006/relationships/customXml" Target="../ink/ink2799.xml"/><Relationship Id="rId72" Type="http://schemas.openxmlformats.org/officeDocument/2006/relationships/image" Target="../media/image1636.png"/><Relationship Id="rId93" Type="http://schemas.openxmlformats.org/officeDocument/2006/relationships/customXml" Target="../ink/ink2820.xml"/><Relationship Id="rId189" Type="http://schemas.openxmlformats.org/officeDocument/2006/relationships/customXml" Target="../ink/ink2868.xml"/><Relationship Id="rId3" Type="http://schemas.openxmlformats.org/officeDocument/2006/relationships/customXml" Target="../ink/ink2775.xml"/><Relationship Id="rId214" Type="http://schemas.openxmlformats.org/officeDocument/2006/relationships/image" Target="../media/image1705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63" Type="http://schemas.openxmlformats.org/officeDocument/2006/relationships/customXml" Target="../ink/ink31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79.xml"/><Relationship Id="rId170" Type="http://schemas.openxmlformats.org/officeDocument/2006/relationships/image" Target="../media/image85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181" Type="http://schemas.openxmlformats.org/officeDocument/2006/relationships/customXml" Target="../ink/ink90.xml"/><Relationship Id="rId22" Type="http://schemas.openxmlformats.org/officeDocument/2006/relationships/image" Target="../media/image11.png"/><Relationship Id="rId43" Type="http://schemas.openxmlformats.org/officeDocument/2006/relationships/customXml" Target="../ink/ink21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71" Type="http://schemas.openxmlformats.org/officeDocument/2006/relationships/customXml" Target="../ink/ink85.xml"/><Relationship Id="rId12" Type="http://schemas.openxmlformats.org/officeDocument/2006/relationships/image" Target="../media/image6.png"/><Relationship Id="rId33" Type="http://schemas.openxmlformats.org/officeDocument/2006/relationships/customXml" Target="../ink/ink16.xml"/><Relationship Id="rId108" Type="http://schemas.openxmlformats.org/officeDocument/2006/relationships/image" Target="../media/image54.png"/><Relationship Id="rId129" Type="http://schemas.openxmlformats.org/officeDocument/2006/relationships/customXml" Target="../ink/ink64.xml"/><Relationship Id="rId54" Type="http://schemas.openxmlformats.org/officeDocument/2006/relationships/image" Target="../media/image27.png"/><Relationship Id="rId75" Type="http://schemas.openxmlformats.org/officeDocument/2006/relationships/customXml" Target="../ink/ink37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80.xml"/><Relationship Id="rId182" Type="http://schemas.openxmlformats.org/officeDocument/2006/relationships/image" Target="../media/image91.png"/><Relationship Id="rId6" Type="http://schemas.openxmlformats.org/officeDocument/2006/relationships/image" Target="../media/image3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78.png"/><Relationship Id="rId177" Type="http://schemas.openxmlformats.org/officeDocument/2006/relationships/customXml" Target="../ink/ink88.xml"/><Relationship Id="rId172" Type="http://schemas.openxmlformats.org/officeDocument/2006/relationships/image" Target="../media/image86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162" Type="http://schemas.openxmlformats.org/officeDocument/2006/relationships/image" Target="../media/image81.png"/><Relationship Id="rId2" Type="http://schemas.openxmlformats.org/officeDocument/2006/relationships/image" Target="../media/image1.emf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image" Target="../media/image89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52" Type="http://schemas.openxmlformats.org/officeDocument/2006/relationships/image" Target="../media/image76.png"/><Relationship Id="rId173" Type="http://schemas.openxmlformats.org/officeDocument/2006/relationships/customXml" Target="../ink/ink86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image" Target="../media/image87.png"/><Relationship Id="rId179" Type="http://schemas.openxmlformats.org/officeDocument/2006/relationships/customXml" Target="../ink/ink89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84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image" Target="../media/image90.png"/><Relationship Id="rId26" Type="http://schemas.openxmlformats.org/officeDocument/2006/relationships/image" Target="../media/image13.png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54" Type="http://schemas.openxmlformats.org/officeDocument/2006/relationships/image" Target="../media/image77.png"/><Relationship Id="rId175" Type="http://schemas.openxmlformats.org/officeDocument/2006/relationships/customXml" Target="../ink/ink87.xml"/><Relationship Id="rId16" Type="http://schemas.openxmlformats.org/officeDocument/2006/relationships/image" Target="../media/image8.png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82.xml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77.xml"/><Relationship Id="rId176" Type="http://schemas.openxmlformats.org/officeDocument/2006/relationships/image" Target="../media/image88.png"/><Relationship Id="rId17" Type="http://schemas.openxmlformats.org/officeDocument/2006/relationships/customXml" Target="../ink/ink8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47.xml"/><Relationship Id="rId21" Type="http://schemas.openxmlformats.org/officeDocument/2006/relationships/customXml" Target="../ink/ink2899.xml"/><Relationship Id="rId42" Type="http://schemas.openxmlformats.org/officeDocument/2006/relationships/image" Target="../media/image16900.png"/><Relationship Id="rId63" Type="http://schemas.openxmlformats.org/officeDocument/2006/relationships/customXml" Target="../ink/ink2920.xml"/><Relationship Id="rId84" Type="http://schemas.openxmlformats.org/officeDocument/2006/relationships/image" Target="../media/image17110.png"/><Relationship Id="rId138" Type="http://schemas.openxmlformats.org/officeDocument/2006/relationships/image" Target="../media/image1738.png"/><Relationship Id="rId159" Type="http://schemas.openxmlformats.org/officeDocument/2006/relationships/customXml" Target="../ink/ink2968.xml"/><Relationship Id="rId170" Type="http://schemas.openxmlformats.org/officeDocument/2006/relationships/image" Target="../media/image1754.png"/><Relationship Id="rId191" Type="http://schemas.openxmlformats.org/officeDocument/2006/relationships/customXml" Target="../ink/ink2984.xml"/><Relationship Id="rId107" Type="http://schemas.openxmlformats.org/officeDocument/2006/relationships/customXml" Target="../ink/ink2942.xml"/><Relationship Id="rId11" Type="http://schemas.openxmlformats.org/officeDocument/2006/relationships/customXml" Target="../ink/ink2894.xml"/><Relationship Id="rId32" Type="http://schemas.openxmlformats.org/officeDocument/2006/relationships/image" Target="../media/image16850.png"/><Relationship Id="rId53" Type="http://schemas.openxmlformats.org/officeDocument/2006/relationships/customXml" Target="../ink/ink2915.xml"/><Relationship Id="rId74" Type="http://schemas.openxmlformats.org/officeDocument/2006/relationships/image" Target="../media/image17060.png"/><Relationship Id="rId128" Type="http://schemas.openxmlformats.org/officeDocument/2006/relationships/image" Target="../media/image1733.png"/><Relationship Id="rId149" Type="http://schemas.openxmlformats.org/officeDocument/2006/relationships/customXml" Target="../ink/ink2963.xml"/><Relationship Id="rId5" Type="http://schemas.openxmlformats.org/officeDocument/2006/relationships/customXml" Target="../ink/ink2891.xml"/><Relationship Id="rId95" Type="http://schemas.openxmlformats.org/officeDocument/2006/relationships/customXml" Target="../ink/ink2936.xml"/><Relationship Id="rId160" Type="http://schemas.openxmlformats.org/officeDocument/2006/relationships/image" Target="../media/image1749.png"/><Relationship Id="rId181" Type="http://schemas.openxmlformats.org/officeDocument/2006/relationships/customXml" Target="../ink/ink2979.xml"/><Relationship Id="rId22" Type="http://schemas.openxmlformats.org/officeDocument/2006/relationships/image" Target="../media/image16800.png"/><Relationship Id="rId43" Type="http://schemas.openxmlformats.org/officeDocument/2006/relationships/customXml" Target="../ink/ink2910.xml"/><Relationship Id="rId64" Type="http://schemas.openxmlformats.org/officeDocument/2006/relationships/image" Target="../media/image17010.png"/><Relationship Id="rId118" Type="http://schemas.openxmlformats.org/officeDocument/2006/relationships/image" Target="../media/image1728.png"/><Relationship Id="rId139" Type="http://schemas.openxmlformats.org/officeDocument/2006/relationships/customXml" Target="../ink/ink2958.xml"/><Relationship Id="rId85" Type="http://schemas.openxmlformats.org/officeDocument/2006/relationships/customXml" Target="../ink/ink2931.xml"/><Relationship Id="rId150" Type="http://schemas.openxmlformats.org/officeDocument/2006/relationships/image" Target="../media/image1744.png"/><Relationship Id="rId171" Type="http://schemas.openxmlformats.org/officeDocument/2006/relationships/customXml" Target="../ink/ink2974.xml"/><Relationship Id="rId192" Type="http://schemas.openxmlformats.org/officeDocument/2006/relationships/image" Target="../media/image1765.png"/><Relationship Id="rId12" Type="http://schemas.openxmlformats.org/officeDocument/2006/relationships/image" Target="../media/image16750.png"/><Relationship Id="rId33" Type="http://schemas.openxmlformats.org/officeDocument/2006/relationships/customXml" Target="../ink/ink2905.xml"/><Relationship Id="rId108" Type="http://schemas.openxmlformats.org/officeDocument/2006/relationships/image" Target="../media/image1723.png"/><Relationship Id="rId129" Type="http://schemas.openxmlformats.org/officeDocument/2006/relationships/customXml" Target="../ink/ink2953.xml"/><Relationship Id="rId54" Type="http://schemas.openxmlformats.org/officeDocument/2006/relationships/image" Target="../media/image16960.png"/><Relationship Id="rId75" Type="http://schemas.openxmlformats.org/officeDocument/2006/relationships/customXml" Target="../ink/ink2926.xml"/><Relationship Id="rId96" Type="http://schemas.openxmlformats.org/officeDocument/2006/relationships/image" Target="../media/image1717.png"/><Relationship Id="rId140" Type="http://schemas.openxmlformats.org/officeDocument/2006/relationships/image" Target="../media/image1739.png"/><Relationship Id="rId161" Type="http://schemas.openxmlformats.org/officeDocument/2006/relationships/customXml" Target="../ink/ink2969.xml"/><Relationship Id="rId182" Type="http://schemas.openxmlformats.org/officeDocument/2006/relationships/image" Target="../media/image1760.png"/><Relationship Id="rId6" Type="http://schemas.openxmlformats.org/officeDocument/2006/relationships/image" Target="../media/image16720.png"/><Relationship Id="rId23" Type="http://schemas.openxmlformats.org/officeDocument/2006/relationships/customXml" Target="../ink/ink2900.xml"/><Relationship Id="rId119" Type="http://schemas.openxmlformats.org/officeDocument/2006/relationships/customXml" Target="../ink/ink2948.xml"/><Relationship Id="rId44" Type="http://schemas.openxmlformats.org/officeDocument/2006/relationships/image" Target="../media/image16910.png"/><Relationship Id="rId65" Type="http://schemas.openxmlformats.org/officeDocument/2006/relationships/customXml" Target="../ink/ink2921.xml"/><Relationship Id="rId86" Type="http://schemas.openxmlformats.org/officeDocument/2006/relationships/image" Target="../media/image17120.png"/><Relationship Id="rId130" Type="http://schemas.openxmlformats.org/officeDocument/2006/relationships/image" Target="../media/image1734.png"/><Relationship Id="rId151" Type="http://schemas.openxmlformats.org/officeDocument/2006/relationships/customXml" Target="../ink/ink2964.xml"/><Relationship Id="rId172" Type="http://schemas.openxmlformats.org/officeDocument/2006/relationships/image" Target="../media/image1755.png"/><Relationship Id="rId193" Type="http://schemas.openxmlformats.org/officeDocument/2006/relationships/customXml" Target="../ink/ink2985.xml"/><Relationship Id="rId13" Type="http://schemas.openxmlformats.org/officeDocument/2006/relationships/customXml" Target="../ink/ink2895.xml"/><Relationship Id="rId109" Type="http://schemas.openxmlformats.org/officeDocument/2006/relationships/customXml" Target="../ink/ink2943.xml"/><Relationship Id="rId34" Type="http://schemas.openxmlformats.org/officeDocument/2006/relationships/image" Target="../media/image16860.png"/><Relationship Id="rId55" Type="http://schemas.openxmlformats.org/officeDocument/2006/relationships/customXml" Target="../ink/ink2916.xml"/><Relationship Id="rId76" Type="http://schemas.openxmlformats.org/officeDocument/2006/relationships/image" Target="../media/image17070.png"/><Relationship Id="rId97" Type="http://schemas.openxmlformats.org/officeDocument/2006/relationships/customXml" Target="../ink/ink2937.xml"/><Relationship Id="rId120" Type="http://schemas.openxmlformats.org/officeDocument/2006/relationships/image" Target="../media/image1729.png"/><Relationship Id="rId141" Type="http://schemas.openxmlformats.org/officeDocument/2006/relationships/customXml" Target="../ink/ink2959.xml"/><Relationship Id="rId7" Type="http://schemas.openxmlformats.org/officeDocument/2006/relationships/customXml" Target="../ink/ink2892.xml"/><Relationship Id="rId162" Type="http://schemas.openxmlformats.org/officeDocument/2006/relationships/image" Target="../media/image1750.png"/><Relationship Id="rId183" Type="http://schemas.openxmlformats.org/officeDocument/2006/relationships/customXml" Target="../ink/ink2980.xml"/><Relationship Id="rId2" Type="http://schemas.openxmlformats.org/officeDocument/2006/relationships/image" Target="../media/image8.emf"/><Relationship Id="rId29" Type="http://schemas.openxmlformats.org/officeDocument/2006/relationships/customXml" Target="../ink/ink2903.xml"/><Relationship Id="rId24" Type="http://schemas.openxmlformats.org/officeDocument/2006/relationships/image" Target="../media/image16810.png"/><Relationship Id="rId40" Type="http://schemas.openxmlformats.org/officeDocument/2006/relationships/image" Target="../media/image16890.png"/><Relationship Id="rId45" Type="http://schemas.openxmlformats.org/officeDocument/2006/relationships/customXml" Target="../ink/ink2911.xml"/><Relationship Id="rId66" Type="http://schemas.openxmlformats.org/officeDocument/2006/relationships/image" Target="../media/image17020.png"/><Relationship Id="rId87" Type="http://schemas.openxmlformats.org/officeDocument/2006/relationships/customXml" Target="../ink/ink2932.xml"/><Relationship Id="rId110" Type="http://schemas.openxmlformats.org/officeDocument/2006/relationships/image" Target="../media/image1724.png"/><Relationship Id="rId115" Type="http://schemas.openxmlformats.org/officeDocument/2006/relationships/customXml" Target="../ink/ink2946.xml"/><Relationship Id="rId131" Type="http://schemas.openxmlformats.org/officeDocument/2006/relationships/customXml" Target="../ink/ink2954.xml"/><Relationship Id="rId136" Type="http://schemas.openxmlformats.org/officeDocument/2006/relationships/image" Target="../media/image1737.png"/><Relationship Id="rId157" Type="http://schemas.openxmlformats.org/officeDocument/2006/relationships/customXml" Target="../ink/ink2967.xml"/><Relationship Id="rId178" Type="http://schemas.openxmlformats.org/officeDocument/2006/relationships/image" Target="../media/image1758.png"/><Relationship Id="rId61" Type="http://schemas.openxmlformats.org/officeDocument/2006/relationships/customXml" Target="../ink/ink2919.xml"/><Relationship Id="rId82" Type="http://schemas.openxmlformats.org/officeDocument/2006/relationships/image" Target="../media/image17100.png"/><Relationship Id="rId152" Type="http://schemas.openxmlformats.org/officeDocument/2006/relationships/image" Target="../media/image1745.png"/><Relationship Id="rId173" Type="http://schemas.openxmlformats.org/officeDocument/2006/relationships/customXml" Target="../ink/ink2975.xml"/><Relationship Id="rId194" Type="http://schemas.openxmlformats.org/officeDocument/2006/relationships/image" Target="../media/image1766.png"/><Relationship Id="rId199" Type="http://schemas.openxmlformats.org/officeDocument/2006/relationships/customXml" Target="../ink/ink2988.xml"/><Relationship Id="rId203" Type="http://schemas.openxmlformats.org/officeDocument/2006/relationships/customXml" Target="../ink/ink2990.xml"/><Relationship Id="rId19" Type="http://schemas.openxmlformats.org/officeDocument/2006/relationships/customXml" Target="../ink/ink2898.xml"/><Relationship Id="rId14" Type="http://schemas.openxmlformats.org/officeDocument/2006/relationships/image" Target="../media/image16760.png"/><Relationship Id="rId30" Type="http://schemas.openxmlformats.org/officeDocument/2006/relationships/image" Target="../media/image16840.png"/><Relationship Id="rId35" Type="http://schemas.openxmlformats.org/officeDocument/2006/relationships/customXml" Target="../ink/ink2906.xml"/><Relationship Id="rId56" Type="http://schemas.openxmlformats.org/officeDocument/2006/relationships/image" Target="../media/image16970.png"/><Relationship Id="rId77" Type="http://schemas.openxmlformats.org/officeDocument/2006/relationships/customXml" Target="../ink/ink2927.xml"/><Relationship Id="rId100" Type="http://schemas.openxmlformats.org/officeDocument/2006/relationships/image" Target="../media/image1719.png"/><Relationship Id="rId105" Type="http://schemas.openxmlformats.org/officeDocument/2006/relationships/customXml" Target="../ink/ink2941.xml"/><Relationship Id="rId126" Type="http://schemas.openxmlformats.org/officeDocument/2006/relationships/image" Target="../media/image1732.png"/><Relationship Id="rId147" Type="http://schemas.openxmlformats.org/officeDocument/2006/relationships/customXml" Target="../ink/ink2962.xml"/><Relationship Id="rId168" Type="http://schemas.openxmlformats.org/officeDocument/2006/relationships/image" Target="../media/image1753.png"/><Relationship Id="rId8" Type="http://schemas.openxmlformats.org/officeDocument/2006/relationships/image" Target="../media/image16730.png"/><Relationship Id="rId51" Type="http://schemas.openxmlformats.org/officeDocument/2006/relationships/customXml" Target="../ink/ink2914.xml"/><Relationship Id="rId72" Type="http://schemas.openxmlformats.org/officeDocument/2006/relationships/image" Target="../media/image17050.png"/><Relationship Id="rId93" Type="http://schemas.openxmlformats.org/officeDocument/2006/relationships/customXml" Target="../ink/ink2935.xml"/><Relationship Id="rId98" Type="http://schemas.openxmlformats.org/officeDocument/2006/relationships/image" Target="../media/image1718.png"/><Relationship Id="rId121" Type="http://schemas.openxmlformats.org/officeDocument/2006/relationships/customXml" Target="../ink/ink2949.xml"/><Relationship Id="rId142" Type="http://schemas.openxmlformats.org/officeDocument/2006/relationships/image" Target="../media/image1740.png"/><Relationship Id="rId163" Type="http://schemas.openxmlformats.org/officeDocument/2006/relationships/customXml" Target="../ink/ink2970.xml"/><Relationship Id="rId184" Type="http://schemas.openxmlformats.org/officeDocument/2006/relationships/image" Target="../media/image1761.png"/><Relationship Id="rId189" Type="http://schemas.openxmlformats.org/officeDocument/2006/relationships/customXml" Target="../ink/ink2983.xml"/><Relationship Id="rId3" Type="http://schemas.openxmlformats.org/officeDocument/2006/relationships/customXml" Target="../ink/ink2890.xml"/><Relationship Id="rId25" Type="http://schemas.openxmlformats.org/officeDocument/2006/relationships/customXml" Target="../ink/ink2901.xml"/><Relationship Id="rId46" Type="http://schemas.openxmlformats.org/officeDocument/2006/relationships/image" Target="../media/image16920.png"/><Relationship Id="rId67" Type="http://schemas.openxmlformats.org/officeDocument/2006/relationships/customXml" Target="../ink/ink2922.xml"/><Relationship Id="rId116" Type="http://schemas.openxmlformats.org/officeDocument/2006/relationships/image" Target="../media/image1727.png"/><Relationship Id="rId137" Type="http://schemas.openxmlformats.org/officeDocument/2006/relationships/customXml" Target="../ink/ink2957.xml"/><Relationship Id="rId158" Type="http://schemas.openxmlformats.org/officeDocument/2006/relationships/image" Target="../media/image1748.png"/><Relationship Id="rId20" Type="http://schemas.openxmlformats.org/officeDocument/2006/relationships/image" Target="../media/image16790.png"/><Relationship Id="rId41" Type="http://schemas.openxmlformats.org/officeDocument/2006/relationships/customXml" Target="../ink/ink2909.xml"/><Relationship Id="rId62" Type="http://schemas.openxmlformats.org/officeDocument/2006/relationships/image" Target="../media/image17000.png"/><Relationship Id="rId83" Type="http://schemas.openxmlformats.org/officeDocument/2006/relationships/customXml" Target="../ink/ink2930.xml"/><Relationship Id="rId88" Type="http://schemas.openxmlformats.org/officeDocument/2006/relationships/image" Target="../media/image17130.png"/><Relationship Id="rId111" Type="http://schemas.openxmlformats.org/officeDocument/2006/relationships/customXml" Target="../ink/ink2944.xml"/><Relationship Id="rId132" Type="http://schemas.openxmlformats.org/officeDocument/2006/relationships/image" Target="../media/image1735.png"/><Relationship Id="rId153" Type="http://schemas.openxmlformats.org/officeDocument/2006/relationships/customXml" Target="../ink/ink2965.xml"/><Relationship Id="rId174" Type="http://schemas.openxmlformats.org/officeDocument/2006/relationships/image" Target="../media/image1756.png"/><Relationship Id="rId179" Type="http://schemas.openxmlformats.org/officeDocument/2006/relationships/customXml" Target="../ink/ink2978.xml"/><Relationship Id="rId195" Type="http://schemas.openxmlformats.org/officeDocument/2006/relationships/customXml" Target="../ink/ink2986.xml"/><Relationship Id="rId190" Type="http://schemas.openxmlformats.org/officeDocument/2006/relationships/image" Target="../media/image1764.png"/><Relationship Id="rId204" Type="http://schemas.openxmlformats.org/officeDocument/2006/relationships/image" Target="../media/image1771.png"/><Relationship Id="rId15" Type="http://schemas.openxmlformats.org/officeDocument/2006/relationships/customXml" Target="../ink/ink2896.xml"/><Relationship Id="rId36" Type="http://schemas.openxmlformats.org/officeDocument/2006/relationships/image" Target="../media/image16870.png"/><Relationship Id="rId57" Type="http://schemas.openxmlformats.org/officeDocument/2006/relationships/customXml" Target="../ink/ink2917.xml"/><Relationship Id="rId106" Type="http://schemas.openxmlformats.org/officeDocument/2006/relationships/image" Target="../media/image1722.png"/><Relationship Id="rId127" Type="http://schemas.openxmlformats.org/officeDocument/2006/relationships/customXml" Target="../ink/ink2952.xml"/><Relationship Id="rId10" Type="http://schemas.openxmlformats.org/officeDocument/2006/relationships/image" Target="../media/image16740.png"/><Relationship Id="rId31" Type="http://schemas.openxmlformats.org/officeDocument/2006/relationships/customXml" Target="../ink/ink2904.xml"/><Relationship Id="rId52" Type="http://schemas.openxmlformats.org/officeDocument/2006/relationships/image" Target="../media/image16950.png"/><Relationship Id="rId73" Type="http://schemas.openxmlformats.org/officeDocument/2006/relationships/customXml" Target="../ink/ink2925.xml"/><Relationship Id="rId78" Type="http://schemas.openxmlformats.org/officeDocument/2006/relationships/image" Target="../media/image17080.png"/><Relationship Id="rId94" Type="http://schemas.openxmlformats.org/officeDocument/2006/relationships/image" Target="../media/image1716.png"/><Relationship Id="rId99" Type="http://schemas.openxmlformats.org/officeDocument/2006/relationships/customXml" Target="../ink/ink2938.xml"/><Relationship Id="rId101" Type="http://schemas.openxmlformats.org/officeDocument/2006/relationships/customXml" Target="../ink/ink2939.xml"/><Relationship Id="rId122" Type="http://schemas.openxmlformats.org/officeDocument/2006/relationships/image" Target="../media/image1730.png"/><Relationship Id="rId143" Type="http://schemas.openxmlformats.org/officeDocument/2006/relationships/customXml" Target="../ink/ink2960.xml"/><Relationship Id="rId148" Type="http://schemas.openxmlformats.org/officeDocument/2006/relationships/image" Target="../media/image1743.png"/><Relationship Id="rId164" Type="http://schemas.openxmlformats.org/officeDocument/2006/relationships/image" Target="../media/image1751.png"/><Relationship Id="rId169" Type="http://schemas.openxmlformats.org/officeDocument/2006/relationships/customXml" Target="../ink/ink2973.xml"/><Relationship Id="rId185" Type="http://schemas.openxmlformats.org/officeDocument/2006/relationships/customXml" Target="../ink/ink2981.xml"/><Relationship Id="rId4" Type="http://schemas.openxmlformats.org/officeDocument/2006/relationships/image" Target="../media/image16710.png"/><Relationship Id="rId9" Type="http://schemas.openxmlformats.org/officeDocument/2006/relationships/customXml" Target="../ink/ink2893.xml"/><Relationship Id="rId180" Type="http://schemas.openxmlformats.org/officeDocument/2006/relationships/image" Target="../media/image1759.png"/><Relationship Id="rId26" Type="http://schemas.openxmlformats.org/officeDocument/2006/relationships/image" Target="../media/image16820.png"/><Relationship Id="rId47" Type="http://schemas.openxmlformats.org/officeDocument/2006/relationships/customXml" Target="../ink/ink2912.xml"/><Relationship Id="rId68" Type="http://schemas.openxmlformats.org/officeDocument/2006/relationships/image" Target="../media/image17030.png"/><Relationship Id="rId89" Type="http://schemas.openxmlformats.org/officeDocument/2006/relationships/customXml" Target="../ink/ink2933.xml"/><Relationship Id="rId112" Type="http://schemas.openxmlformats.org/officeDocument/2006/relationships/image" Target="../media/image1725.png"/><Relationship Id="rId133" Type="http://schemas.openxmlformats.org/officeDocument/2006/relationships/customXml" Target="../ink/ink2955.xml"/><Relationship Id="rId154" Type="http://schemas.openxmlformats.org/officeDocument/2006/relationships/image" Target="../media/image1746.png"/><Relationship Id="rId175" Type="http://schemas.openxmlformats.org/officeDocument/2006/relationships/customXml" Target="../ink/ink2976.xml"/><Relationship Id="rId196" Type="http://schemas.openxmlformats.org/officeDocument/2006/relationships/image" Target="../media/image1767.png"/><Relationship Id="rId200" Type="http://schemas.openxmlformats.org/officeDocument/2006/relationships/image" Target="../media/image1769.png"/><Relationship Id="rId16" Type="http://schemas.openxmlformats.org/officeDocument/2006/relationships/image" Target="../media/image16770.png"/><Relationship Id="rId37" Type="http://schemas.openxmlformats.org/officeDocument/2006/relationships/customXml" Target="../ink/ink2907.xml"/><Relationship Id="rId58" Type="http://schemas.openxmlformats.org/officeDocument/2006/relationships/image" Target="../media/image16980.png"/><Relationship Id="rId79" Type="http://schemas.openxmlformats.org/officeDocument/2006/relationships/customXml" Target="../ink/ink2928.xml"/><Relationship Id="rId102" Type="http://schemas.openxmlformats.org/officeDocument/2006/relationships/image" Target="../media/image1720.png"/><Relationship Id="rId123" Type="http://schemas.openxmlformats.org/officeDocument/2006/relationships/customXml" Target="../ink/ink2950.xml"/><Relationship Id="rId144" Type="http://schemas.openxmlformats.org/officeDocument/2006/relationships/image" Target="../media/image1741.png"/><Relationship Id="rId90" Type="http://schemas.openxmlformats.org/officeDocument/2006/relationships/image" Target="../media/image17140.png"/><Relationship Id="rId165" Type="http://schemas.openxmlformats.org/officeDocument/2006/relationships/customXml" Target="../ink/ink2971.xml"/><Relationship Id="rId186" Type="http://schemas.openxmlformats.org/officeDocument/2006/relationships/image" Target="../media/image1762.png"/><Relationship Id="rId27" Type="http://schemas.openxmlformats.org/officeDocument/2006/relationships/customXml" Target="../ink/ink2902.xml"/><Relationship Id="rId48" Type="http://schemas.openxmlformats.org/officeDocument/2006/relationships/image" Target="../media/image16930.png"/><Relationship Id="rId69" Type="http://schemas.openxmlformats.org/officeDocument/2006/relationships/customXml" Target="../ink/ink2923.xml"/><Relationship Id="rId113" Type="http://schemas.openxmlformats.org/officeDocument/2006/relationships/customXml" Target="../ink/ink2945.xml"/><Relationship Id="rId134" Type="http://schemas.openxmlformats.org/officeDocument/2006/relationships/image" Target="../media/image1736.png"/><Relationship Id="rId80" Type="http://schemas.openxmlformats.org/officeDocument/2006/relationships/image" Target="../media/image17090.png"/><Relationship Id="rId155" Type="http://schemas.openxmlformats.org/officeDocument/2006/relationships/customXml" Target="../ink/ink2966.xml"/><Relationship Id="rId176" Type="http://schemas.openxmlformats.org/officeDocument/2006/relationships/image" Target="../media/image1757.png"/><Relationship Id="rId197" Type="http://schemas.openxmlformats.org/officeDocument/2006/relationships/customXml" Target="../ink/ink2987.xml"/><Relationship Id="rId201" Type="http://schemas.openxmlformats.org/officeDocument/2006/relationships/customXml" Target="../ink/ink2989.xml"/><Relationship Id="rId17" Type="http://schemas.openxmlformats.org/officeDocument/2006/relationships/customXml" Target="../ink/ink2897.xml"/><Relationship Id="rId38" Type="http://schemas.openxmlformats.org/officeDocument/2006/relationships/image" Target="../media/image16880.png"/><Relationship Id="rId59" Type="http://schemas.openxmlformats.org/officeDocument/2006/relationships/customXml" Target="../ink/ink2918.xml"/><Relationship Id="rId103" Type="http://schemas.openxmlformats.org/officeDocument/2006/relationships/customXml" Target="../ink/ink2940.xml"/><Relationship Id="rId124" Type="http://schemas.openxmlformats.org/officeDocument/2006/relationships/image" Target="../media/image1731.png"/><Relationship Id="rId70" Type="http://schemas.openxmlformats.org/officeDocument/2006/relationships/image" Target="../media/image17040.png"/><Relationship Id="rId91" Type="http://schemas.openxmlformats.org/officeDocument/2006/relationships/customXml" Target="../ink/ink2934.xml"/><Relationship Id="rId145" Type="http://schemas.openxmlformats.org/officeDocument/2006/relationships/customXml" Target="../ink/ink2961.xml"/><Relationship Id="rId166" Type="http://schemas.openxmlformats.org/officeDocument/2006/relationships/image" Target="../media/image1752.png"/><Relationship Id="rId187" Type="http://schemas.openxmlformats.org/officeDocument/2006/relationships/customXml" Target="../ink/ink2982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6830.png"/><Relationship Id="rId49" Type="http://schemas.openxmlformats.org/officeDocument/2006/relationships/customXml" Target="../ink/ink2913.xml"/><Relationship Id="rId114" Type="http://schemas.openxmlformats.org/officeDocument/2006/relationships/image" Target="../media/image1726.png"/><Relationship Id="rId60" Type="http://schemas.openxmlformats.org/officeDocument/2006/relationships/image" Target="../media/image16990.png"/><Relationship Id="rId81" Type="http://schemas.openxmlformats.org/officeDocument/2006/relationships/customXml" Target="../ink/ink2929.xml"/><Relationship Id="rId135" Type="http://schemas.openxmlformats.org/officeDocument/2006/relationships/customXml" Target="../ink/ink2956.xml"/><Relationship Id="rId156" Type="http://schemas.openxmlformats.org/officeDocument/2006/relationships/image" Target="../media/image1747.png"/><Relationship Id="rId177" Type="http://schemas.openxmlformats.org/officeDocument/2006/relationships/customXml" Target="../ink/ink2977.xml"/><Relationship Id="rId198" Type="http://schemas.openxmlformats.org/officeDocument/2006/relationships/image" Target="../media/image1768.png"/><Relationship Id="rId202" Type="http://schemas.openxmlformats.org/officeDocument/2006/relationships/image" Target="../media/image1770.png"/><Relationship Id="rId18" Type="http://schemas.openxmlformats.org/officeDocument/2006/relationships/image" Target="../media/image16780.png"/><Relationship Id="rId39" Type="http://schemas.openxmlformats.org/officeDocument/2006/relationships/customXml" Target="../ink/ink2908.xml"/><Relationship Id="rId50" Type="http://schemas.openxmlformats.org/officeDocument/2006/relationships/image" Target="../media/image16940.png"/><Relationship Id="rId104" Type="http://schemas.openxmlformats.org/officeDocument/2006/relationships/image" Target="../media/image1721.png"/><Relationship Id="rId125" Type="http://schemas.openxmlformats.org/officeDocument/2006/relationships/customXml" Target="../ink/ink2951.xml"/><Relationship Id="rId146" Type="http://schemas.openxmlformats.org/officeDocument/2006/relationships/image" Target="../media/image1742.png"/><Relationship Id="rId167" Type="http://schemas.openxmlformats.org/officeDocument/2006/relationships/customXml" Target="../ink/ink2972.xml"/><Relationship Id="rId188" Type="http://schemas.openxmlformats.org/officeDocument/2006/relationships/image" Target="../media/image1763.png"/><Relationship Id="rId71" Type="http://schemas.openxmlformats.org/officeDocument/2006/relationships/customXml" Target="../ink/ink2924.xml"/><Relationship Id="rId92" Type="http://schemas.openxmlformats.org/officeDocument/2006/relationships/image" Target="../media/image17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5.png"/><Relationship Id="rId13" Type="http://schemas.openxmlformats.org/officeDocument/2006/relationships/customXml" Target="../ink/ink2996.xml"/><Relationship Id="rId18" Type="http://schemas.openxmlformats.org/officeDocument/2006/relationships/image" Target="../media/image1780.png"/><Relationship Id="rId3" Type="http://schemas.openxmlformats.org/officeDocument/2006/relationships/customXml" Target="../ink/ink2991.xml"/><Relationship Id="rId7" Type="http://schemas.openxmlformats.org/officeDocument/2006/relationships/customXml" Target="../ink/ink2993.xml"/><Relationship Id="rId12" Type="http://schemas.openxmlformats.org/officeDocument/2006/relationships/image" Target="../media/image1777.png"/><Relationship Id="rId17" Type="http://schemas.openxmlformats.org/officeDocument/2006/relationships/customXml" Target="../ink/ink2998.xml"/><Relationship Id="rId2" Type="http://schemas.openxmlformats.org/officeDocument/2006/relationships/image" Target="../media/image9.emf"/><Relationship Id="rId16" Type="http://schemas.openxmlformats.org/officeDocument/2006/relationships/image" Target="../media/image17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4.png"/><Relationship Id="rId11" Type="http://schemas.openxmlformats.org/officeDocument/2006/relationships/customXml" Target="../ink/ink2995.xml"/><Relationship Id="rId5" Type="http://schemas.openxmlformats.org/officeDocument/2006/relationships/customXml" Target="../ink/ink2992.xml"/><Relationship Id="rId15" Type="http://schemas.openxmlformats.org/officeDocument/2006/relationships/customXml" Target="../ink/ink2997.xml"/><Relationship Id="rId10" Type="http://schemas.openxmlformats.org/officeDocument/2006/relationships/image" Target="../media/image1776.png"/><Relationship Id="rId4" Type="http://schemas.openxmlformats.org/officeDocument/2006/relationships/image" Target="../media/image1773.png"/><Relationship Id="rId9" Type="http://schemas.openxmlformats.org/officeDocument/2006/relationships/customXml" Target="../ink/ink2994.xml"/><Relationship Id="rId14" Type="http://schemas.openxmlformats.org/officeDocument/2006/relationships/image" Target="../media/image1778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11.xml"/><Relationship Id="rId21" Type="http://schemas.openxmlformats.org/officeDocument/2006/relationships/image" Target="../media/image17800.png"/><Relationship Id="rId34" Type="http://schemas.openxmlformats.org/officeDocument/2006/relationships/customXml" Target="../ink/ink3015.xml"/><Relationship Id="rId42" Type="http://schemas.openxmlformats.org/officeDocument/2006/relationships/customXml" Target="../ink/ink3019.xml"/><Relationship Id="rId47" Type="http://schemas.openxmlformats.org/officeDocument/2006/relationships/image" Target="../media/image1793.png"/><Relationship Id="rId50" Type="http://schemas.openxmlformats.org/officeDocument/2006/relationships/customXml" Target="../ink/ink3023.xml"/><Relationship Id="rId55" Type="http://schemas.openxmlformats.org/officeDocument/2006/relationships/image" Target="../media/image1797.png"/><Relationship Id="rId63" Type="http://schemas.openxmlformats.org/officeDocument/2006/relationships/image" Target="../media/image1801.png"/><Relationship Id="rId7" Type="http://schemas.openxmlformats.org/officeDocument/2006/relationships/image" Target="../media/image17730.png"/><Relationship Id="rId2" Type="http://schemas.openxmlformats.org/officeDocument/2006/relationships/customXml" Target="../ink/ink2999.xml"/><Relationship Id="rId16" Type="http://schemas.openxmlformats.org/officeDocument/2006/relationships/customXml" Target="../ink/ink3006.xml"/><Relationship Id="rId29" Type="http://schemas.openxmlformats.org/officeDocument/2006/relationships/image" Target="../media/image1784.png"/><Relationship Id="rId11" Type="http://schemas.openxmlformats.org/officeDocument/2006/relationships/image" Target="../media/image17750.png"/><Relationship Id="rId24" Type="http://schemas.openxmlformats.org/officeDocument/2006/relationships/customXml" Target="../ink/ink3010.xml"/><Relationship Id="rId32" Type="http://schemas.openxmlformats.org/officeDocument/2006/relationships/customXml" Target="../ink/ink3014.xml"/><Relationship Id="rId37" Type="http://schemas.openxmlformats.org/officeDocument/2006/relationships/image" Target="../media/image1788.png"/><Relationship Id="rId40" Type="http://schemas.openxmlformats.org/officeDocument/2006/relationships/customXml" Target="../ink/ink3018.xml"/><Relationship Id="rId45" Type="http://schemas.openxmlformats.org/officeDocument/2006/relationships/image" Target="../media/image1792.png"/><Relationship Id="rId53" Type="http://schemas.openxmlformats.org/officeDocument/2006/relationships/image" Target="../media/image1796.png"/><Relationship Id="rId58" Type="http://schemas.openxmlformats.org/officeDocument/2006/relationships/customXml" Target="../ink/ink3027.xml"/><Relationship Id="rId66" Type="http://schemas.openxmlformats.org/officeDocument/2006/relationships/image" Target="../media/image10.emf"/><Relationship Id="rId5" Type="http://schemas.openxmlformats.org/officeDocument/2006/relationships/image" Target="../media/image1772.png"/><Relationship Id="rId61" Type="http://schemas.openxmlformats.org/officeDocument/2006/relationships/image" Target="../media/image1800.png"/><Relationship Id="rId19" Type="http://schemas.openxmlformats.org/officeDocument/2006/relationships/image" Target="../media/image17790.png"/><Relationship Id="rId14" Type="http://schemas.openxmlformats.org/officeDocument/2006/relationships/customXml" Target="../ink/ink3005.xml"/><Relationship Id="rId22" Type="http://schemas.openxmlformats.org/officeDocument/2006/relationships/customXml" Target="../ink/ink3009.xml"/><Relationship Id="rId27" Type="http://schemas.openxmlformats.org/officeDocument/2006/relationships/image" Target="../media/image1783.png"/><Relationship Id="rId30" Type="http://schemas.openxmlformats.org/officeDocument/2006/relationships/customXml" Target="../ink/ink3013.xml"/><Relationship Id="rId35" Type="http://schemas.openxmlformats.org/officeDocument/2006/relationships/image" Target="../media/image1787.png"/><Relationship Id="rId43" Type="http://schemas.openxmlformats.org/officeDocument/2006/relationships/image" Target="../media/image1791.png"/><Relationship Id="rId48" Type="http://schemas.openxmlformats.org/officeDocument/2006/relationships/customXml" Target="../ink/ink3022.xml"/><Relationship Id="rId56" Type="http://schemas.openxmlformats.org/officeDocument/2006/relationships/customXml" Target="../ink/ink3026.xml"/><Relationship Id="rId64" Type="http://schemas.openxmlformats.org/officeDocument/2006/relationships/customXml" Target="../ink/ink3030.xml"/><Relationship Id="rId8" Type="http://schemas.openxmlformats.org/officeDocument/2006/relationships/customXml" Target="../ink/ink3002.xml"/><Relationship Id="rId51" Type="http://schemas.openxmlformats.org/officeDocument/2006/relationships/image" Target="../media/image1795.png"/><Relationship Id="rId3" Type="http://schemas.openxmlformats.org/officeDocument/2006/relationships/image" Target="../media/image17710.png"/><Relationship Id="rId12" Type="http://schemas.openxmlformats.org/officeDocument/2006/relationships/customXml" Target="../ink/ink3004.xml"/><Relationship Id="rId17" Type="http://schemas.openxmlformats.org/officeDocument/2006/relationships/image" Target="../media/image17780.png"/><Relationship Id="rId25" Type="http://schemas.openxmlformats.org/officeDocument/2006/relationships/image" Target="../media/image1782.png"/><Relationship Id="rId33" Type="http://schemas.openxmlformats.org/officeDocument/2006/relationships/image" Target="../media/image1786.png"/><Relationship Id="rId38" Type="http://schemas.openxmlformats.org/officeDocument/2006/relationships/customXml" Target="../ink/ink3017.xml"/><Relationship Id="rId46" Type="http://schemas.openxmlformats.org/officeDocument/2006/relationships/customXml" Target="../ink/ink3021.xml"/><Relationship Id="rId59" Type="http://schemas.openxmlformats.org/officeDocument/2006/relationships/image" Target="../media/image1799.png"/><Relationship Id="rId67" Type="http://schemas.openxmlformats.org/officeDocument/2006/relationships/image" Target="../media/image11.emf"/><Relationship Id="rId20" Type="http://schemas.openxmlformats.org/officeDocument/2006/relationships/customXml" Target="../ink/ink3008.xml"/><Relationship Id="rId41" Type="http://schemas.openxmlformats.org/officeDocument/2006/relationships/image" Target="../media/image1790.png"/><Relationship Id="rId54" Type="http://schemas.openxmlformats.org/officeDocument/2006/relationships/customXml" Target="../ink/ink3025.xml"/><Relationship Id="rId62" Type="http://schemas.openxmlformats.org/officeDocument/2006/relationships/customXml" Target="../ink/ink30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01.xml"/><Relationship Id="rId15" Type="http://schemas.openxmlformats.org/officeDocument/2006/relationships/image" Target="../media/image17770.png"/><Relationship Id="rId23" Type="http://schemas.openxmlformats.org/officeDocument/2006/relationships/image" Target="../media/image1781.png"/><Relationship Id="rId28" Type="http://schemas.openxmlformats.org/officeDocument/2006/relationships/customXml" Target="../ink/ink3012.xml"/><Relationship Id="rId36" Type="http://schemas.openxmlformats.org/officeDocument/2006/relationships/customXml" Target="../ink/ink3016.xml"/><Relationship Id="rId49" Type="http://schemas.openxmlformats.org/officeDocument/2006/relationships/image" Target="../media/image1794.png"/><Relationship Id="rId57" Type="http://schemas.openxmlformats.org/officeDocument/2006/relationships/image" Target="../media/image1798.png"/><Relationship Id="rId10" Type="http://schemas.openxmlformats.org/officeDocument/2006/relationships/customXml" Target="../ink/ink3003.xml"/><Relationship Id="rId31" Type="http://schemas.openxmlformats.org/officeDocument/2006/relationships/image" Target="../media/image1785.png"/><Relationship Id="rId44" Type="http://schemas.openxmlformats.org/officeDocument/2006/relationships/customXml" Target="../ink/ink3020.xml"/><Relationship Id="rId52" Type="http://schemas.openxmlformats.org/officeDocument/2006/relationships/customXml" Target="../ink/ink3024.xml"/><Relationship Id="rId60" Type="http://schemas.openxmlformats.org/officeDocument/2006/relationships/customXml" Target="../ink/ink3028.xml"/><Relationship Id="rId65" Type="http://schemas.openxmlformats.org/officeDocument/2006/relationships/image" Target="../media/image1802.png"/><Relationship Id="rId4" Type="http://schemas.openxmlformats.org/officeDocument/2006/relationships/customXml" Target="../ink/ink3000.xml"/><Relationship Id="rId9" Type="http://schemas.openxmlformats.org/officeDocument/2006/relationships/image" Target="../media/image17740.png"/><Relationship Id="rId13" Type="http://schemas.openxmlformats.org/officeDocument/2006/relationships/image" Target="../media/image17760.png"/><Relationship Id="rId18" Type="http://schemas.openxmlformats.org/officeDocument/2006/relationships/customXml" Target="../ink/ink3007.xml"/><Relationship Id="rId39" Type="http://schemas.openxmlformats.org/officeDocument/2006/relationships/image" Target="../media/image178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36.xml"/><Relationship Id="rId18" Type="http://schemas.openxmlformats.org/officeDocument/2006/relationships/image" Target="../media/image1810.png"/><Relationship Id="rId26" Type="http://schemas.openxmlformats.org/officeDocument/2006/relationships/image" Target="../media/image1814.png"/><Relationship Id="rId21" Type="http://schemas.openxmlformats.org/officeDocument/2006/relationships/customXml" Target="../ink/ink3040.xml"/><Relationship Id="rId34" Type="http://schemas.openxmlformats.org/officeDocument/2006/relationships/image" Target="../media/image14.emf"/><Relationship Id="rId7" Type="http://schemas.openxmlformats.org/officeDocument/2006/relationships/customXml" Target="../ink/ink3033.xml"/><Relationship Id="rId12" Type="http://schemas.openxmlformats.org/officeDocument/2006/relationships/image" Target="../media/image1807.png"/><Relationship Id="rId17" Type="http://schemas.openxmlformats.org/officeDocument/2006/relationships/customXml" Target="../ink/ink3038.xml"/><Relationship Id="rId25" Type="http://schemas.openxmlformats.org/officeDocument/2006/relationships/customXml" Target="../ink/ink3042.xml"/><Relationship Id="rId33" Type="http://schemas.openxmlformats.org/officeDocument/2006/relationships/image" Target="../media/image13.emf"/><Relationship Id="rId38" Type="http://schemas.openxmlformats.org/officeDocument/2006/relationships/image" Target="../media/image1821.png"/><Relationship Id="rId2" Type="http://schemas.openxmlformats.org/officeDocument/2006/relationships/image" Target="../media/image12.emf"/><Relationship Id="rId16" Type="http://schemas.openxmlformats.org/officeDocument/2006/relationships/image" Target="../media/image1809.png"/><Relationship Id="rId20" Type="http://schemas.openxmlformats.org/officeDocument/2006/relationships/image" Target="../media/image1811.png"/><Relationship Id="rId29" Type="http://schemas.openxmlformats.org/officeDocument/2006/relationships/customXml" Target="../ink/ink30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4.png"/><Relationship Id="rId11" Type="http://schemas.openxmlformats.org/officeDocument/2006/relationships/customXml" Target="../ink/ink3035.xml"/><Relationship Id="rId24" Type="http://schemas.openxmlformats.org/officeDocument/2006/relationships/image" Target="../media/image1813.png"/><Relationship Id="rId32" Type="http://schemas.openxmlformats.org/officeDocument/2006/relationships/image" Target="../media/image1817.png"/><Relationship Id="rId37" Type="http://schemas.openxmlformats.org/officeDocument/2006/relationships/customXml" Target="../ink/ink3047.xml"/><Relationship Id="rId5" Type="http://schemas.openxmlformats.org/officeDocument/2006/relationships/customXml" Target="../ink/ink3032.xml"/><Relationship Id="rId15" Type="http://schemas.openxmlformats.org/officeDocument/2006/relationships/customXml" Target="../ink/ink3037.xml"/><Relationship Id="rId23" Type="http://schemas.openxmlformats.org/officeDocument/2006/relationships/customXml" Target="../ink/ink3041.xml"/><Relationship Id="rId28" Type="http://schemas.openxmlformats.org/officeDocument/2006/relationships/image" Target="../media/image1815.png"/><Relationship Id="rId36" Type="http://schemas.openxmlformats.org/officeDocument/2006/relationships/image" Target="../media/image1820.png"/><Relationship Id="rId10" Type="http://schemas.openxmlformats.org/officeDocument/2006/relationships/image" Target="../media/image1806.png"/><Relationship Id="rId19" Type="http://schemas.openxmlformats.org/officeDocument/2006/relationships/customXml" Target="../ink/ink3039.xml"/><Relationship Id="rId31" Type="http://schemas.openxmlformats.org/officeDocument/2006/relationships/customXml" Target="../ink/ink3045.xml"/><Relationship Id="rId4" Type="http://schemas.openxmlformats.org/officeDocument/2006/relationships/image" Target="../media/image1803.png"/><Relationship Id="rId9" Type="http://schemas.openxmlformats.org/officeDocument/2006/relationships/customXml" Target="../ink/ink3034.xml"/><Relationship Id="rId14" Type="http://schemas.openxmlformats.org/officeDocument/2006/relationships/image" Target="../media/image1808.png"/><Relationship Id="rId22" Type="http://schemas.openxmlformats.org/officeDocument/2006/relationships/image" Target="../media/image1812.png"/><Relationship Id="rId27" Type="http://schemas.openxmlformats.org/officeDocument/2006/relationships/customXml" Target="../ink/ink3043.xml"/><Relationship Id="rId30" Type="http://schemas.openxmlformats.org/officeDocument/2006/relationships/image" Target="../media/image1816.png"/><Relationship Id="rId35" Type="http://schemas.openxmlformats.org/officeDocument/2006/relationships/customXml" Target="../ink/ink3046.xml"/><Relationship Id="rId8" Type="http://schemas.openxmlformats.org/officeDocument/2006/relationships/image" Target="../media/image1805.png"/><Relationship Id="rId3" Type="http://schemas.openxmlformats.org/officeDocument/2006/relationships/customXml" Target="../ink/ink303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6.png"/><Relationship Id="rId299" Type="http://schemas.openxmlformats.org/officeDocument/2006/relationships/image" Target="../media/image237.png"/><Relationship Id="rId21" Type="http://schemas.openxmlformats.org/officeDocument/2006/relationships/image" Target="../media/image99.png"/><Relationship Id="rId63" Type="http://schemas.openxmlformats.org/officeDocument/2006/relationships/image" Target="../media/image120.png"/><Relationship Id="rId159" Type="http://schemas.openxmlformats.org/officeDocument/2006/relationships/image" Target="../media/image167.png"/><Relationship Id="rId366" Type="http://schemas.openxmlformats.org/officeDocument/2006/relationships/customXml" Target="../ink/ink267.xml"/><Relationship Id="rId170" Type="http://schemas.openxmlformats.org/officeDocument/2006/relationships/customXml" Target="../ink/ink175.xml"/><Relationship Id="rId226" Type="http://schemas.openxmlformats.org/officeDocument/2006/relationships/customXml" Target="../ink/ink203.xml"/><Relationship Id="rId268" Type="http://schemas.openxmlformats.org/officeDocument/2006/relationships/customXml" Target="../ink/ink223.xml"/><Relationship Id="rId32" Type="http://schemas.openxmlformats.org/officeDocument/2006/relationships/customXml" Target="../ink/ink106.xml"/><Relationship Id="rId74" Type="http://schemas.openxmlformats.org/officeDocument/2006/relationships/customXml" Target="../ink/ink127.xml"/><Relationship Id="rId128" Type="http://schemas.openxmlformats.org/officeDocument/2006/relationships/customXml" Target="../ink/ink154.xml"/><Relationship Id="rId377" Type="http://schemas.openxmlformats.org/officeDocument/2006/relationships/image" Target="../media/image276.png"/><Relationship Id="rId5" Type="http://schemas.openxmlformats.org/officeDocument/2006/relationships/image" Target="../media/image9110.png"/><Relationship Id="rId181" Type="http://schemas.openxmlformats.org/officeDocument/2006/relationships/image" Target="../media/image178.png"/><Relationship Id="rId237" Type="http://schemas.openxmlformats.org/officeDocument/2006/relationships/image" Target="../media/image206.png"/><Relationship Id="rId402" Type="http://schemas.openxmlformats.org/officeDocument/2006/relationships/customXml" Target="../ink/ink285.xml"/><Relationship Id="rId279" Type="http://schemas.openxmlformats.org/officeDocument/2006/relationships/image" Target="../media/image227.png"/><Relationship Id="rId43" Type="http://schemas.openxmlformats.org/officeDocument/2006/relationships/image" Target="../media/image110.png"/><Relationship Id="rId139" Type="http://schemas.openxmlformats.org/officeDocument/2006/relationships/image" Target="../media/image157.png"/><Relationship Id="rId290" Type="http://schemas.openxmlformats.org/officeDocument/2006/relationships/customXml" Target="../ink/ink232.xml"/><Relationship Id="rId304" Type="http://schemas.openxmlformats.org/officeDocument/2006/relationships/customXml" Target="../ink/ink239.xml"/><Relationship Id="rId346" Type="http://schemas.openxmlformats.org/officeDocument/2006/relationships/customXml" Target="../ink/ink257.xml"/><Relationship Id="rId388" Type="http://schemas.openxmlformats.org/officeDocument/2006/relationships/customXml" Target="../ink/ink278.xml"/><Relationship Id="rId85" Type="http://schemas.openxmlformats.org/officeDocument/2006/relationships/image" Target="../media/image131.png"/><Relationship Id="rId150" Type="http://schemas.openxmlformats.org/officeDocument/2006/relationships/customXml" Target="../ink/ink165.xml"/><Relationship Id="rId192" Type="http://schemas.openxmlformats.org/officeDocument/2006/relationships/customXml" Target="../ink/ink186.xml"/><Relationship Id="rId206" Type="http://schemas.openxmlformats.org/officeDocument/2006/relationships/customXml" Target="../ink/ink193.xml"/><Relationship Id="rId248" Type="http://schemas.openxmlformats.org/officeDocument/2006/relationships/customXml" Target="../ink/ink214.xml"/><Relationship Id="rId12" Type="http://schemas.openxmlformats.org/officeDocument/2006/relationships/customXml" Target="../ink/ink96.xml"/><Relationship Id="rId108" Type="http://schemas.openxmlformats.org/officeDocument/2006/relationships/customXml" Target="../ink/ink144.xml"/><Relationship Id="rId315" Type="http://schemas.openxmlformats.org/officeDocument/2006/relationships/image" Target="../media/image245.png"/><Relationship Id="rId357" Type="http://schemas.openxmlformats.org/officeDocument/2006/relationships/image" Target="../media/image266.png"/><Relationship Id="rId54" Type="http://schemas.openxmlformats.org/officeDocument/2006/relationships/customXml" Target="../ink/ink117.xml"/><Relationship Id="rId96" Type="http://schemas.openxmlformats.org/officeDocument/2006/relationships/customXml" Target="../ink/ink138.xml"/><Relationship Id="rId161" Type="http://schemas.openxmlformats.org/officeDocument/2006/relationships/image" Target="../media/image168.png"/><Relationship Id="rId217" Type="http://schemas.openxmlformats.org/officeDocument/2006/relationships/image" Target="../media/image196.png"/><Relationship Id="rId399" Type="http://schemas.openxmlformats.org/officeDocument/2006/relationships/image" Target="../media/image225.png"/><Relationship Id="rId259" Type="http://schemas.openxmlformats.org/officeDocument/2006/relationships/image" Target="../media/image217.png"/><Relationship Id="rId23" Type="http://schemas.openxmlformats.org/officeDocument/2006/relationships/image" Target="../media/image100.png"/><Relationship Id="rId119" Type="http://schemas.openxmlformats.org/officeDocument/2006/relationships/image" Target="../media/image147.png"/><Relationship Id="rId270" Type="http://schemas.openxmlformats.org/officeDocument/2006/relationships/customXml" Target="../ink/ink224.xml"/><Relationship Id="rId65" Type="http://schemas.openxmlformats.org/officeDocument/2006/relationships/image" Target="../media/image121.png"/><Relationship Id="rId130" Type="http://schemas.openxmlformats.org/officeDocument/2006/relationships/customXml" Target="../ink/ink155.xml"/><Relationship Id="rId368" Type="http://schemas.openxmlformats.org/officeDocument/2006/relationships/customXml" Target="../ink/ink268.xml"/><Relationship Id="rId172" Type="http://schemas.openxmlformats.org/officeDocument/2006/relationships/customXml" Target="../ink/ink176.xml"/><Relationship Id="rId228" Type="http://schemas.openxmlformats.org/officeDocument/2006/relationships/customXml" Target="../ink/ink204.xml"/><Relationship Id="rId281" Type="http://schemas.openxmlformats.org/officeDocument/2006/relationships/image" Target="../media/image228.png"/><Relationship Id="rId337" Type="http://schemas.openxmlformats.org/officeDocument/2006/relationships/image" Target="../media/image256.png"/><Relationship Id="rId34" Type="http://schemas.openxmlformats.org/officeDocument/2006/relationships/customXml" Target="../ink/ink107.xml"/><Relationship Id="rId76" Type="http://schemas.openxmlformats.org/officeDocument/2006/relationships/customXml" Target="../ink/ink128.xml"/><Relationship Id="rId141" Type="http://schemas.openxmlformats.org/officeDocument/2006/relationships/image" Target="../media/image158.png"/><Relationship Id="rId379" Type="http://schemas.openxmlformats.org/officeDocument/2006/relationships/image" Target="../media/image277.png"/><Relationship Id="rId7" Type="http://schemas.openxmlformats.org/officeDocument/2006/relationships/image" Target="../media/image92.png"/><Relationship Id="rId183" Type="http://schemas.openxmlformats.org/officeDocument/2006/relationships/image" Target="../media/image179.png"/><Relationship Id="rId239" Type="http://schemas.openxmlformats.org/officeDocument/2006/relationships/image" Target="../media/image207.png"/><Relationship Id="rId390" Type="http://schemas.openxmlformats.org/officeDocument/2006/relationships/customXml" Target="../ink/ink279.xml"/><Relationship Id="rId404" Type="http://schemas.openxmlformats.org/officeDocument/2006/relationships/customXml" Target="../ink/ink286.xml"/><Relationship Id="rId250" Type="http://schemas.openxmlformats.org/officeDocument/2006/relationships/customXml" Target="../ink/ink215.xml"/><Relationship Id="rId292" Type="http://schemas.openxmlformats.org/officeDocument/2006/relationships/customXml" Target="../ink/ink233.xml"/><Relationship Id="rId306" Type="http://schemas.openxmlformats.org/officeDocument/2006/relationships/customXml" Target="../ink/ink240.xml"/><Relationship Id="rId45" Type="http://schemas.openxmlformats.org/officeDocument/2006/relationships/image" Target="../media/image111.png"/><Relationship Id="rId87" Type="http://schemas.openxmlformats.org/officeDocument/2006/relationships/image" Target="../media/image132.png"/><Relationship Id="rId110" Type="http://schemas.openxmlformats.org/officeDocument/2006/relationships/customXml" Target="../ink/ink145.xml"/><Relationship Id="rId348" Type="http://schemas.openxmlformats.org/officeDocument/2006/relationships/customXml" Target="../ink/ink258.xml"/><Relationship Id="rId152" Type="http://schemas.openxmlformats.org/officeDocument/2006/relationships/customXml" Target="../ink/ink166.xml"/><Relationship Id="rId194" Type="http://schemas.openxmlformats.org/officeDocument/2006/relationships/customXml" Target="../ink/ink187.xml"/><Relationship Id="rId208" Type="http://schemas.openxmlformats.org/officeDocument/2006/relationships/customXml" Target="../ink/ink194.xml"/><Relationship Id="rId261" Type="http://schemas.openxmlformats.org/officeDocument/2006/relationships/image" Target="../media/image218.png"/><Relationship Id="rId14" Type="http://schemas.openxmlformats.org/officeDocument/2006/relationships/customXml" Target="../ink/ink97.xml"/><Relationship Id="rId56" Type="http://schemas.openxmlformats.org/officeDocument/2006/relationships/customXml" Target="../ink/ink118.xml"/><Relationship Id="rId317" Type="http://schemas.openxmlformats.org/officeDocument/2006/relationships/image" Target="../media/image246.png"/><Relationship Id="rId359" Type="http://schemas.openxmlformats.org/officeDocument/2006/relationships/image" Target="../media/image267.png"/><Relationship Id="rId98" Type="http://schemas.openxmlformats.org/officeDocument/2006/relationships/customXml" Target="../ink/ink139.xml"/><Relationship Id="rId121" Type="http://schemas.openxmlformats.org/officeDocument/2006/relationships/image" Target="../media/image148.png"/><Relationship Id="rId163" Type="http://schemas.openxmlformats.org/officeDocument/2006/relationships/image" Target="../media/image169.png"/><Relationship Id="rId219" Type="http://schemas.openxmlformats.org/officeDocument/2006/relationships/image" Target="../media/image197.png"/><Relationship Id="rId370" Type="http://schemas.openxmlformats.org/officeDocument/2006/relationships/customXml" Target="../ink/ink269.xml"/><Relationship Id="rId230" Type="http://schemas.openxmlformats.org/officeDocument/2006/relationships/customXml" Target="../ink/ink205.xml"/><Relationship Id="rId25" Type="http://schemas.openxmlformats.org/officeDocument/2006/relationships/image" Target="../media/image101.png"/><Relationship Id="rId67" Type="http://schemas.openxmlformats.org/officeDocument/2006/relationships/image" Target="../media/image122.png"/><Relationship Id="rId272" Type="http://schemas.openxmlformats.org/officeDocument/2006/relationships/customXml" Target="../ink/ink225.xml"/><Relationship Id="rId328" Type="http://schemas.openxmlformats.org/officeDocument/2006/relationships/customXml" Target="../ink/ink249.xml"/><Relationship Id="rId132" Type="http://schemas.openxmlformats.org/officeDocument/2006/relationships/customXml" Target="../ink/ink156.xml"/><Relationship Id="rId174" Type="http://schemas.openxmlformats.org/officeDocument/2006/relationships/customXml" Target="../ink/ink177.xml"/><Relationship Id="rId381" Type="http://schemas.openxmlformats.org/officeDocument/2006/relationships/image" Target="../media/image278.png"/><Relationship Id="rId241" Type="http://schemas.openxmlformats.org/officeDocument/2006/relationships/image" Target="../media/image208.png"/><Relationship Id="rId36" Type="http://schemas.openxmlformats.org/officeDocument/2006/relationships/customXml" Target="../ink/ink108.xml"/><Relationship Id="rId283" Type="http://schemas.openxmlformats.org/officeDocument/2006/relationships/image" Target="../media/image229.png"/><Relationship Id="rId339" Type="http://schemas.openxmlformats.org/officeDocument/2006/relationships/image" Target="../media/image257.png"/><Relationship Id="rId78" Type="http://schemas.openxmlformats.org/officeDocument/2006/relationships/customXml" Target="../ink/ink129.xml"/><Relationship Id="rId101" Type="http://schemas.openxmlformats.org/officeDocument/2006/relationships/image" Target="../media/image139.png"/><Relationship Id="rId143" Type="http://schemas.openxmlformats.org/officeDocument/2006/relationships/image" Target="../media/image159.png"/><Relationship Id="rId185" Type="http://schemas.openxmlformats.org/officeDocument/2006/relationships/image" Target="../media/image180.png"/><Relationship Id="rId350" Type="http://schemas.openxmlformats.org/officeDocument/2006/relationships/customXml" Target="../ink/ink259.xml"/><Relationship Id="rId406" Type="http://schemas.openxmlformats.org/officeDocument/2006/relationships/customXml" Target="../ink/ink287.xml"/><Relationship Id="rId9" Type="http://schemas.openxmlformats.org/officeDocument/2006/relationships/image" Target="../media/image93.png"/><Relationship Id="rId210" Type="http://schemas.openxmlformats.org/officeDocument/2006/relationships/customXml" Target="../ink/ink195.xml"/><Relationship Id="rId392" Type="http://schemas.openxmlformats.org/officeDocument/2006/relationships/customXml" Target="../ink/ink280.xml"/><Relationship Id="rId252" Type="http://schemas.openxmlformats.org/officeDocument/2006/relationships/customXml" Target="../ink/ink216.xml"/><Relationship Id="rId294" Type="http://schemas.openxmlformats.org/officeDocument/2006/relationships/customXml" Target="../ink/ink234.xml"/><Relationship Id="rId308" Type="http://schemas.openxmlformats.org/officeDocument/2006/relationships/customXml" Target="../ink/ink241.xml"/><Relationship Id="rId47" Type="http://schemas.openxmlformats.org/officeDocument/2006/relationships/image" Target="../media/image112.png"/><Relationship Id="rId89" Type="http://schemas.openxmlformats.org/officeDocument/2006/relationships/image" Target="../media/image133.png"/><Relationship Id="rId112" Type="http://schemas.openxmlformats.org/officeDocument/2006/relationships/customXml" Target="../ink/ink146.xml"/><Relationship Id="rId154" Type="http://schemas.openxmlformats.org/officeDocument/2006/relationships/customXml" Target="../ink/ink167.xml"/><Relationship Id="rId361" Type="http://schemas.openxmlformats.org/officeDocument/2006/relationships/image" Target="../media/image268.png"/><Relationship Id="rId196" Type="http://schemas.openxmlformats.org/officeDocument/2006/relationships/customXml" Target="../ink/ink188.xml"/><Relationship Id="rId16" Type="http://schemas.openxmlformats.org/officeDocument/2006/relationships/customXml" Target="../ink/ink98.xml"/><Relationship Id="rId221" Type="http://schemas.openxmlformats.org/officeDocument/2006/relationships/image" Target="../media/image198.png"/><Relationship Id="rId263" Type="http://schemas.openxmlformats.org/officeDocument/2006/relationships/image" Target="../media/image219.png"/><Relationship Id="rId319" Type="http://schemas.openxmlformats.org/officeDocument/2006/relationships/image" Target="../media/image247.png"/><Relationship Id="rId37" Type="http://schemas.openxmlformats.org/officeDocument/2006/relationships/image" Target="../media/image107.png"/><Relationship Id="rId58" Type="http://schemas.openxmlformats.org/officeDocument/2006/relationships/customXml" Target="../ink/ink119.xml"/><Relationship Id="rId79" Type="http://schemas.openxmlformats.org/officeDocument/2006/relationships/image" Target="../media/image128.png"/><Relationship Id="rId102" Type="http://schemas.openxmlformats.org/officeDocument/2006/relationships/customXml" Target="../ink/ink141.xml"/><Relationship Id="rId123" Type="http://schemas.openxmlformats.org/officeDocument/2006/relationships/image" Target="../media/image149.png"/><Relationship Id="rId144" Type="http://schemas.openxmlformats.org/officeDocument/2006/relationships/customXml" Target="../ink/ink162.xml"/><Relationship Id="rId330" Type="http://schemas.openxmlformats.org/officeDocument/2006/relationships/customXml" Target="../ink/ink250.xml"/><Relationship Id="rId90" Type="http://schemas.openxmlformats.org/officeDocument/2006/relationships/customXml" Target="../ink/ink135.xml"/><Relationship Id="rId165" Type="http://schemas.openxmlformats.org/officeDocument/2006/relationships/image" Target="../media/image170.png"/><Relationship Id="rId186" Type="http://schemas.openxmlformats.org/officeDocument/2006/relationships/customXml" Target="../ink/ink183.xml"/><Relationship Id="rId351" Type="http://schemas.openxmlformats.org/officeDocument/2006/relationships/image" Target="../media/image263.png"/><Relationship Id="rId372" Type="http://schemas.openxmlformats.org/officeDocument/2006/relationships/customXml" Target="../ink/ink270.xml"/><Relationship Id="rId393" Type="http://schemas.openxmlformats.org/officeDocument/2006/relationships/image" Target="../media/image284.png"/><Relationship Id="rId407" Type="http://schemas.openxmlformats.org/officeDocument/2006/relationships/image" Target="../media/image255.png"/><Relationship Id="rId211" Type="http://schemas.openxmlformats.org/officeDocument/2006/relationships/image" Target="../media/image193.png"/><Relationship Id="rId232" Type="http://schemas.openxmlformats.org/officeDocument/2006/relationships/customXml" Target="../ink/ink206.xml"/><Relationship Id="rId253" Type="http://schemas.openxmlformats.org/officeDocument/2006/relationships/image" Target="../media/image214.png"/><Relationship Id="rId274" Type="http://schemas.openxmlformats.org/officeDocument/2006/relationships/customXml" Target="../ink/ink226.xml"/><Relationship Id="rId295" Type="http://schemas.openxmlformats.org/officeDocument/2006/relationships/image" Target="../media/image235.png"/><Relationship Id="rId309" Type="http://schemas.openxmlformats.org/officeDocument/2006/relationships/image" Target="../media/image242.png"/><Relationship Id="rId27" Type="http://schemas.openxmlformats.org/officeDocument/2006/relationships/image" Target="../media/image102.png"/><Relationship Id="rId48" Type="http://schemas.openxmlformats.org/officeDocument/2006/relationships/customXml" Target="../ink/ink114.xml"/><Relationship Id="rId69" Type="http://schemas.openxmlformats.org/officeDocument/2006/relationships/image" Target="../media/image123.png"/><Relationship Id="rId113" Type="http://schemas.openxmlformats.org/officeDocument/2006/relationships/image" Target="../media/image145.png"/><Relationship Id="rId134" Type="http://schemas.openxmlformats.org/officeDocument/2006/relationships/customXml" Target="../ink/ink157.xml"/><Relationship Id="rId320" Type="http://schemas.openxmlformats.org/officeDocument/2006/relationships/customXml" Target="../ink/ink247.xml"/><Relationship Id="rId80" Type="http://schemas.openxmlformats.org/officeDocument/2006/relationships/customXml" Target="../ink/ink130.xml"/><Relationship Id="rId155" Type="http://schemas.openxmlformats.org/officeDocument/2006/relationships/image" Target="../media/image165.png"/><Relationship Id="rId176" Type="http://schemas.openxmlformats.org/officeDocument/2006/relationships/customXml" Target="../ink/ink178.xml"/><Relationship Id="rId197" Type="http://schemas.openxmlformats.org/officeDocument/2006/relationships/image" Target="../media/image186.png"/><Relationship Id="rId341" Type="http://schemas.openxmlformats.org/officeDocument/2006/relationships/image" Target="../media/image258.png"/><Relationship Id="rId362" Type="http://schemas.openxmlformats.org/officeDocument/2006/relationships/customXml" Target="../ink/ink265.xml"/><Relationship Id="rId383" Type="http://schemas.openxmlformats.org/officeDocument/2006/relationships/image" Target="../media/image279.png"/><Relationship Id="rId201" Type="http://schemas.openxmlformats.org/officeDocument/2006/relationships/image" Target="../media/image188.png"/><Relationship Id="rId222" Type="http://schemas.openxmlformats.org/officeDocument/2006/relationships/customXml" Target="../ink/ink201.xml"/><Relationship Id="rId243" Type="http://schemas.openxmlformats.org/officeDocument/2006/relationships/image" Target="../media/image209.png"/><Relationship Id="rId264" Type="http://schemas.openxmlformats.org/officeDocument/2006/relationships/customXml" Target="../ink/ink221.xml"/><Relationship Id="rId285" Type="http://schemas.openxmlformats.org/officeDocument/2006/relationships/image" Target="../media/image230.png"/><Relationship Id="rId17" Type="http://schemas.openxmlformats.org/officeDocument/2006/relationships/image" Target="../media/image97.png"/><Relationship Id="rId38" Type="http://schemas.openxmlformats.org/officeDocument/2006/relationships/customXml" Target="../ink/ink109.xml"/><Relationship Id="rId59" Type="http://schemas.openxmlformats.org/officeDocument/2006/relationships/image" Target="../media/image118.png"/><Relationship Id="rId103" Type="http://schemas.openxmlformats.org/officeDocument/2006/relationships/image" Target="../media/image140.png"/><Relationship Id="rId124" Type="http://schemas.openxmlformats.org/officeDocument/2006/relationships/customXml" Target="../ink/ink152.xml"/><Relationship Id="rId310" Type="http://schemas.openxmlformats.org/officeDocument/2006/relationships/customXml" Target="../ink/ink242.xml"/><Relationship Id="rId70" Type="http://schemas.openxmlformats.org/officeDocument/2006/relationships/customXml" Target="../ink/ink125.xml"/><Relationship Id="rId91" Type="http://schemas.openxmlformats.org/officeDocument/2006/relationships/image" Target="../media/image134.png"/><Relationship Id="rId145" Type="http://schemas.openxmlformats.org/officeDocument/2006/relationships/image" Target="../media/image160.png"/><Relationship Id="rId166" Type="http://schemas.openxmlformats.org/officeDocument/2006/relationships/customXml" Target="../ink/ink173.xml"/><Relationship Id="rId187" Type="http://schemas.openxmlformats.org/officeDocument/2006/relationships/image" Target="../media/image181.png"/><Relationship Id="rId331" Type="http://schemas.openxmlformats.org/officeDocument/2006/relationships/image" Target="../media/image253.png"/><Relationship Id="rId352" Type="http://schemas.openxmlformats.org/officeDocument/2006/relationships/customXml" Target="../ink/ink260.xml"/><Relationship Id="rId373" Type="http://schemas.openxmlformats.org/officeDocument/2006/relationships/image" Target="../media/image274.png"/><Relationship Id="rId394" Type="http://schemas.openxmlformats.org/officeDocument/2006/relationships/customXml" Target="../ink/ink281.xml"/><Relationship Id="rId408" Type="http://schemas.openxmlformats.org/officeDocument/2006/relationships/customXml" Target="../ink/ink28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6.xml"/><Relationship Id="rId233" Type="http://schemas.openxmlformats.org/officeDocument/2006/relationships/image" Target="../media/image204.png"/><Relationship Id="rId254" Type="http://schemas.openxmlformats.org/officeDocument/2006/relationships/customXml" Target="../ink/ink217.xml"/><Relationship Id="rId28" Type="http://schemas.openxmlformats.org/officeDocument/2006/relationships/customXml" Target="../ink/ink104.xml"/><Relationship Id="rId49" Type="http://schemas.openxmlformats.org/officeDocument/2006/relationships/image" Target="../media/image113.png"/><Relationship Id="rId114" Type="http://schemas.openxmlformats.org/officeDocument/2006/relationships/customXml" Target="../ink/ink147.xml"/><Relationship Id="rId296" Type="http://schemas.openxmlformats.org/officeDocument/2006/relationships/customXml" Target="../ink/ink235.xml"/><Relationship Id="rId300" Type="http://schemas.openxmlformats.org/officeDocument/2006/relationships/customXml" Target="../ink/ink237.xml"/><Relationship Id="rId60" Type="http://schemas.openxmlformats.org/officeDocument/2006/relationships/customXml" Target="../ink/ink120.xml"/><Relationship Id="rId81" Type="http://schemas.openxmlformats.org/officeDocument/2006/relationships/image" Target="../media/image129.png"/><Relationship Id="rId135" Type="http://schemas.openxmlformats.org/officeDocument/2006/relationships/image" Target="../media/image155.png"/><Relationship Id="rId156" Type="http://schemas.openxmlformats.org/officeDocument/2006/relationships/customXml" Target="../ink/ink168.xml"/><Relationship Id="rId177" Type="http://schemas.openxmlformats.org/officeDocument/2006/relationships/image" Target="../media/image176.png"/><Relationship Id="rId198" Type="http://schemas.openxmlformats.org/officeDocument/2006/relationships/customXml" Target="../ink/ink189.xml"/><Relationship Id="rId321" Type="http://schemas.openxmlformats.org/officeDocument/2006/relationships/image" Target="../media/image248.png"/><Relationship Id="rId342" Type="http://schemas.openxmlformats.org/officeDocument/2006/relationships/customXml" Target="../ink/ink255.xml"/><Relationship Id="rId363" Type="http://schemas.openxmlformats.org/officeDocument/2006/relationships/image" Target="../media/image269.png"/><Relationship Id="rId384" Type="http://schemas.openxmlformats.org/officeDocument/2006/relationships/customXml" Target="../ink/ink276.xml"/><Relationship Id="rId202" Type="http://schemas.openxmlformats.org/officeDocument/2006/relationships/customXml" Target="../ink/ink191.xml"/><Relationship Id="rId223" Type="http://schemas.openxmlformats.org/officeDocument/2006/relationships/image" Target="../media/image199.png"/><Relationship Id="rId244" Type="http://schemas.openxmlformats.org/officeDocument/2006/relationships/customXml" Target="../ink/ink212.xml"/><Relationship Id="rId18" Type="http://schemas.openxmlformats.org/officeDocument/2006/relationships/customXml" Target="../ink/ink99.xml"/><Relationship Id="rId39" Type="http://schemas.openxmlformats.org/officeDocument/2006/relationships/image" Target="../media/image108.png"/><Relationship Id="rId265" Type="http://schemas.openxmlformats.org/officeDocument/2006/relationships/image" Target="../media/image220.png"/><Relationship Id="rId286" Type="http://schemas.openxmlformats.org/officeDocument/2006/relationships/customXml" Target="../ink/ink230.xml"/><Relationship Id="rId50" Type="http://schemas.openxmlformats.org/officeDocument/2006/relationships/customXml" Target="../ink/ink115.xml"/><Relationship Id="rId104" Type="http://schemas.openxmlformats.org/officeDocument/2006/relationships/customXml" Target="../ink/ink142.xml"/><Relationship Id="rId125" Type="http://schemas.openxmlformats.org/officeDocument/2006/relationships/image" Target="../media/image150.png"/><Relationship Id="rId146" Type="http://schemas.openxmlformats.org/officeDocument/2006/relationships/customXml" Target="../ink/ink163.xml"/><Relationship Id="rId167" Type="http://schemas.openxmlformats.org/officeDocument/2006/relationships/image" Target="../media/image171.png"/><Relationship Id="rId188" Type="http://schemas.openxmlformats.org/officeDocument/2006/relationships/customXml" Target="../ink/ink184.xml"/><Relationship Id="rId311" Type="http://schemas.openxmlformats.org/officeDocument/2006/relationships/image" Target="../media/image243.png"/><Relationship Id="rId332" Type="http://schemas.openxmlformats.org/officeDocument/2006/relationships/customXml" Target="../ink/ink251.xml"/><Relationship Id="rId353" Type="http://schemas.openxmlformats.org/officeDocument/2006/relationships/image" Target="../media/image264.png"/><Relationship Id="rId374" Type="http://schemas.openxmlformats.org/officeDocument/2006/relationships/customXml" Target="../ink/ink271.xml"/><Relationship Id="rId395" Type="http://schemas.openxmlformats.org/officeDocument/2006/relationships/image" Target="../media/image285.png"/><Relationship Id="rId409" Type="http://schemas.openxmlformats.org/officeDocument/2006/relationships/image" Target="../media/image286.png"/><Relationship Id="rId71" Type="http://schemas.openxmlformats.org/officeDocument/2006/relationships/image" Target="../media/image124.png"/><Relationship Id="rId92" Type="http://schemas.openxmlformats.org/officeDocument/2006/relationships/customXml" Target="../ink/ink136.xml"/><Relationship Id="rId213" Type="http://schemas.openxmlformats.org/officeDocument/2006/relationships/image" Target="../media/image194.png"/><Relationship Id="rId234" Type="http://schemas.openxmlformats.org/officeDocument/2006/relationships/customXml" Target="../ink/ink207.xml"/><Relationship Id="rId2" Type="http://schemas.openxmlformats.org/officeDocument/2006/relationships/customXml" Target="../ink/ink91.xml"/><Relationship Id="rId29" Type="http://schemas.openxmlformats.org/officeDocument/2006/relationships/image" Target="../media/image103.png"/><Relationship Id="rId297" Type="http://schemas.openxmlformats.org/officeDocument/2006/relationships/image" Target="../media/image236.png"/><Relationship Id="rId40" Type="http://schemas.openxmlformats.org/officeDocument/2006/relationships/customXml" Target="../ink/ink110.xml"/><Relationship Id="rId115" Type="http://schemas.openxmlformats.org/officeDocument/2006/relationships/image" Target="../media/image21.png"/><Relationship Id="rId136" Type="http://schemas.openxmlformats.org/officeDocument/2006/relationships/customXml" Target="../ink/ink158.xml"/><Relationship Id="rId157" Type="http://schemas.openxmlformats.org/officeDocument/2006/relationships/image" Target="../media/image166.png"/><Relationship Id="rId178" Type="http://schemas.openxmlformats.org/officeDocument/2006/relationships/customXml" Target="../ink/ink179.xml"/><Relationship Id="rId301" Type="http://schemas.openxmlformats.org/officeDocument/2006/relationships/image" Target="../media/image238.png"/><Relationship Id="rId322" Type="http://schemas.openxmlformats.org/officeDocument/2006/relationships/customXml" Target="../ink/ink248.xml"/><Relationship Id="rId343" Type="http://schemas.openxmlformats.org/officeDocument/2006/relationships/image" Target="../media/image259.png"/><Relationship Id="rId364" Type="http://schemas.openxmlformats.org/officeDocument/2006/relationships/customXml" Target="../ink/ink266.xml"/><Relationship Id="rId61" Type="http://schemas.openxmlformats.org/officeDocument/2006/relationships/image" Target="../media/image119.png"/><Relationship Id="rId82" Type="http://schemas.openxmlformats.org/officeDocument/2006/relationships/customXml" Target="../ink/ink131.xml"/><Relationship Id="rId199" Type="http://schemas.openxmlformats.org/officeDocument/2006/relationships/image" Target="../media/image187.png"/><Relationship Id="rId203" Type="http://schemas.openxmlformats.org/officeDocument/2006/relationships/image" Target="../media/image189.png"/><Relationship Id="rId385" Type="http://schemas.openxmlformats.org/officeDocument/2006/relationships/image" Target="../media/image280.png"/><Relationship Id="rId19" Type="http://schemas.openxmlformats.org/officeDocument/2006/relationships/image" Target="../media/image98.png"/><Relationship Id="rId224" Type="http://schemas.openxmlformats.org/officeDocument/2006/relationships/customXml" Target="../ink/ink202.xml"/><Relationship Id="rId245" Type="http://schemas.openxmlformats.org/officeDocument/2006/relationships/image" Target="../media/image210.png"/><Relationship Id="rId266" Type="http://schemas.openxmlformats.org/officeDocument/2006/relationships/customXml" Target="../ink/ink222.xml"/><Relationship Id="rId287" Type="http://schemas.openxmlformats.org/officeDocument/2006/relationships/image" Target="../media/image231.png"/><Relationship Id="rId410" Type="http://schemas.openxmlformats.org/officeDocument/2006/relationships/customXml" Target="../ink/ink289.xml"/><Relationship Id="rId30" Type="http://schemas.openxmlformats.org/officeDocument/2006/relationships/customXml" Target="../ink/ink105.xml"/><Relationship Id="rId105" Type="http://schemas.openxmlformats.org/officeDocument/2006/relationships/image" Target="../media/image141.png"/><Relationship Id="rId126" Type="http://schemas.openxmlformats.org/officeDocument/2006/relationships/customXml" Target="../ink/ink153.xml"/><Relationship Id="rId147" Type="http://schemas.openxmlformats.org/officeDocument/2006/relationships/image" Target="../media/image161.png"/><Relationship Id="rId168" Type="http://schemas.openxmlformats.org/officeDocument/2006/relationships/customXml" Target="../ink/ink174.xml"/><Relationship Id="rId312" Type="http://schemas.openxmlformats.org/officeDocument/2006/relationships/customXml" Target="../ink/ink243.xml"/><Relationship Id="rId333" Type="http://schemas.openxmlformats.org/officeDocument/2006/relationships/image" Target="../media/image254.png"/><Relationship Id="rId354" Type="http://schemas.openxmlformats.org/officeDocument/2006/relationships/customXml" Target="../ink/ink261.xml"/><Relationship Id="rId51" Type="http://schemas.openxmlformats.org/officeDocument/2006/relationships/image" Target="../media/image114.png"/><Relationship Id="rId72" Type="http://schemas.openxmlformats.org/officeDocument/2006/relationships/customXml" Target="../ink/ink126.xml"/><Relationship Id="rId93" Type="http://schemas.openxmlformats.org/officeDocument/2006/relationships/image" Target="../media/image135.png"/><Relationship Id="rId189" Type="http://schemas.openxmlformats.org/officeDocument/2006/relationships/image" Target="../media/image182.png"/><Relationship Id="rId375" Type="http://schemas.openxmlformats.org/officeDocument/2006/relationships/image" Target="../media/image275.png"/><Relationship Id="rId396" Type="http://schemas.openxmlformats.org/officeDocument/2006/relationships/customXml" Target="../ink/ink282.xml"/><Relationship Id="rId3" Type="http://schemas.openxmlformats.org/officeDocument/2006/relationships/image" Target="../media/image9010.png"/><Relationship Id="rId214" Type="http://schemas.openxmlformats.org/officeDocument/2006/relationships/customXml" Target="../ink/ink197.xml"/><Relationship Id="rId235" Type="http://schemas.openxmlformats.org/officeDocument/2006/relationships/image" Target="../media/image205.png"/><Relationship Id="rId298" Type="http://schemas.openxmlformats.org/officeDocument/2006/relationships/customXml" Target="../ink/ink236.xml"/><Relationship Id="rId400" Type="http://schemas.openxmlformats.org/officeDocument/2006/relationships/customXml" Target="../ink/ink284.xml"/><Relationship Id="rId116" Type="http://schemas.openxmlformats.org/officeDocument/2006/relationships/customXml" Target="../ink/ink148.xml"/><Relationship Id="rId137" Type="http://schemas.openxmlformats.org/officeDocument/2006/relationships/image" Target="../media/image156.png"/><Relationship Id="rId158" Type="http://schemas.openxmlformats.org/officeDocument/2006/relationships/customXml" Target="../ink/ink169.xml"/><Relationship Id="rId302" Type="http://schemas.openxmlformats.org/officeDocument/2006/relationships/customXml" Target="../ink/ink238.xml"/><Relationship Id="rId344" Type="http://schemas.openxmlformats.org/officeDocument/2006/relationships/customXml" Target="../ink/ink256.xml"/><Relationship Id="rId20" Type="http://schemas.openxmlformats.org/officeDocument/2006/relationships/customXml" Target="../ink/ink100.xml"/><Relationship Id="rId41" Type="http://schemas.openxmlformats.org/officeDocument/2006/relationships/image" Target="../media/image109.png"/><Relationship Id="rId62" Type="http://schemas.openxmlformats.org/officeDocument/2006/relationships/customXml" Target="../ink/ink121.xml"/><Relationship Id="rId83" Type="http://schemas.openxmlformats.org/officeDocument/2006/relationships/image" Target="../media/image130.png"/><Relationship Id="rId179" Type="http://schemas.openxmlformats.org/officeDocument/2006/relationships/image" Target="../media/image177.png"/><Relationship Id="rId365" Type="http://schemas.openxmlformats.org/officeDocument/2006/relationships/image" Target="../media/image270.png"/><Relationship Id="rId386" Type="http://schemas.openxmlformats.org/officeDocument/2006/relationships/customXml" Target="../ink/ink277.xml"/><Relationship Id="rId190" Type="http://schemas.openxmlformats.org/officeDocument/2006/relationships/customXml" Target="../ink/ink185.xml"/><Relationship Id="rId204" Type="http://schemas.openxmlformats.org/officeDocument/2006/relationships/customXml" Target="../ink/ink192.xml"/><Relationship Id="rId225" Type="http://schemas.openxmlformats.org/officeDocument/2006/relationships/image" Target="../media/image200.png"/><Relationship Id="rId246" Type="http://schemas.openxmlformats.org/officeDocument/2006/relationships/customXml" Target="../ink/ink213.xml"/><Relationship Id="rId267" Type="http://schemas.openxmlformats.org/officeDocument/2006/relationships/image" Target="../media/image221.png"/><Relationship Id="rId288" Type="http://schemas.openxmlformats.org/officeDocument/2006/relationships/customXml" Target="../ink/ink231.xml"/><Relationship Id="rId411" Type="http://schemas.openxmlformats.org/officeDocument/2006/relationships/image" Target="../media/image287.png"/><Relationship Id="rId106" Type="http://schemas.openxmlformats.org/officeDocument/2006/relationships/customXml" Target="../ink/ink143.xml"/><Relationship Id="rId127" Type="http://schemas.openxmlformats.org/officeDocument/2006/relationships/image" Target="../media/image151.png"/><Relationship Id="rId313" Type="http://schemas.openxmlformats.org/officeDocument/2006/relationships/image" Target="../media/image244.png"/><Relationship Id="rId10" Type="http://schemas.openxmlformats.org/officeDocument/2006/relationships/customXml" Target="../ink/ink95.xml"/><Relationship Id="rId31" Type="http://schemas.openxmlformats.org/officeDocument/2006/relationships/image" Target="../media/image104.png"/><Relationship Id="rId52" Type="http://schemas.openxmlformats.org/officeDocument/2006/relationships/customXml" Target="../ink/ink116.xml"/><Relationship Id="rId73" Type="http://schemas.openxmlformats.org/officeDocument/2006/relationships/image" Target="../media/image125.png"/><Relationship Id="rId94" Type="http://schemas.openxmlformats.org/officeDocument/2006/relationships/customXml" Target="../ink/ink137.xml"/><Relationship Id="rId148" Type="http://schemas.openxmlformats.org/officeDocument/2006/relationships/customXml" Target="../ink/ink164.xml"/><Relationship Id="rId169" Type="http://schemas.openxmlformats.org/officeDocument/2006/relationships/image" Target="../media/image172.png"/><Relationship Id="rId334" Type="http://schemas.openxmlformats.org/officeDocument/2006/relationships/customXml" Target="../ink/ink252.xml"/><Relationship Id="rId355" Type="http://schemas.openxmlformats.org/officeDocument/2006/relationships/image" Target="../media/image265.png"/><Relationship Id="rId376" Type="http://schemas.openxmlformats.org/officeDocument/2006/relationships/customXml" Target="../ink/ink272.xml"/><Relationship Id="rId397" Type="http://schemas.openxmlformats.org/officeDocument/2006/relationships/image" Target="../media/image215.png"/><Relationship Id="rId4" Type="http://schemas.openxmlformats.org/officeDocument/2006/relationships/customXml" Target="../ink/ink92.xml"/><Relationship Id="rId180" Type="http://schemas.openxmlformats.org/officeDocument/2006/relationships/customXml" Target="../ink/ink180.xml"/><Relationship Id="rId215" Type="http://schemas.openxmlformats.org/officeDocument/2006/relationships/image" Target="../media/image195.png"/><Relationship Id="rId236" Type="http://schemas.openxmlformats.org/officeDocument/2006/relationships/customXml" Target="../ink/ink208.xml"/><Relationship Id="rId257" Type="http://schemas.openxmlformats.org/officeDocument/2006/relationships/image" Target="../media/image216.png"/><Relationship Id="rId401" Type="http://schemas.openxmlformats.org/officeDocument/2006/relationships/image" Target="../media/image226.png"/><Relationship Id="rId303" Type="http://schemas.openxmlformats.org/officeDocument/2006/relationships/image" Target="../media/image239.png"/><Relationship Id="rId42" Type="http://schemas.openxmlformats.org/officeDocument/2006/relationships/customXml" Target="../ink/ink111.xml"/><Relationship Id="rId84" Type="http://schemas.openxmlformats.org/officeDocument/2006/relationships/customXml" Target="../ink/ink132.xml"/><Relationship Id="rId138" Type="http://schemas.openxmlformats.org/officeDocument/2006/relationships/customXml" Target="../ink/ink159.xml"/><Relationship Id="rId345" Type="http://schemas.openxmlformats.org/officeDocument/2006/relationships/image" Target="../media/image260.png"/><Relationship Id="rId387" Type="http://schemas.openxmlformats.org/officeDocument/2006/relationships/image" Target="../media/image281.png"/><Relationship Id="rId191" Type="http://schemas.openxmlformats.org/officeDocument/2006/relationships/image" Target="../media/image183.png"/><Relationship Id="rId205" Type="http://schemas.openxmlformats.org/officeDocument/2006/relationships/image" Target="../media/image190.png"/><Relationship Id="rId247" Type="http://schemas.openxmlformats.org/officeDocument/2006/relationships/image" Target="../media/image211.png"/><Relationship Id="rId107" Type="http://schemas.openxmlformats.org/officeDocument/2006/relationships/image" Target="../media/image142.png"/><Relationship Id="rId289" Type="http://schemas.openxmlformats.org/officeDocument/2006/relationships/image" Target="../media/image232.png"/><Relationship Id="rId11" Type="http://schemas.openxmlformats.org/officeDocument/2006/relationships/image" Target="../media/image94.png"/><Relationship Id="rId53" Type="http://schemas.openxmlformats.org/officeDocument/2006/relationships/image" Target="../media/image115.png"/><Relationship Id="rId149" Type="http://schemas.openxmlformats.org/officeDocument/2006/relationships/image" Target="../media/image162.png"/><Relationship Id="rId314" Type="http://schemas.openxmlformats.org/officeDocument/2006/relationships/customXml" Target="../ink/ink244.xml"/><Relationship Id="rId356" Type="http://schemas.openxmlformats.org/officeDocument/2006/relationships/customXml" Target="../ink/ink262.xml"/><Relationship Id="rId398" Type="http://schemas.openxmlformats.org/officeDocument/2006/relationships/customXml" Target="../ink/ink283.xml"/><Relationship Id="rId95" Type="http://schemas.openxmlformats.org/officeDocument/2006/relationships/image" Target="../media/image136.png"/><Relationship Id="rId160" Type="http://schemas.openxmlformats.org/officeDocument/2006/relationships/customXml" Target="../ink/ink170.xml"/><Relationship Id="rId216" Type="http://schemas.openxmlformats.org/officeDocument/2006/relationships/customXml" Target="../ink/ink198.xml"/><Relationship Id="rId258" Type="http://schemas.openxmlformats.org/officeDocument/2006/relationships/customXml" Target="../ink/ink218.xml"/><Relationship Id="rId22" Type="http://schemas.openxmlformats.org/officeDocument/2006/relationships/customXml" Target="../ink/ink101.xml"/><Relationship Id="rId64" Type="http://schemas.openxmlformats.org/officeDocument/2006/relationships/customXml" Target="../ink/ink122.xml"/><Relationship Id="rId118" Type="http://schemas.openxmlformats.org/officeDocument/2006/relationships/customXml" Target="../ink/ink149.xml"/><Relationship Id="rId367" Type="http://schemas.openxmlformats.org/officeDocument/2006/relationships/image" Target="../media/image271.png"/><Relationship Id="rId171" Type="http://schemas.openxmlformats.org/officeDocument/2006/relationships/image" Target="../media/image173.png"/><Relationship Id="rId227" Type="http://schemas.openxmlformats.org/officeDocument/2006/relationships/image" Target="../media/image201.png"/><Relationship Id="rId269" Type="http://schemas.openxmlformats.org/officeDocument/2006/relationships/image" Target="../media/image222.png"/><Relationship Id="rId33" Type="http://schemas.openxmlformats.org/officeDocument/2006/relationships/image" Target="../media/image105.png"/><Relationship Id="rId129" Type="http://schemas.openxmlformats.org/officeDocument/2006/relationships/image" Target="../media/image152.png"/><Relationship Id="rId280" Type="http://schemas.openxmlformats.org/officeDocument/2006/relationships/customXml" Target="../ink/ink227.xml"/><Relationship Id="rId75" Type="http://schemas.openxmlformats.org/officeDocument/2006/relationships/image" Target="../media/image126.png"/><Relationship Id="rId140" Type="http://schemas.openxmlformats.org/officeDocument/2006/relationships/customXml" Target="../ink/ink160.xml"/><Relationship Id="rId182" Type="http://schemas.openxmlformats.org/officeDocument/2006/relationships/customXml" Target="../ink/ink181.xml"/><Relationship Id="rId378" Type="http://schemas.openxmlformats.org/officeDocument/2006/relationships/customXml" Target="../ink/ink273.xml"/><Relationship Id="rId403" Type="http://schemas.openxmlformats.org/officeDocument/2006/relationships/image" Target="../media/image249.png"/><Relationship Id="rId6" Type="http://schemas.openxmlformats.org/officeDocument/2006/relationships/customXml" Target="../ink/ink93.xml"/><Relationship Id="rId238" Type="http://schemas.openxmlformats.org/officeDocument/2006/relationships/customXml" Target="../ink/ink209.xml"/><Relationship Id="rId291" Type="http://schemas.openxmlformats.org/officeDocument/2006/relationships/image" Target="../media/image233.png"/><Relationship Id="rId305" Type="http://schemas.openxmlformats.org/officeDocument/2006/relationships/image" Target="../media/image240.png"/><Relationship Id="rId347" Type="http://schemas.openxmlformats.org/officeDocument/2006/relationships/image" Target="../media/image261.png"/><Relationship Id="rId44" Type="http://schemas.openxmlformats.org/officeDocument/2006/relationships/customXml" Target="../ink/ink112.xml"/><Relationship Id="rId86" Type="http://schemas.openxmlformats.org/officeDocument/2006/relationships/customXml" Target="../ink/ink133.xml"/><Relationship Id="rId151" Type="http://schemas.openxmlformats.org/officeDocument/2006/relationships/image" Target="../media/image163.png"/><Relationship Id="rId389" Type="http://schemas.openxmlformats.org/officeDocument/2006/relationships/image" Target="../media/image282.png"/><Relationship Id="rId193" Type="http://schemas.openxmlformats.org/officeDocument/2006/relationships/image" Target="../media/image184.png"/><Relationship Id="rId207" Type="http://schemas.openxmlformats.org/officeDocument/2006/relationships/image" Target="../media/image191.png"/><Relationship Id="rId249" Type="http://schemas.openxmlformats.org/officeDocument/2006/relationships/image" Target="../media/image212.png"/><Relationship Id="rId13" Type="http://schemas.openxmlformats.org/officeDocument/2006/relationships/image" Target="../media/image95.png"/><Relationship Id="rId109" Type="http://schemas.openxmlformats.org/officeDocument/2006/relationships/image" Target="../media/image143.png"/><Relationship Id="rId260" Type="http://schemas.openxmlformats.org/officeDocument/2006/relationships/customXml" Target="../ink/ink219.xml"/><Relationship Id="rId316" Type="http://schemas.openxmlformats.org/officeDocument/2006/relationships/customXml" Target="../ink/ink245.xml"/><Relationship Id="rId55" Type="http://schemas.openxmlformats.org/officeDocument/2006/relationships/image" Target="../media/image116.png"/><Relationship Id="rId97" Type="http://schemas.openxmlformats.org/officeDocument/2006/relationships/image" Target="../media/image137.png"/><Relationship Id="rId120" Type="http://schemas.openxmlformats.org/officeDocument/2006/relationships/customXml" Target="../ink/ink150.xml"/><Relationship Id="rId358" Type="http://schemas.openxmlformats.org/officeDocument/2006/relationships/customXml" Target="../ink/ink263.xml"/><Relationship Id="rId162" Type="http://schemas.openxmlformats.org/officeDocument/2006/relationships/customXml" Target="../ink/ink171.xml"/><Relationship Id="rId218" Type="http://schemas.openxmlformats.org/officeDocument/2006/relationships/customXml" Target="../ink/ink199.xml"/><Relationship Id="rId271" Type="http://schemas.openxmlformats.org/officeDocument/2006/relationships/image" Target="../media/image223.png"/><Relationship Id="rId24" Type="http://schemas.openxmlformats.org/officeDocument/2006/relationships/customXml" Target="../ink/ink102.xml"/><Relationship Id="rId66" Type="http://schemas.openxmlformats.org/officeDocument/2006/relationships/customXml" Target="../ink/ink123.xml"/><Relationship Id="rId131" Type="http://schemas.openxmlformats.org/officeDocument/2006/relationships/image" Target="../media/image153.png"/><Relationship Id="rId327" Type="http://schemas.openxmlformats.org/officeDocument/2006/relationships/image" Target="../media/image251.png"/><Relationship Id="rId369" Type="http://schemas.openxmlformats.org/officeDocument/2006/relationships/image" Target="../media/image272.png"/><Relationship Id="rId173" Type="http://schemas.openxmlformats.org/officeDocument/2006/relationships/image" Target="../media/image174.png"/><Relationship Id="rId229" Type="http://schemas.openxmlformats.org/officeDocument/2006/relationships/image" Target="../media/image202.png"/><Relationship Id="rId380" Type="http://schemas.openxmlformats.org/officeDocument/2006/relationships/customXml" Target="../ink/ink274.xml"/><Relationship Id="rId240" Type="http://schemas.openxmlformats.org/officeDocument/2006/relationships/customXml" Target="../ink/ink210.xml"/><Relationship Id="rId35" Type="http://schemas.openxmlformats.org/officeDocument/2006/relationships/image" Target="../media/image106.png"/><Relationship Id="rId77" Type="http://schemas.openxmlformats.org/officeDocument/2006/relationships/image" Target="../media/image127.png"/><Relationship Id="rId100" Type="http://schemas.openxmlformats.org/officeDocument/2006/relationships/customXml" Target="../ink/ink140.xml"/><Relationship Id="rId282" Type="http://schemas.openxmlformats.org/officeDocument/2006/relationships/customXml" Target="../ink/ink228.xml"/><Relationship Id="rId338" Type="http://schemas.openxmlformats.org/officeDocument/2006/relationships/customXml" Target="../ink/ink253.xml"/><Relationship Id="rId8" Type="http://schemas.openxmlformats.org/officeDocument/2006/relationships/customXml" Target="../ink/ink94.xml"/><Relationship Id="rId142" Type="http://schemas.openxmlformats.org/officeDocument/2006/relationships/customXml" Target="../ink/ink161.xml"/><Relationship Id="rId184" Type="http://schemas.openxmlformats.org/officeDocument/2006/relationships/customXml" Target="../ink/ink182.xml"/><Relationship Id="rId391" Type="http://schemas.openxmlformats.org/officeDocument/2006/relationships/image" Target="../media/image283.png"/><Relationship Id="rId405" Type="http://schemas.openxmlformats.org/officeDocument/2006/relationships/image" Target="../media/image250.png"/><Relationship Id="rId251" Type="http://schemas.openxmlformats.org/officeDocument/2006/relationships/image" Target="../media/image213.png"/><Relationship Id="rId46" Type="http://schemas.openxmlformats.org/officeDocument/2006/relationships/customXml" Target="../ink/ink113.xml"/><Relationship Id="rId293" Type="http://schemas.openxmlformats.org/officeDocument/2006/relationships/image" Target="../media/image234.png"/><Relationship Id="rId307" Type="http://schemas.openxmlformats.org/officeDocument/2006/relationships/image" Target="../media/image241.png"/><Relationship Id="rId349" Type="http://schemas.openxmlformats.org/officeDocument/2006/relationships/image" Target="../media/image262.png"/><Relationship Id="rId88" Type="http://schemas.openxmlformats.org/officeDocument/2006/relationships/customXml" Target="../ink/ink134.xml"/><Relationship Id="rId111" Type="http://schemas.openxmlformats.org/officeDocument/2006/relationships/image" Target="../media/image144.png"/><Relationship Id="rId153" Type="http://schemas.openxmlformats.org/officeDocument/2006/relationships/image" Target="../media/image164.png"/><Relationship Id="rId195" Type="http://schemas.openxmlformats.org/officeDocument/2006/relationships/image" Target="../media/image185.png"/><Relationship Id="rId209" Type="http://schemas.openxmlformats.org/officeDocument/2006/relationships/image" Target="../media/image192.png"/><Relationship Id="rId360" Type="http://schemas.openxmlformats.org/officeDocument/2006/relationships/customXml" Target="../ink/ink264.xml"/><Relationship Id="rId220" Type="http://schemas.openxmlformats.org/officeDocument/2006/relationships/customXml" Target="../ink/ink200.xml"/><Relationship Id="rId15" Type="http://schemas.openxmlformats.org/officeDocument/2006/relationships/image" Target="../media/image96.png"/><Relationship Id="rId57" Type="http://schemas.openxmlformats.org/officeDocument/2006/relationships/image" Target="../media/image117.png"/><Relationship Id="rId262" Type="http://schemas.openxmlformats.org/officeDocument/2006/relationships/customXml" Target="../ink/ink220.xml"/><Relationship Id="rId318" Type="http://schemas.openxmlformats.org/officeDocument/2006/relationships/customXml" Target="../ink/ink246.xml"/><Relationship Id="rId99" Type="http://schemas.openxmlformats.org/officeDocument/2006/relationships/image" Target="../media/image138.png"/><Relationship Id="rId122" Type="http://schemas.openxmlformats.org/officeDocument/2006/relationships/customXml" Target="../ink/ink151.xml"/><Relationship Id="rId164" Type="http://schemas.openxmlformats.org/officeDocument/2006/relationships/customXml" Target="../ink/ink172.xml"/><Relationship Id="rId371" Type="http://schemas.openxmlformats.org/officeDocument/2006/relationships/image" Target="../media/image273.png"/><Relationship Id="rId26" Type="http://schemas.openxmlformats.org/officeDocument/2006/relationships/customXml" Target="../ink/ink103.xml"/><Relationship Id="rId231" Type="http://schemas.openxmlformats.org/officeDocument/2006/relationships/image" Target="../media/image203.png"/><Relationship Id="rId273" Type="http://schemas.openxmlformats.org/officeDocument/2006/relationships/image" Target="../media/image224.png"/><Relationship Id="rId329" Type="http://schemas.openxmlformats.org/officeDocument/2006/relationships/image" Target="../media/image252.png"/><Relationship Id="rId68" Type="http://schemas.openxmlformats.org/officeDocument/2006/relationships/customXml" Target="../ink/ink124.xml"/><Relationship Id="rId133" Type="http://schemas.openxmlformats.org/officeDocument/2006/relationships/image" Target="../media/image154.png"/><Relationship Id="rId175" Type="http://schemas.openxmlformats.org/officeDocument/2006/relationships/image" Target="../media/image175.png"/><Relationship Id="rId340" Type="http://schemas.openxmlformats.org/officeDocument/2006/relationships/customXml" Target="../ink/ink254.xml"/><Relationship Id="rId200" Type="http://schemas.openxmlformats.org/officeDocument/2006/relationships/customXml" Target="../ink/ink190.xml"/><Relationship Id="rId382" Type="http://schemas.openxmlformats.org/officeDocument/2006/relationships/customXml" Target="../ink/ink275.xml"/><Relationship Id="rId242" Type="http://schemas.openxmlformats.org/officeDocument/2006/relationships/customXml" Target="../ink/ink211.xml"/><Relationship Id="rId284" Type="http://schemas.openxmlformats.org/officeDocument/2006/relationships/customXml" Target="../ink/ink22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3.png"/><Relationship Id="rId299" Type="http://schemas.openxmlformats.org/officeDocument/2006/relationships/image" Target="../media/image431.png"/><Relationship Id="rId21" Type="http://schemas.openxmlformats.org/officeDocument/2006/relationships/image" Target="../media/image295.png"/><Relationship Id="rId63" Type="http://schemas.openxmlformats.org/officeDocument/2006/relationships/image" Target="../media/image316.png"/><Relationship Id="rId159" Type="http://schemas.openxmlformats.org/officeDocument/2006/relationships/image" Target="../media/image364.png"/><Relationship Id="rId324" Type="http://schemas.openxmlformats.org/officeDocument/2006/relationships/customXml" Target="../ink/ink448.xml"/><Relationship Id="rId366" Type="http://schemas.openxmlformats.org/officeDocument/2006/relationships/customXml" Target="../ink/ink469.xml"/><Relationship Id="rId170" Type="http://schemas.openxmlformats.org/officeDocument/2006/relationships/customXml" Target="../ink/ink374.xml"/><Relationship Id="rId226" Type="http://schemas.openxmlformats.org/officeDocument/2006/relationships/customXml" Target="../ink/ink399.xml"/><Relationship Id="rId268" Type="http://schemas.openxmlformats.org/officeDocument/2006/relationships/customXml" Target="../ink/ink420.xml"/><Relationship Id="rId32" Type="http://schemas.openxmlformats.org/officeDocument/2006/relationships/customXml" Target="../ink/ink305.xml"/><Relationship Id="rId74" Type="http://schemas.openxmlformats.org/officeDocument/2006/relationships/customXml" Target="../ink/ink326.xml"/><Relationship Id="rId128" Type="http://schemas.openxmlformats.org/officeDocument/2006/relationships/customXml" Target="../ink/ink353.xml"/><Relationship Id="rId335" Type="http://schemas.openxmlformats.org/officeDocument/2006/relationships/image" Target="../media/image449.png"/><Relationship Id="rId377" Type="http://schemas.openxmlformats.org/officeDocument/2006/relationships/image" Target="../media/image470.png"/><Relationship Id="rId5" Type="http://schemas.openxmlformats.org/officeDocument/2006/relationships/image" Target="../media/image2870.png"/><Relationship Id="rId237" Type="http://schemas.openxmlformats.org/officeDocument/2006/relationships/image" Target="../media/image400.png"/><Relationship Id="rId279" Type="http://schemas.openxmlformats.org/officeDocument/2006/relationships/image" Target="../media/image421.png"/><Relationship Id="rId43" Type="http://schemas.openxmlformats.org/officeDocument/2006/relationships/image" Target="../media/image306.png"/><Relationship Id="rId139" Type="http://schemas.openxmlformats.org/officeDocument/2006/relationships/image" Target="../media/image354.png"/><Relationship Id="rId290" Type="http://schemas.openxmlformats.org/officeDocument/2006/relationships/customXml" Target="../ink/ink431.xml"/><Relationship Id="rId304" Type="http://schemas.openxmlformats.org/officeDocument/2006/relationships/customXml" Target="../ink/ink438.xml"/><Relationship Id="rId346" Type="http://schemas.openxmlformats.org/officeDocument/2006/relationships/customXml" Target="../ink/ink459.xml"/><Relationship Id="rId388" Type="http://schemas.openxmlformats.org/officeDocument/2006/relationships/customXml" Target="../ink/ink480.xml"/><Relationship Id="rId85" Type="http://schemas.openxmlformats.org/officeDocument/2006/relationships/image" Target="../media/image327.png"/><Relationship Id="rId150" Type="http://schemas.openxmlformats.org/officeDocument/2006/relationships/customXml" Target="../ink/ink364.xml"/><Relationship Id="rId206" Type="http://schemas.openxmlformats.org/officeDocument/2006/relationships/customXml" Target="../ink/ink389.xml"/><Relationship Id="rId248" Type="http://schemas.openxmlformats.org/officeDocument/2006/relationships/customXml" Target="../ink/ink410.xml"/><Relationship Id="rId12" Type="http://schemas.openxmlformats.org/officeDocument/2006/relationships/customXml" Target="../ink/ink295.xml"/><Relationship Id="rId108" Type="http://schemas.openxmlformats.org/officeDocument/2006/relationships/customXml" Target="../ink/ink343.xml"/><Relationship Id="rId315" Type="http://schemas.openxmlformats.org/officeDocument/2006/relationships/image" Target="../media/image439.png"/><Relationship Id="rId357" Type="http://schemas.openxmlformats.org/officeDocument/2006/relationships/image" Target="../media/image460.png"/><Relationship Id="rId54" Type="http://schemas.openxmlformats.org/officeDocument/2006/relationships/customXml" Target="../ink/ink316.xml"/><Relationship Id="rId96" Type="http://schemas.openxmlformats.org/officeDocument/2006/relationships/customXml" Target="../ink/ink337.xml"/><Relationship Id="rId161" Type="http://schemas.openxmlformats.org/officeDocument/2006/relationships/image" Target="../media/image365.png"/><Relationship Id="rId217" Type="http://schemas.openxmlformats.org/officeDocument/2006/relationships/image" Target="../media/image390.png"/><Relationship Id="rId259" Type="http://schemas.openxmlformats.org/officeDocument/2006/relationships/image" Target="../media/image411.png"/><Relationship Id="rId23" Type="http://schemas.openxmlformats.org/officeDocument/2006/relationships/image" Target="../media/image296.png"/><Relationship Id="rId119" Type="http://schemas.openxmlformats.org/officeDocument/2006/relationships/image" Target="../media/image344.png"/><Relationship Id="rId270" Type="http://schemas.openxmlformats.org/officeDocument/2006/relationships/customXml" Target="../ink/ink421.xml"/><Relationship Id="rId326" Type="http://schemas.openxmlformats.org/officeDocument/2006/relationships/customXml" Target="../ink/ink449.xml"/><Relationship Id="rId65" Type="http://schemas.openxmlformats.org/officeDocument/2006/relationships/image" Target="../media/image317.png"/><Relationship Id="rId130" Type="http://schemas.openxmlformats.org/officeDocument/2006/relationships/customXml" Target="../ink/ink354.xml"/><Relationship Id="rId368" Type="http://schemas.openxmlformats.org/officeDocument/2006/relationships/customXml" Target="../ink/ink470.xml"/><Relationship Id="rId172" Type="http://schemas.openxmlformats.org/officeDocument/2006/relationships/customXml" Target="../ink/ink375.xml"/><Relationship Id="rId228" Type="http://schemas.openxmlformats.org/officeDocument/2006/relationships/customXml" Target="../ink/ink400.xml"/><Relationship Id="rId281" Type="http://schemas.openxmlformats.org/officeDocument/2006/relationships/image" Target="../media/image422.png"/><Relationship Id="rId337" Type="http://schemas.openxmlformats.org/officeDocument/2006/relationships/image" Target="../media/image450.png"/><Relationship Id="rId34" Type="http://schemas.openxmlformats.org/officeDocument/2006/relationships/customXml" Target="../ink/ink306.xml"/><Relationship Id="rId76" Type="http://schemas.openxmlformats.org/officeDocument/2006/relationships/customXml" Target="../ink/ink327.xml"/><Relationship Id="rId141" Type="http://schemas.openxmlformats.org/officeDocument/2006/relationships/image" Target="../media/image355.png"/><Relationship Id="rId379" Type="http://schemas.openxmlformats.org/officeDocument/2006/relationships/image" Target="../media/image471.png"/><Relationship Id="rId7" Type="http://schemas.openxmlformats.org/officeDocument/2006/relationships/image" Target="../media/image288.png"/><Relationship Id="rId183" Type="http://schemas.openxmlformats.org/officeDocument/2006/relationships/image" Target="../media/image376.png"/><Relationship Id="rId239" Type="http://schemas.openxmlformats.org/officeDocument/2006/relationships/image" Target="../media/image401.png"/><Relationship Id="rId390" Type="http://schemas.openxmlformats.org/officeDocument/2006/relationships/customXml" Target="../ink/ink481.xml"/><Relationship Id="rId250" Type="http://schemas.openxmlformats.org/officeDocument/2006/relationships/customXml" Target="../ink/ink411.xml"/><Relationship Id="rId292" Type="http://schemas.openxmlformats.org/officeDocument/2006/relationships/customXml" Target="../ink/ink432.xml"/><Relationship Id="rId306" Type="http://schemas.openxmlformats.org/officeDocument/2006/relationships/customXml" Target="../ink/ink439.xml"/><Relationship Id="rId45" Type="http://schemas.openxmlformats.org/officeDocument/2006/relationships/image" Target="../media/image307.png"/><Relationship Id="rId87" Type="http://schemas.openxmlformats.org/officeDocument/2006/relationships/image" Target="../media/image328.png"/><Relationship Id="rId110" Type="http://schemas.openxmlformats.org/officeDocument/2006/relationships/customXml" Target="../ink/ink344.xml"/><Relationship Id="rId348" Type="http://schemas.openxmlformats.org/officeDocument/2006/relationships/customXml" Target="../ink/ink460.xml"/><Relationship Id="rId152" Type="http://schemas.openxmlformats.org/officeDocument/2006/relationships/customXml" Target="../ink/ink365.xml"/><Relationship Id="rId194" Type="http://schemas.openxmlformats.org/officeDocument/2006/relationships/customXml" Target="../ink/ink383.xml"/><Relationship Id="rId208" Type="http://schemas.openxmlformats.org/officeDocument/2006/relationships/customXml" Target="../ink/ink390.xml"/><Relationship Id="rId261" Type="http://schemas.openxmlformats.org/officeDocument/2006/relationships/image" Target="../media/image412.png"/><Relationship Id="rId14" Type="http://schemas.openxmlformats.org/officeDocument/2006/relationships/customXml" Target="../ink/ink296.xml"/><Relationship Id="rId56" Type="http://schemas.openxmlformats.org/officeDocument/2006/relationships/customXml" Target="../ink/ink317.xml"/><Relationship Id="rId317" Type="http://schemas.openxmlformats.org/officeDocument/2006/relationships/image" Target="../media/image440.png"/><Relationship Id="rId359" Type="http://schemas.openxmlformats.org/officeDocument/2006/relationships/image" Target="../media/image461.png"/><Relationship Id="rId98" Type="http://schemas.openxmlformats.org/officeDocument/2006/relationships/customXml" Target="../ink/ink338.xml"/><Relationship Id="rId121" Type="http://schemas.openxmlformats.org/officeDocument/2006/relationships/image" Target="../media/image345.png"/><Relationship Id="rId163" Type="http://schemas.openxmlformats.org/officeDocument/2006/relationships/image" Target="../media/image366.png"/><Relationship Id="rId219" Type="http://schemas.openxmlformats.org/officeDocument/2006/relationships/image" Target="../media/image391.png"/><Relationship Id="rId370" Type="http://schemas.openxmlformats.org/officeDocument/2006/relationships/customXml" Target="../ink/ink471.xml"/><Relationship Id="rId230" Type="http://schemas.openxmlformats.org/officeDocument/2006/relationships/customXml" Target="../ink/ink401.xml"/><Relationship Id="rId25" Type="http://schemas.openxmlformats.org/officeDocument/2006/relationships/image" Target="../media/image297.png"/><Relationship Id="rId67" Type="http://schemas.openxmlformats.org/officeDocument/2006/relationships/image" Target="../media/image318.png"/><Relationship Id="rId272" Type="http://schemas.openxmlformats.org/officeDocument/2006/relationships/customXml" Target="../ink/ink422.xml"/><Relationship Id="rId328" Type="http://schemas.openxmlformats.org/officeDocument/2006/relationships/customXml" Target="../ink/ink450.xml"/><Relationship Id="rId132" Type="http://schemas.openxmlformats.org/officeDocument/2006/relationships/customXml" Target="../ink/ink355.xml"/><Relationship Id="rId174" Type="http://schemas.openxmlformats.org/officeDocument/2006/relationships/customXml" Target="../ink/ink376.xml"/><Relationship Id="rId381" Type="http://schemas.openxmlformats.org/officeDocument/2006/relationships/image" Target="../media/image472.png"/><Relationship Id="rId241" Type="http://schemas.openxmlformats.org/officeDocument/2006/relationships/image" Target="../media/image402.png"/><Relationship Id="rId36" Type="http://schemas.openxmlformats.org/officeDocument/2006/relationships/customXml" Target="../ink/ink307.xml"/><Relationship Id="rId283" Type="http://schemas.openxmlformats.org/officeDocument/2006/relationships/image" Target="../media/image423.png"/><Relationship Id="rId339" Type="http://schemas.openxmlformats.org/officeDocument/2006/relationships/image" Target="../media/image451.png"/><Relationship Id="rId78" Type="http://schemas.openxmlformats.org/officeDocument/2006/relationships/customXml" Target="../ink/ink328.xml"/><Relationship Id="rId101" Type="http://schemas.openxmlformats.org/officeDocument/2006/relationships/image" Target="../media/image335.png"/><Relationship Id="rId143" Type="http://schemas.openxmlformats.org/officeDocument/2006/relationships/image" Target="../media/image356.png"/><Relationship Id="rId185" Type="http://schemas.openxmlformats.org/officeDocument/2006/relationships/image" Target="../media/image377.png"/><Relationship Id="rId350" Type="http://schemas.openxmlformats.org/officeDocument/2006/relationships/customXml" Target="../ink/ink461.xml"/><Relationship Id="rId9" Type="http://schemas.openxmlformats.org/officeDocument/2006/relationships/image" Target="../media/image289.png"/><Relationship Id="rId210" Type="http://schemas.openxmlformats.org/officeDocument/2006/relationships/customXml" Target="../ink/ink391.xml"/><Relationship Id="rId392" Type="http://schemas.openxmlformats.org/officeDocument/2006/relationships/customXml" Target="../ink/ink482.xml"/><Relationship Id="rId252" Type="http://schemas.openxmlformats.org/officeDocument/2006/relationships/customXml" Target="../ink/ink412.xml"/><Relationship Id="rId294" Type="http://schemas.openxmlformats.org/officeDocument/2006/relationships/customXml" Target="../ink/ink433.xml"/><Relationship Id="rId308" Type="http://schemas.openxmlformats.org/officeDocument/2006/relationships/customXml" Target="../ink/ink440.xml"/><Relationship Id="rId47" Type="http://schemas.openxmlformats.org/officeDocument/2006/relationships/image" Target="../media/image308.png"/><Relationship Id="rId68" Type="http://schemas.openxmlformats.org/officeDocument/2006/relationships/customXml" Target="../ink/ink323.xml"/><Relationship Id="rId89" Type="http://schemas.openxmlformats.org/officeDocument/2006/relationships/image" Target="../media/image329.png"/><Relationship Id="rId112" Type="http://schemas.openxmlformats.org/officeDocument/2006/relationships/customXml" Target="../ink/ink345.xml"/><Relationship Id="rId133" Type="http://schemas.openxmlformats.org/officeDocument/2006/relationships/image" Target="../media/image351.png"/><Relationship Id="rId154" Type="http://schemas.openxmlformats.org/officeDocument/2006/relationships/customXml" Target="../ink/ink366.xml"/><Relationship Id="rId175" Type="http://schemas.openxmlformats.org/officeDocument/2006/relationships/image" Target="../media/image372.png"/><Relationship Id="rId340" Type="http://schemas.openxmlformats.org/officeDocument/2006/relationships/customXml" Target="../ink/ink456.xml"/><Relationship Id="rId361" Type="http://schemas.openxmlformats.org/officeDocument/2006/relationships/image" Target="../media/image462.png"/><Relationship Id="rId196" Type="http://schemas.openxmlformats.org/officeDocument/2006/relationships/customXml" Target="../ink/ink384.xml"/><Relationship Id="rId200" Type="http://schemas.openxmlformats.org/officeDocument/2006/relationships/customXml" Target="../ink/ink386.xml"/><Relationship Id="rId382" Type="http://schemas.openxmlformats.org/officeDocument/2006/relationships/customXml" Target="../ink/ink477.xml"/><Relationship Id="rId16" Type="http://schemas.openxmlformats.org/officeDocument/2006/relationships/customXml" Target="../ink/ink297.xml"/><Relationship Id="rId221" Type="http://schemas.openxmlformats.org/officeDocument/2006/relationships/image" Target="../media/image392.png"/><Relationship Id="rId242" Type="http://schemas.openxmlformats.org/officeDocument/2006/relationships/customXml" Target="../ink/ink407.xml"/><Relationship Id="rId263" Type="http://schemas.openxmlformats.org/officeDocument/2006/relationships/image" Target="../media/image413.png"/><Relationship Id="rId284" Type="http://schemas.openxmlformats.org/officeDocument/2006/relationships/customXml" Target="../ink/ink428.xml"/><Relationship Id="rId319" Type="http://schemas.openxmlformats.org/officeDocument/2006/relationships/image" Target="../media/image441.png"/><Relationship Id="rId37" Type="http://schemas.openxmlformats.org/officeDocument/2006/relationships/image" Target="../media/image303.png"/><Relationship Id="rId58" Type="http://schemas.openxmlformats.org/officeDocument/2006/relationships/customXml" Target="../ink/ink318.xml"/><Relationship Id="rId79" Type="http://schemas.openxmlformats.org/officeDocument/2006/relationships/image" Target="../media/image324.png"/><Relationship Id="rId102" Type="http://schemas.openxmlformats.org/officeDocument/2006/relationships/customXml" Target="../ink/ink340.xml"/><Relationship Id="rId123" Type="http://schemas.openxmlformats.org/officeDocument/2006/relationships/image" Target="../media/image346.png"/><Relationship Id="rId144" Type="http://schemas.openxmlformats.org/officeDocument/2006/relationships/customXml" Target="../ink/ink361.xml"/><Relationship Id="rId330" Type="http://schemas.openxmlformats.org/officeDocument/2006/relationships/customXml" Target="../ink/ink451.xml"/><Relationship Id="rId90" Type="http://schemas.openxmlformats.org/officeDocument/2006/relationships/customXml" Target="../ink/ink334.xml"/><Relationship Id="rId165" Type="http://schemas.openxmlformats.org/officeDocument/2006/relationships/image" Target="../media/image367.png"/><Relationship Id="rId186" Type="http://schemas.openxmlformats.org/officeDocument/2006/relationships/customXml" Target="../ink/ink380.xml"/><Relationship Id="rId351" Type="http://schemas.openxmlformats.org/officeDocument/2006/relationships/image" Target="../media/image457.png"/><Relationship Id="rId372" Type="http://schemas.openxmlformats.org/officeDocument/2006/relationships/customXml" Target="../ink/ink472.xml"/><Relationship Id="rId393" Type="http://schemas.openxmlformats.org/officeDocument/2006/relationships/image" Target="../media/image478.png"/><Relationship Id="rId211" Type="http://schemas.openxmlformats.org/officeDocument/2006/relationships/image" Target="../media/image387.png"/><Relationship Id="rId232" Type="http://schemas.openxmlformats.org/officeDocument/2006/relationships/customXml" Target="../ink/ink402.xml"/><Relationship Id="rId253" Type="http://schemas.openxmlformats.org/officeDocument/2006/relationships/image" Target="../media/image408.png"/><Relationship Id="rId274" Type="http://schemas.openxmlformats.org/officeDocument/2006/relationships/customXml" Target="../ink/ink423.xml"/><Relationship Id="rId295" Type="http://schemas.openxmlformats.org/officeDocument/2006/relationships/image" Target="../media/image429.png"/><Relationship Id="rId309" Type="http://schemas.openxmlformats.org/officeDocument/2006/relationships/image" Target="../media/image436.png"/><Relationship Id="rId27" Type="http://schemas.openxmlformats.org/officeDocument/2006/relationships/image" Target="../media/image298.png"/><Relationship Id="rId48" Type="http://schemas.openxmlformats.org/officeDocument/2006/relationships/customXml" Target="../ink/ink313.xml"/><Relationship Id="rId69" Type="http://schemas.openxmlformats.org/officeDocument/2006/relationships/image" Target="../media/image319.png"/><Relationship Id="rId113" Type="http://schemas.openxmlformats.org/officeDocument/2006/relationships/image" Target="../media/image341.png"/><Relationship Id="rId134" Type="http://schemas.openxmlformats.org/officeDocument/2006/relationships/customXml" Target="../ink/ink356.xml"/><Relationship Id="rId320" Type="http://schemas.openxmlformats.org/officeDocument/2006/relationships/customXml" Target="../ink/ink446.xml"/><Relationship Id="rId80" Type="http://schemas.openxmlformats.org/officeDocument/2006/relationships/customXml" Target="../ink/ink329.xml"/><Relationship Id="rId155" Type="http://schemas.openxmlformats.org/officeDocument/2006/relationships/image" Target="../media/image362.png"/><Relationship Id="rId176" Type="http://schemas.openxmlformats.org/officeDocument/2006/relationships/customXml" Target="../ink/ink377.xml"/><Relationship Id="rId197" Type="http://schemas.openxmlformats.org/officeDocument/2006/relationships/image" Target="../media/image383.png"/><Relationship Id="rId341" Type="http://schemas.openxmlformats.org/officeDocument/2006/relationships/image" Target="../media/image452.png"/><Relationship Id="rId362" Type="http://schemas.openxmlformats.org/officeDocument/2006/relationships/customXml" Target="../ink/ink467.xml"/><Relationship Id="rId383" Type="http://schemas.openxmlformats.org/officeDocument/2006/relationships/image" Target="../media/image473.png"/><Relationship Id="rId201" Type="http://schemas.openxmlformats.org/officeDocument/2006/relationships/image" Target="../media/image385.png"/><Relationship Id="rId222" Type="http://schemas.openxmlformats.org/officeDocument/2006/relationships/customXml" Target="../ink/ink397.xml"/><Relationship Id="rId243" Type="http://schemas.openxmlformats.org/officeDocument/2006/relationships/image" Target="../media/image403.png"/><Relationship Id="rId264" Type="http://schemas.openxmlformats.org/officeDocument/2006/relationships/customXml" Target="../ink/ink418.xml"/><Relationship Id="rId285" Type="http://schemas.openxmlformats.org/officeDocument/2006/relationships/image" Target="../media/image424.png"/><Relationship Id="rId17" Type="http://schemas.openxmlformats.org/officeDocument/2006/relationships/image" Target="../media/image293.png"/><Relationship Id="rId38" Type="http://schemas.openxmlformats.org/officeDocument/2006/relationships/customXml" Target="../ink/ink308.xml"/><Relationship Id="rId59" Type="http://schemas.openxmlformats.org/officeDocument/2006/relationships/image" Target="../media/image314.png"/><Relationship Id="rId103" Type="http://schemas.openxmlformats.org/officeDocument/2006/relationships/image" Target="../media/image336.png"/><Relationship Id="rId124" Type="http://schemas.openxmlformats.org/officeDocument/2006/relationships/customXml" Target="../ink/ink351.xml"/><Relationship Id="rId310" Type="http://schemas.openxmlformats.org/officeDocument/2006/relationships/customXml" Target="../ink/ink441.xml"/><Relationship Id="rId70" Type="http://schemas.openxmlformats.org/officeDocument/2006/relationships/customXml" Target="../ink/ink324.xml"/><Relationship Id="rId91" Type="http://schemas.openxmlformats.org/officeDocument/2006/relationships/image" Target="../media/image330.png"/><Relationship Id="rId145" Type="http://schemas.openxmlformats.org/officeDocument/2006/relationships/image" Target="../media/image357.png"/><Relationship Id="rId166" Type="http://schemas.openxmlformats.org/officeDocument/2006/relationships/customXml" Target="../ink/ink372.xml"/><Relationship Id="rId187" Type="http://schemas.openxmlformats.org/officeDocument/2006/relationships/image" Target="../media/image378.png"/><Relationship Id="rId331" Type="http://schemas.openxmlformats.org/officeDocument/2006/relationships/image" Target="../media/image447.png"/><Relationship Id="rId352" Type="http://schemas.openxmlformats.org/officeDocument/2006/relationships/customXml" Target="../ink/ink462.xml"/><Relationship Id="rId373" Type="http://schemas.openxmlformats.org/officeDocument/2006/relationships/image" Target="../media/image46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92.xml"/><Relationship Id="rId233" Type="http://schemas.openxmlformats.org/officeDocument/2006/relationships/image" Target="../media/image398.png"/><Relationship Id="rId254" Type="http://schemas.openxmlformats.org/officeDocument/2006/relationships/customXml" Target="../ink/ink413.xml"/><Relationship Id="rId28" Type="http://schemas.openxmlformats.org/officeDocument/2006/relationships/customXml" Target="../ink/ink303.xml"/><Relationship Id="rId49" Type="http://schemas.openxmlformats.org/officeDocument/2006/relationships/image" Target="../media/image309.png"/><Relationship Id="rId114" Type="http://schemas.openxmlformats.org/officeDocument/2006/relationships/customXml" Target="../ink/ink346.xml"/><Relationship Id="rId275" Type="http://schemas.openxmlformats.org/officeDocument/2006/relationships/image" Target="../media/image419.png"/><Relationship Id="rId296" Type="http://schemas.openxmlformats.org/officeDocument/2006/relationships/customXml" Target="../ink/ink434.xml"/><Relationship Id="rId300" Type="http://schemas.openxmlformats.org/officeDocument/2006/relationships/customXml" Target="../ink/ink436.xml"/><Relationship Id="rId60" Type="http://schemas.openxmlformats.org/officeDocument/2006/relationships/customXml" Target="../ink/ink319.xml"/><Relationship Id="rId81" Type="http://schemas.openxmlformats.org/officeDocument/2006/relationships/image" Target="../media/image325.png"/><Relationship Id="rId135" Type="http://schemas.openxmlformats.org/officeDocument/2006/relationships/image" Target="../media/image352.png"/><Relationship Id="rId156" Type="http://schemas.openxmlformats.org/officeDocument/2006/relationships/customXml" Target="../ink/ink367.xml"/><Relationship Id="rId177" Type="http://schemas.openxmlformats.org/officeDocument/2006/relationships/image" Target="../media/image373.png"/><Relationship Id="rId198" Type="http://schemas.openxmlformats.org/officeDocument/2006/relationships/customXml" Target="../ink/ink385.xml"/><Relationship Id="rId321" Type="http://schemas.openxmlformats.org/officeDocument/2006/relationships/image" Target="../media/image442.png"/><Relationship Id="rId342" Type="http://schemas.openxmlformats.org/officeDocument/2006/relationships/customXml" Target="../ink/ink457.xml"/><Relationship Id="rId363" Type="http://schemas.openxmlformats.org/officeDocument/2006/relationships/image" Target="../media/image463.png"/><Relationship Id="rId384" Type="http://schemas.openxmlformats.org/officeDocument/2006/relationships/customXml" Target="../ink/ink478.xml"/><Relationship Id="rId202" Type="http://schemas.openxmlformats.org/officeDocument/2006/relationships/customXml" Target="../ink/ink387.xml"/><Relationship Id="rId223" Type="http://schemas.openxmlformats.org/officeDocument/2006/relationships/image" Target="../media/image393.png"/><Relationship Id="rId244" Type="http://schemas.openxmlformats.org/officeDocument/2006/relationships/customXml" Target="../ink/ink408.xml"/><Relationship Id="rId18" Type="http://schemas.openxmlformats.org/officeDocument/2006/relationships/customXml" Target="../ink/ink298.xml"/><Relationship Id="rId39" Type="http://schemas.openxmlformats.org/officeDocument/2006/relationships/image" Target="../media/image304.png"/><Relationship Id="rId265" Type="http://schemas.openxmlformats.org/officeDocument/2006/relationships/image" Target="../media/image414.png"/><Relationship Id="rId286" Type="http://schemas.openxmlformats.org/officeDocument/2006/relationships/customXml" Target="../ink/ink429.xml"/><Relationship Id="rId50" Type="http://schemas.openxmlformats.org/officeDocument/2006/relationships/customXml" Target="../ink/ink314.xml"/><Relationship Id="rId104" Type="http://schemas.openxmlformats.org/officeDocument/2006/relationships/customXml" Target="../ink/ink341.xml"/><Relationship Id="rId125" Type="http://schemas.openxmlformats.org/officeDocument/2006/relationships/image" Target="../media/image347.png"/><Relationship Id="rId146" Type="http://schemas.openxmlformats.org/officeDocument/2006/relationships/customXml" Target="../ink/ink362.xml"/><Relationship Id="rId167" Type="http://schemas.openxmlformats.org/officeDocument/2006/relationships/image" Target="../media/image368.png"/><Relationship Id="rId188" Type="http://schemas.openxmlformats.org/officeDocument/2006/relationships/customXml" Target="../ink/ink381.xml"/><Relationship Id="rId311" Type="http://schemas.openxmlformats.org/officeDocument/2006/relationships/image" Target="../media/image437.png"/><Relationship Id="rId332" Type="http://schemas.openxmlformats.org/officeDocument/2006/relationships/customXml" Target="../ink/ink452.xml"/><Relationship Id="rId353" Type="http://schemas.openxmlformats.org/officeDocument/2006/relationships/image" Target="../media/image458.png"/><Relationship Id="rId374" Type="http://schemas.openxmlformats.org/officeDocument/2006/relationships/customXml" Target="../ink/ink473.xml"/><Relationship Id="rId71" Type="http://schemas.openxmlformats.org/officeDocument/2006/relationships/image" Target="../media/image320.png"/><Relationship Id="rId92" Type="http://schemas.openxmlformats.org/officeDocument/2006/relationships/customXml" Target="../ink/ink335.xml"/><Relationship Id="rId213" Type="http://schemas.openxmlformats.org/officeDocument/2006/relationships/image" Target="../media/image388.png"/><Relationship Id="rId234" Type="http://schemas.openxmlformats.org/officeDocument/2006/relationships/customXml" Target="../ink/ink403.xml"/><Relationship Id="rId2" Type="http://schemas.openxmlformats.org/officeDocument/2006/relationships/customXml" Target="../ink/ink290.xml"/><Relationship Id="rId29" Type="http://schemas.openxmlformats.org/officeDocument/2006/relationships/image" Target="../media/image299.png"/><Relationship Id="rId255" Type="http://schemas.openxmlformats.org/officeDocument/2006/relationships/image" Target="../media/image409.png"/><Relationship Id="rId276" Type="http://schemas.openxmlformats.org/officeDocument/2006/relationships/customXml" Target="../ink/ink424.xml"/><Relationship Id="rId297" Type="http://schemas.openxmlformats.org/officeDocument/2006/relationships/image" Target="../media/image430.png"/><Relationship Id="rId40" Type="http://schemas.openxmlformats.org/officeDocument/2006/relationships/customXml" Target="../ink/ink309.xml"/><Relationship Id="rId115" Type="http://schemas.openxmlformats.org/officeDocument/2006/relationships/image" Target="../media/image342.png"/><Relationship Id="rId136" Type="http://schemas.openxmlformats.org/officeDocument/2006/relationships/customXml" Target="../ink/ink357.xml"/><Relationship Id="rId157" Type="http://schemas.openxmlformats.org/officeDocument/2006/relationships/image" Target="../media/image363.png"/><Relationship Id="rId178" Type="http://schemas.openxmlformats.org/officeDocument/2006/relationships/customXml" Target="../ink/ink378.xml"/><Relationship Id="rId301" Type="http://schemas.openxmlformats.org/officeDocument/2006/relationships/image" Target="../media/image432.png"/><Relationship Id="rId322" Type="http://schemas.openxmlformats.org/officeDocument/2006/relationships/customXml" Target="../ink/ink447.xml"/><Relationship Id="rId343" Type="http://schemas.openxmlformats.org/officeDocument/2006/relationships/image" Target="../media/image453.png"/><Relationship Id="rId364" Type="http://schemas.openxmlformats.org/officeDocument/2006/relationships/customXml" Target="../ink/ink468.xml"/><Relationship Id="rId61" Type="http://schemas.openxmlformats.org/officeDocument/2006/relationships/image" Target="../media/image315.png"/><Relationship Id="rId82" Type="http://schemas.openxmlformats.org/officeDocument/2006/relationships/customXml" Target="../ink/ink330.xml"/><Relationship Id="rId199" Type="http://schemas.openxmlformats.org/officeDocument/2006/relationships/image" Target="../media/image384.png"/><Relationship Id="rId203" Type="http://schemas.openxmlformats.org/officeDocument/2006/relationships/image" Target="../media/image386.png"/><Relationship Id="rId385" Type="http://schemas.openxmlformats.org/officeDocument/2006/relationships/image" Target="../media/image474.png"/><Relationship Id="rId19" Type="http://schemas.openxmlformats.org/officeDocument/2006/relationships/image" Target="../media/image294.png"/><Relationship Id="rId224" Type="http://schemas.openxmlformats.org/officeDocument/2006/relationships/customXml" Target="../ink/ink398.xml"/><Relationship Id="rId245" Type="http://schemas.openxmlformats.org/officeDocument/2006/relationships/image" Target="../media/image404.png"/><Relationship Id="rId266" Type="http://schemas.openxmlformats.org/officeDocument/2006/relationships/customXml" Target="../ink/ink419.xml"/><Relationship Id="rId287" Type="http://schemas.openxmlformats.org/officeDocument/2006/relationships/image" Target="../media/image425.png"/><Relationship Id="rId30" Type="http://schemas.openxmlformats.org/officeDocument/2006/relationships/customXml" Target="../ink/ink304.xml"/><Relationship Id="rId105" Type="http://schemas.openxmlformats.org/officeDocument/2006/relationships/image" Target="../media/image337.png"/><Relationship Id="rId126" Type="http://schemas.openxmlformats.org/officeDocument/2006/relationships/customXml" Target="../ink/ink352.xml"/><Relationship Id="rId147" Type="http://schemas.openxmlformats.org/officeDocument/2006/relationships/image" Target="../media/image358.png"/><Relationship Id="rId168" Type="http://schemas.openxmlformats.org/officeDocument/2006/relationships/customXml" Target="../ink/ink373.xml"/><Relationship Id="rId312" Type="http://schemas.openxmlformats.org/officeDocument/2006/relationships/customXml" Target="../ink/ink442.xml"/><Relationship Id="rId333" Type="http://schemas.openxmlformats.org/officeDocument/2006/relationships/image" Target="../media/image448.png"/><Relationship Id="rId354" Type="http://schemas.openxmlformats.org/officeDocument/2006/relationships/customXml" Target="../ink/ink463.xml"/><Relationship Id="rId51" Type="http://schemas.openxmlformats.org/officeDocument/2006/relationships/image" Target="../media/image310.png"/><Relationship Id="rId72" Type="http://schemas.openxmlformats.org/officeDocument/2006/relationships/customXml" Target="../ink/ink325.xml"/><Relationship Id="rId93" Type="http://schemas.openxmlformats.org/officeDocument/2006/relationships/image" Target="../media/image331.png"/><Relationship Id="rId189" Type="http://schemas.openxmlformats.org/officeDocument/2006/relationships/image" Target="../media/image379.png"/><Relationship Id="rId375" Type="http://schemas.openxmlformats.org/officeDocument/2006/relationships/image" Target="../media/image469.png"/><Relationship Id="rId3" Type="http://schemas.openxmlformats.org/officeDocument/2006/relationships/image" Target="../media/image2860.png"/><Relationship Id="rId214" Type="http://schemas.openxmlformats.org/officeDocument/2006/relationships/customXml" Target="../ink/ink393.xml"/><Relationship Id="rId235" Type="http://schemas.openxmlformats.org/officeDocument/2006/relationships/image" Target="../media/image399.png"/><Relationship Id="rId256" Type="http://schemas.openxmlformats.org/officeDocument/2006/relationships/customXml" Target="../ink/ink414.xml"/><Relationship Id="rId277" Type="http://schemas.openxmlformats.org/officeDocument/2006/relationships/image" Target="../media/image420.png"/><Relationship Id="rId298" Type="http://schemas.openxmlformats.org/officeDocument/2006/relationships/customXml" Target="../ink/ink435.xml"/><Relationship Id="rId116" Type="http://schemas.openxmlformats.org/officeDocument/2006/relationships/customXml" Target="../ink/ink347.xml"/><Relationship Id="rId137" Type="http://schemas.openxmlformats.org/officeDocument/2006/relationships/image" Target="../media/image353.png"/><Relationship Id="rId158" Type="http://schemas.openxmlformats.org/officeDocument/2006/relationships/customXml" Target="../ink/ink368.xml"/><Relationship Id="rId302" Type="http://schemas.openxmlformats.org/officeDocument/2006/relationships/customXml" Target="../ink/ink437.xml"/><Relationship Id="rId323" Type="http://schemas.openxmlformats.org/officeDocument/2006/relationships/image" Target="../media/image443.png"/><Relationship Id="rId344" Type="http://schemas.openxmlformats.org/officeDocument/2006/relationships/customXml" Target="../ink/ink458.xml"/><Relationship Id="rId20" Type="http://schemas.openxmlformats.org/officeDocument/2006/relationships/customXml" Target="../ink/ink299.xml"/><Relationship Id="rId41" Type="http://schemas.openxmlformats.org/officeDocument/2006/relationships/image" Target="../media/image305.png"/><Relationship Id="rId62" Type="http://schemas.openxmlformats.org/officeDocument/2006/relationships/customXml" Target="../ink/ink320.xml"/><Relationship Id="rId83" Type="http://schemas.openxmlformats.org/officeDocument/2006/relationships/image" Target="../media/image326.png"/><Relationship Id="rId365" Type="http://schemas.openxmlformats.org/officeDocument/2006/relationships/image" Target="../media/image464.png"/><Relationship Id="rId386" Type="http://schemas.openxmlformats.org/officeDocument/2006/relationships/customXml" Target="../ink/ink479.xml"/><Relationship Id="rId190" Type="http://schemas.openxmlformats.org/officeDocument/2006/relationships/customXml" Target="../ink/ink382.xml"/><Relationship Id="rId204" Type="http://schemas.openxmlformats.org/officeDocument/2006/relationships/customXml" Target="../ink/ink388.xml"/><Relationship Id="rId225" Type="http://schemas.openxmlformats.org/officeDocument/2006/relationships/image" Target="../media/image394.png"/><Relationship Id="rId246" Type="http://schemas.openxmlformats.org/officeDocument/2006/relationships/customXml" Target="../ink/ink409.xml"/><Relationship Id="rId267" Type="http://schemas.openxmlformats.org/officeDocument/2006/relationships/image" Target="../media/image415.png"/><Relationship Id="rId288" Type="http://schemas.openxmlformats.org/officeDocument/2006/relationships/customXml" Target="../ink/ink430.xml"/><Relationship Id="rId106" Type="http://schemas.openxmlformats.org/officeDocument/2006/relationships/customXml" Target="../ink/ink342.xml"/><Relationship Id="rId127" Type="http://schemas.openxmlformats.org/officeDocument/2006/relationships/image" Target="../media/image348.png"/><Relationship Id="rId313" Type="http://schemas.openxmlformats.org/officeDocument/2006/relationships/image" Target="../media/image438.png"/><Relationship Id="rId10" Type="http://schemas.openxmlformats.org/officeDocument/2006/relationships/customXml" Target="../ink/ink294.xml"/><Relationship Id="rId31" Type="http://schemas.openxmlformats.org/officeDocument/2006/relationships/image" Target="../media/image300.png"/><Relationship Id="rId52" Type="http://schemas.openxmlformats.org/officeDocument/2006/relationships/customXml" Target="../ink/ink315.xml"/><Relationship Id="rId73" Type="http://schemas.openxmlformats.org/officeDocument/2006/relationships/image" Target="../media/image321.png"/><Relationship Id="rId94" Type="http://schemas.openxmlformats.org/officeDocument/2006/relationships/customXml" Target="../ink/ink336.xml"/><Relationship Id="rId148" Type="http://schemas.openxmlformats.org/officeDocument/2006/relationships/customXml" Target="../ink/ink363.xml"/><Relationship Id="rId169" Type="http://schemas.openxmlformats.org/officeDocument/2006/relationships/image" Target="../media/image369.png"/><Relationship Id="rId334" Type="http://schemas.openxmlformats.org/officeDocument/2006/relationships/customXml" Target="../ink/ink453.xml"/><Relationship Id="rId355" Type="http://schemas.openxmlformats.org/officeDocument/2006/relationships/image" Target="../media/image459.png"/><Relationship Id="rId376" Type="http://schemas.openxmlformats.org/officeDocument/2006/relationships/customXml" Target="../ink/ink474.xml"/><Relationship Id="rId4" Type="http://schemas.openxmlformats.org/officeDocument/2006/relationships/customXml" Target="../ink/ink291.xml"/><Relationship Id="rId215" Type="http://schemas.openxmlformats.org/officeDocument/2006/relationships/image" Target="../media/image389.png"/><Relationship Id="rId236" Type="http://schemas.openxmlformats.org/officeDocument/2006/relationships/customXml" Target="../ink/ink404.xml"/><Relationship Id="rId257" Type="http://schemas.openxmlformats.org/officeDocument/2006/relationships/image" Target="../media/image410.png"/><Relationship Id="rId278" Type="http://schemas.openxmlformats.org/officeDocument/2006/relationships/customXml" Target="../ink/ink425.xml"/><Relationship Id="rId303" Type="http://schemas.openxmlformats.org/officeDocument/2006/relationships/image" Target="../media/image433.png"/><Relationship Id="rId42" Type="http://schemas.openxmlformats.org/officeDocument/2006/relationships/customXml" Target="../ink/ink310.xml"/><Relationship Id="rId84" Type="http://schemas.openxmlformats.org/officeDocument/2006/relationships/customXml" Target="../ink/ink331.xml"/><Relationship Id="rId138" Type="http://schemas.openxmlformats.org/officeDocument/2006/relationships/customXml" Target="../ink/ink358.xml"/><Relationship Id="rId345" Type="http://schemas.openxmlformats.org/officeDocument/2006/relationships/image" Target="../media/image454.png"/><Relationship Id="rId387" Type="http://schemas.openxmlformats.org/officeDocument/2006/relationships/image" Target="../media/image475.png"/><Relationship Id="rId205" Type="http://schemas.openxmlformats.org/officeDocument/2006/relationships/image" Target="../media/image374.png"/><Relationship Id="rId247" Type="http://schemas.openxmlformats.org/officeDocument/2006/relationships/image" Target="../media/image405.png"/><Relationship Id="rId107" Type="http://schemas.openxmlformats.org/officeDocument/2006/relationships/image" Target="../media/image338.png"/><Relationship Id="rId289" Type="http://schemas.openxmlformats.org/officeDocument/2006/relationships/image" Target="../media/image426.png"/><Relationship Id="rId11" Type="http://schemas.openxmlformats.org/officeDocument/2006/relationships/image" Target="../media/image290.png"/><Relationship Id="rId53" Type="http://schemas.openxmlformats.org/officeDocument/2006/relationships/image" Target="../media/image311.png"/><Relationship Id="rId149" Type="http://schemas.openxmlformats.org/officeDocument/2006/relationships/image" Target="../media/image359.png"/><Relationship Id="rId314" Type="http://schemas.openxmlformats.org/officeDocument/2006/relationships/customXml" Target="../ink/ink443.xml"/><Relationship Id="rId356" Type="http://schemas.openxmlformats.org/officeDocument/2006/relationships/customXml" Target="../ink/ink464.xml"/><Relationship Id="rId95" Type="http://schemas.openxmlformats.org/officeDocument/2006/relationships/image" Target="../media/image332.png"/><Relationship Id="rId160" Type="http://schemas.openxmlformats.org/officeDocument/2006/relationships/customXml" Target="../ink/ink369.xml"/><Relationship Id="rId216" Type="http://schemas.openxmlformats.org/officeDocument/2006/relationships/customXml" Target="../ink/ink394.xml"/><Relationship Id="rId258" Type="http://schemas.openxmlformats.org/officeDocument/2006/relationships/customXml" Target="../ink/ink415.xml"/><Relationship Id="rId22" Type="http://schemas.openxmlformats.org/officeDocument/2006/relationships/customXml" Target="../ink/ink300.xml"/><Relationship Id="rId64" Type="http://schemas.openxmlformats.org/officeDocument/2006/relationships/customXml" Target="../ink/ink321.xml"/><Relationship Id="rId118" Type="http://schemas.openxmlformats.org/officeDocument/2006/relationships/customXml" Target="../ink/ink348.xml"/><Relationship Id="rId325" Type="http://schemas.openxmlformats.org/officeDocument/2006/relationships/image" Target="../media/image444.png"/><Relationship Id="rId367" Type="http://schemas.openxmlformats.org/officeDocument/2006/relationships/image" Target="../media/image465.png"/><Relationship Id="rId171" Type="http://schemas.openxmlformats.org/officeDocument/2006/relationships/image" Target="../media/image370.png"/><Relationship Id="rId227" Type="http://schemas.openxmlformats.org/officeDocument/2006/relationships/image" Target="../media/image395.png"/><Relationship Id="rId269" Type="http://schemas.openxmlformats.org/officeDocument/2006/relationships/image" Target="../media/image416.png"/><Relationship Id="rId33" Type="http://schemas.openxmlformats.org/officeDocument/2006/relationships/image" Target="../media/image301.png"/><Relationship Id="rId129" Type="http://schemas.openxmlformats.org/officeDocument/2006/relationships/image" Target="../media/image349.png"/><Relationship Id="rId280" Type="http://schemas.openxmlformats.org/officeDocument/2006/relationships/customXml" Target="../ink/ink426.xml"/><Relationship Id="rId336" Type="http://schemas.openxmlformats.org/officeDocument/2006/relationships/customXml" Target="../ink/ink454.xml"/><Relationship Id="rId75" Type="http://schemas.openxmlformats.org/officeDocument/2006/relationships/image" Target="../media/image322.png"/><Relationship Id="rId140" Type="http://schemas.openxmlformats.org/officeDocument/2006/relationships/customXml" Target="../ink/ink359.xml"/><Relationship Id="rId378" Type="http://schemas.openxmlformats.org/officeDocument/2006/relationships/customXml" Target="../ink/ink475.xml"/><Relationship Id="rId6" Type="http://schemas.openxmlformats.org/officeDocument/2006/relationships/customXml" Target="../ink/ink292.xml"/><Relationship Id="rId238" Type="http://schemas.openxmlformats.org/officeDocument/2006/relationships/customXml" Target="../ink/ink405.xml"/><Relationship Id="rId291" Type="http://schemas.openxmlformats.org/officeDocument/2006/relationships/image" Target="../media/image427.png"/><Relationship Id="rId305" Type="http://schemas.openxmlformats.org/officeDocument/2006/relationships/image" Target="../media/image434.png"/><Relationship Id="rId347" Type="http://schemas.openxmlformats.org/officeDocument/2006/relationships/image" Target="../media/image455.png"/><Relationship Id="rId44" Type="http://schemas.openxmlformats.org/officeDocument/2006/relationships/customXml" Target="../ink/ink311.xml"/><Relationship Id="rId86" Type="http://schemas.openxmlformats.org/officeDocument/2006/relationships/customXml" Target="../ink/ink332.xml"/><Relationship Id="rId151" Type="http://schemas.openxmlformats.org/officeDocument/2006/relationships/image" Target="../media/image360.png"/><Relationship Id="rId389" Type="http://schemas.openxmlformats.org/officeDocument/2006/relationships/image" Target="../media/image476.png"/><Relationship Id="rId193" Type="http://schemas.openxmlformats.org/officeDocument/2006/relationships/image" Target="../media/image381.png"/><Relationship Id="rId207" Type="http://schemas.openxmlformats.org/officeDocument/2006/relationships/image" Target="../media/image375.png"/><Relationship Id="rId249" Type="http://schemas.openxmlformats.org/officeDocument/2006/relationships/image" Target="../media/image406.png"/><Relationship Id="rId13" Type="http://schemas.openxmlformats.org/officeDocument/2006/relationships/image" Target="../media/image291.png"/><Relationship Id="rId109" Type="http://schemas.openxmlformats.org/officeDocument/2006/relationships/image" Target="../media/image339.png"/><Relationship Id="rId260" Type="http://schemas.openxmlformats.org/officeDocument/2006/relationships/customXml" Target="../ink/ink416.xml"/><Relationship Id="rId316" Type="http://schemas.openxmlformats.org/officeDocument/2006/relationships/customXml" Target="../ink/ink444.xml"/><Relationship Id="rId55" Type="http://schemas.openxmlformats.org/officeDocument/2006/relationships/image" Target="../media/image312.png"/><Relationship Id="rId97" Type="http://schemas.openxmlformats.org/officeDocument/2006/relationships/image" Target="../media/image333.png"/><Relationship Id="rId120" Type="http://schemas.openxmlformats.org/officeDocument/2006/relationships/customXml" Target="../ink/ink349.xml"/><Relationship Id="rId358" Type="http://schemas.openxmlformats.org/officeDocument/2006/relationships/customXml" Target="../ink/ink465.xml"/><Relationship Id="rId162" Type="http://schemas.openxmlformats.org/officeDocument/2006/relationships/customXml" Target="../ink/ink370.xml"/><Relationship Id="rId218" Type="http://schemas.openxmlformats.org/officeDocument/2006/relationships/customXml" Target="../ink/ink395.xml"/><Relationship Id="rId271" Type="http://schemas.openxmlformats.org/officeDocument/2006/relationships/image" Target="../media/image417.png"/><Relationship Id="rId24" Type="http://schemas.openxmlformats.org/officeDocument/2006/relationships/customXml" Target="../ink/ink301.xml"/><Relationship Id="rId66" Type="http://schemas.openxmlformats.org/officeDocument/2006/relationships/customXml" Target="../ink/ink322.xml"/><Relationship Id="rId131" Type="http://schemas.openxmlformats.org/officeDocument/2006/relationships/image" Target="../media/image350.png"/><Relationship Id="rId327" Type="http://schemas.openxmlformats.org/officeDocument/2006/relationships/image" Target="../media/image445.png"/><Relationship Id="rId369" Type="http://schemas.openxmlformats.org/officeDocument/2006/relationships/image" Target="../media/image466.png"/><Relationship Id="rId173" Type="http://schemas.openxmlformats.org/officeDocument/2006/relationships/image" Target="../media/image371.png"/><Relationship Id="rId229" Type="http://schemas.openxmlformats.org/officeDocument/2006/relationships/image" Target="../media/image396.png"/><Relationship Id="rId380" Type="http://schemas.openxmlformats.org/officeDocument/2006/relationships/customXml" Target="../ink/ink476.xml"/><Relationship Id="rId240" Type="http://schemas.openxmlformats.org/officeDocument/2006/relationships/customXml" Target="../ink/ink406.xml"/><Relationship Id="rId35" Type="http://schemas.openxmlformats.org/officeDocument/2006/relationships/image" Target="../media/image302.png"/><Relationship Id="rId77" Type="http://schemas.openxmlformats.org/officeDocument/2006/relationships/image" Target="../media/image323.png"/><Relationship Id="rId100" Type="http://schemas.openxmlformats.org/officeDocument/2006/relationships/customXml" Target="../ink/ink339.xml"/><Relationship Id="rId282" Type="http://schemas.openxmlformats.org/officeDocument/2006/relationships/customXml" Target="../ink/ink427.xml"/><Relationship Id="rId338" Type="http://schemas.openxmlformats.org/officeDocument/2006/relationships/customXml" Target="../ink/ink455.xml"/><Relationship Id="rId8" Type="http://schemas.openxmlformats.org/officeDocument/2006/relationships/customXml" Target="../ink/ink293.xml"/><Relationship Id="rId142" Type="http://schemas.openxmlformats.org/officeDocument/2006/relationships/customXml" Target="../ink/ink360.xml"/><Relationship Id="rId184" Type="http://schemas.openxmlformats.org/officeDocument/2006/relationships/customXml" Target="../ink/ink379.xml"/><Relationship Id="rId391" Type="http://schemas.openxmlformats.org/officeDocument/2006/relationships/image" Target="../media/image477.png"/><Relationship Id="rId251" Type="http://schemas.openxmlformats.org/officeDocument/2006/relationships/image" Target="../media/image407.png"/><Relationship Id="rId46" Type="http://schemas.openxmlformats.org/officeDocument/2006/relationships/customXml" Target="../ink/ink312.xml"/><Relationship Id="rId293" Type="http://schemas.openxmlformats.org/officeDocument/2006/relationships/image" Target="../media/image428.png"/><Relationship Id="rId307" Type="http://schemas.openxmlformats.org/officeDocument/2006/relationships/image" Target="../media/image435.png"/><Relationship Id="rId349" Type="http://schemas.openxmlformats.org/officeDocument/2006/relationships/image" Target="../media/image456.png"/><Relationship Id="rId88" Type="http://schemas.openxmlformats.org/officeDocument/2006/relationships/customXml" Target="../ink/ink333.xml"/><Relationship Id="rId111" Type="http://schemas.openxmlformats.org/officeDocument/2006/relationships/image" Target="../media/image340.png"/><Relationship Id="rId153" Type="http://schemas.openxmlformats.org/officeDocument/2006/relationships/image" Target="../media/image361.png"/><Relationship Id="rId195" Type="http://schemas.openxmlformats.org/officeDocument/2006/relationships/image" Target="../media/image382.png"/><Relationship Id="rId209" Type="http://schemas.openxmlformats.org/officeDocument/2006/relationships/image" Target="../media/image380.png"/><Relationship Id="rId360" Type="http://schemas.openxmlformats.org/officeDocument/2006/relationships/customXml" Target="../ink/ink466.xml"/><Relationship Id="rId220" Type="http://schemas.openxmlformats.org/officeDocument/2006/relationships/customXml" Target="../ink/ink396.xml"/><Relationship Id="rId15" Type="http://schemas.openxmlformats.org/officeDocument/2006/relationships/image" Target="../media/image292.png"/><Relationship Id="rId57" Type="http://schemas.openxmlformats.org/officeDocument/2006/relationships/image" Target="../media/image313.png"/><Relationship Id="rId262" Type="http://schemas.openxmlformats.org/officeDocument/2006/relationships/customXml" Target="../ink/ink417.xml"/><Relationship Id="rId318" Type="http://schemas.openxmlformats.org/officeDocument/2006/relationships/customXml" Target="../ink/ink445.xml"/><Relationship Id="rId99" Type="http://schemas.openxmlformats.org/officeDocument/2006/relationships/image" Target="../media/image334.png"/><Relationship Id="rId122" Type="http://schemas.openxmlformats.org/officeDocument/2006/relationships/customXml" Target="../ink/ink350.xml"/><Relationship Id="rId164" Type="http://schemas.openxmlformats.org/officeDocument/2006/relationships/customXml" Target="../ink/ink371.xml"/><Relationship Id="rId371" Type="http://schemas.openxmlformats.org/officeDocument/2006/relationships/image" Target="../media/image467.png"/><Relationship Id="rId26" Type="http://schemas.openxmlformats.org/officeDocument/2006/relationships/customXml" Target="../ink/ink302.xml"/><Relationship Id="rId231" Type="http://schemas.openxmlformats.org/officeDocument/2006/relationships/image" Target="../media/image397.png"/><Relationship Id="rId273" Type="http://schemas.openxmlformats.org/officeDocument/2006/relationships/image" Target="../media/image418.png"/><Relationship Id="rId329" Type="http://schemas.openxmlformats.org/officeDocument/2006/relationships/image" Target="../media/image44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0.xml"/><Relationship Id="rId21" Type="http://schemas.openxmlformats.org/officeDocument/2006/relationships/customXml" Target="../ink/ink492.xml"/><Relationship Id="rId42" Type="http://schemas.openxmlformats.org/officeDocument/2006/relationships/image" Target="../media/image499.png"/><Relationship Id="rId63" Type="http://schemas.openxmlformats.org/officeDocument/2006/relationships/customXml" Target="../ink/ink513.xml"/><Relationship Id="rId84" Type="http://schemas.openxmlformats.org/officeDocument/2006/relationships/image" Target="../media/image520.png"/><Relationship Id="rId138" Type="http://schemas.openxmlformats.org/officeDocument/2006/relationships/image" Target="../media/image547.png"/><Relationship Id="rId159" Type="http://schemas.openxmlformats.org/officeDocument/2006/relationships/customXml" Target="../ink/ink561.xml"/><Relationship Id="rId170" Type="http://schemas.openxmlformats.org/officeDocument/2006/relationships/image" Target="../media/image563.png"/><Relationship Id="rId107" Type="http://schemas.openxmlformats.org/officeDocument/2006/relationships/customXml" Target="../ink/ink535.xml"/><Relationship Id="rId11" Type="http://schemas.openxmlformats.org/officeDocument/2006/relationships/customXml" Target="../ink/ink487.xml"/><Relationship Id="rId32" Type="http://schemas.openxmlformats.org/officeDocument/2006/relationships/image" Target="../media/image494.png"/><Relationship Id="rId53" Type="http://schemas.openxmlformats.org/officeDocument/2006/relationships/customXml" Target="../ink/ink508.xml"/><Relationship Id="rId74" Type="http://schemas.openxmlformats.org/officeDocument/2006/relationships/image" Target="../media/image515.png"/><Relationship Id="rId128" Type="http://schemas.openxmlformats.org/officeDocument/2006/relationships/image" Target="../media/image542.png"/><Relationship Id="rId149" Type="http://schemas.openxmlformats.org/officeDocument/2006/relationships/customXml" Target="../ink/ink556.xml"/><Relationship Id="rId5" Type="http://schemas.openxmlformats.org/officeDocument/2006/relationships/customXml" Target="../ink/ink484.xml"/><Relationship Id="rId95" Type="http://schemas.openxmlformats.org/officeDocument/2006/relationships/customXml" Target="../ink/ink529.xml"/><Relationship Id="rId160" Type="http://schemas.openxmlformats.org/officeDocument/2006/relationships/image" Target="../media/image558.png"/><Relationship Id="rId22" Type="http://schemas.openxmlformats.org/officeDocument/2006/relationships/image" Target="../media/image489.png"/><Relationship Id="rId43" Type="http://schemas.openxmlformats.org/officeDocument/2006/relationships/customXml" Target="../ink/ink503.xml"/><Relationship Id="rId64" Type="http://schemas.openxmlformats.org/officeDocument/2006/relationships/image" Target="../media/image510.png"/><Relationship Id="rId118" Type="http://schemas.openxmlformats.org/officeDocument/2006/relationships/image" Target="../media/image537.png"/><Relationship Id="rId139" Type="http://schemas.openxmlformats.org/officeDocument/2006/relationships/customXml" Target="../ink/ink551.xml"/><Relationship Id="rId85" Type="http://schemas.openxmlformats.org/officeDocument/2006/relationships/customXml" Target="../ink/ink524.xml"/><Relationship Id="rId150" Type="http://schemas.openxmlformats.org/officeDocument/2006/relationships/image" Target="../media/image553.png"/><Relationship Id="rId171" Type="http://schemas.openxmlformats.org/officeDocument/2006/relationships/customXml" Target="../ink/ink567.xml"/><Relationship Id="rId12" Type="http://schemas.openxmlformats.org/officeDocument/2006/relationships/image" Target="../media/image484.png"/><Relationship Id="rId33" Type="http://schemas.openxmlformats.org/officeDocument/2006/relationships/customXml" Target="../ink/ink498.xml"/><Relationship Id="rId108" Type="http://schemas.openxmlformats.org/officeDocument/2006/relationships/image" Target="../media/image532.png"/><Relationship Id="rId129" Type="http://schemas.openxmlformats.org/officeDocument/2006/relationships/customXml" Target="../ink/ink546.xml"/><Relationship Id="rId54" Type="http://schemas.openxmlformats.org/officeDocument/2006/relationships/image" Target="../media/image505.png"/><Relationship Id="rId75" Type="http://schemas.openxmlformats.org/officeDocument/2006/relationships/customXml" Target="../ink/ink519.xml"/><Relationship Id="rId96" Type="http://schemas.openxmlformats.org/officeDocument/2006/relationships/image" Target="../media/image526.png"/><Relationship Id="rId140" Type="http://schemas.openxmlformats.org/officeDocument/2006/relationships/image" Target="../media/image548.png"/><Relationship Id="rId161" Type="http://schemas.openxmlformats.org/officeDocument/2006/relationships/customXml" Target="../ink/ink562.xml"/><Relationship Id="rId6" Type="http://schemas.openxmlformats.org/officeDocument/2006/relationships/image" Target="../media/image481.png"/><Relationship Id="rId23" Type="http://schemas.openxmlformats.org/officeDocument/2006/relationships/customXml" Target="../ink/ink493.xml"/><Relationship Id="rId28" Type="http://schemas.openxmlformats.org/officeDocument/2006/relationships/image" Target="../media/image492.png"/><Relationship Id="rId49" Type="http://schemas.openxmlformats.org/officeDocument/2006/relationships/customXml" Target="../ink/ink506.xml"/><Relationship Id="rId114" Type="http://schemas.openxmlformats.org/officeDocument/2006/relationships/image" Target="../media/image535.png"/><Relationship Id="rId119" Type="http://schemas.openxmlformats.org/officeDocument/2006/relationships/customXml" Target="../ink/ink541.xml"/><Relationship Id="rId44" Type="http://schemas.openxmlformats.org/officeDocument/2006/relationships/image" Target="../media/image500.png"/><Relationship Id="rId60" Type="http://schemas.openxmlformats.org/officeDocument/2006/relationships/image" Target="../media/image508.png"/><Relationship Id="rId65" Type="http://schemas.openxmlformats.org/officeDocument/2006/relationships/customXml" Target="../ink/ink514.xml"/><Relationship Id="rId81" Type="http://schemas.openxmlformats.org/officeDocument/2006/relationships/customXml" Target="../ink/ink522.xml"/><Relationship Id="rId86" Type="http://schemas.openxmlformats.org/officeDocument/2006/relationships/image" Target="../media/image521.png"/><Relationship Id="rId130" Type="http://schemas.openxmlformats.org/officeDocument/2006/relationships/image" Target="../media/image543.png"/><Relationship Id="rId135" Type="http://schemas.openxmlformats.org/officeDocument/2006/relationships/customXml" Target="../ink/ink549.xml"/><Relationship Id="rId151" Type="http://schemas.openxmlformats.org/officeDocument/2006/relationships/customXml" Target="../ink/ink557.xml"/><Relationship Id="rId156" Type="http://schemas.openxmlformats.org/officeDocument/2006/relationships/image" Target="../media/image556.png"/><Relationship Id="rId177" Type="http://schemas.openxmlformats.org/officeDocument/2006/relationships/customXml" Target="../ink/ink570.xml"/><Relationship Id="rId172" Type="http://schemas.openxmlformats.org/officeDocument/2006/relationships/image" Target="../media/image564.png"/><Relationship Id="rId13" Type="http://schemas.openxmlformats.org/officeDocument/2006/relationships/customXml" Target="../ink/ink488.xml"/><Relationship Id="rId18" Type="http://schemas.openxmlformats.org/officeDocument/2006/relationships/image" Target="../media/image487.png"/><Relationship Id="rId39" Type="http://schemas.openxmlformats.org/officeDocument/2006/relationships/customXml" Target="../ink/ink501.xml"/><Relationship Id="rId109" Type="http://schemas.openxmlformats.org/officeDocument/2006/relationships/customXml" Target="../ink/ink536.xml"/><Relationship Id="rId34" Type="http://schemas.openxmlformats.org/officeDocument/2006/relationships/image" Target="../media/image495.png"/><Relationship Id="rId50" Type="http://schemas.openxmlformats.org/officeDocument/2006/relationships/image" Target="../media/image503.png"/><Relationship Id="rId55" Type="http://schemas.openxmlformats.org/officeDocument/2006/relationships/customXml" Target="../ink/ink509.xml"/><Relationship Id="rId76" Type="http://schemas.openxmlformats.org/officeDocument/2006/relationships/image" Target="../media/image516.png"/><Relationship Id="rId97" Type="http://schemas.openxmlformats.org/officeDocument/2006/relationships/customXml" Target="../ink/ink530.xml"/><Relationship Id="rId104" Type="http://schemas.openxmlformats.org/officeDocument/2006/relationships/image" Target="../media/image530.png"/><Relationship Id="rId120" Type="http://schemas.openxmlformats.org/officeDocument/2006/relationships/image" Target="../media/image538.png"/><Relationship Id="rId125" Type="http://schemas.openxmlformats.org/officeDocument/2006/relationships/customXml" Target="../ink/ink544.xml"/><Relationship Id="rId141" Type="http://schemas.openxmlformats.org/officeDocument/2006/relationships/customXml" Target="../ink/ink552.xml"/><Relationship Id="rId146" Type="http://schemas.openxmlformats.org/officeDocument/2006/relationships/image" Target="../media/image551.png"/><Relationship Id="rId167" Type="http://schemas.openxmlformats.org/officeDocument/2006/relationships/customXml" Target="../ink/ink565.xml"/><Relationship Id="rId7" Type="http://schemas.openxmlformats.org/officeDocument/2006/relationships/customXml" Target="../ink/ink485.xml"/><Relationship Id="rId71" Type="http://schemas.openxmlformats.org/officeDocument/2006/relationships/customXml" Target="../ink/ink517.xml"/><Relationship Id="rId92" Type="http://schemas.openxmlformats.org/officeDocument/2006/relationships/image" Target="../media/image524.png"/><Relationship Id="rId162" Type="http://schemas.openxmlformats.org/officeDocument/2006/relationships/image" Target="../media/image559.png"/><Relationship Id="rId2" Type="http://schemas.openxmlformats.org/officeDocument/2006/relationships/image" Target="../media/image2.emf"/><Relationship Id="rId29" Type="http://schemas.openxmlformats.org/officeDocument/2006/relationships/customXml" Target="../ink/ink496.xml"/><Relationship Id="rId24" Type="http://schemas.openxmlformats.org/officeDocument/2006/relationships/image" Target="../media/image490.png"/><Relationship Id="rId40" Type="http://schemas.openxmlformats.org/officeDocument/2006/relationships/image" Target="../media/image498.png"/><Relationship Id="rId45" Type="http://schemas.openxmlformats.org/officeDocument/2006/relationships/customXml" Target="../ink/ink504.xml"/><Relationship Id="rId66" Type="http://schemas.openxmlformats.org/officeDocument/2006/relationships/image" Target="../media/image511.png"/><Relationship Id="rId87" Type="http://schemas.openxmlformats.org/officeDocument/2006/relationships/customXml" Target="../ink/ink525.xml"/><Relationship Id="rId110" Type="http://schemas.openxmlformats.org/officeDocument/2006/relationships/image" Target="../media/image533.png"/><Relationship Id="rId115" Type="http://schemas.openxmlformats.org/officeDocument/2006/relationships/customXml" Target="../ink/ink539.xml"/><Relationship Id="rId131" Type="http://schemas.openxmlformats.org/officeDocument/2006/relationships/customXml" Target="../ink/ink547.xml"/><Relationship Id="rId136" Type="http://schemas.openxmlformats.org/officeDocument/2006/relationships/image" Target="../media/image546.png"/><Relationship Id="rId157" Type="http://schemas.openxmlformats.org/officeDocument/2006/relationships/customXml" Target="../ink/ink560.xml"/><Relationship Id="rId178" Type="http://schemas.openxmlformats.org/officeDocument/2006/relationships/image" Target="../media/image567.png"/><Relationship Id="rId61" Type="http://schemas.openxmlformats.org/officeDocument/2006/relationships/customXml" Target="../ink/ink512.xml"/><Relationship Id="rId82" Type="http://schemas.openxmlformats.org/officeDocument/2006/relationships/image" Target="../media/image519.png"/><Relationship Id="rId152" Type="http://schemas.openxmlformats.org/officeDocument/2006/relationships/image" Target="../media/image554.png"/><Relationship Id="rId173" Type="http://schemas.openxmlformats.org/officeDocument/2006/relationships/customXml" Target="../ink/ink568.xml"/><Relationship Id="rId19" Type="http://schemas.openxmlformats.org/officeDocument/2006/relationships/customXml" Target="../ink/ink491.xml"/><Relationship Id="rId14" Type="http://schemas.openxmlformats.org/officeDocument/2006/relationships/image" Target="../media/image485.png"/><Relationship Id="rId30" Type="http://schemas.openxmlformats.org/officeDocument/2006/relationships/image" Target="../media/image493.png"/><Relationship Id="rId35" Type="http://schemas.openxmlformats.org/officeDocument/2006/relationships/customXml" Target="../ink/ink499.xml"/><Relationship Id="rId56" Type="http://schemas.openxmlformats.org/officeDocument/2006/relationships/image" Target="../media/image506.png"/><Relationship Id="rId77" Type="http://schemas.openxmlformats.org/officeDocument/2006/relationships/customXml" Target="../ink/ink520.xml"/><Relationship Id="rId100" Type="http://schemas.openxmlformats.org/officeDocument/2006/relationships/image" Target="../media/image528.png"/><Relationship Id="rId105" Type="http://schemas.openxmlformats.org/officeDocument/2006/relationships/customXml" Target="../ink/ink534.xml"/><Relationship Id="rId126" Type="http://schemas.openxmlformats.org/officeDocument/2006/relationships/image" Target="../media/image541.png"/><Relationship Id="rId147" Type="http://schemas.openxmlformats.org/officeDocument/2006/relationships/customXml" Target="../ink/ink555.xml"/><Relationship Id="rId168" Type="http://schemas.openxmlformats.org/officeDocument/2006/relationships/image" Target="../media/image562.png"/><Relationship Id="rId8" Type="http://schemas.openxmlformats.org/officeDocument/2006/relationships/image" Target="../media/image482.png"/><Relationship Id="rId51" Type="http://schemas.openxmlformats.org/officeDocument/2006/relationships/customXml" Target="../ink/ink507.xml"/><Relationship Id="rId72" Type="http://schemas.openxmlformats.org/officeDocument/2006/relationships/image" Target="../media/image514.png"/><Relationship Id="rId93" Type="http://schemas.openxmlformats.org/officeDocument/2006/relationships/customXml" Target="../ink/ink528.xml"/><Relationship Id="rId98" Type="http://schemas.openxmlformats.org/officeDocument/2006/relationships/image" Target="../media/image527.png"/><Relationship Id="rId121" Type="http://schemas.openxmlformats.org/officeDocument/2006/relationships/customXml" Target="../ink/ink542.xml"/><Relationship Id="rId142" Type="http://schemas.openxmlformats.org/officeDocument/2006/relationships/image" Target="../media/image549.png"/><Relationship Id="rId163" Type="http://schemas.openxmlformats.org/officeDocument/2006/relationships/customXml" Target="../ink/ink563.xml"/><Relationship Id="rId3" Type="http://schemas.openxmlformats.org/officeDocument/2006/relationships/customXml" Target="../ink/ink483.xml"/><Relationship Id="rId25" Type="http://schemas.openxmlformats.org/officeDocument/2006/relationships/customXml" Target="../ink/ink494.xml"/><Relationship Id="rId46" Type="http://schemas.openxmlformats.org/officeDocument/2006/relationships/image" Target="../media/image501.png"/><Relationship Id="rId67" Type="http://schemas.openxmlformats.org/officeDocument/2006/relationships/customXml" Target="../ink/ink515.xml"/><Relationship Id="rId116" Type="http://schemas.openxmlformats.org/officeDocument/2006/relationships/image" Target="../media/image536.png"/><Relationship Id="rId137" Type="http://schemas.openxmlformats.org/officeDocument/2006/relationships/customXml" Target="../ink/ink550.xml"/><Relationship Id="rId158" Type="http://schemas.openxmlformats.org/officeDocument/2006/relationships/image" Target="../media/image557.png"/><Relationship Id="rId20" Type="http://schemas.openxmlformats.org/officeDocument/2006/relationships/image" Target="../media/image488.png"/><Relationship Id="rId41" Type="http://schemas.openxmlformats.org/officeDocument/2006/relationships/customXml" Target="../ink/ink502.xml"/><Relationship Id="rId62" Type="http://schemas.openxmlformats.org/officeDocument/2006/relationships/image" Target="../media/image509.png"/><Relationship Id="rId83" Type="http://schemas.openxmlformats.org/officeDocument/2006/relationships/customXml" Target="../ink/ink523.xml"/><Relationship Id="rId88" Type="http://schemas.openxmlformats.org/officeDocument/2006/relationships/image" Target="../media/image522.png"/><Relationship Id="rId111" Type="http://schemas.openxmlformats.org/officeDocument/2006/relationships/customXml" Target="../ink/ink537.xml"/><Relationship Id="rId132" Type="http://schemas.openxmlformats.org/officeDocument/2006/relationships/image" Target="../media/image544.png"/><Relationship Id="rId153" Type="http://schemas.openxmlformats.org/officeDocument/2006/relationships/customXml" Target="../ink/ink558.xml"/><Relationship Id="rId174" Type="http://schemas.openxmlformats.org/officeDocument/2006/relationships/image" Target="../media/image565.png"/><Relationship Id="rId15" Type="http://schemas.openxmlformats.org/officeDocument/2006/relationships/customXml" Target="../ink/ink489.xml"/><Relationship Id="rId36" Type="http://schemas.openxmlformats.org/officeDocument/2006/relationships/image" Target="../media/image496.png"/><Relationship Id="rId57" Type="http://schemas.openxmlformats.org/officeDocument/2006/relationships/customXml" Target="../ink/ink510.xml"/><Relationship Id="rId106" Type="http://schemas.openxmlformats.org/officeDocument/2006/relationships/image" Target="../media/image531.png"/><Relationship Id="rId127" Type="http://schemas.openxmlformats.org/officeDocument/2006/relationships/customXml" Target="../ink/ink545.xml"/><Relationship Id="rId10" Type="http://schemas.openxmlformats.org/officeDocument/2006/relationships/image" Target="../media/image483.png"/><Relationship Id="rId31" Type="http://schemas.openxmlformats.org/officeDocument/2006/relationships/customXml" Target="../ink/ink497.xml"/><Relationship Id="rId52" Type="http://schemas.openxmlformats.org/officeDocument/2006/relationships/image" Target="../media/image504.png"/><Relationship Id="rId73" Type="http://schemas.openxmlformats.org/officeDocument/2006/relationships/customXml" Target="../ink/ink518.xml"/><Relationship Id="rId78" Type="http://schemas.openxmlformats.org/officeDocument/2006/relationships/image" Target="../media/image517.png"/><Relationship Id="rId94" Type="http://schemas.openxmlformats.org/officeDocument/2006/relationships/image" Target="../media/image525.png"/><Relationship Id="rId99" Type="http://schemas.openxmlformats.org/officeDocument/2006/relationships/customXml" Target="../ink/ink531.xml"/><Relationship Id="rId101" Type="http://schemas.openxmlformats.org/officeDocument/2006/relationships/customXml" Target="../ink/ink532.xml"/><Relationship Id="rId122" Type="http://schemas.openxmlformats.org/officeDocument/2006/relationships/image" Target="../media/image539.png"/><Relationship Id="rId143" Type="http://schemas.openxmlformats.org/officeDocument/2006/relationships/customXml" Target="../ink/ink553.xml"/><Relationship Id="rId148" Type="http://schemas.openxmlformats.org/officeDocument/2006/relationships/image" Target="../media/image552.png"/><Relationship Id="rId164" Type="http://schemas.openxmlformats.org/officeDocument/2006/relationships/image" Target="../media/image560.png"/><Relationship Id="rId169" Type="http://schemas.openxmlformats.org/officeDocument/2006/relationships/customXml" Target="../ink/ink566.xml"/><Relationship Id="rId4" Type="http://schemas.openxmlformats.org/officeDocument/2006/relationships/image" Target="../media/image480.png"/><Relationship Id="rId9" Type="http://schemas.openxmlformats.org/officeDocument/2006/relationships/customXml" Target="../ink/ink486.xml"/><Relationship Id="rId26" Type="http://schemas.openxmlformats.org/officeDocument/2006/relationships/image" Target="../media/image491.png"/><Relationship Id="rId47" Type="http://schemas.openxmlformats.org/officeDocument/2006/relationships/customXml" Target="../ink/ink505.xml"/><Relationship Id="rId68" Type="http://schemas.openxmlformats.org/officeDocument/2006/relationships/image" Target="../media/image512.png"/><Relationship Id="rId89" Type="http://schemas.openxmlformats.org/officeDocument/2006/relationships/customXml" Target="../ink/ink526.xml"/><Relationship Id="rId112" Type="http://schemas.openxmlformats.org/officeDocument/2006/relationships/image" Target="../media/image534.png"/><Relationship Id="rId133" Type="http://schemas.openxmlformats.org/officeDocument/2006/relationships/customXml" Target="../ink/ink548.xml"/><Relationship Id="rId154" Type="http://schemas.openxmlformats.org/officeDocument/2006/relationships/image" Target="../media/image555.png"/><Relationship Id="rId175" Type="http://schemas.openxmlformats.org/officeDocument/2006/relationships/customXml" Target="../ink/ink569.xml"/><Relationship Id="rId16" Type="http://schemas.openxmlformats.org/officeDocument/2006/relationships/image" Target="../media/image486.png"/><Relationship Id="rId37" Type="http://schemas.openxmlformats.org/officeDocument/2006/relationships/customXml" Target="../ink/ink500.xml"/><Relationship Id="rId58" Type="http://schemas.openxmlformats.org/officeDocument/2006/relationships/image" Target="../media/image507.png"/><Relationship Id="rId79" Type="http://schemas.openxmlformats.org/officeDocument/2006/relationships/customXml" Target="../ink/ink521.xml"/><Relationship Id="rId102" Type="http://schemas.openxmlformats.org/officeDocument/2006/relationships/image" Target="../media/image529.png"/><Relationship Id="rId123" Type="http://schemas.openxmlformats.org/officeDocument/2006/relationships/customXml" Target="../ink/ink543.xml"/><Relationship Id="rId144" Type="http://schemas.openxmlformats.org/officeDocument/2006/relationships/image" Target="../media/image550.png"/><Relationship Id="rId90" Type="http://schemas.openxmlformats.org/officeDocument/2006/relationships/image" Target="../media/image523.png"/><Relationship Id="rId165" Type="http://schemas.openxmlformats.org/officeDocument/2006/relationships/customXml" Target="../ink/ink564.xml"/><Relationship Id="rId27" Type="http://schemas.openxmlformats.org/officeDocument/2006/relationships/customXml" Target="../ink/ink495.xml"/><Relationship Id="rId48" Type="http://schemas.openxmlformats.org/officeDocument/2006/relationships/image" Target="../media/image502.png"/><Relationship Id="rId69" Type="http://schemas.openxmlformats.org/officeDocument/2006/relationships/customXml" Target="../ink/ink516.xml"/><Relationship Id="rId113" Type="http://schemas.openxmlformats.org/officeDocument/2006/relationships/customXml" Target="../ink/ink538.xml"/><Relationship Id="rId134" Type="http://schemas.openxmlformats.org/officeDocument/2006/relationships/image" Target="../media/image545.png"/><Relationship Id="rId80" Type="http://schemas.openxmlformats.org/officeDocument/2006/relationships/image" Target="../media/image518.png"/><Relationship Id="rId155" Type="http://schemas.openxmlformats.org/officeDocument/2006/relationships/customXml" Target="../ink/ink559.xml"/><Relationship Id="rId176" Type="http://schemas.openxmlformats.org/officeDocument/2006/relationships/image" Target="../media/image566.png"/><Relationship Id="rId17" Type="http://schemas.openxmlformats.org/officeDocument/2006/relationships/customXml" Target="../ink/ink490.xml"/><Relationship Id="rId38" Type="http://schemas.openxmlformats.org/officeDocument/2006/relationships/image" Target="../media/image497.png"/><Relationship Id="rId59" Type="http://schemas.openxmlformats.org/officeDocument/2006/relationships/customXml" Target="../ink/ink511.xml"/><Relationship Id="rId103" Type="http://schemas.openxmlformats.org/officeDocument/2006/relationships/customXml" Target="../ink/ink533.xml"/><Relationship Id="rId124" Type="http://schemas.openxmlformats.org/officeDocument/2006/relationships/image" Target="../media/image540.png"/><Relationship Id="rId70" Type="http://schemas.openxmlformats.org/officeDocument/2006/relationships/image" Target="../media/image513.png"/><Relationship Id="rId91" Type="http://schemas.openxmlformats.org/officeDocument/2006/relationships/customXml" Target="../ink/ink527.xml"/><Relationship Id="rId145" Type="http://schemas.openxmlformats.org/officeDocument/2006/relationships/customXml" Target="../ink/ink554.xml"/><Relationship Id="rId166" Type="http://schemas.openxmlformats.org/officeDocument/2006/relationships/image" Target="../media/image5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customXml" Target="../ink/ink580.xml"/><Relationship Id="rId42" Type="http://schemas.openxmlformats.org/officeDocument/2006/relationships/image" Target="../media/image4070.png"/><Relationship Id="rId63" Type="http://schemas.openxmlformats.org/officeDocument/2006/relationships/customXml" Target="../ink/ink601.xml"/><Relationship Id="rId84" Type="http://schemas.openxmlformats.org/officeDocument/2006/relationships/image" Target="../media/image4280.png"/><Relationship Id="rId159" Type="http://schemas.openxmlformats.org/officeDocument/2006/relationships/customXml" Target="../ink/ink624.xml"/><Relationship Id="rId170" Type="http://schemas.openxmlformats.org/officeDocument/2006/relationships/image" Target="../media/image4710.png"/><Relationship Id="rId191" Type="http://schemas.openxmlformats.org/officeDocument/2006/relationships/customXml" Target="../ink/ink640.xml"/><Relationship Id="rId205" Type="http://schemas.openxmlformats.org/officeDocument/2006/relationships/customXml" Target="../ink/ink647.xml"/><Relationship Id="rId11" Type="http://schemas.openxmlformats.org/officeDocument/2006/relationships/customXml" Target="../ink/ink575.xml"/><Relationship Id="rId32" Type="http://schemas.openxmlformats.org/officeDocument/2006/relationships/image" Target="../media/image4020.png"/><Relationship Id="rId53" Type="http://schemas.openxmlformats.org/officeDocument/2006/relationships/customXml" Target="../ink/ink596.xml"/><Relationship Id="rId74" Type="http://schemas.openxmlformats.org/officeDocument/2006/relationships/image" Target="../media/image4230.png"/><Relationship Id="rId5" Type="http://schemas.openxmlformats.org/officeDocument/2006/relationships/customXml" Target="../ink/ink572.xml"/><Relationship Id="rId95" Type="http://schemas.openxmlformats.org/officeDocument/2006/relationships/customXml" Target="../ink/ink617.xml"/><Relationship Id="rId160" Type="http://schemas.openxmlformats.org/officeDocument/2006/relationships/image" Target="../media/image4660.png"/><Relationship Id="rId181" Type="http://schemas.openxmlformats.org/officeDocument/2006/relationships/customXml" Target="../ink/ink635.xml"/><Relationship Id="rId22" Type="http://schemas.openxmlformats.org/officeDocument/2006/relationships/image" Target="../media/image3970.png"/><Relationship Id="rId43" Type="http://schemas.openxmlformats.org/officeDocument/2006/relationships/customXml" Target="../ink/ink591.xml"/><Relationship Id="rId64" Type="http://schemas.openxmlformats.org/officeDocument/2006/relationships/image" Target="../media/image4180.png"/><Relationship Id="rId85" Type="http://schemas.openxmlformats.org/officeDocument/2006/relationships/customXml" Target="../ink/ink612.xml"/><Relationship Id="rId150" Type="http://schemas.openxmlformats.org/officeDocument/2006/relationships/image" Target="../media/image4610.png"/><Relationship Id="rId171" Type="http://schemas.openxmlformats.org/officeDocument/2006/relationships/customXml" Target="../ink/ink630.xml"/><Relationship Id="rId192" Type="http://schemas.openxmlformats.org/officeDocument/2006/relationships/image" Target="../media/image4820.png"/><Relationship Id="rId206" Type="http://schemas.openxmlformats.org/officeDocument/2006/relationships/image" Target="../media/image4890.png"/><Relationship Id="rId201" Type="http://schemas.openxmlformats.org/officeDocument/2006/relationships/customXml" Target="../ink/ink645.xml"/><Relationship Id="rId12" Type="http://schemas.openxmlformats.org/officeDocument/2006/relationships/image" Target="../media/image3920.png"/><Relationship Id="rId17" Type="http://schemas.openxmlformats.org/officeDocument/2006/relationships/customXml" Target="../ink/ink578.xml"/><Relationship Id="rId33" Type="http://schemas.openxmlformats.org/officeDocument/2006/relationships/customXml" Target="../ink/ink586.xml"/><Relationship Id="rId38" Type="http://schemas.openxmlformats.org/officeDocument/2006/relationships/image" Target="../media/image4050.png"/><Relationship Id="rId59" Type="http://schemas.openxmlformats.org/officeDocument/2006/relationships/customXml" Target="../ink/ink599.xml"/><Relationship Id="rId54" Type="http://schemas.openxmlformats.org/officeDocument/2006/relationships/image" Target="../media/image4130.png"/><Relationship Id="rId70" Type="http://schemas.openxmlformats.org/officeDocument/2006/relationships/image" Target="../media/image4210.png"/><Relationship Id="rId75" Type="http://schemas.openxmlformats.org/officeDocument/2006/relationships/customXml" Target="../ink/ink607.xml"/><Relationship Id="rId91" Type="http://schemas.openxmlformats.org/officeDocument/2006/relationships/customXml" Target="../ink/ink615.xml"/><Relationship Id="rId96" Type="http://schemas.openxmlformats.org/officeDocument/2006/relationships/image" Target="../media/image4340.png"/><Relationship Id="rId161" Type="http://schemas.openxmlformats.org/officeDocument/2006/relationships/customXml" Target="../ink/ink625.xml"/><Relationship Id="rId166" Type="http://schemas.openxmlformats.org/officeDocument/2006/relationships/image" Target="../media/image4690.png"/><Relationship Id="rId182" Type="http://schemas.openxmlformats.org/officeDocument/2006/relationships/image" Target="../media/image4770.png"/><Relationship Id="rId187" Type="http://schemas.openxmlformats.org/officeDocument/2006/relationships/customXml" Target="../ink/ink6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90.png"/><Relationship Id="rId212" Type="http://schemas.openxmlformats.org/officeDocument/2006/relationships/image" Target="../media/image4920.png"/><Relationship Id="rId23" Type="http://schemas.openxmlformats.org/officeDocument/2006/relationships/customXml" Target="../ink/ink581.xml"/><Relationship Id="rId28" Type="http://schemas.openxmlformats.org/officeDocument/2006/relationships/image" Target="../media/image4000.png"/><Relationship Id="rId49" Type="http://schemas.openxmlformats.org/officeDocument/2006/relationships/customXml" Target="../ink/ink594.xml"/><Relationship Id="rId44" Type="http://schemas.openxmlformats.org/officeDocument/2006/relationships/image" Target="../media/image4080.png"/><Relationship Id="rId60" Type="http://schemas.openxmlformats.org/officeDocument/2006/relationships/image" Target="../media/image4160.png"/><Relationship Id="rId65" Type="http://schemas.openxmlformats.org/officeDocument/2006/relationships/customXml" Target="../ink/ink602.xml"/><Relationship Id="rId81" Type="http://schemas.openxmlformats.org/officeDocument/2006/relationships/customXml" Target="../ink/ink610.xml"/><Relationship Id="rId86" Type="http://schemas.openxmlformats.org/officeDocument/2006/relationships/image" Target="../media/image4290.png"/><Relationship Id="rId151" Type="http://schemas.openxmlformats.org/officeDocument/2006/relationships/customXml" Target="../ink/ink620.xml"/><Relationship Id="rId156" Type="http://schemas.openxmlformats.org/officeDocument/2006/relationships/image" Target="../media/image4640.png"/><Relationship Id="rId177" Type="http://schemas.openxmlformats.org/officeDocument/2006/relationships/customXml" Target="../ink/ink633.xml"/><Relationship Id="rId198" Type="http://schemas.openxmlformats.org/officeDocument/2006/relationships/image" Target="../media/image4850.png"/><Relationship Id="rId172" Type="http://schemas.openxmlformats.org/officeDocument/2006/relationships/image" Target="../media/image4720.png"/><Relationship Id="rId193" Type="http://schemas.openxmlformats.org/officeDocument/2006/relationships/customXml" Target="../ink/ink641.xml"/><Relationship Id="rId202" Type="http://schemas.openxmlformats.org/officeDocument/2006/relationships/image" Target="../media/image4870.png"/><Relationship Id="rId207" Type="http://schemas.openxmlformats.org/officeDocument/2006/relationships/customXml" Target="../ink/ink648.xml"/><Relationship Id="rId13" Type="http://schemas.openxmlformats.org/officeDocument/2006/relationships/customXml" Target="../ink/ink576.xml"/><Relationship Id="rId18" Type="http://schemas.openxmlformats.org/officeDocument/2006/relationships/image" Target="../media/image3950.png"/><Relationship Id="rId39" Type="http://schemas.openxmlformats.org/officeDocument/2006/relationships/customXml" Target="../ink/ink589.xml"/><Relationship Id="rId34" Type="http://schemas.openxmlformats.org/officeDocument/2006/relationships/image" Target="../media/image4030.png"/><Relationship Id="rId50" Type="http://schemas.openxmlformats.org/officeDocument/2006/relationships/image" Target="../media/image4110.png"/><Relationship Id="rId55" Type="http://schemas.openxmlformats.org/officeDocument/2006/relationships/customXml" Target="../ink/ink597.xml"/><Relationship Id="rId76" Type="http://schemas.openxmlformats.org/officeDocument/2006/relationships/image" Target="../media/image4240.png"/><Relationship Id="rId97" Type="http://schemas.openxmlformats.org/officeDocument/2006/relationships/customXml" Target="../ink/ink618.xml"/><Relationship Id="rId167" Type="http://schemas.openxmlformats.org/officeDocument/2006/relationships/customXml" Target="../ink/ink628.xml"/><Relationship Id="rId188" Type="http://schemas.openxmlformats.org/officeDocument/2006/relationships/image" Target="../media/image4800.png"/><Relationship Id="rId7" Type="http://schemas.openxmlformats.org/officeDocument/2006/relationships/customXml" Target="../ink/ink573.xml"/><Relationship Id="rId71" Type="http://schemas.openxmlformats.org/officeDocument/2006/relationships/customXml" Target="../ink/ink605.xml"/><Relationship Id="rId92" Type="http://schemas.openxmlformats.org/officeDocument/2006/relationships/image" Target="../media/image4320.png"/><Relationship Id="rId162" Type="http://schemas.openxmlformats.org/officeDocument/2006/relationships/image" Target="../media/image4670.png"/><Relationship Id="rId183" Type="http://schemas.openxmlformats.org/officeDocument/2006/relationships/customXml" Target="../ink/ink636.xml"/><Relationship Id="rId2" Type="http://schemas.openxmlformats.org/officeDocument/2006/relationships/image" Target="../media/image3.emf"/><Relationship Id="rId29" Type="http://schemas.openxmlformats.org/officeDocument/2006/relationships/customXml" Target="../ink/ink584.xml"/><Relationship Id="rId24" Type="http://schemas.openxmlformats.org/officeDocument/2006/relationships/image" Target="../media/image3980.png"/><Relationship Id="rId40" Type="http://schemas.openxmlformats.org/officeDocument/2006/relationships/image" Target="../media/image4060.png"/><Relationship Id="rId45" Type="http://schemas.openxmlformats.org/officeDocument/2006/relationships/customXml" Target="../ink/ink592.xml"/><Relationship Id="rId66" Type="http://schemas.openxmlformats.org/officeDocument/2006/relationships/image" Target="../media/image4190.png"/><Relationship Id="rId87" Type="http://schemas.openxmlformats.org/officeDocument/2006/relationships/customXml" Target="../ink/ink613.xml"/><Relationship Id="rId157" Type="http://schemas.openxmlformats.org/officeDocument/2006/relationships/customXml" Target="../ink/ink623.xml"/><Relationship Id="rId178" Type="http://schemas.openxmlformats.org/officeDocument/2006/relationships/image" Target="../media/image4750.png"/><Relationship Id="rId61" Type="http://schemas.openxmlformats.org/officeDocument/2006/relationships/customXml" Target="../ink/ink600.xml"/><Relationship Id="rId82" Type="http://schemas.openxmlformats.org/officeDocument/2006/relationships/image" Target="../media/image4270.png"/><Relationship Id="rId152" Type="http://schemas.openxmlformats.org/officeDocument/2006/relationships/image" Target="../media/image4620.png"/><Relationship Id="rId173" Type="http://schemas.openxmlformats.org/officeDocument/2006/relationships/customXml" Target="../ink/ink631.xml"/><Relationship Id="rId194" Type="http://schemas.openxmlformats.org/officeDocument/2006/relationships/image" Target="../media/image4830.png"/><Relationship Id="rId199" Type="http://schemas.openxmlformats.org/officeDocument/2006/relationships/customXml" Target="../ink/ink644.xml"/><Relationship Id="rId203" Type="http://schemas.openxmlformats.org/officeDocument/2006/relationships/customXml" Target="../ink/ink646.xml"/><Relationship Id="rId208" Type="http://schemas.openxmlformats.org/officeDocument/2006/relationships/image" Target="../media/image4900.png"/><Relationship Id="rId19" Type="http://schemas.openxmlformats.org/officeDocument/2006/relationships/customXml" Target="../ink/ink579.xml"/><Relationship Id="rId14" Type="http://schemas.openxmlformats.org/officeDocument/2006/relationships/image" Target="../media/image3930.png"/><Relationship Id="rId30" Type="http://schemas.openxmlformats.org/officeDocument/2006/relationships/image" Target="../media/image4010.png"/><Relationship Id="rId35" Type="http://schemas.openxmlformats.org/officeDocument/2006/relationships/customXml" Target="../ink/ink587.xml"/><Relationship Id="rId56" Type="http://schemas.openxmlformats.org/officeDocument/2006/relationships/image" Target="../media/image4140.png"/><Relationship Id="rId77" Type="http://schemas.openxmlformats.org/officeDocument/2006/relationships/customXml" Target="../ink/ink608.xml"/><Relationship Id="rId168" Type="http://schemas.openxmlformats.org/officeDocument/2006/relationships/image" Target="../media/image4700.png"/><Relationship Id="rId8" Type="http://schemas.openxmlformats.org/officeDocument/2006/relationships/image" Target="../media/image3900.png"/><Relationship Id="rId51" Type="http://schemas.openxmlformats.org/officeDocument/2006/relationships/customXml" Target="../ink/ink595.xml"/><Relationship Id="rId72" Type="http://schemas.openxmlformats.org/officeDocument/2006/relationships/image" Target="../media/image4220.png"/><Relationship Id="rId93" Type="http://schemas.openxmlformats.org/officeDocument/2006/relationships/customXml" Target="../ink/ink616.xml"/><Relationship Id="rId98" Type="http://schemas.openxmlformats.org/officeDocument/2006/relationships/image" Target="../media/image4350.png"/><Relationship Id="rId163" Type="http://schemas.openxmlformats.org/officeDocument/2006/relationships/customXml" Target="../ink/ink626.xml"/><Relationship Id="rId184" Type="http://schemas.openxmlformats.org/officeDocument/2006/relationships/image" Target="../media/image4780.png"/><Relationship Id="rId189" Type="http://schemas.openxmlformats.org/officeDocument/2006/relationships/customXml" Target="../ink/ink639.xml"/><Relationship Id="rId3" Type="http://schemas.openxmlformats.org/officeDocument/2006/relationships/customXml" Target="../ink/ink571.xml"/><Relationship Id="rId25" Type="http://schemas.openxmlformats.org/officeDocument/2006/relationships/customXml" Target="../ink/ink582.xml"/><Relationship Id="rId46" Type="http://schemas.openxmlformats.org/officeDocument/2006/relationships/image" Target="../media/image4090.png"/><Relationship Id="rId67" Type="http://schemas.openxmlformats.org/officeDocument/2006/relationships/customXml" Target="../ink/ink603.xml"/><Relationship Id="rId158" Type="http://schemas.openxmlformats.org/officeDocument/2006/relationships/image" Target="../media/image4650.png"/><Relationship Id="rId20" Type="http://schemas.openxmlformats.org/officeDocument/2006/relationships/image" Target="../media/image3960.png"/><Relationship Id="rId41" Type="http://schemas.openxmlformats.org/officeDocument/2006/relationships/customXml" Target="../ink/ink590.xml"/><Relationship Id="rId62" Type="http://schemas.openxmlformats.org/officeDocument/2006/relationships/image" Target="../media/image4170.png"/><Relationship Id="rId83" Type="http://schemas.openxmlformats.org/officeDocument/2006/relationships/customXml" Target="../ink/ink611.xml"/><Relationship Id="rId88" Type="http://schemas.openxmlformats.org/officeDocument/2006/relationships/image" Target="../media/image4300.png"/><Relationship Id="rId153" Type="http://schemas.openxmlformats.org/officeDocument/2006/relationships/customXml" Target="../ink/ink621.xml"/><Relationship Id="rId174" Type="http://schemas.openxmlformats.org/officeDocument/2006/relationships/image" Target="../media/image4730.png"/><Relationship Id="rId179" Type="http://schemas.openxmlformats.org/officeDocument/2006/relationships/customXml" Target="../ink/ink634.xml"/><Relationship Id="rId195" Type="http://schemas.openxmlformats.org/officeDocument/2006/relationships/customXml" Target="../ink/ink642.xml"/><Relationship Id="rId209" Type="http://schemas.openxmlformats.org/officeDocument/2006/relationships/customXml" Target="../ink/ink649.xml"/><Relationship Id="rId190" Type="http://schemas.openxmlformats.org/officeDocument/2006/relationships/image" Target="../media/image4810.png"/><Relationship Id="rId204" Type="http://schemas.openxmlformats.org/officeDocument/2006/relationships/image" Target="../media/image4880.png"/><Relationship Id="rId15" Type="http://schemas.openxmlformats.org/officeDocument/2006/relationships/customXml" Target="../ink/ink577.xml"/><Relationship Id="rId36" Type="http://schemas.openxmlformats.org/officeDocument/2006/relationships/image" Target="../media/image4040.png"/><Relationship Id="rId57" Type="http://schemas.openxmlformats.org/officeDocument/2006/relationships/customXml" Target="../ink/ink598.xml"/><Relationship Id="rId10" Type="http://schemas.openxmlformats.org/officeDocument/2006/relationships/image" Target="../media/image3910.png"/><Relationship Id="rId31" Type="http://schemas.openxmlformats.org/officeDocument/2006/relationships/customXml" Target="../ink/ink585.xml"/><Relationship Id="rId52" Type="http://schemas.openxmlformats.org/officeDocument/2006/relationships/image" Target="../media/image4120.png"/><Relationship Id="rId73" Type="http://schemas.openxmlformats.org/officeDocument/2006/relationships/customXml" Target="../ink/ink606.xml"/><Relationship Id="rId78" Type="http://schemas.openxmlformats.org/officeDocument/2006/relationships/image" Target="../media/image4250.png"/><Relationship Id="rId94" Type="http://schemas.openxmlformats.org/officeDocument/2006/relationships/image" Target="../media/image4330.png"/><Relationship Id="rId99" Type="http://schemas.openxmlformats.org/officeDocument/2006/relationships/customXml" Target="../ink/ink619.xml"/><Relationship Id="rId164" Type="http://schemas.openxmlformats.org/officeDocument/2006/relationships/image" Target="../media/image4680.png"/><Relationship Id="rId169" Type="http://schemas.openxmlformats.org/officeDocument/2006/relationships/customXml" Target="../ink/ink629.xml"/><Relationship Id="rId185" Type="http://schemas.openxmlformats.org/officeDocument/2006/relationships/customXml" Target="../ink/ink637.xml"/><Relationship Id="rId4" Type="http://schemas.openxmlformats.org/officeDocument/2006/relationships/image" Target="../media/image3880.png"/><Relationship Id="rId9" Type="http://schemas.openxmlformats.org/officeDocument/2006/relationships/customXml" Target="../ink/ink574.xml"/><Relationship Id="rId180" Type="http://schemas.openxmlformats.org/officeDocument/2006/relationships/image" Target="../media/image4760.png"/><Relationship Id="rId210" Type="http://schemas.openxmlformats.org/officeDocument/2006/relationships/image" Target="../media/image4910.png"/><Relationship Id="rId26" Type="http://schemas.openxmlformats.org/officeDocument/2006/relationships/image" Target="../media/image3990.png"/><Relationship Id="rId47" Type="http://schemas.openxmlformats.org/officeDocument/2006/relationships/customXml" Target="../ink/ink593.xml"/><Relationship Id="rId68" Type="http://schemas.openxmlformats.org/officeDocument/2006/relationships/image" Target="../media/image4200.png"/><Relationship Id="rId89" Type="http://schemas.openxmlformats.org/officeDocument/2006/relationships/customXml" Target="../ink/ink614.xml"/><Relationship Id="rId154" Type="http://schemas.openxmlformats.org/officeDocument/2006/relationships/image" Target="../media/image4630.png"/><Relationship Id="rId175" Type="http://schemas.openxmlformats.org/officeDocument/2006/relationships/customXml" Target="../ink/ink632.xml"/><Relationship Id="rId196" Type="http://schemas.openxmlformats.org/officeDocument/2006/relationships/image" Target="../media/image4840.png"/><Relationship Id="rId200" Type="http://schemas.openxmlformats.org/officeDocument/2006/relationships/image" Target="../media/image4860.png"/><Relationship Id="rId16" Type="http://schemas.openxmlformats.org/officeDocument/2006/relationships/image" Target="../media/image3940.png"/><Relationship Id="rId37" Type="http://schemas.openxmlformats.org/officeDocument/2006/relationships/customXml" Target="../ink/ink588.xml"/><Relationship Id="rId58" Type="http://schemas.openxmlformats.org/officeDocument/2006/relationships/image" Target="../media/image4150.png"/><Relationship Id="rId79" Type="http://schemas.openxmlformats.org/officeDocument/2006/relationships/customXml" Target="../ink/ink609.xml"/><Relationship Id="rId90" Type="http://schemas.openxmlformats.org/officeDocument/2006/relationships/image" Target="../media/image4310.png"/><Relationship Id="rId165" Type="http://schemas.openxmlformats.org/officeDocument/2006/relationships/customXml" Target="../ink/ink627.xml"/><Relationship Id="rId186" Type="http://schemas.openxmlformats.org/officeDocument/2006/relationships/image" Target="../media/image4790.png"/><Relationship Id="rId211" Type="http://schemas.openxmlformats.org/officeDocument/2006/relationships/customXml" Target="../ink/ink650.xml"/><Relationship Id="rId27" Type="http://schemas.openxmlformats.org/officeDocument/2006/relationships/customXml" Target="../ink/ink583.xml"/><Relationship Id="rId48" Type="http://schemas.openxmlformats.org/officeDocument/2006/relationships/image" Target="../media/image4100.png"/><Relationship Id="rId69" Type="http://schemas.openxmlformats.org/officeDocument/2006/relationships/customXml" Target="../ink/ink604.xml"/><Relationship Id="rId80" Type="http://schemas.openxmlformats.org/officeDocument/2006/relationships/image" Target="../media/image4260.png"/><Relationship Id="rId155" Type="http://schemas.openxmlformats.org/officeDocument/2006/relationships/customXml" Target="../ink/ink622.xml"/><Relationship Id="rId176" Type="http://schemas.openxmlformats.org/officeDocument/2006/relationships/image" Target="../media/image4740.png"/><Relationship Id="rId197" Type="http://schemas.openxmlformats.org/officeDocument/2006/relationships/customXml" Target="../ink/ink64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4.png"/><Relationship Id="rId299" Type="http://schemas.openxmlformats.org/officeDocument/2006/relationships/image" Target="../media/image715.png"/><Relationship Id="rId21" Type="http://schemas.openxmlformats.org/officeDocument/2006/relationships/image" Target="../media/image576.png"/><Relationship Id="rId63" Type="http://schemas.openxmlformats.org/officeDocument/2006/relationships/image" Target="../media/image597.png"/><Relationship Id="rId159" Type="http://schemas.openxmlformats.org/officeDocument/2006/relationships/image" Target="../media/image645.png"/><Relationship Id="rId324" Type="http://schemas.openxmlformats.org/officeDocument/2006/relationships/customXml" Target="../ink/ink812.xml"/><Relationship Id="rId170" Type="http://schemas.openxmlformats.org/officeDocument/2006/relationships/customXml" Target="../ink/ink735.xml"/><Relationship Id="rId226" Type="http://schemas.openxmlformats.org/officeDocument/2006/relationships/customXml" Target="../ink/ink763.xml"/><Relationship Id="rId268" Type="http://schemas.openxmlformats.org/officeDocument/2006/relationships/customXml" Target="../ink/ink784.xml"/><Relationship Id="rId32" Type="http://schemas.openxmlformats.org/officeDocument/2006/relationships/customXml" Target="../ink/ink666.xml"/><Relationship Id="rId74" Type="http://schemas.openxmlformats.org/officeDocument/2006/relationships/customXml" Target="../ink/ink687.xml"/><Relationship Id="rId128" Type="http://schemas.openxmlformats.org/officeDocument/2006/relationships/customXml" Target="../ink/ink714.xml"/><Relationship Id="rId335" Type="http://schemas.openxmlformats.org/officeDocument/2006/relationships/image" Target="../media/image733.png"/><Relationship Id="rId5" Type="http://schemas.openxmlformats.org/officeDocument/2006/relationships/image" Target="../media/image568.png"/><Relationship Id="rId181" Type="http://schemas.openxmlformats.org/officeDocument/2006/relationships/image" Target="../media/image656.png"/><Relationship Id="rId237" Type="http://schemas.openxmlformats.org/officeDocument/2006/relationships/image" Target="../media/image684.png"/><Relationship Id="rId279" Type="http://schemas.openxmlformats.org/officeDocument/2006/relationships/image" Target="../media/image705.png"/><Relationship Id="rId43" Type="http://schemas.openxmlformats.org/officeDocument/2006/relationships/image" Target="../media/image587.png"/><Relationship Id="rId139" Type="http://schemas.openxmlformats.org/officeDocument/2006/relationships/image" Target="../media/image635.png"/><Relationship Id="rId290" Type="http://schemas.openxmlformats.org/officeDocument/2006/relationships/customXml" Target="../ink/ink795.xml"/><Relationship Id="rId304" Type="http://schemas.openxmlformats.org/officeDocument/2006/relationships/customXml" Target="../ink/ink802.xml"/><Relationship Id="rId85" Type="http://schemas.openxmlformats.org/officeDocument/2006/relationships/image" Target="../media/image608.png"/><Relationship Id="rId150" Type="http://schemas.openxmlformats.org/officeDocument/2006/relationships/customXml" Target="../ink/ink725.xml"/><Relationship Id="rId192" Type="http://schemas.openxmlformats.org/officeDocument/2006/relationships/customXml" Target="../ink/ink746.xml"/><Relationship Id="rId206" Type="http://schemas.openxmlformats.org/officeDocument/2006/relationships/customXml" Target="../ink/ink753.xml"/><Relationship Id="rId248" Type="http://schemas.openxmlformats.org/officeDocument/2006/relationships/customXml" Target="../ink/ink774.xml"/><Relationship Id="rId12" Type="http://schemas.openxmlformats.org/officeDocument/2006/relationships/customXml" Target="../ink/ink656.xml"/><Relationship Id="rId108" Type="http://schemas.openxmlformats.org/officeDocument/2006/relationships/customXml" Target="../ink/ink704.xml"/><Relationship Id="rId315" Type="http://schemas.openxmlformats.org/officeDocument/2006/relationships/image" Target="../media/image723.png"/><Relationship Id="rId54" Type="http://schemas.openxmlformats.org/officeDocument/2006/relationships/customXml" Target="../ink/ink677.xml"/><Relationship Id="rId96" Type="http://schemas.openxmlformats.org/officeDocument/2006/relationships/customXml" Target="../ink/ink698.xml"/><Relationship Id="rId161" Type="http://schemas.openxmlformats.org/officeDocument/2006/relationships/image" Target="../media/image646.png"/><Relationship Id="rId217" Type="http://schemas.openxmlformats.org/officeDocument/2006/relationships/image" Target="../media/image674.png"/><Relationship Id="rId259" Type="http://schemas.openxmlformats.org/officeDocument/2006/relationships/image" Target="../media/image695.png"/><Relationship Id="rId23" Type="http://schemas.openxmlformats.org/officeDocument/2006/relationships/image" Target="../media/image577.png"/><Relationship Id="rId119" Type="http://schemas.openxmlformats.org/officeDocument/2006/relationships/image" Target="../media/image625.png"/><Relationship Id="rId270" Type="http://schemas.openxmlformats.org/officeDocument/2006/relationships/customXml" Target="../ink/ink785.xml"/><Relationship Id="rId326" Type="http://schemas.openxmlformats.org/officeDocument/2006/relationships/customXml" Target="../ink/ink813.xml"/><Relationship Id="rId65" Type="http://schemas.openxmlformats.org/officeDocument/2006/relationships/image" Target="../media/image598.png"/><Relationship Id="rId130" Type="http://schemas.openxmlformats.org/officeDocument/2006/relationships/customXml" Target="../ink/ink715.xml"/><Relationship Id="rId172" Type="http://schemas.openxmlformats.org/officeDocument/2006/relationships/customXml" Target="../ink/ink736.xml"/><Relationship Id="rId228" Type="http://schemas.openxmlformats.org/officeDocument/2006/relationships/customXml" Target="../ink/ink764.xml"/><Relationship Id="rId281" Type="http://schemas.openxmlformats.org/officeDocument/2006/relationships/image" Target="../media/image706.png"/><Relationship Id="rId337" Type="http://schemas.openxmlformats.org/officeDocument/2006/relationships/image" Target="../media/image734.png"/><Relationship Id="rId34" Type="http://schemas.openxmlformats.org/officeDocument/2006/relationships/customXml" Target="../ink/ink667.xml"/><Relationship Id="rId76" Type="http://schemas.openxmlformats.org/officeDocument/2006/relationships/customXml" Target="../ink/ink688.xml"/><Relationship Id="rId141" Type="http://schemas.openxmlformats.org/officeDocument/2006/relationships/image" Target="../media/image636.png"/><Relationship Id="rId7" Type="http://schemas.openxmlformats.org/officeDocument/2006/relationships/image" Target="../media/image569.png"/><Relationship Id="rId183" Type="http://schemas.openxmlformats.org/officeDocument/2006/relationships/image" Target="../media/image657.png"/><Relationship Id="rId239" Type="http://schemas.openxmlformats.org/officeDocument/2006/relationships/image" Target="../media/image685.png"/><Relationship Id="rId250" Type="http://schemas.openxmlformats.org/officeDocument/2006/relationships/customXml" Target="../ink/ink775.xml"/><Relationship Id="rId292" Type="http://schemas.openxmlformats.org/officeDocument/2006/relationships/customXml" Target="../ink/ink796.xml"/><Relationship Id="rId306" Type="http://schemas.openxmlformats.org/officeDocument/2006/relationships/customXml" Target="../ink/ink803.xml"/><Relationship Id="rId45" Type="http://schemas.openxmlformats.org/officeDocument/2006/relationships/image" Target="../media/image588.png"/><Relationship Id="rId87" Type="http://schemas.openxmlformats.org/officeDocument/2006/relationships/image" Target="../media/image609.png"/><Relationship Id="rId110" Type="http://schemas.openxmlformats.org/officeDocument/2006/relationships/customXml" Target="../ink/ink705.xml"/><Relationship Id="rId152" Type="http://schemas.openxmlformats.org/officeDocument/2006/relationships/customXml" Target="../ink/ink726.xml"/><Relationship Id="rId194" Type="http://schemas.openxmlformats.org/officeDocument/2006/relationships/customXml" Target="../ink/ink747.xml"/><Relationship Id="rId208" Type="http://schemas.openxmlformats.org/officeDocument/2006/relationships/customXml" Target="../ink/ink754.xml"/><Relationship Id="rId240" Type="http://schemas.openxmlformats.org/officeDocument/2006/relationships/customXml" Target="../ink/ink770.xml"/><Relationship Id="rId261" Type="http://schemas.openxmlformats.org/officeDocument/2006/relationships/image" Target="../media/image696.png"/><Relationship Id="rId14" Type="http://schemas.openxmlformats.org/officeDocument/2006/relationships/customXml" Target="../ink/ink657.xml"/><Relationship Id="rId35" Type="http://schemas.openxmlformats.org/officeDocument/2006/relationships/image" Target="../media/image583.png"/><Relationship Id="rId56" Type="http://schemas.openxmlformats.org/officeDocument/2006/relationships/customXml" Target="../ink/ink678.xml"/><Relationship Id="rId77" Type="http://schemas.openxmlformats.org/officeDocument/2006/relationships/image" Target="../media/image604.png"/><Relationship Id="rId100" Type="http://schemas.openxmlformats.org/officeDocument/2006/relationships/customXml" Target="../ink/ink700.xml"/><Relationship Id="rId282" Type="http://schemas.openxmlformats.org/officeDocument/2006/relationships/customXml" Target="../ink/ink791.xml"/><Relationship Id="rId317" Type="http://schemas.openxmlformats.org/officeDocument/2006/relationships/image" Target="../media/image724.png"/><Relationship Id="rId338" Type="http://schemas.openxmlformats.org/officeDocument/2006/relationships/customXml" Target="../ink/ink819.xml"/><Relationship Id="rId8" Type="http://schemas.openxmlformats.org/officeDocument/2006/relationships/customXml" Target="../ink/ink654.xml"/><Relationship Id="rId98" Type="http://schemas.openxmlformats.org/officeDocument/2006/relationships/customXml" Target="../ink/ink699.xml"/><Relationship Id="rId121" Type="http://schemas.openxmlformats.org/officeDocument/2006/relationships/image" Target="../media/image626.png"/><Relationship Id="rId142" Type="http://schemas.openxmlformats.org/officeDocument/2006/relationships/customXml" Target="../ink/ink721.xml"/><Relationship Id="rId163" Type="http://schemas.openxmlformats.org/officeDocument/2006/relationships/image" Target="../media/image647.png"/><Relationship Id="rId184" Type="http://schemas.openxmlformats.org/officeDocument/2006/relationships/customXml" Target="../ink/ink742.xml"/><Relationship Id="rId219" Type="http://schemas.openxmlformats.org/officeDocument/2006/relationships/image" Target="../media/image675.png"/><Relationship Id="rId230" Type="http://schemas.openxmlformats.org/officeDocument/2006/relationships/customXml" Target="../ink/ink765.xml"/><Relationship Id="rId251" Type="http://schemas.openxmlformats.org/officeDocument/2006/relationships/image" Target="../media/image691.png"/><Relationship Id="rId25" Type="http://schemas.openxmlformats.org/officeDocument/2006/relationships/image" Target="../media/image578.png"/><Relationship Id="rId46" Type="http://schemas.openxmlformats.org/officeDocument/2006/relationships/customXml" Target="../ink/ink673.xml"/><Relationship Id="rId67" Type="http://schemas.openxmlformats.org/officeDocument/2006/relationships/image" Target="../media/image599.png"/><Relationship Id="rId272" Type="http://schemas.openxmlformats.org/officeDocument/2006/relationships/customXml" Target="../ink/ink786.xml"/><Relationship Id="rId293" Type="http://schemas.openxmlformats.org/officeDocument/2006/relationships/image" Target="../media/image712.png"/><Relationship Id="rId307" Type="http://schemas.openxmlformats.org/officeDocument/2006/relationships/image" Target="../media/image719.png"/><Relationship Id="rId328" Type="http://schemas.openxmlformats.org/officeDocument/2006/relationships/customXml" Target="../ink/ink814.xml"/><Relationship Id="rId88" Type="http://schemas.openxmlformats.org/officeDocument/2006/relationships/customXml" Target="../ink/ink694.xml"/><Relationship Id="rId111" Type="http://schemas.openxmlformats.org/officeDocument/2006/relationships/image" Target="../media/image621.png"/><Relationship Id="rId132" Type="http://schemas.openxmlformats.org/officeDocument/2006/relationships/customXml" Target="../ink/ink716.xml"/><Relationship Id="rId153" Type="http://schemas.openxmlformats.org/officeDocument/2006/relationships/image" Target="../media/image642.png"/><Relationship Id="rId174" Type="http://schemas.openxmlformats.org/officeDocument/2006/relationships/customXml" Target="../ink/ink737.xml"/><Relationship Id="rId195" Type="http://schemas.openxmlformats.org/officeDocument/2006/relationships/image" Target="../media/image663.png"/><Relationship Id="rId209" Type="http://schemas.openxmlformats.org/officeDocument/2006/relationships/image" Target="../media/image670.png"/><Relationship Id="rId220" Type="http://schemas.openxmlformats.org/officeDocument/2006/relationships/customXml" Target="../ink/ink760.xml"/><Relationship Id="rId241" Type="http://schemas.openxmlformats.org/officeDocument/2006/relationships/image" Target="../media/image686.png"/><Relationship Id="rId15" Type="http://schemas.openxmlformats.org/officeDocument/2006/relationships/image" Target="../media/image573.png"/><Relationship Id="rId36" Type="http://schemas.openxmlformats.org/officeDocument/2006/relationships/customXml" Target="../ink/ink668.xml"/><Relationship Id="rId57" Type="http://schemas.openxmlformats.org/officeDocument/2006/relationships/image" Target="../media/image594.png"/><Relationship Id="rId262" Type="http://schemas.openxmlformats.org/officeDocument/2006/relationships/customXml" Target="../ink/ink781.xml"/><Relationship Id="rId283" Type="http://schemas.openxmlformats.org/officeDocument/2006/relationships/image" Target="../media/image707.png"/><Relationship Id="rId318" Type="http://schemas.openxmlformats.org/officeDocument/2006/relationships/customXml" Target="../ink/ink809.xml"/><Relationship Id="rId339" Type="http://schemas.openxmlformats.org/officeDocument/2006/relationships/image" Target="../media/image735.png"/><Relationship Id="rId78" Type="http://schemas.openxmlformats.org/officeDocument/2006/relationships/customXml" Target="../ink/ink689.xml"/><Relationship Id="rId99" Type="http://schemas.openxmlformats.org/officeDocument/2006/relationships/image" Target="../media/image615.png"/><Relationship Id="rId101" Type="http://schemas.openxmlformats.org/officeDocument/2006/relationships/image" Target="../media/image616.png"/><Relationship Id="rId122" Type="http://schemas.openxmlformats.org/officeDocument/2006/relationships/customXml" Target="../ink/ink711.xml"/><Relationship Id="rId143" Type="http://schemas.openxmlformats.org/officeDocument/2006/relationships/image" Target="../media/image637.png"/><Relationship Id="rId164" Type="http://schemas.openxmlformats.org/officeDocument/2006/relationships/customXml" Target="../ink/ink732.xml"/><Relationship Id="rId185" Type="http://schemas.openxmlformats.org/officeDocument/2006/relationships/image" Target="../media/image658.png"/><Relationship Id="rId9" Type="http://schemas.openxmlformats.org/officeDocument/2006/relationships/image" Target="../media/image570.png"/><Relationship Id="rId210" Type="http://schemas.openxmlformats.org/officeDocument/2006/relationships/customXml" Target="../ink/ink755.xml"/><Relationship Id="rId26" Type="http://schemas.openxmlformats.org/officeDocument/2006/relationships/customXml" Target="../ink/ink663.xml"/><Relationship Id="rId231" Type="http://schemas.openxmlformats.org/officeDocument/2006/relationships/image" Target="../media/image681.png"/><Relationship Id="rId252" Type="http://schemas.openxmlformats.org/officeDocument/2006/relationships/customXml" Target="../ink/ink776.xml"/><Relationship Id="rId273" Type="http://schemas.openxmlformats.org/officeDocument/2006/relationships/image" Target="../media/image702.png"/><Relationship Id="rId294" Type="http://schemas.openxmlformats.org/officeDocument/2006/relationships/customXml" Target="../ink/ink797.xml"/><Relationship Id="rId308" Type="http://schemas.openxmlformats.org/officeDocument/2006/relationships/customXml" Target="../ink/ink804.xml"/><Relationship Id="rId329" Type="http://schemas.openxmlformats.org/officeDocument/2006/relationships/image" Target="../media/image730.png"/><Relationship Id="rId47" Type="http://schemas.openxmlformats.org/officeDocument/2006/relationships/image" Target="../media/image589.png"/><Relationship Id="rId68" Type="http://schemas.openxmlformats.org/officeDocument/2006/relationships/customXml" Target="../ink/ink684.xml"/><Relationship Id="rId89" Type="http://schemas.openxmlformats.org/officeDocument/2006/relationships/image" Target="../media/image610.png"/><Relationship Id="rId112" Type="http://schemas.openxmlformats.org/officeDocument/2006/relationships/customXml" Target="../ink/ink706.xml"/><Relationship Id="rId133" Type="http://schemas.openxmlformats.org/officeDocument/2006/relationships/image" Target="../media/image632.png"/><Relationship Id="rId154" Type="http://schemas.openxmlformats.org/officeDocument/2006/relationships/customXml" Target="../ink/ink727.xml"/><Relationship Id="rId175" Type="http://schemas.openxmlformats.org/officeDocument/2006/relationships/image" Target="../media/image653.png"/><Relationship Id="rId340" Type="http://schemas.openxmlformats.org/officeDocument/2006/relationships/customXml" Target="../ink/ink820.xml"/><Relationship Id="rId196" Type="http://schemas.openxmlformats.org/officeDocument/2006/relationships/customXml" Target="../ink/ink748.xml"/><Relationship Id="rId200" Type="http://schemas.openxmlformats.org/officeDocument/2006/relationships/customXml" Target="../ink/ink750.xml"/><Relationship Id="rId16" Type="http://schemas.openxmlformats.org/officeDocument/2006/relationships/customXml" Target="../ink/ink658.xml"/><Relationship Id="rId221" Type="http://schemas.openxmlformats.org/officeDocument/2006/relationships/image" Target="../media/image676.png"/><Relationship Id="rId242" Type="http://schemas.openxmlformats.org/officeDocument/2006/relationships/customXml" Target="../ink/ink771.xml"/><Relationship Id="rId263" Type="http://schemas.openxmlformats.org/officeDocument/2006/relationships/image" Target="../media/image697.png"/><Relationship Id="rId284" Type="http://schemas.openxmlformats.org/officeDocument/2006/relationships/customXml" Target="../ink/ink792.xml"/><Relationship Id="rId319" Type="http://schemas.openxmlformats.org/officeDocument/2006/relationships/image" Target="../media/image725.png"/><Relationship Id="rId37" Type="http://schemas.openxmlformats.org/officeDocument/2006/relationships/image" Target="../media/image584.png"/><Relationship Id="rId58" Type="http://schemas.openxmlformats.org/officeDocument/2006/relationships/customXml" Target="../ink/ink679.xml"/><Relationship Id="rId79" Type="http://schemas.openxmlformats.org/officeDocument/2006/relationships/image" Target="../media/image605.png"/><Relationship Id="rId102" Type="http://schemas.openxmlformats.org/officeDocument/2006/relationships/customXml" Target="../ink/ink701.xml"/><Relationship Id="rId123" Type="http://schemas.openxmlformats.org/officeDocument/2006/relationships/image" Target="../media/image627.png"/><Relationship Id="rId144" Type="http://schemas.openxmlformats.org/officeDocument/2006/relationships/customXml" Target="../ink/ink722.xml"/><Relationship Id="rId330" Type="http://schemas.openxmlformats.org/officeDocument/2006/relationships/customXml" Target="../ink/ink815.xml"/><Relationship Id="rId90" Type="http://schemas.openxmlformats.org/officeDocument/2006/relationships/customXml" Target="../ink/ink695.xml"/><Relationship Id="rId165" Type="http://schemas.openxmlformats.org/officeDocument/2006/relationships/image" Target="../media/image648.png"/><Relationship Id="rId186" Type="http://schemas.openxmlformats.org/officeDocument/2006/relationships/customXml" Target="../ink/ink743.xml"/><Relationship Id="rId211" Type="http://schemas.openxmlformats.org/officeDocument/2006/relationships/image" Target="../media/image671.png"/><Relationship Id="rId232" Type="http://schemas.openxmlformats.org/officeDocument/2006/relationships/customXml" Target="../ink/ink766.xml"/><Relationship Id="rId253" Type="http://schemas.openxmlformats.org/officeDocument/2006/relationships/image" Target="../media/image692.png"/><Relationship Id="rId274" Type="http://schemas.openxmlformats.org/officeDocument/2006/relationships/customXml" Target="../ink/ink787.xml"/><Relationship Id="rId295" Type="http://schemas.openxmlformats.org/officeDocument/2006/relationships/image" Target="../media/image713.png"/><Relationship Id="rId309" Type="http://schemas.openxmlformats.org/officeDocument/2006/relationships/image" Target="../media/image720.png"/><Relationship Id="rId27" Type="http://schemas.openxmlformats.org/officeDocument/2006/relationships/image" Target="../media/image579.png"/><Relationship Id="rId48" Type="http://schemas.openxmlformats.org/officeDocument/2006/relationships/customXml" Target="../ink/ink674.xml"/><Relationship Id="rId69" Type="http://schemas.openxmlformats.org/officeDocument/2006/relationships/image" Target="../media/image600.png"/><Relationship Id="rId113" Type="http://schemas.openxmlformats.org/officeDocument/2006/relationships/image" Target="../media/image622.png"/><Relationship Id="rId134" Type="http://schemas.openxmlformats.org/officeDocument/2006/relationships/customXml" Target="../ink/ink717.xml"/><Relationship Id="rId320" Type="http://schemas.openxmlformats.org/officeDocument/2006/relationships/customXml" Target="../ink/ink810.xml"/><Relationship Id="rId80" Type="http://schemas.openxmlformats.org/officeDocument/2006/relationships/customXml" Target="../ink/ink690.xml"/><Relationship Id="rId155" Type="http://schemas.openxmlformats.org/officeDocument/2006/relationships/image" Target="../media/image643.png"/><Relationship Id="rId176" Type="http://schemas.openxmlformats.org/officeDocument/2006/relationships/customXml" Target="../ink/ink738.xml"/><Relationship Id="rId197" Type="http://schemas.openxmlformats.org/officeDocument/2006/relationships/image" Target="../media/image664.png"/><Relationship Id="rId341" Type="http://schemas.openxmlformats.org/officeDocument/2006/relationships/image" Target="../media/image736.png"/><Relationship Id="rId201" Type="http://schemas.openxmlformats.org/officeDocument/2006/relationships/image" Target="../media/image666.png"/><Relationship Id="rId222" Type="http://schemas.openxmlformats.org/officeDocument/2006/relationships/customXml" Target="../ink/ink761.xml"/><Relationship Id="rId243" Type="http://schemas.openxmlformats.org/officeDocument/2006/relationships/image" Target="../media/image687.png"/><Relationship Id="rId264" Type="http://schemas.openxmlformats.org/officeDocument/2006/relationships/customXml" Target="../ink/ink782.xml"/><Relationship Id="rId285" Type="http://schemas.openxmlformats.org/officeDocument/2006/relationships/image" Target="../media/image708.png"/><Relationship Id="rId17" Type="http://schemas.openxmlformats.org/officeDocument/2006/relationships/image" Target="../media/image574.png"/><Relationship Id="rId38" Type="http://schemas.openxmlformats.org/officeDocument/2006/relationships/customXml" Target="../ink/ink669.xml"/><Relationship Id="rId59" Type="http://schemas.openxmlformats.org/officeDocument/2006/relationships/image" Target="../media/image595.png"/><Relationship Id="rId103" Type="http://schemas.openxmlformats.org/officeDocument/2006/relationships/image" Target="../media/image617.png"/><Relationship Id="rId124" Type="http://schemas.openxmlformats.org/officeDocument/2006/relationships/customXml" Target="../ink/ink712.xml"/><Relationship Id="rId310" Type="http://schemas.openxmlformats.org/officeDocument/2006/relationships/customXml" Target="../ink/ink805.xml"/><Relationship Id="rId70" Type="http://schemas.openxmlformats.org/officeDocument/2006/relationships/customXml" Target="../ink/ink685.xml"/><Relationship Id="rId91" Type="http://schemas.openxmlformats.org/officeDocument/2006/relationships/image" Target="../media/image611.png"/><Relationship Id="rId145" Type="http://schemas.openxmlformats.org/officeDocument/2006/relationships/image" Target="../media/image638.png"/><Relationship Id="rId166" Type="http://schemas.openxmlformats.org/officeDocument/2006/relationships/customXml" Target="../ink/ink733.xml"/><Relationship Id="rId187" Type="http://schemas.openxmlformats.org/officeDocument/2006/relationships/image" Target="../media/image659.png"/><Relationship Id="rId331" Type="http://schemas.openxmlformats.org/officeDocument/2006/relationships/image" Target="../media/image73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56.xml"/><Relationship Id="rId233" Type="http://schemas.openxmlformats.org/officeDocument/2006/relationships/image" Target="../media/image682.png"/><Relationship Id="rId254" Type="http://schemas.openxmlformats.org/officeDocument/2006/relationships/customXml" Target="../ink/ink777.xml"/><Relationship Id="rId28" Type="http://schemas.openxmlformats.org/officeDocument/2006/relationships/customXml" Target="../ink/ink664.xml"/><Relationship Id="rId49" Type="http://schemas.openxmlformats.org/officeDocument/2006/relationships/image" Target="../media/image590.png"/><Relationship Id="rId114" Type="http://schemas.openxmlformats.org/officeDocument/2006/relationships/customXml" Target="../ink/ink707.xml"/><Relationship Id="rId275" Type="http://schemas.openxmlformats.org/officeDocument/2006/relationships/image" Target="../media/image703.png"/><Relationship Id="rId296" Type="http://schemas.openxmlformats.org/officeDocument/2006/relationships/customXml" Target="../ink/ink798.xml"/><Relationship Id="rId300" Type="http://schemas.openxmlformats.org/officeDocument/2006/relationships/customXml" Target="../ink/ink800.xml"/><Relationship Id="rId60" Type="http://schemas.openxmlformats.org/officeDocument/2006/relationships/customXml" Target="../ink/ink680.xml"/><Relationship Id="rId81" Type="http://schemas.openxmlformats.org/officeDocument/2006/relationships/image" Target="../media/image606.png"/><Relationship Id="rId135" Type="http://schemas.openxmlformats.org/officeDocument/2006/relationships/image" Target="../media/image633.png"/><Relationship Id="rId156" Type="http://schemas.openxmlformats.org/officeDocument/2006/relationships/customXml" Target="../ink/ink728.xml"/><Relationship Id="rId177" Type="http://schemas.openxmlformats.org/officeDocument/2006/relationships/image" Target="../media/image654.png"/><Relationship Id="rId198" Type="http://schemas.openxmlformats.org/officeDocument/2006/relationships/customXml" Target="../ink/ink749.xml"/><Relationship Id="rId321" Type="http://schemas.openxmlformats.org/officeDocument/2006/relationships/image" Target="../media/image726.png"/><Relationship Id="rId342" Type="http://schemas.openxmlformats.org/officeDocument/2006/relationships/customXml" Target="../ink/ink821.xml"/><Relationship Id="rId202" Type="http://schemas.openxmlformats.org/officeDocument/2006/relationships/customXml" Target="../ink/ink751.xml"/><Relationship Id="rId223" Type="http://schemas.openxmlformats.org/officeDocument/2006/relationships/image" Target="../media/image677.png"/><Relationship Id="rId244" Type="http://schemas.openxmlformats.org/officeDocument/2006/relationships/customXml" Target="../ink/ink772.xml"/><Relationship Id="rId18" Type="http://schemas.openxmlformats.org/officeDocument/2006/relationships/customXml" Target="../ink/ink659.xml"/><Relationship Id="rId39" Type="http://schemas.openxmlformats.org/officeDocument/2006/relationships/image" Target="../media/image585.png"/><Relationship Id="rId265" Type="http://schemas.openxmlformats.org/officeDocument/2006/relationships/image" Target="../media/image698.png"/><Relationship Id="rId286" Type="http://schemas.openxmlformats.org/officeDocument/2006/relationships/customXml" Target="../ink/ink793.xml"/><Relationship Id="rId50" Type="http://schemas.openxmlformats.org/officeDocument/2006/relationships/customXml" Target="../ink/ink675.xml"/><Relationship Id="rId104" Type="http://schemas.openxmlformats.org/officeDocument/2006/relationships/customXml" Target="../ink/ink702.xml"/><Relationship Id="rId125" Type="http://schemas.openxmlformats.org/officeDocument/2006/relationships/image" Target="../media/image628.png"/><Relationship Id="rId146" Type="http://schemas.openxmlformats.org/officeDocument/2006/relationships/customXml" Target="../ink/ink723.xml"/><Relationship Id="rId167" Type="http://schemas.openxmlformats.org/officeDocument/2006/relationships/image" Target="../media/image649.png"/><Relationship Id="rId188" Type="http://schemas.openxmlformats.org/officeDocument/2006/relationships/customXml" Target="../ink/ink744.xml"/><Relationship Id="rId311" Type="http://schemas.openxmlformats.org/officeDocument/2006/relationships/image" Target="../media/image721.png"/><Relationship Id="rId332" Type="http://schemas.openxmlformats.org/officeDocument/2006/relationships/customXml" Target="../ink/ink816.xml"/><Relationship Id="rId71" Type="http://schemas.openxmlformats.org/officeDocument/2006/relationships/image" Target="../media/image601.png"/><Relationship Id="rId92" Type="http://schemas.openxmlformats.org/officeDocument/2006/relationships/customXml" Target="../ink/ink696.xml"/><Relationship Id="rId213" Type="http://schemas.openxmlformats.org/officeDocument/2006/relationships/image" Target="../media/image672.png"/><Relationship Id="rId234" Type="http://schemas.openxmlformats.org/officeDocument/2006/relationships/customXml" Target="../ink/ink767.xml"/><Relationship Id="rId2" Type="http://schemas.openxmlformats.org/officeDocument/2006/relationships/customXml" Target="../ink/ink651.xml"/><Relationship Id="rId29" Type="http://schemas.openxmlformats.org/officeDocument/2006/relationships/image" Target="../media/image580.png"/><Relationship Id="rId255" Type="http://schemas.openxmlformats.org/officeDocument/2006/relationships/image" Target="../media/image693.png"/><Relationship Id="rId276" Type="http://schemas.openxmlformats.org/officeDocument/2006/relationships/customXml" Target="../ink/ink788.xml"/><Relationship Id="rId297" Type="http://schemas.openxmlformats.org/officeDocument/2006/relationships/image" Target="../media/image714.png"/><Relationship Id="rId40" Type="http://schemas.openxmlformats.org/officeDocument/2006/relationships/customXml" Target="../ink/ink670.xml"/><Relationship Id="rId115" Type="http://schemas.openxmlformats.org/officeDocument/2006/relationships/image" Target="../media/image623.png"/><Relationship Id="rId136" Type="http://schemas.openxmlformats.org/officeDocument/2006/relationships/customXml" Target="../ink/ink718.xml"/><Relationship Id="rId157" Type="http://schemas.openxmlformats.org/officeDocument/2006/relationships/image" Target="../media/image644.png"/><Relationship Id="rId178" Type="http://schemas.openxmlformats.org/officeDocument/2006/relationships/customXml" Target="../ink/ink739.xml"/><Relationship Id="rId301" Type="http://schemas.openxmlformats.org/officeDocument/2006/relationships/image" Target="../media/image716.png"/><Relationship Id="rId322" Type="http://schemas.openxmlformats.org/officeDocument/2006/relationships/customXml" Target="../ink/ink811.xml"/><Relationship Id="rId343" Type="http://schemas.openxmlformats.org/officeDocument/2006/relationships/image" Target="../media/image737.png"/><Relationship Id="rId61" Type="http://schemas.openxmlformats.org/officeDocument/2006/relationships/image" Target="../media/image596.png"/><Relationship Id="rId82" Type="http://schemas.openxmlformats.org/officeDocument/2006/relationships/customXml" Target="../ink/ink691.xml"/><Relationship Id="rId199" Type="http://schemas.openxmlformats.org/officeDocument/2006/relationships/image" Target="../media/image665.png"/><Relationship Id="rId203" Type="http://schemas.openxmlformats.org/officeDocument/2006/relationships/image" Target="../media/image667.png"/><Relationship Id="rId19" Type="http://schemas.openxmlformats.org/officeDocument/2006/relationships/image" Target="../media/image575.png"/><Relationship Id="rId224" Type="http://schemas.openxmlformats.org/officeDocument/2006/relationships/customXml" Target="../ink/ink762.xml"/><Relationship Id="rId245" Type="http://schemas.openxmlformats.org/officeDocument/2006/relationships/image" Target="../media/image688.png"/><Relationship Id="rId266" Type="http://schemas.openxmlformats.org/officeDocument/2006/relationships/customXml" Target="../ink/ink783.xml"/><Relationship Id="rId287" Type="http://schemas.openxmlformats.org/officeDocument/2006/relationships/image" Target="../media/image709.png"/><Relationship Id="rId30" Type="http://schemas.openxmlformats.org/officeDocument/2006/relationships/customXml" Target="../ink/ink665.xml"/><Relationship Id="rId105" Type="http://schemas.openxmlformats.org/officeDocument/2006/relationships/image" Target="../media/image618.png"/><Relationship Id="rId126" Type="http://schemas.openxmlformats.org/officeDocument/2006/relationships/customXml" Target="../ink/ink713.xml"/><Relationship Id="rId147" Type="http://schemas.openxmlformats.org/officeDocument/2006/relationships/image" Target="../media/image639.png"/><Relationship Id="rId168" Type="http://schemas.openxmlformats.org/officeDocument/2006/relationships/customXml" Target="../ink/ink734.xml"/><Relationship Id="rId312" Type="http://schemas.openxmlformats.org/officeDocument/2006/relationships/customXml" Target="../ink/ink806.xml"/><Relationship Id="rId333" Type="http://schemas.openxmlformats.org/officeDocument/2006/relationships/image" Target="../media/image732.png"/><Relationship Id="rId51" Type="http://schemas.openxmlformats.org/officeDocument/2006/relationships/image" Target="../media/image591.png"/><Relationship Id="rId72" Type="http://schemas.openxmlformats.org/officeDocument/2006/relationships/customXml" Target="../ink/ink686.xml"/><Relationship Id="rId93" Type="http://schemas.openxmlformats.org/officeDocument/2006/relationships/image" Target="../media/image612.png"/><Relationship Id="rId189" Type="http://schemas.openxmlformats.org/officeDocument/2006/relationships/image" Target="../media/image660.png"/><Relationship Id="rId3" Type="http://schemas.openxmlformats.org/officeDocument/2006/relationships/image" Target="../media/image479.png"/><Relationship Id="rId214" Type="http://schemas.openxmlformats.org/officeDocument/2006/relationships/customXml" Target="../ink/ink757.xml"/><Relationship Id="rId235" Type="http://schemas.openxmlformats.org/officeDocument/2006/relationships/image" Target="../media/image683.png"/><Relationship Id="rId256" Type="http://schemas.openxmlformats.org/officeDocument/2006/relationships/customXml" Target="../ink/ink778.xml"/><Relationship Id="rId277" Type="http://schemas.openxmlformats.org/officeDocument/2006/relationships/image" Target="../media/image704.png"/><Relationship Id="rId298" Type="http://schemas.openxmlformats.org/officeDocument/2006/relationships/customXml" Target="../ink/ink799.xml"/><Relationship Id="rId116" Type="http://schemas.openxmlformats.org/officeDocument/2006/relationships/customXml" Target="../ink/ink708.xml"/><Relationship Id="rId137" Type="http://schemas.openxmlformats.org/officeDocument/2006/relationships/image" Target="../media/image634.png"/><Relationship Id="rId158" Type="http://schemas.openxmlformats.org/officeDocument/2006/relationships/customXml" Target="../ink/ink729.xml"/><Relationship Id="rId302" Type="http://schemas.openxmlformats.org/officeDocument/2006/relationships/customXml" Target="../ink/ink801.xml"/><Relationship Id="rId323" Type="http://schemas.openxmlformats.org/officeDocument/2006/relationships/image" Target="../media/image727.png"/><Relationship Id="rId20" Type="http://schemas.openxmlformats.org/officeDocument/2006/relationships/customXml" Target="../ink/ink660.xml"/><Relationship Id="rId41" Type="http://schemas.openxmlformats.org/officeDocument/2006/relationships/image" Target="../media/image586.png"/><Relationship Id="rId62" Type="http://schemas.openxmlformats.org/officeDocument/2006/relationships/customXml" Target="../ink/ink681.xml"/><Relationship Id="rId83" Type="http://schemas.openxmlformats.org/officeDocument/2006/relationships/image" Target="../media/image607.png"/><Relationship Id="rId179" Type="http://schemas.openxmlformats.org/officeDocument/2006/relationships/image" Target="../media/image655.png"/><Relationship Id="rId190" Type="http://schemas.openxmlformats.org/officeDocument/2006/relationships/customXml" Target="../ink/ink745.xml"/><Relationship Id="rId204" Type="http://schemas.openxmlformats.org/officeDocument/2006/relationships/customXml" Target="../ink/ink752.xml"/><Relationship Id="rId225" Type="http://schemas.openxmlformats.org/officeDocument/2006/relationships/image" Target="../media/image678.png"/><Relationship Id="rId246" Type="http://schemas.openxmlformats.org/officeDocument/2006/relationships/customXml" Target="../ink/ink773.xml"/><Relationship Id="rId267" Type="http://schemas.openxmlformats.org/officeDocument/2006/relationships/image" Target="../media/image699.png"/><Relationship Id="rId288" Type="http://schemas.openxmlformats.org/officeDocument/2006/relationships/customXml" Target="../ink/ink794.xml"/><Relationship Id="rId106" Type="http://schemas.openxmlformats.org/officeDocument/2006/relationships/customXml" Target="../ink/ink703.xml"/><Relationship Id="rId127" Type="http://schemas.openxmlformats.org/officeDocument/2006/relationships/image" Target="../media/image629.png"/><Relationship Id="rId313" Type="http://schemas.openxmlformats.org/officeDocument/2006/relationships/image" Target="../media/image722.png"/><Relationship Id="rId10" Type="http://schemas.openxmlformats.org/officeDocument/2006/relationships/customXml" Target="../ink/ink655.xml"/><Relationship Id="rId31" Type="http://schemas.openxmlformats.org/officeDocument/2006/relationships/image" Target="../media/image581.png"/><Relationship Id="rId52" Type="http://schemas.openxmlformats.org/officeDocument/2006/relationships/customXml" Target="../ink/ink676.xml"/><Relationship Id="rId73" Type="http://schemas.openxmlformats.org/officeDocument/2006/relationships/image" Target="../media/image602.png"/><Relationship Id="rId94" Type="http://schemas.openxmlformats.org/officeDocument/2006/relationships/customXml" Target="../ink/ink697.xml"/><Relationship Id="rId148" Type="http://schemas.openxmlformats.org/officeDocument/2006/relationships/customXml" Target="../ink/ink724.xml"/><Relationship Id="rId169" Type="http://schemas.openxmlformats.org/officeDocument/2006/relationships/image" Target="../media/image650.png"/><Relationship Id="rId334" Type="http://schemas.openxmlformats.org/officeDocument/2006/relationships/customXml" Target="../ink/ink817.xml"/><Relationship Id="rId4" Type="http://schemas.openxmlformats.org/officeDocument/2006/relationships/customXml" Target="../ink/ink652.xml"/><Relationship Id="rId180" Type="http://schemas.openxmlformats.org/officeDocument/2006/relationships/customXml" Target="../ink/ink740.xml"/><Relationship Id="rId215" Type="http://schemas.openxmlformats.org/officeDocument/2006/relationships/image" Target="../media/image673.png"/><Relationship Id="rId236" Type="http://schemas.openxmlformats.org/officeDocument/2006/relationships/customXml" Target="../ink/ink768.xml"/><Relationship Id="rId257" Type="http://schemas.openxmlformats.org/officeDocument/2006/relationships/image" Target="../media/image694.png"/><Relationship Id="rId278" Type="http://schemas.openxmlformats.org/officeDocument/2006/relationships/customXml" Target="../ink/ink789.xml"/><Relationship Id="rId303" Type="http://schemas.openxmlformats.org/officeDocument/2006/relationships/image" Target="../media/image717.png"/><Relationship Id="rId42" Type="http://schemas.openxmlformats.org/officeDocument/2006/relationships/customXml" Target="../ink/ink671.xml"/><Relationship Id="rId84" Type="http://schemas.openxmlformats.org/officeDocument/2006/relationships/customXml" Target="../ink/ink692.xml"/><Relationship Id="rId138" Type="http://schemas.openxmlformats.org/officeDocument/2006/relationships/customXml" Target="../ink/ink719.xml"/><Relationship Id="rId191" Type="http://schemas.openxmlformats.org/officeDocument/2006/relationships/image" Target="../media/image661.png"/><Relationship Id="rId205" Type="http://schemas.openxmlformats.org/officeDocument/2006/relationships/image" Target="../media/image668.png"/><Relationship Id="rId247" Type="http://schemas.openxmlformats.org/officeDocument/2006/relationships/image" Target="../media/image689.png"/><Relationship Id="rId107" Type="http://schemas.openxmlformats.org/officeDocument/2006/relationships/image" Target="../media/image619.png"/><Relationship Id="rId289" Type="http://schemas.openxmlformats.org/officeDocument/2006/relationships/image" Target="../media/image710.png"/><Relationship Id="rId11" Type="http://schemas.openxmlformats.org/officeDocument/2006/relationships/image" Target="../media/image571.png"/><Relationship Id="rId53" Type="http://schemas.openxmlformats.org/officeDocument/2006/relationships/image" Target="../media/image592.png"/><Relationship Id="rId149" Type="http://schemas.openxmlformats.org/officeDocument/2006/relationships/image" Target="../media/image640.png"/><Relationship Id="rId314" Type="http://schemas.openxmlformats.org/officeDocument/2006/relationships/customXml" Target="../ink/ink807.xml"/><Relationship Id="rId95" Type="http://schemas.openxmlformats.org/officeDocument/2006/relationships/image" Target="../media/image613.png"/><Relationship Id="rId160" Type="http://schemas.openxmlformats.org/officeDocument/2006/relationships/customXml" Target="../ink/ink730.xml"/><Relationship Id="rId216" Type="http://schemas.openxmlformats.org/officeDocument/2006/relationships/customXml" Target="../ink/ink758.xml"/><Relationship Id="rId258" Type="http://schemas.openxmlformats.org/officeDocument/2006/relationships/customXml" Target="../ink/ink779.xml"/><Relationship Id="rId22" Type="http://schemas.openxmlformats.org/officeDocument/2006/relationships/customXml" Target="../ink/ink661.xml"/><Relationship Id="rId64" Type="http://schemas.openxmlformats.org/officeDocument/2006/relationships/customXml" Target="../ink/ink682.xml"/><Relationship Id="rId118" Type="http://schemas.openxmlformats.org/officeDocument/2006/relationships/customXml" Target="../ink/ink709.xml"/><Relationship Id="rId325" Type="http://schemas.openxmlformats.org/officeDocument/2006/relationships/image" Target="../media/image728.png"/><Relationship Id="rId171" Type="http://schemas.openxmlformats.org/officeDocument/2006/relationships/image" Target="../media/image651.png"/><Relationship Id="rId227" Type="http://schemas.openxmlformats.org/officeDocument/2006/relationships/image" Target="../media/image679.png"/><Relationship Id="rId269" Type="http://schemas.openxmlformats.org/officeDocument/2006/relationships/image" Target="../media/image700.png"/><Relationship Id="rId33" Type="http://schemas.openxmlformats.org/officeDocument/2006/relationships/image" Target="../media/image582.png"/><Relationship Id="rId129" Type="http://schemas.openxmlformats.org/officeDocument/2006/relationships/image" Target="../media/image630.png"/><Relationship Id="rId280" Type="http://schemas.openxmlformats.org/officeDocument/2006/relationships/customXml" Target="../ink/ink790.xml"/><Relationship Id="rId336" Type="http://schemas.openxmlformats.org/officeDocument/2006/relationships/customXml" Target="../ink/ink818.xml"/><Relationship Id="rId75" Type="http://schemas.openxmlformats.org/officeDocument/2006/relationships/image" Target="../media/image603.png"/><Relationship Id="rId140" Type="http://schemas.openxmlformats.org/officeDocument/2006/relationships/customXml" Target="../ink/ink720.xml"/><Relationship Id="rId182" Type="http://schemas.openxmlformats.org/officeDocument/2006/relationships/customXml" Target="../ink/ink741.xml"/><Relationship Id="rId6" Type="http://schemas.openxmlformats.org/officeDocument/2006/relationships/customXml" Target="../ink/ink653.xml"/><Relationship Id="rId238" Type="http://schemas.openxmlformats.org/officeDocument/2006/relationships/customXml" Target="../ink/ink769.xml"/><Relationship Id="rId291" Type="http://schemas.openxmlformats.org/officeDocument/2006/relationships/image" Target="../media/image711.png"/><Relationship Id="rId305" Type="http://schemas.openxmlformats.org/officeDocument/2006/relationships/image" Target="../media/image718.png"/><Relationship Id="rId44" Type="http://schemas.openxmlformats.org/officeDocument/2006/relationships/customXml" Target="../ink/ink672.xml"/><Relationship Id="rId86" Type="http://schemas.openxmlformats.org/officeDocument/2006/relationships/customXml" Target="../ink/ink693.xml"/><Relationship Id="rId151" Type="http://schemas.openxmlformats.org/officeDocument/2006/relationships/image" Target="../media/image641.png"/><Relationship Id="rId193" Type="http://schemas.openxmlformats.org/officeDocument/2006/relationships/image" Target="../media/image662.png"/><Relationship Id="rId207" Type="http://schemas.openxmlformats.org/officeDocument/2006/relationships/image" Target="../media/image669.png"/><Relationship Id="rId249" Type="http://schemas.openxmlformats.org/officeDocument/2006/relationships/image" Target="../media/image690.png"/><Relationship Id="rId13" Type="http://schemas.openxmlformats.org/officeDocument/2006/relationships/image" Target="../media/image572.png"/><Relationship Id="rId109" Type="http://schemas.openxmlformats.org/officeDocument/2006/relationships/image" Target="../media/image620.png"/><Relationship Id="rId260" Type="http://schemas.openxmlformats.org/officeDocument/2006/relationships/customXml" Target="../ink/ink780.xml"/><Relationship Id="rId316" Type="http://schemas.openxmlformats.org/officeDocument/2006/relationships/customXml" Target="../ink/ink808.xml"/><Relationship Id="rId55" Type="http://schemas.openxmlformats.org/officeDocument/2006/relationships/image" Target="../media/image593.png"/><Relationship Id="rId97" Type="http://schemas.openxmlformats.org/officeDocument/2006/relationships/image" Target="../media/image614.png"/><Relationship Id="rId120" Type="http://schemas.openxmlformats.org/officeDocument/2006/relationships/customXml" Target="../ink/ink710.xml"/><Relationship Id="rId162" Type="http://schemas.openxmlformats.org/officeDocument/2006/relationships/customXml" Target="../ink/ink731.xml"/><Relationship Id="rId218" Type="http://schemas.openxmlformats.org/officeDocument/2006/relationships/customXml" Target="../ink/ink759.xml"/><Relationship Id="rId271" Type="http://schemas.openxmlformats.org/officeDocument/2006/relationships/image" Target="../media/image701.png"/><Relationship Id="rId24" Type="http://schemas.openxmlformats.org/officeDocument/2006/relationships/customXml" Target="../ink/ink662.xml"/><Relationship Id="rId66" Type="http://schemas.openxmlformats.org/officeDocument/2006/relationships/customXml" Target="../ink/ink683.xml"/><Relationship Id="rId131" Type="http://schemas.openxmlformats.org/officeDocument/2006/relationships/image" Target="../media/image631.png"/><Relationship Id="rId327" Type="http://schemas.openxmlformats.org/officeDocument/2006/relationships/image" Target="../media/image729.png"/><Relationship Id="rId173" Type="http://schemas.openxmlformats.org/officeDocument/2006/relationships/image" Target="../media/image652.png"/><Relationship Id="rId229" Type="http://schemas.openxmlformats.org/officeDocument/2006/relationships/image" Target="../media/image68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79.xml"/><Relationship Id="rId21" Type="http://schemas.openxmlformats.org/officeDocument/2006/relationships/customXml" Target="../ink/ink831.xml"/><Relationship Id="rId42" Type="http://schemas.openxmlformats.org/officeDocument/2006/relationships/image" Target="../media/image5130.png"/><Relationship Id="rId63" Type="http://schemas.openxmlformats.org/officeDocument/2006/relationships/customXml" Target="../ink/ink852.xml"/><Relationship Id="rId84" Type="http://schemas.openxmlformats.org/officeDocument/2006/relationships/image" Target="../media/image5340.png"/><Relationship Id="rId138" Type="http://schemas.openxmlformats.org/officeDocument/2006/relationships/image" Target="../media/image5610.png"/><Relationship Id="rId159" Type="http://schemas.openxmlformats.org/officeDocument/2006/relationships/customXml" Target="../ink/ink900.xml"/><Relationship Id="rId170" Type="http://schemas.openxmlformats.org/officeDocument/2006/relationships/image" Target="../media/image740.png"/><Relationship Id="rId191" Type="http://schemas.openxmlformats.org/officeDocument/2006/relationships/customXml" Target="../ink/ink916.xml"/><Relationship Id="rId205" Type="http://schemas.openxmlformats.org/officeDocument/2006/relationships/customXml" Target="../ink/ink923.xml"/><Relationship Id="rId226" Type="http://schemas.openxmlformats.org/officeDocument/2006/relationships/image" Target="../media/image768.png"/><Relationship Id="rId247" Type="http://schemas.openxmlformats.org/officeDocument/2006/relationships/customXml" Target="../ink/ink944.xml"/><Relationship Id="rId107" Type="http://schemas.openxmlformats.org/officeDocument/2006/relationships/customXml" Target="../ink/ink874.xml"/><Relationship Id="rId11" Type="http://schemas.openxmlformats.org/officeDocument/2006/relationships/customXml" Target="../ink/ink826.xml"/><Relationship Id="rId32" Type="http://schemas.openxmlformats.org/officeDocument/2006/relationships/image" Target="../media/image5080.png"/><Relationship Id="rId53" Type="http://schemas.openxmlformats.org/officeDocument/2006/relationships/customXml" Target="../ink/ink847.xml"/><Relationship Id="rId74" Type="http://schemas.openxmlformats.org/officeDocument/2006/relationships/image" Target="../media/image5290.png"/><Relationship Id="rId128" Type="http://schemas.openxmlformats.org/officeDocument/2006/relationships/image" Target="../media/image5560.png"/><Relationship Id="rId149" Type="http://schemas.openxmlformats.org/officeDocument/2006/relationships/customXml" Target="../ink/ink895.xml"/><Relationship Id="rId5" Type="http://schemas.openxmlformats.org/officeDocument/2006/relationships/customXml" Target="../ink/ink823.xml"/><Relationship Id="rId95" Type="http://schemas.openxmlformats.org/officeDocument/2006/relationships/customXml" Target="../ink/ink868.xml"/><Relationship Id="rId160" Type="http://schemas.openxmlformats.org/officeDocument/2006/relationships/image" Target="../media/image4590.png"/><Relationship Id="rId181" Type="http://schemas.openxmlformats.org/officeDocument/2006/relationships/customXml" Target="../ink/ink911.xml"/><Relationship Id="rId216" Type="http://schemas.openxmlformats.org/officeDocument/2006/relationships/image" Target="../media/image763.png"/><Relationship Id="rId237" Type="http://schemas.openxmlformats.org/officeDocument/2006/relationships/customXml" Target="../ink/ink939.xml"/><Relationship Id="rId258" Type="http://schemas.openxmlformats.org/officeDocument/2006/relationships/image" Target="../media/image784.png"/><Relationship Id="rId22" Type="http://schemas.openxmlformats.org/officeDocument/2006/relationships/image" Target="../media/image5030.png"/><Relationship Id="rId43" Type="http://schemas.openxmlformats.org/officeDocument/2006/relationships/customXml" Target="../ink/ink842.xml"/><Relationship Id="rId64" Type="http://schemas.openxmlformats.org/officeDocument/2006/relationships/image" Target="../media/image5240.png"/><Relationship Id="rId118" Type="http://schemas.openxmlformats.org/officeDocument/2006/relationships/image" Target="../media/image5510.png"/><Relationship Id="rId139" Type="http://schemas.openxmlformats.org/officeDocument/2006/relationships/customXml" Target="../ink/ink890.xml"/><Relationship Id="rId85" Type="http://schemas.openxmlformats.org/officeDocument/2006/relationships/customXml" Target="../ink/ink863.xml"/><Relationship Id="rId150" Type="http://schemas.openxmlformats.org/officeDocument/2006/relationships/image" Target="../media/image4530.png"/><Relationship Id="rId171" Type="http://schemas.openxmlformats.org/officeDocument/2006/relationships/customXml" Target="../ink/ink906.xml"/><Relationship Id="rId192" Type="http://schemas.openxmlformats.org/officeDocument/2006/relationships/image" Target="../media/image751.png"/><Relationship Id="rId206" Type="http://schemas.openxmlformats.org/officeDocument/2006/relationships/image" Target="../media/image758.png"/><Relationship Id="rId227" Type="http://schemas.openxmlformats.org/officeDocument/2006/relationships/customXml" Target="../ink/ink934.xml"/><Relationship Id="rId248" Type="http://schemas.openxmlformats.org/officeDocument/2006/relationships/image" Target="../media/image779.png"/><Relationship Id="rId12" Type="http://schemas.openxmlformats.org/officeDocument/2006/relationships/image" Target="../media/image4980.png"/><Relationship Id="rId33" Type="http://schemas.openxmlformats.org/officeDocument/2006/relationships/customXml" Target="../ink/ink837.xml"/><Relationship Id="rId108" Type="http://schemas.openxmlformats.org/officeDocument/2006/relationships/image" Target="../media/image5460.png"/><Relationship Id="rId129" Type="http://schemas.openxmlformats.org/officeDocument/2006/relationships/customXml" Target="../ink/ink885.xml"/><Relationship Id="rId54" Type="http://schemas.openxmlformats.org/officeDocument/2006/relationships/image" Target="../media/image5190.png"/><Relationship Id="rId75" Type="http://schemas.openxmlformats.org/officeDocument/2006/relationships/customXml" Target="../ink/ink858.xml"/><Relationship Id="rId96" Type="http://schemas.openxmlformats.org/officeDocument/2006/relationships/image" Target="../media/image5400.png"/><Relationship Id="rId140" Type="http://schemas.openxmlformats.org/officeDocument/2006/relationships/image" Target="../media/image5620.png"/><Relationship Id="rId161" Type="http://schemas.openxmlformats.org/officeDocument/2006/relationships/customXml" Target="../ink/ink901.xml"/><Relationship Id="rId182" Type="http://schemas.openxmlformats.org/officeDocument/2006/relationships/image" Target="../media/image746.png"/><Relationship Id="rId217" Type="http://schemas.openxmlformats.org/officeDocument/2006/relationships/customXml" Target="../ink/ink929.xml"/><Relationship Id="rId6" Type="http://schemas.openxmlformats.org/officeDocument/2006/relationships/image" Target="../media/image4950.png"/><Relationship Id="rId238" Type="http://schemas.openxmlformats.org/officeDocument/2006/relationships/image" Target="../media/image774.png"/><Relationship Id="rId23" Type="http://schemas.openxmlformats.org/officeDocument/2006/relationships/customXml" Target="../ink/ink832.xml"/><Relationship Id="rId119" Type="http://schemas.openxmlformats.org/officeDocument/2006/relationships/customXml" Target="../ink/ink880.xml"/><Relationship Id="rId44" Type="http://schemas.openxmlformats.org/officeDocument/2006/relationships/image" Target="../media/image5140.png"/><Relationship Id="rId65" Type="http://schemas.openxmlformats.org/officeDocument/2006/relationships/customXml" Target="../ink/ink853.xml"/><Relationship Id="rId86" Type="http://schemas.openxmlformats.org/officeDocument/2006/relationships/image" Target="../media/image5350.png"/><Relationship Id="rId130" Type="http://schemas.openxmlformats.org/officeDocument/2006/relationships/image" Target="../media/image5570.png"/><Relationship Id="rId151" Type="http://schemas.openxmlformats.org/officeDocument/2006/relationships/customXml" Target="../ink/ink896.xml"/><Relationship Id="rId172" Type="http://schemas.openxmlformats.org/officeDocument/2006/relationships/image" Target="../media/image741.png"/><Relationship Id="rId193" Type="http://schemas.openxmlformats.org/officeDocument/2006/relationships/customXml" Target="../ink/ink917.xml"/><Relationship Id="rId207" Type="http://schemas.openxmlformats.org/officeDocument/2006/relationships/customXml" Target="../ink/ink924.xml"/><Relationship Id="rId228" Type="http://schemas.openxmlformats.org/officeDocument/2006/relationships/image" Target="../media/image769.png"/><Relationship Id="rId249" Type="http://schemas.openxmlformats.org/officeDocument/2006/relationships/customXml" Target="../ink/ink945.xml"/><Relationship Id="rId13" Type="http://schemas.openxmlformats.org/officeDocument/2006/relationships/customXml" Target="../ink/ink827.xml"/><Relationship Id="rId109" Type="http://schemas.openxmlformats.org/officeDocument/2006/relationships/customXml" Target="../ink/ink875.xml"/><Relationship Id="rId34" Type="http://schemas.openxmlformats.org/officeDocument/2006/relationships/image" Target="../media/image5090.png"/><Relationship Id="rId55" Type="http://schemas.openxmlformats.org/officeDocument/2006/relationships/customXml" Target="../ink/ink848.xml"/><Relationship Id="rId76" Type="http://schemas.openxmlformats.org/officeDocument/2006/relationships/image" Target="../media/image5300.png"/><Relationship Id="rId97" Type="http://schemas.openxmlformats.org/officeDocument/2006/relationships/customXml" Target="../ink/ink869.xml"/><Relationship Id="rId120" Type="http://schemas.openxmlformats.org/officeDocument/2006/relationships/image" Target="../media/image5520.png"/><Relationship Id="rId141" Type="http://schemas.openxmlformats.org/officeDocument/2006/relationships/customXml" Target="../ink/ink891.xml"/><Relationship Id="rId7" Type="http://schemas.openxmlformats.org/officeDocument/2006/relationships/customXml" Target="../ink/ink824.xml"/><Relationship Id="rId162" Type="http://schemas.openxmlformats.org/officeDocument/2006/relationships/image" Target="../media/image4600.png"/><Relationship Id="rId183" Type="http://schemas.openxmlformats.org/officeDocument/2006/relationships/customXml" Target="../ink/ink912.xml"/><Relationship Id="rId218" Type="http://schemas.openxmlformats.org/officeDocument/2006/relationships/image" Target="../media/image764.png"/><Relationship Id="rId239" Type="http://schemas.openxmlformats.org/officeDocument/2006/relationships/customXml" Target="../ink/ink940.xml"/><Relationship Id="rId250" Type="http://schemas.openxmlformats.org/officeDocument/2006/relationships/image" Target="../media/image780.png"/><Relationship Id="rId24" Type="http://schemas.openxmlformats.org/officeDocument/2006/relationships/image" Target="../media/image5040.png"/><Relationship Id="rId45" Type="http://schemas.openxmlformats.org/officeDocument/2006/relationships/customXml" Target="../ink/ink843.xml"/><Relationship Id="rId66" Type="http://schemas.openxmlformats.org/officeDocument/2006/relationships/image" Target="../media/image5250.png"/><Relationship Id="rId87" Type="http://schemas.openxmlformats.org/officeDocument/2006/relationships/customXml" Target="../ink/ink864.xml"/><Relationship Id="rId110" Type="http://schemas.openxmlformats.org/officeDocument/2006/relationships/image" Target="../media/image5470.png"/><Relationship Id="rId131" Type="http://schemas.openxmlformats.org/officeDocument/2006/relationships/customXml" Target="../ink/ink886.xml"/><Relationship Id="rId152" Type="http://schemas.openxmlformats.org/officeDocument/2006/relationships/image" Target="../media/image4540.png"/><Relationship Id="rId173" Type="http://schemas.openxmlformats.org/officeDocument/2006/relationships/customXml" Target="../ink/ink907.xml"/><Relationship Id="rId194" Type="http://schemas.openxmlformats.org/officeDocument/2006/relationships/image" Target="../media/image752.png"/><Relationship Id="rId208" Type="http://schemas.openxmlformats.org/officeDocument/2006/relationships/image" Target="../media/image759.png"/><Relationship Id="rId229" Type="http://schemas.openxmlformats.org/officeDocument/2006/relationships/customXml" Target="../ink/ink935.xml"/><Relationship Id="rId240" Type="http://schemas.openxmlformats.org/officeDocument/2006/relationships/image" Target="../media/image775.png"/><Relationship Id="rId14" Type="http://schemas.openxmlformats.org/officeDocument/2006/relationships/image" Target="../media/image4990.png"/><Relationship Id="rId35" Type="http://schemas.openxmlformats.org/officeDocument/2006/relationships/customXml" Target="../ink/ink838.xml"/><Relationship Id="rId56" Type="http://schemas.openxmlformats.org/officeDocument/2006/relationships/image" Target="../media/image5200.png"/><Relationship Id="rId77" Type="http://schemas.openxmlformats.org/officeDocument/2006/relationships/customXml" Target="../ink/ink859.xml"/><Relationship Id="rId100" Type="http://schemas.openxmlformats.org/officeDocument/2006/relationships/image" Target="../media/image5420.png"/><Relationship Id="rId8" Type="http://schemas.openxmlformats.org/officeDocument/2006/relationships/image" Target="../media/image4960.png"/><Relationship Id="rId98" Type="http://schemas.openxmlformats.org/officeDocument/2006/relationships/image" Target="../media/image5410.png"/><Relationship Id="rId121" Type="http://schemas.openxmlformats.org/officeDocument/2006/relationships/customXml" Target="../ink/ink881.xml"/><Relationship Id="rId142" Type="http://schemas.openxmlformats.org/officeDocument/2006/relationships/image" Target="../media/image5630.png"/><Relationship Id="rId163" Type="http://schemas.openxmlformats.org/officeDocument/2006/relationships/customXml" Target="../ink/ink902.xml"/><Relationship Id="rId184" Type="http://schemas.openxmlformats.org/officeDocument/2006/relationships/image" Target="../media/image747.png"/><Relationship Id="rId219" Type="http://schemas.openxmlformats.org/officeDocument/2006/relationships/customXml" Target="../ink/ink930.xml"/><Relationship Id="rId230" Type="http://schemas.openxmlformats.org/officeDocument/2006/relationships/image" Target="../media/image770.png"/><Relationship Id="rId251" Type="http://schemas.openxmlformats.org/officeDocument/2006/relationships/customXml" Target="../ink/ink946.xml"/><Relationship Id="rId25" Type="http://schemas.openxmlformats.org/officeDocument/2006/relationships/customXml" Target="../ink/ink833.xml"/><Relationship Id="rId46" Type="http://schemas.openxmlformats.org/officeDocument/2006/relationships/image" Target="../media/image5150.png"/><Relationship Id="rId67" Type="http://schemas.openxmlformats.org/officeDocument/2006/relationships/customXml" Target="../ink/ink854.xml"/><Relationship Id="rId88" Type="http://schemas.openxmlformats.org/officeDocument/2006/relationships/image" Target="../media/image5360.png"/><Relationship Id="rId111" Type="http://schemas.openxmlformats.org/officeDocument/2006/relationships/customXml" Target="../ink/ink876.xml"/><Relationship Id="rId132" Type="http://schemas.openxmlformats.org/officeDocument/2006/relationships/image" Target="../media/image5580.png"/><Relationship Id="rId153" Type="http://schemas.openxmlformats.org/officeDocument/2006/relationships/customXml" Target="../ink/ink897.xml"/><Relationship Id="rId174" Type="http://schemas.openxmlformats.org/officeDocument/2006/relationships/image" Target="../media/image742.png"/><Relationship Id="rId195" Type="http://schemas.openxmlformats.org/officeDocument/2006/relationships/customXml" Target="../ink/ink918.xml"/><Relationship Id="rId209" Type="http://schemas.openxmlformats.org/officeDocument/2006/relationships/customXml" Target="../ink/ink925.xml"/><Relationship Id="rId220" Type="http://schemas.openxmlformats.org/officeDocument/2006/relationships/image" Target="../media/image765.png"/><Relationship Id="rId241" Type="http://schemas.openxmlformats.org/officeDocument/2006/relationships/customXml" Target="../ink/ink941.xml"/><Relationship Id="rId15" Type="http://schemas.openxmlformats.org/officeDocument/2006/relationships/customXml" Target="../ink/ink828.xml"/><Relationship Id="rId36" Type="http://schemas.openxmlformats.org/officeDocument/2006/relationships/image" Target="../media/image5100.png"/><Relationship Id="rId57" Type="http://schemas.openxmlformats.org/officeDocument/2006/relationships/customXml" Target="../ink/ink849.xml"/><Relationship Id="rId78" Type="http://schemas.openxmlformats.org/officeDocument/2006/relationships/image" Target="../media/image5310.png"/><Relationship Id="rId99" Type="http://schemas.openxmlformats.org/officeDocument/2006/relationships/customXml" Target="../ink/ink870.xml"/><Relationship Id="rId101" Type="http://schemas.openxmlformats.org/officeDocument/2006/relationships/customXml" Target="../ink/ink871.xml"/><Relationship Id="rId122" Type="http://schemas.openxmlformats.org/officeDocument/2006/relationships/image" Target="../media/image5530.png"/><Relationship Id="rId143" Type="http://schemas.openxmlformats.org/officeDocument/2006/relationships/customXml" Target="../ink/ink892.xml"/><Relationship Id="rId164" Type="http://schemas.openxmlformats.org/officeDocument/2006/relationships/image" Target="../media/image5640.png"/><Relationship Id="rId185" Type="http://schemas.openxmlformats.org/officeDocument/2006/relationships/customXml" Target="../ink/ink913.xml"/><Relationship Id="rId9" Type="http://schemas.openxmlformats.org/officeDocument/2006/relationships/customXml" Target="../ink/ink825.xml"/><Relationship Id="rId210" Type="http://schemas.openxmlformats.org/officeDocument/2006/relationships/image" Target="../media/image760.png"/><Relationship Id="rId26" Type="http://schemas.openxmlformats.org/officeDocument/2006/relationships/image" Target="../media/image5050.png"/><Relationship Id="rId231" Type="http://schemas.openxmlformats.org/officeDocument/2006/relationships/customXml" Target="../ink/ink936.xml"/><Relationship Id="rId252" Type="http://schemas.openxmlformats.org/officeDocument/2006/relationships/image" Target="../media/image781.png"/><Relationship Id="rId47" Type="http://schemas.openxmlformats.org/officeDocument/2006/relationships/customXml" Target="../ink/ink844.xml"/><Relationship Id="rId68" Type="http://schemas.openxmlformats.org/officeDocument/2006/relationships/image" Target="../media/image5260.png"/><Relationship Id="rId89" Type="http://schemas.openxmlformats.org/officeDocument/2006/relationships/customXml" Target="../ink/ink865.xml"/><Relationship Id="rId112" Type="http://schemas.openxmlformats.org/officeDocument/2006/relationships/image" Target="../media/image5480.png"/><Relationship Id="rId133" Type="http://schemas.openxmlformats.org/officeDocument/2006/relationships/customXml" Target="../ink/ink887.xml"/><Relationship Id="rId154" Type="http://schemas.openxmlformats.org/officeDocument/2006/relationships/image" Target="../media/image4560.png"/><Relationship Id="rId175" Type="http://schemas.openxmlformats.org/officeDocument/2006/relationships/customXml" Target="../ink/ink908.xml"/><Relationship Id="rId196" Type="http://schemas.openxmlformats.org/officeDocument/2006/relationships/image" Target="../media/image753.png"/><Relationship Id="rId200" Type="http://schemas.openxmlformats.org/officeDocument/2006/relationships/image" Target="../media/image755.png"/><Relationship Id="rId16" Type="http://schemas.openxmlformats.org/officeDocument/2006/relationships/image" Target="../media/image5000.png"/><Relationship Id="rId221" Type="http://schemas.openxmlformats.org/officeDocument/2006/relationships/customXml" Target="../ink/ink931.xml"/><Relationship Id="rId242" Type="http://schemas.openxmlformats.org/officeDocument/2006/relationships/image" Target="../media/image776.png"/><Relationship Id="rId37" Type="http://schemas.openxmlformats.org/officeDocument/2006/relationships/customXml" Target="../ink/ink839.xml"/><Relationship Id="rId58" Type="http://schemas.openxmlformats.org/officeDocument/2006/relationships/image" Target="../media/image5210.png"/><Relationship Id="rId79" Type="http://schemas.openxmlformats.org/officeDocument/2006/relationships/customXml" Target="../ink/ink860.xml"/><Relationship Id="rId102" Type="http://schemas.openxmlformats.org/officeDocument/2006/relationships/image" Target="../media/image5430.png"/><Relationship Id="rId123" Type="http://schemas.openxmlformats.org/officeDocument/2006/relationships/customXml" Target="../ink/ink882.xml"/><Relationship Id="rId144" Type="http://schemas.openxmlformats.org/officeDocument/2006/relationships/image" Target="../media/image4500.png"/><Relationship Id="rId90" Type="http://schemas.openxmlformats.org/officeDocument/2006/relationships/image" Target="../media/image5370.png"/><Relationship Id="rId165" Type="http://schemas.openxmlformats.org/officeDocument/2006/relationships/customXml" Target="../ink/ink903.xml"/><Relationship Id="rId186" Type="http://schemas.openxmlformats.org/officeDocument/2006/relationships/image" Target="../media/image748.png"/><Relationship Id="rId211" Type="http://schemas.openxmlformats.org/officeDocument/2006/relationships/customXml" Target="../ink/ink926.xml"/><Relationship Id="rId232" Type="http://schemas.openxmlformats.org/officeDocument/2006/relationships/image" Target="../media/image771.png"/><Relationship Id="rId253" Type="http://schemas.openxmlformats.org/officeDocument/2006/relationships/customXml" Target="../ink/ink947.xml"/><Relationship Id="rId27" Type="http://schemas.openxmlformats.org/officeDocument/2006/relationships/customXml" Target="../ink/ink834.xml"/><Relationship Id="rId48" Type="http://schemas.openxmlformats.org/officeDocument/2006/relationships/image" Target="../media/image5160.png"/><Relationship Id="rId69" Type="http://schemas.openxmlformats.org/officeDocument/2006/relationships/customXml" Target="../ink/ink855.xml"/><Relationship Id="rId113" Type="http://schemas.openxmlformats.org/officeDocument/2006/relationships/customXml" Target="../ink/ink877.xml"/><Relationship Id="rId134" Type="http://schemas.openxmlformats.org/officeDocument/2006/relationships/image" Target="../media/image5590.png"/><Relationship Id="rId80" Type="http://schemas.openxmlformats.org/officeDocument/2006/relationships/image" Target="../media/image5320.png"/><Relationship Id="rId155" Type="http://schemas.openxmlformats.org/officeDocument/2006/relationships/customXml" Target="../ink/ink898.xml"/><Relationship Id="rId176" Type="http://schemas.openxmlformats.org/officeDocument/2006/relationships/image" Target="../media/image743.png"/><Relationship Id="rId197" Type="http://schemas.openxmlformats.org/officeDocument/2006/relationships/customXml" Target="../ink/ink919.xml"/><Relationship Id="rId201" Type="http://schemas.openxmlformats.org/officeDocument/2006/relationships/customXml" Target="../ink/ink921.xml"/><Relationship Id="rId222" Type="http://schemas.openxmlformats.org/officeDocument/2006/relationships/image" Target="../media/image766.png"/><Relationship Id="rId243" Type="http://schemas.openxmlformats.org/officeDocument/2006/relationships/customXml" Target="../ink/ink942.xml"/><Relationship Id="rId17" Type="http://schemas.openxmlformats.org/officeDocument/2006/relationships/customXml" Target="../ink/ink829.xml"/><Relationship Id="rId38" Type="http://schemas.openxmlformats.org/officeDocument/2006/relationships/image" Target="../media/image5110.png"/><Relationship Id="rId59" Type="http://schemas.openxmlformats.org/officeDocument/2006/relationships/customXml" Target="../ink/ink850.xml"/><Relationship Id="rId103" Type="http://schemas.openxmlformats.org/officeDocument/2006/relationships/customXml" Target="../ink/ink872.xml"/><Relationship Id="rId124" Type="http://schemas.openxmlformats.org/officeDocument/2006/relationships/image" Target="../media/image5540.png"/><Relationship Id="rId70" Type="http://schemas.openxmlformats.org/officeDocument/2006/relationships/image" Target="../media/image5270.png"/><Relationship Id="rId91" Type="http://schemas.openxmlformats.org/officeDocument/2006/relationships/customXml" Target="../ink/ink866.xml"/><Relationship Id="rId145" Type="http://schemas.openxmlformats.org/officeDocument/2006/relationships/customXml" Target="../ink/ink893.xml"/><Relationship Id="rId166" Type="http://schemas.openxmlformats.org/officeDocument/2006/relationships/image" Target="../media/image5650.png"/><Relationship Id="rId187" Type="http://schemas.openxmlformats.org/officeDocument/2006/relationships/customXml" Target="../ink/ink91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61.png"/><Relationship Id="rId233" Type="http://schemas.openxmlformats.org/officeDocument/2006/relationships/customXml" Target="../ink/ink937.xml"/><Relationship Id="rId254" Type="http://schemas.openxmlformats.org/officeDocument/2006/relationships/image" Target="../media/image782.png"/><Relationship Id="rId28" Type="http://schemas.openxmlformats.org/officeDocument/2006/relationships/image" Target="../media/image5060.png"/><Relationship Id="rId49" Type="http://schemas.openxmlformats.org/officeDocument/2006/relationships/customXml" Target="../ink/ink845.xml"/><Relationship Id="rId114" Type="http://schemas.openxmlformats.org/officeDocument/2006/relationships/image" Target="../media/image5490.png"/><Relationship Id="rId60" Type="http://schemas.openxmlformats.org/officeDocument/2006/relationships/image" Target="../media/image5220.png"/><Relationship Id="rId81" Type="http://schemas.openxmlformats.org/officeDocument/2006/relationships/customXml" Target="../ink/ink861.xml"/><Relationship Id="rId135" Type="http://schemas.openxmlformats.org/officeDocument/2006/relationships/customXml" Target="../ink/ink888.xml"/><Relationship Id="rId156" Type="http://schemas.openxmlformats.org/officeDocument/2006/relationships/image" Target="../media/image4570.png"/><Relationship Id="rId177" Type="http://schemas.openxmlformats.org/officeDocument/2006/relationships/customXml" Target="../ink/ink909.xml"/><Relationship Id="rId198" Type="http://schemas.openxmlformats.org/officeDocument/2006/relationships/image" Target="../media/image754.png"/><Relationship Id="rId202" Type="http://schemas.openxmlformats.org/officeDocument/2006/relationships/image" Target="../media/image756.png"/><Relationship Id="rId223" Type="http://schemas.openxmlformats.org/officeDocument/2006/relationships/customXml" Target="../ink/ink932.xml"/><Relationship Id="rId244" Type="http://schemas.openxmlformats.org/officeDocument/2006/relationships/image" Target="../media/image777.png"/><Relationship Id="rId18" Type="http://schemas.openxmlformats.org/officeDocument/2006/relationships/image" Target="../media/image5010.png"/><Relationship Id="rId39" Type="http://schemas.openxmlformats.org/officeDocument/2006/relationships/customXml" Target="../ink/ink840.xml"/><Relationship Id="rId50" Type="http://schemas.openxmlformats.org/officeDocument/2006/relationships/image" Target="../media/image5170.png"/><Relationship Id="rId104" Type="http://schemas.openxmlformats.org/officeDocument/2006/relationships/image" Target="../media/image5440.png"/><Relationship Id="rId125" Type="http://schemas.openxmlformats.org/officeDocument/2006/relationships/customXml" Target="../ink/ink883.xml"/><Relationship Id="rId146" Type="http://schemas.openxmlformats.org/officeDocument/2006/relationships/image" Target="../media/image4510.png"/><Relationship Id="rId167" Type="http://schemas.openxmlformats.org/officeDocument/2006/relationships/customXml" Target="../ink/ink904.xml"/><Relationship Id="rId188" Type="http://schemas.openxmlformats.org/officeDocument/2006/relationships/image" Target="../media/image749.png"/><Relationship Id="rId71" Type="http://schemas.openxmlformats.org/officeDocument/2006/relationships/customXml" Target="../ink/ink856.xml"/><Relationship Id="rId92" Type="http://schemas.openxmlformats.org/officeDocument/2006/relationships/image" Target="../media/image5380.png"/><Relationship Id="rId213" Type="http://schemas.openxmlformats.org/officeDocument/2006/relationships/customXml" Target="../ink/ink927.xml"/><Relationship Id="rId234" Type="http://schemas.openxmlformats.org/officeDocument/2006/relationships/image" Target="../media/image772.png"/><Relationship Id="rId2" Type="http://schemas.openxmlformats.org/officeDocument/2006/relationships/image" Target="../media/image4.emf"/><Relationship Id="rId29" Type="http://schemas.openxmlformats.org/officeDocument/2006/relationships/customXml" Target="../ink/ink835.xml"/><Relationship Id="rId255" Type="http://schemas.openxmlformats.org/officeDocument/2006/relationships/customXml" Target="../ink/ink948.xml"/><Relationship Id="rId40" Type="http://schemas.openxmlformats.org/officeDocument/2006/relationships/image" Target="../media/image5120.png"/><Relationship Id="rId115" Type="http://schemas.openxmlformats.org/officeDocument/2006/relationships/customXml" Target="../ink/ink878.xml"/><Relationship Id="rId136" Type="http://schemas.openxmlformats.org/officeDocument/2006/relationships/image" Target="../media/image5600.png"/><Relationship Id="rId157" Type="http://schemas.openxmlformats.org/officeDocument/2006/relationships/customXml" Target="../ink/ink899.xml"/><Relationship Id="rId178" Type="http://schemas.openxmlformats.org/officeDocument/2006/relationships/image" Target="../media/image744.png"/><Relationship Id="rId61" Type="http://schemas.openxmlformats.org/officeDocument/2006/relationships/customXml" Target="../ink/ink851.xml"/><Relationship Id="rId82" Type="http://schemas.openxmlformats.org/officeDocument/2006/relationships/image" Target="../media/image5330.png"/><Relationship Id="rId199" Type="http://schemas.openxmlformats.org/officeDocument/2006/relationships/customXml" Target="../ink/ink920.xml"/><Relationship Id="rId203" Type="http://schemas.openxmlformats.org/officeDocument/2006/relationships/customXml" Target="../ink/ink922.xml"/><Relationship Id="rId19" Type="http://schemas.openxmlformats.org/officeDocument/2006/relationships/customXml" Target="../ink/ink830.xml"/><Relationship Id="rId224" Type="http://schemas.openxmlformats.org/officeDocument/2006/relationships/image" Target="../media/image767.png"/><Relationship Id="rId245" Type="http://schemas.openxmlformats.org/officeDocument/2006/relationships/customXml" Target="../ink/ink943.xml"/><Relationship Id="rId30" Type="http://schemas.openxmlformats.org/officeDocument/2006/relationships/image" Target="../media/image5070.png"/><Relationship Id="rId105" Type="http://schemas.openxmlformats.org/officeDocument/2006/relationships/customXml" Target="../ink/ink873.xml"/><Relationship Id="rId126" Type="http://schemas.openxmlformats.org/officeDocument/2006/relationships/image" Target="../media/image5550.png"/><Relationship Id="rId147" Type="http://schemas.openxmlformats.org/officeDocument/2006/relationships/customXml" Target="../ink/ink894.xml"/><Relationship Id="rId168" Type="http://schemas.openxmlformats.org/officeDocument/2006/relationships/image" Target="../media/image739.png"/><Relationship Id="rId51" Type="http://schemas.openxmlformats.org/officeDocument/2006/relationships/customXml" Target="../ink/ink846.xml"/><Relationship Id="rId72" Type="http://schemas.openxmlformats.org/officeDocument/2006/relationships/image" Target="../media/image5280.png"/><Relationship Id="rId93" Type="http://schemas.openxmlformats.org/officeDocument/2006/relationships/customXml" Target="../ink/ink867.xml"/><Relationship Id="rId189" Type="http://schemas.openxmlformats.org/officeDocument/2006/relationships/customXml" Target="../ink/ink915.xml"/><Relationship Id="rId3" Type="http://schemas.openxmlformats.org/officeDocument/2006/relationships/customXml" Target="../ink/ink822.xml"/><Relationship Id="rId214" Type="http://schemas.openxmlformats.org/officeDocument/2006/relationships/image" Target="../media/image762.png"/><Relationship Id="rId235" Type="http://schemas.openxmlformats.org/officeDocument/2006/relationships/customXml" Target="../ink/ink938.xml"/><Relationship Id="rId256" Type="http://schemas.openxmlformats.org/officeDocument/2006/relationships/image" Target="../media/image783.png"/><Relationship Id="rId116" Type="http://schemas.openxmlformats.org/officeDocument/2006/relationships/image" Target="../media/image5500.png"/><Relationship Id="rId137" Type="http://schemas.openxmlformats.org/officeDocument/2006/relationships/customXml" Target="../ink/ink889.xml"/><Relationship Id="rId158" Type="http://schemas.openxmlformats.org/officeDocument/2006/relationships/image" Target="../media/image4580.png"/><Relationship Id="rId20" Type="http://schemas.openxmlformats.org/officeDocument/2006/relationships/image" Target="../media/image5020.png"/><Relationship Id="rId41" Type="http://schemas.openxmlformats.org/officeDocument/2006/relationships/customXml" Target="../ink/ink841.xml"/><Relationship Id="rId62" Type="http://schemas.openxmlformats.org/officeDocument/2006/relationships/image" Target="../media/image5230.png"/><Relationship Id="rId83" Type="http://schemas.openxmlformats.org/officeDocument/2006/relationships/customXml" Target="../ink/ink862.xml"/><Relationship Id="rId179" Type="http://schemas.openxmlformats.org/officeDocument/2006/relationships/customXml" Target="../ink/ink910.xml"/><Relationship Id="rId190" Type="http://schemas.openxmlformats.org/officeDocument/2006/relationships/image" Target="../media/image750.png"/><Relationship Id="rId204" Type="http://schemas.openxmlformats.org/officeDocument/2006/relationships/image" Target="../media/image757.png"/><Relationship Id="rId225" Type="http://schemas.openxmlformats.org/officeDocument/2006/relationships/customXml" Target="../ink/ink933.xml"/><Relationship Id="rId246" Type="http://schemas.openxmlformats.org/officeDocument/2006/relationships/image" Target="../media/image778.png"/><Relationship Id="rId106" Type="http://schemas.openxmlformats.org/officeDocument/2006/relationships/image" Target="../media/image5450.png"/><Relationship Id="rId127" Type="http://schemas.openxmlformats.org/officeDocument/2006/relationships/customXml" Target="../ink/ink884.xml"/><Relationship Id="rId10" Type="http://schemas.openxmlformats.org/officeDocument/2006/relationships/image" Target="../media/image4970.png"/><Relationship Id="rId31" Type="http://schemas.openxmlformats.org/officeDocument/2006/relationships/customXml" Target="../ink/ink836.xml"/><Relationship Id="rId52" Type="http://schemas.openxmlformats.org/officeDocument/2006/relationships/image" Target="../media/image5180.png"/><Relationship Id="rId73" Type="http://schemas.openxmlformats.org/officeDocument/2006/relationships/customXml" Target="../ink/ink857.xml"/><Relationship Id="rId94" Type="http://schemas.openxmlformats.org/officeDocument/2006/relationships/image" Target="../media/image5390.png"/><Relationship Id="rId148" Type="http://schemas.openxmlformats.org/officeDocument/2006/relationships/image" Target="../media/image4520.png"/><Relationship Id="rId169" Type="http://schemas.openxmlformats.org/officeDocument/2006/relationships/customXml" Target="../ink/ink905.xml"/><Relationship Id="rId4" Type="http://schemas.openxmlformats.org/officeDocument/2006/relationships/image" Target="../media/image4940.png"/><Relationship Id="rId180" Type="http://schemas.openxmlformats.org/officeDocument/2006/relationships/image" Target="../media/image745.png"/><Relationship Id="rId215" Type="http://schemas.openxmlformats.org/officeDocument/2006/relationships/customXml" Target="../ink/ink928.xml"/><Relationship Id="rId236" Type="http://schemas.openxmlformats.org/officeDocument/2006/relationships/image" Target="../media/image773.png"/><Relationship Id="rId257" Type="http://schemas.openxmlformats.org/officeDocument/2006/relationships/customXml" Target="../ink/ink94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30.png"/><Relationship Id="rId299" Type="http://schemas.openxmlformats.org/officeDocument/2006/relationships/image" Target="../media/image1071.png"/><Relationship Id="rId21" Type="http://schemas.openxmlformats.org/officeDocument/2006/relationships/image" Target="../media/image5750.png"/><Relationship Id="rId63" Type="http://schemas.openxmlformats.org/officeDocument/2006/relationships/image" Target="../media/image5960.png"/><Relationship Id="rId159" Type="http://schemas.openxmlformats.org/officeDocument/2006/relationships/image" Target="../media/image6440.png"/><Relationship Id="rId324" Type="http://schemas.openxmlformats.org/officeDocument/2006/relationships/customXml" Target="../ink/ink1111.xml"/><Relationship Id="rId170" Type="http://schemas.openxmlformats.org/officeDocument/2006/relationships/customXml" Target="../ink/ink1034.xml"/><Relationship Id="rId226" Type="http://schemas.openxmlformats.org/officeDocument/2006/relationships/customXml" Target="../ink/ink1062.xml"/><Relationship Id="rId268" Type="http://schemas.openxmlformats.org/officeDocument/2006/relationships/customXml" Target="../ink/ink1083.xml"/><Relationship Id="rId32" Type="http://schemas.openxmlformats.org/officeDocument/2006/relationships/customXml" Target="../ink/ink965.xml"/><Relationship Id="rId74" Type="http://schemas.openxmlformats.org/officeDocument/2006/relationships/customXml" Target="../ink/ink986.xml"/><Relationship Id="rId128" Type="http://schemas.openxmlformats.org/officeDocument/2006/relationships/customXml" Target="../ink/ink1013.xml"/><Relationship Id="rId335" Type="http://schemas.openxmlformats.org/officeDocument/2006/relationships/image" Target="../media/image1089.png"/><Relationship Id="rId5" Type="http://schemas.openxmlformats.org/officeDocument/2006/relationships/image" Target="../media/image5670.png"/><Relationship Id="rId181" Type="http://schemas.openxmlformats.org/officeDocument/2006/relationships/image" Target="../media/image6550.png"/><Relationship Id="rId237" Type="http://schemas.openxmlformats.org/officeDocument/2006/relationships/image" Target="../media/image6830.png"/><Relationship Id="rId279" Type="http://schemas.openxmlformats.org/officeDocument/2006/relationships/image" Target="../media/image7040.png"/><Relationship Id="rId43" Type="http://schemas.openxmlformats.org/officeDocument/2006/relationships/image" Target="../media/image5860.png"/><Relationship Id="rId139" Type="http://schemas.openxmlformats.org/officeDocument/2006/relationships/image" Target="../media/image6340.png"/><Relationship Id="rId290" Type="http://schemas.openxmlformats.org/officeDocument/2006/relationships/customXml" Target="../ink/ink1094.xml"/><Relationship Id="rId304" Type="http://schemas.openxmlformats.org/officeDocument/2006/relationships/customXml" Target="../ink/ink1101.xml"/><Relationship Id="rId346" Type="http://schemas.openxmlformats.org/officeDocument/2006/relationships/customXml" Target="../ink/ink1122.xml"/><Relationship Id="rId85" Type="http://schemas.openxmlformats.org/officeDocument/2006/relationships/image" Target="../media/image6070.png"/><Relationship Id="rId150" Type="http://schemas.openxmlformats.org/officeDocument/2006/relationships/customXml" Target="../ink/ink1024.xml"/><Relationship Id="rId192" Type="http://schemas.openxmlformats.org/officeDocument/2006/relationships/customXml" Target="../ink/ink1045.xml"/><Relationship Id="rId206" Type="http://schemas.openxmlformats.org/officeDocument/2006/relationships/customXml" Target="../ink/ink1052.xml"/><Relationship Id="rId248" Type="http://schemas.openxmlformats.org/officeDocument/2006/relationships/customXml" Target="../ink/ink1073.xml"/><Relationship Id="rId12" Type="http://schemas.openxmlformats.org/officeDocument/2006/relationships/customXml" Target="../ink/ink955.xml"/><Relationship Id="rId108" Type="http://schemas.openxmlformats.org/officeDocument/2006/relationships/customXml" Target="../ink/ink1003.xml"/><Relationship Id="rId315" Type="http://schemas.openxmlformats.org/officeDocument/2006/relationships/image" Target="../media/image1079.png"/><Relationship Id="rId357" Type="http://schemas.openxmlformats.org/officeDocument/2006/relationships/image" Target="../media/image1100.png"/><Relationship Id="rId54" Type="http://schemas.openxmlformats.org/officeDocument/2006/relationships/customXml" Target="../ink/ink976.xml"/><Relationship Id="rId96" Type="http://schemas.openxmlformats.org/officeDocument/2006/relationships/customXml" Target="../ink/ink997.xml"/><Relationship Id="rId161" Type="http://schemas.openxmlformats.org/officeDocument/2006/relationships/image" Target="../media/image6450.png"/><Relationship Id="rId217" Type="http://schemas.openxmlformats.org/officeDocument/2006/relationships/image" Target="../media/image6730.png"/><Relationship Id="rId259" Type="http://schemas.openxmlformats.org/officeDocument/2006/relationships/image" Target="../media/image6940.png"/><Relationship Id="rId23" Type="http://schemas.openxmlformats.org/officeDocument/2006/relationships/image" Target="../media/image5760.png"/><Relationship Id="rId119" Type="http://schemas.openxmlformats.org/officeDocument/2006/relationships/image" Target="../media/image6240.png"/><Relationship Id="rId270" Type="http://schemas.openxmlformats.org/officeDocument/2006/relationships/customXml" Target="../ink/ink1084.xml"/><Relationship Id="rId326" Type="http://schemas.openxmlformats.org/officeDocument/2006/relationships/customXml" Target="../ink/ink1112.xml"/><Relationship Id="rId65" Type="http://schemas.openxmlformats.org/officeDocument/2006/relationships/image" Target="../media/image5970.png"/><Relationship Id="rId130" Type="http://schemas.openxmlformats.org/officeDocument/2006/relationships/customXml" Target="../ink/ink1014.xml"/><Relationship Id="rId172" Type="http://schemas.openxmlformats.org/officeDocument/2006/relationships/customXml" Target="../ink/ink1035.xml"/><Relationship Id="rId228" Type="http://schemas.openxmlformats.org/officeDocument/2006/relationships/customXml" Target="../ink/ink1063.xml"/><Relationship Id="rId281" Type="http://schemas.openxmlformats.org/officeDocument/2006/relationships/image" Target="../media/image1062.png"/><Relationship Id="rId337" Type="http://schemas.openxmlformats.org/officeDocument/2006/relationships/image" Target="../media/image1090.png"/><Relationship Id="rId34" Type="http://schemas.openxmlformats.org/officeDocument/2006/relationships/customXml" Target="../ink/ink966.xml"/><Relationship Id="rId76" Type="http://schemas.openxmlformats.org/officeDocument/2006/relationships/customXml" Target="../ink/ink987.xml"/><Relationship Id="rId141" Type="http://schemas.openxmlformats.org/officeDocument/2006/relationships/image" Target="../media/image6350.png"/><Relationship Id="rId7" Type="http://schemas.openxmlformats.org/officeDocument/2006/relationships/image" Target="../media/image5680.png"/><Relationship Id="rId183" Type="http://schemas.openxmlformats.org/officeDocument/2006/relationships/image" Target="../media/image6560.png"/><Relationship Id="rId239" Type="http://schemas.openxmlformats.org/officeDocument/2006/relationships/image" Target="../media/image6840.png"/><Relationship Id="rId250" Type="http://schemas.openxmlformats.org/officeDocument/2006/relationships/customXml" Target="../ink/ink1074.xml"/><Relationship Id="rId292" Type="http://schemas.openxmlformats.org/officeDocument/2006/relationships/customXml" Target="../ink/ink1095.xml"/><Relationship Id="rId306" Type="http://schemas.openxmlformats.org/officeDocument/2006/relationships/customXml" Target="../ink/ink1102.xml"/><Relationship Id="rId45" Type="http://schemas.openxmlformats.org/officeDocument/2006/relationships/image" Target="../media/image5870.png"/><Relationship Id="rId87" Type="http://schemas.openxmlformats.org/officeDocument/2006/relationships/image" Target="../media/image6080.png"/><Relationship Id="rId110" Type="http://schemas.openxmlformats.org/officeDocument/2006/relationships/customXml" Target="../ink/ink1004.xml"/><Relationship Id="rId348" Type="http://schemas.openxmlformats.org/officeDocument/2006/relationships/customXml" Target="../ink/ink1123.xml"/><Relationship Id="rId152" Type="http://schemas.openxmlformats.org/officeDocument/2006/relationships/customXml" Target="../ink/ink1025.xml"/><Relationship Id="rId194" Type="http://schemas.openxmlformats.org/officeDocument/2006/relationships/customXml" Target="../ink/ink1046.xml"/><Relationship Id="rId208" Type="http://schemas.openxmlformats.org/officeDocument/2006/relationships/customXml" Target="../ink/ink1053.xml"/><Relationship Id="rId261" Type="http://schemas.openxmlformats.org/officeDocument/2006/relationships/image" Target="../media/image6950.png"/><Relationship Id="rId14" Type="http://schemas.openxmlformats.org/officeDocument/2006/relationships/customXml" Target="../ink/ink956.xml"/><Relationship Id="rId56" Type="http://schemas.openxmlformats.org/officeDocument/2006/relationships/customXml" Target="../ink/ink977.xml"/><Relationship Id="rId317" Type="http://schemas.openxmlformats.org/officeDocument/2006/relationships/image" Target="../media/image1080.png"/><Relationship Id="rId359" Type="http://schemas.openxmlformats.org/officeDocument/2006/relationships/image" Target="../media/image1101.png"/><Relationship Id="rId98" Type="http://schemas.openxmlformats.org/officeDocument/2006/relationships/customXml" Target="../ink/ink998.xml"/><Relationship Id="rId121" Type="http://schemas.openxmlformats.org/officeDocument/2006/relationships/image" Target="../media/image6250.png"/><Relationship Id="rId163" Type="http://schemas.openxmlformats.org/officeDocument/2006/relationships/image" Target="../media/image6460.png"/><Relationship Id="rId219" Type="http://schemas.openxmlformats.org/officeDocument/2006/relationships/image" Target="../media/image6740.png"/><Relationship Id="rId230" Type="http://schemas.openxmlformats.org/officeDocument/2006/relationships/customXml" Target="../ink/ink1064.xml"/><Relationship Id="rId25" Type="http://schemas.openxmlformats.org/officeDocument/2006/relationships/image" Target="../media/image5770.png"/><Relationship Id="rId46" Type="http://schemas.openxmlformats.org/officeDocument/2006/relationships/customXml" Target="../ink/ink972.xml"/><Relationship Id="rId67" Type="http://schemas.openxmlformats.org/officeDocument/2006/relationships/image" Target="../media/image5980.png"/><Relationship Id="rId272" Type="http://schemas.openxmlformats.org/officeDocument/2006/relationships/customXml" Target="../ink/ink1085.xml"/><Relationship Id="rId293" Type="http://schemas.openxmlformats.org/officeDocument/2006/relationships/image" Target="../media/image1068.png"/><Relationship Id="rId307" Type="http://schemas.openxmlformats.org/officeDocument/2006/relationships/image" Target="../media/image1075.png"/><Relationship Id="rId328" Type="http://schemas.openxmlformats.org/officeDocument/2006/relationships/customXml" Target="../ink/ink1113.xml"/><Relationship Id="rId349" Type="http://schemas.openxmlformats.org/officeDocument/2006/relationships/image" Target="../media/image1096.png"/><Relationship Id="rId88" Type="http://schemas.openxmlformats.org/officeDocument/2006/relationships/customXml" Target="../ink/ink993.xml"/><Relationship Id="rId111" Type="http://schemas.openxmlformats.org/officeDocument/2006/relationships/image" Target="../media/image6200.png"/><Relationship Id="rId132" Type="http://schemas.openxmlformats.org/officeDocument/2006/relationships/customXml" Target="../ink/ink1015.xml"/><Relationship Id="rId153" Type="http://schemas.openxmlformats.org/officeDocument/2006/relationships/image" Target="../media/image6410.png"/><Relationship Id="rId174" Type="http://schemas.openxmlformats.org/officeDocument/2006/relationships/customXml" Target="../ink/ink1036.xml"/><Relationship Id="rId195" Type="http://schemas.openxmlformats.org/officeDocument/2006/relationships/image" Target="../media/image6620.png"/><Relationship Id="rId209" Type="http://schemas.openxmlformats.org/officeDocument/2006/relationships/image" Target="../media/image6690.png"/><Relationship Id="rId220" Type="http://schemas.openxmlformats.org/officeDocument/2006/relationships/customXml" Target="../ink/ink1059.xml"/><Relationship Id="rId241" Type="http://schemas.openxmlformats.org/officeDocument/2006/relationships/image" Target="../media/image6850.png"/><Relationship Id="rId15" Type="http://schemas.openxmlformats.org/officeDocument/2006/relationships/image" Target="../media/image5720.png"/><Relationship Id="rId36" Type="http://schemas.openxmlformats.org/officeDocument/2006/relationships/customXml" Target="../ink/ink967.xml"/><Relationship Id="rId57" Type="http://schemas.openxmlformats.org/officeDocument/2006/relationships/image" Target="../media/image5930.png"/><Relationship Id="rId262" Type="http://schemas.openxmlformats.org/officeDocument/2006/relationships/customXml" Target="../ink/ink1080.xml"/><Relationship Id="rId283" Type="http://schemas.openxmlformats.org/officeDocument/2006/relationships/image" Target="../media/image1063.png"/><Relationship Id="rId318" Type="http://schemas.openxmlformats.org/officeDocument/2006/relationships/customXml" Target="../ink/ink1108.xml"/><Relationship Id="rId339" Type="http://schemas.openxmlformats.org/officeDocument/2006/relationships/image" Target="../media/image1091.png"/><Relationship Id="rId78" Type="http://schemas.openxmlformats.org/officeDocument/2006/relationships/customXml" Target="../ink/ink988.xml"/><Relationship Id="rId99" Type="http://schemas.openxmlformats.org/officeDocument/2006/relationships/image" Target="../media/image6140.png"/><Relationship Id="rId101" Type="http://schemas.openxmlformats.org/officeDocument/2006/relationships/image" Target="../media/image6150.png"/><Relationship Id="rId122" Type="http://schemas.openxmlformats.org/officeDocument/2006/relationships/customXml" Target="../ink/ink1010.xml"/><Relationship Id="rId143" Type="http://schemas.openxmlformats.org/officeDocument/2006/relationships/image" Target="../media/image6360.png"/><Relationship Id="rId164" Type="http://schemas.openxmlformats.org/officeDocument/2006/relationships/customXml" Target="../ink/ink1031.xml"/><Relationship Id="rId185" Type="http://schemas.openxmlformats.org/officeDocument/2006/relationships/image" Target="../media/image6570.png"/><Relationship Id="rId350" Type="http://schemas.openxmlformats.org/officeDocument/2006/relationships/customXml" Target="../ink/ink1124.xml"/><Relationship Id="rId9" Type="http://schemas.openxmlformats.org/officeDocument/2006/relationships/image" Target="../media/image5690.png"/><Relationship Id="rId210" Type="http://schemas.openxmlformats.org/officeDocument/2006/relationships/customXml" Target="../ink/ink1054.xml"/><Relationship Id="rId26" Type="http://schemas.openxmlformats.org/officeDocument/2006/relationships/customXml" Target="../ink/ink962.xml"/><Relationship Id="rId231" Type="http://schemas.openxmlformats.org/officeDocument/2006/relationships/image" Target="../media/image6800.png"/><Relationship Id="rId252" Type="http://schemas.openxmlformats.org/officeDocument/2006/relationships/customXml" Target="../ink/ink1075.xml"/><Relationship Id="rId273" Type="http://schemas.openxmlformats.org/officeDocument/2006/relationships/image" Target="../media/image7010.png"/><Relationship Id="rId294" Type="http://schemas.openxmlformats.org/officeDocument/2006/relationships/customXml" Target="../ink/ink1096.xml"/><Relationship Id="rId308" Type="http://schemas.openxmlformats.org/officeDocument/2006/relationships/customXml" Target="../ink/ink1103.xml"/><Relationship Id="rId329" Type="http://schemas.openxmlformats.org/officeDocument/2006/relationships/image" Target="../media/image1086.png"/><Relationship Id="rId47" Type="http://schemas.openxmlformats.org/officeDocument/2006/relationships/image" Target="../media/image5880.png"/><Relationship Id="rId68" Type="http://schemas.openxmlformats.org/officeDocument/2006/relationships/customXml" Target="../ink/ink983.xml"/><Relationship Id="rId89" Type="http://schemas.openxmlformats.org/officeDocument/2006/relationships/image" Target="../media/image6090.png"/><Relationship Id="rId112" Type="http://schemas.openxmlformats.org/officeDocument/2006/relationships/customXml" Target="../ink/ink1005.xml"/><Relationship Id="rId133" Type="http://schemas.openxmlformats.org/officeDocument/2006/relationships/image" Target="../media/image6310.png"/><Relationship Id="rId154" Type="http://schemas.openxmlformats.org/officeDocument/2006/relationships/customXml" Target="../ink/ink1026.xml"/><Relationship Id="rId175" Type="http://schemas.openxmlformats.org/officeDocument/2006/relationships/image" Target="../media/image6520.png"/><Relationship Id="rId340" Type="http://schemas.openxmlformats.org/officeDocument/2006/relationships/customXml" Target="../ink/ink1119.xml"/><Relationship Id="rId196" Type="http://schemas.openxmlformats.org/officeDocument/2006/relationships/customXml" Target="../ink/ink1047.xml"/><Relationship Id="rId200" Type="http://schemas.openxmlformats.org/officeDocument/2006/relationships/customXml" Target="../ink/ink1049.xml"/><Relationship Id="rId16" Type="http://schemas.openxmlformats.org/officeDocument/2006/relationships/customXml" Target="../ink/ink957.xml"/><Relationship Id="rId221" Type="http://schemas.openxmlformats.org/officeDocument/2006/relationships/image" Target="../media/image6750.png"/><Relationship Id="rId242" Type="http://schemas.openxmlformats.org/officeDocument/2006/relationships/customXml" Target="../ink/ink1070.xml"/><Relationship Id="rId263" Type="http://schemas.openxmlformats.org/officeDocument/2006/relationships/image" Target="../media/image6960.png"/><Relationship Id="rId284" Type="http://schemas.openxmlformats.org/officeDocument/2006/relationships/customXml" Target="../ink/ink1091.xml"/><Relationship Id="rId319" Type="http://schemas.openxmlformats.org/officeDocument/2006/relationships/image" Target="../media/image1081.png"/><Relationship Id="rId37" Type="http://schemas.openxmlformats.org/officeDocument/2006/relationships/image" Target="../media/image5830.png"/><Relationship Id="rId58" Type="http://schemas.openxmlformats.org/officeDocument/2006/relationships/customXml" Target="../ink/ink978.xml"/><Relationship Id="rId79" Type="http://schemas.openxmlformats.org/officeDocument/2006/relationships/image" Target="../media/image6040.png"/><Relationship Id="rId102" Type="http://schemas.openxmlformats.org/officeDocument/2006/relationships/customXml" Target="../ink/ink1000.xml"/><Relationship Id="rId123" Type="http://schemas.openxmlformats.org/officeDocument/2006/relationships/image" Target="../media/image6260.png"/><Relationship Id="rId144" Type="http://schemas.openxmlformats.org/officeDocument/2006/relationships/customXml" Target="../ink/ink1021.xml"/><Relationship Id="rId330" Type="http://schemas.openxmlformats.org/officeDocument/2006/relationships/customXml" Target="../ink/ink1114.xml"/><Relationship Id="rId90" Type="http://schemas.openxmlformats.org/officeDocument/2006/relationships/customXml" Target="../ink/ink994.xml"/><Relationship Id="rId165" Type="http://schemas.openxmlformats.org/officeDocument/2006/relationships/image" Target="../media/image6470.png"/><Relationship Id="rId186" Type="http://schemas.openxmlformats.org/officeDocument/2006/relationships/customXml" Target="../ink/ink1042.xml"/><Relationship Id="rId351" Type="http://schemas.openxmlformats.org/officeDocument/2006/relationships/image" Target="../media/image1097.png"/><Relationship Id="rId211" Type="http://schemas.openxmlformats.org/officeDocument/2006/relationships/image" Target="../media/image6700.png"/><Relationship Id="rId232" Type="http://schemas.openxmlformats.org/officeDocument/2006/relationships/customXml" Target="../ink/ink1065.xml"/><Relationship Id="rId253" Type="http://schemas.openxmlformats.org/officeDocument/2006/relationships/image" Target="../media/image6910.png"/><Relationship Id="rId274" Type="http://schemas.openxmlformats.org/officeDocument/2006/relationships/customXml" Target="../ink/ink1086.xml"/><Relationship Id="rId295" Type="http://schemas.openxmlformats.org/officeDocument/2006/relationships/image" Target="../media/image1069.png"/><Relationship Id="rId309" Type="http://schemas.openxmlformats.org/officeDocument/2006/relationships/image" Target="../media/image1076.png"/><Relationship Id="rId27" Type="http://schemas.openxmlformats.org/officeDocument/2006/relationships/image" Target="../media/image5780.png"/><Relationship Id="rId48" Type="http://schemas.openxmlformats.org/officeDocument/2006/relationships/customXml" Target="../ink/ink973.xml"/><Relationship Id="rId69" Type="http://schemas.openxmlformats.org/officeDocument/2006/relationships/image" Target="../media/image5990.png"/><Relationship Id="rId113" Type="http://schemas.openxmlformats.org/officeDocument/2006/relationships/image" Target="../media/image6210.png"/><Relationship Id="rId134" Type="http://schemas.openxmlformats.org/officeDocument/2006/relationships/customXml" Target="../ink/ink1016.xml"/><Relationship Id="rId320" Type="http://schemas.openxmlformats.org/officeDocument/2006/relationships/customXml" Target="../ink/ink1109.xml"/><Relationship Id="rId80" Type="http://schemas.openxmlformats.org/officeDocument/2006/relationships/customXml" Target="../ink/ink989.xml"/><Relationship Id="rId155" Type="http://schemas.openxmlformats.org/officeDocument/2006/relationships/image" Target="../media/image6420.png"/><Relationship Id="rId176" Type="http://schemas.openxmlformats.org/officeDocument/2006/relationships/customXml" Target="../ink/ink1037.xml"/><Relationship Id="rId197" Type="http://schemas.openxmlformats.org/officeDocument/2006/relationships/image" Target="../media/image6630.png"/><Relationship Id="rId341" Type="http://schemas.openxmlformats.org/officeDocument/2006/relationships/image" Target="../media/image1092.png"/><Relationship Id="rId201" Type="http://schemas.openxmlformats.org/officeDocument/2006/relationships/image" Target="../media/image6650.png"/><Relationship Id="rId222" Type="http://schemas.openxmlformats.org/officeDocument/2006/relationships/customXml" Target="../ink/ink1060.xml"/><Relationship Id="rId243" Type="http://schemas.openxmlformats.org/officeDocument/2006/relationships/image" Target="../media/image6860.png"/><Relationship Id="rId264" Type="http://schemas.openxmlformats.org/officeDocument/2006/relationships/customXml" Target="../ink/ink1081.xml"/><Relationship Id="rId285" Type="http://schemas.openxmlformats.org/officeDocument/2006/relationships/image" Target="../media/image1064.png"/><Relationship Id="rId17" Type="http://schemas.openxmlformats.org/officeDocument/2006/relationships/image" Target="../media/image5730.png"/><Relationship Id="rId38" Type="http://schemas.openxmlformats.org/officeDocument/2006/relationships/customXml" Target="../ink/ink968.xml"/><Relationship Id="rId59" Type="http://schemas.openxmlformats.org/officeDocument/2006/relationships/image" Target="../media/image5940.png"/><Relationship Id="rId103" Type="http://schemas.openxmlformats.org/officeDocument/2006/relationships/image" Target="../media/image6160.png"/><Relationship Id="rId124" Type="http://schemas.openxmlformats.org/officeDocument/2006/relationships/customXml" Target="../ink/ink1011.xml"/><Relationship Id="rId310" Type="http://schemas.openxmlformats.org/officeDocument/2006/relationships/customXml" Target="../ink/ink1104.xml"/><Relationship Id="rId70" Type="http://schemas.openxmlformats.org/officeDocument/2006/relationships/customXml" Target="../ink/ink984.xml"/><Relationship Id="rId91" Type="http://schemas.openxmlformats.org/officeDocument/2006/relationships/image" Target="../media/image6100.png"/><Relationship Id="rId145" Type="http://schemas.openxmlformats.org/officeDocument/2006/relationships/image" Target="../media/image6370.png"/><Relationship Id="rId166" Type="http://schemas.openxmlformats.org/officeDocument/2006/relationships/customXml" Target="../ink/ink1032.xml"/><Relationship Id="rId187" Type="http://schemas.openxmlformats.org/officeDocument/2006/relationships/image" Target="../media/image6580.png"/><Relationship Id="rId331" Type="http://schemas.openxmlformats.org/officeDocument/2006/relationships/image" Target="../media/image1087.png"/><Relationship Id="rId352" Type="http://schemas.openxmlformats.org/officeDocument/2006/relationships/customXml" Target="../ink/ink112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55.xml"/><Relationship Id="rId233" Type="http://schemas.openxmlformats.org/officeDocument/2006/relationships/image" Target="../media/image6810.png"/><Relationship Id="rId254" Type="http://schemas.openxmlformats.org/officeDocument/2006/relationships/customXml" Target="../ink/ink1076.xml"/><Relationship Id="rId28" Type="http://schemas.openxmlformats.org/officeDocument/2006/relationships/customXml" Target="../ink/ink963.xml"/><Relationship Id="rId49" Type="http://schemas.openxmlformats.org/officeDocument/2006/relationships/image" Target="../media/image5890.png"/><Relationship Id="rId114" Type="http://schemas.openxmlformats.org/officeDocument/2006/relationships/customXml" Target="../ink/ink1006.xml"/><Relationship Id="rId275" Type="http://schemas.openxmlformats.org/officeDocument/2006/relationships/image" Target="../media/image7020.png"/><Relationship Id="rId296" Type="http://schemas.openxmlformats.org/officeDocument/2006/relationships/customXml" Target="../ink/ink1097.xml"/><Relationship Id="rId300" Type="http://schemas.openxmlformats.org/officeDocument/2006/relationships/customXml" Target="../ink/ink1099.xml"/><Relationship Id="rId60" Type="http://schemas.openxmlformats.org/officeDocument/2006/relationships/customXml" Target="../ink/ink979.xml"/><Relationship Id="rId81" Type="http://schemas.openxmlformats.org/officeDocument/2006/relationships/image" Target="../media/image6050.png"/><Relationship Id="rId135" Type="http://schemas.openxmlformats.org/officeDocument/2006/relationships/image" Target="../media/image6320.png"/><Relationship Id="rId156" Type="http://schemas.openxmlformats.org/officeDocument/2006/relationships/customXml" Target="../ink/ink1027.xml"/><Relationship Id="rId177" Type="http://schemas.openxmlformats.org/officeDocument/2006/relationships/image" Target="../media/image6530.png"/><Relationship Id="rId198" Type="http://schemas.openxmlformats.org/officeDocument/2006/relationships/customXml" Target="../ink/ink1048.xml"/><Relationship Id="rId321" Type="http://schemas.openxmlformats.org/officeDocument/2006/relationships/image" Target="../media/image1082.png"/><Relationship Id="rId342" Type="http://schemas.openxmlformats.org/officeDocument/2006/relationships/customXml" Target="../ink/ink1120.xml"/><Relationship Id="rId202" Type="http://schemas.openxmlformats.org/officeDocument/2006/relationships/customXml" Target="../ink/ink1050.xml"/><Relationship Id="rId223" Type="http://schemas.openxmlformats.org/officeDocument/2006/relationships/image" Target="../media/image6760.png"/><Relationship Id="rId244" Type="http://schemas.openxmlformats.org/officeDocument/2006/relationships/customXml" Target="../ink/ink1071.xml"/><Relationship Id="rId18" Type="http://schemas.openxmlformats.org/officeDocument/2006/relationships/customXml" Target="../ink/ink958.xml"/><Relationship Id="rId39" Type="http://schemas.openxmlformats.org/officeDocument/2006/relationships/image" Target="../media/image5840.png"/><Relationship Id="rId265" Type="http://schemas.openxmlformats.org/officeDocument/2006/relationships/image" Target="../media/image6970.png"/><Relationship Id="rId286" Type="http://schemas.openxmlformats.org/officeDocument/2006/relationships/customXml" Target="../ink/ink1092.xml"/><Relationship Id="rId50" Type="http://schemas.openxmlformats.org/officeDocument/2006/relationships/customXml" Target="../ink/ink974.xml"/><Relationship Id="rId104" Type="http://schemas.openxmlformats.org/officeDocument/2006/relationships/customXml" Target="../ink/ink1001.xml"/><Relationship Id="rId125" Type="http://schemas.openxmlformats.org/officeDocument/2006/relationships/image" Target="../media/image6270.png"/><Relationship Id="rId146" Type="http://schemas.openxmlformats.org/officeDocument/2006/relationships/customXml" Target="../ink/ink1022.xml"/><Relationship Id="rId167" Type="http://schemas.openxmlformats.org/officeDocument/2006/relationships/image" Target="../media/image6480.png"/><Relationship Id="rId188" Type="http://schemas.openxmlformats.org/officeDocument/2006/relationships/customXml" Target="../ink/ink1043.xml"/><Relationship Id="rId311" Type="http://schemas.openxmlformats.org/officeDocument/2006/relationships/image" Target="../media/image1077.png"/><Relationship Id="rId332" Type="http://schemas.openxmlformats.org/officeDocument/2006/relationships/customXml" Target="../ink/ink1115.xml"/><Relationship Id="rId353" Type="http://schemas.openxmlformats.org/officeDocument/2006/relationships/image" Target="../media/image1098.png"/><Relationship Id="rId71" Type="http://schemas.openxmlformats.org/officeDocument/2006/relationships/image" Target="../media/image6000.png"/><Relationship Id="rId92" Type="http://schemas.openxmlformats.org/officeDocument/2006/relationships/customXml" Target="../ink/ink995.xml"/><Relationship Id="rId213" Type="http://schemas.openxmlformats.org/officeDocument/2006/relationships/image" Target="../media/image6710.png"/><Relationship Id="rId234" Type="http://schemas.openxmlformats.org/officeDocument/2006/relationships/customXml" Target="../ink/ink1066.xml"/><Relationship Id="rId2" Type="http://schemas.openxmlformats.org/officeDocument/2006/relationships/customXml" Target="../ink/ink950.xml"/><Relationship Id="rId29" Type="http://schemas.openxmlformats.org/officeDocument/2006/relationships/image" Target="../media/image5790.png"/><Relationship Id="rId255" Type="http://schemas.openxmlformats.org/officeDocument/2006/relationships/image" Target="../media/image6920.png"/><Relationship Id="rId276" Type="http://schemas.openxmlformats.org/officeDocument/2006/relationships/customXml" Target="../ink/ink1087.xml"/><Relationship Id="rId297" Type="http://schemas.openxmlformats.org/officeDocument/2006/relationships/image" Target="../media/image1070.png"/><Relationship Id="rId40" Type="http://schemas.openxmlformats.org/officeDocument/2006/relationships/customXml" Target="../ink/ink969.xml"/><Relationship Id="rId115" Type="http://schemas.openxmlformats.org/officeDocument/2006/relationships/image" Target="../media/image6220.png"/><Relationship Id="rId136" Type="http://schemas.openxmlformats.org/officeDocument/2006/relationships/customXml" Target="../ink/ink1017.xml"/><Relationship Id="rId157" Type="http://schemas.openxmlformats.org/officeDocument/2006/relationships/image" Target="../media/image6430.png"/><Relationship Id="rId178" Type="http://schemas.openxmlformats.org/officeDocument/2006/relationships/customXml" Target="../ink/ink1038.xml"/><Relationship Id="rId301" Type="http://schemas.openxmlformats.org/officeDocument/2006/relationships/image" Target="../media/image1072.png"/><Relationship Id="rId322" Type="http://schemas.openxmlformats.org/officeDocument/2006/relationships/customXml" Target="../ink/ink1110.xml"/><Relationship Id="rId343" Type="http://schemas.openxmlformats.org/officeDocument/2006/relationships/image" Target="../media/image1093.png"/><Relationship Id="rId61" Type="http://schemas.openxmlformats.org/officeDocument/2006/relationships/image" Target="../media/image5950.png"/><Relationship Id="rId82" Type="http://schemas.openxmlformats.org/officeDocument/2006/relationships/customXml" Target="../ink/ink990.xml"/><Relationship Id="rId199" Type="http://schemas.openxmlformats.org/officeDocument/2006/relationships/image" Target="../media/image6640.png"/><Relationship Id="rId203" Type="http://schemas.openxmlformats.org/officeDocument/2006/relationships/image" Target="../media/image6660.png"/><Relationship Id="rId19" Type="http://schemas.openxmlformats.org/officeDocument/2006/relationships/image" Target="../media/image5740.png"/><Relationship Id="rId224" Type="http://schemas.openxmlformats.org/officeDocument/2006/relationships/customXml" Target="../ink/ink1061.xml"/><Relationship Id="rId245" Type="http://schemas.openxmlformats.org/officeDocument/2006/relationships/image" Target="../media/image6870.png"/><Relationship Id="rId266" Type="http://schemas.openxmlformats.org/officeDocument/2006/relationships/customXml" Target="../ink/ink1082.xml"/><Relationship Id="rId287" Type="http://schemas.openxmlformats.org/officeDocument/2006/relationships/image" Target="../media/image1065.png"/><Relationship Id="rId30" Type="http://schemas.openxmlformats.org/officeDocument/2006/relationships/customXml" Target="../ink/ink964.xml"/><Relationship Id="rId105" Type="http://schemas.openxmlformats.org/officeDocument/2006/relationships/image" Target="../media/image6170.png"/><Relationship Id="rId126" Type="http://schemas.openxmlformats.org/officeDocument/2006/relationships/customXml" Target="../ink/ink1012.xml"/><Relationship Id="rId147" Type="http://schemas.openxmlformats.org/officeDocument/2006/relationships/image" Target="../media/image6380.png"/><Relationship Id="rId168" Type="http://schemas.openxmlformats.org/officeDocument/2006/relationships/customXml" Target="../ink/ink1033.xml"/><Relationship Id="rId312" Type="http://schemas.openxmlformats.org/officeDocument/2006/relationships/customXml" Target="../ink/ink1105.xml"/><Relationship Id="rId333" Type="http://schemas.openxmlformats.org/officeDocument/2006/relationships/image" Target="../media/image1088.png"/><Relationship Id="rId354" Type="http://schemas.openxmlformats.org/officeDocument/2006/relationships/customXml" Target="../ink/ink1126.xml"/><Relationship Id="rId51" Type="http://schemas.openxmlformats.org/officeDocument/2006/relationships/image" Target="../media/image5900.png"/><Relationship Id="rId72" Type="http://schemas.openxmlformats.org/officeDocument/2006/relationships/customXml" Target="../ink/ink985.xml"/><Relationship Id="rId93" Type="http://schemas.openxmlformats.org/officeDocument/2006/relationships/image" Target="../media/image6110.png"/><Relationship Id="rId189" Type="http://schemas.openxmlformats.org/officeDocument/2006/relationships/image" Target="../media/image6590.png"/><Relationship Id="rId3" Type="http://schemas.openxmlformats.org/officeDocument/2006/relationships/image" Target="../media/image5660.png"/><Relationship Id="rId214" Type="http://schemas.openxmlformats.org/officeDocument/2006/relationships/customXml" Target="../ink/ink1056.xml"/><Relationship Id="rId235" Type="http://schemas.openxmlformats.org/officeDocument/2006/relationships/image" Target="../media/image6820.png"/><Relationship Id="rId256" Type="http://schemas.openxmlformats.org/officeDocument/2006/relationships/customXml" Target="../ink/ink1077.xml"/><Relationship Id="rId277" Type="http://schemas.openxmlformats.org/officeDocument/2006/relationships/image" Target="../media/image7030.png"/><Relationship Id="rId298" Type="http://schemas.openxmlformats.org/officeDocument/2006/relationships/customXml" Target="../ink/ink1098.xml"/><Relationship Id="rId116" Type="http://schemas.openxmlformats.org/officeDocument/2006/relationships/customXml" Target="../ink/ink1007.xml"/><Relationship Id="rId137" Type="http://schemas.openxmlformats.org/officeDocument/2006/relationships/image" Target="../media/image6330.png"/><Relationship Id="rId158" Type="http://schemas.openxmlformats.org/officeDocument/2006/relationships/customXml" Target="../ink/ink1028.xml"/><Relationship Id="rId302" Type="http://schemas.openxmlformats.org/officeDocument/2006/relationships/customXml" Target="../ink/ink1100.xml"/><Relationship Id="rId323" Type="http://schemas.openxmlformats.org/officeDocument/2006/relationships/image" Target="../media/image1083.png"/><Relationship Id="rId344" Type="http://schemas.openxmlformats.org/officeDocument/2006/relationships/customXml" Target="../ink/ink1121.xml"/><Relationship Id="rId20" Type="http://schemas.openxmlformats.org/officeDocument/2006/relationships/customXml" Target="../ink/ink959.xml"/><Relationship Id="rId41" Type="http://schemas.openxmlformats.org/officeDocument/2006/relationships/image" Target="../media/image5850.png"/><Relationship Id="rId62" Type="http://schemas.openxmlformats.org/officeDocument/2006/relationships/customXml" Target="../ink/ink980.xml"/><Relationship Id="rId83" Type="http://schemas.openxmlformats.org/officeDocument/2006/relationships/image" Target="../media/image6060.png"/><Relationship Id="rId179" Type="http://schemas.openxmlformats.org/officeDocument/2006/relationships/image" Target="../media/image6540.png"/><Relationship Id="rId190" Type="http://schemas.openxmlformats.org/officeDocument/2006/relationships/customXml" Target="../ink/ink1044.xml"/><Relationship Id="rId204" Type="http://schemas.openxmlformats.org/officeDocument/2006/relationships/customXml" Target="../ink/ink1051.xml"/><Relationship Id="rId225" Type="http://schemas.openxmlformats.org/officeDocument/2006/relationships/image" Target="../media/image6770.png"/><Relationship Id="rId246" Type="http://schemas.openxmlformats.org/officeDocument/2006/relationships/customXml" Target="../ink/ink1072.xml"/><Relationship Id="rId267" Type="http://schemas.openxmlformats.org/officeDocument/2006/relationships/image" Target="../media/image6980.png"/><Relationship Id="rId288" Type="http://schemas.openxmlformats.org/officeDocument/2006/relationships/customXml" Target="../ink/ink1093.xml"/><Relationship Id="rId106" Type="http://schemas.openxmlformats.org/officeDocument/2006/relationships/customXml" Target="../ink/ink1002.xml"/><Relationship Id="rId127" Type="http://schemas.openxmlformats.org/officeDocument/2006/relationships/image" Target="../media/image6280.png"/><Relationship Id="rId313" Type="http://schemas.openxmlformats.org/officeDocument/2006/relationships/image" Target="../media/image1078.png"/><Relationship Id="rId10" Type="http://schemas.openxmlformats.org/officeDocument/2006/relationships/customXml" Target="../ink/ink954.xml"/><Relationship Id="rId31" Type="http://schemas.openxmlformats.org/officeDocument/2006/relationships/image" Target="../media/image5800.png"/><Relationship Id="rId52" Type="http://schemas.openxmlformats.org/officeDocument/2006/relationships/customXml" Target="../ink/ink975.xml"/><Relationship Id="rId73" Type="http://schemas.openxmlformats.org/officeDocument/2006/relationships/image" Target="../media/image6010.png"/><Relationship Id="rId94" Type="http://schemas.openxmlformats.org/officeDocument/2006/relationships/customXml" Target="../ink/ink996.xml"/><Relationship Id="rId148" Type="http://schemas.openxmlformats.org/officeDocument/2006/relationships/customXml" Target="../ink/ink1023.xml"/><Relationship Id="rId169" Type="http://schemas.openxmlformats.org/officeDocument/2006/relationships/image" Target="../media/image6490.png"/><Relationship Id="rId334" Type="http://schemas.openxmlformats.org/officeDocument/2006/relationships/customXml" Target="../ink/ink1116.xml"/><Relationship Id="rId355" Type="http://schemas.openxmlformats.org/officeDocument/2006/relationships/image" Target="../media/image1099.png"/><Relationship Id="rId4" Type="http://schemas.openxmlformats.org/officeDocument/2006/relationships/customXml" Target="../ink/ink951.xml"/><Relationship Id="rId180" Type="http://schemas.openxmlformats.org/officeDocument/2006/relationships/customXml" Target="../ink/ink1039.xml"/><Relationship Id="rId215" Type="http://schemas.openxmlformats.org/officeDocument/2006/relationships/image" Target="../media/image6720.png"/><Relationship Id="rId236" Type="http://schemas.openxmlformats.org/officeDocument/2006/relationships/customXml" Target="../ink/ink1067.xml"/><Relationship Id="rId257" Type="http://schemas.openxmlformats.org/officeDocument/2006/relationships/image" Target="../media/image6930.png"/><Relationship Id="rId278" Type="http://schemas.openxmlformats.org/officeDocument/2006/relationships/customXml" Target="../ink/ink1088.xml"/><Relationship Id="rId303" Type="http://schemas.openxmlformats.org/officeDocument/2006/relationships/image" Target="../media/image1073.png"/><Relationship Id="rId42" Type="http://schemas.openxmlformats.org/officeDocument/2006/relationships/customXml" Target="../ink/ink970.xml"/><Relationship Id="rId84" Type="http://schemas.openxmlformats.org/officeDocument/2006/relationships/customXml" Target="../ink/ink991.xml"/><Relationship Id="rId138" Type="http://schemas.openxmlformats.org/officeDocument/2006/relationships/customXml" Target="../ink/ink1018.xml"/><Relationship Id="rId345" Type="http://schemas.openxmlformats.org/officeDocument/2006/relationships/image" Target="../media/image1094.png"/><Relationship Id="rId191" Type="http://schemas.openxmlformats.org/officeDocument/2006/relationships/image" Target="../media/image6600.png"/><Relationship Id="rId205" Type="http://schemas.openxmlformats.org/officeDocument/2006/relationships/image" Target="../media/image6670.png"/><Relationship Id="rId247" Type="http://schemas.openxmlformats.org/officeDocument/2006/relationships/image" Target="../media/image6880.png"/><Relationship Id="rId107" Type="http://schemas.openxmlformats.org/officeDocument/2006/relationships/image" Target="../media/image6180.png"/><Relationship Id="rId289" Type="http://schemas.openxmlformats.org/officeDocument/2006/relationships/image" Target="../media/image1066.png"/><Relationship Id="rId11" Type="http://schemas.openxmlformats.org/officeDocument/2006/relationships/image" Target="../media/image5700.png"/><Relationship Id="rId53" Type="http://schemas.openxmlformats.org/officeDocument/2006/relationships/image" Target="../media/image5910.png"/><Relationship Id="rId149" Type="http://schemas.openxmlformats.org/officeDocument/2006/relationships/image" Target="../media/image6390.png"/><Relationship Id="rId314" Type="http://schemas.openxmlformats.org/officeDocument/2006/relationships/customXml" Target="../ink/ink1106.xml"/><Relationship Id="rId356" Type="http://schemas.openxmlformats.org/officeDocument/2006/relationships/customXml" Target="../ink/ink1127.xml"/><Relationship Id="rId95" Type="http://schemas.openxmlformats.org/officeDocument/2006/relationships/image" Target="../media/image6120.png"/><Relationship Id="rId160" Type="http://schemas.openxmlformats.org/officeDocument/2006/relationships/customXml" Target="../ink/ink1029.xml"/><Relationship Id="rId216" Type="http://schemas.openxmlformats.org/officeDocument/2006/relationships/customXml" Target="../ink/ink1057.xml"/><Relationship Id="rId258" Type="http://schemas.openxmlformats.org/officeDocument/2006/relationships/customXml" Target="../ink/ink1078.xml"/><Relationship Id="rId22" Type="http://schemas.openxmlformats.org/officeDocument/2006/relationships/customXml" Target="../ink/ink960.xml"/><Relationship Id="rId64" Type="http://schemas.openxmlformats.org/officeDocument/2006/relationships/customXml" Target="../ink/ink981.xml"/><Relationship Id="rId118" Type="http://schemas.openxmlformats.org/officeDocument/2006/relationships/customXml" Target="../ink/ink1008.xml"/><Relationship Id="rId325" Type="http://schemas.openxmlformats.org/officeDocument/2006/relationships/image" Target="../media/image1084.png"/><Relationship Id="rId171" Type="http://schemas.openxmlformats.org/officeDocument/2006/relationships/image" Target="../media/image6500.png"/><Relationship Id="rId227" Type="http://schemas.openxmlformats.org/officeDocument/2006/relationships/image" Target="../media/image6780.png"/><Relationship Id="rId269" Type="http://schemas.openxmlformats.org/officeDocument/2006/relationships/image" Target="../media/image6990.png"/><Relationship Id="rId33" Type="http://schemas.openxmlformats.org/officeDocument/2006/relationships/image" Target="../media/image5810.png"/><Relationship Id="rId129" Type="http://schemas.openxmlformats.org/officeDocument/2006/relationships/image" Target="../media/image6290.png"/><Relationship Id="rId280" Type="http://schemas.openxmlformats.org/officeDocument/2006/relationships/customXml" Target="../ink/ink1089.xml"/><Relationship Id="rId336" Type="http://schemas.openxmlformats.org/officeDocument/2006/relationships/customXml" Target="../ink/ink1117.xml"/><Relationship Id="rId75" Type="http://schemas.openxmlformats.org/officeDocument/2006/relationships/image" Target="../media/image6020.png"/><Relationship Id="rId140" Type="http://schemas.openxmlformats.org/officeDocument/2006/relationships/customXml" Target="../ink/ink1019.xml"/><Relationship Id="rId182" Type="http://schemas.openxmlformats.org/officeDocument/2006/relationships/customXml" Target="../ink/ink1040.xml"/><Relationship Id="rId6" Type="http://schemas.openxmlformats.org/officeDocument/2006/relationships/customXml" Target="../ink/ink952.xml"/><Relationship Id="rId238" Type="http://schemas.openxmlformats.org/officeDocument/2006/relationships/customXml" Target="../ink/ink1068.xml"/><Relationship Id="rId291" Type="http://schemas.openxmlformats.org/officeDocument/2006/relationships/image" Target="../media/image1067.png"/><Relationship Id="rId305" Type="http://schemas.openxmlformats.org/officeDocument/2006/relationships/image" Target="../media/image1074.png"/><Relationship Id="rId347" Type="http://schemas.openxmlformats.org/officeDocument/2006/relationships/image" Target="../media/image1095.png"/><Relationship Id="rId44" Type="http://schemas.openxmlformats.org/officeDocument/2006/relationships/customXml" Target="../ink/ink971.xml"/><Relationship Id="rId86" Type="http://schemas.openxmlformats.org/officeDocument/2006/relationships/customXml" Target="../ink/ink992.xml"/><Relationship Id="rId151" Type="http://schemas.openxmlformats.org/officeDocument/2006/relationships/image" Target="../media/image6400.png"/><Relationship Id="rId193" Type="http://schemas.openxmlformats.org/officeDocument/2006/relationships/image" Target="../media/image6610.png"/><Relationship Id="rId207" Type="http://schemas.openxmlformats.org/officeDocument/2006/relationships/image" Target="../media/image6680.png"/><Relationship Id="rId249" Type="http://schemas.openxmlformats.org/officeDocument/2006/relationships/image" Target="../media/image6890.png"/><Relationship Id="rId13" Type="http://schemas.openxmlformats.org/officeDocument/2006/relationships/image" Target="../media/image5710.png"/><Relationship Id="rId109" Type="http://schemas.openxmlformats.org/officeDocument/2006/relationships/image" Target="../media/image6190.png"/><Relationship Id="rId260" Type="http://schemas.openxmlformats.org/officeDocument/2006/relationships/customXml" Target="../ink/ink1079.xml"/><Relationship Id="rId316" Type="http://schemas.openxmlformats.org/officeDocument/2006/relationships/customXml" Target="../ink/ink1107.xml"/><Relationship Id="rId55" Type="http://schemas.openxmlformats.org/officeDocument/2006/relationships/image" Target="../media/image5920.png"/><Relationship Id="rId97" Type="http://schemas.openxmlformats.org/officeDocument/2006/relationships/image" Target="../media/image6130.png"/><Relationship Id="rId120" Type="http://schemas.openxmlformats.org/officeDocument/2006/relationships/customXml" Target="../ink/ink1009.xml"/><Relationship Id="rId358" Type="http://schemas.openxmlformats.org/officeDocument/2006/relationships/customXml" Target="../ink/ink1128.xml"/><Relationship Id="rId162" Type="http://schemas.openxmlformats.org/officeDocument/2006/relationships/customXml" Target="../ink/ink1030.xml"/><Relationship Id="rId218" Type="http://schemas.openxmlformats.org/officeDocument/2006/relationships/customXml" Target="../ink/ink1058.xml"/><Relationship Id="rId271" Type="http://schemas.openxmlformats.org/officeDocument/2006/relationships/image" Target="../media/image7000.png"/><Relationship Id="rId24" Type="http://schemas.openxmlformats.org/officeDocument/2006/relationships/customXml" Target="../ink/ink961.xml"/><Relationship Id="rId66" Type="http://schemas.openxmlformats.org/officeDocument/2006/relationships/customXml" Target="../ink/ink982.xml"/><Relationship Id="rId131" Type="http://schemas.openxmlformats.org/officeDocument/2006/relationships/image" Target="../media/image6300.png"/><Relationship Id="rId327" Type="http://schemas.openxmlformats.org/officeDocument/2006/relationships/image" Target="../media/image1085.png"/><Relationship Id="rId173" Type="http://schemas.openxmlformats.org/officeDocument/2006/relationships/image" Target="../media/image6510.png"/><Relationship Id="rId229" Type="http://schemas.openxmlformats.org/officeDocument/2006/relationships/image" Target="../media/image6790.png"/><Relationship Id="rId240" Type="http://schemas.openxmlformats.org/officeDocument/2006/relationships/customXml" Target="../ink/ink1069.xml"/><Relationship Id="rId35" Type="http://schemas.openxmlformats.org/officeDocument/2006/relationships/image" Target="../media/image5820.png"/><Relationship Id="rId77" Type="http://schemas.openxmlformats.org/officeDocument/2006/relationships/image" Target="../media/image6030.png"/><Relationship Id="rId100" Type="http://schemas.openxmlformats.org/officeDocument/2006/relationships/customXml" Target="../ink/ink999.xml"/><Relationship Id="rId282" Type="http://schemas.openxmlformats.org/officeDocument/2006/relationships/customXml" Target="../ink/ink1090.xml"/><Relationship Id="rId338" Type="http://schemas.openxmlformats.org/officeDocument/2006/relationships/customXml" Target="../ink/ink1118.xml"/><Relationship Id="rId8" Type="http://schemas.openxmlformats.org/officeDocument/2006/relationships/customXml" Target="../ink/ink953.xml"/><Relationship Id="rId142" Type="http://schemas.openxmlformats.org/officeDocument/2006/relationships/customXml" Target="../ink/ink1020.xml"/><Relationship Id="rId184" Type="http://schemas.openxmlformats.org/officeDocument/2006/relationships/customXml" Target="../ink/ink1041.xml"/><Relationship Id="rId251" Type="http://schemas.openxmlformats.org/officeDocument/2006/relationships/image" Target="../media/image69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4E1B-B9A0-53CB-47B0-25D1F4C30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Beta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CD231-443C-CBE6-552F-535861B84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Types of Beta decay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Energy diagrams</a:t>
            </a:r>
          </a:p>
        </p:txBody>
      </p:sp>
    </p:spTree>
    <p:extLst>
      <p:ext uri="{BB962C8B-B14F-4D97-AF65-F5344CB8AC3E}">
        <p14:creationId xmlns:p14="http://schemas.microsoft.com/office/powerpoint/2010/main" val="249370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EFB5F29-4DBD-5ECB-F5E3-2DA6577B2AF4}"/>
              </a:ext>
            </a:extLst>
          </p:cNvPr>
          <p:cNvGrpSpPr/>
          <p:nvPr/>
        </p:nvGrpSpPr>
        <p:grpSpPr>
          <a:xfrm>
            <a:off x="518290" y="74609"/>
            <a:ext cx="3753720" cy="534240"/>
            <a:chOff x="518290" y="74609"/>
            <a:chExt cx="3753720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E9DFC95-F45F-0969-AAD5-D0A3384B8D70}"/>
                    </a:ext>
                  </a:extLst>
                </p14:cNvPr>
                <p14:cNvContentPartPr/>
                <p14:nvPr/>
              </p14:nvContentPartPr>
              <p14:xfrm>
                <a:off x="518290" y="124649"/>
                <a:ext cx="1407600" cy="484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E9DFC95-F45F-0969-AAD5-D0A3384B8D7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9290" y="115649"/>
                  <a:ext cx="142524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FB62534-00D2-DB38-61A9-4B0D3AE028DA}"/>
                    </a:ext>
                  </a:extLst>
                </p14:cNvPr>
                <p14:cNvContentPartPr/>
                <p14:nvPr/>
              </p14:nvContentPartPr>
              <p14:xfrm>
                <a:off x="1369690" y="161009"/>
                <a:ext cx="320400" cy="85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FB62534-00D2-DB38-61A9-4B0D3AE028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60690" y="152369"/>
                  <a:ext cx="338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62E69D0-98AB-8D74-5593-45C3584DA55B}"/>
                    </a:ext>
                  </a:extLst>
                </p14:cNvPr>
                <p14:cNvContentPartPr/>
                <p14:nvPr/>
              </p14:nvContentPartPr>
              <p14:xfrm>
                <a:off x="2212810" y="141929"/>
                <a:ext cx="200520" cy="355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62E69D0-98AB-8D74-5593-45C3584DA5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04170" y="132929"/>
                  <a:ext cx="2181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A0E4BD3-15D8-3C81-4DBA-8B8AF8E1EA26}"/>
                    </a:ext>
                  </a:extLst>
                </p14:cNvPr>
                <p14:cNvContentPartPr/>
                <p14:nvPr/>
              </p14:nvContentPartPr>
              <p14:xfrm>
                <a:off x="2615290" y="102689"/>
                <a:ext cx="245160" cy="379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A0E4BD3-15D8-3C81-4DBA-8B8AF8E1EA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06650" y="93689"/>
                  <a:ext cx="2628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27048E7-8FA0-A6D4-282C-534856902E8F}"/>
                    </a:ext>
                  </a:extLst>
                </p14:cNvPr>
                <p14:cNvContentPartPr/>
                <p14:nvPr/>
              </p14:nvContentPartPr>
              <p14:xfrm>
                <a:off x="2972770" y="253169"/>
                <a:ext cx="137160" cy="22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27048E7-8FA0-A6D4-282C-534856902E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4130" y="244529"/>
                  <a:ext cx="154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AD5A057-C5ED-74FF-E792-93AF4A5CF1A3}"/>
                    </a:ext>
                  </a:extLst>
                </p14:cNvPr>
                <p14:cNvContentPartPr/>
                <p14:nvPr/>
              </p14:nvContentPartPr>
              <p14:xfrm>
                <a:off x="3213970" y="74609"/>
                <a:ext cx="1058040" cy="520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AD5A057-C5ED-74FF-E792-93AF4A5CF1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04970" y="65609"/>
                  <a:ext cx="1075680" cy="53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BD9C93-0372-F18B-D950-3FA75020C91D}"/>
              </a:ext>
            </a:extLst>
          </p:cNvPr>
          <p:cNvGrpSpPr/>
          <p:nvPr/>
        </p:nvGrpSpPr>
        <p:grpSpPr>
          <a:xfrm>
            <a:off x="400210" y="519929"/>
            <a:ext cx="3005280" cy="578160"/>
            <a:chOff x="400210" y="519929"/>
            <a:chExt cx="300528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D93A824-B749-23FB-7821-88371EC5E01D}"/>
                    </a:ext>
                  </a:extLst>
                </p14:cNvPr>
                <p14:cNvContentPartPr/>
                <p14:nvPr/>
              </p14:nvContentPartPr>
              <p14:xfrm>
                <a:off x="1464370" y="519929"/>
                <a:ext cx="1941120" cy="351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D93A824-B749-23FB-7821-88371EC5E0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46730" y="502289"/>
                  <a:ext cx="1976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3C2B8E-E695-050F-2F37-A5E3A1E8AE24}"/>
                    </a:ext>
                  </a:extLst>
                </p14:cNvPr>
                <p14:cNvContentPartPr/>
                <p14:nvPr/>
              </p14:nvContentPartPr>
              <p14:xfrm>
                <a:off x="3147730" y="656369"/>
                <a:ext cx="29520" cy="39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3C2B8E-E695-050F-2F37-A5E3A1E8AE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29730" y="638369"/>
                  <a:ext cx="65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C5548A-0FC2-12F5-5E9B-8B72F01BFC88}"/>
                    </a:ext>
                  </a:extLst>
                </p14:cNvPr>
                <p14:cNvContentPartPr/>
                <p14:nvPr/>
              </p14:nvContentPartPr>
              <p14:xfrm>
                <a:off x="2869450" y="631889"/>
                <a:ext cx="252720" cy="6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C5548A-0FC2-12F5-5E9B-8B72F01BFC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51810" y="613889"/>
                  <a:ext cx="288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B3340C-0C23-BF2E-AC6D-A70F20F37EEF}"/>
                    </a:ext>
                  </a:extLst>
                </p14:cNvPr>
                <p14:cNvContentPartPr/>
                <p14:nvPr/>
              </p14:nvContentPartPr>
              <p14:xfrm>
                <a:off x="400210" y="626129"/>
                <a:ext cx="920520" cy="47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B3340C-0C23-BF2E-AC6D-A70F20F37EE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2210" y="608489"/>
                  <a:ext cx="956160" cy="50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05ACE4-8FF9-85B1-1622-C7EC85E9FA4E}"/>
              </a:ext>
            </a:extLst>
          </p:cNvPr>
          <p:cNvGrpSpPr/>
          <p:nvPr/>
        </p:nvGrpSpPr>
        <p:grpSpPr>
          <a:xfrm>
            <a:off x="1694050" y="1035089"/>
            <a:ext cx="914040" cy="537120"/>
            <a:chOff x="1694050" y="1035089"/>
            <a:chExt cx="91404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6EFB6C-2E3B-9488-8FF8-E2A820603048}"/>
                    </a:ext>
                  </a:extLst>
                </p14:cNvPr>
                <p14:cNvContentPartPr/>
                <p14:nvPr/>
              </p14:nvContentPartPr>
              <p14:xfrm>
                <a:off x="1694050" y="1101689"/>
                <a:ext cx="253440" cy="297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6EFB6C-2E3B-9488-8FF8-E2A8206030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85410" y="1092689"/>
                  <a:ext cx="271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95134E-19E4-4617-2CA5-C794FFE4E439}"/>
                    </a:ext>
                  </a:extLst>
                </p14:cNvPr>
                <p14:cNvContentPartPr/>
                <p14:nvPr/>
              </p14:nvContentPartPr>
              <p14:xfrm>
                <a:off x="2008330" y="1349009"/>
                <a:ext cx="139320" cy="223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95134E-19E4-4617-2CA5-C794FFE4E4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99330" y="1340369"/>
                  <a:ext cx="156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3DB6874-FB4F-C76B-567A-CE9624D3835E}"/>
                    </a:ext>
                  </a:extLst>
                </p14:cNvPr>
                <p14:cNvContentPartPr/>
                <p14:nvPr/>
              </p14:nvContentPartPr>
              <p14:xfrm>
                <a:off x="2087890" y="1035089"/>
                <a:ext cx="60120" cy="79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3DB6874-FB4F-C76B-567A-CE9624D383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79250" y="1026089"/>
                  <a:ext cx="77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0375AFF-0581-68F7-4966-6C6A8684A023}"/>
                    </a:ext>
                  </a:extLst>
                </p14:cNvPr>
                <p14:cNvContentPartPr/>
                <p14:nvPr/>
              </p14:nvContentPartPr>
              <p14:xfrm>
                <a:off x="2344570" y="1233449"/>
                <a:ext cx="128880" cy="153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0375AFF-0581-68F7-4966-6C6A8684A0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35570" y="1224449"/>
                  <a:ext cx="146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A9F38C-D89B-58A6-205A-209C3B4D62D0}"/>
                    </a:ext>
                  </a:extLst>
                </p14:cNvPr>
                <p14:cNvContentPartPr/>
                <p14:nvPr/>
              </p14:nvContentPartPr>
              <p14:xfrm>
                <a:off x="2484250" y="1079369"/>
                <a:ext cx="123840" cy="134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A9F38C-D89B-58A6-205A-209C3B4D62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75250" y="1070369"/>
                  <a:ext cx="1414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79C098-5503-AE76-DCD1-9C96842747DA}"/>
              </a:ext>
            </a:extLst>
          </p:cNvPr>
          <p:cNvGrpSpPr/>
          <p:nvPr/>
        </p:nvGrpSpPr>
        <p:grpSpPr>
          <a:xfrm>
            <a:off x="2952970" y="1021409"/>
            <a:ext cx="1317240" cy="553320"/>
            <a:chOff x="2952970" y="1021409"/>
            <a:chExt cx="131724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103AC66-2085-A0C6-0A48-F404767352E2}"/>
                    </a:ext>
                  </a:extLst>
                </p14:cNvPr>
                <p14:cNvContentPartPr/>
                <p14:nvPr/>
              </p14:nvContentPartPr>
              <p14:xfrm>
                <a:off x="2952970" y="1257569"/>
                <a:ext cx="209520" cy="24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103AC66-2085-A0C6-0A48-F404767352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43970" y="1248569"/>
                  <a:ext cx="227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605DD85-F6AF-7839-3BBC-862DF32D278B}"/>
                    </a:ext>
                  </a:extLst>
                </p14:cNvPr>
                <p14:cNvContentPartPr/>
                <p14:nvPr/>
              </p14:nvContentPartPr>
              <p14:xfrm>
                <a:off x="2977090" y="1335329"/>
                <a:ext cx="185760" cy="9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605DD85-F6AF-7839-3BBC-862DF32D27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68450" y="1326689"/>
                  <a:ext cx="203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0834B50-7AFD-956E-7251-EB7024EDA04D}"/>
                    </a:ext>
                  </a:extLst>
                </p14:cNvPr>
                <p14:cNvContentPartPr/>
                <p14:nvPr/>
              </p14:nvContentPartPr>
              <p14:xfrm>
                <a:off x="3360490" y="1115369"/>
                <a:ext cx="273240" cy="27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0834B50-7AFD-956E-7251-EB7024EDA0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51850" y="1106729"/>
                  <a:ext cx="290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314693D-005D-4908-8CAA-4D974A5958DC}"/>
                    </a:ext>
                  </a:extLst>
                </p14:cNvPr>
                <p14:cNvContentPartPr/>
                <p14:nvPr/>
              </p14:nvContentPartPr>
              <p14:xfrm>
                <a:off x="3686290" y="1361609"/>
                <a:ext cx="23400" cy="192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314693D-005D-4908-8CAA-4D974A5958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77650" y="1352969"/>
                  <a:ext cx="41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3A0FC6B-F81E-289A-F612-016A4E9CF87B}"/>
                    </a:ext>
                  </a:extLst>
                </p14:cNvPr>
                <p14:cNvContentPartPr/>
                <p14:nvPr/>
              </p14:nvContentPartPr>
              <p14:xfrm>
                <a:off x="3682330" y="1384289"/>
                <a:ext cx="157320" cy="19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3A0FC6B-F81E-289A-F612-016A4E9CF8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73690" y="1375289"/>
                  <a:ext cx="174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D42943C-A9F5-44B3-D120-90403C7CA03B}"/>
                    </a:ext>
                  </a:extLst>
                </p14:cNvPr>
                <p14:cNvContentPartPr/>
                <p14:nvPr/>
              </p14:nvContentPartPr>
              <p14:xfrm>
                <a:off x="3780970" y="1021409"/>
                <a:ext cx="64800" cy="85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D42943C-A9F5-44B3-D120-90403C7CA0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72330" y="1012769"/>
                  <a:ext cx="82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927253-B615-D7FB-3B38-4CE89C828B72}"/>
                    </a:ext>
                  </a:extLst>
                </p14:cNvPr>
                <p14:cNvContentPartPr/>
                <p14:nvPr/>
              </p14:nvContentPartPr>
              <p14:xfrm>
                <a:off x="3913450" y="1211489"/>
                <a:ext cx="201240" cy="135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927253-B615-D7FB-3B38-4CE89C828B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04450" y="1202489"/>
                  <a:ext cx="218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9D03487-4790-81EE-C2AF-5C372CB2CB60}"/>
                    </a:ext>
                  </a:extLst>
                </p14:cNvPr>
                <p14:cNvContentPartPr/>
                <p14:nvPr/>
              </p14:nvContentPartPr>
              <p14:xfrm>
                <a:off x="4132690" y="1066409"/>
                <a:ext cx="137520" cy="75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9D03487-4790-81EE-C2AF-5C372CB2CB6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24050" y="1057769"/>
                  <a:ext cx="1551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B87771D-3A7E-2D98-6F14-6D545068DC07}"/>
              </a:ext>
            </a:extLst>
          </p:cNvPr>
          <p:cNvGrpSpPr/>
          <p:nvPr/>
        </p:nvGrpSpPr>
        <p:grpSpPr>
          <a:xfrm>
            <a:off x="4602490" y="1072889"/>
            <a:ext cx="712440" cy="465480"/>
            <a:chOff x="4602490" y="1072889"/>
            <a:chExt cx="71244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4BA90A3-71C5-6DA9-4551-5DCC22187973}"/>
                    </a:ext>
                  </a:extLst>
                </p14:cNvPr>
                <p14:cNvContentPartPr/>
                <p14:nvPr/>
              </p14:nvContentPartPr>
              <p14:xfrm>
                <a:off x="4682410" y="1109609"/>
                <a:ext cx="28080" cy="227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4BA90A3-71C5-6DA9-4551-5DCC2218797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73410" y="1100969"/>
                  <a:ext cx="45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D25ABAB-B699-930D-8F6A-9BDD26B8E0D5}"/>
                    </a:ext>
                  </a:extLst>
                </p14:cNvPr>
                <p14:cNvContentPartPr/>
                <p14:nvPr/>
              </p14:nvContentPartPr>
              <p14:xfrm>
                <a:off x="4602490" y="1220489"/>
                <a:ext cx="236880" cy="29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D25ABAB-B699-930D-8F6A-9BDD26B8E0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93850" y="1211489"/>
                  <a:ext cx="254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B1B32A5-3F46-C22F-E6F7-1C1A71C1267B}"/>
                    </a:ext>
                  </a:extLst>
                </p14:cNvPr>
                <p14:cNvContentPartPr/>
                <p14:nvPr/>
              </p14:nvContentPartPr>
              <p14:xfrm>
                <a:off x="5063650" y="1090529"/>
                <a:ext cx="34560" cy="263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B1B32A5-3F46-C22F-E6F7-1C1A71C1267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55010" y="1081889"/>
                  <a:ext cx="522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45E38AB-5D16-435E-6C59-C61B2B28EA03}"/>
                    </a:ext>
                  </a:extLst>
                </p14:cNvPr>
                <p14:cNvContentPartPr/>
                <p14:nvPr/>
              </p14:nvContentPartPr>
              <p14:xfrm>
                <a:off x="4915690" y="1072889"/>
                <a:ext cx="358920" cy="23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45E38AB-5D16-435E-6C59-C61B2B28EA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07050" y="1064249"/>
                  <a:ext cx="376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6C50EC4-8301-8A65-8EC5-C3A9B0E4E320}"/>
                    </a:ext>
                  </a:extLst>
                </p14:cNvPr>
                <p14:cNvContentPartPr/>
                <p14:nvPr/>
              </p14:nvContentPartPr>
              <p14:xfrm>
                <a:off x="5175610" y="1339289"/>
                <a:ext cx="15480" cy="176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6C50EC4-8301-8A65-8EC5-C3A9B0E4E3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66610" y="1330649"/>
                  <a:ext cx="33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AEDDEFD-DF32-E679-3D30-5B04F32FFF51}"/>
                    </a:ext>
                  </a:extLst>
                </p14:cNvPr>
                <p14:cNvContentPartPr/>
                <p14:nvPr/>
              </p14:nvContentPartPr>
              <p14:xfrm>
                <a:off x="5175250" y="1356569"/>
                <a:ext cx="139680" cy="18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AEDDEFD-DF32-E679-3D30-5B04F32FFF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66610" y="1347929"/>
                  <a:ext cx="15732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7A60BF9-ADD1-E0BA-6829-1EA925B0EE8C}"/>
              </a:ext>
            </a:extLst>
          </p:cNvPr>
          <p:cNvGrpSpPr/>
          <p:nvPr/>
        </p:nvGrpSpPr>
        <p:grpSpPr>
          <a:xfrm>
            <a:off x="5585290" y="1062089"/>
            <a:ext cx="1004400" cy="281880"/>
            <a:chOff x="5585290" y="1062089"/>
            <a:chExt cx="10044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6F29357-8057-01F6-130F-19DF5CAF2A39}"/>
                    </a:ext>
                  </a:extLst>
                </p14:cNvPr>
                <p14:cNvContentPartPr/>
                <p14:nvPr/>
              </p14:nvContentPartPr>
              <p14:xfrm>
                <a:off x="5585290" y="1252169"/>
                <a:ext cx="218880" cy="29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6F29357-8057-01F6-130F-19DF5CAF2A3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76290" y="1243169"/>
                  <a:ext cx="236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3947906-5BBF-69B5-2A40-8F58ADE724CE}"/>
                    </a:ext>
                  </a:extLst>
                </p14:cNvPr>
                <p14:cNvContentPartPr/>
                <p14:nvPr/>
              </p14:nvContentPartPr>
              <p14:xfrm>
                <a:off x="5677450" y="1136609"/>
                <a:ext cx="25200" cy="205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3947906-5BBF-69B5-2A40-8F58ADE724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68450" y="1127969"/>
                  <a:ext cx="42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0BCD8A6-349E-167B-B77B-ECB0ACB46EBF}"/>
                    </a:ext>
                  </a:extLst>
                </p14:cNvPr>
                <p14:cNvContentPartPr/>
                <p14:nvPr/>
              </p14:nvContentPartPr>
              <p14:xfrm>
                <a:off x="6012250" y="1174409"/>
                <a:ext cx="165600" cy="159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0BCD8A6-349E-167B-B77B-ECB0ACB46EB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03610" y="1165409"/>
                  <a:ext cx="183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46A7267-B1C8-8F57-B8EA-336C14D56A82}"/>
                    </a:ext>
                  </a:extLst>
                </p14:cNvPr>
                <p14:cNvContentPartPr/>
                <p14:nvPr/>
              </p14:nvContentPartPr>
              <p14:xfrm>
                <a:off x="6318610" y="1213289"/>
                <a:ext cx="139320" cy="130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46A7267-B1C8-8F57-B8EA-336C14D56A8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09970" y="1204289"/>
                  <a:ext cx="156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6146C50-98C9-F2EE-2EC7-C4B2E9BB3722}"/>
                    </a:ext>
                  </a:extLst>
                </p14:cNvPr>
                <p14:cNvContentPartPr/>
                <p14:nvPr/>
              </p14:nvContentPartPr>
              <p14:xfrm>
                <a:off x="6475570" y="1062089"/>
                <a:ext cx="114120" cy="74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6146C50-98C9-F2EE-2EC7-C4B2E9BB37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66570" y="1053449"/>
                  <a:ext cx="13176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5627A73-5EAE-7840-B0E2-EABD82EAE36A}"/>
              </a:ext>
            </a:extLst>
          </p:cNvPr>
          <p:cNvGrpSpPr/>
          <p:nvPr/>
        </p:nvGrpSpPr>
        <p:grpSpPr>
          <a:xfrm>
            <a:off x="6880930" y="1061369"/>
            <a:ext cx="710640" cy="536040"/>
            <a:chOff x="6880930" y="1061369"/>
            <a:chExt cx="71064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25E96C5-91D5-B782-4F36-AA675DE4763A}"/>
                    </a:ext>
                  </a:extLst>
                </p14:cNvPr>
                <p14:cNvContentPartPr/>
                <p14:nvPr/>
              </p14:nvContentPartPr>
              <p14:xfrm>
                <a:off x="6973450" y="1133369"/>
                <a:ext cx="47880" cy="204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25E96C5-91D5-B782-4F36-AA675DE4763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64450" y="1124729"/>
                  <a:ext cx="65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A45CC61-39AD-DACB-5F49-E6148430C6C3}"/>
                    </a:ext>
                  </a:extLst>
                </p14:cNvPr>
                <p14:cNvContentPartPr/>
                <p14:nvPr/>
              </p14:nvContentPartPr>
              <p14:xfrm>
                <a:off x="6880930" y="1247849"/>
                <a:ext cx="222840" cy="27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A45CC61-39AD-DACB-5F49-E6148430C6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72290" y="1239209"/>
                  <a:ext cx="240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423FC28-3975-626F-ACF8-A106F566EA6F}"/>
                    </a:ext>
                  </a:extLst>
                </p14:cNvPr>
                <p14:cNvContentPartPr/>
                <p14:nvPr/>
              </p14:nvContentPartPr>
              <p14:xfrm>
                <a:off x="7346410" y="1077569"/>
                <a:ext cx="54000" cy="266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423FC28-3975-626F-ACF8-A106F566EA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37410" y="1068929"/>
                  <a:ext cx="71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31B1566-74A7-C7BC-D8BA-7B9AD50DB124}"/>
                    </a:ext>
                  </a:extLst>
                </p14:cNvPr>
                <p14:cNvContentPartPr/>
                <p14:nvPr/>
              </p14:nvContentPartPr>
              <p14:xfrm>
                <a:off x="7256050" y="1061369"/>
                <a:ext cx="331560" cy="35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31B1566-74A7-C7BC-D8BA-7B9AD50DB12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47050" y="1052369"/>
                  <a:ext cx="349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D849547-1A28-11DA-0D25-97D6122CC2FD}"/>
                    </a:ext>
                  </a:extLst>
                </p14:cNvPr>
                <p14:cNvContentPartPr/>
                <p14:nvPr/>
              </p14:nvContentPartPr>
              <p14:xfrm>
                <a:off x="7348210" y="1314449"/>
                <a:ext cx="243360" cy="28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D849547-1A28-11DA-0D25-97D6122CC2F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39570" y="1305449"/>
                  <a:ext cx="26100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A763434-0F57-5042-24AB-85F73DFF793E}"/>
              </a:ext>
            </a:extLst>
          </p:cNvPr>
          <p:cNvGrpSpPr/>
          <p:nvPr/>
        </p:nvGrpSpPr>
        <p:grpSpPr>
          <a:xfrm>
            <a:off x="8063530" y="1097729"/>
            <a:ext cx="239760" cy="198360"/>
            <a:chOff x="8063530" y="1097729"/>
            <a:chExt cx="23976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E5F4CFB-F079-C51B-C26D-F9812FE4B28B}"/>
                    </a:ext>
                  </a:extLst>
                </p14:cNvPr>
                <p14:cNvContentPartPr/>
                <p14:nvPr/>
              </p14:nvContentPartPr>
              <p14:xfrm>
                <a:off x="8139490" y="1097729"/>
                <a:ext cx="27720" cy="198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E5F4CFB-F079-C51B-C26D-F9812FE4B2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30850" y="1088729"/>
                  <a:ext cx="45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7595FB7-0575-7407-EDF7-970BC5E4F0F8}"/>
                    </a:ext>
                  </a:extLst>
                </p14:cNvPr>
                <p14:cNvContentPartPr/>
                <p14:nvPr/>
              </p14:nvContentPartPr>
              <p14:xfrm>
                <a:off x="8063530" y="1192409"/>
                <a:ext cx="239760" cy="18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7595FB7-0575-7407-EDF7-970BC5E4F0F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54530" y="1183409"/>
                  <a:ext cx="2574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969AE0B-C074-5B0D-F1B1-9047A5A5EAFB}"/>
                  </a:ext>
                </a:extLst>
              </p14:cNvPr>
              <p14:cNvContentPartPr/>
              <p14:nvPr/>
            </p14:nvContentPartPr>
            <p14:xfrm>
              <a:off x="8922130" y="1321649"/>
              <a:ext cx="183960" cy="147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969AE0B-C074-5B0D-F1B1-9047A5A5EAF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13490" y="1313009"/>
                <a:ext cx="20160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F041187-2B3F-E7A6-F624-C130365BB04A}"/>
              </a:ext>
            </a:extLst>
          </p:cNvPr>
          <p:cNvGrpSpPr/>
          <p:nvPr/>
        </p:nvGrpSpPr>
        <p:grpSpPr>
          <a:xfrm>
            <a:off x="444130" y="1875329"/>
            <a:ext cx="1652400" cy="361440"/>
            <a:chOff x="444130" y="1875329"/>
            <a:chExt cx="16524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9F698A-2AAB-0977-D712-7CE86444217E}"/>
                    </a:ext>
                  </a:extLst>
                </p14:cNvPr>
                <p14:cNvContentPartPr/>
                <p14:nvPr/>
              </p14:nvContentPartPr>
              <p14:xfrm>
                <a:off x="444130" y="1875329"/>
                <a:ext cx="1652400" cy="361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9F698A-2AAB-0977-D712-7CE8644421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6490" y="1857689"/>
                  <a:ext cx="16880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D666F15-2DD8-FB57-B732-1CFB54B04FAB}"/>
                    </a:ext>
                  </a:extLst>
                </p14:cNvPr>
                <p14:cNvContentPartPr/>
                <p14:nvPr/>
              </p14:nvContentPartPr>
              <p14:xfrm>
                <a:off x="1414330" y="1905209"/>
                <a:ext cx="389160" cy="15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D666F15-2DD8-FB57-B732-1CFB54B04F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6690" y="1887209"/>
                  <a:ext cx="4248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7A3DF7F-00EF-425F-EA83-06E70E668D86}"/>
              </a:ext>
            </a:extLst>
          </p:cNvPr>
          <p:cNvGrpSpPr/>
          <p:nvPr/>
        </p:nvGrpSpPr>
        <p:grpSpPr>
          <a:xfrm>
            <a:off x="2379490" y="1833209"/>
            <a:ext cx="2180160" cy="407160"/>
            <a:chOff x="2379490" y="1833209"/>
            <a:chExt cx="218016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C77BCFA-675F-BCAE-7393-B3F089DA2D9C}"/>
                    </a:ext>
                  </a:extLst>
                </p14:cNvPr>
                <p14:cNvContentPartPr/>
                <p14:nvPr/>
              </p14:nvContentPartPr>
              <p14:xfrm>
                <a:off x="2379490" y="1833209"/>
                <a:ext cx="2180160" cy="407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C77BCFA-675F-BCAE-7393-B3F089DA2D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61850" y="1815569"/>
                  <a:ext cx="22158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ABA7FAD-E5BA-2C8D-AB72-7C2CB6E369A3}"/>
                    </a:ext>
                  </a:extLst>
                </p14:cNvPr>
                <p14:cNvContentPartPr/>
                <p14:nvPr/>
              </p14:nvContentPartPr>
              <p14:xfrm>
                <a:off x="4128730" y="1955249"/>
                <a:ext cx="109080" cy="8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ABA7FAD-E5BA-2C8D-AB72-7C2CB6E369A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10730" y="1937609"/>
                  <a:ext cx="144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DC7110B-3358-7B31-E692-07D2A3907ACC}"/>
                    </a:ext>
                  </a:extLst>
                </p14:cNvPr>
                <p14:cNvContentPartPr/>
                <p14:nvPr/>
              </p14:nvContentPartPr>
              <p14:xfrm>
                <a:off x="3876010" y="1985129"/>
                <a:ext cx="268920" cy="1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DC7110B-3358-7B31-E692-07D2A3907AC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58370" y="1967489"/>
                  <a:ext cx="3045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E3F5362-709C-0735-A1EF-511384E685A0}"/>
              </a:ext>
            </a:extLst>
          </p:cNvPr>
          <p:cNvGrpSpPr/>
          <p:nvPr/>
        </p:nvGrpSpPr>
        <p:grpSpPr>
          <a:xfrm>
            <a:off x="2375890" y="2603969"/>
            <a:ext cx="663120" cy="330840"/>
            <a:chOff x="2375890" y="2603969"/>
            <a:chExt cx="66312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C41E255-AEB6-8D0B-577F-C79EAE9FCB5D}"/>
                    </a:ext>
                  </a:extLst>
                </p14:cNvPr>
                <p14:cNvContentPartPr/>
                <p14:nvPr/>
              </p14:nvContentPartPr>
              <p14:xfrm>
                <a:off x="2375890" y="2603969"/>
                <a:ext cx="228600" cy="330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C41E255-AEB6-8D0B-577F-C79EAE9FCB5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67250" y="2594969"/>
                  <a:ext cx="2462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64D766C-42DC-D661-8DBE-7F06E139D901}"/>
                    </a:ext>
                  </a:extLst>
                </p14:cNvPr>
                <p14:cNvContentPartPr/>
                <p14:nvPr/>
              </p14:nvContentPartPr>
              <p14:xfrm>
                <a:off x="2852890" y="2716649"/>
                <a:ext cx="186120" cy="16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64D766C-42DC-D661-8DBE-7F06E139D90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44250" y="2708009"/>
                  <a:ext cx="203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88917E5-9656-97C5-2A8E-ED02DF10D04B}"/>
                    </a:ext>
                  </a:extLst>
                </p14:cNvPr>
                <p14:cNvContentPartPr/>
                <p14:nvPr/>
              </p14:nvContentPartPr>
              <p14:xfrm>
                <a:off x="2851810" y="2808089"/>
                <a:ext cx="171720" cy="14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88917E5-9656-97C5-2A8E-ED02DF10D04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42810" y="2799449"/>
                  <a:ext cx="1893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0DF945E-50D0-BC9E-831C-35218483D72F}"/>
              </a:ext>
            </a:extLst>
          </p:cNvPr>
          <p:cNvGrpSpPr/>
          <p:nvPr/>
        </p:nvGrpSpPr>
        <p:grpSpPr>
          <a:xfrm>
            <a:off x="5094250" y="1646729"/>
            <a:ext cx="989280" cy="361800"/>
            <a:chOff x="5094250" y="1646729"/>
            <a:chExt cx="98928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2404E06-A802-9922-13B2-3286FAF839CC}"/>
                    </a:ext>
                  </a:extLst>
                </p14:cNvPr>
                <p14:cNvContentPartPr/>
                <p14:nvPr/>
              </p14:nvContentPartPr>
              <p14:xfrm>
                <a:off x="5138890" y="1721969"/>
                <a:ext cx="944640" cy="286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2404E06-A802-9922-13B2-3286FAF839C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20890" y="1704329"/>
                  <a:ext cx="9802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C230245-5966-6409-EC5F-AEE8339D4CA3}"/>
                    </a:ext>
                  </a:extLst>
                </p14:cNvPr>
                <p14:cNvContentPartPr/>
                <p14:nvPr/>
              </p14:nvContentPartPr>
              <p14:xfrm>
                <a:off x="5094250" y="1646729"/>
                <a:ext cx="81000" cy="128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C230245-5966-6409-EC5F-AEE8339D4C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76250" y="1628729"/>
                  <a:ext cx="1166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B324A6E-053B-26FE-EF72-32119B9D3EEF}"/>
              </a:ext>
            </a:extLst>
          </p:cNvPr>
          <p:cNvGrpSpPr/>
          <p:nvPr/>
        </p:nvGrpSpPr>
        <p:grpSpPr>
          <a:xfrm>
            <a:off x="6125290" y="1828529"/>
            <a:ext cx="994680" cy="319320"/>
            <a:chOff x="6125290" y="1828529"/>
            <a:chExt cx="9946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21A8455-C296-7C96-E66F-0DFA18B62894}"/>
                    </a:ext>
                  </a:extLst>
                </p14:cNvPr>
                <p14:cNvContentPartPr/>
                <p14:nvPr/>
              </p14:nvContentPartPr>
              <p14:xfrm>
                <a:off x="6125290" y="1828529"/>
                <a:ext cx="994680" cy="319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21A8455-C296-7C96-E66F-0DFA18B6289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16650" y="1819529"/>
                  <a:ext cx="1012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CCD7410-7890-5769-192A-2C05FA604AB5}"/>
                    </a:ext>
                  </a:extLst>
                </p14:cNvPr>
                <p14:cNvContentPartPr/>
                <p14:nvPr/>
              </p14:nvContentPartPr>
              <p14:xfrm>
                <a:off x="6867250" y="1925009"/>
                <a:ext cx="13680" cy="1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CCD7410-7890-5769-192A-2C05FA604AB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58250" y="1916009"/>
                  <a:ext cx="313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AFDAD1D-4E9C-2549-8D95-C127750AD692}"/>
              </a:ext>
            </a:extLst>
          </p:cNvPr>
          <p:cNvGrpSpPr/>
          <p:nvPr/>
        </p:nvGrpSpPr>
        <p:grpSpPr>
          <a:xfrm>
            <a:off x="7359370" y="1846529"/>
            <a:ext cx="1515600" cy="424800"/>
            <a:chOff x="7359370" y="1846529"/>
            <a:chExt cx="15156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1B07AED-C79E-805A-F94B-7EA6D7B005EE}"/>
                    </a:ext>
                  </a:extLst>
                </p14:cNvPr>
                <p14:cNvContentPartPr/>
                <p14:nvPr/>
              </p14:nvContentPartPr>
              <p14:xfrm>
                <a:off x="7359370" y="1961729"/>
                <a:ext cx="1008720" cy="309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1B07AED-C79E-805A-F94B-7EA6D7B005E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50730" y="1952729"/>
                  <a:ext cx="10263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253EF48-D19D-6A53-6FF0-ACAECE81438E}"/>
                    </a:ext>
                  </a:extLst>
                </p14:cNvPr>
                <p14:cNvContentPartPr/>
                <p14:nvPr/>
              </p14:nvContentPartPr>
              <p14:xfrm>
                <a:off x="8585530" y="1846529"/>
                <a:ext cx="289440" cy="367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253EF48-D19D-6A53-6FF0-ACAECE8143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76890" y="1837889"/>
                  <a:ext cx="307080" cy="38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C625684-405E-DB22-018B-4C5932D2E69A}"/>
              </a:ext>
            </a:extLst>
          </p:cNvPr>
          <p:cNvGrpSpPr/>
          <p:nvPr/>
        </p:nvGrpSpPr>
        <p:grpSpPr>
          <a:xfrm>
            <a:off x="9064690" y="1688489"/>
            <a:ext cx="1525680" cy="538920"/>
            <a:chOff x="9064690" y="1688489"/>
            <a:chExt cx="152568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6BBB552-3E3E-7A4D-7430-A9E70C528E0A}"/>
                    </a:ext>
                  </a:extLst>
                </p14:cNvPr>
                <p14:cNvContentPartPr/>
                <p14:nvPr/>
              </p14:nvContentPartPr>
              <p14:xfrm>
                <a:off x="9064690" y="1688489"/>
                <a:ext cx="1197000" cy="538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6BBB552-3E3E-7A4D-7430-A9E70C528E0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56050" y="1679849"/>
                  <a:ext cx="121464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8119B77-C83B-A174-DCF0-BA514D93BDD1}"/>
                    </a:ext>
                  </a:extLst>
                </p14:cNvPr>
                <p14:cNvContentPartPr/>
                <p14:nvPr/>
              </p14:nvContentPartPr>
              <p14:xfrm>
                <a:off x="10068730" y="1830329"/>
                <a:ext cx="205560" cy="14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8119B77-C83B-A174-DCF0-BA514D93BD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60090" y="1821689"/>
                  <a:ext cx="223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6EA6BE-2EBA-FCF1-BCBB-FDA93555FE91}"/>
                    </a:ext>
                  </a:extLst>
                </p14:cNvPr>
                <p14:cNvContentPartPr/>
                <p14:nvPr/>
              </p14:nvContentPartPr>
              <p14:xfrm>
                <a:off x="10212010" y="1918529"/>
                <a:ext cx="378360" cy="140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6EA6BE-2EBA-FCF1-BCBB-FDA93555FE9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03010" y="1909529"/>
                  <a:ext cx="39600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0A6A0B5-9C98-61E1-0791-8F46D0EE33F2}"/>
                  </a:ext>
                </a:extLst>
              </p14:cNvPr>
              <p14:cNvContentPartPr/>
              <p14:nvPr/>
            </p14:nvContentPartPr>
            <p14:xfrm>
              <a:off x="2108050" y="1528289"/>
              <a:ext cx="997920" cy="2934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0A6A0B5-9C98-61E1-0791-8F46D0EE33F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099410" y="1519289"/>
                <a:ext cx="1015560" cy="31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1815084-ED33-A772-F586-E3E706FF8933}"/>
              </a:ext>
            </a:extLst>
          </p:cNvPr>
          <p:cNvGrpSpPr/>
          <p:nvPr/>
        </p:nvGrpSpPr>
        <p:grpSpPr>
          <a:xfrm>
            <a:off x="3202810" y="1530809"/>
            <a:ext cx="1188720" cy="312480"/>
            <a:chOff x="3202810" y="1530809"/>
            <a:chExt cx="118872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A0C36F8-983D-808C-0E87-782A1FAAFF4D}"/>
                    </a:ext>
                  </a:extLst>
                </p14:cNvPr>
                <p14:cNvContentPartPr/>
                <p14:nvPr/>
              </p14:nvContentPartPr>
              <p14:xfrm>
                <a:off x="3202810" y="1727009"/>
                <a:ext cx="1022040" cy="116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A0C36F8-983D-808C-0E87-782A1FAAFF4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93810" y="1718369"/>
                  <a:ext cx="1039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9A0BF6D-F7A2-4A74-256A-4BEF3F7D111B}"/>
                    </a:ext>
                  </a:extLst>
                </p14:cNvPr>
                <p14:cNvContentPartPr/>
                <p14:nvPr/>
              </p14:nvContentPartPr>
              <p14:xfrm>
                <a:off x="3891130" y="1530809"/>
                <a:ext cx="500400" cy="297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9A0BF6D-F7A2-4A74-256A-4BEF3F7D111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82490" y="1521809"/>
                  <a:ext cx="518040" cy="31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BFB8EBA-6E94-38F5-3273-6B3F7881DF3F}"/>
                  </a:ext>
                </a:extLst>
              </p14:cNvPr>
              <p14:cNvContentPartPr/>
              <p14:nvPr/>
            </p14:nvContentPartPr>
            <p14:xfrm>
              <a:off x="1540690" y="1536929"/>
              <a:ext cx="502200" cy="2340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BFB8EBA-6E94-38F5-3273-6B3F7881DF3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532050" y="1527929"/>
                <a:ext cx="519840" cy="25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C4E3A0-0636-1C9F-0D11-CFDC12FED63B}"/>
              </a:ext>
            </a:extLst>
          </p:cNvPr>
          <p:cNvGrpSpPr/>
          <p:nvPr/>
        </p:nvGrpSpPr>
        <p:grpSpPr>
          <a:xfrm>
            <a:off x="8005570" y="2377889"/>
            <a:ext cx="3922560" cy="1150920"/>
            <a:chOff x="8005570" y="2377889"/>
            <a:chExt cx="3922560" cy="11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5AAF5C6-A70E-A94A-0885-2C5EDFC2ECB7}"/>
                    </a:ext>
                  </a:extLst>
                </p14:cNvPr>
                <p14:cNvContentPartPr/>
                <p14:nvPr/>
              </p14:nvContentPartPr>
              <p14:xfrm>
                <a:off x="8136250" y="2475449"/>
                <a:ext cx="172440" cy="35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5AAF5C6-A70E-A94A-0885-2C5EDFC2ECB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27610" y="2466809"/>
                  <a:ext cx="190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0F89DDB-E74E-3F92-38C3-4FDFD42DB3FF}"/>
                    </a:ext>
                  </a:extLst>
                </p14:cNvPr>
                <p14:cNvContentPartPr/>
                <p14:nvPr/>
              </p14:nvContentPartPr>
              <p14:xfrm>
                <a:off x="8091970" y="2551049"/>
                <a:ext cx="214560" cy="49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0F89DDB-E74E-3F92-38C3-4FDFD42DB3F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83330" y="2542409"/>
                  <a:ext cx="232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805E69D-8A03-97A1-3DF9-63563BCC5353}"/>
                    </a:ext>
                  </a:extLst>
                </p14:cNvPr>
                <p14:cNvContentPartPr/>
                <p14:nvPr/>
              </p14:nvContentPartPr>
              <p14:xfrm>
                <a:off x="8561770" y="2400209"/>
                <a:ext cx="104040" cy="112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805E69D-8A03-97A1-3DF9-63563BCC535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52770" y="2391569"/>
                  <a:ext cx="121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7507CF5-DAFC-FCDA-548A-340997C09A02}"/>
                    </a:ext>
                  </a:extLst>
                </p14:cNvPr>
                <p14:cNvContentPartPr/>
                <p14:nvPr/>
              </p14:nvContentPartPr>
              <p14:xfrm>
                <a:off x="8361970" y="2575889"/>
                <a:ext cx="487080" cy="63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7507CF5-DAFC-FCDA-548A-340997C09A0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53330" y="2567249"/>
                  <a:ext cx="504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D4894F2-1CBB-BCE4-63E9-6B17A3B394A6}"/>
                    </a:ext>
                  </a:extLst>
                </p14:cNvPr>
                <p14:cNvContentPartPr/>
                <p14:nvPr/>
              </p14:nvContentPartPr>
              <p14:xfrm>
                <a:off x="8399050" y="2715569"/>
                <a:ext cx="203400" cy="244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D4894F2-1CBB-BCE4-63E9-6B17A3B394A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90410" y="2706929"/>
                  <a:ext cx="221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AC0E90B-A2D0-BE3A-5906-5BA022A884AD}"/>
                    </a:ext>
                  </a:extLst>
                </p14:cNvPr>
                <p14:cNvContentPartPr/>
                <p14:nvPr/>
              </p14:nvContentPartPr>
              <p14:xfrm>
                <a:off x="8690290" y="2894849"/>
                <a:ext cx="17640" cy="135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AC0E90B-A2D0-BE3A-5906-5BA022A884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81290" y="2886209"/>
                  <a:ext cx="35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F9622B1-CD4A-AD1F-5C23-E7345B343847}"/>
                    </a:ext>
                  </a:extLst>
                </p14:cNvPr>
                <p14:cNvContentPartPr/>
                <p14:nvPr/>
              </p14:nvContentPartPr>
              <p14:xfrm>
                <a:off x="8680210" y="2881529"/>
                <a:ext cx="107280" cy="139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F9622B1-CD4A-AD1F-5C23-E7345B34384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71210" y="2872889"/>
                  <a:ext cx="124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6AB4808-EBE3-5C8B-1119-E84D482A82DA}"/>
                    </a:ext>
                  </a:extLst>
                </p14:cNvPr>
                <p14:cNvContentPartPr/>
                <p14:nvPr/>
              </p14:nvContentPartPr>
              <p14:xfrm>
                <a:off x="9067930" y="2377889"/>
                <a:ext cx="104400" cy="391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6AB4808-EBE3-5C8B-1119-E84D482A82D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58930" y="2369249"/>
                  <a:ext cx="1220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5FE001E-4BA2-7578-0A39-6962936BB372}"/>
                    </a:ext>
                  </a:extLst>
                </p14:cNvPr>
                <p14:cNvContentPartPr/>
                <p14:nvPr/>
              </p14:nvContentPartPr>
              <p14:xfrm>
                <a:off x="9291490" y="2508929"/>
                <a:ext cx="29880" cy="223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5FE001E-4BA2-7578-0A39-6962936BB37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82490" y="2500289"/>
                  <a:ext cx="475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C05111A-05EE-BA95-BF1C-C03292404855}"/>
                    </a:ext>
                  </a:extLst>
                </p14:cNvPr>
                <p14:cNvContentPartPr/>
                <p14:nvPr/>
              </p14:nvContentPartPr>
              <p14:xfrm>
                <a:off x="9220930" y="2501729"/>
                <a:ext cx="232200" cy="22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C05111A-05EE-BA95-BF1C-C0329240485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211930" y="2492729"/>
                  <a:ext cx="249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0D270F2-AB8A-4184-03B9-B0BA1C97667C}"/>
                    </a:ext>
                  </a:extLst>
                </p14:cNvPr>
                <p14:cNvContentPartPr/>
                <p14:nvPr/>
              </p14:nvContentPartPr>
              <p14:xfrm>
                <a:off x="9303370" y="2728889"/>
                <a:ext cx="161640" cy="216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0D270F2-AB8A-4184-03B9-B0BA1C97667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94370" y="2719889"/>
                  <a:ext cx="179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0FD50C8-8D6B-9E1C-5D02-36ED23E22F16}"/>
                    </a:ext>
                  </a:extLst>
                </p14:cNvPr>
                <p14:cNvContentPartPr/>
                <p14:nvPr/>
              </p14:nvContentPartPr>
              <p14:xfrm>
                <a:off x="9672730" y="2528729"/>
                <a:ext cx="11160" cy="147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0FD50C8-8D6B-9E1C-5D02-36ED23E22F1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64090" y="2519729"/>
                  <a:ext cx="28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89EDB81-FE7D-21DC-620C-A1A1045CFF2E}"/>
                    </a:ext>
                  </a:extLst>
                </p14:cNvPr>
                <p14:cNvContentPartPr/>
                <p14:nvPr/>
              </p14:nvContentPartPr>
              <p14:xfrm>
                <a:off x="9589930" y="2593529"/>
                <a:ext cx="188280" cy="2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89EDB81-FE7D-21DC-620C-A1A1045CFF2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80930" y="2584889"/>
                  <a:ext cx="205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053434B-F927-BD4F-F3C8-4BC3E3351A14}"/>
                    </a:ext>
                  </a:extLst>
                </p14:cNvPr>
                <p14:cNvContentPartPr/>
                <p14:nvPr/>
              </p14:nvContentPartPr>
              <p14:xfrm>
                <a:off x="9895930" y="2504969"/>
                <a:ext cx="56520" cy="242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053434B-F927-BD4F-F3C8-4BC3E3351A1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887290" y="2496329"/>
                  <a:ext cx="74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14F4745-B351-0C0F-95AA-81DB9AEA9050}"/>
                    </a:ext>
                  </a:extLst>
                </p14:cNvPr>
                <p14:cNvContentPartPr/>
                <p14:nvPr/>
              </p14:nvContentPartPr>
              <p14:xfrm>
                <a:off x="9810250" y="2486249"/>
                <a:ext cx="244080" cy="47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14F4745-B351-0C0F-95AA-81DB9AEA905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01610" y="2477249"/>
                  <a:ext cx="261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FBCCD12-5C3D-0AF4-224A-B7F4D2B937E4}"/>
                    </a:ext>
                  </a:extLst>
                </p14:cNvPr>
                <p14:cNvContentPartPr/>
                <p14:nvPr/>
              </p14:nvContentPartPr>
              <p14:xfrm>
                <a:off x="9974770" y="2696489"/>
                <a:ext cx="170280" cy="152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FBCCD12-5C3D-0AF4-224A-B7F4D2B937E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66130" y="2687489"/>
                  <a:ext cx="187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8100177-43A9-B2B7-E6C6-F1E5FE495A95}"/>
                    </a:ext>
                  </a:extLst>
                </p14:cNvPr>
                <p14:cNvContentPartPr/>
                <p14:nvPr/>
              </p14:nvContentPartPr>
              <p14:xfrm>
                <a:off x="10201570" y="2382209"/>
                <a:ext cx="129240" cy="493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8100177-43A9-B2B7-E6C6-F1E5FE495A9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92930" y="2373569"/>
                  <a:ext cx="14688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11BD60A-CEFD-5B15-AD50-9225421E5F34}"/>
                    </a:ext>
                  </a:extLst>
                </p14:cNvPr>
                <p14:cNvContentPartPr/>
                <p14:nvPr/>
              </p14:nvContentPartPr>
              <p14:xfrm>
                <a:off x="10501090" y="2512169"/>
                <a:ext cx="127800" cy="227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11BD60A-CEFD-5B15-AD50-9225421E5F3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492450" y="2503529"/>
                  <a:ext cx="145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AB1F3FA-66E6-A2E8-9834-C13E078CDE29}"/>
                    </a:ext>
                  </a:extLst>
                </p14:cNvPr>
                <p14:cNvContentPartPr/>
                <p14:nvPr/>
              </p14:nvContentPartPr>
              <p14:xfrm>
                <a:off x="10693330" y="2507849"/>
                <a:ext cx="136440" cy="215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AB1F3FA-66E6-A2E8-9834-C13E078CDE2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684690" y="2499209"/>
                  <a:ext cx="154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A36DFC2-3721-614C-BFC2-121CBB587C4C}"/>
                    </a:ext>
                  </a:extLst>
                </p14:cNvPr>
                <p14:cNvContentPartPr/>
                <p14:nvPr/>
              </p14:nvContentPartPr>
              <p14:xfrm>
                <a:off x="11064130" y="2447369"/>
                <a:ext cx="13320" cy="302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A36DFC2-3721-614C-BFC2-121CBB587C4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55130" y="2438369"/>
                  <a:ext cx="309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28B41D1-BC42-B8FA-2962-FCDFBEB409A5}"/>
                    </a:ext>
                  </a:extLst>
                </p14:cNvPr>
                <p14:cNvContentPartPr/>
                <p14:nvPr/>
              </p14:nvContentPartPr>
              <p14:xfrm>
                <a:off x="10961530" y="2433329"/>
                <a:ext cx="300240" cy="54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28B41D1-BC42-B8FA-2962-FCDFBEB409A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952530" y="2424689"/>
                  <a:ext cx="317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913467B-D32A-DFF7-CD3B-D59B9E421307}"/>
                    </a:ext>
                  </a:extLst>
                </p14:cNvPr>
                <p14:cNvContentPartPr/>
                <p14:nvPr/>
              </p14:nvContentPartPr>
              <p14:xfrm>
                <a:off x="11104810" y="2661209"/>
                <a:ext cx="213840" cy="351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913467B-D32A-DFF7-CD3B-D59B9E42130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95810" y="2652209"/>
                  <a:ext cx="2314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807E522-2AE2-FBBF-796D-053E7B71467D}"/>
                    </a:ext>
                  </a:extLst>
                </p14:cNvPr>
                <p14:cNvContentPartPr/>
                <p14:nvPr/>
              </p14:nvContentPartPr>
              <p14:xfrm>
                <a:off x="11442850" y="2506049"/>
                <a:ext cx="36720" cy="174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807E522-2AE2-FBBF-796D-053E7B71467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433850" y="2497409"/>
                  <a:ext cx="54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680B7B3-3F97-D41D-15AF-1900C3F06FA9}"/>
                    </a:ext>
                  </a:extLst>
                </p14:cNvPr>
                <p14:cNvContentPartPr/>
                <p14:nvPr/>
              </p14:nvContentPartPr>
              <p14:xfrm>
                <a:off x="11336290" y="2572649"/>
                <a:ext cx="177840" cy="24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680B7B3-3F97-D41D-15AF-1900C3F06FA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327290" y="2563649"/>
                  <a:ext cx="195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9395166-39E6-9F9A-523F-C6D762D73B78}"/>
                    </a:ext>
                  </a:extLst>
                </p14:cNvPr>
                <p14:cNvContentPartPr/>
                <p14:nvPr/>
              </p14:nvContentPartPr>
              <p14:xfrm>
                <a:off x="11629330" y="2429009"/>
                <a:ext cx="74520" cy="243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9395166-39E6-9F9A-523F-C6D762D73B7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20330" y="2420369"/>
                  <a:ext cx="92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ABCF815-5724-5DB2-A3C8-75D4231FEF4A}"/>
                    </a:ext>
                  </a:extLst>
                </p14:cNvPr>
                <p14:cNvContentPartPr/>
                <p14:nvPr/>
              </p14:nvContentPartPr>
              <p14:xfrm>
                <a:off x="11556610" y="2414249"/>
                <a:ext cx="294480" cy="46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ABCF815-5724-5DB2-A3C8-75D4231FEF4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547610" y="2405249"/>
                  <a:ext cx="312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93CFF6A-D0B4-589D-BFF8-5C6EB8112CAD}"/>
                    </a:ext>
                  </a:extLst>
                </p14:cNvPr>
                <p14:cNvContentPartPr/>
                <p14:nvPr/>
              </p14:nvContentPartPr>
              <p14:xfrm>
                <a:off x="11699890" y="2663009"/>
                <a:ext cx="228240" cy="129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93CFF6A-D0B4-589D-BFF8-5C6EB8112CA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690890" y="2654009"/>
                  <a:ext cx="245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25273D3-15E2-B02B-7B8D-2F433DAA56E6}"/>
                    </a:ext>
                  </a:extLst>
                </p14:cNvPr>
                <p14:cNvContentPartPr/>
                <p14:nvPr/>
              </p14:nvContentPartPr>
              <p14:xfrm>
                <a:off x="8005570" y="3094289"/>
                <a:ext cx="1083960" cy="434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25273D3-15E2-B02B-7B8D-2F433DAA56E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96930" y="3085649"/>
                  <a:ext cx="1101600" cy="45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F213B84-C130-0AF8-5F4A-619867E377F3}"/>
              </a:ext>
            </a:extLst>
          </p:cNvPr>
          <p:cNvGrpSpPr/>
          <p:nvPr/>
        </p:nvGrpSpPr>
        <p:grpSpPr>
          <a:xfrm>
            <a:off x="9308770" y="3047129"/>
            <a:ext cx="1677960" cy="446760"/>
            <a:chOff x="9308770" y="3047129"/>
            <a:chExt cx="167796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E6F3143-CB15-09D7-81C0-9F6697AC00A3}"/>
                    </a:ext>
                  </a:extLst>
                </p14:cNvPr>
                <p14:cNvContentPartPr/>
                <p14:nvPr/>
              </p14:nvContentPartPr>
              <p14:xfrm>
                <a:off x="9308770" y="3047129"/>
                <a:ext cx="1260360" cy="446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E6F3143-CB15-09D7-81C0-9F6697AC00A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00130" y="3038489"/>
                  <a:ext cx="12780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9CC5A04-7BF9-43D8-F3CD-DAA94D90B2EE}"/>
                    </a:ext>
                  </a:extLst>
                </p14:cNvPr>
                <p14:cNvContentPartPr/>
                <p14:nvPr/>
              </p14:nvContentPartPr>
              <p14:xfrm>
                <a:off x="10363210" y="3205529"/>
                <a:ext cx="223920" cy="27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9CC5A04-7BF9-43D8-F3CD-DAA94D90B2E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54210" y="3196529"/>
                  <a:ext cx="241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C5A6543-ED6B-1D50-B218-EA821E27D96C}"/>
                    </a:ext>
                  </a:extLst>
                </p14:cNvPr>
                <p14:cNvContentPartPr/>
                <p14:nvPr/>
              </p14:nvContentPartPr>
              <p14:xfrm>
                <a:off x="10588210" y="3086729"/>
                <a:ext cx="398520" cy="280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C5A6543-ED6B-1D50-B218-EA821E27D96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79210" y="3077729"/>
                  <a:ext cx="41616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8E40BEE-F735-D5F1-9F19-F24F4B56A917}"/>
              </a:ext>
            </a:extLst>
          </p:cNvPr>
          <p:cNvGrpSpPr/>
          <p:nvPr/>
        </p:nvGrpSpPr>
        <p:grpSpPr>
          <a:xfrm>
            <a:off x="3339250" y="2524769"/>
            <a:ext cx="2474640" cy="737280"/>
            <a:chOff x="3339250" y="2524769"/>
            <a:chExt cx="2474640" cy="73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6225638-18EB-B33B-BD99-FE5D5B00146A}"/>
                    </a:ext>
                  </a:extLst>
                </p14:cNvPr>
                <p14:cNvContentPartPr/>
                <p14:nvPr/>
              </p14:nvContentPartPr>
              <p14:xfrm>
                <a:off x="3362650" y="2690369"/>
                <a:ext cx="4320" cy="301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6225638-18EB-B33B-BD99-FE5D5B00146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53650" y="2681369"/>
                  <a:ext cx="21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84BD24E-A228-B429-F179-61323DD70CF7}"/>
                    </a:ext>
                  </a:extLst>
                </p14:cNvPr>
                <p14:cNvContentPartPr/>
                <p14:nvPr/>
              </p14:nvContentPartPr>
              <p14:xfrm>
                <a:off x="3339250" y="2603609"/>
                <a:ext cx="174960" cy="165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84BD24E-A228-B429-F179-61323DD70CF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30250" y="2594609"/>
                  <a:ext cx="192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2EB17B-53D5-F54C-762C-188388E5030F}"/>
                    </a:ext>
                  </a:extLst>
                </p14:cNvPr>
                <p14:cNvContentPartPr/>
                <p14:nvPr/>
              </p14:nvContentPartPr>
              <p14:xfrm>
                <a:off x="3473170" y="2971169"/>
                <a:ext cx="29520" cy="148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2EB17B-53D5-F54C-762C-188388E5030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64170" y="2962529"/>
                  <a:ext cx="47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19615A6-7523-CA77-1CAA-7BA426E5955E}"/>
                    </a:ext>
                  </a:extLst>
                </p14:cNvPr>
                <p14:cNvContentPartPr/>
                <p14:nvPr/>
              </p14:nvContentPartPr>
              <p14:xfrm>
                <a:off x="3497650" y="2983409"/>
                <a:ext cx="116280" cy="137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19615A6-7523-CA77-1CAA-7BA426E5955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88650" y="2974409"/>
                  <a:ext cx="133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5C63BDC-5117-DC8A-C5C8-3EE8F48A24F4}"/>
                    </a:ext>
                  </a:extLst>
                </p14:cNvPr>
                <p14:cNvContentPartPr/>
                <p14:nvPr/>
              </p14:nvContentPartPr>
              <p14:xfrm>
                <a:off x="3360130" y="2526569"/>
                <a:ext cx="264240" cy="6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5C63BDC-5117-DC8A-C5C8-3EE8F48A24F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351130" y="2517569"/>
                  <a:ext cx="281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4BEAB4A-5E60-EAE6-7D47-AC6DD39B4493}"/>
                    </a:ext>
                  </a:extLst>
                </p14:cNvPr>
                <p14:cNvContentPartPr/>
                <p14:nvPr/>
              </p14:nvContentPartPr>
              <p14:xfrm>
                <a:off x="3915970" y="2652569"/>
                <a:ext cx="4320" cy="154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4BEAB4A-5E60-EAE6-7D47-AC6DD39B449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906970" y="2643929"/>
                  <a:ext cx="21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ADDD570-3EAD-BC87-4D00-BA8BB5F55835}"/>
                    </a:ext>
                  </a:extLst>
                </p14:cNvPr>
                <p14:cNvContentPartPr/>
                <p14:nvPr/>
              </p14:nvContentPartPr>
              <p14:xfrm>
                <a:off x="3856930" y="2741849"/>
                <a:ext cx="212040" cy="15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ADDD570-3EAD-BC87-4D00-BA8BB5F5583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48290" y="2733209"/>
                  <a:ext cx="229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EB22162-669F-0366-E0B6-A1D2E1F901E5}"/>
                    </a:ext>
                  </a:extLst>
                </p14:cNvPr>
                <p14:cNvContentPartPr/>
                <p14:nvPr/>
              </p14:nvContentPartPr>
              <p14:xfrm>
                <a:off x="4242850" y="2661569"/>
                <a:ext cx="17640" cy="307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EB22162-669F-0366-E0B6-A1D2E1F901E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33850" y="2652929"/>
                  <a:ext cx="35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D98E190-718C-7C1A-1669-F6C26CE0F379}"/>
                    </a:ext>
                  </a:extLst>
                </p14:cNvPr>
                <p14:cNvContentPartPr/>
                <p14:nvPr/>
              </p14:nvContentPartPr>
              <p14:xfrm>
                <a:off x="4206490" y="2628089"/>
                <a:ext cx="198000" cy="144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D98E190-718C-7C1A-1669-F6C26CE0F37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97490" y="2619089"/>
                  <a:ext cx="215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962818C-8057-645F-FAFE-900132369E66}"/>
                    </a:ext>
                  </a:extLst>
                </p14:cNvPr>
                <p14:cNvContentPartPr/>
                <p14:nvPr/>
              </p14:nvContentPartPr>
              <p14:xfrm>
                <a:off x="4372810" y="3028049"/>
                <a:ext cx="213120" cy="234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962818C-8057-645F-FAFE-900132369E6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63810" y="3019049"/>
                  <a:ext cx="230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293B673-3C9A-0D78-80D7-F51F9E3E3BF2}"/>
                    </a:ext>
                  </a:extLst>
                </p14:cNvPr>
                <p14:cNvContentPartPr/>
                <p14:nvPr/>
              </p14:nvContentPartPr>
              <p14:xfrm>
                <a:off x="4256530" y="2542049"/>
                <a:ext cx="181440" cy="14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293B673-3C9A-0D78-80D7-F51F9E3E3BF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47890" y="2533409"/>
                  <a:ext cx="199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44A89C8-1F6F-0F26-4731-6887D65D3A4D}"/>
                    </a:ext>
                  </a:extLst>
                </p14:cNvPr>
                <p14:cNvContentPartPr/>
                <p14:nvPr/>
              </p14:nvContentPartPr>
              <p14:xfrm>
                <a:off x="4918570" y="2662289"/>
                <a:ext cx="25920" cy="15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44A89C8-1F6F-0F26-4731-6887D65D3A4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909930" y="2653289"/>
                  <a:ext cx="43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8C7810E-4C1C-B0CB-1465-BF21E658AFF7}"/>
                    </a:ext>
                  </a:extLst>
                </p14:cNvPr>
                <p14:cNvContentPartPr/>
                <p14:nvPr/>
              </p14:nvContentPartPr>
              <p14:xfrm>
                <a:off x="4866730" y="2737529"/>
                <a:ext cx="210960" cy="13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8C7810E-4C1C-B0CB-1465-BF21E658AFF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57730" y="2728889"/>
                  <a:ext cx="228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38D2AC-40A1-341E-79AA-398F76FD463B}"/>
                    </a:ext>
                  </a:extLst>
                </p14:cNvPr>
                <p14:cNvContentPartPr/>
                <p14:nvPr/>
              </p14:nvContentPartPr>
              <p14:xfrm>
                <a:off x="5344450" y="2627009"/>
                <a:ext cx="12960" cy="354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38D2AC-40A1-341E-79AA-398F76FD463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335810" y="2618369"/>
                  <a:ext cx="306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B6BD0CF-1A7E-B303-4464-777E4AFDDA99}"/>
                    </a:ext>
                  </a:extLst>
                </p14:cNvPr>
                <p14:cNvContentPartPr/>
                <p14:nvPr/>
              </p14:nvContentPartPr>
              <p14:xfrm>
                <a:off x="5305570" y="2597129"/>
                <a:ext cx="207360" cy="173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B6BD0CF-1A7E-B303-4464-777E4AFDDA9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96930" y="2588129"/>
                  <a:ext cx="225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982CE7E-EE42-0EEC-ACB4-5280370118AA}"/>
                    </a:ext>
                  </a:extLst>
                </p14:cNvPr>
                <p14:cNvContentPartPr/>
                <p14:nvPr/>
              </p14:nvContentPartPr>
              <p14:xfrm>
                <a:off x="5574130" y="2896289"/>
                <a:ext cx="239760" cy="171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982CE7E-EE42-0EEC-ACB4-5280370118A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65490" y="2887289"/>
                  <a:ext cx="257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ECAC4E8-0BCF-033D-EB4C-C37DB0241498}"/>
                    </a:ext>
                  </a:extLst>
                </p14:cNvPr>
                <p14:cNvContentPartPr/>
                <p14:nvPr/>
              </p14:nvContentPartPr>
              <p14:xfrm>
                <a:off x="5266690" y="2524769"/>
                <a:ext cx="322200" cy="9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ECAC4E8-0BCF-033D-EB4C-C37DB024149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58050" y="2515769"/>
                  <a:ext cx="3398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1F2BEC3-0AD8-F925-DBDE-9A94ED129CE7}"/>
              </a:ext>
            </a:extLst>
          </p:cNvPr>
          <p:cNvGrpSpPr/>
          <p:nvPr/>
        </p:nvGrpSpPr>
        <p:grpSpPr>
          <a:xfrm>
            <a:off x="574810" y="3653369"/>
            <a:ext cx="2686680" cy="277560"/>
            <a:chOff x="574810" y="3653369"/>
            <a:chExt cx="268668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D60D048-FCEE-630D-88E7-25E33F266FBD}"/>
                    </a:ext>
                  </a:extLst>
                </p14:cNvPr>
                <p14:cNvContentPartPr/>
                <p14:nvPr/>
              </p14:nvContentPartPr>
              <p14:xfrm>
                <a:off x="574810" y="3653369"/>
                <a:ext cx="824040" cy="277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D60D048-FCEE-630D-88E7-25E33F266FB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5810" y="3644729"/>
                  <a:ext cx="841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619C1AF-A1B0-727F-105A-C028D42BD9B0}"/>
                    </a:ext>
                  </a:extLst>
                </p14:cNvPr>
                <p14:cNvContentPartPr/>
                <p14:nvPr/>
              </p14:nvContentPartPr>
              <p14:xfrm>
                <a:off x="1189690" y="3720329"/>
                <a:ext cx="79920" cy="24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619C1AF-A1B0-727F-105A-C028D42BD9B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80690" y="3711689"/>
                  <a:ext cx="97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D264A2B-93ED-7AC6-D26E-F935D8E6167C}"/>
                    </a:ext>
                  </a:extLst>
                </p14:cNvPr>
                <p14:cNvContentPartPr/>
                <p14:nvPr/>
              </p14:nvContentPartPr>
              <p14:xfrm>
                <a:off x="700810" y="3697649"/>
                <a:ext cx="361080" cy="51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D264A2B-93ED-7AC6-D26E-F935D8E6167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2170" y="3688649"/>
                  <a:ext cx="378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CA26CA8-6C22-48CF-C75A-5D047E3EE12C}"/>
                    </a:ext>
                  </a:extLst>
                </p14:cNvPr>
                <p14:cNvContentPartPr/>
                <p14:nvPr/>
              </p14:nvContentPartPr>
              <p14:xfrm>
                <a:off x="1538170" y="3770009"/>
                <a:ext cx="1037520" cy="156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CA26CA8-6C22-48CF-C75A-5D047E3EE12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529530" y="3761369"/>
                  <a:ext cx="1055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0FC89E9-7D79-3C63-BCC6-D3C806C8029C}"/>
                    </a:ext>
                  </a:extLst>
                </p14:cNvPr>
                <p14:cNvContentPartPr/>
                <p14:nvPr/>
              </p14:nvContentPartPr>
              <p14:xfrm>
                <a:off x="2754970" y="3779009"/>
                <a:ext cx="506520" cy="130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0FC89E9-7D79-3C63-BCC6-D3C806C8029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46330" y="3770009"/>
                  <a:ext cx="5241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55418DB-8FD3-796F-5293-54403F1E5EDF}"/>
              </a:ext>
            </a:extLst>
          </p:cNvPr>
          <p:cNvGrpSpPr/>
          <p:nvPr/>
        </p:nvGrpSpPr>
        <p:grpSpPr>
          <a:xfrm>
            <a:off x="3495490" y="3493889"/>
            <a:ext cx="2637000" cy="491760"/>
            <a:chOff x="3495490" y="3493889"/>
            <a:chExt cx="263700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21269C8-2902-7CF8-F916-CF30BAEE8667}"/>
                    </a:ext>
                  </a:extLst>
                </p14:cNvPr>
                <p14:cNvContentPartPr/>
                <p14:nvPr/>
              </p14:nvContentPartPr>
              <p14:xfrm>
                <a:off x="3495490" y="3588209"/>
                <a:ext cx="1033560" cy="295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21269C8-2902-7CF8-F916-CF30BAEE866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86850" y="3579209"/>
                  <a:ext cx="1051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F866514-72BB-ED73-0DA5-C32DE8D33CFE}"/>
                    </a:ext>
                  </a:extLst>
                </p14:cNvPr>
                <p14:cNvContentPartPr/>
                <p14:nvPr/>
              </p14:nvContentPartPr>
              <p14:xfrm>
                <a:off x="4478290" y="3834089"/>
                <a:ext cx="111240" cy="151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F866514-72BB-ED73-0DA5-C32DE8D33CF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469650" y="3825089"/>
                  <a:ext cx="128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DFFB0A0-56DE-2127-2F90-83E48704E8A4}"/>
                    </a:ext>
                  </a:extLst>
                </p14:cNvPr>
                <p14:cNvContentPartPr/>
                <p14:nvPr/>
              </p14:nvContentPartPr>
              <p14:xfrm>
                <a:off x="4799050" y="3493889"/>
                <a:ext cx="1333440" cy="301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DFFB0A0-56DE-2127-2F90-83E48704E8A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90410" y="3484889"/>
                  <a:ext cx="135108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52FD157-6241-C0EC-AD10-E368700BDE12}"/>
              </a:ext>
            </a:extLst>
          </p:cNvPr>
          <p:cNvGrpSpPr/>
          <p:nvPr/>
        </p:nvGrpSpPr>
        <p:grpSpPr>
          <a:xfrm>
            <a:off x="6331210" y="3504329"/>
            <a:ext cx="1881360" cy="276120"/>
            <a:chOff x="6331210" y="3504329"/>
            <a:chExt cx="188136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A6F81BF-26D1-13C2-BB2A-A0F4AAF81EA1}"/>
                    </a:ext>
                  </a:extLst>
                </p14:cNvPr>
                <p14:cNvContentPartPr/>
                <p14:nvPr/>
              </p14:nvContentPartPr>
              <p14:xfrm>
                <a:off x="6331210" y="3637529"/>
                <a:ext cx="1067400" cy="142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A6F81BF-26D1-13C2-BB2A-A0F4AAF81EA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22570" y="3628529"/>
                  <a:ext cx="1085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CEBF430-F846-4E75-D462-6841739A543A}"/>
                    </a:ext>
                  </a:extLst>
                </p14:cNvPr>
                <p14:cNvContentPartPr/>
                <p14:nvPr/>
              </p14:nvContentPartPr>
              <p14:xfrm>
                <a:off x="7535770" y="3504329"/>
                <a:ext cx="598320" cy="255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CEBF430-F846-4E75-D462-6841739A543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26770" y="3495689"/>
                  <a:ext cx="615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4894DB2-86E5-DDA8-B4B6-E44DE8072EDA}"/>
                    </a:ext>
                  </a:extLst>
                </p14:cNvPr>
                <p14:cNvContentPartPr/>
                <p14:nvPr/>
              </p14:nvContentPartPr>
              <p14:xfrm>
                <a:off x="7953370" y="3578129"/>
                <a:ext cx="259200" cy="9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4894DB2-86E5-DDA8-B4B6-E44DE8072ED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44730" y="3569129"/>
                  <a:ext cx="2768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9537BFD-7228-437A-E449-7EE30E7DE171}"/>
              </a:ext>
            </a:extLst>
          </p:cNvPr>
          <p:cNvGrpSpPr/>
          <p:nvPr/>
        </p:nvGrpSpPr>
        <p:grpSpPr>
          <a:xfrm>
            <a:off x="609730" y="4127129"/>
            <a:ext cx="1302840" cy="413640"/>
            <a:chOff x="609730" y="4127129"/>
            <a:chExt cx="130284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CA6F499-48B7-D1E3-EB20-BE047F8C36AF}"/>
                    </a:ext>
                  </a:extLst>
                </p14:cNvPr>
                <p14:cNvContentPartPr/>
                <p14:nvPr/>
              </p14:nvContentPartPr>
              <p14:xfrm>
                <a:off x="609730" y="4207409"/>
                <a:ext cx="252000" cy="333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CA6F499-48B7-D1E3-EB20-BE047F8C36A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01090" y="4198769"/>
                  <a:ext cx="2696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D80208E-6FC6-CABC-3CAA-A104F7913CC3}"/>
                    </a:ext>
                  </a:extLst>
                </p14:cNvPr>
                <p14:cNvContentPartPr/>
                <p14:nvPr/>
              </p14:nvContentPartPr>
              <p14:xfrm>
                <a:off x="931930" y="4218569"/>
                <a:ext cx="180720" cy="19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D80208E-6FC6-CABC-3CAA-A104F7913CC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3290" y="4209569"/>
                  <a:ext cx="198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76CC08A-823E-AC0C-260B-8B03DDD3956D}"/>
                    </a:ext>
                  </a:extLst>
                </p14:cNvPr>
                <p14:cNvContentPartPr/>
                <p14:nvPr/>
              </p14:nvContentPartPr>
              <p14:xfrm>
                <a:off x="1548250" y="4127129"/>
                <a:ext cx="364320" cy="342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76CC08A-823E-AC0C-260B-8B03DDD3956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539610" y="4118129"/>
                  <a:ext cx="381960" cy="36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EDA78F53-FF5B-62F6-199E-0BF3E902C988}"/>
                  </a:ext>
                </a:extLst>
              </p14:cNvPr>
              <p14:cNvContentPartPr/>
              <p14:nvPr/>
            </p14:nvContentPartPr>
            <p14:xfrm>
              <a:off x="1894930" y="4328369"/>
              <a:ext cx="573480" cy="3366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EDA78F53-FF5B-62F6-199E-0BF3E902C98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886290" y="4319729"/>
                <a:ext cx="5911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5400E8B0-4B99-EDB3-C43B-3DE4D533ADFB}"/>
                  </a:ext>
                </a:extLst>
              </p14:cNvPr>
              <p14:cNvContentPartPr/>
              <p14:nvPr/>
            </p14:nvContentPartPr>
            <p14:xfrm>
              <a:off x="2289130" y="4758929"/>
              <a:ext cx="277560" cy="3002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5400E8B0-4B99-EDB3-C43B-3DE4D533ADF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280130" y="4750289"/>
                <a:ext cx="295200" cy="31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0550DBF-068C-E401-CEA3-7F8E96A3AA1C}"/>
              </a:ext>
            </a:extLst>
          </p:cNvPr>
          <p:cNvGrpSpPr/>
          <p:nvPr/>
        </p:nvGrpSpPr>
        <p:grpSpPr>
          <a:xfrm>
            <a:off x="2625370" y="4154489"/>
            <a:ext cx="1764000" cy="370080"/>
            <a:chOff x="2625370" y="4154489"/>
            <a:chExt cx="176400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92BD3AA-A849-26E2-2838-7E12B986BBC9}"/>
                    </a:ext>
                  </a:extLst>
                </p14:cNvPr>
                <p14:cNvContentPartPr/>
                <p14:nvPr/>
              </p14:nvContentPartPr>
              <p14:xfrm>
                <a:off x="2625370" y="4290209"/>
                <a:ext cx="23040" cy="35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92BD3AA-A849-26E2-2838-7E12B986BBC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616730" y="4281569"/>
                  <a:ext cx="40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4FE09F7-1852-DFA8-ED47-5C3E86F5EC5B}"/>
                    </a:ext>
                  </a:extLst>
                </p14:cNvPr>
                <p14:cNvContentPartPr/>
                <p14:nvPr/>
              </p14:nvContentPartPr>
              <p14:xfrm>
                <a:off x="2632930" y="4413689"/>
                <a:ext cx="13680" cy="20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4FE09F7-1852-DFA8-ED47-5C3E86F5EC5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624290" y="4405049"/>
                  <a:ext cx="3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7548A06-66DB-0434-455D-DAD89FE82FC3}"/>
                    </a:ext>
                  </a:extLst>
                </p14:cNvPr>
                <p14:cNvContentPartPr/>
                <p14:nvPr/>
              </p14:nvContentPartPr>
              <p14:xfrm>
                <a:off x="2837050" y="4209209"/>
                <a:ext cx="238680" cy="222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7548A06-66DB-0434-455D-DAD89FE82FC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828050" y="4200569"/>
                  <a:ext cx="256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6073C67-A1AF-417D-E496-7B3AE6389852}"/>
                    </a:ext>
                  </a:extLst>
                </p14:cNvPr>
                <p14:cNvContentPartPr/>
                <p14:nvPr/>
              </p14:nvContentPartPr>
              <p14:xfrm>
                <a:off x="3136930" y="4364729"/>
                <a:ext cx="27720" cy="96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6073C67-A1AF-417D-E496-7B3AE638985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28290" y="4356089"/>
                  <a:ext cx="45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D1828EE-2FBA-FA73-58BB-92C64F3751A5}"/>
                    </a:ext>
                  </a:extLst>
                </p14:cNvPr>
                <p14:cNvContentPartPr/>
                <p14:nvPr/>
              </p14:nvContentPartPr>
              <p14:xfrm>
                <a:off x="3144850" y="4371209"/>
                <a:ext cx="109080" cy="121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D1828EE-2FBA-FA73-58BB-92C64F3751A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35850" y="4362209"/>
                  <a:ext cx="126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E2DBEC2-1515-AE29-C7AF-7DC02BA048CB}"/>
                    </a:ext>
                  </a:extLst>
                </p14:cNvPr>
                <p14:cNvContentPartPr/>
                <p14:nvPr/>
              </p14:nvContentPartPr>
              <p14:xfrm>
                <a:off x="3403690" y="4268969"/>
                <a:ext cx="151920" cy="24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E2DBEC2-1515-AE29-C7AF-7DC02BA048C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95050" y="4259969"/>
                  <a:ext cx="169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E4408CF-4E3C-F1A5-813B-57590B3C5458}"/>
                    </a:ext>
                  </a:extLst>
                </p14:cNvPr>
                <p14:cNvContentPartPr/>
                <p14:nvPr/>
              </p14:nvContentPartPr>
              <p14:xfrm>
                <a:off x="3400810" y="4359689"/>
                <a:ext cx="133200" cy="15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E4408CF-4E3C-F1A5-813B-57590B3C545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91810" y="4350689"/>
                  <a:ext cx="150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962785B-A151-E4EF-EC5B-60ABBFD326D5}"/>
                    </a:ext>
                  </a:extLst>
                </p14:cNvPr>
                <p14:cNvContentPartPr/>
                <p14:nvPr/>
              </p14:nvContentPartPr>
              <p14:xfrm>
                <a:off x="3607090" y="4180769"/>
                <a:ext cx="258120" cy="256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962785B-A151-E4EF-EC5B-60ABBFD326D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598090" y="4171769"/>
                  <a:ext cx="275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14C7CD6-7E85-B5EB-4408-E74245915A26}"/>
                    </a:ext>
                  </a:extLst>
                </p14:cNvPr>
                <p14:cNvContentPartPr/>
                <p14:nvPr/>
              </p14:nvContentPartPr>
              <p14:xfrm>
                <a:off x="3885730" y="4421609"/>
                <a:ext cx="16920" cy="102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14C7CD6-7E85-B5EB-4408-E74245915A2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77090" y="4412609"/>
                  <a:ext cx="34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C63863C-DF49-C9FF-4055-911E2BC42A75}"/>
                    </a:ext>
                  </a:extLst>
                </p14:cNvPr>
                <p14:cNvContentPartPr/>
                <p14:nvPr/>
              </p14:nvContentPartPr>
              <p14:xfrm>
                <a:off x="3892570" y="4402889"/>
                <a:ext cx="82800" cy="52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C63863C-DF49-C9FF-4055-911E2BC42A7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83930" y="4393889"/>
                  <a:ext cx="100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DF5F33A-575D-D28D-38B4-0C72564BD8FD}"/>
                    </a:ext>
                  </a:extLst>
                </p14:cNvPr>
                <p14:cNvContentPartPr/>
                <p14:nvPr/>
              </p14:nvContentPartPr>
              <p14:xfrm>
                <a:off x="4139890" y="4219649"/>
                <a:ext cx="6840" cy="162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DF5F33A-575D-D28D-38B4-0C72564BD8F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31250" y="4211009"/>
                  <a:ext cx="24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C7C5465-9789-C422-6850-D5D868BA1AAB}"/>
                    </a:ext>
                  </a:extLst>
                </p14:cNvPr>
                <p14:cNvContentPartPr/>
                <p14:nvPr/>
              </p14:nvContentPartPr>
              <p14:xfrm>
                <a:off x="4068610" y="4300649"/>
                <a:ext cx="173880" cy="8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C7C5465-9789-C422-6850-D5D868BA1AA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059970" y="4291649"/>
                  <a:ext cx="191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7D5C5EE-A05D-47C4-FC54-7718672DD3D9}"/>
                    </a:ext>
                  </a:extLst>
                </p14:cNvPr>
                <p14:cNvContentPartPr/>
                <p14:nvPr/>
              </p14:nvContentPartPr>
              <p14:xfrm>
                <a:off x="4326010" y="4154489"/>
                <a:ext cx="63360" cy="275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7D5C5EE-A05D-47C4-FC54-7718672DD3D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17010" y="4145849"/>
                  <a:ext cx="8100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5614925-67B7-988F-77EB-84D80B9A7E50}"/>
              </a:ext>
            </a:extLst>
          </p:cNvPr>
          <p:cNvGrpSpPr/>
          <p:nvPr/>
        </p:nvGrpSpPr>
        <p:grpSpPr>
          <a:xfrm>
            <a:off x="2672170" y="4624289"/>
            <a:ext cx="1944360" cy="575640"/>
            <a:chOff x="2672170" y="4624289"/>
            <a:chExt cx="194436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C84F5F4-11BC-5285-4B49-3FD8BA37A28A}"/>
                    </a:ext>
                  </a:extLst>
                </p14:cNvPr>
                <p14:cNvContentPartPr/>
                <p14:nvPr/>
              </p14:nvContentPartPr>
              <p14:xfrm>
                <a:off x="2672170" y="5001569"/>
                <a:ext cx="137160" cy="198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C84F5F4-11BC-5285-4B49-3FD8BA37A28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63530" y="4992569"/>
                  <a:ext cx="154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A5A33D6-8A02-AF63-45D0-B80437FAD340}"/>
                    </a:ext>
                  </a:extLst>
                </p14:cNvPr>
                <p14:cNvContentPartPr/>
                <p14:nvPr/>
              </p14:nvContentPartPr>
              <p14:xfrm>
                <a:off x="2919490" y="4803929"/>
                <a:ext cx="181800" cy="156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A5A33D6-8A02-AF63-45D0-B80437FAD34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10850" y="4795289"/>
                  <a:ext cx="199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B86BFBB-C64B-26E9-6705-6591069E0E90}"/>
                    </a:ext>
                  </a:extLst>
                </p14:cNvPr>
                <p14:cNvContentPartPr/>
                <p14:nvPr/>
              </p14:nvContentPartPr>
              <p14:xfrm>
                <a:off x="3126850" y="4624289"/>
                <a:ext cx="144360" cy="88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B86BFBB-C64B-26E9-6705-6591069E0E9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17850" y="4615289"/>
                  <a:ext cx="162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76E71EC-CF02-B3C6-7B6F-BD2F99C4D650}"/>
                    </a:ext>
                  </a:extLst>
                </p14:cNvPr>
                <p14:cNvContentPartPr/>
                <p14:nvPr/>
              </p14:nvContentPartPr>
              <p14:xfrm>
                <a:off x="3389290" y="4868729"/>
                <a:ext cx="220320" cy="33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76E71EC-CF02-B3C6-7B6F-BD2F99C4D65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380650" y="4859729"/>
                  <a:ext cx="237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E8F29EA-2F17-D2CC-3099-C27BFD51E783}"/>
                    </a:ext>
                  </a:extLst>
                </p14:cNvPr>
                <p14:cNvContentPartPr/>
                <p14:nvPr/>
              </p14:nvContentPartPr>
              <p14:xfrm>
                <a:off x="3403690" y="4951169"/>
                <a:ext cx="207000" cy="25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E8F29EA-2F17-D2CC-3099-C27BFD51E78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394690" y="4942169"/>
                  <a:ext cx="224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D4F325F-87C9-547B-9375-958972E702EF}"/>
                    </a:ext>
                  </a:extLst>
                </p14:cNvPr>
                <p14:cNvContentPartPr/>
                <p14:nvPr/>
              </p14:nvContentPartPr>
              <p14:xfrm>
                <a:off x="3784210" y="4759649"/>
                <a:ext cx="278640" cy="266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D4F325F-87C9-547B-9375-958972E702E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775210" y="4751009"/>
                  <a:ext cx="296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3EC493D-066E-2B82-2E2A-319108E8C615}"/>
                    </a:ext>
                  </a:extLst>
                </p14:cNvPr>
                <p14:cNvContentPartPr/>
                <p14:nvPr/>
              </p14:nvContentPartPr>
              <p14:xfrm>
                <a:off x="4116130" y="4952249"/>
                <a:ext cx="11880" cy="204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3EC493D-066E-2B82-2E2A-319108E8C61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107130" y="4943249"/>
                  <a:ext cx="29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534650A-B466-B92E-F857-31309B7A484F}"/>
                    </a:ext>
                  </a:extLst>
                </p14:cNvPr>
                <p14:cNvContentPartPr/>
                <p14:nvPr/>
              </p14:nvContentPartPr>
              <p14:xfrm>
                <a:off x="4109650" y="4994009"/>
                <a:ext cx="112320" cy="177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534650A-B466-B92E-F857-31309B7A484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00650" y="4985369"/>
                  <a:ext cx="129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FA8FB58-0042-7C84-C72E-08C8001F3BE6}"/>
                    </a:ext>
                  </a:extLst>
                </p14:cNvPr>
                <p14:cNvContentPartPr/>
                <p14:nvPr/>
              </p14:nvContentPartPr>
              <p14:xfrm>
                <a:off x="4342930" y="4904369"/>
                <a:ext cx="122760" cy="136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FA8FB58-0042-7C84-C72E-08C8001F3BE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334290" y="4895729"/>
                  <a:ext cx="140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5B87975-7A6D-E523-E670-3672F6641099}"/>
                    </a:ext>
                  </a:extLst>
                </p14:cNvPr>
                <p14:cNvContentPartPr/>
                <p14:nvPr/>
              </p14:nvContentPartPr>
              <p14:xfrm>
                <a:off x="4469650" y="4711409"/>
                <a:ext cx="146880" cy="97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5B87975-7A6D-E523-E670-3672F664109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460650" y="4702409"/>
                  <a:ext cx="1645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96100EBB-92A9-B13E-5940-D69FEAC4DF47}"/>
              </a:ext>
            </a:extLst>
          </p:cNvPr>
          <p:cNvGrpSpPr/>
          <p:nvPr/>
        </p:nvGrpSpPr>
        <p:grpSpPr>
          <a:xfrm>
            <a:off x="4925050" y="4717169"/>
            <a:ext cx="596520" cy="467280"/>
            <a:chOff x="4925050" y="4717169"/>
            <a:chExt cx="59652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DF7CD16-F293-B0ED-A5E5-5A0F5AB0826C}"/>
                    </a:ext>
                  </a:extLst>
                </p14:cNvPr>
                <p14:cNvContentPartPr/>
                <p14:nvPr/>
              </p14:nvContentPartPr>
              <p14:xfrm>
                <a:off x="5007850" y="4818329"/>
                <a:ext cx="11520" cy="154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DF7CD16-F293-B0ED-A5E5-5A0F5AB0826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999210" y="4809689"/>
                  <a:ext cx="29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35FB798-7639-6B20-301D-6E424A7426ED}"/>
                    </a:ext>
                  </a:extLst>
                </p14:cNvPr>
                <p14:cNvContentPartPr/>
                <p14:nvPr/>
              </p14:nvContentPartPr>
              <p14:xfrm>
                <a:off x="4925050" y="4871609"/>
                <a:ext cx="195840" cy="66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35FB798-7639-6B20-301D-6E424A7426E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916410" y="4862609"/>
                  <a:ext cx="213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4933723-FAF3-F608-446D-D89C874C9B18}"/>
                    </a:ext>
                  </a:extLst>
                </p14:cNvPr>
                <p14:cNvContentPartPr/>
                <p14:nvPr/>
              </p14:nvContentPartPr>
              <p14:xfrm>
                <a:off x="5331490" y="4763249"/>
                <a:ext cx="41400" cy="277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4933723-FAF3-F608-446D-D89C874C9B1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322490" y="4754249"/>
                  <a:ext cx="59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31A86D3-0C15-E2AB-6101-E4A2A24BA48A}"/>
                    </a:ext>
                  </a:extLst>
                </p14:cNvPr>
                <p14:cNvContentPartPr/>
                <p14:nvPr/>
              </p14:nvContentPartPr>
              <p14:xfrm>
                <a:off x="5259490" y="4717169"/>
                <a:ext cx="212040" cy="34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31A86D3-0C15-E2AB-6101-E4A2A24BA48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250850" y="4708169"/>
                  <a:ext cx="229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483889C-1042-745D-E487-37696CCCA24E}"/>
                    </a:ext>
                  </a:extLst>
                </p14:cNvPr>
                <p14:cNvContentPartPr/>
                <p14:nvPr/>
              </p14:nvContentPartPr>
              <p14:xfrm>
                <a:off x="5426890" y="4989689"/>
                <a:ext cx="13320" cy="175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483889C-1042-745D-E487-37696CCCA24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417890" y="4980689"/>
                  <a:ext cx="30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8C25B41-B180-C8F9-00DB-7B1E872E35A7}"/>
                    </a:ext>
                  </a:extLst>
                </p14:cNvPr>
                <p14:cNvContentPartPr/>
                <p14:nvPr/>
              </p14:nvContentPartPr>
              <p14:xfrm>
                <a:off x="5414290" y="5021369"/>
                <a:ext cx="107280" cy="163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8C25B41-B180-C8F9-00DB-7B1E872E35A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405290" y="5012369"/>
                  <a:ext cx="12492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42E66AC-8CCB-D6E3-5962-7D2F22BFB434}"/>
              </a:ext>
            </a:extLst>
          </p:cNvPr>
          <p:cNvGrpSpPr/>
          <p:nvPr/>
        </p:nvGrpSpPr>
        <p:grpSpPr>
          <a:xfrm>
            <a:off x="5875450" y="4754969"/>
            <a:ext cx="1005480" cy="285840"/>
            <a:chOff x="5875450" y="4754969"/>
            <a:chExt cx="100548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5A90A55-F747-C39A-944D-E80CDEF9E934}"/>
                    </a:ext>
                  </a:extLst>
                </p14:cNvPr>
                <p14:cNvContentPartPr/>
                <p14:nvPr/>
              </p14:nvContentPartPr>
              <p14:xfrm>
                <a:off x="5875450" y="4913009"/>
                <a:ext cx="231120" cy="35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5A90A55-F747-C39A-944D-E80CDEF9E93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866450" y="4904009"/>
                  <a:ext cx="248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54CE13C-DF74-5E16-CB7E-1332415A48DF}"/>
                    </a:ext>
                  </a:extLst>
                </p14:cNvPr>
                <p14:cNvContentPartPr/>
                <p14:nvPr/>
              </p14:nvContentPartPr>
              <p14:xfrm>
                <a:off x="5957530" y="4846409"/>
                <a:ext cx="24840" cy="171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54CE13C-DF74-5E16-CB7E-1332415A48D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948530" y="4837769"/>
                  <a:ext cx="42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BE1A94F-D946-E9D7-5C00-B756068F7D63}"/>
                    </a:ext>
                  </a:extLst>
                </p14:cNvPr>
                <p14:cNvContentPartPr/>
                <p14:nvPr/>
              </p14:nvContentPartPr>
              <p14:xfrm>
                <a:off x="6237250" y="4881329"/>
                <a:ext cx="225720" cy="129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BE1A94F-D946-E9D7-5C00-B756068F7D6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28610" y="4872329"/>
                  <a:ext cx="243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F4CE05C-4387-8DA5-0CE1-447E4FE2F7BA}"/>
                    </a:ext>
                  </a:extLst>
                </p14:cNvPr>
                <p14:cNvContentPartPr/>
                <p14:nvPr/>
              </p14:nvContentPartPr>
              <p14:xfrm>
                <a:off x="6583210" y="4922009"/>
                <a:ext cx="151560" cy="118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F4CE05C-4387-8DA5-0CE1-447E4FE2F7B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74210" y="4913009"/>
                  <a:ext cx="169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D4DBD9B-E16C-DBD8-2FA3-413439C54077}"/>
                    </a:ext>
                  </a:extLst>
                </p14:cNvPr>
                <p14:cNvContentPartPr/>
                <p14:nvPr/>
              </p14:nvContentPartPr>
              <p14:xfrm>
                <a:off x="6798130" y="4754969"/>
                <a:ext cx="82800" cy="110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D4DBD9B-E16C-DBD8-2FA3-413439C5407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89130" y="4746329"/>
                  <a:ext cx="10044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361501AE-E172-901A-5948-38B8E52569C8}"/>
              </a:ext>
            </a:extLst>
          </p:cNvPr>
          <p:cNvGrpSpPr/>
          <p:nvPr/>
        </p:nvGrpSpPr>
        <p:grpSpPr>
          <a:xfrm>
            <a:off x="8560330" y="1062089"/>
            <a:ext cx="312480" cy="260640"/>
            <a:chOff x="8560330" y="1062089"/>
            <a:chExt cx="3124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29C0375-FB52-7B07-DDA8-E928561D0E01}"/>
                    </a:ext>
                  </a:extLst>
                </p14:cNvPr>
                <p14:cNvContentPartPr/>
                <p14:nvPr/>
              </p14:nvContentPartPr>
              <p14:xfrm>
                <a:off x="8662210" y="1072889"/>
                <a:ext cx="50760" cy="249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29C0375-FB52-7B07-DDA8-E928561D0E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653210" y="1064249"/>
                  <a:ext cx="68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F992061-2864-6834-782A-C0C13EA9D1F8}"/>
                    </a:ext>
                  </a:extLst>
                </p14:cNvPr>
                <p14:cNvContentPartPr/>
                <p14:nvPr/>
              </p14:nvContentPartPr>
              <p14:xfrm>
                <a:off x="8560330" y="1062089"/>
                <a:ext cx="312480" cy="30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F992061-2864-6834-782A-C0C13EA9D1F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51690" y="1053089"/>
                  <a:ext cx="3301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EA0B672-780E-18E8-8EB2-044C60F5B542}"/>
              </a:ext>
            </a:extLst>
          </p:cNvPr>
          <p:cNvGrpSpPr/>
          <p:nvPr/>
        </p:nvGrpSpPr>
        <p:grpSpPr>
          <a:xfrm>
            <a:off x="9328930" y="4676489"/>
            <a:ext cx="906480" cy="286200"/>
            <a:chOff x="9328930" y="4676489"/>
            <a:chExt cx="90648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3F19F67-D9A5-0880-A82C-27833361D6B9}"/>
                    </a:ext>
                  </a:extLst>
                </p14:cNvPr>
                <p14:cNvContentPartPr/>
                <p14:nvPr/>
              </p14:nvContentPartPr>
              <p14:xfrm>
                <a:off x="9328930" y="4886729"/>
                <a:ext cx="201960" cy="24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3F19F67-D9A5-0880-A82C-27833361D6B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320290" y="4878089"/>
                  <a:ext cx="219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4B0A55A-3EED-A2A2-0CB3-3B63DBE226FA}"/>
                    </a:ext>
                  </a:extLst>
                </p14:cNvPr>
                <p14:cNvContentPartPr/>
                <p14:nvPr/>
              </p14:nvContentPartPr>
              <p14:xfrm>
                <a:off x="9629530" y="4830929"/>
                <a:ext cx="195480" cy="124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4B0A55A-3EED-A2A2-0CB3-3B63DBE226F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620530" y="4821929"/>
                  <a:ext cx="213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95D5E9F-421E-0442-07A3-59F8A954F1A1}"/>
                    </a:ext>
                  </a:extLst>
                </p14:cNvPr>
                <p14:cNvContentPartPr/>
                <p14:nvPr/>
              </p14:nvContentPartPr>
              <p14:xfrm>
                <a:off x="9915730" y="4843169"/>
                <a:ext cx="174240" cy="119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95D5E9F-421E-0442-07A3-59F8A954F1A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07090" y="4834529"/>
                  <a:ext cx="191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4ED47A6-E281-21A9-2FE9-B9974D5C892A}"/>
                    </a:ext>
                  </a:extLst>
                </p14:cNvPr>
                <p14:cNvContentPartPr/>
                <p14:nvPr/>
              </p14:nvContentPartPr>
              <p14:xfrm>
                <a:off x="10087810" y="4676489"/>
                <a:ext cx="147600" cy="90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4ED47A6-E281-21A9-2FE9-B9974D5C892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79170" y="4667489"/>
                  <a:ext cx="16524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4B6E04B3-15A6-C021-3C06-AC2FA99C148D}"/>
                  </a:ext>
                </a:extLst>
              </p14:cNvPr>
              <p14:cNvContentPartPr/>
              <p14:nvPr/>
            </p14:nvContentPartPr>
            <p14:xfrm>
              <a:off x="6169570" y="5139089"/>
              <a:ext cx="639360" cy="968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4B6E04B3-15A6-C021-3C06-AC2FA99C148D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160930" y="5130089"/>
                <a:ext cx="65700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9F708C80-F962-63ED-1CD7-DEEC4510F439}"/>
              </a:ext>
            </a:extLst>
          </p:cNvPr>
          <p:cNvGrpSpPr/>
          <p:nvPr/>
        </p:nvGrpSpPr>
        <p:grpSpPr>
          <a:xfrm>
            <a:off x="5583850" y="5406929"/>
            <a:ext cx="1560600" cy="756360"/>
            <a:chOff x="5583850" y="5406929"/>
            <a:chExt cx="1560600" cy="7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4836953-34ED-D0CD-3A4A-8FFB028906D9}"/>
                    </a:ext>
                  </a:extLst>
                </p14:cNvPr>
                <p14:cNvContentPartPr/>
                <p14:nvPr/>
              </p14:nvContentPartPr>
              <p14:xfrm>
                <a:off x="5615890" y="5406929"/>
                <a:ext cx="511560" cy="237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4836953-34ED-D0CD-3A4A-8FFB028906D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07250" y="5398289"/>
                  <a:ext cx="529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CA1D731-F634-7807-A5C5-3F86F8988A87}"/>
                    </a:ext>
                  </a:extLst>
                </p14:cNvPr>
                <p14:cNvContentPartPr/>
                <p14:nvPr/>
              </p14:nvContentPartPr>
              <p14:xfrm>
                <a:off x="6039970" y="5469569"/>
                <a:ext cx="153000" cy="9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CA1D731-F634-7807-A5C5-3F86F8988A8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031330" y="5460929"/>
                  <a:ext cx="170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8FB69F8-BDD5-688F-16EF-21C56C0919A3}"/>
                    </a:ext>
                  </a:extLst>
                </p14:cNvPr>
                <p14:cNvContentPartPr/>
                <p14:nvPr/>
              </p14:nvContentPartPr>
              <p14:xfrm>
                <a:off x="6257410" y="5539409"/>
                <a:ext cx="887040" cy="208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8FB69F8-BDD5-688F-16EF-21C56C0919A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48410" y="5530769"/>
                  <a:ext cx="904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FD97812-7769-03DA-7DD5-5E63093AA2D4}"/>
                    </a:ext>
                  </a:extLst>
                </p14:cNvPr>
                <p14:cNvContentPartPr/>
                <p14:nvPr/>
              </p14:nvContentPartPr>
              <p14:xfrm>
                <a:off x="5583850" y="5853689"/>
                <a:ext cx="228960" cy="293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FD97812-7769-03DA-7DD5-5E63093AA2D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74850" y="5844689"/>
                  <a:ext cx="2466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9252FA8-1F6E-A67B-3B9D-1E99F358A8EE}"/>
                    </a:ext>
                  </a:extLst>
                </p14:cNvPr>
                <p14:cNvContentPartPr/>
                <p14:nvPr/>
              </p14:nvContentPartPr>
              <p14:xfrm>
                <a:off x="5951410" y="5920649"/>
                <a:ext cx="174960" cy="125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9252FA8-1F6E-A67B-3B9D-1E99F358A8E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942770" y="5911649"/>
                  <a:ext cx="192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DDC7D42-E231-CE85-2CBE-5D37C661D5A0}"/>
                    </a:ext>
                  </a:extLst>
                </p14:cNvPr>
                <p14:cNvContentPartPr/>
                <p14:nvPr/>
              </p14:nvContentPartPr>
              <p14:xfrm>
                <a:off x="6092530" y="5816609"/>
                <a:ext cx="458280" cy="346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DDC7D42-E231-CE85-2CBE-5D37C661D5A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83890" y="5807609"/>
                  <a:ext cx="4759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2B8F36D-B680-59D6-373B-3CA1BA8ADD99}"/>
                    </a:ext>
                  </a:extLst>
                </p14:cNvPr>
                <p14:cNvContentPartPr/>
                <p14:nvPr/>
              </p14:nvContentPartPr>
              <p14:xfrm>
                <a:off x="6388450" y="5906249"/>
                <a:ext cx="179640" cy="15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2B8F36D-B680-59D6-373B-3CA1BA8ADD9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379810" y="5897609"/>
                  <a:ext cx="197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490FBF1-2DAB-272D-3FBD-D7ADCE85A1E6}"/>
                    </a:ext>
                  </a:extLst>
                </p14:cNvPr>
                <p14:cNvContentPartPr/>
                <p14:nvPr/>
              </p14:nvContentPartPr>
              <p14:xfrm>
                <a:off x="6578890" y="5824889"/>
                <a:ext cx="274320" cy="192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490FBF1-2DAB-272D-3FBD-D7ADCE85A1E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569890" y="5816249"/>
                  <a:ext cx="291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E16D542-0CEF-172C-4EE7-14CED9B6F8F2}"/>
                    </a:ext>
                  </a:extLst>
                </p14:cNvPr>
                <p14:cNvContentPartPr/>
                <p14:nvPr/>
              </p14:nvContentPartPr>
              <p14:xfrm>
                <a:off x="6187210" y="5874209"/>
                <a:ext cx="15480" cy="3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E16D542-0CEF-172C-4EE7-14CED9B6F8F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178210" y="5865209"/>
                  <a:ext cx="331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A9338641-A9E6-06A5-3A42-CEE69B45B400}"/>
              </a:ext>
            </a:extLst>
          </p:cNvPr>
          <p:cNvGrpSpPr/>
          <p:nvPr/>
        </p:nvGrpSpPr>
        <p:grpSpPr>
          <a:xfrm>
            <a:off x="6945010" y="5869889"/>
            <a:ext cx="435600" cy="387000"/>
            <a:chOff x="6945010" y="5869889"/>
            <a:chExt cx="43560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4E9A835-0E0A-C2E0-8D79-1DA83A11F95D}"/>
                    </a:ext>
                  </a:extLst>
                </p14:cNvPr>
                <p14:cNvContentPartPr/>
                <p14:nvPr/>
              </p14:nvContentPartPr>
              <p14:xfrm>
                <a:off x="6945010" y="5887889"/>
                <a:ext cx="172800" cy="369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4E9A835-0E0A-C2E0-8D79-1DA83A11F95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36010" y="5879249"/>
                  <a:ext cx="1904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F9E318C-1414-0540-23CC-DE0806F0DF4F}"/>
                    </a:ext>
                  </a:extLst>
                </p14:cNvPr>
                <p14:cNvContentPartPr/>
                <p14:nvPr/>
              </p14:nvContentPartPr>
              <p14:xfrm>
                <a:off x="7224730" y="5869889"/>
                <a:ext cx="155880" cy="20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F9E318C-1414-0540-23CC-DE0806F0DF4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216090" y="5860889"/>
                  <a:ext cx="1735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58A6904F-4E29-3990-609F-E1C77C727771}"/>
              </a:ext>
            </a:extLst>
          </p:cNvPr>
          <p:cNvGrpSpPr/>
          <p:nvPr/>
        </p:nvGrpSpPr>
        <p:grpSpPr>
          <a:xfrm>
            <a:off x="9010330" y="5185169"/>
            <a:ext cx="2031480" cy="616680"/>
            <a:chOff x="9010330" y="5185169"/>
            <a:chExt cx="203148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1A70C80-B35C-DA62-52ED-F53A935553E7}"/>
                    </a:ext>
                  </a:extLst>
                </p14:cNvPr>
                <p14:cNvContentPartPr/>
                <p14:nvPr/>
              </p14:nvContentPartPr>
              <p14:xfrm>
                <a:off x="9397330" y="5185169"/>
                <a:ext cx="734760" cy="177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1A70C80-B35C-DA62-52ED-F53A935553E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388330" y="5176529"/>
                  <a:ext cx="752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3EAD2FE-0B4C-5D30-4772-68DD683D978A}"/>
                    </a:ext>
                  </a:extLst>
                </p14:cNvPr>
                <p14:cNvContentPartPr/>
                <p14:nvPr/>
              </p14:nvContentPartPr>
              <p14:xfrm>
                <a:off x="9010330" y="5447609"/>
                <a:ext cx="509760" cy="227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3EAD2FE-0B4C-5D30-4772-68DD683D978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001330" y="5438609"/>
                  <a:ext cx="527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91DA407-F0FB-8198-A3F5-3BCD64AF8743}"/>
                    </a:ext>
                  </a:extLst>
                </p14:cNvPr>
                <p14:cNvContentPartPr/>
                <p14:nvPr/>
              </p14:nvContentPartPr>
              <p14:xfrm>
                <a:off x="9384010" y="5498369"/>
                <a:ext cx="170280" cy="9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91DA407-F0FB-8198-A3F5-3BCD64AF874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375370" y="5489729"/>
                  <a:ext cx="187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775A75C-E4F0-EB71-F0FB-3AE3E447FD52}"/>
                    </a:ext>
                  </a:extLst>
                </p14:cNvPr>
                <p14:cNvContentPartPr/>
                <p14:nvPr/>
              </p14:nvContentPartPr>
              <p14:xfrm>
                <a:off x="9650770" y="5558849"/>
                <a:ext cx="874800" cy="243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775A75C-E4F0-EB71-F0FB-3AE3E447FD5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642130" y="5549849"/>
                  <a:ext cx="892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041D169-11A3-69A1-7114-9954F7045027}"/>
                    </a:ext>
                  </a:extLst>
                </p14:cNvPr>
                <p14:cNvContentPartPr/>
                <p14:nvPr/>
              </p14:nvContentPartPr>
              <p14:xfrm>
                <a:off x="10753810" y="5452289"/>
                <a:ext cx="288000" cy="274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041D169-11A3-69A1-7114-9954F704502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745170" y="5443649"/>
                  <a:ext cx="30564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52993134-7CE3-6B2E-3221-F8F00503BA5A}"/>
              </a:ext>
            </a:extLst>
          </p:cNvPr>
          <p:cNvGrpSpPr/>
          <p:nvPr/>
        </p:nvGrpSpPr>
        <p:grpSpPr>
          <a:xfrm>
            <a:off x="8808010" y="5802929"/>
            <a:ext cx="788400" cy="318960"/>
            <a:chOff x="8808010" y="5802929"/>
            <a:chExt cx="78840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8B0E53E-EF14-C6F7-1459-D59E9F55E403}"/>
                    </a:ext>
                  </a:extLst>
                </p14:cNvPr>
                <p14:cNvContentPartPr/>
                <p14:nvPr/>
              </p14:nvContentPartPr>
              <p14:xfrm>
                <a:off x="8808010" y="5951969"/>
                <a:ext cx="169560" cy="110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8B0E53E-EF14-C6F7-1459-D59E9F55E40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99370" y="5943329"/>
                  <a:ext cx="187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FE23D4B-149F-BD10-7FB6-D2FAA8DB36CD}"/>
                    </a:ext>
                  </a:extLst>
                </p14:cNvPr>
                <p14:cNvContentPartPr/>
                <p14:nvPr/>
              </p14:nvContentPartPr>
              <p14:xfrm>
                <a:off x="9068290" y="5802929"/>
                <a:ext cx="528120" cy="3189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FE23D4B-149F-BD10-7FB6-D2FAA8DB36C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59290" y="5793929"/>
                  <a:ext cx="54576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4552D79E-C5CD-FB05-E105-A31D52707A02}"/>
              </a:ext>
            </a:extLst>
          </p:cNvPr>
          <p:cNvGrpSpPr/>
          <p:nvPr/>
        </p:nvGrpSpPr>
        <p:grpSpPr>
          <a:xfrm>
            <a:off x="9749050" y="5867369"/>
            <a:ext cx="1233360" cy="284040"/>
            <a:chOff x="9749050" y="5867369"/>
            <a:chExt cx="123336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8863A56-9EDD-536F-2F7C-5E3BEA1182F2}"/>
                    </a:ext>
                  </a:extLst>
                </p14:cNvPr>
                <p14:cNvContentPartPr/>
                <p14:nvPr/>
              </p14:nvContentPartPr>
              <p14:xfrm>
                <a:off x="9749050" y="5867369"/>
                <a:ext cx="1233360" cy="284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8863A56-9EDD-536F-2F7C-5E3BEA1182F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740050" y="5858369"/>
                  <a:ext cx="1251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BF8CC52-0C6F-6D69-35A2-F72A9E7A6779}"/>
                    </a:ext>
                  </a:extLst>
                </p14:cNvPr>
                <p14:cNvContentPartPr/>
                <p14:nvPr/>
              </p14:nvContentPartPr>
              <p14:xfrm>
                <a:off x="10238650" y="5953049"/>
                <a:ext cx="278640" cy="392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BF8CC52-0C6F-6D69-35A2-F72A9E7A677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230010" y="5944049"/>
                  <a:ext cx="2962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EC33D52-BCC3-7585-A6BE-C20AF3892252}"/>
              </a:ext>
            </a:extLst>
          </p:cNvPr>
          <p:cNvGrpSpPr/>
          <p:nvPr/>
        </p:nvGrpSpPr>
        <p:grpSpPr>
          <a:xfrm>
            <a:off x="11083210" y="5869529"/>
            <a:ext cx="621720" cy="268920"/>
            <a:chOff x="11083210" y="5869529"/>
            <a:chExt cx="62172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DA34ADF-89CF-B3D4-9ED4-525CE0227D0C}"/>
                    </a:ext>
                  </a:extLst>
                </p14:cNvPr>
                <p14:cNvContentPartPr/>
                <p14:nvPr/>
              </p14:nvContentPartPr>
              <p14:xfrm>
                <a:off x="11111290" y="5869529"/>
                <a:ext cx="542160" cy="268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DA34ADF-89CF-B3D4-9ED4-525CE0227D0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102650" y="5860529"/>
                  <a:ext cx="5598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000BA34-F97D-5AE0-CDFB-85F6278F92AB}"/>
                    </a:ext>
                  </a:extLst>
                </p14:cNvPr>
                <p14:cNvContentPartPr/>
                <p14:nvPr/>
              </p14:nvContentPartPr>
              <p14:xfrm>
                <a:off x="11550850" y="5994809"/>
                <a:ext cx="154080" cy="11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000BA34-F97D-5AE0-CDFB-85F6278F92A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542210" y="5986169"/>
                  <a:ext cx="171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352C4A9-9CEC-F3FE-A8C4-2F930BCB05A9}"/>
                    </a:ext>
                  </a:extLst>
                </p14:cNvPr>
                <p14:cNvContentPartPr/>
                <p14:nvPr/>
              </p14:nvContentPartPr>
              <p14:xfrm>
                <a:off x="11083210" y="5997689"/>
                <a:ext cx="241920" cy="53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352C4A9-9CEC-F3FE-A8C4-2F930BCB05A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074570" y="5989049"/>
                  <a:ext cx="25956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D533FCE2-ECC3-EE91-1759-1327C63775F9}"/>
                  </a:ext>
                </a:extLst>
              </p14:cNvPr>
              <p14:cNvContentPartPr/>
              <p14:nvPr/>
            </p14:nvContentPartPr>
            <p14:xfrm>
              <a:off x="8525770" y="6353009"/>
              <a:ext cx="514080" cy="12024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D533FCE2-ECC3-EE91-1759-1327C63775F9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516770" y="6344009"/>
                <a:ext cx="53172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F7A8EB7-9694-4610-C8D6-9223446289D1}"/>
              </a:ext>
            </a:extLst>
          </p:cNvPr>
          <p:cNvGrpSpPr/>
          <p:nvPr/>
        </p:nvGrpSpPr>
        <p:grpSpPr>
          <a:xfrm>
            <a:off x="8358370" y="6256889"/>
            <a:ext cx="3683160" cy="590040"/>
            <a:chOff x="8358370" y="6256889"/>
            <a:chExt cx="368316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DF92B7C-4D44-2747-A87D-6EF250EED19F}"/>
                    </a:ext>
                  </a:extLst>
                </p14:cNvPr>
                <p14:cNvContentPartPr/>
                <p14:nvPr/>
              </p14:nvContentPartPr>
              <p14:xfrm>
                <a:off x="9238570" y="6256889"/>
                <a:ext cx="1069200" cy="336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DF92B7C-4D44-2747-A87D-6EF250EED19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229570" y="6247889"/>
                  <a:ext cx="10868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B35C53D-00AF-7729-B39D-EC86125D91B5}"/>
                    </a:ext>
                  </a:extLst>
                </p14:cNvPr>
                <p14:cNvContentPartPr/>
                <p14:nvPr/>
              </p14:nvContentPartPr>
              <p14:xfrm>
                <a:off x="9639970" y="6323129"/>
                <a:ext cx="357840" cy="23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B35C53D-00AF-7729-B39D-EC86125D91B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631330" y="6314489"/>
                  <a:ext cx="375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2D7C37C-EDE4-C41D-DB2C-31E16B2D5B92}"/>
                    </a:ext>
                  </a:extLst>
                </p14:cNvPr>
                <p14:cNvContentPartPr/>
                <p14:nvPr/>
              </p14:nvContentPartPr>
              <p14:xfrm>
                <a:off x="10285450" y="6333569"/>
                <a:ext cx="15480" cy="241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2D7C37C-EDE4-C41D-DB2C-31E16B2D5B9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276450" y="6324569"/>
                  <a:ext cx="33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1E7BD7F-1D49-87AB-14F2-8DE7A4FF3538}"/>
                    </a:ext>
                  </a:extLst>
                </p14:cNvPr>
                <p14:cNvContentPartPr/>
                <p14:nvPr/>
              </p14:nvContentPartPr>
              <p14:xfrm>
                <a:off x="10496050" y="6342209"/>
                <a:ext cx="344520" cy="1821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1E7BD7F-1D49-87AB-14F2-8DE7A4FF353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487050" y="6333569"/>
                  <a:ext cx="362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B1C6A84-CD1B-F052-5D60-1FC44C511D6E}"/>
                    </a:ext>
                  </a:extLst>
                </p14:cNvPr>
                <p14:cNvContentPartPr/>
                <p14:nvPr/>
              </p14:nvContentPartPr>
              <p14:xfrm>
                <a:off x="10552570" y="6384689"/>
                <a:ext cx="204480" cy="27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B1C6A84-CD1B-F052-5D60-1FC44C511D6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543930" y="6376049"/>
                  <a:ext cx="222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0951E85-47CA-36A4-EA45-EAD104325F76}"/>
                    </a:ext>
                  </a:extLst>
                </p14:cNvPr>
                <p14:cNvContentPartPr/>
                <p14:nvPr/>
              </p14:nvContentPartPr>
              <p14:xfrm>
                <a:off x="10950370" y="6276329"/>
                <a:ext cx="787320" cy="289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0951E85-47CA-36A4-EA45-EAD104325F7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941730" y="6267689"/>
                  <a:ext cx="8049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EF1D1D3-AC17-2025-C2F7-D5C240F44965}"/>
                    </a:ext>
                  </a:extLst>
                </p14:cNvPr>
                <p14:cNvContentPartPr/>
                <p14:nvPr/>
              </p14:nvContentPartPr>
              <p14:xfrm>
                <a:off x="8358370" y="6612569"/>
                <a:ext cx="1238040" cy="216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EF1D1D3-AC17-2025-C2F7-D5C240F4496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349370" y="6603929"/>
                  <a:ext cx="1255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95ED8CB-D83D-EE6A-B326-5AFDC88736EC}"/>
                    </a:ext>
                  </a:extLst>
                </p14:cNvPr>
                <p14:cNvContentPartPr/>
                <p14:nvPr/>
              </p14:nvContentPartPr>
              <p14:xfrm>
                <a:off x="9012130" y="6652169"/>
                <a:ext cx="243360" cy="15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95ED8CB-D83D-EE6A-B326-5AFDC88736E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03130" y="6643169"/>
                  <a:ext cx="261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334C9C3-9C14-754C-69F9-9B10A05B52F9}"/>
                    </a:ext>
                  </a:extLst>
                </p14:cNvPr>
                <p14:cNvContentPartPr/>
                <p14:nvPr/>
              </p14:nvContentPartPr>
              <p14:xfrm>
                <a:off x="9759490" y="6596369"/>
                <a:ext cx="1034640" cy="250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334C9C3-9C14-754C-69F9-9B10A05B52F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750490" y="6587729"/>
                  <a:ext cx="1052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9F4C3A6-A9BB-FF3E-C06E-963EA251ADA3}"/>
                    </a:ext>
                  </a:extLst>
                </p14:cNvPr>
                <p14:cNvContentPartPr/>
                <p14:nvPr/>
              </p14:nvContentPartPr>
              <p14:xfrm>
                <a:off x="10680370" y="6689249"/>
                <a:ext cx="369720" cy="1328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9F4C3A6-A9BB-FF3E-C06E-963EA251ADA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671370" y="6680609"/>
                  <a:ext cx="387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D9FDAFB-8389-7152-2369-42EE2D9A1639}"/>
                    </a:ext>
                  </a:extLst>
                </p14:cNvPr>
                <p14:cNvContentPartPr/>
                <p14:nvPr/>
              </p14:nvContentPartPr>
              <p14:xfrm>
                <a:off x="11172850" y="6614729"/>
                <a:ext cx="868680" cy="227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D9FDAFB-8389-7152-2369-42EE2D9A163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164210" y="6605729"/>
                  <a:ext cx="886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6FB54C0-DB09-CEC4-2191-AC83520FF15B}"/>
                    </a:ext>
                  </a:extLst>
                </p14:cNvPr>
                <p14:cNvContentPartPr/>
                <p14:nvPr/>
              </p14:nvContentPartPr>
              <p14:xfrm>
                <a:off x="11330890" y="6606089"/>
                <a:ext cx="414720" cy="727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6FB54C0-DB09-CEC4-2191-AC83520FF15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321890" y="6597089"/>
                  <a:ext cx="43236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D427E1A1-80C6-FB84-BC76-C1091B9B18AF}"/>
              </a:ext>
            </a:extLst>
          </p:cNvPr>
          <p:cNvGrpSpPr/>
          <p:nvPr/>
        </p:nvGrpSpPr>
        <p:grpSpPr>
          <a:xfrm>
            <a:off x="5519050" y="4277609"/>
            <a:ext cx="363960" cy="435960"/>
            <a:chOff x="5519050" y="4277609"/>
            <a:chExt cx="36396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5BDBE65-1F69-5C3A-9C2A-249EC43C58A8}"/>
                    </a:ext>
                  </a:extLst>
                </p14:cNvPr>
                <p14:cNvContentPartPr/>
                <p14:nvPr/>
              </p14:nvContentPartPr>
              <p14:xfrm>
                <a:off x="5519050" y="4503329"/>
                <a:ext cx="192960" cy="1429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5BDBE65-1F69-5C3A-9C2A-249EC43C58A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510410" y="4494329"/>
                  <a:ext cx="210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A086982-C537-75E2-DD90-9141BEA9599B}"/>
                    </a:ext>
                  </a:extLst>
                </p14:cNvPr>
                <p14:cNvContentPartPr/>
                <p14:nvPr/>
              </p14:nvContentPartPr>
              <p14:xfrm>
                <a:off x="5745850" y="4277609"/>
                <a:ext cx="137160" cy="229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A086982-C537-75E2-DD90-9141BEA9599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736850" y="4268609"/>
                  <a:ext cx="154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C9DEBD3-5703-A963-4DAE-104BCBB01377}"/>
                    </a:ext>
                  </a:extLst>
                </p14:cNvPr>
                <p14:cNvContentPartPr/>
                <p14:nvPr/>
              </p14:nvContentPartPr>
              <p14:xfrm>
                <a:off x="5604730" y="4558049"/>
                <a:ext cx="156960" cy="1555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C9DEBD3-5703-A963-4DAE-104BCBB0137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595730" y="4549049"/>
                  <a:ext cx="17460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9FEBE6D8-E7C8-08D0-B6AA-70B3BAEABD5C}"/>
              </a:ext>
            </a:extLst>
          </p:cNvPr>
          <p:cNvGrpSpPr/>
          <p:nvPr/>
        </p:nvGrpSpPr>
        <p:grpSpPr>
          <a:xfrm>
            <a:off x="2216770" y="6138809"/>
            <a:ext cx="887760" cy="529560"/>
            <a:chOff x="2216770" y="6138809"/>
            <a:chExt cx="88776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807A4F8-FC67-8293-AFA1-DE1617CD4EC7}"/>
                    </a:ext>
                  </a:extLst>
                </p14:cNvPr>
                <p14:cNvContentPartPr/>
                <p14:nvPr/>
              </p14:nvContentPartPr>
              <p14:xfrm>
                <a:off x="2216770" y="6186689"/>
                <a:ext cx="254880" cy="3078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807A4F8-FC67-8293-AFA1-DE1617CD4EC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208130" y="6177689"/>
                  <a:ext cx="272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307A026-A889-6C45-5565-6995A06A13D7}"/>
                    </a:ext>
                  </a:extLst>
                </p14:cNvPr>
                <p14:cNvContentPartPr/>
                <p14:nvPr/>
              </p14:nvContentPartPr>
              <p14:xfrm>
                <a:off x="2569570" y="6437969"/>
                <a:ext cx="28440" cy="230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307A026-A889-6C45-5565-6995A06A13D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560930" y="6429329"/>
                  <a:ext cx="46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930B11B-F8C1-EB95-DECE-5DE3D25B92A8}"/>
                    </a:ext>
                  </a:extLst>
                </p14:cNvPr>
                <p14:cNvContentPartPr/>
                <p14:nvPr/>
              </p14:nvContentPartPr>
              <p14:xfrm>
                <a:off x="2556250" y="6449849"/>
                <a:ext cx="123480" cy="84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930B11B-F8C1-EB95-DECE-5DE3D25B92A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547610" y="6441209"/>
                  <a:ext cx="141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76CCCA3-D76B-E6FD-40FB-38445908BE78}"/>
                    </a:ext>
                  </a:extLst>
                </p14:cNvPr>
                <p14:cNvContentPartPr/>
                <p14:nvPr/>
              </p14:nvContentPartPr>
              <p14:xfrm>
                <a:off x="2800330" y="6347249"/>
                <a:ext cx="137880" cy="1188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76CCCA3-D76B-E6FD-40FB-38445908BE7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791690" y="6338249"/>
                  <a:ext cx="155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8B5B1D4-EE61-0F69-2806-075383E63659}"/>
                    </a:ext>
                  </a:extLst>
                </p14:cNvPr>
                <p14:cNvContentPartPr/>
                <p14:nvPr/>
              </p14:nvContentPartPr>
              <p14:xfrm>
                <a:off x="2950450" y="6138809"/>
                <a:ext cx="154080" cy="1098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8B5B1D4-EE61-0F69-2806-075383E6365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941450" y="6130169"/>
                  <a:ext cx="17172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E467C1A9-3107-C1F4-BD24-D0989B871716}"/>
              </a:ext>
            </a:extLst>
          </p:cNvPr>
          <p:cNvGrpSpPr/>
          <p:nvPr/>
        </p:nvGrpSpPr>
        <p:grpSpPr>
          <a:xfrm>
            <a:off x="7171450" y="4715729"/>
            <a:ext cx="1729800" cy="527040"/>
            <a:chOff x="7171450" y="4715729"/>
            <a:chExt cx="172980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B733340-4602-685B-EF25-F5779209791E}"/>
                    </a:ext>
                  </a:extLst>
                </p14:cNvPr>
                <p14:cNvContentPartPr/>
                <p14:nvPr/>
              </p14:nvContentPartPr>
              <p14:xfrm>
                <a:off x="7276930" y="4862609"/>
                <a:ext cx="23040" cy="128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B733340-4602-685B-EF25-F5779209791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268290" y="4853609"/>
                  <a:ext cx="40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8A70A50-3070-C0B6-AEE8-46E7903CECDB}"/>
                    </a:ext>
                  </a:extLst>
                </p14:cNvPr>
                <p14:cNvContentPartPr/>
                <p14:nvPr/>
              </p14:nvContentPartPr>
              <p14:xfrm>
                <a:off x="7171450" y="4933169"/>
                <a:ext cx="214200" cy="21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8A70A50-3070-C0B6-AEE8-46E7903CECD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162450" y="4924529"/>
                  <a:ext cx="231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2442DA6-F878-8612-1BE6-8DA7E0D475A0}"/>
                    </a:ext>
                  </a:extLst>
                </p14:cNvPr>
                <p14:cNvContentPartPr/>
                <p14:nvPr/>
              </p14:nvContentPartPr>
              <p14:xfrm>
                <a:off x="7592290" y="4773689"/>
                <a:ext cx="16560" cy="270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2442DA6-F878-8612-1BE6-8DA7E0D475A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583290" y="4765049"/>
                  <a:ext cx="342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B7EB96E-E82F-8BD1-120C-EF5E10D556B2}"/>
                    </a:ext>
                  </a:extLst>
                </p14:cNvPr>
                <p14:cNvContentPartPr/>
                <p14:nvPr/>
              </p14:nvContentPartPr>
              <p14:xfrm>
                <a:off x="7479610" y="4759289"/>
                <a:ext cx="244800" cy="57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B7EB96E-E82F-8BD1-120C-EF5E10D556B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470970" y="4750649"/>
                  <a:ext cx="262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BF09A07-F922-E915-F9F9-D791EE7A90B0}"/>
                    </a:ext>
                  </a:extLst>
                </p14:cNvPr>
                <p14:cNvContentPartPr/>
                <p14:nvPr/>
              </p14:nvContentPartPr>
              <p14:xfrm>
                <a:off x="7613530" y="4960169"/>
                <a:ext cx="218160" cy="282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BF09A07-F922-E915-F9F9-D791EE7A90B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604890" y="4951169"/>
                  <a:ext cx="235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9C091FA-B33B-AF97-6E07-4CF11F05EE3B}"/>
                    </a:ext>
                  </a:extLst>
                </p14:cNvPr>
                <p14:cNvContentPartPr/>
                <p14:nvPr/>
              </p14:nvContentPartPr>
              <p14:xfrm>
                <a:off x="8252530" y="4858289"/>
                <a:ext cx="23400" cy="156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9C091FA-B33B-AF97-6E07-4CF11F05EE3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243530" y="4849289"/>
                  <a:ext cx="41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55F9B75-55B7-E2A4-9E76-22C597DAAC16}"/>
                    </a:ext>
                  </a:extLst>
                </p14:cNvPr>
                <p14:cNvContentPartPr/>
                <p14:nvPr/>
              </p14:nvContentPartPr>
              <p14:xfrm>
                <a:off x="8145970" y="4936409"/>
                <a:ext cx="230040" cy="20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55F9B75-55B7-E2A4-9E76-22C597DAAC1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136970" y="4927409"/>
                  <a:ext cx="247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D1607FC-1436-B886-31B0-F68E2FFA6227}"/>
                    </a:ext>
                  </a:extLst>
                </p14:cNvPr>
                <p14:cNvContentPartPr/>
                <p14:nvPr/>
              </p14:nvContentPartPr>
              <p14:xfrm>
                <a:off x="8625490" y="4737689"/>
                <a:ext cx="20520" cy="243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D1607FC-1436-B886-31B0-F68E2FFA622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616490" y="4729049"/>
                  <a:ext cx="381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EC4B564-F08B-26C1-1871-86886EEA2706}"/>
                    </a:ext>
                  </a:extLst>
                </p14:cNvPr>
                <p14:cNvContentPartPr/>
                <p14:nvPr/>
              </p14:nvContentPartPr>
              <p14:xfrm>
                <a:off x="8534410" y="4715729"/>
                <a:ext cx="261000" cy="16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EC4B564-F08B-26C1-1871-86886EEA270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525770" y="4707089"/>
                  <a:ext cx="278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733C965-C63D-FCF6-22DF-CCDA81F43B72}"/>
                    </a:ext>
                  </a:extLst>
                </p14:cNvPr>
                <p14:cNvContentPartPr/>
                <p14:nvPr/>
              </p14:nvContentPartPr>
              <p14:xfrm>
                <a:off x="8717290" y="4991489"/>
                <a:ext cx="183960" cy="192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733C965-C63D-FCF6-22DF-CCDA81F43B7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708650" y="4982489"/>
                  <a:ext cx="201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96D2C17-93B7-40F6-DBB2-51141A857307}"/>
                    </a:ext>
                  </a:extLst>
                </p14:cNvPr>
                <p14:cNvContentPartPr/>
                <p14:nvPr/>
              </p14:nvContentPartPr>
              <p14:xfrm>
                <a:off x="7948690" y="4886009"/>
                <a:ext cx="360" cy="1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96D2C17-93B7-40F6-DBB2-51141A85730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939690" y="4877009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CF7BE52F-DFDB-9212-2B8C-9DAEAA6179E7}"/>
              </a:ext>
            </a:extLst>
          </p:cNvPr>
          <p:cNvGrpSpPr/>
          <p:nvPr/>
        </p:nvGrpSpPr>
        <p:grpSpPr>
          <a:xfrm>
            <a:off x="3364810" y="6179849"/>
            <a:ext cx="2912040" cy="587160"/>
            <a:chOff x="3364810" y="6179849"/>
            <a:chExt cx="291204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C4770D6-27A0-5484-D0C3-9E777DC216D3}"/>
                    </a:ext>
                  </a:extLst>
                </p14:cNvPr>
                <p14:cNvContentPartPr/>
                <p14:nvPr/>
              </p14:nvContentPartPr>
              <p14:xfrm>
                <a:off x="3364810" y="6374609"/>
                <a:ext cx="178560" cy="108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C4770D6-27A0-5484-D0C3-9E777DC216D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355810" y="6365969"/>
                  <a:ext cx="196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D9224F2-2A0F-CEE5-01FE-5BF6A03B4CB9}"/>
                    </a:ext>
                  </a:extLst>
                </p14:cNvPr>
                <p14:cNvContentPartPr/>
                <p14:nvPr/>
              </p14:nvContentPartPr>
              <p14:xfrm>
                <a:off x="3369490" y="6449489"/>
                <a:ext cx="185040" cy="104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D9224F2-2A0F-CEE5-01FE-5BF6A03B4CB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360850" y="6440489"/>
                  <a:ext cx="202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C9994A4-CFBB-1C66-11EC-8699997BC20B}"/>
                    </a:ext>
                  </a:extLst>
                </p14:cNvPr>
                <p14:cNvContentPartPr/>
                <p14:nvPr/>
              </p14:nvContentPartPr>
              <p14:xfrm>
                <a:off x="3653170" y="6212609"/>
                <a:ext cx="231840" cy="3434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C9994A4-CFBB-1C66-11EC-8699997BC20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644170" y="6203969"/>
                  <a:ext cx="2494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FC936C1-1876-CD29-0E77-0E79A33E6270}"/>
                    </a:ext>
                  </a:extLst>
                </p14:cNvPr>
                <p14:cNvContentPartPr/>
                <p14:nvPr/>
              </p14:nvContentPartPr>
              <p14:xfrm>
                <a:off x="3947290" y="6435449"/>
                <a:ext cx="32760" cy="1677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FC936C1-1876-CD29-0E77-0E79A33E627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938650" y="6426809"/>
                  <a:ext cx="50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ED716CD-2552-C36B-8DFD-62E5BA457F45}"/>
                    </a:ext>
                  </a:extLst>
                </p14:cNvPr>
                <p14:cNvContentPartPr/>
                <p14:nvPr/>
              </p14:nvContentPartPr>
              <p14:xfrm>
                <a:off x="3942970" y="6425009"/>
                <a:ext cx="164880" cy="1972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ED716CD-2552-C36B-8DFD-62E5BA457F4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933970" y="6416009"/>
                  <a:ext cx="182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D30B3B3-B9B7-55E1-9AA2-ED19D1353899}"/>
                    </a:ext>
                  </a:extLst>
                </p14:cNvPr>
                <p14:cNvContentPartPr/>
                <p14:nvPr/>
              </p14:nvContentPartPr>
              <p14:xfrm>
                <a:off x="4167970" y="6388289"/>
                <a:ext cx="156960" cy="1155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D30B3B3-B9B7-55E1-9AA2-ED19D135389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159330" y="6379649"/>
                  <a:ext cx="174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AEF445C-7292-BAA9-1FA8-3D8D9AF86486}"/>
                    </a:ext>
                  </a:extLst>
                </p14:cNvPr>
                <p14:cNvContentPartPr/>
                <p14:nvPr/>
              </p14:nvContentPartPr>
              <p14:xfrm>
                <a:off x="4256530" y="6179849"/>
                <a:ext cx="128520" cy="1098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AEF445C-7292-BAA9-1FA8-3D8D9AF8648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247890" y="6171209"/>
                  <a:ext cx="146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1377C28-0416-21B8-AABE-16BD1113394D}"/>
                    </a:ext>
                  </a:extLst>
                </p14:cNvPr>
                <p14:cNvContentPartPr/>
                <p14:nvPr/>
              </p14:nvContentPartPr>
              <p14:xfrm>
                <a:off x="4667290" y="6366329"/>
                <a:ext cx="20160" cy="1382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1377C28-0416-21B8-AABE-16BD1113394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658650" y="6357329"/>
                  <a:ext cx="37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21ADDBF-2BA4-620F-2753-CF7526E2A080}"/>
                    </a:ext>
                  </a:extLst>
                </p14:cNvPr>
                <p14:cNvContentPartPr/>
                <p14:nvPr/>
              </p14:nvContentPartPr>
              <p14:xfrm>
                <a:off x="4620850" y="6425009"/>
                <a:ext cx="181080" cy="90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21ADDBF-2BA4-620F-2753-CF7526E2A08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611850" y="6416009"/>
                  <a:ext cx="198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B71E037-991D-5BA5-E16F-81D1F8AF1EEF}"/>
                    </a:ext>
                  </a:extLst>
                </p14:cNvPr>
                <p14:cNvContentPartPr/>
                <p14:nvPr/>
              </p14:nvContentPartPr>
              <p14:xfrm>
                <a:off x="4934770" y="6221969"/>
                <a:ext cx="45720" cy="303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B71E037-991D-5BA5-E16F-81D1F8AF1EE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926130" y="6213329"/>
                  <a:ext cx="633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33788A8-F929-65C3-521A-A29191D1DC15}"/>
                    </a:ext>
                  </a:extLst>
                </p14:cNvPr>
                <p14:cNvContentPartPr/>
                <p14:nvPr/>
              </p14:nvContentPartPr>
              <p14:xfrm>
                <a:off x="4866730" y="6195329"/>
                <a:ext cx="255960" cy="590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33788A8-F929-65C3-521A-A29191D1DC1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857730" y="6186329"/>
                  <a:ext cx="273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10FA1BF-891C-9E5D-908D-64D73E6E0A5A}"/>
                    </a:ext>
                  </a:extLst>
                </p14:cNvPr>
                <p14:cNvContentPartPr/>
                <p14:nvPr/>
              </p14:nvContentPartPr>
              <p14:xfrm>
                <a:off x="4905610" y="6539129"/>
                <a:ext cx="210240" cy="2278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10FA1BF-891C-9E5D-908D-64D73E6E0A5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896610" y="6530489"/>
                  <a:ext cx="227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DB97AD3-0DC8-86FC-0522-193E3E4D05C6}"/>
                    </a:ext>
                  </a:extLst>
                </p14:cNvPr>
                <p14:cNvContentPartPr/>
                <p14:nvPr/>
              </p14:nvContentPartPr>
              <p14:xfrm>
                <a:off x="5617690" y="6378929"/>
                <a:ext cx="7920" cy="1501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DB97AD3-0DC8-86FC-0522-193E3E4D05C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609050" y="6369929"/>
                  <a:ext cx="25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1B4E3D2-9880-6C67-58DE-0FFFC10E325F}"/>
                    </a:ext>
                  </a:extLst>
                </p14:cNvPr>
                <p14:cNvContentPartPr/>
                <p14:nvPr/>
              </p14:nvContentPartPr>
              <p14:xfrm>
                <a:off x="5559730" y="6434009"/>
                <a:ext cx="154080" cy="75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1B4E3D2-9880-6C67-58DE-0FFFC10E325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551090" y="6425009"/>
                  <a:ext cx="171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E7E51B13-9C6A-661C-3B70-995A771FD8BA}"/>
                    </a:ext>
                  </a:extLst>
                </p14:cNvPr>
                <p14:cNvContentPartPr/>
                <p14:nvPr/>
              </p14:nvContentPartPr>
              <p14:xfrm>
                <a:off x="5938450" y="6277049"/>
                <a:ext cx="39960" cy="3016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E7E51B13-9C6A-661C-3B70-995A771FD8B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929810" y="6268049"/>
                  <a:ext cx="57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32F8555-2C4F-9536-535C-D23A0BD2CB39}"/>
                    </a:ext>
                  </a:extLst>
                </p14:cNvPr>
                <p14:cNvContentPartPr/>
                <p14:nvPr/>
              </p14:nvContentPartPr>
              <p14:xfrm>
                <a:off x="5833690" y="6265169"/>
                <a:ext cx="298800" cy="608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32F8555-2C4F-9536-535C-D23A0BD2CB3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824690" y="6256529"/>
                  <a:ext cx="316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A1A8953-1EAD-9144-2101-0487CCFD3427}"/>
                    </a:ext>
                  </a:extLst>
                </p14:cNvPr>
                <p14:cNvContentPartPr/>
                <p14:nvPr/>
              </p14:nvContentPartPr>
              <p14:xfrm>
                <a:off x="6079930" y="6507089"/>
                <a:ext cx="196920" cy="1656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A1A8953-1EAD-9144-2101-0487CCFD342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070930" y="6498089"/>
                  <a:ext cx="2145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B7A1849-A929-39E2-90A7-08723BBF226F}"/>
              </a:ext>
            </a:extLst>
          </p:cNvPr>
          <p:cNvGrpSpPr/>
          <p:nvPr/>
        </p:nvGrpSpPr>
        <p:grpSpPr>
          <a:xfrm>
            <a:off x="4741810" y="130049"/>
            <a:ext cx="1286280" cy="452520"/>
            <a:chOff x="4741810" y="130049"/>
            <a:chExt cx="128628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617E6B4-C293-EA3A-63E6-834743F4ACF1}"/>
                    </a:ext>
                  </a:extLst>
                </p14:cNvPr>
                <p14:cNvContentPartPr/>
                <p14:nvPr/>
              </p14:nvContentPartPr>
              <p14:xfrm>
                <a:off x="4741810" y="130049"/>
                <a:ext cx="108000" cy="2934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617E6B4-C293-EA3A-63E6-834743F4ACF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732810" y="121049"/>
                  <a:ext cx="1256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D6A315D-F2AD-D0FC-7C5D-5961EF08DA0C}"/>
                    </a:ext>
                  </a:extLst>
                </p14:cNvPr>
                <p14:cNvContentPartPr/>
                <p14:nvPr/>
              </p14:nvContentPartPr>
              <p14:xfrm>
                <a:off x="4844050" y="257129"/>
                <a:ext cx="1184040" cy="3254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D6A315D-F2AD-D0FC-7C5D-5961EF08DA0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835050" y="248489"/>
                  <a:ext cx="12016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7EB18D7-5E85-FD2C-6109-A5F1DC6A2E4F}"/>
                    </a:ext>
                  </a:extLst>
                </p14:cNvPr>
                <p14:cNvContentPartPr/>
                <p14:nvPr/>
              </p14:nvContentPartPr>
              <p14:xfrm>
                <a:off x="5637130" y="166049"/>
                <a:ext cx="31320" cy="219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7EB18D7-5E85-FD2C-6109-A5F1DC6A2E4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628130" y="157049"/>
                  <a:ext cx="48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3199BDF-A228-B8B5-450B-825F7033073F}"/>
                    </a:ext>
                  </a:extLst>
                </p14:cNvPr>
                <p14:cNvContentPartPr/>
                <p14:nvPr/>
              </p14:nvContentPartPr>
              <p14:xfrm>
                <a:off x="5043130" y="135449"/>
                <a:ext cx="36360" cy="248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3199BDF-A228-B8B5-450B-825F7033073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034130" y="126449"/>
                  <a:ext cx="540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AFE21FF-AAE7-F135-FFB1-98BC0F498CD7}"/>
              </a:ext>
            </a:extLst>
          </p:cNvPr>
          <p:cNvGrpSpPr/>
          <p:nvPr/>
        </p:nvGrpSpPr>
        <p:grpSpPr>
          <a:xfrm>
            <a:off x="6324010" y="138329"/>
            <a:ext cx="963000" cy="385920"/>
            <a:chOff x="6324010" y="138329"/>
            <a:chExt cx="96300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CB37EE7-7D9A-2D39-992E-9480E0FCBC0F}"/>
                    </a:ext>
                  </a:extLst>
                </p14:cNvPr>
                <p14:cNvContentPartPr/>
                <p14:nvPr/>
              </p14:nvContentPartPr>
              <p14:xfrm>
                <a:off x="6324010" y="138329"/>
                <a:ext cx="963000" cy="3859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CB37EE7-7D9A-2D39-992E-9480E0FCBC0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315010" y="129689"/>
                  <a:ext cx="9806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D354C4C-73B4-3AB7-B4AC-5E6960A002EB}"/>
                    </a:ext>
                  </a:extLst>
                </p14:cNvPr>
                <p14:cNvContentPartPr/>
                <p14:nvPr/>
              </p14:nvContentPartPr>
              <p14:xfrm>
                <a:off x="6996850" y="167129"/>
                <a:ext cx="43920" cy="104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D354C4C-73B4-3AB7-B4AC-5E6960A002E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988210" y="158129"/>
                  <a:ext cx="61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298B2EB-751D-E630-CFE1-68B5DF7F5817}"/>
                    </a:ext>
                  </a:extLst>
                </p14:cNvPr>
                <p14:cNvContentPartPr/>
                <p14:nvPr/>
              </p14:nvContentPartPr>
              <p14:xfrm>
                <a:off x="6468730" y="180449"/>
                <a:ext cx="65520" cy="259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298B2EB-751D-E630-CFE1-68B5DF7F581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460090" y="171449"/>
                  <a:ext cx="831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FF8FF044-E0F4-C2FA-94BD-8D7DB71D11B4}"/>
              </a:ext>
            </a:extLst>
          </p:cNvPr>
          <p:cNvGrpSpPr/>
          <p:nvPr/>
        </p:nvGrpSpPr>
        <p:grpSpPr>
          <a:xfrm>
            <a:off x="7445050" y="186569"/>
            <a:ext cx="1410120" cy="395280"/>
            <a:chOff x="7445050" y="186569"/>
            <a:chExt cx="141012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FBA6607-4EBF-D29A-05E8-2BF2F33139CA}"/>
                    </a:ext>
                  </a:extLst>
                </p14:cNvPr>
                <p14:cNvContentPartPr/>
                <p14:nvPr/>
              </p14:nvContentPartPr>
              <p14:xfrm>
                <a:off x="7445050" y="278009"/>
                <a:ext cx="912960" cy="3038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FBA6607-4EBF-D29A-05E8-2BF2F33139C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436050" y="269369"/>
                  <a:ext cx="9306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63B65DD-F27E-723B-399A-2FDA770B5A34}"/>
                    </a:ext>
                  </a:extLst>
                </p14:cNvPr>
                <p14:cNvContentPartPr/>
                <p14:nvPr/>
              </p14:nvContentPartPr>
              <p14:xfrm>
                <a:off x="8108890" y="262169"/>
                <a:ext cx="27720" cy="86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63B65DD-F27E-723B-399A-2FDA770B5A3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099890" y="253529"/>
                  <a:ext cx="45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4A87C23-0274-A356-C65C-D7123F78502A}"/>
                    </a:ext>
                  </a:extLst>
                </p14:cNvPr>
                <p14:cNvContentPartPr/>
                <p14:nvPr/>
              </p14:nvContentPartPr>
              <p14:xfrm>
                <a:off x="8659690" y="186569"/>
                <a:ext cx="195480" cy="3513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4A87C23-0274-A356-C65C-D7123F78502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650690" y="177569"/>
                  <a:ext cx="21312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C8695583-4EDA-6007-2810-BD18540A0049}"/>
              </a:ext>
            </a:extLst>
          </p:cNvPr>
          <p:cNvGrpSpPr/>
          <p:nvPr/>
        </p:nvGrpSpPr>
        <p:grpSpPr>
          <a:xfrm>
            <a:off x="9078730" y="98369"/>
            <a:ext cx="2245320" cy="296280"/>
            <a:chOff x="9078730" y="98369"/>
            <a:chExt cx="224532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54C2ACA-D3D7-02A1-E40F-AE6C2EB576BE}"/>
                    </a:ext>
                  </a:extLst>
                </p14:cNvPr>
                <p14:cNvContentPartPr/>
                <p14:nvPr/>
              </p14:nvContentPartPr>
              <p14:xfrm>
                <a:off x="9078730" y="98369"/>
                <a:ext cx="888120" cy="2962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54C2ACA-D3D7-02A1-E40F-AE6C2EB576B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070090" y="89369"/>
                  <a:ext cx="905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0A70BAE-E02D-8D06-071D-F89EAE608CD3}"/>
                    </a:ext>
                  </a:extLst>
                </p14:cNvPr>
                <p14:cNvContentPartPr/>
                <p14:nvPr/>
              </p14:nvContentPartPr>
              <p14:xfrm>
                <a:off x="9551050" y="171449"/>
                <a:ext cx="223560" cy="93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0A70BAE-E02D-8D06-071D-F89EAE608CD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542050" y="162449"/>
                  <a:ext cx="241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CFF1B5C-BFFA-FE45-F220-F17A6225ECD8}"/>
                    </a:ext>
                  </a:extLst>
                </p14:cNvPr>
                <p14:cNvContentPartPr/>
                <p14:nvPr/>
              </p14:nvContentPartPr>
              <p14:xfrm>
                <a:off x="9480850" y="125369"/>
                <a:ext cx="68400" cy="7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CFF1B5C-BFFA-FE45-F220-F17A6225ECD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472210" y="116369"/>
                  <a:ext cx="86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B031BAB-7253-B65C-69FD-CE5B4ED5A735}"/>
                    </a:ext>
                  </a:extLst>
                </p14:cNvPr>
                <p14:cNvContentPartPr/>
                <p14:nvPr/>
              </p14:nvContentPartPr>
              <p14:xfrm>
                <a:off x="10060450" y="108449"/>
                <a:ext cx="1263600" cy="2556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B031BAB-7253-B65C-69FD-CE5B4ED5A73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051810" y="99449"/>
                  <a:ext cx="12812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5C8B08C-293A-3AA3-CB7C-FCEAEBA9486D}"/>
                    </a:ext>
                  </a:extLst>
                </p14:cNvPr>
                <p14:cNvContentPartPr/>
                <p14:nvPr/>
              </p14:nvContentPartPr>
              <p14:xfrm>
                <a:off x="10562290" y="176129"/>
                <a:ext cx="249840" cy="403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5C8B08C-293A-3AA3-CB7C-FCEAEBA9486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553290" y="167129"/>
                  <a:ext cx="26748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8E1C610B-7050-CC90-98E2-163D6FAF0872}"/>
                  </a:ext>
                </a:extLst>
              </p14:cNvPr>
              <p14:cNvContentPartPr/>
              <p14:nvPr/>
            </p14:nvContentPartPr>
            <p14:xfrm>
              <a:off x="11428450" y="84329"/>
              <a:ext cx="110160" cy="36792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8E1C610B-7050-CC90-98E2-163D6FAF0872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1419450" y="75689"/>
                <a:ext cx="127800" cy="38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2B6FD92B-83A9-E5A8-ABB4-6B9F9F4FA2AD}"/>
              </a:ext>
            </a:extLst>
          </p:cNvPr>
          <p:cNvGrpSpPr/>
          <p:nvPr/>
        </p:nvGrpSpPr>
        <p:grpSpPr>
          <a:xfrm>
            <a:off x="6292330" y="761489"/>
            <a:ext cx="440280" cy="303480"/>
            <a:chOff x="6292330" y="761489"/>
            <a:chExt cx="44028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884E272-CEFB-A3BF-9B4F-0A2445FAABB4}"/>
                    </a:ext>
                  </a:extLst>
                </p14:cNvPr>
                <p14:cNvContentPartPr/>
                <p14:nvPr/>
              </p14:nvContentPartPr>
              <p14:xfrm>
                <a:off x="6298450" y="761489"/>
                <a:ext cx="434160" cy="303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884E272-CEFB-A3BF-9B4F-0A2445FAABB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289450" y="752849"/>
                  <a:ext cx="451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6B1CA6-1BC8-0919-2986-C987F3151D33}"/>
                    </a:ext>
                  </a:extLst>
                </p14:cNvPr>
                <p14:cNvContentPartPr/>
                <p14:nvPr/>
              </p14:nvContentPartPr>
              <p14:xfrm>
                <a:off x="6292330" y="894329"/>
                <a:ext cx="72360" cy="162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6B1CA6-1BC8-0919-2986-C987F3151D3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283330" y="885329"/>
                  <a:ext cx="900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972EB1-778B-7F78-7E94-1C3091C62190}"/>
              </a:ext>
            </a:extLst>
          </p:cNvPr>
          <p:cNvGrpSpPr/>
          <p:nvPr/>
        </p:nvGrpSpPr>
        <p:grpSpPr>
          <a:xfrm>
            <a:off x="6812530" y="658169"/>
            <a:ext cx="2007360" cy="364680"/>
            <a:chOff x="6812530" y="658169"/>
            <a:chExt cx="200736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0E9C994-E5CC-E08F-AF94-E30AE3C02C82}"/>
                    </a:ext>
                  </a:extLst>
                </p14:cNvPr>
                <p14:cNvContentPartPr/>
                <p14:nvPr/>
              </p14:nvContentPartPr>
              <p14:xfrm>
                <a:off x="6812530" y="658169"/>
                <a:ext cx="472680" cy="253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0E9C994-E5CC-E08F-AF94-E30AE3C02C8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803530" y="649169"/>
                  <a:ext cx="490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B6A3E97-EE4C-2628-676A-E76EB647394A}"/>
                    </a:ext>
                  </a:extLst>
                </p14:cNvPr>
                <p14:cNvContentPartPr/>
                <p14:nvPr/>
              </p14:nvContentPartPr>
              <p14:xfrm>
                <a:off x="7167850" y="715769"/>
                <a:ext cx="153000" cy="24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B6A3E97-EE4C-2628-676A-E76EB647394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159210" y="707129"/>
                  <a:ext cx="170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36E1725-7320-A122-F14A-D3A1E1EB0E58}"/>
                    </a:ext>
                  </a:extLst>
                </p14:cNvPr>
                <p14:cNvContentPartPr/>
                <p14:nvPr/>
              </p14:nvContentPartPr>
              <p14:xfrm>
                <a:off x="7476010" y="783809"/>
                <a:ext cx="865800" cy="239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36E1725-7320-A122-F14A-D3A1E1EB0E5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467370" y="774809"/>
                  <a:ext cx="8834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255026C-A5B1-33CE-1DB2-F31323FCADA2}"/>
                    </a:ext>
                  </a:extLst>
                </p14:cNvPr>
                <p14:cNvContentPartPr/>
                <p14:nvPr/>
              </p14:nvContentPartPr>
              <p14:xfrm>
                <a:off x="8574010" y="689849"/>
                <a:ext cx="245880" cy="259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255026C-A5B1-33CE-1DB2-F31323FCADA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565370" y="680849"/>
                  <a:ext cx="26352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B93818A-1807-41B8-0AC4-2AF9C11CB633}"/>
              </a:ext>
            </a:extLst>
          </p:cNvPr>
          <p:cNvGrpSpPr/>
          <p:nvPr/>
        </p:nvGrpSpPr>
        <p:grpSpPr>
          <a:xfrm>
            <a:off x="8961730" y="569609"/>
            <a:ext cx="2808360" cy="528480"/>
            <a:chOff x="8961730" y="569609"/>
            <a:chExt cx="280836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9F22FAB-B5CE-8DA9-44F8-56B122CCDD65}"/>
                    </a:ext>
                  </a:extLst>
                </p14:cNvPr>
                <p14:cNvContentPartPr/>
                <p14:nvPr/>
              </p14:nvContentPartPr>
              <p14:xfrm>
                <a:off x="8961730" y="569609"/>
                <a:ext cx="1085400" cy="308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9F22FAB-B5CE-8DA9-44F8-56B122CCDD6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953090" y="560609"/>
                  <a:ext cx="11030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A3720A8-8818-6AE6-05A1-1B8DFD5FE2C5}"/>
                    </a:ext>
                  </a:extLst>
                </p14:cNvPr>
                <p14:cNvContentPartPr/>
                <p14:nvPr/>
              </p14:nvContentPartPr>
              <p14:xfrm>
                <a:off x="9475090" y="653489"/>
                <a:ext cx="300960" cy="38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A3720A8-8818-6AE6-05A1-1B8DFD5FE2C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466450" y="644489"/>
                  <a:ext cx="318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8E707D3-29ED-F222-7035-414E9549F039}"/>
                    </a:ext>
                  </a:extLst>
                </p14:cNvPr>
                <p14:cNvContentPartPr/>
                <p14:nvPr/>
              </p14:nvContentPartPr>
              <p14:xfrm>
                <a:off x="9358450" y="647369"/>
                <a:ext cx="39240" cy="17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8E707D3-29ED-F222-7035-414E9549F03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349450" y="638729"/>
                  <a:ext cx="56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EFCC4D-7572-4FB0-138A-92F6A9A453E3}"/>
                    </a:ext>
                  </a:extLst>
                </p14:cNvPr>
                <p14:cNvContentPartPr/>
                <p14:nvPr/>
              </p14:nvContentPartPr>
              <p14:xfrm>
                <a:off x="10125970" y="641249"/>
                <a:ext cx="274320" cy="395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EFCC4D-7572-4FB0-138A-92F6A9A453E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117330" y="632249"/>
                  <a:ext cx="2919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891081A-6062-077F-254D-10970EBE26DB}"/>
                    </a:ext>
                  </a:extLst>
                </p14:cNvPr>
                <p14:cNvContentPartPr/>
                <p14:nvPr/>
              </p14:nvContentPartPr>
              <p14:xfrm>
                <a:off x="10526290" y="617489"/>
                <a:ext cx="112320" cy="15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891081A-6062-077F-254D-10970EBE26D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517650" y="608489"/>
                  <a:ext cx="129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0C7D628-99ED-46FD-D8D4-F0B458CBAB8B}"/>
                    </a:ext>
                  </a:extLst>
                </p14:cNvPr>
                <p14:cNvContentPartPr/>
                <p14:nvPr/>
              </p14:nvContentPartPr>
              <p14:xfrm>
                <a:off x="10782970" y="798209"/>
                <a:ext cx="273240" cy="67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0C7D628-99ED-46FD-D8D4-F0B458CBAB8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773970" y="789569"/>
                  <a:ext cx="290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069290C-CFAD-C987-6F28-2BEEDAE2B148}"/>
                    </a:ext>
                  </a:extLst>
                </p14:cNvPr>
                <p14:cNvContentPartPr/>
                <p14:nvPr/>
              </p14:nvContentPartPr>
              <p14:xfrm>
                <a:off x="11130370" y="637649"/>
                <a:ext cx="357480" cy="460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069290C-CFAD-C987-6F28-2BEEDAE2B14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121370" y="629009"/>
                  <a:ext cx="3751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F6FE7E2-1EED-83AF-D4AD-E768CA89AB6E}"/>
                    </a:ext>
                  </a:extLst>
                </p14:cNvPr>
                <p14:cNvContentPartPr/>
                <p14:nvPr/>
              </p14:nvContentPartPr>
              <p14:xfrm>
                <a:off x="11604850" y="584369"/>
                <a:ext cx="68400" cy="1983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F6FE7E2-1EED-83AF-D4AD-E768CA89AB6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595850" y="575369"/>
                  <a:ext cx="86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709B2ED-09C0-14C7-3F76-BA9DA8D16215}"/>
                    </a:ext>
                  </a:extLst>
                </p14:cNvPr>
                <p14:cNvContentPartPr/>
                <p14:nvPr/>
              </p14:nvContentPartPr>
              <p14:xfrm>
                <a:off x="11560930" y="632969"/>
                <a:ext cx="209160" cy="19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709B2ED-09C0-14C7-3F76-BA9DA8D1621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552290" y="624329"/>
                  <a:ext cx="22680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803F883-CC05-D966-4B09-177410056814}"/>
                  </a:ext>
                </a:extLst>
              </p14:cNvPr>
              <p14:cNvContentPartPr/>
              <p14:nvPr/>
            </p14:nvContentPartPr>
            <p14:xfrm>
              <a:off x="567970" y="4140449"/>
              <a:ext cx="3861360" cy="2588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803F883-CC05-D966-4B09-177410056814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550330" y="4104809"/>
                <a:ext cx="38970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4708752-4D4B-C168-CC18-8FFF997E1677}"/>
                  </a:ext>
                </a:extLst>
              </p14:cNvPr>
              <p14:cNvContentPartPr/>
              <p14:nvPr/>
            </p14:nvContentPartPr>
            <p14:xfrm>
              <a:off x="469330" y="4190849"/>
              <a:ext cx="4138560" cy="3060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4708752-4D4B-C168-CC18-8FFF997E1677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415690" y="4082849"/>
                <a:ext cx="4246200" cy="52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411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C5DC83E-D4E2-3440-389B-DCA804AC38E6}"/>
              </a:ext>
            </a:extLst>
          </p:cNvPr>
          <p:cNvGrpSpPr/>
          <p:nvPr/>
        </p:nvGrpSpPr>
        <p:grpSpPr>
          <a:xfrm>
            <a:off x="815290" y="227249"/>
            <a:ext cx="1760400" cy="468360"/>
            <a:chOff x="815290" y="227249"/>
            <a:chExt cx="176040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E81ED22-6F0D-6115-9C73-1FEF1B2B86F6}"/>
                    </a:ext>
                  </a:extLst>
                </p14:cNvPr>
                <p14:cNvContentPartPr/>
                <p14:nvPr/>
              </p14:nvContentPartPr>
              <p14:xfrm>
                <a:off x="815290" y="305729"/>
                <a:ext cx="294840" cy="359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E81ED22-6F0D-6115-9C73-1FEF1B2B86F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6290" y="297089"/>
                  <a:ext cx="312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2514721-B2E3-98D4-7F00-9C702C6F1396}"/>
                    </a:ext>
                  </a:extLst>
                </p14:cNvPr>
                <p14:cNvContentPartPr/>
                <p14:nvPr/>
              </p14:nvContentPartPr>
              <p14:xfrm>
                <a:off x="1209130" y="228329"/>
                <a:ext cx="35280" cy="170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2514721-B2E3-98D4-7F00-9C702C6F139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0130" y="219689"/>
                  <a:ext cx="52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034B483-7119-DAD7-1E60-D2AB1CEFAB2B}"/>
                    </a:ext>
                  </a:extLst>
                </p14:cNvPr>
                <p14:cNvContentPartPr/>
                <p14:nvPr/>
              </p14:nvContentPartPr>
              <p14:xfrm>
                <a:off x="1140370" y="286289"/>
                <a:ext cx="204840" cy="52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034B483-7119-DAD7-1E60-D2AB1CEFAB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1730" y="277289"/>
                  <a:ext cx="222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64D1756-9353-9014-22E2-9F848788DB26}"/>
                    </a:ext>
                  </a:extLst>
                </p14:cNvPr>
                <p14:cNvContentPartPr/>
                <p14:nvPr/>
              </p14:nvContentPartPr>
              <p14:xfrm>
                <a:off x="1638250" y="227249"/>
                <a:ext cx="937440" cy="468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64D1756-9353-9014-22E2-9F848788DB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29610" y="218609"/>
                  <a:ext cx="955080" cy="48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0D17B2-9163-418F-324E-9536565CB9A2}"/>
              </a:ext>
            </a:extLst>
          </p:cNvPr>
          <p:cNvGrpSpPr/>
          <p:nvPr/>
        </p:nvGrpSpPr>
        <p:grpSpPr>
          <a:xfrm>
            <a:off x="1277170" y="795329"/>
            <a:ext cx="875520" cy="512640"/>
            <a:chOff x="1277170" y="795329"/>
            <a:chExt cx="87552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F55F55-BC95-2EE3-6B7F-CFDB76B55C6B}"/>
                    </a:ext>
                  </a:extLst>
                </p14:cNvPr>
                <p14:cNvContentPartPr/>
                <p14:nvPr/>
              </p14:nvContentPartPr>
              <p14:xfrm>
                <a:off x="1277170" y="846449"/>
                <a:ext cx="270000" cy="267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F55F55-BC95-2EE3-6B7F-CFDB76B55C6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68530" y="837449"/>
                  <a:ext cx="287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326BCF-5030-E6D2-4DD8-1299C95A4222}"/>
                    </a:ext>
                  </a:extLst>
                </p14:cNvPr>
                <p14:cNvContentPartPr/>
                <p14:nvPr/>
              </p14:nvContentPartPr>
              <p14:xfrm>
                <a:off x="1626730" y="1070729"/>
                <a:ext cx="78480" cy="237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326BCF-5030-E6D2-4DD8-1299C95A42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18090" y="1062089"/>
                  <a:ext cx="96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C5F90B-BC77-BC11-1E0F-8C126258B873}"/>
                    </a:ext>
                  </a:extLst>
                </p14:cNvPr>
                <p14:cNvContentPartPr/>
                <p14:nvPr/>
              </p14:nvContentPartPr>
              <p14:xfrm>
                <a:off x="1857490" y="927089"/>
                <a:ext cx="140040" cy="16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C5F90B-BC77-BC11-1E0F-8C126258B8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48490" y="918089"/>
                  <a:ext cx="157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EC02EA-FB26-875B-79FD-D2B4C4A4A12F}"/>
                    </a:ext>
                  </a:extLst>
                </p14:cNvPr>
                <p14:cNvContentPartPr/>
                <p14:nvPr/>
              </p14:nvContentPartPr>
              <p14:xfrm>
                <a:off x="2019130" y="795329"/>
                <a:ext cx="133560" cy="88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EC02EA-FB26-875B-79FD-D2B4C4A4A1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10490" y="786689"/>
                  <a:ext cx="1512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D116C5-7F8E-D77B-09A0-643CAEF662CB}"/>
              </a:ext>
            </a:extLst>
          </p:cNvPr>
          <p:cNvGrpSpPr/>
          <p:nvPr/>
        </p:nvGrpSpPr>
        <p:grpSpPr>
          <a:xfrm>
            <a:off x="2514490" y="805049"/>
            <a:ext cx="941040" cy="386280"/>
            <a:chOff x="2514490" y="805049"/>
            <a:chExt cx="94104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22F78F1-B57A-C4CE-359F-7109DEC0BE7F}"/>
                    </a:ext>
                  </a:extLst>
                </p14:cNvPr>
                <p14:cNvContentPartPr/>
                <p14:nvPr/>
              </p14:nvContentPartPr>
              <p14:xfrm>
                <a:off x="2514490" y="876329"/>
                <a:ext cx="245160" cy="39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22F78F1-B57A-C4CE-359F-7109DEC0BE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05850" y="867689"/>
                  <a:ext cx="262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B4625F-7D19-9491-BAE9-02052BA4D271}"/>
                    </a:ext>
                  </a:extLst>
                </p14:cNvPr>
                <p14:cNvContentPartPr/>
                <p14:nvPr/>
              </p14:nvContentPartPr>
              <p14:xfrm>
                <a:off x="2520250" y="1030409"/>
                <a:ext cx="225360" cy="18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B4625F-7D19-9491-BAE9-02052BA4D2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11610" y="1021409"/>
                  <a:ext cx="243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AF4F81-B353-192F-8A77-73A0EAA92960}"/>
                    </a:ext>
                  </a:extLst>
                </p14:cNvPr>
                <p14:cNvContentPartPr/>
                <p14:nvPr/>
              </p14:nvContentPartPr>
              <p14:xfrm>
                <a:off x="2924890" y="805049"/>
                <a:ext cx="283680" cy="266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AF4F81-B353-192F-8A77-73A0EAA929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16250" y="796409"/>
                  <a:ext cx="3013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37E102C-6A0D-2694-9E8A-CD3456715A3B}"/>
                    </a:ext>
                  </a:extLst>
                </p14:cNvPr>
                <p14:cNvContentPartPr/>
                <p14:nvPr/>
              </p14:nvContentPartPr>
              <p14:xfrm>
                <a:off x="3333490" y="1039049"/>
                <a:ext cx="20160" cy="128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37E102C-6A0D-2694-9E8A-CD3456715A3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24850" y="1030409"/>
                  <a:ext cx="37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13B64F4-2BDC-9D63-539E-3ABDF8271C22}"/>
                    </a:ext>
                  </a:extLst>
                </p14:cNvPr>
                <p14:cNvContentPartPr/>
                <p14:nvPr/>
              </p14:nvContentPartPr>
              <p14:xfrm>
                <a:off x="3340690" y="1010969"/>
                <a:ext cx="114840" cy="180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13B64F4-2BDC-9D63-539E-3ABDF8271C2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32050" y="1001969"/>
                  <a:ext cx="13248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02AB0B-1640-3981-043C-CF6AAB23D0B3}"/>
              </a:ext>
            </a:extLst>
          </p:cNvPr>
          <p:cNvGrpSpPr/>
          <p:nvPr/>
        </p:nvGrpSpPr>
        <p:grpSpPr>
          <a:xfrm>
            <a:off x="3607450" y="688049"/>
            <a:ext cx="309600" cy="392040"/>
            <a:chOff x="3607450" y="688049"/>
            <a:chExt cx="30960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8BFBD6-CB21-E2BE-24EF-4EB6E21588DA}"/>
                    </a:ext>
                  </a:extLst>
                </p14:cNvPr>
                <p14:cNvContentPartPr/>
                <p14:nvPr/>
              </p14:nvContentPartPr>
              <p14:xfrm>
                <a:off x="3607450" y="911249"/>
                <a:ext cx="142920" cy="168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8BFBD6-CB21-E2BE-24EF-4EB6E21588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98810" y="902249"/>
                  <a:ext cx="160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4374C1-6FA0-673F-EBFD-C17D0D5038F3}"/>
                    </a:ext>
                  </a:extLst>
                </p14:cNvPr>
                <p14:cNvContentPartPr/>
                <p14:nvPr/>
              </p14:nvContentPartPr>
              <p14:xfrm>
                <a:off x="3801850" y="688049"/>
                <a:ext cx="115200" cy="160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4374C1-6FA0-673F-EBFD-C17D0D5038F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93210" y="679049"/>
                  <a:ext cx="13284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41A757-6D74-0B07-E673-246EF3901EF8}"/>
              </a:ext>
            </a:extLst>
          </p:cNvPr>
          <p:cNvGrpSpPr/>
          <p:nvPr/>
        </p:nvGrpSpPr>
        <p:grpSpPr>
          <a:xfrm>
            <a:off x="4336810" y="787769"/>
            <a:ext cx="743400" cy="462960"/>
            <a:chOff x="4336810" y="787769"/>
            <a:chExt cx="74340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90A7D4-E115-4320-36BD-15818B2E8ACB}"/>
                    </a:ext>
                  </a:extLst>
                </p14:cNvPr>
                <p14:cNvContentPartPr/>
                <p14:nvPr/>
              </p14:nvContentPartPr>
              <p14:xfrm>
                <a:off x="4389730" y="859409"/>
                <a:ext cx="9360" cy="227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90A7D4-E115-4320-36BD-15818B2E8AC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1090" y="850409"/>
                  <a:ext cx="27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B43F6E-47BD-157D-0318-0ACDF315E131}"/>
                    </a:ext>
                  </a:extLst>
                </p14:cNvPr>
                <p14:cNvContentPartPr/>
                <p14:nvPr/>
              </p14:nvContentPartPr>
              <p14:xfrm>
                <a:off x="4336810" y="951209"/>
                <a:ext cx="210240" cy="32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B43F6E-47BD-157D-0318-0ACDF315E13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27810" y="942209"/>
                  <a:ext cx="227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BFAF27E-2DEB-5623-65C7-81246E66418C}"/>
                    </a:ext>
                  </a:extLst>
                </p14:cNvPr>
                <p14:cNvContentPartPr/>
                <p14:nvPr/>
              </p14:nvContentPartPr>
              <p14:xfrm>
                <a:off x="4761250" y="815129"/>
                <a:ext cx="41040" cy="253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BFAF27E-2DEB-5623-65C7-81246E66418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52610" y="806489"/>
                  <a:ext cx="586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767ECB7-C5BD-60EF-8FD1-6F5525DE20C9}"/>
                    </a:ext>
                  </a:extLst>
                </p14:cNvPr>
                <p14:cNvContentPartPr/>
                <p14:nvPr/>
              </p14:nvContentPartPr>
              <p14:xfrm>
                <a:off x="4630930" y="787769"/>
                <a:ext cx="299880" cy="48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767ECB7-C5BD-60EF-8FD1-6F5525DE20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22290" y="778769"/>
                  <a:ext cx="317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2402119-BD0D-F6D3-75EB-4C1451EB412C}"/>
                    </a:ext>
                  </a:extLst>
                </p14:cNvPr>
                <p14:cNvContentPartPr/>
                <p14:nvPr/>
              </p14:nvContentPartPr>
              <p14:xfrm>
                <a:off x="4895170" y="1079729"/>
                <a:ext cx="12600" cy="15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2402119-BD0D-F6D3-75EB-4C1451EB412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86170" y="1071089"/>
                  <a:ext cx="30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F97E186-370B-D545-8F77-6E09C8AAAD9D}"/>
                    </a:ext>
                  </a:extLst>
                </p14:cNvPr>
                <p14:cNvContentPartPr/>
                <p14:nvPr/>
              </p14:nvContentPartPr>
              <p14:xfrm>
                <a:off x="4899130" y="1081889"/>
                <a:ext cx="181080" cy="168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F97E186-370B-D545-8F77-6E09C8AAAD9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90130" y="1072889"/>
                  <a:ext cx="19872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554917-D8A4-03BF-32A3-636DD1A70E08}"/>
              </a:ext>
            </a:extLst>
          </p:cNvPr>
          <p:cNvGrpSpPr/>
          <p:nvPr/>
        </p:nvGrpSpPr>
        <p:grpSpPr>
          <a:xfrm>
            <a:off x="5473690" y="869129"/>
            <a:ext cx="160920" cy="209160"/>
            <a:chOff x="5473690" y="869129"/>
            <a:chExt cx="16092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D57DB98-4881-C877-4F6D-7116129CDF2F}"/>
                    </a:ext>
                  </a:extLst>
                </p14:cNvPr>
                <p14:cNvContentPartPr/>
                <p14:nvPr/>
              </p14:nvContentPartPr>
              <p14:xfrm>
                <a:off x="5473690" y="991169"/>
                <a:ext cx="160920" cy="1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D57DB98-4881-C877-4F6D-7116129CDF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64690" y="982529"/>
                  <a:ext cx="178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BF29D9B-BD75-D10A-F445-CD9B4794E6AA}"/>
                    </a:ext>
                  </a:extLst>
                </p14:cNvPr>
                <p14:cNvContentPartPr/>
                <p14:nvPr/>
              </p14:nvContentPartPr>
              <p14:xfrm>
                <a:off x="5559010" y="869129"/>
                <a:ext cx="12240" cy="209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BF29D9B-BD75-D10A-F445-CD9B4794E6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50370" y="860129"/>
                  <a:ext cx="298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23912A1-96DD-7896-54AE-AEC0E439622A}"/>
              </a:ext>
            </a:extLst>
          </p:cNvPr>
          <p:cNvGrpSpPr/>
          <p:nvPr/>
        </p:nvGrpSpPr>
        <p:grpSpPr>
          <a:xfrm>
            <a:off x="5882650" y="760409"/>
            <a:ext cx="708120" cy="316440"/>
            <a:chOff x="5882650" y="760409"/>
            <a:chExt cx="7081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EE648F-C4B0-169D-1653-C71761E50C3E}"/>
                    </a:ext>
                  </a:extLst>
                </p14:cNvPr>
                <p14:cNvContentPartPr/>
                <p14:nvPr/>
              </p14:nvContentPartPr>
              <p14:xfrm>
                <a:off x="5882650" y="872009"/>
                <a:ext cx="230760" cy="196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EE648F-C4B0-169D-1653-C71761E50C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74010" y="863009"/>
                  <a:ext cx="248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5A549F-F935-6679-2180-E12C0351A101}"/>
                    </a:ext>
                  </a:extLst>
                </p14:cNvPr>
                <p14:cNvContentPartPr/>
                <p14:nvPr/>
              </p14:nvContentPartPr>
              <p14:xfrm>
                <a:off x="6247330" y="912329"/>
                <a:ext cx="136440" cy="164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5A549F-F935-6679-2180-E12C0351A10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38330" y="903689"/>
                  <a:ext cx="154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B78567-5DAD-4FB0-4B8B-83BB91CE06A8}"/>
                    </a:ext>
                  </a:extLst>
                </p14:cNvPr>
                <p14:cNvContentPartPr/>
                <p14:nvPr/>
              </p14:nvContentPartPr>
              <p14:xfrm>
                <a:off x="6455050" y="760409"/>
                <a:ext cx="135720" cy="112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B78567-5DAD-4FB0-4B8B-83BB91CE06A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46410" y="751409"/>
                  <a:ext cx="1533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45C308-FF2C-34B2-2F5D-9B174CE0B092}"/>
              </a:ext>
            </a:extLst>
          </p:cNvPr>
          <p:cNvGrpSpPr/>
          <p:nvPr/>
        </p:nvGrpSpPr>
        <p:grpSpPr>
          <a:xfrm>
            <a:off x="6845290" y="794249"/>
            <a:ext cx="704160" cy="614160"/>
            <a:chOff x="6845290" y="794249"/>
            <a:chExt cx="70416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29169CD-9449-1D6C-5EB1-8CA81F62BF05}"/>
                    </a:ext>
                  </a:extLst>
                </p14:cNvPr>
                <p14:cNvContentPartPr/>
                <p14:nvPr/>
              </p14:nvContentPartPr>
              <p14:xfrm>
                <a:off x="6845290" y="977129"/>
                <a:ext cx="167040" cy="16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29169CD-9449-1D6C-5EB1-8CA81F62BF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36290" y="968489"/>
                  <a:ext cx="184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ECB983A-75E5-3ED1-137D-59F70905CF58}"/>
                    </a:ext>
                  </a:extLst>
                </p14:cNvPr>
                <p14:cNvContentPartPr/>
                <p14:nvPr/>
              </p14:nvContentPartPr>
              <p14:xfrm>
                <a:off x="6918370" y="848609"/>
                <a:ext cx="38520" cy="230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CB983A-75E5-3ED1-137D-59F70905CF5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09370" y="839609"/>
                  <a:ext cx="56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4FA0B15-E362-A998-A43C-44D96D1546CD}"/>
                    </a:ext>
                  </a:extLst>
                </p14:cNvPr>
                <p14:cNvContentPartPr/>
                <p14:nvPr/>
              </p14:nvContentPartPr>
              <p14:xfrm>
                <a:off x="7305730" y="828089"/>
                <a:ext cx="27720" cy="227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4FA0B15-E362-A998-A43C-44D96D1546C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96730" y="819089"/>
                  <a:ext cx="45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6BF8D6-8C97-8810-840C-00CC850AE637}"/>
                    </a:ext>
                  </a:extLst>
                </p14:cNvPr>
                <p14:cNvContentPartPr/>
                <p14:nvPr/>
              </p14:nvContentPartPr>
              <p14:xfrm>
                <a:off x="7172530" y="794249"/>
                <a:ext cx="320040" cy="25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6BF8D6-8C97-8810-840C-00CC850AE6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63530" y="785249"/>
                  <a:ext cx="337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E325F3D-1520-DCA9-9168-66DF51E6100D}"/>
                    </a:ext>
                  </a:extLst>
                </p14:cNvPr>
                <p14:cNvContentPartPr/>
                <p14:nvPr/>
              </p14:nvContentPartPr>
              <p14:xfrm>
                <a:off x="7324450" y="1048049"/>
                <a:ext cx="225000" cy="360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E325F3D-1520-DCA9-9168-66DF51E6100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15810" y="1039409"/>
                  <a:ext cx="24264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B2917A-A7E9-1634-489F-3F215040FC43}"/>
              </a:ext>
            </a:extLst>
          </p:cNvPr>
          <p:cNvGrpSpPr/>
          <p:nvPr/>
        </p:nvGrpSpPr>
        <p:grpSpPr>
          <a:xfrm>
            <a:off x="7781650" y="829169"/>
            <a:ext cx="135000" cy="217440"/>
            <a:chOff x="7781650" y="829169"/>
            <a:chExt cx="13500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CA28A3-5374-6728-946D-608FA86F3BA9}"/>
                    </a:ext>
                  </a:extLst>
                </p14:cNvPr>
                <p14:cNvContentPartPr/>
                <p14:nvPr/>
              </p14:nvContentPartPr>
              <p14:xfrm>
                <a:off x="7850410" y="829169"/>
                <a:ext cx="19080" cy="217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CA28A3-5374-6728-946D-608FA86F3B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41410" y="820529"/>
                  <a:ext cx="36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5CCD695-EB0A-0B55-B677-9853B4E55492}"/>
                    </a:ext>
                  </a:extLst>
                </p14:cNvPr>
                <p14:cNvContentPartPr/>
                <p14:nvPr/>
              </p14:nvContentPartPr>
              <p14:xfrm>
                <a:off x="7781650" y="906209"/>
                <a:ext cx="135000" cy="29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5CCD695-EB0A-0B55-B677-9853B4E554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73010" y="897569"/>
                  <a:ext cx="1526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7A3172D-DE6D-4EBC-0771-FC7FE2B39AD5}"/>
              </a:ext>
            </a:extLst>
          </p:cNvPr>
          <p:cNvGrpSpPr/>
          <p:nvPr/>
        </p:nvGrpSpPr>
        <p:grpSpPr>
          <a:xfrm>
            <a:off x="8102770" y="772649"/>
            <a:ext cx="436680" cy="423720"/>
            <a:chOff x="8102770" y="772649"/>
            <a:chExt cx="43668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AA2B92-9907-32BF-52DB-28D6CC7BF5A2}"/>
                    </a:ext>
                  </a:extLst>
                </p14:cNvPr>
                <p14:cNvContentPartPr/>
                <p14:nvPr/>
              </p14:nvContentPartPr>
              <p14:xfrm>
                <a:off x="8262610" y="793529"/>
                <a:ext cx="36720" cy="224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AA2B92-9907-32BF-52DB-28D6CC7BF5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53610" y="784529"/>
                  <a:ext cx="54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38C9B4-EB99-AEFD-BF3A-A18043759DCC}"/>
                    </a:ext>
                  </a:extLst>
                </p14:cNvPr>
                <p14:cNvContentPartPr/>
                <p14:nvPr/>
              </p14:nvContentPartPr>
              <p14:xfrm>
                <a:off x="8102770" y="772649"/>
                <a:ext cx="305280" cy="26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38C9B4-EB99-AEFD-BF3A-A18043759DC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94130" y="763649"/>
                  <a:ext cx="322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C9E4703-C922-4F8B-8CD8-1E1982649E75}"/>
                    </a:ext>
                  </a:extLst>
                </p14:cNvPr>
                <p14:cNvContentPartPr/>
                <p14:nvPr/>
              </p14:nvContentPartPr>
              <p14:xfrm>
                <a:off x="8336770" y="1043369"/>
                <a:ext cx="202680" cy="153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C9E4703-C922-4F8B-8CD8-1E1982649E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27770" y="1034369"/>
                  <a:ext cx="22032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D4DAEF2-A58C-CCC0-2A88-341A0C4A8AB4}"/>
              </a:ext>
            </a:extLst>
          </p:cNvPr>
          <p:cNvGrpSpPr/>
          <p:nvPr/>
        </p:nvGrpSpPr>
        <p:grpSpPr>
          <a:xfrm>
            <a:off x="8856610" y="731969"/>
            <a:ext cx="971280" cy="304560"/>
            <a:chOff x="8856610" y="731969"/>
            <a:chExt cx="97128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AD6378A-CDE5-8634-6E69-995B0F57F8FB}"/>
                    </a:ext>
                  </a:extLst>
                </p14:cNvPr>
                <p14:cNvContentPartPr/>
                <p14:nvPr/>
              </p14:nvContentPartPr>
              <p14:xfrm>
                <a:off x="8942650" y="791729"/>
                <a:ext cx="34200" cy="198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AD6378A-CDE5-8634-6E69-995B0F57F8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33650" y="782729"/>
                  <a:ext cx="51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20A7140-973F-17A8-6F07-D4A6279556D7}"/>
                    </a:ext>
                  </a:extLst>
                </p14:cNvPr>
                <p14:cNvContentPartPr/>
                <p14:nvPr/>
              </p14:nvContentPartPr>
              <p14:xfrm>
                <a:off x="8856610" y="858329"/>
                <a:ext cx="212040" cy="14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20A7140-973F-17A8-6F07-D4A6279556D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47610" y="849689"/>
                  <a:ext cx="229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FA71DF6-7BF3-6C6B-FA06-99B09489EBF5}"/>
                    </a:ext>
                  </a:extLst>
                </p14:cNvPr>
                <p14:cNvContentPartPr/>
                <p14:nvPr/>
              </p14:nvContentPartPr>
              <p14:xfrm>
                <a:off x="9187090" y="828449"/>
                <a:ext cx="230760" cy="157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FA71DF6-7BF3-6C6B-FA06-99B09489EBF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78450" y="819449"/>
                  <a:ext cx="248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80AD9B4-07D4-073A-49A2-8C0D78EDC6C4}"/>
                    </a:ext>
                  </a:extLst>
                </p14:cNvPr>
                <p14:cNvContentPartPr/>
                <p14:nvPr/>
              </p14:nvContentPartPr>
              <p14:xfrm>
                <a:off x="9555730" y="869489"/>
                <a:ext cx="142560" cy="167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80AD9B4-07D4-073A-49A2-8C0D78EDC6C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47090" y="860489"/>
                  <a:ext cx="160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BD58DA-D92B-77FA-582E-6E78D50B7383}"/>
                    </a:ext>
                  </a:extLst>
                </p14:cNvPr>
                <p14:cNvContentPartPr/>
                <p14:nvPr/>
              </p14:nvContentPartPr>
              <p14:xfrm>
                <a:off x="9765970" y="731969"/>
                <a:ext cx="61920" cy="107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BD58DA-D92B-77FA-582E-6E78D50B738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56970" y="722969"/>
                  <a:ext cx="795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A837355-2AD6-8B36-B4AC-5A5533C790DB}"/>
              </a:ext>
            </a:extLst>
          </p:cNvPr>
          <p:cNvGrpSpPr/>
          <p:nvPr/>
        </p:nvGrpSpPr>
        <p:grpSpPr>
          <a:xfrm>
            <a:off x="4873210" y="368729"/>
            <a:ext cx="467640" cy="358560"/>
            <a:chOff x="4873210" y="368729"/>
            <a:chExt cx="46764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70CC442-5E59-42D8-AA5A-DE4F02F0DB95}"/>
                    </a:ext>
                  </a:extLst>
                </p14:cNvPr>
                <p14:cNvContentPartPr/>
                <p14:nvPr/>
              </p14:nvContentPartPr>
              <p14:xfrm>
                <a:off x="4873210" y="462329"/>
                <a:ext cx="246240" cy="205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70CC442-5E59-42D8-AA5A-DE4F02F0DB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64210" y="453329"/>
                  <a:ext cx="263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5EB8E8A-573B-F564-9E95-71A803D25610}"/>
                    </a:ext>
                  </a:extLst>
                </p14:cNvPr>
                <p14:cNvContentPartPr/>
                <p14:nvPr/>
              </p14:nvContentPartPr>
              <p14:xfrm>
                <a:off x="4898770" y="590129"/>
                <a:ext cx="237240" cy="137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5EB8E8A-573B-F564-9E95-71A803D2561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90130" y="581129"/>
                  <a:ext cx="254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E64AE4-11FF-4363-711D-82590E540065}"/>
                    </a:ext>
                  </a:extLst>
                </p14:cNvPr>
                <p14:cNvContentPartPr/>
                <p14:nvPr/>
              </p14:nvContentPartPr>
              <p14:xfrm>
                <a:off x="5176690" y="368729"/>
                <a:ext cx="164160" cy="208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E64AE4-11FF-4363-711D-82590E5400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68050" y="360089"/>
                  <a:ext cx="18180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4F18E3-54A5-4C9A-EF76-CAD3B28C047D}"/>
              </a:ext>
            </a:extLst>
          </p:cNvPr>
          <p:cNvGrpSpPr/>
          <p:nvPr/>
        </p:nvGrpSpPr>
        <p:grpSpPr>
          <a:xfrm>
            <a:off x="5228407" y="1307969"/>
            <a:ext cx="1796760" cy="1117800"/>
            <a:chOff x="5583850" y="5139089"/>
            <a:chExt cx="1796760" cy="11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A64E35D-AEA7-D1F8-C124-3C48D8236B32}"/>
                    </a:ext>
                  </a:extLst>
                </p14:cNvPr>
                <p14:cNvContentPartPr/>
                <p14:nvPr/>
              </p14:nvContentPartPr>
              <p14:xfrm>
                <a:off x="6169570" y="5139089"/>
                <a:ext cx="639360" cy="96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A64E35D-AEA7-D1F8-C124-3C48D8236B3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60930" y="5130089"/>
                  <a:ext cx="657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78E7338-8ACF-A25F-A067-F80E0BB41853}"/>
                    </a:ext>
                  </a:extLst>
                </p14:cNvPr>
                <p14:cNvContentPartPr/>
                <p14:nvPr/>
              </p14:nvContentPartPr>
              <p14:xfrm>
                <a:off x="5615890" y="5406929"/>
                <a:ext cx="511560" cy="237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78E7338-8ACF-A25F-A067-F80E0BB418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07250" y="5398289"/>
                  <a:ext cx="529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1736B6B-3AC0-1B5B-00DA-8E6749B11D55}"/>
                    </a:ext>
                  </a:extLst>
                </p14:cNvPr>
                <p14:cNvContentPartPr/>
                <p14:nvPr/>
              </p14:nvContentPartPr>
              <p14:xfrm>
                <a:off x="6039970" y="5469569"/>
                <a:ext cx="153000" cy="9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1736B6B-3AC0-1B5B-00DA-8E6749B11D5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31330" y="5460929"/>
                  <a:ext cx="170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2AE5A52-4F29-5F80-942E-A2E3A28C42F5}"/>
                    </a:ext>
                  </a:extLst>
                </p14:cNvPr>
                <p14:cNvContentPartPr/>
                <p14:nvPr/>
              </p14:nvContentPartPr>
              <p14:xfrm>
                <a:off x="6257410" y="5539409"/>
                <a:ext cx="887040" cy="208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2AE5A52-4F29-5F80-942E-A2E3A28C42F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48410" y="5530769"/>
                  <a:ext cx="904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D20A8C7-07A0-8C2B-FBF1-8A897E24A7F0}"/>
                    </a:ext>
                  </a:extLst>
                </p14:cNvPr>
                <p14:cNvContentPartPr/>
                <p14:nvPr/>
              </p14:nvContentPartPr>
              <p14:xfrm>
                <a:off x="5583850" y="5853689"/>
                <a:ext cx="228960" cy="293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D20A8C7-07A0-8C2B-FBF1-8A897E24A7F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74850" y="5844689"/>
                  <a:ext cx="2466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B5D4DE8-EE12-1BCF-0381-2BDF0217A1C8}"/>
                    </a:ext>
                  </a:extLst>
                </p14:cNvPr>
                <p14:cNvContentPartPr/>
                <p14:nvPr/>
              </p14:nvContentPartPr>
              <p14:xfrm>
                <a:off x="5951410" y="5920649"/>
                <a:ext cx="174960" cy="125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B5D4DE8-EE12-1BCF-0381-2BDF0217A1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42770" y="5911649"/>
                  <a:ext cx="192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660C673-2791-D757-E565-A61D0560CD44}"/>
                    </a:ext>
                  </a:extLst>
                </p14:cNvPr>
                <p14:cNvContentPartPr/>
                <p14:nvPr/>
              </p14:nvContentPartPr>
              <p14:xfrm>
                <a:off x="6092530" y="5816609"/>
                <a:ext cx="458280" cy="346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660C673-2791-D757-E565-A61D0560CD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83890" y="5807609"/>
                  <a:ext cx="4759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B541209-EB11-C080-B282-3305C960F1B3}"/>
                    </a:ext>
                  </a:extLst>
                </p14:cNvPr>
                <p14:cNvContentPartPr/>
                <p14:nvPr/>
              </p14:nvContentPartPr>
              <p14:xfrm>
                <a:off x="6388450" y="5906249"/>
                <a:ext cx="179640" cy="15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B541209-EB11-C080-B282-3305C960F1B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79810" y="5897609"/>
                  <a:ext cx="197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A155C4C-B64D-5665-8D59-059409117AFA}"/>
                    </a:ext>
                  </a:extLst>
                </p14:cNvPr>
                <p14:cNvContentPartPr/>
                <p14:nvPr/>
              </p14:nvContentPartPr>
              <p14:xfrm>
                <a:off x="6578890" y="5824889"/>
                <a:ext cx="274320" cy="192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A155C4C-B64D-5665-8D59-059409117A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69890" y="5816249"/>
                  <a:ext cx="291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6CCC44A-FED2-27BA-2775-E7D127A0D75A}"/>
                    </a:ext>
                  </a:extLst>
                </p14:cNvPr>
                <p14:cNvContentPartPr/>
                <p14:nvPr/>
              </p14:nvContentPartPr>
              <p14:xfrm>
                <a:off x="6187210" y="5874209"/>
                <a:ext cx="15480" cy="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6CCC44A-FED2-27BA-2775-E7D127A0D75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78210" y="5865209"/>
                  <a:ext cx="33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CAB0D09-8FCF-B5E6-D419-EA9DAC48C64E}"/>
                    </a:ext>
                  </a:extLst>
                </p14:cNvPr>
                <p14:cNvContentPartPr/>
                <p14:nvPr/>
              </p14:nvContentPartPr>
              <p14:xfrm>
                <a:off x="6945010" y="5887889"/>
                <a:ext cx="172800" cy="369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CAB0D09-8FCF-B5E6-D419-EA9DAC48C64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36010" y="5879249"/>
                  <a:ext cx="1904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3DE9C35-7986-8D98-CE14-183CB914E981}"/>
                    </a:ext>
                  </a:extLst>
                </p14:cNvPr>
                <p14:cNvContentPartPr/>
                <p14:nvPr/>
              </p14:nvContentPartPr>
              <p14:xfrm>
                <a:off x="7224730" y="5869889"/>
                <a:ext cx="155880" cy="20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3DE9C35-7986-8D98-CE14-183CB914E9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16090" y="5860889"/>
                  <a:ext cx="1735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AE74767-BBE7-4183-7BB4-4C6799ADE71B}"/>
                  </a:ext>
                </a:extLst>
              </p14:cNvPr>
              <p14:cNvContentPartPr/>
              <p14:nvPr/>
            </p14:nvContentPartPr>
            <p14:xfrm>
              <a:off x="6941410" y="1986569"/>
              <a:ext cx="28440" cy="127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AE74767-BBE7-4183-7BB4-4C6799ADE71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770" y="1977929"/>
                <a:ext cx="46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CB07520-0FFA-91F7-49FC-7C5324811D22}"/>
                  </a:ext>
                </a:extLst>
              </p14:cNvPr>
              <p14:cNvContentPartPr/>
              <p14:nvPr/>
            </p14:nvContentPartPr>
            <p14:xfrm>
              <a:off x="9081250" y="1274849"/>
              <a:ext cx="730440" cy="10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CB07520-0FFA-91F7-49FC-7C5324811D2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072250" y="1265849"/>
                <a:ext cx="74808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E15DA902-3428-C8E2-DAEA-3F4D926E3D87}"/>
              </a:ext>
            </a:extLst>
          </p:cNvPr>
          <p:cNvGrpSpPr/>
          <p:nvPr/>
        </p:nvGrpSpPr>
        <p:grpSpPr>
          <a:xfrm>
            <a:off x="8548450" y="1511369"/>
            <a:ext cx="2515320" cy="627840"/>
            <a:chOff x="8548450" y="1511369"/>
            <a:chExt cx="251532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E6E69F9-454D-B004-98A5-56F412E601E0}"/>
                    </a:ext>
                  </a:extLst>
                </p14:cNvPr>
                <p14:cNvContentPartPr/>
                <p14:nvPr/>
              </p14:nvContentPartPr>
              <p14:xfrm>
                <a:off x="8760850" y="1527209"/>
                <a:ext cx="539280" cy="228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E6E69F9-454D-B004-98A5-56F412E601E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52210" y="1518569"/>
                  <a:ext cx="556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78CCC73-559E-DAB6-8D25-3A49CD44719C}"/>
                    </a:ext>
                  </a:extLst>
                </p14:cNvPr>
                <p14:cNvContentPartPr/>
                <p14:nvPr/>
              </p14:nvContentPartPr>
              <p14:xfrm>
                <a:off x="9146770" y="1576169"/>
                <a:ext cx="224280" cy="14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78CCC73-559E-DAB6-8D25-3A49CD44719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38130" y="1567169"/>
                  <a:ext cx="241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56DD3B3-0543-EE02-FE4F-EDA09FBFCBCD}"/>
                    </a:ext>
                  </a:extLst>
                </p14:cNvPr>
                <p14:cNvContentPartPr/>
                <p14:nvPr/>
              </p14:nvContentPartPr>
              <p14:xfrm>
                <a:off x="9431530" y="1611449"/>
                <a:ext cx="883440" cy="256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56DD3B3-0543-EE02-FE4F-EDA09FBFCBC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22890" y="1602449"/>
                  <a:ext cx="901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E4B7103-898D-C121-9796-0ECC6CA41E01}"/>
                    </a:ext>
                  </a:extLst>
                </p14:cNvPr>
                <p14:cNvContentPartPr/>
                <p14:nvPr/>
              </p14:nvContentPartPr>
              <p14:xfrm>
                <a:off x="10542850" y="1511369"/>
                <a:ext cx="317880" cy="318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E4B7103-898D-C121-9796-0ECC6CA41E0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33850" y="1502369"/>
                  <a:ext cx="3355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FCB9FF6-9CA1-EA59-296D-012F4698A09B}"/>
                    </a:ext>
                  </a:extLst>
                </p14:cNvPr>
                <p14:cNvContentPartPr/>
                <p14:nvPr/>
              </p14:nvContentPartPr>
              <p14:xfrm>
                <a:off x="8548450" y="1843649"/>
                <a:ext cx="1374480" cy="290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FCB9FF6-9CA1-EA59-296D-012F4698A0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39810" y="1834649"/>
                  <a:ext cx="13921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E6BF34F-69AA-4475-BB86-3F5E4CED579F}"/>
                    </a:ext>
                  </a:extLst>
                </p14:cNvPr>
                <p14:cNvContentPartPr/>
                <p14:nvPr/>
              </p14:nvContentPartPr>
              <p14:xfrm>
                <a:off x="9379330" y="1936889"/>
                <a:ext cx="48960" cy="17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E6BF34F-69AA-4475-BB86-3F5E4CED579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70330" y="1927889"/>
                  <a:ext cx="66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016A71B-CD9B-1F13-E030-6E20FB17FBFE}"/>
                    </a:ext>
                  </a:extLst>
                </p14:cNvPr>
                <p14:cNvContentPartPr/>
                <p14:nvPr/>
              </p14:nvContentPartPr>
              <p14:xfrm>
                <a:off x="9254770" y="1956689"/>
                <a:ext cx="214920" cy="21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016A71B-CD9B-1F13-E030-6E20FB17FBF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46130" y="1947689"/>
                  <a:ext cx="232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430A4D1-1A81-CF8A-B5E0-29DBB8A56546}"/>
                    </a:ext>
                  </a:extLst>
                </p14:cNvPr>
                <p14:cNvContentPartPr/>
                <p14:nvPr/>
              </p14:nvContentPartPr>
              <p14:xfrm>
                <a:off x="9146050" y="1965689"/>
                <a:ext cx="57240" cy="10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430A4D1-1A81-CF8A-B5E0-29DBB8A565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137050" y="1956689"/>
                  <a:ext cx="74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729F477-81A0-A4DF-0640-8D874353683A}"/>
                    </a:ext>
                  </a:extLst>
                </p14:cNvPr>
                <p14:cNvContentPartPr/>
                <p14:nvPr/>
              </p14:nvContentPartPr>
              <p14:xfrm>
                <a:off x="10114090" y="1839689"/>
                <a:ext cx="949680" cy="299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729F477-81A0-A4DF-0640-8D874353683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05090" y="1831049"/>
                  <a:ext cx="9673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95444B8-1F34-F2F2-6D7C-48F95ED2F9A0}"/>
                    </a:ext>
                  </a:extLst>
                </p14:cNvPr>
                <p14:cNvContentPartPr/>
                <p14:nvPr/>
              </p14:nvContentPartPr>
              <p14:xfrm>
                <a:off x="10667410" y="1969649"/>
                <a:ext cx="222120" cy="10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95444B8-1F34-F2F2-6D7C-48F95ED2F9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58770" y="1961009"/>
                  <a:ext cx="239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F3613EC-0636-6B55-8CD0-3F92368F95F0}"/>
                    </a:ext>
                  </a:extLst>
                </p14:cNvPr>
                <p14:cNvContentPartPr/>
                <p14:nvPr/>
              </p14:nvContentPartPr>
              <p14:xfrm>
                <a:off x="10565170" y="1973969"/>
                <a:ext cx="10440" cy="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F3613EC-0636-6B55-8CD0-3F92368F95F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556530" y="1964969"/>
                  <a:ext cx="280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3B8F7D9-0733-E115-1A45-0564205001A7}"/>
                  </a:ext>
                </a:extLst>
              </p14:cNvPr>
              <p14:cNvContentPartPr/>
              <p14:nvPr/>
            </p14:nvContentPartPr>
            <p14:xfrm>
              <a:off x="8342890" y="2632049"/>
              <a:ext cx="918360" cy="2991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3B8F7D9-0733-E115-1A45-0564205001A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333890" y="2623049"/>
                <a:ext cx="93600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333A880-FC37-783A-F5DD-BE0DAC9EEF63}"/>
              </a:ext>
            </a:extLst>
          </p:cNvPr>
          <p:cNvGrpSpPr/>
          <p:nvPr/>
        </p:nvGrpSpPr>
        <p:grpSpPr>
          <a:xfrm>
            <a:off x="8380330" y="2226689"/>
            <a:ext cx="3581640" cy="806040"/>
            <a:chOff x="8380330" y="2226689"/>
            <a:chExt cx="3581640" cy="8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3909736-18FC-B6F8-5907-D3F21561D925}"/>
                    </a:ext>
                  </a:extLst>
                </p14:cNvPr>
                <p14:cNvContentPartPr/>
                <p14:nvPr/>
              </p14:nvContentPartPr>
              <p14:xfrm>
                <a:off x="8380330" y="2226689"/>
                <a:ext cx="1098000" cy="294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3909736-18FC-B6F8-5907-D3F21561D9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71690" y="2217689"/>
                  <a:ext cx="1115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D812EC8-F2E1-70C3-1EA4-D75264C2B2FE}"/>
                    </a:ext>
                  </a:extLst>
                </p14:cNvPr>
                <p14:cNvContentPartPr/>
                <p14:nvPr/>
              </p14:nvContentPartPr>
              <p14:xfrm>
                <a:off x="8879290" y="2309489"/>
                <a:ext cx="338400" cy="5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D812EC8-F2E1-70C3-1EA4-D75264C2B2F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70290" y="2300489"/>
                  <a:ext cx="356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A17C324-7F09-755A-7CD6-53283592CDC7}"/>
                    </a:ext>
                  </a:extLst>
                </p14:cNvPr>
                <p14:cNvContentPartPr/>
                <p14:nvPr/>
              </p14:nvContentPartPr>
              <p14:xfrm>
                <a:off x="9562210" y="2247929"/>
                <a:ext cx="584640" cy="271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A17C324-7F09-755A-7CD6-53283592CDC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53570" y="2239289"/>
                  <a:ext cx="602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2F2ECB8-74F6-9B1C-3CE6-A72EBC661CDD}"/>
                    </a:ext>
                  </a:extLst>
                </p14:cNvPr>
                <p14:cNvContentPartPr/>
                <p14:nvPr/>
              </p14:nvContentPartPr>
              <p14:xfrm>
                <a:off x="10055050" y="2302289"/>
                <a:ext cx="200160" cy="11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2F2ECB8-74F6-9B1C-3CE6-A72EBC661CD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46410" y="2293289"/>
                  <a:ext cx="217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6A7EE79-D8D9-D1C9-52FE-C560B5BB6C6F}"/>
                    </a:ext>
                  </a:extLst>
                </p14:cNvPr>
                <p14:cNvContentPartPr/>
                <p14:nvPr/>
              </p14:nvContentPartPr>
              <p14:xfrm>
                <a:off x="10368610" y="2234969"/>
                <a:ext cx="404280" cy="268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6A7EE79-D8D9-D1C9-52FE-C560B5BB6C6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59970" y="2226329"/>
                  <a:ext cx="4219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0987909-DFDE-745A-250A-C221829C8179}"/>
                    </a:ext>
                  </a:extLst>
                </p14:cNvPr>
                <p14:cNvContentPartPr/>
                <p14:nvPr/>
              </p14:nvContentPartPr>
              <p14:xfrm>
                <a:off x="10463650" y="2297609"/>
                <a:ext cx="262440" cy="23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0987909-DFDE-745A-250A-C221829C817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54650" y="2288609"/>
                  <a:ext cx="280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DE991C2-CA1A-9F9D-1AF5-C024DE2F0F85}"/>
                    </a:ext>
                  </a:extLst>
                </p14:cNvPr>
                <p14:cNvContentPartPr/>
                <p14:nvPr/>
              </p14:nvContentPartPr>
              <p14:xfrm>
                <a:off x="9506770" y="2622329"/>
                <a:ext cx="1308240" cy="410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DE991C2-CA1A-9F9D-1AF5-C024DE2F0F8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97770" y="2613329"/>
                  <a:ext cx="13258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6A321AD-E20F-2144-6BBF-0640AC705062}"/>
                    </a:ext>
                  </a:extLst>
                </p14:cNvPr>
                <p14:cNvContentPartPr/>
                <p14:nvPr/>
              </p14:nvContentPartPr>
              <p14:xfrm>
                <a:off x="10533130" y="2655809"/>
                <a:ext cx="213840" cy="52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6A321AD-E20F-2144-6BBF-0640AC70506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24130" y="2646809"/>
                  <a:ext cx="231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4FD221A-2C6B-DE29-45AC-59098C6C93B8}"/>
                    </a:ext>
                  </a:extLst>
                </p14:cNvPr>
                <p14:cNvContentPartPr/>
                <p14:nvPr/>
              </p14:nvContentPartPr>
              <p14:xfrm>
                <a:off x="10916890" y="2531609"/>
                <a:ext cx="1045080" cy="300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4FD221A-2C6B-DE29-45AC-59098C6C93B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08250" y="2522969"/>
                  <a:ext cx="1062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FF2D0B7-89F9-296A-5D08-F940CB59F238}"/>
                    </a:ext>
                  </a:extLst>
                </p14:cNvPr>
                <p14:cNvContentPartPr/>
                <p14:nvPr/>
              </p14:nvContentPartPr>
              <p14:xfrm>
                <a:off x="11368330" y="2594249"/>
                <a:ext cx="451800" cy="43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FF2D0B7-89F9-296A-5D08-F940CB59F23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59690" y="2585249"/>
                  <a:ext cx="4694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AACA72F-9D4B-202A-F5B3-2B19D00F81FF}"/>
              </a:ext>
            </a:extLst>
          </p:cNvPr>
          <p:cNvGrpSpPr/>
          <p:nvPr/>
        </p:nvGrpSpPr>
        <p:grpSpPr>
          <a:xfrm>
            <a:off x="2882770" y="217529"/>
            <a:ext cx="450000" cy="421920"/>
            <a:chOff x="2882770" y="217529"/>
            <a:chExt cx="45000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16EADF1-2515-67B3-6197-0690FCA418E3}"/>
                    </a:ext>
                  </a:extLst>
                </p14:cNvPr>
                <p14:cNvContentPartPr/>
                <p14:nvPr/>
              </p14:nvContentPartPr>
              <p14:xfrm>
                <a:off x="2882770" y="217529"/>
                <a:ext cx="253800" cy="269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16EADF1-2515-67B3-6197-0690FCA418E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74130" y="208889"/>
                  <a:ext cx="271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8572D39-21BC-7085-2F56-1A7D4A32E5DF}"/>
                    </a:ext>
                  </a:extLst>
                </p14:cNvPr>
                <p14:cNvContentPartPr/>
                <p14:nvPr/>
              </p14:nvContentPartPr>
              <p14:xfrm>
                <a:off x="3184810" y="390329"/>
                <a:ext cx="14400" cy="207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8572D39-21BC-7085-2F56-1A7D4A32E5D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76170" y="381329"/>
                  <a:ext cx="32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83C718D-8459-69D1-C073-908570A4EAA9}"/>
                    </a:ext>
                  </a:extLst>
                </p14:cNvPr>
                <p14:cNvContentPartPr/>
                <p14:nvPr/>
              </p14:nvContentPartPr>
              <p14:xfrm>
                <a:off x="3188410" y="413009"/>
                <a:ext cx="144360" cy="226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83C718D-8459-69D1-C073-908570A4EAA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79410" y="404009"/>
                  <a:ext cx="16200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F007E38-2948-7D40-A63A-A5C1D87B7AB4}"/>
              </a:ext>
            </a:extLst>
          </p:cNvPr>
          <p:cNvGrpSpPr/>
          <p:nvPr/>
        </p:nvGrpSpPr>
        <p:grpSpPr>
          <a:xfrm>
            <a:off x="3589810" y="163889"/>
            <a:ext cx="1184760" cy="418320"/>
            <a:chOff x="3589810" y="163889"/>
            <a:chExt cx="118476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7E6FB3-5FCC-C3E7-C9CC-C4C57466D8C7}"/>
                    </a:ext>
                  </a:extLst>
                </p14:cNvPr>
                <p14:cNvContentPartPr/>
                <p14:nvPr/>
              </p14:nvContentPartPr>
              <p14:xfrm>
                <a:off x="3589810" y="299969"/>
                <a:ext cx="210960" cy="13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7E6FB3-5FCC-C3E7-C9CC-C4C57466D8C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80810" y="290969"/>
                  <a:ext cx="228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CE9EB8E-E039-F94C-8ACF-A4A44A19363A}"/>
                    </a:ext>
                  </a:extLst>
                </p14:cNvPr>
                <p14:cNvContentPartPr/>
                <p14:nvPr/>
              </p14:nvContentPartPr>
              <p14:xfrm>
                <a:off x="3623650" y="363329"/>
                <a:ext cx="202320" cy="14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CE9EB8E-E039-F94C-8ACF-A4A44A19363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15010" y="354329"/>
                  <a:ext cx="219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680B6F-9BD5-8320-A096-37B22FA531BF}"/>
                    </a:ext>
                  </a:extLst>
                </p14:cNvPr>
                <p14:cNvContentPartPr/>
                <p14:nvPr/>
              </p14:nvContentPartPr>
              <p14:xfrm>
                <a:off x="3939370" y="201329"/>
                <a:ext cx="236880" cy="237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680B6F-9BD5-8320-A096-37B22FA531B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30370" y="192689"/>
                  <a:ext cx="254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C6BE88C-F0DE-D198-9BDA-4237192FFE00}"/>
                    </a:ext>
                  </a:extLst>
                </p14:cNvPr>
                <p14:cNvContentPartPr/>
                <p14:nvPr/>
              </p14:nvContentPartPr>
              <p14:xfrm>
                <a:off x="4248610" y="384929"/>
                <a:ext cx="18000" cy="197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C6BE88C-F0DE-D198-9BDA-4237192FFE0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39970" y="376289"/>
                  <a:ext cx="35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5AC2AA-967B-6219-460E-022C1F55E293}"/>
                    </a:ext>
                  </a:extLst>
                </p14:cNvPr>
                <p14:cNvContentPartPr/>
                <p14:nvPr/>
              </p14:nvContentPartPr>
              <p14:xfrm>
                <a:off x="4243930" y="378449"/>
                <a:ext cx="113760" cy="106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5AC2AA-967B-6219-460E-022C1F55E29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35290" y="369449"/>
                  <a:ext cx="131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7B4C588-53C1-902A-461B-42CA06C00F52}"/>
                    </a:ext>
                  </a:extLst>
                </p14:cNvPr>
                <p14:cNvContentPartPr/>
                <p14:nvPr/>
              </p14:nvContentPartPr>
              <p14:xfrm>
                <a:off x="4450570" y="329849"/>
                <a:ext cx="138240" cy="19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7B4C588-53C1-902A-461B-42CA06C00F5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41930" y="320849"/>
                  <a:ext cx="155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627CEE0-0B1D-6908-47B5-062C2D1810EE}"/>
                    </a:ext>
                  </a:extLst>
                </p14:cNvPr>
                <p14:cNvContentPartPr/>
                <p14:nvPr/>
              </p14:nvContentPartPr>
              <p14:xfrm>
                <a:off x="4635250" y="163889"/>
                <a:ext cx="139320" cy="294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627CEE0-0B1D-6908-47B5-062C2D1810E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26250" y="154889"/>
                  <a:ext cx="15696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42DEBFF-F27D-A088-66E0-2FC4642B3B3C}"/>
              </a:ext>
            </a:extLst>
          </p:cNvPr>
          <p:cNvGrpSpPr/>
          <p:nvPr/>
        </p:nvGrpSpPr>
        <p:grpSpPr>
          <a:xfrm>
            <a:off x="868570" y="3241529"/>
            <a:ext cx="903600" cy="453960"/>
            <a:chOff x="868570" y="3241529"/>
            <a:chExt cx="90360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292FCC0-5967-B54E-F598-A41580188168}"/>
                    </a:ext>
                  </a:extLst>
                </p14:cNvPr>
                <p14:cNvContentPartPr/>
                <p14:nvPr/>
              </p14:nvContentPartPr>
              <p14:xfrm>
                <a:off x="868570" y="3241529"/>
                <a:ext cx="172080" cy="296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292FCC0-5967-B54E-F598-A4158018816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9930" y="3232529"/>
                  <a:ext cx="1897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3F23774-AAC5-B31A-8502-1F8830FABE61}"/>
                    </a:ext>
                  </a:extLst>
                </p14:cNvPr>
                <p14:cNvContentPartPr/>
                <p14:nvPr/>
              </p14:nvContentPartPr>
              <p14:xfrm>
                <a:off x="1139650" y="3349529"/>
                <a:ext cx="632520" cy="345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3F23774-AAC5-B31A-8502-1F8830FABE6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31010" y="3340889"/>
                  <a:ext cx="650160" cy="36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CB91D62-CA61-02D1-9395-21926A5CB9A0}"/>
                  </a:ext>
                </a:extLst>
              </p14:cNvPr>
              <p14:cNvContentPartPr/>
              <p14:nvPr/>
            </p14:nvContentPartPr>
            <p14:xfrm>
              <a:off x="1987450" y="3334769"/>
              <a:ext cx="1240200" cy="3729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CB91D62-CA61-02D1-9395-21926A5CB9A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978450" y="3326129"/>
                <a:ext cx="125784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221B9FC-05D7-399B-680A-FF55ABCBE8C9}"/>
                  </a:ext>
                </a:extLst>
              </p14:cNvPr>
              <p14:cNvContentPartPr/>
              <p14:nvPr/>
            </p14:nvContentPartPr>
            <p14:xfrm>
              <a:off x="2940730" y="3218489"/>
              <a:ext cx="34560" cy="86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221B9FC-05D7-399B-680A-FF55ABCBE8C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932090" y="3209849"/>
                <a:ext cx="5220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B91147D-F466-57FD-2382-7CEA3EC11AB4}"/>
              </a:ext>
            </a:extLst>
          </p:cNvPr>
          <p:cNvGrpSpPr/>
          <p:nvPr/>
        </p:nvGrpSpPr>
        <p:grpSpPr>
          <a:xfrm>
            <a:off x="5646850" y="3851369"/>
            <a:ext cx="1156680" cy="637920"/>
            <a:chOff x="5646850" y="3851369"/>
            <a:chExt cx="115668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D6E8343-3370-4254-AB46-5E457C296592}"/>
                    </a:ext>
                  </a:extLst>
                </p14:cNvPr>
                <p14:cNvContentPartPr/>
                <p14:nvPr/>
              </p14:nvContentPartPr>
              <p14:xfrm>
                <a:off x="5659810" y="4146569"/>
                <a:ext cx="212760" cy="21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D6E8343-3370-4254-AB46-5E457C29659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50810" y="4137569"/>
                  <a:ext cx="230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6F5D233-1412-9BBF-51F4-2D0D57CBB280}"/>
                    </a:ext>
                  </a:extLst>
                </p14:cNvPr>
                <p14:cNvContentPartPr/>
                <p14:nvPr/>
              </p14:nvContentPartPr>
              <p14:xfrm>
                <a:off x="5646850" y="4224689"/>
                <a:ext cx="231840" cy="23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6F5D233-1412-9BBF-51F4-2D0D57CBB28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38210" y="4215689"/>
                  <a:ext cx="249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773A184-5014-DE33-E759-431D7101A9A1}"/>
                    </a:ext>
                  </a:extLst>
                </p14:cNvPr>
                <p14:cNvContentPartPr/>
                <p14:nvPr/>
              </p14:nvContentPartPr>
              <p14:xfrm>
                <a:off x="6343450" y="3983849"/>
                <a:ext cx="9720" cy="289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773A184-5014-DE33-E759-431D7101A9A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34450" y="3974849"/>
                  <a:ext cx="27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421162B-BC27-4FFA-C07B-70F48DA333D3}"/>
                    </a:ext>
                  </a:extLst>
                </p14:cNvPr>
                <p14:cNvContentPartPr/>
                <p14:nvPr/>
              </p14:nvContentPartPr>
              <p14:xfrm>
                <a:off x="6263890" y="3991409"/>
                <a:ext cx="182880" cy="10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421162B-BC27-4FFA-C07B-70F48DA333D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254890" y="3982409"/>
                  <a:ext cx="20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2F91CD3-9833-5B76-CDBE-7A6D11B9BCF2}"/>
                    </a:ext>
                  </a:extLst>
                </p14:cNvPr>
                <p14:cNvContentPartPr/>
                <p14:nvPr/>
              </p14:nvContentPartPr>
              <p14:xfrm>
                <a:off x="6428410" y="4266809"/>
                <a:ext cx="16560" cy="140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2F91CD3-9833-5B76-CDBE-7A6D11B9BCF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19770" y="4257809"/>
                  <a:ext cx="34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0DEB261-9ABA-8118-C212-A93AEFC851BE}"/>
                    </a:ext>
                  </a:extLst>
                </p14:cNvPr>
                <p14:cNvContentPartPr/>
                <p14:nvPr/>
              </p14:nvContentPartPr>
              <p14:xfrm>
                <a:off x="6428770" y="4247729"/>
                <a:ext cx="112320" cy="169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0DEB261-9ABA-8118-C212-A93AEFC851B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19770" y="4239089"/>
                  <a:ext cx="129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83C6450-B618-84D1-E48E-CF548712E024}"/>
                    </a:ext>
                  </a:extLst>
                </p14:cNvPr>
                <p14:cNvContentPartPr/>
                <p14:nvPr/>
              </p14:nvContentPartPr>
              <p14:xfrm>
                <a:off x="6073090" y="3851369"/>
                <a:ext cx="98280" cy="624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83C6450-B618-84D1-E48E-CF548712E02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64450" y="3842369"/>
                  <a:ext cx="11592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2ED8007-5688-BE88-4D35-6A567C7931FC}"/>
                    </a:ext>
                  </a:extLst>
                </p14:cNvPr>
                <p14:cNvContentPartPr/>
                <p14:nvPr/>
              </p14:nvContentPartPr>
              <p14:xfrm>
                <a:off x="6613090" y="3886289"/>
                <a:ext cx="190440" cy="603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2ED8007-5688-BE88-4D35-6A567C7931F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04090" y="3877649"/>
                  <a:ext cx="208080" cy="62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B123A05-45D1-255F-4511-DD6EB7D38B0F}"/>
              </a:ext>
            </a:extLst>
          </p:cNvPr>
          <p:cNvGrpSpPr/>
          <p:nvPr/>
        </p:nvGrpSpPr>
        <p:grpSpPr>
          <a:xfrm>
            <a:off x="7117090" y="3966569"/>
            <a:ext cx="708120" cy="324000"/>
            <a:chOff x="7117090" y="3966569"/>
            <a:chExt cx="70812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F8E9D22-FB67-ADBD-433A-787509D7A475}"/>
                    </a:ext>
                  </a:extLst>
                </p14:cNvPr>
                <p14:cNvContentPartPr/>
                <p14:nvPr/>
              </p14:nvContentPartPr>
              <p14:xfrm>
                <a:off x="7179370" y="4034249"/>
                <a:ext cx="21600" cy="201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F8E9D22-FB67-ADBD-433A-787509D7A4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70370" y="4025609"/>
                  <a:ext cx="39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07E49A5-7BDD-D0A5-1BDF-E665FB7857AE}"/>
                    </a:ext>
                  </a:extLst>
                </p14:cNvPr>
                <p14:cNvContentPartPr/>
                <p14:nvPr/>
              </p14:nvContentPartPr>
              <p14:xfrm>
                <a:off x="7117090" y="4153409"/>
                <a:ext cx="208800" cy="33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07E49A5-7BDD-D0A5-1BDF-E665FB7857A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08090" y="4144409"/>
                  <a:ext cx="226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2EB1723-EB15-C7E3-5BCB-9BFD84D619A7}"/>
                    </a:ext>
                  </a:extLst>
                </p14:cNvPr>
                <p14:cNvContentPartPr/>
                <p14:nvPr/>
              </p14:nvContentPartPr>
              <p14:xfrm>
                <a:off x="7623970" y="3999689"/>
                <a:ext cx="27000" cy="290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2EB1723-EB15-C7E3-5BCB-9BFD84D619A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15330" y="3990689"/>
                  <a:ext cx="446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2DB98F0-9B51-8128-362A-B8CA52E4C256}"/>
                    </a:ext>
                  </a:extLst>
                </p14:cNvPr>
                <p14:cNvContentPartPr/>
                <p14:nvPr/>
              </p14:nvContentPartPr>
              <p14:xfrm>
                <a:off x="7561690" y="3966569"/>
                <a:ext cx="263520" cy="18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2DB98F0-9B51-8128-362A-B8CA52E4C25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52690" y="3957569"/>
                  <a:ext cx="2811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3A880E7-05AA-9A59-3439-5CA8D15581AB}"/>
              </a:ext>
            </a:extLst>
          </p:cNvPr>
          <p:cNvGrpSpPr/>
          <p:nvPr/>
        </p:nvGrpSpPr>
        <p:grpSpPr>
          <a:xfrm>
            <a:off x="1909330" y="3898889"/>
            <a:ext cx="3326760" cy="740520"/>
            <a:chOff x="1909330" y="3898889"/>
            <a:chExt cx="3326760" cy="7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77CFBBB-A322-D0BA-67B9-BFA452586B80}"/>
                    </a:ext>
                  </a:extLst>
                </p14:cNvPr>
                <p14:cNvContentPartPr/>
                <p14:nvPr/>
              </p14:nvContentPartPr>
              <p14:xfrm>
                <a:off x="1909330" y="4000769"/>
                <a:ext cx="371880" cy="344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77CFBBB-A322-D0BA-67B9-BFA452586B8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00330" y="3991769"/>
                  <a:ext cx="3895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082A446-7135-00BE-CC74-A6E37D2F9227}"/>
                    </a:ext>
                  </a:extLst>
                </p14:cNvPr>
                <p14:cNvContentPartPr/>
                <p14:nvPr/>
              </p14:nvContentPartPr>
              <p14:xfrm>
                <a:off x="2123170" y="4224329"/>
                <a:ext cx="135000" cy="167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082A446-7135-00BE-CC74-A6E37D2F922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114170" y="4215329"/>
                  <a:ext cx="152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1F191BF-6AC2-2318-017E-0DF1178885B9}"/>
                    </a:ext>
                  </a:extLst>
                </p14:cNvPr>
                <p14:cNvContentPartPr/>
                <p14:nvPr/>
              </p14:nvContentPartPr>
              <p14:xfrm>
                <a:off x="2266090" y="4252769"/>
                <a:ext cx="205920" cy="386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1F191BF-6AC2-2318-017E-0DF1178885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57090" y="4243769"/>
                  <a:ext cx="2235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704F557-4E17-1453-D1FF-EBCA9EA869F0}"/>
                    </a:ext>
                  </a:extLst>
                </p14:cNvPr>
                <p14:cNvContentPartPr/>
                <p14:nvPr/>
              </p14:nvContentPartPr>
              <p14:xfrm>
                <a:off x="2798890" y="4152329"/>
                <a:ext cx="155520" cy="16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704F557-4E17-1453-D1FF-EBCA9EA869F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90250" y="4143329"/>
                  <a:ext cx="173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71C46ED-138F-74AF-76A7-376B81441103}"/>
                    </a:ext>
                  </a:extLst>
                </p14:cNvPr>
                <p14:cNvContentPartPr/>
                <p14:nvPr/>
              </p14:nvContentPartPr>
              <p14:xfrm>
                <a:off x="2753530" y="4234049"/>
                <a:ext cx="167760" cy="10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71C46ED-138F-74AF-76A7-376B8144110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44530" y="4225049"/>
                  <a:ext cx="185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F627EEC-F2C6-8EC6-250D-26B1ED505AEE}"/>
                    </a:ext>
                  </a:extLst>
                </p14:cNvPr>
                <p14:cNvContentPartPr/>
                <p14:nvPr/>
              </p14:nvContentPartPr>
              <p14:xfrm>
                <a:off x="3165370" y="3985289"/>
                <a:ext cx="243360" cy="394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F627EEC-F2C6-8EC6-250D-26B1ED505AE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56730" y="3976289"/>
                  <a:ext cx="2610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92F846C-7F0B-A643-CDBD-918C9422421A}"/>
                    </a:ext>
                  </a:extLst>
                </p14:cNvPr>
                <p14:cNvContentPartPr/>
                <p14:nvPr/>
              </p14:nvContentPartPr>
              <p14:xfrm>
                <a:off x="3492610" y="4283009"/>
                <a:ext cx="68400" cy="185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92F846C-7F0B-A643-CDBD-918C9422421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83970" y="4274369"/>
                  <a:ext cx="86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9282A07-A427-C43A-064F-7BC678F3E0AC}"/>
                    </a:ext>
                  </a:extLst>
                </p14:cNvPr>
                <p14:cNvContentPartPr/>
                <p14:nvPr/>
              </p14:nvContentPartPr>
              <p14:xfrm>
                <a:off x="3504130" y="4238369"/>
                <a:ext cx="125640" cy="131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9282A07-A427-C43A-064F-7BC678F3E0A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95130" y="4229369"/>
                  <a:ext cx="143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3718610-A0A1-A331-45FE-0CE9BB2441DD}"/>
                    </a:ext>
                  </a:extLst>
                </p14:cNvPr>
                <p14:cNvContentPartPr/>
                <p14:nvPr/>
              </p14:nvContentPartPr>
              <p14:xfrm>
                <a:off x="3825970" y="4125329"/>
                <a:ext cx="133200" cy="27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3718610-A0A1-A331-45FE-0CE9BB2441D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16970" y="4116329"/>
                  <a:ext cx="150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BF9CFA7-E6F5-F57F-6954-23949657C54E}"/>
                    </a:ext>
                  </a:extLst>
                </p14:cNvPr>
                <p14:cNvContentPartPr/>
                <p14:nvPr/>
              </p14:nvContentPartPr>
              <p14:xfrm>
                <a:off x="4119010" y="3964409"/>
                <a:ext cx="261000" cy="375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BF9CFA7-E6F5-F57F-6954-23949657C54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10010" y="3955769"/>
                  <a:ext cx="2786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0B6521E-3510-EF5B-7048-B610C86FFF09}"/>
                    </a:ext>
                  </a:extLst>
                </p14:cNvPr>
                <p14:cNvContentPartPr/>
                <p14:nvPr/>
              </p14:nvContentPartPr>
              <p14:xfrm>
                <a:off x="4485130" y="4238729"/>
                <a:ext cx="30960" cy="158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0B6521E-3510-EF5B-7048-B610C86FFF0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76130" y="4230089"/>
                  <a:ext cx="48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E358907-01C2-133D-48C4-9B7735289BB2}"/>
                    </a:ext>
                  </a:extLst>
                </p14:cNvPr>
                <p14:cNvContentPartPr/>
                <p14:nvPr/>
              </p14:nvContentPartPr>
              <p14:xfrm>
                <a:off x="4506010" y="4233329"/>
                <a:ext cx="114840" cy="188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E358907-01C2-133D-48C4-9B7735289BB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497010" y="4224329"/>
                  <a:ext cx="132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D89C0E6-C2F6-BF6C-C8C5-D684FCDCA6ED}"/>
                    </a:ext>
                  </a:extLst>
                </p14:cNvPr>
                <p14:cNvContentPartPr/>
                <p14:nvPr/>
              </p14:nvContentPartPr>
              <p14:xfrm>
                <a:off x="3089410" y="3898889"/>
                <a:ext cx="110880" cy="640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D89C0E6-C2F6-BF6C-C8C5-D684FCDCA6E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80410" y="3889889"/>
                  <a:ext cx="12852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DA4B04D-B48A-0C59-B841-1E9F05023D7A}"/>
                    </a:ext>
                  </a:extLst>
                </p14:cNvPr>
                <p14:cNvContentPartPr/>
                <p14:nvPr/>
              </p14:nvContentPartPr>
              <p14:xfrm>
                <a:off x="4643530" y="3921209"/>
                <a:ext cx="169200" cy="547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DA4B04D-B48A-0C59-B841-1E9F05023D7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34530" y="3912569"/>
                  <a:ext cx="18684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EDA3CE6-8E4B-D75B-2E54-16F684B0FC0A}"/>
                    </a:ext>
                  </a:extLst>
                </p14:cNvPr>
                <p14:cNvContentPartPr/>
                <p14:nvPr/>
              </p14:nvContentPartPr>
              <p14:xfrm>
                <a:off x="4964290" y="4200929"/>
                <a:ext cx="176760" cy="129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EDA3CE6-8E4B-D75B-2E54-16F684B0FC0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955650" y="4192289"/>
                  <a:ext cx="194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1933FD4-2EB7-F353-2FC7-BF5A8DC87B23}"/>
                    </a:ext>
                  </a:extLst>
                </p14:cNvPr>
                <p14:cNvContentPartPr/>
                <p14:nvPr/>
              </p14:nvContentPartPr>
              <p14:xfrm>
                <a:off x="5134930" y="3948929"/>
                <a:ext cx="101160" cy="103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1933FD4-2EB7-F353-2FC7-BF5A8DC87B2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125930" y="3939929"/>
                  <a:ext cx="118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C5EA6DA-B589-596A-99AA-61319E7627D8}"/>
                    </a:ext>
                  </a:extLst>
                </p14:cNvPr>
                <p14:cNvContentPartPr/>
                <p14:nvPr/>
              </p14:nvContentPartPr>
              <p14:xfrm>
                <a:off x="2493970" y="4228289"/>
                <a:ext cx="109440" cy="20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C5EA6DA-B589-596A-99AA-61319E7627D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84970" y="4219649"/>
                  <a:ext cx="1270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DC0C2EA-D182-879A-C30D-B5BC2B2F94A9}"/>
              </a:ext>
            </a:extLst>
          </p:cNvPr>
          <p:cNvGrpSpPr/>
          <p:nvPr/>
        </p:nvGrpSpPr>
        <p:grpSpPr>
          <a:xfrm>
            <a:off x="7629730" y="4230809"/>
            <a:ext cx="390240" cy="269640"/>
            <a:chOff x="7629730" y="4230809"/>
            <a:chExt cx="39024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DF18705-D367-0F35-A077-357D125602BE}"/>
                    </a:ext>
                  </a:extLst>
                </p14:cNvPr>
                <p14:cNvContentPartPr/>
                <p14:nvPr/>
              </p14:nvContentPartPr>
              <p14:xfrm>
                <a:off x="7629730" y="4230809"/>
                <a:ext cx="201600" cy="269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DF18705-D367-0F35-A077-357D125602B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21090" y="4222169"/>
                  <a:ext cx="219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D2375D0-910D-57B9-6700-619E77736856}"/>
                    </a:ext>
                  </a:extLst>
                </p14:cNvPr>
                <p14:cNvContentPartPr/>
                <p14:nvPr/>
              </p14:nvContentPartPr>
              <p14:xfrm>
                <a:off x="7861930" y="4257809"/>
                <a:ext cx="158040" cy="25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D2375D0-910D-57B9-6700-619E7773685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53290" y="4248809"/>
                  <a:ext cx="1756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EE0ACF5F-7342-51DA-3DFA-D13657926475}"/>
              </a:ext>
            </a:extLst>
          </p:cNvPr>
          <p:cNvGrpSpPr/>
          <p:nvPr/>
        </p:nvGrpSpPr>
        <p:grpSpPr>
          <a:xfrm>
            <a:off x="1872970" y="5212529"/>
            <a:ext cx="2709720" cy="633240"/>
            <a:chOff x="1872970" y="5212529"/>
            <a:chExt cx="2709720" cy="63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A52485A-4DE5-7148-4C79-9031F444B259}"/>
                    </a:ext>
                  </a:extLst>
                </p14:cNvPr>
                <p14:cNvContentPartPr/>
                <p14:nvPr/>
              </p14:nvContentPartPr>
              <p14:xfrm>
                <a:off x="1872970" y="5212529"/>
                <a:ext cx="460800" cy="320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A52485A-4DE5-7148-4C79-9031F444B25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863970" y="5203889"/>
                  <a:ext cx="4784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6EA1C9C-EDA3-758E-C450-E516E0080F56}"/>
                    </a:ext>
                  </a:extLst>
                </p14:cNvPr>
                <p14:cNvContentPartPr/>
                <p14:nvPr/>
              </p14:nvContentPartPr>
              <p14:xfrm>
                <a:off x="2030290" y="5423489"/>
                <a:ext cx="248760" cy="105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6EA1C9C-EDA3-758E-C450-E516E0080F5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21650" y="5414489"/>
                  <a:ext cx="266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C7E2F99-AB47-DC43-54F3-016865DD9F09}"/>
                    </a:ext>
                  </a:extLst>
                </p14:cNvPr>
                <p14:cNvContentPartPr/>
                <p14:nvPr/>
              </p14:nvContentPartPr>
              <p14:xfrm>
                <a:off x="2219650" y="5454809"/>
                <a:ext cx="194400" cy="390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C7E2F99-AB47-DC43-54F3-016865DD9F0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11010" y="5445809"/>
                  <a:ext cx="2120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37E1130-30EF-A1FB-E6C9-C8868275058D}"/>
                    </a:ext>
                  </a:extLst>
                </p14:cNvPr>
                <p14:cNvContentPartPr/>
                <p14:nvPr/>
              </p14:nvContentPartPr>
              <p14:xfrm>
                <a:off x="2528170" y="5427089"/>
                <a:ext cx="10080" cy="134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37E1130-30EF-A1FB-E6C9-C8868275058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19170" y="5418449"/>
                  <a:ext cx="27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8364D4C-E262-4A65-7D2A-556480D84390}"/>
                    </a:ext>
                  </a:extLst>
                </p14:cNvPr>
                <p14:cNvContentPartPr/>
                <p14:nvPr/>
              </p14:nvContentPartPr>
              <p14:xfrm>
                <a:off x="2447170" y="5455529"/>
                <a:ext cx="192960" cy="38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8364D4C-E262-4A65-7D2A-556480D8439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38530" y="5446529"/>
                  <a:ext cx="210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AD2D88F-070F-1BA9-3567-B4D0F5E32AC8}"/>
                    </a:ext>
                  </a:extLst>
                </p14:cNvPr>
                <p14:cNvContentPartPr/>
                <p14:nvPr/>
              </p14:nvContentPartPr>
              <p14:xfrm>
                <a:off x="2836690" y="5360129"/>
                <a:ext cx="153000" cy="31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AD2D88F-070F-1BA9-3567-B4D0F5E32AC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827690" y="5351489"/>
                  <a:ext cx="170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2E9A98C-E271-0D5E-5437-7FD58C7C75AE}"/>
                    </a:ext>
                  </a:extLst>
                </p14:cNvPr>
                <p14:cNvContentPartPr/>
                <p14:nvPr/>
              </p14:nvContentPartPr>
              <p14:xfrm>
                <a:off x="2831290" y="5441129"/>
                <a:ext cx="164880" cy="16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2E9A98C-E271-0D5E-5437-7FD58C7C75A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22650" y="5432129"/>
                  <a:ext cx="182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6A2595B-B179-52DE-BF50-A8E982352720}"/>
                    </a:ext>
                  </a:extLst>
                </p14:cNvPr>
                <p14:cNvContentPartPr/>
                <p14:nvPr/>
              </p14:nvContentPartPr>
              <p14:xfrm>
                <a:off x="3097690" y="5215409"/>
                <a:ext cx="81360" cy="549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6A2595B-B179-52DE-BF50-A8E98235272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88690" y="5206769"/>
                  <a:ext cx="9900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8B256C3-D270-41FA-2834-1A1AF2F5C3AB}"/>
                    </a:ext>
                  </a:extLst>
                </p14:cNvPr>
                <p14:cNvContentPartPr/>
                <p14:nvPr/>
              </p14:nvContentPartPr>
              <p14:xfrm>
                <a:off x="3285970" y="5334569"/>
                <a:ext cx="262440" cy="298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8B256C3-D270-41FA-2834-1A1AF2F5C3A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276970" y="5325569"/>
                  <a:ext cx="2800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1C43994-5115-6173-CE9C-629E90A8BBEB}"/>
                    </a:ext>
                  </a:extLst>
                </p14:cNvPr>
                <p14:cNvContentPartPr/>
                <p14:nvPr/>
              </p14:nvContentPartPr>
              <p14:xfrm>
                <a:off x="3617170" y="5641289"/>
                <a:ext cx="16560" cy="169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1C43994-5115-6173-CE9C-629E90A8BBE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08530" y="5632649"/>
                  <a:ext cx="34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DA4BB00-ED61-5FDA-CFE5-527BB481D5CF}"/>
                    </a:ext>
                  </a:extLst>
                </p14:cNvPr>
                <p14:cNvContentPartPr/>
                <p14:nvPr/>
              </p14:nvContentPartPr>
              <p14:xfrm>
                <a:off x="3605650" y="5621489"/>
                <a:ext cx="96840" cy="65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DA4BB00-ED61-5FDA-CFE5-527BB481D5C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597010" y="5612489"/>
                  <a:ext cx="114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3495F49-397A-01BF-3E01-229E2F719B88}"/>
                    </a:ext>
                  </a:extLst>
                </p14:cNvPr>
                <p14:cNvContentPartPr/>
                <p14:nvPr/>
              </p14:nvContentPartPr>
              <p14:xfrm>
                <a:off x="3834970" y="5476769"/>
                <a:ext cx="172080" cy="27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3495F49-397A-01BF-3E01-229E2F719B8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26330" y="5468129"/>
                  <a:ext cx="189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8FA354B-1592-E456-5C35-F19A88C4B0F5}"/>
                    </a:ext>
                  </a:extLst>
                </p14:cNvPr>
                <p14:cNvContentPartPr/>
                <p14:nvPr/>
              </p14:nvContentPartPr>
              <p14:xfrm>
                <a:off x="4104610" y="5337809"/>
                <a:ext cx="268920" cy="291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8FA354B-1592-E456-5C35-F19A88C4B0F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95970" y="5328809"/>
                  <a:ext cx="286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ECE3866-7685-47A1-0893-D285F8D21E4B}"/>
                    </a:ext>
                  </a:extLst>
                </p14:cNvPr>
                <p14:cNvContentPartPr/>
                <p14:nvPr/>
              </p14:nvContentPartPr>
              <p14:xfrm>
                <a:off x="4436530" y="5609609"/>
                <a:ext cx="14760" cy="142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ECE3866-7685-47A1-0893-D285F8D21E4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27890" y="5600969"/>
                  <a:ext cx="32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22BB459-2426-1CF1-6D3C-E086285FB2F1}"/>
                    </a:ext>
                  </a:extLst>
                </p14:cNvPr>
                <p14:cNvContentPartPr/>
                <p14:nvPr/>
              </p14:nvContentPartPr>
              <p14:xfrm>
                <a:off x="4428250" y="5622209"/>
                <a:ext cx="154440" cy="166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22BB459-2426-1CF1-6D3C-E086285FB2F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419250" y="5613569"/>
                  <a:ext cx="17208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5FEE51B4-935A-3D2F-9CD5-05BB7EB053A2}"/>
              </a:ext>
            </a:extLst>
          </p:cNvPr>
          <p:cNvGrpSpPr/>
          <p:nvPr/>
        </p:nvGrpSpPr>
        <p:grpSpPr>
          <a:xfrm>
            <a:off x="4829650" y="5367689"/>
            <a:ext cx="670320" cy="256680"/>
            <a:chOff x="4829650" y="5367689"/>
            <a:chExt cx="67032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9076C51-9664-A2C1-0C9F-E8E4E8D4398F}"/>
                    </a:ext>
                  </a:extLst>
                </p14:cNvPr>
                <p14:cNvContentPartPr/>
                <p14:nvPr/>
              </p14:nvContentPartPr>
              <p14:xfrm>
                <a:off x="4829650" y="5481449"/>
                <a:ext cx="93960" cy="7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9076C51-9664-A2C1-0C9F-E8E4E8D4398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21010" y="5472809"/>
                  <a:ext cx="111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7501E8F-4D90-462F-A8EC-5FDB96FF3F9E}"/>
                    </a:ext>
                  </a:extLst>
                </p14:cNvPr>
                <p14:cNvContentPartPr/>
                <p14:nvPr/>
              </p14:nvContentPartPr>
              <p14:xfrm>
                <a:off x="5049610" y="5367689"/>
                <a:ext cx="133200" cy="235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7501E8F-4D90-462F-A8EC-5FDB96FF3F9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40970" y="5359049"/>
                  <a:ext cx="150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AD0A162-C593-ED43-CA5A-87158FE77939}"/>
                    </a:ext>
                  </a:extLst>
                </p14:cNvPr>
                <p14:cNvContentPartPr/>
                <p14:nvPr/>
              </p14:nvContentPartPr>
              <p14:xfrm>
                <a:off x="5294050" y="5450129"/>
                <a:ext cx="205920" cy="174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AD0A162-C593-ED43-CA5A-87158FE7793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85050" y="5441129"/>
                  <a:ext cx="22356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5C8A04A8-BAB9-39FF-84B6-D8C2BD807AAA}"/>
              </a:ext>
            </a:extLst>
          </p:cNvPr>
          <p:cNvGrpSpPr/>
          <p:nvPr/>
        </p:nvGrpSpPr>
        <p:grpSpPr>
          <a:xfrm>
            <a:off x="5493850" y="5238449"/>
            <a:ext cx="534240" cy="524160"/>
            <a:chOff x="5493850" y="5238449"/>
            <a:chExt cx="53424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F19F1AD-C697-1CF9-849D-9F0A9D67DADD}"/>
                    </a:ext>
                  </a:extLst>
                </p14:cNvPr>
                <p14:cNvContentPartPr/>
                <p14:nvPr/>
              </p14:nvContentPartPr>
              <p14:xfrm>
                <a:off x="5493850" y="5238449"/>
                <a:ext cx="137880" cy="524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F19F1AD-C697-1CF9-849D-9F0A9D67DAD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84850" y="5229809"/>
                  <a:ext cx="15552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6ACFAF6-9C53-2E91-4485-B323B52C45DF}"/>
                    </a:ext>
                  </a:extLst>
                </p14:cNvPr>
                <p14:cNvContentPartPr/>
                <p14:nvPr/>
              </p14:nvContentPartPr>
              <p14:xfrm>
                <a:off x="5714530" y="5500169"/>
                <a:ext cx="155520" cy="156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6ACFAF6-9C53-2E91-4485-B323B52C45D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05890" y="5491169"/>
                  <a:ext cx="173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5F624A4-8DCC-6099-BBB0-048F9A6DE28C}"/>
                    </a:ext>
                  </a:extLst>
                </p14:cNvPr>
                <p14:cNvContentPartPr/>
                <p14:nvPr/>
              </p14:nvContentPartPr>
              <p14:xfrm>
                <a:off x="5873650" y="5276249"/>
                <a:ext cx="154440" cy="130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5F624A4-8DCC-6099-BBB0-048F9A6DE28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864650" y="5267249"/>
                  <a:ext cx="17208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01961F5-A1B3-CBF7-E338-306DA40A22B0}"/>
              </a:ext>
            </a:extLst>
          </p:cNvPr>
          <p:cNvGrpSpPr/>
          <p:nvPr/>
        </p:nvGrpSpPr>
        <p:grpSpPr>
          <a:xfrm>
            <a:off x="6271810" y="4894289"/>
            <a:ext cx="4802400" cy="867960"/>
            <a:chOff x="6271810" y="4894289"/>
            <a:chExt cx="4802400" cy="86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D43448F-03C3-6D26-95EE-603129FB0AB0}"/>
                    </a:ext>
                  </a:extLst>
                </p14:cNvPr>
                <p14:cNvContentPartPr/>
                <p14:nvPr/>
              </p14:nvContentPartPr>
              <p14:xfrm>
                <a:off x="6300970" y="5383529"/>
                <a:ext cx="210960" cy="30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D43448F-03C3-6D26-95EE-603129FB0AB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291970" y="5374889"/>
                  <a:ext cx="228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7FFB26D-4DAC-F553-69F2-7D8F8AD6D98F}"/>
                    </a:ext>
                  </a:extLst>
                </p14:cNvPr>
                <p14:cNvContentPartPr/>
                <p14:nvPr/>
              </p14:nvContentPartPr>
              <p14:xfrm>
                <a:off x="6271810" y="5450129"/>
                <a:ext cx="272160" cy="34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7FFB26D-4DAC-F553-69F2-7D8F8AD6D98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63170" y="5441129"/>
                  <a:ext cx="289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0B32415-2B49-00C8-58A2-BCD533BF0619}"/>
                    </a:ext>
                  </a:extLst>
                </p14:cNvPr>
                <p14:cNvContentPartPr/>
                <p14:nvPr/>
              </p14:nvContentPartPr>
              <p14:xfrm>
                <a:off x="6770050" y="5166449"/>
                <a:ext cx="78840" cy="383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0B32415-2B49-00C8-58A2-BCD533BF061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761050" y="5157809"/>
                  <a:ext cx="964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F56A7D9-A157-4215-0AF9-6A82A3324881}"/>
                    </a:ext>
                  </a:extLst>
                </p14:cNvPr>
                <p14:cNvContentPartPr/>
                <p14:nvPr/>
              </p14:nvContentPartPr>
              <p14:xfrm>
                <a:off x="7030690" y="5265089"/>
                <a:ext cx="27000" cy="225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F56A7D9-A157-4215-0AF9-6A82A332488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021690" y="5256089"/>
                  <a:ext cx="44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EAE49E0-205F-A4D7-7101-CE7A07ABB3A6}"/>
                    </a:ext>
                  </a:extLst>
                </p14:cNvPr>
                <p14:cNvContentPartPr/>
                <p14:nvPr/>
              </p14:nvContentPartPr>
              <p14:xfrm>
                <a:off x="6911530" y="5229809"/>
                <a:ext cx="255240" cy="40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EAE49E0-205F-A4D7-7101-CE7A07ABB3A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902890" y="5221169"/>
                  <a:ext cx="272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5210BE5-DC65-5C34-F3EE-FDECCC9CB640}"/>
                    </a:ext>
                  </a:extLst>
                </p14:cNvPr>
                <p14:cNvContentPartPr/>
                <p14:nvPr/>
              </p14:nvContentPartPr>
              <p14:xfrm>
                <a:off x="7135810" y="5471369"/>
                <a:ext cx="10080" cy="149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5210BE5-DC65-5C34-F3EE-FDECCC9CB64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126810" y="5462729"/>
                  <a:ext cx="27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20E0E5D-0A0A-591D-733E-6DA3552D1084}"/>
                    </a:ext>
                  </a:extLst>
                </p14:cNvPr>
                <p14:cNvContentPartPr/>
                <p14:nvPr/>
              </p14:nvContentPartPr>
              <p14:xfrm>
                <a:off x="7117810" y="5455529"/>
                <a:ext cx="144360" cy="174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20E0E5D-0A0A-591D-733E-6DA3552D108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08810" y="5446889"/>
                  <a:ext cx="162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0FCE6D3-0C5E-32DC-A7D7-BF3643B1436F}"/>
                    </a:ext>
                  </a:extLst>
                </p14:cNvPr>
                <p14:cNvContentPartPr/>
                <p14:nvPr/>
              </p14:nvContentPartPr>
              <p14:xfrm>
                <a:off x="7317250" y="5114609"/>
                <a:ext cx="157680" cy="5137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0FCE6D3-0C5E-32DC-A7D7-BF3643B1436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308250" y="5105969"/>
                  <a:ext cx="17532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E58B365-4C81-0938-F2B0-5BEEB4A6ECF7}"/>
                    </a:ext>
                  </a:extLst>
                </p14:cNvPr>
                <p14:cNvContentPartPr/>
                <p14:nvPr/>
              </p14:nvContentPartPr>
              <p14:xfrm>
                <a:off x="7645930" y="5318009"/>
                <a:ext cx="30960" cy="171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E58B365-4C81-0938-F2B0-5BEEB4A6ECF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37290" y="5309009"/>
                  <a:ext cx="48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A5D29AE-E3D4-F484-EBB4-8F2E06315089}"/>
                    </a:ext>
                  </a:extLst>
                </p14:cNvPr>
                <p14:cNvContentPartPr/>
                <p14:nvPr/>
              </p14:nvContentPartPr>
              <p14:xfrm>
                <a:off x="7607770" y="5402249"/>
                <a:ext cx="172440" cy="26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A5D29AE-E3D4-F484-EBB4-8F2E0631508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599130" y="5393249"/>
                  <a:ext cx="190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9768FD1-C520-1012-0842-AFE9F37026EC}"/>
                    </a:ext>
                  </a:extLst>
                </p14:cNvPr>
                <p14:cNvContentPartPr/>
                <p14:nvPr/>
              </p14:nvContentPartPr>
              <p14:xfrm>
                <a:off x="7933570" y="5215409"/>
                <a:ext cx="50760" cy="278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9768FD1-C520-1012-0842-AFE9F37026E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924930" y="5206769"/>
                  <a:ext cx="684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1FF5D10-BAF7-DE14-495B-3A81ECA17085}"/>
                    </a:ext>
                  </a:extLst>
                </p14:cNvPr>
                <p14:cNvContentPartPr/>
                <p14:nvPr/>
              </p14:nvContentPartPr>
              <p14:xfrm>
                <a:off x="7851130" y="5206409"/>
                <a:ext cx="261000" cy="15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1FF5D10-BAF7-DE14-495B-3A81ECA1708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42490" y="5197409"/>
                  <a:ext cx="278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7FAC054-12AC-ACB3-D61B-EB5FC5151DB3}"/>
                    </a:ext>
                  </a:extLst>
                </p14:cNvPr>
                <p14:cNvContentPartPr/>
                <p14:nvPr/>
              </p14:nvContentPartPr>
              <p14:xfrm>
                <a:off x="7875610" y="5443289"/>
                <a:ext cx="222480" cy="301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7FAC054-12AC-ACB3-D61B-EB5FC5151DB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66610" y="5434649"/>
                  <a:ext cx="2401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5C08F8D-FB59-377E-2FE4-3BAAC328BD21}"/>
                    </a:ext>
                  </a:extLst>
                </p14:cNvPr>
                <p14:cNvContentPartPr/>
                <p14:nvPr/>
              </p14:nvContentPartPr>
              <p14:xfrm>
                <a:off x="8175130" y="5424209"/>
                <a:ext cx="25920" cy="127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5C08F8D-FB59-377E-2FE4-3BAAC328BD2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166490" y="5415209"/>
                  <a:ext cx="43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183111E-214C-0F8A-B03F-3FAC70E3219B}"/>
                    </a:ext>
                  </a:extLst>
                </p14:cNvPr>
                <p14:cNvContentPartPr/>
                <p14:nvPr/>
              </p14:nvContentPartPr>
              <p14:xfrm>
                <a:off x="8108890" y="5466689"/>
                <a:ext cx="166680" cy="16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183111E-214C-0F8A-B03F-3FAC70E3219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99890" y="5458049"/>
                  <a:ext cx="184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53A44A2-458C-E496-C9F3-CCF85A0E4D7B}"/>
                    </a:ext>
                  </a:extLst>
                </p14:cNvPr>
                <p14:cNvContentPartPr/>
                <p14:nvPr/>
              </p14:nvContentPartPr>
              <p14:xfrm>
                <a:off x="8553850" y="5249609"/>
                <a:ext cx="5040" cy="190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53A44A2-458C-E496-C9F3-CCF85A0E4D7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45210" y="5240969"/>
                  <a:ext cx="22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12C251E-104F-1639-6B6A-30F7276C16A6}"/>
                    </a:ext>
                  </a:extLst>
                </p14:cNvPr>
                <p14:cNvContentPartPr/>
                <p14:nvPr/>
              </p14:nvContentPartPr>
              <p14:xfrm>
                <a:off x="8436130" y="5373449"/>
                <a:ext cx="207000" cy="14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12C251E-104F-1639-6B6A-30F7276C16A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27490" y="5364449"/>
                  <a:ext cx="224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77B29B9-9B75-5BA1-39F3-2E170D62A407}"/>
                    </a:ext>
                  </a:extLst>
                </p14:cNvPr>
                <p14:cNvContentPartPr/>
                <p14:nvPr/>
              </p14:nvContentPartPr>
              <p14:xfrm>
                <a:off x="8822410" y="5173649"/>
                <a:ext cx="14760" cy="271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77B29B9-9B75-5BA1-39F3-2E170D62A40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813770" y="5165009"/>
                  <a:ext cx="32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CA802BB-B957-C608-005E-2442D194ED8D}"/>
                    </a:ext>
                  </a:extLst>
                </p14:cNvPr>
                <p14:cNvContentPartPr/>
                <p14:nvPr/>
              </p14:nvContentPartPr>
              <p14:xfrm>
                <a:off x="8671570" y="5149529"/>
                <a:ext cx="338760" cy="36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CA802BB-B957-C608-005E-2442D194ED8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662930" y="5140529"/>
                  <a:ext cx="356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269A58D-0963-3CC1-5ADB-3E606EB91AF5}"/>
                    </a:ext>
                  </a:extLst>
                </p14:cNvPr>
                <p14:cNvContentPartPr/>
                <p14:nvPr/>
              </p14:nvContentPartPr>
              <p14:xfrm>
                <a:off x="8831050" y="5557409"/>
                <a:ext cx="207000" cy="184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269A58D-0963-3CC1-5ADB-3E606EB91AF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822410" y="5548409"/>
                  <a:ext cx="224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E610025-F06E-420A-2D90-10F0A688E3E8}"/>
                    </a:ext>
                  </a:extLst>
                </p14:cNvPr>
                <p14:cNvContentPartPr/>
                <p14:nvPr/>
              </p14:nvContentPartPr>
              <p14:xfrm>
                <a:off x="9303370" y="5297849"/>
                <a:ext cx="321480" cy="27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E610025-F06E-420A-2D90-10F0A688E3E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294370" y="5288849"/>
                  <a:ext cx="339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3945150-BBA7-AB06-497D-EDD20C1845FC}"/>
                    </a:ext>
                  </a:extLst>
                </p14:cNvPr>
                <p14:cNvContentPartPr/>
                <p14:nvPr/>
              </p14:nvContentPartPr>
              <p14:xfrm>
                <a:off x="9273850" y="5431049"/>
                <a:ext cx="280800" cy="13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3945150-BBA7-AB06-497D-EDD20C1845F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264850" y="5422409"/>
                  <a:ext cx="298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9039F7C-0946-4746-1D88-CA57D83BBCD1}"/>
                    </a:ext>
                  </a:extLst>
                </p14:cNvPr>
                <p14:cNvContentPartPr/>
                <p14:nvPr/>
              </p14:nvContentPartPr>
              <p14:xfrm>
                <a:off x="9349090" y="5183729"/>
                <a:ext cx="257400" cy="50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9039F7C-0946-4746-1D88-CA57D83BBCD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340090" y="5175089"/>
                  <a:ext cx="275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0B0F2CD-9DEA-546A-4FDC-49F07B8B65C4}"/>
                    </a:ext>
                  </a:extLst>
                </p14:cNvPr>
                <p14:cNvContentPartPr/>
                <p14:nvPr/>
              </p14:nvContentPartPr>
              <p14:xfrm>
                <a:off x="10013650" y="5207849"/>
                <a:ext cx="16200" cy="247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0B0F2CD-9DEA-546A-4FDC-49F07B8B65C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05010" y="5198849"/>
                  <a:ext cx="338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C3167E8-2BEA-A3D5-D556-4CA31E8BDF73}"/>
                    </a:ext>
                  </a:extLst>
                </p14:cNvPr>
                <p14:cNvContentPartPr/>
                <p14:nvPr/>
              </p14:nvContentPartPr>
              <p14:xfrm>
                <a:off x="9791890" y="5146289"/>
                <a:ext cx="437400" cy="39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C3167E8-2BEA-A3D5-D556-4CA31E8BDF7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783250" y="5137289"/>
                  <a:ext cx="455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5C7B74E-636D-F77B-72E4-8DB1E0DBD33A}"/>
                    </a:ext>
                  </a:extLst>
                </p14:cNvPr>
                <p14:cNvContentPartPr/>
                <p14:nvPr/>
              </p14:nvContentPartPr>
              <p14:xfrm>
                <a:off x="9954610" y="5418089"/>
                <a:ext cx="249480" cy="344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5C7B74E-636D-F77B-72E4-8DB1E0DBD33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945970" y="5409449"/>
                  <a:ext cx="2671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BC09A77-01CD-61E3-AD4F-B3FEE4AC323A}"/>
                    </a:ext>
                  </a:extLst>
                </p14:cNvPr>
                <p14:cNvContentPartPr/>
                <p14:nvPr/>
              </p14:nvContentPartPr>
              <p14:xfrm>
                <a:off x="10278610" y="5384969"/>
                <a:ext cx="6840" cy="108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BC09A77-01CD-61E3-AD4F-B3FEE4AC323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269970" y="5375969"/>
                  <a:ext cx="24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5BAE2C1-25F7-6703-ADC9-27BCE233B368}"/>
                    </a:ext>
                  </a:extLst>
                </p14:cNvPr>
                <p14:cNvContentPartPr/>
                <p14:nvPr/>
              </p14:nvContentPartPr>
              <p14:xfrm>
                <a:off x="10220650" y="5433929"/>
                <a:ext cx="102600" cy="13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5BAE2C1-25F7-6703-ADC9-27BCE233B36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212010" y="5424929"/>
                  <a:ext cx="120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3477486-BBB1-D8EA-9ECC-39A81563246F}"/>
                    </a:ext>
                  </a:extLst>
                </p14:cNvPr>
                <p14:cNvContentPartPr/>
                <p14:nvPr/>
              </p14:nvContentPartPr>
              <p14:xfrm>
                <a:off x="10462210" y="4977809"/>
                <a:ext cx="157320" cy="168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3477486-BBB1-D8EA-9ECC-39A81563246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453210" y="4968809"/>
                  <a:ext cx="174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3E6BA77-13DB-D54E-74AC-AC9FBA916A8F}"/>
                    </a:ext>
                  </a:extLst>
                </p14:cNvPr>
                <p14:cNvContentPartPr/>
                <p14:nvPr/>
              </p14:nvContentPartPr>
              <p14:xfrm>
                <a:off x="10675690" y="4988609"/>
                <a:ext cx="110160" cy="160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3E6BA77-13DB-D54E-74AC-AC9FBA916A8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66690" y="4979969"/>
                  <a:ext cx="127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AB4780C-63DE-E38C-609A-E8D6D6CE05A1}"/>
                    </a:ext>
                  </a:extLst>
                </p14:cNvPr>
                <p14:cNvContentPartPr/>
                <p14:nvPr/>
              </p14:nvContentPartPr>
              <p14:xfrm>
                <a:off x="10834450" y="4998329"/>
                <a:ext cx="110880" cy="1324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AB4780C-63DE-E38C-609A-E8D6D6CE05A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825450" y="4989329"/>
                  <a:ext cx="128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BD6D922-AC17-F862-3255-33639046D039}"/>
                    </a:ext>
                  </a:extLst>
                </p14:cNvPr>
                <p14:cNvContentPartPr/>
                <p14:nvPr/>
              </p14:nvContentPartPr>
              <p14:xfrm>
                <a:off x="10808170" y="4995449"/>
                <a:ext cx="217440" cy="1555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BD6D922-AC17-F862-3255-33639046D03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799170" y="4986809"/>
                  <a:ext cx="235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60FDA61-B4BC-3261-1E48-C03F78DB8B07}"/>
                    </a:ext>
                  </a:extLst>
                </p14:cNvPr>
                <p14:cNvContentPartPr/>
                <p14:nvPr/>
              </p14:nvContentPartPr>
              <p14:xfrm>
                <a:off x="10319290" y="4949369"/>
                <a:ext cx="121680" cy="267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60FDA61-B4BC-3261-1E48-C03F78DB8B0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310650" y="4940729"/>
                  <a:ext cx="139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7ABE9E6-2908-C5E9-D69A-191CABC26AF1}"/>
                    </a:ext>
                  </a:extLst>
                </p14:cNvPr>
                <p14:cNvContentPartPr/>
                <p14:nvPr/>
              </p14:nvContentPartPr>
              <p14:xfrm>
                <a:off x="11039650" y="4894289"/>
                <a:ext cx="34560" cy="3340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7ABE9E6-2908-C5E9-D69A-191CABC26AF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030650" y="4885649"/>
                  <a:ext cx="5220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BD7D5E67-21CF-1814-79AD-FA4F878C49D4}"/>
              </a:ext>
            </a:extLst>
          </p:cNvPr>
          <p:cNvGrpSpPr/>
          <p:nvPr/>
        </p:nvGrpSpPr>
        <p:grpSpPr>
          <a:xfrm>
            <a:off x="8315890" y="3750929"/>
            <a:ext cx="2237400" cy="811080"/>
            <a:chOff x="8315890" y="3750929"/>
            <a:chExt cx="2237400" cy="8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5CE3D49-90D5-B7DC-44E8-1DC6447C3860}"/>
                    </a:ext>
                  </a:extLst>
                </p14:cNvPr>
                <p14:cNvContentPartPr/>
                <p14:nvPr/>
              </p14:nvContentPartPr>
              <p14:xfrm>
                <a:off x="8373130" y="4021289"/>
                <a:ext cx="41760" cy="195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5CE3D49-90D5-B7DC-44E8-1DC6447C386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364490" y="4012649"/>
                  <a:ext cx="59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ABFF81D-D795-9DD7-0F8B-181442BD3EAC}"/>
                    </a:ext>
                  </a:extLst>
                </p14:cNvPr>
                <p14:cNvContentPartPr/>
                <p14:nvPr/>
              </p14:nvContentPartPr>
              <p14:xfrm>
                <a:off x="8315890" y="4132529"/>
                <a:ext cx="179640" cy="28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ABFF81D-D795-9DD7-0F8B-181442BD3EA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306890" y="4123529"/>
                  <a:ext cx="197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A5D3B83-10BE-7F71-1FDB-D0DD85CBBF12}"/>
                    </a:ext>
                  </a:extLst>
                </p14:cNvPr>
                <p14:cNvContentPartPr/>
                <p14:nvPr/>
              </p14:nvContentPartPr>
              <p14:xfrm>
                <a:off x="8684890" y="3992489"/>
                <a:ext cx="68400" cy="278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A5D3B83-10BE-7F71-1FDB-D0DD85CBBF1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675890" y="3983489"/>
                  <a:ext cx="86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1C70628-5F0D-B4F5-B860-B6D3F0714071}"/>
                    </a:ext>
                  </a:extLst>
                </p14:cNvPr>
                <p14:cNvContentPartPr/>
                <p14:nvPr/>
              </p14:nvContentPartPr>
              <p14:xfrm>
                <a:off x="8590570" y="3957569"/>
                <a:ext cx="272880" cy="34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1C70628-5F0D-B4F5-B860-B6D3F071407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581570" y="3948929"/>
                  <a:ext cx="290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2D2BAFD-E1C5-5669-461F-9F7BC8B8A488}"/>
                    </a:ext>
                  </a:extLst>
                </p14:cNvPr>
                <p14:cNvContentPartPr/>
                <p14:nvPr/>
              </p14:nvContentPartPr>
              <p14:xfrm>
                <a:off x="8808370" y="4254929"/>
                <a:ext cx="160560" cy="184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2D2BAFD-E1C5-5669-461F-9F7BC8B8A48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99370" y="4246289"/>
                  <a:ext cx="178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BD1DA43-5BD2-397F-D403-8DE6F3369769}"/>
                    </a:ext>
                  </a:extLst>
                </p14:cNvPr>
                <p14:cNvContentPartPr/>
                <p14:nvPr/>
              </p14:nvContentPartPr>
              <p14:xfrm>
                <a:off x="9252970" y="4113089"/>
                <a:ext cx="129600" cy="11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BD1DA43-5BD2-397F-D403-8DE6F336976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244330" y="4104089"/>
                  <a:ext cx="147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997DC4E-A2B3-4273-99BC-758FF9EA9239}"/>
                    </a:ext>
                  </a:extLst>
                </p14:cNvPr>
                <p14:cNvContentPartPr/>
                <p14:nvPr/>
              </p14:nvContentPartPr>
              <p14:xfrm>
                <a:off x="9188530" y="4230809"/>
                <a:ext cx="170280" cy="9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997DC4E-A2B3-4273-99BC-758FF9EA923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79530" y="4222169"/>
                  <a:ext cx="187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782EE1D-0ADC-685E-FEA1-B9A210FA6B1B}"/>
                    </a:ext>
                  </a:extLst>
                </p14:cNvPr>
                <p14:cNvContentPartPr/>
                <p14:nvPr/>
              </p14:nvContentPartPr>
              <p14:xfrm>
                <a:off x="9605050" y="3991049"/>
                <a:ext cx="33480" cy="299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782EE1D-0ADC-685E-FEA1-B9A210FA6B1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596410" y="3982409"/>
                  <a:ext cx="511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B7CEDED-7DED-D91F-051E-ED59F3972732}"/>
                    </a:ext>
                  </a:extLst>
                </p14:cNvPr>
                <p14:cNvContentPartPr/>
                <p14:nvPr/>
              </p14:nvContentPartPr>
              <p14:xfrm>
                <a:off x="9508570" y="4000769"/>
                <a:ext cx="279000" cy="12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B7CEDED-7DED-D91F-051E-ED59F397273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499570" y="3992129"/>
                  <a:ext cx="29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C9CBC0C-2491-DB18-6092-5119BD52E160}"/>
                    </a:ext>
                  </a:extLst>
                </p14:cNvPr>
                <p14:cNvContentPartPr/>
                <p14:nvPr/>
              </p14:nvContentPartPr>
              <p14:xfrm>
                <a:off x="9157930" y="4119209"/>
                <a:ext cx="176040" cy="51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C9CBC0C-2491-DB18-6092-5119BD52E16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149290" y="4110569"/>
                  <a:ext cx="193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F0950B8-9D91-A77F-7383-8FDDB85529B7}"/>
                    </a:ext>
                  </a:extLst>
                </p14:cNvPr>
                <p14:cNvContentPartPr/>
                <p14:nvPr/>
              </p14:nvContentPartPr>
              <p14:xfrm>
                <a:off x="9152530" y="4002209"/>
                <a:ext cx="185040" cy="61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F0950B8-9D91-A77F-7383-8FDDB85529B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143890" y="3993209"/>
                  <a:ext cx="202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844815F-753B-7BBE-4A5C-7F5E01C8CA36}"/>
                    </a:ext>
                  </a:extLst>
                </p14:cNvPr>
                <p14:cNvContentPartPr/>
                <p14:nvPr/>
              </p14:nvContentPartPr>
              <p14:xfrm>
                <a:off x="9535930" y="4284809"/>
                <a:ext cx="199800" cy="277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844815F-753B-7BBE-4A5C-7F5E01C8CA3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527290" y="4276169"/>
                  <a:ext cx="217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062F4AC-1102-EF5E-E457-EEDABEE5D4C6}"/>
                    </a:ext>
                  </a:extLst>
                </p14:cNvPr>
                <p14:cNvContentPartPr/>
                <p14:nvPr/>
              </p14:nvContentPartPr>
              <p14:xfrm>
                <a:off x="9814570" y="4294529"/>
                <a:ext cx="30960" cy="9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062F4AC-1102-EF5E-E457-EEDABEE5D4C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805930" y="4285529"/>
                  <a:ext cx="48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951AAEB-82AB-2CB9-E9E6-69AE0D7583C4}"/>
                    </a:ext>
                  </a:extLst>
                </p14:cNvPr>
                <p14:cNvContentPartPr/>
                <p14:nvPr/>
              </p14:nvContentPartPr>
              <p14:xfrm>
                <a:off x="9802690" y="4294169"/>
                <a:ext cx="52200" cy="19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951AAEB-82AB-2CB9-E9E6-69AE0D7583C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93690" y="4285169"/>
                  <a:ext cx="69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10EE26E-4590-CFD8-CEA7-3900396C26EC}"/>
                    </a:ext>
                  </a:extLst>
                </p14:cNvPr>
                <p14:cNvContentPartPr/>
                <p14:nvPr/>
              </p14:nvContentPartPr>
              <p14:xfrm>
                <a:off x="9853090" y="3907529"/>
                <a:ext cx="152640" cy="75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10EE26E-4590-CFD8-CEA7-3900396C26E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844090" y="3898889"/>
                  <a:ext cx="170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9EC39F8-5F0B-D64B-E7FE-028ACDBE696E}"/>
                    </a:ext>
                  </a:extLst>
                </p14:cNvPr>
                <p14:cNvContentPartPr/>
                <p14:nvPr/>
              </p14:nvContentPartPr>
              <p14:xfrm>
                <a:off x="10060450" y="3932009"/>
                <a:ext cx="67320" cy="63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9EC39F8-5F0B-D64B-E7FE-028ACDBE696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051810" y="3923369"/>
                  <a:ext cx="84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648AEC1-925B-6F62-190E-45CEBDE2F029}"/>
                    </a:ext>
                  </a:extLst>
                </p14:cNvPr>
                <p14:cNvContentPartPr/>
                <p14:nvPr/>
              </p14:nvContentPartPr>
              <p14:xfrm>
                <a:off x="10167370" y="3924089"/>
                <a:ext cx="126720" cy="72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648AEC1-925B-6F62-190E-45CEBDE2F02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158730" y="3915449"/>
                  <a:ext cx="144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2B8CA46-4A29-5CCE-75CF-53BA63C51EE4}"/>
                    </a:ext>
                  </a:extLst>
                </p14:cNvPr>
                <p14:cNvContentPartPr/>
                <p14:nvPr/>
              </p14:nvContentPartPr>
              <p14:xfrm>
                <a:off x="10151530" y="3906449"/>
                <a:ext cx="186480" cy="105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2B8CA46-4A29-5CCE-75CF-53BA63C51EE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142530" y="3897449"/>
                  <a:ext cx="204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904452C-A8BB-8D62-CC84-B5DBF816CC7B}"/>
                    </a:ext>
                  </a:extLst>
                </p14:cNvPr>
                <p14:cNvContentPartPr/>
                <p14:nvPr/>
              </p14:nvContentPartPr>
              <p14:xfrm>
                <a:off x="9799090" y="3776849"/>
                <a:ext cx="100080" cy="2736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904452C-A8BB-8D62-CC84-B5DBF816CC7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790450" y="3767849"/>
                  <a:ext cx="117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75C635C-CC3D-234B-CE0A-7408DCA4C2EF}"/>
                    </a:ext>
                  </a:extLst>
                </p14:cNvPr>
                <p14:cNvContentPartPr/>
                <p14:nvPr/>
              </p14:nvContentPartPr>
              <p14:xfrm>
                <a:off x="10449250" y="3750929"/>
                <a:ext cx="104040" cy="3985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75C635C-CC3D-234B-CE0A-7408DCA4C2E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440250" y="3742289"/>
                  <a:ext cx="12168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27B3B04E-36B5-8784-5837-3D151254F0C5}"/>
              </a:ext>
            </a:extLst>
          </p:cNvPr>
          <p:cNvGrpSpPr/>
          <p:nvPr/>
        </p:nvGrpSpPr>
        <p:grpSpPr>
          <a:xfrm>
            <a:off x="328930" y="6164729"/>
            <a:ext cx="1422720" cy="504000"/>
            <a:chOff x="328930" y="6164729"/>
            <a:chExt cx="142272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36ED9B2-E555-E674-56FE-EAF906568300}"/>
                    </a:ext>
                  </a:extLst>
                </p14:cNvPr>
                <p14:cNvContentPartPr/>
                <p14:nvPr/>
              </p14:nvContentPartPr>
              <p14:xfrm>
                <a:off x="328930" y="6194609"/>
                <a:ext cx="221400" cy="3906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36ED9B2-E555-E674-56FE-EAF90656830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19930" y="6185609"/>
                  <a:ext cx="2390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60F0EDA-324D-C78D-5F90-2221DF0DAC97}"/>
                    </a:ext>
                  </a:extLst>
                </p14:cNvPr>
                <p14:cNvContentPartPr/>
                <p14:nvPr/>
              </p14:nvContentPartPr>
              <p14:xfrm>
                <a:off x="645730" y="6164729"/>
                <a:ext cx="142560" cy="104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60F0EDA-324D-C78D-5F90-2221DF0DAC9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37090" y="6156089"/>
                  <a:ext cx="16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BAB5A49-11AA-D584-A2CC-8E86CF03D053}"/>
                    </a:ext>
                  </a:extLst>
                </p14:cNvPr>
                <p14:cNvContentPartPr/>
                <p14:nvPr/>
              </p14:nvContentPartPr>
              <p14:xfrm>
                <a:off x="900610" y="6179849"/>
                <a:ext cx="851040" cy="349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BAB5A49-11AA-D584-A2CC-8E86CF03D05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91610" y="6170849"/>
                  <a:ext cx="8686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1D4D7D7-2B7F-210C-A90A-FA46F9914795}"/>
                    </a:ext>
                  </a:extLst>
                </p14:cNvPr>
                <p14:cNvContentPartPr/>
                <p14:nvPr/>
              </p14:nvContentPartPr>
              <p14:xfrm>
                <a:off x="1565170" y="6437969"/>
                <a:ext cx="173520" cy="230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1D4D7D7-2B7F-210C-A90A-FA46F991479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556530" y="6429329"/>
                  <a:ext cx="19116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242F5F83-C855-CF92-E0A9-8E9268E755B2}"/>
                  </a:ext>
                </a:extLst>
              </p14:cNvPr>
              <p14:cNvContentPartPr/>
              <p14:nvPr/>
            </p14:nvContentPartPr>
            <p14:xfrm>
              <a:off x="2059090" y="6304409"/>
              <a:ext cx="1143360" cy="31752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242F5F83-C855-CF92-E0A9-8E9268E755B2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050090" y="6295769"/>
                <a:ext cx="11610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E9E0C894-B0DB-209A-1476-C83BE4663868}"/>
                  </a:ext>
                </a:extLst>
              </p14:cNvPr>
              <p14:cNvContentPartPr/>
              <p14:nvPr/>
            </p14:nvContentPartPr>
            <p14:xfrm>
              <a:off x="2757850" y="6157529"/>
              <a:ext cx="47520" cy="104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E9E0C894-B0DB-209A-1476-C83BE4663868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748850" y="6148529"/>
                <a:ext cx="6516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oup 308">
            <a:extLst>
              <a:ext uri="{FF2B5EF4-FFF2-40B4-BE49-F238E27FC236}">
                <a16:creationId xmlns:a16="http://schemas.microsoft.com/office/drawing/2014/main" id="{FDD84A73-76C5-B2ED-F96C-25BE5F0F1594}"/>
              </a:ext>
            </a:extLst>
          </p:cNvPr>
          <p:cNvGrpSpPr/>
          <p:nvPr/>
        </p:nvGrpSpPr>
        <p:grpSpPr>
          <a:xfrm>
            <a:off x="3421690" y="6106769"/>
            <a:ext cx="2871000" cy="567360"/>
            <a:chOff x="3421690" y="6106769"/>
            <a:chExt cx="287100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DA27C2B-02D4-546C-F952-1854B30D09EB}"/>
                    </a:ext>
                  </a:extLst>
                </p14:cNvPr>
                <p14:cNvContentPartPr/>
                <p14:nvPr/>
              </p14:nvContentPartPr>
              <p14:xfrm>
                <a:off x="3421690" y="6180209"/>
                <a:ext cx="241560" cy="288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DA27C2B-02D4-546C-F952-1854B30D09E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412690" y="6171209"/>
                  <a:ext cx="2592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6604D2A-19D1-86CF-8D45-43CADCDAEB49}"/>
                    </a:ext>
                  </a:extLst>
                </p14:cNvPr>
                <p14:cNvContentPartPr/>
                <p14:nvPr/>
              </p14:nvContentPartPr>
              <p14:xfrm>
                <a:off x="3759730" y="6452369"/>
                <a:ext cx="15120" cy="221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6604D2A-19D1-86CF-8D45-43CADCDAEB4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750730" y="6443729"/>
                  <a:ext cx="32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AA05CB5-125C-1FB2-3082-2EDD6951E3D8}"/>
                    </a:ext>
                  </a:extLst>
                </p14:cNvPr>
                <p14:cNvContentPartPr/>
                <p14:nvPr/>
              </p14:nvContentPartPr>
              <p14:xfrm>
                <a:off x="3743170" y="6437969"/>
                <a:ext cx="114480" cy="107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AA05CB5-125C-1FB2-3082-2EDD6951E3D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734530" y="6429329"/>
                  <a:ext cx="132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CBD92B1-6102-76C8-478B-48745C247BB0}"/>
                    </a:ext>
                  </a:extLst>
                </p14:cNvPr>
                <p14:cNvContentPartPr/>
                <p14:nvPr/>
              </p14:nvContentPartPr>
              <p14:xfrm>
                <a:off x="3991570" y="6142049"/>
                <a:ext cx="134280" cy="373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CBD92B1-6102-76C8-478B-48745C247BB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982930" y="6133409"/>
                  <a:ext cx="1519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72A6842-7F40-F0A6-AF2A-63670FA2D899}"/>
                    </a:ext>
                  </a:extLst>
                </p14:cNvPr>
                <p14:cNvContentPartPr/>
                <p14:nvPr/>
              </p14:nvContentPartPr>
              <p14:xfrm>
                <a:off x="4133410" y="6223409"/>
                <a:ext cx="230400" cy="199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72A6842-7F40-F0A6-AF2A-63670FA2D89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124410" y="6214409"/>
                  <a:ext cx="248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A41FF19-9156-40F9-20C1-5EEA0D583E79}"/>
                    </a:ext>
                  </a:extLst>
                </p14:cNvPr>
                <p14:cNvContentPartPr/>
                <p14:nvPr/>
              </p14:nvContentPartPr>
              <p14:xfrm>
                <a:off x="4375690" y="6133049"/>
                <a:ext cx="116640" cy="471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A41FF19-9156-40F9-20C1-5EEA0D583E7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366690" y="6124049"/>
                  <a:ext cx="13428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6F61A02-321E-8876-BFD6-80BE4C3C303B}"/>
                    </a:ext>
                  </a:extLst>
                </p14:cNvPr>
                <p14:cNvContentPartPr/>
                <p14:nvPr/>
              </p14:nvContentPartPr>
              <p14:xfrm>
                <a:off x="4617970" y="6236009"/>
                <a:ext cx="221040" cy="2404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6F61A02-321E-8876-BFD6-80BE4C3C303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609330" y="6227369"/>
                  <a:ext cx="238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2E4EDA0-E0D3-7445-44C1-D8DCB7136A33}"/>
                    </a:ext>
                  </a:extLst>
                </p14:cNvPr>
                <p14:cNvContentPartPr/>
                <p14:nvPr/>
              </p14:nvContentPartPr>
              <p14:xfrm>
                <a:off x="4926490" y="6183809"/>
                <a:ext cx="238320" cy="2919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2E4EDA0-E0D3-7445-44C1-D8DCB7136A3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917490" y="6174809"/>
                  <a:ext cx="255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DB281CB-9B1C-927C-6576-163DC83E414C}"/>
                    </a:ext>
                  </a:extLst>
                </p14:cNvPr>
                <p14:cNvContentPartPr/>
                <p14:nvPr/>
              </p14:nvContentPartPr>
              <p14:xfrm>
                <a:off x="5256610" y="6455249"/>
                <a:ext cx="37440" cy="162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DB281CB-9B1C-927C-6576-163DC83E414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247970" y="6446609"/>
                  <a:ext cx="55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CE9738D-48A7-C54C-3BE7-F407C8F21C43}"/>
                    </a:ext>
                  </a:extLst>
                </p14:cNvPr>
                <p14:cNvContentPartPr/>
                <p14:nvPr/>
              </p14:nvContentPartPr>
              <p14:xfrm>
                <a:off x="5256610" y="6446969"/>
                <a:ext cx="114120" cy="170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CE9738D-48A7-C54C-3BE7-F407C8F21C4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247610" y="6437969"/>
                  <a:ext cx="131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8C2091C-E5B8-B95B-C543-D1B11A368756}"/>
                    </a:ext>
                  </a:extLst>
                </p14:cNvPr>
                <p14:cNvContentPartPr/>
                <p14:nvPr/>
              </p14:nvContentPartPr>
              <p14:xfrm>
                <a:off x="5469370" y="6143129"/>
                <a:ext cx="114480" cy="3704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8C2091C-E5B8-B95B-C543-D1B11A3687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460730" y="6134129"/>
                  <a:ext cx="1321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1E55153-6C5A-217A-AD79-6534FC469FBB}"/>
                    </a:ext>
                  </a:extLst>
                </p14:cNvPr>
                <p14:cNvContentPartPr/>
                <p14:nvPr/>
              </p14:nvContentPartPr>
              <p14:xfrm>
                <a:off x="5596810" y="6193529"/>
                <a:ext cx="254880" cy="217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1E55153-6C5A-217A-AD79-6534FC469FB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587810" y="6184529"/>
                  <a:ext cx="272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AFDA137-3E23-6504-BE91-BC9C5A1773A8}"/>
                    </a:ext>
                  </a:extLst>
                </p14:cNvPr>
                <p14:cNvContentPartPr/>
                <p14:nvPr/>
              </p14:nvContentPartPr>
              <p14:xfrm>
                <a:off x="5928730" y="6192089"/>
                <a:ext cx="30960" cy="1868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AFDA137-3E23-6504-BE91-BC9C5A1773A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920090" y="6183449"/>
                  <a:ext cx="48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7FD0EC0-00F0-68A2-A1D9-61987D5FF1B0}"/>
                    </a:ext>
                  </a:extLst>
                </p14:cNvPr>
                <p14:cNvContentPartPr/>
                <p14:nvPr/>
              </p14:nvContentPartPr>
              <p14:xfrm>
                <a:off x="5863930" y="6298649"/>
                <a:ext cx="147960" cy="133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7FD0EC0-00F0-68A2-A1D9-61987D5FF1B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855290" y="6289649"/>
                  <a:ext cx="165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7E40DF4-102D-6B9A-3403-D5E630F30FFC}"/>
                    </a:ext>
                  </a:extLst>
                </p14:cNvPr>
                <p14:cNvContentPartPr/>
                <p14:nvPr/>
              </p14:nvContentPartPr>
              <p14:xfrm>
                <a:off x="6082450" y="6155369"/>
                <a:ext cx="21960" cy="2397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7E40DF4-102D-6B9A-3403-D5E630F30FF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073810" y="6146729"/>
                  <a:ext cx="39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CFB5B5F-CFC9-9EDC-2079-E02D311F9D23}"/>
                    </a:ext>
                  </a:extLst>
                </p14:cNvPr>
                <p14:cNvContentPartPr/>
                <p14:nvPr/>
              </p14:nvContentPartPr>
              <p14:xfrm>
                <a:off x="6051490" y="6106769"/>
                <a:ext cx="127440" cy="520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CFB5B5F-CFC9-9EDC-2079-E02D311F9D2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042490" y="6097769"/>
                  <a:ext cx="1450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E5F7CA9-D719-FAB2-B28A-199818617C3A}"/>
                    </a:ext>
                  </a:extLst>
                </p14:cNvPr>
                <p14:cNvContentPartPr/>
                <p14:nvPr/>
              </p14:nvContentPartPr>
              <p14:xfrm>
                <a:off x="6264610" y="6510689"/>
                <a:ext cx="28080" cy="48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E5F7CA9-D719-FAB2-B28A-199818617C3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255970" y="6502049"/>
                  <a:ext cx="457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E3A0E101-5D2E-0706-1F3B-ADD2AADFB625}"/>
              </a:ext>
            </a:extLst>
          </p:cNvPr>
          <p:cNvGrpSpPr/>
          <p:nvPr/>
        </p:nvGrpSpPr>
        <p:grpSpPr>
          <a:xfrm>
            <a:off x="6664930" y="6069689"/>
            <a:ext cx="1173960" cy="567000"/>
            <a:chOff x="6664930" y="6069689"/>
            <a:chExt cx="117396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D7E6F2F-3CB1-474F-8BF7-2949A2E804E0}"/>
                    </a:ext>
                  </a:extLst>
                </p14:cNvPr>
                <p14:cNvContentPartPr/>
                <p14:nvPr/>
              </p14:nvContentPartPr>
              <p14:xfrm>
                <a:off x="6664930" y="6193169"/>
                <a:ext cx="301320" cy="443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D7E6F2F-3CB1-474F-8BF7-2949A2E804E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655930" y="6184529"/>
                  <a:ext cx="3189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57DB564-FC9F-79F7-595B-A37B6CA02EDF}"/>
                    </a:ext>
                  </a:extLst>
                </p14:cNvPr>
                <p14:cNvContentPartPr/>
                <p14:nvPr/>
              </p14:nvContentPartPr>
              <p14:xfrm>
                <a:off x="7074610" y="6069689"/>
                <a:ext cx="30960" cy="1317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57DB564-FC9F-79F7-595B-A37B6CA02ED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065610" y="6060689"/>
                  <a:ext cx="48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5065B2B-AAED-677D-100E-132A4503C3F2}"/>
                    </a:ext>
                  </a:extLst>
                </p14:cNvPr>
                <p14:cNvContentPartPr/>
                <p14:nvPr/>
              </p14:nvContentPartPr>
              <p14:xfrm>
                <a:off x="7009450" y="6144209"/>
                <a:ext cx="151200" cy="9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5065B2B-AAED-677D-100E-132A4503C3F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000810" y="6135569"/>
                  <a:ext cx="168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185F8EF-A32A-A309-022D-10AFE37B5CC8}"/>
                    </a:ext>
                  </a:extLst>
                </p14:cNvPr>
                <p14:cNvContentPartPr/>
                <p14:nvPr/>
              </p14:nvContentPartPr>
              <p14:xfrm>
                <a:off x="7148770" y="6180929"/>
                <a:ext cx="690120" cy="450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185F8EF-A32A-A309-022D-10AFE37B5CC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139770" y="6171929"/>
                  <a:ext cx="707760" cy="46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11E3FA61-1409-9098-DB8F-694B48A999D1}"/>
                  </a:ext>
                </a:extLst>
              </p14:cNvPr>
              <p14:cNvContentPartPr/>
              <p14:nvPr/>
            </p14:nvContentPartPr>
            <p14:xfrm>
              <a:off x="8026090" y="6278489"/>
              <a:ext cx="934920" cy="30240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11E3FA61-1409-9098-DB8F-694B48A999D1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8017450" y="6269489"/>
                <a:ext cx="9525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2BB601A0-77D8-1753-EF20-6F805C9507CF}"/>
                  </a:ext>
                </a:extLst>
              </p14:cNvPr>
              <p14:cNvContentPartPr/>
              <p14:nvPr/>
            </p14:nvContentPartPr>
            <p14:xfrm>
              <a:off x="8586250" y="6138809"/>
              <a:ext cx="30960" cy="118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2BB601A0-77D8-1753-EF20-6F805C9507CF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8577250" y="6130169"/>
                <a:ext cx="4860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87F0DA7B-59AF-1853-3ABC-2755479A0490}"/>
              </a:ext>
            </a:extLst>
          </p:cNvPr>
          <p:cNvGrpSpPr/>
          <p:nvPr/>
        </p:nvGrpSpPr>
        <p:grpSpPr>
          <a:xfrm>
            <a:off x="9102130" y="6126929"/>
            <a:ext cx="1433160" cy="538560"/>
            <a:chOff x="9102130" y="6126929"/>
            <a:chExt cx="143316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AA9B1CA-6719-3E7B-2E2F-8AE185EFF7CC}"/>
                    </a:ext>
                  </a:extLst>
                </p14:cNvPr>
                <p14:cNvContentPartPr/>
                <p14:nvPr/>
              </p14:nvContentPartPr>
              <p14:xfrm>
                <a:off x="9358450" y="6510689"/>
                <a:ext cx="14400" cy="154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AA9B1CA-6719-3E7B-2E2F-8AE185EFF7C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349810" y="6501689"/>
                  <a:ext cx="32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53726CD-B702-9412-E089-5B52BB655A83}"/>
                    </a:ext>
                  </a:extLst>
                </p14:cNvPr>
                <p14:cNvContentPartPr/>
                <p14:nvPr/>
              </p14:nvContentPartPr>
              <p14:xfrm>
                <a:off x="9349810" y="6444449"/>
                <a:ext cx="124920" cy="1152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53726CD-B702-9412-E089-5B52BB655A8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340810" y="6435449"/>
                  <a:ext cx="142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F80785F-921E-2B6D-2C29-CD0E491D8759}"/>
                    </a:ext>
                  </a:extLst>
                </p14:cNvPr>
                <p14:cNvContentPartPr/>
                <p14:nvPr/>
              </p14:nvContentPartPr>
              <p14:xfrm>
                <a:off x="9102130" y="6206489"/>
                <a:ext cx="209160" cy="297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F80785F-921E-2B6D-2C29-CD0E491D875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093490" y="6197849"/>
                  <a:ext cx="226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DD8E8B6-F3EA-FB6C-02AE-41E24A3BB447}"/>
                    </a:ext>
                  </a:extLst>
                </p14:cNvPr>
                <p14:cNvContentPartPr/>
                <p14:nvPr/>
              </p14:nvContentPartPr>
              <p14:xfrm>
                <a:off x="9499930" y="6179129"/>
                <a:ext cx="78840" cy="2581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DD8E8B6-F3EA-FB6C-02AE-41E24A3BB44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490930" y="6170129"/>
                  <a:ext cx="96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8A69518-FC0B-03B3-1C7C-30249BD858E5}"/>
                    </a:ext>
                  </a:extLst>
                </p14:cNvPr>
                <p14:cNvContentPartPr/>
                <p14:nvPr/>
              </p14:nvContentPartPr>
              <p14:xfrm>
                <a:off x="9588130" y="6226289"/>
                <a:ext cx="218520" cy="1864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8A69518-FC0B-03B3-1C7C-30249BD858E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579130" y="6217649"/>
                  <a:ext cx="236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170869D-EA15-9007-1AE1-27DD31F7A1F0}"/>
                    </a:ext>
                  </a:extLst>
                </p14:cNvPr>
                <p14:cNvContentPartPr/>
                <p14:nvPr/>
              </p14:nvContentPartPr>
              <p14:xfrm>
                <a:off x="9801610" y="6126929"/>
                <a:ext cx="127080" cy="4345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170869D-EA15-9007-1AE1-27DD31F7A1F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792610" y="6117929"/>
                  <a:ext cx="1447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E55707A1-D55F-AA5D-0C9D-933F9EAE65BD}"/>
                    </a:ext>
                  </a:extLst>
                </p14:cNvPr>
                <p14:cNvContentPartPr/>
                <p14:nvPr/>
              </p14:nvContentPartPr>
              <p14:xfrm>
                <a:off x="9976930" y="6248609"/>
                <a:ext cx="124200" cy="2498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E55707A1-D55F-AA5D-0C9D-933F9EAE65B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968290" y="6239609"/>
                  <a:ext cx="141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FA19791-4A78-012B-09EB-3EEF35E926DF}"/>
                    </a:ext>
                  </a:extLst>
                </p14:cNvPr>
                <p14:cNvContentPartPr/>
                <p14:nvPr/>
              </p14:nvContentPartPr>
              <p14:xfrm>
                <a:off x="10133530" y="6217649"/>
                <a:ext cx="152640" cy="2307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FA19791-4A78-012B-09EB-3EEF35E926D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124890" y="6209009"/>
                  <a:ext cx="170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01EC7E3-CF31-33E5-5FDB-11D3E02CEE1A}"/>
                    </a:ext>
                  </a:extLst>
                </p14:cNvPr>
                <p14:cNvContentPartPr/>
                <p14:nvPr/>
              </p14:nvContentPartPr>
              <p14:xfrm>
                <a:off x="10313530" y="6360929"/>
                <a:ext cx="221760" cy="874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01EC7E3-CF31-33E5-5FDB-11D3E02CEE1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304890" y="6352289"/>
                  <a:ext cx="23940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42955078-82B0-A258-9C9B-FF734C896BBA}"/>
              </a:ext>
            </a:extLst>
          </p:cNvPr>
          <p:cNvGrpSpPr/>
          <p:nvPr/>
        </p:nvGrpSpPr>
        <p:grpSpPr>
          <a:xfrm>
            <a:off x="10601170" y="6128369"/>
            <a:ext cx="1335960" cy="479520"/>
            <a:chOff x="10601170" y="6128369"/>
            <a:chExt cx="133596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E12F2C9-C996-BEAE-1245-9160EC8101AF}"/>
                    </a:ext>
                  </a:extLst>
                </p14:cNvPr>
                <p14:cNvContentPartPr/>
                <p14:nvPr/>
              </p14:nvContentPartPr>
              <p14:xfrm>
                <a:off x="10701610" y="6273449"/>
                <a:ext cx="32400" cy="1432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E12F2C9-C996-BEAE-1245-9160EC8101A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692970" y="6264809"/>
                  <a:ext cx="50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13A1B2F-5263-5341-AC77-6B177FDA585B}"/>
                    </a:ext>
                  </a:extLst>
                </p14:cNvPr>
                <p14:cNvContentPartPr/>
                <p14:nvPr/>
              </p14:nvContentPartPr>
              <p14:xfrm>
                <a:off x="10601170" y="6367409"/>
                <a:ext cx="183240" cy="136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13A1B2F-5263-5341-AC77-6B177FDA585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592170" y="6358769"/>
                  <a:ext cx="200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2DA4E06-19B7-D36E-4B0A-44BCB8B52F71}"/>
                    </a:ext>
                  </a:extLst>
                </p14:cNvPr>
                <p14:cNvContentPartPr/>
                <p14:nvPr/>
              </p14:nvContentPartPr>
              <p14:xfrm>
                <a:off x="10840570" y="6200009"/>
                <a:ext cx="225720" cy="2844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2DA4E06-19B7-D36E-4B0A-44BCB8B52F7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831930" y="6191009"/>
                  <a:ext cx="243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36BEF6F-0B1D-0D80-9DE6-54B9DA8E26F5}"/>
                    </a:ext>
                  </a:extLst>
                </p14:cNvPr>
                <p14:cNvContentPartPr/>
                <p14:nvPr/>
              </p14:nvContentPartPr>
              <p14:xfrm>
                <a:off x="11115250" y="6436889"/>
                <a:ext cx="14040" cy="1652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36BEF6F-0B1D-0D80-9DE6-54B9DA8E26F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106610" y="6428249"/>
                  <a:ext cx="31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B921529-789F-FE06-819E-9656D4F33E30}"/>
                    </a:ext>
                  </a:extLst>
                </p14:cNvPr>
                <p14:cNvContentPartPr/>
                <p14:nvPr/>
              </p14:nvContentPartPr>
              <p14:xfrm>
                <a:off x="11089690" y="6418529"/>
                <a:ext cx="150840" cy="1893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B921529-789F-FE06-819E-9656D4F33E3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081050" y="6409889"/>
                  <a:ext cx="168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5D7E646-AA7C-961A-6603-93FB26554B24}"/>
                    </a:ext>
                  </a:extLst>
                </p14:cNvPr>
                <p14:cNvContentPartPr/>
                <p14:nvPr/>
              </p14:nvContentPartPr>
              <p14:xfrm>
                <a:off x="11303890" y="6146009"/>
                <a:ext cx="108000" cy="3517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5D7E646-AA7C-961A-6603-93FB26554B2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295250" y="6137009"/>
                  <a:ext cx="1256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42CD5E0-30A1-1F26-347A-4BA38A897DCA}"/>
                    </a:ext>
                  </a:extLst>
                </p14:cNvPr>
                <p14:cNvContentPartPr/>
                <p14:nvPr/>
              </p14:nvContentPartPr>
              <p14:xfrm>
                <a:off x="11319370" y="6204329"/>
                <a:ext cx="256320" cy="2401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42CD5E0-30A1-1F26-347A-4BA38A897DC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310370" y="6195329"/>
                  <a:ext cx="273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2C11FBE4-0164-15C3-A474-718B4AA2D1AD}"/>
                    </a:ext>
                  </a:extLst>
                </p14:cNvPr>
                <p14:cNvContentPartPr/>
                <p14:nvPr/>
              </p14:nvContentPartPr>
              <p14:xfrm>
                <a:off x="11603050" y="6210809"/>
                <a:ext cx="36360" cy="2030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2C11FBE4-0164-15C3-A474-718B4AA2D1A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594050" y="6202169"/>
                  <a:ext cx="54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B9B3280-178E-18A2-43E9-2CB9A95CC84F}"/>
                    </a:ext>
                  </a:extLst>
                </p14:cNvPr>
                <p14:cNvContentPartPr/>
                <p14:nvPr/>
              </p14:nvContentPartPr>
              <p14:xfrm>
                <a:off x="11536450" y="6345809"/>
                <a:ext cx="169920" cy="104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B9B3280-178E-18A2-43E9-2CB9A95CC84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527450" y="6337169"/>
                  <a:ext cx="187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C2D005F-84E4-33F9-3C72-183ED600EE09}"/>
                    </a:ext>
                  </a:extLst>
                </p14:cNvPr>
                <p14:cNvContentPartPr/>
                <p14:nvPr/>
              </p14:nvContentPartPr>
              <p14:xfrm>
                <a:off x="11753530" y="6204689"/>
                <a:ext cx="19800" cy="2260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C2D005F-84E4-33F9-3C72-183ED600EE0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744890" y="6196049"/>
                  <a:ext cx="37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5CF6F728-BE03-EF5E-9C04-246FDAE6FB98}"/>
                    </a:ext>
                  </a:extLst>
                </p14:cNvPr>
                <p14:cNvContentPartPr/>
                <p14:nvPr/>
              </p14:nvContentPartPr>
              <p14:xfrm>
                <a:off x="11788450" y="6128369"/>
                <a:ext cx="148680" cy="4420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5CF6F728-BE03-EF5E-9C04-246FDAE6FB9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779810" y="6119729"/>
                  <a:ext cx="166320" cy="45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B04681-4B52-DEF3-52B4-0720CF81AF69}"/>
                  </a:ext>
                </a:extLst>
              </p14:cNvPr>
              <p14:cNvContentPartPr/>
              <p14:nvPr/>
            </p14:nvContentPartPr>
            <p14:xfrm>
              <a:off x="665530" y="127529"/>
              <a:ext cx="4211280" cy="412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B04681-4B52-DEF3-52B4-0720CF81AF69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611890" y="19889"/>
                <a:ext cx="4318920" cy="6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96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B96791-A0E7-66E5-5E82-958E658A0446}"/>
              </a:ext>
            </a:extLst>
          </p:cNvPr>
          <p:cNvGrpSpPr/>
          <p:nvPr/>
        </p:nvGrpSpPr>
        <p:grpSpPr>
          <a:xfrm>
            <a:off x="859930" y="212849"/>
            <a:ext cx="2092680" cy="559440"/>
            <a:chOff x="859930" y="212849"/>
            <a:chExt cx="209268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FAAF2A8-67AC-6503-76B9-8D9873790274}"/>
                    </a:ext>
                  </a:extLst>
                </p14:cNvPr>
                <p14:cNvContentPartPr/>
                <p14:nvPr/>
              </p14:nvContentPartPr>
              <p14:xfrm>
                <a:off x="859930" y="212849"/>
                <a:ext cx="1537200" cy="559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FAAF2A8-67AC-6503-76B9-8D987379027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1290" y="203849"/>
                  <a:ext cx="155484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741DD32-B275-6FA0-1DB8-552821FE6EF5}"/>
                    </a:ext>
                  </a:extLst>
                </p14:cNvPr>
                <p14:cNvContentPartPr/>
                <p14:nvPr/>
              </p14:nvContentPartPr>
              <p14:xfrm>
                <a:off x="2096170" y="386009"/>
                <a:ext cx="17640" cy="12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741DD32-B275-6FA0-1DB8-552821FE6EF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87530" y="377369"/>
                  <a:ext cx="35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CE73873-D140-B7F8-3812-5A5079263DFE}"/>
                    </a:ext>
                  </a:extLst>
                </p14:cNvPr>
                <p14:cNvContentPartPr/>
                <p14:nvPr/>
              </p14:nvContentPartPr>
              <p14:xfrm>
                <a:off x="1874410" y="354329"/>
                <a:ext cx="280440" cy="32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CE73873-D140-B7F8-3812-5A5079263D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65410" y="345329"/>
                  <a:ext cx="298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14FAB29-28E7-0C2E-D240-9992FF08FEFC}"/>
                    </a:ext>
                  </a:extLst>
                </p14:cNvPr>
                <p14:cNvContentPartPr/>
                <p14:nvPr/>
              </p14:nvContentPartPr>
              <p14:xfrm>
                <a:off x="2785930" y="298529"/>
                <a:ext cx="166680" cy="402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14FAB29-28E7-0C2E-D240-9992FF08FE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77290" y="289889"/>
                  <a:ext cx="184320" cy="42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863058-A304-68DE-47F5-5CD3357C61B7}"/>
              </a:ext>
            </a:extLst>
          </p:cNvPr>
          <p:cNvGrpSpPr/>
          <p:nvPr/>
        </p:nvGrpSpPr>
        <p:grpSpPr>
          <a:xfrm>
            <a:off x="3337450" y="129329"/>
            <a:ext cx="4750560" cy="570600"/>
            <a:chOff x="3337450" y="129329"/>
            <a:chExt cx="475056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B75C3B3-4319-F8AA-5168-494B5D4E2122}"/>
                    </a:ext>
                  </a:extLst>
                </p14:cNvPr>
                <p14:cNvContentPartPr/>
                <p14:nvPr/>
              </p14:nvContentPartPr>
              <p14:xfrm>
                <a:off x="3337450" y="141929"/>
                <a:ext cx="1426320" cy="38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B75C3B3-4319-F8AA-5168-494B5D4E212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28450" y="132929"/>
                  <a:ext cx="14439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A66F2B-5845-B0FF-D696-13D0BA2C4643}"/>
                    </a:ext>
                  </a:extLst>
                </p14:cNvPr>
                <p14:cNvContentPartPr/>
                <p14:nvPr/>
              </p14:nvContentPartPr>
              <p14:xfrm>
                <a:off x="4879330" y="402209"/>
                <a:ext cx="173520" cy="40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A66F2B-5845-B0FF-D696-13D0BA2C46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70690" y="393209"/>
                  <a:ext cx="191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BDE9E0D-EDF5-A062-2A02-052176127A98}"/>
                    </a:ext>
                  </a:extLst>
                </p14:cNvPr>
                <p14:cNvContentPartPr/>
                <p14:nvPr/>
              </p14:nvContentPartPr>
              <p14:xfrm>
                <a:off x="5227810" y="152009"/>
                <a:ext cx="1367640" cy="497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BDE9E0D-EDF5-A062-2A02-052176127A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19170" y="143369"/>
                  <a:ext cx="13852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1BF3FA-58CF-ADA9-3564-F45BF9101D9F}"/>
                    </a:ext>
                  </a:extLst>
                </p14:cNvPr>
                <p14:cNvContentPartPr/>
                <p14:nvPr/>
              </p14:nvContentPartPr>
              <p14:xfrm>
                <a:off x="5879770" y="254969"/>
                <a:ext cx="301680" cy="54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1BF3FA-58CF-ADA9-3564-F45BF9101D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71130" y="246329"/>
                  <a:ext cx="319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91624E-61C2-4B18-6F1D-B3917D666383}"/>
                    </a:ext>
                  </a:extLst>
                </p14:cNvPr>
                <p14:cNvContentPartPr/>
                <p14:nvPr/>
              </p14:nvContentPartPr>
              <p14:xfrm>
                <a:off x="6883810" y="129329"/>
                <a:ext cx="1204200" cy="570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91624E-61C2-4B18-6F1D-B3917D6663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74810" y="120329"/>
                  <a:ext cx="1221840" cy="58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8D55A7-12A4-D0A5-3A64-55E13C18B39D}"/>
              </a:ext>
            </a:extLst>
          </p:cNvPr>
          <p:cNvGrpSpPr/>
          <p:nvPr/>
        </p:nvGrpSpPr>
        <p:grpSpPr>
          <a:xfrm>
            <a:off x="2367610" y="1039049"/>
            <a:ext cx="3430800" cy="530640"/>
            <a:chOff x="2367610" y="1039049"/>
            <a:chExt cx="343080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622248-26A3-9C7B-3DFF-0EC9670DB5A1}"/>
                    </a:ext>
                  </a:extLst>
                </p14:cNvPr>
                <p14:cNvContentPartPr/>
                <p14:nvPr/>
              </p14:nvContentPartPr>
              <p14:xfrm>
                <a:off x="2367610" y="1052009"/>
                <a:ext cx="205560" cy="318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622248-26A3-9C7B-3DFF-0EC9670DB5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58610" y="1043369"/>
                  <a:ext cx="2232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2BBA71-BBBD-49E8-AD61-5920D43CDB91}"/>
                    </a:ext>
                  </a:extLst>
                </p14:cNvPr>
                <p14:cNvContentPartPr/>
                <p14:nvPr/>
              </p14:nvContentPartPr>
              <p14:xfrm>
                <a:off x="2645890" y="1314089"/>
                <a:ext cx="96120" cy="255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2BBA71-BBBD-49E8-AD61-5920D43CDB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36890" y="1305449"/>
                  <a:ext cx="1137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B88A73-07F8-266A-017E-3FD77ACF37B1}"/>
                    </a:ext>
                  </a:extLst>
                </p14:cNvPr>
                <p14:cNvContentPartPr/>
                <p14:nvPr/>
              </p14:nvContentPartPr>
              <p14:xfrm>
                <a:off x="2875570" y="1194929"/>
                <a:ext cx="143280" cy="141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B88A73-07F8-266A-017E-3FD77ACF37B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66930" y="1185929"/>
                  <a:ext cx="160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AE3F08A-61A8-2024-B8A7-264B0F7A3825}"/>
                    </a:ext>
                  </a:extLst>
                </p14:cNvPr>
                <p14:cNvContentPartPr/>
                <p14:nvPr/>
              </p14:nvContentPartPr>
              <p14:xfrm>
                <a:off x="3066010" y="1039049"/>
                <a:ext cx="96840" cy="86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AE3F08A-61A8-2024-B8A7-264B0F7A38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57010" y="1030409"/>
                  <a:ext cx="114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FE56AA-C7BF-F56B-83FF-D42EBC203856}"/>
                    </a:ext>
                  </a:extLst>
                </p14:cNvPr>
                <p14:cNvContentPartPr/>
                <p14:nvPr/>
              </p14:nvContentPartPr>
              <p14:xfrm>
                <a:off x="3435730" y="1211489"/>
                <a:ext cx="198720" cy="51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EFE56AA-C7BF-F56B-83FF-D42EBC2038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26730" y="1202849"/>
                  <a:ext cx="216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27FABC0-2658-DF19-3CC5-EB0291D3EF5D}"/>
                    </a:ext>
                  </a:extLst>
                </p14:cNvPr>
                <p14:cNvContentPartPr/>
                <p14:nvPr/>
              </p14:nvContentPartPr>
              <p14:xfrm>
                <a:off x="3415930" y="1314809"/>
                <a:ext cx="175680" cy="13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27FABC0-2658-DF19-3CC5-EB0291D3EF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07290" y="1306169"/>
                  <a:ext cx="193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F8313C0-DF8C-11E5-0B02-4F80D996BCEE}"/>
                    </a:ext>
                  </a:extLst>
                </p14:cNvPr>
                <p14:cNvContentPartPr/>
                <p14:nvPr/>
              </p14:nvContentPartPr>
              <p14:xfrm>
                <a:off x="3807970" y="1076489"/>
                <a:ext cx="269280" cy="282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F8313C0-DF8C-11E5-0B02-4F80D996BC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99330" y="1067489"/>
                  <a:ext cx="2869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9952F6-0BD7-CE01-CF99-576A0F088397}"/>
                    </a:ext>
                  </a:extLst>
                </p14:cNvPr>
                <p14:cNvContentPartPr/>
                <p14:nvPr/>
              </p14:nvContentPartPr>
              <p14:xfrm>
                <a:off x="4153210" y="1324169"/>
                <a:ext cx="8280" cy="13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9952F6-0BD7-CE01-CF99-576A0F08839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44210" y="1315169"/>
                  <a:ext cx="25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DEF4FA-BC98-4DC1-F3C9-BBCEEEF79E8F}"/>
                    </a:ext>
                  </a:extLst>
                </p14:cNvPr>
                <p14:cNvContentPartPr/>
                <p14:nvPr/>
              </p14:nvContentPartPr>
              <p14:xfrm>
                <a:off x="4152130" y="1326689"/>
                <a:ext cx="119520" cy="181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DEF4FA-BC98-4DC1-F3C9-BBCEEEF79E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43130" y="1318049"/>
                  <a:ext cx="137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0127A12-5B9C-0899-903C-31B581FD7C2C}"/>
                    </a:ext>
                  </a:extLst>
                </p14:cNvPr>
                <p14:cNvContentPartPr/>
                <p14:nvPr/>
              </p14:nvContentPartPr>
              <p14:xfrm>
                <a:off x="4404130" y="1183049"/>
                <a:ext cx="200880" cy="140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0127A12-5B9C-0899-903C-31B581FD7C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95490" y="1174049"/>
                  <a:ext cx="218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3278B63-1E89-3405-508E-07AC825F6BEB}"/>
                    </a:ext>
                  </a:extLst>
                </p14:cNvPr>
                <p14:cNvContentPartPr/>
                <p14:nvPr/>
              </p14:nvContentPartPr>
              <p14:xfrm>
                <a:off x="4601410" y="1042649"/>
                <a:ext cx="106920" cy="89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3278B63-1E89-3405-508E-07AC825F6B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92770" y="1033649"/>
                  <a:ext cx="124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6FED9A-3A2C-B7AD-676A-6788FF89DFC2}"/>
                    </a:ext>
                  </a:extLst>
                </p14:cNvPr>
                <p14:cNvContentPartPr/>
                <p14:nvPr/>
              </p14:nvContentPartPr>
              <p14:xfrm>
                <a:off x="5075170" y="1151009"/>
                <a:ext cx="21600" cy="203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6FED9A-3A2C-B7AD-676A-6788FF89DFC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66170" y="1142009"/>
                  <a:ext cx="39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C174074-AC46-E82A-B123-FE54351BC105}"/>
                    </a:ext>
                  </a:extLst>
                </p14:cNvPr>
                <p14:cNvContentPartPr/>
                <p14:nvPr/>
              </p14:nvContentPartPr>
              <p14:xfrm>
                <a:off x="4975450" y="1269449"/>
                <a:ext cx="176760" cy="12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C174074-AC46-E82A-B123-FE54351BC1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66810" y="1260809"/>
                  <a:ext cx="194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E0EC527-6CF4-6027-4004-225F070A3F5E}"/>
                    </a:ext>
                  </a:extLst>
                </p14:cNvPr>
                <p14:cNvContentPartPr/>
                <p14:nvPr/>
              </p14:nvContentPartPr>
              <p14:xfrm>
                <a:off x="5355610" y="1106369"/>
                <a:ext cx="196200" cy="342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E0EC527-6CF4-6027-4004-225F070A3F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46610" y="1097729"/>
                  <a:ext cx="213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DB9A14-BADA-A4F6-D2A0-3D10BDFCA292}"/>
                    </a:ext>
                  </a:extLst>
                </p14:cNvPr>
                <p14:cNvContentPartPr/>
                <p14:nvPr/>
              </p14:nvContentPartPr>
              <p14:xfrm>
                <a:off x="5399530" y="1259369"/>
                <a:ext cx="164880" cy="32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DB9A14-BADA-A4F6-D2A0-3D10BDFCA2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90530" y="1250369"/>
                  <a:ext cx="182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3804E8A-E8A6-452F-F62B-C2C08FD9F11A}"/>
                    </a:ext>
                  </a:extLst>
                </p14:cNvPr>
                <p14:cNvContentPartPr/>
                <p14:nvPr/>
              </p14:nvContentPartPr>
              <p14:xfrm>
                <a:off x="5375050" y="1112129"/>
                <a:ext cx="244800" cy="19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3804E8A-E8A6-452F-F62B-C2C08FD9F11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66410" y="1103129"/>
                  <a:ext cx="262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647A2EE-D39E-E20A-0A2F-78923D78B1CE}"/>
                    </a:ext>
                  </a:extLst>
                </p14:cNvPr>
                <p14:cNvContentPartPr/>
                <p14:nvPr/>
              </p14:nvContentPartPr>
              <p14:xfrm>
                <a:off x="5661970" y="1339289"/>
                <a:ext cx="136440" cy="212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647A2EE-D39E-E20A-0A2F-78923D78B1C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53330" y="1330289"/>
                  <a:ext cx="15408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B5AFE8-3472-C122-A470-4AC20604642D}"/>
              </a:ext>
            </a:extLst>
          </p:cNvPr>
          <p:cNvGrpSpPr/>
          <p:nvPr/>
        </p:nvGrpSpPr>
        <p:grpSpPr>
          <a:xfrm>
            <a:off x="6150130" y="1103849"/>
            <a:ext cx="844920" cy="416880"/>
            <a:chOff x="6150130" y="1103849"/>
            <a:chExt cx="84492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1D2686E-AFE6-1855-3735-F7F0D92FF9F6}"/>
                    </a:ext>
                  </a:extLst>
                </p14:cNvPr>
                <p14:cNvContentPartPr/>
                <p14:nvPr/>
              </p14:nvContentPartPr>
              <p14:xfrm>
                <a:off x="6266410" y="1158929"/>
                <a:ext cx="36720" cy="182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1D2686E-AFE6-1855-3735-F7F0D92FF9F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57770" y="1150289"/>
                  <a:ext cx="54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B68D292-0906-FEAD-765D-27E513BB9FF9}"/>
                    </a:ext>
                  </a:extLst>
                </p14:cNvPr>
                <p14:cNvContentPartPr/>
                <p14:nvPr/>
              </p14:nvContentPartPr>
              <p14:xfrm>
                <a:off x="6150130" y="1248929"/>
                <a:ext cx="215640" cy="40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B68D292-0906-FEAD-765D-27E513BB9F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41490" y="1240289"/>
                  <a:ext cx="233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7E62751-5EC1-93D3-2EC9-1078E79A0452}"/>
                    </a:ext>
                  </a:extLst>
                </p14:cNvPr>
                <p14:cNvContentPartPr/>
                <p14:nvPr/>
              </p14:nvContentPartPr>
              <p14:xfrm>
                <a:off x="6664930" y="1115009"/>
                <a:ext cx="73080" cy="244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7E62751-5EC1-93D3-2EC9-1078E79A04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56290" y="1106009"/>
                  <a:ext cx="90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3441A1-A68E-A25B-6422-A50383D6096D}"/>
                    </a:ext>
                  </a:extLst>
                </p14:cNvPr>
                <p14:cNvContentPartPr/>
                <p14:nvPr/>
              </p14:nvContentPartPr>
              <p14:xfrm>
                <a:off x="6582490" y="1103849"/>
                <a:ext cx="293400" cy="39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3441A1-A68E-A25B-6422-A50383D6096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73490" y="1094849"/>
                  <a:ext cx="311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9E768D-7515-F5A1-41C3-E01037D7F371}"/>
                    </a:ext>
                  </a:extLst>
                </p14:cNvPr>
                <p14:cNvContentPartPr/>
                <p14:nvPr/>
              </p14:nvContentPartPr>
              <p14:xfrm>
                <a:off x="6815050" y="1351169"/>
                <a:ext cx="180000" cy="169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9E768D-7515-F5A1-41C3-E01037D7F3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06410" y="1342529"/>
                  <a:ext cx="19764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C8AFE00-31C6-4B86-3A16-897AD8C2B6A4}"/>
              </a:ext>
            </a:extLst>
          </p:cNvPr>
          <p:cNvGrpSpPr/>
          <p:nvPr/>
        </p:nvGrpSpPr>
        <p:grpSpPr>
          <a:xfrm>
            <a:off x="5375050" y="1753649"/>
            <a:ext cx="6577920" cy="1141560"/>
            <a:chOff x="5375050" y="1753649"/>
            <a:chExt cx="6577920" cy="11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2596415-8630-1DDE-7F6E-1B1BBA8C2B14}"/>
                    </a:ext>
                  </a:extLst>
                </p14:cNvPr>
                <p14:cNvContentPartPr/>
                <p14:nvPr/>
              </p14:nvContentPartPr>
              <p14:xfrm>
                <a:off x="5434090" y="1753649"/>
                <a:ext cx="218880" cy="295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2596415-8630-1DDE-7F6E-1B1BBA8C2B1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25090" y="1744649"/>
                  <a:ext cx="2365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5C08B16-7E6A-6155-A781-44A13DBE92CD}"/>
                    </a:ext>
                  </a:extLst>
                </p14:cNvPr>
                <p14:cNvContentPartPr/>
                <p14:nvPr/>
              </p14:nvContentPartPr>
              <p14:xfrm>
                <a:off x="5375050" y="1755449"/>
                <a:ext cx="129600" cy="142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5C08B16-7E6A-6155-A781-44A13DBE92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66050" y="1746809"/>
                  <a:ext cx="147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FDD0509-4155-76AF-E44F-6692EDC2CFC7}"/>
                    </a:ext>
                  </a:extLst>
                </p14:cNvPr>
                <p14:cNvContentPartPr/>
                <p14:nvPr/>
              </p14:nvContentPartPr>
              <p14:xfrm>
                <a:off x="5869690" y="1822769"/>
                <a:ext cx="1215000" cy="554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FDD0509-4155-76AF-E44F-6692EDC2CF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60690" y="1814129"/>
                  <a:ext cx="123264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ECC400E-7113-9145-FF14-37DBD6C24D7A}"/>
                    </a:ext>
                  </a:extLst>
                </p14:cNvPr>
                <p14:cNvContentPartPr/>
                <p14:nvPr/>
              </p14:nvContentPartPr>
              <p14:xfrm>
                <a:off x="6192610" y="1878929"/>
                <a:ext cx="612360" cy="131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ECC400E-7113-9145-FF14-37DBD6C24D7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83610" y="1869929"/>
                  <a:ext cx="630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042BED3-4F61-C093-6BA6-0F0AD2B8F525}"/>
                    </a:ext>
                  </a:extLst>
                </p14:cNvPr>
                <p14:cNvContentPartPr/>
                <p14:nvPr/>
              </p14:nvContentPartPr>
              <p14:xfrm>
                <a:off x="7351090" y="2003849"/>
                <a:ext cx="1133280" cy="330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042BED3-4F61-C093-6BA6-0F0AD2B8F5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42450" y="1994849"/>
                  <a:ext cx="11509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266242-5B36-97AB-B5D3-45C5BEFA4D2A}"/>
                    </a:ext>
                  </a:extLst>
                </p14:cNvPr>
                <p14:cNvContentPartPr/>
                <p14:nvPr/>
              </p14:nvContentPartPr>
              <p14:xfrm>
                <a:off x="8853370" y="1872449"/>
                <a:ext cx="288360" cy="419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266242-5B36-97AB-B5D3-45C5BEFA4D2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44370" y="1863809"/>
                  <a:ext cx="3060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0C9A40E-73F4-76AB-307E-9566648926C8}"/>
                    </a:ext>
                  </a:extLst>
                </p14:cNvPr>
                <p14:cNvContentPartPr/>
                <p14:nvPr/>
              </p14:nvContentPartPr>
              <p14:xfrm>
                <a:off x="5688970" y="2276009"/>
                <a:ext cx="705240" cy="400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0C9A40E-73F4-76AB-307E-9566648926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79970" y="2267369"/>
                  <a:ext cx="7228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287D0F-6EB1-A825-C10A-D20ED39564BB}"/>
                    </a:ext>
                  </a:extLst>
                </p14:cNvPr>
                <p14:cNvContentPartPr/>
                <p14:nvPr/>
              </p14:nvContentPartPr>
              <p14:xfrm>
                <a:off x="6306010" y="2445929"/>
                <a:ext cx="169560" cy="32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287D0F-6EB1-A825-C10A-D20ED39564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97370" y="2436929"/>
                  <a:ext cx="187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67BEB2-03C6-FAFC-4789-A7677DFA4F8D}"/>
                    </a:ext>
                  </a:extLst>
                </p14:cNvPr>
                <p14:cNvContentPartPr/>
                <p14:nvPr/>
              </p14:nvContentPartPr>
              <p14:xfrm>
                <a:off x="5852410" y="2399849"/>
                <a:ext cx="201240" cy="23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67BEB2-03C6-FAFC-4789-A7677DFA4F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43410" y="2390849"/>
                  <a:ext cx="218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E06AA8B-61A8-5982-3DF9-38DED4516430}"/>
                    </a:ext>
                  </a:extLst>
                </p14:cNvPr>
                <p14:cNvContentPartPr/>
                <p14:nvPr/>
              </p14:nvContentPartPr>
              <p14:xfrm>
                <a:off x="9438730" y="1935809"/>
                <a:ext cx="979560" cy="308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E06AA8B-61A8-5982-3DF9-38DED45164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30090" y="1926809"/>
                  <a:ext cx="997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BB68840-7DE3-0F2F-C9FB-D3DDF2BD7C28}"/>
                    </a:ext>
                  </a:extLst>
                </p14:cNvPr>
                <p14:cNvContentPartPr/>
                <p14:nvPr/>
              </p14:nvContentPartPr>
              <p14:xfrm>
                <a:off x="10306330" y="2089529"/>
                <a:ext cx="13680" cy="5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BB68840-7DE3-0F2F-C9FB-D3DDF2BD7C2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97330" y="2080529"/>
                  <a:ext cx="3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AD3007D-BB85-220F-8E7F-4BB28F804334}"/>
                    </a:ext>
                  </a:extLst>
                </p14:cNvPr>
                <p14:cNvContentPartPr/>
                <p14:nvPr/>
              </p14:nvContentPartPr>
              <p14:xfrm>
                <a:off x="9629890" y="2050649"/>
                <a:ext cx="361440" cy="3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D3007D-BB85-220F-8E7F-4BB28F8043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20890" y="2041649"/>
                  <a:ext cx="37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21D950A-0E7C-62DA-A35E-65014B014409}"/>
                    </a:ext>
                  </a:extLst>
                </p14:cNvPr>
                <p14:cNvContentPartPr/>
                <p14:nvPr/>
              </p14:nvContentPartPr>
              <p14:xfrm>
                <a:off x="10636450" y="1894049"/>
                <a:ext cx="842400" cy="398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21D950A-0E7C-62DA-A35E-65014B01440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627450" y="1885409"/>
                  <a:ext cx="8600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F0CAC2A-6A2C-6756-480B-4C9E90D430C0}"/>
                    </a:ext>
                  </a:extLst>
                </p14:cNvPr>
                <p14:cNvContentPartPr/>
                <p14:nvPr/>
              </p14:nvContentPartPr>
              <p14:xfrm>
                <a:off x="11266090" y="2106809"/>
                <a:ext cx="257760" cy="27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F0CAC2A-6A2C-6756-480B-4C9E90D430C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57090" y="2097809"/>
                  <a:ext cx="275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C499499-B4FD-8CC6-D4CE-F9F1B6F0CB08}"/>
                    </a:ext>
                  </a:extLst>
                </p14:cNvPr>
                <p14:cNvContentPartPr/>
                <p14:nvPr/>
              </p14:nvContentPartPr>
              <p14:xfrm>
                <a:off x="11369410" y="2203289"/>
                <a:ext cx="538200" cy="159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C499499-B4FD-8CC6-D4CE-F9F1B6F0CB0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0410" y="2194289"/>
                  <a:ext cx="555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BCEFD39-4F6D-1A40-8793-5FB635769C8F}"/>
                    </a:ext>
                  </a:extLst>
                </p14:cNvPr>
                <p14:cNvContentPartPr/>
                <p14:nvPr/>
              </p14:nvContentPartPr>
              <p14:xfrm>
                <a:off x="6515530" y="2509289"/>
                <a:ext cx="358560" cy="92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BCEFD39-4F6D-1A40-8793-5FB635769C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06890" y="2500649"/>
                  <a:ext cx="376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714FFA-69EB-DB7E-F28C-3527A7F09B4C}"/>
                    </a:ext>
                  </a:extLst>
                </p14:cNvPr>
                <p14:cNvContentPartPr/>
                <p14:nvPr/>
              </p14:nvContentPartPr>
              <p14:xfrm>
                <a:off x="6656650" y="2414249"/>
                <a:ext cx="18360" cy="4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714FFA-69EB-DB7E-F28C-3527A7F09B4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48010" y="2405249"/>
                  <a:ext cx="36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84A24AB-4D9B-90D0-CBD9-58D319343DD1}"/>
                    </a:ext>
                  </a:extLst>
                </p14:cNvPr>
                <p14:cNvContentPartPr/>
                <p14:nvPr/>
              </p14:nvContentPartPr>
              <p14:xfrm>
                <a:off x="7080730" y="2486249"/>
                <a:ext cx="1166400" cy="349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84A24AB-4D9B-90D0-CBD9-58D319343DD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72090" y="2477249"/>
                  <a:ext cx="11840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05B9280-E559-BA84-126F-669363340622}"/>
                    </a:ext>
                  </a:extLst>
                </p14:cNvPr>
                <p14:cNvContentPartPr/>
                <p14:nvPr/>
              </p14:nvContentPartPr>
              <p14:xfrm>
                <a:off x="7508410" y="2392649"/>
                <a:ext cx="437040" cy="119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05B9280-E559-BA84-126F-66936334062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99410" y="2383649"/>
                  <a:ext cx="454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9040B9D-9C48-CD50-2F42-5209961C6AAB}"/>
                    </a:ext>
                  </a:extLst>
                </p14:cNvPr>
                <p14:cNvContentPartPr/>
                <p14:nvPr/>
              </p14:nvContentPartPr>
              <p14:xfrm>
                <a:off x="8137330" y="2598569"/>
                <a:ext cx="135000" cy="96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9040B9D-9C48-CD50-2F42-5209961C6AA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28690" y="2589569"/>
                  <a:ext cx="152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D8DE1F1-C050-FE13-4F45-FED957D982C2}"/>
                    </a:ext>
                  </a:extLst>
                </p14:cNvPr>
                <p14:cNvContentPartPr/>
                <p14:nvPr/>
              </p14:nvContentPartPr>
              <p14:xfrm>
                <a:off x="8536570" y="2432609"/>
                <a:ext cx="872280" cy="368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D8DE1F1-C050-FE13-4F45-FED957D982C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27930" y="2423609"/>
                  <a:ext cx="8899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A3545BD-FA93-4E35-E32C-F314102B2E80}"/>
                    </a:ext>
                  </a:extLst>
                </p14:cNvPr>
                <p14:cNvContentPartPr/>
                <p14:nvPr/>
              </p14:nvContentPartPr>
              <p14:xfrm>
                <a:off x="9647890" y="2362049"/>
                <a:ext cx="711000" cy="367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A3545BD-FA93-4E35-E32C-F314102B2E8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38890" y="2353049"/>
                  <a:ext cx="7286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6BBC8C-6F7B-E132-1D44-5EDED1C6A0DF}"/>
                    </a:ext>
                  </a:extLst>
                </p14:cNvPr>
                <p14:cNvContentPartPr/>
                <p14:nvPr/>
              </p14:nvContentPartPr>
              <p14:xfrm>
                <a:off x="9759490" y="2536649"/>
                <a:ext cx="319320" cy="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6BBC8C-6F7B-E132-1D44-5EDED1C6A0D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50850" y="2528009"/>
                  <a:ext cx="336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0D7104D-27BB-A940-68B6-625A7EEAE7DB}"/>
                    </a:ext>
                  </a:extLst>
                </p14:cNvPr>
                <p14:cNvContentPartPr/>
                <p14:nvPr/>
              </p14:nvContentPartPr>
              <p14:xfrm>
                <a:off x="10564090" y="2446649"/>
                <a:ext cx="1388880" cy="448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0D7104D-27BB-A940-68B6-625A7EEAE7D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55450" y="2437649"/>
                  <a:ext cx="14065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9223673-B485-B869-4789-C40CDD91F7FA}"/>
                    </a:ext>
                  </a:extLst>
                </p14:cNvPr>
                <p14:cNvContentPartPr/>
                <p14:nvPr/>
              </p14:nvContentPartPr>
              <p14:xfrm>
                <a:off x="11474890" y="2618729"/>
                <a:ext cx="327600" cy="33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9223673-B485-B869-4789-C40CDD91F7F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466250" y="2609729"/>
                  <a:ext cx="3452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6FD87F0-5752-EC0F-12E9-8DE1EC5D6A41}"/>
              </a:ext>
            </a:extLst>
          </p:cNvPr>
          <p:cNvGrpSpPr/>
          <p:nvPr/>
        </p:nvGrpSpPr>
        <p:grpSpPr>
          <a:xfrm>
            <a:off x="7311130" y="1040849"/>
            <a:ext cx="1253880" cy="520920"/>
            <a:chOff x="7311130" y="1040849"/>
            <a:chExt cx="125388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CB28717-FB4F-6CF8-3E89-95E279806850}"/>
                    </a:ext>
                  </a:extLst>
                </p14:cNvPr>
                <p14:cNvContentPartPr/>
                <p14:nvPr/>
              </p14:nvContentPartPr>
              <p14:xfrm>
                <a:off x="7392490" y="1160369"/>
                <a:ext cx="19080" cy="198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CB28717-FB4F-6CF8-3E89-95E27980685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83490" y="1151729"/>
                  <a:ext cx="36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0D539F6-0EFE-B5C6-E82F-921081374BAA}"/>
                    </a:ext>
                  </a:extLst>
                </p14:cNvPr>
                <p14:cNvContentPartPr/>
                <p14:nvPr/>
              </p14:nvContentPartPr>
              <p14:xfrm>
                <a:off x="7311130" y="1286009"/>
                <a:ext cx="249120" cy="10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0D539F6-0EFE-B5C6-E82F-921081374BA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02130" y="1277369"/>
                  <a:ext cx="266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D944101-56BA-8782-990E-076365AD6E07}"/>
                    </a:ext>
                  </a:extLst>
                </p14:cNvPr>
                <p14:cNvContentPartPr/>
                <p14:nvPr/>
              </p14:nvContentPartPr>
              <p14:xfrm>
                <a:off x="7734850" y="1040849"/>
                <a:ext cx="147600" cy="393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D944101-56BA-8782-990E-076365AD6E0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26210" y="1032209"/>
                  <a:ext cx="1652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C54E7BE-5331-E504-962F-10B34F7ABF21}"/>
                    </a:ext>
                  </a:extLst>
                </p14:cNvPr>
                <p14:cNvContentPartPr/>
                <p14:nvPr/>
              </p14:nvContentPartPr>
              <p14:xfrm>
                <a:off x="8097010" y="1127969"/>
                <a:ext cx="23760" cy="254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C54E7BE-5331-E504-962F-10B34F7ABF2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88010" y="1118969"/>
                  <a:ext cx="41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5811FEA-C853-CD57-FE1C-84D731B729A0}"/>
                    </a:ext>
                  </a:extLst>
                </p14:cNvPr>
                <p14:cNvContentPartPr/>
                <p14:nvPr/>
              </p14:nvContentPartPr>
              <p14:xfrm>
                <a:off x="8032210" y="1106369"/>
                <a:ext cx="312480" cy="16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5811FEA-C853-CD57-FE1C-84D731B729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23570" y="1097729"/>
                  <a:ext cx="330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56804DD-33B9-7D21-1F70-0F5E9B877B45}"/>
                    </a:ext>
                  </a:extLst>
                </p14:cNvPr>
                <p14:cNvContentPartPr/>
                <p14:nvPr/>
              </p14:nvContentPartPr>
              <p14:xfrm>
                <a:off x="8274130" y="1348289"/>
                <a:ext cx="13320" cy="158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56804DD-33B9-7D21-1F70-0F5E9B877B4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65130" y="1339649"/>
                  <a:ext cx="30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E54D2CE-907D-EEE3-B9AC-EC3E4BE00E7E}"/>
                    </a:ext>
                  </a:extLst>
                </p14:cNvPr>
                <p14:cNvContentPartPr/>
                <p14:nvPr/>
              </p14:nvContentPartPr>
              <p14:xfrm>
                <a:off x="8252530" y="1329929"/>
                <a:ext cx="93240" cy="192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E54D2CE-907D-EEE3-B9AC-EC3E4BE00E7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43890" y="1320929"/>
                  <a:ext cx="110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7ED4A4E-4BA5-403A-BEEA-892C747480EE}"/>
                    </a:ext>
                  </a:extLst>
                </p14:cNvPr>
                <p14:cNvContentPartPr/>
                <p14:nvPr/>
              </p14:nvContentPartPr>
              <p14:xfrm>
                <a:off x="8459890" y="1064969"/>
                <a:ext cx="105120" cy="496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7ED4A4E-4BA5-403A-BEEA-892C747480E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51250" y="1055969"/>
                  <a:ext cx="122760" cy="51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5737621-F88D-2BC6-E994-D38D90A531D1}"/>
              </a:ext>
            </a:extLst>
          </p:cNvPr>
          <p:cNvGrpSpPr/>
          <p:nvPr/>
        </p:nvGrpSpPr>
        <p:grpSpPr>
          <a:xfrm>
            <a:off x="8136610" y="693449"/>
            <a:ext cx="1074240" cy="342000"/>
            <a:chOff x="8136610" y="693449"/>
            <a:chExt cx="107424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5AC1560-E502-38D6-D917-5831DD6BD834}"/>
                    </a:ext>
                  </a:extLst>
                </p14:cNvPr>
                <p14:cNvContentPartPr/>
                <p14:nvPr/>
              </p14:nvContentPartPr>
              <p14:xfrm>
                <a:off x="8160370" y="693449"/>
                <a:ext cx="1050480" cy="297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5AC1560-E502-38D6-D917-5831DD6BD83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51370" y="684449"/>
                  <a:ext cx="10681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B6FABB0-0781-5AF8-EBDC-D89CE5A60EC0}"/>
                    </a:ext>
                  </a:extLst>
                </p14:cNvPr>
                <p14:cNvContentPartPr/>
                <p14:nvPr/>
              </p14:nvContentPartPr>
              <p14:xfrm>
                <a:off x="8136610" y="859769"/>
                <a:ext cx="189000" cy="175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B6FABB0-0781-5AF8-EBDC-D89CE5A60EC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27610" y="850769"/>
                  <a:ext cx="20664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905F52D-C916-DFBF-0170-28CE9F8C4329}"/>
                  </a:ext>
                </a:extLst>
              </p14:cNvPr>
              <p14:cNvContentPartPr/>
              <p14:nvPr/>
            </p14:nvContentPartPr>
            <p14:xfrm>
              <a:off x="9291850" y="488969"/>
              <a:ext cx="1086480" cy="5018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905F52D-C916-DFBF-0170-28CE9F8C432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283210" y="479969"/>
                <a:ext cx="1104120" cy="51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260707E-C4A3-A18C-E31F-91FBAE65203F}"/>
              </a:ext>
            </a:extLst>
          </p:cNvPr>
          <p:cNvGrpSpPr/>
          <p:nvPr/>
        </p:nvGrpSpPr>
        <p:grpSpPr>
          <a:xfrm>
            <a:off x="2039650" y="1634849"/>
            <a:ext cx="2813040" cy="1282680"/>
            <a:chOff x="2039650" y="1634849"/>
            <a:chExt cx="2813040" cy="12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A66890E-65D0-E380-0F4A-3BDE268F6F90}"/>
                    </a:ext>
                  </a:extLst>
                </p14:cNvPr>
                <p14:cNvContentPartPr/>
                <p14:nvPr/>
              </p14:nvContentPartPr>
              <p14:xfrm>
                <a:off x="2039650" y="1684889"/>
                <a:ext cx="387360" cy="764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A66890E-65D0-E380-0F4A-3BDE268F6F9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30650" y="1676249"/>
                  <a:ext cx="40500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8B5932D-C84C-6AE1-AC0C-FFDD2439CE0B}"/>
                    </a:ext>
                  </a:extLst>
                </p14:cNvPr>
                <p14:cNvContentPartPr/>
                <p14:nvPr/>
              </p14:nvContentPartPr>
              <p14:xfrm>
                <a:off x="2330890" y="1634849"/>
                <a:ext cx="118080" cy="158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8B5932D-C84C-6AE1-AC0C-FFDD2439CE0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21890" y="1625849"/>
                  <a:ext cx="135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F1250E7-1368-B91C-C778-E8E3D6C2F33D}"/>
                    </a:ext>
                  </a:extLst>
                </p14:cNvPr>
                <p14:cNvContentPartPr/>
                <p14:nvPr/>
              </p14:nvContentPartPr>
              <p14:xfrm>
                <a:off x="3157450" y="1638809"/>
                <a:ext cx="738360" cy="814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F1250E7-1368-B91C-C778-E8E3D6C2F3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48810" y="1629809"/>
                  <a:ext cx="75600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B198945-A2C7-8C5F-E9A0-12BE147F77BF}"/>
                    </a:ext>
                  </a:extLst>
                </p14:cNvPr>
                <p14:cNvContentPartPr/>
                <p14:nvPr/>
              </p14:nvContentPartPr>
              <p14:xfrm>
                <a:off x="3750730" y="1657529"/>
                <a:ext cx="164880" cy="137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B198945-A2C7-8C5F-E9A0-12BE147F77B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41730" y="1648889"/>
                  <a:ext cx="182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12EB912-021D-3A4C-BFEC-63A3756F2A3E}"/>
                    </a:ext>
                  </a:extLst>
                </p14:cNvPr>
                <p14:cNvContentPartPr/>
                <p14:nvPr/>
              </p14:nvContentPartPr>
              <p14:xfrm>
                <a:off x="2271490" y="2552849"/>
                <a:ext cx="1388160" cy="364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12EB912-021D-3A4C-BFEC-63A3756F2A3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62490" y="2544209"/>
                  <a:ext cx="14058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CAAD971-D8A0-8061-5E3C-1927DC7EF1D9}"/>
                    </a:ext>
                  </a:extLst>
                </p14:cNvPr>
                <p14:cNvContentPartPr/>
                <p14:nvPr/>
              </p14:nvContentPartPr>
              <p14:xfrm>
                <a:off x="3008770" y="2589929"/>
                <a:ext cx="392040" cy="49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CAAD971-D8A0-8061-5E3C-1927DC7EF1D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00130" y="2581289"/>
                  <a:ext cx="409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31AF0FF-A9D7-4157-983C-32BD4C8BE1DC}"/>
                    </a:ext>
                  </a:extLst>
                </p14:cNvPr>
                <p14:cNvContentPartPr/>
                <p14:nvPr/>
              </p14:nvContentPartPr>
              <p14:xfrm>
                <a:off x="3892570" y="2408849"/>
                <a:ext cx="960120" cy="415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31AF0FF-A9D7-4157-983C-32BD4C8BE1D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83930" y="2399849"/>
                  <a:ext cx="9777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818B0CA-6967-F87D-4A96-44D67C49225D}"/>
                    </a:ext>
                  </a:extLst>
                </p14:cNvPr>
                <p14:cNvContentPartPr/>
                <p14:nvPr/>
              </p14:nvContentPartPr>
              <p14:xfrm>
                <a:off x="4120810" y="2565449"/>
                <a:ext cx="406440" cy="15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818B0CA-6967-F87D-4A96-44D67C49225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11810" y="2556449"/>
                  <a:ext cx="4240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9A6DBBB-C0F6-83D1-A60F-5E0E44DB9722}"/>
              </a:ext>
            </a:extLst>
          </p:cNvPr>
          <p:cNvGrpSpPr/>
          <p:nvPr/>
        </p:nvGrpSpPr>
        <p:grpSpPr>
          <a:xfrm>
            <a:off x="297970" y="2569409"/>
            <a:ext cx="1851840" cy="743760"/>
            <a:chOff x="297970" y="2569409"/>
            <a:chExt cx="1851840" cy="74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65A51FE-84EE-8DC8-3D6A-2D77B66E3E13}"/>
                    </a:ext>
                  </a:extLst>
                </p14:cNvPr>
                <p14:cNvContentPartPr/>
                <p14:nvPr/>
              </p14:nvContentPartPr>
              <p14:xfrm>
                <a:off x="432250" y="2659049"/>
                <a:ext cx="1206000" cy="275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65A51FE-84EE-8DC8-3D6A-2D77B66E3E1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3610" y="2650049"/>
                  <a:ext cx="1223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0B7AF81-76D5-FFB5-0530-E82778DD7C9A}"/>
                    </a:ext>
                  </a:extLst>
                </p14:cNvPr>
                <p14:cNvContentPartPr/>
                <p14:nvPr/>
              </p14:nvContentPartPr>
              <p14:xfrm>
                <a:off x="1908970" y="2569409"/>
                <a:ext cx="240840" cy="478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0B7AF81-76D5-FFB5-0530-E82778DD7C9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99970" y="2560409"/>
                  <a:ext cx="25848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357EC3E-4E39-460F-F342-AECEB6436127}"/>
                    </a:ext>
                  </a:extLst>
                </p14:cNvPr>
                <p14:cNvContentPartPr/>
                <p14:nvPr/>
              </p14:nvContentPartPr>
              <p14:xfrm>
                <a:off x="297970" y="3148289"/>
                <a:ext cx="399240" cy="164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357EC3E-4E39-460F-F342-AECEB643612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9330" y="3139649"/>
                  <a:ext cx="416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E4FB056-BBCD-7C8B-8CE7-A9E6B96FE53D}"/>
                    </a:ext>
                  </a:extLst>
                </p14:cNvPr>
                <p14:cNvContentPartPr/>
                <p14:nvPr/>
              </p14:nvContentPartPr>
              <p14:xfrm>
                <a:off x="589210" y="3034169"/>
                <a:ext cx="16560" cy="4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E4FB056-BBCD-7C8B-8CE7-A9E6B96FE53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0210" y="3025529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B6EC122-256A-62DD-705D-31EBE2C62FFC}"/>
                    </a:ext>
                  </a:extLst>
                </p14:cNvPr>
                <p14:cNvContentPartPr/>
                <p14:nvPr/>
              </p14:nvContentPartPr>
              <p14:xfrm>
                <a:off x="908170" y="2903489"/>
                <a:ext cx="885960" cy="403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B6EC122-256A-62DD-705D-31EBE2C62FF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9170" y="2894489"/>
                  <a:ext cx="9036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143DC8E-42BE-9B9C-819A-60B554F4AB11}"/>
                    </a:ext>
                  </a:extLst>
                </p14:cNvPr>
                <p14:cNvContentPartPr/>
                <p14:nvPr/>
              </p14:nvContentPartPr>
              <p14:xfrm>
                <a:off x="927610" y="3061889"/>
                <a:ext cx="717480" cy="33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143DC8E-42BE-9B9C-819A-60B554F4AB1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8610" y="3052889"/>
                  <a:ext cx="73512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1AC8AEC-3B42-9E2D-292C-BDCEC2F8B4AC}"/>
              </a:ext>
            </a:extLst>
          </p:cNvPr>
          <p:cNvGrpSpPr/>
          <p:nvPr/>
        </p:nvGrpSpPr>
        <p:grpSpPr>
          <a:xfrm>
            <a:off x="2079250" y="2954249"/>
            <a:ext cx="2551320" cy="600120"/>
            <a:chOff x="2079250" y="2954249"/>
            <a:chExt cx="255132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259D2C-4552-F213-B424-030DA248D4DB}"/>
                    </a:ext>
                  </a:extLst>
                </p14:cNvPr>
                <p14:cNvContentPartPr/>
                <p14:nvPr/>
              </p14:nvContentPartPr>
              <p14:xfrm>
                <a:off x="2079250" y="3096089"/>
                <a:ext cx="1177560" cy="458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259D2C-4552-F213-B424-030DA248D4D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070610" y="3087449"/>
                  <a:ext cx="11952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3999B4D-6F21-43E4-DD5A-5F0EA53E0C6C}"/>
                    </a:ext>
                  </a:extLst>
                </p14:cNvPr>
                <p14:cNvContentPartPr/>
                <p14:nvPr/>
              </p14:nvContentPartPr>
              <p14:xfrm>
                <a:off x="3440050" y="2954249"/>
                <a:ext cx="1190520" cy="420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3999B4D-6F21-43E4-DD5A-5F0EA53E0C6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31050" y="2945609"/>
                  <a:ext cx="12081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68BAB31-E10F-17EB-6CAB-F92128F7DE56}"/>
                    </a:ext>
                  </a:extLst>
                </p14:cNvPr>
                <p14:cNvContentPartPr/>
                <p14:nvPr/>
              </p14:nvContentPartPr>
              <p14:xfrm>
                <a:off x="4211170" y="3054689"/>
                <a:ext cx="364680" cy="8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68BAB31-E10F-17EB-6CAB-F92128F7DE5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02170" y="3045689"/>
                  <a:ext cx="382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455F3CB-2992-4705-80F7-B4528742983B}"/>
                    </a:ext>
                  </a:extLst>
                </p14:cNvPr>
                <p14:cNvContentPartPr/>
                <p14:nvPr/>
              </p14:nvContentPartPr>
              <p14:xfrm>
                <a:off x="3678730" y="3048569"/>
                <a:ext cx="396720" cy="27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455F3CB-2992-4705-80F7-B4528742983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70090" y="3039929"/>
                  <a:ext cx="4143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080043D-9514-98DC-C924-76E0ECB2844C}"/>
              </a:ext>
            </a:extLst>
          </p:cNvPr>
          <p:cNvGrpSpPr/>
          <p:nvPr/>
        </p:nvGrpSpPr>
        <p:grpSpPr>
          <a:xfrm>
            <a:off x="2408650" y="3764249"/>
            <a:ext cx="2045160" cy="640080"/>
            <a:chOff x="2408650" y="3764249"/>
            <a:chExt cx="2045160" cy="6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9FA214A-B801-672E-C76E-35F08FF306B0}"/>
                    </a:ext>
                  </a:extLst>
                </p14:cNvPr>
                <p14:cNvContentPartPr/>
                <p14:nvPr/>
              </p14:nvContentPartPr>
              <p14:xfrm>
                <a:off x="2408650" y="3764249"/>
                <a:ext cx="393120" cy="341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9FA214A-B801-672E-C76E-35F08FF306B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99650" y="3755249"/>
                  <a:ext cx="4107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3B6A2DD-DD9F-BCD7-5191-25ADAC93DF8D}"/>
                    </a:ext>
                  </a:extLst>
                </p14:cNvPr>
                <p14:cNvContentPartPr/>
                <p14:nvPr/>
              </p14:nvContentPartPr>
              <p14:xfrm>
                <a:off x="2591530" y="3998609"/>
                <a:ext cx="87840" cy="175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3B6A2DD-DD9F-BCD7-5191-25ADAC93DF8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82530" y="3989609"/>
                  <a:ext cx="105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1C04938-E742-9299-6F41-AFD525E74A5D}"/>
                    </a:ext>
                  </a:extLst>
                </p14:cNvPr>
                <p14:cNvContentPartPr/>
                <p14:nvPr/>
              </p14:nvContentPartPr>
              <p14:xfrm>
                <a:off x="2772610" y="4192289"/>
                <a:ext cx="104760" cy="117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1C04938-E742-9299-6F41-AFD525E74A5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63970" y="4183289"/>
                  <a:ext cx="122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11217AE-0CD1-BF3D-C85A-754D94E81484}"/>
                    </a:ext>
                  </a:extLst>
                </p14:cNvPr>
                <p14:cNvContentPartPr/>
                <p14:nvPr/>
              </p14:nvContentPartPr>
              <p14:xfrm>
                <a:off x="2915170" y="4304609"/>
                <a:ext cx="11880" cy="27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11217AE-0CD1-BF3D-C85A-754D94E8148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06170" y="4295969"/>
                  <a:ext cx="29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7A133C4-6536-E576-44A0-E0047BF11CBF}"/>
                    </a:ext>
                  </a:extLst>
                </p14:cNvPr>
                <p14:cNvContentPartPr/>
                <p14:nvPr/>
              </p14:nvContentPartPr>
              <p14:xfrm>
                <a:off x="3045130" y="4256009"/>
                <a:ext cx="67680" cy="89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7A133C4-6536-E576-44A0-E0047BF11CB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36130" y="4247009"/>
                  <a:ext cx="85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0D0BA9F-7757-DA6C-9DDD-7C317F059E77}"/>
                    </a:ext>
                  </a:extLst>
                </p14:cNvPr>
                <p14:cNvContentPartPr/>
                <p14:nvPr/>
              </p14:nvContentPartPr>
              <p14:xfrm>
                <a:off x="3172210" y="4364009"/>
                <a:ext cx="10080" cy="40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0D0BA9F-7757-DA6C-9DDD-7C317F059E7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63210" y="4355009"/>
                  <a:ext cx="27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860A199-75F9-39E0-C4CD-810ED5335FD4}"/>
                    </a:ext>
                  </a:extLst>
                </p14:cNvPr>
                <p14:cNvContentPartPr/>
                <p14:nvPr/>
              </p14:nvContentPartPr>
              <p14:xfrm>
                <a:off x="3476410" y="3942449"/>
                <a:ext cx="240120" cy="36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860A199-75F9-39E0-C4CD-810ED5335FD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67410" y="3933809"/>
                  <a:ext cx="257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3F3F611-A81A-F3FA-736C-49D05220CA72}"/>
                    </a:ext>
                  </a:extLst>
                </p14:cNvPr>
                <p14:cNvContentPartPr/>
                <p14:nvPr/>
              </p14:nvContentPartPr>
              <p14:xfrm>
                <a:off x="3496210" y="3995369"/>
                <a:ext cx="262440" cy="11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3F3F611-A81A-F3FA-736C-49D05220CA7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87570" y="3986729"/>
                  <a:ext cx="280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B12D993-948A-63C0-6DD0-3E4EB036C8C5}"/>
                    </a:ext>
                  </a:extLst>
                </p14:cNvPr>
                <p14:cNvContentPartPr/>
                <p14:nvPr/>
              </p14:nvContentPartPr>
              <p14:xfrm>
                <a:off x="4117210" y="3848489"/>
                <a:ext cx="26640" cy="312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B12D993-948A-63C0-6DD0-3E4EB036C8C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08210" y="3839489"/>
                  <a:ext cx="442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A24EA53-6C40-9076-DDAA-0D2C2F81573A}"/>
                    </a:ext>
                  </a:extLst>
                </p14:cNvPr>
                <p14:cNvContentPartPr/>
                <p14:nvPr/>
              </p14:nvContentPartPr>
              <p14:xfrm>
                <a:off x="3947290" y="3772529"/>
                <a:ext cx="382680" cy="92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A24EA53-6C40-9076-DDAA-0D2C2F81573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38290" y="3763529"/>
                  <a:ext cx="400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57EEC94-18D3-ADDC-B0AD-52C0E9A9B1E8}"/>
                    </a:ext>
                  </a:extLst>
                </p14:cNvPr>
                <p14:cNvContentPartPr/>
                <p14:nvPr/>
              </p14:nvContentPartPr>
              <p14:xfrm>
                <a:off x="4256530" y="4150889"/>
                <a:ext cx="197280" cy="134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57EEC94-18D3-ADDC-B0AD-52C0E9A9B1E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47530" y="4142249"/>
                  <a:ext cx="21492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04CFFB2-BDD8-6268-1BB8-11661D95EE1B}"/>
              </a:ext>
            </a:extLst>
          </p:cNvPr>
          <p:cNvGrpSpPr/>
          <p:nvPr/>
        </p:nvGrpSpPr>
        <p:grpSpPr>
          <a:xfrm>
            <a:off x="4843330" y="3706289"/>
            <a:ext cx="1236600" cy="654120"/>
            <a:chOff x="4843330" y="3706289"/>
            <a:chExt cx="1236600" cy="65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FA55A21-6C2A-39BD-245E-545F173B7DB0}"/>
                    </a:ext>
                  </a:extLst>
                </p14:cNvPr>
                <p14:cNvContentPartPr/>
                <p14:nvPr/>
              </p14:nvContentPartPr>
              <p14:xfrm>
                <a:off x="4894090" y="3911489"/>
                <a:ext cx="20880" cy="156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FA55A21-6C2A-39BD-245E-545F173B7DB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85090" y="3902489"/>
                  <a:ext cx="38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7F9B199-84CB-CD20-EFCD-03319BCDE5FC}"/>
                    </a:ext>
                  </a:extLst>
                </p14:cNvPr>
                <p14:cNvContentPartPr/>
                <p14:nvPr/>
              </p14:nvContentPartPr>
              <p14:xfrm>
                <a:off x="4843330" y="3974489"/>
                <a:ext cx="163080" cy="19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7F9B199-84CB-CD20-EFCD-03319BCDE5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34330" y="3965489"/>
                  <a:ext cx="180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D1D0CA4-3E71-617F-4608-11EB7D5EA896}"/>
                    </a:ext>
                  </a:extLst>
                </p14:cNvPr>
                <p14:cNvContentPartPr/>
                <p14:nvPr/>
              </p14:nvContentPartPr>
              <p14:xfrm>
                <a:off x="5239330" y="3732929"/>
                <a:ext cx="147240" cy="468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D1D0CA4-3E71-617F-4608-11EB7D5EA89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30690" y="3724289"/>
                  <a:ext cx="1648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D86699F-DB56-8E38-AB48-821E7C1E3129}"/>
                    </a:ext>
                  </a:extLst>
                </p14:cNvPr>
                <p14:cNvContentPartPr/>
                <p14:nvPr/>
              </p14:nvContentPartPr>
              <p14:xfrm>
                <a:off x="5544970" y="3883409"/>
                <a:ext cx="31680" cy="268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D86699F-DB56-8E38-AB48-821E7C1E312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35970" y="3874409"/>
                  <a:ext cx="49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B5BAA50-2431-AFD7-8D96-B077E8D2979B}"/>
                    </a:ext>
                  </a:extLst>
                </p14:cNvPr>
                <p14:cNvContentPartPr/>
                <p14:nvPr/>
              </p14:nvContentPartPr>
              <p14:xfrm>
                <a:off x="5413930" y="3854249"/>
                <a:ext cx="288720" cy="70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B5BAA50-2431-AFD7-8D96-B077E8D2979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04930" y="3845609"/>
                  <a:ext cx="306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CD5202B-C89C-9C95-17E7-E9A2FFDB0635}"/>
                    </a:ext>
                  </a:extLst>
                </p14:cNvPr>
                <p14:cNvContentPartPr/>
                <p14:nvPr/>
              </p14:nvContentPartPr>
              <p14:xfrm>
                <a:off x="5623810" y="4174289"/>
                <a:ext cx="6480" cy="123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CD5202B-C89C-9C95-17E7-E9A2FFDB063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14810" y="4165289"/>
                  <a:ext cx="24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E855590-C71E-400A-054D-8294E98C8AE6}"/>
                    </a:ext>
                  </a:extLst>
                </p14:cNvPr>
                <p14:cNvContentPartPr/>
                <p14:nvPr/>
              </p14:nvContentPartPr>
              <p14:xfrm>
                <a:off x="5598250" y="4183649"/>
                <a:ext cx="148320" cy="176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E855590-C71E-400A-054D-8294E98C8AE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89250" y="4174649"/>
                  <a:ext cx="165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C1CCF36-83C0-799D-A211-A9FF4C4AB276}"/>
                    </a:ext>
                  </a:extLst>
                </p14:cNvPr>
                <p14:cNvContentPartPr/>
                <p14:nvPr/>
              </p14:nvContentPartPr>
              <p14:xfrm>
                <a:off x="5894890" y="3706289"/>
                <a:ext cx="185040" cy="639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C1CCF36-83C0-799D-A211-A9FF4C4AB2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85890" y="3697289"/>
                  <a:ext cx="202680" cy="65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E00BCA6-591D-C3CC-FBCE-BEFED5CFB604}"/>
              </a:ext>
            </a:extLst>
          </p:cNvPr>
          <p:cNvGrpSpPr/>
          <p:nvPr/>
        </p:nvGrpSpPr>
        <p:grpSpPr>
          <a:xfrm>
            <a:off x="9317410" y="132929"/>
            <a:ext cx="2711880" cy="893520"/>
            <a:chOff x="9317410" y="132929"/>
            <a:chExt cx="2711880" cy="89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C3717CF-77F2-3B0C-9328-4C441B6E54EC}"/>
                    </a:ext>
                  </a:extLst>
                </p14:cNvPr>
                <p14:cNvContentPartPr/>
                <p14:nvPr/>
              </p14:nvContentPartPr>
              <p14:xfrm>
                <a:off x="10506850" y="581489"/>
                <a:ext cx="1247040" cy="432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C3717CF-77F2-3B0C-9328-4C441B6E54E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98210" y="572849"/>
                  <a:ext cx="12646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B2690AD-1B42-C3C3-949C-9E51569EDAAC}"/>
                    </a:ext>
                  </a:extLst>
                </p14:cNvPr>
                <p14:cNvContentPartPr/>
                <p14:nvPr/>
              </p14:nvContentPartPr>
              <p14:xfrm>
                <a:off x="11690170" y="710369"/>
                <a:ext cx="339120" cy="316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B2690AD-1B42-C3C3-949C-9E51569EDAA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681170" y="701369"/>
                  <a:ext cx="3567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5486CE8-B612-0DEF-F374-9B26C067E72C}"/>
                    </a:ext>
                  </a:extLst>
                </p14:cNvPr>
                <p14:cNvContentPartPr/>
                <p14:nvPr/>
              </p14:nvContentPartPr>
              <p14:xfrm>
                <a:off x="9317410" y="132929"/>
                <a:ext cx="1225440" cy="462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5486CE8-B612-0DEF-F374-9B26C067E72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08770" y="123929"/>
                  <a:ext cx="12430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C79D146-46A0-5E6C-B970-E136F8011356}"/>
                    </a:ext>
                  </a:extLst>
                </p14:cNvPr>
                <p14:cNvContentPartPr/>
                <p14:nvPr/>
              </p14:nvContentPartPr>
              <p14:xfrm>
                <a:off x="10122010" y="299249"/>
                <a:ext cx="303120" cy="13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C79D146-46A0-5E6C-B970-E136F801135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13370" y="290609"/>
                  <a:ext cx="320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827CFB1-6FFC-ED09-FA60-6B54407E0548}"/>
                    </a:ext>
                  </a:extLst>
                </p14:cNvPr>
                <p14:cNvContentPartPr/>
                <p14:nvPr/>
              </p14:nvContentPartPr>
              <p14:xfrm>
                <a:off x="10638250" y="306449"/>
                <a:ext cx="1041120" cy="252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827CFB1-6FFC-ED09-FA60-6B54407E054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29250" y="297449"/>
                  <a:ext cx="10587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5BFF2F9-18B7-3FFA-7EE5-7379C63B3F4E}"/>
                    </a:ext>
                  </a:extLst>
                </p14:cNvPr>
                <p14:cNvContentPartPr/>
                <p14:nvPr/>
              </p14:nvContentPartPr>
              <p14:xfrm>
                <a:off x="11397130" y="309329"/>
                <a:ext cx="23040" cy="19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5BFF2F9-18B7-3FFA-7EE5-7379C63B3F4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88490" y="300689"/>
                  <a:ext cx="406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A9577EE-E5CB-334A-23E3-BA1133E534CF}"/>
              </a:ext>
            </a:extLst>
          </p:cNvPr>
          <p:cNvGrpSpPr/>
          <p:nvPr/>
        </p:nvGrpSpPr>
        <p:grpSpPr>
          <a:xfrm>
            <a:off x="6612370" y="3779729"/>
            <a:ext cx="3715200" cy="694800"/>
            <a:chOff x="6612370" y="3779729"/>
            <a:chExt cx="371520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3B6AF86-8A5D-DE59-896A-B07B179A0F28}"/>
                    </a:ext>
                  </a:extLst>
                </p14:cNvPr>
                <p14:cNvContentPartPr/>
                <p14:nvPr/>
              </p14:nvContentPartPr>
              <p14:xfrm>
                <a:off x="6612370" y="3981329"/>
                <a:ext cx="285840" cy="19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3B6AF86-8A5D-DE59-896A-B07B179A0F2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03730" y="3972689"/>
                  <a:ext cx="303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B0FCD18-2CA1-6097-DC18-DC2BC61E423F}"/>
                    </a:ext>
                  </a:extLst>
                </p14:cNvPr>
                <p14:cNvContentPartPr/>
                <p14:nvPr/>
              </p14:nvContentPartPr>
              <p14:xfrm>
                <a:off x="6614530" y="4039649"/>
                <a:ext cx="287280" cy="33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B0FCD18-2CA1-6097-DC18-DC2BC61E423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05890" y="4031009"/>
                  <a:ext cx="304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2125C03-062A-0BD9-4EEB-52E0892FF5C6}"/>
                    </a:ext>
                  </a:extLst>
                </p14:cNvPr>
                <p14:cNvContentPartPr/>
                <p14:nvPr/>
              </p14:nvContentPartPr>
              <p14:xfrm>
                <a:off x="7136170" y="3792329"/>
                <a:ext cx="175320" cy="444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2125C03-062A-0BD9-4EEB-52E0892FF5C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27530" y="3783689"/>
                  <a:ext cx="19296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5405432-0AC4-94BD-DC4B-16FABE232AE5}"/>
                    </a:ext>
                  </a:extLst>
                </p14:cNvPr>
                <p14:cNvContentPartPr/>
                <p14:nvPr/>
              </p14:nvContentPartPr>
              <p14:xfrm>
                <a:off x="7326610" y="3896729"/>
                <a:ext cx="287640" cy="304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5405432-0AC4-94BD-DC4B-16FABE232A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317970" y="3888089"/>
                  <a:ext cx="305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2D83FFF-581F-9756-7FD9-5E88E1635460}"/>
                    </a:ext>
                  </a:extLst>
                </p14:cNvPr>
                <p14:cNvContentPartPr/>
                <p14:nvPr/>
              </p14:nvContentPartPr>
              <p14:xfrm>
                <a:off x="7689850" y="4100129"/>
                <a:ext cx="152640" cy="328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2D83FFF-581F-9756-7FD9-5E88E163546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81210" y="4091489"/>
                  <a:ext cx="1702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0D14ECD-9EE8-2130-1715-33AB043F4B9F}"/>
                    </a:ext>
                  </a:extLst>
                </p14:cNvPr>
                <p14:cNvContentPartPr/>
                <p14:nvPr/>
              </p14:nvContentPartPr>
              <p14:xfrm>
                <a:off x="8000170" y="4087529"/>
                <a:ext cx="102600" cy="14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0D14ECD-9EE8-2130-1715-33AB043F4B9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91170" y="4078889"/>
                  <a:ext cx="120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ED60EF9-1399-D78F-2A35-C728DFC33A30}"/>
                    </a:ext>
                  </a:extLst>
                </p14:cNvPr>
                <p14:cNvContentPartPr/>
                <p14:nvPr/>
              </p14:nvContentPartPr>
              <p14:xfrm>
                <a:off x="8145250" y="3916169"/>
                <a:ext cx="314280" cy="302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ED60EF9-1399-D78F-2A35-C728DFC33A3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36610" y="3907169"/>
                  <a:ext cx="3319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E52EB6F-60DF-B80D-B42D-B6F746AF7F77}"/>
                    </a:ext>
                  </a:extLst>
                </p14:cNvPr>
                <p14:cNvContentPartPr/>
                <p14:nvPr/>
              </p14:nvContentPartPr>
              <p14:xfrm>
                <a:off x="8549170" y="4160609"/>
                <a:ext cx="8640" cy="162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E52EB6F-60DF-B80D-B42D-B6F746AF7F7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40170" y="4151609"/>
                  <a:ext cx="26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E01EF17-1FE8-9190-EB1A-6F1023E5FB26}"/>
                    </a:ext>
                  </a:extLst>
                </p14:cNvPr>
                <p14:cNvContentPartPr/>
                <p14:nvPr/>
              </p14:nvContentPartPr>
              <p14:xfrm>
                <a:off x="8531170" y="4176089"/>
                <a:ext cx="79920" cy="189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E01EF17-1FE8-9190-EB1A-6F1023E5FB2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22530" y="4167089"/>
                  <a:ext cx="97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1564BF0-D93D-E598-3BA1-6CDECF497974}"/>
                    </a:ext>
                  </a:extLst>
                </p14:cNvPr>
                <p14:cNvContentPartPr/>
                <p14:nvPr/>
              </p14:nvContentPartPr>
              <p14:xfrm>
                <a:off x="8703970" y="3779729"/>
                <a:ext cx="133200" cy="687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1564BF0-D93D-E598-3BA1-6CDECF49797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695330" y="3771089"/>
                  <a:ext cx="150840" cy="70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116DE67-E8C4-2857-8B7F-77BA6BE1D162}"/>
                    </a:ext>
                  </a:extLst>
                </p14:cNvPr>
                <p14:cNvContentPartPr/>
                <p14:nvPr/>
              </p14:nvContentPartPr>
              <p14:xfrm>
                <a:off x="8947330" y="4160609"/>
                <a:ext cx="150840" cy="117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116DE67-E8C4-2857-8B7F-77BA6BE1D16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38330" y="4151609"/>
                  <a:ext cx="168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8E1EEFB-1B8E-F78E-DABA-55A160A901C5}"/>
                    </a:ext>
                  </a:extLst>
                </p14:cNvPr>
                <p14:cNvContentPartPr/>
                <p14:nvPr/>
              </p14:nvContentPartPr>
              <p14:xfrm>
                <a:off x="9139930" y="3965489"/>
                <a:ext cx="129600" cy="176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8E1EEFB-1B8E-F78E-DABA-55A160A901C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130930" y="3956489"/>
                  <a:ext cx="147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39085B3-4EB6-4DDF-36BB-71BCA5ABB706}"/>
                    </a:ext>
                  </a:extLst>
                </p14:cNvPr>
                <p14:cNvContentPartPr/>
                <p14:nvPr/>
              </p14:nvContentPartPr>
              <p14:xfrm>
                <a:off x="9507130" y="4215329"/>
                <a:ext cx="275400" cy="10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39085B3-4EB6-4DDF-36BB-71BCA5ABB70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98490" y="4206329"/>
                  <a:ext cx="293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E34A895-7B81-5609-6C85-F5076E0540B8}"/>
                    </a:ext>
                  </a:extLst>
                </p14:cNvPr>
                <p14:cNvContentPartPr/>
                <p14:nvPr/>
              </p14:nvContentPartPr>
              <p14:xfrm>
                <a:off x="9919330" y="4009409"/>
                <a:ext cx="188640" cy="334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E34A895-7B81-5609-6C85-F5076E0540B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10330" y="4000769"/>
                  <a:ext cx="2062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5F89A64-A74A-7E19-57BF-3BED402DD236}"/>
                    </a:ext>
                  </a:extLst>
                </p14:cNvPr>
                <p14:cNvContentPartPr/>
                <p14:nvPr/>
              </p14:nvContentPartPr>
              <p14:xfrm>
                <a:off x="9998890" y="4187969"/>
                <a:ext cx="100440" cy="19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5F89A64-A74A-7E19-57BF-3BED402DD23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89890" y="4178969"/>
                  <a:ext cx="118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4F1585B-8145-899E-A39D-E3B16BC7F814}"/>
                    </a:ext>
                  </a:extLst>
                </p14:cNvPr>
                <p14:cNvContentPartPr/>
                <p14:nvPr/>
              </p14:nvContentPartPr>
              <p14:xfrm>
                <a:off x="10011850" y="4012649"/>
                <a:ext cx="227160" cy="11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4F1585B-8145-899E-A39D-E3B16BC7F81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02850" y="4003649"/>
                  <a:ext cx="244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7B20356-B55F-1076-A0C3-F21717757033}"/>
                    </a:ext>
                  </a:extLst>
                </p14:cNvPr>
                <p14:cNvContentPartPr/>
                <p14:nvPr/>
              </p14:nvContentPartPr>
              <p14:xfrm>
                <a:off x="10192930" y="4268969"/>
                <a:ext cx="134640" cy="205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7B20356-B55F-1076-A0C3-F2171775703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184290" y="4259969"/>
                  <a:ext cx="15228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1577C420-E0D6-ABE8-33DB-9067D975A905}"/>
                  </a:ext>
                </a:extLst>
              </p14:cNvPr>
              <p14:cNvContentPartPr/>
              <p14:nvPr/>
            </p14:nvContentPartPr>
            <p14:xfrm>
              <a:off x="9785410" y="4597289"/>
              <a:ext cx="653760" cy="1479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1577C420-E0D6-ABE8-33DB-9067D975A905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776410" y="4588649"/>
                <a:ext cx="67140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6C58BF0-FE66-09EE-3EA4-89E729293ED7}"/>
              </a:ext>
            </a:extLst>
          </p:cNvPr>
          <p:cNvGrpSpPr/>
          <p:nvPr/>
        </p:nvGrpSpPr>
        <p:grpSpPr>
          <a:xfrm>
            <a:off x="9691450" y="4911569"/>
            <a:ext cx="2167560" cy="307080"/>
            <a:chOff x="9691450" y="4911569"/>
            <a:chExt cx="216756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69351CE-FA81-A7C6-BE3C-E0938BAAD059}"/>
                    </a:ext>
                  </a:extLst>
                </p14:cNvPr>
                <p14:cNvContentPartPr/>
                <p14:nvPr/>
              </p14:nvContentPartPr>
              <p14:xfrm>
                <a:off x="9691450" y="4941449"/>
                <a:ext cx="251280" cy="72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69351CE-FA81-A7C6-BE3C-E0938BAAD05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682450" y="4932809"/>
                  <a:ext cx="268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140B2CC-56A2-1A09-9AE4-9841F8C3B338}"/>
                    </a:ext>
                  </a:extLst>
                </p14:cNvPr>
                <p14:cNvContentPartPr/>
                <p14:nvPr/>
              </p14:nvContentPartPr>
              <p14:xfrm>
                <a:off x="10010410" y="4911569"/>
                <a:ext cx="265680" cy="201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140B2CC-56A2-1A09-9AE4-9841F8C3B33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001770" y="4902929"/>
                  <a:ext cx="283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214A41E-4F14-E2F9-EC59-5469108A0B6D}"/>
                    </a:ext>
                  </a:extLst>
                </p14:cNvPr>
                <p14:cNvContentPartPr/>
                <p14:nvPr/>
              </p14:nvContentPartPr>
              <p14:xfrm>
                <a:off x="10475170" y="4951529"/>
                <a:ext cx="131040" cy="99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214A41E-4F14-E2F9-EC59-5469108A0B6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466530" y="4942889"/>
                  <a:ext cx="148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9E1CE32-75E6-89F9-6C61-7FFEF9E040C7}"/>
                    </a:ext>
                  </a:extLst>
                </p14:cNvPr>
                <p14:cNvContentPartPr/>
                <p14:nvPr/>
              </p14:nvContentPartPr>
              <p14:xfrm>
                <a:off x="10437730" y="4966289"/>
                <a:ext cx="182880" cy="53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9E1CE32-75E6-89F9-6C61-7FFEF9E040C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429090" y="4957289"/>
                  <a:ext cx="200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3C09004-FED3-57F7-EFC1-708C6B21B1F0}"/>
                    </a:ext>
                  </a:extLst>
                </p14:cNvPr>
                <p14:cNvContentPartPr/>
                <p14:nvPr/>
              </p14:nvContentPartPr>
              <p14:xfrm>
                <a:off x="10479850" y="5002289"/>
                <a:ext cx="217440" cy="12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3C09004-FED3-57F7-EFC1-708C6B21B1F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470850" y="4993289"/>
                  <a:ext cx="235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F007288-D56D-D67E-E5AA-609BB8FCB772}"/>
                    </a:ext>
                  </a:extLst>
                </p14:cNvPr>
                <p14:cNvContentPartPr/>
                <p14:nvPr/>
              </p14:nvContentPartPr>
              <p14:xfrm>
                <a:off x="10521250" y="4938569"/>
                <a:ext cx="21960" cy="178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F007288-D56D-D67E-E5AA-609BB8FCB77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12610" y="4929569"/>
                  <a:ext cx="39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02DEE2F-9448-8620-51E0-523B52BF5688}"/>
                    </a:ext>
                  </a:extLst>
                </p14:cNvPr>
                <p14:cNvContentPartPr/>
                <p14:nvPr/>
              </p14:nvContentPartPr>
              <p14:xfrm>
                <a:off x="10718890" y="4932089"/>
                <a:ext cx="41040" cy="218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02DEE2F-9448-8620-51E0-523B52BF568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710250" y="4923089"/>
                  <a:ext cx="58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22907F7-383B-97DA-EABF-6B0DE7C2BC83}"/>
                    </a:ext>
                  </a:extLst>
                </p14:cNvPr>
                <p14:cNvContentPartPr/>
                <p14:nvPr/>
              </p14:nvContentPartPr>
              <p14:xfrm>
                <a:off x="9962170" y="5002649"/>
                <a:ext cx="291240" cy="38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22907F7-383B-97DA-EABF-6B0DE7C2BC8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953170" y="4993649"/>
                  <a:ext cx="308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115B2E-CE78-950F-DC9D-EAE870A9CB38}"/>
                    </a:ext>
                  </a:extLst>
                </p14:cNvPr>
                <p14:cNvContentPartPr/>
                <p14:nvPr/>
              </p14:nvContentPartPr>
              <p14:xfrm>
                <a:off x="10778290" y="4949729"/>
                <a:ext cx="224280" cy="193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115B2E-CE78-950F-DC9D-EAE870A9CB3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769290" y="4940729"/>
                  <a:ext cx="241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E14ABF0-0AEC-C04E-CE62-C543E76681B5}"/>
                    </a:ext>
                  </a:extLst>
                </p14:cNvPr>
                <p14:cNvContentPartPr/>
                <p14:nvPr/>
              </p14:nvContentPartPr>
              <p14:xfrm>
                <a:off x="11073490" y="5095889"/>
                <a:ext cx="47520" cy="36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E14ABF0-0AEC-C04E-CE62-C543E76681B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064850" y="5087249"/>
                  <a:ext cx="65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B3C3537-2502-78B0-0640-2C292573DC79}"/>
                    </a:ext>
                  </a:extLst>
                </p14:cNvPr>
                <p14:cNvContentPartPr/>
                <p14:nvPr/>
              </p14:nvContentPartPr>
              <p14:xfrm>
                <a:off x="11193370" y="4933169"/>
                <a:ext cx="111960" cy="260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B3C3537-2502-78B0-0640-2C292573DC7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184730" y="4924169"/>
                  <a:ext cx="129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FA642D0-EEAD-D2C7-1FB7-8E777BAE2427}"/>
                    </a:ext>
                  </a:extLst>
                </p14:cNvPr>
                <p14:cNvContentPartPr/>
                <p14:nvPr/>
              </p14:nvContentPartPr>
              <p14:xfrm>
                <a:off x="11339890" y="5037209"/>
                <a:ext cx="182880" cy="149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FA642D0-EEAD-D2C7-1FB7-8E777BAE242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330890" y="5028569"/>
                  <a:ext cx="200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DDFBAC5-D678-174D-D968-7B892BFFC662}"/>
                    </a:ext>
                  </a:extLst>
                </p14:cNvPr>
                <p14:cNvContentPartPr/>
                <p14:nvPr/>
              </p14:nvContentPartPr>
              <p14:xfrm>
                <a:off x="11640130" y="4948649"/>
                <a:ext cx="218880" cy="270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DDFBAC5-D678-174D-D968-7B892BFFC66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631490" y="4940009"/>
                  <a:ext cx="2365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105FAA9-543D-3474-E519-B0B8A7C0AA14}"/>
                    </a:ext>
                  </a:extLst>
                </p14:cNvPr>
                <p14:cNvContentPartPr/>
                <p14:nvPr/>
              </p14:nvContentPartPr>
              <p14:xfrm>
                <a:off x="10502530" y="4927049"/>
                <a:ext cx="90360" cy="147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105FAA9-543D-3474-E519-B0B8A7C0AA1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493890" y="4918409"/>
                  <a:ext cx="108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CEA7F7A-7A05-5C41-2BA3-69AFBAF989CB}"/>
                    </a:ext>
                  </a:extLst>
                </p14:cNvPr>
                <p14:cNvContentPartPr/>
                <p14:nvPr/>
              </p14:nvContentPartPr>
              <p14:xfrm>
                <a:off x="10473010" y="4947569"/>
                <a:ext cx="142920" cy="141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CEA7F7A-7A05-5C41-2BA3-69AFBAF989C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64370" y="4938929"/>
                  <a:ext cx="160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1D3317B-D61A-BCF7-2C28-A4C91A804013}"/>
                    </a:ext>
                  </a:extLst>
                </p14:cNvPr>
                <p14:cNvContentPartPr/>
                <p14:nvPr/>
              </p14:nvContentPartPr>
              <p14:xfrm>
                <a:off x="10447090" y="4946489"/>
                <a:ext cx="258840" cy="137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1D3317B-D61A-BCF7-2C28-A4C91A80401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438090" y="4937489"/>
                  <a:ext cx="276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E1D8DAA-03E4-ADE7-BD4D-31606881BAD1}"/>
                    </a:ext>
                  </a:extLst>
                </p14:cNvPr>
                <p14:cNvContentPartPr/>
                <p14:nvPr/>
              </p14:nvContentPartPr>
              <p14:xfrm>
                <a:off x="10559050" y="4923089"/>
                <a:ext cx="21240" cy="186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E1D8DAA-03E4-ADE7-BD4D-31606881BAD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50410" y="4914089"/>
                  <a:ext cx="38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6B07CC7-F910-CEDD-A236-3C077CCF8984}"/>
                    </a:ext>
                  </a:extLst>
                </p14:cNvPr>
                <p14:cNvContentPartPr/>
                <p14:nvPr/>
              </p14:nvContentPartPr>
              <p14:xfrm>
                <a:off x="10390930" y="4996169"/>
                <a:ext cx="105480" cy="14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6B07CC7-F910-CEDD-A236-3C077CCF898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81930" y="4987169"/>
                  <a:ext cx="1231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9C02AB8-BDC2-9A30-C286-5AA0F4231967}"/>
                  </a:ext>
                </a:extLst>
              </p14:cNvPr>
              <p14:cNvContentPartPr/>
              <p14:nvPr/>
            </p14:nvContentPartPr>
            <p14:xfrm>
              <a:off x="9617650" y="5359049"/>
              <a:ext cx="1134360" cy="3834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9C02AB8-BDC2-9A30-C286-5AA0F423196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9608650" y="5350409"/>
                <a:ext cx="1152000" cy="40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D10BDF68-46DA-06EF-22BA-D5E72AA93094}"/>
              </a:ext>
            </a:extLst>
          </p:cNvPr>
          <p:cNvGrpSpPr/>
          <p:nvPr/>
        </p:nvGrpSpPr>
        <p:grpSpPr>
          <a:xfrm>
            <a:off x="9414610" y="5768729"/>
            <a:ext cx="1756800" cy="435960"/>
            <a:chOff x="9414610" y="5768729"/>
            <a:chExt cx="175680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AB42FBE-DA0E-B49F-92B1-4D5EA71E12E5}"/>
                    </a:ext>
                  </a:extLst>
                </p14:cNvPr>
                <p14:cNvContentPartPr/>
                <p14:nvPr/>
              </p14:nvContentPartPr>
              <p14:xfrm>
                <a:off x="9414610" y="5768729"/>
                <a:ext cx="1756800" cy="435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AB42FBE-DA0E-B49F-92B1-4D5EA71E12E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05610" y="5759729"/>
                  <a:ext cx="17744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F5FF1B8-345B-8D3C-60AB-89DB0D2957DD}"/>
                    </a:ext>
                  </a:extLst>
                </p14:cNvPr>
                <p14:cNvContentPartPr/>
                <p14:nvPr/>
              </p14:nvContentPartPr>
              <p14:xfrm>
                <a:off x="10557610" y="5915969"/>
                <a:ext cx="445320" cy="4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F5FF1B8-345B-8D3C-60AB-89DB0D2957D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48610" y="5906969"/>
                  <a:ext cx="4629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966F408-0E56-6B1A-C5E0-2AFF59ACEEE1}"/>
              </a:ext>
            </a:extLst>
          </p:cNvPr>
          <p:cNvGrpSpPr/>
          <p:nvPr/>
        </p:nvGrpSpPr>
        <p:grpSpPr>
          <a:xfrm>
            <a:off x="660850" y="4732649"/>
            <a:ext cx="1234800" cy="438120"/>
            <a:chOff x="660850" y="4732649"/>
            <a:chExt cx="123480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9A7F56D-E4EC-CF49-F102-972030F33119}"/>
                    </a:ext>
                  </a:extLst>
                </p14:cNvPr>
                <p14:cNvContentPartPr/>
                <p14:nvPr/>
              </p14:nvContentPartPr>
              <p14:xfrm>
                <a:off x="660850" y="4732649"/>
                <a:ext cx="1234800" cy="438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9A7F56D-E4EC-CF49-F102-972030F3311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2210" y="4724009"/>
                  <a:ext cx="12524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59BBDDF-F3FF-077A-83D7-E73B168E0F32}"/>
                    </a:ext>
                  </a:extLst>
                </p14:cNvPr>
                <p14:cNvContentPartPr/>
                <p14:nvPr/>
              </p14:nvContentPartPr>
              <p14:xfrm>
                <a:off x="1351690" y="4898609"/>
                <a:ext cx="356400" cy="53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59BBDDF-F3FF-077A-83D7-E73B168E0F3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342690" y="4889609"/>
                  <a:ext cx="37404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E60563C-64F5-C548-EDD4-DA5D80FB8B14}"/>
              </a:ext>
            </a:extLst>
          </p:cNvPr>
          <p:cNvGrpSpPr/>
          <p:nvPr/>
        </p:nvGrpSpPr>
        <p:grpSpPr>
          <a:xfrm>
            <a:off x="2248090" y="4859729"/>
            <a:ext cx="2118240" cy="534960"/>
            <a:chOff x="2248090" y="4859729"/>
            <a:chExt cx="211824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E0589E9-DC37-049C-611F-CF793F2BB330}"/>
                    </a:ext>
                  </a:extLst>
                </p14:cNvPr>
                <p14:cNvContentPartPr/>
                <p14:nvPr/>
              </p14:nvContentPartPr>
              <p14:xfrm>
                <a:off x="2248090" y="4859729"/>
                <a:ext cx="1193040" cy="534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E0589E9-DC37-049C-611F-CF793F2BB33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239450" y="4850729"/>
                  <a:ext cx="121068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CA1E5EB-A132-5304-9E56-224D97C7F991}"/>
                    </a:ext>
                  </a:extLst>
                </p14:cNvPr>
                <p14:cNvContentPartPr/>
                <p14:nvPr/>
              </p14:nvContentPartPr>
              <p14:xfrm>
                <a:off x="2740210" y="4951889"/>
                <a:ext cx="375480" cy="29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CA1E5EB-A132-5304-9E56-224D97C7F99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31570" y="4942889"/>
                  <a:ext cx="393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EA8371A-7F65-C083-6623-54269EF18CE8}"/>
                    </a:ext>
                  </a:extLst>
                </p14:cNvPr>
                <p14:cNvContentPartPr/>
                <p14:nvPr/>
              </p14:nvContentPartPr>
              <p14:xfrm>
                <a:off x="3710770" y="5022449"/>
                <a:ext cx="655560" cy="184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EA8371A-7F65-C083-6623-54269EF18CE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702130" y="5013449"/>
                  <a:ext cx="6732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6D180C8C-6A33-1FC8-C8C3-F0E5DD898591}"/>
              </a:ext>
            </a:extLst>
          </p:cNvPr>
          <p:cNvGrpSpPr/>
          <p:nvPr/>
        </p:nvGrpSpPr>
        <p:grpSpPr>
          <a:xfrm>
            <a:off x="4619050" y="4905809"/>
            <a:ext cx="3572280" cy="517320"/>
            <a:chOff x="4619050" y="4905809"/>
            <a:chExt cx="357228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52711B1-884C-C246-2444-4970A4386BE2}"/>
                    </a:ext>
                  </a:extLst>
                </p14:cNvPr>
                <p14:cNvContentPartPr/>
                <p14:nvPr/>
              </p14:nvContentPartPr>
              <p14:xfrm>
                <a:off x="4619050" y="5099489"/>
                <a:ext cx="1189800" cy="114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52711B1-884C-C246-2444-4970A4386BE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10410" y="5090489"/>
                  <a:ext cx="1207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C7C8D64-F9FF-9468-2A7C-12135CEE2029}"/>
                    </a:ext>
                  </a:extLst>
                </p14:cNvPr>
                <p14:cNvContentPartPr/>
                <p14:nvPr/>
              </p14:nvContentPartPr>
              <p14:xfrm>
                <a:off x="6124570" y="4905809"/>
                <a:ext cx="420840" cy="517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C7C8D64-F9FF-9468-2A7C-12135CEE202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15570" y="4896809"/>
                  <a:ext cx="4384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8705F4D-D1C8-031D-D435-B1FC7578B3B5}"/>
                    </a:ext>
                  </a:extLst>
                </p14:cNvPr>
                <p14:cNvContentPartPr/>
                <p14:nvPr/>
              </p14:nvContentPartPr>
              <p14:xfrm>
                <a:off x="6341650" y="4953689"/>
                <a:ext cx="37440" cy="10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8705F4D-D1C8-031D-D435-B1FC7578B3B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332650" y="4944689"/>
                  <a:ext cx="55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ED5937D-7AF4-D03D-63A7-19BBAE53CAE0}"/>
                    </a:ext>
                  </a:extLst>
                </p14:cNvPr>
                <p14:cNvContentPartPr/>
                <p14:nvPr/>
              </p14:nvContentPartPr>
              <p14:xfrm>
                <a:off x="6887050" y="4975289"/>
                <a:ext cx="403200" cy="300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ED5937D-7AF4-D03D-63A7-19BBAE53CAE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878050" y="4966289"/>
                  <a:ext cx="420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15B4D70-6350-5994-6600-A768748F735D}"/>
                    </a:ext>
                  </a:extLst>
                </p14:cNvPr>
                <p14:cNvContentPartPr/>
                <p14:nvPr/>
              </p14:nvContentPartPr>
              <p14:xfrm>
                <a:off x="7062370" y="5189129"/>
                <a:ext cx="55800" cy="105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15B4D70-6350-5994-6600-A768748F735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53370" y="5180129"/>
                  <a:ext cx="73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2DB7935-C1FD-0B47-6462-AEBE43CA365C}"/>
                    </a:ext>
                  </a:extLst>
                </p14:cNvPr>
                <p14:cNvContentPartPr/>
                <p14:nvPr/>
              </p14:nvContentPartPr>
              <p14:xfrm>
                <a:off x="7232290" y="5263289"/>
                <a:ext cx="114480" cy="118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2DB7935-C1FD-0B47-6462-AEBE43CA365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223650" y="5254289"/>
                  <a:ext cx="132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D4E88CB-9849-7C85-7CE5-DBB860C11F82}"/>
                    </a:ext>
                  </a:extLst>
                </p14:cNvPr>
                <p14:cNvContentPartPr/>
                <p14:nvPr/>
              </p14:nvContentPartPr>
              <p14:xfrm>
                <a:off x="7394290" y="5282009"/>
                <a:ext cx="163080" cy="108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D4E88CB-9849-7C85-7CE5-DBB860C11F8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385290" y="5273369"/>
                  <a:ext cx="180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571C370-E8A1-F69C-9FE1-DF4ABE70A946}"/>
                    </a:ext>
                  </a:extLst>
                </p14:cNvPr>
                <p14:cNvContentPartPr/>
                <p14:nvPr/>
              </p14:nvContentPartPr>
              <p14:xfrm>
                <a:off x="7722610" y="5105249"/>
                <a:ext cx="184320" cy="155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571C370-E8A1-F69C-9FE1-DF4ABE70A94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713970" y="5096609"/>
                  <a:ext cx="201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C04C845-9E6E-822E-50E7-7DC2B3501BD2}"/>
                    </a:ext>
                  </a:extLst>
                </p14:cNvPr>
                <p14:cNvContentPartPr/>
                <p14:nvPr/>
              </p14:nvContentPartPr>
              <p14:xfrm>
                <a:off x="7990810" y="5164649"/>
                <a:ext cx="200520" cy="138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C04C845-9E6E-822E-50E7-7DC2B3501BD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981810" y="5156009"/>
                  <a:ext cx="21816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699289B8-1292-4E17-2FD9-CD64946D0294}"/>
                  </a:ext>
                </a:extLst>
              </p14:cNvPr>
              <p14:cNvContentPartPr/>
              <p14:nvPr/>
            </p14:nvContentPartPr>
            <p14:xfrm>
              <a:off x="3229090" y="168929"/>
              <a:ext cx="4879080" cy="4446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699289B8-1292-4E17-2FD9-CD64946D0294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175090" y="60929"/>
                <a:ext cx="4986720" cy="66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65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90B042D-D6C0-4000-270A-4DC5133BA7C3}"/>
              </a:ext>
            </a:extLst>
          </p:cNvPr>
          <p:cNvGrpSpPr/>
          <p:nvPr/>
        </p:nvGrpSpPr>
        <p:grpSpPr>
          <a:xfrm>
            <a:off x="958930" y="139769"/>
            <a:ext cx="590400" cy="434880"/>
            <a:chOff x="958930" y="139769"/>
            <a:chExt cx="59040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101AB78-9A20-0F2B-5BF3-618D14DCA616}"/>
                    </a:ext>
                  </a:extLst>
                </p14:cNvPr>
                <p14:cNvContentPartPr/>
                <p14:nvPr/>
              </p14:nvContentPartPr>
              <p14:xfrm>
                <a:off x="1002130" y="236609"/>
                <a:ext cx="88920" cy="304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101AB78-9A20-0F2B-5BF3-618D14DCA61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3490" y="227969"/>
                  <a:ext cx="1065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0B288A1-2286-9DD0-7505-8E53291A0D73}"/>
                    </a:ext>
                  </a:extLst>
                </p14:cNvPr>
                <p14:cNvContentPartPr/>
                <p14:nvPr/>
              </p14:nvContentPartPr>
              <p14:xfrm>
                <a:off x="958930" y="208889"/>
                <a:ext cx="234720" cy="89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0B288A1-2286-9DD0-7505-8E53291A0D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9930" y="200249"/>
                  <a:ext cx="252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2117349-46ED-EE61-0D74-183D16204E9A}"/>
                    </a:ext>
                  </a:extLst>
                </p14:cNvPr>
                <p14:cNvContentPartPr/>
                <p14:nvPr/>
              </p14:nvContentPartPr>
              <p14:xfrm>
                <a:off x="1180690" y="139769"/>
                <a:ext cx="368640" cy="434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2117349-46ED-EE61-0D74-183D16204E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1690" y="130769"/>
                  <a:ext cx="386280" cy="45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E978D6-CCF6-8E44-B336-37E9E7C0E38A}"/>
              </a:ext>
            </a:extLst>
          </p:cNvPr>
          <p:cNvGrpSpPr/>
          <p:nvPr/>
        </p:nvGrpSpPr>
        <p:grpSpPr>
          <a:xfrm>
            <a:off x="1932010" y="179009"/>
            <a:ext cx="918000" cy="412200"/>
            <a:chOff x="1932010" y="179009"/>
            <a:chExt cx="91800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CD6ACEC-E2FA-2151-3C76-47EAC56278DD}"/>
                    </a:ext>
                  </a:extLst>
                </p14:cNvPr>
                <p14:cNvContentPartPr/>
                <p14:nvPr/>
              </p14:nvContentPartPr>
              <p14:xfrm>
                <a:off x="1932010" y="179009"/>
                <a:ext cx="261360" cy="344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CD6ACEC-E2FA-2151-3C76-47EAC56278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3370" y="170009"/>
                  <a:ext cx="2790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FF3603-3022-42F1-313B-51724B4F3A26}"/>
                    </a:ext>
                  </a:extLst>
                </p14:cNvPr>
                <p14:cNvContentPartPr/>
                <p14:nvPr/>
              </p14:nvContentPartPr>
              <p14:xfrm>
                <a:off x="2266450" y="329129"/>
                <a:ext cx="171360" cy="30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FF3603-3022-42F1-313B-51724B4F3A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57810" y="320129"/>
                  <a:ext cx="189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43A202-AAA9-74DD-77F4-734812D6386F}"/>
                    </a:ext>
                  </a:extLst>
                </p14:cNvPr>
                <p14:cNvContentPartPr/>
                <p14:nvPr/>
              </p14:nvContentPartPr>
              <p14:xfrm>
                <a:off x="2600530" y="222929"/>
                <a:ext cx="60480" cy="368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43A202-AAA9-74DD-77F4-734812D638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91890" y="214289"/>
                  <a:ext cx="781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66DD4A3-0F31-4111-6A7B-49534F8027F0}"/>
                    </a:ext>
                  </a:extLst>
                </p14:cNvPr>
                <p14:cNvContentPartPr/>
                <p14:nvPr/>
              </p14:nvContentPartPr>
              <p14:xfrm>
                <a:off x="2369050" y="295649"/>
                <a:ext cx="90000" cy="136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66DD4A3-0F31-4111-6A7B-49534F8027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0410" y="286649"/>
                  <a:ext cx="107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F3CF0DE-B2BF-6CBA-8B54-ADDDDB16EB16}"/>
                    </a:ext>
                  </a:extLst>
                </p14:cNvPr>
                <p14:cNvContentPartPr/>
                <p14:nvPr/>
              </p14:nvContentPartPr>
              <p14:xfrm>
                <a:off x="2586850" y="191969"/>
                <a:ext cx="263160" cy="187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F3CF0DE-B2BF-6CBA-8B54-ADDDDB16EB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77850" y="182969"/>
                  <a:ext cx="2808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D935E4-8B6E-E330-8496-C33C6AE3DAF1}"/>
              </a:ext>
            </a:extLst>
          </p:cNvPr>
          <p:cNvGrpSpPr/>
          <p:nvPr/>
        </p:nvGrpSpPr>
        <p:grpSpPr>
          <a:xfrm>
            <a:off x="6374050" y="103409"/>
            <a:ext cx="3656520" cy="421200"/>
            <a:chOff x="6374050" y="103409"/>
            <a:chExt cx="365652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66A740-743A-8D03-8823-7BB911576DF2}"/>
                    </a:ext>
                  </a:extLst>
                </p14:cNvPr>
                <p14:cNvContentPartPr/>
                <p14:nvPr/>
              </p14:nvContentPartPr>
              <p14:xfrm>
                <a:off x="6374050" y="153089"/>
                <a:ext cx="1407960" cy="371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66A740-743A-8D03-8823-7BB911576D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65410" y="144089"/>
                  <a:ext cx="14256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2B57CE-AE48-D7A7-6977-8E02F017E21B}"/>
                    </a:ext>
                  </a:extLst>
                </p14:cNvPr>
                <p14:cNvContentPartPr/>
                <p14:nvPr/>
              </p14:nvContentPartPr>
              <p14:xfrm>
                <a:off x="7888930" y="306809"/>
                <a:ext cx="450000" cy="153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2B57CE-AE48-D7A7-6977-8E02F017E21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80290" y="298169"/>
                  <a:ext cx="467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81D489-54A4-90BD-723F-D2FE51AAA257}"/>
                    </a:ext>
                  </a:extLst>
                </p14:cNvPr>
                <p14:cNvContentPartPr/>
                <p14:nvPr/>
              </p14:nvContentPartPr>
              <p14:xfrm>
                <a:off x="8158570" y="157049"/>
                <a:ext cx="29520" cy="26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81D489-54A4-90BD-723F-D2FE51AAA2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49570" y="148049"/>
                  <a:ext cx="47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0A885C9-94EF-9A25-4B2E-6C0FA143BC39}"/>
                    </a:ext>
                  </a:extLst>
                </p14:cNvPr>
                <p14:cNvContentPartPr/>
                <p14:nvPr/>
              </p14:nvContentPartPr>
              <p14:xfrm>
                <a:off x="8575090" y="103409"/>
                <a:ext cx="1455480" cy="383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0A885C9-94EF-9A25-4B2E-6C0FA143BC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66090" y="94769"/>
                  <a:ext cx="14731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8E3D8EC-44CD-31AE-B917-2C99DBA2C557}"/>
                    </a:ext>
                  </a:extLst>
                </p14:cNvPr>
                <p14:cNvContentPartPr/>
                <p14:nvPr/>
              </p14:nvContentPartPr>
              <p14:xfrm>
                <a:off x="9771010" y="269369"/>
                <a:ext cx="25920" cy="1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8E3D8EC-44CD-31AE-B917-2C99DBA2C5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762010" y="260729"/>
                  <a:ext cx="43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99B7537-3017-2CE0-AE16-C3A8717CDD49}"/>
                    </a:ext>
                  </a:extLst>
                </p14:cNvPr>
                <p14:cNvContentPartPr/>
                <p14:nvPr/>
              </p14:nvContentPartPr>
              <p14:xfrm>
                <a:off x="8769130" y="273689"/>
                <a:ext cx="1002240" cy="3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99B7537-3017-2CE0-AE16-C3A8717CDD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60490" y="264689"/>
                  <a:ext cx="10198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6B0B27D-1FC4-E327-6488-CFD5A5795D0B}"/>
              </a:ext>
            </a:extLst>
          </p:cNvPr>
          <p:cNvGrpSpPr/>
          <p:nvPr/>
        </p:nvGrpSpPr>
        <p:grpSpPr>
          <a:xfrm>
            <a:off x="1101850" y="728009"/>
            <a:ext cx="8397360" cy="795600"/>
            <a:chOff x="1101850" y="728009"/>
            <a:chExt cx="8397360" cy="79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28D46CE-CF39-4CB3-25B1-537BDD8616BF}"/>
                    </a:ext>
                  </a:extLst>
                </p14:cNvPr>
                <p14:cNvContentPartPr/>
                <p14:nvPr/>
              </p14:nvContentPartPr>
              <p14:xfrm>
                <a:off x="1101850" y="908369"/>
                <a:ext cx="570600" cy="398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28D46CE-CF39-4CB3-25B1-537BDD8616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3210" y="899369"/>
                  <a:ext cx="5882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3668989-7270-D5B7-FD02-C1B230C828CE}"/>
                    </a:ext>
                  </a:extLst>
                </p14:cNvPr>
                <p14:cNvContentPartPr/>
                <p14:nvPr/>
              </p14:nvContentPartPr>
              <p14:xfrm>
                <a:off x="1529170" y="1064969"/>
                <a:ext cx="237240" cy="21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3668989-7270-D5B7-FD02-C1B230C828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20530" y="1055969"/>
                  <a:ext cx="254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E98A347-1487-5DC6-4FDD-03302A09D9BD}"/>
                    </a:ext>
                  </a:extLst>
                </p14:cNvPr>
                <p14:cNvContentPartPr/>
                <p14:nvPr/>
              </p14:nvContentPartPr>
              <p14:xfrm>
                <a:off x="1917250" y="861929"/>
                <a:ext cx="463320" cy="407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E98A347-1487-5DC6-4FDD-03302A09D9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08250" y="853289"/>
                  <a:ext cx="4809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A43A90-6F51-0ACD-5F4F-481156AA5EC6}"/>
                    </a:ext>
                  </a:extLst>
                </p14:cNvPr>
                <p14:cNvContentPartPr/>
                <p14:nvPr/>
              </p14:nvContentPartPr>
              <p14:xfrm>
                <a:off x="2192290" y="1037609"/>
                <a:ext cx="256320" cy="1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A43A90-6F51-0ACD-5F4F-481156AA5EC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83650" y="1028969"/>
                  <a:ext cx="273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8C613F9-CDF9-D45C-CE2C-E034334E86AC}"/>
                    </a:ext>
                  </a:extLst>
                </p14:cNvPr>
                <p14:cNvContentPartPr/>
                <p14:nvPr/>
              </p14:nvContentPartPr>
              <p14:xfrm>
                <a:off x="2117050" y="925649"/>
                <a:ext cx="34560" cy="25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8C613F9-CDF9-D45C-CE2C-E034334E86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08410" y="916649"/>
                  <a:ext cx="52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B472EDB-9AFE-F7E1-5302-9B01D412F673}"/>
                    </a:ext>
                  </a:extLst>
                </p14:cNvPr>
                <p14:cNvContentPartPr/>
                <p14:nvPr/>
              </p14:nvContentPartPr>
              <p14:xfrm>
                <a:off x="5281090" y="1014929"/>
                <a:ext cx="914040" cy="508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B472EDB-9AFE-F7E1-5302-9B01D412F6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72450" y="1005929"/>
                  <a:ext cx="9316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0F61721-0F22-DFE3-94BB-E27D61FF2310}"/>
                    </a:ext>
                  </a:extLst>
                </p14:cNvPr>
                <p14:cNvContentPartPr/>
                <p14:nvPr/>
              </p14:nvContentPartPr>
              <p14:xfrm>
                <a:off x="5888050" y="955529"/>
                <a:ext cx="14760" cy="23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0F61721-0F22-DFE3-94BB-E27D61FF231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79410" y="946529"/>
                  <a:ext cx="32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138C188-F1B5-444D-7CB6-6EB023230FCB}"/>
                    </a:ext>
                  </a:extLst>
                </p14:cNvPr>
                <p14:cNvContentPartPr/>
                <p14:nvPr/>
              </p14:nvContentPartPr>
              <p14:xfrm>
                <a:off x="6546130" y="1079369"/>
                <a:ext cx="272880" cy="169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138C188-F1B5-444D-7CB6-6EB023230F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37490" y="1070729"/>
                  <a:ext cx="290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CAF269-508D-B85F-5C28-F52B66EB4EE9}"/>
                    </a:ext>
                  </a:extLst>
                </p14:cNvPr>
                <p14:cNvContentPartPr/>
                <p14:nvPr/>
              </p14:nvContentPartPr>
              <p14:xfrm>
                <a:off x="7168210" y="821969"/>
                <a:ext cx="118800" cy="148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CAF269-508D-B85F-5C28-F52B66EB4EE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59210" y="812969"/>
                  <a:ext cx="136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BA9AA86-BD5B-AA61-5BF3-9F749030BFDC}"/>
                    </a:ext>
                  </a:extLst>
                </p14:cNvPr>
                <p14:cNvContentPartPr/>
                <p14:nvPr/>
              </p14:nvContentPartPr>
              <p14:xfrm>
                <a:off x="7352890" y="811889"/>
                <a:ext cx="61920" cy="147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BA9AA86-BD5B-AA61-5BF3-9F749030BFD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44250" y="802889"/>
                  <a:ext cx="79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4098C80-920C-30B8-762C-D2C82868212B}"/>
                    </a:ext>
                  </a:extLst>
                </p14:cNvPr>
                <p14:cNvContentPartPr/>
                <p14:nvPr/>
              </p14:nvContentPartPr>
              <p14:xfrm>
                <a:off x="7390690" y="810449"/>
                <a:ext cx="1695600" cy="696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4098C80-920C-30B8-762C-D2C8286821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82050" y="801809"/>
                  <a:ext cx="171324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3C43B5-4BE7-3386-C189-D3C68A53ED40}"/>
                    </a:ext>
                  </a:extLst>
                </p14:cNvPr>
                <p14:cNvContentPartPr/>
                <p14:nvPr/>
              </p14:nvContentPartPr>
              <p14:xfrm>
                <a:off x="8940850" y="964529"/>
                <a:ext cx="239760" cy="17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3C43B5-4BE7-3386-C189-D3C68A53ED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31850" y="955529"/>
                  <a:ext cx="257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902709-D7C3-C678-ABBF-417068C222C9}"/>
                    </a:ext>
                  </a:extLst>
                </p14:cNvPr>
                <p14:cNvContentPartPr/>
                <p14:nvPr/>
              </p14:nvContentPartPr>
              <p14:xfrm>
                <a:off x="7898290" y="962729"/>
                <a:ext cx="387360" cy="63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902709-D7C3-C678-ABBF-417068C222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89650" y="953729"/>
                  <a:ext cx="405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C7B6589-3BBA-0E2F-159D-9A3549BE1EC8}"/>
                    </a:ext>
                  </a:extLst>
                </p14:cNvPr>
                <p14:cNvContentPartPr/>
                <p14:nvPr/>
              </p14:nvContentPartPr>
              <p14:xfrm>
                <a:off x="9283210" y="758609"/>
                <a:ext cx="36360" cy="102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C7B6589-3BBA-0E2F-159D-9A3549BE1EC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74570" y="749609"/>
                  <a:ext cx="54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9F5F3AE-E787-642D-1A69-711F1F753BF1}"/>
                    </a:ext>
                  </a:extLst>
                </p14:cNvPr>
                <p14:cNvContentPartPr/>
                <p14:nvPr/>
              </p14:nvContentPartPr>
              <p14:xfrm>
                <a:off x="9448450" y="728009"/>
                <a:ext cx="50760" cy="131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9F5F3AE-E787-642D-1A69-711F1F753B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39810" y="719369"/>
                  <a:ext cx="68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8D46E1D-3A0F-196D-24C8-854E6B55BB50}"/>
                    </a:ext>
                  </a:extLst>
                </p14:cNvPr>
                <p14:cNvContentPartPr/>
                <p14:nvPr/>
              </p14:nvContentPartPr>
              <p14:xfrm>
                <a:off x="9320650" y="1267649"/>
                <a:ext cx="13680" cy="11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8D46E1D-3A0F-196D-24C8-854E6B55BB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11650" y="1258649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6303BED-CEFA-14D8-B885-4C18B7E40D10}"/>
              </a:ext>
            </a:extLst>
          </p:cNvPr>
          <p:cNvGrpSpPr/>
          <p:nvPr/>
        </p:nvGrpSpPr>
        <p:grpSpPr>
          <a:xfrm>
            <a:off x="2913370" y="1664729"/>
            <a:ext cx="947880" cy="618480"/>
            <a:chOff x="2913370" y="1664729"/>
            <a:chExt cx="94788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A4BF488-7DDB-394C-1396-C47DC0E877DF}"/>
                    </a:ext>
                  </a:extLst>
                </p14:cNvPr>
                <p14:cNvContentPartPr/>
                <p14:nvPr/>
              </p14:nvContentPartPr>
              <p14:xfrm>
                <a:off x="3139450" y="1805489"/>
                <a:ext cx="245520" cy="351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A4BF488-7DDB-394C-1396-C47DC0E877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30810" y="1796849"/>
                  <a:ext cx="2631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CE35054-0650-F4D8-2DCF-51DD1CA8B0E6}"/>
                    </a:ext>
                  </a:extLst>
                </p14:cNvPr>
                <p14:cNvContentPartPr/>
                <p14:nvPr/>
              </p14:nvContentPartPr>
              <p14:xfrm>
                <a:off x="2913370" y="2195009"/>
                <a:ext cx="75240" cy="8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CE35054-0650-F4D8-2DCF-51DD1CA8B0E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04370" y="2186009"/>
                  <a:ext cx="92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C12BA91-1D84-B5CB-FCA4-B4E228496AFF}"/>
                    </a:ext>
                  </a:extLst>
                </p14:cNvPr>
                <p14:cNvContentPartPr/>
                <p14:nvPr/>
              </p14:nvContentPartPr>
              <p14:xfrm>
                <a:off x="3537970" y="1664729"/>
                <a:ext cx="24120" cy="128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C12BA91-1D84-B5CB-FCA4-B4E228496AF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29330" y="1655729"/>
                  <a:ext cx="41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7F1ED73-42B4-88E8-83A4-8363E569DC6A}"/>
                    </a:ext>
                  </a:extLst>
                </p14:cNvPr>
                <p14:cNvContentPartPr/>
                <p14:nvPr/>
              </p14:nvContentPartPr>
              <p14:xfrm>
                <a:off x="3744970" y="1874969"/>
                <a:ext cx="21960" cy="267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7F1ED73-42B4-88E8-83A4-8363E569DC6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35970" y="1866329"/>
                  <a:ext cx="39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A3BCED-E624-72D5-A899-C1CA944492C9}"/>
                    </a:ext>
                  </a:extLst>
                </p14:cNvPr>
                <p14:cNvContentPartPr/>
                <p14:nvPr/>
              </p14:nvContentPartPr>
              <p14:xfrm>
                <a:off x="3641650" y="2023289"/>
                <a:ext cx="219600" cy="20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A3BCED-E624-72D5-A899-C1CA944492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32650" y="2014649"/>
                  <a:ext cx="2372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EDA4E4A-EE46-78A4-B0F8-907CBC7661DE}"/>
              </a:ext>
            </a:extLst>
          </p:cNvPr>
          <p:cNvGrpSpPr/>
          <p:nvPr/>
        </p:nvGrpSpPr>
        <p:grpSpPr>
          <a:xfrm>
            <a:off x="4126930" y="1603169"/>
            <a:ext cx="1224000" cy="674640"/>
            <a:chOff x="4126930" y="1603169"/>
            <a:chExt cx="122400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E6BA798-FE8C-AD29-4275-3F5A6DC9D550}"/>
                    </a:ext>
                  </a:extLst>
                </p14:cNvPr>
                <p14:cNvContentPartPr/>
                <p14:nvPr/>
              </p14:nvContentPartPr>
              <p14:xfrm>
                <a:off x="4126930" y="2081609"/>
                <a:ext cx="11844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E6BA798-FE8C-AD29-4275-3F5A6DC9D55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18290" y="2072609"/>
                  <a:ext cx="136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1291188-905B-ECAE-193D-59429CAB4C06}"/>
                    </a:ext>
                  </a:extLst>
                </p14:cNvPr>
                <p14:cNvContentPartPr/>
                <p14:nvPr/>
              </p14:nvContentPartPr>
              <p14:xfrm>
                <a:off x="4355170" y="2068649"/>
                <a:ext cx="93600" cy="209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1291188-905B-ECAE-193D-59429CAB4C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46530" y="2059649"/>
                  <a:ext cx="111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DDF6A3B-0DF0-47CF-3893-E418019E8F4B}"/>
                    </a:ext>
                  </a:extLst>
                </p14:cNvPr>
                <p14:cNvContentPartPr/>
                <p14:nvPr/>
              </p14:nvContentPartPr>
              <p14:xfrm>
                <a:off x="4620490" y="1830329"/>
                <a:ext cx="12240" cy="318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DDF6A3B-0DF0-47CF-3893-E418019E8F4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11490" y="1821689"/>
                  <a:ext cx="298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4985882-6265-657F-2D48-FF2EF58D64AD}"/>
                    </a:ext>
                  </a:extLst>
                </p14:cNvPr>
                <p14:cNvContentPartPr/>
                <p14:nvPr/>
              </p14:nvContentPartPr>
              <p14:xfrm>
                <a:off x="4619050" y="1819169"/>
                <a:ext cx="235080" cy="38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4985882-6265-657F-2D48-FF2EF58D64A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10050" y="1810529"/>
                  <a:ext cx="252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9A84886-0A53-5F05-1F0B-12D343188C21}"/>
                    </a:ext>
                  </a:extLst>
                </p14:cNvPr>
                <p14:cNvContentPartPr/>
                <p14:nvPr/>
              </p14:nvContentPartPr>
              <p14:xfrm>
                <a:off x="4628050" y="1984049"/>
                <a:ext cx="182520" cy="16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9A84886-0A53-5F05-1F0B-12D343188C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19410" y="1975409"/>
                  <a:ext cx="200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8CCEF92-DED0-1CEC-C3FF-AA7086B9AA34}"/>
                    </a:ext>
                  </a:extLst>
                </p14:cNvPr>
                <p14:cNvContentPartPr/>
                <p14:nvPr/>
              </p14:nvContentPartPr>
              <p14:xfrm>
                <a:off x="4761970" y="2054969"/>
                <a:ext cx="131040" cy="150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8CCEF92-DED0-1CEC-C3FF-AA7086B9AA3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53330" y="2046329"/>
                  <a:ext cx="148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7D4E7BE-CEE7-1657-151E-C4BBEE1232C6}"/>
                    </a:ext>
                  </a:extLst>
                </p14:cNvPr>
                <p14:cNvContentPartPr/>
                <p14:nvPr/>
              </p14:nvContentPartPr>
              <p14:xfrm>
                <a:off x="4909930" y="1653929"/>
                <a:ext cx="189360" cy="209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7D4E7BE-CEE7-1657-151E-C4BBEE1232C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01290" y="1645289"/>
                  <a:ext cx="207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6D45433-2C14-AEAB-A387-B69896F2F444}"/>
                    </a:ext>
                  </a:extLst>
                </p14:cNvPr>
                <p14:cNvContentPartPr/>
                <p14:nvPr/>
              </p14:nvContentPartPr>
              <p14:xfrm>
                <a:off x="4900570" y="1700729"/>
                <a:ext cx="223920" cy="27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6D45433-2C14-AEAB-A387-B69896F2F44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91930" y="1691729"/>
                  <a:ext cx="241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40441BE-D1AB-05C2-4DD6-77EE189B5FAB}"/>
                    </a:ext>
                  </a:extLst>
                </p14:cNvPr>
                <p14:cNvContentPartPr/>
                <p14:nvPr/>
              </p14:nvContentPartPr>
              <p14:xfrm>
                <a:off x="5179570" y="1603169"/>
                <a:ext cx="171360" cy="236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40441BE-D1AB-05C2-4DD6-77EE189B5FA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70570" y="1594169"/>
                  <a:ext cx="18900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44E74C2-B78E-DC24-502D-BFA16C0757C2}"/>
              </a:ext>
            </a:extLst>
          </p:cNvPr>
          <p:cNvGrpSpPr/>
          <p:nvPr/>
        </p:nvGrpSpPr>
        <p:grpSpPr>
          <a:xfrm>
            <a:off x="6640450" y="1703249"/>
            <a:ext cx="542880" cy="607680"/>
            <a:chOff x="6640450" y="1703249"/>
            <a:chExt cx="54288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3DB9105-BF30-E529-A52B-731BD38A91DC}"/>
                    </a:ext>
                  </a:extLst>
                </p14:cNvPr>
                <p14:cNvContentPartPr/>
                <p14:nvPr/>
              </p14:nvContentPartPr>
              <p14:xfrm>
                <a:off x="6640450" y="2229929"/>
                <a:ext cx="15480" cy="81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3DB9105-BF30-E529-A52B-731BD38A91D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31810" y="2221289"/>
                  <a:ext cx="33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9E72469-243A-7FB4-41B3-C764F9F588CA}"/>
                    </a:ext>
                  </a:extLst>
                </p14:cNvPr>
                <p14:cNvContentPartPr/>
                <p14:nvPr/>
              </p14:nvContentPartPr>
              <p14:xfrm>
                <a:off x="6861850" y="1818089"/>
                <a:ext cx="2880" cy="352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9E72469-243A-7FB4-41B3-C764F9F588C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53210" y="1809449"/>
                  <a:ext cx="205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847ECE8-9343-B642-BCD3-971FEFE5E613}"/>
                    </a:ext>
                  </a:extLst>
                </p14:cNvPr>
                <p14:cNvContentPartPr/>
                <p14:nvPr/>
              </p14:nvContentPartPr>
              <p14:xfrm>
                <a:off x="6980290" y="1805129"/>
                <a:ext cx="41040" cy="389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847ECE8-9343-B642-BCD3-971FEFE5E6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71290" y="1796489"/>
                  <a:ext cx="586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E7E486-0956-8E1C-B15D-0E5C62946169}"/>
                    </a:ext>
                  </a:extLst>
                </p14:cNvPr>
                <p14:cNvContentPartPr/>
                <p14:nvPr/>
              </p14:nvContentPartPr>
              <p14:xfrm>
                <a:off x="6865090" y="2054249"/>
                <a:ext cx="196560" cy="16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E7E486-0956-8E1C-B15D-0E5C629461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56450" y="2045609"/>
                  <a:ext cx="214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673132-CE1C-29AD-87ED-7842980E0821}"/>
                    </a:ext>
                  </a:extLst>
                </p14:cNvPr>
                <p14:cNvContentPartPr/>
                <p14:nvPr/>
              </p14:nvContentPartPr>
              <p14:xfrm>
                <a:off x="7160290" y="1703249"/>
                <a:ext cx="23040" cy="154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673132-CE1C-29AD-87ED-7842980E082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51290" y="1694609"/>
                  <a:ext cx="406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CCAC63F-57FD-D300-D7A5-001538639B8F}"/>
              </a:ext>
            </a:extLst>
          </p:cNvPr>
          <p:cNvGrpSpPr/>
          <p:nvPr/>
        </p:nvGrpSpPr>
        <p:grpSpPr>
          <a:xfrm>
            <a:off x="7583290" y="1745369"/>
            <a:ext cx="1731240" cy="620280"/>
            <a:chOff x="7583290" y="1745369"/>
            <a:chExt cx="173124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AF7420B-162B-4076-336A-ECBF8E21435C}"/>
                    </a:ext>
                  </a:extLst>
                </p14:cNvPr>
                <p14:cNvContentPartPr/>
                <p14:nvPr/>
              </p14:nvContentPartPr>
              <p14:xfrm>
                <a:off x="7655650" y="1937969"/>
                <a:ext cx="21600" cy="230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AF7420B-162B-4076-336A-ECBF8E2143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46650" y="1928969"/>
                  <a:ext cx="39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0FB567B-A846-B740-C3D7-E7E102F8BE7A}"/>
                    </a:ext>
                  </a:extLst>
                </p14:cNvPr>
                <p14:cNvContentPartPr/>
                <p14:nvPr/>
              </p14:nvContentPartPr>
              <p14:xfrm>
                <a:off x="7583290" y="2049209"/>
                <a:ext cx="202680" cy="31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0FB567B-A846-B740-C3D7-E7E102F8BE7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74650" y="2040569"/>
                  <a:ext cx="220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9F288E1-0AF1-5CEF-EA8C-E9CDBF6F090A}"/>
                    </a:ext>
                  </a:extLst>
                </p14:cNvPr>
                <p14:cNvContentPartPr/>
                <p14:nvPr/>
              </p14:nvContentPartPr>
              <p14:xfrm>
                <a:off x="8048770" y="2126609"/>
                <a:ext cx="95760" cy="220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9F288E1-0AF1-5CEF-EA8C-E9CDBF6F09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40130" y="2117969"/>
                  <a:ext cx="113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D0B28EF-E47A-F522-72E6-A78C2C602684}"/>
                    </a:ext>
                  </a:extLst>
                </p14:cNvPr>
                <p14:cNvContentPartPr/>
                <p14:nvPr/>
              </p14:nvContentPartPr>
              <p14:xfrm>
                <a:off x="8222650" y="2179529"/>
                <a:ext cx="95760" cy="186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D0B28EF-E47A-F522-72E6-A78C2C60268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214010" y="2170889"/>
                  <a:ext cx="113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38C470C-D8A9-D5CD-0060-6EDBF43A2333}"/>
                    </a:ext>
                  </a:extLst>
                </p14:cNvPr>
                <p14:cNvContentPartPr/>
                <p14:nvPr/>
              </p14:nvContentPartPr>
              <p14:xfrm>
                <a:off x="8238850" y="2185649"/>
                <a:ext cx="107640" cy="54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38C470C-D8A9-D5CD-0060-6EDBF43A233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30210" y="2176649"/>
                  <a:ext cx="125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210FB64-8FF4-A0BA-5147-11764BE05A76}"/>
                    </a:ext>
                  </a:extLst>
                </p14:cNvPr>
                <p14:cNvContentPartPr/>
                <p14:nvPr/>
              </p14:nvContentPartPr>
              <p14:xfrm>
                <a:off x="8498050" y="1811609"/>
                <a:ext cx="209880" cy="360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210FB64-8FF4-A0BA-5147-11764BE05A7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89410" y="1802969"/>
                  <a:ext cx="2275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B13EF3D-C716-CBE1-54AF-85AD3133813F}"/>
                    </a:ext>
                  </a:extLst>
                </p14:cNvPr>
                <p14:cNvContentPartPr/>
                <p14:nvPr/>
              </p14:nvContentPartPr>
              <p14:xfrm>
                <a:off x="8788210" y="2016809"/>
                <a:ext cx="89640" cy="16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B13EF3D-C716-CBE1-54AF-85AD3133813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79570" y="2008169"/>
                  <a:ext cx="107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C8D6BB-3FC0-2695-8C60-9D5A82027B38}"/>
                    </a:ext>
                  </a:extLst>
                </p14:cNvPr>
                <p14:cNvContentPartPr/>
                <p14:nvPr/>
              </p14:nvContentPartPr>
              <p14:xfrm>
                <a:off x="8944090" y="1762649"/>
                <a:ext cx="118800" cy="183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C8D6BB-3FC0-2695-8C60-9D5A82027B3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35450" y="1753649"/>
                  <a:ext cx="136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452E85C-858A-29E8-B42E-006B3EF69554}"/>
                    </a:ext>
                  </a:extLst>
                </p14:cNvPr>
                <p14:cNvContentPartPr/>
                <p14:nvPr/>
              </p14:nvContentPartPr>
              <p14:xfrm>
                <a:off x="8972890" y="1780649"/>
                <a:ext cx="124920" cy="11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452E85C-858A-29E8-B42E-006B3EF6955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63890" y="1771649"/>
                  <a:ext cx="142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F0CDBD1-713A-5379-6CBA-A7591A2D96F8}"/>
                    </a:ext>
                  </a:extLst>
                </p14:cNvPr>
                <p14:cNvContentPartPr/>
                <p14:nvPr/>
              </p14:nvContentPartPr>
              <p14:xfrm>
                <a:off x="9173410" y="1745369"/>
                <a:ext cx="141120" cy="217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F0CDBD1-713A-5379-6CBA-A7591A2D96F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164770" y="1736729"/>
                  <a:ext cx="15876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249C60A-2AAB-3919-ADB7-2A3EDCEC1ACE}"/>
              </a:ext>
            </a:extLst>
          </p:cNvPr>
          <p:cNvGrpSpPr/>
          <p:nvPr/>
        </p:nvGrpSpPr>
        <p:grpSpPr>
          <a:xfrm>
            <a:off x="2128570" y="3170249"/>
            <a:ext cx="358560" cy="276480"/>
            <a:chOff x="2128570" y="3170249"/>
            <a:chExt cx="35856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59202D7-4B9A-C705-3759-5F020000A54B}"/>
                    </a:ext>
                  </a:extLst>
                </p14:cNvPr>
                <p14:cNvContentPartPr/>
                <p14:nvPr/>
              </p14:nvContentPartPr>
              <p14:xfrm>
                <a:off x="2128570" y="3170249"/>
                <a:ext cx="358560" cy="276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59202D7-4B9A-C705-3759-5F020000A54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19570" y="3161249"/>
                  <a:ext cx="376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4DC1AC4-FB4C-F40C-1399-6F2540068813}"/>
                    </a:ext>
                  </a:extLst>
                </p14:cNvPr>
                <p14:cNvContentPartPr/>
                <p14:nvPr/>
              </p14:nvContentPartPr>
              <p14:xfrm>
                <a:off x="2227210" y="3237209"/>
                <a:ext cx="154080" cy="195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4DC1AC4-FB4C-F40C-1399-6F254006881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18210" y="3228209"/>
                  <a:ext cx="17172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EE27AF6-CBF0-7045-EBF8-5BED8B6439AF}"/>
                  </a:ext>
                </a:extLst>
              </p14:cNvPr>
              <p14:cNvContentPartPr/>
              <p14:nvPr/>
            </p14:nvContentPartPr>
            <p14:xfrm>
              <a:off x="2216770" y="3253769"/>
              <a:ext cx="188640" cy="1486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EE27AF6-CBF0-7045-EBF8-5BED8B6439A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63130" y="3146129"/>
                <a:ext cx="29628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8A973E1-CABD-D3EB-497B-9EC4F3EF9570}"/>
                  </a:ext>
                </a:extLst>
              </p14:cNvPr>
              <p14:cNvContentPartPr/>
              <p14:nvPr/>
            </p14:nvContentPartPr>
            <p14:xfrm>
              <a:off x="2894650" y="3259529"/>
              <a:ext cx="1476000" cy="1152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8A973E1-CABD-D3EB-497B-9EC4F3EF957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886010" y="3250889"/>
                <a:ext cx="149364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BC8979C3-0C6D-FD67-2E32-FEEE20FD6FE3}"/>
              </a:ext>
            </a:extLst>
          </p:cNvPr>
          <p:cNvGrpSpPr/>
          <p:nvPr/>
        </p:nvGrpSpPr>
        <p:grpSpPr>
          <a:xfrm>
            <a:off x="3306850" y="3038129"/>
            <a:ext cx="602280" cy="242280"/>
            <a:chOff x="3306850" y="3038129"/>
            <a:chExt cx="60228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78502A9-570C-1646-7F81-3FB9FB2F5768}"/>
                    </a:ext>
                  </a:extLst>
                </p14:cNvPr>
                <p14:cNvContentPartPr/>
                <p14:nvPr/>
              </p14:nvContentPartPr>
              <p14:xfrm>
                <a:off x="3353290" y="3038129"/>
                <a:ext cx="123480" cy="242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78502A9-570C-1646-7F81-3FB9FB2F576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44650" y="3029129"/>
                  <a:ext cx="141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8C6A935-121A-536E-CEFD-D6F49E25388C}"/>
                    </a:ext>
                  </a:extLst>
                </p14:cNvPr>
                <p14:cNvContentPartPr/>
                <p14:nvPr/>
              </p14:nvContentPartPr>
              <p14:xfrm>
                <a:off x="3306850" y="3211289"/>
                <a:ext cx="197640" cy="14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8C6A935-121A-536E-CEFD-D6F49E25388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97850" y="3202649"/>
                  <a:ext cx="215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CAD126-6F3C-9BBE-1FD6-6A7CD017CA7F}"/>
                    </a:ext>
                  </a:extLst>
                </p14:cNvPr>
                <p14:cNvContentPartPr/>
                <p14:nvPr/>
              </p14:nvContentPartPr>
              <p14:xfrm>
                <a:off x="3532210" y="3199769"/>
                <a:ext cx="93240" cy="72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CAD126-6F3C-9BBE-1FD6-6A7CD017CA7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23570" y="3191129"/>
                  <a:ext cx="110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DB53389-2B0B-BE67-0F18-C54DCF1B7389}"/>
                    </a:ext>
                  </a:extLst>
                </p14:cNvPr>
                <p14:cNvContentPartPr/>
                <p14:nvPr/>
              </p14:nvContentPartPr>
              <p14:xfrm>
                <a:off x="3669370" y="3155849"/>
                <a:ext cx="239760" cy="120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DB53389-2B0B-BE67-0F18-C54DCF1B73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60370" y="3146849"/>
                  <a:ext cx="25740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CF7A1E9-17DE-B145-BCE4-AAB66C47EB63}"/>
              </a:ext>
            </a:extLst>
          </p:cNvPr>
          <p:cNvGrpSpPr/>
          <p:nvPr/>
        </p:nvGrpSpPr>
        <p:grpSpPr>
          <a:xfrm>
            <a:off x="3350770" y="3465089"/>
            <a:ext cx="668520" cy="246240"/>
            <a:chOff x="3350770" y="3465089"/>
            <a:chExt cx="66852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431D238-F76B-1629-7F36-1604F09750E7}"/>
                    </a:ext>
                  </a:extLst>
                </p14:cNvPr>
                <p14:cNvContentPartPr/>
                <p14:nvPr/>
              </p14:nvContentPartPr>
              <p14:xfrm>
                <a:off x="3350770" y="3465089"/>
                <a:ext cx="226800" cy="237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431D238-F76B-1629-7F36-1604F09750E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42130" y="3456089"/>
                  <a:ext cx="244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9272A6D-04B1-4A1C-03D9-35C6FE86EF53}"/>
                    </a:ext>
                  </a:extLst>
                </p14:cNvPr>
                <p14:cNvContentPartPr/>
                <p14:nvPr/>
              </p14:nvContentPartPr>
              <p14:xfrm>
                <a:off x="3643450" y="3559049"/>
                <a:ext cx="116640" cy="129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9272A6D-04B1-4A1C-03D9-35C6FE86EF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34450" y="3550049"/>
                  <a:ext cx="134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D4CA19D-010B-DC1E-8405-89EFF695986C}"/>
                    </a:ext>
                  </a:extLst>
                </p14:cNvPr>
                <p14:cNvContentPartPr/>
                <p14:nvPr/>
              </p14:nvContentPartPr>
              <p14:xfrm>
                <a:off x="3840730" y="3471209"/>
                <a:ext cx="178560" cy="240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D4CA19D-010B-DC1E-8405-89EFF695986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32090" y="3462209"/>
                  <a:ext cx="196200" cy="25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D0667F7-E31C-DF44-9996-729D1E021E77}"/>
                  </a:ext>
                </a:extLst>
              </p14:cNvPr>
              <p14:cNvContentPartPr/>
              <p14:nvPr/>
            </p14:nvContentPartPr>
            <p14:xfrm>
              <a:off x="4458490" y="2870729"/>
              <a:ext cx="916920" cy="832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D0667F7-E31C-DF44-9996-729D1E021E7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449850" y="2861729"/>
                <a:ext cx="934560" cy="85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9726163-16FB-48F1-1A45-1C0B3E998E22}"/>
              </a:ext>
            </a:extLst>
          </p:cNvPr>
          <p:cNvGrpSpPr/>
          <p:nvPr/>
        </p:nvGrpSpPr>
        <p:grpSpPr>
          <a:xfrm>
            <a:off x="4638850" y="2988449"/>
            <a:ext cx="679680" cy="587880"/>
            <a:chOff x="4638850" y="2988449"/>
            <a:chExt cx="67968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31AE742-A6C8-6C33-99C5-6BBE81D6BFD2}"/>
                    </a:ext>
                  </a:extLst>
                </p14:cNvPr>
                <p14:cNvContentPartPr/>
                <p14:nvPr/>
              </p14:nvContentPartPr>
              <p14:xfrm>
                <a:off x="4843690" y="3191129"/>
                <a:ext cx="13680" cy="201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31AE742-A6C8-6C33-99C5-6BBE81D6BFD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34690" y="3182489"/>
                  <a:ext cx="31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CE549A-7E35-D149-4502-5456AA03D293}"/>
                    </a:ext>
                  </a:extLst>
                </p14:cNvPr>
                <p14:cNvContentPartPr/>
                <p14:nvPr/>
              </p14:nvContentPartPr>
              <p14:xfrm>
                <a:off x="4846930" y="3142889"/>
                <a:ext cx="163800" cy="39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CE549A-7E35-D149-4502-5456AA03D29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37930" y="3134249"/>
                  <a:ext cx="181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7ECC67-6C1D-CD3D-9DBC-8CD50C1D66AF}"/>
                    </a:ext>
                  </a:extLst>
                </p14:cNvPr>
                <p14:cNvContentPartPr/>
                <p14:nvPr/>
              </p14:nvContentPartPr>
              <p14:xfrm>
                <a:off x="4873570" y="3235769"/>
                <a:ext cx="144000" cy="12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7ECC67-6C1D-CD3D-9DBC-8CD50C1D66A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64930" y="3227129"/>
                  <a:ext cx="161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69537E6-F6EC-C85A-C50D-2520A0E7C21D}"/>
                    </a:ext>
                  </a:extLst>
                </p14:cNvPr>
                <p14:cNvContentPartPr/>
                <p14:nvPr/>
              </p14:nvContentPartPr>
              <p14:xfrm>
                <a:off x="4989850" y="3270329"/>
                <a:ext cx="110160" cy="115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69537E6-F6EC-C85A-C50D-2520A0E7C21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81210" y="3261329"/>
                  <a:ext cx="127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DD4E257-550B-81E1-0D1A-7105EAC64981}"/>
                    </a:ext>
                  </a:extLst>
                </p14:cNvPr>
                <p14:cNvContentPartPr/>
                <p14:nvPr/>
              </p14:nvContentPartPr>
              <p14:xfrm>
                <a:off x="4638850" y="3450689"/>
                <a:ext cx="127440" cy="90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DD4E257-550B-81E1-0D1A-7105EAC6498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29850" y="3441689"/>
                  <a:ext cx="145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6F3AAB3-C571-5CD8-02BA-1178089C6F37}"/>
                    </a:ext>
                  </a:extLst>
                </p14:cNvPr>
                <p14:cNvContentPartPr/>
                <p14:nvPr/>
              </p14:nvContentPartPr>
              <p14:xfrm>
                <a:off x="4842610" y="3455009"/>
                <a:ext cx="71640" cy="121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6F3AAB3-C571-5CD8-02BA-1178089C6F3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33610" y="3446369"/>
                  <a:ext cx="89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8EC04F2-1F4C-7115-9A18-F9336C00BADE}"/>
                    </a:ext>
                  </a:extLst>
                </p14:cNvPr>
                <p14:cNvContentPartPr/>
                <p14:nvPr/>
              </p14:nvContentPartPr>
              <p14:xfrm>
                <a:off x="5093170" y="3021929"/>
                <a:ext cx="57240" cy="129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8EC04F2-1F4C-7115-9A18-F9336C00BAD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84170" y="3012929"/>
                  <a:ext cx="74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3458ACC-3DDF-C87D-9CAF-5CE2E607D76D}"/>
                    </a:ext>
                  </a:extLst>
                </p14:cNvPr>
                <p14:cNvContentPartPr/>
                <p14:nvPr/>
              </p14:nvContentPartPr>
              <p14:xfrm>
                <a:off x="5070130" y="3003569"/>
                <a:ext cx="82080" cy="2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3458ACC-3DDF-C87D-9CAF-5CE2E607D76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61490" y="2994569"/>
                  <a:ext cx="99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9918779-3431-A57E-3090-93D2092D7D26}"/>
                    </a:ext>
                  </a:extLst>
                </p14:cNvPr>
                <p14:cNvContentPartPr/>
                <p14:nvPr/>
              </p14:nvContentPartPr>
              <p14:xfrm>
                <a:off x="5182450" y="2988449"/>
                <a:ext cx="136080" cy="183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9918779-3431-A57E-3090-93D2092D7D2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73450" y="2979449"/>
                  <a:ext cx="15372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078A5EB-270F-87DC-82D8-7044151E0965}"/>
                  </a:ext>
                </a:extLst>
              </p14:cNvPr>
              <p14:cNvContentPartPr/>
              <p14:nvPr/>
            </p14:nvContentPartPr>
            <p14:xfrm>
              <a:off x="4558210" y="2985569"/>
              <a:ext cx="789480" cy="6076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078A5EB-270F-87DC-82D8-7044151E096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504570" y="2877929"/>
                <a:ext cx="897120" cy="82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DCBF485-00DA-7D83-415D-CB8F1A6876B5}"/>
              </a:ext>
            </a:extLst>
          </p:cNvPr>
          <p:cNvGrpSpPr/>
          <p:nvPr/>
        </p:nvGrpSpPr>
        <p:grpSpPr>
          <a:xfrm>
            <a:off x="7258930" y="2594249"/>
            <a:ext cx="1807560" cy="1460880"/>
            <a:chOff x="7258930" y="2594249"/>
            <a:chExt cx="1807560" cy="14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3E0B831-23C6-17FF-D697-7BD275F75898}"/>
                    </a:ext>
                  </a:extLst>
                </p14:cNvPr>
                <p14:cNvContentPartPr/>
                <p14:nvPr/>
              </p14:nvContentPartPr>
              <p14:xfrm>
                <a:off x="7877410" y="2806649"/>
                <a:ext cx="447120" cy="444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3E0B831-23C6-17FF-D697-7BD275F7589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68410" y="2798009"/>
                  <a:ext cx="46476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712F323-1374-F7D5-56BC-109F539D8DDE}"/>
                    </a:ext>
                  </a:extLst>
                </p14:cNvPr>
                <p14:cNvContentPartPr/>
                <p14:nvPr/>
              </p14:nvContentPartPr>
              <p14:xfrm>
                <a:off x="8054890" y="2988449"/>
                <a:ext cx="31680" cy="239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712F323-1374-F7D5-56BC-109F539D8DD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46250" y="2979449"/>
                  <a:ext cx="49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AC946BD-9573-E3C1-32C2-386C928B1BB2}"/>
                    </a:ext>
                  </a:extLst>
                </p14:cNvPr>
                <p14:cNvContentPartPr/>
                <p14:nvPr/>
              </p14:nvContentPartPr>
              <p14:xfrm>
                <a:off x="8047330" y="2930849"/>
                <a:ext cx="108000" cy="128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AC946BD-9573-E3C1-32C2-386C928B1BB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38330" y="2922209"/>
                  <a:ext cx="125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6AAA618-E68A-36E5-FFCE-24E3E6EEDC3D}"/>
                    </a:ext>
                  </a:extLst>
                </p14:cNvPr>
                <p14:cNvContentPartPr/>
                <p14:nvPr/>
              </p14:nvContentPartPr>
              <p14:xfrm>
                <a:off x="8339650" y="2594249"/>
                <a:ext cx="726840" cy="381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6AAA618-E68A-36E5-FFCE-24E3E6EEDC3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31010" y="2585249"/>
                  <a:ext cx="7444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9BB5C04-B1FB-95FC-1D48-9F2E37507A38}"/>
                    </a:ext>
                  </a:extLst>
                </p14:cNvPr>
                <p14:cNvContentPartPr/>
                <p14:nvPr/>
              </p14:nvContentPartPr>
              <p14:xfrm>
                <a:off x="7258930" y="3290489"/>
                <a:ext cx="814320" cy="764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9BB5C04-B1FB-95FC-1D48-9F2E37507A3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50290" y="3281849"/>
                  <a:ext cx="831960" cy="78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41EA609-0C3E-0A00-0B9E-7C07A63C2876}"/>
                  </a:ext>
                </a:extLst>
              </p14:cNvPr>
              <p14:cNvContentPartPr/>
              <p14:nvPr/>
            </p14:nvContentPartPr>
            <p14:xfrm>
              <a:off x="7954810" y="3972689"/>
              <a:ext cx="325080" cy="2700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41EA609-0C3E-0A00-0B9E-7C07A63C287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946170" y="3964049"/>
                <a:ext cx="3427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18B4A048-31A4-E75F-5DAF-EABEDB045802}"/>
                  </a:ext>
                </a:extLst>
              </p14:cNvPr>
              <p14:cNvContentPartPr/>
              <p14:nvPr/>
            </p14:nvContentPartPr>
            <p14:xfrm>
              <a:off x="7954450" y="2936969"/>
              <a:ext cx="266400" cy="1998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18B4A048-31A4-E75F-5DAF-EABEDB04580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900810" y="2828969"/>
                <a:ext cx="374040" cy="41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88ADA2C-C863-32D5-2510-28679B73604A}"/>
              </a:ext>
            </a:extLst>
          </p:cNvPr>
          <p:cNvGrpSpPr/>
          <p:nvPr/>
        </p:nvGrpSpPr>
        <p:grpSpPr>
          <a:xfrm>
            <a:off x="7362610" y="3447449"/>
            <a:ext cx="573480" cy="506520"/>
            <a:chOff x="7362610" y="3447449"/>
            <a:chExt cx="57348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A3604F9-DA8A-58D5-D51D-C79BA81A4EEA}"/>
                    </a:ext>
                  </a:extLst>
                </p14:cNvPr>
                <p14:cNvContentPartPr/>
                <p14:nvPr/>
              </p14:nvContentPartPr>
              <p14:xfrm>
                <a:off x="7527490" y="3826889"/>
                <a:ext cx="42120" cy="9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A3604F9-DA8A-58D5-D51D-C79BA81A4EE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18850" y="3817889"/>
                  <a:ext cx="59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42D06EB-3DDC-558A-CD25-05C01884C3F5}"/>
                    </a:ext>
                  </a:extLst>
                </p14:cNvPr>
                <p14:cNvContentPartPr/>
                <p14:nvPr/>
              </p14:nvContentPartPr>
              <p14:xfrm>
                <a:off x="7362610" y="3784409"/>
                <a:ext cx="141480" cy="149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42D06EB-3DDC-558A-CD25-05C01884C3F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53610" y="3775409"/>
                  <a:ext cx="159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ADEDB7F-35DE-DD2E-5465-47B54F746A58}"/>
                    </a:ext>
                  </a:extLst>
                </p14:cNvPr>
                <p14:cNvContentPartPr/>
                <p14:nvPr/>
              </p14:nvContentPartPr>
              <p14:xfrm>
                <a:off x="7527490" y="3785489"/>
                <a:ext cx="46800" cy="168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ADEDB7F-35DE-DD2E-5465-47B54F746A5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18850" y="3776849"/>
                  <a:ext cx="64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A03DA31-2144-699C-A18F-587E72C0D084}"/>
                    </a:ext>
                  </a:extLst>
                </p14:cNvPr>
                <p14:cNvContentPartPr/>
                <p14:nvPr/>
              </p14:nvContentPartPr>
              <p14:xfrm>
                <a:off x="7550170" y="3812489"/>
                <a:ext cx="43920" cy="6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A03DA31-2144-699C-A18F-587E72C0D08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41530" y="3803489"/>
                  <a:ext cx="61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65C37C8-6B8A-5512-32BF-381C2C1A7F5D}"/>
                    </a:ext>
                  </a:extLst>
                </p14:cNvPr>
                <p14:cNvContentPartPr/>
                <p14:nvPr/>
              </p14:nvContentPartPr>
              <p14:xfrm>
                <a:off x="7549810" y="3533849"/>
                <a:ext cx="123120" cy="243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65C37C8-6B8A-5512-32BF-381C2C1A7F5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40810" y="3524849"/>
                  <a:ext cx="140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CBE8874-80C1-8AF5-1EEA-E497DF07707D}"/>
                    </a:ext>
                  </a:extLst>
                </p14:cNvPr>
                <p14:cNvContentPartPr/>
                <p14:nvPr/>
              </p14:nvContentPartPr>
              <p14:xfrm>
                <a:off x="7718650" y="3705929"/>
                <a:ext cx="87840" cy="102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CBE8874-80C1-8AF5-1EEA-E497DF07707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10010" y="3697289"/>
                  <a:ext cx="105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F933797-1FDC-B09E-1314-0B281F85DA33}"/>
                    </a:ext>
                  </a:extLst>
                </p14:cNvPr>
                <p14:cNvContentPartPr/>
                <p14:nvPr/>
              </p14:nvContentPartPr>
              <p14:xfrm>
                <a:off x="7734490" y="3489929"/>
                <a:ext cx="74520" cy="148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F933797-1FDC-B09E-1314-0B281F85DA3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25850" y="3481289"/>
                  <a:ext cx="92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AF6C5F8-63EF-28DD-64B8-2AEED407CCE3}"/>
                    </a:ext>
                  </a:extLst>
                </p14:cNvPr>
                <p14:cNvContentPartPr/>
                <p14:nvPr/>
              </p14:nvContentPartPr>
              <p14:xfrm>
                <a:off x="7746010" y="3486329"/>
                <a:ext cx="103680" cy="25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AF6C5F8-63EF-28DD-64B8-2AEED407CC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37370" y="3477689"/>
                  <a:ext cx="121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D33AB2A-A04C-9914-7868-C9082BC03A9C}"/>
                    </a:ext>
                  </a:extLst>
                </p14:cNvPr>
                <p14:cNvContentPartPr/>
                <p14:nvPr/>
              </p14:nvContentPartPr>
              <p14:xfrm>
                <a:off x="7863010" y="3447449"/>
                <a:ext cx="73080" cy="182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D33AB2A-A04C-9914-7868-C9082BC03A9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54370" y="3438809"/>
                  <a:ext cx="9072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0446F07-25C7-47B5-154E-64169F76F47D}"/>
                  </a:ext>
                </a:extLst>
              </p14:cNvPr>
              <p14:cNvContentPartPr/>
              <p14:nvPr/>
            </p14:nvContentPartPr>
            <p14:xfrm>
              <a:off x="7357570" y="3390569"/>
              <a:ext cx="624600" cy="5277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0446F07-25C7-47B5-154E-64169F76F47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303930" y="3282569"/>
                <a:ext cx="732240" cy="74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2FFE11E-CF3A-DC3B-994B-DCEB634CF5FE}"/>
              </a:ext>
            </a:extLst>
          </p:cNvPr>
          <p:cNvGrpSpPr/>
          <p:nvPr/>
        </p:nvGrpSpPr>
        <p:grpSpPr>
          <a:xfrm>
            <a:off x="2541310" y="4562729"/>
            <a:ext cx="1280520" cy="614160"/>
            <a:chOff x="2541310" y="4562729"/>
            <a:chExt cx="128052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934D082-08B3-2A6C-D372-75DD4FE3E0A2}"/>
                    </a:ext>
                  </a:extLst>
                </p14:cNvPr>
                <p14:cNvContentPartPr/>
                <p14:nvPr/>
              </p14:nvContentPartPr>
              <p14:xfrm>
                <a:off x="2541310" y="4975289"/>
                <a:ext cx="91080" cy="194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934D082-08B3-2A6C-D372-75DD4FE3E0A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32670" y="4966649"/>
                  <a:ext cx="108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3F87862-23C7-9714-D71B-B5241B526B31}"/>
                    </a:ext>
                  </a:extLst>
                </p14:cNvPr>
                <p14:cNvContentPartPr/>
                <p14:nvPr/>
              </p14:nvContentPartPr>
              <p14:xfrm>
                <a:off x="2672350" y="5002649"/>
                <a:ext cx="141480" cy="174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3F87862-23C7-9714-D71B-B5241B526B3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63710" y="4994009"/>
                  <a:ext cx="159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92D6505-2F2E-DC84-A7DC-B4A883E5FDFA}"/>
                    </a:ext>
                  </a:extLst>
                </p14:cNvPr>
                <p14:cNvContentPartPr/>
                <p14:nvPr/>
              </p14:nvContentPartPr>
              <p14:xfrm>
                <a:off x="2698630" y="4993649"/>
                <a:ext cx="129600" cy="16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92D6505-2F2E-DC84-A7DC-B4A883E5FDF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89990" y="4984649"/>
                  <a:ext cx="147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F06736F-0F3A-EADA-5928-5AA1287FCA88}"/>
                    </a:ext>
                  </a:extLst>
                </p14:cNvPr>
                <p14:cNvContentPartPr/>
                <p14:nvPr/>
              </p14:nvContentPartPr>
              <p14:xfrm>
                <a:off x="3058990" y="4700969"/>
                <a:ext cx="223920" cy="378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F06736F-0F3A-EADA-5928-5AA1287FCA8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49990" y="4692329"/>
                  <a:ext cx="2415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9029396-500C-8206-A128-2D4E52073E98}"/>
                    </a:ext>
                  </a:extLst>
                </p14:cNvPr>
                <p14:cNvContentPartPr/>
                <p14:nvPr/>
              </p14:nvContentPartPr>
              <p14:xfrm>
                <a:off x="3338350" y="4959089"/>
                <a:ext cx="134280" cy="180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9029396-500C-8206-A128-2D4E52073E9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29350" y="4950089"/>
                  <a:ext cx="151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CACC2A1-D569-36F0-239B-EC179477EC88}"/>
                    </a:ext>
                  </a:extLst>
                </p14:cNvPr>
                <p14:cNvContentPartPr/>
                <p14:nvPr/>
              </p14:nvContentPartPr>
              <p14:xfrm>
                <a:off x="3523750" y="4638689"/>
                <a:ext cx="109440" cy="158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CACC2A1-D569-36F0-239B-EC179477EC8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14750" y="4629689"/>
                  <a:ext cx="127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3AA68C7-7375-D03D-03D3-FDE8E55CDB16}"/>
                    </a:ext>
                  </a:extLst>
                </p14:cNvPr>
                <p14:cNvContentPartPr/>
                <p14:nvPr/>
              </p14:nvContentPartPr>
              <p14:xfrm>
                <a:off x="3533470" y="4657049"/>
                <a:ext cx="134640" cy="12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3AA68C7-7375-D03D-03D3-FDE8E55CDB1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24470" y="4648409"/>
                  <a:ext cx="152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32683C5-2681-8492-DF56-03CC6B8E450C}"/>
                    </a:ext>
                  </a:extLst>
                </p14:cNvPr>
                <p14:cNvContentPartPr/>
                <p14:nvPr/>
              </p14:nvContentPartPr>
              <p14:xfrm>
                <a:off x="3739030" y="4562729"/>
                <a:ext cx="82800" cy="207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32683C5-2681-8492-DF56-03CC6B8E450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30030" y="4553729"/>
                  <a:ext cx="10044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BBE69F5-4E54-DED6-C711-E3F411F6E6D4}"/>
              </a:ext>
            </a:extLst>
          </p:cNvPr>
          <p:cNvGrpSpPr/>
          <p:nvPr/>
        </p:nvGrpSpPr>
        <p:grpSpPr>
          <a:xfrm>
            <a:off x="6617770" y="4718969"/>
            <a:ext cx="246960" cy="349920"/>
            <a:chOff x="6617770" y="4718969"/>
            <a:chExt cx="24696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50EBCB6-0BE4-E2EF-68EE-F1F0096130D0}"/>
                    </a:ext>
                  </a:extLst>
                </p14:cNvPr>
                <p14:cNvContentPartPr/>
                <p14:nvPr/>
              </p14:nvContentPartPr>
              <p14:xfrm>
                <a:off x="6617770" y="4718969"/>
                <a:ext cx="29160" cy="349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50EBCB6-0BE4-E2EF-68EE-F1F0096130D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09130" y="4710329"/>
                  <a:ext cx="46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D6AC2E8-9F08-C487-4DCE-A3AC72194C9B}"/>
                    </a:ext>
                  </a:extLst>
                </p14:cNvPr>
                <p14:cNvContentPartPr/>
                <p14:nvPr/>
              </p14:nvContentPartPr>
              <p14:xfrm>
                <a:off x="6633970" y="4733369"/>
                <a:ext cx="230760" cy="7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D6AC2E8-9F08-C487-4DCE-A3AC72194C9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25330" y="4724729"/>
                  <a:ext cx="248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C769D4B-3CEC-2C4A-27E7-7C4E5526CD55}"/>
                    </a:ext>
                  </a:extLst>
                </p14:cNvPr>
                <p14:cNvContentPartPr/>
                <p14:nvPr/>
              </p14:nvContentPartPr>
              <p14:xfrm>
                <a:off x="6647290" y="4893209"/>
                <a:ext cx="183240" cy="10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C769D4B-3CEC-2C4A-27E7-7C4E5526CD5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38290" y="4884209"/>
                  <a:ext cx="2008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27ED63B-E652-526B-401C-86FF2A2B7548}"/>
                  </a:ext>
                </a:extLst>
              </p14:cNvPr>
              <p14:cNvContentPartPr/>
              <p14:nvPr/>
            </p14:nvContentPartPr>
            <p14:xfrm>
              <a:off x="6890290" y="4924889"/>
              <a:ext cx="194400" cy="1292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27ED63B-E652-526B-401C-86FF2A2B7548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881290" y="4916249"/>
                <a:ext cx="21204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BD0EE9E-0BED-DA15-AECA-C4351D550E5D}"/>
              </a:ext>
            </a:extLst>
          </p:cNvPr>
          <p:cNvGrpSpPr/>
          <p:nvPr/>
        </p:nvGrpSpPr>
        <p:grpSpPr>
          <a:xfrm>
            <a:off x="7078570" y="4543649"/>
            <a:ext cx="329040" cy="211680"/>
            <a:chOff x="7078570" y="4543649"/>
            <a:chExt cx="32904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FD0B33A-6DF5-A5BB-6D84-79CC20459689}"/>
                    </a:ext>
                  </a:extLst>
                </p14:cNvPr>
                <p14:cNvContentPartPr/>
                <p14:nvPr/>
              </p14:nvContentPartPr>
              <p14:xfrm>
                <a:off x="7078570" y="4582169"/>
                <a:ext cx="96480" cy="173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FD0B33A-6DF5-A5BB-6D84-79CC2045968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69570" y="4573529"/>
                  <a:ext cx="114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684C18F-6717-B493-6FE6-61C568C741F6}"/>
                    </a:ext>
                  </a:extLst>
                </p14:cNvPr>
                <p14:cNvContentPartPr/>
                <p14:nvPr/>
              </p14:nvContentPartPr>
              <p14:xfrm>
                <a:off x="7085770" y="4625369"/>
                <a:ext cx="162360" cy="10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684C18F-6717-B493-6FE6-61C568C741F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76770" y="4616369"/>
                  <a:ext cx="180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D786F00-241D-3071-C1DA-4AA8D202CC99}"/>
                    </a:ext>
                  </a:extLst>
                </p14:cNvPr>
                <p14:cNvContentPartPr/>
                <p14:nvPr/>
              </p14:nvContentPartPr>
              <p14:xfrm>
                <a:off x="7327330" y="4543649"/>
                <a:ext cx="80280" cy="187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D786F00-241D-3071-C1DA-4AA8D202CC9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318330" y="4534649"/>
                  <a:ext cx="979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2986B73-87DD-95F3-DCDD-11DF9B0DC02E}"/>
              </a:ext>
            </a:extLst>
          </p:cNvPr>
          <p:cNvGrpSpPr/>
          <p:nvPr/>
        </p:nvGrpSpPr>
        <p:grpSpPr>
          <a:xfrm>
            <a:off x="6330490" y="5162849"/>
            <a:ext cx="280080" cy="125640"/>
            <a:chOff x="6330490" y="5162849"/>
            <a:chExt cx="280080" cy="1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4D5953A-4AD5-1524-2C43-A6C18C22DA00}"/>
                    </a:ext>
                  </a:extLst>
                </p14:cNvPr>
                <p14:cNvContentPartPr/>
                <p14:nvPr/>
              </p14:nvContentPartPr>
              <p14:xfrm>
                <a:off x="6330490" y="5162849"/>
                <a:ext cx="119520" cy="90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4D5953A-4AD5-1524-2C43-A6C18C22DA0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21850" y="5154209"/>
                  <a:ext cx="137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4AEAA45-C639-CF1B-76EB-68EFCED42730}"/>
                    </a:ext>
                  </a:extLst>
                </p14:cNvPr>
                <p14:cNvContentPartPr/>
                <p14:nvPr/>
              </p14:nvContentPartPr>
              <p14:xfrm>
                <a:off x="6546850" y="5169329"/>
                <a:ext cx="63720" cy="119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4AEAA45-C639-CF1B-76EB-68EFCED4273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38210" y="5160689"/>
                  <a:ext cx="813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967C34F-494D-5C30-842F-53679BF20FA5}"/>
              </a:ext>
            </a:extLst>
          </p:cNvPr>
          <p:cNvGrpSpPr/>
          <p:nvPr/>
        </p:nvGrpSpPr>
        <p:grpSpPr>
          <a:xfrm>
            <a:off x="7555570" y="4670369"/>
            <a:ext cx="735120" cy="507600"/>
            <a:chOff x="7555570" y="4670369"/>
            <a:chExt cx="73512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73332CD-3F73-C822-3CA0-20EA381CCE2D}"/>
                    </a:ext>
                  </a:extLst>
                </p14:cNvPr>
                <p14:cNvContentPartPr/>
                <p14:nvPr/>
              </p14:nvContentPartPr>
              <p14:xfrm>
                <a:off x="7626130" y="4810409"/>
                <a:ext cx="47160" cy="183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73332CD-3F73-C822-3CA0-20EA381CCE2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17490" y="4801409"/>
                  <a:ext cx="64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BA841C6-D7F8-0D87-1375-B5A58BF9B3EC}"/>
                    </a:ext>
                  </a:extLst>
                </p14:cNvPr>
                <p14:cNvContentPartPr/>
                <p14:nvPr/>
              </p14:nvContentPartPr>
              <p14:xfrm>
                <a:off x="7555570" y="4915889"/>
                <a:ext cx="182520" cy="39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BA841C6-D7F8-0D87-1375-B5A58BF9B3E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46930" y="4907249"/>
                  <a:ext cx="200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55C1867-4DF3-E0CF-0B09-5F3740DC62B6}"/>
                    </a:ext>
                  </a:extLst>
                </p14:cNvPr>
                <p14:cNvContentPartPr/>
                <p14:nvPr/>
              </p14:nvContentPartPr>
              <p14:xfrm>
                <a:off x="7786690" y="4741649"/>
                <a:ext cx="270720" cy="436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55C1867-4DF3-E0CF-0B09-5F3740DC62B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77690" y="4733009"/>
                  <a:ext cx="2883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905F234-5767-AB94-5863-AB6B1AB0E8E8}"/>
                    </a:ext>
                  </a:extLst>
                </p14:cNvPr>
                <p14:cNvContentPartPr/>
                <p14:nvPr/>
              </p14:nvContentPartPr>
              <p14:xfrm>
                <a:off x="8097370" y="4670369"/>
                <a:ext cx="193320" cy="27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905F234-5767-AB94-5863-AB6B1AB0E8E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88730" y="4661369"/>
                  <a:ext cx="2109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CB2ACA4-CA8A-DCB3-7BBF-138EA22EA7B1}"/>
              </a:ext>
            </a:extLst>
          </p:cNvPr>
          <p:cNvGrpSpPr/>
          <p:nvPr/>
        </p:nvGrpSpPr>
        <p:grpSpPr>
          <a:xfrm>
            <a:off x="8359450" y="4826609"/>
            <a:ext cx="586080" cy="192600"/>
            <a:chOff x="8359450" y="4826609"/>
            <a:chExt cx="58608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D0C49E4-D0B6-5803-18F3-A64057598E63}"/>
                    </a:ext>
                  </a:extLst>
                </p14:cNvPr>
                <p14:cNvContentPartPr/>
                <p14:nvPr/>
              </p14:nvContentPartPr>
              <p14:xfrm>
                <a:off x="8359450" y="4904009"/>
                <a:ext cx="231120" cy="25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D0C49E4-D0B6-5803-18F3-A64057598E6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50810" y="4895369"/>
                  <a:ext cx="248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3A378BA-5A50-AF01-47D8-6EE22C79E6BB}"/>
                    </a:ext>
                  </a:extLst>
                </p14:cNvPr>
                <p14:cNvContentPartPr/>
                <p14:nvPr/>
              </p14:nvContentPartPr>
              <p14:xfrm>
                <a:off x="8463490" y="4842089"/>
                <a:ext cx="32040" cy="136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3A378BA-5A50-AF01-47D8-6EE22C79E6B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54850" y="4833449"/>
                  <a:ext cx="49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C10692B-44FB-A645-323C-99523E9D7F61}"/>
                    </a:ext>
                  </a:extLst>
                </p14:cNvPr>
                <p14:cNvContentPartPr/>
                <p14:nvPr/>
              </p14:nvContentPartPr>
              <p14:xfrm>
                <a:off x="8646010" y="4826609"/>
                <a:ext cx="299520" cy="192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C10692B-44FB-A645-323C-99523E9D7F6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37010" y="4817969"/>
                  <a:ext cx="31716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C3D5F45-CC83-FB0F-866F-9E4E91858E09}"/>
              </a:ext>
            </a:extLst>
          </p:cNvPr>
          <p:cNvGrpSpPr/>
          <p:nvPr/>
        </p:nvGrpSpPr>
        <p:grpSpPr>
          <a:xfrm>
            <a:off x="6975970" y="5234129"/>
            <a:ext cx="477000" cy="421920"/>
            <a:chOff x="6975970" y="5234129"/>
            <a:chExt cx="47700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6545860-C306-93E6-1EAA-370A4A4FEA6B}"/>
                    </a:ext>
                  </a:extLst>
                </p14:cNvPr>
                <p14:cNvContentPartPr/>
                <p14:nvPr/>
              </p14:nvContentPartPr>
              <p14:xfrm>
                <a:off x="7009450" y="5326289"/>
                <a:ext cx="443520" cy="329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6545860-C306-93E6-1EAA-370A4A4FEA6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991810" y="5308289"/>
                  <a:ext cx="4791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59216D2-B411-A4F2-1773-C597D5A45043}"/>
                    </a:ext>
                  </a:extLst>
                </p14:cNvPr>
                <p14:cNvContentPartPr/>
                <p14:nvPr/>
              </p14:nvContentPartPr>
              <p14:xfrm>
                <a:off x="6975970" y="5234129"/>
                <a:ext cx="104400" cy="208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59216D2-B411-A4F2-1773-C597D5A4504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958330" y="5216129"/>
                  <a:ext cx="14004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F454EFD-5E08-8583-B193-D2CBB2ED729C}"/>
              </a:ext>
            </a:extLst>
          </p:cNvPr>
          <p:cNvGrpSpPr/>
          <p:nvPr/>
        </p:nvGrpSpPr>
        <p:grpSpPr>
          <a:xfrm>
            <a:off x="7586530" y="5397569"/>
            <a:ext cx="1227600" cy="439560"/>
            <a:chOff x="7586530" y="5397569"/>
            <a:chExt cx="122760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ECFF192-395A-334B-0614-550DFD35DE4F}"/>
                    </a:ext>
                  </a:extLst>
                </p14:cNvPr>
                <p14:cNvContentPartPr/>
                <p14:nvPr/>
              </p14:nvContentPartPr>
              <p14:xfrm>
                <a:off x="7586530" y="5397569"/>
                <a:ext cx="1178640" cy="439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ECFF192-395A-334B-0614-550DFD35DE4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68530" y="5379569"/>
                  <a:ext cx="12142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468DA0A-1DCB-7A4B-BD30-46309EFCF78C}"/>
                    </a:ext>
                  </a:extLst>
                </p14:cNvPr>
                <p14:cNvContentPartPr/>
                <p14:nvPr/>
              </p14:nvContentPartPr>
              <p14:xfrm>
                <a:off x="8620090" y="5522849"/>
                <a:ext cx="194040" cy="84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468DA0A-1DCB-7A4B-BD30-46309EFCF78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602450" y="5505209"/>
                  <a:ext cx="229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EE86DCB-7575-552D-5B1D-25E42F6DEB36}"/>
                    </a:ext>
                  </a:extLst>
                </p14:cNvPr>
                <p14:cNvContentPartPr/>
                <p14:nvPr/>
              </p14:nvContentPartPr>
              <p14:xfrm>
                <a:off x="7877410" y="5517449"/>
                <a:ext cx="322200" cy="53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EE86DCB-7575-552D-5B1D-25E42F6DEB3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859770" y="5499809"/>
                  <a:ext cx="35784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37B460A1-22EE-682C-FD10-CDEE9E43BA04}"/>
                  </a:ext>
                </a:extLst>
              </p14:cNvPr>
              <p14:cNvContentPartPr/>
              <p14:nvPr/>
            </p14:nvContentPartPr>
            <p14:xfrm>
              <a:off x="9087730" y="5346809"/>
              <a:ext cx="1869480" cy="5302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37B460A1-22EE-682C-FD10-CDEE9E43BA0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070090" y="5329169"/>
                <a:ext cx="190512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2DCE5479-D3B7-E93A-ED0D-9966A6678E08}"/>
                  </a:ext>
                </a:extLst>
              </p14:cNvPr>
              <p14:cNvContentPartPr/>
              <p14:nvPr/>
            </p14:nvContentPartPr>
            <p14:xfrm>
              <a:off x="4013890" y="5937209"/>
              <a:ext cx="240120" cy="3456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2DCE5479-D3B7-E93A-ED0D-9966A6678E0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004890" y="5928209"/>
                <a:ext cx="257760" cy="36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03F0298-0DDA-9F82-B188-D79797747A4B}"/>
              </a:ext>
            </a:extLst>
          </p:cNvPr>
          <p:cNvGrpSpPr/>
          <p:nvPr/>
        </p:nvGrpSpPr>
        <p:grpSpPr>
          <a:xfrm>
            <a:off x="3401170" y="5666849"/>
            <a:ext cx="1398960" cy="823680"/>
            <a:chOff x="3401170" y="5666849"/>
            <a:chExt cx="1398960" cy="8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41F57C8-42B9-8D5D-B632-751FF373C450}"/>
                    </a:ext>
                  </a:extLst>
                </p14:cNvPr>
                <p14:cNvContentPartPr/>
                <p14:nvPr/>
              </p14:nvContentPartPr>
              <p14:xfrm>
                <a:off x="4366690" y="6097409"/>
                <a:ext cx="103680" cy="153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41F57C8-42B9-8D5D-B632-751FF373C45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57690" y="6088409"/>
                  <a:ext cx="121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FD750A6-F5BC-12EA-B8DF-2955DDB1F982}"/>
                    </a:ext>
                  </a:extLst>
                </p14:cNvPr>
                <p14:cNvContentPartPr/>
                <p14:nvPr/>
              </p14:nvContentPartPr>
              <p14:xfrm>
                <a:off x="3624370" y="6174809"/>
                <a:ext cx="187560" cy="135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FD750A6-F5BC-12EA-B8DF-2955DDB1F98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615730" y="6165809"/>
                  <a:ext cx="205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1D8336E-D9E2-208E-ADFD-31777663F437}"/>
                    </a:ext>
                  </a:extLst>
                </p14:cNvPr>
                <p14:cNvContentPartPr/>
                <p14:nvPr/>
              </p14:nvContentPartPr>
              <p14:xfrm>
                <a:off x="3812290" y="6179129"/>
                <a:ext cx="61200" cy="198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1D8336E-D9E2-208E-ADFD-31777663F43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03650" y="6170489"/>
                  <a:ext cx="78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15A43AB-04C5-107E-1A9F-D3FFB334ACFF}"/>
                    </a:ext>
                  </a:extLst>
                </p14:cNvPr>
                <p14:cNvContentPartPr/>
                <p14:nvPr/>
              </p14:nvContentPartPr>
              <p14:xfrm>
                <a:off x="3823090" y="6183089"/>
                <a:ext cx="145800" cy="29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15A43AB-04C5-107E-1A9F-D3FFB334ACF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14090" y="6174449"/>
                  <a:ext cx="163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B5D5623-02F4-8C8B-50C1-1FD0FE55EAC6}"/>
                    </a:ext>
                  </a:extLst>
                </p14:cNvPr>
                <p14:cNvContentPartPr/>
                <p14:nvPr/>
              </p14:nvContentPartPr>
              <p14:xfrm>
                <a:off x="4315210" y="5780969"/>
                <a:ext cx="65520" cy="162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B5D5623-02F4-8C8B-50C1-1FD0FE55EAC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06210" y="5771969"/>
                  <a:ext cx="83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7C55AF1-5508-CB7F-3882-98DE61F01891}"/>
                    </a:ext>
                  </a:extLst>
                </p14:cNvPr>
                <p14:cNvContentPartPr/>
                <p14:nvPr/>
              </p14:nvContentPartPr>
              <p14:xfrm>
                <a:off x="4320970" y="5784929"/>
                <a:ext cx="144360" cy="46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7C55AF1-5508-CB7F-3882-98DE61F0189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12330" y="5776289"/>
                  <a:ext cx="162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62964E6-CF47-3582-76F0-5D859EC83F4F}"/>
                    </a:ext>
                  </a:extLst>
                </p14:cNvPr>
                <p14:cNvContentPartPr/>
                <p14:nvPr/>
              </p14:nvContentPartPr>
              <p14:xfrm>
                <a:off x="4503490" y="5747129"/>
                <a:ext cx="91800" cy="184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62964E6-CF47-3582-76F0-5D859EC83F4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494850" y="5738489"/>
                  <a:ext cx="109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A50762F-D1F3-0156-3B16-103CA09E27AA}"/>
                    </a:ext>
                  </a:extLst>
                </p14:cNvPr>
                <p14:cNvContentPartPr/>
                <p14:nvPr/>
              </p14:nvContentPartPr>
              <p14:xfrm>
                <a:off x="3401170" y="5666849"/>
                <a:ext cx="1398960" cy="823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A50762F-D1F3-0156-3B16-103CA09E27A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392170" y="5657849"/>
                  <a:ext cx="1416600" cy="84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A500CE9-B7A1-A33D-75F1-5767C8B69E4E}"/>
              </a:ext>
            </a:extLst>
          </p:cNvPr>
          <p:cNvGrpSpPr/>
          <p:nvPr/>
        </p:nvGrpSpPr>
        <p:grpSpPr>
          <a:xfrm>
            <a:off x="4650370" y="4612049"/>
            <a:ext cx="1147320" cy="288000"/>
            <a:chOff x="4650370" y="4612049"/>
            <a:chExt cx="114732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8E9F1F3-1B55-4F73-6EEE-BCE1E2749723}"/>
                    </a:ext>
                  </a:extLst>
                </p14:cNvPr>
                <p14:cNvContentPartPr/>
                <p14:nvPr/>
              </p14:nvContentPartPr>
              <p14:xfrm>
                <a:off x="4650370" y="4634729"/>
                <a:ext cx="179640" cy="177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8E9F1F3-1B55-4F73-6EEE-BCE1E274972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641370" y="4625729"/>
                  <a:ext cx="197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03E2CE5-A979-F4CD-2808-415875687337}"/>
                    </a:ext>
                  </a:extLst>
                </p14:cNvPr>
                <p14:cNvContentPartPr/>
                <p14:nvPr/>
              </p14:nvContentPartPr>
              <p14:xfrm>
                <a:off x="4882570" y="4612049"/>
                <a:ext cx="183240" cy="257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03E2CE5-A979-F4CD-2808-41587568733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873930" y="4603409"/>
                  <a:ext cx="200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D28425A-1B20-5120-BDF5-07D85389182D}"/>
                    </a:ext>
                  </a:extLst>
                </p14:cNvPr>
                <p14:cNvContentPartPr/>
                <p14:nvPr/>
              </p14:nvContentPartPr>
              <p14:xfrm>
                <a:off x="5269570" y="4621769"/>
                <a:ext cx="84600" cy="278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D28425A-1B20-5120-BDF5-07D85389182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260930" y="4613129"/>
                  <a:ext cx="102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0BF6741-90AD-FD5D-4F82-D5BB3124BFE4}"/>
                    </a:ext>
                  </a:extLst>
                </p14:cNvPr>
                <p14:cNvContentPartPr/>
                <p14:nvPr/>
              </p14:nvContentPartPr>
              <p14:xfrm>
                <a:off x="5400610" y="4740569"/>
                <a:ext cx="172440" cy="145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0BF6741-90AD-FD5D-4F82-D5BB3124BFE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391970" y="4731929"/>
                  <a:ext cx="190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7D2E2D6-1F56-8E85-B6B5-13C7CFF4CFE3}"/>
                    </a:ext>
                  </a:extLst>
                </p14:cNvPr>
                <p14:cNvContentPartPr/>
                <p14:nvPr/>
              </p14:nvContentPartPr>
              <p14:xfrm>
                <a:off x="5633890" y="4720049"/>
                <a:ext cx="143640" cy="149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7D2E2D6-1F56-8E85-B6B5-13C7CFF4CFE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625250" y="4711049"/>
                  <a:ext cx="161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FFB809F-7181-1807-DFBE-0F15542B764F}"/>
                    </a:ext>
                  </a:extLst>
                </p14:cNvPr>
                <p14:cNvContentPartPr/>
                <p14:nvPr/>
              </p14:nvContentPartPr>
              <p14:xfrm>
                <a:off x="5666290" y="4712849"/>
                <a:ext cx="131400" cy="3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FFB809F-7181-1807-DFBE-0F15542B764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657290" y="4704209"/>
                  <a:ext cx="14904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7021D74-9EFC-459F-E2F4-30EE4AD8CBA5}"/>
              </a:ext>
            </a:extLst>
          </p:cNvPr>
          <p:cNvGrpSpPr/>
          <p:nvPr/>
        </p:nvGrpSpPr>
        <p:grpSpPr>
          <a:xfrm>
            <a:off x="5632090" y="5787809"/>
            <a:ext cx="1351440" cy="1056240"/>
            <a:chOff x="5632090" y="5787809"/>
            <a:chExt cx="1351440" cy="10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77183BB-371A-B4DC-EE88-2ED37C86E55D}"/>
                    </a:ext>
                  </a:extLst>
                </p14:cNvPr>
                <p14:cNvContentPartPr/>
                <p14:nvPr/>
              </p14:nvContentPartPr>
              <p14:xfrm>
                <a:off x="6083890" y="6074369"/>
                <a:ext cx="20880" cy="343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77183BB-371A-B4DC-EE88-2ED37C86E55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74890" y="6065729"/>
                  <a:ext cx="385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E88CFEF-EA0B-36BF-683B-CC54CD43A995}"/>
                    </a:ext>
                  </a:extLst>
                </p14:cNvPr>
                <p14:cNvContentPartPr/>
                <p14:nvPr/>
              </p14:nvContentPartPr>
              <p14:xfrm>
                <a:off x="6081370" y="6128729"/>
                <a:ext cx="256680" cy="26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E88CFEF-EA0B-36BF-683B-CC54CD43A99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072730" y="6119729"/>
                  <a:ext cx="274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316ADF4-CEB8-6557-831A-19CFE04DE4B7}"/>
                    </a:ext>
                  </a:extLst>
                </p14:cNvPr>
                <p14:cNvContentPartPr/>
                <p14:nvPr/>
              </p14:nvContentPartPr>
              <p14:xfrm>
                <a:off x="6092170" y="6209009"/>
                <a:ext cx="195840" cy="37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316ADF4-CEB8-6557-831A-19CFE04DE4B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083170" y="6200369"/>
                  <a:ext cx="213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84C7076-B716-BE32-7DAD-F95EABE7EFB4}"/>
                    </a:ext>
                  </a:extLst>
                </p14:cNvPr>
                <p14:cNvContentPartPr/>
                <p14:nvPr/>
              </p14:nvContentPartPr>
              <p14:xfrm>
                <a:off x="6177130" y="6342209"/>
                <a:ext cx="172440" cy="100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84C7076-B716-BE32-7DAD-F95EABE7EFB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68490" y="6333569"/>
                  <a:ext cx="190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DCE4FDE-1630-0E96-262A-6465D8AFD3E4}"/>
                    </a:ext>
                  </a:extLst>
                </p14:cNvPr>
                <p14:cNvContentPartPr/>
                <p14:nvPr/>
              </p14:nvContentPartPr>
              <p14:xfrm>
                <a:off x="5782930" y="6516449"/>
                <a:ext cx="91440" cy="138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DCE4FDE-1630-0E96-262A-6465D8AFD3E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773930" y="6507809"/>
                  <a:ext cx="109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EC53C88-FDC2-E4B2-A891-7524724564E8}"/>
                    </a:ext>
                  </a:extLst>
                </p14:cNvPr>
                <p14:cNvContentPartPr/>
                <p14:nvPr/>
              </p14:nvContentPartPr>
              <p14:xfrm>
                <a:off x="5920810" y="6564329"/>
                <a:ext cx="115920" cy="129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EC53C88-FDC2-E4B2-A891-7524724564E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912170" y="6555329"/>
                  <a:ext cx="133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242854C-4692-E767-330D-9A3E92C60826}"/>
                    </a:ext>
                  </a:extLst>
                </p14:cNvPr>
                <p14:cNvContentPartPr/>
                <p14:nvPr/>
              </p14:nvContentPartPr>
              <p14:xfrm>
                <a:off x="6493570" y="6019289"/>
                <a:ext cx="90720" cy="169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242854C-4692-E767-330D-9A3E92C6082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84930" y="6010649"/>
                  <a:ext cx="108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8B2CBDE-F8C9-8885-FE8A-44560A889629}"/>
                    </a:ext>
                  </a:extLst>
                </p14:cNvPr>
                <p14:cNvContentPartPr/>
                <p14:nvPr/>
              </p14:nvContentPartPr>
              <p14:xfrm>
                <a:off x="6486010" y="6036209"/>
                <a:ext cx="171000" cy="42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8B2CBDE-F8C9-8885-FE8A-44560A88962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477010" y="6027209"/>
                  <a:ext cx="188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05F3B18-8CDF-A44A-B0F2-BA1E03914AFB}"/>
                    </a:ext>
                  </a:extLst>
                </p14:cNvPr>
                <p14:cNvContentPartPr/>
                <p14:nvPr/>
              </p14:nvContentPartPr>
              <p14:xfrm>
                <a:off x="6685090" y="5990489"/>
                <a:ext cx="147240" cy="181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05F3B18-8CDF-A44A-B0F2-BA1E03914AF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676450" y="5981849"/>
                  <a:ext cx="164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9BC7ECB-38BB-5B64-832D-2341EC47648E}"/>
                    </a:ext>
                  </a:extLst>
                </p14:cNvPr>
                <p14:cNvContentPartPr/>
                <p14:nvPr/>
              </p14:nvContentPartPr>
              <p14:xfrm>
                <a:off x="5632090" y="5941529"/>
                <a:ext cx="1351440" cy="902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9BC7ECB-38BB-5B64-832D-2341EC47648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623090" y="5932889"/>
                  <a:ext cx="1369080" cy="9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547AFE9-24F0-21DE-1CC9-7A4E259E1D4A}"/>
                    </a:ext>
                  </a:extLst>
                </p14:cNvPr>
                <p14:cNvContentPartPr/>
                <p14:nvPr/>
              </p14:nvContentPartPr>
              <p14:xfrm>
                <a:off x="5742250" y="5787809"/>
                <a:ext cx="219240" cy="201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547AFE9-24F0-21DE-1CC9-7A4E259E1D4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33610" y="5778809"/>
                  <a:ext cx="23688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917F683-A765-BE11-4FA6-D4C59FA947AE}"/>
              </a:ext>
            </a:extLst>
          </p:cNvPr>
          <p:cNvGrpSpPr/>
          <p:nvPr/>
        </p:nvGrpSpPr>
        <p:grpSpPr>
          <a:xfrm>
            <a:off x="7314010" y="6003449"/>
            <a:ext cx="820440" cy="347040"/>
            <a:chOff x="7314010" y="6003449"/>
            <a:chExt cx="82044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4019D45-698F-7D3D-2740-82A5735D5D5E}"/>
                    </a:ext>
                  </a:extLst>
                </p14:cNvPr>
                <p14:cNvContentPartPr/>
                <p14:nvPr/>
              </p14:nvContentPartPr>
              <p14:xfrm>
                <a:off x="7375570" y="6119009"/>
                <a:ext cx="219960" cy="86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4019D45-698F-7D3D-2740-82A5735D5D5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366930" y="6110009"/>
                  <a:ext cx="237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AEBB66D-9E57-58C1-2AF4-6B39AB59D88B}"/>
                    </a:ext>
                  </a:extLst>
                </p14:cNvPr>
                <p14:cNvContentPartPr/>
                <p14:nvPr/>
              </p14:nvContentPartPr>
              <p14:xfrm>
                <a:off x="7314010" y="6003449"/>
                <a:ext cx="430200" cy="347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AEBB66D-9E57-58C1-2AF4-6B39AB59D88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305370" y="5994809"/>
                  <a:ext cx="4478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422D424-5B7A-9CC9-CB85-79C80B246FB8}"/>
                    </a:ext>
                  </a:extLst>
                </p14:cNvPr>
                <p14:cNvContentPartPr/>
                <p14:nvPr/>
              </p14:nvContentPartPr>
              <p14:xfrm>
                <a:off x="7741330" y="6049889"/>
                <a:ext cx="393120" cy="118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422D424-5B7A-9CC9-CB85-79C80B246FB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732330" y="6040889"/>
                  <a:ext cx="4107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AD84BCE2-8BEF-1713-16A1-CC71C47E2393}"/>
              </a:ext>
            </a:extLst>
          </p:cNvPr>
          <p:cNvGrpSpPr/>
          <p:nvPr/>
        </p:nvGrpSpPr>
        <p:grpSpPr>
          <a:xfrm>
            <a:off x="7035370" y="6529769"/>
            <a:ext cx="1106280" cy="334440"/>
            <a:chOff x="7035370" y="6529769"/>
            <a:chExt cx="110628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A8BE812-B0B8-5759-8C26-49A29B1BB5AB}"/>
                    </a:ext>
                  </a:extLst>
                </p14:cNvPr>
                <p14:cNvContentPartPr/>
                <p14:nvPr/>
              </p14:nvContentPartPr>
              <p14:xfrm>
                <a:off x="7121410" y="6606089"/>
                <a:ext cx="307080" cy="160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A8BE812-B0B8-5759-8C26-49A29B1BB5A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12770" y="6597089"/>
                  <a:ext cx="324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8CA0F96-804F-5512-D551-F0F944101A35}"/>
                    </a:ext>
                  </a:extLst>
                </p14:cNvPr>
                <p14:cNvContentPartPr/>
                <p14:nvPr/>
              </p14:nvContentPartPr>
              <p14:xfrm>
                <a:off x="7478530" y="6607889"/>
                <a:ext cx="109080" cy="25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8CA0F96-804F-5512-D551-F0F944101A3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469890" y="6598889"/>
                  <a:ext cx="126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6F5BDCF-C6C5-743C-65BD-5E518FEACCF0}"/>
                    </a:ext>
                  </a:extLst>
                </p14:cNvPr>
                <p14:cNvContentPartPr/>
                <p14:nvPr/>
              </p14:nvContentPartPr>
              <p14:xfrm>
                <a:off x="7035370" y="6529769"/>
                <a:ext cx="728280" cy="334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6F5BDCF-C6C5-743C-65BD-5E518FEACCF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026370" y="6520769"/>
                  <a:ext cx="7459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B9F98B5-007E-F72D-D82B-E29534C657E3}"/>
                    </a:ext>
                  </a:extLst>
                </p14:cNvPr>
                <p14:cNvContentPartPr/>
                <p14:nvPr/>
              </p14:nvContentPartPr>
              <p14:xfrm>
                <a:off x="7726210" y="6662249"/>
                <a:ext cx="415440" cy="111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B9F98B5-007E-F72D-D82B-E29534C657E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17570" y="6653609"/>
                  <a:ext cx="43308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7AC50847-1681-31E5-862A-651B2F4DD60C}"/>
                  </a:ext>
                </a:extLst>
              </p14:cNvPr>
              <p14:cNvContentPartPr/>
              <p14:nvPr/>
            </p14:nvContentPartPr>
            <p14:xfrm>
              <a:off x="3468130" y="5789969"/>
              <a:ext cx="1206360" cy="5961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7AC50847-1681-31E5-862A-651B2F4DD60C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414490" y="5682329"/>
                <a:ext cx="131400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F55188EA-C048-272F-D7D2-F1C938025AC4}"/>
                  </a:ext>
                </a:extLst>
              </p14:cNvPr>
              <p14:cNvContentPartPr/>
              <p14:nvPr/>
            </p14:nvContentPartPr>
            <p14:xfrm>
              <a:off x="5418250" y="1874969"/>
              <a:ext cx="1114560" cy="2372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F55188EA-C048-272F-D7D2-F1C938025AC4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382250" y="1802969"/>
                <a:ext cx="118620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63338E4D-1C5C-85C9-BC8E-0DFAC2530923}"/>
                  </a:ext>
                </a:extLst>
              </p14:cNvPr>
              <p14:cNvContentPartPr/>
              <p14:nvPr/>
            </p14:nvContentPartPr>
            <p14:xfrm>
              <a:off x="5745850" y="3195089"/>
              <a:ext cx="892080" cy="15732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63338E4D-1C5C-85C9-BC8E-0DFAC253092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709850" y="3123449"/>
                <a:ext cx="96372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620A972A-DBFB-860F-7111-9A968BF8B130}"/>
                  </a:ext>
                </a:extLst>
              </p14:cNvPr>
              <p14:cNvContentPartPr/>
              <p14:nvPr/>
            </p14:nvContentPartPr>
            <p14:xfrm>
              <a:off x="4410250" y="4902929"/>
              <a:ext cx="1533240" cy="1022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620A972A-DBFB-860F-7111-9A968BF8B13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374610" y="4831289"/>
                <a:ext cx="16048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3D0D6365-2B56-AAFF-C778-D571EC46C419}"/>
                  </a:ext>
                </a:extLst>
              </p14:cNvPr>
              <p14:cNvContentPartPr/>
              <p14:nvPr/>
            </p14:nvContentPartPr>
            <p14:xfrm>
              <a:off x="4934770" y="6065729"/>
              <a:ext cx="587880" cy="1371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3D0D6365-2B56-AAFF-C778-D571EC46C41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899130" y="5993729"/>
                <a:ext cx="6595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BD08863D-D6CC-2DD5-8AC1-734AC909B0C7}"/>
                  </a:ext>
                </a:extLst>
              </p14:cNvPr>
              <p14:cNvContentPartPr/>
              <p14:nvPr/>
            </p14:nvContentPartPr>
            <p14:xfrm>
              <a:off x="5651530" y="6052049"/>
              <a:ext cx="1244160" cy="6980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BD08863D-D6CC-2DD5-8AC1-734AC909B0C7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615890" y="5980409"/>
                <a:ext cx="1315800" cy="84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D5F860BE-4B10-3C25-CDD7-9F3BACB0C650}"/>
                  </a:ext>
                </a:extLst>
              </p14:cNvPr>
              <p14:cNvContentPartPr/>
              <p14:nvPr/>
            </p14:nvContentPartPr>
            <p14:xfrm>
              <a:off x="7407610" y="6117048"/>
              <a:ext cx="225720" cy="14004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D5F860BE-4B10-3C25-CDD7-9F3BACB0C650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371610" y="6045408"/>
                <a:ext cx="2973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E05FC382-5211-37E6-B093-CC8E09243063}"/>
                  </a:ext>
                </a:extLst>
              </p14:cNvPr>
              <p14:cNvContentPartPr/>
              <p14:nvPr/>
            </p14:nvContentPartPr>
            <p14:xfrm>
              <a:off x="7121410" y="6630048"/>
              <a:ext cx="505080" cy="1569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E05FC382-5211-37E6-B093-CC8E0924306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7085770" y="6558048"/>
                <a:ext cx="576720" cy="30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979ABCF-382D-1164-38BB-FD31E13EE957}"/>
              </a:ext>
            </a:extLst>
          </p:cNvPr>
          <p:cNvGrpSpPr/>
          <p:nvPr/>
        </p:nvGrpSpPr>
        <p:grpSpPr>
          <a:xfrm>
            <a:off x="9067210" y="5840365"/>
            <a:ext cx="2499480" cy="993240"/>
            <a:chOff x="9067210" y="5840365"/>
            <a:chExt cx="2499480" cy="9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6F97025-E51C-7086-3CC9-941E8C76D043}"/>
                    </a:ext>
                  </a:extLst>
                </p14:cNvPr>
                <p14:cNvContentPartPr/>
                <p14:nvPr/>
              </p14:nvContentPartPr>
              <p14:xfrm>
                <a:off x="9512170" y="5965645"/>
                <a:ext cx="115200" cy="198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6F97025-E51C-7086-3CC9-941E8C76D04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503170" y="5957005"/>
                  <a:ext cx="132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7B71DD1-2BC4-F2E0-9F5A-EDD055E4A3F3}"/>
                    </a:ext>
                  </a:extLst>
                </p14:cNvPr>
                <p14:cNvContentPartPr/>
                <p14:nvPr/>
              </p14:nvContentPartPr>
              <p14:xfrm>
                <a:off x="9737890" y="6008845"/>
                <a:ext cx="100800" cy="155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7B71DD1-2BC4-F2E0-9F5A-EDD055E4A3F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29250" y="5999845"/>
                  <a:ext cx="118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01CE23B-3B8E-27C8-06C0-D33D73CD97D4}"/>
                    </a:ext>
                  </a:extLst>
                </p14:cNvPr>
                <p14:cNvContentPartPr/>
                <p14:nvPr/>
              </p14:nvContentPartPr>
              <p14:xfrm>
                <a:off x="9977650" y="5897965"/>
                <a:ext cx="41040" cy="240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01CE23B-3B8E-27C8-06C0-D33D73CD97D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968650" y="5889325"/>
                  <a:ext cx="58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96B33D4-5D97-73F9-2AEB-437508BE7D96}"/>
                    </a:ext>
                  </a:extLst>
                </p14:cNvPr>
                <p14:cNvContentPartPr/>
                <p14:nvPr/>
              </p14:nvContentPartPr>
              <p14:xfrm>
                <a:off x="9912490" y="5996245"/>
                <a:ext cx="179280" cy="11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96B33D4-5D97-73F9-2AEB-437508BE7D9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903850" y="5987245"/>
                  <a:ext cx="196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6A13FB2-CBA8-2756-12D4-50AB5B6359B7}"/>
                    </a:ext>
                  </a:extLst>
                </p14:cNvPr>
                <p14:cNvContentPartPr/>
                <p14:nvPr/>
              </p14:nvContentPartPr>
              <p14:xfrm>
                <a:off x="10285810" y="5992645"/>
                <a:ext cx="166680" cy="168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6A13FB2-CBA8-2756-12D4-50AB5B6359B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276810" y="5984005"/>
                  <a:ext cx="184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ECBDB57-0627-98E6-7DAE-5C3DE75D8F9B}"/>
                    </a:ext>
                  </a:extLst>
                </p14:cNvPr>
                <p14:cNvContentPartPr/>
                <p14:nvPr/>
              </p14:nvContentPartPr>
              <p14:xfrm>
                <a:off x="10461130" y="5998765"/>
                <a:ext cx="145080" cy="157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ECBDB57-0627-98E6-7DAE-5C3DE75D8F9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452490" y="5989765"/>
                  <a:ext cx="162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DFB1328-2D3C-2A00-FE7B-9813E30274EE}"/>
                    </a:ext>
                  </a:extLst>
                </p14:cNvPr>
                <p14:cNvContentPartPr/>
                <p14:nvPr/>
              </p14:nvContentPartPr>
              <p14:xfrm>
                <a:off x="10603690" y="5988325"/>
                <a:ext cx="166680" cy="134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DFB1328-2D3C-2A00-FE7B-9813E30274E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595050" y="5979685"/>
                  <a:ext cx="184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69368AA-94AE-4649-E943-4B7A90BB1A03}"/>
                    </a:ext>
                  </a:extLst>
                </p14:cNvPr>
                <p14:cNvContentPartPr/>
                <p14:nvPr/>
              </p14:nvContentPartPr>
              <p14:xfrm>
                <a:off x="10802410" y="5999845"/>
                <a:ext cx="147600" cy="129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69368AA-94AE-4649-E943-4B7A90BB1A0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793410" y="5991205"/>
                  <a:ext cx="165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BD968B8-906A-4121-04AB-8098A69F16BE}"/>
                    </a:ext>
                  </a:extLst>
                </p14:cNvPr>
                <p14:cNvContentPartPr/>
                <p14:nvPr/>
              </p14:nvContentPartPr>
              <p14:xfrm>
                <a:off x="11056210" y="5878165"/>
                <a:ext cx="19440" cy="285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BD968B8-906A-4121-04AB-8098A69F16B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047570" y="5869525"/>
                  <a:ext cx="370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466C5A6-E112-851C-DC3A-88AB782C4E32}"/>
                    </a:ext>
                  </a:extLst>
                </p14:cNvPr>
                <p14:cNvContentPartPr/>
                <p14:nvPr/>
              </p14:nvContentPartPr>
              <p14:xfrm>
                <a:off x="11222170" y="5840365"/>
                <a:ext cx="8640" cy="272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466C5A6-E112-851C-DC3A-88AB782C4E3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213530" y="5831365"/>
                  <a:ext cx="26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52AE8B2-051F-4298-0C25-5E657408E613}"/>
                    </a:ext>
                  </a:extLst>
                </p14:cNvPr>
                <p14:cNvContentPartPr/>
                <p14:nvPr/>
              </p14:nvContentPartPr>
              <p14:xfrm>
                <a:off x="11105890" y="5972845"/>
                <a:ext cx="188280" cy="100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52AE8B2-051F-4298-0C25-5E657408E61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097250" y="5964205"/>
                  <a:ext cx="205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27733B9-ECA7-407E-549B-EEA34B88F51C}"/>
                    </a:ext>
                  </a:extLst>
                </p14:cNvPr>
                <p14:cNvContentPartPr/>
                <p14:nvPr/>
              </p14:nvContentPartPr>
              <p14:xfrm>
                <a:off x="9309850" y="6437965"/>
                <a:ext cx="230040" cy="272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27733B9-ECA7-407E-549B-EEA34B88F51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00850" y="6428965"/>
                  <a:ext cx="2476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D6068E4-4A27-41B9-C98A-B270B310CAC7}"/>
                    </a:ext>
                  </a:extLst>
                </p14:cNvPr>
                <p14:cNvContentPartPr/>
                <p14:nvPr/>
              </p14:nvContentPartPr>
              <p14:xfrm>
                <a:off x="9595690" y="6488005"/>
                <a:ext cx="298080" cy="189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D6068E4-4A27-41B9-C98A-B270B310CAC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587050" y="6479365"/>
                  <a:ext cx="315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7B845A8-5CC6-EDB4-5AB0-C27112F7DEE3}"/>
                    </a:ext>
                  </a:extLst>
                </p14:cNvPr>
                <p14:cNvContentPartPr/>
                <p14:nvPr/>
              </p14:nvContentPartPr>
              <p14:xfrm>
                <a:off x="10025170" y="6469645"/>
                <a:ext cx="11520" cy="250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7B845A8-5CC6-EDB4-5AB0-C27112F7DEE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16530" y="6460645"/>
                  <a:ext cx="29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1C434BC-B70F-8661-D4CE-D847A2575388}"/>
                    </a:ext>
                  </a:extLst>
                </p14:cNvPr>
                <p14:cNvContentPartPr/>
                <p14:nvPr/>
              </p14:nvContentPartPr>
              <p14:xfrm>
                <a:off x="10015090" y="6467845"/>
                <a:ext cx="125280" cy="133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1C434BC-B70F-8661-D4CE-D847A257538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06090" y="6458845"/>
                  <a:ext cx="142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91B1B3E-8FCB-6F7D-DBDE-C9E4F93330E0}"/>
                    </a:ext>
                  </a:extLst>
                </p14:cNvPr>
                <p14:cNvContentPartPr/>
                <p14:nvPr/>
              </p14:nvContentPartPr>
              <p14:xfrm>
                <a:off x="10332610" y="6479005"/>
                <a:ext cx="11880" cy="243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91B1B3E-8FCB-6F7D-DBDE-C9E4F93330E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323610" y="6470005"/>
                  <a:ext cx="29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F4E08A4-6A62-1C2F-68BE-49D5ECAA72AA}"/>
                    </a:ext>
                  </a:extLst>
                </p14:cNvPr>
                <p14:cNvContentPartPr/>
                <p14:nvPr/>
              </p14:nvContentPartPr>
              <p14:xfrm>
                <a:off x="10250170" y="6623005"/>
                <a:ext cx="174960" cy="27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F4E08A4-6A62-1C2F-68BE-49D5ECAA72A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241170" y="6614365"/>
                  <a:ext cx="192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D6A4B32-E7FF-CB0E-096E-98DB08243B05}"/>
                    </a:ext>
                  </a:extLst>
                </p14:cNvPr>
                <p14:cNvContentPartPr/>
                <p14:nvPr/>
              </p14:nvContentPartPr>
              <p14:xfrm>
                <a:off x="10435570" y="6462085"/>
                <a:ext cx="246960" cy="267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D6A4B32-E7FF-CB0E-096E-98DB08243B0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426930" y="6453085"/>
                  <a:ext cx="2646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B74FCA6-BD16-0B9F-8BE3-4BC6341538ED}"/>
                    </a:ext>
                  </a:extLst>
                </p14:cNvPr>
                <p14:cNvContentPartPr/>
                <p14:nvPr/>
              </p14:nvContentPartPr>
              <p14:xfrm>
                <a:off x="10685410" y="6435085"/>
                <a:ext cx="123840" cy="10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B74FCA6-BD16-0B9F-8BE3-4BC6341538E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676770" y="6426085"/>
                  <a:ext cx="141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818C948-4370-E547-C8AE-4668B4B7A7C9}"/>
                    </a:ext>
                  </a:extLst>
                </p14:cNvPr>
                <p14:cNvContentPartPr/>
                <p14:nvPr/>
              </p14:nvContentPartPr>
              <p14:xfrm>
                <a:off x="10912210" y="6507085"/>
                <a:ext cx="19440" cy="185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818C948-4370-E547-C8AE-4668B4B7A7C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903210" y="6498445"/>
                  <a:ext cx="37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21AD9B4-801E-727D-258A-60B45240D39A}"/>
                    </a:ext>
                  </a:extLst>
                </p14:cNvPr>
                <p14:cNvContentPartPr/>
                <p14:nvPr/>
              </p14:nvContentPartPr>
              <p14:xfrm>
                <a:off x="10806730" y="6614005"/>
                <a:ext cx="199080" cy="17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21AD9B4-801E-727D-258A-60B45240D39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798090" y="6605365"/>
                  <a:ext cx="216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7098227-DC88-6C60-461B-BEE3F0EC82D4}"/>
                    </a:ext>
                  </a:extLst>
                </p14:cNvPr>
                <p14:cNvContentPartPr/>
                <p14:nvPr/>
              </p14:nvContentPartPr>
              <p14:xfrm>
                <a:off x="11089330" y="6482605"/>
                <a:ext cx="211680" cy="196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7098227-DC88-6C60-461B-BEE3F0EC82D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080330" y="6473965"/>
                  <a:ext cx="229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53987D5-7F5D-791C-89EA-31CAA6AACC3E}"/>
                    </a:ext>
                  </a:extLst>
                </p14:cNvPr>
                <p14:cNvContentPartPr/>
                <p14:nvPr/>
              </p14:nvContentPartPr>
              <p14:xfrm>
                <a:off x="9070810" y="6241405"/>
                <a:ext cx="20520" cy="486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53987D5-7F5D-791C-89EA-31CAA6AACC3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062170" y="6232765"/>
                  <a:ext cx="3816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9FE111B-DF15-BD68-93F2-29D14DC1EE24}"/>
                    </a:ext>
                  </a:extLst>
                </p14:cNvPr>
                <p14:cNvContentPartPr/>
                <p14:nvPr/>
              </p14:nvContentPartPr>
              <p14:xfrm>
                <a:off x="9067210" y="6241045"/>
                <a:ext cx="2499480" cy="472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9FE111B-DF15-BD68-93F2-29D14DC1EE2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58210" y="6232405"/>
                  <a:ext cx="25171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223D85B-B9CF-839C-1231-1980E0332335}"/>
                    </a:ext>
                  </a:extLst>
                </p14:cNvPr>
                <p14:cNvContentPartPr/>
                <p14:nvPr/>
              </p14:nvContentPartPr>
              <p14:xfrm>
                <a:off x="9099250" y="6694645"/>
                <a:ext cx="2450160" cy="138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223D85B-B9CF-839C-1231-1980E033233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090610" y="6686005"/>
                  <a:ext cx="246780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8D6E602-1B5C-749D-0A1A-692549146E94}"/>
              </a:ext>
            </a:extLst>
          </p:cNvPr>
          <p:cNvGrpSpPr/>
          <p:nvPr/>
        </p:nvGrpSpPr>
        <p:grpSpPr>
          <a:xfrm>
            <a:off x="569050" y="1823845"/>
            <a:ext cx="1014120" cy="345600"/>
            <a:chOff x="569050" y="1823845"/>
            <a:chExt cx="101412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BF193CE-FF49-AFBC-A1DF-C276F014CFD4}"/>
                    </a:ext>
                  </a:extLst>
                </p14:cNvPr>
                <p14:cNvContentPartPr/>
                <p14:nvPr/>
              </p14:nvContentPartPr>
              <p14:xfrm>
                <a:off x="587770" y="1900885"/>
                <a:ext cx="61200" cy="268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BF193CE-FF49-AFBC-A1DF-C276F014CFD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79130" y="1891885"/>
                  <a:ext cx="78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7817BBC-FE16-16AF-8325-1E7334C816F2}"/>
                    </a:ext>
                  </a:extLst>
                </p14:cNvPr>
                <p14:cNvContentPartPr/>
                <p14:nvPr/>
              </p14:nvContentPartPr>
              <p14:xfrm>
                <a:off x="569050" y="1876765"/>
                <a:ext cx="308880" cy="997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7817BBC-FE16-16AF-8325-1E7334C816F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60410" y="1867765"/>
                  <a:ext cx="326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1E0C262-D4A4-A7CF-306A-874CCFBF2CCA}"/>
                    </a:ext>
                  </a:extLst>
                </p14:cNvPr>
                <p14:cNvContentPartPr/>
                <p14:nvPr/>
              </p14:nvContentPartPr>
              <p14:xfrm>
                <a:off x="649690" y="2032285"/>
                <a:ext cx="198720" cy="208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1E0C262-D4A4-A7CF-306A-874CCFBF2CC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41050" y="2023285"/>
                  <a:ext cx="216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4ED95FF-DEC4-FCBE-3895-6940876A6D54}"/>
                    </a:ext>
                  </a:extLst>
                </p14:cNvPr>
                <p14:cNvContentPartPr/>
                <p14:nvPr/>
              </p14:nvContentPartPr>
              <p14:xfrm>
                <a:off x="917890" y="1901245"/>
                <a:ext cx="47160" cy="2242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4ED95FF-DEC4-FCBE-3895-6940876A6D5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08890" y="1892245"/>
                  <a:ext cx="64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7A95012-C3FE-E09B-7CDA-2F20C0DFC760}"/>
                    </a:ext>
                  </a:extLst>
                </p14:cNvPr>
                <p14:cNvContentPartPr/>
                <p14:nvPr/>
              </p14:nvContentPartPr>
              <p14:xfrm>
                <a:off x="1066210" y="2049565"/>
                <a:ext cx="141840" cy="87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7A95012-C3FE-E09B-7CDA-2F20C0DFC76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57210" y="2040925"/>
                  <a:ext cx="159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216E301-C788-D9CE-769E-71E421D8ADB5}"/>
                    </a:ext>
                  </a:extLst>
                </p14:cNvPr>
                <p14:cNvContentPartPr/>
                <p14:nvPr/>
              </p14:nvContentPartPr>
              <p14:xfrm>
                <a:off x="1266010" y="2026885"/>
                <a:ext cx="120240" cy="1242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216E301-C788-D9CE-769E-71E421D8ADB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257370" y="2017885"/>
                  <a:ext cx="137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75BE9BC-A9DC-1F8B-475E-9DCE7BEEF283}"/>
                    </a:ext>
                  </a:extLst>
                </p14:cNvPr>
                <p14:cNvContentPartPr/>
                <p14:nvPr/>
              </p14:nvContentPartPr>
              <p14:xfrm>
                <a:off x="1479490" y="1823845"/>
                <a:ext cx="87840" cy="323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75BE9BC-A9DC-1F8B-475E-9DCE7BEEF28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470850" y="1815205"/>
                  <a:ext cx="1054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710E245-0B9E-4672-4783-78EF0D29C44B}"/>
                    </a:ext>
                  </a:extLst>
                </p14:cNvPr>
                <p14:cNvContentPartPr/>
                <p14:nvPr/>
              </p14:nvContentPartPr>
              <p14:xfrm>
                <a:off x="1398130" y="1956325"/>
                <a:ext cx="185040" cy="63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710E245-0B9E-4672-4783-78EF0D29C44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389490" y="1947325"/>
                  <a:ext cx="20268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CDD24546-0042-8087-99AE-BD96756C339D}"/>
                  </a:ext>
                </a:extLst>
              </p14:cNvPr>
              <p14:cNvContentPartPr/>
              <p14:nvPr/>
            </p14:nvContentPartPr>
            <p14:xfrm>
              <a:off x="1867930" y="1884325"/>
              <a:ext cx="48960" cy="3420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CDD24546-0042-8087-99AE-BD96756C339D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858930" y="1875685"/>
                <a:ext cx="666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D02CD481-CD7F-E7BE-E6FC-9BAE5CE6F24C}"/>
                  </a:ext>
                </a:extLst>
              </p14:cNvPr>
              <p14:cNvContentPartPr/>
              <p14:nvPr/>
            </p14:nvContentPartPr>
            <p14:xfrm>
              <a:off x="1861090" y="2062885"/>
              <a:ext cx="11880" cy="2016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D02CD481-CD7F-E7BE-E6FC-9BAE5CE6F24C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852450" y="2053885"/>
                <a:ext cx="2952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ACBD4AC3-9D5B-C698-8E4C-BFCCEF6EECB9}"/>
              </a:ext>
            </a:extLst>
          </p:cNvPr>
          <p:cNvGrpSpPr/>
          <p:nvPr/>
        </p:nvGrpSpPr>
        <p:grpSpPr>
          <a:xfrm>
            <a:off x="380050" y="4599445"/>
            <a:ext cx="806760" cy="450000"/>
            <a:chOff x="380050" y="4599445"/>
            <a:chExt cx="80676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0B2258B-6F87-8AD2-7BFE-AD815F0E8A2D}"/>
                    </a:ext>
                  </a:extLst>
                </p14:cNvPr>
                <p14:cNvContentPartPr/>
                <p14:nvPr/>
              </p14:nvContentPartPr>
              <p14:xfrm>
                <a:off x="450250" y="4714645"/>
                <a:ext cx="54000" cy="308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0B2258B-6F87-8AD2-7BFE-AD815F0E8A2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41250" y="4706005"/>
                  <a:ext cx="716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674B174-CA86-D390-1D9F-1CBA8B80ECEF}"/>
                    </a:ext>
                  </a:extLst>
                </p14:cNvPr>
                <p14:cNvContentPartPr/>
                <p14:nvPr/>
              </p14:nvContentPartPr>
              <p14:xfrm>
                <a:off x="380050" y="4689445"/>
                <a:ext cx="312480" cy="70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674B174-CA86-D390-1D9F-1CBA8B80ECE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71410" y="4680805"/>
                  <a:ext cx="330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624735C-72BA-C74E-2BA5-07755EE83813}"/>
                    </a:ext>
                  </a:extLst>
                </p14:cNvPr>
                <p14:cNvContentPartPr/>
                <p14:nvPr/>
              </p14:nvContentPartPr>
              <p14:xfrm>
                <a:off x="691450" y="4599445"/>
                <a:ext cx="113040" cy="4104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624735C-72BA-C74E-2BA5-07755EE8381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82450" y="4590805"/>
                  <a:ext cx="1306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F6C50FD-ED42-15DB-0DA3-07F35234C89D}"/>
                    </a:ext>
                  </a:extLst>
                </p14:cNvPr>
                <p14:cNvContentPartPr/>
                <p14:nvPr/>
              </p14:nvContentPartPr>
              <p14:xfrm>
                <a:off x="870730" y="4875565"/>
                <a:ext cx="110520" cy="158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F6C50FD-ED42-15DB-0DA3-07F35234C89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62090" y="4866565"/>
                  <a:ext cx="128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D5B35FC-CF76-766A-311B-FE71B9FE04FD}"/>
                    </a:ext>
                  </a:extLst>
                </p14:cNvPr>
                <p14:cNvContentPartPr/>
                <p14:nvPr/>
              </p14:nvContentPartPr>
              <p14:xfrm>
                <a:off x="1022650" y="4928125"/>
                <a:ext cx="164160" cy="1213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D5B35FC-CF76-766A-311B-FE71B9FE04F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14010" y="4919485"/>
                  <a:ext cx="18180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6D599FA2-1036-297C-6613-C9D20621AD9C}"/>
                  </a:ext>
                </a:extLst>
              </p14:cNvPr>
              <p14:cNvContentPartPr/>
              <p14:nvPr/>
            </p14:nvContentPartPr>
            <p14:xfrm>
              <a:off x="1429810" y="4808965"/>
              <a:ext cx="42120" cy="597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6D599FA2-1036-297C-6613-C9D20621AD9C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420810" y="4799965"/>
                <a:ext cx="597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9432A603-B7A1-0C42-0CB7-D9A0EF1DDC0E}"/>
                  </a:ext>
                </a:extLst>
              </p14:cNvPr>
              <p14:cNvContentPartPr/>
              <p14:nvPr/>
            </p14:nvContentPartPr>
            <p14:xfrm>
              <a:off x="1422610" y="4991485"/>
              <a:ext cx="52920" cy="4752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9432A603-B7A1-0C42-0CB7-D9A0EF1DDC0E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413970" y="4982845"/>
                <a:ext cx="7056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oup 297">
            <a:extLst>
              <a:ext uri="{FF2B5EF4-FFF2-40B4-BE49-F238E27FC236}">
                <a16:creationId xmlns:a16="http://schemas.microsoft.com/office/drawing/2014/main" id="{90F8DA49-C056-4124-60B4-772AC5B2A42A}"/>
              </a:ext>
            </a:extLst>
          </p:cNvPr>
          <p:cNvGrpSpPr/>
          <p:nvPr/>
        </p:nvGrpSpPr>
        <p:grpSpPr>
          <a:xfrm>
            <a:off x="271690" y="1425325"/>
            <a:ext cx="11642040" cy="122400"/>
            <a:chOff x="271690" y="1425325"/>
            <a:chExt cx="1164204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878FEA5-E2FD-C08C-E5B9-4166B0EF99C4}"/>
                    </a:ext>
                  </a:extLst>
                </p14:cNvPr>
                <p14:cNvContentPartPr/>
                <p14:nvPr/>
              </p14:nvContentPartPr>
              <p14:xfrm>
                <a:off x="297610" y="1433965"/>
                <a:ext cx="16560" cy="11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878FEA5-E2FD-C08C-E5B9-4166B0EF99C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88970" y="1425325"/>
                  <a:ext cx="34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2B762FC-CD05-9999-9642-2606C110A319}"/>
                    </a:ext>
                  </a:extLst>
                </p14:cNvPr>
                <p14:cNvContentPartPr/>
                <p14:nvPr/>
              </p14:nvContentPartPr>
              <p14:xfrm>
                <a:off x="271690" y="1425325"/>
                <a:ext cx="11642040" cy="122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2B762FC-CD05-9999-9642-2606C110A31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63050" y="1416685"/>
                  <a:ext cx="1165968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47C435F0-B541-003F-1760-045E8031E51D}"/>
                  </a:ext>
                </a:extLst>
              </p14:cNvPr>
              <p14:cNvContentPartPr/>
              <p14:nvPr/>
            </p14:nvContentPartPr>
            <p14:xfrm>
              <a:off x="254050" y="4140085"/>
              <a:ext cx="11880360" cy="20448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47C435F0-B541-003F-1760-045E8031E51D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245410" y="4131085"/>
                <a:ext cx="118980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EF2234D-F01E-3C39-8B12-EB4B6F1D7F87}"/>
                  </a:ext>
                </a:extLst>
              </p14:cNvPr>
              <p14:cNvContentPartPr/>
              <p14:nvPr/>
            </p14:nvContentPartPr>
            <p14:xfrm>
              <a:off x="3084730" y="216085"/>
              <a:ext cx="669240" cy="467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EF2234D-F01E-3C39-8B12-EB4B6F1D7F87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075730" y="207445"/>
                <a:ext cx="686880" cy="48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DCF2E03F-5484-8B65-69F6-8A0584773F29}"/>
              </a:ext>
            </a:extLst>
          </p:cNvPr>
          <p:cNvGrpSpPr/>
          <p:nvPr/>
        </p:nvGrpSpPr>
        <p:grpSpPr>
          <a:xfrm>
            <a:off x="3957010" y="130405"/>
            <a:ext cx="2099520" cy="376560"/>
            <a:chOff x="3957010" y="130405"/>
            <a:chExt cx="209952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893179E-7BFC-5127-1569-7110580B4AEE}"/>
                    </a:ext>
                  </a:extLst>
                </p14:cNvPr>
                <p14:cNvContentPartPr/>
                <p14:nvPr/>
              </p14:nvContentPartPr>
              <p14:xfrm>
                <a:off x="3957010" y="153445"/>
                <a:ext cx="478080" cy="348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893179E-7BFC-5127-1569-7110580B4AE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948370" y="144445"/>
                  <a:ext cx="495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81C3B76-E465-75EC-0CC7-481984D8A14A}"/>
                    </a:ext>
                  </a:extLst>
                </p14:cNvPr>
                <p14:cNvContentPartPr/>
                <p14:nvPr/>
              </p14:nvContentPartPr>
              <p14:xfrm>
                <a:off x="4603570" y="153805"/>
                <a:ext cx="522720" cy="308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81C3B76-E465-75EC-0CC7-481984D8A14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594570" y="145165"/>
                  <a:ext cx="5403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4CF7A85-77AB-EC00-8F1D-736ECB587A37}"/>
                    </a:ext>
                  </a:extLst>
                </p14:cNvPr>
                <p14:cNvContentPartPr/>
                <p14:nvPr/>
              </p14:nvContentPartPr>
              <p14:xfrm>
                <a:off x="4991650" y="232645"/>
                <a:ext cx="177840" cy="39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4CF7A85-77AB-EC00-8F1D-736ECB587A3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982650" y="223645"/>
                  <a:ext cx="195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AF6552F-DD77-F480-5314-E5099710A463}"/>
                    </a:ext>
                  </a:extLst>
                </p14:cNvPr>
                <p14:cNvContentPartPr/>
                <p14:nvPr/>
              </p14:nvContentPartPr>
              <p14:xfrm>
                <a:off x="5292970" y="130405"/>
                <a:ext cx="763560" cy="376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AF6552F-DD77-F480-5314-E5099710A46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284330" y="121405"/>
                  <a:ext cx="781200" cy="39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96F7C39-8FF7-6050-4D73-92C226FBE0A5}"/>
                  </a:ext>
                </a:extLst>
              </p14:cNvPr>
              <p14:cNvContentPartPr/>
              <p14:nvPr/>
            </p14:nvContentPartPr>
            <p14:xfrm>
              <a:off x="10335490" y="248845"/>
              <a:ext cx="244440" cy="168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96F7C39-8FF7-6050-4D73-92C226FBE0A5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0326490" y="239845"/>
                <a:ext cx="2620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9F4F70-B9F1-B5BA-6CFE-EEAD395EDAD7}"/>
                  </a:ext>
                </a:extLst>
              </p14:cNvPr>
              <p14:cNvContentPartPr/>
              <p14:nvPr/>
            </p14:nvContentPartPr>
            <p14:xfrm>
              <a:off x="10812850" y="198445"/>
              <a:ext cx="186840" cy="380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9F4F70-B9F1-B5BA-6CFE-EEAD395EDAD7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0804210" y="189805"/>
                <a:ext cx="204480" cy="3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0F1E9DD1-4C47-9D95-3775-57F14CC17162}"/>
              </a:ext>
            </a:extLst>
          </p:cNvPr>
          <p:cNvGrpSpPr/>
          <p:nvPr/>
        </p:nvGrpSpPr>
        <p:grpSpPr>
          <a:xfrm>
            <a:off x="11193010" y="219325"/>
            <a:ext cx="634320" cy="257760"/>
            <a:chOff x="11193010" y="219325"/>
            <a:chExt cx="63432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AAC0D88-74D9-8F09-8FE0-158434E10288}"/>
                    </a:ext>
                  </a:extLst>
                </p14:cNvPr>
                <p14:cNvContentPartPr/>
                <p14:nvPr/>
              </p14:nvContentPartPr>
              <p14:xfrm>
                <a:off x="11193010" y="219325"/>
                <a:ext cx="22320" cy="236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AAC0D88-74D9-8F09-8FE0-158434E1028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184010" y="210685"/>
                  <a:ext cx="39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E7FF415-DAC9-E81E-9B27-D3ED790772CB}"/>
                    </a:ext>
                  </a:extLst>
                </p14:cNvPr>
                <p14:cNvContentPartPr/>
                <p14:nvPr/>
              </p14:nvContentPartPr>
              <p14:xfrm>
                <a:off x="11296690" y="240565"/>
                <a:ext cx="114840" cy="236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E7FF415-DAC9-E81E-9B27-D3ED790772C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287690" y="231565"/>
                  <a:ext cx="132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FDB872D-9507-1534-7250-2A2F9BFAEEBB}"/>
                    </a:ext>
                  </a:extLst>
                </p14:cNvPr>
                <p14:cNvContentPartPr/>
                <p14:nvPr/>
              </p14:nvContentPartPr>
              <p14:xfrm>
                <a:off x="11461930" y="232645"/>
                <a:ext cx="139320" cy="219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FDB872D-9507-1534-7250-2A2F9BFAEEB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452930" y="223645"/>
                  <a:ext cx="156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34DFC90-B2B5-48B6-7218-5C03613AEA7C}"/>
                    </a:ext>
                  </a:extLst>
                </p14:cNvPr>
                <p14:cNvContentPartPr/>
                <p14:nvPr/>
              </p14:nvContentPartPr>
              <p14:xfrm>
                <a:off x="11677930" y="274405"/>
                <a:ext cx="149400" cy="158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34DFC90-B2B5-48B6-7218-5C03613AEA7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668930" y="265765"/>
                  <a:ext cx="16704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FADE827-CDDF-85D5-E277-0C4D8117CB69}"/>
                  </a:ext>
                </a:extLst>
              </p14:cNvPr>
              <p14:cNvContentPartPr/>
              <p14:nvPr/>
            </p14:nvContentPartPr>
            <p14:xfrm>
              <a:off x="2612050" y="1039045"/>
              <a:ext cx="461880" cy="122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FADE827-CDDF-85D5-E277-0C4D8117CB69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2603050" y="1030405"/>
                <a:ext cx="4795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A3A9223-E59D-C2ED-AED0-ACAFEB1651AB}"/>
                  </a:ext>
                </a:extLst>
              </p14:cNvPr>
              <p14:cNvContentPartPr/>
              <p14:nvPr/>
            </p14:nvContentPartPr>
            <p14:xfrm>
              <a:off x="3321250" y="852925"/>
              <a:ext cx="1270440" cy="351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A3A9223-E59D-C2ED-AED0-ACAFEB1651AB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312610" y="843925"/>
                <a:ext cx="128808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D787F90-8BC3-42DF-914A-9E9802323F3B}"/>
                  </a:ext>
                </a:extLst>
              </p14:cNvPr>
              <p14:cNvContentPartPr/>
              <p14:nvPr/>
            </p14:nvContentPartPr>
            <p14:xfrm>
              <a:off x="9303730" y="1575445"/>
              <a:ext cx="284760" cy="2705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D787F90-8BC3-42DF-914A-9E9802323F3B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9294730" y="1566445"/>
                <a:ext cx="302400" cy="27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8BACC215-8176-04D2-A274-8D28E7EC8898}"/>
              </a:ext>
            </a:extLst>
          </p:cNvPr>
          <p:cNvGrpSpPr/>
          <p:nvPr/>
        </p:nvGrpSpPr>
        <p:grpSpPr>
          <a:xfrm>
            <a:off x="9781450" y="1700725"/>
            <a:ext cx="1049760" cy="429120"/>
            <a:chOff x="9781450" y="1700725"/>
            <a:chExt cx="104976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01BB733-8690-2A9B-86ED-3064BE9F6A32}"/>
                    </a:ext>
                  </a:extLst>
                </p14:cNvPr>
                <p14:cNvContentPartPr/>
                <p14:nvPr/>
              </p14:nvContentPartPr>
              <p14:xfrm>
                <a:off x="9781450" y="1700725"/>
                <a:ext cx="1049760" cy="4291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01BB733-8690-2A9B-86ED-3064BE9F6A3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772810" y="1692085"/>
                  <a:ext cx="10674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328347D-668C-A135-2A1A-CFDFF81F6760}"/>
                    </a:ext>
                  </a:extLst>
                </p14:cNvPr>
                <p14:cNvContentPartPr/>
                <p14:nvPr/>
              </p14:nvContentPartPr>
              <p14:xfrm>
                <a:off x="10087810" y="1757605"/>
                <a:ext cx="20160" cy="320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328347D-668C-A135-2A1A-CFDFF81F676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079170" y="1748965"/>
                  <a:ext cx="3780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2EC9AE51-85F7-2A4E-6A1A-F2CDC820FA41}"/>
                  </a:ext>
                </a:extLst>
              </p14:cNvPr>
              <p14:cNvContentPartPr/>
              <p14:nvPr/>
            </p14:nvContentPartPr>
            <p14:xfrm>
              <a:off x="11062330" y="1864165"/>
              <a:ext cx="192240" cy="12060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2EC9AE51-85F7-2A4E-6A1A-F2CDC820FA41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1053330" y="1855165"/>
                <a:ext cx="20988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4A5E0BD5-B3A3-28B9-AECB-78DC0AD87580}"/>
              </a:ext>
            </a:extLst>
          </p:cNvPr>
          <p:cNvGrpSpPr/>
          <p:nvPr/>
        </p:nvGrpSpPr>
        <p:grpSpPr>
          <a:xfrm>
            <a:off x="9633850" y="2117605"/>
            <a:ext cx="889560" cy="463320"/>
            <a:chOff x="9633850" y="2117605"/>
            <a:chExt cx="88956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C7768DD-8E0C-0D5E-B9E5-11329D95B6A9}"/>
                    </a:ext>
                  </a:extLst>
                </p14:cNvPr>
                <p14:cNvContentPartPr/>
                <p14:nvPr/>
              </p14:nvContentPartPr>
              <p14:xfrm>
                <a:off x="9633850" y="2117605"/>
                <a:ext cx="889560" cy="4633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C7768DD-8E0C-0D5E-B9E5-11329D95B6A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625210" y="2108965"/>
                  <a:ext cx="9072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2A00B23-BE07-DB99-CA0B-116B22A164C5}"/>
                    </a:ext>
                  </a:extLst>
                </p14:cNvPr>
                <p14:cNvContentPartPr/>
                <p14:nvPr/>
              </p14:nvContentPartPr>
              <p14:xfrm>
                <a:off x="10034890" y="2202205"/>
                <a:ext cx="192960" cy="54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2A00B23-BE07-DB99-CA0B-116B22A164C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025890" y="2193205"/>
                  <a:ext cx="21060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CF8F7B57-2E4C-8057-BB2B-17107CB5A5CF}"/>
                  </a:ext>
                </a:extLst>
              </p14:cNvPr>
              <p14:cNvContentPartPr/>
              <p14:nvPr/>
            </p14:nvContentPartPr>
            <p14:xfrm>
              <a:off x="10672090" y="2135965"/>
              <a:ext cx="1042920" cy="2865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CF8F7B57-2E4C-8057-BB2B-17107CB5A5CF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0663450" y="2126965"/>
                <a:ext cx="1060560" cy="30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71C6B936-416C-3487-8E06-D35EEC82B3C1}"/>
              </a:ext>
            </a:extLst>
          </p:cNvPr>
          <p:cNvGrpSpPr/>
          <p:nvPr/>
        </p:nvGrpSpPr>
        <p:grpSpPr>
          <a:xfrm>
            <a:off x="9582730" y="2607565"/>
            <a:ext cx="2052720" cy="762480"/>
            <a:chOff x="9582730" y="2607565"/>
            <a:chExt cx="2052720" cy="7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1C01DC6-C25D-AC90-857E-DB27233D06B8}"/>
                    </a:ext>
                  </a:extLst>
                </p14:cNvPr>
                <p14:cNvContentPartPr/>
                <p14:nvPr/>
              </p14:nvContentPartPr>
              <p14:xfrm>
                <a:off x="9582730" y="2607565"/>
                <a:ext cx="1224000" cy="3294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1C01DC6-C25D-AC90-857E-DB27233D06B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573730" y="2598925"/>
                  <a:ext cx="12416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C69E720-760E-FC4C-B1DB-1D801EFE4C25}"/>
                    </a:ext>
                  </a:extLst>
                </p14:cNvPr>
                <p14:cNvContentPartPr/>
                <p14:nvPr/>
              </p14:nvContentPartPr>
              <p14:xfrm>
                <a:off x="10066930" y="2727085"/>
                <a:ext cx="213840" cy="39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C69E720-760E-FC4C-B1DB-1D801EFE4C2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058290" y="2718445"/>
                  <a:ext cx="231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42AC4B9-F645-2FAC-0AE0-81B288FC57F7}"/>
                    </a:ext>
                  </a:extLst>
                </p14:cNvPr>
                <p14:cNvContentPartPr/>
                <p14:nvPr/>
              </p14:nvContentPartPr>
              <p14:xfrm>
                <a:off x="10910050" y="2750845"/>
                <a:ext cx="725400" cy="1479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42AC4B9-F645-2FAC-0AE0-81B288FC57F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901410" y="2742205"/>
                  <a:ext cx="743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0D441BA-4EBA-BCCD-AA69-8FBC2ED39F35}"/>
                    </a:ext>
                  </a:extLst>
                </p14:cNvPr>
                <p14:cNvContentPartPr/>
                <p14:nvPr/>
              </p14:nvContentPartPr>
              <p14:xfrm>
                <a:off x="9583450" y="3196165"/>
                <a:ext cx="229680" cy="127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0D441BA-4EBA-BCCD-AA69-8FBC2ED39F3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574450" y="3187525"/>
                  <a:ext cx="247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F9AEC96-583D-1501-04FE-3CB41FFCB227}"/>
                    </a:ext>
                  </a:extLst>
                </p14:cNvPr>
                <p14:cNvContentPartPr/>
                <p14:nvPr/>
              </p14:nvContentPartPr>
              <p14:xfrm>
                <a:off x="9952090" y="3048925"/>
                <a:ext cx="1380600" cy="3211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F9AEC96-583D-1501-04FE-3CB41FFCB22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943450" y="3039925"/>
                  <a:ext cx="1398240" cy="33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3943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71AF5-61E0-E5E8-5CD4-5D37BAE21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008" y="0"/>
            <a:ext cx="6266992" cy="6857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2AA7C77-6052-A759-B452-304BF5279E48}"/>
              </a:ext>
            </a:extLst>
          </p:cNvPr>
          <p:cNvGrpSpPr/>
          <p:nvPr/>
        </p:nvGrpSpPr>
        <p:grpSpPr>
          <a:xfrm>
            <a:off x="71170" y="109889"/>
            <a:ext cx="2063880" cy="472680"/>
            <a:chOff x="71170" y="109889"/>
            <a:chExt cx="206388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199935-9FD2-B87B-6DBC-03334C3153D3}"/>
                    </a:ext>
                  </a:extLst>
                </p14:cNvPr>
                <p14:cNvContentPartPr/>
                <p14:nvPr/>
              </p14:nvContentPartPr>
              <p14:xfrm>
                <a:off x="157570" y="126449"/>
                <a:ext cx="137520" cy="243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199935-9FD2-B87B-6DBC-03334C3153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8930" y="117449"/>
                  <a:ext cx="155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9015A88-A53E-CD99-9FA1-ED0D8872E540}"/>
                    </a:ext>
                  </a:extLst>
                </p14:cNvPr>
                <p14:cNvContentPartPr/>
                <p14:nvPr/>
              </p14:nvContentPartPr>
              <p14:xfrm>
                <a:off x="119410" y="144449"/>
                <a:ext cx="8640" cy="243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9015A88-A53E-CD99-9FA1-ED0D8872E54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770" y="135449"/>
                  <a:ext cx="26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8033CC2-1FB6-F481-C5BB-28917512D3AD}"/>
                    </a:ext>
                  </a:extLst>
                </p14:cNvPr>
                <p14:cNvContentPartPr/>
                <p14:nvPr/>
              </p14:nvContentPartPr>
              <p14:xfrm>
                <a:off x="71170" y="109889"/>
                <a:ext cx="342720" cy="20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8033CC2-1FB6-F481-C5BB-28917512D3A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170" y="100889"/>
                  <a:ext cx="360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C09D8D8-2AE3-78E2-8015-601C23346DA3}"/>
                    </a:ext>
                  </a:extLst>
                </p14:cNvPr>
                <p14:cNvContentPartPr/>
                <p14:nvPr/>
              </p14:nvContentPartPr>
              <p14:xfrm>
                <a:off x="78370" y="384569"/>
                <a:ext cx="324000" cy="3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C09D8D8-2AE3-78E2-8015-601C23346D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370" y="375569"/>
                  <a:ext cx="341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B629EBD-C4FB-D6E8-5F12-6FAF7D424072}"/>
                    </a:ext>
                  </a:extLst>
                </p14:cNvPr>
                <p14:cNvContentPartPr/>
                <p14:nvPr/>
              </p14:nvContentPartPr>
              <p14:xfrm>
                <a:off x="471490" y="144449"/>
                <a:ext cx="189360" cy="226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B629EBD-C4FB-D6E8-5F12-6FAF7D42407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2490" y="135449"/>
                  <a:ext cx="207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7DEA04-7086-B05D-40E1-47846EE869C3}"/>
                    </a:ext>
                  </a:extLst>
                </p14:cNvPr>
                <p14:cNvContentPartPr/>
                <p14:nvPr/>
              </p14:nvContentPartPr>
              <p14:xfrm>
                <a:off x="751210" y="372689"/>
                <a:ext cx="14760" cy="6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7DEA04-7086-B05D-40E1-47846EE869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2210" y="364049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D35A03-9D80-1A2F-2726-14D0C3FBC3A3}"/>
                    </a:ext>
                  </a:extLst>
                </p14:cNvPr>
                <p14:cNvContentPartPr/>
                <p14:nvPr/>
              </p14:nvContentPartPr>
              <p14:xfrm>
                <a:off x="964690" y="125369"/>
                <a:ext cx="1170360" cy="45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D35A03-9D80-1A2F-2726-14D0C3FBC3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5690" y="116369"/>
                  <a:ext cx="1188000" cy="47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249B49-BECB-AE4F-ADA8-804E84DE3526}"/>
              </a:ext>
            </a:extLst>
          </p:cNvPr>
          <p:cNvGrpSpPr/>
          <p:nvPr/>
        </p:nvGrpSpPr>
        <p:grpSpPr>
          <a:xfrm>
            <a:off x="2208130" y="83969"/>
            <a:ext cx="1639800" cy="478080"/>
            <a:chOff x="2208130" y="83969"/>
            <a:chExt cx="163980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991555-89EB-29B3-E804-FCCD7D89D16A}"/>
                    </a:ext>
                  </a:extLst>
                </p14:cNvPr>
                <p14:cNvContentPartPr/>
                <p14:nvPr/>
              </p14:nvContentPartPr>
              <p14:xfrm>
                <a:off x="2208130" y="83969"/>
                <a:ext cx="1639800" cy="478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991555-89EB-29B3-E804-FCCD7D89D16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99130" y="75329"/>
                  <a:ext cx="16574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FBE9B27-9014-864D-E823-3B5214EF13DD}"/>
                    </a:ext>
                  </a:extLst>
                </p14:cNvPr>
                <p14:cNvContentPartPr/>
                <p14:nvPr/>
              </p14:nvContentPartPr>
              <p14:xfrm>
                <a:off x="2657770" y="253169"/>
                <a:ext cx="47160" cy="44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FBE9B27-9014-864D-E823-3B5214EF13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49130" y="244169"/>
                  <a:ext cx="6480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3190E34-DC09-292B-7937-26AFCC4CF246}"/>
                  </a:ext>
                </a:extLst>
              </p14:cNvPr>
              <p14:cNvContentPartPr/>
              <p14:nvPr/>
            </p14:nvContentPartPr>
            <p14:xfrm>
              <a:off x="288070" y="1064609"/>
              <a:ext cx="729000" cy="398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3190E34-DC09-292B-7937-26AFCC4CF24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9070" y="1055609"/>
                <a:ext cx="74664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81BAA23-0F89-82CF-593A-AFF8603A4A38}"/>
                  </a:ext>
                </a:extLst>
              </p14:cNvPr>
              <p14:cNvContentPartPr/>
              <p14:nvPr/>
            </p14:nvContentPartPr>
            <p14:xfrm>
              <a:off x="1216150" y="1072889"/>
              <a:ext cx="214920" cy="33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81BAA23-0F89-82CF-593A-AFF8603A4A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07510" y="1063889"/>
                <a:ext cx="232560" cy="35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7DA31023-70DC-448A-A4B0-257A9A1AEB54}"/>
              </a:ext>
            </a:extLst>
          </p:cNvPr>
          <p:cNvGrpSpPr/>
          <p:nvPr/>
        </p:nvGrpSpPr>
        <p:grpSpPr>
          <a:xfrm>
            <a:off x="320830" y="1465289"/>
            <a:ext cx="579960" cy="315000"/>
            <a:chOff x="320830" y="1465289"/>
            <a:chExt cx="5799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35C849-CF7B-CACF-32FA-F86E88E66209}"/>
                    </a:ext>
                  </a:extLst>
                </p14:cNvPr>
                <p14:cNvContentPartPr/>
                <p14:nvPr/>
              </p14:nvContentPartPr>
              <p14:xfrm>
                <a:off x="320830" y="1538009"/>
                <a:ext cx="132840" cy="242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35C849-CF7B-CACF-32FA-F86E88E662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1830" y="1529369"/>
                  <a:ext cx="150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908AA0D-9568-44B4-5BB4-1E255DCA3DE4}"/>
                    </a:ext>
                  </a:extLst>
                </p14:cNvPr>
                <p14:cNvContentPartPr/>
                <p14:nvPr/>
              </p14:nvContentPartPr>
              <p14:xfrm>
                <a:off x="460150" y="1465289"/>
                <a:ext cx="440640" cy="261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908AA0D-9568-44B4-5BB4-1E255DCA3DE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1510" y="1456289"/>
                  <a:ext cx="458280" cy="27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A689712-E3AA-D6B2-4ECF-97D23535061E}"/>
                  </a:ext>
                </a:extLst>
              </p14:cNvPr>
              <p14:cNvContentPartPr/>
              <p14:nvPr/>
            </p14:nvContentPartPr>
            <p14:xfrm>
              <a:off x="1108150" y="1523969"/>
              <a:ext cx="551520" cy="258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A689712-E3AA-D6B2-4ECF-97D23535061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99150" y="1514969"/>
                <a:ext cx="5691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AC5DA11-5CCF-2818-3C31-ECDCE248B279}"/>
                  </a:ext>
                </a:extLst>
              </p14:cNvPr>
              <p14:cNvContentPartPr/>
              <p14:nvPr/>
            </p14:nvContentPartPr>
            <p14:xfrm>
              <a:off x="329367" y="821249"/>
              <a:ext cx="360" cy="1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AC5DA11-5CCF-2818-3C31-ECDCE248B27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0727" y="812609"/>
                <a:ext cx="180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2527175-76BB-6C8B-CB78-ECD704AB03C1}"/>
                  </a:ext>
                </a:extLst>
              </p14:cNvPr>
              <p14:cNvContentPartPr/>
              <p14:nvPr/>
            </p14:nvContentPartPr>
            <p14:xfrm>
              <a:off x="314967" y="645929"/>
              <a:ext cx="310680" cy="217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2527175-76BB-6C8B-CB78-ECD704AB03C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6327" y="637289"/>
                <a:ext cx="3283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445CC48-D6D1-75EC-FB39-4B6CC6C5080C}"/>
                  </a:ext>
                </a:extLst>
              </p14:cNvPr>
              <p14:cNvContentPartPr/>
              <p14:nvPr/>
            </p14:nvContentPartPr>
            <p14:xfrm>
              <a:off x="525567" y="741689"/>
              <a:ext cx="133200" cy="30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445CC48-D6D1-75EC-FB39-4B6CC6C508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567" y="732689"/>
                <a:ext cx="1508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F7A9945-53A6-C1D6-9382-CA1F7D30A1DA}"/>
                  </a:ext>
                </a:extLst>
              </p14:cNvPr>
              <p14:cNvContentPartPr/>
              <p14:nvPr/>
            </p14:nvContentPartPr>
            <p14:xfrm>
              <a:off x="764247" y="588329"/>
              <a:ext cx="285480" cy="255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F7A9945-53A6-C1D6-9382-CA1F7D30A1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5607" y="579689"/>
                <a:ext cx="3031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5797FF7-EB22-7D67-F990-85C14118DD35}"/>
                  </a:ext>
                </a:extLst>
              </p14:cNvPr>
              <p14:cNvContentPartPr/>
              <p14:nvPr/>
            </p14:nvContentPartPr>
            <p14:xfrm>
              <a:off x="773247" y="650249"/>
              <a:ext cx="138960" cy="50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5797FF7-EB22-7D67-F990-85C14118DD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4247" y="641249"/>
                <a:ext cx="1566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6E6A215-5EDD-E251-4E93-F5DB5EB690CA}"/>
                  </a:ext>
                </a:extLst>
              </p14:cNvPr>
              <p14:cNvContentPartPr/>
              <p14:nvPr/>
            </p14:nvContentPartPr>
            <p14:xfrm>
              <a:off x="1128927" y="655649"/>
              <a:ext cx="534600" cy="208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6E6A215-5EDD-E251-4E93-F5DB5EB690C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20287" y="646649"/>
                <a:ext cx="552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FABF9E7-4134-05EB-3DEF-7108FDCB2595}"/>
                  </a:ext>
                </a:extLst>
              </p14:cNvPr>
              <p14:cNvContentPartPr/>
              <p14:nvPr/>
            </p14:nvContentPartPr>
            <p14:xfrm>
              <a:off x="714747" y="566009"/>
              <a:ext cx="3240" cy="5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FABF9E7-4134-05EB-3DEF-7108FDCB259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6107" y="557009"/>
                <a:ext cx="208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A6452CE-1DD2-CC0D-97D0-29FB228B0436}"/>
                  </a:ext>
                </a:extLst>
              </p14:cNvPr>
              <p14:cNvContentPartPr/>
              <p14:nvPr/>
            </p14:nvContentPartPr>
            <p14:xfrm>
              <a:off x="1842370" y="607409"/>
              <a:ext cx="154800" cy="329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A6452CE-1DD2-CC0D-97D0-29FB228B043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33730" y="598769"/>
                <a:ext cx="1724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B6A94CA-CED2-6207-164C-F486290742FD}"/>
                  </a:ext>
                </a:extLst>
              </p14:cNvPr>
              <p14:cNvContentPartPr/>
              <p14:nvPr/>
            </p14:nvContentPartPr>
            <p14:xfrm>
              <a:off x="2153050" y="693449"/>
              <a:ext cx="914400" cy="31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B6A94CA-CED2-6207-164C-F486290742F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44050" y="684809"/>
                <a:ext cx="932040" cy="33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9941D25A-FC2D-21D3-CDEC-6A23EB2B2AAF}"/>
              </a:ext>
            </a:extLst>
          </p:cNvPr>
          <p:cNvGrpSpPr/>
          <p:nvPr/>
        </p:nvGrpSpPr>
        <p:grpSpPr>
          <a:xfrm>
            <a:off x="3248530" y="452609"/>
            <a:ext cx="974520" cy="372240"/>
            <a:chOff x="3248530" y="452609"/>
            <a:chExt cx="9745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6ABEACC-5A3C-DEEA-AADB-FE6A5AB3AD3F}"/>
                    </a:ext>
                  </a:extLst>
                </p14:cNvPr>
                <p14:cNvContentPartPr/>
                <p14:nvPr/>
              </p14:nvContentPartPr>
              <p14:xfrm>
                <a:off x="3248530" y="665009"/>
                <a:ext cx="349560" cy="159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6ABEACC-5A3C-DEEA-AADB-FE6A5AB3AD3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39890" y="656009"/>
                  <a:ext cx="367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DAB3423-AC19-BFD1-A5B0-728B956DF7EA}"/>
                    </a:ext>
                  </a:extLst>
                </p14:cNvPr>
                <p14:cNvContentPartPr/>
                <p14:nvPr/>
              </p14:nvContentPartPr>
              <p14:xfrm>
                <a:off x="3743530" y="452609"/>
                <a:ext cx="479520" cy="315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DAB3423-AC19-BFD1-A5B0-728B956DF7E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34530" y="443609"/>
                  <a:ext cx="497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83D18A5-BA72-2D1B-17F8-45999869EECE}"/>
                    </a:ext>
                  </a:extLst>
                </p14:cNvPr>
                <p14:cNvContentPartPr/>
                <p14:nvPr/>
              </p14:nvContentPartPr>
              <p14:xfrm>
                <a:off x="3808690" y="602009"/>
                <a:ext cx="259200" cy="14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83D18A5-BA72-2D1B-17F8-45999869EEC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99690" y="593009"/>
                  <a:ext cx="2768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B0A5B30-C7BC-7186-FF9E-C3BA3F748A6B}"/>
              </a:ext>
            </a:extLst>
          </p:cNvPr>
          <p:cNvGrpSpPr/>
          <p:nvPr/>
        </p:nvGrpSpPr>
        <p:grpSpPr>
          <a:xfrm>
            <a:off x="1550590" y="985769"/>
            <a:ext cx="3337740" cy="761760"/>
            <a:chOff x="1550590" y="985769"/>
            <a:chExt cx="333774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D296951-635F-FC9D-3215-783FCDBDE1E2}"/>
                    </a:ext>
                  </a:extLst>
                </p14:cNvPr>
                <p14:cNvContentPartPr/>
                <p14:nvPr/>
              </p14:nvContentPartPr>
              <p14:xfrm>
                <a:off x="1550590" y="1029329"/>
                <a:ext cx="701280" cy="470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D296951-635F-FC9D-3215-783FCDBDE1E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41590" y="1020329"/>
                  <a:ext cx="7189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B9D17C0-2362-F1EF-CB54-2FFC278E6E9D}"/>
                    </a:ext>
                  </a:extLst>
                </p14:cNvPr>
                <p14:cNvContentPartPr/>
                <p14:nvPr/>
              </p14:nvContentPartPr>
              <p14:xfrm>
                <a:off x="1866310" y="1059569"/>
                <a:ext cx="21240" cy="1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B9D17C0-2362-F1EF-CB54-2FFC278E6E9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57310" y="1050569"/>
                  <a:ext cx="3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92D4532-C63A-AC87-39E4-0B01D6A40E53}"/>
                    </a:ext>
                  </a:extLst>
                </p14:cNvPr>
                <p14:cNvContentPartPr/>
                <p14:nvPr/>
              </p14:nvContentPartPr>
              <p14:xfrm>
                <a:off x="2431510" y="1041569"/>
                <a:ext cx="978840" cy="348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92D4532-C63A-AC87-39E4-0B01D6A40E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22510" y="1032569"/>
                  <a:ext cx="996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911C9FE-CCD0-42D5-4F4E-4AF0C1073A0C}"/>
                    </a:ext>
                  </a:extLst>
                </p14:cNvPr>
                <p14:cNvContentPartPr/>
                <p14:nvPr/>
              </p14:nvContentPartPr>
              <p14:xfrm>
                <a:off x="2533030" y="1033649"/>
                <a:ext cx="450000" cy="23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911C9FE-CCD0-42D5-4F4E-4AF0C1073A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24390" y="1025009"/>
                  <a:ext cx="467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C9F0D20-2F93-5788-25E9-2A7043536527}"/>
                    </a:ext>
                  </a:extLst>
                </p14:cNvPr>
                <p14:cNvContentPartPr/>
                <p14:nvPr/>
              </p14:nvContentPartPr>
              <p14:xfrm>
                <a:off x="3517990" y="985769"/>
                <a:ext cx="624600" cy="288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C9F0D20-2F93-5788-25E9-2A704353652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08990" y="977129"/>
                  <a:ext cx="6422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70D115-E490-8451-B710-B542E1C42AD1}"/>
                    </a:ext>
                  </a:extLst>
                </p14:cNvPr>
                <p14:cNvContentPartPr/>
                <p14:nvPr/>
              </p14:nvContentPartPr>
              <p14:xfrm>
                <a:off x="3686470" y="1066769"/>
                <a:ext cx="281160" cy="36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70D115-E490-8451-B710-B542E1C42AD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77470" y="1057769"/>
                  <a:ext cx="298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DBCF2BE-7942-CE64-A051-BE68809AD2EF}"/>
                    </a:ext>
                  </a:extLst>
                </p14:cNvPr>
                <p14:cNvContentPartPr/>
                <p14:nvPr/>
              </p14:nvContentPartPr>
              <p14:xfrm>
                <a:off x="1802590" y="1464569"/>
                <a:ext cx="1118160" cy="282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DBCF2BE-7942-CE64-A051-BE68809AD2E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93950" y="1455569"/>
                  <a:ext cx="11358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8CF60E6-778D-67EB-FE4D-572357827A64}"/>
                    </a:ext>
                  </a:extLst>
                </p14:cNvPr>
                <p14:cNvContentPartPr/>
                <p14:nvPr/>
              </p14:nvContentPartPr>
              <p14:xfrm>
                <a:off x="3170590" y="1422809"/>
                <a:ext cx="274320" cy="282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8CF60E6-778D-67EB-FE4D-572357827A6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61950" y="1414169"/>
                  <a:ext cx="2919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8FE73C-FE46-9EF2-B21B-5AAA38792311}"/>
                    </a:ext>
                  </a:extLst>
                </p14:cNvPr>
                <p14:cNvContentPartPr/>
                <p14:nvPr/>
              </p14:nvContentPartPr>
              <p14:xfrm>
                <a:off x="3331150" y="1508849"/>
                <a:ext cx="137880" cy="27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8FE73C-FE46-9EF2-B21B-5AAA3879231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22150" y="1499849"/>
                  <a:ext cx="155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EC068B0-AE91-5D1D-27F6-AE6D2440B0FC}"/>
                    </a:ext>
                  </a:extLst>
                </p14:cNvPr>
                <p14:cNvContentPartPr/>
                <p14:nvPr/>
              </p14:nvContentPartPr>
              <p14:xfrm>
                <a:off x="3598990" y="1426409"/>
                <a:ext cx="531000" cy="225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EC068B0-AE91-5D1D-27F6-AE6D2440B0F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90350" y="1417409"/>
                  <a:ext cx="548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777FB5F-FD88-2400-DB0E-FFAD3A067D95}"/>
                    </a:ext>
                  </a:extLst>
                </p14:cNvPr>
                <p14:cNvContentPartPr/>
                <p14:nvPr/>
              </p14:nvContentPartPr>
              <p14:xfrm>
                <a:off x="3975190" y="1464929"/>
                <a:ext cx="188280" cy="46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777FB5F-FD88-2400-DB0E-FFAD3A067D9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66190" y="1456289"/>
                  <a:ext cx="205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4DFDD9D-6A52-3321-C1EF-170C9BC19AB3}"/>
                    </a:ext>
                  </a:extLst>
                </p14:cNvPr>
                <p14:cNvContentPartPr/>
                <p14:nvPr/>
              </p14:nvContentPartPr>
              <p14:xfrm>
                <a:off x="4341130" y="1048409"/>
                <a:ext cx="228600" cy="202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4DFDD9D-6A52-3321-C1EF-170C9BC19AB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32490" y="1039769"/>
                  <a:ext cx="246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D5404FD-4489-80D6-52D8-FFC772C0C5BB}"/>
                    </a:ext>
                  </a:extLst>
                </p14:cNvPr>
                <p14:cNvContentPartPr/>
                <p14:nvPr/>
              </p14:nvContentPartPr>
              <p14:xfrm>
                <a:off x="4654330" y="1060289"/>
                <a:ext cx="52560" cy="205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D5404FD-4489-80D6-52D8-FFC772C0C5B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45330" y="1051289"/>
                  <a:ext cx="70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8DBDBB4-D3DA-114D-70A2-BBA778D9F8D9}"/>
                    </a:ext>
                  </a:extLst>
                </p14:cNvPr>
                <p14:cNvContentPartPr/>
                <p14:nvPr/>
              </p14:nvContentPartPr>
              <p14:xfrm>
                <a:off x="4568650" y="1124729"/>
                <a:ext cx="226080" cy="52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8DBDBB4-D3DA-114D-70A2-BBA778D9F8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59650" y="1115729"/>
                  <a:ext cx="243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C2ED43E-0F7D-540D-DC7B-6B167DDD5B59}"/>
                    </a:ext>
                  </a:extLst>
                </p14:cNvPr>
                <p14:cNvContentPartPr/>
                <p14:nvPr/>
              </p14:nvContentPartPr>
              <p14:xfrm>
                <a:off x="4858810" y="1038689"/>
                <a:ext cx="29520" cy="27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C2ED43E-0F7D-540D-DC7B-6B167DDD5B5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49810" y="1029689"/>
                  <a:ext cx="47160" cy="29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A198925-EE20-45EB-1482-D8F433F11084}"/>
                  </a:ext>
                </a:extLst>
              </p14:cNvPr>
              <p14:cNvContentPartPr/>
              <p14:nvPr/>
            </p14:nvContentPartPr>
            <p14:xfrm>
              <a:off x="4645330" y="1576529"/>
              <a:ext cx="1481400" cy="12880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A198925-EE20-45EB-1482-D8F433F1108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636330" y="1567889"/>
                <a:ext cx="1499040" cy="13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910FB3F-9404-50F5-6C69-BFDDCC3C7A72}"/>
                  </a:ext>
                </a:extLst>
              </p14:cNvPr>
              <p14:cNvContentPartPr/>
              <p14:nvPr/>
            </p14:nvContentPartPr>
            <p14:xfrm>
              <a:off x="6116650" y="3274289"/>
              <a:ext cx="467280" cy="196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910FB3F-9404-50F5-6C69-BFDDCC3C7A7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07650" y="3265649"/>
                <a:ext cx="484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987BBD3-CE72-225B-CFBA-FD43873068E1}"/>
                  </a:ext>
                </a:extLst>
              </p14:cNvPr>
              <p14:cNvContentPartPr/>
              <p14:nvPr/>
            </p14:nvContentPartPr>
            <p14:xfrm>
              <a:off x="443770" y="2867489"/>
              <a:ext cx="1050480" cy="3538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987BBD3-CE72-225B-CFBA-FD43873068E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34770" y="2858489"/>
                <a:ext cx="10681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3D4C4FE-7628-941F-E494-55400D224144}"/>
                  </a:ext>
                </a:extLst>
              </p14:cNvPr>
              <p14:cNvContentPartPr/>
              <p14:nvPr/>
            </p14:nvContentPartPr>
            <p14:xfrm>
              <a:off x="1722850" y="2778929"/>
              <a:ext cx="326520" cy="286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3D4C4FE-7628-941F-E494-55400D22414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13850" y="2769929"/>
                <a:ext cx="34416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EDA1B75-E1B5-D170-85C4-0C00B8212F3A}"/>
              </a:ext>
            </a:extLst>
          </p:cNvPr>
          <p:cNvGrpSpPr/>
          <p:nvPr/>
        </p:nvGrpSpPr>
        <p:grpSpPr>
          <a:xfrm>
            <a:off x="2155930" y="2726729"/>
            <a:ext cx="2968560" cy="322200"/>
            <a:chOff x="2155930" y="2726729"/>
            <a:chExt cx="296856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6A2CE9B-2ED6-E68B-73EB-95AFCA2DE9F6}"/>
                    </a:ext>
                  </a:extLst>
                </p14:cNvPr>
                <p14:cNvContentPartPr/>
                <p14:nvPr/>
              </p14:nvContentPartPr>
              <p14:xfrm>
                <a:off x="2155930" y="2789729"/>
                <a:ext cx="1240200" cy="258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6A2CE9B-2ED6-E68B-73EB-95AFCA2DE9F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47290" y="2780729"/>
                  <a:ext cx="1257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46D0F99-56B3-E3E3-9720-E0C33ECC193E}"/>
                    </a:ext>
                  </a:extLst>
                </p14:cNvPr>
                <p14:cNvContentPartPr/>
                <p14:nvPr/>
              </p14:nvContentPartPr>
              <p14:xfrm>
                <a:off x="2745250" y="2801249"/>
                <a:ext cx="299520" cy="23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46D0F99-56B3-E3E3-9720-E0C33ECC193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36250" y="2792249"/>
                  <a:ext cx="317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362302D-209E-2BE7-5BDD-E658E39590BC}"/>
                    </a:ext>
                  </a:extLst>
                </p14:cNvPr>
                <p14:cNvContentPartPr/>
                <p14:nvPr/>
              </p14:nvContentPartPr>
              <p14:xfrm>
                <a:off x="3618610" y="2726729"/>
                <a:ext cx="769320" cy="303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362302D-209E-2BE7-5BDD-E658E39590B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09970" y="2718089"/>
                  <a:ext cx="7869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AD1B5AC-A5CE-E378-3800-9D32AEB310AA}"/>
                    </a:ext>
                  </a:extLst>
                </p14:cNvPr>
                <p14:cNvContentPartPr/>
                <p14:nvPr/>
              </p14:nvContentPartPr>
              <p14:xfrm>
                <a:off x="3732010" y="2786849"/>
                <a:ext cx="298080" cy="17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AD1B5AC-A5CE-E378-3800-9D32AEB310A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23370" y="2777849"/>
                  <a:ext cx="315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50AB434-15DC-B546-BD88-2573C65123D6}"/>
                    </a:ext>
                  </a:extLst>
                </p14:cNvPr>
                <p14:cNvContentPartPr/>
                <p14:nvPr/>
              </p14:nvContentPartPr>
              <p14:xfrm>
                <a:off x="4565770" y="2771729"/>
                <a:ext cx="286920" cy="227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50AB434-15DC-B546-BD88-2573C65123D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56770" y="2763089"/>
                  <a:ext cx="304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FD5AE5E-A368-B5EE-92B3-8EB85AAF9EFF}"/>
                    </a:ext>
                  </a:extLst>
                </p14:cNvPr>
                <p14:cNvContentPartPr/>
                <p14:nvPr/>
              </p14:nvContentPartPr>
              <p14:xfrm>
                <a:off x="4909210" y="2817449"/>
                <a:ext cx="23040" cy="186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FD5AE5E-A368-B5EE-92B3-8EB85AAF9E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00210" y="2808809"/>
                  <a:ext cx="40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21A3598-28E1-0052-97DE-0EB1F492F750}"/>
                    </a:ext>
                  </a:extLst>
                </p14:cNvPr>
                <p14:cNvContentPartPr/>
                <p14:nvPr/>
              </p14:nvContentPartPr>
              <p14:xfrm>
                <a:off x="4828210" y="2912489"/>
                <a:ext cx="175320" cy="33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21A3598-28E1-0052-97DE-0EB1F492F75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19210" y="2903489"/>
                  <a:ext cx="192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3B1126E-0BA7-C26E-46CC-5809EB1C8C83}"/>
                    </a:ext>
                  </a:extLst>
                </p14:cNvPr>
                <p14:cNvContentPartPr/>
                <p14:nvPr/>
              </p14:nvContentPartPr>
              <p14:xfrm>
                <a:off x="5088130" y="2783609"/>
                <a:ext cx="36360" cy="265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3B1126E-0BA7-C26E-46CC-5809EB1C8C8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79490" y="2774969"/>
                  <a:ext cx="54000" cy="28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FE49182-CA6B-D63A-D6D7-FEBD0DCD37AC}"/>
                  </a:ext>
                </a:extLst>
              </p14:cNvPr>
              <p14:cNvContentPartPr/>
              <p14:nvPr/>
            </p14:nvContentPartPr>
            <p14:xfrm>
              <a:off x="3404410" y="3778649"/>
              <a:ext cx="186840" cy="203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FE49182-CA6B-D63A-D6D7-FEBD0DCD37A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395410" y="3770009"/>
                <a:ext cx="204480" cy="22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477D1EE-787C-F928-63E5-0892D9668900}"/>
              </a:ext>
            </a:extLst>
          </p:cNvPr>
          <p:cNvGrpSpPr/>
          <p:nvPr/>
        </p:nvGrpSpPr>
        <p:grpSpPr>
          <a:xfrm>
            <a:off x="413170" y="3209293"/>
            <a:ext cx="5823360" cy="1427956"/>
            <a:chOff x="413170" y="3209293"/>
            <a:chExt cx="5823360" cy="14279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3372A4-2658-B9C3-5061-CEAA78CAC4D9}"/>
                    </a:ext>
                  </a:extLst>
                </p14:cNvPr>
                <p14:cNvContentPartPr/>
                <p14:nvPr/>
              </p14:nvContentPartPr>
              <p14:xfrm>
                <a:off x="2433670" y="3357973"/>
                <a:ext cx="612360" cy="149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3372A4-2658-B9C3-5061-CEAA78CAC4D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24670" y="3349333"/>
                  <a:ext cx="630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5A7679-80C3-7146-45A3-CF8990942873}"/>
                    </a:ext>
                  </a:extLst>
                </p14:cNvPr>
                <p14:cNvContentPartPr/>
                <p14:nvPr/>
              </p14:nvContentPartPr>
              <p14:xfrm>
                <a:off x="3176710" y="3263653"/>
                <a:ext cx="178200" cy="430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5A7679-80C3-7146-45A3-CF899094287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67710" y="3255013"/>
                  <a:ext cx="1958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A454A55-9076-1D00-CE64-0572F73C7606}"/>
                    </a:ext>
                  </a:extLst>
                </p14:cNvPr>
                <p14:cNvContentPartPr/>
                <p14:nvPr/>
              </p14:nvContentPartPr>
              <p14:xfrm>
                <a:off x="1369510" y="3261853"/>
                <a:ext cx="181080" cy="246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A454A55-9076-1D00-CE64-0572F73C760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60870" y="3252853"/>
                  <a:ext cx="1987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25D2DA-367A-AF7C-3C79-6B369E4EE100}"/>
                    </a:ext>
                  </a:extLst>
                </p14:cNvPr>
                <p14:cNvContentPartPr/>
                <p14:nvPr/>
              </p14:nvContentPartPr>
              <p14:xfrm>
                <a:off x="1375630" y="3396493"/>
                <a:ext cx="150120" cy="43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25D2DA-367A-AF7C-3C79-6B369E4EE10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366990" y="3387493"/>
                  <a:ext cx="167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D83B88F-7622-972B-6C97-F2851779A263}"/>
                    </a:ext>
                  </a:extLst>
                </p14:cNvPr>
                <p14:cNvContentPartPr/>
                <p14:nvPr/>
              </p14:nvContentPartPr>
              <p14:xfrm>
                <a:off x="1393270" y="3263293"/>
                <a:ext cx="173520" cy="10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D83B88F-7622-972B-6C97-F2851779A26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84270" y="3254653"/>
                  <a:ext cx="191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CAC459C-9C01-12F9-A28F-CF5A851003B8}"/>
                    </a:ext>
                  </a:extLst>
                </p14:cNvPr>
                <p14:cNvContentPartPr/>
                <p14:nvPr/>
              </p14:nvContentPartPr>
              <p14:xfrm>
                <a:off x="1620430" y="3487573"/>
                <a:ext cx="161640" cy="169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CAC459C-9C01-12F9-A28F-CF5A851003B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11790" y="3478573"/>
                  <a:ext cx="179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0B7EDB-83DF-71D3-566B-3DDD7AD58E11}"/>
                    </a:ext>
                  </a:extLst>
                </p14:cNvPr>
                <p14:cNvContentPartPr/>
                <p14:nvPr/>
              </p14:nvContentPartPr>
              <p14:xfrm>
                <a:off x="1601710" y="3566413"/>
                <a:ext cx="175680" cy="29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0B7EDB-83DF-71D3-566B-3DDD7AD58E1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92710" y="3557773"/>
                  <a:ext cx="193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BD44EE1-F04B-50DA-E4E9-52F8C9B37F23}"/>
                    </a:ext>
                  </a:extLst>
                </p14:cNvPr>
                <p14:cNvContentPartPr/>
                <p14:nvPr/>
              </p14:nvContentPartPr>
              <p14:xfrm>
                <a:off x="1859830" y="3506293"/>
                <a:ext cx="18360" cy="170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BD44EE1-F04B-50DA-E4E9-52F8C9B37F2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51190" y="3497653"/>
                  <a:ext cx="36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734144-329D-2EF2-E6BE-52A5C7F6A85C}"/>
                    </a:ext>
                  </a:extLst>
                </p14:cNvPr>
                <p14:cNvContentPartPr/>
                <p14:nvPr/>
              </p14:nvContentPartPr>
              <p14:xfrm>
                <a:off x="1811950" y="3595573"/>
                <a:ext cx="144360" cy="2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734144-329D-2EF2-E6BE-52A5C7F6A85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803310" y="3586573"/>
                  <a:ext cx="162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5033DF1-14CF-E156-CCEE-846C05B0B413}"/>
                    </a:ext>
                  </a:extLst>
                </p14:cNvPr>
                <p14:cNvContentPartPr/>
                <p14:nvPr/>
              </p14:nvContentPartPr>
              <p14:xfrm>
                <a:off x="2011390" y="3519613"/>
                <a:ext cx="11880" cy="181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5033DF1-14CF-E156-CCEE-846C05B0B41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02390" y="3510973"/>
                  <a:ext cx="29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868B3C9-9F3F-D693-187E-5DE0155C8E91}"/>
                    </a:ext>
                  </a:extLst>
                </p14:cNvPr>
                <p14:cNvContentPartPr/>
                <p14:nvPr/>
              </p14:nvContentPartPr>
              <p14:xfrm>
                <a:off x="2213350" y="3347893"/>
                <a:ext cx="92520" cy="30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868B3C9-9F3F-D693-187E-5DE0155C8E9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04350" y="3338893"/>
                  <a:ext cx="110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FACDC56-77FD-41B9-91AD-8E8D5A08E150}"/>
                    </a:ext>
                  </a:extLst>
                </p14:cNvPr>
                <p14:cNvContentPartPr/>
                <p14:nvPr/>
              </p14:nvContentPartPr>
              <p14:xfrm>
                <a:off x="2228470" y="3450493"/>
                <a:ext cx="87840" cy="19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FACDC56-77FD-41B9-91AD-8E8D5A08E15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19470" y="3441493"/>
                  <a:ext cx="105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CE08FD8-0955-1A17-BD1B-DE0FAC7AA0F6}"/>
                    </a:ext>
                  </a:extLst>
                </p14:cNvPr>
                <p14:cNvContentPartPr/>
                <p14:nvPr/>
              </p14:nvContentPartPr>
              <p14:xfrm>
                <a:off x="522610" y="3410009"/>
                <a:ext cx="484200" cy="136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CE08FD8-0955-1A17-BD1B-DE0FAC7AA0F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3610" y="3401369"/>
                  <a:ext cx="501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7FC90C8-6FA0-0A74-26FA-06A895303D4D}"/>
                    </a:ext>
                  </a:extLst>
                </p14:cNvPr>
                <p14:cNvContentPartPr/>
                <p14:nvPr/>
              </p14:nvContentPartPr>
              <p14:xfrm>
                <a:off x="772090" y="3313529"/>
                <a:ext cx="25920" cy="8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7FC90C8-6FA0-0A74-26FA-06A895303D4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3090" y="3304889"/>
                  <a:ext cx="43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82CA366-36E7-1373-AE6E-66F89DC33A07}"/>
                    </a:ext>
                  </a:extLst>
                </p14:cNvPr>
                <p14:cNvContentPartPr/>
                <p14:nvPr/>
              </p14:nvContentPartPr>
              <p14:xfrm>
                <a:off x="439810" y="3691529"/>
                <a:ext cx="510840" cy="282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82CA366-36E7-1373-AE6E-66F89DC33A0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0810" y="3682529"/>
                  <a:ext cx="5284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6618F42-02DB-AC39-FA5C-6BFFFEDCEB99}"/>
                    </a:ext>
                  </a:extLst>
                </p14:cNvPr>
                <p14:cNvContentPartPr/>
                <p14:nvPr/>
              </p14:nvContentPartPr>
              <p14:xfrm>
                <a:off x="749410" y="3708809"/>
                <a:ext cx="39240" cy="10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6618F42-02DB-AC39-FA5C-6BFFFEDCEB9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0410" y="3700169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7DD6610-6011-C917-14B3-5C547CE7232E}"/>
                    </a:ext>
                  </a:extLst>
                </p14:cNvPr>
                <p14:cNvContentPartPr/>
                <p14:nvPr/>
              </p14:nvContentPartPr>
              <p14:xfrm>
                <a:off x="1117330" y="3714929"/>
                <a:ext cx="839880" cy="430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7DD6610-6011-C917-14B3-5C547CE7232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08690" y="3706289"/>
                  <a:ext cx="8575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E55E1F-A0E6-4AEA-43AD-EEC9B9F1968F}"/>
                    </a:ext>
                  </a:extLst>
                </p14:cNvPr>
                <p14:cNvContentPartPr/>
                <p14:nvPr/>
              </p14:nvContentPartPr>
              <p14:xfrm>
                <a:off x="1851370" y="3845969"/>
                <a:ext cx="105840" cy="47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E55E1F-A0E6-4AEA-43AD-EEC9B9F1968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42370" y="3837329"/>
                  <a:ext cx="123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260D30C-4D3F-3BA8-FB88-B5A1B6EC88EC}"/>
                    </a:ext>
                  </a:extLst>
                </p14:cNvPr>
                <p14:cNvContentPartPr/>
                <p14:nvPr/>
              </p14:nvContentPartPr>
              <p14:xfrm>
                <a:off x="1925890" y="3739769"/>
                <a:ext cx="249120" cy="457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260D30C-4D3F-3BA8-FB88-B5A1B6EC88E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916890" y="3730769"/>
                  <a:ext cx="26676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E8F17C0-1017-995A-FDC9-8CBB83C0F0F5}"/>
                    </a:ext>
                  </a:extLst>
                </p14:cNvPr>
                <p14:cNvContentPartPr/>
                <p14:nvPr/>
              </p14:nvContentPartPr>
              <p14:xfrm>
                <a:off x="1500370" y="3752009"/>
                <a:ext cx="71640" cy="29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E8F17C0-1017-995A-FDC9-8CBB83C0F0F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91730" y="3743369"/>
                  <a:ext cx="89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ECC2AE2-D847-93AC-5326-2CAA091BEADE}"/>
                    </a:ext>
                  </a:extLst>
                </p14:cNvPr>
                <p14:cNvContentPartPr/>
                <p14:nvPr/>
              </p14:nvContentPartPr>
              <p14:xfrm>
                <a:off x="2356450" y="3717809"/>
                <a:ext cx="828000" cy="285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ECC2AE2-D847-93AC-5326-2CAA091BEAD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347450" y="3709169"/>
                  <a:ext cx="845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45B8B9-E3BE-1511-4A76-3C2D5357F638}"/>
                    </a:ext>
                  </a:extLst>
                </p14:cNvPr>
                <p14:cNvContentPartPr/>
                <p14:nvPr/>
              </p14:nvContentPartPr>
              <p14:xfrm>
                <a:off x="3472630" y="3209293"/>
                <a:ext cx="1013760" cy="300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45B8B9-E3BE-1511-4A76-3C2D5357F63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63630" y="3200293"/>
                  <a:ext cx="1031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CBB0B6-E1BC-201C-D666-68790F30888B}"/>
                    </a:ext>
                  </a:extLst>
                </p14:cNvPr>
                <p14:cNvContentPartPr/>
                <p14:nvPr/>
              </p14:nvContentPartPr>
              <p14:xfrm>
                <a:off x="3879070" y="3293533"/>
                <a:ext cx="317520" cy="59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CBB0B6-E1BC-201C-D666-68790F30888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70430" y="3284893"/>
                  <a:ext cx="335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FE9A756-7DB2-00D5-318F-15F9EAA839B0}"/>
                    </a:ext>
                  </a:extLst>
                </p14:cNvPr>
                <p14:cNvContentPartPr/>
                <p14:nvPr/>
              </p14:nvContentPartPr>
              <p14:xfrm>
                <a:off x="4552270" y="3216853"/>
                <a:ext cx="276120" cy="258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FE9A756-7DB2-00D5-318F-15F9EAA839B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43630" y="3207853"/>
                  <a:ext cx="2937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191374E-569D-C566-C929-20DCF7695B35}"/>
                    </a:ext>
                  </a:extLst>
                </p14:cNvPr>
                <p14:cNvContentPartPr/>
                <p14:nvPr/>
              </p14:nvContentPartPr>
              <p14:xfrm>
                <a:off x="4718950" y="3302893"/>
                <a:ext cx="223200" cy="154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191374E-569D-C566-C929-20DCF7695B3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09950" y="3293893"/>
                  <a:ext cx="240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D6421D3-1F57-0994-D2A1-9C2FB5AAC12A}"/>
                    </a:ext>
                  </a:extLst>
                </p14:cNvPr>
                <p14:cNvContentPartPr/>
                <p14:nvPr/>
              </p14:nvContentPartPr>
              <p14:xfrm>
                <a:off x="4982470" y="3399733"/>
                <a:ext cx="196200" cy="84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D6421D3-1F57-0994-D2A1-9C2FB5AAC12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73830" y="3390733"/>
                  <a:ext cx="213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01239E-5438-0177-65C0-2B18680861F0}"/>
                    </a:ext>
                  </a:extLst>
                </p14:cNvPr>
                <p14:cNvContentPartPr/>
                <p14:nvPr/>
              </p14:nvContentPartPr>
              <p14:xfrm>
                <a:off x="5372710" y="3336373"/>
                <a:ext cx="120600" cy="155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01239E-5438-0177-65C0-2B18680861F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63710" y="3327733"/>
                  <a:ext cx="138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8BC47A9-9A3D-BF61-4945-AD7879DE395C}"/>
                    </a:ext>
                  </a:extLst>
                </p14:cNvPr>
                <p14:cNvContentPartPr/>
                <p14:nvPr/>
              </p14:nvContentPartPr>
              <p14:xfrm>
                <a:off x="5329150" y="3398653"/>
                <a:ext cx="207720" cy="71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8BC47A9-9A3D-BF61-4945-AD7879DE395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320150" y="3390013"/>
                  <a:ext cx="225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102A32D-B459-F836-A95B-C6FCFCA667F8}"/>
                    </a:ext>
                  </a:extLst>
                </p14:cNvPr>
                <p14:cNvContentPartPr/>
                <p14:nvPr/>
              </p14:nvContentPartPr>
              <p14:xfrm>
                <a:off x="5440030" y="3345733"/>
                <a:ext cx="65880" cy="183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102A32D-B459-F836-A95B-C6FCFCA667F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31030" y="3336733"/>
                  <a:ext cx="83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0572F9D-0C65-C128-0DB9-454F2AE845EC}"/>
                    </a:ext>
                  </a:extLst>
                </p14:cNvPr>
                <p14:cNvContentPartPr/>
                <p14:nvPr/>
              </p14:nvContentPartPr>
              <p14:xfrm>
                <a:off x="5612470" y="3395413"/>
                <a:ext cx="154080" cy="93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0572F9D-0C65-C128-0DB9-454F2AE845E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603470" y="3386773"/>
                  <a:ext cx="171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3A25050-A410-E828-08C5-1DCEA15823B6}"/>
                    </a:ext>
                  </a:extLst>
                </p14:cNvPr>
                <p14:cNvContentPartPr/>
                <p14:nvPr/>
              </p14:nvContentPartPr>
              <p14:xfrm>
                <a:off x="5761150" y="3227653"/>
                <a:ext cx="184680" cy="98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3A25050-A410-E828-08C5-1DCEA15823B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52510" y="3219013"/>
                  <a:ext cx="202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FDEE67F-40F3-B5F2-8DE4-463EC8DBE675}"/>
                    </a:ext>
                  </a:extLst>
                </p14:cNvPr>
                <p14:cNvContentPartPr/>
                <p14:nvPr/>
              </p14:nvContentPartPr>
              <p14:xfrm>
                <a:off x="3944050" y="3730769"/>
                <a:ext cx="331920" cy="312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FDEE67F-40F3-B5F2-8DE4-463EC8DBE67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35050" y="3721769"/>
                  <a:ext cx="3495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5717A56-54C8-C7EF-6F69-D5E968571B78}"/>
                    </a:ext>
                  </a:extLst>
                </p14:cNvPr>
                <p14:cNvContentPartPr/>
                <p14:nvPr/>
              </p14:nvContentPartPr>
              <p14:xfrm>
                <a:off x="4521130" y="3573449"/>
                <a:ext cx="540000" cy="372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5717A56-54C8-C7EF-6F69-D5E968571B7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512490" y="3564809"/>
                  <a:ext cx="5576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4D701BC-03AA-66B8-98CF-8C2B4BAAD06F}"/>
                    </a:ext>
                  </a:extLst>
                </p14:cNvPr>
                <p14:cNvContentPartPr/>
                <p14:nvPr/>
              </p14:nvContentPartPr>
              <p14:xfrm>
                <a:off x="4611130" y="3737609"/>
                <a:ext cx="222120" cy="10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4D701BC-03AA-66B8-98CF-8C2B4BAAD06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602490" y="3728969"/>
                  <a:ext cx="239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20F74B5-05F0-5D4E-3CEA-7B1F6F700737}"/>
                    </a:ext>
                  </a:extLst>
                </p14:cNvPr>
                <p14:cNvContentPartPr/>
                <p14:nvPr/>
              </p14:nvContentPartPr>
              <p14:xfrm>
                <a:off x="413170" y="4132169"/>
                <a:ext cx="631440" cy="362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20F74B5-05F0-5D4E-3CEA-7B1F6F7007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4530" y="4123529"/>
                  <a:ext cx="6490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58FF968-EF22-F6BE-FF5A-DE9D6CB94734}"/>
                    </a:ext>
                  </a:extLst>
                </p14:cNvPr>
                <p14:cNvContentPartPr/>
                <p14:nvPr/>
              </p14:nvContentPartPr>
              <p14:xfrm>
                <a:off x="920050" y="4228649"/>
                <a:ext cx="172800" cy="12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58FF968-EF22-F6BE-FF5A-DE9D6CB9473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11410" y="4220009"/>
                  <a:ext cx="190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5EBD470-B782-B1CF-E568-F4FC1958AFC6}"/>
                    </a:ext>
                  </a:extLst>
                </p14:cNvPr>
                <p14:cNvContentPartPr/>
                <p14:nvPr/>
              </p14:nvContentPartPr>
              <p14:xfrm>
                <a:off x="687850" y="4198049"/>
                <a:ext cx="20160" cy="15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5EBD470-B782-B1CF-E568-F4FC1958AF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8850" y="4189409"/>
                  <a:ext cx="37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0A892E1-E3BF-C43A-238D-2E967FB8B55D}"/>
                    </a:ext>
                  </a:extLst>
                </p14:cNvPr>
                <p14:cNvContentPartPr/>
                <p14:nvPr/>
              </p14:nvContentPartPr>
              <p14:xfrm>
                <a:off x="1185370" y="4174649"/>
                <a:ext cx="1635840" cy="429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0A892E1-E3BF-C43A-238D-2E967FB8B55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76730" y="4165649"/>
                  <a:ext cx="16534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182A302-4B33-FEC9-184F-9422D8DAC322}"/>
                    </a:ext>
                  </a:extLst>
                </p14:cNvPr>
                <p14:cNvContentPartPr/>
                <p14:nvPr/>
              </p14:nvContentPartPr>
              <p14:xfrm>
                <a:off x="2569930" y="4255649"/>
                <a:ext cx="21960" cy="24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182A302-4B33-FEC9-184F-9422D8DAC32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60930" y="4246649"/>
                  <a:ext cx="39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AF37330-8321-A744-A81F-B477911BA2AF}"/>
                    </a:ext>
                  </a:extLst>
                </p14:cNvPr>
                <p14:cNvContentPartPr/>
                <p14:nvPr/>
              </p14:nvContentPartPr>
              <p14:xfrm>
                <a:off x="2252770" y="4236929"/>
                <a:ext cx="217440" cy="21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AF37330-8321-A744-A81F-B477911BA2A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44130" y="4228289"/>
                  <a:ext cx="235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C0D6991-8E70-58C4-4436-DF0C4C01B47F}"/>
                    </a:ext>
                  </a:extLst>
                </p14:cNvPr>
                <p14:cNvContentPartPr/>
                <p14:nvPr/>
              </p14:nvContentPartPr>
              <p14:xfrm>
                <a:off x="2065210" y="4266809"/>
                <a:ext cx="11880" cy="7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C0D6991-8E70-58C4-4436-DF0C4C01B47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056210" y="425816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BCD3714-1B3E-48B3-C627-5EB0C92E04CD}"/>
                    </a:ext>
                  </a:extLst>
                </p14:cNvPr>
                <p14:cNvContentPartPr/>
                <p14:nvPr/>
              </p14:nvContentPartPr>
              <p14:xfrm>
                <a:off x="1375450" y="4202369"/>
                <a:ext cx="24840" cy="19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BCD3714-1B3E-48B3-C627-5EB0C92E04C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66810" y="4193729"/>
                  <a:ext cx="4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8320B19-DF28-82F7-83F5-DF731C6FC0CE}"/>
                    </a:ext>
                  </a:extLst>
                </p14:cNvPr>
                <p14:cNvContentPartPr/>
                <p14:nvPr/>
              </p14:nvContentPartPr>
              <p14:xfrm>
                <a:off x="2973490" y="4151609"/>
                <a:ext cx="1343520" cy="485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8320B19-DF28-82F7-83F5-DF731C6FC0C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964850" y="4142969"/>
                  <a:ext cx="13611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3DBCA64-892D-6D00-0B15-41127A4CC8E3}"/>
                    </a:ext>
                  </a:extLst>
                </p14:cNvPr>
                <p14:cNvContentPartPr/>
                <p14:nvPr/>
              </p14:nvContentPartPr>
              <p14:xfrm>
                <a:off x="4031530" y="4244129"/>
                <a:ext cx="36360" cy="13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3DBCA64-892D-6D00-0B15-41127A4CC8E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022890" y="4235489"/>
                  <a:ext cx="54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181020D-A383-C920-5B96-329CA85576E5}"/>
                    </a:ext>
                  </a:extLst>
                </p14:cNvPr>
                <p14:cNvContentPartPr/>
                <p14:nvPr/>
              </p14:nvContentPartPr>
              <p14:xfrm>
                <a:off x="3711130" y="4250249"/>
                <a:ext cx="280440" cy="17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181020D-A383-C920-5B96-329CA85576E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02130" y="4241249"/>
                  <a:ext cx="298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D934218-24F4-890A-9ECB-912A01F4FC4B}"/>
                    </a:ext>
                  </a:extLst>
                </p14:cNvPr>
                <p14:cNvContentPartPr/>
                <p14:nvPr/>
              </p14:nvContentPartPr>
              <p14:xfrm>
                <a:off x="3379210" y="4222889"/>
                <a:ext cx="251640" cy="10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D934218-24F4-890A-9ECB-912A01F4FC4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370210" y="4213889"/>
                  <a:ext cx="269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5CFCB75-34E4-6179-86E5-367FB842696C}"/>
                    </a:ext>
                  </a:extLst>
                </p14:cNvPr>
                <p14:cNvContentPartPr/>
                <p14:nvPr/>
              </p14:nvContentPartPr>
              <p14:xfrm>
                <a:off x="4209730" y="4145489"/>
                <a:ext cx="142560" cy="275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5CFCB75-34E4-6179-86E5-367FB842696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201090" y="4136489"/>
                  <a:ext cx="160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B6D0572-0BFA-D132-3681-B0FC911B38C4}"/>
                    </a:ext>
                  </a:extLst>
                </p14:cNvPr>
                <p14:cNvContentPartPr/>
                <p14:nvPr/>
              </p14:nvContentPartPr>
              <p14:xfrm>
                <a:off x="4535890" y="4177169"/>
                <a:ext cx="196200" cy="317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B6D0572-0BFA-D132-3681-B0FC911B38C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526890" y="4168169"/>
                  <a:ext cx="2138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ABB8EAC-F005-1C9C-58BD-E9D7A4C290A9}"/>
                    </a:ext>
                  </a:extLst>
                </p14:cNvPr>
                <p14:cNvContentPartPr/>
                <p14:nvPr/>
              </p14:nvContentPartPr>
              <p14:xfrm>
                <a:off x="4859890" y="3966209"/>
                <a:ext cx="565920" cy="406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ABB8EAC-F005-1C9C-58BD-E9D7A4C290A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850890" y="3957209"/>
                  <a:ext cx="5835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6BCC20B-FF01-480D-9892-627870438ED5}"/>
                    </a:ext>
                  </a:extLst>
                </p14:cNvPr>
                <p14:cNvContentPartPr/>
                <p14:nvPr/>
              </p14:nvContentPartPr>
              <p14:xfrm>
                <a:off x="4879690" y="4159169"/>
                <a:ext cx="286920" cy="29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6BCC20B-FF01-480D-9892-627870438ED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871050" y="4150529"/>
                  <a:ext cx="304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99D1EDB-88DC-6FF4-ED20-62A9AC3CA852}"/>
                    </a:ext>
                  </a:extLst>
                </p14:cNvPr>
                <p14:cNvContentPartPr/>
                <p14:nvPr/>
              </p14:nvContentPartPr>
              <p14:xfrm>
                <a:off x="5616610" y="4006529"/>
                <a:ext cx="619920" cy="378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99D1EDB-88DC-6FF4-ED20-62A9AC3CA85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607610" y="3997889"/>
                  <a:ext cx="6375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228BF6C-537D-B182-3805-DC80ED289B8E}"/>
                    </a:ext>
                  </a:extLst>
                </p14:cNvPr>
                <p14:cNvContentPartPr/>
                <p14:nvPr/>
              </p14:nvContentPartPr>
              <p14:xfrm>
                <a:off x="5719570" y="4099049"/>
                <a:ext cx="319680" cy="52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228BF6C-537D-B182-3805-DC80ED289B8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710570" y="4090049"/>
                  <a:ext cx="33732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3BDCC30-6067-BCD6-1350-A9132284B556}"/>
                  </a:ext>
                </a:extLst>
              </p14:cNvPr>
              <p14:cNvContentPartPr/>
              <p14:nvPr/>
            </p14:nvContentPartPr>
            <p14:xfrm>
              <a:off x="6680050" y="3133529"/>
              <a:ext cx="313560" cy="1000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3BDCC30-6067-BCD6-1350-A9132284B55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644050" y="3061529"/>
                <a:ext cx="3852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89B2372-58B5-A3C8-3AB2-CC4585165880}"/>
                  </a:ext>
                </a:extLst>
              </p14:cNvPr>
              <p14:cNvContentPartPr/>
              <p14:nvPr/>
            </p14:nvContentPartPr>
            <p14:xfrm>
              <a:off x="6158410" y="2861369"/>
              <a:ext cx="304920" cy="1069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89B2372-58B5-A3C8-3AB2-CC458516588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6122770" y="2789729"/>
                <a:ext cx="376560" cy="2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668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284EE-20B8-3E7F-387F-0D693A219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234" y="1092222"/>
            <a:ext cx="4316656" cy="467355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2F979AC-D537-4CF8-61C7-FEA1557DBC34}"/>
              </a:ext>
            </a:extLst>
          </p:cNvPr>
          <p:cNvGrpSpPr/>
          <p:nvPr/>
        </p:nvGrpSpPr>
        <p:grpSpPr>
          <a:xfrm>
            <a:off x="372490" y="100889"/>
            <a:ext cx="4038120" cy="1473840"/>
            <a:chOff x="372490" y="100889"/>
            <a:chExt cx="4038120" cy="14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6028F7F-7F21-3505-B0B8-4CB818291949}"/>
                    </a:ext>
                  </a:extLst>
                </p14:cNvPr>
                <p14:cNvContentPartPr/>
                <p14:nvPr/>
              </p14:nvContentPartPr>
              <p14:xfrm>
                <a:off x="405970" y="199889"/>
                <a:ext cx="621360" cy="327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6028F7F-7F21-3505-B0B8-4CB81829194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7330" y="190889"/>
                  <a:ext cx="6390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2AE73AD-C37E-888D-F2F4-3771383EF4FE}"/>
                    </a:ext>
                  </a:extLst>
                </p14:cNvPr>
                <p14:cNvContentPartPr/>
                <p14:nvPr/>
              </p14:nvContentPartPr>
              <p14:xfrm>
                <a:off x="1155490" y="210689"/>
                <a:ext cx="363240" cy="347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2AE73AD-C37E-888D-F2F4-3771383EF4F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6490" y="202049"/>
                  <a:ext cx="3808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F3929B6-16D1-8D74-4AE3-03DB4605CE83}"/>
                    </a:ext>
                  </a:extLst>
                </p14:cNvPr>
                <p14:cNvContentPartPr/>
                <p14:nvPr/>
              </p14:nvContentPartPr>
              <p14:xfrm>
                <a:off x="1197970" y="272249"/>
                <a:ext cx="291600" cy="50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F3929B6-16D1-8D74-4AE3-03DB4605CE8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9330" y="263609"/>
                  <a:ext cx="309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6518A8-72F1-A750-4D40-4FF1B3005A09}"/>
                    </a:ext>
                  </a:extLst>
                </p14:cNvPr>
                <p14:cNvContentPartPr/>
                <p14:nvPr/>
              </p14:nvContentPartPr>
              <p14:xfrm>
                <a:off x="1642210" y="108089"/>
                <a:ext cx="509400" cy="444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6518A8-72F1-A750-4D40-4FF1B3005A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33570" y="99449"/>
                  <a:ext cx="5270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B40609-3AFC-AE65-556D-CF5EFEEBA6BB}"/>
                    </a:ext>
                  </a:extLst>
                </p14:cNvPr>
                <p14:cNvContentPartPr/>
                <p14:nvPr/>
              </p14:nvContentPartPr>
              <p14:xfrm>
                <a:off x="1716010" y="256409"/>
                <a:ext cx="346680" cy="68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B40609-3AFC-AE65-556D-CF5EFEEBA6B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07010" y="247409"/>
                  <a:ext cx="364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7C1416-1AF0-EE2D-13F0-24F0B6670F25}"/>
                    </a:ext>
                  </a:extLst>
                </p14:cNvPr>
                <p14:cNvContentPartPr/>
                <p14:nvPr/>
              </p14:nvContentPartPr>
              <p14:xfrm>
                <a:off x="2350330" y="161729"/>
                <a:ext cx="1173240" cy="487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7C1416-1AF0-EE2D-13F0-24F0B6670F2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41330" y="152729"/>
                  <a:ext cx="119088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F913EC-CFD9-F48A-6BCA-087CBB39D6FC}"/>
                    </a:ext>
                  </a:extLst>
                </p14:cNvPr>
                <p14:cNvContentPartPr/>
                <p14:nvPr/>
              </p14:nvContentPartPr>
              <p14:xfrm>
                <a:off x="2745250" y="257849"/>
                <a:ext cx="32760" cy="23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DF913EC-CFD9-F48A-6BCA-087CBB39D6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36250" y="249209"/>
                  <a:ext cx="50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8A0D338-4978-898E-ED7A-37EA9318C6D4}"/>
                    </a:ext>
                  </a:extLst>
                </p14:cNvPr>
                <p14:cNvContentPartPr/>
                <p14:nvPr/>
              </p14:nvContentPartPr>
              <p14:xfrm>
                <a:off x="3732010" y="100889"/>
                <a:ext cx="589320" cy="425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8A0D338-4978-898E-ED7A-37EA9318C6D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23370" y="91889"/>
                  <a:ext cx="6069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44FF5DE-AEB2-C55E-039A-4D3ECEF92190}"/>
                    </a:ext>
                  </a:extLst>
                </p14:cNvPr>
                <p14:cNvContentPartPr/>
                <p14:nvPr/>
              </p14:nvContentPartPr>
              <p14:xfrm>
                <a:off x="3825970" y="296729"/>
                <a:ext cx="196560" cy="19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44FF5DE-AEB2-C55E-039A-4D3ECEF921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16970" y="288089"/>
                  <a:ext cx="214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52ED4A1-9EEE-C47C-8325-A1EAD7D1C0E2}"/>
                    </a:ext>
                  </a:extLst>
                </p14:cNvPr>
                <p14:cNvContentPartPr/>
                <p14:nvPr/>
              </p14:nvContentPartPr>
              <p14:xfrm>
                <a:off x="372490" y="832049"/>
                <a:ext cx="1044000" cy="407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52ED4A1-9EEE-C47C-8325-A1EAD7D1C0E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3850" y="823409"/>
                  <a:ext cx="1061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7E272A6-0D86-9E65-7F47-5EB7D36CDC3F}"/>
                    </a:ext>
                  </a:extLst>
                </p14:cNvPr>
                <p14:cNvContentPartPr/>
                <p14:nvPr/>
              </p14:nvContentPartPr>
              <p14:xfrm>
                <a:off x="1622050" y="583649"/>
                <a:ext cx="716760" cy="391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7E272A6-0D86-9E65-7F47-5EB7D36CDC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13050" y="575009"/>
                  <a:ext cx="7344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415B36-946A-C693-E41A-75317AC1AC8B}"/>
                    </a:ext>
                  </a:extLst>
                </p14:cNvPr>
                <p14:cNvContentPartPr/>
                <p14:nvPr/>
              </p14:nvContentPartPr>
              <p14:xfrm>
                <a:off x="2314690" y="652049"/>
                <a:ext cx="139680" cy="275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415B36-946A-C693-E41A-75317AC1AC8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05690" y="643409"/>
                  <a:ext cx="157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16254C-24D1-5546-DC5D-AB4FC371B946}"/>
                    </a:ext>
                  </a:extLst>
                </p14:cNvPr>
                <p14:cNvContentPartPr/>
                <p14:nvPr/>
              </p14:nvContentPartPr>
              <p14:xfrm>
                <a:off x="2628610" y="655289"/>
                <a:ext cx="1251360" cy="36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16254C-24D1-5546-DC5D-AB4FC371B94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19970" y="646649"/>
                  <a:ext cx="12690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2FA34A5-7A88-A174-C61B-DCF91C2E2A1D}"/>
                    </a:ext>
                  </a:extLst>
                </p14:cNvPr>
                <p14:cNvContentPartPr/>
                <p14:nvPr/>
              </p14:nvContentPartPr>
              <p14:xfrm>
                <a:off x="4128730" y="751049"/>
                <a:ext cx="281880" cy="403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2FA34A5-7A88-A174-C61B-DCF91C2E2A1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20090" y="742409"/>
                  <a:ext cx="2995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F48EEC-0EE5-B532-F05E-81813FE57B22}"/>
                    </a:ext>
                  </a:extLst>
                </p14:cNvPr>
                <p14:cNvContentPartPr/>
                <p14:nvPr/>
              </p14:nvContentPartPr>
              <p14:xfrm>
                <a:off x="434410" y="1409129"/>
                <a:ext cx="631080" cy="165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F48EEC-0EE5-B532-F05E-81813FE57B2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5770" y="1400129"/>
                  <a:ext cx="648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CC426F-210D-6C44-88E1-C06F26E3B651}"/>
                    </a:ext>
                  </a:extLst>
                </p14:cNvPr>
                <p14:cNvContentPartPr/>
                <p14:nvPr/>
              </p14:nvContentPartPr>
              <p14:xfrm>
                <a:off x="1390570" y="1127969"/>
                <a:ext cx="1482480" cy="446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CC426F-210D-6C44-88E1-C06F26E3B6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81570" y="1118969"/>
                  <a:ext cx="15001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C333E97-ED18-88F9-187D-42AA11B3211B}"/>
                    </a:ext>
                  </a:extLst>
                </p14:cNvPr>
                <p14:cNvContentPartPr/>
                <p14:nvPr/>
              </p14:nvContentPartPr>
              <p14:xfrm>
                <a:off x="2007250" y="1296809"/>
                <a:ext cx="369720" cy="28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C333E97-ED18-88F9-187D-42AA11B321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98250" y="1288169"/>
                  <a:ext cx="38736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0C03DDA-754C-F100-1614-1DEB28B6F6C4}"/>
                  </a:ext>
                </a:extLst>
              </p14:cNvPr>
              <p14:cNvContentPartPr/>
              <p14:nvPr/>
            </p14:nvContentPartPr>
            <p14:xfrm>
              <a:off x="4229170" y="1805129"/>
              <a:ext cx="741960" cy="278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0C03DDA-754C-F100-1614-1DEB28B6F6C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20170" y="1796489"/>
                <a:ext cx="759600" cy="29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20216F99-7DFE-701A-0AD5-10453AB14A22}"/>
              </a:ext>
            </a:extLst>
          </p:cNvPr>
          <p:cNvGrpSpPr/>
          <p:nvPr/>
        </p:nvGrpSpPr>
        <p:grpSpPr>
          <a:xfrm>
            <a:off x="434770" y="1834289"/>
            <a:ext cx="3618360" cy="850320"/>
            <a:chOff x="434770" y="1834289"/>
            <a:chExt cx="3618360" cy="85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2878C3-C9AE-C638-4C32-77E02A99ADF3}"/>
                    </a:ext>
                  </a:extLst>
                </p14:cNvPr>
                <p14:cNvContentPartPr/>
                <p14:nvPr/>
              </p14:nvContentPartPr>
              <p14:xfrm>
                <a:off x="508570" y="2035889"/>
                <a:ext cx="103680" cy="223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2878C3-C9AE-C638-4C32-77E02A99ADF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9570" y="2026889"/>
                  <a:ext cx="121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86C1850-A7AF-9A47-C7F2-DCD02104CB80}"/>
                    </a:ext>
                  </a:extLst>
                </p14:cNvPr>
                <p14:cNvContentPartPr/>
                <p14:nvPr/>
              </p14:nvContentPartPr>
              <p14:xfrm>
                <a:off x="472930" y="2001329"/>
                <a:ext cx="212400" cy="53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86C1850-A7AF-9A47-C7F2-DCD02104CB8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3930" y="1992689"/>
                  <a:ext cx="230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F29BC84-6F54-836D-D264-3D572E5E3CDA}"/>
                    </a:ext>
                  </a:extLst>
                </p14:cNvPr>
                <p14:cNvContentPartPr/>
                <p14:nvPr/>
              </p14:nvContentPartPr>
              <p14:xfrm>
                <a:off x="680290" y="1901249"/>
                <a:ext cx="259200" cy="32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F29BC84-6F54-836D-D264-3D572E5E3CD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1290" y="1892249"/>
                  <a:ext cx="2768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6D6AC25-4D4A-6C93-4400-0714EB8418E6}"/>
                    </a:ext>
                  </a:extLst>
                </p14:cNvPr>
                <p14:cNvContentPartPr/>
                <p14:nvPr/>
              </p14:nvContentPartPr>
              <p14:xfrm>
                <a:off x="1186810" y="1895129"/>
                <a:ext cx="663480" cy="340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6D6AC25-4D4A-6C93-4400-0714EB8418E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77810" y="1886129"/>
                  <a:ext cx="6811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1B5A36-B609-E3FF-C516-EDECF4331C20}"/>
                    </a:ext>
                  </a:extLst>
                </p14:cNvPr>
                <p14:cNvContentPartPr/>
                <p14:nvPr/>
              </p14:nvContentPartPr>
              <p14:xfrm>
                <a:off x="1681810" y="2008529"/>
                <a:ext cx="176760" cy="1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1B5A36-B609-E3FF-C516-EDECF4331C2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72810" y="1999889"/>
                  <a:ext cx="194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AA28A55-9D5B-08E9-01E7-CEA633F328D4}"/>
                    </a:ext>
                  </a:extLst>
                </p14:cNvPr>
                <p14:cNvContentPartPr/>
                <p14:nvPr/>
              </p14:nvContentPartPr>
              <p14:xfrm>
                <a:off x="2071330" y="1834289"/>
                <a:ext cx="675000" cy="444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AA28A55-9D5B-08E9-01E7-CEA633F328D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62690" y="1825289"/>
                  <a:ext cx="6926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C30D6C7-E1C5-75E6-60C2-D4961C99B32B}"/>
                    </a:ext>
                  </a:extLst>
                </p14:cNvPr>
                <p14:cNvContentPartPr/>
                <p14:nvPr/>
              </p14:nvContentPartPr>
              <p14:xfrm>
                <a:off x="2327650" y="1926809"/>
                <a:ext cx="43920" cy="21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C30D6C7-E1C5-75E6-60C2-D4961C99B32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19010" y="1917809"/>
                  <a:ext cx="61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8E3B290-1169-91DC-BF8C-929A6B7AA24E}"/>
                    </a:ext>
                  </a:extLst>
                </p14:cNvPr>
                <p14:cNvContentPartPr/>
                <p14:nvPr/>
              </p14:nvContentPartPr>
              <p14:xfrm>
                <a:off x="2942890" y="1836449"/>
                <a:ext cx="1110240" cy="28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8E3B290-1169-91DC-BF8C-929A6B7AA24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33890" y="1827809"/>
                  <a:ext cx="1127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6F0902-0C6A-A21B-BA38-D595717C958F}"/>
                    </a:ext>
                  </a:extLst>
                </p14:cNvPr>
                <p14:cNvContentPartPr/>
                <p14:nvPr/>
              </p14:nvContentPartPr>
              <p14:xfrm>
                <a:off x="3803290" y="1935089"/>
                <a:ext cx="99720" cy="34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6F0902-0C6A-A21B-BA38-D595717C958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94290" y="1926089"/>
                  <a:ext cx="117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296A95C-0CC6-079B-5476-1C601BF8EA30}"/>
                    </a:ext>
                  </a:extLst>
                </p14:cNvPr>
                <p14:cNvContentPartPr/>
                <p14:nvPr/>
              </p14:nvContentPartPr>
              <p14:xfrm>
                <a:off x="3287050" y="1895129"/>
                <a:ext cx="26640" cy="7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296A95C-0CC6-079B-5476-1C601BF8EA3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78050" y="1886129"/>
                  <a:ext cx="44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9F775DA-C9A3-33ED-9127-E54BF9600E7F}"/>
                    </a:ext>
                  </a:extLst>
                </p14:cNvPr>
                <p14:cNvContentPartPr/>
                <p14:nvPr/>
              </p14:nvContentPartPr>
              <p14:xfrm>
                <a:off x="434770" y="2328209"/>
                <a:ext cx="1055880" cy="356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9F775DA-C9A3-33ED-9127-E54BF9600E7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5770" y="2319569"/>
                  <a:ext cx="10735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745D873-63CF-0F9C-954E-0B8DD3AD8CD7}"/>
                    </a:ext>
                  </a:extLst>
                </p14:cNvPr>
                <p14:cNvContentPartPr/>
                <p14:nvPr/>
              </p14:nvContentPartPr>
              <p14:xfrm>
                <a:off x="1748770" y="2361329"/>
                <a:ext cx="371880" cy="284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745D873-63CF-0F9C-954E-0B8DD3AD8CD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39770" y="2352329"/>
                  <a:ext cx="3895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63696D-AE57-4545-45B0-A20739A0135E}"/>
              </a:ext>
            </a:extLst>
          </p:cNvPr>
          <p:cNvGrpSpPr/>
          <p:nvPr/>
        </p:nvGrpSpPr>
        <p:grpSpPr>
          <a:xfrm>
            <a:off x="2403610" y="2292209"/>
            <a:ext cx="2584800" cy="511200"/>
            <a:chOff x="2403610" y="2292209"/>
            <a:chExt cx="258480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72BB27C-1E05-2D2E-58D9-A9A8A5FC2699}"/>
                    </a:ext>
                  </a:extLst>
                </p14:cNvPr>
                <p14:cNvContentPartPr/>
                <p14:nvPr/>
              </p14:nvContentPartPr>
              <p14:xfrm>
                <a:off x="2403610" y="2292209"/>
                <a:ext cx="1024560" cy="491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72BB27C-1E05-2D2E-58D9-A9A8A5FC269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94610" y="2283569"/>
                  <a:ext cx="104220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BF461BD-E7C0-3BC1-11A8-311917D11567}"/>
                    </a:ext>
                  </a:extLst>
                </p14:cNvPr>
                <p14:cNvContentPartPr/>
                <p14:nvPr/>
              </p14:nvContentPartPr>
              <p14:xfrm>
                <a:off x="2955130" y="2312009"/>
                <a:ext cx="27720" cy="15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BF461BD-E7C0-3BC1-11A8-311917D1156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46130" y="2303009"/>
                  <a:ext cx="45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13A624-1167-ACF0-4D5F-ACED7550F24F}"/>
                    </a:ext>
                  </a:extLst>
                </p14:cNvPr>
                <p14:cNvContentPartPr/>
                <p14:nvPr/>
              </p14:nvContentPartPr>
              <p14:xfrm>
                <a:off x="3632290" y="2317049"/>
                <a:ext cx="433800" cy="317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13A624-1167-ACF0-4D5F-ACED7550F24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23290" y="2308409"/>
                  <a:ext cx="4514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9772386-E016-7B80-591A-C5874880372A}"/>
                    </a:ext>
                  </a:extLst>
                </p14:cNvPr>
                <p14:cNvContentPartPr/>
                <p14:nvPr/>
              </p14:nvContentPartPr>
              <p14:xfrm>
                <a:off x="3653170" y="2423249"/>
                <a:ext cx="278640" cy="15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9772386-E016-7B80-591A-C587488037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44170" y="2414249"/>
                  <a:ext cx="296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F8A8CE-CC5D-6DFB-0B21-27F806F291FF}"/>
                    </a:ext>
                  </a:extLst>
                </p14:cNvPr>
                <p14:cNvContentPartPr/>
                <p14:nvPr/>
              </p14:nvContentPartPr>
              <p14:xfrm>
                <a:off x="4215850" y="2357729"/>
                <a:ext cx="216360" cy="270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F8A8CE-CC5D-6DFB-0B21-27F806F291F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06850" y="2349089"/>
                  <a:ext cx="234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1BF1B80-1297-B6C1-7ED1-3DB6FC81A392}"/>
                    </a:ext>
                  </a:extLst>
                </p14:cNvPr>
                <p14:cNvContentPartPr/>
                <p14:nvPr/>
              </p14:nvContentPartPr>
              <p14:xfrm>
                <a:off x="4277770" y="2499209"/>
                <a:ext cx="213120" cy="30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1BF1B80-1297-B6C1-7ED1-3DB6FC81A39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69130" y="2490209"/>
                  <a:ext cx="230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1847693-9C63-642E-E939-4B245CB8F2C7}"/>
                    </a:ext>
                  </a:extLst>
                </p14:cNvPr>
                <p14:cNvContentPartPr/>
                <p14:nvPr/>
              </p14:nvContentPartPr>
              <p14:xfrm>
                <a:off x="4319170" y="2368169"/>
                <a:ext cx="224280" cy="16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1847693-9C63-642E-E939-4B245CB8F2C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10530" y="2359169"/>
                  <a:ext cx="241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2811289-1C6A-9A7D-F737-C718574BB7D4}"/>
                    </a:ext>
                  </a:extLst>
                </p14:cNvPr>
                <p14:cNvContentPartPr/>
                <p14:nvPr/>
              </p14:nvContentPartPr>
              <p14:xfrm>
                <a:off x="4465330" y="2603969"/>
                <a:ext cx="196560" cy="189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2811289-1C6A-9A7D-F737-C718574BB7D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56690" y="2594969"/>
                  <a:ext cx="214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57C3F5F-CC76-288E-90D8-A2D6A3C471B8}"/>
                    </a:ext>
                  </a:extLst>
                </p14:cNvPr>
                <p14:cNvContentPartPr/>
                <p14:nvPr/>
              </p14:nvContentPartPr>
              <p14:xfrm>
                <a:off x="4480090" y="2727449"/>
                <a:ext cx="156960" cy="27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57C3F5F-CC76-288E-90D8-A2D6A3C471B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71450" y="2718449"/>
                  <a:ext cx="174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F724DD8-7A71-32F3-2570-F0DE8020C967}"/>
                    </a:ext>
                  </a:extLst>
                </p14:cNvPr>
                <p14:cNvContentPartPr/>
                <p14:nvPr/>
              </p14:nvContentPartPr>
              <p14:xfrm>
                <a:off x="4782490" y="2622689"/>
                <a:ext cx="39600" cy="176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F724DD8-7A71-32F3-2570-F0DE8020C9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73490" y="2614049"/>
                  <a:ext cx="57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F979112-1B58-4EC8-0A82-C1DE64E3F33A}"/>
                    </a:ext>
                  </a:extLst>
                </p14:cNvPr>
                <p14:cNvContentPartPr/>
                <p14:nvPr/>
              </p14:nvContentPartPr>
              <p14:xfrm>
                <a:off x="4682050" y="2726369"/>
                <a:ext cx="188640" cy="21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F979112-1B58-4EC8-0A82-C1DE64E3F33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73050" y="2717369"/>
                  <a:ext cx="206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B7E914E-E30B-F1A9-295B-3EC75A142394}"/>
                    </a:ext>
                  </a:extLst>
                </p14:cNvPr>
                <p14:cNvContentPartPr/>
                <p14:nvPr/>
              </p14:nvContentPartPr>
              <p14:xfrm>
                <a:off x="4904170" y="2579849"/>
                <a:ext cx="84240" cy="223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B7E914E-E30B-F1A9-295B-3EC75A14239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95530" y="2570849"/>
                  <a:ext cx="101880" cy="24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8DC38EF-5A41-1029-D706-6842A88F8EB9}"/>
                  </a:ext>
                </a:extLst>
              </p14:cNvPr>
              <p14:cNvContentPartPr/>
              <p14:nvPr/>
            </p14:nvContentPartPr>
            <p14:xfrm>
              <a:off x="9034810" y="2242889"/>
              <a:ext cx="1289880" cy="149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8DC38EF-5A41-1029-D706-6842A88F8EB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998810" y="2171249"/>
                <a:ext cx="1361520" cy="2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8DE56C63-3452-4087-8386-4D7901252A9F}"/>
              </a:ext>
            </a:extLst>
          </p:cNvPr>
          <p:cNvGrpSpPr/>
          <p:nvPr/>
        </p:nvGrpSpPr>
        <p:grpSpPr>
          <a:xfrm>
            <a:off x="8105290" y="1825289"/>
            <a:ext cx="567720" cy="111960"/>
            <a:chOff x="8105290" y="1825289"/>
            <a:chExt cx="567720" cy="1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8AD4F68-D9CA-08AD-E946-0E7691A8D17C}"/>
                    </a:ext>
                  </a:extLst>
                </p14:cNvPr>
                <p14:cNvContentPartPr/>
                <p14:nvPr/>
              </p14:nvContentPartPr>
              <p14:xfrm>
                <a:off x="8126530" y="1858049"/>
                <a:ext cx="546480" cy="48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8AD4F68-D9CA-08AD-E946-0E7691A8D17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17530" y="1849409"/>
                  <a:ext cx="564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3407814-C6FA-CB33-08F4-3509C2B18CF4}"/>
                    </a:ext>
                  </a:extLst>
                </p14:cNvPr>
                <p14:cNvContentPartPr/>
                <p14:nvPr/>
              </p14:nvContentPartPr>
              <p14:xfrm>
                <a:off x="8105290" y="1825289"/>
                <a:ext cx="139680" cy="111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3407814-C6FA-CB33-08F4-3509C2B18CF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96650" y="1816289"/>
                  <a:ext cx="15732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AD6017-96F0-FD81-1589-32A60D3A9E38}"/>
              </a:ext>
            </a:extLst>
          </p:cNvPr>
          <p:cNvGrpSpPr/>
          <p:nvPr/>
        </p:nvGrpSpPr>
        <p:grpSpPr>
          <a:xfrm>
            <a:off x="8739610" y="1787489"/>
            <a:ext cx="335160" cy="312120"/>
            <a:chOff x="8739610" y="1787489"/>
            <a:chExt cx="3351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4EE6839-8CAD-373B-ADC8-B7333466A637}"/>
                    </a:ext>
                  </a:extLst>
                </p14:cNvPr>
                <p14:cNvContentPartPr/>
                <p14:nvPr/>
              </p14:nvContentPartPr>
              <p14:xfrm>
                <a:off x="8739610" y="1787489"/>
                <a:ext cx="72000" cy="142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4EE6839-8CAD-373B-ADC8-B7333466A63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30610" y="1778489"/>
                  <a:ext cx="89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09FA641-129D-884B-D166-98DA76CBC367}"/>
                    </a:ext>
                  </a:extLst>
                </p14:cNvPr>
                <p14:cNvContentPartPr/>
                <p14:nvPr/>
              </p14:nvContentPartPr>
              <p14:xfrm>
                <a:off x="8755450" y="1849049"/>
                <a:ext cx="69120" cy="10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09FA641-129D-884B-D166-98DA76CBC3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46810" y="1840049"/>
                  <a:ext cx="86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B6D38EA-C387-4D12-584E-7B99B693693B}"/>
                    </a:ext>
                  </a:extLst>
                </p14:cNvPr>
                <p14:cNvContentPartPr/>
                <p14:nvPr/>
              </p14:nvContentPartPr>
              <p14:xfrm>
                <a:off x="8765890" y="1808009"/>
                <a:ext cx="82440" cy="8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B6D38EA-C387-4D12-584E-7B99B693693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57250" y="1799009"/>
                  <a:ext cx="100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EFEF112-11A3-D556-737E-2D8567517D63}"/>
                    </a:ext>
                  </a:extLst>
                </p14:cNvPr>
                <p14:cNvContentPartPr/>
                <p14:nvPr/>
              </p14:nvContentPartPr>
              <p14:xfrm>
                <a:off x="8818450" y="1940849"/>
                <a:ext cx="104760" cy="109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EFEF112-11A3-D556-737E-2D8567517D6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09450" y="1931849"/>
                  <a:ext cx="122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C67BDE3-2EDA-F855-48BE-EB97827A2AAE}"/>
                    </a:ext>
                  </a:extLst>
                </p14:cNvPr>
                <p14:cNvContentPartPr/>
                <p14:nvPr/>
              </p14:nvContentPartPr>
              <p14:xfrm>
                <a:off x="8991250" y="1956689"/>
                <a:ext cx="19440" cy="97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C67BDE3-2EDA-F855-48BE-EB97827A2AA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82250" y="1947689"/>
                  <a:ext cx="37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6AB1909-3A58-7B80-8113-C4D753A576D6}"/>
                    </a:ext>
                  </a:extLst>
                </p14:cNvPr>
                <p14:cNvContentPartPr/>
                <p14:nvPr/>
              </p14:nvContentPartPr>
              <p14:xfrm>
                <a:off x="8909890" y="2017529"/>
                <a:ext cx="126720" cy="23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6AB1909-3A58-7B80-8113-C4D753A576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00890" y="2008889"/>
                  <a:ext cx="144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DC75747-983B-488B-043A-F8432B7509F7}"/>
                    </a:ext>
                  </a:extLst>
                </p14:cNvPr>
                <p14:cNvContentPartPr/>
                <p14:nvPr/>
              </p14:nvContentPartPr>
              <p14:xfrm>
                <a:off x="9062530" y="1977929"/>
                <a:ext cx="12240" cy="121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DC75747-983B-488B-043A-F8432B7509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53890" y="1969289"/>
                  <a:ext cx="298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C9C6737-E016-A67D-D393-1F09CAC17AB6}"/>
              </a:ext>
            </a:extLst>
          </p:cNvPr>
          <p:cNvGrpSpPr/>
          <p:nvPr/>
        </p:nvGrpSpPr>
        <p:grpSpPr>
          <a:xfrm>
            <a:off x="9638170" y="1976129"/>
            <a:ext cx="672120" cy="227160"/>
            <a:chOff x="9638170" y="1976129"/>
            <a:chExt cx="67212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2929EBC-8184-084D-150D-B1EB448C8314}"/>
                    </a:ext>
                  </a:extLst>
                </p14:cNvPr>
                <p14:cNvContentPartPr/>
                <p14:nvPr/>
              </p14:nvContentPartPr>
              <p14:xfrm>
                <a:off x="9683530" y="2018249"/>
                <a:ext cx="139680" cy="163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2929EBC-8184-084D-150D-B1EB448C831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74890" y="2009609"/>
                  <a:ext cx="157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45821E4-0E8C-CC39-F04B-BFAF9FDBBA19}"/>
                    </a:ext>
                  </a:extLst>
                </p14:cNvPr>
                <p14:cNvContentPartPr/>
                <p14:nvPr/>
              </p14:nvContentPartPr>
              <p14:xfrm>
                <a:off x="9638170" y="2115089"/>
                <a:ext cx="140760" cy="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45821E4-0E8C-CC39-F04B-BFAF9FDBBA1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29530" y="2106089"/>
                  <a:ext cx="158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D9488C-3056-EFBF-6DA3-3FAD11C0AD81}"/>
                    </a:ext>
                  </a:extLst>
                </p14:cNvPr>
                <p14:cNvContentPartPr/>
                <p14:nvPr/>
              </p14:nvContentPartPr>
              <p14:xfrm>
                <a:off x="9824650" y="2116529"/>
                <a:ext cx="22320" cy="72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D9488C-3056-EFBF-6DA3-3FAD11C0AD8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816010" y="2107529"/>
                  <a:ext cx="39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9BA3A05-02C4-AF8D-F77E-EE9C610B1334}"/>
                    </a:ext>
                  </a:extLst>
                </p14:cNvPr>
                <p14:cNvContentPartPr/>
                <p14:nvPr/>
              </p14:nvContentPartPr>
              <p14:xfrm>
                <a:off x="9864970" y="2054609"/>
                <a:ext cx="10080" cy="11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9BA3A05-02C4-AF8D-F77E-EE9C610B133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55970" y="2045969"/>
                  <a:ext cx="2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DEFA709-1A69-3CAE-DA03-86C4D5D4E01B}"/>
                    </a:ext>
                  </a:extLst>
                </p14:cNvPr>
                <p14:cNvContentPartPr/>
                <p14:nvPr/>
              </p14:nvContentPartPr>
              <p14:xfrm>
                <a:off x="9906730" y="2041649"/>
                <a:ext cx="57240" cy="156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DEFA709-1A69-3CAE-DA03-86C4D5D4E01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98090" y="2032649"/>
                  <a:ext cx="74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74D871D-30F4-AF26-3EB3-52863DAF56BB}"/>
                    </a:ext>
                  </a:extLst>
                </p14:cNvPr>
                <p14:cNvContentPartPr/>
                <p14:nvPr/>
              </p14:nvContentPartPr>
              <p14:xfrm>
                <a:off x="9997810" y="2027249"/>
                <a:ext cx="35280" cy="173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74D871D-30F4-AF26-3EB3-52863DAF56B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89170" y="2018249"/>
                  <a:ext cx="52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67DA2E1-8AB4-9C1F-FCAD-6308BAB64799}"/>
                    </a:ext>
                  </a:extLst>
                </p14:cNvPr>
                <p14:cNvContentPartPr/>
                <p14:nvPr/>
              </p14:nvContentPartPr>
              <p14:xfrm>
                <a:off x="10046050" y="2102849"/>
                <a:ext cx="87480" cy="95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67DA2E1-8AB4-9C1F-FCAD-6308BAB6479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37410" y="2094209"/>
                  <a:ext cx="105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268804B-2BC9-89AC-4B0E-CE41F15D7410}"/>
                    </a:ext>
                  </a:extLst>
                </p14:cNvPr>
                <p14:cNvContentPartPr/>
                <p14:nvPr/>
              </p14:nvContentPartPr>
              <p14:xfrm>
                <a:off x="10196890" y="1976129"/>
                <a:ext cx="113400" cy="227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268804B-2BC9-89AC-4B0E-CE41F15D741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88250" y="1967489"/>
                  <a:ext cx="13104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0141162-43C8-B6F7-6DB1-685EA2286E91}"/>
              </a:ext>
            </a:extLst>
          </p:cNvPr>
          <p:cNvGrpSpPr/>
          <p:nvPr/>
        </p:nvGrpSpPr>
        <p:grpSpPr>
          <a:xfrm>
            <a:off x="9363130" y="2503169"/>
            <a:ext cx="1009440" cy="158760"/>
            <a:chOff x="9363130" y="2503169"/>
            <a:chExt cx="100944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4CAED48-8546-5372-9848-15434D987B8A}"/>
                    </a:ext>
                  </a:extLst>
                </p14:cNvPr>
                <p14:cNvContentPartPr/>
                <p14:nvPr/>
              </p14:nvContentPartPr>
              <p14:xfrm>
                <a:off x="9363130" y="2530889"/>
                <a:ext cx="1009440" cy="131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4CAED48-8546-5372-9848-15434D987B8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00130" y="2467889"/>
                  <a:ext cx="1135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48E3D34-8512-9915-68B3-C9D022FBCDBC}"/>
                    </a:ext>
                  </a:extLst>
                </p14:cNvPr>
                <p14:cNvContentPartPr/>
                <p14:nvPr/>
              </p14:nvContentPartPr>
              <p14:xfrm>
                <a:off x="9556810" y="2503169"/>
                <a:ext cx="78120" cy="48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48E3D34-8512-9915-68B3-C9D022FBCDB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93810" y="2440529"/>
                  <a:ext cx="203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5C02ED8-4BF9-43F6-878F-108B6E79A754}"/>
                    </a:ext>
                  </a:extLst>
                </p14:cNvPr>
                <p14:cNvContentPartPr/>
                <p14:nvPr/>
              </p14:nvContentPartPr>
              <p14:xfrm>
                <a:off x="10032730" y="2544209"/>
                <a:ext cx="291960" cy="57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5C02ED8-4BF9-43F6-878F-108B6E79A75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69730" y="2481569"/>
                  <a:ext cx="41760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0B56FDE-D551-BC66-6D25-C9B0DA3EB7EA}"/>
              </a:ext>
            </a:extLst>
          </p:cNvPr>
          <p:cNvGrpSpPr/>
          <p:nvPr/>
        </p:nvGrpSpPr>
        <p:grpSpPr>
          <a:xfrm>
            <a:off x="9480850" y="2550689"/>
            <a:ext cx="730800" cy="297360"/>
            <a:chOff x="9480850" y="2550689"/>
            <a:chExt cx="73080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3A992D5-CBF4-9872-742C-F5F37D1448F8}"/>
                    </a:ext>
                  </a:extLst>
                </p14:cNvPr>
                <p14:cNvContentPartPr/>
                <p14:nvPr/>
              </p14:nvContentPartPr>
              <p14:xfrm>
                <a:off x="9480850" y="2550689"/>
                <a:ext cx="105840" cy="219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3A992D5-CBF4-9872-742C-F5F37D1448F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71850" y="2542049"/>
                  <a:ext cx="123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C4B4400-E27C-1355-F4FC-65F1A707A785}"/>
                    </a:ext>
                  </a:extLst>
                </p14:cNvPr>
                <p14:cNvContentPartPr/>
                <p14:nvPr/>
              </p14:nvContentPartPr>
              <p14:xfrm>
                <a:off x="9573370" y="2693609"/>
                <a:ext cx="117000" cy="85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C4B4400-E27C-1355-F4FC-65F1A707A78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64730" y="2684609"/>
                  <a:ext cx="134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5CD7EF6-735A-9D14-37C3-8F980B1EEF43}"/>
                    </a:ext>
                  </a:extLst>
                </p14:cNvPr>
                <p14:cNvContentPartPr/>
                <p14:nvPr/>
              </p14:nvContentPartPr>
              <p14:xfrm>
                <a:off x="9737170" y="2661569"/>
                <a:ext cx="100800" cy="135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5CD7EF6-735A-9D14-37C3-8F980B1EEF4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28170" y="2652929"/>
                  <a:ext cx="118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8D34616-76ED-E3AA-2C06-9891FDC3A494}"/>
                    </a:ext>
                  </a:extLst>
                </p14:cNvPr>
                <p14:cNvContentPartPr/>
                <p14:nvPr/>
              </p14:nvContentPartPr>
              <p14:xfrm>
                <a:off x="9842290" y="2562569"/>
                <a:ext cx="369360" cy="285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8D34616-76ED-E3AA-2C06-9891FDC3A49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33290" y="2553569"/>
                  <a:ext cx="38700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DD08EE5-10AA-D74B-2D65-4A780899730C}"/>
                  </a:ext>
                </a:extLst>
              </p14:cNvPr>
              <p14:cNvContentPartPr/>
              <p14:nvPr/>
            </p14:nvContentPartPr>
            <p14:xfrm>
              <a:off x="9657250" y="2073329"/>
              <a:ext cx="693720" cy="46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DD08EE5-10AA-D74B-2D65-4A780899730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621610" y="2001329"/>
                <a:ext cx="765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27AE700-35B0-EE8D-2C11-E609E848AEF2}"/>
                  </a:ext>
                </a:extLst>
              </p14:cNvPr>
              <p14:cNvContentPartPr/>
              <p14:nvPr/>
            </p14:nvContentPartPr>
            <p14:xfrm>
              <a:off x="9569770" y="2165489"/>
              <a:ext cx="709560" cy="83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27AE700-35B0-EE8D-2C11-E609E848AEF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533770" y="2093489"/>
                <a:ext cx="7812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E4B20DE-2072-5477-4481-F2DB0AC8D5F4}"/>
                  </a:ext>
                </a:extLst>
              </p14:cNvPr>
              <p14:cNvContentPartPr/>
              <p14:nvPr/>
            </p14:nvContentPartPr>
            <p14:xfrm>
              <a:off x="9570130" y="2094569"/>
              <a:ext cx="680400" cy="84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E4B20DE-2072-5477-4481-F2DB0AC8D5F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534130" y="2022929"/>
                <a:ext cx="752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F6EF9BB-ED6E-44DB-35B1-82AA3633A356}"/>
                  </a:ext>
                </a:extLst>
              </p14:cNvPr>
              <p14:cNvContentPartPr/>
              <p14:nvPr/>
            </p14:nvContentPartPr>
            <p14:xfrm>
              <a:off x="9664810" y="2039489"/>
              <a:ext cx="658440" cy="39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F6EF9BB-ED6E-44DB-35B1-82AA3633A35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629170" y="1967849"/>
                <a:ext cx="7300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36EDA54-410B-750D-7F24-F626717C0BA3}"/>
                  </a:ext>
                </a:extLst>
              </p14:cNvPr>
              <p14:cNvContentPartPr/>
              <p14:nvPr/>
            </p14:nvContentPartPr>
            <p14:xfrm>
              <a:off x="10159090" y="2101769"/>
              <a:ext cx="157680" cy="1270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36EDA54-410B-750D-7F24-F626717C0BA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123450" y="2030129"/>
                <a:ext cx="2293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A01D1A3-80B8-52EF-6E00-9075CB48B910}"/>
                  </a:ext>
                </a:extLst>
              </p14:cNvPr>
              <p14:cNvContentPartPr/>
              <p14:nvPr/>
            </p14:nvContentPartPr>
            <p14:xfrm>
              <a:off x="9447370" y="2107169"/>
              <a:ext cx="857520" cy="711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A01D1A3-80B8-52EF-6E00-9075CB48B91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411730" y="2035169"/>
                <a:ext cx="929160" cy="85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9A3C2FF-43EF-79CB-D2CB-7648CF0FA00C}"/>
              </a:ext>
            </a:extLst>
          </p:cNvPr>
          <p:cNvGrpSpPr/>
          <p:nvPr/>
        </p:nvGrpSpPr>
        <p:grpSpPr>
          <a:xfrm>
            <a:off x="473290" y="3033809"/>
            <a:ext cx="1561680" cy="508680"/>
            <a:chOff x="473290" y="3033809"/>
            <a:chExt cx="156168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A559A5E-256E-35D3-D3F7-F8E0C847B3F1}"/>
                    </a:ext>
                  </a:extLst>
                </p14:cNvPr>
                <p14:cNvContentPartPr/>
                <p14:nvPr/>
              </p14:nvContentPartPr>
              <p14:xfrm>
                <a:off x="473290" y="3107969"/>
                <a:ext cx="194400" cy="348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A559A5E-256E-35D3-D3F7-F8E0C847B3F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4650" y="3098969"/>
                  <a:ext cx="2120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20C7FD2-6C00-C4DE-5E60-19BEA72124F4}"/>
                    </a:ext>
                  </a:extLst>
                </p14:cNvPr>
                <p14:cNvContentPartPr/>
                <p14:nvPr/>
              </p14:nvContentPartPr>
              <p14:xfrm>
                <a:off x="690730" y="3033809"/>
                <a:ext cx="810000" cy="394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20C7FD2-6C00-C4DE-5E60-19BEA72124F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2090" y="3025169"/>
                  <a:ext cx="8276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1743A76-FF53-399A-97EE-2EFA13FA243D}"/>
                    </a:ext>
                  </a:extLst>
                </p14:cNvPr>
                <p14:cNvContentPartPr/>
                <p14:nvPr/>
              </p14:nvContentPartPr>
              <p14:xfrm>
                <a:off x="762010" y="3136769"/>
                <a:ext cx="466560" cy="78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1743A76-FF53-399A-97EE-2EFA13FA243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3370" y="3127769"/>
                  <a:ext cx="484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5CC0055-F8BD-F41E-C48F-EE04A2766B5A}"/>
                    </a:ext>
                  </a:extLst>
                </p14:cNvPr>
                <p14:cNvContentPartPr/>
                <p14:nvPr/>
              </p14:nvContentPartPr>
              <p14:xfrm>
                <a:off x="1718890" y="3090689"/>
                <a:ext cx="316080" cy="451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5CC0055-F8BD-F41E-C48F-EE04A2766B5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09890" y="3081689"/>
                  <a:ext cx="333720" cy="46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BC5D176-9670-13B5-9DA3-BBE51B03C516}"/>
              </a:ext>
            </a:extLst>
          </p:cNvPr>
          <p:cNvGrpSpPr/>
          <p:nvPr/>
        </p:nvGrpSpPr>
        <p:grpSpPr>
          <a:xfrm>
            <a:off x="2258890" y="3056129"/>
            <a:ext cx="3616920" cy="351000"/>
            <a:chOff x="2258890" y="3056129"/>
            <a:chExt cx="361692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32A9717-D05D-18F1-8B48-D89324BFA64A}"/>
                    </a:ext>
                  </a:extLst>
                </p14:cNvPr>
                <p14:cNvContentPartPr/>
                <p14:nvPr/>
              </p14:nvContentPartPr>
              <p14:xfrm>
                <a:off x="2258890" y="3056129"/>
                <a:ext cx="1589040" cy="313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32A9717-D05D-18F1-8B48-D89324BFA64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249890" y="3047129"/>
                  <a:ext cx="16066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5982E1B-18CD-9220-E5F3-A5564EE9A7CF}"/>
                    </a:ext>
                  </a:extLst>
                </p14:cNvPr>
                <p14:cNvContentPartPr/>
                <p14:nvPr/>
              </p14:nvContentPartPr>
              <p14:xfrm>
                <a:off x="3024970" y="3130649"/>
                <a:ext cx="34560" cy="23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5982E1B-18CD-9220-E5F3-A5564EE9A7C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16330" y="3121649"/>
                  <a:ext cx="52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FFB7622-08A8-1E39-98E8-32A71E373A9E}"/>
                    </a:ext>
                  </a:extLst>
                </p14:cNvPr>
                <p14:cNvContentPartPr/>
                <p14:nvPr/>
              </p14:nvContentPartPr>
              <p14:xfrm>
                <a:off x="2798530" y="3136769"/>
                <a:ext cx="217440" cy="34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FFB7622-08A8-1E39-98E8-32A71E373A9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789530" y="3127769"/>
                  <a:ext cx="235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C4C13B7-3C46-A4C7-E41F-FDDCC8440166}"/>
                    </a:ext>
                  </a:extLst>
                </p14:cNvPr>
                <p14:cNvContentPartPr/>
                <p14:nvPr/>
              </p14:nvContentPartPr>
              <p14:xfrm>
                <a:off x="4028650" y="3255929"/>
                <a:ext cx="349560" cy="151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C4C13B7-3C46-A4C7-E41F-FDDCC844016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20010" y="3246929"/>
                  <a:ext cx="367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EC1D367-BB9A-C8C1-1798-F91DE84C4133}"/>
                    </a:ext>
                  </a:extLst>
                </p14:cNvPr>
                <p14:cNvContentPartPr/>
                <p14:nvPr/>
              </p14:nvContentPartPr>
              <p14:xfrm>
                <a:off x="4135210" y="3173849"/>
                <a:ext cx="37440" cy="12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EC1D367-BB9A-C8C1-1798-F91DE84C413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126210" y="3164849"/>
                  <a:ext cx="55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6965896-5783-C3A7-C99E-99D8909C61DF}"/>
                    </a:ext>
                  </a:extLst>
                </p14:cNvPr>
                <p14:cNvContentPartPr/>
                <p14:nvPr/>
              </p14:nvContentPartPr>
              <p14:xfrm>
                <a:off x="4611130" y="3083489"/>
                <a:ext cx="250920" cy="269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6965896-5783-C3A7-C99E-99D8909C61D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602490" y="3074489"/>
                  <a:ext cx="2685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F5FFC4B-44B4-FD87-B924-3E9D73571AEF}"/>
                    </a:ext>
                  </a:extLst>
                </p14:cNvPr>
                <p14:cNvContentPartPr/>
                <p14:nvPr/>
              </p14:nvContentPartPr>
              <p14:xfrm>
                <a:off x="4713010" y="3195089"/>
                <a:ext cx="157680" cy="26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F5FFC4B-44B4-FD87-B924-3E9D73571AE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704010" y="3186449"/>
                  <a:ext cx="175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9595B07-8031-C5DE-AB70-E78A0024228E}"/>
                    </a:ext>
                  </a:extLst>
                </p14:cNvPr>
                <p14:cNvContentPartPr/>
                <p14:nvPr/>
              </p14:nvContentPartPr>
              <p14:xfrm>
                <a:off x="5183890" y="3128849"/>
                <a:ext cx="181440" cy="189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9595B07-8031-C5DE-AB70-E78A0024228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74890" y="3119849"/>
                  <a:ext cx="199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00E81A7-61F2-87D7-B32E-A92E8F8BB443}"/>
                    </a:ext>
                  </a:extLst>
                </p14:cNvPr>
                <p14:cNvContentPartPr/>
                <p14:nvPr/>
              </p14:nvContentPartPr>
              <p14:xfrm>
                <a:off x="5208730" y="3242609"/>
                <a:ext cx="168480" cy="5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00E81A7-61F2-87D7-B32E-A92E8F8BB44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199730" y="3233969"/>
                  <a:ext cx="186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0D6C451-0035-32DF-F51F-4A18A821FB6D}"/>
                    </a:ext>
                  </a:extLst>
                </p14:cNvPr>
                <p14:cNvContentPartPr/>
                <p14:nvPr/>
              </p14:nvContentPartPr>
              <p14:xfrm>
                <a:off x="5213770" y="3115169"/>
                <a:ext cx="213480" cy="51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0D6C451-0035-32DF-F51F-4A18A821FB6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205130" y="3106169"/>
                  <a:ext cx="231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BD56617-5542-84E3-D3F4-82F96764904C}"/>
                    </a:ext>
                  </a:extLst>
                </p14:cNvPr>
                <p14:cNvContentPartPr/>
                <p14:nvPr/>
              </p14:nvContentPartPr>
              <p14:xfrm>
                <a:off x="5514370" y="3213809"/>
                <a:ext cx="132840" cy="15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BD56617-5542-84E3-D3F4-82F96764904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505730" y="3205169"/>
                  <a:ext cx="150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717F554-C8D2-926B-C014-7D2A3A965FF0}"/>
                    </a:ext>
                  </a:extLst>
                </p14:cNvPr>
                <p14:cNvContentPartPr/>
                <p14:nvPr/>
              </p14:nvContentPartPr>
              <p14:xfrm>
                <a:off x="5492770" y="3260249"/>
                <a:ext cx="138600" cy="9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717F554-C8D2-926B-C014-7D2A3A965FF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84130" y="3251249"/>
                  <a:ext cx="156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4EBBE03-1BBB-C8AC-1778-28288B602F26}"/>
                    </a:ext>
                  </a:extLst>
                </p14:cNvPr>
                <p14:cNvContentPartPr/>
                <p14:nvPr/>
              </p14:nvContentPartPr>
              <p14:xfrm>
                <a:off x="5719570" y="3136409"/>
                <a:ext cx="156240" cy="159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4EBBE03-1BBB-C8AC-1778-28288B602F2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710570" y="3127769"/>
                  <a:ext cx="17388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EA22B68-BDBC-4B31-6E63-A6FE28B4D41F}"/>
                  </a:ext>
                </a:extLst>
              </p14:cNvPr>
              <p14:cNvContentPartPr/>
              <p14:nvPr/>
            </p14:nvContentPartPr>
            <p14:xfrm>
              <a:off x="6963010" y="1621529"/>
              <a:ext cx="785880" cy="1458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EA22B68-BDBC-4B31-6E63-A6FE28B4D41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927010" y="1549889"/>
                <a:ext cx="857520" cy="2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55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F5B7EC7-8AAB-748C-B555-9ADAEE350E3A}"/>
              </a:ext>
            </a:extLst>
          </p:cNvPr>
          <p:cNvGrpSpPr/>
          <p:nvPr/>
        </p:nvGrpSpPr>
        <p:grpSpPr>
          <a:xfrm>
            <a:off x="411370" y="258929"/>
            <a:ext cx="1315440" cy="331560"/>
            <a:chOff x="411370" y="258929"/>
            <a:chExt cx="13154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7527CD7-EDD1-FCA7-5AAF-2BC701CE223C}"/>
                    </a:ext>
                  </a:extLst>
                </p14:cNvPr>
                <p14:cNvContentPartPr/>
                <p14:nvPr/>
              </p14:nvContentPartPr>
              <p14:xfrm>
                <a:off x="411370" y="258929"/>
                <a:ext cx="1315440" cy="331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7527CD7-EDD1-FCA7-5AAF-2BC701CE223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2370" y="249929"/>
                  <a:ext cx="13330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C580742-D2B7-723A-8484-726391427847}"/>
                    </a:ext>
                  </a:extLst>
                </p14:cNvPr>
                <p14:cNvContentPartPr/>
                <p14:nvPr/>
              </p14:nvContentPartPr>
              <p14:xfrm>
                <a:off x="1143970" y="338129"/>
                <a:ext cx="21960" cy="19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C580742-D2B7-723A-8484-7263914278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35330" y="329489"/>
                  <a:ext cx="396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4FED05-08AF-709D-54F9-76BD5BAC38AF}"/>
              </a:ext>
            </a:extLst>
          </p:cNvPr>
          <p:cNvGrpSpPr/>
          <p:nvPr/>
        </p:nvGrpSpPr>
        <p:grpSpPr>
          <a:xfrm>
            <a:off x="2026690" y="197009"/>
            <a:ext cx="843480" cy="377280"/>
            <a:chOff x="2026690" y="197009"/>
            <a:chExt cx="84348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015BAEC-B10F-F7A5-E6F3-0456B5667365}"/>
                    </a:ext>
                  </a:extLst>
                </p14:cNvPr>
                <p14:cNvContentPartPr/>
                <p14:nvPr/>
              </p14:nvContentPartPr>
              <p14:xfrm>
                <a:off x="2026690" y="197009"/>
                <a:ext cx="843480" cy="37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015BAEC-B10F-F7A5-E6F3-0456B56673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17690" y="188369"/>
                  <a:ext cx="8611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889271E-2542-780D-5EA2-675F33464D27}"/>
                    </a:ext>
                  </a:extLst>
                </p14:cNvPr>
                <p14:cNvContentPartPr/>
                <p14:nvPr/>
              </p14:nvContentPartPr>
              <p14:xfrm>
                <a:off x="2172130" y="309329"/>
                <a:ext cx="346680" cy="42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889271E-2542-780D-5EA2-675F33464D2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63130" y="300689"/>
                  <a:ext cx="36432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3D4E23E-9A61-9778-EB40-EC5B9212BDE3}"/>
                  </a:ext>
                </a:extLst>
              </p14:cNvPr>
              <p14:cNvContentPartPr/>
              <p14:nvPr/>
            </p14:nvContentPartPr>
            <p14:xfrm>
              <a:off x="3162490" y="260009"/>
              <a:ext cx="408240" cy="344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3D4E23E-9A61-9778-EB40-EC5B9212BD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53850" y="251369"/>
                <a:ext cx="425880" cy="36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D961EAF-E3A5-E69F-B888-F3747A3F2D57}"/>
              </a:ext>
            </a:extLst>
          </p:cNvPr>
          <p:cNvGrpSpPr/>
          <p:nvPr/>
        </p:nvGrpSpPr>
        <p:grpSpPr>
          <a:xfrm>
            <a:off x="3958450" y="177929"/>
            <a:ext cx="687240" cy="400320"/>
            <a:chOff x="3958450" y="177929"/>
            <a:chExt cx="6872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E2C4A6-14FE-2020-84B1-98A046C1AC84}"/>
                    </a:ext>
                  </a:extLst>
                </p14:cNvPr>
                <p14:cNvContentPartPr/>
                <p14:nvPr/>
              </p14:nvContentPartPr>
              <p14:xfrm>
                <a:off x="3958450" y="177929"/>
                <a:ext cx="687240" cy="40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E2C4A6-14FE-2020-84B1-98A046C1AC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49810" y="168929"/>
                  <a:ext cx="7048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86BF08-2AF1-577B-76FB-EAAD71FE32CB}"/>
                    </a:ext>
                  </a:extLst>
                </p14:cNvPr>
                <p14:cNvContentPartPr/>
                <p14:nvPr/>
              </p14:nvContentPartPr>
              <p14:xfrm>
                <a:off x="4376050" y="344249"/>
                <a:ext cx="194760" cy="6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86BF08-2AF1-577B-76FB-EAAD71FE32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67410" y="335249"/>
                  <a:ext cx="21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DD3922-13DB-B2EC-F971-F79A66EE1BF0}"/>
                    </a:ext>
                  </a:extLst>
                </p14:cNvPr>
                <p14:cNvContentPartPr/>
                <p14:nvPr/>
              </p14:nvContentPartPr>
              <p14:xfrm>
                <a:off x="4300090" y="312569"/>
                <a:ext cx="42840" cy="8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DD3922-13DB-B2EC-F971-F79A66EE1B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91450" y="303569"/>
                  <a:ext cx="604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133BE0-5660-E9B6-39AD-C354C54E4315}"/>
              </a:ext>
            </a:extLst>
          </p:cNvPr>
          <p:cNvGrpSpPr/>
          <p:nvPr/>
        </p:nvGrpSpPr>
        <p:grpSpPr>
          <a:xfrm>
            <a:off x="345850" y="792449"/>
            <a:ext cx="1512720" cy="290160"/>
            <a:chOff x="345850" y="792449"/>
            <a:chExt cx="151272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C2634EE-9DD9-F2FF-79E6-2621CB01A22D}"/>
                    </a:ext>
                  </a:extLst>
                </p14:cNvPr>
                <p14:cNvContentPartPr/>
                <p14:nvPr/>
              </p14:nvContentPartPr>
              <p14:xfrm>
                <a:off x="345850" y="829169"/>
                <a:ext cx="983520" cy="22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C2634EE-9DD9-F2FF-79E6-2621CB01A2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6850" y="820529"/>
                  <a:ext cx="1001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4C57C0-0BAB-F895-5176-B3465FAD322A}"/>
                    </a:ext>
                  </a:extLst>
                </p14:cNvPr>
                <p14:cNvContentPartPr/>
                <p14:nvPr/>
              </p14:nvContentPartPr>
              <p14:xfrm>
                <a:off x="1641130" y="792449"/>
                <a:ext cx="217440" cy="290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4C57C0-0BAB-F895-5176-B3465FAD32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32130" y="783809"/>
                  <a:ext cx="235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1EBF84A-6A4A-6BA3-A7FF-ECD4741B461C}"/>
                    </a:ext>
                  </a:extLst>
                </p14:cNvPr>
                <p14:cNvContentPartPr/>
                <p14:nvPr/>
              </p14:nvContentPartPr>
              <p14:xfrm>
                <a:off x="1663810" y="1007009"/>
                <a:ext cx="178560" cy="20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1EBF84A-6A4A-6BA3-A7FF-ECD4741B461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54810" y="998369"/>
                  <a:ext cx="19620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C6D33A-E925-E1F3-51F5-F2F2F7A9C7C3}"/>
              </a:ext>
            </a:extLst>
          </p:cNvPr>
          <p:cNvGrpSpPr/>
          <p:nvPr/>
        </p:nvGrpSpPr>
        <p:grpSpPr>
          <a:xfrm>
            <a:off x="2421610" y="1404809"/>
            <a:ext cx="1633320" cy="205920"/>
            <a:chOff x="2421610" y="1404809"/>
            <a:chExt cx="163332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213595E-3DE0-BFA4-F5AC-1AE3735C7957}"/>
                    </a:ext>
                  </a:extLst>
                </p14:cNvPr>
                <p14:cNvContentPartPr/>
                <p14:nvPr/>
              </p14:nvContentPartPr>
              <p14:xfrm>
                <a:off x="2421610" y="1424969"/>
                <a:ext cx="452880" cy="158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213595E-3DE0-BFA4-F5AC-1AE3735C79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12970" y="1415969"/>
                  <a:ext cx="470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47C09CE-2FE0-E278-0ECF-6055C4E1954F}"/>
                    </a:ext>
                  </a:extLst>
                </p14:cNvPr>
                <p14:cNvContentPartPr/>
                <p14:nvPr/>
              </p14:nvContentPartPr>
              <p14:xfrm>
                <a:off x="3154570" y="1404809"/>
                <a:ext cx="900360" cy="205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47C09CE-2FE0-E278-0ECF-6055C4E195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45570" y="1396169"/>
                  <a:ext cx="91800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6D4674-DDB4-8B65-D1C1-442871D26D59}"/>
              </a:ext>
            </a:extLst>
          </p:cNvPr>
          <p:cNvGrpSpPr/>
          <p:nvPr/>
        </p:nvGrpSpPr>
        <p:grpSpPr>
          <a:xfrm>
            <a:off x="454570" y="1343969"/>
            <a:ext cx="1486440" cy="1096560"/>
            <a:chOff x="454570" y="1343969"/>
            <a:chExt cx="1486440" cy="10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FAF9BB-651C-F92C-4A45-E85676887962}"/>
                    </a:ext>
                  </a:extLst>
                </p14:cNvPr>
                <p14:cNvContentPartPr/>
                <p14:nvPr/>
              </p14:nvContentPartPr>
              <p14:xfrm>
                <a:off x="463570" y="1363769"/>
                <a:ext cx="195480" cy="37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FAF9BB-651C-F92C-4A45-E856768879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4930" y="1355129"/>
                  <a:ext cx="2131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C7AF2B0-CBE0-8541-E7FB-B341CF08CAAB}"/>
                    </a:ext>
                  </a:extLst>
                </p14:cNvPr>
                <p14:cNvContentPartPr/>
                <p14:nvPr/>
              </p14:nvContentPartPr>
              <p14:xfrm>
                <a:off x="625570" y="1343969"/>
                <a:ext cx="484200" cy="37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C7AF2B0-CBE0-8541-E7FB-B341CF08CA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6570" y="1335329"/>
                  <a:ext cx="5018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D924D8-BE1A-DADA-0535-4051CB4394C0}"/>
                    </a:ext>
                  </a:extLst>
                </p14:cNvPr>
                <p14:cNvContentPartPr/>
                <p14:nvPr/>
              </p14:nvContentPartPr>
              <p14:xfrm>
                <a:off x="921850" y="1505249"/>
                <a:ext cx="199800" cy="39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D924D8-BE1A-DADA-0535-4051CB4394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2850" y="1496609"/>
                  <a:ext cx="217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13ADF4-88E7-6050-5668-FCC9492B4570}"/>
                    </a:ext>
                  </a:extLst>
                </p14:cNvPr>
                <p14:cNvContentPartPr/>
                <p14:nvPr/>
              </p14:nvContentPartPr>
              <p14:xfrm>
                <a:off x="1501450" y="1386809"/>
                <a:ext cx="185400" cy="291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13ADF4-88E7-6050-5668-FCC9492B45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92810" y="1378169"/>
                  <a:ext cx="2030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429C2AF-E749-90B3-BC3F-891EF32711AC}"/>
                    </a:ext>
                  </a:extLst>
                </p14:cNvPr>
                <p14:cNvContentPartPr/>
                <p14:nvPr/>
              </p14:nvContentPartPr>
              <p14:xfrm>
                <a:off x="1572730" y="1533689"/>
                <a:ext cx="152280" cy="32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429C2AF-E749-90B3-BC3F-891EF32711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63730" y="1525049"/>
                  <a:ext cx="169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92DDE8A-056B-6A63-46C3-3BC65C58AA37}"/>
                    </a:ext>
                  </a:extLst>
                </p14:cNvPr>
                <p14:cNvContentPartPr/>
                <p14:nvPr/>
              </p14:nvContentPartPr>
              <p14:xfrm>
                <a:off x="1579210" y="1381049"/>
                <a:ext cx="225360" cy="46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92DDE8A-056B-6A63-46C3-3BC65C58AA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70570" y="1372049"/>
                  <a:ext cx="243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09CEC5E-0C1F-525E-F627-2EA43052A6F8}"/>
                    </a:ext>
                  </a:extLst>
                </p14:cNvPr>
                <p14:cNvContentPartPr/>
                <p14:nvPr/>
              </p14:nvContentPartPr>
              <p14:xfrm>
                <a:off x="1746250" y="1613609"/>
                <a:ext cx="194760" cy="18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09CEC5E-0C1F-525E-F627-2EA43052A6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37610" y="1604969"/>
                  <a:ext cx="212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E81D29-7F29-8EA4-E752-7D90A399B622}"/>
                    </a:ext>
                  </a:extLst>
                </p14:cNvPr>
                <p14:cNvContentPartPr/>
                <p14:nvPr/>
              </p14:nvContentPartPr>
              <p14:xfrm>
                <a:off x="454570" y="1906289"/>
                <a:ext cx="1422000" cy="534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E81D29-7F29-8EA4-E752-7D90A399B62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5570" y="1897649"/>
                  <a:ext cx="143964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47F05B3-ED40-AD98-DF3C-2879D81E6EBC}"/>
                    </a:ext>
                  </a:extLst>
                </p14:cNvPr>
                <p14:cNvContentPartPr/>
                <p14:nvPr/>
              </p14:nvContentPartPr>
              <p14:xfrm>
                <a:off x="964690" y="1835729"/>
                <a:ext cx="14760" cy="7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47F05B3-ED40-AD98-DF3C-2879D81E6EB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5690" y="1827089"/>
                  <a:ext cx="3240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01969BB-BF52-BB68-1D94-3AF1D038D685}"/>
                  </a:ext>
                </a:extLst>
              </p14:cNvPr>
              <p14:cNvContentPartPr/>
              <p14:nvPr/>
            </p14:nvContentPartPr>
            <p14:xfrm>
              <a:off x="2473090" y="2578049"/>
              <a:ext cx="278280" cy="451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01969BB-BF52-BB68-1D94-3AF1D038D68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64090" y="2569409"/>
                <a:ext cx="295920" cy="46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FCB57ED3-ACCD-4B91-F704-A1DFBDD74071}"/>
              </a:ext>
            </a:extLst>
          </p:cNvPr>
          <p:cNvGrpSpPr/>
          <p:nvPr/>
        </p:nvGrpSpPr>
        <p:grpSpPr>
          <a:xfrm>
            <a:off x="286450" y="2564369"/>
            <a:ext cx="3951360" cy="1642320"/>
            <a:chOff x="286450" y="2564369"/>
            <a:chExt cx="3951360" cy="164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967F910-7F50-A9EE-BBBA-C580C6A6327E}"/>
                    </a:ext>
                  </a:extLst>
                </p14:cNvPr>
                <p14:cNvContentPartPr/>
                <p14:nvPr/>
              </p14:nvContentPartPr>
              <p14:xfrm>
                <a:off x="449890" y="2690729"/>
                <a:ext cx="110160" cy="289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967F910-7F50-A9EE-BBBA-C580C6A632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1250" y="2681729"/>
                  <a:ext cx="1278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017C10-D6FB-7C05-54AD-1867D65C2340}"/>
                    </a:ext>
                  </a:extLst>
                </p14:cNvPr>
                <p14:cNvContentPartPr/>
                <p14:nvPr/>
              </p14:nvContentPartPr>
              <p14:xfrm>
                <a:off x="429730" y="2616929"/>
                <a:ext cx="269640" cy="154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017C10-D6FB-7C05-54AD-1867D65C23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1090" y="2608289"/>
                  <a:ext cx="287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28B8654-20EF-A88B-0D90-2D7BB946C7AF}"/>
                    </a:ext>
                  </a:extLst>
                </p14:cNvPr>
                <p14:cNvContentPartPr/>
                <p14:nvPr/>
              </p14:nvContentPartPr>
              <p14:xfrm>
                <a:off x="642130" y="2564369"/>
                <a:ext cx="304920" cy="399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28B8654-20EF-A88B-0D90-2D7BB946C7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3130" y="2555729"/>
                  <a:ext cx="3225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F12AEFD-9E30-503E-A2A9-2FA0FD4BDEC1}"/>
                    </a:ext>
                  </a:extLst>
                </p14:cNvPr>
                <p14:cNvContentPartPr/>
                <p14:nvPr/>
              </p14:nvContentPartPr>
              <p14:xfrm>
                <a:off x="1110490" y="2569409"/>
                <a:ext cx="1174680" cy="581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F12AEFD-9E30-503E-A2A9-2FA0FD4BDEC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850" y="2560769"/>
                  <a:ext cx="119232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82E23AD-4A73-3A37-644B-422C061E8A91}"/>
                    </a:ext>
                  </a:extLst>
                </p14:cNvPr>
                <p14:cNvContentPartPr/>
                <p14:nvPr/>
              </p14:nvContentPartPr>
              <p14:xfrm>
                <a:off x="1799530" y="2607209"/>
                <a:ext cx="18360" cy="23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82E23AD-4A73-3A37-644B-422C061E8A9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90890" y="2598569"/>
                  <a:ext cx="36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AF13A7A-2DE7-EA6C-3839-D3EC73C9DF55}"/>
                    </a:ext>
                  </a:extLst>
                </p14:cNvPr>
                <p14:cNvContentPartPr/>
                <p14:nvPr/>
              </p14:nvContentPartPr>
              <p14:xfrm>
                <a:off x="3030730" y="2682449"/>
                <a:ext cx="1207080" cy="336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AF13A7A-2DE7-EA6C-3839-D3EC73C9DF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21730" y="2673809"/>
                  <a:ext cx="1224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1131AB4-8876-CA42-34DB-B182CF50D463}"/>
                    </a:ext>
                  </a:extLst>
                </p14:cNvPr>
                <p14:cNvContentPartPr/>
                <p14:nvPr/>
              </p14:nvContentPartPr>
              <p14:xfrm>
                <a:off x="407410" y="3340529"/>
                <a:ext cx="541440" cy="162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1131AB4-8876-CA42-34DB-B182CF50D46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8770" y="3331529"/>
                  <a:ext cx="559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C0F6367-9ECF-D3A2-065F-00B085908AE3}"/>
                    </a:ext>
                  </a:extLst>
                </p14:cNvPr>
                <p14:cNvContentPartPr/>
                <p14:nvPr/>
              </p14:nvContentPartPr>
              <p14:xfrm>
                <a:off x="1221010" y="3082409"/>
                <a:ext cx="1677240" cy="411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C0F6367-9ECF-D3A2-065F-00B085908A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12370" y="3073409"/>
                  <a:ext cx="16948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946BB78-D54A-54FA-D19F-7285A1146661}"/>
                    </a:ext>
                  </a:extLst>
                </p14:cNvPr>
                <p14:cNvContentPartPr/>
                <p14:nvPr/>
              </p14:nvContentPartPr>
              <p14:xfrm>
                <a:off x="2440690" y="3269969"/>
                <a:ext cx="13680" cy="6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946BB78-D54A-54FA-D19F-7285A114666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32050" y="3261329"/>
                  <a:ext cx="31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C12492-58F3-4FE8-849C-CA3A0B9F94B6}"/>
                    </a:ext>
                  </a:extLst>
                </p14:cNvPr>
                <p14:cNvContentPartPr/>
                <p14:nvPr/>
              </p14:nvContentPartPr>
              <p14:xfrm>
                <a:off x="1704130" y="3210929"/>
                <a:ext cx="243000" cy="48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C12492-58F3-4FE8-849C-CA3A0B9F94B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95490" y="3202289"/>
                  <a:ext cx="260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9FD501A-118B-66EF-68A5-B8343D52AD37}"/>
                    </a:ext>
                  </a:extLst>
                </p14:cNvPr>
                <p14:cNvContentPartPr/>
                <p14:nvPr/>
              </p14:nvContentPartPr>
              <p14:xfrm>
                <a:off x="3151690" y="3159089"/>
                <a:ext cx="486720" cy="419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9FD501A-118B-66EF-68A5-B8343D52AD3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43050" y="3150449"/>
                  <a:ext cx="5043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28B177-EDCF-D76D-012D-539661C60B99}"/>
                    </a:ext>
                  </a:extLst>
                </p14:cNvPr>
                <p14:cNvContentPartPr/>
                <p14:nvPr/>
              </p14:nvContentPartPr>
              <p14:xfrm>
                <a:off x="286450" y="3689369"/>
                <a:ext cx="582840" cy="325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28B177-EDCF-D76D-012D-539661C60B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7450" y="3680729"/>
                  <a:ext cx="6004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5C90F52-6C73-6853-96BB-828B39950DD3}"/>
                    </a:ext>
                  </a:extLst>
                </p14:cNvPr>
                <p14:cNvContentPartPr/>
                <p14:nvPr/>
              </p14:nvContentPartPr>
              <p14:xfrm>
                <a:off x="359530" y="3773609"/>
                <a:ext cx="289800" cy="73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5C90F52-6C73-6853-96BB-828B39950DD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0530" y="3764609"/>
                  <a:ext cx="307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DD6A48B-E50D-F5C5-4CCC-0C30F0918C6E}"/>
                    </a:ext>
                  </a:extLst>
                </p14:cNvPr>
                <p14:cNvContentPartPr/>
                <p14:nvPr/>
              </p14:nvContentPartPr>
              <p14:xfrm>
                <a:off x="1044250" y="3696569"/>
                <a:ext cx="1210680" cy="510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DD6A48B-E50D-F5C5-4CCC-0C30F0918C6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5610" y="3687929"/>
                  <a:ext cx="12283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13D4DF-3952-16F9-5EAF-1582A9627ACD}"/>
                    </a:ext>
                  </a:extLst>
                </p14:cNvPr>
                <p14:cNvContentPartPr/>
                <p14:nvPr/>
              </p14:nvContentPartPr>
              <p14:xfrm>
                <a:off x="2031010" y="3804209"/>
                <a:ext cx="21240" cy="11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13D4DF-3952-16F9-5EAF-1582A9627AC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22370" y="3795209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3E2A3E9-3D16-4473-4895-00FE44F44C20}"/>
                    </a:ext>
                  </a:extLst>
                </p14:cNvPr>
                <p14:cNvContentPartPr/>
                <p14:nvPr/>
              </p14:nvContentPartPr>
              <p14:xfrm>
                <a:off x="1662010" y="3775409"/>
                <a:ext cx="453600" cy="21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3E2A3E9-3D16-4473-4895-00FE44F44C2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53370" y="3766409"/>
                  <a:ext cx="471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0FE687B-1F3F-0D27-8330-D8EB7D4C3180}"/>
                    </a:ext>
                  </a:extLst>
                </p14:cNvPr>
                <p14:cNvContentPartPr/>
                <p14:nvPr/>
              </p14:nvContentPartPr>
              <p14:xfrm>
                <a:off x="2568490" y="3738329"/>
                <a:ext cx="333720" cy="466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0FE687B-1F3F-0D27-8330-D8EB7D4C318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59850" y="3729329"/>
                  <a:ext cx="3513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5415DF3-8D7D-5CC9-006E-4B182C47C357}"/>
                    </a:ext>
                  </a:extLst>
                </p14:cNvPr>
                <p14:cNvContentPartPr/>
                <p14:nvPr/>
              </p14:nvContentPartPr>
              <p14:xfrm>
                <a:off x="3177970" y="3754889"/>
                <a:ext cx="207720" cy="260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5415DF3-8D7D-5CC9-006E-4B182C47C3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68970" y="3746249"/>
                  <a:ext cx="225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64500E9-1546-9F8E-8CD5-BCD43EFF2F72}"/>
                    </a:ext>
                  </a:extLst>
                </p14:cNvPr>
                <p14:cNvContentPartPr/>
                <p14:nvPr/>
              </p14:nvContentPartPr>
              <p14:xfrm>
                <a:off x="3279130" y="3855329"/>
                <a:ext cx="162000" cy="56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64500E9-1546-9F8E-8CD5-BCD43EFF2F7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70490" y="3846689"/>
                  <a:ext cx="179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1046D0A-E18E-E952-6DC4-B984B8F47743}"/>
                    </a:ext>
                  </a:extLst>
                </p14:cNvPr>
                <p14:cNvContentPartPr/>
                <p14:nvPr/>
              </p14:nvContentPartPr>
              <p14:xfrm>
                <a:off x="3302170" y="3750929"/>
                <a:ext cx="174600" cy="15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1046D0A-E18E-E952-6DC4-B984B8F477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93530" y="3741929"/>
                  <a:ext cx="192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DD7D3A6-D96C-F3F9-B7E2-714B074F959B}"/>
                    </a:ext>
                  </a:extLst>
                </p14:cNvPr>
                <p14:cNvContentPartPr/>
                <p14:nvPr/>
              </p14:nvContentPartPr>
              <p14:xfrm>
                <a:off x="3518170" y="3974489"/>
                <a:ext cx="191880" cy="201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DD7D3A6-D96C-F3F9-B7E2-714B074F959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09170" y="3965849"/>
                  <a:ext cx="209520" cy="219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903B8CE6-4413-BAC9-1627-AE23153AE8B4}"/>
              </a:ext>
            </a:extLst>
          </p:cNvPr>
          <p:cNvPicPr>
            <a:picLocks noChangeAspect="1"/>
          </p:cNvPicPr>
          <p:nvPr/>
        </p:nvPicPr>
        <p:blipFill rotWithShape="1">
          <a:blip r:embed="rId90"/>
          <a:srcRect b="51510"/>
          <a:stretch/>
        </p:blipFill>
        <p:spPr>
          <a:xfrm>
            <a:off x="4872735" y="0"/>
            <a:ext cx="7319265" cy="3883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224E636-49F3-28C3-23BE-468379259D5D}"/>
                  </a:ext>
                </a:extLst>
              </p14:cNvPr>
              <p14:cNvContentPartPr/>
              <p14:nvPr/>
            </p14:nvContentPartPr>
            <p14:xfrm>
              <a:off x="485890" y="4358969"/>
              <a:ext cx="180360" cy="243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224E636-49F3-28C3-23BE-468379259D5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76890" y="4350329"/>
                <a:ext cx="198000" cy="26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F15136AA-CD44-34CF-B9B6-B6E52828027C}"/>
              </a:ext>
            </a:extLst>
          </p:cNvPr>
          <p:cNvGrpSpPr/>
          <p:nvPr/>
        </p:nvGrpSpPr>
        <p:grpSpPr>
          <a:xfrm>
            <a:off x="799450" y="4237289"/>
            <a:ext cx="3677760" cy="538920"/>
            <a:chOff x="799450" y="4237289"/>
            <a:chExt cx="367776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75D1373-0156-E7EC-8C11-BC33BB622646}"/>
                    </a:ext>
                  </a:extLst>
                </p14:cNvPr>
                <p14:cNvContentPartPr/>
                <p14:nvPr/>
              </p14:nvContentPartPr>
              <p14:xfrm>
                <a:off x="799450" y="4452209"/>
                <a:ext cx="911520" cy="324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75D1373-0156-E7EC-8C11-BC33BB62264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90450" y="4443209"/>
                  <a:ext cx="9291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56D4F6C-CB6F-C813-F1A6-16A239D2ACF9}"/>
                    </a:ext>
                  </a:extLst>
                </p14:cNvPr>
                <p14:cNvContentPartPr/>
                <p14:nvPr/>
              </p14:nvContentPartPr>
              <p14:xfrm>
                <a:off x="1963330" y="4301009"/>
                <a:ext cx="174240" cy="217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56D4F6C-CB6F-C813-F1A6-16A239D2ACF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54690" y="4292009"/>
                  <a:ext cx="191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879A2D2-886C-6BF9-29C7-14B97BD88E22}"/>
                    </a:ext>
                  </a:extLst>
                </p14:cNvPr>
                <p14:cNvContentPartPr/>
                <p14:nvPr/>
              </p14:nvContentPartPr>
              <p14:xfrm>
                <a:off x="1998610" y="4438169"/>
                <a:ext cx="147960" cy="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879A2D2-886C-6BF9-29C7-14B97BD88E2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89970" y="4429529"/>
                  <a:ext cx="16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A8592A5-155D-DFFE-898D-7B328B1BDF84}"/>
                    </a:ext>
                  </a:extLst>
                </p14:cNvPr>
                <p14:cNvContentPartPr/>
                <p14:nvPr/>
              </p14:nvContentPartPr>
              <p14:xfrm>
                <a:off x="1947490" y="4283009"/>
                <a:ext cx="249120" cy="56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A8592A5-155D-DFFE-898D-7B328B1BDF8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38850" y="4274369"/>
                  <a:ext cx="266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99E1FE9-B3C7-96AC-FC36-E3F39707B16E}"/>
                    </a:ext>
                  </a:extLst>
                </p14:cNvPr>
                <p14:cNvContentPartPr/>
                <p14:nvPr/>
              </p14:nvContentPartPr>
              <p14:xfrm>
                <a:off x="2180050" y="4689089"/>
                <a:ext cx="213840" cy="7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99E1FE9-B3C7-96AC-FC36-E3F39707B16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71410" y="4680089"/>
                  <a:ext cx="231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9AC5490-C665-B832-076F-EA0F50F4B3EE}"/>
                    </a:ext>
                  </a:extLst>
                </p14:cNvPr>
                <p14:cNvContentPartPr/>
                <p14:nvPr/>
              </p14:nvContentPartPr>
              <p14:xfrm>
                <a:off x="2217490" y="4489649"/>
                <a:ext cx="193320" cy="196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9AC5490-C665-B832-076F-EA0F50F4B3E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08490" y="4481009"/>
                  <a:ext cx="210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B3E78F6-7D47-89EC-DE30-CF01FC00B48B}"/>
                    </a:ext>
                  </a:extLst>
                </p14:cNvPr>
                <p14:cNvContentPartPr/>
                <p14:nvPr/>
              </p14:nvContentPartPr>
              <p14:xfrm>
                <a:off x="2680450" y="4240889"/>
                <a:ext cx="610560" cy="394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B3E78F6-7D47-89EC-DE30-CF01FC00B48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71810" y="4231889"/>
                  <a:ext cx="6282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B31FA2E-D5AE-1E68-D6C2-47259AE61110}"/>
                    </a:ext>
                  </a:extLst>
                </p14:cNvPr>
                <p14:cNvContentPartPr/>
                <p14:nvPr/>
              </p14:nvContentPartPr>
              <p14:xfrm>
                <a:off x="3082930" y="4348889"/>
                <a:ext cx="21240" cy="5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B31FA2E-D5AE-1E68-D6C2-47259AE6111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74290" y="4340249"/>
                  <a:ext cx="38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D3F7E62-3383-769A-55BE-E7DA1281DDD7}"/>
                    </a:ext>
                  </a:extLst>
                </p14:cNvPr>
                <p14:cNvContentPartPr/>
                <p14:nvPr/>
              </p14:nvContentPartPr>
              <p14:xfrm>
                <a:off x="3599530" y="4305329"/>
                <a:ext cx="306360" cy="302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D3F7E62-3383-769A-55BE-E7DA1281DDD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90530" y="4296329"/>
                  <a:ext cx="3240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D19DAE7-5757-85A1-0460-D19CC6CEBF21}"/>
                    </a:ext>
                  </a:extLst>
                </p14:cNvPr>
                <p14:cNvContentPartPr/>
                <p14:nvPr/>
              </p14:nvContentPartPr>
              <p14:xfrm>
                <a:off x="3805090" y="4416929"/>
                <a:ext cx="135000" cy="20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D19DAE7-5757-85A1-0460-D19CC6CEBF2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796090" y="4408289"/>
                  <a:ext cx="152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FD80D3B-D2DC-925E-3B60-47681900D82C}"/>
                    </a:ext>
                  </a:extLst>
                </p14:cNvPr>
                <p14:cNvContentPartPr/>
                <p14:nvPr/>
              </p14:nvContentPartPr>
              <p14:xfrm>
                <a:off x="4288570" y="4237289"/>
                <a:ext cx="188640" cy="399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FD80D3B-D2DC-925E-3B60-47681900D82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279570" y="4228289"/>
                  <a:ext cx="2062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9D7CE66-6D66-7ED6-0046-B348C22C4D9F}"/>
                    </a:ext>
                  </a:extLst>
                </p14:cNvPr>
                <p14:cNvContentPartPr/>
                <p14:nvPr/>
              </p14:nvContentPartPr>
              <p14:xfrm>
                <a:off x="4364890" y="4464449"/>
                <a:ext cx="105480" cy="4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9D7CE66-6D66-7ED6-0046-B348C22C4D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55890" y="4455449"/>
                  <a:ext cx="12312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D1653E5-0500-3205-5C7B-7E8D1E79C702}"/>
                  </a:ext>
                </a:extLst>
              </p14:cNvPr>
              <p14:cNvContentPartPr/>
              <p14:nvPr/>
            </p14:nvContentPartPr>
            <p14:xfrm>
              <a:off x="2878450" y="5200649"/>
              <a:ext cx="21960" cy="122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D1653E5-0500-3205-5C7B-7E8D1E79C70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869450" y="5191649"/>
                <a:ext cx="39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736D29D9-48D8-CC92-2BF4-B55C55A76976}"/>
                  </a:ext>
                </a:extLst>
              </p14:cNvPr>
              <p14:cNvContentPartPr/>
              <p14:nvPr/>
            </p14:nvContentPartPr>
            <p14:xfrm>
              <a:off x="2883850" y="5046929"/>
              <a:ext cx="6120" cy="24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736D29D9-48D8-CC92-2BF4-B55C55A7697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75210" y="5038289"/>
                <a:ext cx="23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896D291-BFF5-06B7-910D-C5E6C449BB40}"/>
                  </a:ext>
                </a:extLst>
              </p14:cNvPr>
              <p14:cNvContentPartPr/>
              <p14:nvPr/>
            </p14:nvContentPartPr>
            <p14:xfrm>
              <a:off x="4547770" y="5207849"/>
              <a:ext cx="2160" cy="21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896D291-BFF5-06B7-910D-C5E6C449BB4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39130" y="5198849"/>
                <a:ext cx="1980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CF06CEC-65AE-2C74-9670-3975E83D38D7}"/>
              </a:ext>
            </a:extLst>
          </p:cNvPr>
          <p:cNvGrpSpPr/>
          <p:nvPr/>
        </p:nvGrpSpPr>
        <p:grpSpPr>
          <a:xfrm>
            <a:off x="3197050" y="4905089"/>
            <a:ext cx="2094840" cy="491400"/>
            <a:chOff x="3197050" y="4905089"/>
            <a:chExt cx="209484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FE35D3B-CAD2-AD9F-922C-5A8D86C3DD95}"/>
                    </a:ext>
                  </a:extLst>
                </p14:cNvPr>
                <p14:cNvContentPartPr/>
                <p14:nvPr/>
              </p14:nvContentPartPr>
              <p14:xfrm>
                <a:off x="3197050" y="4906889"/>
                <a:ext cx="1145880" cy="460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FE35D3B-CAD2-AD9F-922C-5A8D86C3DD9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88410" y="4897889"/>
                  <a:ext cx="11635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0F745C0-4566-69E4-65AB-AB74EBCB02FE}"/>
                    </a:ext>
                  </a:extLst>
                </p14:cNvPr>
                <p14:cNvContentPartPr/>
                <p14:nvPr/>
              </p14:nvContentPartPr>
              <p14:xfrm>
                <a:off x="4128010" y="4977449"/>
                <a:ext cx="169560" cy="47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0F745C0-4566-69E4-65AB-AB74EBCB02F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19370" y="4968809"/>
                  <a:ext cx="187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2270ED4-32A7-D2A5-44F2-4CA345028B5E}"/>
                    </a:ext>
                  </a:extLst>
                </p14:cNvPr>
                <p14:cNvContentPartPr/>
                <p14:nvPr/>
              </p14:nvContentPartPr>
              <p14:xfrm>
                <a:off x="4331050" y="5105969"/>
                <a:ext cx="26280" cy="100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2270ED4-32A7-D2A5-44F2-4CA345028B5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22410" y="5097329"/>
                  <a:ext cx="43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4F235BF-EDA1-C158-CBB5-67EE05F6F673}"/>
                    </a:ext>
                  </a:extLst>
                </p14:cNvPr>
                <p14:cNvContentPartPr/>
                <p14:nvPr/>
              </p14:nvContentPartPr>
              <p14:xfrm>
                <a:off x="4366690" y="5038649"/>
                <a:ext cx="180360" cy="174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4F235BF-EDA1-C158-CBB5-67EE05F6F67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57690" y="5029649"/>
                  <a:ext cx="198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592B6E3-719D-0127-8880-975DF68EFA6D}"/>
                    </a:ext>
                  </a:extLst>
                </p14:cNvPr>
                <p14:cNvContentPartPr/>
                <p14:nvPr/>
              </p14:nvContentPartPr>
              <p14:xfrm>
                <a:off x="4567930" y="4905089"/>
                <a:ext cx="723960" cy="491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592B6E3-719D-0127-8880-975DF68EFA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59290" y="4896089"/>
                  <a:ext cx="741600" cy="50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A3DA35D-DA62-A9D2-E410-65C0EEE3B42F}"/>
              </a:ext>
            </a:extLst>
          </p:cNvPr>
          <p:cNvGrpSpPr/>
          <p:nvPr/>
        </p:nvGrpSpPr>
        <p:grpSpPr>
          <a:xfrm>
            <a:off x="393370" y="4805369"/>
            <a:ext cx="2242800" cy="1042560"/>
            <a:chOff x="393370" y="4805369"/>
            <a:chExt cx="2242800" cy="10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B5D150D-590D-502C-D9A2-917C67F394F9}"/>
                    </a:ext>
                  </a:extLst>
                </p14:cNvPr>
                <p14:cNvContentPartPr/>
                <p14:nvPr/>
              </p14:nvContentPartPr>
              <p14:xfrm>
                <a:off x="480490" y="4805369"/>
                <a:ext cx="1078200" cy="398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B5D150D-590D-502C-D9A2-917C67F394F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1850" y="4796369"/>
                  <a:ext cx="10958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CBD6838-0913-04FA-AC44-C6408E960900}"/>
                    </a:ext>
                  </a:extLst>
                </p14:cNvPr>
                <p14:cNvContentPartPr/>
                <p14:nvPr/>
              </p14:nvContentPartPr>
              <p14:xfrm>
                <a:off x="1840570" y="4930289"/>
                <a:ext cx="158400" cy="270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CBD6838-0913-04FA-AC44-C6408E96090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831570" y="4921289"/>
                  <a:ext cx="1760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4FF36E2-35A1-F0B1-6EB5-C3629E726151}"/>
                    </a:ext>
                  </a:extLst>
                </p14:cNvPr>
                <p14:cNvContentPartPr/>
                <p14:nvPr/>
              </p14:nvContentPartPr>
              <p14:xfrm>
                <a:off x="1882330" y="5048009"/>
                <a:ext cx="120240" cy="48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4FF36E2-35A1-F0B1-6EB5-C3629E72615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873690" y="5039369"/>
                  <a:ext cx="137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598898A-1128-E09C-F1E5-F79B9BB26DDC}"/>
                    </a:ext>
                  </a:extLst>
                </p14:cNvPr>
                <p14:cNvContentPartPr/>
                <p14:nvPr/>
              </p14:nvContentPartPr>
              <p14:xfrm>
                <a:off x="1896010" y="4914089"/>
                <a:ext cx="135360" cy="12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598898A-1128-E09C-F1E5-F79B9BB26DD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887010" y="4905449"/>
                  <a:ext cx="153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218E76B-C98A-A354-854B-0314178F601E}"/>
                    </a:ext>
                  </a:extLst>
                </p14:cNvPr>
                <p14:cNvContentPartPr/>
                <p14:nvPr/>
              </p14:nvContentPartPr>
              <p14:xfrm>
                <a:off x="2087530" y="5193449"/>
                <a:ext cx="163440" cy="173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218E76B-C98A-A354-854B-0314178F601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078530" y="5184449"/>
                  <a:ext cx="181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5E1F4CB-4510-8E32-2C37-496937F2B241}"/>
                    </a:ext>
                  </a:extLst>
                </p14:cNvPr>
                <p14:cNvContentPartPr/>
                <p14:nvPr/>
              </p14:nvContentPartPr>
              <p14:xfrm>
                <a:off x="2404690" y="5217929"/>
                <a:ext cx="8640" cy="170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5E1F4CB-4510-8E32-2C37-496937F2B24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96050" y="5208929"/>
                  <a:ext cx="26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0DEF683-4EFE-10DC-1B61-6568F0598C50}"/>
                    </a:ext>
                  </a:extLst>
                </p14:cNvPr>
                <p14:cNvContentPartPr/>
                <p14:nvPr/>
              </p14:nvContentPartPr>
              <p14:xfrm>
                <a:off x="2338450" y="5311529"/>
                <a:ext cx="164880" cy="23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0DEF683-4EFE-10DC-1B61-6568F0598C5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29810" y="5302889"/>
                  <a:ext cx="182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AEE977B-15C2-BFC0-6A2F-E075450C0356}"/>
                    </a:ext>
                  </a:extLst>
                </p14:cNvPr>
                <p14:cNvContentPartPr/>
                <p14:nvPr/>
              </p14:nvContentPartPr>
              <p14:xfrm>
                <a:off x="2605930" y="5230889"/>
                <a:ext cx="30240" cy="186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AEE977B-15C2-BFC0-6A2F-E075450C035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596930" y="5222249"/>
                  <a:ext cx="47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2E8EEF2-06B5-D5B4-26E1-D794A0AD5547}"/>
                    </a:ext>
                  </a:extLst>
                </p14:cNvPr>
                <p14:cNvContentPartPr/>
                <p14:nvPr/>
              </p14:nvContentPartPr>
              <p14:xfrm>
                <a:off x="393370" y="5406209"/>
                <a:ext cx="1403640" cy="397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2E8EEF2-06B5-D5B4-26E1-D794A0AD554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4730" y="5397569"/>
                  <a:ext cx="14212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0671F46-05CB-7546-BCB0-07A54196F94A}"/>
                    </a:ext>
                  </a:extLst>
                </p14:cNvPr>
                <p14:cNvContentPartPr/>
                <p14:nvPr/>
              </p14:nvContentPartPr>
              <p14:xfrm>
                <a:off x="1939570" y="5512049"/>
                <a:ext cx="424800" cy="335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0671F46-05CB-7546-BCB0-07A54196F94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30570" y="5503409"/>
                  <a:ext cx="4424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5A4D8D0-3E6E-87E9-0A08-CE336BFE2F2E}"/>
                    </a:ext>
                  </a:extLst>
                </p14:cNvPr>
                <p14:cNvContentPartPr/>
                <p14:nvPr/>
              </p14:nvContentPartPr>
              <p14:xfrm>
                <a:off x="2007250" y="5629409"/>
                <a:ext cx="215640" cy="10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5A4D8D0-3E6E-87E9-0A08-CE336BFE2F2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998250" y="5620769"/>
                  <a:ext cx="233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912B30B-A9BD-C1E9-07B1-16C0C72E6961}"/>
              </a:ext>
            </a:extLst>
          </p:cNvPr>
          <p:cNvGrpSpPr/>
          <p:nvPr/>
        </p:nvGrpSpPr>
        <p:grpSpPr>
          <a:xfrm>
            <a:off x="2678650" y="5515649"/>
            <a:ext cx="1801800" cy="279720"/>
            <a:chOff x="2678650" y="5515649"/>
            <a:chExt cx="180180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4FC22FD-80E6-DE50-5E71-A7DF3F9D804A}"/>
                    </a:ext>
                  </a:extLst>
                </p14:cNvPr>
                <p14:cNvContentPartPr/>
                <p14:nvPr/>
              </p14:nvContentPartPr>
              <p14:xfrm>
                <a:off x="2678650" y="5515649"/>
                <a:ext cx="1161000" cy="279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4FC22FD-80E6-DE50-5E71-A7DF3F9D80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69650" y="5507009"/>
                  <a:ext cx="1178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FD0D248-8191-FAC3-F7F0-F728A376F344}"/>
                    </a:ext>
                  </a:extLst>
                </p14:cNvPr>
                <p14:cNvContentPartPr/>
                <p14:nvPr/>
              </p14:nvContentPartPr>
              <p14:xfrm>
                <a:off x="3662530" y="5592329"/>
                <a:ext cx="250920" cy="29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FD0D248-8191-FAC3-F7F0-F728A376F34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53890" y="5583689"/>
                  <a:ext cx="268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E3BAB41-960A-CDAE-2AA7-B0AD79D81FF0}"/>
                    </a:ext>
                  </a:extLst>
                </p14:cNvPr>
                <p14:cNvContentPartPr/>
                <p14:nvPr/>
              </p14:nvContentPartPr>
              <p14:xfrm>
                <a:off x="4148530" y="5532929"/>
                <a:ext cx="331920" cy="259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E3BAB41-960A-CDAE-2AA7-B0AD79D81FF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39890" y="5523929"/>
                  <a:ext cx="34956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C6E1AD0-4DF3-B734-6BFF-B440BEB97D17}"/>
              </a:ext>
            </a:extLst>
          </p:cNvPr>
          <p:cNvGrpSpPr/>
          <p:nvPr/>
        </p:nvGrpSpPr>
        <p:grpSpPr>
          <a:xfrm>
            <a:off x="4756570" y="5582249"/>
            <a:ext cx="1051200" cy="245880"/>
            <a:chOff x="4756570" y="5582249"/>
            <a:chExt cx="105120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943FB80-0D46-A1C7-F35E-EFD3E013B7B4}"/>
                    </a:ext>
                  </a:extLst>
                </p14:cNvPr>
                <p14:cNvContentPartPr/>
                <p14:nvPr/>
              </p14:nvContentPartPr>
              <p14:xfrm>
                <a:off x="4756570" y="5638409"/>
                <a:ext cx="361440" cy="145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943FB80-0D46-A1C7-F35E-EFD3E013B7B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47570" y="5629409"/>
                  <a:ext cx="379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C8C16FA-D01E-7DF5-66C2-3DCA82787C6B}"/>
                    </a:ext>
                  </a:extLst>
                </p14:cNvPr>
                <p14:cNvContentPartPr/>
                <p14:nvPr/>
              </p14:nvContentPartPr>
              <p14:xfrm>
                <a:off x="5227810" y="5592329"/>
                <a:ext cx="209880" cy="199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C8C16FA-D01E-7DF5-66C2-3DCA82787C6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18810" y="5583689"/>
                  <a:ext cx="227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BEF5C4D-49A2-1D23-784D-A9D139CE866A}"/>
                    </a:ext>
                  </a:extLst>
                </p14:cNvPr>
                <p14:cNvContentPartPr/>
                <p14:nvPr/>
              </p14:nvContentPartPr>
              <p14:xfrm>
                <a:off x="5577010" y="5632649"/>
                <a:ext cx="20160" cy="195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BEF5C4D-49A2-1D23-784D-A9D139CE866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68370" y="5624009"/>
                  <a:ext cx="37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53F2C67-2528-F00E-7670-24F27E65395D}"/>
                    </a:ext>
                  </a:extLst>
                </p14:cNvPr>
                <p14:cNvContentPartPr/>
                <p14:nvPr/>
              </p14:nvContentPartPr>
              <p14:xfrm>
                <a:off x="5483770" y="5684489"/>
                <a:ext cx="189360" cy="18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53F2C67-2528-F00E-7670-24F27E65395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75130" y="5675489"/>
                  <a:ext cx="207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5BC0A90-A427-DECC-D68A-236A5C432C5D}"/>
                    </a:ext>
                  </a:extLst>
                </p14:cNvPr>
                <p14:cNvContentPartPr/>
                <p14:nvPr/>
              </p14:nvContentPartPr>
              <p14:xfrm>
                <a:off x="5781130" y="5582249"/>
                <a:ext cx="26640" cy="232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5BC0A90-A427-DECC-D68A-236A5C432C5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72130" y="5573249"/>
                  <a:ext cx="4428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AF13EBC-C00C-E6F0-3531-5D19D4D869D2}"/>
              </a:ext>
            </a:extLst>
          </p:cNvPr>
          <p:cNvGrpSpPr/>
          <p:nvPr/>
        </p:nvGrpSpPr>
        <p:grpSpPr>
          <a:xfrm>
            <a:off x="446650" y="5943329"/>
            <a:ext cx="1240560" cy="553680"/>
            <a:chOff x="446650" y="5943329"/>
            <a:chExt cx="124056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D156870-E926-E8C3-3591-98E90752DEAE}"/>
                    </a:ext>
                  </a:extLst>
                </p14:cNvPr>
                <p14:cNvContentPartPr/>
                <p14:nvPr/>
              </p14:nvContentPartPr>
              <p14:xfrm>
                <a:off x="446650" y="5943329"/>
                <a:ext cx="398880" cy="553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D156870-E926-E8C3-3591-98E90752DEA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38010" y="5934689"/>
                  <a:ext cx="41652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1465A89-A7C2-9530-5666-F60A2298F299}"/>
                    </a:ext>
                  </a:extLst>
                </p14:cNvPr>
                <p14:cNvContentPartPr/>
                <p14:nvPr/>
              </p14:nvContentPartPr>
              <p14:xfrm>
                <a:off x="1127770" y="6086249"/>
                <a:ext cx="257760" cy="331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1465A89-A7C2-9530-5666-F60A2298F29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9130" y="6077609"/>
                  <a:ext cx="2754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293EF06-FCD7-BA32-560B-D09B224415BC}"/>
                    </a:ext>
                  </a:extLst>
                </p14:cNvPr>
                <p14:cNvContentPartPr/>
                <p14:nvPr/>
              </p14:nvContentPartPr>
              <p14:xfrm>
                <a:off x="1521610" y="6064289"/>
                <a:ext cx="165600" cy="8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293EF06-FCD7-BA32-560B-D09B224415B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12610" y="6055289"/>
                  <a:ext cx="1832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2818A6E-15F8-1999-5140-09DA13F049FA}"/>
              </a:ext>
            </a:extLst>
          </p:cNvPr>
          <p:cNvGrpSpPr/>
          <p:nvPr/>
        </p:nvGrpSpPr>
        <p:grpSpPr>
          <a:xfrm>
            <a:off x="1936330" y="6047009"/>
            <a:ext cx="1412640" cy="364320"/>
            <a:chOff x="1936330" y="6047009"/>
            <a:chExt cx="141264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E2149E5-689F-5B7A-5660-B52E96B59EBC}"/>
                    </a:ext>
                  </a:extLst>
                </p14:cNvPr>
                <p14:cNvContentPartPr/>
                <p14:nvPr/>
              </p14:nvContentPartPr>
              <p14:xfrm>
                <a:off x="1936330" y="6195689"/>
                <a:ext cx="1412640" cy="215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E2149E5-689F-5B7A-5660-B52E96B59EB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927330" y="6186689"/>
                  <a:ext cx="1430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A7140AF-27ED-B804-049A-3BD5111723DB}"/>
                    </a:ext>
                  </a:extLst>
                </p14:cNvPr>
                <p14:cNvContentPartPr/>
                <p14:nvPr/>
              </p14:nvContentPartPr>
              <p14:xfrm>
                <a:off x="2586130" y="6047009"/>
                <a:ext cx="374760" cy="136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A7140AF-27ED-B804-049A-3BD5111723D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577130" y="6038009"/>
                  <a:ext cx="39240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0F10D62-26ED-EF91-CF95-E1C2DEE6C187}"/>
                  </a:ext>
                </a:extLst>
              </p14:cNvPr>
              <p14:cNvContentPartPr/>
              <p14:nvPr/>
            </p14:nvContentPartPr>
            <p14:xfrm>
              <a:off x="3468130" y="6374609"/>
              <a:ext cx="47520" cy="410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0F10D62-26ED-EF91-CF95-E1C2DEE6C18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459490" y="6365609"/>
                <a:ext cx="65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A5B0F2C-ECA2-5F3F-0FF4-3FB2EDF8EE49}"/>
                  </a:ext>
                </a:extLst>
              </p14:cNvPr>
              <p14:cNvContentPartPr/>
              <p14:nvPr/>
            </p14:nvContentPartPr>
            <p14:xfrm>
              <a:off x="5201530" y="5900129"/>
              <a:ext cx="677520" cy="320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A5B0F2C-ECA2-5F3F-0FF4-3FB2EDF8EE4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192890" y="5891129"/>
                <a:ext cx="6951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15F70201-1721-D006-DA43-FBA61DC49698}"/>
                  </a:ext>
                </a:extLst>
              </p14:cNvPr>
              <p14:cNvContentPartPr/>
              <p14:nvPr/>
            </p14:nvContentPartPr>
            <p14:xfrm>
              <a:off x="6186130" y="5963489"/>
              <a:ext cx="299520" cy="2494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15F70201-1721-D006-DA43-FBA61DC4969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177130" y="5954489"/>
                <a:ext cx="31716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8847068-BD2B-8417-FF35-3EAFE3EB5DCB}"/>
              </a:ext>
            </a:extLst>
          </p:cNvPr>
          <p:cNvGrpSpPr/>
          <p:nvPr/>
        </p:nvGrpSpPr>
        <p:grpSpPr>
          <a:xfrm>
            <a:off x="3610690" y="5940449"/>
            <a:ext cx="2751840" cy="913320"/>
            <a:chOff x="3610690" y="5940449"/>
            <a:chExt cx="2751840" cy="91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AF0CE91-C523-7800-C83D-D6044EA2182B}"/>
                    </a:ext>
                  </a:extLst>
                </p14:cNvPr>
                <p14:cNvContentPartPr/>
                <p14:nvPr/>
              </p14:nvContentPartPr>
              <p14:xfrm>
                <a:off x="4446250" y="5940449"/>
                <a:ext cx="627120" cy="280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AF0CE91-C523-7800-C83D-D6044EA2182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437250" y="5931809"/>
                  <a:ext cx="644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192F637-9FF1-FAC2-2DCF-5296264F8F1C}"/>
                    </a:ext>
                  </a:extLst>
                </p14:cNvPr>
                <p14:cNvContentPartPr/>
                <p14:nvPr/>
              </p14:nvContentPartPr>
              <p14:xfrm>
                <a:off x="4855210" y="6059609"/>
                <a:ext cx="29520" cy="26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192F637-9FF1-FAC2-2DCF-5296264F8F1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846570" y="6050609"/>
                  <a:ext cx="47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F15CE82-002D-FAE1-EC7B-DA84F1608841}"/>
                    </a:ext>
                  </a:extLst>
                </p14:cNvPr>
                <p14:cNvContentPartPr/>
                <p14:nvPr/>
              </p14:nvContentPartPr>
              <p14:xfrm>
                <a:off x="4662610" y="6022529"/>
                <a:ext cx="198360" cy="39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F15CE82-002D-FAE1-EC7B-DA84F160884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53970" y="6013529"/>
                  <a:ext cx="216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4706C7C-D411-1EAD-003B-928F87B423B0}"/>
                    </a:ext>
                  </a:extLst>
                </p14:cNvPr>
                <p14:cNvContentPartPr/>
                <p14:nvPr/>
              </p14:nvContentPartPr>
              <p14:xfrm>
                <a:off x="5221330" y="5972129"/>
                <a:ext cx="381960" cy="375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4706C7C-D411-1EAD-003B-928F87B423B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212330" y="5963489"/>
                  <a:ext cx="3996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2B572F2-FF20-6493-0A9C-DEB381CD6940}"/>
                    </a:ext>
                  </a:extLst>
                </p14:cNvPr>
                <p14:cNvContentPartPr/>
                <p14:nvPr/>
              </p14:nvContentPartPr>
              <p14:xfrm>
                <a:off x="5812810" y="5967089"/>
                <a:ext cx="348840" cy="259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2B572F2-FF20-6493-0A9C-DEB381CD694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804170" y="5958449"/>
                  <a:ext cx="366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2F51B97-84AC-CE8B-06FC-AFB9C0B905D4}"/>
                    </a:ext>
                  </a:extLst>
                </p14:cNvPr>
                <p14:cNvContentPartPr/>
                <p14:nvPr/>
              </p14:nvContentPartPr>
              <p14:xfrm>
                <a:off x="4779250" y="6250769"/>
                <a:ext cx="588240" cy="366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2F51B97-84AC-CE8B-06FC-AFB9C0B905D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770610" y="6242129"/>
                  <a:ext cx="6058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42A04DA-DC19-FCD4-612F-491AAA3F1A00}"/>
                    </a:ext>
                  </a:extLst>
                </p14:cNvPr>
                <p14:cNvContentPartPr/>
                <p14:nvPr/>
              </p14:nvContentPartPr>
              <p14:xfrm>
                <a:off x="5184250" y="6426089"/>
                <a:ext cx="204480" cy="26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42A04DA-DC19-FCD4-612F-491AAA3F1A0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75250" y="6417449"/>
                  <a:ext cx="222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46BF149-E66C-A2D4-2CA1-B467491CA03D}"/>
                    </a:ext>
                  </a:extLst>
                </p14:cNvPr>
                <p14:cNvContentPartPr/>
                <p14:nvPr/>
              </p14:nvContentPartPr>
              <p14:xfrm>
                <a:off x="5335810" y="6429689"/>
                <a:ext cx="572040" cy="156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46BF149-E66C-A2D4-2CA1-B467491CA03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26810" y="6420689"/>
                  <a:ext cx="589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2A0F30D-A3FB-FB70-2ADF-3960DF016B9C}"/>
                    </a:ext>
                  </a:extLst>
                </p14:cNvPr>
                <p14:cNvContentPartPr/>
                <p14:nvPr/>
              </p14:nvContentPartPr>
              <p14:xfrm>
                <a:off x="5995690" y="6377489"/>
                <a:ext cx="217800" cy="226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2A0F30D-A3FB-FB70-2ADF-3960DF016B9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87050" y="6368489"/>
                  <a:ext cx="235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FB56771-1D80-20B3-426D-146D73E88D41}"/>
                    </a:ext>
                  </a:extLst>
                </p14:cNvPr>
                <p14:cNvContentPartPr/>
                <p14:nvPr/>
              </p14:nvContentPartPr>
              <p14:xfrm>
                <a:off x="3610690" y="6540569"/>
                <a:ext cx="332280" cy="277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FB56771-1D80-20B3-426D-146D73E88D4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01690" y="6531929"/>
                  <a:ext cx="3499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11C587C-37C7-F5DD-9063-6B43B76690D4}"/>
                    </a:ext>
                  </a:extLst>
                </p14:cNvPr>
                <p14:cNvContentPartPr/>
                <p14:nvPr/>
              </p14:nvContentPartPr>
              <p14:xfrm>
                <a:off x="3946210" y="6581249"/>
                <a:ext cx="42120" cy="73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11C587C-37C7-F5DD-9063-6B43B76690D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37210" y="6572609"/>
                  <a:ext cx="59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830BA34-82BA-B55D-BC6D-B0C1830958BA}"/>
                    </a:ext>
                  </a:extLst>
                </p14:cNvPr>
                <p14:cNvContentPartPr/>
                <p14:nvPr/>
              </p14:nvContentPartPr>
              <p14:xfrm>
                <a:off x="3908050" y="6672689"/>
                <a:ext cx="162720" cy="140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830BA34-82BA-B55D-BC6D-B0C1830958B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99410" y="6663689"/>
                  <a:ext cx="180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843D126-39D6-7840-0B8F-E2245D568F4F}"/>
                    </a:ext>
                  </a:extLst>
                </p14:cNvPr>
                <p14:cNvContentPartPr/>
                <p14:nvPr/>
              </p14:nvContentPartPr>
              <p14:xfrm>
                <a:off x="3821290" y="6649649"/>
                <a:ext cx="144360" cy="8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843D126-39D6-7840-0B8F-E2245D568F4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812290" y="6641009"/>
                  <a:ext cx="162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CFDC914-296A-B88C-18A5-1311443C48A8}"/>
                    </a:ext>
                  </a:extLst>
                </p14:cNvPr>
                <p14:cNvContentPartPr/>
                <p14:nvPr/>
              </p14:nvContentPartPr>
              <p14:xfrm>
                <a:off x="3669370" y="6564689"/>
                <a:ext cx="55440" cy="30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CFDC914-296A-B88C-18A5-1311443C48A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660370" y="6556049"/>
                  <a:ext cx="73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6062330-5CA2-7E15-1F6F-B4D345FA7BCB}"/>
                    </a:ext>
                  </a:extLst>
                </p14:cNvPr>
                <p14:cNvContentPartPr/>
                <p14:nvPr/>
              </p14:nvContentPartPr>
              <p14:xfrm>
                <a:off x="4223410" y="6641009"/>
                <a:ext cx="840240" cy="212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6062330-5CA2-7E15-1F6F-B4D345FA7BC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214770" y="6632369"/>
                  <a:ext cx="857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2F21083-FC3B-DDF4-D046-560767888DA4}"/>
                    </a:ext>
                  </a:extLst>
                </p14:cNvPr>
                <p14:cNvContentPartPr/>
                <p14:nvPr/>
              </p14:nvContentPartPr>
              <p14:xfrm>
                <a:off x="4538410" y="6615089"/>
                <a:ext cx="19440" cy="6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2F21083-FC3B-DDF4-D046-560767888DA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529410" y="6606089"/>
                  <a:ext cx="3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C7D1C81-988C-2188-3448-3AB234857B29}"/>
                    </a:ext>
                  </a:extLst>
                </p14:cNvPr>
                <p14:cNvContentPartPr/>
                <p14:nvPr/>
              </p14:nvContentPartPr>
              <p14:xfrm>
                <a:off x="5177770" y="6633089"/>
                <a:ext cx="1184760" cy="199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C7D1C81-988C-2188-3448-3AB234857B2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169130" y="6624449"/>
                  <a:ext cx="1202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B0D4B08-9E58-A61E-E5C6-6EFD4E16FD2E}"/>
                    </a:ext>
                  </a:extLst>
                </p14:cNvPr>
                <p14:cNvContentPartPr/>
                <p14:nvPr/>
              </p14:nvContentPartPr>
              <p14:xfrm>
                <a:off x="5746930" y="6653969"/>
                <a:ext cx="29520" cy="20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B0D4B08-9E58-A61E-E5C6-6EFD4E16FD2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738290" y="6644969"/>
                  <a:ext cx="47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4C7239F-8485-9C4E-646A-C4F758C2B619}"/>
                    </a:ext>
                  </a:extLst>
                </p14:cNvPr>
                <p14:cNvContentPartPr/>
                <p14:nvPr/>
              </p14:nvContentPartPr>
              <p14:xfrm>
                <a:off x="5357050" y="6676649"/>
                <a:ext cx="32760" cy="24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4C7239F-8485-9C4E-646A-C4F758C2B61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348050" y="6668009"/>
                  <a:ext cx="50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B194BFA-311B-9B13-5582-D7B7825C22D1}"/>
                    </a:ext>
                  </a:extLst>
                </p14:cNvPr>
                <p14:cNvContentPartPr/>
                <p14:nvPr/>
              </p14:nvContentPartPr>
              <p14:xfrm>
                <a:off x="3695290" y="6254369"/>
                <a:ext cx="938880" cy="214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B194BFA-311B-9B13-5582-D7B7825C22D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686290" y="6245729"/>
                  <a:ext cx="956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A2EC589-A177-96E3-45EB-6CC96634B55F}"/>
                    </a:ext>
                  </a:extLst>
                </p14:cNvPr>
                <p14:cNvContentPartPr/>
                <p14:nvPr/>
              </p14:nvContentPartPr>
              <p14:xfrm>
                <a:off x="4138810" y="6318449"/>
                <a:ext cx="246240" cy="51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A2EC589-A177-96E3-45EB-6CC96634B55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129810" y="6309449"/>
                  <a:ext cx="2638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3FAA37E-FF3C-C79A-AEE4-434B6F7D336F}"/>
                  </a:ext>
                </a:extLst>
              </p14:cNvPr>
              <p14:cNvContentPartPr/>
              <p14:nvPr/>
            </p14:nvContentPartPr>
            <p14:xfrm>
              <a:off x="8997010" y="2307689"/>
              <a:ext cx="18360" cy="165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3FAA37E-FF3C-C79A-AEE4-434B6F7D336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934370" y="2244689"/>
                <a:ext cx="1440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A8376553-5DB0-F957-F27B-BDC46036D846}"/>
                  </a:ext>
                </a:extLst>
              </p14:cNvPr>
              <p14:cNvContentPartPr/>
              <p14:nvPr/>
            </p14:nvContentPartPr>
            <p14:xfrm>
              <a:off x="8620090" y="2542049"/>
              <a:ext cx="17640" cy="165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A8376553-5DB0-F957-F27B-BDC46036D84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8557450" y="2479409"/>
                <a:ext cx="143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E6E207A5-F9D2-A34B-75FE-E0884160E5FE}"/>
                  </a:ext>
                </a:extLst>
              </p14:cNvPr>
              <p14:cNvContentPartPr/>
              <p14:nvPr/>
            </p14:nvContentPartPr>
            <p14:xfrm>
              <a:off x="9264850" y="2047409"/>
              <a:ext cx="2489040" cy="864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E6E207A5-F9D2-A34B-75FE-E0884160E5F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229210" y="1975769"/>
                <a:ext cx="25606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991D721A-3835-0CC7-0CD3-11CBF0AB76E8}"/>
                  </a:ext>
                </a:extLst>
              </p14:cNvPr>
              <p14:cNvContentPartPr/>
              <p14:nvPr/>
            </p14:nvContentPartPr>
            <p14:xfrm>
              <a:off x="8434330" y="1292129"/>
              <a:ext cx="666720" cy="1778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991D721A-3835-0CC7-0CD3-11CBF0AB76E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398330" y="1220129"/>
                <a:ext cx="738360" cy="32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BB03679-F0A3-7079-F097-6AE1245A74CA}"/>
              </a:ext>
            </a:extLst>
          </p:cNvPr>
          <p:cNvGrpSpPr/>
          <p:nvPr/>
        </p:nvGrpSpPr>
        <p:grpSpPr>
          <a:xfrm>
            <a:off x="6593650" y="3438089"/>
            <a:ext cx="2625120" cy="547920"/>
            <a:chOff x="6593650" y="3438089"/>
            <a:chExt cx="262512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647B59E-A08D-3700-68E3-96FEA2486641}"/>
                    </a:ext>
                  </a:extLst>
                </p14:cNvPr>
                <p14:cNvContentPartPr/>
                <p14:nvPr/>
              </p14:nvContentPartPr>
              <p14:xfrm>
                <a:off x="6677530" y="3643649"/>
                <a:ext cx="152640" cy="271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647B59E-A08D-3700-68E3-96FEA248664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14890" y="3580649"/>
                  <a:ext cx="2782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85E6C8A-7A92-2C25-403E-DCC3C08E439E}"/>
                    </a:ext>
                  </a:extLst>
                </p14:cNvPr>
                <p14:cNvContentPartPr/>
                <p14:nvPr/>
              </p14:nvContentPartPr>
              <p14:xfrm>
                <a:off x="6596890" y="3618809"/>
                <a:ext cx="5040" cy="8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85E6C8A-7A92-2C25-403E-DCC3C08E439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34250" y="3555809"/>
                  <a:ext cx="130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64E099A-0B9B-41F3-2256-1D0DCDE916A8}"/>
                    </a:ext>
                  </a:extLst>
                </p14:cNvPr>
                <p14:cNvContentPartPr/>
                <p14:nvPr/>
              </p14:nvContentPartPr>
              <p14:xfrm>
                <a:off x="6593650" y="3633929"/>
                <a:ext cx="42480" cy="46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64E099A-0B9B-41F3-2256-1D0DCDE916A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31010" y="3570929"/>
                  <a:ext cx="168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7DFBAAA-67DB-5E56-9D68-F05269FC793F}"/>
                    </a:ext>
                  </a:extLst>
                </p14:cNvPr>
                <p14:cNvContentPartPr/>
                <p14:nvPr/>
              </p14:nvContentPartPr>
              <p14:xfrm>
                <a:off x="6860770" y="3438089"/>
                <a:ext cx="2358000" cy="547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7DFBAAA-67DB-5E56-9D68-F05269FC793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97770" y="3375089"/>
                  <a:ext cx="2483640" cy="67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08FC4C1-7F5E-CBED-D888-6BB478FCA2BC}"/>
              </a:ext>
            </a:extLst>
          </p:cNvPr>
          <p:cNvGrpSpPr/>
          <p:nvPr/>
        </p:nvGrpSpPr>
        <p:grpSpPr>
          <a:xfrm>
            <a:off x="8961370" y="3294449"/>
            <a:ext cx="2978640" cy="1160280"/>
            <a:chOff x="8961370" y="3294449"/>
            <a:chExt cx="2978640" cy="11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A7EBE20-C282-F2DE-ACE8-A4DADF267612}"/>
                    </a:ext>
                  </a:extLst>
                </p14:cNvPr>
                <p14:cNvContentPartPr/>
                <p14:nvPr/>
              </p14:nvContentPartPr>
              <p14:xfrm>
                <a:off x="8961370" y="3294449"/>
                <a:ext cx="2850480" cy="1160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A7EBE20-C282-F2DE-ACE8-A4DADF26761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898730" y="3231449"/>
                  <a:ext cx="2976120" cy="12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39D3B5C-E787-3EB5-54FB-6A55AE8ED828}"/>
                    </a:ext>
                  </a:extLst>
                </p14:cNvPr>
                <p14:cNvContentPartPr/>
                <p14:nvPr/>
              </p14:nvContentPartPr>
              <p14:xfrm>
                <a:off x="10752010" y="3775409"/>
                <a:ext cx="700560" cy="260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39D3B5C-E787-3EB5-54FB-6A55AE8ED82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689010" y="3712769"/>
                  <a:ext cx="8262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2AE8F0D-2CDF-DAEA-7752-1E92471AC1FD}"/>
                    </a:ext>
                  </a:extLst>
                </p14:cNvPr>
                <p14:cNvContentPartPr/>
                <p14:nvPr/>
              </p14:nvContentPartPr>
              <p14:xfrm>
                <a:off x="11777650" y="3371129"/>
                <a:ext cx="162360" cy="86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2AE8F0D-2CDF-DAEA-7752-1E92471AC1F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714650" y="3308129"/>
                  <a:ext cx="2880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1BFF41F-B85C-8706-400D-2B065A499AA7}"/>
              </a:ext>
            </a:extLst>
          </p:cNvPr>
          <p:cNvGrpSpPr/>
          <p:nvPr/>
        </p:nvGrpSpPr>
        <p:grpSpPr>
          <a:xfrm>
            <a:off x="6773290" y="3156209"/>
            <a:ext cx="4621320" cy="795240"/>
            <a:chOff x="6773290" y="3156209"/>
            <a:chExt cx="4621320" cy="7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2AC0AE6-10CA-C1C6-33F0-44F15378D068}"/>
                    </a:ext>
                  </a:extLst>
                </p14:cNvPr>
                <p14:cNvContentPartPr/>
                <p14:nvPr/>
              </p14:nvContentPartPr>
              <p14:xfrm>
                <a:off x="6773290" y="3345569"/>
                <a:ext cx="393480" cy="53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2AC0AE6-10CA-C1C6-33F0-44F15378D06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764650" y="3336929"/>
                  <a:ext cx="411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402604E-7139-C6FC-3300-941FDFEC98D8}"/>
                    </a:ext>
                  </a:extLst>
                </p14:cNvPr>
                <p14:cNvContentPartPr/>
                <p14:nvPr/>
              </p14:nvContentPartPr>
              <p14:xfrm>
                <a:off x="6779770" y="3319289"/>
                <a:ext cx="83160" cy="126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402604E-7139-C6FC-3300-941FDFEC98D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71130" y="3310289"/>
                  <a:ext cx="100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91CA4AD-261D-892C-6453-412A0E7BCDAB}"/>
                    </a:ext>
                  </a:extLst>
                </p14:cNvPr>
                <p14:cNvContentPartPr/>
                <p14:nvPr/>
              </p14:nvContentPartPr>
              <p14:xfrm>
                <a:off x="7341370" y="3284729"/>
                <a:ext cx="832320" cy="255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91CA4AD-261D-892C-6453-412A0E7BCDA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332730" y="3276089"/>
                  <a:ext cx="849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A977EAC-B217-1B9E-2DE7-C77109ECC8D1}"/>
                    </a:ext>
                  </a:extLst>
                </p14:cNvPr>
                <p14:cNvContentPartPr/>
                <p14:nvPr/>
              </p14:nvContentPartPr>
              <p14:xfrm>
                <a:off x="8355130" y="3213089"/>
                <a:ext cx="222840" cy="276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A977EAC-B217-1B9E-2DE7-C77109ECC8D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346490" y="3204089"/>
                  <a:ext cx="240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7DBCE25-3B4F-53ED-D168-4D8A74B27AE3}"/>
                    </a:ext>
                  </a:extLst>
                </p14:cNvPr>
                <p14:cNvContentPartPr/>
                <p14:nvPr/>
              </p14:nvContentPartPr>
              <p14:xfrm>
                <a:off x="8739610" y="3165929"/>
                <a:ext cx="974520" cy="284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7DBCE25-3B4F-53ED-D168-4D8A74B27AE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730970" y="3157289"/>
                  <a:ext cx="9921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1833142-CA3E-3C05-F020-1FC438DE725D}"/>
                    </a:ext>
                  </a:extLst>
                </p14:cNvPr>
                <p14:cNvContentPartPr/>
                <p14:nvPr/>
              </p14:nvContentPartPr>
              <p14:xfrm>
                <a:off x="9251170" y="3156209"/>
                <a:ext cx="34560" cy="12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1833142-CA3E-3C05-F020-1FC438DE725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242530" y="3147569"/>
                  <a:ext cx="52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B8B469E-EB01-CF82-152B-7A8E82E22DDE}"/>
                    </a:ext>
                  </a:extLst>
                </p14:cNvPr>
                <p14:cNvContentPartPr/>
                <p14:nvPr/>
              </p14:nvContentPartPr>
              <p14:xfrm>
                <a:off x="8838610" y="3182489"/>
                <a:ext cx="25920" cy="24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B8B469E-EB01-CF82-152B-7A8E82E22DD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829610" y="3173849"/>
                  <a:ext cx="43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035CE37-7CA7-B24D-C5B0-E42613C0B1E6}"/>
                    </a:ext>
                  </a:extLst>
                </p14:cNvPr>
                <p14:cNvContentPartPr/>
                <p14:nvPr/>
              </p14:nvContentPartPr>
              <p14:xfrm>
                <a:off x="9836530" y="3255209"/>
                <a:ext cx="240480" cy="208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035CE37-7CA7-B24D-C5B0-E42613C0B1E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27530" y="3246209"/>
                  <a:ext cx="258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9CF65C4-FD18-60AF-D273-E9D43C196A9F}"/>
                    </a:ext>
                  </a:extLst>
                </p14:cNvPr>
                <p14:cNvContentPartPr/>
                <p14:nvPr/>
              </p14:nvContentPartPr>
              <p14:xfrm>
                <a:off x="10287250" y="3269969"/>
                <a:ext cx="18360" cy="198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9CF65C4-FD18-60AF-D273-E9D43C196A9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278250" y="3261329"/>
                  <a:ext cx="36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72C4D32-6891-F584-B203-93E271A283DC}"/>
                    </a:ext>
                  </a:extLst>
                </p14:cNvPr>
                <p14:cNvContentPartPr/>
                <p14:nvPr/>
              </p14:nvContentPartPr>
              <p14:xfrm>
                <a:off x="10201570" y="3381209"/>
                <a:ext cx="155520" cy="16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72C4D32-6891-F584-B203-93E271A283D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92570" y="3372569"/>
                  <a:ext cx="173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98F30F9-0B9D-8654-CD66-D1AD429EA1F3}"/>
                    </a:ext>
                  </a:extLst>
                </p14:cNvPr>
                <p14:cNvContentPartPr/>
                <p14:nvPr/>
              </p14:nvContentPartPr>
              <p14:xfrm>
                <a:off x="10435930" y="3244049"/>
                <a:ext cx="38520" cy="254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98F30F9-0B9D-8654-CD66-D1AD429EA1F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427290" y="3235409"/>
                  <a:ext cx="56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3B631CB-1371-783D-3A4D-A041E01AE457}"/>
                    </a:ext>
                  </a:extLst>
                </p14:cNvPr>
                <p14:cNvContentPartPr/>
                <p14:nvPr/>
              </p14:nvContentPartPr>
              <p14:xfrm>
                <a:off x="10744090" y="3202649"/>
                <a:ext cx="650520" cy="254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3B631CB-1371-783D-3A4D-A041E01AE45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735450" y="3194009"/>
                  <a:ext cx="668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ECAA9D5-307E-95A3-CA6D-6B77A28CC833}"/>
                    </a:ext>
                  </a:extLst>
                </p14:cNvPr>
                <p14:cNvContentPartPr/>
                <p14:nvPr/>
              </p14:nvContentPartPr>
              <p14:xfrm>
                <a:off x="10871890" y="3260969"/>
                <a:ext cx="321840" cy="19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ECAA9D5-307E-95A3-CA6D-6B77A28CC83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862890" y="3251969"/>
                  <a:ext cx="339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42C683B-0BF1-4BD1-B98A-B7AF418E1D64}"/>
                    </a:ext>
                  </a:extLst>
                </p14:cNvPr>
                <p14:cNvContentPartPr/>
                <p14:nvPr/>
              </p14:nvContentPartPr>
              <p14:xfrm>
                <a:off x="7701010" y="3641849"/>
                <a:ext cx="560160" cy="163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42C683B-0BF1-4BD1-B98A-B7AF418E1D6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692010" y="3632849"/>
                  <a:ext cx="577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D22B3FC-4CE8-AF1C-0002-3C88842D5257}"/>
                    </a:ext>
                  </a:extLst>
                </p14:cNvPr>
                <p14:cNvContentPartPr/>
                <p14:nvPr/>
              </p14:nvContentPartPr>
              <p14:xfrm>
                <a:off x="8499130" y="3736889"/>
                <a:ext cx="140760" cy="72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D22B3FC-4CE8-AF1C-0002-3C88842D525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90130" y="3727889"/>
                  <a:ext cx="158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1E01AE0-4BDE-AD81-B980-16DDC851C676}"/>
                    </a:ext>
                  </a:extLst>
                </p14:cNvPr>
                <p14:cNvContentPartPr/>
                <p14:nvPr/>
              </p14:nvContentPartPr>
              <p14:xfrm>
                <a:off x="8777410" y="3621689"/>
                <a:ext cx="697680" cy="329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1E01AE0-4BDE-AD81-B980-16DDC851C67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768770" y="3612689"/>
                  <a:ext cx="7153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4843AC3-C19A-C145-D33B-3B69523E1BA9}"/>
                    </a:ext>
                  </a:extLst>
                </p14:cNvPr>
                <p14:cNvContentPartPr/>
                <p14:nvPr/>
              </p14:nvContentPartPr>
              <p14:xfrm>
                <a:off x="9576610" y="3602969"/>
                <a:ext cx="815040" cy="262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4843AC3-C19A-C145-D33B-3B69523E1BA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67970" y="3593969"/>
                  <a:ext cx="8326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E874B74-FA6B-D6DD-F474-CC1ECDD6F03F}"/>
                    </a:ext>
                  </a:extLst>
                </p14:cNvPr>
                <p14:cNvContentPartPr/>
                <p14:nvPr/>
              </p14:nvContentPartPr>
              <p14:xfrm>
                <a:off x="10273570" y="3723209"/>
                <a:ext cx="154800" cy="20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E874B74-FA6B-D6DD-F474-CC1ECDD6F03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264570" y="3714569"/>
                  <a:ext cx="172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8F01CAB-D547-AA74-5018-DCD9BC57C01A}"/>
                    </a:ext>
                  </a:extLst>
                </p14:cNvPr>
                <p14:cNvContentPartPr/>
                <p14:nvPr/>
              </p14:nvContentPartPr>
              <p14:xfrm>
                <a:off x="10319290" y="3755969"/>
                <a:ext cx="717480" cy="185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8F01CAB-D547-AA74-5018-DCD9BC57C01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310650" y="3746969"/>
                  <a:ext cx="7351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2F87BC1-61F8-FA5E-195D-ABCEF24AF249}"/>
              </a:ext>
            </a:extLst>
          </p:cNvPr>
          <p:cNvGrpSpPr/>
          <p:nvPr/>
        </p:nvGrpSpPr>
        <p:grpSpPr>
          <a:xfrm>
            <a:off x="7686250" y="3964769"/>
            <a:ext cx="1050840" cy="263160"/>
            <a:chOff x="7686250" y="3964769"/>
            <a:chExt cx="105084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77AC7B7-6804-0349-65E1-0ACF8CFAC459}"/>
                    </a:ext>
                  </a:extLst>
                </p14:cNvPr>
                <p14:cNvContentPartPr/>
                <p14:nvPr/>
              </p14:nvContentPartPr>
              <p14:xfrm>
                <a:off x="7686250" y="3964769"/>
                <a:ext cx="225000" cy="249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77AC7B7-6804-0349-65E1-0ACF8CFAC45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677610" y="3956129"/>
                  <a:ext cx="242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BFE0544-03AD-6568-D966-970E4B3023EA}"/>
                    </a:ext>
                  </a:extLst>
                </p14:cNvPr>
                <p14:cNvContentPartPr/>
                <p14:nvPr/>
              </p14:nvContentPartPr>
              <p14:xfrm>
                <a:off x="7836010" y="4034609"/>
                <a:ext cx="203040" cy="46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BFE0544-03AD-6568-D966-970E4B3023E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27370" y="4025969"/>
                  <a:ext cx="220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903397A-7A44-EE75-C283-6A951730DFA8}"/>
                    </a:ext>
                  </a:extLst>
                </p14:cNvPr>
                <p14:cNvContentPartPr/>
                <p14:nvPr/>
              </p14:nvContentPartPr>
              <p14:xfrm>
                <a:off x="8089090" y="3992849"/>
                <a:ext cx="648000" cy="235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903397A-7A44-EE75-C283-6A951730DFA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080450" y="3984209"/>
                  <a:ext cx="665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C30BDDD-8FB5-FF47-B323-593B465C1E92}"/>
                    </a:ext>
                  </a:extLst>
                </p14:cNvPr>
                <p14:cNvContentPartPr/>
                <p14:nvPr/>
              </p14:nvContentPartPr>
              <p14:xfrm>
                <a:off x="8490490" y="4032449"/>
                <a:ext cx="170280" cy="32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C30BDDD-8FB5-FF47-B323-593B465C1E9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481490" y="4023809"/>
                  <a:ext cx="18792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EAB1C96-CF2C-8EB9-8990-4C41C32BD065}"/>
                  </a:ext>
                </a:extLst>
              </p14:cNvPr>
              <p14:cNvContentPartPr/>
              <p14:nvPr/>
            </p14:nvContentPartPr>
            <p14:xfrm>
              <a:off x="9602170" y="4410089"/>
              <a:ext cx="24840" cy="4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EAB1C96-CF2C-8EB9-8990-4C41C32BD06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593530" y="4401089"/>
                <a:ext cx="424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E343663-7840-584C-45A8-80818D2D3C36}"/>
                  </a:ext>
                </a:extLst>
              </p14:cNvPr>
              <p14:cNvContentPartPr/>
              <p14:nvPr/>
            </p14:nvContentPartPr>
            <p14:xfrm>
              <a:off x="8093770" y="4850009"/>
              <a:ext cx="11880" cy="7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E343663-7840-584C-45A8-80818D2D3C36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8085130" y="4841369"/>
                <a:ext cx="295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0A7C92FC-A263-B217-2383-DE8765CB5BE3}"/>
                  </a:ext>
                </a:extLst>
              </p14:cNvPr>
              <p14:cNvContentPartPr/>
              <p14:nvPr/>
            </p14:nvContentPartPr>
            <p14:xfrm>
              <a:off x="7644130" y="4441049"/>
              <a:ext cx="215280" cy="3459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0A7C92FC-A263-B217-2383-DE8765CB5BE3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7635490" y="4432409"/>
                <a:ext cx="2329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791E2B12-0C90-ED6E-A639-2A2A7F876A09}"/>
                  </a:ext>
                </a:extLst>
              </p14:cNvPr>
              <p14:cNvContentPartPr/>
              <p14:nvPr/>
            </p14:nvContentPartPr>
            <p14:xfrm>
              <a:off x="7955530" y="4457249"/>
              <a:ext cx="87840" cy="158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791E2B12-0C90-ED6E-A639-2A2A7F876A09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946890" y="4448609"/>
                <a:ext cx="105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97CD10C2-2FA7-AF08-2411-F2AE964DA8F2}"/>
                  </a:ext>
                </a:extLst>
              </p14:cNvPr>
              <p14:cNvContentPartPr/>
              <p14:nvPr/>
            </p14:nvContentPartPr>
            <p14:xfrm>
              <a:off x="8194210" y="4521689"/>
              <a:ext cx="249840" cy="1890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97CD10C2-2FA7-AF08-2411-F2AE964DA8F2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8185570" y="4513049"/>
                <a:ext cx="2674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DABF68AE-AA4D-F644-D83F-63B0FBC72C5E}"/>
                  </a:ext>
                </a:extLst>
              </p14:cNvPr>
              <p14:cNvContentPartPr/>
              <p14:nvPr/>
            </p14:nvContentPartPr>
            <p14:xfrm>
              <a:off x="8345050" y="4468409"/>
              <a:ext cx="24120" cy="136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DABF68AE-AA4D-F644-D83F-63B0FBC72C5E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336410" y="4459769"/>
                <a:ext cx="41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C01232C-DBE6-1A01-D7D7-4B42861E4F77}"/>
                  </a:ext>
                </a:extLst>
              </p14:cNvPr>
              <p14:cNvContentPartPr/>
              <p14:nvPr/>
            </p14:nvContentPartPr>
            <p14:xfrm>
              <a:off x="8550250" y="4505129"/>
              <a:ext cx="631800" cy="2116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C01232C-DBE6-1A01-D7D7-4B42861E4F77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8541610" y="4496489"/>
                <a:ext cx="64944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4A1ADE7-7179-D9E5-BB4E-360ED7083268}"/>
              </a:ext>
            </a:extLst>
          </p:cNvPr>
          <p:cNvGrpSpPr/>
          <p:nvPr/>
        </p:nvGrpSpPr>
        <p:grpSpPr>
          <a:xfrm>
            <a:off x="9260890" y="4365809"/>
            <a:ext cx="2037960" cy="418680"/>
            <a:chOff x="9260890" y="4365809"/>
            <a:chExt cx="203796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93617EF-FC7C-6688-CB17-D355C31F6F33}"/>
                    </a:ext>
                  </a:extLst>
                </p14:cNvPr>
                <p14:cNvContentPartPr/>
                <p14:nvPr/>
              </p14:nvContentPartPr>
              <p14:xfrm>
                <a:off x="9260890" y="4365809"/>
                <a:ext cx="783360" cy="418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93617EF-FC7C-6688-CB17-D355C31F6F3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251890" y="4357169"/>
                  <a:ext cx="8010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34282C8-28F0-16D5-DD86-A2DFD47278D4}"/>
                    </a:ext>
                  </a:extLst>
                </p14:cNvPr>
                <p14:cNvContentPartPr/>
                <p14:nvPr/>
              </p14:nvContentPartPr>
              <p14:xfrm>
                <a:off x="9558610" y="4499009"/>
                <a:ext cx="11880" cy="30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34282C8-28F0-16D5-DD86-A2DFD47278D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49970" y="4490369"/>
                  <a:ext cx="29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DED0C3F-0C41-ACA3-D19E-EC248E384B4F}"/>
                    </a:ext>
                  </a:extLst>
                </p14:cNvPr>
                <p14:cNvContentPartPr/>
                <p14:nvPr/>
              </p14:nvContentPartPr>
              <p14:xfrm>
                <a:off x="10218850" y="4457609"/>
                <a:ext cx="354960" cy="245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DED0C3F-0C41-ACA3-D19E-EC248E384B4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209850" y="4448969"/>
                  <a:ext cx="372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5D81669-D0A2-CC42-A0EA-2A3C38BB2580}"/>
                    </a:ext>
                  </a:extLst>
                </p14:cNvPr>
                <p14:cNvContentPartPr/>
                <p14:nvPr/>
              </p14:nvContentPartPr>
              <p14:xfrm>
                <a:off x="10245130" y="4563809"/>
                <a:ext cx="209160" cy="39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5D81669-D0A2-CC42-A0EA-2A3C38BB258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236490" y="4554809"/>
                  <a:ext cx="226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5AEBF64-3155-CD38-0310-C2EE0D668C9C}"/>
                    </a:ext>
                  </a:extLst>
                </p14:cNvPr>
                <p14:cNvContentPartPr/>
                <p14:nvPr/>
              </p14:nvContentPartPr>
              <p14:xfrm>
                <a:off x="10763530" y="4492529"/>
                <a:ext cx="535320" cy="214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5AEBF64-3155-CD38-0310-C2EE0D668C9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754890" y="4483889"/>
                  <a:ext cx="552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75F04E7-5549-03A8-9733-E650A8345E73}"/>
                    </a:ext>
                  </a:extLst>
                </p14:cNvPr>
                <p14:cNvContentPartPr/>
                <p14:nvPr/>
              </p14:nvContentPartPr>
              <p14:xfrm>
                <a:off x="11097250" y="4650209"/>
                <a:ext cx="104760" cy="28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75F04E7-5549-03A8-9733-E650A8345E7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088250" y="4641209"/>
                  <a:ext cx="1224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71D6FE6-C7C9-19B1-A867-07EF851BF814}"/>
              </a:ext>
            </a:extLst>
          </p:cNvPr>
          <p:cNvGrpSpPr/>
          <p:nvPr/>
        </p:nvGrpSpPr>
        <p:grpSpPr>
          <a:xfrm>
            <a:off x="7428130" y="4923089"/>
            <a:ext cx="2444760" cy="297000"/>
            <a:chOff x="7428130" y="4923089"/>
            <a:chExt cx="244476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1159D89-72FC-FB8A-4FA3-E411860C3DC1}"/>
                    </a:ext>
                  </a:extLst>
                </p14:cNvPr>
                <p14:cNvContentPartPr/>
                <p14:nvPr/>
              </p14:nvContentPartPr>
              <p14:xfrm>
                <a:off x="7668610" y="4923089"/>
                <a:ext cx="56520" cy="17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1159D89-72FC-FB8A-4FA3-E411860C3DC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659970" y="4914089"/>
                  <a:ext cx="74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101CC73-4C70-E2AE-2F86-9FC9AB053522}"/>
                    </a:ext>
                  </a:extLst>
                </p14:cNvPr>
                <p14:cNvContentPartPr/>
                <p14:nvPr/>
              </p14:nvContentPartPr>
              <p14:xfrm>
                <a:off x="7428130" y="5045489"/>
                <a:ext cx="423360" cy="150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101CC73-4C70-E2AE-2F86-9FC9AB05352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19130" y="5036489"/>
                  <a:ext cx="441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9ECAAA6-8CFF-9768-351F-0D41F63EBF58}"/>
                    </a:ext>
                  </a:extLst>
                </p14:cNvPr>
                <p14:cNvContentPartPr/>
                <p14:nvPr/>
              </p14:nvContentPartPr>
              <p14:xfrm>
                <a:off x="8086930" y="5045849"/>
                <a:ext cx="169560" cy="136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9ECAAA6-8CFF-9768-351F-0D41F63EBF5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077930" y="5036849"/>
                  <a:ext cx="187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96F66A2-89E1-76F6-7796-E9D65ABDBDFA}"/>
                    </a:ext>
                  </a:extLst>
                </p14:cNvPr>
                <p14:cNvContentPartPr/>
                <p14:nvPr/>
              </p14:nvContentPartPr>
              <p14:xfrm>
                <a:off x="8103130" y="5063129"/>
                <a:ext cx="80280" cy="61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96F66A2-89E1-76F6-7796-E9D65ABDBDF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94490" y="5054129"/>
                  <a:ext cx="97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F25CCD3-D68A-D716-70EB-F3FC53D4A021}"/>
                    </a:ext>
                  </a:extLst>
                </p14:cNvPr>
                <p14:cNvContentPartPr/>
                <p14:nvPr/>
              </p14:nvContentPartPr>
              <p14:xfrm>
                <a:off x="8451610" y="4972769"/>
                <a:ext cx="609120" cy="247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F25CCD3-D68A-D716-70EB-F3FC53D4A02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442970" y="4964129"/>
                  <a:ext cx="626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F9B2B2F-9250-E3A2-4831-F83744A6C581}"/>
                    </a:ext>
                  </a:extLst>
                </p14:cNvPr>
                <p14:cNvContentPartPr/>
                <p14:nvPr/>
              </p14:nvContentPartPr>
              <p14:xfrm>
                <a:off x="8955970" y="5029649"/>
                <a:ext cx="201600" cy="46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F9B2B2F-9250-E3A2-4831-F83744A6C58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947330" y="5021009"/>
                  <a:ext cx="219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C3E3BF5-A4C6-4898-E25D-1F93F854E75E}"/>
                    </a:ext>
                  </a:extLst>
                </p14:cNvPr>
                <p14:cNvContentPartPr/>
                <p14:nvPr/>
              </p14:nvContentPartPr>
              <p14:xfrm>
                <a:off x="9164050" y="5017049"/>
                <a:ext cx="39240" cy="160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C3E3BF5-A4C6-4898-E25D-1F93F854E75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155050" y="5008049"/>
                  <a:ext cx="56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95603CC-3022-6D3E-1D1E-F5B86FF0283D}"/>
                    </a:ext>
                  </a:extLst>
                </p14:cNvPr>
                <p14:cNvContentPartPr/>
                <p14:nvPr/>
              </p14:nvContentPartPr>
              <p14:xfrm>
                <a:off x="9284650" y="5084369"/>
                <a:ext cx="59040" cy="108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95603CC-3022-6D3E-1D1E-F5B86FF0283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275650" y="5075369"/>
                  <a:ext cx="76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1A812A6-8BF5-D5FC-2FCE-BD3F0A7F2F5D}"/>
                    </a:ext>
                  </a:extLst>
                </p14:cNvPr>
                <p14:cNvContentPartPr/>
                <p14:nvPr/>
              </p14:nvContentPartPr>
              <p14:xfrm>
                <a:off x="9448090" y="5089049"/>
                <a:ext cx="75960" cy="92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1A812A6-8BF5-D5FC-2FCE-BD3F0A7F2F5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439450" y="5080049"/>
                  <a:ext cx="93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9896F2B-C3B6-D297-97F5-64FACAA546D1}"/>
                    </a:ext>
                  </a:extLst>
                </p14:cNvPr>
                <p14:cNvContentPartPr/>
                <p14:nvPr/>
              </p14:nvContentPartPr>
              <p14:xfrm>
                <a:off x="9574090" y="5053049"/>
                <a:ext cx="69120" cy="123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9896F2B-C3B6-D297-97F5-64FACAA546D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565450" y="5044409"/>
                  <a:ext cx="86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939403F-BB73-7E39-4254-01F1936869C9}"/>
                    </a:ext>
                  </a:extLst>
                </p14:cNvPr>
                <p14:cNvContentPartPr/>
                <p14:nvPr/>
              </p14:nvContentPartPr>
              <p14:xfrm>
                <a:off x="9715930" y="5082209"/>
                <a:ext cx="156960" cy="106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939403F-BB73-7E39-4254-01F1936869C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07290" y="5073209"/>
                  <a:ext cx="1746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B6CFADB-7080-B057-A24A-AE4539E3B056}"/>
              </a:ext>
            </a:extLst>
          </p:cNvPr>
          <p:cNvGrpSpPr/>
          <p:nvPr/>
        </p:nvGrpSpPr>
        <p:grpSpPr>
          <a:xfrm>
            <a:off x="10066930" y="4917329"/>
            <a:ext cx="1670760" cy="322920"/>
            <a:chOff x="10066930" y="4917329"/>
            <a:chExt cx="167076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7591248-4C83-C44A-102D-8D87E076E80E}"/>
                    </a:ext>
                  </a:extLst>
                </p14:cNvPr>
                <p14:cNvContentPartPr/>
                <p14:nvPr/>
              </p14:nvContentPartPr>
              <p14:xfrm>
                <a:off x="10066930" y="4917329"/>
                <a:ext cx="713520" cy="322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7591248-4C83-C44A-102D-8D87E076E80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058290" y="4908329"/>
                  <a:ext cx="7311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2AEEC98-FF16-D8F7-D2A7-CC16DF6C470A}"/>
                    </a:ext>
                  </a:extLst>
                </p14:cNvPr>
                <p14:cNvContentPartPr/>
                <p14:nvPr/>
              </p14:nvContentPartPr>
              <p14:xfrm>
                <a:off x="10747690" y="5114609"/>
                <a:ext cx="119520" cy="87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2AEEC98-FF16-D8F7-D2A7-CC16DF6C470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738690" y="5105969"/>
                  <a:ext cx="137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9A47BB0-A5ED-924B-4B4F-3C8001AAD04E}"/>
                    </a:ext>
                  </a:extLst>
                </p14:cNvPr>
                <p14:cNvContentPartPr/>
                <p14:nvPr/>
              </p14:nvContentPartPr>
              <p14:xfrm>
                <a:off x="10199770" y="5026409"/>
                <a:ext cx="338400" cy="39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9A47BB0-A5ED-924B-4B4F-3C8001AAD04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191130" y="5017769"/>
                  <a:ext cx="356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6CF1E97-DAAD-BBDF-3E00-7373CB706457}"/>
                    </a:ext>
                  </a:extLst>
                </p14:cNvPr>
                <p14:cNvContentPartPr/>
                <p14:nvPr/>
              </p14:nvContentPartPr>
              <p14:xfrm>
                <a:off x="11027050" y="4928489"/>
                <a:ext cx="710640" cy="294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6CF1E97-DAAD-BBDF-3E00-7373CB70645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018050" y="4919489"/>
                  <a:ext cx="7282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F20719A-4007-484C-95E9-4FAED6FE906E}"/>
                    </a:ext>
                  </a:extLst>
                </p14:cNvPr>
                <p14:cNvContentPartPr/>
                <p14:nvPr/>
              </p14:nvContentPartPr>
              <p14:xfrm>
                <a:off x="11068810" y="5111369"/>
                <a:ext cx="241560" cy="9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F20719A-4007-484C-95E9-4FAED6FE906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60170" y="5102729"/>
                  <a:ext cx="2592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0E8FCCCD-7E90-83DC-CCD7-3B2B0DFE1389}"/>
              </a:ext>
            </a:extLst>
          </p:cNvPr>
          <p:cNvGrpSpPr/>
          <p:nvPr/>
        </p:nvGrpSpPr>
        <p:grpSpPr>
          <a:xfrm>
            <a:off x="7357570" y="5391809"/>
            <a:ext cx="864720" cy="252360"/>
            <a:chOff x="7357570" y="5391809"/>
            <a:chExt cx="86472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5F031CE-BF44-0BAF-2298-9713A29F2C49}"/>
                    </a:ext>
                  </a:extLst>
                </p14:cNvPr>
                <p14:cNvContentPartPr/>
                <p14:nvPr/>
              </p14:nvContentPartPr>
              <p14:xfrm>
                <a:off x="7357570" y="5442929"/>
                <a:ext cx="412920" cy="162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5F031CE-BF44-0BAF-2298-9713A29F2C4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48930" y="5433929"/>
                  <a:ext cx="430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50696CC-75B8-E845-99DF-95791C6289D4}"/>
                    </a:ext>
                  </a:extLst>
                </p14:cNvPr>
                <p14:cNvContentPartPr/>
                <p14:nvPr/>
              </p14:nvContentPartPr>
              <p14:xfrm>
                <a:off x="7592290" y="5391809"/>
                <a:ext cx="29520" cy="10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50696CC-75B8-E845-99DF-95791C6289D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583290" y="5383169"/>
                  <a:ext cx="47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1CD0EAC-2F8B-B69D-A99E-132C747AFE12}"/>
                    </a:ext>
                  </a:extLst>
                </p14:cNvPr>
                <p14:cNvContentPartPr/>
                <p14:nvPr/>
              </p14:nvContentPartPr>
              <p14:xfrm>
                <a:off x="8002330" y="5514569"/>
                <a:ext cx="219960" cy="129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1CD0EAC-2F8B-B69D-A99E-132C747AFE1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993330" y="5505929"/>
                  <a:ext cx="23760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ACF1A7A-99D7-CF84-D57B-EA0216F3CE07}"/>
              </a:ext>
            </a:extLst>
          </p:cNvPr>
          <p:cNvGrpSpPr/>
          <p:nvPr/>
        </p:nvGrpSpPr>
        <p:grpSpPr>
          <a:xfrm>
            <a:off x="8394010" y="5337449"/>
            <a:ext cx="2287440" cy="341640"/>
            <a:chOff x="8394010" y="5337449"/>
            <a:chExt cx="228744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30493B8-8843-576D-7E09-202C0DF40D17}"/>
                    </a:ext>
                  </a:extLst>
                </p14:cNvPr>
                <p14:cNvContentPartPr/>
                <p14:nvPr/>
              </p14:nvContentPartPr>
              <p14:xfrm>
                <a:off x="8394010" y="5402249"/>
                <a:ext cx="971280" cy="276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30493B8-8843-576D-7E09-202C0DF40D1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85010" y="5393249"/>
                  <a:ext cx="988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71F60B3-3F01-F61B-880B-29C01FCC2E34}"/>
                    </a:ext>
                  </a:extLst>
                </p14:cNvPr>
                <p14:cNvContentPartPr/>
                <p14:nvPr/>
              </p14:nvContentPartPr>
              <p14:xfrm>
                <a:off x="9571570" y="5474609"/>
                <a:ext cx="351720" cy="153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71F60B3-3F01-F61B-880B-29C01FCC2E3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562570" y="5465969"/>
                  <a:ext cx="369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FC3B09E-17FB-7620-8E79-BE2FB7A6B75A}"/>
                    </a:ext>
                  </a:extLst>
                </p14:cNvPr>
                <p14:cNvContentPartPr/>
                <p14:nvPr/>
              </p14:nvContentPartPr>
              <p14:xfrm>
                <a:off x="9771370" y="5481809"/>
                <a:ext cx="215640" cy="169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FC3B09E-17FB-7620-8E79-BE2FB7A6B75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762370" y="5472809"/>
                  <a:ext cx="233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C584AA8-C44F-A7BF-FAC2-173A478AF572}"/>
                    </a:ext>
                  </a:extLst>
                </p14:cNvPr>
                <p14:cNvContentPartPr/>
                <p14:nvPr/>
              </p14:nvContentPartPr>
              <p14:xfrm>
                <a:off x="10020130" y="5337449"/>
                <a:ext cx="661320" cy="331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C584AA8-C44F-A7BF-FAC2-173A478AF57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011490" y="5328809"/>
                  <a:ext cx="6789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7E3A591-3763-C10F-B3CF-FC67E2E4F36C}"/>
                    </a:ext>
                  </a:extLst>
                </p14:cNvPr>
                <p14:cNvContentPartPr/>
                <p14:nvPr/>
              </p14:nvContentPartPr>
              <p14:xfrm>
                <a:off x="10236850" y="5473889"/>
                <a:ext cx="217440" cy="9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7E3A591-3763-C10F-B3CF-FC67E2E4F36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228210" y="5465249"/>
                  <a:ext cx="235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6A19B0C-7C7C-BD31-2BD4-C64A5AC0E27D}"/>
                    </a:ext>
                  </a:extLst>
                </p14:cNvPr>
                <p14:cNvContentPartPr/>
                <p14:nvPr/>
              </p14:nvContentPartPr>
              <p14:xfrm>
                <a:off x="10068730" y="5433929"/>
                <a:ext cx="56520" cy="3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6A19B0C-7C7C-BD31-2BD4-C64A5AC0E27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060090" y="5424929"/>
                  <a:ext cx="741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F9BA8284-7E32-4F22-D494-C08BF93E47E6}"/>
              </a:ext>
            </a:extLst>
          </p:cNvPr>
          <p:cNvGrpSpPr/>
          <p:nvPr/>
        </p:nvGrpSpPr>
        <p:grpSpPr>
          <a:xfrm>
            <a:off x="10881610" y="5406209"/>
            <a:ext cx="993600" cy="258840"/>
            <a:chOff x="10881610" y="5406209"/>
            <a:chExt cx="99360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2C02C23-2259-F92A-D7D3-66FB12C22E12}"/>
                    </a:ext>
                  </a:extLst>
                </p14:cNvPr>
                <p14:cNvContentPartPr/>
                <p14:nvPr/>
              </p14:nvContentPartPr>
              <p14:xfrm>
                <a:off x="10881610" y="5406209"/>
                <a:ext cx="993600" cy="258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2C02C23-2259-F92A-D7D3-66FB12C22E1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872970" y="5397209"/>
                  <a:ext cx="1011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B6A62A6-8C4E-E0F6-640D-8464AE213C36}"/>
                    </a:ext>
                  </a:extLst>
                </p14:cNvPr>
                <p14:cNvContentPartPr/>
                <p14:nvPr/>
              </p14:nvContentPartPr>
              <p14:xfrm>
                <a:off x="11578570" y="5537249"/>
                <a:ext cx="215640" cy="13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B6A62A6-8C4E-E0F6-640D-8464AE213C3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569570" y="5528609"/>
                  <a:ext cx="233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627AE88-CB50-0146-56B4-15FCA1AD947B}"/>
                    </a:ext>
                  </a:extLst>
                </p14:cNvPr>
                <p14:cNvContentPartPr/>
                <p14:nvPr/>
              </p14:nvContentPartPr>
              <p14:xfrm>
                <a:off x="11107690" y="5489009"/>
                <a:ext cx="52560" cy="31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627AE88-CB50-0146-56B4-15FCA1AD947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099050" y="5480009"/>
                  <a:ext cx="702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37DA6545-4AB1-2D12-A0BB-BBC4D1E22056}"/>
              </a:ext>
            </a:extLst>
          </p:cNvPr>
          <p:cNvGrpSpPr/>
          <p:nvPr/>
        </p:nvGrpSpPr>
        <p:grpSpPr>
          <a:xfrm>
            <a:off x="7597690" y="2265209"/>
            <a:ext cx="3853800" cy="411480"/>
            <a:chOff x="7597690" y="2265209"/>
            <a:chExt cx="385380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E2FBE80-C719-1929-D92A-B6F768E21054}"/>
                    </a:ext>
                  </a:extLst>
                </p14:cNvPr>
                <p14:cNvContentPartPr/>
                <p14:nvPr/>
              </p14:nvContentPartPr>
              <p14:xfrm>
                <a:off x="7618570" y="2339369"/>
                <a:ext cx="343440" cy="82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E2FBE80-C719-1929-D92A-B6F768E2105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609570" y="2330369"/>
                  <a:ext cx="361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90C2168-E205-6382-08BD-06520B08BDCD}"/>
                    </a:ext>
                  </a:extLst>
                </p14:cNvPr>
                <p14:cNvContentPartPr/>
                <p14:nvPr/>
              </p14:nvContentPartPr>
              <p14:xfrm>
                <a:off x="7597690" y="2307329"/>
                <a:ext cx="127800" cy="1238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90C2168-E205-6382-08BD-06520B08BDC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88690" y="2298329"/>
                  <a:ext cx="145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C85EC89-CBF4-AF9C-EF68-9C2E56F21550}"/>
                    </a:ext>
                  </a:extLst>
                </p14:cNvPr>
                <p14:cNvContentPartPr/>
                <p14:nvPr/>
              </p14:nvContentPartPr>
              <p14:xfrm>
                <a:off x="8042650" y="2275289"/>
                <a:ext cx="165600" cy="2743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C85EC89-CBF4-AF9C-EF68-9C2E56F2155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033650" y="2266289"/>
                  <a:ext cx="183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72E241F-C1D4-BE8A-02C6-EC9D4CAAB157}"/>
                    </a:ext>
                  </a:extLst>
                </p14:cNvPr>
                <p14:cNvContentPartPr/>
                <p14:nvPr/>
              </p14:nvContentPartPr>
              <p14:xfrm>
                <a:off x="8303650" y="2278889"/>
                <a:ext cx="75600" cy="21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72E241F-C1D4-BE8A-02C6-EC9D4CAAB15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295010" y="2269889"/>
                  <a:ext cx="93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F6976EE-0739-7E88-2124-0E1DD757C63B}"/>
                    </a:ext>
                  </a:extLst>
                </p14:cNvPr>
                <p14:cNvContentPartPr/>
                <p14:nvPr/>
              </p14:nvContentPartPr>
              <p14:xfrm>
                <a:off x="8414170" y="2265209"/>
                <a:ext cx="372600" cy="306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F6976EE-0739-7E88-2124-0E1DD757C63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405530" y="2256209"/>
                  <a:ext cx="390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17AFF0A-5801-0A80-3B48-660E9A3CDD4B}"/>
                    </a:ext>
                  </a:extLst>
                </p14:cNvPr>
                <p14:cNvContentPartPr/>
                <p14:nvPr/>
              </p14:nvContentPartPr>
              <p14:xfrm>
                <a:off x="8864890" y="2295449"/>
                <a:ext cx="450000" cy="2325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17AFF0A-5801-0A80-3B48-660E9A3CDD4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855890" y="2286449"/>
                  <a:ext cx="467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4A8A33F-C0A3-3C52-CD6F-69105160DD6E}"/>
                    </a:ext>
                  </a:extLst>
                </p14:cNvPr>
                <p14:cNvContentPartPr/>
                <p14:nvPr/>
              </p14:nvContentPartPr>
              <p14:xfrm>
                <a:off x="9205810" y="2389769"/>
                <a:ext cx="39240" cy="17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4A8A33F-C0A3-3C52-CD6F-69105160DD6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196810" y="2380769"/>
                  <a:ext cx="56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0EAB42F-DFD4-0E36-6C2F-1ACEC85BDD3A}"/>
                    </a:ext>
                  </a:extLst>
                </p14:cNvPr>
                <p14:cNvContentPartPr/>
                <p14:nvPr/>
              </p14:nvContentPartPr>
              <p14:xfrm>
                <a:off x="8886850" y="2407049"/>
                <a:ext cx="212760" cy="29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0EAB42F-DFD4-0E36-6C2F-1ACEC85BDD3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878210" y="2398049"/>
                  <a:ext cx="230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4B417A1-396D-8FCD-AC83-6162AD03EA27}"/>
                    </a:ext>
                  </a:extLst>
                </p14:cNvPr>
                <p14:cNvContentPartPr/>
                <p14:nvPr/>
              </p14:nvContentPartPr>
              <p14:xfrm>
                <a:off x="9425050" y="2304089"/>
                <a:ext cx="750600" cy="3726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4B417A1-396D-8FCD-AC83-6162AD03EA2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416050" y="2295089"/>
                  <a:ext cx="7682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C9FDF2D-BCFD-8AF9-7487-A15328DA9F1F}"/>
                    </a:ext>
                  </a:extLst>
                </p14:cNvPr>
                <p14:cNvContentPartPr/>
                <p14:nvPr/>
              </p14:nvContentPartPr>
              <p14:xfrm>
                <a:off x="10348810" y="2306609"/>
                <a:ext cx="417600" cy="2466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C9FDF2D-BCFD-8AF9-7487-A15328DA9F1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340170" y="2297609"/>
                  <a:ext cx="435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232D488-3DDA-4E7F-8005-43082FCBD386}"/>
                    </a:ext>
                  </a:extLst>
                </p14:cNvPr>
                <p14:cNvContentPartPr/>
                <p14:nvPr/>
              </p14:nvContentPartPr>
              <p14:xfrm>
                <a:off x="10908970" y="2423249"/>
                <a:ext cx="542520" cy="1796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232D488-3DDA-4E7F-8005-43082FCBD38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899970" y="2414609"/>
                  <a:ext cx="5601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CB90D291-7932-50A4-2246-38D75CC81102}"/>
              </a:ext>
            </a:extLst>
          </p:cNvPr>
          <p:cNvGrpSpPr/>
          <p:nvPr/>
        </p:nvGrpSpPr>
        <p:grpSpPr>
          <a:xfrm>
            <a:off x="7707850" y="2716649"/>
            <a:ext cx="963000" cy="268200"/>
            <a:chOff x="7707850" y="2716649"/>
            <a:chExt cx="96300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89462FD-0C76-327F-AC3B-058E61856679}"/>
                    </a:ext>
                  </a:extLst>
                </p14:cNvPr>
                <p14:cNvContentPartPr/>
                <p14:nvPr/>
              </p14:nvContentPartPr>
              <p14:xfrm>
                <a:off x="7707850" y="2716649"/>
                <a:ext cx="828360" cy="2682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89462FD-0C76-327F-AC3B-058E6185667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698850" y="2708009"/>
                  <a:ext cx="846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25387F1-41A1-8E92-EAA5-B4682E7253CA}"/>
                    </a:ext>
                  </a:extLst>
                </p14:cNvPr>
                <p14:cNvContentPartPr/>
                <p14:nvPr/>
              </p14:nvContentPartPr>
              <p14:xfrm>
                <a:off x="8654290" y="2903489"/>
                <a:ext cx="16560" cy="33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25387F1-41A1-8E92-EAA5-B4682E7253C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645650" y="2894489"/>
                  <a:ext cx="3420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7133A77C-B58E-FB8A-E9A6-74CAA6E94165}"/>
                  </a:ext>
                </a:extLst>
              </p14:cNvPr>
              <p14:cNvContentPartPr/>
              <p14:nvPr/>
            </p14:nvContentPartPr>
            <p14:xfrm>
              <a:off x="7357570" y="6245369"/>
              <a:ext cx="784080" cy="25920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7133A77C-B58E-FB8A-E9A6-74CAA6E94165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348570" y="6236729"/>
                <a:ext cx="801720" cy="2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F8A138A0-DEA6-FFA9-750D-A65A3B3D7BE3}"/>
              </a:ext>
            </a:extLst>
          </p:cNvPr>
          <p:cNvGrpSpPr/>
          <p:nvPr/>
        </p:nvGrpSpPr>
        <p:grpSpPr>
          <a:xfrm>
            <a:off x="7342090" y="5777369"/>
            <a:ext cx="4588200" cy="941760"/>
            <a:chOff x="7342090" y="5777369"/>
            <a:chExt cx="4588200" cy="94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3D36D18-8BF0-55D5-2F23-608FE30B0CF3}"/>
                    </a:ext>
                  </a:extLst>
                </p14:cNvPr>
                <p14:cNvContentPartPr/>
                <p14:nvPr/>
              </p14:nvContentPartPr>
              <p14:xfrm>
                <a:off x="7342090" y="5777369"/>
                <a:ext cx="529200" cy="282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3D36D18-8BF0-55D5-2F23-608FE30B0CF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333090" y="5768729"/>
                  <a:ext cx="546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9558FEE-8540-74CA-B23A-FD2EA60632E6}"/>
                    </a:ext>
                  </a:extLst>
                </p14:cNvPr>
                <p14:cNvContentPartPr/>
                <p14:nvPr/>
              </p14:nvContentPartPr>
              <p14:xfrm>
                <a:off x="7867330" y="5927129"/>
                <a:ext cx="170640" cy="124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9558FEE-8540-74CA-B23A-FD2EA60632E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858330" y="5918129"/>
                  <a:ext cx="188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D37261F-EB20-EC87-6888-55C46EB4AD66}"/>
                    </a:ext>
                  </a:extLst>
                </p14:cNvPr>
                <p14:cNvContentPartPr/>
                <p14:nvPr/>
              </p14:nvContentPartPr>
              <p14:xfrm>
                <a:off x="8097370" y="5784209"/>
                <a:ext cx="51840" cy="239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D37261F-EB20-EC87-6888-55C46EB4AD6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088730" y="5775209"/>
                  <a:ext cx="69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AEFEC77-D74C-FC1D-6F49-8AD6227F6753}"/>
                    </a:ext>
                  </a:extLst>
                </p14:cNvPr>
                <p14:cNvContentPartPr/>
                <p14:nvPr/>
              </p14:nvContentPartPr>
              <p14:xfrm>
                <a:off x="8045890" y="5927129"/>
                <a:ext cx="198000" cy="13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AEFEC77-D74C-FC1D-6F49-8AD6227F675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037250" y="5918489"/>
                  <a:ext cx="215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FED5870-6B3E-73DF-94F2-C8252B62E719}"/>
                    </a:ext>
                  </a:extLst>
                </p14:cNvPr>
                <p14:cNvContentPartPr/>
                <p14:nvPr/>
              </p14:nvContentPartPr>
              <p14:xfrm>
                <a:off x="8247850" y="5953049"/>
                <a:ext cx="132840" cy="1497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FED5870-6B3E-73DF-94F2-C8252B62E71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239210" y="5944049"/>
                  <a:ext cx="150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ABB3870-A87C-CA55-5F52-BFD9F871850A}"/>
                    </a:ext>
                  </a:extLst>
                </p14:cNvPr>
                <p14:cNvContentPartPr/>
                <p14:nvPr/>
              </p14:nvContentPartPr>
              <p14:xfrm>
                <a:off x="8282050" y="5958449"/>
                <a:ext cx="53280" cy="113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ABB3870-A87C-CA55-5F52-BFD9F871850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273050" y="5949809"/>
                  <a:ext cx="70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658B0B1-2DA2-FFA1-F4F0-DF6DDFDE37A0}"/>
                    </a:ext>
                  </a:extLst>
                </p14:cNvPr>
                <p14:cNvContentPartPr/>
                <p14:nvPr/>
              </p14:nvContentPartPr>
              <p14:xfrm>
                <a:off x="8545570" y="6065369"/>
                <a:ext cx="23040" cy="14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658B0B1-2DA2-FFA1-F4F0-DF6DDFDE37A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536570" y="6056729"/>
                  <a:ext cx="40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5B1DEB1-F6EF-3C72-9619-FF6F179801D5}"/>
                    </a:ext>
                  </a:extLst>
                </p14:cNvPr>
                <p14:cNvContentPartPr/>
                <p14:nvPr/>
              </p14:nvContentPartPr>
              <p14:xfrm>
                <a:off x="8545570" y="5831369"/>
                <a:ext cx="769320" cy="286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5B1DEB1-F6EF-3C72-9619-FF6F179801D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536930" y="5822729"/>
                  <a:ext cx="786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9886508-3958-796A-2DA1-8F92555D5088}"/>
                    </a:ext>
                  </a:extLst>
                </p14:cNvPr>
                <p14:cNvContentPartPr/>
                <p14:nvPr/>
              </p14:nvContentPartPr>
              <p14:xfrm>
                <a:off x="9520810" y="5906969"/>
                <a:ext cx="104760" cy="178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9886508-3958-796A-2DA1-8F92555D508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511810" y="5897969"/>
                  <a:ext cx="122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1F8DD03-1EDA-2AC3-B59E-FD0E96361B2E}"/>
                    </a:ext>
                  </a:extLst>
                </p14:cNvPr>
                <p14:cNvContentPartPr/>
                <p14:nvPr/>
              </p14:nvContentPartPr>
              <p14:xfrm>
                <a:off x="9544210" y="5966729"/>
                <a:ext cx="137520" cy="21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1F8DD03-1EDA-2AC3-B59E-FD0E96361B2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535570" y="5957729"/>
                  <a:ext cx="155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3E5E36F-2803-1624-445F-A1ACEB324A91}"/>
                    </a:ext>
                  </a:extLst>
                </p14:cNvPr>
                <p14:cNvContentPartPr/>
                <p14:nvPr/>
              </p14:nvContentPartPr>
              <p14:xfrm>
                <a:off x="9542410" y="5901929"/>
                <a:ext cx="236160" cy="25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3E5E36F-2803-1624-445F-A1ACEB324A9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533770" y="5893289"/>
                  <a:ext cx="253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B9D9BC1-30A3-02A9-59E4-93D1ECDC5C88}"/>
                    </a:ext>
                  </a:extLst>
                </p14:cNvPr>
                <p14:cNvContentPartPr/>
                <p14:nvPr/>
              </p14:nvContentPartPr>
              <p14:xfrm>
                <a:off x="9603970" y="6125489"/>
                <a:ext cx="197640" cy="68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B9D9BC1-30A3-02A9-59E4-93D1ECDC5C8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595330" y="6116849"/>
                  <a:ext cx="215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5FD79EC-7F2F-696A-535C-55EC3A245975}"/>
                    </a:ext>
                  </a:extLst>
                </p14:cNvPr>
                <p14:cNvContentPartPr/>
                <p14:nvPr/>
              </p14:nvContentPartPr>
              <p14:xfrm>
                <a:off x="9833650" y="6121169"/>
                <a:ext cx="28080" cy="105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5FD79EC-7F2F-696A-535C-55EC3A24597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825010" y="6112529"/>
                  <a:ext cx="45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E23F8DD-963F-215F-1DE3-AE2FF0421A7C}"/>
                    </a:ext>
                  </a:extLst>
                </p14:cNvPr>
                <p14:cNvContentPartPr/>
                <p14:nvPr/>
              </p14:nvContentPartPr>
              <p14:xfrm>
                <a:off x="9769930" y="6180929"/>
                <a:ext cx="119520" cy="7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E23F8DD-963F-215F-1DE3-AE2FF0421A7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760930" y="6171929"/>
                  <a:ext cx="137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7E472CB-6E8F-336A-3F64-DFB04732683F}"/>
                    </a:ext>
                  </a:extLst>
                </p14:cNvPr>
                <p14:cNvContentPartPr/>
                <p14:nvPr/>
              </p14:nvContentPartPr>
              <p14:xfrm>
                <a:off x="9961810" y="6142049"/>
                <a:ext cx="24840" cy="82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7E472CB-6E8F-336A-3F64-DFB04732683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952810" y="6133049"/>
                  <a:ext cx="42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FF7BDCB-94B9-E0BF-A1FD-D0B0C1EB14B7}"/>
                    </a:ext>
                  </a:extLst>
                </p14:cNvPr>
                <p14:cNvContentPartPr/>
                <p14:nvPr/>
              </p14:nvContentPartPr>
              <p14:xfrm>
                <a:off x="10087810" y="5943329"/>
                <a:ext cx="194040" cy="147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FF7BDCB-94B9-E0BF-A1FD-D0B0C1EB14B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079170" y="5934689"/>
                  <a:ext cx="211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D25F08A-DE00-E4C8-FF86-F9B787BC7B96}"/>
                    </a:ext>
                  </a:extLst>
                </p14:cNvPr>
                <p14:cNvContentPartPr/>
                <p14:nvPr/>
              </p14:nvContentPartPr>
              <p14:xfrm>
                <a:off x="10058650" y="6006329"/>
                <a:ext cx="226440" cy="27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D25F08A-DE00-E4C8-FF86-F9B787BC7B9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049650" y="5997329"/>
                  <a:ext cx="244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6E4494C-2F36-3C99-DA63-7FAA0B334BFC}"/>
                    </a:ext>
                  </a:extLst>
                </p14:cNvPr>
                <p14:cNvContentPartPr/>
                <p14:nvPr/>
              </p14:nvContentPartPr>
              <p14:xfrm>
                <a:off x="10353850" y="5899769"/>
                <a:ext cx="247320" cy="206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6E4494C-2F36-3C99-DA63-7FAA0B334BF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345210" y="5890769"/>
                  <a:ext cx="264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A9F26EE-2D1F-9358-9BA4-10A9439FB41F}"/>
                    </a:ext>
                  </a:extLst>
                </p14:cNvPr>
                <p14:cNvContentPartPr/>
                <p14:nvPr/>
              </p14:nvContentPartPr>
              <p14:xfrm>
                <a:off x="10642930" y="6154649"/>
                <a:ext cx="21240" cy="14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A9F26EE-2D1F-9358-9BA4-10A9439FB41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634290" y="6145649"/>
                  <a:ext cx="38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6BA95F6-36A9-4727-8F73-01544C909856}"/>
                    </a:ext>
                  </a:extLst>
                </p14:cNvPr>
                <p14:cNvContentPartPr/>
                <p14:nvPr/>
              </p14:nvContentPartPr>
              <p14:xfrm>
                <a:off x="10889530" y="5942249"/>
                <a:ext cx="88920" cy="236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6BA95F6-36A9-4727-8F73-01544C90985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880530" y="5933249"/>
                  <a:ext cx="106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E45DF12-76E7-C0C5-793D-9B8CA35484C5}"/>
                    </a:ext>
                  </a:extLst>
                </p14:cNvPr>
                <p14:cNvContentPartPr/>
                <p14:nvPr/>
              </p14:nvContentPartPr>
              <p14:xfrm>
                <a:off x="10987810" y="5930369"/>
                <a:ext cx="115560" cy="267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E45DF12-76E7-C0C5-793D-9B8CA35484C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979170" y="5921369"/>
                  <a:ext cx="133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949BBA2-C317-F30D-437A-A2878886D158}"/>
                    </a:ext>
                  </a:extLst>
                </p14:cNvPr>
                <p14:cNvContentPartPr/>
                <p14:nvPr/>
              </p14:nvContentPartPr>
              <p14:xfrm>
                <a:off x="11232250" y="5926409"/>
                <a:ext cx="299520" cy="235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949BBA2-C317-F30D-437A-A2878886D15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223250" y="5917409"/>
                  <a:ext cx="317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5718E2D-8E12-04E3-3FBD-EDB02F71D1B1}"/>
                    </a:ext>
                  </a:extLst>
                </p14:cNvPr>
                <p14:cNvContentPartPr/>
                <p14:nvPr/>
              </p14:nvContentPartPr>
              <p14:xfrm>
                <a:off x="11343850" y="6049889"/>
                <a:ext cx="205560" cy="100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5718E2D-8E12-04E3-3FBD-EDB02F71D1B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335210" y="6040889"/>
                  <a:ext cx="223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1643BF4-94CA-01D4-3408-5EA794322F60}"/>
                    </a:ext>
                  </a:extLst>
                </p14:cNvPr>
                <p14:cNvContentPartPr/>
                <p14:nvPr/>
              </p14:nvContentPartPr>
              <p14:xfrm>
                <a:off x="11284090" y="6003809"/>
                <a:ext cx="13680" cy="8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1643BF4-94CA-01D4-3408-5EA794322F6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275450" y="5995169"/>
                  <a:ext cx="31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57933C2-B9C4-2DF5-DB76-F5E968AD270D}"/>
                    </a:ext>
                  </a:extLst>
                </p14:cNvPr>
                <p14:cNvContentPartPr/>
                <p14:nvPr/>
              </p14:nvContentPartPr>
              <p14:xfrm>
                <a:off x="8303290" y="6257969"/>
                <a:ext cx="914400" cy="3510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57933C2-B9C4-2DF5-DB76-F5E968AD270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294290" y="6248969"/>
                  <a:ext cx="9320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DA71CC6-6C6A-E013-99BE-3A09001F4FBF}"/>
                    </a:ext>
                  </a:extLst>
                </p14:cNvPr>
                <p14:cNvContentPartPr/>
                <p14:nvPr/>
              </p14:nvContentPartPr>
              <p14:xfrm>
                <a:off x="9321730" y="6390809"/>
                <a:ext cx="281160" cy="2617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DA71CC6-6C6A-E013-99BE-3A09001F4FB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312730" y="6382169"/>
                  <a:ext cx="298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4578C0A-71BB-C2AD-7682-EDEB1BA9F8BD}"/>
                    </a:ext>
                  </a:extLst>
                </p14:cNvPr>
                <p14:cNvContentPartPr/>
                <p14:nvPr/>
              </p14:nvContentPartPr>
              <p14:xfrm>
                <a:off x="9522250" y="6489449"/>
                <a:ext cx="130680" cy="18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4578C0A-71BB-C2AD-7682-EDEB1BA9F8B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513250" y="6480449"/>
                  <a:ext cx="148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76EAE72-E47E-52B2-66FD-471FDD31C981}"/>
                    </a:ext>
                  </a:extLst>
                </p14:cNvPr>
                <p14:cNvContentPartPr/>
                <p14:nvPr/>
              </p14:nvContentPartPr>
              <p14:xfrm>
                <a:off x="9457090" y="6430769"/>
                <a:ext cx="47160" cy="136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76EAE72-E47E-52B2-66FD-471FDD31C98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448090" y="6422129"/>
                  <a:ext cx="64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9A67703-F212-7953-D750-E9AF1697A7E3}"/>
                    </a:ext>
                  </a:extLst>
                </p14:cNvPr>
                <p14:cNvContentPartPr/>
                <p14:nvPr/>
              </p14:nvContentPartPr>
              <p14:xfrm>
                <a:off x="9740410" y="6416369"/>
                <a:ext cx="730080" cy="2296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9A67703-F212-7953-D750-E9AF1697A7E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731410" y="6407369"/>
                  <a:ext cx="747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15904D9-613D-97BB-CFC5-DD8D380F3111}"/>
                    </a:ext>
                  </a:extLst>
                </p14:cNvPr>
                <p14:cNvContentPartPr/>
                <p14:nvPr/>
              </p14:nvContentPartPr>
              <p14:xfrm>
                <a:off x="10533130" y="6403409"/>
                <a:ext cx="350640" cy="2217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15904D9-613D-97BB-CFC5-DD8D380F311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524130" y="6394769"/>
                  <a:ext cx="368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1E6D8AF-8732-E9B7-3903-D1D0BDB50F5C}"/>
                    </a:ext>
                  </a:extLst>
                </p14:cNvPr>
                <p14:cNvContentPartPr/>
                <p14:nvPr/>
              </p14:nvContentPartPr>
              <p14:xfrm>
                <a:off x="10789090" y="6454169"/>
                <a:ext cx="183240" cy="331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1E6D8AF-8732-E9B7-3903-D1D0BDB50F5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780090" y="6445529"/>
                  <a:ext cx="200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831845D-F99A-4B2B-44DD-AB7EEDB6089A}"/>
                    </a:ext>
                  </a:extLst>
                </p14:cNvPr>
                <p14:cNvContentPartPr/>
                <p14:nvPr/>
              </p14:nvContentPartPr>
              <p14:xfrm>
                <a:off x="11059450" y="6377849"/>
                <a:ext cx="215640" cy="2433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831845D-F99A-4B2B-44DD-AB7EEDB6089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050810" y="6368849"/>
                  <a:ext cx="233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03BDF7E-F1D9-2987-3F60-774C20E34540}"/>
                    </a:ext>
                  </a:extLst>
                </p14:cNvPr>
                <p14:cNvContentPartPr/>
                <p14:nvPr/>
              </p14:nvContentPartPr>
              <p14:xfrm>
                <a:off x="11342410" y="6430049"/>
                <a:ext cx="551880" cy="192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03BDF7E-F1D9-2987-3F60-774C20E3454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333770" y="6421409"/>
                  <a:ext cx="569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F3E8527-10CD-8F1D-346B-8E86CF258526}"/>
                    </a:ext>
                  </a:extLst>
                </p14:cNvPr>
                <p14:cNvContentPartPr/>
                <p14:nvPr/>
              </p14:nvContentPartPr>
              <p14:xfrm>
                <a:off x="11903650" y="6639569"/>
                <a:ext cx="26640" cy="14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F3E8527-10CD-8F1D-346B-8E86CF25852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895010" y="6630929"/>
                  <a:ext cx="44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52B30E9-5098-D234-6501-93B79FB2CDDF}"/>
                    </a:ext>
                  </a:extLst>
                </p14:cNvPr>
                <p14:cNvContentPartPr/>
                <p14:nvPr/>
              </p14:nvContentPartPr>
              <p14:xfrm>
                <a:off x="10918330" y="5946569"/>
                <a:ext cx="118440" cy="169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52B30E9-5098-D234-6501-93B79FB2CDD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909690" y="5937569"/>
                  <a:ext cx="136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AE6F9B8D-BB8A-A661-7541-52B6E087720E}"/>
                    </a:ext>
                  </a:extLst>
                </p14:cNvPr>
                <p14:cNvContentPartPr/>
                <p14:nvPr/>
              </p14:nvContentPartPr>
              <p14:xfrm>
                <a:off x="10847410" y="6179129"/>
                <a:ext cx="120240" cy="147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AE6F9B8D-BB8A-A661-7541-52B6E087720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838770" y="6170129"/>
                  <a:ext cx="137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1605FEA-8CE8-2DA1-A7BA-1FA23F6E28E6}"/>
                    </a:ext>
                  </a:extLst>
                </p14:cNvPr>
                <p14:cNvContentPartPr/>
                <p14:nvPr/>
              </p14:nvContentPartPr>
              <p14:xfrm>
                <a:off x="10814650" y="5885369"/>
                <a:ext cx="115200" cy="4363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1605FEA-8CE8-2DA1-A7BA-1FA23F6E28E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805650" y="5876729"/>
                  <a:ext cx="1328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4692148-811A-7CDB-2F05-4B5BD88C6E61}"/>
                    </a:ext>
                  </a:extLst>
                </p14:cNvPr>
                <p14:cNvContentPartPr/>
                <p14:nvPr/>
              </p14:nvContentPartPr>
              <p14:xfrm>
                <a:off x="11808610" y="6373169"/>
                <a:ext cx="104040" cy="3459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4692148-811A-7CDB-2F05-4B5BD88C6E6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799970" y="6364169"/>
                  <a:ext cx="121680" cy="36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46C5CCF2-5768-FA89-B039-BFF12121C5AD}"/>
                  </a:ext>
                </a:extLst>
              </p14:cNvPr>
              <p14:cNvContentPartPr/>
              <p14:nvPr/>
            </p14:nvContentPartPr>
            <p14:xfrm>
              <a:off x="6321490" y="1295009"/>
              <a:ext cx="211680" cy="8748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46C5CCF2-5768-FA89-B039-BFF12121C5AD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6312490" y="1286046"/>
                <a:ext cx="229320" cy="105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92135456-C778-3480-4E28-E1DF3C95A782}"/>
                  </a:ext>
                </a:extLst>
              </p14:cNvPr>
              <p14:cNvContentPartPr/>
              <p14:nvPr/>
            </p14:nvContentPartPr>
            <p14:xfrm>
              <a:off x="9328930" y="1291049"/>
              <a:ext cx="918360" cy="15264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92135456-C778-3480-4E28-E1DF3C95A782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9292930" y="1219409"/>
                <a:ext cx="990000" cy="29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182D8C3-0682-0703-A70E-FE743911ACA8}"/>
              </a:ext>
            </a:extLst>
          </p:cNvPr>
          <p:cNvGrpSpPr/>
          <p:nvPr/>
        </p:nvGrpSpPr>
        <p:grpSpPr>
          <a:xfrm>
            <a:off x="5574130" y="659462"/>
            <a:ext cx="834120" cy="843480"/>
            <a:chOff x="5574130" y="659462"/>
            <a:chExt cx="834120" cy="8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5C7AFA5-DC9E-EB23-238A-DD38697B8B6D}"/>
                    </a:ext>
                  </a:extLst>
                </p14:cNvPr>
                <p14:cNvContentPartPr/>
                <p14:nvPr/>
              </p14:nvContentPartPr>
              <p14:xfrm>
                <a:off x="5574130" y="685022"/>
                <a:ext cx="113400" cy="238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5C7AFA5-DC9E-EB23-238A-DD38697B8B6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565490" y="676382"/>
                  <a:ext cx="131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A94404-D7A3-8CEC-E038-DFCBBF8E2A53}"/>
                    </a:ext>
                  </a:extLst>
                </p14:cNvPr>
                <p14:cNvContentPartPr/>
                <p14:nvPr/>
              </p14:nvContentPartPr>
              <p14:xfrm>
                <a:off x="5696170" y="679622"/>
                <a:ext cx="82440" cy="12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A94404-D7A3-8CEC-E038-DFCBBF8E2A5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687530" y="670622"/>
                  <a:ext cx="100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FC32F4-1DB3-E6D9-729E-EAAF00BF2FEB}"/>
                    </a:ext>
                  </a:extLst>
                </p14:cNvPr>
                <p14:cNvContentPartPr/>
                <p14:nvPr/>
              </p14:nvContentPartPr>
              <p14:xfrm>
                <a:off x="5825050" y="659462"/>
                <a:ext cx="345240" cy="213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FC32F4-1DB3-E6D9-729E-EAAF00BF2FE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816050" y="650462"/>
                  <a:ext cx="362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6FADB50-567E-B9BE-F60A-97E237FA34B9}"/>
                    </a:ext>
                  </a:extLst>
                </p14:cNvPr>
                <p14:cNvContentPartPr/>
                <p14:nvPr/>
              </p14:nvContentPartPr>
              <p14:xfrm>
                <a:off x="6182530" y="673502"/>
                <a:ext cx="6840" cy="5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6FADB50-567E-B9BE-F60A-97E237FA34B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173530" y="664502"/>
                  <a:ext cx="24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4FA65AC-EA70-3270-E79F-A9B90B70D569}"/>
                    </a:ext>
                  </a:extLst>
                </p14:cNvPr>
                <p14:cNvContentPartPr/>
                <p14:nvPr/>
              </p14:nvContentPartPr>
              <p14:xfrm>
                <a:off x="6241570" y="780422"/>
                <a:ext cx="56520" cy="81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4FA65AC-EA70-3270-E79F-A9B90B70D56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232930" y="771782"/>
                  <a:ext cx="74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E988539-AEB1-1CFC-079C-EA24A43665CD}"/>
                    </a:ext>
                  </a:extLst>
                </p14:cNvPr>
                <p14:cNvContentPartPr/>
                <p14:nvPr/>
              </p14:nvContentPartPr>
              <p14:xfrm>
                <a:off x="6345610" y="810662"/>
                <a:ext cx="62640" cy="149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E988539-AEB1-1CFC-079C-EA24A43665C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336610" y="801662"/>
                  <a:ext cx="80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8EC944-DE2E-8893-ECBC-D3068BD8B1D8}"/>
                    </a:ext>
                  </a:extLst>
                </p14:cNvPr>
                <p14:cNvContentPartPr/>
                <p14:nvPr/>
              </p14:nvContentPartPr>
              <p14:xfrm>
                <a:off x="5593210" y="998222"/>
                <a:ext cx="342000" cy="156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8EC944-DE2E-8893-ECBC-D3068BD8B1D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584570" y="989222"/>
                  <a:ext cx="359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3B18343-389D-F569-0FCE-2788076722EA}"/>
                    </a:ext>
                  </a:extLst>
                </p14:cNvPr>
                <p14:cNvContentPartPr/>
                <p14:nvPr/>
              </p14:nvContentPartPr>
              <p14:xfrm>
                <a:off x="6031690" y="920462"/>
                <a:ext cx="319680" cy="227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3B18343-389D-F569-0FCE-2788076722E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022690" y="911462"/>
                  <a:ext cx="337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6501A8-2321-3C38-49C0-ACDD6987CE48}"/>
                    </a:ext>
                  </a:extLst>
                </p14:cNvPr>
                <p14:cNvContentPartPr/>
                <p14:nvPr/>
              </p14:nvContentPartPr>
              <p14:xfrm>
                <a:off x="5609410" y="1281542"/>
                <a:ext cx="60840" cy="134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6501A8-2321-3C38-49C0-ACDD6987CE4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600410" y="1272902"/>
                  <a:ext cx="78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77D0991-3BD6-0347-9F32-7A54ABFB3D70}"/>
                    </a:ext>
                  </a:extLst>
                </p14:cNvPr>
                <p14:cNvContentPartPr/>
                <p14:nvPr/>
              </p14:nvContentPartPr>
              <p14:xfrm>
                <a:off x="5630290" y="1322582"/>
                <a:ext cx="97920" cy="16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77D0991-3BD6-0347-9F32-7A54ABFB3D7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621290" y="1313942"/>
                  <a:ext cx="115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4D4AC04-245E-62F6-938F-EE00E9A56095}"/>
                    </a:ext>
                  </a:extLst>
                </p14:cNvPr>
                <p14:cNvContentPartPr/>
                <p14:nvPr/>
              </p14:nvContentPartPr>
              <p14:xfrm>
                <a:off x="5622370" y="1264262"/>
                <a:ext cx="107640" cy="24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4D4AC04-245E-62F6-938F-EE00E9A56095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613370" y="1255262"/>
                  <a:ext cx="125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5EA6459-59C4-86B4-6691-0299EC2EEF6D}"/>
                    </a:ext>
                  </a:extLst>
                </p14:cNvPr>
                <p14:cNvContentPartPr/>
                <p14:nvPr/>
              </p14:nvContentPartPr>
              <p14:xfrm>
                <a:off x="5727130" y="1374782"/>
                <a:ext cx="121320" cy="128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5EA6459-59C4-86B4-6691-0299EC2EEF6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718490" y="1365782"/>
                  <a:ext cx="138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B9FBBC6-73A5-149C-1571-DCE12B551A52}"/>
                    </a:ext>
                  </a:extLst>
                </p14:cNvPr>
                <p14:cNvContentPartPr/>
                <p14:nvPr/>
              </p14:nvContentPartPr>
              <p14:xfrm>
                <a:off x="5860690" y="1179662"/>
                <a:ext cx="92520" cy="1011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B9FBBC6-73A5-149C-1571-DCE12B551A5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851690" y="1171022"/>
                  <a:ext cx="110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424BA6C-D404-D017-452C-EA8278C9FDE0}"/>
                    </a:ext>
                  </a:extLst>
                </p14:cNvPr>
                <p14:cNvContentPartPr/>
                <p14:nvPr/>
              </p14:nvContentPartPr>
              <p14:xfrm>
                <a:off x="5991010" y="1175342"/>
                <a:ext cx="88200" cy="846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424BA6C-D404-D017-452C-EA8278C9FDE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982010" y="1166342"/>
                  <a:ext cx="105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8914CA7-F1FE-4677-77E9-5338E6C79C6E}"/>
                    </a:ext>
                  </a:extLst>
                </p14:cNvPr>
                <p14:cNvContentPartPr/>
                <p14:nvPr/>
              </p14:nvContentPartPr>
              <p14:xfrm>
                <a:off x="6097570" y="1198382"/>
                <a:ext cx="68040" cy="73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8914CA7-F1FE-4677-77E9-5338E6C79C6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088570" y="1189742"/>
                  <a:ext cx="85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D675278-4072-F623-7E9C-F8205145A870}"/>
                    </a:ext>
                  </a:extLst>
                </p14:cNvPr>
                <p14:cNvContentPartPr/>
                <p14:nvPr/>
              </p14:nvContentPartPr>
              <p14:xfrm>
                <a:off x="6111250" y="1166342"/>
                <a:ext cx="81720" cy="108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D675278-4072-F623-7E9C-F8205145A87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102250" y="1157702"/>
                  <a:ext cx="99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9076F52-2079-ED9F-7CB8-DBD0F5565994}"/>
                    </a:ext>
                  </a:extLst>
                </p14:cNvPr>
                <p14:cNvContentPartPr/>
                <p14:nvPr/>
              </p14:nvContentPartPr>
              <p14:xfrm>
                <a:off x="5840530" y="1136462"/>
                <a:ext cx="36720" cy="180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9076F52-2079-ED9F-7CB8-DBD0F556599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831890" y="1127462"/>
                  <a:ext cx="54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917B3A4-CB18-9CEF-942F-B1B7B77F04DF}"/>
                    </a:ext>
                  </a:extLst>
                </p14:cNvPr>
                <p14:cNvContentPartPr/>
                <p14:nvPr/>
              </p14:nvContentPartPr>
              <p14:xfrm>
                <a:off x="6133930" y="1147262"/>
                <a:ext cx="72000" cy="172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917B3A4-CB18-9CEF-942F-B1B7B77F04D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125290" y="1138622"/>
                  <a:ext cx="8964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4FC448D-0D7D-301F-A7D9-2D5D72036C0B}"/>
                  </a:ext>
                </a:extLst>
              </p14:cNvPr>
              <p14:cNvContentPartPr/>
              <p14:nvPr/>
            </p14:nvContentPartPr>
            <p14:xfrm>
              <a:off x="8600650" y="2909102"/>
              <a:ext cx="64800" cy="112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4FC448D-0D7D-301F-A7D9-2D5D72036C0B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8591650" y="2900102"/>
                <a:ext cx="8244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AB6D372A-1B9D-1110-90E4-626EC7D4F820}"/>
              </a:ext>
            </a:extLst>
          </p:cNvPr>
          <p:cNvGrpSpPr/>
          <p:nvPr/>
        </p:nvGrpSpPr>
        <p:grpSpPr>
          <a:xfrm>
            <a:off x="8757970" y="2582582"/>
            <a:ext cx="564840" cy="231840"/>
            <a:chOff x="8757970" y="2582582"/>
            <a:chExt cx="56484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2C86E4F-F338-E520-DB02-F04AB248EAE8}"/>
                    </a:ext>
                  </a:extLst>
                </p14:cNvPr>
                <p14:cNvContentPartPr/>
                <p14:nvPr/>
              </p14:nvContentPartPr>
              <p14:xfrm>
                <a:off x="8757970" y="2677622"/>
                <a:ext cx="564840" cy="136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2C86E4F-F338-E520-DB02-F04AB248EAE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748970" y="2668622"/>
                  <a:ext cx="582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52F7F7C-6114-A98B-4F56-182B42904CF1}"/>
                    </a:ext>
                  </a:extLst>
                </p14:cNvPr>
                <p14:cNvContentPartPr/>
                <p14:nvPr/>
              </p14:nvContentPartPr>
              <p14:xfrm>
                <a:off x="8939050" y="2582582"/>
                <a:ext cx="39240" cy="27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52F7F7C-6114-A98B-4F56-182B42904CF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930050" y="2573582"/>
                  <a:ext cx="5688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A249B1D8-F133-1C61-AB76-7B49190AA700}"/>
                  </a:ext>
                </a:extLst>
              </p14:cNvPr>
              <p14:cNvContentPartPr/>
              <p14:nvPr/>
            </p14:nvContentPartPr>
            <p14:xfrm>
              <a:off x="9356290" y="2597702"/>
              <a:ext cx="377640" cy="24804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A249B1D8-F133-1C61-AB76-7B49190AA700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9347290" y="2589062"/>
                <a:ext cx="395280" cy="26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ABBE700-F01A-49B0-97D1-5445334E1B7C}"/>
              </a:ext>
            </a:extLst>
          </p:cNvPr>
          <p:cNvGrpSpPr/>
          <p:nvPr/>
        </p:nvGrpSpPr>
        <p:grpSpPr>
          <a:xfrm>
            <a:off x="9830770" y="2605622"/>
            <a:ext cx="859680" cy="275760"/>
            <a:chOff x="9830770" y="2605622"/>
            <a:chExt cx="85968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8794F4E-9853-D6E9-60F8-D1AFA2E649D5}"/>
                    </a:ext>
                  </a:extLst>
                </p14:cNvPr>
                <p14:cNvContentPartPr/>
                <p14:nvPr/>
              </p14:nvContentPartPr>
              <p14:xfrm>
                <a:off x="9830770" y="2605622"/>
                <a:ext cx="859680" cy="275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8794F4E-9853-D6E9-60F8-D1AFA2E649D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822130" y="2596622"/>
                  <a:ext cx="877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372B54E-D2E2-6778-F58B-19CA734E0E8A}"/>
                    </a:ext>
                  </a:extLst>
                </p14:cNvPr>
                <p14:cNvContentPartPr/>
                <p14:nvPr/>
              </p14:nvContentPartPr>
              <p14:xfrm>
                <a:off x="10243330" y="2668622"/>
                <a:ext cx="188280" cy="25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372B54E-D2E2-6778-F58B-19CA734E0E8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234690" y="2659622"/>
                  <a:ext cx="2059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7A084E9-3F9A-0CCD-2190-5000FE01A28B}"/>
              </a:ext>
            </a:extLst>
          </p:cNvPr>
          <p:cNvGrpSpPr/>
          <p:nvPr/>
        </p:nvGrpSpPr>
        <p:grpSpPr>
          <a:xfrm>
            <a:off x="10804930" y="2595542"/>
            <a:ext cx="973080" cy="248760"/>
            <a:chOff x="10804930" y="2595542"/>
            <a:chExt cx="97308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4B451A0-8DD5-A648-1D09-8F1D783CB5D7}"/>
                    </a:ext>
                  </a:extLst>
                </p14:cNvPr>
                <p14:cNvContentPartPr/>
                <p14:nvPr/>
              </p14:nvContentPartPr>
              <p14:xfrm>
                <a:off x="10806730" y="2776262"/>
                <a:ext cx="173160" cy="66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4B451A0-8DD5-A648-1D09-8F1D783CB5D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798090" y="2767262"/>
                  <a:ext cx="190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4D85856-9E2C-1866-D2EC-313F9EAF76A4}"/>
                    </a:ext>
                  </a:extLst>
                </p14:cNvPr>
                <p14:cNvContentPartPr/>
                <p14:nvPr/>
              </p14:nvContentPartPr>
              <p14:xfrm>
                <a:off x="10804930" y="2757542"/>
                <a:ext cx="3240" cy="13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4D85856-9E2C-1866-D2EC-313F9EAF76A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796290" y="2748902"/>
                  <a:ext cx="20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EF447A8-6C5C-78AA-3C76-48D637C6753A}"/>
                    </a:ext>
                  </a:extLst>
                </p14:cNvPr>
                <p14:cNvContentPartPr/>
                <p14:nvPr/>
              </p14:nvContentPartPr>
              <p14:xfrm>
                <a:off x="11067010" y="2663222"/>
                <a:ext cx="196560" cy="1810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EF447A8-6C5C-78AA-3C76-48D637C6753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058370" y="2654222"/>
                  <a:ext cx="214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D775647-4AAC-7ABF-1719-C962BDE250C4}"/>
                    </a:ext>
                  </a:extLst>
                </p14:cNvPr>
                <p14:cNvContentPartPr/>
                <p14:nvPr/>
              </p14:nvContentPartPr>
              <p14:xfrm>
                <a:off x="11121370" y="2725862"/>
                <a:ext cx="203760" cy="698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D775647-4AAC-7ABF-1719-C962BDE250C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112730" y="2717222"/>
                  <a:ext cx="221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35C3C52-F226-0A93-B38D-4A2E6D4F0BDA}"/>
                    </a:ext>
                  </a:extLst>
                </p14:cNvPr>
                <p14:cNvContentPartPr/>
                <p14:nvPr/>
              </p14:nvContentPartPr>
              <p14:xfrm>
                <a:off x="11355370" y="2595542"/>
                <a:ext cx="422640" cy="2145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35C3C52-F226-0A93-B38D-4A2E6D4F0BD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346370" y="2586542"/>
                  <a:ext cx="440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1703184-45A1-1C5B-FDFF-0B9E6F3B64D5}"/>
                    </a:ext>
                  </a:extLst>
                </p14:cNvPr>
                <p14:cNvContentPartPr/>
                <p14:nvPr/>
              </p14:nvContentPartPr>
              <p14:xfrm>
                <a:off x="11640130" y="2671502"/>
                <a:ext cx="115200" cy="21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1703184-45A1-1C5B-FDFF-0B9E6F3B64D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631130" y="2662862"/>
                  <a:ext cx="1328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B830632-6DC5-BE8B-D6F4-330245FC564A}"/>
              </a:ext>
            </a:extLst>
          </p:cNvPr>
          <p:cNvGrpSpPr/>
          <p:nvPr/>
        </p:nvGrpSpPr>
        <p:grpSpPr>
          <a:xfrm>
            <a:off x="8875690" y="2820182"/>
            <a:ext cx="1645200" cy="274680"/>
            <a:chOff x="8875690" y="2820182"/>
            <a:chExt cx="164520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EE58832-24B0-6313-7AC1-7D1CE63FBF57}"/>
                    </a:ext>
                  </a:extLst>
                </p14:cNvPr>
                <p14:cNvContentPartPr/>
                <p14:nvPr/>
              </p14:nvContentPartPr>
              <p14:xfrm>
                <a:off x="8875690" y="2934302"/>
                <a:ext cx="311400" cy="101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EE58832-24B0-6313-7AC1-7D1CE63FBF5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866690" y="2925662"/>
                  <a:ext cx="329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FFF4E76-ABE4-25CC-42B8-2F7B182A47F9}"/>
                    </a:ext>
                  </a:extLst>
                </p14:cNvPr>
                <p14:cNvContentPartPr/>
                <p14:nvPr/>
              </p14:nvContentPartPr>
              <p14:xfrm>
                <a:off x="9012130" y="2868422"/>
                <a:ext cx="22320" cy="12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FFF4E76-ABE4-25CC-42B8-2F7B182A47F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003130" y="2859422"/>
                  <a:ext cx="3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28FB7BC-6DCC-D51E-7428-8D6C7FD9E8B7}"/>
                    </a:ext>
                  </a:extLst>
                </p14:cNvPr>
                <p14:cNvContentPartPr/>
                <p14:nvPr/>
              </p14:nvContentPartPr>
              <p14:xfrm>
                <a:off x="9303370" y="2820182"/>
                <a:ext cx="388800" cy="225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28FB7BC-6DCC-D51E-7428-8D6C7FD9E8B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294370" y="2811542"/>
                  <a:ext cx="406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31CA918-6D98-0E8F-2000-98C8EC6F1339}"/>
                    </a:ext>
                  </a:extLst>
                </p14:cNvPr>
                <p14:cNvContentPartPr/>
                <p14:nvPr/>
              </p14:nvContentPartPr>
              <p14:xfrm>
                <a:off x="9601090" y="2934662"/>
                <a:ext cx="1440" cy="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31CA918-6D98-0E8F-2000-98C8EC6F133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592450" y="2926022"/>
                  <a:ext cx="19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ADE0146-8E8C-7287-FDBC-021E62421894}"/>
                    </a:ext>
                  </a:extLst>
                </p14:cNvPr>
                <p14:cNvContentPartPr/>
                <p14:nvPr/>
              </p14:nvContentPartPr>
              <p14:xfrm>
                <a:off x="9301570" y="2910182"/>
                <a:ext cx="108720" cy="43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ADE0146-8E8C-7287-FDBC-021E6242189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292570" y="2901542"/>
                  <a:ext cx="126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5962E04-6A30-4EF4-99A2-AD26F66966F0}"/>
                    </a:ext>
                  </a:extLst>
                </p14:cNvPr>
                <p14:cNvContentPartPr/>
                <p14:nvPr/>
              </p14:nvContentPartPr>
              <p14:xfrm>
                <a:off x="9785410" y="2834222"/>
                <a:ext cx="556560" cy="260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5962E04-6A30-4EF4-99A2-AD26F66966F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776410" y="2825582"/>
                  <a:ext cx="574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C098487-0A66-D28E-1E3E-F61F3C8FFF77}"/>
                    </a:ext>
                  </a:extLst>
                </p14:cNvPr>
                <p14:cNvContentPartPr/>
                <p14:nvPr/>
              </p14:nvContentPartPr>
              <p14:xfrm>
                <a:off x="10498930" y="3044102"/>
                <a:ext cx="21960" cy="21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C098487-0A66-D28E-1E3E-F61F3C8FFF7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489930" y="3035462"/>
                  <a:ext cx="396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FD40ACB-3541-71FF-4BB1-51D5E3A61674}"/>
              </a:ext>
            </a:extLst>
          </p:cNvPr>
          <p:cNvGrpSpPr/>
          <p:nvPr/>
        </p:nvGrpSpPr>
        <p:grpSpPr>
          <a:xfrm>
            <a:off x="129850" y="24422"/>
            <a:ext cx="1504800" cy="284760"/>
            <a:chOff x="129850" y="24422"/>
            <a:chExt cx="150480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D050A83-E30E-EB01-6FDF-5578527830A9}"/>
                    </a:ext>
                  </a:extLst>
                </p14:cNvPr>
                <p14:cNvContentPartPr/>
                <p14:nvPr/>
              </p14:nvContentPartPr>
              <p14:xfrm>
                <a:off x="129850" y="87422"/>
                <a:ext cx="69840" cy="221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D050A83-E30E-EB01-6FDF-5578527830A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20850" y="78782"/>
                  <a:ext cx="87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BAC2E6C-B96D-325E-E52B-66DE07F60371}"/>
                    </a:ext>
                  </a:extLst>
                </p14:cNvPr>
                <p14:cNvContentPartPr/>
                <p14:nvPr/>
              </p14:nvContentPartPr>
              <p14:xfrm>
                <a:off x="242890" y="124862"/>
                <a:ext cx="141480" cy="133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BAC2E6C-B96D-325E-E52B-66DE07F6037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34250" y="116222"/>
                  <a:ext cx="159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A476644-37BE-576A-5B8F-DCC033CEFE47}"/>
                    </a:ext>
                  </a:extLst>
                </p14:cNvPr>
                <p14:cNvContentPartPr/>
                <p14:nvPr/>
              </p14:nvContentPartPr>
              <p14:xfrm>
                <a:off x="491650" y="24422"/>
                <a:ext cx="135000" cy="180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A476644-37BE-576A-5B8F-DCC033CEFE4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82650" y="15782"/>
                  <a:ext cx="152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7111997-BD67-53E9-4F6B-F7905486CF95}"/>
                    </a:ext>
                  </a:extLst>
                </p14:cNvPr>
                <p14:cNvContentPartPr/>
                <p14:nvPr/>
              </p14:nvContentPartPr>
              <p14:xfrm>
                <a:off x="449890" y="92102"/>
                <a:ext cx="158760" cy="39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7111997-BD67-53E9-4F6B-F7905486CF95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41250" y="83102"/>
                  <a:ext cx="176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2E67F00-CFDF-2F03-6588-EEAB2634F249}"/>
                    </a:ext>
                  </a:extLst>
                </p14:cNvPr>
                <p14:cNvContentPartPr/>
                <p14:nvPr/>
              </p14:nvContentPartPr>
              <p14:xfrm>
                <a:off x="845530" y="70502"/>
                <a:ext cx="789120" cy="159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2E67F00-CFDF-2F03-6588-EEAB2634F24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36890" y="61502"/>
                  <a:ext cx="806760" cy="17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994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8EED6E-CE12-5254-4426-1F4FDFF57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97" b="15880"/>
          <a:stretch/>
        </p:blipFill>
        <p:spPr>
          <a:xfrm>
            <a:off x="3760697" y="2805674"/>
            <a:ext cx="8476739" cy="40465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62C79B-8C09-7185-E3D5-EC031C79B7D2}"/>
                  </a:ext>
                </a:extLst>
              </p14:cNvPr>
              <p14:cNvContentPartPr/>
              <p14:nvPr/>
            </p14:nvContentPartPr>
            <p14:xfrm>
              <a:off x="5663770" y="2807369"/>
              <a:ext cx="158400" cy="10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62C79B-8C09-7185-E3D5-EC031C79B7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0770" y="2744729"/>
                <a:ext cx="28404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CE77646-3C41-3B53-C8A9-D95C773C0A64}"/>
              </a:ext>
            </a:extLst>
          </p:cNvPr>
          <p:cNvGrpSpPr/>
          <p:nvPr/>
        </p:nvGrpSpPr>
        <p:grpSpPr>
          <a:xfrm>
            <a:off x="237490" y="104129"/>
            <a:ext cx="2258640" cy="419040"/>
            <a:chOff x="237490" y="104129"/>
            <a:chExt cx="22586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20ADB69-B51C-170B-EF02-B1B14BC1664E}"/>
                    </a:ext>
                  </a:extLst>
                </p14:cNvPr>
                <p14:cNvContentPartPr/>
                <p14:nvPr/>
              </p14:nvContentPartPr>
              <p14:xfrm>
                <a:off x="237490" y="133649"/>
                <a:ext cx="157320" cy="28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20ADB69-B51C-170B-EF02-B1B14BC1664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8850" y="125009"/>
                  <a:ext cx="174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984E53D-7281-C788-9809-FB33864216B0}"/>
                    </a:ext>
                  </a:extLst>
                </p14:cNvPr>
                <p14:cNvContentPartPr/>
                <p14:nvPr/>
              </p14:nvContentPartPr>
              <p14:xfrm>
                <a:off x="433330" y="240929"/>
                <a:ext cx="246960" cy="12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984E53D-7281-C788-9809-FB33864216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4690" y="231929"/>
                  <a:ext cx="264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D8C4C82-2A89-235A-98F9-292720C90FE6}"/>
                    </a:ext>
                  </a:extLst>
                </p14:cNvPr>
                <p14:cNvContentPartPr/>
                <p14:nvPr/>
              </p14:nvContentPartPr>
              <p14:xfrm>
                <a:off x="621970" y="192689"/>
                <a:ext cx="124920" cy="19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D8C4C82-2A89-235A-98F9-292720C90FE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2970" y="183689"/>
                  <a:ext cx="142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0A76D18-5C91-FBE2-01B1-0C660C14BDD9}"/>
                    </a:ext>
                  </a:extLst>
                </p14:cNvPr>
                <p14:cNvContentPartPr/>
                <p14:nvPr/>
              </p14:nvContentPartPr>
              <p14:xfrm>
                <a:off x="705490" y="104129"/>
                <a:ext cx="215640" cy="276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0A76D18-5C91-FBE2-01B1-0C660C14BD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6850" y="95129"/>
                  <a:ext cx="2332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1EF81A2-CE22-5E3D-246C-9EE006C11849}"/>
                    </a:ext>
                  </a:extLst>
                </p14:cNvPr>
                <p14:cNvContentPartPr/>
                <p14:nvPr/>
              </p14:nvContentPartPr>
              <p14:xfrm>
                <a:off x="799450" y="155609"/>
                <a:ext cx="168480" cy="3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1EF81A2-CE22-5E3D-246C-9EE006C1184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0810" y="146969"/>
                  <a:ext cx="186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FF66BB-E33E-4462-18A4-EC7CDB56AA24}"/>
                    </a:ext>
                  </a:extLst>
                </p14:cNvPr>
                <p14:cNvContentPartPr/>
                <p14:nvPr/>
              </p14:nvContentPartPr>
              <p14:xfrm>
                <a:off x="958210" y="366569"/>
                <a:ext cx="72720" cy="11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FF66BB-E33E-4462-18A4-EC7CDB56AA2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9210" y="357929"/>
                  <a:ext cx="90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998CD5-0640-0FE2-DC7F-D563F1C916CD}"/>
                    </a:ext>
                  </a:extLst>
                </p14:cNvPr>
                <p14:cNvContentPartPr/>
                <p14:nvPr/>
              </p14:nvContentPartPr>
              <p14:xfrm>
                <a:off x="1258090" y="156689"/>
                <a:ext cx="1238040" cy="366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998CD5-0640-0FE2-DC7F-D563F1C916C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49090" y="147689"/>
                  <a:ext cx="1255680" cy="38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FAB4005-908E-CE11-50DA-65621973BC42}"/>
                  </a:ext>
                </a:extLst>
              </p14:cNvPr>
              <p14:cNvContentPartPr/>
              <p14:nvPr/>
            </p14:nvContentPartPr>
            <p14:xfrm>
              <a:off x="2883130" y="145529"/>
              <a:ext cx="122400" cy="260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FAB4005-908E-CE11-50DA-65621973BC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74130" y="136889"/>
                <a:ext cx="1400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E61FE4-3C87-B119-4C17-668842D97320}"/>
                  </a:ext>
                </a:extLst>
              </p14:cNvPr>
              <p14:cNvContentPartPr/>
              <p14:nvPr/>
            </p14:nvContentPartPr>
            <p14:xfrm>
              <a:off x="2910490" y="313649"/>
              <a:ext cx="147240" cy="2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E61FE4-3C87-B119-4C17-668842D973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01850" y="304649"/>
                <a:ext cx="164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522ACA-2805-6994-1C2B-32AF8610DE5B}"/>
                  </a:ext>
                </a:extLst>
              </p14:cNvPr>
              <p14:cNvContentPartPr/>
              <p14:nvPr/>
            </p14:nvContentPartPr>
            <p14:xfrm>
              <a:off x="2900410" y="145529"/>
              <a:ext cx="180360" cy="45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522ACA-2805-6994-1C2B-32AF8610DE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91410" y="136529"/>
                <a:ext cx="198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06E76B6-A76B-7779-5200-863BBCA97188}"/>
                  </a:ext>
                </a:extLst>
              </p14:cNvPr>
              <p14:cNvContentPartPr/>
              <p14:nvPr/>
            </p14:nvContentPartPr>
            <p14:xfrm>
              <a:off x="3130810" y="368009"/>
              <a:ext cx="133920" cy="175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06E76B6-A76B-7779-5200-863BBCA971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22170" y="359009"/>
                <a:ext cx="1515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4D0B6F4-7BED-110D-93AF-B1C8CC97A3EB}"/>
                  </a:ext>
                </a:extLst>
              </p14:cNvPr>
              <p14:cNvContentPartPr/>
              <p14:nvPr/>
            </p14:nvContentPartPr>
            <p14:xfrm>
              <a:off x="3109930" y="457649"/>
              <a:ext cx="179280" cy="68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4D0B6F4-7BED-110D-93AF-B1C8CC97A3E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00930" y="449009"/>
                <a:ext cx="1969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91C708-F5E8-3107-465E-24B59616DBEC}"/>
                  </a:ext>
                </a:extLst>
              </p14:cNvPr>
              <p14:cNvContentPartPr/>
              <p14:nvPr/>
            </p14:nvContentPartPr>
            <p14:xfrm>
              <a:off x="3525010" y="273689"/>
              <a:ext cx="272520" cy="105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91C708-F5E8-3107-465E-24B59616DBE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16370" y="265049"/>
                <a:ext cx="2901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188A2E-1F1E-FA8F-F30E-C80F355C085B}"/>
                  </a:ext>
                </a:extLst>
              </p14:cNvPr>
              <p14:cNvContentPartPr/>
              <p14:nvPr/>
            </p14:nvContentPartPr>
            <p14:xfrm>
              <a:off x="3644530" y="253169"/>
              <a:ext cx="16560" cy="24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188A2E-1F1E-FA8F-F30E-C80F355C085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35890" y="244529"/>
                <a:ext cx="34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2FC9DEC-4C6A-1754-9991-0F2447DABBDB}"/>
                  </a:ext>
                </a:extLst>
              </p14:cNvPr>
              <p14:cNvContentPartPr/>
              <p14:nvPr/>
            </p14:nvContentPartPr>
            <p14:xfrm>
              <a:off x="4026850" y="144089"/>
              <a:ext cx="286560" cy="249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2FC9DEC-4C6A-1754-9991-0F2447DABB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18210" y="135089"/>
                <a:ext cx="3042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3290081-E540-46A5-1D0B-B02D3B8D221A}"/>
                  </a:ext>
                </a:extLst>
              </p14:cNvPr>
              <p14:cNvContentPartPr/>
              <p14:nvPr/>
            </p14:nvContentPartPr>
            <p14:xfrm>
              <a:off x="4193530" y="242009"/>
              <a:ext cx="144000" cy="48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3290081-E540-46A5-1D0B-B02D3B8D22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84890" y="233009"/>
                <a:ext cx="16164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81BCB55-CAFA-0D67-CFCE-AD6C65378F29}"/>
              </a:ext>
            </a:extLst>
          </p:cNvPr>
          <p:cNvGrpSpPr/>
          <p:nvPr/>
        </p:nvGrpSpPr>
        <p:grpSpPr>
          <a:xfrm>
            <a:off x="4568290" y="132209"/>
            <a:ext cx="417240" cy="442800"/>
            <a:chOff x="4568290" y="132209"/>
            <a:chExt cx="41724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2B2A04D-6551-9733-DDAB-88E0F6AA2AD8}"/>
                    </a:ext>
                  </a:extLst>
                </p14:cNvPr>
                <p14:cNvContentPartPr/>
                <p14:nvPr/>
              </p14:nvContentPartPr>
              <p14:xfrm>
                <a:off x="4580170" y="172529"/>
                <a:ext cx="21960" cy="201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2B2A04D-6551-9733-DDAB-88E0F6AA2AD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71170" y="163529"/>
                  <a:ext cx="39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29B1D3-19AD-D530-B048-CBC5142B4BFC}"/>
                    </a:ext>
                  </a:extLst>
                </p14:cNvPr>
                <p14:cNvContentPartPr/>
                <p14:nvPr/>
              </p14:nvContentPartPr>
              <p14:xfrm>
                <a:off x="4568290" y="132209"/>
                <a:ext cx="233280" cy="252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29B1D3-19AD-D530-B048-CBC5142B4B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59650" y="123209"/>
                  <a:ext cx="250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3C9B42-A8FE-3085-9CDC-C67AC9D7803C}"/>
                    </a:ext>
                  </a:extLst>
                </p14:cNvPr>
                <p14:cNvContentPartPr/>
                <p14:nvPr/>
              </p14:nvContentPartPr>
              <p14:xfrm>
                <a:off x="4905610" y="430649"/>
                <a:ext cx="79920" cy="144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3C9B42-A8FE-3085-9CDC-C67AC9D7803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96610" y="421649"/>
                  <a:ext cx="975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5CF42B-6A56-0714-27BD-738CDDDC3EBD}"/>
              </a:ext>
            </a:extLst>
          </p:cNvPr>
          <p:cNvGrpSpPr/>
          <p:nvPr/>
        </p:nvGrpSpPr>
        <p:grpSpPr>
          <a:xfrm>
            <a:off x="5292250" y="60929"/>
            <a:ext cx="1997280" cy="502200"/>
            <a:chOff x="5292250" y="60929"/>
            <a:chExt cx="199728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B9718D-F3AA-0A11-EE86-65D4AD7F27AC}"/>
                    </a:ext>
                  </a:extLst>
                </p14:cNvPr>
                <p14:cNvContentPartPr/>
                <p14:nvPr/>
              </p14:nvContentPartPr>
              <p14:xfrm>
                <a:off x="5292250" y="60929"/>
                <a:ext cx="908640" cy="293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B9718D-F3AA-0A11-EE86-65D4AD7F27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83250" y="52289"/>
                  <a:ext cx="926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12C2E2-3397-4E41-7B6A-F082ECBB7277}"/>
                    </a:ext>
                  </a:extLst>
                </p14:cNvPr>
                <p14:cNvContentPartPr/>
                <p14:nvPr/>
              </p14:nvContentPartPr>
              <p14:xfrm>
                <a:off x="6420130" y="102329"/>
                <a:ext cx="163800" cy="259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12C2E2-3397-4E41-7B6A-F082ECBB72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11130" y="93329"/>
                  <a:ext cx="181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AB5CDE5-0D11-7412-C984-BDC6CF33E498}"/>
                    </a:ext>
                  </a:extLst>
                </p14:cNvPr>
                <p14:cNvContentPartPr/>
                <p14:nvPr/>
              </p14:nvContentPartPr>
              <p14:xfrm>
                <a:off x="6455770" y="222209"/>
                <a:ext cx="165960" cy="54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AB5CDE5-0D11-7412-C984-BDC6CF33E4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46770" y="213209"/>
                  <a:ext cx="183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F85813A-82F2-11AD-2F74-BEA27039A25A}"/>
                    </a:ext>
                  </a:extLst>
                </p14:cNvPr>
                <p14:cNvContentPartPr/>
                <p14:nvPr/>
              </p14:nvContentPartPr>
              <p14:xfrm>
                <a:off x="6404290" y="98369"/>
                <a:ext cx="191160" cy="5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F85813A-82F2-11AD-2F74-BEA27039A2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95650" y="89369"/>
                  <a:ext cx="208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67E6D76-214C-3B54-1D02-CC861AE87BA5}"/>
                    </a:ext>
                  </a:extLst>
                </p14:cNvPr>
                <p14:cNvContentPartPr/>
                <p14:nvPr/>
              </p14:nvContentPartPr>
              <p14:xfrm>
                <a:off x="6640810" y="327689"/>
                <a:ext cx="210240" cy="20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67E6D76-214C-3B54-1D02-CC861AE87BA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31810" y="319049"/>
                  <a:ext cx="227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F4DC96D-0E9C-399D-9710-461CDA9CB34A}"/>
                    </a:ext>
                  </a:extLst>
                </p14:cNvPr>
                <p14:cNvContentPartPr/>
                <p14:nvPr/>
              </p14:nvContentPartPr>
              <p14:xfrm>
                <a:off x="6619930" y="397529"/>
                <a:ext cx="223200" cy="16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F4DC96D-0E9C-399D-9710-461CDA9CB3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10930" y="388529"/>
                  <a:ext cx="240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4B60387-8456-BD60-0B3C-0319F5AA4226}"/>
                    </a:ext>
                  </a:extLst>
                </p14:cNvPr>
                <p14:cNvContentPartPr/>
                <p14:nvPr/>
              </p14:nvContentPartPr>
              <p14:xfrm>
                <a:off x="7051930" y="357569"/>
                <a:ext cx="5040" cy="156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4B60387-8456-BD60-0B3C-0319F5AA422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43290" y="348569"/>
                  <a:ext cx="22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9266EF-73FE-4DE9-2F69-5EB21E3BAF63}"/>
                    </a:ext>
                  </a:extLst>
                </p14:cNvPr>
                <p14:cNvContentPartPr/>
                <p14:nvPr/>
              </p14:nvContentPartPr>
              <p14:xfrm>
                <a:off x="6956530" y="398609"/>
                <a:ext cx="186120" cy="32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9266EF-73FE-4DE9-2F69-5EB21E3BAF6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47530" y="389609"/>
                  <a:ext cx="203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4F74C5B-D085-D45E-5BC1-4ECB6B17EB29}"/>
                    </a:ext>
                  </a:extLst>
                </p14:cNvPr>
                <p14:cNvContentPartPr/>
                <p14:nvPr/>
              </p14:nvContentPartPr>
              <p14:xfrm>
                <a:off x="7254250" y="372689"/>
                <a:ext cx="35280" cy="19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4F74C5B-D085-D45E-5BC1-4ECB6B17EB2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45250" y="364049"/>
                  <a:ext cx="5292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565A889-036C-7983-1D08-36228AA852A6}"/>
              </a:ext>
            </a:extLst>
          </p:cNvPr>
          <p:cNvGrpSpPr/>
          <p:nvPr/>
        </p:nvGrpSpPr>
        <p:grpSpPr>
          <a:xfrm>
            <a:off x="4851610" y="2244329"/>
            <a:ext cx="512640" cy="238680"/>
            <a:chOff x="4851610" y="2244329"/>
            <a:chExt cx="51264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743FCF-75ED-EEB2-E420-A2FF06E2568F}"/>
                    </a:ext>
                  </a:extLst>
                </p14:cNvPr>
                <p14:cNvContentPartPr/>
                <p14:nvPr/>
              </p14:nvContentPartPr>
              <p14:xfrm>
                <a:off x="4851610" y="2244329"/>
                <a:ext cx="512640" cy="238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743FCF-75ED-EEB2-E420-A2FF06E2568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42610" y="2235689"/>
                  <a:ext cx="530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CC5339-125A-D5B1-F86B-4416DA23DDB6}"/>
                    </a:ext>
                  </a:extLst>
                </p14:cNvPr>
                <p14:cNvContentPartPr/>
                <p14:nvPr/>
              </p14:nvContentPartPr>
              <p14:xfrm>
                <a:off x="4930090" y="2309489"/>
                <a:ext cx="250920" cy="25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CC5339-125A-D5B1-F86B-4416DA23DDB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21090" y="2300489"/>
                  <a:ext cx="2685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6459BAE-9AFD-5479-8ED6-B64CE1C6B998}"/>
              </a:ext>
            </a:extLst>
          </p:cNvPr>
          <p:cNvGrpSpPr/>
          <p:nvPr/>
        </p:nvGrpSpPr>
        <p:grpSpPr>
          <a:xfrm>
            <a:off x="4798690" y="2569769"/>
            <a:ext cx="528120" cy="295200"/>
            <a:chOff x="4798690" y="2569769"/>
            <a:chExt cx="52812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FDA70E2-D66A-8A9C-333D-B3B37A4F65E4}"/>
                    </a:ext>
                  </a:extLst>
                </p14:cNvPr>
                <p14:cNvContentPartPr/>
                <p14:nvPr/>
              </p14:nvContentPartPr>
              <p14:xfrm>
                <a:off x="4798690" y="2569769"/>
                <a:ext cx="244440" cy="199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FDA70E2-D66A-8A9C-333D-B3B37A4F65E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90050" y="2560769"/>
                  <a:ext cx="262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672A27-5680-4250-B4CA-1E08A6F98AF1}"/>
                    </a:ext>
                  </a:extLst>
                </p14:cNvPr>
                <p14:cNvContentPartPr/>
                <p14:nvPr/>
              </p14:nvContentPartPr>
              <p14:xfrm>
                <a:off x="5129890" y="2590649"/>
                <a:ext cx="15840" cy="198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672A27-5680-4250-B4CA-1E08A6F98AF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20890" y="2581649"/>
                  <a:ext cx="33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DE59B41-1A56-537D-36F0-EE1BAE1DC995}"/>
                    </a:ext>
                  </a:extLst>
                </p14:cNvPr>
                <p14:cNvContentPartPr/>
                <p14:nvPr/>
              </p14:nvContentPartPr>
              <p14:xfrm>
                <a:off x="5059330" y="2714849"/>
                <a:ext cx="154080" cy="14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DE59B41-1A56-537D-36F0-EE1BAE1DC99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50330" y="2706209"/>
                  <a:ext cx="171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FEFF6C-AE90-29C3-DE19-E121133AFA9E}"/>
                    </a:ext>
                  </a:extLst>
                </p14:cNvPr>
                <p14:cNvContentPartPr/>
                <p14:nvPr/>
              </p14:nvContentPartPr>
              <p14:xfrm>
                <a:off x="5286490" y="2591009"/>
                <a:ext cx="40320" cy="273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FEFF6C-AE90-29C3-DE19-E121133AFA9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77490" y="2582009"/>
                  <a:ext cx="5796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B407BBA-DAA8-409E-D528-92B46023C8E2}"/>
                  </a:ext>
                </a:extLst>
              </p14:cNvPr>
              <p14:cNvContentPartPr/>
              <p14:nvPr/>
            </p14:nvContentPartPr>
            <p14:xfrm>
              <a:off x="7713970" y="2266649"/>
              <a:ext cx="600480" cy="293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B407BBA-DAA8-409E-D528-92B46023C8E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704970" y="2257649"/>
                <a:ext cx="6181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59963D7-F417-B2B6-3B3C-4B6B5473DED8}"/>
                  </a:ext>
                </a:extLst>
              </p14:cNvPr>
              <p14:cNvContentPartPr/>
              <p14:nvPr/>
            </p14:nvContentPartPr>
            <p14:xfrm>
              <a:off x="7830250" y="2693249"/>
              <a:ext cx="275400" cy="186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59963D7-F417-B2B6-3B3C-4B6B5473DED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821250" y="2684609"/>
                <a:ext cx="2930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ED25144-397C-8FE1-CAFC-3B23B2A87050}"/>
                  </a:ext>
                </a:extLst>
              </p14:cNvPr>
              <p14:cNvContentPartPr/>
              <p14:nvPr/>
            </p14:nvContentPartPr>
            <p14:xfrm>
              <a:off x="8829250" y="4623209"/>
              <a:ext cx="1176480" cy="113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ED25144-397C-8FE1-CAFC-3B23B2A8705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793610" y="4551209"/>
                <a:ext cx="124812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77A488E6-5A82-EECD-2EA6-C3C8F41D7664}"/>
              </a:ext>
            </a:extLst>
          </p:cNvPr>
          <p:cNvGrpSpPr/>
          <p:nvPr/>
        </p:nvGrpSpPr>
        <p:grpSpPr>
          <a:xfrm>
            <a:off x="7834930" y="125369"/>
            <a:ext cx="1531080" cy="248760"/>
            <a:chOff x="7834930" y="125369"/>
            <a:chExt cx="153108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FC632B9-ED01-D880-F311-749283749F5A}"/>
                    </a:ext>
                  </a:extLst>
                </p14:cNvPr>
                <p14:cNvContentPartPr/>
                <p14:nvPr/>
              </p14:nvContentPartPr>
              <p14:xfrm>
                <a:off x="7834930" y="133289"/>
                <a:ext cx="369000" cy="239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FC632B9-ED01-D880-F311-749283749F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25930" y="124649"/>
                  <a:ext cx="386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EB9CD75-B73F-349E-41C8-AC4E2D988503}"/>
                    </a:ext>
                  </a:extLst>
                </p14:cNvPr>
                <p14:cNvContentPartPr/>
                <p14:nvPr/>
              </p14:nvContentPartPr>
              <p14:xfrm>
                <a:off x="8076130" y="213209"/>
                <a:ext cx="210960" cy="42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EB9CD75-B73F-349E-41C8-AC4E2D98850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67130" y="204209"/>
                  <a:ext cx="228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0E29FDA-1327-2DFF-7D27-AD1B91E63B2F}"/>
                    </a:ext>
                  </a:extLst>
                </p14:cNvPr>
                <p14:cNvContentPartPr/>
                <p14:nvPr/>
              </p14:nvContentPartPr>
              <p14:xfrm>
                <a:off x="8549530" y="125369"/>
                <a:ext cx="816480" cy="248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0E29FDA-1327-2DFF-7D27-AD1B91E63B2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40530" y="116729"/>
                  <a:ext cx="83412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940E7E7-7C5B-4334-EFBF-A9FB8D676A46}"/>
              </a:ext>
            </a:extLst>
          </p:cNvPr>
          <p:cNvGrpSpPr/>
          <p:nvPr/>
        </p:nvGrpSpPr>
        <p:grpSpPr>
          <a:xfrm>
            <a:off x="9618010" y="163169"/>
            <a:ext cx="1134360" cy="271800"/>
            <a:chOff x="9618010" y="163169"/>
            <a:chExt cx="113436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DC1FBE4-305B-9153-EBFD-6A6ADB453E03}"/>
                    </a:ext>
                  </a:extLst>
                </p14:cNvPr>
                <p14:cNvContentPartPr/>
                <p14:nvPr/>
              </p14:nvContentPartPr>
              <p14:xfrm>
                <a:off x="9618010" y="303569"/>
                <a:ext cx="16884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DC1FBE4-305B-9153-EBFD-6A6ADB453E0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09370" y="294929"/>
                  <a:ext cx="186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D3748D1-6A7D-B867-EB9C-EAB35A31B842}"/>
                    </a:ext>
                  </a:extLst>
                </p14:cNvPr>
                <p14:cNvContentPartPr/>
                <p14:nvPr/>
              </p14:nvContentPartPr>
              <p14:xfrm>
                <a:off x="9842290" y="179009"/>
                <a:ext cx="175680" cy="240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D3748D1-6A7D-B867-EB9C-EAB35A31B84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33650" y="170369"/>
                  <a:ext cx="193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86EB879-3576-8B9D-130E-8B26F832440B}"/>
                    </a:ext>
                  </a:extLst>
                </p14:cNvPr>
                <p14:cNvContentPartPr/>
                <p14:nvPr/>
              </p14:nvContentPartPr>
              <p14:xfrm>
                <a:off x="10053970" y="343169"/>
                <a:ext cx="234000" cy="90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86EB879-3576-8B9D-130E-8B26F832440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44970" y="334529"/>
                  <a:ext cx="251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F0E288D-92D9-B886-8DEB-099FEFFBD757}"/>
                    </a:ext>
                  </a:extLst>
                </p14:cNvPr>
                <p14:cNvContentPartPr/>
                <p14:nvPr/>
              </p14:nvContentPartPr>
              <p14:xfrm>
                <a:off x="10406410" y="317609"/>
                <a:ext cx="154440" cy="117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F0E288D-92D9-B886-8DEB-099FEFFBD75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97770" y="308609"/>
                  <a:ext cx="172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E32E66E-C47C-8B1A-9B47-768F6A9805D9}"/>
                    </a:ext>
                  </a:extLst>
                </p14:cNvPr>
                <p14:cNvContentPartPr/>
                <p14:nvPr/>
              </p14:nvContentPartPr>
              <p14:xfrm>
                <a:off x="10582810" y="163169"/>
                <a:ext cx="169560" cy="135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E32E66E-C47C-8B1A-9B47-768F6A9805D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73810" y="154529"/>
                  <a:ext cx="18720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9CFB07F-A9BE-464F-BC52-1BF40770F3E8}"/>
              </a:ext>
            </a:extLst>
          </p:cNvPr>
          <p:cNvGrpSpPr/>
          <p:nvPr/>
        </p:nvGrpSpPr>
        <p:grpSpPr>
          <a:xfrm>
            <a:off x="359530" y="532889"/>
            <a:ext cx="3440880" cy="543960"/>
            <a:chOff x="359530" y="532889"/>
            <a:chExt cx="344088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1292A95-0488-125F-2CBA-255D58DBD113}"/>
                    </a:ext>
                  </a:extLst>
                </p14:cNvPr>
                <p14:cNvContentPartPr/>
                <p14:nvPr/>
              </p14:nvContentPartPr>
              <p14:xfrm>
                <a:off x="359530" y="532889"/>
                <a:ext cx="1706400" cy="543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1292A95-0488-125F-2CBA-255D58DBD11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0890" y="523889"/>
                  <a:ext cx="17240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7996A97-592D-20BA-8FFC-ABB36F1A68B5}"/>
                    </a:ext>
                  </a:extLst>
                </p14:cNvPr>
                <p14:cNvContentPartPr/>
                <p14:nvPr/>
              </p14:nvContentPartPr>
              <p14:xfrm>
                <a:off x="1437010" y="690929"/>
                <a:ext cx="13680" cy="5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7996A97-592D-20BA-8FFC-ABB36F1A68B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28370" y="682289"/>
                  <a:ext cx="3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E093F89-43B8-A77A-355A-018DE176D1FA}"/>
                    </a:ext>
                  </a:extLst>
                </p14:cNvPr>
                <p14:cNvContentPartPr/>
                <p14:nvPr/>
              </p14:nvContentPartPr>
              <p14:xfrm>
                <a:off x="1181770" y="644849"/>
                <a:ext cx="285120" cy="11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E093F89-43B8-A77A-355A-018DE176D1F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2770" y="636209"/>
                  <a:ext cx="302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889902D-C7BF-C869-BB17-3A521E422FCD}"/>
                    </a:ext>
                  </a:extLst>
                </p14:cNvPr>
                <p14:cNvContentPartPr/>
                <p14:nvPr/>
              </p14:nvContentPartPr>
              <p14:xfrm>
                <a:off x="2314330" y="539369"/>
                <a:ext cx="1486080" cy="456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889902D-C7BF-C869-BB17-3A521E422FC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05690" y="530369"/>
                  <a:ext cx="1503720" cy="47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51AE56D-0A56-3BB5-A296-E16ABA70EB00}"/>
                  </a:ext>
                </a:extLst>
              </p14:cNvPr>
              <p14:cNvContentPartPr/>
              <p14:nvPr/>
            </p14:nvContentPartPr>
            <p14:xfrm>
              <a:off x="4074010" y="612809"/>
              <a:ext cx="421200" cy="350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51AE56D-0A56-3BB5-A296-E16ABA70EB0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065010" y="604169"/>
                <a:ext cx="438840" cy="36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DF7BE0B0-8497-43C3-BD6B-D69BD5F8474F}"/>
              </a:ext>
            </a:extLst>
          </p:cNvPr>
          <p:cNvGrpSpPr/>
          <p:nvPr/>
        </p:nvGrpSpPr>
        <p:grpSpPr>
          <a:xfrm>
            <a:off x="5758450" y="648089"/>
            <a:ext cx="318600" cy="216000"/>
            <a:chOff x="5758450" y="648089"/>
            <a:chExt cx="31860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1A815B1-1C2C-1563-EEDC-CE883F7C11CA}"/>
                    </a:ext>
                  </a:extLst>
                </p14:cNvPr>
                <p14:cNvContentPartPr/>
                <p14:nvPr/>
              </p14:nvContentPartPr>
              <p14:xfrm>
                <a:off x="5808130" y="648089"/>
                <a:ext cx="72000" cy="201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1A815B1-1C2C-1563-EEDC-CE883F7C11C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99130" y="639089"/>
                  <a:ext cx="89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F5FF295-1F90-CEA9-6386-2386E6B8B228}"/>
                    </a:ext>
                  </a:extLst>
                </p14:cNvPr>
                <p14:cNvContentPartPr/>
                <p14:nvPr/>
              </p14:nvContentPartPr>
              <p14:xfrm>
                <a:off x="5758450" y="753569"/>
                <a:ext cx="156960" cy="25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F5FF295-1F90-CEA9-6386-2386E6B8B22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49450" y="744929"/>
                  <a:ext cx="174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747FBAE-EBA0-D67F-84F1-E2BBFA4739C5}"/>
                    </a:ext>
                  </a:extLst>
                </p14:cNvPr>
                <p14:cNvContentPartPr/>
                <p14:nvPr/>
              </p14:nvContentPartPr>
              <p14:xfrm>
                <a:off x="5934850" y="802889"/>
                <a:ext cx="142200" cy="61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747FBAE-EBA0-D67F-84F1-E2BBFA4739C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25850" y="793889"/>
                  <a:ext cx="15984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7D1DF7C-FAFD-916C-8FD7-D55BC2BAC3F9}"/>
              </a:ext>
            </a:extLst>
          </p:cNvPr>
          <p:cNvGrpSpPr/>
          <p:nvPr/>
        </p:nvGrpSpPr>
        <p:grpSpPr>
          <a:xfrm>
            <a:off x="436930" y="1015649"/>
            <a:ext cx="2012040" cy="483480"/>
            <a:chOff x="436930" y="1015649"/>
            <a:chExt cx="201204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4B2F92C-2826-9B86-97E3-F41D6155B047}"/>
                    </a:ext>
                  </a:extLst>
                </p14:cNvPr>
                <p14:cNvContentPartPr/>
                <p14:nvPr/>
              </p14:nvContentPartPr>
              <p14:xfrm>
                <a:off x="436930" y="1110329"/>
                <a:ext cx="222120" cy="388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4B2F92C-2826-9B86-97E3-F41D6155B04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28290" y="1101689"/>
                  <a:ext cx="2397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74C95E9-7822-0EC7-A3BA-E9C5A4878196}"/>
                    </a:ext>
                  </a:extLst>
                </p14:cNvPr>
                <p14:cNvContentPartPr/>
                <p14:nvPr/>
              </p14:nvContentPartPr>
              <p14:xfrm>
                <a:off x="865330" y="1026089"/>
                <a:ext cx="465480" cy="308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74C95E9-7822-0EC7-A3BA-E9C5A487819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6690" y="1017449"/>
                  <a:ext cx="4831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F8140E1-0879-A1D5-1925-654CEFF47CEB}"/>
                    </a:ext>
                  </a:extLst>
                </p14:cNvPr>
                <p14:cNvContentPartPr/>
                <p14:nvPr/>
              </p14:nvContentPartPr>
              <p14:xfrm>
                <a:off x="1138210" y="1112849"/>
                <a:ext cx="121680" cy="28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F8140E1-0879-A1D5-1925-654CEFF47CE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29570" y="1103849"/>
                  <a:ext cx="139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3C5ABF9-FC04-0D88-CFED-8CB4DCF10A45}"/>
                    </a:ext>
                  </a:extLst>
                </p14:cNvPr>
                <p14:cNvContentPartPr/>
                <p14:nvPr/>
              </p14:nvContentPartPr>
              <p14:xfrm>
                <a:off x="914290" y="1142729"/>
                <a:ext cx="32760" cy="3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3C5ABF9-FC04-0D88-CFED-8CB4DCF10A4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5650" y="1133729"/>
                  <a:ext cx="50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8B8EEE6-0C36-627B-F6C4-050965EC17AF}"/>
                    </a:ext>
                  </a:extLst>
                </p14:cNvPr>
                <p14:cNvContentPartPr/>
                <p14:nvPr/>
              </p14:nvContentPartPr>
              <p14:xfrm>
                <a:off x="1506130" y="1042289"/>
                <a:ext cx="288720" cy="434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8B8EEE6-0C36-627B-F6C4-050965EC17A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97130" y="1033649"/>
                  <a:ext cx="3063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0F3981F-ACDA-C2AC-7AE9-94E0A442775E}"/>
                    </a:ext>
                  </a:extLst>
                </p14:cNvPr>
                <p14:cNvContentPartPr/>
                <p14:nvPr/>
              </p14:nvContentPartPr>
              <p14:xfrm>
                <a:off x="1804210" y="1077929"/>
                <a:ext cx="17280" cy="24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0F3981F-ACDA-C2AC-7AE9-94E0A442775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95570" y="1069289"/>
                  <a:ext cx="34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510DE74-3B6D-124D-1924-1E39A0692FD6}"/>
                    </a:ext>
                  </a:extLst>
                </p14:cNvPr>
                <p14:cNvContentPartPr/>
                <p14:nvPr/>
              </p14:nvContentPartPr>
              <p14:xfrm>
                <a:off x="1831570" y="1015649"/>
                <a:ext cx="617400" cy="318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510DE74-3B6D-124D-1924-1E39A0692FD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22930" y="1006649"/>
                  <a:ext cx="63504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F26E5A1-DD3D-4887-18CA-86B9A87E7BF3}"/>
              </a:ext>
            </a:extLst>
          </p:cNvPr>
          <p:cNvGrpSpPr/>
          <p:nvPr/>
        </p:nvGrpSpPr>
        <p:grpSpPr>
          <a:xfrm>
            <a:off x="2719330" y="634409"/>
            <a:ext cx="2686320" cy="874080"/>
            <a:chOff x="2719330" y="634409"/>
            <a:chExt cx="2686320" cy="87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C8EE9ED-2108-F4F8-FA49-46B9132CD5D7}"/>
                    </a:ext>
                  </a:extLst>
                </p14:cNvPr>
                <p14:cNvContentPartPr/>
                <p14:nvPr/>
              </p14:nvContentPartPr>
              <p14:xfrm>
                <a:off x="4813090" y="643049"/>
                <a:ext cx="248400" cy="212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C8EE9ED-2108-F4F8-FA49-46B9132CD5D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04090" y="634049"/>
                  <a:ext cx="266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D89325C-A224-CB6D-D9A5-4B9DCABA56B3}"/>
                    </a:ext>
                  </a:extLst>
                </p14:cNvPr>
                <p14:cNvContentPartPr/>
                <p14:nvPr/>
              </p14:nvContentPartPr>
              <p14:xfrm>
                <a:off x="5241130" y="634409"/>
                <a:ext cx="24480" cy="190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D89325C-A224-CB6D-D9A5-4B9DCABA56B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32130" y="625409"/>
                  <a:ext cx="42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2DDA3E0-F9B6-5DAA-60DC-A4CC71DF8994}"/>
                    </a:ext>
                  </a:extLst>
                </p14:cNvPr>
                <p14:cNvContentPartPr/>
                <p14:nvPr/>
              </p14:nvContentPartPr>
              <p14:xfrm>
                <a:off x="5160850" y="763649"/>
                <a:ext cx="180360" cy="22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2DDA3E0-F9B6-5DAA-60DC-A4CC71DF899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52210" y="754649"/>
                  <a:ext cx="198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FBBA71D-95DA-A59C-6A05-B139731D48AF}"/>
                    </a:ext>
                  </a:extLst>
                </p14:cNvPr>
                <p14:cNvContentPartPr/>
                <p14:nvPr/>
              </p14:nvContentPartPr>
              <p14:xfrm>
                <a:off x="5392690" y="656009"/>
                <a:ext cx="12960" cy="209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FBBA71D-95DA-A59C-6A05-B139731D48A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83690" y="647369"/>
                  <a:ext cx="30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8D09227-E0AB-33E3-9C94-93093A2127A7}"/>
                    </a:ext>
                  </a:extLst>
                </p14:cNvPr>
                <p14:cNvContentPartPr/>
                <p14:nvPr/>
              </p14:nvContentPartPr>
              <p14:xfrm>
                <a:off x="2719330" y="1041569"/>
                <a:ext cx="1042200" cy="284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8D09227-E0AB-33E3-9C94-93093A2127A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10690" y="1032929"/>
                  <a:ext cx="1059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996FD0E-03D4-DB58-6D03-6AD89D8EE65F}"/>
                    </a:ext>
                  </a:extLst>
                </p14:cNvPr>
                <p14:cNvContentPartPr/>
                <p14:nvPr/>
              </p14:nvContentPartPr>
              <p14:xfrm>
                <a:off x="3908050" y="908729"/>
                <a:ext cx="1153440" cy="433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996FD0E-03D4-DB58-6D03-6AD89D8EE65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99050" y="899729"/>
                  <a:ext cx="11710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BB28021-DB0E-7663-7D7D-7F190066B095}"/>
                    </a:ext>
                  </a:extLst>
                </p14:cNvPr>
                <p14:cNvContentPartPr/>
                <p14:nvPr/>
              </p14:nvContentPartPr>
              <p14:xfrm>
                <a:off x="5025850" y="1356569"/>
                <a:ext cx="113400" cy="151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BB28021-DB0E-7663-7D7D-7F190066B0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16850" y="1347929"/>
                  <a:ext cx="13104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DE5A34F-21E1-BE29-7F31-0774D552E7BF}"/>
                  </a:ext>
                </a:extLst>
              </p14:cNvPr>
              <p14:cNvContentPartPr/>
              <p14:nvPr/>
            </p14:nvContentPartPr>
            <p14:xfrm>
              <a:off x="5407810" y="1057049"/>
              <a:ext cx="1317240" cy="5947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DE5A34F-21E1-BE29-7F31-0774D552E7B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399170" y="1048409"/>
                <a:ext cx="133488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197521F-C555-242A-11FC-F40D6D767660}"/>
                  </a:ext>
                </a:extLst>
              </p14:cNvPr>
              <p14:cNvContentPartPr/>
              <p14:nvPr/>
            </p14:nvContentPartPr>
            <p14:xfrm>
              <a:off x="6920890" y="1065689"/>
              <a:ext cx="222120" cy="433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197521F-C555-242A-11FC-F40D6D76766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11890" y="1057049"/>
                <a:ext cx="239760" cy="45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5DF25D3-DDAB-E83A-83DE-B2B012A0FC16}"/>
              </a:ext>
            </a:extLst>
          </p:cNvPr>
          <p:cNvGrpSpPr/>
          <p:nvPr/>
        </p:nvGrpSpPr>
        <p:grpSpPr>
          <a:xfrm>
            <a:off x="6470890" y="594809"/>
            <a:ext cx="4595400" cy="929160"/>
            <a:chOff x="6470890" y="594809"/>
            <a:chExt cx="4595400" cy="92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9489012-D85C-704C-CF78-A925131B357B}"/>
                    </a:ext>
                  </a:extLst>
                </p14:cNvPr>
                <p14:cNvContentPartPr/>
                <p14:nvPr/>
              </p14:nvContentPartPr>
              <p14:xfrm>
                <a:off x="6470890" y="643769"/>
                <a:ext cx="964800" cy="273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9489012-D85C-704C-CF78-A925131B357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462250" y="634769"/>
                  <a:ext cx="9824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DC40405-FD35-793E-D6AB-177930616ECF}"/>
                    </a:ext>
                  </a:extLst>
                </p14:cNvPr>
                <p14:cNvContentPartPr/>
                <p14:nvPr/>
              </p14:nvContentPartPr>
              <p14:xfrm>
                <a:off x="7671490" y="785249"/>
                <a:ext cx="349560" cy="88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DC40405-FD35-793E-D6AB-177930616EC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62850" y="776609"/>
                  <a:ext cx="367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24746AF-2D17-15C8-C218-5AFBCEEEED96}"/>
                    </a:ext>
                  </a:extLst>
                </p14:cNvPr>
                <p14:cNvContentPartPr/>
                <p14:nvPr/>
              </p14:nvContentPartPr>
              <p14:xfrm>
                <a:off x="8213290" y="594809"/>
                <a:ext cx="624960" cy="285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24746AF-2D17-15C8-C218-5AFBCEEEED9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04290" y="585809"/>
                  <a:ext cx="642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5D9E8A4-11F1-A5FE-2785-AD1EACC01F24}"/>
                    </a:ext>
                  </a:extLst>
                </p14:cNvPr>
                <p14:cNvContentPartPr/>
                <p14:nvPr/>
              </p14:nvContentPartPr>
              <p14:xfrm>
                <a:off x="8727370" y="743129"/>
                <a:ext cx="134280" cy="46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5D9E8A4-11F1-A5FE-2785-AD1EACC01F2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18370" y="734129"/>
                  <a:ext cx="151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0AF2AC5-AA76-57CA-FEDF-3FF7A5E5922B}"/>
                    </a:ext>
                  </a:extLst>
                </p14:cNvPr>
                <p14:cNvContentPartPr/>
                <p14:nvPr/>
              </p14:nvContentPartPr>
              <p14:xfrm>
                <a:off x="8838970" y="792809"/>
                <a:ext cx="529200" cy="84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0AF2AC5-AA76-57CA-FEDF-3FF7A5E5922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30330" y="784169"/>
                  <a:ext cx="546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945F139-E8A2-92BD-4625-3DEAF57EC80C}"/>
                    </a:ext>
                  </a:extLst>
                </p14:cNvPr>
                <p14:cNvContentPartPr/>
                <p14:nvPr/>
              </p14:nvContentPartPr>
              <p14:xfrm>
                <a:off x="9554290" y="617489"/>
                <a:ext cx="720720" cy="408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945F139-E8A2-92BD-4625-3DEAF57EC80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45290" y="608849"/>
                  <a:ext cx="7383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CB1DA0-C0C4-1F19-6747-A92D9C1CB00D}"/>
                    </a:ext>
                  </a:extLst>
                </p14:cNvPr>
                <p14:cNvContentPartPr/>
                <p14:nvPr/>
              </p14:nvContentPartPr>
              <p14:xfrm>
                <a:off x="10543210" y="807929"/>
                <a:ext cx="523080" cy="119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CB1DA0-C0C4-1F19-6747-A92D9C1CB00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34570" y="799289"/>
                  <a:ext cx="540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B7E2D19-D19C-0401-0B08-7289E43094CA}"/>
                    </a:ext>
                  </a:extLst>
                </p14:cNvPr>
                <p14:cNvContentPartPr/>
                <p14:nvPr/>
              </p14:nvContentPartPr>
              <p14:xfrm>
                <a:off x="7090450" y="1228769"/>
                <a:ext cx="599400" cy="145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B7E2D19-D19C-0401-0B08-7289E43094C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81450" y="1220129"/>
                  <a:ext cx="617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F16EBD0-78B5-2C65-81CF-6CABFFD3D44E}"/>
                    </a:ext>
                  </a:extLst>
                </p14:cNvPr>
                <p14:cNvContentPartPr/>
                <p14:nvPr/>
              </p14:nvContentPartPr>
              <p14:xfrm>
                <a:off x="7829170" y="937529"/>
                <a:ext cx="654840" cy="434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F16EBD0-78B5-2C65-81CF-6CABFFD3D44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20530" y="928889"/>
                  <a:ext cx="6724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7365C37-FCCB-85BA-E153-5818F5F7DB83}"/>
                    </a:ext>
                  </a:extLst>
                </p14:cNvPr>
                <p14:cNvContentPartPr/>
                <p14:nvPr/>
              </p14:nvContentPartPr>
              <p14:xfrm>
                <a:off x="7867330" y="1171169"/>
                <a:ext cx="304920" cy="49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7365C37-FCCB-85BA-E153-5818F5F7DB8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58330" y="1162529"/>
                  <a:ext cx="322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6FF11D1-3EE1-87EA-B02C-638D4C44F310}"/>
                    </a:ext>
                  </a:extLst>
                </p14:cNvPr>
                <p14:cNvContentPartPr/>
                <p14:nvPr/>
              </p14:nvContentPartPr>
              <p14:xfrm>
                <a:off x="8769130" y="1090529"/>
                <a:ext cx="25920" cy="318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6FF11D1-3EE1-87EA-B02C-638D4C44F31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760490" y="1081889"/>
                  <a:ext cx="435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07C0662-6516-7169-A122-CA26C12AECE9}"/>
                    </a:ext>
                  </a:extLst>
                </p14:cNvPr>
                <p14:cNvContentPartPr/>
                <p14:nvPr/>
              </p14:nvContentPartPr>
              <p14:xfrm>
                <a:off x="8801890" y="1096649"/>
                <a:ext cx="232560" cy="311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07C0662-6516-7169-A122-CA26C12AECE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793250" y="1087649"/>
                  <a:ext cx="2502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215163C-1BD5-4525-63A8-D0FCCF363F36}"/>
                    </a:ext>
                  </a:extLst>
                </p14:cNvPr>
                <p14:cNvContentPartPr/>
                <p14:nvPr/>
              </p14:nvContentPartPr>
              <p14:xfrm>
                <a:off x="9111850" y="1326689"/>
                <a:ext cx="99000" cy="10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215163C-1BD5-4525-63A8-D0FCCF363F3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03210" y="1318049"/>
                  <a:ext cx="116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6F5A465-1580-4475-8605-8F36B9A0CB16}"/>
                    </a:ext>
                  </a:extLst>
                </p14:cNvPr>
                <p14:cNvContentPartPr/>
                <p14:nvPr/>
              </p14:nvContentPartPr>
              <p14:xfrm>
                <a:off x="9367810" y="1239929"/>
                <a:ext cx="212040" cy="187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6F5A465-1580-4475-8605-8F36B9A0CB1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59170" y="1230929"/>
                  <a:ext cx="229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973336C-24D9-9597-3CF6-B4979849F139}"/>
                    </a:ext>
                  </a:extLst>
                </p14:cNvPr>
                <p14:cNvContentPartPr/>
                <p14:nvPr/>
              </p14:nvContentPartPr>
              <p14:xfrm>
                <a:off x="9623770" y="1074329"/>
                <a:ext cx="930960" cy="449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973336C-24D9-9597-3CF6-B4979849F13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615130" y="1065689"/>
                  <a:ext cx="948600" cy="46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C2F9AB7-65A1-D1C1-739C-43D0CFF7DB0F}"/>
              </a:ext>
            </a:extLst>
          </p:cNvPr>
          <p:cNvGrpSpPr/>
          <p:nvPr/>
        </p:nvGrpSpPr>
        <p:grpSpPr>
          <a:xfrm>
            <a:off x="8731330" y="5441849"/>
            <a:ext cx="1810440" cy="281520"/>
            <a:chOff x="8731330" y="5441849"/>
            <a:chExt cx="181044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4B40648-CE92-B3E7-9A50-F7991A1CC705}"/>
                    </a:ext>
                  </a:extLst>
                </p14:cNvPr>
                <p14:cNvContentPartPr/>
                <p14:nvPr/>
              </p14:nvContentPartPr>
              <p14:xfrm>
                <a:off x="8731330" y="5469929"/>
                <a:ext cx="490680" cy="226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4B40648-CE92-B3E7-9A50-F7991A1CC70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722690" y="5461289"/>
                  <a:ext cx="508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F937D95-EB70-2EE0-96D5-58FFDFF66876}"/>
                    </a:ext>
                  </a:extLst>
                </p14:cNvPr>
                <p14:cNvContentPartPr/>
                <p14:nvPr/>
              </p14:nvContentPartPr>
              <p14:xfrm>
                <a:off x="9375730" y="5441849"/>
                <a:ext cx="737280" cy="278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F937D95-EB70-2EE0-96D5-58FFDFF6687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366730" y="5433209"/>
                  <a:ext cx="754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258C184-7E7A-7FEE-D75D-7A84ADFC8B4D}"/>
                    </a:ext>
                  </a:extLst>
                </p14:cNvPr>
                <p14:cNvContentPartPr/>
                <p14:nvPr/>
              </p14:nvContentPartPr>
              <p14:xfrm>
                <a:off x="9789010" y="5573249"/>
                <a:ext cx="17640" cy="43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258C184-7E7A-7FEE-D75D-7A84ADFC8B4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80010" y="5564249"/>
                  <a:ext cx="35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7E7F0C9-6F2E-3D37-2AF7-A3253B446C72}"/>
                    </a:ext>
                  </a:extLst>
                </p14:cNvPr>
                <p14:cNvContentPartPr/>
                <p14:nvPr/>
              </p14:nvContentPartPr>
              <p14:xfrm>
                <a:off x="10279690" y="5476769"/>
                <a:ext cx="262080" cy="246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7E7F0C9-6F2E-3D37-2AF7-A3253B446C7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71050" y="5468129"/>
                  <a:ext cx="27972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20FF29B-A860-A4C9-3E72-BC7DB5F0CAA3}"/>
                  </a:ext>
                </a:extLst>
              </p14:cNvPr>
              <p14:cNvContentPartPr/>
              <p14:nvPr/>
            </p14:nvContentPartPr>
            <p14:xfrm>
              <a:off x="8705770" y="1123862"/>
              <a:ext cx="1869840" cy="327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20FF29B-A860-A4C9-3E72-BC7DB5F0CAA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652130" y="1015862"/>
                <a:ext cx="197748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339B00C-A29C-A75C-7130-F88F701E8FCB}"/>
                  </a:ext>
                </a:extLst>
              </p14:cNvPr>
              <p14:cNvContentPartPr/>
              <p14:nvPr/>
            </p14:nvContentPartPr>
            <p14:xfrm>
              <a:off x="5746930" y="3285662"/>
              <a:ext cx="26640" cy="25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339B00C-A29C-A75C-7130-F88F701E8FC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693290" y="3178022"/>
                <a:ext cx="13428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FF449264-9F18-6EE0-88AA-A75B8DEAEF34}"/>
              </a:ext>
            </a:extLst>
          </p:cNvPr>
          <p:cNvGrpSpPr/>
          <p:nvPr/>
        </p:nvGrpSpPr>
        <p:grpSpPr>
          <a:xfrm>
            <a:off x="8759050" y="1595822"/>
            <a:ext cx="1740240" cy="330120"/>
            <a:chOff x="8759050" y="1595822"/>
            <a:chExt cx="17402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C32412E-C8CB-19E8-F5C8-7D57576EAB57}"/>
                    </a:ext>
                  </a:extLst>
                </p14:cNvPr>
                <p14:cNvContentPartPr/>
                <p14:nvPr/>
              </p14:nvContentPartPr>
              <p14:xfrm>
                <a:off x="8759050" y="1595822"/>
                <a:ext cx="924840" cy="27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C32412E-C8CB-19E8-F5C8-7D57576EAB5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750050" y="1587182"/>
                  <a:ext cx="9424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6E545AE-B7BD-95B8-BC3C-4FD504D8A24F}"/>
                    </a:ext>
                  </a:extLst>
                </p14:cNvPr>
                <p14:cNvContentPartPr/>
                <p14:nvPr/>
              </p14:nvContentPartPr>
              <p14:xfrm>
                <a:off x="9525130" y="1670342"/>
                <a:ext cx="184680" cy="68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6E545AE-B7BD-95B8-BC3C-4FD504D8A24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516130" y="1661702"/>
                  <a:ext cx="202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C64ABCF-3C9E-32A3-0BDC-845DABC24906}"/>
                    </a:ext>
                  </a:extLst>
                </p14:cNvPr>
                <p14:cNvContentPartPr/>
                <p14:nvPr/>
              </p14:nvContentPartPr>
              <p14:xfrm>
                <a:off x="9819250" y="1615622"/>
                <a:ext cx="680040" cy="310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C64ABCF-3C9E-32A3-0BDC-845DABC2490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10250" y="1606622"/>
                  <a:ext cx="697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821F2FC-6EC2-474A-D297-252E537F451B}"/>
                    </a:ext>
                  </a:extLst>
                </p14:cNvPr>
                <p14:cNvContentPartPr/>
                <p14:nvPr/>
              </p14:nvContentPartPr>
              <p14:xfrm>
                <a:off x="10042450" y="1675742"/>
                <a:ext cx="11880" cy="19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821F2FC-6EC2-474A-D297-252E537F451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33810" y="1667102"/>
                  <a:ext cx="295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2A65809-50A0-6CAB-E0EE-F9105D241E50}"/>
              </a:ext>
            </a:extLst>
          </p:cNvPr>
          <p:cNvGrpSpPr/>
          <p:nvPr/>
        </p:nvGrpSpPr>
        <p:grpSpPr>
          <a:xfrm>
            <a:off x="10596490" y="1569542"/>
            <a:ext cx="739440" cy="397080"/>
            <a:chOff x="10596490" y="1569542"/>
            <a:chExt cx="73944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B69A0A1-95C9-C94E-2D18-B99FC6801403}"/>
                    </a:ext>
                  </a:extLst>
                </p14:cNvPr>
                <p14:cNvContentPartPr/>
                <p14:nvPr/>
              </p14:nvContentPartPr>
              <p14:xfrm>
                <a:off x="10596490" y="1576382"/>
                <a:ext cx="688320" cy="290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B69A0A1-95C9-C94E-2D18-B99FC680140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87490" y="1567382"/>
                  <a:ext cx="7059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4B8830-0410-6F73-88D8-78020E719201}"/>
                    </a:ext>
                  </a:extLst>
                </p14:cNvPr>
                <p14:cNvContentPartPr/>
                <p14:nvPr/>
              </p14:nvContentPartPr>
              <p14:xfrm>
                <a:off x="11267890" y="1569542"/>
                <a:ext cx="68040" cy="397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4B8830-0410-6F73-88D8-78020E71920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259250" y="1560902"/>
                  <a:ext cx="85680" cy="41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EE35AB0-0036-5B3B-3A36-DAD9C46CA4D3}"/>
                  </a:ext>
                </a:extLst>
              </p14:cNvPr>
              <p14:cNvContentPartPr/>
              <p14:nvPr/>
            </p14:nvContentPartPr>
            <p14:xfrm>
              <a:off x="8615050" y="1577102"/>
              <a:ext cx="91080" cy="2890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EE35AB0-0036-5B3B-3A36-DAD9C46CA4D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606410" y="1568102"/>
                <a:ext cx="108720" cy="30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0395A9D-70FA-4975-2207-04863C23AEF0}"/>
              </a:ext>
            </a:extLst>
          </p:cNvPr>
          <p:cNvGrpSpPr/>
          <p:nvPr/>
        </p:nvGrpSpPr>
        <p:grpSpPr>
          <a:xfrm>
            <a:off x="230290" y="2116022"/>
            <a:ext cx="2544120" cy="1254960"/>
            <a:chOff x="230290" y="2116022"/>
            <a:chExt cx="2544120" cy="12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8E80C90-86D5-4519-6CA7-69FE36EC48AF}"/>
                    </a:ext>
                  </a:extLst>
                </p14:cNvPr>
                <p14:cNvContentPartPr/>
                <p14:nvPr/>
              </p14:nvContentPartPr>
              <p14:xfrm>
                <a:off x="368530" y="2893622"/>
                <a:ext cx="1292400" cy="477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8E80C90-86D5-4519-6CA7-69FE36EC48A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59890" y="2884982"/>
                  <a:ext cx="13100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BE788A5-B7E5-F4B4-EFE0-B534714DF62E}"/>
                    </a:ext>
                  </a:extLst>
                </p14:cNvPr>
                <p14:cNvContentPartPr/>
                <p14:nvPr/>
              </p14:nvContentPartPr>
              <p14:xfrm>
                <a:off x="842650" y="2911262"/>
                <a:ext cx="381600" cy="180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BE788A5-B7E5-F4B4-EFE0-B534714DF6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33650" y="2902622"/>
                  <a:ext cx="399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36FFBDA-861D-2AFA-56EE-D28350E4CF77}"/>
                    </a:ext>
                  </a:extLst>
                </p14:cNvPr>
                <p14:cNvContentPartPr/>
                <p14:nvPr/>
              </p14:nvContentPartPr>
              <p14:xfrm>
                <a:off x="1812850" y="2339582"/>
                <a:ext cx="961560" cy="722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36FFBDA-861D-2AFA-56EE-D28350E4CF7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803850" y="2330582"/>
                  <a:ext cx="97920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B623D30-7864-3519-FDD2-20223CFADF29}"/>
                    </a:ext>
                  </a:extLst>
                </p14:cNvPr>
                <p14:cNvContentPartPr/>
                <p14:nvPr/>
              </p14:nvContentPartPr>
              <p14:xfrm>
                <a:off x="2181850" y="2360822"/>
                <a:ext cx="291600" cy="201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B623D30-7864-3519-FDD2-20223CFADF2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72850" y="2351822"/>
                  <a:ext cx="309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33CA7E2-8925-38FF-2AD6-32C9C132721D}"/>
                    </a:ext>
                  </a:extLst>
                </p14:cNvPr>
                <p14:cNvContentPartPr/>
                <p14:nvPr/>
              </p14:nvContentPartPr>
              <p14:xfrm>
                <a:off x="230290" y="2272622"/>
                <a:ext cx="538920" cy="460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33CA7E2-8925-38FF-2AD6-32C9C132721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21650" y="2263622"/>
                  <a:ext cx="5565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6558B52-76A5-7791-BF8F-E8CA03FEDE56}"/>
                    </a:ext>
                  </a:extLst>
                </p14:cNvPr>
                <p14:cNvContentPartPr/>
                <p14:nvPr/>
              </p14:nvContentPartPr>
              <p14:xfrm>
                <a:off x="924010" y="2116022"/>
                <a:ext cx="733680" cy="292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6558B52-76A5-7791-BF8F-E8CA03FEDE5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5010" y="2107022"/>
                  <a:ext cx="751320" cy="31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3193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2172C8-AF7E-FBBD-B506-109C24D17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2" t="-2076" b="63644"/>
          <a:stretch/>
        </p:blipFill>
        <p:spPr>
          <a:xfrm>
            <a:off x="6575043" y="3778851"/>
            <a:ext cx="5189387" cy="21113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DE2A37-185D-B052-78AA-4E1CBC111CBC}"/>
                  </a:ext>
                </a:extLst>
              </p14:cNvPr>
              <p14:cNvContentPartPr/>
              <p14:nvPr/>
            </p14:nvContentPartPr>
            <p14:xfrm>
              <a:off x="426490" y="161729"/>
              <a:ext cx="718920" cy="37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DE2A37-185D-B052-78AA-4E1CBC111C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850" y="153089"/>
                <a:ext cx="736560" cy="3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F95A150-9DCB-37A6-6148-1326DF453D6C}"/>
              </a:ext>
            </a:extLst>
          </p:cNvPr>
          <p:cNvGrpSpPr/>
          <p:nvPr/>
        </p:nvGrpSpPr>
        <p:grpSpPr>
          <a:xfrm>
            <a:off x="1333690" y="166409"/>
            <a:ext cx="799920" cy="352440"/>
            <a:chOff x="1333690" y="166409"/>
            <a:chExt cx="79992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04FFF8C-4F4A-FA87-D9E8-CFE7C86C8206}"/>
                    </a:ext>
                  </a:extLst>
                </p14:cNvPr>
                <p14:cNvContentPartPr/>
                <p14:nvPr/>
              </p14:nvContentPartPr>
              <p14:xfrm>
                <a:off x="1333690" y="166409"/>
                <a:ext cx="799920" cy="35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04FFF8C-4F4A-FA87-D9E8-CFE7C86C820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25050" y="157409"/>
                  <a:ext cx="8175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AB26CB8-FAC2-1E31-659C-352F0F96462D}"/>
                    </a:ext>
                  </a:extLst>
                </p14:cNvPr>
                <p14:cNvContentPartPr/>
                <p14:nvPr/>
              </p14:nvContentPartPr>
              <p14:xfrm>
                <a:off x="1438090" y="229409"/>
                <a:ext cx="253440" cy="76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AB26CB8-FAC2-1E31-659C-352F0F9646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29450" y="220409"/>
                  <a:ext cx="27108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9266A1-3D0A-55B5-1778-754ADA60F1EA}"/>
                  </a:ext>
                </a:extLst>
              </p14:cNvPr>
              <p14:cNvContentPartPr/>
              <p14:nvPr/>
            </p14:nvContentPartPr>
            <p14:xfrm>
              <a:off x="2424490" y="218969"/>
              <a:ext cx="285120" cy="18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9266A1-3D0A-55B5-1778-754ADA60F1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15850" y="209969"/>
                <a:ext cx="30276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10D2A61-5E33-1185-C122-7EA3475086B4}"/>
              </a:ext>
            </a:extLst>
          </p:cNvPr>
          <p:cNvGrpSpPr/>
          <p:nvPr/>
        </p:nvGrpSpPr>
        <p:grpSpPr>
          <a:xfrm>
            <a:off x="2949010" y="138329"/>
            <a:ext cx="1372320" cy="288720"/>
            <a:chOff x="2949010" y="138329"/>
            <a:chExt cx="137232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94C8854-770D-24A6-0C72-83D9C7ED1619}"/>
                    </a:ext>
                  </a:extLst>
                </p14:cNvPr>
                <p14:cNvContentPartPr/>
                <p14:nvPr/>
              </p14:nvContentPartPr>
              <p14:xfrm>
                <a:off x="2949010" y="302129"/>
                <a:ext cx="280440" cy="8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94C8854-770D-24A6-0C72-83D9C7ED16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40370" y="293129"/>
                  <a:ext cx="298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C91FDB-3284-B7D9-052C-135745D6B253}"/>
                    </a:ext>
                  </a:extLst>
                </p14:cNvPr>
                <p14:cNvContentPartPr/>
                <p14:nvPr/>
              </p14:nvContentPartPr>
              <p14:xfrm>
                <a:off x="3087970" y="242009"/>
                <a:ext cx="16560" cy="1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C91FDB-3284-B7D9-052C-135745D6B2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78970" y="233009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42C90E-B006-76F1-74EA-2D771A2C3CA3}"/>
                    </a:ext>
                  </a:extLst>
                </p14:cNvPr>
                <p14:cNvContentPartPr/>
                <p14:nvPr/>
              </p14:nvContentPartPr>
              <p14:xfrm>
                <a:off x="3415930" y="275849"/>
                <a:ext cx="349560" cy="144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42C90E-B006-76F1-74EA-2D771A2C3C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06930" y="267209"/>
                  <a:ext cx="367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64040BB-2B99-2A7C-6EC2-2AC5F2B127F0}"/>
                    </a:ext>
                  </a:extLst>
                </p14:cNvPr>
                <p14:cNvContentPartPr/>
                <p14:nvPr/>
              </p14:nvContentPartPr>
              <p14:xfrm>
                <a:off x="3600970" y="138329"/>
                <a:ext cx="29520" cy="30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64040BB-2B99-2A7C-6EC2-2AC5F2B127F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92330" y="129689"/>
                  <a:ext cx="47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6ECB314-CD39-D9AD-0550-AA55E5FC628E}"/>
                    </a:ext>
                  </a:extLst>
                </p14:cNvPr>
                <p14:cNvContentPartPr/>
                <p14:nvPr/>
              </p14:nvContentPartPr>
              <p14:xfrm>
                <a:off x="3975010" y="323009"/>
                <a:ext cx="346320" cy="104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6ECB314-CD39-D9AD-0550-AA55E5FC62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66370" y="314009"/>
                  <a:ext cx="36396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577B07F-BCC2-368B-3AE3-FDD8816C50FE}"/>
                  </a:ext>
                </a:extLst>
              </p14:cNvPr>
              <p14:cNvContentPartPr/>
              <p14:nvPr/>
            </p14:nvContentPartPr>
            <p14:xfrm>
              <a:off x="412810" y="698489"/>
              <a:ext cx="299880" cy="173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577B07F-BCC2-368B-3AE3-FDD8816C50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4170" y="689849"/>
                <a:ext cx="317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4912EE-8034-6DB6-8A1F-3361DCB2D49B}"/>
                  </a:ext>
                </a:extLst>
              </p14:cNvPr>
              <p14:cNvContentPartPr/>
              <p14:nvPr/>
            </p14:nvContentPartPr>
            <p14:xfrm>
              <a:off x="631690" y="746729"/>
              <a:ext cx="166320" cy="149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4912EE-8034-6DB6-8A1F-3361DCB2D49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3050" y="737729"/>
                <a:ext cx="1839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633B934-EA2A-E704-A7C6-8CB00921115E}"/>
                  </a:ext>
                </a:extLst>
              </p14:cNvPr>
              <p14:cNvContentPartPr/>
              <p14:nvPr/>
            </p14:nvContentPartPr>
            <p14:xfrm>
              <a:off x="856690" y="784169"/>
              <a:ext cx="199080" cy="91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633B934-EA2A-E704-A7C6-8CB0092111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8050" y="775169"/>
                <a:ext cx="2167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B4FF058-A1BB-0198-5974-2B401164559F}"/>
                  </a:ext>
                </a:extLst>
              </p14:cNvPr>
              <p14:cNvContentPartPr/>
              <p14:nvPr/>
            </p14:nvContentPartPr>
            <p14:xfrm>
              <a:off x="1121290" y="618569"/>
              <a:ext cx="368280" cy="260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B4FF058-A1BB-0198-5974-2B401164559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12650" y="609569"/>
                <a:ext cx="3859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C52A0B-7D44-157D-045B-92BBB0BC87EB}"/>
                  </a:ext>
                </a:extLst>
              </p14:cNvPr>
              <p14:cNvContentPartPr/>
              <p14:nvPr/>
            </p14:nvContentPartPr>
            <p14:xfrm>
              <a:off x="1727170" y="541169"/>
              <a:ext cx="757800" cy="30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C52A0B-7D44-157D-045B-92BBB0BC87E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18170" y="532529"/>
                <a:ext cx="7754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02E0008-7F81-3456-B122-F834AEA4A451}"/>
                  </a:ext>
                </a:extLst>
              </p14:cNvPr>
              <p14:cNvContentPartPr/>
              <p14:nvPr/>
            </p14:nvContentPartPr>
            <p14:xfrm>
              <a:off x="2396770" y="649169"/>
              <a:ext cx="101160" cy="34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02E0008-7F81-3456-B122-F834AEA4A45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88130" y="640529"/>
                <a:ext cx="1188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ADE6A9-8B8E-972F-EC9B-00D46255F504}"/>
                  </a:ext>
                </a:extLst>
              </p14:cNvPr>
              <p14:cNvContentPartPr/>
              <p14:nvPr/>
            </p14:nvContentPartPr>
            <p14:xfrm>
              <a:off x="2501170" y="654209"/>
              <a:ext cx="813600" cy="184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ADE6A9-8B8E-972F-EC9B-00D46255F50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92530" y="645569"/>
                <a:ext cx="8312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F5C3B84-123E-B526-B877-EA85E6A3D583}"/>
                  </a:ext>
                </a:extLst>
              </p14:cNvPr>
              <p14:cNvContentPartPr/>
              <p14:nvPr/>
            </p14:nvContentPartPr>
            <p14:xfrm>
              <a:off x="1859290" y="1334969"/>
              <a:ext cx="155880" cy="163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F5C3B84-123E-B526-B877-EA85E6A3D58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50290" y="1325969"/>
                <a:ext cx="173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5BD043B-1ED3-E471-067B-AB8AFD3C63D4}"/>
                  </a:ext>
                </a:extLst>
              </p14:cNvPr>
              <p14:cNvContentPartPr/>
              <p14:nvPr/>
            </p14:nvContentPartPr>
            <p14:xfrm>
              <a:off x="1196890" y="1363769"/>
              <a:ext cx="1200960" cy="1156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5BD043B-1ED3-E471-067B-AB8AFD3C63D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87890" y="1354769"/>
                <a:ext cx="1218600" cy="11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7784CB1-19AB-146F-C5EE-A964C5519C8B}"/>
              </a:ext>
            </a:extLst>
          </p:cNvPr>
          <p:cNvGrpSpPr/>
          <p:nvPr/>
        </p:nvGrpSpPr>
        <p:grpSpPr>
          <a:xfrm>
            <a:off x="904570" y="1083329"/>
            <a:ext cx="1722600" cy="1712880"/>
            <a:chOff x="904570" y="1083329"/>
            <a:chExt cx="1722600" cy="171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E971ED7-EAA4-685B-1820-48BF61CC4B33}"/>
                    </a:ext>
                  </a:extLst>
                </p14:cNvPr>
                <p14:cNvContentPartPr/>
                <p14:nvPr/>
              </p14:nvContentPartPr>
              <p14:xfrm>
                <a:off x="1622770" y="1769489"/>
                <a:ext cx="459000" cy="28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E971ED7-EAA4-685B-1820-48BF61CC4B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14130" y="1760489"/>
                  <a:ext cx="476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BD81FBF-6C9A-9BCC-8674-921682B3ED6F}"/>
                    </a:ext>
                  </a:extLst>
                </p14:cNvPr>
                <p14:cNvContentPartPr/>
                <p14:nvPr/>
              </p14:nvContentPartPr>
              <p14:xfrm>
                <a:off x="1450330" y="1578689"/>
                <a:ext cx="809640" cy="702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BD81FBF-6C9A-9BCC-8674-921682B3ED6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41690" y="1570049"/>
                  <a:ext cx="82728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35CC4C-C82F-AE1E-BDE6-FE4E418F235F}"/>
                    </a:ext>
                  </a:extLst>
                </p14:cNvPr>
                <p14:cNvContentPartPr/>
                <p14:nvPr/>
              </p14:nvContentPartPr>
              <p14:xfrm>
                <a:off x="904570" y="1083329"/>
                <a:ext cx="1722600" cy="1712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35CC4C-C82F-AE1E-BDE6-FE4E418F235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5570" y="1074329"/>
                  <a:ext cx="1740240" cy="173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DAA2E4-63E4-DB80-435D-052896C5C4C6}"/>
                  </a:ext>
                </a:extLst>
              </p14:cNvPr>
              <p14:cNvContentPartPr/>
              <p14:nvPr/>
            </p14:nvContentPartPr>
            <p14:xfrm>
              <a:off x="1544650" y="1682009"/>
              <a:ext cx="637560" cy="516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DAA2E4-63E4-DB80-435D-052896C5C4C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508650" y="1610009"/>
                <a:ext cx="70920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17EFE66-FF24-C4D1-A89F-81F356C01DD5}"/>
                  </a:ext>
                </a:extLst>
              </p14:cNvPr>
              <p14:cNvContentPartPr/>
              <p14:nvPr/>
            </p14:nvContentPartPr>
            <p14:xfrm>
              <a:off x="1887370" y="1077209"/>
              <a:ext cx="63360" cy="52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17EFE66-FF24-C4D1-A89F-81F356C01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78730" y="1068569"/>
                <a:ext cx="810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03948A6-5749-E70B-42BB-A185DE0FA4B6}"/>
                  </a:ext>
                </a:extLst>
              </p14:cNvPr>
              <p14:cNvContentPartPr/>
              <p14:nvPr/>
            </p14:nvContentPartPr>
            <p14:xfrm>
              <a:off x="1766050" y="2752649"/>
              <a:ext cx="81000" cy="40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03948A6-5749-E70B-42BB-A185DE0FA4B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57410" y="2743649"/>
                <a:ext cx="9864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983AEDB-595E-CE86-B711-80896DDA7464}"/>
              </a:ext>
            </a:extLst>
          </p:cNvPr>
          <p:cNvGrpSpPr/>
          <p:nvPr/>
        </p:nvGrpSpPr>
        <p:grpSpPr>
          <a:xfrm>
            <a:off x="1791970" y="2436569"/>
            <a:ext cx="89280" cy="87120"/>
            <a:chOff x="1791970" y="2436569"/>
            <a:chExt cx="89280" cy="8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0E1C099-936B-F1BB-F7A2-143BAB3B3C34}"/>
                    </a:ext>
                  </a:extLst>
                </p14:cNvPr>
                <p14:cNvContentPartPr/>
                <p14:nvPr/>
              </p14:nvContentPartPr>
              <p14:xfrm>
                <a:off x="1791970" y="2487329"/>
                <a:ext cx="52920" cy="33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0E1C099-936B-F1BB-F7A2-143BAB3B3C3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82970" y="2478689"/>
                  <a:ext cx="70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8F7B2DA-66AA-23D9-BBC5-A6F4CB7B9A01}"/>
                    </a:ext>
                  </a:extLst>
                </p14:cNvPr>
                <p14:cNvContentPartPr/>
                <p14:nvPr/>
              </p14:nvContentPartPr>
              <p14:xfrm>
                <a:off x="1837330" y="2436569"/>
                <a:ext cx="43920" cy="87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8F7B2DA-66AA-23D9-BBC5-A6F4CB7B9A0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28330" y="2427569"/>
                  <a:ext cx="6156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A697A6-2510-6409-CA54-CD01BC4BB87D}"/>
                  </a:ext>
                </a:extLst>
              </p14:cNvPr>
              <p14:cNvContentPartPr/>
              <p14:nvPr/>
            </p14:nvContentPartPr>
            <p14:xfrm>
              <a:off x="1854610" y="2782529"/>
              <a:ext cx="8640" cy="6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A697A6-2510-6409-CA54-CD01BC4BB87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45610" y="2773889"/>
                <a:ext cx="2628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60B8BF2-BC24-A663-9E8E-04EB6217B3DF}"/>
              </a:ext>
            </a:extLst>
          </p:cNvPr>
          <p:cNvGrpSpPr/>
          <p:nvPr/>
        </p:nvGrpSpPr>
        <p:grpSpPr>
          <a:xfrm>
            <a:off x="772090" y="1835009"/>
            <a:ext cx="438480" cy="273240"/>
            <a:chOff x="772090" y="1835009"/>
            <a:chExt cx="43848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DEAFE29-40BC-EC09-AC50-A894DBD6FCEE}"/>
                    </a:ext>
                  </a:extLst>
                </p14:cNvPr>
                <p14:cNvContentPartPr/>
                <p14:nvPr/>
              </p14:nvContentPartPr>
              <p14:xfrm>
                <a:off x="1104010" y="1835009"/>
                <a:ext cx="106560" cy="217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DEAFE29-40BC-EC09-AC50-A894DBD6FC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5010" y="1826369"/>
                  <a:ext cx="124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C9209D9-4441-DA31-2F9D-E3AC319F2185}"/>
                    </a:ext>
                  </a:extLst>
                </p14:cNvPr>
                <p14:cNvContentPartPr/>
                <p14:nvPr/>
              </p14:nvContentPartPr>
              <p14:xfrm>
                <a:off x="772090" y="1881809"/>
                <a:ext cx="152280" cy="226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C9209D9-4441-DA31-2F9D-E3AC319F218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3090" y="1872809"/>
                  <a:ext cx="16992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136CC5D-BF68-9618-9209-3C8ADD7C7DEF}"/>
              </a:ext>
            </a:extLst>
          </p:cNvPr>
          <p:cNvGrpSpPr/>
          <p:nvPr/>
        </p:nvGrpSpPr>
        <p:grpSpPr>
          <a:xfrm>
            <a:off x="1909330" y="1132289"/>
            <a:ext cx="2198880" cy="409320"/>
            <a:chOff x="1909330" y="1132289"/>
            <a:chExt cx="219888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CDB7DC5-4589-D7A5-2FA2-7C3FC2968313}"/>
                    </a:ext>
                  </a:extLst>
                </p14:cNvPr>
                <p14:cNvContentPartPr/>
                <p14:nvPr/>
              </p14:nvContentPartPr>
              <p14:xfrm>
                <a:off x="1909330" y="1207169"/>
                <a:ext cx="44640" cy="198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CDB7DC5-4589-D7A5-2FA2-7C3FC296831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00330" y="1198529"/>
                  <a:ext cx="62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007A4C1-44B0-035B-90B4-413D08CA409B}"/>
                    </a:ext>
                  </a:extLst>
                </p14:cNvPr>
                <p14:cNvContentPartPr/>
                <p14:nvPr/>
              </p14:nvContentPartPr>
              <p14:xfrm>
                <a:off x="1918690" y="1151009"/>
                <a:ext cx="11160" cy="130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007A4C1-44B0-035B-90B4-413D08CA40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09690" y="1142009"/>
                  <a:ext cx="28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A4DAB22-68D3-A94A-9000-E67ADCB6AABD}"/>
                    </a:ext>
                  </a:extLst>
                </p14:cNvPr>
                <p14:cNvContentPartPr/>
                <p14:nvPr/>
              </p14:nvContentPartPr>
              <p14:xfrm>
                <a:off x="2015530" y="1228049"/>
                <a:ext cx="867960" cy="142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A4DAB22-68D3-A94A-9000-E67ADCB6AAB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006530" y="1219049"/>
                  <a:ext cx="885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F7CD7CE-8BBF-8D7E-CA27-5B9A5462F068}"/>
                    </a:ext>
                  </a:extLst>
                </p14:cNvPr>
                <p14:cNvContentPartPr/>
                <p14:nvPr/>
              </p14:nvContentPartPr>
              <p14:xfrm>
                <a:off x="3025690" y="1132289"/>
                <a:ext cx="174240" cy="259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F7CD7CE-8BBF-8D7E-CA27-5B9A5462F06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16690" y="1123289"/>
                  <a:ext cx="191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C505780-249B-DC71-7F70-E9DA5C0AD3BA}"/>
                    </a:ext>
                  </a:extLst>
                </p14:cNvPr>
                <p14:cNvContentPartPr/>
                <p14:nvPr/>
              </p14:nvContentPartPr>
              <p14:xfrm>
                <a:off x="3022450" y="1171889"/>
                <a:ext cx="292680" cy="257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C505780-249B-DC71-7F70-E9DA5C0AD3B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13450" y="1163249"/>
                  <a:ext cx="310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6EE2A3-629D-A2B4-CFFD-6B163118CCBD}"/>
                    </a:ext>
                  </a:extLst>
                </p14:cNvPr>
                <p14:cNvContentPartPr/>
                <p14:nvPr/>
              </p14:nvContentPartPr>
              <p14:xfrm>
                <a:off x="3348610" y="1319129"/>
                <a:ext cx="66600" cy="5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6EE2A3-629D-A2B4-CFFD-6B163118CCB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39970" y="1310129"/>
                  <a:ext cx="84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30989B-A605-2FA4-03A4-371A30139D38}"/>
                    </a:ext>
                  </a:extLst>
                </p14:cNvPr>
                <p14:cNvContentPartPr/>
                <p14:nvPr/>
              </p14:nvContentPartPr>
              <p14:xfrm>
                <a:off x="3559210" y="1243889"/>
                <a:ext cx="97200" cy="136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30989B-A605-2FA4-03A4-371A30139D3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50210" y="1234889"/>
                  <a:ext cx="114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C6E278B-475B-9215-B755-54AEC3A5F2A0}"/>
                    </a:ext>
                  </a:extLst>
                </p14:cNvPr>
                <p14:cNvContentPartPr/>
                <p14:nvPr/>
              </p14:nvContentPartPr>
              <p14:xfrm>
                <a:off x="3684490" y="1277369"/>
                <a:ext cx="166320" cy="83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C6E278B-475B-9215-B755-54AEC3A5F2A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75850" y="1268369"/>
                  <a:ext cx="183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D19ACA7-419A-B0F3-19C2-34C1DD1C0048}"/>
                    </a:ext>
                  </a:extLst>
                </p14:cNvPr>
                <p14:cNvContentPartPr/>
                <p14:nvPr/>
              </p14:nvContentPartPr>
              <p14:xfrm>
                <a:off x="3897250" y="1244969"/>
                <a:ext cx="210960" cy="296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D19ACA7-419A-B0F3-19C2-34C1DD1C004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88250" y="1235969"/>
                  <a:ext cx="2286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5802DCC-DC15-3110-00F7-F752156CCC85}"/>
                    </a:ext>
                  </a:extLst>
                </p14:cNvPr>
                <p14:cNvContentPartPr/>
                <p14:nvPr/>
              </p14:nvContentPartPr>
              <p14:xfrm>
                <a:off x="3914890" y="1278809"/>
                <a:ext cx="48960" cy="114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5802DCC-DC15-3110-00F7-F752156CCC8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06250" y="1270169"/>
                  <a:ext cx="666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908DE4F-F523-BE0C-8AA1-7DCFB7E63CE5}"/>
              </a:ext>
            </a:extLst>
          </p:cNvPr>
          <p:cNvGrpSpPr/>
          <p:nvPr/>
        </p:nvGrpSpPr>
        <p:grpSpPr>
          <a:xfrm>
            <a:off x="4972570" y="445409"/>
            <a:ext cx="450000" cy="401400"/>
            <a:chOff x="4972570" y="445409"/>
            <a:chExt cx="45000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798B9FF-F832-C0F4-592B-3E57F8246D8D}"/>
                    </a:ext>
                  </a:extLst>
                </p14:cNvPr>
                <p14:cNvContentPartPr/>
                <p14:nvPr/>
              </p14:nvContentPartPr>
              <p14:xfrm>
                <a:off x="4972570" y="602369"/>
                <a:ext cx="174600" cy="244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798B9FF-F832-C0F4-592B-3E57F8246D8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63930" y="593729"/>
                  <a:ext cx="192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77A5DC6-5107-A2AC-0DCA-FEF0D60D05CF}"/>
                    </a:ext>
                  </a:extLst>
                </p14:cNvPr>
                <p14:cNvContentPartPr/>
                <p14:nvPr/>
              </p14:nvContentPartPr>
              <p14:xfrm>
                <a:off x="5255530" y="496529"/>
                <a:ext cx="79200" cy="160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77A5DC6-5107-A2AC-0DCA-FEF0D60D05C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46530" y="487889"/>
                  <a:ext cx="96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A9A47FC-3622-4D8F-F33F-B8B872554D17}"/>
                    </a:ext>
                  </a:extLst>
                </p14:cNvPr>
                <p14:cNvContentPartPr/>
                <p14:nvPr/>
              </p14:nvContentPartPr>
              <p14:xfrm>
                <a:off x="5194690" y="531089"/>
                <a:ext cx="191520" cy="124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A9A47FC-3622-4D8F-F33F-B8B872554D1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86050" y="522449"/>
                  <a:ext cx="209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DB7E6D3-5C8E-42E9-74A3-DB392CD3C4B0}"/>
                    </a:ext>
                  </a:extLst>
                </p14:cNvPr>
                <p14:cNvContentPartPr/>
                <p14:nvPr/>
              </p14:nvContentPartPr>
              <p14:xfrm>
                <a:off x="5325730" y="445409"/>
                <a:ext cx="36360" cy="212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DB7E6D3-5C8E-42E9-74A3-DB392CD3C4B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17090" y="436409"/>
                  <a:ext cx="54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1DF7385-327F-9548-C2D9-2D9438F085F0}"/>
                    </a:ext>
                  </a:extLst>
                </p14:cNvPr>
                <p14:cNvContentPartPr/>
                <p14:nvPr/>
              </p14:nvContentPartPr>
              <p14:xfrm>
                <a:off x="5197930" y="596609"/>
                <a:ext cx="224640" cy="31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1DF7385-327F-9548-C2D9-2D9438F085F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88930" y="587609"/>
                  <a:ext cx="2422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0DA1B24-BA48-906B-BFB6-28391BA61086}"/>
              </a:ext>
            </a:extLst>
          </p:cNvPr>
          <p:cNvGrpSpPr/>
          <p:nvPr/>
        </p:nvGrpSpPr>
        <p:grpSpPr>
          <a:xfrm>
            <a:off x="3645610" y="566369"/>
            <a:ext cx="936720" cy="388440"/>
            <a:chOff x="3645610" y="566369"/>
            <a:chExt cx="9367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9E920FE-3BCB-380A-7F22-6546C266EBBC}"/>
                    </a:ext>
                  </a:extLst>
                </p14:cNvPr>
                <p14:cNvContentPartPr/>
                <p14:nvPr/>
              </p14:nvContentPartPr>
              <p14:xfrm>
                <a:off x="3645610" y="683369"/>
                <a:ext cx="119880" cy="137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9E920FE-3BCB-380A-7F22-6546C266EBB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36610" y="674729"/>
                  <a:ext cx="137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B26684-D8D1-96B8-7DCC-6D5E4C988F14}"/>
                    </a:ext>
                  </a:extLst>
                </p14:cNvPr>
                <p14:cNvContentPartPr/>
                <p14:nvPr/>
              </p14:nvContentPartPr>
              <p14:xfrm>
                <a:off x="3863410" y="568169"/>
                <a:ext cx="276840" cy="251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B26684-D8D1-96B8-7DCC-6D5E4C988F1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54770" y="559169"/>
                  <a:ext cx="294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60DF17D-11D0-9752-D815-F45A0A0C92C5}"/>
                    </a:ext>
                  </a:extLst>
                </p14:cNvPr>
                <p14:cNvContentPartPr/>
                <p14:nvPr/>
              </p14:nvContentPartPr>
              <p14:xfrm>
                <a:off x="4213330" y="566369"/>
                <a:ext cx="38520" cy="27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60DF17D-11D0-9752-D815-F45A0A0C92C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04690" y="557729"/>
                  <a:ext cx="56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9D54261-DA41-2C45-DB98-27E2D092D344}"/>
                    </a:ext>
                  </a:extLst>
                </p14:cNvPr>
                <p14:cNvContentPartPr/>
                <p14:nvPr/>
              </p14:nvContentPartPr>
              <p14:xfrm>
                <a:off x="4151410" y="702449"/>
                <a:ext cx="222120" cy="20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9D54261-DA41-2C45-DB98-27E2D092D3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42410" y="693449"/>
                  <a:ext cx="239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759F0A3-7315-AF23-D9E8-0F6E9532A421}"/>
                    </a:ext>
                  </a:extLst>
                </p14:cNvPr>
                <p14:cNvContentPartPr/>
                <p14:nvPr/>
              </p14:nvContentPartPr>
              <p14:xfrm>
                <a:off x="4376050" y="773369"/>
                <a:ext cx="206280" cy="128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759F0A3-7315-AF23-D9E8-0F6E9532A42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67410" y="764729"/>
                  <a:ext cx="223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9E1CA83-2517-06DC-BCB3-23E5B7FD8F81}"/>
                    </a:ext>
                  </a:extLst>
                </p14:cNvPr>
                <p14:cNvContentPartPr/>
                <p14:nvPr/>
              </p14:nvContentPartPr>
              <p14:xfrm>
                <a:off x="3653170" y="819449"/>
                <a:ext cx="112320" cy="135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9E1CA83-2517-06DC-BCB3-23E5B7FD8F8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44170" y="810449"/>
                  <a:ext cx="12996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FE41275-9BA0-9EE8-8BA0-190697023F5C}"/>
                  </a:ext>
                </a:extLst>
              </p14:cNvPr>
              <p14:cNvContentPartPr/>
              <p14:nvPr/>
            </p14:nvContentPartPr>
            <p14:xfrm>
              <a:off x="369610" y="3070889"/>
              <a:ext cx="310680" cy="412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FE41275-9BA0-9EE8-8BA0-190697023F5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60610" y="3061889"/>
                <a:ext cx="328320" cy="43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FFAF591A-F081-C821-8B91-4E74E26C71D7}"/>
              </a:ext>
            </a:extLst>
          </p:cNvPr>
          <p:cNvGrpSpPr/>
          <p:nvPr/>
        </p:nvGrpSpPr>
        <p:grpSpPr>
          <a:xfrm>
            <a:off x="1089250" y="2999609"/>
            <a:ext cx="1830600" cy="483480"/>
            <a:chOff x="1089250" y="2999609"/>
            <a:chExt cx="183060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42540DB-E52A-52B3-646E-0AB0A86EE8D6}"/>
                    </a:ext>
                  </a:extLst>
                </p14:cNvPr>
                <p14:cNvContentPartPr/>
                <p14:nvPr/>
              </p14:nvContentPartPr>
              <p14:xfrm>
                <a:off x="1089250" y="3077369"/>
                <a:ext cx="9000" cy="332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42540DB-E52A-52B3-646E-0AB0A86EE8D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0250" y="3068369"/>
                  <a:ext cx="266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8080198-2807-A817-4BD8-36452C433504}"/>
                    </a:ext>
                  </a:extLst>
                </p14:cNvPr>
                <p14:cNvContentPartPr/>
                <p14:nvPr/>
              </p14:nvContentPartPr>
              <p14:xfrm>
                <a:off x="1095370" y="3131009"/>
                <a:ext cx="170280" cy="258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8080198-2807-A817-4BD8-36452C4335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6730" y="3122009"/>
                  <a:ext cx="187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A991818-C1D1-EC1A-ABBD-69769B14CDC2}"/>
                    </a:ext>
                  </a:extLst>
                </p14:cNvPr>
                <p14:cNvContentPartPr/>
                <p14:nvPr/>
              </p14:nvContentPartPr>
              <p14:xfrm>
                <a:off x="1555810" y="3045689"/>
                <a:ext cx="116640" cy="411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A991818-C1D1-EC1A-ABBD-69769B14CDC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46810" y="3037049"/>
                  <a:ext cx="1342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7298C9F-8532-B366-4974-D92F5326B59B}"/>
                    </a:ext>
                  </a:extLst>
                </p14:cNvPr>
                <p14:cNvContentPartPr/>
                <p14:nvPr/>
              </p14:nvContentPartPr>
              <p14:xfrm>
                <a:off x="1704850" y="3266729"/>
                <a:ext cx="218520" cy="106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7298C9F-8532-B366-4974-D92F5326B59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95850" y="3257729"/>
                  <a:ext cx="236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58C38A6-3728-8D5D-66D0-EC571CC6E5DA}"/>
                    </a:ext>
                  </a:extLst>
                </p14:cNvPr>
                <p14:cNvContentPartPr/>
                <p14:nvPr/>
              </p14:nvContentPartPr>
              <p14:xfrm>
                <a:off x="2121010" y="3117689"/>
                <a:ext cx="100080" cy="258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58C38A6-3728-8D5D-66D0-EC571CC6E5D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12370" y="3108689"/>
                  <a:ext cx="117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0462FDF-2A4B-24DD-7613-B3ED04A422DD}"/>
                    </a:ext>
                  </a:extLst>
                </p14:cNvPr>
                <p14:cNvContentPartPr/>
                <p14:nvPr/>
              </p14:nvContentPartPr>
              <p14:xfrm>
                <a:off x="2370490" y="3059369"/>
                <a:ext cx="439560" cy="340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0462FDF-2A4B-24DD-7613-B3ED04A422D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61850" y="3050729"/>
                  <a:ext cx="4572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8455C4B-DE2A-9DA0-10F0-1CEC967CB10B}"/>
                    </a:ext>
                  </a:extLst>
                </p14:cNvPr>
                <p14:cNvContentPartPr/>
                <p14:nvPr/>
              </p14:nvContentPartPr>
              <p14:xfrm>
                <a:off x="2788810" y="2999609"/>
                <a:ext cx="131040" cy="483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8455C4B-DE2A-9DA0-10F0-1CEC967CB10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79810" y="2990969"/>
                  <a:ext cx="148680" cy="50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ACFC915-3F31-1F63-8B27-0F7975A6EBF3}"/>
              </a:ext>
            </a:extLst>
          </p:cNvPr>
          <p:cNvGrpSpPr/>
          <p:nvPr/>
        </p:nvGrpSpPr>
        <p:grpSpPr>
          <a:xfrm>
            <a:off x="3239530" y="3134609"/>
            <a:ext cx="1194840" cy="346320"/>
            <a:chOff x="3239530" y="3134609"/>
            <a:chExt cx="119484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D5B3FAE-E681-56DF-DA2D-C331F1E03A12}"/>
                    </a:ext>
                  </a:extLst>
                </p14:cNvPr>
                <p14:cNvContentPartPr/>
                <p14:nvPr/>
              </p14:nvContentPartPr>
              <p14:xfrm>
                <a:off x="3239530" y="3134609"/>
                <a:ext cx="182520" cy="201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D5B3FAE-E681-56DF-DA2D-C331F1E03A1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30530" y="3125609"/>
                  <a:ext cx="200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AAA77B3-56E1-42A3-7FA0-E4497D843AA9}"/>
                    </a:ext>
                  </a:extLst>
                </p14:cNvPr>
                <p14:cNvContentPartPr/>
                <p14:nvPr/>
              </p14:nvContentPartPr>
              <p14:xfrm>
                <a:off x="3471730" y="3177449"/>
                <a:ext cx="144360" cy="137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AAA77B3-56E1-42A3-7FA0-E4497D843AA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63090" y="3168449"/>
                  <a:ext cx="162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5D0BBD3-2F97-E27E-60CB-6F5FE43781D4}"/>
                    </a:ext>
                  </a:extLst>
                </p14:cNvPr>
                <p14:cNvContentPartPr/>
                <p14:nvPr/>
              </p14:nvContentPartPr>
              <p14:xfrm>
                <a:off x="3652090" y="3216689"/>
                <a:ext cx="130320" cy="124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5D0BBD3-2F97-E27E-60CB-6F5FE43781D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43450" y="3208049"/>
                  <a:ext cx="147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AA83330-A79C-0F29-C02C-4DC32132C88C}"/>
                    </a:ext>
                  </a:extLst>
                </p14:cNvPr>
                <p14:cNvContentPartPr/>
                <p14:nvPr/>
              </p14:nvContentPartPr>
              <p14:xfrm>
                <a:off x="3838930" y="3216689"/>
                <a:ext cx="399960" cy="127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AA83330-A79C-0F29-C02C-4DC32132C88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30290" y="3208049"/>
                  <a:ext cx="417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7E8A06F-1F1E-B41E-C073-4DB70726D3FF}"/>
                    </a:ext>
                  </a:extLst>
                </p14:cNvPr>
                <p14:cNvContentPartPr/>
                <p14:nvPr/>
              </p14:nvContentPartPr>
              <p14:xfrm>
                <a:off x="4306570" y="3230009"/>
                <a:ext cx="127800" cy="25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7E8A06F-1F1E-B41E-C073-4DB70726D3F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97930" y="3221009"/>
                  <a:ext cx="1454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B111A83-A242-A220-DD48-4F9DC3D14C60}"/>
                    </a:ext>
                  </a:extLst>
                </p14:cNvPr>
                <p14:cNvContentPartPr/>
                <p14:nvPr/>
              </p14:nvContentPartPr>
              <p14:xfrm>
                <a:off x="4324570" y="3258449"/>
                <a:ext cx="39240" cy="154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B111A83-A242-A220-DD48-4F9DC3D14C6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15930" y="3249809"/>
                  <a:ext cx="568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5AC6DD8-1DA6-77C4-17C9-E11A4C62D17E}"/>
              </a:ext>
            </a:extLst>
          </p:cNvPr>
          <p:cNvGrpSpPr/>
          <p:nvPr/>
        </p:nvGrpSpPr>
        <p:grpSpPr>
          <a:xfrm>
            <a:off x="427570" y="3898169"/>
            <a:ext cx="288360" cy="325080"/>
            <a:chOff x="427570" y="3898169"/>
            <a:chExt cx="28836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B70E890-6E1D-F91B-4B45-CC44A7309047}"/>
                    </a:ext>
                  </a:extLst>
                </p14:cNvPr>
                <p14:cNvContentPartPr/>
                <p14:nvPr/>
              </p14:nvContentPartPr>
              <p14:xfrm>
                <a:off x="427570" y="3898169"/>
                <a:ext cx="13320" cy="325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B70E890-6E1D-F91B-4B45-CC44A730904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18930" y="3889169"/>
                  <a:ext cx="30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64E4702-FABB-609B-96C8-EA0AE08F5D98}"/>
                    </a:ext>
                  </a:extLst>
                </p14:cNvPr>
                <p14:cNvContentPartPr/>
                <p14:nvPr/>
              </p14:nvContentPartPr>
              <p14:xfrm>
                <a:off x="597130" y="3953249"/>
                <a:ext cx="118800" cy="264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64E4702-FABB-609B-96C8-EA0AE08F5D9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8490" y="3944609"/>
                  <a:ext cx="1364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3CD0C21-CA09-324D-022B-E77A3E113AB1}"/>
                    </a:ext>
                  </a:extLst>
                </p14:cNvPr>
                <p14:cNvContentPartPr/>
                <p14:nvPr/>
              </p14:nvContentPartPr>
              <p14:xfrm>
                <a:off x="513250" y="4081769"/>
                <a:ext cx="195480" cy="86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3CD0C21-CA09-324D-022B-E77A3E113AB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04610" y="4073129"/>
                  <a:ext cx="2131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C801F18-224B-7CE7-5935-83E7441B4A12}"/>
              </a:ext>
            </a:extLst>
          </p:cNvPr>
          <p:cNvGrpSpPr/>
          <p:nvPr/>
        </p:nvGrpSpPr>
        <p:grpSpPr>
          <a:xfrm>
            <a:off x="1079530" y="3872969"/>
            <a:ext cx="1819800" cy="470880"/>
            <a:chOff x="1079530" y="3872969"/>
            <a:chExt cx="181980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353E5C2-64AB-D589-CE3A-4BC06CFDF8AA}"/>
                    </a:ext>
                  </a:extLst>
                </p14:cNvPr>
                <p14:cNvContentPartPr/>
                <p14:nvPr/>
              </p14:nvContentPartPr>
              <p14:xfrm>
                <a:off x="1079530" y="3902489"/>
                <a:ext cx="162720" cy="330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353E5C2-64AB-D589-CE3A-4BC06CFDF8A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70530" y="3893489"/>
                  <a:ext cx="1803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0C9826F-6FC0-A8B5-1ED6-EF6826620340}"/>
                    </a:ext>
                  </a:extLst>
                </p14:cNvPr>
                <p14:cNvContentPartPr/>
                <p14:nvPr/>
              </p14:nvContentPartPr>
              <p14:xfrm>
                <a:off x="1349170" y="3872969"/>
                <a:ext cx="49320" cy="160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0C9826F-6FC0-A8B5-1ED6-EF682662034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340170" y="3863969"/>
                  <a:ext cx="66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361743C-823A-54B8-13B4-204BB427F159}"/>
                    </a:ext>
                  </a:extLst>
                </p14:cNvPr>
                <p14:cNvContentPartPr/>
                <p14:nvPr/>
              </p14:nvContentPartPr>
              <p14:xfrm>
                <a:off x="1265650" y="3973049"/>
                <a:ext cx="155880" cy="40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361743C-823A-54B8-13B4-204BB427F15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56650" y="3964409"/>
                  <a:ext cx="173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E7B6D48-069C-7FDA-8BAE-DDD472A7814A}"/>
                    </a:ext>
                  </a:extLst>
                </p14:cNvPr>
                <p14:cNvContentPartPr/>
                <p14:nvPr/>
              </p14:nvContentPartPr>
              <p14:xfrm>
                <a:off x="1329010" y="3978089"/>
                <a:ext cx="133200" cy="41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E7B6D48-069C-7FDA-8BAE-DDD472A7814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320010" y="3969449"/>
                  <a:ext cx="150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2EE12E8-50A1-7F50-8E20-C4FD95A18614}"/>
                    </a:ext>
                  </a:extLst>
                </p14:cNvPr>
                <p14:cNvContentPartPr/>
                <p14:nvPr/>
              </p14:nvContentPartPr>
              <p14:xfrm>
                <a:off x="1327210" y="3930569"/>
                <a:ext cx="77760" cy="178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2EE12E8-50A1-7F50-8E20-C4FD95A1861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318570" y="3921569"/>
                  <a:ext cx="95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0A03C78-11B6-914D-489B-E68AF4222E65}"/>
                    </a:ext>
                  </a:extLst>
                </p14:cNvPr>
                <p14:cNvContentPartPr/>
                <p14:nvPr/>
              </p14:nvContentPartPr>
              <p14:xfrm>
                <a:off x="1338370" y="3992489"/>
                <a:ext cx="63720" cy="65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0A03C78-11B6-914D-489B-E68AF4222E6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29730" y="3983489"/>
                  <a:ext cx="81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982469F-E8EA-E2B2-1A50-9DC10BB5FE01}"/>
                    </a:ext>
                  </a:extLst>
                </p14:cNvPr>
                <p14:cNvContentPartPr/>
                <p14:nvPr/>
              </p14:nvContentPartPr>
              <p14:xfrm>
                <a:off x="1621690" y="3879809"/>
                <a:ext cx="736560" cy="370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982469F-E8EA-E2B2-1A50-9DC10BB5FE0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613050" y="3870809"/>
                  <a:ext cx="7542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517287F-BBC3-7E20-CC10-91BE976D592F}"/>
                    </a:ext>
                  </a:extLst>
                </p14:cNvPr>
                <p14:cNvContentPartPr/>
                <p14:nvPr/>
              </p14:nvContentPartPr>
              <p14:xfrm>
                <a:off x="2493610" y="3922649"/>
                <a:ext cx="405720" cy="421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517287F-BBC3-7E20-CC10-91BE976D592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84970" y="3914009"/>
                  <a:ext cx="423360" cy="43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D478E87-7C3F-3526-5088-FD95223F9801}"/>
              </a:ext>
            </a:extLst>
          </p:cNvPr>
          <p:cNvGrpSpPr/>
          <p:nvPr/>
        </p:nvGrpSpPr>
        <p:grpSpPr>
          <a:xfrm>
            <a:off x="3204970" y="3850289"/>
            <a:ext cx="226800" cy="386280"/>
            <a:chOff x="3204970" y="3850289"/>
            <a:chExt cx="22680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2162FFA-0774-8E7B-3BC5-E5E7ADD82B0A}"/>
                    </a:ext>
                  </a:extLst>
                </p14:cNvPr>
                <p14:cNvContentPartPr/>
                <p14:nvPr/>
              </p14:nvContentPartPr>
              <p14:xfrm>
                <a:off x="3204970" y="3850289"/>
                <a:ext cx="56880" cy="386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2162FFA-0774-8E7B-3BC5-E5E7ADD82B0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95970" y="3841289"/>
                  <a:ext cx="745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590A9CF-6A14-A690-F742-8838AF00BE8F}"/>
                    </a:ext>
                  </a:extLst>
                </p14:cNvPr>
                <p14:cNvContentPartPr/>
                <p14:nvPr/>
              </p14:nvContentPartPr>
              <p14:xfrm>
                <a:off x="3293170" y="3939929"/>
                <a:ext cx="138600" cy="267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590A9CF-6A14-A690-F742-8838AF00BE8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284170" y="3930929"/>
                  <a:ext cx="15624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C37126C-BF42-AEC2-037C-AA10939C91B7}"/>
              </a:ext>
            </a:extLst>
          </p:cNvPr>
          <p:cNvGrpSpPr/>
          <p:nvPr/>
        </p:nvGrpSpPr>
        <p:grpSpPr>
          <a:xfrm>
            <a:off x="3759370" y="3983129"/>
            <a:ext cx="1366920" cy="335880"/>
            <a:chOff x="3759370" y="3983129"/>
            <a:chExt cx="136692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F9ED6F4-3AF7-C973-CF33-2E9DD8A12CEE}"/>
                    </a:ext>
                  </a:extLst>
                </p14:cNvPr>
                <p14:cNvContentPartPr/>
                <p14:nvPr/>
              </p14:nvContentPartPr>
              <p14:xfrm>
                <a:off x="3759370" y="3983129"/>
                <a:ext cx="141480" cy="194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F9ED6F4-3AF7-C973-CF33-2E9DD8A12CE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50730" y="3974129"/>
                  <a:ext cx="159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B358265-00E8-09D0-AEB1-D04677951D4E}"/>
                    </a:ext>
                  </a:extLst>
                </p14:cNvPr>
                <p14:cNvContentPartPr/>
                <p14:nvPr/>
              </p14:nvContentPartPr>
              <p14:xfrm>
                <a:off x="3969250" y="3985289"/>
                <a:ext cx="1157040" cy="333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B358265-00E8-09D0-AEB1-D04677951D4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60250" y="3976289"/>
                  <a:ext cx="1174680" cy="35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5B42D95-D7A6-6C5B-3AE9-00CB5A796E00}"/>
                  </a:ext>
                </a:extLst>
              </p14:cNvPr>
              <p14:cNvContentPartPr/>
              <p14:nvPr/>
            </p14:nvContentPartPr>
            <p14:xfrm>
              <a:off x="945250" y="4441769"/>
              <a:ext cx="971280" cy="287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5B42D95-D7A6-6C5B-3AE9-00CB5A796E0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36610" y="4433129"/>
                <a:ext cx="9889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2FFFA87-6091-C4B2-6E26-F7CD12FF31C9}"/>
                  </a:ext>
                </a:extLst>
              </p14:cNvPr>
              <p14:cNvContentPartPr/>
              <p14:nvPr/>
            </p14:nvContentPartPr>
            <p14:xfrm>
              <a:off x="9824290" y="4131809"/>
              <a:ext cx="20160" cy="205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2FFFA87-6091-C4B2-6E26-F7CD12FF31C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815290" y="4123169"/>
                <a:ext cx="378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B86CA9B-19B4-96E4-0839-62D44D014F86}"/>
                  </a:ext>
                </a:extLst>
              </p14:cNvPr>
              <p14:cNvContentPartPr/>
              <p14:nvPr/>
            </p14:nvContentPartPr>
            <p14:xfrm>
              <a:off x="2919850" y="4747769"/>
              <a:ext cx="90720" cy="1656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B86CA9B-19B4-96E4-0839-62D44D014F8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910850" y="4739129"/>
                <a:ext cx="10836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E11E665-30F7-554B-F656-BF663319F189}"/>
              </a:ext>
            </a:extLst>
          </p:cNvPr>
          <p:cNvGrpSpPr/>
          <p:nvPr/>
        </p:nvGrpSpPr>
        <p:grpSpPr>
          <a:xfrm>
            <a:off x="314890" y="4469849"/>
            <a:ext cx="5472360" cy="971640"/>
            <a:chOff x="314890" y="4469849"/>
            <a:chExt cx="5472360" cy="9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07A3373-E629-25AC-0FF7-771E7DCB1C35}"/>
                    </a:ext>
                  </a:extLst>
                </p14:cNvPr>
                <p14:cNvContentPartPr/>
                <p14:nvPr/>
              </p14:nvContentPartPr>
              <p14:xfrm>
                <a:off x="314890" y="4601609"/>
                <a:ext cx="342720" cy="147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07A3373-E629-25AC-0FF7-771E7DCB1C3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5890" y="4592609"/>
                  <a:ext cx="360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4976C40-58D1-F832-64F5-80CA4F635398}"/>
                    </a:ext>
                  </a:extLst>
                </p14:cNvPr>
                <p14:cNvContentPartPr/>
                <p14:nvPr/>
              </p14:nvContentPartPr>
              <p14:xfrm>
                <a:off x="393370" y="4538969"/>
                <a:ext cx="18360" cy="13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4976C40-58D1-F832-64F5-80CA4F63539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84730" y="4530329"/>
                  <a:ext cx="36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0008715-8242-A0E0-BF01-1276153CF790}"/>
                    </a:ext>
                  </a:extLst>
                </p14:cNvPr>
                <p14:cNvContentPartPr/>
                <p14:nvPr/>
              </p14:nvContentPartPr>
              <p14:xfrm>
                <a:off x="2199490" y="4472369"/>
                <a:ext cx="174600" cy="265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0008715-8242-A0E0-BF01-1276153CF79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90490" y="4463729"/>
                  <a:ext cx="192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63215B0-513E-B32E-BB00-037EBCE6574F}"/>
                    </a:ext>
                  </a:extLst>
                </p14:cNvPr>
                <p14:cNvContentPartPr/>
                <p14:nvPr/>
              </p14:nvContentPartPr>
              <p14:xfrm>
                <a:off x="2245570" y="4626809"/>
                <a:ext cx="149040" cy="23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63215B0-513E-B32E-BB00-037EBCE657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236570" y="4617809"/>
                  <a:ext cx="166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C6F8FFA-FCA7-8D02-06E9-8859BE8805A6}"/>
                    </a:ext>
                  </a:extLst>
                </p14:cNvPr>
                <p14:cNvContentPartPr/>
                <p14:nvPr/>
              </p14:nvContentPartPr>
              <p14:xfrm>
                <a:off x="2214610" y="4469849"/>
                <a:ext cx="182880" cy="16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C6F8FFA-FCA7-8D02-06E9-8859BE8805A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205970" y="4461209"/>
                  <a:ext cx="20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518AECE-B9DD-1CC5-F344-1CA2795D5393}"/>
                    </a:ext>
                  </a:extLst>
                </p14:cNvPr>
                <p14:cNvContentPartPr/>
                <p14:nvPr/>
              </p14:nvContentPartPr>
              <p14:xfrm>
                <a:off x="2466610" y="4692689"/>
                <a:ext cx="143280" cy="141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518AECE-B9DD-1CC5-F344-1CA2795D53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57610" y="4684049"/>
                  <a:ext cx="160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806C0FF-7CC4-AC0B-6098-F3FBA62141ED}"/>
                    </a:ext>
                  </a:extLst>
                </p14:cNvPr>
                <p14:cNvContentPartPr/>
                <p14:nvPr/>
              </p14:nvContentPartPr>
              <p14:xfrm>
                <a:off x="2465170" y="4740569"/>
                <a:ext cx="158760" cy="1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806C0FF-7CC4-AC0B-6098-F3FBA62141E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56530" y="4731929"/>
                  <a:ext cx="176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5D825DE-6990-CD9D-F587-EFA75501D711}"/>
                    </a:ext>
                  </a:extLst>
                </p14:cNvPr>
                <p14:cNvContentPartPr/>
                <p14:nvPr/>
              </p14:nvContentPartPr>
              <p14:xfrm>
                <a:off x="381850" y="4985729"/>
                <a:ext cx="421200" cy="297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5D825DE-6990-CD9D-F587-EFA75501D71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3210" y="4977089"/>
                  <a:ext cx="438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A233B5D-6D04-5552-101D-2BE8136389BD}"/>
                    </a:ext>
                  </a:extLst>
                </p14:cNvPr>
                <p14:cNvContentPartPr/>
                <p14:nvPr/>
              </p14:nvContentPartPr>
              <p14:xfrm>
                <a:off x="667690" y="5135849"/>
                <a:ext cx="200520" cy="13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A233B5D-6D04-5552-101D-2BE8136389B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9050" y="5126849"/>
                  <a:ext cx="218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AD88699-9D64-8883-0C86-5CED0741A23D}"/>
                    </a:ext>
                  </a:extLst>
                </p14:cNvPr>
                <p14:cNvContentPartPr/>
                <p14:nvPr/>
              </p14:nvContentPartPr>
              <p14:xfrm>
                <a:off x="1125610" y="5057369"/>
                <a:ext cx="155880" cy="239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AD88699-9D64-8883-0C86-5CED0741A23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6970" y="5048369"/>
                  <a:ext cx="1735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137E9E5-6883-8899-C99D-D24031C0B4AE}"/>
                    </a:ext>
                  </a:extLst>
                </p14:cNvPr>
                <p14:cNvContentPartPr/>
                <p14:nvPr/>
              </p14:nvContentPartPr>
              <p14:xfrm>
                <a:off x="1339450" y="4970249"/>
                <a:ext cx="70560" cy="178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137E9E5-6883-8899-C99D-D24031C0B4A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330450" y="4961609"/>
                  <a:ext cx="88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70E382F-4D0B-A1F3-A7D2-3A2627F42D8B}"/>
                    </a:ext>
                  </a:extLst>
                </p14:cNvPr>
                <p14:cNvContentPartPr/>
                <p14:nvPr/>
              </p14:nvContentPartPr>
              <p14:xfrm>
                <a:off x="1344850" y="4975649"/>
                <a:ext cx="97200" cy="135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70E382F-4D0B-A1F3-A7D2-3A2627F42D8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336210" y="4966649"/>
                  <a:ext cx="114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9706F00-6E51-1146-DF8E-4BEA1880747B}"/>
                    </a:ext>
                  </a:extLst>
                </p14:cNvPr>
                <p14:cNvContentPartPr/>
                <p14:nvPr/>
              </p14:nvContentPartPr>
              <p14:xfrm>
                <a:off x="1266370" y="4970969"/>
                <a:ext cx="213480" cy="61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9706F00-6E51-1146-DF8E-4BEA1880747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57730" y="4961969"/>
                  <a:ext cx="231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6D5F22B-AE8B-8EA3-9949-3363EABFD671}"/>
                    </a:ext>
                  </a:extLst>
                </p14:cNvPr>
                <p14:cNvContentPartPr/>
                <p14:nvPr/>
              </p14:nvContentPartPr>
              <p14:xfrm>
                <a:off x="1286890" y="5068529"/>
                <a:ext cx="184680" cy="25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6D5F22B-AE8B-8EA3-9949-3363EABFD67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278250" y="5059529"/>
                  <a:ext cx="202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A2B2A09-C12C-2DE9-AC24-119EBC83EBC1}"/>
                    </a:ext>
                  </a:extLst>
                </p14:cNvPr>
                <p14:cNvContentPartPr/>
                <p14:nvPr/>
              </p14:nvContentPartPr>
              <p14:xfrm>
                <a:off x="1649050" y="5003369"/>
                <a:ext cx="424800" cy="413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A2B2A09-C12C-2DE9-AC24-119EBC83EBC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640050" y="4994369"/>
                  <a:ext cx="4424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0C1BB6-DE43-B281-CCF7-51A703DCA16F}"/>
                    </a:ext>
                  </a:extLst>
                </p14:cNvPr>
                <p14:cNvContentPartPr/>
                <p14:nvPr/>
              </p14:nvContentPartPr>
              <p14:xfrm>
                <a:off x="2290210" y="4983209"/>
                <a:ext cx="152640" cy="284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0C1BB6-DE43-B281-CCF7-51A703DCA16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81210" y="4974569"/>
                  <a:ext cx="170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94DED4F-4BDF-3BCC-B6E6-7DD6185581B3}"/>
                    </a:ext>
                  </a:extLst>
                </p14:cNvPr>
                <p14:cNvContentPartPr/>
                <p14:nvPr/>
              </p14:nvContentPartPr>
              <p14:xfrm>
                <a:off x="2620330" y="5120369"/>
                <a:ext cx="188280" cy="108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94DED4F-4BDF-3BCC-B6E6-7DD6185581B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11330" y="5111729"/>
                  <a:ext cx="205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43530B7-23C5-8245-3421-6E5C3D6CF8BD}"/>
                    </a:ext>
                  </a:extLst>
                </p14:cNvPr>
                <p14:cNvContentPartPr/>
                <p14:nvPr/>
              </p14:nvContentPartPr>
              <p14:xfrm>
                <a:off x="2910130" y="5124689"/>
                <a:ext cx="1173960" cy="316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43530B7-23C5-8245-3421-6E5C3D6CF8B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01130" y="5116049"/>
                  <a:ext cx="11916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C228C41-0261-0595-89AA-FC1512E5DBC0}"/>
                    </a:ext>
                  </a:extLst>
                </p14:cNvPr>
                <p14:cNvContentPartPr/>
                <p14:nvPr/>
              </p14:nvContentPartPr>
              <p14:xfrm>
                <a:off x="4225210" y="5104889"/>
                <a:ext cx="380880" cy="136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C228C41-0261-0595-89AA-FC1512E5DBC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216210" y="5096249"/>
                  <a:ext cx="398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448E0E2-7C29-51FB-9723-AE6D19A14924}"/>
                    </a:ext>
                  </a:extLst>
                </p14:cNvPr>
                <p14:cNvContentPartPr/>
                <p14:nvPr/>
              </p14:nvContentPartPr>
              <p14:xfrm>
                <a:off x="4382890" y="4985369"/>
                <a:ext cx="54360" cy="12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448E0E2-7C29-51FB-9723-AE6D19A1492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373890" y="4976369"/>
                  <a:ext cx="72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BE43BCA-A71B-D2FB-6201-9B1EE4ED2EC2}"/>
                    </a:ext>
                  </a:extLst>
                </p14:cNvPr>
                <p14:cNvContentPartPr/>
                <p14:nvPr/>
              </p14:nvContentPartPr>
              <p14:xfrm>
                <a:off x="4879690" y="4837049"/>
                <a:ext cx="907560" cy="370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BE43BCA-A71B-D2FB-6201-9B1EE4ED2EC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871050" y="4828049"/>
                  <a:ext cx="92520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F1B17E3-F021-9010-F2E1-FC16C6EF5B29}"/>
              </a:ext>
            </a:extLst>
          </p:cNvPr>
          <p:cNvGrpSpPr/>
          <p:nvPr/>
        </p:nvGrpSpPr>
        <p:grpSpPr>
          <a:xfrm>
            <a:off x="388690" y="5464169"/>
            <a:ext cx="758160" cy="331200"/>
            <a:chOff x="388690" y="5464169"/>
            <a:chExt cx="75816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68B72FA-96E1-1D04-C66E-FA5A9F0F0DFB}"/>
                    </a:ext>
                  </a:extLst>
                </p14:cNvPr>
                <p14:cNvContentPartPr/>
                <p14:nvPr/>
              </p14:nvContentPartPr>
              <p14:xfrm>
                <a:off x="419290" y="5582249"/>
                <a:ext cx="129960" cy="213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68B72FA-96E1-1D04-C66E-FA5A9F0F0DF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0650" y="5573249"/>
                  <a:ext cx="147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6986DEF-73EF-0A88-CC49-E28C197302F5}"/>
                    </a:ext>
                  </a:extLst>
                </p14:cNvPr>
                <p14:cNvContentPartPr/>
                <p14:nvPr/>
              </p14:nvContentPartPr>
              <p14:xfrm>
                <a:off x="388690" y="5642729"/>
                <a:ext cx="234720" cy="13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6986DEF-73EF-0A88-CC49-E28C197302F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80050" y="5633729"/>
                  <a:ext cx="252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921197A-536C-284B-5048-BE135A863ECF}"/>
                    </a:ext>
                  </a:extLst>
                </p14:cNvPr>
                <p14:cNvContentPartPr/>
                <p14:nvPr/>
              </p14:nvContentPartPr>
              <p14:xfrm>
                <a:off x="674530" y="5464169"/>
                <a:ext cx="115920" cy="288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921197A-536C-284B-5048-BE135A863EC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5530" y="5455529"/>
                  <a:ext cx="133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531BBD0-D960-023C-8A17-57EF9F304AAD}"/>
                    </a:ext>
                  </a:extLst>
                </p14:cNvPr>
                <p14:cNvContentPartPr/>
                <p14:nvPr/>
              </p14:nvContentPartPr>
              <p14:xfrm>
                <a:off x="863170" y="5664689"/>
                <a:ext cx="106560" cy="115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531BBD0-D960-023C-8A17-57EF9F304AA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54530" y="5656049"/>
                  <a:ext cx="124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0DDA99E-3370-D2CB-68DB-BA3135F0B29F}"/>
                    </a:ext>
                  </a:extLst>
                </p14:cNvPr>
                <p14:cNvContentPartPr/>
                <p14:nvPr/>
              </p14:nvContentPartPr>
              <p14:xfrm>
                <a:off x="1014730" y="5687009"/>
                <a:ext cx="132120" cy="47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0DDA99E-3370-D2CB-68DB-BA3135F0B29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06090" y="5678009"/>
                  <a:ext cx="14976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0805412-4480-BBA3-6429-09E3E839B8E3}"/>
              </a:ext>
            </a:extLst>
          </p:cNvPr>
          <p:cNvGrpSpPr/>
          <p:nvPr/>
        </p:nvGrpSpPr>
        <p:grpSpPr>
          <a:xfrm>
            <a:off x="1523410" y="5481809"/>
            <a:ext cx="713880" cy="385200"/>
            <a:chOff x="1523410" y="5481809"/>
            <a:chExt cx="71388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C162DCE-4374-991F-EFCE-D290820FD7D5}"/>
                    </a:ext>
                  </a:extLst>
                </p14:cNvPr>
                <p14:cNvContentPartPr/>
                <p14:nvPr/>
              </p14:nvContentPartPr>
              <p14:xfrm>
                <a:off x="1523410" y="5522129"/>
                <a:ext cx="168480" cy="279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C162DCE-4374-991F-EFCE-D290820FD7D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514410" y="5513129"/>
                  <a:ext cx="186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CE3C174-CBDA-42C0-06F1-3624D80525E1}"/>
                    </a:ext>
                  </a:extLst>
                </p14:cNvPr>
                <p14:cNvContentPartPr/>
                <p14:nvPr/>
              </p14:nvContentPartPr>
              <p14:xfrm>
                <a:off x="1753090" y="5750369"/>
                <a:ext cx="74880" cy="116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CE3C174-CBDA-42C0-06F1-3624D80525E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744090" y="5741369"/>
                  <a:ext cx="92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192EA1D-4DE0-29FA-E7B6-89901EB33E33}"/>
                    </a:ext>
                  </a:extLst>
                </p14:cNvPr>
                <p14:cNvContentPartPr/>
                <p14:nvPr/>
              </p14:nvContentPartPr>
              <p14:xfrm>
                <a:off x="2001490" y="5481809"/>
                <a:ext cx="235800" cy="215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192EA1D-4DE0-29FA-E7B6-89901EB33E3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992490" y="5473169"/>
                  <a:ext cx="25344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BD2142D-FAC0-2C3C-7DD5-699471A1FED8}"/>
              </a:ext>
            </a:extLst>
          </p:cNvPr>
          <p:cNvGrpSpPr/>
          <p:nvPr/>
        </p:nvGrpSpPr>
        <p:grpSpPr>
          <a:xfrm>
            <a:off x="2296690" y="5460209"/>
            <a:ext cx="2934000" cy="437760"/>
            <a:chOff x="2296690" y="5460209"/>
            <a:chExt cx="293400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EB9ABE1-FFB2-1249-AFF5-373D1A55AFFB}"/>
                    </a:ext>
                  </a:extLst>
                </p14:cNvPr>
                <p14:cNvContentPartPr/>
                <p14:nvPr/>
              </p14:nvContentPartPr>
              <p14:xfrm>
                <a:off x="2296690" y="5707169"/>
                <a:ext cx="70560" cy="166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EB9ABE1-FFB2-1249-AFF5-373D1A55AFF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288050" y="5698169"/>
                  <a:ext cx="88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136F7F7-98E9-A9CA-E393-53D286E10BF9}"/>
                    </a:ext>
                  </a:extLst>
                </p14:cNvPr>
                <p14:cNvContentPartPr/>
                <p14:nvPr/>
              </p14:nvContentPartPr>
              <p14:xfrm>
                <a:off x="2448610" y="5460209"/>
                <a:ext cx="474480" cy="289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136F7F7-98E9-A9CA-E393-53D286E10BF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439970" y="5451569"/>
                  <a:ext cx="4921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6FFB844-D7F3-6009-F53F-CECD06CEE20F}"/>
                    </a:ext>
                  </a:extLst>
                </p14:cNvPr>
                <p14:cNvContentPartPr/>
                <p14:nvPr/>
              </p14:nvContentPartPr>
              <p14:xfrm>
                <a:off x="3184810" y="5523929"/>
                <a:ext cx="748440" cy="374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6FFB844-D7F3-6009-F53F-CECD06CEE20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176170" y="5515289"/>
                  <a:ext cx="7660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D32F58A-4B17-7B48-BDFE-3973EB75A637}"/>
                    </a:ext>
                  </a:extLst>
                </p14:cNvPr>
                <p14:cNvContentPartPr/>
                <p14:nvPr/>
              </p14:nvContentPartPr>
              <p14:xfrm>
                <a:off x="3952330" y="5570009"/>
                <a:ext cx="446760" cy="124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D32F58A-4B17-7B48-BDFE-3973EB75A63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943690" y="5561369"/>
                  <a:ext cx="464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D390CAD-3764-83CC-7E53-A5FE553F7126}"/>
                    </a:ext>
                  </a:extLst>
                </p14:cNvPr>
                <p14:cNvContentPartPr/>
                <p14:nvPr/>
              </p14:nvContentPartPr>
              <p14:xfrm>
                <a:off x="4622650" y="5555249"/>
                <a:ext cx="608040" cy="128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D390CAD-3764-83CC-7E53-A5FE553F712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614010" y="5546249"/>
                  <a:ext cx="62568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9E496E0-8298-272F-469A-1A60F33FA961}"/>
              </a:ext>
            </a:extLst>
          </p:cNvPr>
          <p:cNvGrpSpPr/>
          <p:nvPr/>
        </p:nvGrpSpPr>
        <p:grpSpPr>
          <a:xfrm>
            <a:off x="438730" y="5960969"/>
            <a:ext cx="2376360" cy="395280"/>
            <a:chOff x="438730" y="5960969"/>
            <a:chExt cx="237636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EF3B3DB-1213-1916-ED41-A9E8ADE0E521}"/>
                    </a:ext>
                  </a:extLst>
                </p14:cNvPr>
                <p14:cNvContentPartPr/>
                <p14:nvPr/>
              </p14:nvContentPartPr>
              <p14:xfrm>
                <a:off x="438730" y="6165809"/>
                <a:ext cx="1062000" cy="19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EF3B3DB-1213-1916-ED41-A9E8ADE0E52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30090" y="6156809"/>
                  <a:ext cx="1079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18D2142-B93E-5A38-2F87-D029196DA64F}"/>
                    </a:ext>
                  </a:extLst>
                </p14:cNvPr>
                <p14:cNvContentPartPr/>
                <p14:nvPr/>
              </p14:nvContentPartPr>
              <p14:xfrm>
                <a:off x="1678210" y="5960969"/>
                <a:ext cx="524880" cy="372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18D2142-B93E-5A38-2F87-D029196DA64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69210" y="5952329"/>
                  <a:ext cx="5425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9EC49B4-735B-234D-643E-F565C3F40E20}"/>
                    </a:ext>
                  </a:extLst>
                </p14:cNvPr>
                <p14:cNvContentPartPr/>
                <p14:nvPr/>
              </p14:nvContentPartPr>
              <p14:xfrm>
                <a:off x="2039290" y="6103169"/>
                <a:ext cx="309600" cy="39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9EC49B4-735B-234D-643E-F565C3F40E2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030650" y="6094169"/>
                  <a:ext cx="327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2C39332-5BC8-428E-3008-D0E46A545A03}"/>
                    </a:ext>
                  </a:extLst>
                </p14:cNvPr>
                <p14:cNvContentPartPr/>
                <p14:nvPr/>
              </p14:nvContentPartPr>
              <p14:xfrm>
                <a:off x="2597290" y="5973209"/>
                <a:ext cx="15480" cy="361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2C39332-5BC8-428E-3008-D0E46A545A0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588650" y="5964209"/>
                  <a:ext cx="331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92E1B2F-847D-6865-EF9A-21BAD15D2D1E}"/>
                    </a:ext>
                  </a:extLst>
                </p14:cNvPr>
                <p14:cNvContentPartPr/>
                <p14:nvPr/>
              </p14:nvContentPartPr>
              <p14:xfrm>
                <a:off x="2650210" y="6029369"/>
                <a:ext cx="164880" cy="285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92E1B2F-847D-6865-EF9A-21BAD15D2D1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641210" y="6020729"/>
                  <a:ext cx="18252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0DFDDDA-132C-ADDA-52B2-80C4C1974AE9}"/>
              </a:ext>
            </a:extLst>
          </p:cNvPr>
          <p:cNvGrpSpPr/>
          <p:nvPr/>
        </p:nvGrpSpPr>
        <p:grpSpPr>
          <a:xfrm>
            <a:off x="3109930" y="5912009"/>
            <a:ext cx="2896200" cy="559080"/>
            <a:chOff x="3109930" y="5912009"/>
            <a:chExt cx="289620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1E198EE-5209-06A0-DCAC-D9965B7C8C2F}"/>
                    </a:ext>
                  </a:extLst>
                </p14:cNvPr>
                <p14:cNvContentPartPr/>
                <p14:nvPr/>
              </p14:nvContentPartPr>
              <p14:xfrm>
                <a:off x="3109930" y="5933969"/>
                <a:ext cx="1248840" cy="537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1E198EE-5209-06A0-DCAC-D9965B7C8C2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101290" y="5925329"/>
                  <a:ext cx="126648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2CE4DF4-EEF8-F73A-A3AC-5B8DDE5B8098}"/>
                    </a:ext>
                  </a:extLst>
                </p14:cNvPr>
                <p14:cNvContentPartPr/>
                <p14:nvPr/>
              </p14:nvContentPartPr>
              <p14:xfrm>
                <a:off x="3635170" y="6035489"/>
                <a:ext cx="502200" cy="103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2CE4DF4-EEF8-F73A-A3AC-5B8DDE5B809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626170" y="6026849"/>
                  <a:ext cx="519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6554471-454A-2EA8-DC3C-BAEA825BCFF2}"/>
                    </a:ext>
                  </a:extLst>
                </p14:cNvPr>
                <p14:cNvContentPartPr/>
                <p14:nvPr/>
              </p14:nvContentPartPr>
              <p14:xfrm>
                <a:off x="4638130" y="5912009"/>
                <a:ext cx="1209960" cy="396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6554471-454A-2EA8-DC3C-BAEA825BCFF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29490" y="5903369"/>
                  <a:ext cx="12276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248949E-84C1-697F-528D-92CEBFFBF4C6}"/>
                    </a:ext>
                  </a:extLst>
                </p14:cNvPr>
                <p14:cNvContentPartPr/>
                <p14:nvPr/>
              </p14:nvContentPartPr>
              <p14:xfrm>
                <a:off x="5658370" y="6065369"/>
                <a:ext cx="347760" cy="13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248949E-84C1-697F-528D-92CEBFFBF4C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649730" y="6056729"/>
                  <a:ext cx="36540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23440324-752B-435E-FB0A-4E9C19B4246F}"/>
                  </a:ext>
                </a:extLst>
              </p14:cNvPr>
              <p14:cNvContentPartPr/>
              <p14:nvPr/>
            </p14:nvContentPartPr>
            <p14:xfrm>
              <a:off x="7648810" y="5021369"/>
              <a:ext cx="756720" cy="3315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23440324-752B-435E-FB0A-4E9C19B4246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640170" y="5012369"/>
                <a:ext cx="774360" cy="34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59D97B7-E255-C1C5-A785-42A3C02609AC}"/>
              </a:ext>
            </a:extLst>
          </p:cNvPr>
          <p:cNvGrpSpPr/>
          <p:nvPr/>
        </p:nvGrpSpPr>
        <p:grpSpPr>
          <a:xfrm>
            <a:off x="7442170" y="5254289"/>
            <a:ext cx="2084760" cy="1516320"/>
            <a:chOff x="7442170" y="5254289"/>
            <a:chExt cx="2084760" cy="15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5F355EE-B3DD-B0DF-D3FA-D659F6D68EDF}"/>
                    </a:ext>
                  </a:extLst>
                </p14:cNvPr>
                <p14:cNvContentPartPr/>
                <p14:nvPr/>
              </p14:nvContentPartPr>
              <p14:xfrm>
                <a:off x="7814050" y="5357969"/>
                <a:ext cx="131040" cy="981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5F355EE-B3DD-B0DF-D3FA-D659F6D68ED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05410" y="5349329"/>
                  <a:ext cx="148680" cy="9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3D3C62F-C508-872E-A0DE-E1004756083E}"/>
                    </a:ext>
                  </a:extLst>
                </p14:cNvPr>
                <p14:cNvContentPartPr/>
                <p14:nvPr/>
              </p14:nvContentPartPr>
              <p14:xfrm>
                <a:off x="7834930" y="5254289"/>
                <a:ext cx="124560" cy="197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3D3C62F-C508-872E-A0DE-E1004756083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25930" y="5245649"/>
                  <a:ext cx="142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F223088-A113-A287-9068-95DE238C5621}"/>
                    </a:ext>
                  </a:extLst>
                </p14:cNvPr>
                <p14:cNvContentPartPr/>
                <p14:nvPr/>
              </p14:nvContentPartPr>
              <p14:xfrm>
                <a:off x="7442170" y="6374609"/>
                <a:ext cx="294480" cy="309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F223088-A113-A287-9068-95DE238C562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433170" y="6365969"/>
                  <a:ext cx="3121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AD13448-5D7A-6FDC-1454-E76AD4A8FDCE}"/>
                    </a:ext>
                  </a:extLst>
                </p14:cNvPr>
                <p14:cNvContentPartPr/>
                <p14:nvPr/>
              </p14:nvContentPartPr>
              <p14:xfrm>
                <a:off x="7850050" y="6541649"/>
                <a:ext cx="144000" cy="11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AD13448-5D7A-6FDC-1454-E76AD4A8FDC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41050" y="6532649"/>
                  <a:ext cx="161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1A4AB80-57EE-6B60-C97C-19272721AEAC}"/>
                    </a:ext>
                  </a:extLst>
                </p14:cNvPr>
                <p14:cNvContentPartPr/>
                <p14:nvPr/>
              </p14:nvContentPartPr>
              <p14:xfrm>
                <a:off x="8127970" y="6225209"/>
                <a:ext cx="781920" cy="545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1A4AB80-57EE-6B60-C97C-19272721AEA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19330" y="6216209"/>
                  <a:ext cx="79956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6890835-CABA-9648-A75E-43C72069C983}"/>
                    </a:ext>
                  </a:extLst>
                </p14:cNvPr>
                <p14:cNvContentPartPr/>
                <p14:nvPr/>
              </p14:nvContentPartPr>
              <p14:xfrm>
                <a:off x="8813050" y="6417809"/>
                <a:ext cx="179640" cy="43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6890835-CABA-9648-A75E-43C72069C98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804410" y="6408809"/>
                  <a:ext cx="197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0427915-6DA0-A655-866E-7E48248FADA6}"/>
                    </a:ext>
                  </a:extLst>
                </p14:cNvPr>
                <p14:cNvContentPartPr/>
                <p14:nvPr/>
              </p14:nvContentPartPr>
              <p14:xfrm>
                <a:off x="8854810" y="6519329"/>
                <a:ext cx="672120" cy="143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0427915-6DA0-A655-866E-7E48248FADA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845810" y="6510689"/>
                  <a:ext cx="689760" cy="16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42168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64C706-AD05-3C7D-A9EE-53634A52C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9" t="47360" r="-11469"/>
          <a:stretch/>
        </p:blipFill>
        <p:spPr>
          <a:xfrm>
            <a:off x="6843586" y="3941575"/>
            <a:ext cx="6041313" cy="29164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2C67255-D129-202D-5F74-1C9580950D9E}"/>
              </a:ext>
            </a:extLst>
          </p:cNvPr>
          <p:cNvGrpSpPr/>
          <p:nvPr/>
        </p:nvGrpSpPr>
        <p:grpSpPr>
          <a:xfrm>
            <a:off x="328398" y="145069"/>
            <a:ext cx="393480" cy="433800"/>
            <a:chOff x="328398" y="145069"/>
            <a:chExt cx="39348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C2F7A2D-D4A5-DF82-498D-E06728A39AD3}"/>
                    </a:ext>
                  </a:extLst>
                </p14:cNvPr>
                <p14:cNvContentPartPr/>
                <p14:nvPr/>
              </p14:nvContentPartPr>
              <p14:xfrm>
                <a:off x="328398" y="153349"/>
                <a:ext cx="167040" cy="251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C2F7A2D-D4A5-DF82-498D-E06728A39A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9398" y="144349"/>
                  <a:ext cx="184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B06B570-1FEA-563E-369B-7A877F8BD860}"/>
                    </a:ext>
                  </a:extLst>
                </p14:cNvPr>
                <p14:cNvContentPartPr/>
                <p14:nvPr/>
              </p14:nvContentPartPr>
              <p14:xfrm>
                <a:off x="383478" y="145069"/>
                <a:ext cx="144000" cy="23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B06B570-1FEA-563E-369B-7A877F8BD86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478" y="136069"/>
                  <a:ext cx="161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9F5035E-B424-C96C-31F6-72E9FE501A27}"/>
                    </a:ext>
                  </a:extLst>
                </p14:cNvPr>
                <p14:cNvContentPartPr/>
                <p14:nvPr/>
              </p14:nvContentPartPr>
              <p14:xfrm>
                <a:off x="541158" y="160189"/>
                <a:ext cx="180720" cy="418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9F5035E-B424-C96C-31F6-72E9FE501A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2158" y="151189"/>
                  <a:ext cx="19836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CCAD25-3492-67EA-38C4-F6ADCBC0E039}"/>
              </a:ext>
            </a:extLst>
          </p:cNvPr>
          <p:cNvGrpSpPr/>
          <p:nvPr/>
        </p:nvGrpSpPr>
        <p:grpSpPr>
          <a:xfrm>
            <a:off x="1053078" y="102589"/>
            <a:ext cx="433440" cy="302760"/>
            <a:chOff x="1053078" y="102589"/>
            <a:chExt cx="43344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D0DB3B4-D1CC-1D12-C2E5-B6C60D92792A}"/>
                    </a:ext>
                  </a:extLst>
                </p14:cNvPr>
                <p14:cNvContentPartPr/>
                <p14:nvPr/>
              </p14:nvContentPartPr>
              <p14:xfrm>
                <a:off x="1053078" y="164149"/>
                <a:ext cx="184320" cy="241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D0DB3B4-D1CC-1D12-C2E5-B6C60D9279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44438" y="155149"/>
                  <a:ext cx="201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4922B61-904D-CC6D-157B-F0056B59E553}"/>
                    </a:ext>
                  </a:extLst>
                </p14:cNvPr>
                <p14:cNvContentPartPr/>
                <p14:nvPr/>
              </p14:nvContentPartPr>
              <p14:xfrm>
                <a:off x="1305078" y="104029"/>
                <a:ext cx="112320" cy="129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4922B61-904D-CC6D-157B-F0056B59E55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96078" y="95029"/>
                  <a:ext cx="129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19DC4B-C93B-0884-D438-5562C4672680}"/>
                    </a:ext>
                  </a:extLst>
                </p14:cNvPr>
                <p14:cNvContentPartPr/>
                <p14:nvPr/>
              </p14:nvContentPartPr>
              <p14:xfrm>
                <a:off x="1272678" y="112669"/>
                <a:ext cx="207000" cy="169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19DC4B-C93B-0884-D438-5562C467268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64038" y="103669"/>
                  <a:ext cx="224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52EEE3E-09BD-54DB-E3C1-FBC18AFF97E9}"/>
                    </a:ext>
                  </a:extLst>
                </p14:cNvPr>
                <p14:cNvContentPartPr/>
                <p14:nvPr/>
              </p14:nvContentPartPr>
              <p14:xfrm>
                <a:off x="1358718" y="102589"/>
                <a:ext cx="30960" cy="200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52EEE3E-09BD-54DB-E3C1-FBC18AFF97E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49718" y="93589"/>
                  <a:ext cx="48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D8120BE-0CD3-A98B-9AC4-74D76C9CEB03}"/>
                    </a:ext>
                  </a:extLst>
                </p14:cNvPr>
                <p14:cNvContentPartPr/>
                <p14:nvPr/>
              </p14:nvContentPartPr>
              <p14:xfrm>
                <a:off x="1282398" y="173509"/>
                <a:ext cx="204120" cy="36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D8120BE-0CD3-A98B-9AC4-74D76C9CEB0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73758" y="164509"/>
                  <a:ext cx="2217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C45334-758B-8E2B-F4E9-5B197CEA5C03}"/>
                  </a:ext>
                </a:extLst>
              </p14:cNvPr>
              <p14:cNvContentPartPr/>
              <p14:nvPr/>
            </p14:nvContentPartPr>
            <p14:xfrm>
              <a:off x="1722678" y="145789"/>
              <a:ext cx="389520" cy="374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C45334-758B-8E2B-F4E9-5B197CEA5C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13678" y="136789"/>
                <a:ext cx="407160" cy="39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7D066F7-9BD0-4050-48CB-A0B9228AB717}"/>
              </a:ext>
            </a:extLst>
          </p:cNvPr>
          <p:cNvGrpSpPr/>
          <p:nvPr/>
        </p:nvGrpSpPr>
        <p:grpSpPr>
          <a:xfrm>
            <a:off x="2319558" y="78109"/>
            <a:ext cx="3306240" cy="345600"/>
            <a:chOff x="2319558" y="78109"/>
            <a:chExt cx="330624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EBFD6C-11F5-EBA3-162D-BFCB27DCD775}"/>
                    </a:ext>
                  </a:extLst>
                </p14:cNvPr>
                <p14:cNvContentPartPr/>
                <p14:nvPr/>
              </p14:nvContentPartPr>
              <p14:xfrm>
                <a:off x="2319558" y="223909"/>
                <a:ext cx="1414080" cy="199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EBFD6C-11F5-EBA3-162D-BFCB27DCD77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10918" y="214909"/>
                  <a:ext cx="1431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541AF3B-3037-0FCA-39ED-D87B9C8A47B1}"/>
                    </a:ext>
                  </a:extLst>
                </p14:cNvPr>
                <p14:cNvContentPartPr/>
                <p14:nvPr/>
              </p14:nvContentPartPr>
              <p14:xfrm>
                <a:off x="3011838" y="143269"/>
                <a:ext cx="20520" cy="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541AF3B-3037-0FCA-39ED-D87B9C8A47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02838" y="134269"/>
                  <a:ext cx="38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84ABEE-2D98-780E-20F8-77B651756A89}"/>
                    </a:ext>
                  </a:extLst>
                </p14:cNvPr>
                <p14:cNvContentPartPr/>
                <p14:nvPr/>
              </p14:nvContentPartPr>
              <p14:xfrm>
                <a:off x="2682798" y="78109"/>
                <a:ext cx="40320" cy="18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84ABEE-2D98-780E-20F8-77B651756A8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74158" y="69469"/>
                  <a:ext cx="57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FEDEB1-A927-A50E-E825-BA0C971AB800}"/>
                    </a:ext>
                  </a:extLst>
                </p14:cNvPr>
                <p14:cNvContentPartPr/>
                <p14:nvPr/>
              </p14:nvContentPartPr>
              <p14:xfrm>
                <a:off x="4024158" y="208789"/>
                <a:ext cx="297360" cy="167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FEDEB1-A927-A50E-E825-BA0C971AB80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15518" y="199789"/>
                  <a:ext cx="315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2A21CF-24F0-5892-4626-5A587FA56B61}"/>
                    </a:ext>
                  </a:extLst>
                </p14:cNvPr>
                <p14:cNvContentPartPr/>
                <p14:nvPr/>
              </p14:nvContentPartPr>
              <p14:xfrm>
                <a:off x="4213878" y="205189"/>
                <a:ext cx="210600" cy="18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2A21CF-24F0-5892-4626-5A587FA56B6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04878" y="196189"/>
                  <a:ext cx="228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53D9D87-E4D2-EDF3-2F0D-EE5CDF09B067}"/>
                    </a:ext>
                  </a:extLst>
                </p14:cNvPr>
                <p14:cNvContentPartPr/>
                <p14:nvPr/>
              </p14:nvContentPartPr>
              <p14:xfrm>
                <a:off x="4488198" y="123469"/>
                <a:ext cx="1137600" cy="253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53D9D87-E4D2-EDF3-2F0D-EE5CDF09B06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79198" y="114469"/>
                  <a:ext cx="1155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C8231B1-9ED0-2811-5443-570480E26F71}"/>
                    </a:ext>
                  </a:extLst>
                </p14:cNvPr>
                <p14:cNvContentPartPr/>
                <p14:nvPr/>
              </p14:nvContentPartPr>
              <p14:xfrm>
                <a:off x="5274078" y="167029"/>
                <a:ext cx="51120" cy="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C8231B1-9ED0-2811-5443-570480E26F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65438" y="158389"/>
                  <a:ext cx="68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33624BC-63B4-AAC0-8C5E-2E4012B08461}"/>
                    </a:ext>
                  </a:extLst>
                </p14:cNvPr>
                <p14:cNvContentPartPr/>
                <p14:nvPr/>
              </p14:nvContentPartPr>
              <p14:xfrm>
                <a:off x="5068158" y="162349"/>
                <a:ext cx="211320" cy="50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33624BC-63B4-AAC0-8C5E-2E4012B084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59518" y="153349"/>
                  <a:ext cx="228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532FD4-DE03-FB5D-A8F5-4529B54CE334}"/>
                    </a:ext>
                  </a:extLst>
                </p14:cNvPr>
                <p14:cNvContentPartPr/>
                <p14:nvPr/>
              </p14:nvContentPartPr>
              <p14:xfrm>
                <a:off x="4762878" y="174589"/>
                <a:ext cx="171360" cy="63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532FD4-DE03-FB5D-A8F5-4529B54CE33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53878" y="165589"/>
                  <a:ext cx="18900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B452E7-9F14-DD5F-82AD-07D3ACF04B28}"/>
              </a:ext>
            </a:extLst>
          </p:cNvPr>
          <p:cNvGrpSpPr/>
          <p:nvPr/>
        </p:nvGrpSpPr>
        <p:grpSpPr>
          <a:xfrm>
            <a:off x="5941878" y="120949"/>
            <a:ext cx="1342440" cy="276480"/>
            <a:chOff x="5941878" y="120949"/>
            <a:chExt cx="134244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D1204FE-A95D-AA2D-4655-E3C0419C51E2}"/>
                    </a:ext>
                  </a:extLst>
                </p14:cNvPr>
                <p14:cNvContentPartPr/>
                <p14:nvPr/>
              </p14:nvContentPartPr>
              <p14:xfrm>
                <a:off x="5941878" y="128869"/>
                <a:ext cx="104040" cy="268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D1204FE-A95D-AA2D-4655-E3C0419C51E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33238" y="120229"/>
                  <a:ext cx="121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E8A454-C1CB-04DA-8AEA-243B6B85ADB1}"/>
                    </a:ext>
                  </a:extLst>
                </p14:cNvPr>
                <p14:cNvContentPartPr/>
                <p14:nvPr/>
              </p14:nvContentPartPr>
              <p14:xfrm>
                <a:off x="6083718" y="250549"/>
                <a:ext cx="153000" cy="140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E8A454-C1CB-04DA-8AEA-243B6B85AD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75078" y="241549"/>
                  <a:ext cx="170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B20526-F850-98BD-E7CA-7C0ECD8C7079}"/>
                    </a:ext>
                  </a:extLst>
                </p14:cNvPr>
                <p14:cNvContentPartPr/>
                <p14:nvPr/>
              </p14:nvContentPartPr>
              <p14:xfrm>
                <a:off x="6308358" y="120949"/>
                <a:ext cx="975960" cy="266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B20526-F850-98BD-E7CA-7C0ECD8C707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99718" y="112309"/>
                  <a:ext cx="99360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F8223E9-39E3-21F3-3973-A317A39C67E9}"/>
                  </a:ext>
                </a:extLst>
              </p14:cNvPr>
              <p14:cNvContentPartPr/>
              <p14:nvPr/>
            </p14:nvContentPartPr>
            <p14:xfrm>
              <a:off x="7487718" y="91069"/>
              <a:ext cx="1242360" cy="294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F8223E9-39E3-21F3-3973-A317A39C67E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79078" y="82429"/>
                <a:ext cx="1260000" cy="31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0F98C1F3-7B88-36EB-56AB-C25B708B299A}"/>
              </a:ext>
            </a:extLst>
          </p:cNvPr>
          <p:cNvGrpSpPr/>
          <p:nvPr/>
        </p:nvGrpSpPr>
        <p:grpSpPr>
          <a:xfrm>
            <a:off x="8885598" y="143269"/>
            <a:ext cx="1707840" cy="385560"/>
            <a:chOff x="8885598" y="143269"/>
            <a:chExt cx="170784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5D7A56-C929-FDE9-C8CC-69B04EB3D902}"/>
                    </a:ext>
                  </a:extLst>
                </p14:cNvPr>
                <p14:cNvContentPartPr/>
                <p14:nvPr/>
              </p14:nvContentPartPr>
              <p14:xfrm>
                <a:off x="8885598" y="171349"/>
                <a:ext cx="1528920" cy="255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5D7A56-C929-FDE9-C8CC-69B04EB3D90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76598" y="162709"/>
                  <a:ext cx="15465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4A2E8E-457F-0221-CC58-0F46903D5B8E}"/>
                    </a:ext>
                  </a:extLst>
                </p14:cNvPr>
                <p14:cNvContentPartPr/>
                <p14:nvPr/>
              </p14:nvContentPartPr>
              <p14:xfrm>
                <a:off x="10462398" y="143269"/>
                <a:ext cx="131040" cy="385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84A2E8E-457F-0221-CC58-0F46903D5B8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53758" y="134269"/>
                  <a:ext cx="14868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2F160B-7119-3EB8-F6AB-3B90A1BCB8D6}"/>
                  </a:ext>
                </a:extLst>
              </p14:cNvPr>
              <p14:cNvContentPartPr/>
              <p14:nvPr/>
            </p14:nvContentPartPr>
            <p14:xfrm>
              <a:off x="6125478" y="165589"/>
              <a:ext cx="4309200" cy="227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2F160B-7119-3EB8-F6AB-3B90A1BCB8D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89838" y="93589"/>
                <a:ext cx="43808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843E702-EF29-9553-E118-A5FD3D16A1C0}"/>
                  </a:ext>
                </a:extLst>
              </p14:cNvPr>
              <p14:cNvContentPartPr/>
              <p14:nvPr/>
            </p14:nvContentPartPr>
            <p14:xfrm>
              <a:off x="8900358" y="4104709"/>
              <a:ext cx="2976480" cy="473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843E702-EF29-9553-E118-A5FD3D16A1C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864358" y="4032709"/>
                <a:ext cx="304812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0962A6A-9888-C09C-F057-4BE6B3798764}"/>
                  </a:ext>
                </a:extLst>
              </p14:cNvPr>
              <p14:cNvContentPartPr/>
              <p14:nvPr/>
            </p14:nvContentPartPr>
            <p14:xfrm>
              <a:off x="11347278" y="4106149"/>
              <a:ext cx="661320" cy="48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0962A6A-9888-C09C-F057-4BE6B379876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311638" y="4034149"/>
                <a:ext cx="732960" cy="63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984FC346-92EF-B47B-0A44-AFE956BFB228}"/>
              </a:ext>
            </a:extLst>
          </p:cNvPr>
          <p:cNvGrpSpPr/>
          <p:nvPr/>
        </p:nvGrpSpPr>
        <p:grpSpPr>
          <a:xfrm>
            <a:off x="299598" y="706669"/>
            <a:ext cx="352440" cy="248040"/>
            <a:chOff x="299598" y="706669"/>
            <a:chExt cx="35244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D47B84-A526-C789-0664-89CE2584365F}"/>
                    </a:ext>
                  </a:extLst>
                </p14:cNvPr>
                <p14:cNvContentPartPr/>
                <p14:nvPr/>
              </p14:nvContentPartPr>
              <p14:xfrm>
                <a:off x="299598" y="806029"/>
                <a:ext cx="352440" cy="148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D47B84-A526-C789-0664-89CE2584365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0598" y="797029"/>
                  <a:ext cx="370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36CFD5D-CC6D-F26C-FBCE-495B005ACD8B}"/>
                    </a:ext>
                  </a:extLst>
                </p14:cNvPr>
                <p14:cNvContentPartPr/>
                <p14:nvPr/>
              </p14:nvContentPartPr>
              <p14:xfrm>
                <a:off x="452238" y="706669"/>
                <a:ext cx="13680" cy="21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36CFD5D-CC6D-F26C-FBCE-495B005ACD8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3238" y="698029"/>
                  <a:ext cx="3132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E30CA2D-6165-84CD-1D5D-C716E45A6FD5}"/>
                  </a:ext>
                </a:extLst>
              </p14:cNvPr>
              <p14:cNvContentPartPr/>
              <p14:nvPr/>
            </p14:nvContentPartPr>
            <p14:xfrm>
              <a:off x="949398" y="623509"/>
              <a:ext cx="899280" cy="291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E30CA2D-6165-84CD-1D5D-C716E45A6FD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40398" y="614869"/>
                <a:ext cx="91692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9A64FE6D-9560-7A80-8A00-54ED7A7AF720}"/>
              </a:ext>
            </a:extLst>
          </p:cNvPr>
          <p:cNvGrpSpPr/>
          <p:nvPr/>
        </p:nvGrpSpPr>
        <p:grpSpPr>
          <a:xfrm>
            <a:off x="2248278" y="660589"/>
            <a:ext cx="817200" cy="443520"/>
            <a:chOff x="2248278" y="660589"/>
            <a:chExt cx="81720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4307BED-D3E2-8268-A227-F50D145FD82F}"/>
                    </a:ext>
                  </a:extLst>
                </p14:cNvPr>
                <p14:cNvContentPartPr/>
                <p14:nvPr/>
              </p14:nvContentPartPr>
              <p14:xfrm>
                <a:off x="2248278" y="665629"/>
                <a:ext cx="191520" cy="258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4307BED-D3E2-8268-A227-F50D145FD82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239278" y="656989"/>
                  <a:ext cx="209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43CC808-32E6-4BBD-8992-AC86DA74BB83}"/>
                    </a:ext>
                  </a:extLst>
                </p14:cNvPr>
                <p14:cNvContentPartPr/>
                <p14:nvPr/>
              </p14:nvContentPartPr>
              <p14:xfrm>
                <a:off x="2287878" y="806389"/>
                <a:ext cx="145800" cy="39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43CC808-32E6-4BBD-8992-AC86DA74BB8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79238" y="797389"/>
                  <a:ext cx="163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655865-180B-59CE-E2FE-C0614D31966A}"/>
                    </a:ext>
                  </a:extLst>
                </p14:cNvPr>
                <p14:cNvContentPartPr/>
                <p14:nvPr/>
              </p14:nvContentPartPr>
              <p14:xfrm>
                <a:off x="2278518" y="660589"/>
                <a:ext cx="195480" cy="28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655865-180B-59CE-E2FE-C0614D3196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69878" y="651589"/>
                  <a:ext cx="213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6FC01FF-41C0-36B4-66A2-26FD706DC54A}"/>
                    </a:ext>
                  </a:extLst>
                </p14:cNvPr>
                <p14:cNvContentPartPr/>
                <p14:nvPr/>
              </p14:nvContentPartPr>
              <p14:xfrm>
                <a:off x="2549958" y="882709"/>
                <a:ext cx="176760" cy="172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6FC01FF-41C0-36B4-66A2-26FD706DC5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41318" y="874069"/>
                  <a:ext cx="194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28631A7-6696-0EA1-0740-2586EE2D1DBF}"/>
                    </a:ext>
                  </a:extLst>
                </p14:cNvPr>
                <p14:cNvContentPartPr/>
                <p14:nvPr/>
              </p14:nvContentPartPr>
              <p14:xfrm>
                <a:off x="2520438" y="993229"/>
                <a:ext cx="224280" cy="45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28631A7-6696-0EA1-0740-2586EE2D1DB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11438" y="984229"/>
                  <a:ext cx="241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BD4859E-BCD7-8B2C-860D-ADCF5BF1B30C}"/>
                    </a:ext>
                  </a:extLst>
                </p14:cNvPr>
                <p14:cNvContentPartPr/>
                <p14:nvPr/>
              </p14:nvContentPartPr>
              <p14:xfrm>
                <a:off x="2867118" y="889549"/>
                <a:ext cx="24120" cy="191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BD4859E-BCD7-8B2C-860D-ADCF5BF1B30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58478" y="880909"/>
                  <a:ext cx="41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E81946C-63EB-C4A7-9A5C-EEC62D0D4D32}"/>
                    </a:ext>
                  </a:extLst>
                </p14:cNvPr>
                <p14:cNvContentPartPr/>
                <p14:nvPr/>
              </p14:nvContentPartPr>
              <p14:xfrm>
                <a:off x="2797278" y="878029"/>
                <a:ext cx="268200" cy="226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E81946C-63EB-C4A7-9A5C-EEC62D0D4D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88278" y="869029"/>
                  <a:ext cx="28584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4C393EA-C84F-8E1F-4E9C-8C5A4E4234D7}"/>
              </a:ext>
            </a:extLst>
          </p:cNvPr>
          <p:cNvGrpSpPr/>
          <p:nvPr/>
        </p:nvGrpSpPr>
        <p:grpSpPr>
          <a:xfrm>
            <a:off x="3487758" y="626389"/>
            <a:ext cx="663120" cy="374400"/>
            <a:chOff x="3487758" y="626389"/>
            <a:chExt cx="66312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6B3C3DA-D18B-3C23-BEBC-299E32A7670C}"/>
                    </a:ext>
                  </a:extLst>
                </p14:cNvPr>
                <p14:cNvContentPartPr/>
                <p14:nvPr/>
              </p14:nvContentPartPr>
              <p14:xfrm>
                <a:off x="3487758" y="626389"/>
                <a:ext cx="663120" cy="374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6B3C3DA-D18B-3C23-BEBC-299E32A7670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78758" y="617389"/>
                  <a:ext cx="6807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060C0EF-2A47-C37F-9981-946D1DB16347}"/>
                    </a:ext>
                  </a:extLst>
                </p14:cNvPr>
                <p14:cNvContentPartPr/>
                <p14:nvPr/>
              </p14:nvContentPartPr>
              <p14:xfrm>
                <a:off x="3596118" y="702349"/>
                <a:ext cx="270720" cy="41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060C0EF-2A47-C37F-9981-946D1DB1634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87478" y="693709"/>
                  <a:ext cx="28836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32AE0AC-AEAC-A3C8-1544-180DBE9647A3}"/>
                  </a:ext>
                </a:extLst>
              </p14:cNvPr>
              <p14:cNvContentPartPr/>
              <p14:nvPr/>
            </p14:nvContentPartPr>
            <p14:xfrm>
              <a:off x="8859318" y="904309"/>
              <a:ext cx="33480" cy="7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32AE0AC-AEAC-A3C8-1544-180DBE9647A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850318" y="895718"/>
                <a:ext cx="51120" cy="2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F17EBD-0664-DD7A-17CF-FA9D9122A0D2}"/>
                  </a:ext>
                </a:extLst>
              </p14:cNvPr>
              <p14:cNvContentPartPr/>
              <p14:nvPr/>
            </p14:nvContentPartPr>
            <p14:xfrm>
              <a:off x="4356078" y="844189"/>
              <a:ext cx="336960" cy="165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8F17EBD-0664-DD7A-17CF-FA9D9122A0D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47438" y="835189"/>
                <a:ext cx="35460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6962A06D-C56F-7AAC-F0B0-23D75840A9A2}"/>
              </a:ext>
            </a:extLst>
          </p:cNvPr>
          <p:cNvGrpSpPr/>
          <p:nvPr/>
        </p:nvGrpSpPr>
        <p:grpSpPr>
          <a:xfrm>
            <a:off x="4947198" y="653389"/>
            <a:ext cx="1433880" cy="363600"/>
            <a:chOff x="4947198" y="653389"/>
            <a:chExt cx="143388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0095229-F5F6-2E33-E36A-9F91B31ECF2B}"/>
                    </a:ext>
                  </a:extLst>
                </p14:cNvPr>
                <p14:cNvContentPartPr/>
                <p14:nvPr/>
              </p14:nvContentPartPr>
              <p14:xfrm>
                <a:off x="4947198" y="653389"/>
                <a:ext cx="627120" cy="361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0095229-F5F6-2E33-E36A-9F91B31ECF2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38558" y="644749"/>
                  <a:ext cx="6447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EA68246-340B-E4AF-3B5D-7AABA9B0A0C3}"/>
                    </a:ext>
                  </a:extLst>
                </p14:cNvPr>
                <p14:cNvContentPartPr/>
                <p14:nvPr/>
              </p14:nvContentPartPr>
              <p14:xfrm>
                <a:off x="5451198" y="807469"/>
                <a:ext cx="211680" cy="23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EA68246-340B-E4AF-3B5D-7AABA9B0A0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42558" y="798469"/>
                  <a:ext cx="229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1ACB9A7-D32C-6E46-166F-DF71E8A3694C}"/>
                    </a:ext>
                  </a:extLst>
                </p14:cNvPr>
                <p14:cNvContentPartPr/>
                <p14:nvPr/>
              </p14:nvContentPartPr>
              <p14:xfrm>
                <a:off x="5621838" y="860029"/>
                <a:ext cx="759240" cy="156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1ACB9A7-D32C-6E46-166F-DF71E8A3694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13198" y="851389"/>
                  <a:ext cx="7768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3B00BA3-6C83-131A-89C3-D02D299EA2F7}"/>
              </a:ext>
            </a:extLst>
          </p:cNvPr>
          <p:cNvGrpSpPr/>
          <p:nvPr/>
        </p:nvGrpSpPr>
        <p:grpSpPr>
          <a:xfrm>
            <a:off x="6610758" y="442789"/>
            <a:ext cx="4926240" cy="695880"/>
            <a:chOff x="6610758" y="442789"/>
            <a:chExt cx="4926240" cy="69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621B0AC-55D9-BEC0-C769-D1BE6C3FA536}"/>
                    </a:ext>
                  </a:extLst>
                </p14:cNvPr>
                <p14:cNvContentPartPr/>
                <p14:nvPr/>
              </p14:nvContentPartPr>
              <p14:xfrm>
                <a:off x="6610758" y="586789"/>
                <a:ext cx="783000" cy="551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621B0AC-55D9-BEC0-C769-D1BE6C3FA53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01758" y="577789"/>
                  <a:ext cx="8006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5A63EC5-E602-3F13-F021-3CEC536B43F2}"/>
                    </a:ext>
                  </a:extLst>
                </p14:cNvPr>
                <p14:cNvContentPartPr/>
                <p14:nvPr/>
              </p14:nvContentPartPr>
              <p14:xfrm>
                <a:off x="7333998" y="788029"/>
                <a:ext cx="637560" cy="137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5A63EC5-E602-3F13-F021-3CEC536B43F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24998" y="779389"/>
                  <a:ext cx="655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29DF0A4-AD9C-2699-4FBC-8C81A3C033BD}"/>
                    </a:ext>
                  </a:extLst>
                </p14:cNvPr>
                <p14:cNvContentPartPr/>
                <p14:nvPr/>
              </p14:nvContentPartPr>
              <p14:xfrm>
                <a:off x="8193318" y="629989"/>
                <a:ext cx="380520" cy="478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29DF0A4-AD9C-2699-4FBC-8C81A3C033B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184678" y="620989"/>
                  <a:ext cx="3981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6211586-970E-447D-D303-6BEB8423EDED}"/>
                    </a:ext>
                  </a:extLst>
                </p14:cNvPr>
                <p14:cNvContentPartPr/>
                <p14:nvPr/>
              </p14:nvContentPartPr>
              <p14:xfrm>
                <a:off x="8856078" y="654109"/>
                <a:ext cx="255240" cy="262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6211586-970E-447D-D303-6BEB8423ED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47438" y="645109"/>
                  <a:ext cx="272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540738E-7FB4-AB5D-4DDF-EB70C5B8E204}"/>
                    </a:ext>
                  </a:extLst>
                </p14:cNvPr>
                <p14:cNvContentPartPr/>
                <p14:nvPr/>
              </p14:nvContentPartPr>
              <p14:xfrm>
                <a:off x="9294558" y="680389"/>
                <a:ext cx="39960" cy="213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540738E-7FB4-AB5D-4DDF-EB70C5B8E20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85558" y="671749"/>
                  <a:ext cx="57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F33C6F3-3B25-F6A4-C9EB-204F721F4D28}"/>
                    </a:ext>
                  </a:extLst>
                </p14:cNvPr>
                <p14:cNvContentPartPr/>
                <p14:nvPr/>
              </p14:nvContentPartPr>
              <p14:xfrm>
                <a:off x="9178998" y="809629"/>
                <a:ext cx="224640" cy="21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F33C6F3-3B25-F6A4-C9EB-204F721F4D2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70358" y="800629"/>
                  <a:ext cx="242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BF2DADF-B5BE-43BB-D357-B6616A9691A1}"/>
                    </a:ext>
                  </a:extLst>
                </p14:cNvPr>
                <p14:cNvContentPartPr/>
                <p14:nvPr/>
              </p14:nvContentPartPr>
              <p14:xfrm>
                <a:off x="9535038" y="649069"/>
                <a:ext cx="33120" cy="301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BF2DADF-B5BE-43BB-D357-B6616A9691A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26038" y="640429"/>
                  <a:ext cx="50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E1943CF-E2DC-AE6F-75EF-613A42935717}"/>
                    </a:ext>
                  </a:extLst>
                </p14:cNvPr>
                <p14:cNvContentPartPr/>
                <p14:nvPr/>
              </p14:nvContentPartPr>
              <p14:xfrm>
                <a:off x="9798198" y="442789"/>
                <a:ext cx="1738800" cy="494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E1943CF-E2DC-AE6F-75EF-613A4293571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89198" y="433789"/>
                  <a:ext cx="1756440" cy="51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E46E931-7AA0-ADDF-6743-932052CE0141}"/>
              </a:ext>
            </a:extLst>
          </p:cNvPr>
          <p:cNvGrpSpPr/>
          <p:nvPr/>
        </p:nvGrpSpPr>
        <p:grpSpPr>
          <a:xfrm>
            <a:off x="262518" y="1145869"/>
            <a:ext cx="2520720" cy="689040"/>
            <a:chOff x="262518" y="1145869"/>
            <a:chExt cx="2520720" cy="68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D0467F6-CA63-F0C3-47E1-A53E9FBF6772}"/>
                    </a:ext>
                  </a:extLst>
                </p14:cNvPr>
                <p14:cNvContentPartPr/>
                <p14:nvPr/>
              </p14:nvContentPartPr>
              <p14:xfrm>
                <a:off x="262518" y="1407589"/>
                <a:ext cx="402840" cy="205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D0467F6-CA63-F0C3-47E1-A53E9FBF677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53518" y="1398589"/>
                  <a:ext cx="420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37A9BCE-5A4B-0A86-1AFF-96665A1B6284}"/>
                    </a:ext>
                  </a:extLst>
                </p14:cNvPr>
                <p14:cNvContentPartPr/>
                <p14:nvPr/>
              </p14:nvContentPartPr>
              <p14:xfrm>
                <a:off x="467718" y="1321909"/>
                <a:ext cx="16920" cy="4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37A9BCE-5A4B-0A86-1AFF-96665A1B628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8718" y="1313269"/>
                  <a:ext cx="34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A5F696F-CAF3-8339-C9B0-20BAB82BACCD}"/>
                    </a:ext>
                  </a:extLst>
                </p14:cNvPr>
                <p14:cNvContentPartPr/>
                <p14:nvPr/>
              </p14:nvContentPartPr>
              <p14:xfrm>
                <a:off x="896478" y="1145869"/>
                <a:ext cx="1642680" cy="689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A5F696F-CAF3-8339-C9B0-20BAB82BACC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87478" y="1136869"/>
                  <a:ext cx="166032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A3191DA-FCF0-B316-21D8-F1425B8EF437}"/>
                    </a:ext>
                  </a:extLst>
                </p14:cNvPr>
                <p14:cNvContentPartPr/>
                <p14:nvPr/>
              </p14:nvContentPartPr>
              <p14:xfrm>
                <a:off x="1936518" y="1291309"/>
                <a:ext cx="20160" cy="28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A3191DA-FCF0-B316-21D8-F1425B8EF43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27518" y="1282309"/>
                  <a:ext cx="37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3E65291-24EA-CB4C-04BE-F985123B3123}"/>
                    </a:ext>
                  </a:extLst>
                </p14:cNvPr>
                <p14:cNvContentPartPr/>
                <p14:nvPr/>
              </p14:nvContentPartPr>
              <p14:xfrm>
                <a:off x="2774238" y="1609549"/>
                <a:ext cx="5400" cy="6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3E65291-24EA-CB4C-04BE-F985123B312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765598" y="1600909"/>
                  <a:ext cx="23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FCB5A17-45F8-945B-48D6-221EE5046F00}"/>
                    </a:ext>
                  </a:extLst>
                </p14:cNvPr>
                <p14:cNvContentPartPr/>
                <p14:nvPr/>
              </p14:nvContentPartPr>
              <p14:xfrm>
                <a:off x="2754798" y="1632589"/>
                <a:ext cx="28440" cy="36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FCB5A17-45F8-945B-48D6-221EE5046F0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45798" y="1623949"/>
                  <a:ext cx="460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A4DF8A3-3977-D5F8-AEBE-BF9AF7431733}"/>
              </a:ext>
            </a:extLst>
          </p:cNvPr>
          <p:cNvGrpSpPr/>
          <p:nvPr/>
        </p:nvGrpSpPr>
        <p:grpSpPr>
          <a:xfrm>
            <a:off x="7147158" y="3362749"/>
            <a:ext cx="691200" cy="405720"/>
            <a:chOff x="7147158" y="3362749"/>
            <a:chExt cx="69120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1A82CD0-6822-D103-56D9-5D068D969B2F}"/>
                    </a:ext>
                  </a:extLst>
                </p14:cNvPr>
                <p14:cNvContentPartPr/>
                <p14:nvPr/>
              </p14:nvContentPartPr>
              <p14:xfrm>
                <a:off x="7147158" y="3391189"/>
                <a:ext cx="202680" cy="318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1A82CD0-6822-D103-56D9-5D068D969B2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38518" y="3382189"/>
                  <a:ext cx="220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3AC45A6-823B-E0B8-7AE0-BC6A5A904A5F}"/>
                    </a:ext>
                  </a:extLst>
                </p14:cNvPr>
                <p14:cNvContentPartPr/>
                <p14:nvPr/>
              </p14:nvContentPartPr>
              <p14:xfrm>
                <a:off x="7186758" y="3544189"/>
                <a:ext cx="165960" cy="42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3AC45A6-823B-E0B8-7AE0-BC6A5A904A5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77758" y="3535549"/>
                  <a:ext cx="183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0216923-C439-DBE7-05A4-0755B8210AFE}"/>
                    </a:ext>
                  </a:extLst>
                </p14:cNvPr>
                <p14:cNvContentPartPr/>
                <p14:nvPr/>
              </p14:nvContentPartPr>
              <p14:xfrm>
                <a:off x="7222398" y="3362749"/>
                <a:ext cx="176040" cy="51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0216923-C439-DBE7-05A4-0755B8210AF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213758" y="3354109"/>
                  <a:ext cx="193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989369E-0879-83CD-103F-0F0B8D87B69C}"/>
                    </a:ext>
                  </a:extLst>
                </p14:cNvPr>
                <p14:cNvContentPartPr/>
                <p14:nvPr/>
              </p14:nvContentPartPr>
              <p14:xfrm>
                <a:off x="7398078" y="3590269"/>
                <a:ext cx="156960" cy="168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989369E-0879-83CD-103F-0F0B8D87B6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89438" y="3581629"/>
                  <a:ext cx="174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2DB9D03-95A2-F987-FFBC-440B50030E8C}"/>
                    </a:ext>
                  </a:extLst>
                </p14:cNvPr>
                <p14:cNvContentPartPr/>
                <p14:nvPr/>
              </p14:nvContentPartPr>
              <p14:xfrm>
                <a:off x="7391958" y="3654349"/>
                <a:ext cx="204120" cy="51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2DB9D03-95A2-F987-FFBC-440B50030E8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82958" y="3645709"/>
                  <a:ext cx="221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4D5DA8F-0AE3-5DE2-24B4-E161BE2309F9}"/>
                    </a:ext>
                  </a:extLst>
                </p14:cNvPr>
                <p14:cNvContentPartPr/>
                <p14:nvPr/>
              </p14:nvContentPartPr>
              <p14:xfrm>
                <a:off x="7671678" y="3565429"/>
                <a:ext cx="9000" cy="11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4D5DA8F-0AE3-5DE2-24B4-E161BE2309F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62678" y="3556429"/>
                  <a:ext cx="26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76C4259-A5BF-3336-E29E-A793B07C79D2}"/>
                    </a:ext>
                  </a:extLst>
                </p14:cNvPr>
                <p14:cNvContentPartPr/>
                <p14:nvPr/>
              </p14:nvContentPartPr>
              <p14:xfrm>
                <a:off x="7614798" y="3601069"/>
                <a:ext cx="172800" cy="3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76C4259-A5BF-3336-E29E-A793B07C79D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05798" y="3592429"/>
                  <a:ext cx="190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0EAF0F2-3A54-DEAD-23C2-C01AF37FD1F0}"/>
                    </a:ext>
                  </a:extLst>
                </p14:cNvPr>
                <p14:cNvContentPartPr/>
                <p14:nvPr/>
              </p14:nvContentPartPr>
              <p14:xfrm>
                <a:off x="7816398" y="3549949"/>
                <a:ext cx="21960" cy="218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0EAF0F2-3A54-DEAD-23C2-C01AF37FD1F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07758" y="3540949"/>
                  <a:ext cx="3960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CEBBE6E-0463-5847-91B9-56D65FEECF57}"/>
              </a:ext>
            </a:extLst>
          </p:cNvPr>
          <p:cNvGrpSpPr/>
          <p:nvPr/>
        </p:nvGrpSpPr>
        <p:grpSpPr>
          <a:xfrm>
            <a:off x="9105198" y="3358789"/>
            <a:ext cx="492840" cy="358200"/>
            <a:chOff x="9105198" y="3358789"/>
            <a:chExt cx="49284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8BEE943-11B7-B64B-1791-4004F2F87FED}"/>
                    </a:ext>
                  </a:extLst>
                </p14:cNvPr>
                <p14:cNvContentPartPr/>
                <p14:nvPr/>
              </p14:nvContentPartPr>
              <p14:xfrm>
                <a:off x="9105198" y="3383269"/>
                <a:ext cx="169200" cy="243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8BEE943-11B7-B64B-1791-4004F2F87FE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96198" y="3374629"/>
                  <a:ext cx="1868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5F4F015-0CBD-28A4-5CAD-A4322FDC4D72}"/>
                    </a:ext>
                  </a:extLst>
                </p14:cNvPr>
                <p14:cNvContentPartPr/>
                <p14:nvPr/>
              </p14:nvContentPartPr>
              <p14:xfrm>
                <a:off x="9124638" y="3554269"/>
                <a:ext cx="131040" cy="20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5F4F015-0CBD-28A4-5CAD-A4322FDC4D7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115638" y="3545269"/>
                  <a:ext cx="148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18C1AB2-1316-A34B-709D-E43C441B8659}"/>
                    </a:ext>
                  </a:extLst>
                </p14:cNvPr>
                <p14:cNvContentPartPr/>
                <p14:nvPr/>
              </p14:nvContentPartPr>
              <p14:xfrm>
                <a:off x="9141198" y="3358789"/>
                <a:ext cx="190800" cy="9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18C1AB2-1316-A34B-709D-E43C441B865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132198" y="3349789"/>
                  <a:ext cx="208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5329D17-F301-117A-DA76-E1104D4FF99B}"/>
                    </a:ext>
                  </a:extLst>
                </p14:cNvPr>
                <p14:cNvContentPartPr/>
                <p14:nvPr/>
              </p14:nvContentPartPr>
              <p14:xfrm>
                <a:off x="9384558" y="3567229"/>
                <a:ext cx="213480" cy="149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5329D17-F301-117A-DA76-E1104D4FF99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375918" y="3558229"/>
                  <a:ext cx="23112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9012D1E-A732-E26B-CD15-F936A655B008}"/>
                  </a:ext>
                </a:extLst>
              </p14:cNvPr>
              <p14:cNvContentPartPr/>
              <p14:nvPr/>
            </p14:nvContentPartPr>
            <p14:xfrm>
              <a:off x="7564405" y="4783693"/>
              <a:ext cx="378360" cy="1338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9012D1E-A732-E26B-CD15-F936A655B00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555405" y="4774693"/>
                <a:ext cx="396000" cy="13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88D9F31-31FA-38C1-BC79-B7A0F9EE96CF}"/>
                  </a:ext>
                </a:extLst>
              </p14:cNvPr>
              <p14:cNvContentPartPr/>
              <p14:nvPr/>
            </p14:nvContentPartPr>
            <p14:xfrm>
              <a:off x="4682245" y="5109853"/>
              <a:ext cx="959760" cy="429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88D9F31-31FA-38C1-BC79-B7A0F9EE96C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673245" y="5100853"/>
                <a:ext cx="9774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2DED5EE-5036-2084-4694-F88BF296F2A2}"/>
                  </a:ext>
                </a:extLst>
              </p14:cNvPr>
              <p14:cNvContentPartPr/>
              <p14:nvPr/>
            </p14:nvContentPartPr>
            <p14:xfrm>
              <a:off x="3911485" y="5710333"/>
              <a:ext cx="269280" cy="310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2DED5EE-5036-2084-4694-F88BF296F2A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02845" y="5701333"/>
                <a:ext cx="286920" cy="32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BAADB552-297E-3E3F-90B1-0EB9D750C41B}"/>
              </a:ext>
            </a:extLst>
          </p:cNvPr>
          <p:cNvGrpSpPr/>
          <p:nvPr/>
        </p:nvGrpSpPr>
        <p:grpSpPr>
          <a:xfrm>
            <a:off x="3931645" y="5117773"/>
            <a:ext cx="3568320" cy="1357560"/>
            <a:chOff x="3931645" y="5117773"/>
            <a:chExt cx="3568320" cy="13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008D885-BD78-A049-65A2-89ACFB675836}"/>
                    </a:ext>
                  </a:extLst>
                </p14:cNvPr>
                <p14:cNvContentPartPr/>
                <p14:nvPr/>
              </p14:nvContentPartPr>
              <p14:xfrm>
                <a:off x="3931645" y="5117773"/>
                <a:ext cx="644760" cy="430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008D885-BD78-A049-65A2-89ACFB67583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23005" y="5109133"/>
                  <a:ext cx="6624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E451424-7691-3406-230E-0264F36289FE}"/>
                    </a:ext>
                  </a:extLst>
                </p14:cNvPr>
                <p14:cNvContentPartPr/>
                <p14:nvPr/>
              </p14:nvContentPartPr>
              <p14:xfrm>
                <a:off x="4066645" y="5311093"/>
                <a:ext cx="23040" cy="19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E451424-7691-3406-230E-0264F36289F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57645" y="5302453"/>
                  <a:ext cx="40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5C3A1B-B409-A5B0-0A08-16C79E804FA6}"/>
                    </a:ext>
                  </a:extLst>
                </p14:cNvPr>
                <p14:cNvContentPartPr/>
                <p14:nvPr/>
              </p14:nvContentPartPr>
              <p14:xfrm>
                <a:off x="4346005" y="5588293"/>
                <a:ext cx="862200" cy="448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5C3A1B-B409-A5B0-0A08-16C79E804FA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37365" y="5579653"/>
                  <a:ext cx="8798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5790356-04F3-F7F9-F6EF-1C200995847C}"/>
                    </a:ext>
                  </a:extLst>
                </p14:cNvPr>
                <p14:cNvContentPartPr/>
                <p14:nvPr/>
              </p14:nvContentPartPr>
              <p14:xfrm>
                <a:off x="5037925" y="5811853"/>
                <a:ext cx="37440" cy="16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5790356-04F3-F7F9-F6EF-1C200995847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029285" y="5802853"/>
                  <a:ext cx="55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42C4D07-680A-C553-BC06-1346DE91F3CB}"/>
                    </a:ext>
                  </a:extLst>
                </p14:cNvPr>
                <p14:cNvContentPartPr/>
                <p14:nvPr/>
              </p14:nvContentPartPr>
              <p14:xfrm>
                <a:off x="4475245" y="5750293"/>
                <a:ext cx="295560" cy="10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42C4D07-680A-C553-BC06-1346DE91F3C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66245" y="5741293"/>
                  <a:ext cx="313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13C63FC-D7CF-D9B6-C48E-97E2C0C04E45}"/>
                    </a:ext>
                  </a:extLst>
                </p14:cNvPr>
                <p14:cNvContentPartPr/>
                <p14:nvPr/>
              </p14:nvContentPartPr>
              <p14:xfrm>
                <a:off x="3940285" y="6147733"/>
                <a:ext cx="1258920" cy="327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13C63FC-D7CF-D9B6-C48E-97E2C0C04E4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31645" y="6139093"/>
                  <a:ext cx="12765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3CF1415-33D7-7D64-03DD-977C21CF3B16}"/>
                    </a:ext>
                  </a:extLst>
                </p14:cNvPr>
                <p14:cNvContentPartPr/>
                <p14:nvPr/>
              </p14:nvContentPartPr>
              <p14:xfrm>
                <a:off x="4610245" y="6226213"/>
                <a:ext cx="145800" cy="30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3CF1415-33D7-7D64-03DD-977C21CF3B1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01605" y="6217573"/>
                  <a:ext cx="163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84A6BA5-32A2-5B9E-46F3-B7816215AB40}"/>
                    </a:ext>
                  </a:extLst>
                </p14:cNvPr>
                <p14:cNvContentPartPr/>
                <p14:nvPr/>
              </p14:nvContentPartPr>
              <p14:xfrm>
                <a:off x="4511605" y="6191653"/>
                <a:ext cx="24840" cy="51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84A6BA5-32A2-5B9E-46F3-B7816215AB4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502965" y="6182653"/>
                  <a:ext cx="42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3AE34C9-2665-EC52-B7FA-C3928F062AD8}"/>
                    </a:ext>
                  </a:extLst>
                </p14:cNvPr>
                <p14:cNvContentPartPr/>
                <p14:nvPr/>
              </p14:nvContentPartPr>
              <p14:xfrm>
                <a:off x="5539765" y="5322973"/>
                <a:ext cx="1960200" cy="543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3AE34C9-2665-EC52-B7FA-C3928F062AD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30765" y="5314333"/>
                  <a:ext cx="1977840" cy="56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DDEFE69-75F9-1364-F7AB-EA55B3D9A977}"/>
                  </a:ext>
                </a:extLst>
              </p14:cNvPr>
              <p14:cNvContentPartPr/>
              <p14:nvPr/>
            </p14:nvContentPartPr>
            <p14:xfrm>
              <a:off x="5280925" y="4184653"/>
              <a:ext cx="909360" cy="3686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DDEFE69-75F9-1364-F7AB-EA55B3D9A97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271925" y="4175653"/>
                <a:ext cx="9270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91E2225-10F8-3CDD-42C3-0B1AEDC6AA3C}"/>
                  </a:ext>
                </a:extLst>
              </p14:cNvPr>
              <p14:cNvContentPartPr/>
              <p14:nvPr/>
            </p14:nvContentPartPr>
            <p14:xfrm>
              <a:off x="3940285" y="3741493"/>
              <a:ext cx="790560" cy="434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91E2225-10F8-3CDD-42C3-0B1AEDC6AA3C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931645" y="3732493"/>
                <a:ext cx="80820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73B19C7-10FD-BEF3-CF5E-D4EC69D0BCBA}"/>
                  </a:ext>
                </a:extLst>
              </p14:cNvPr>
              <p14:cNvContentPartPr/>
              <p14:nvPr/>
            </p14:nvContentPartPr>
            <p14:xfrm>
              <a:off x="4344925" y="3855613"/>
              <a:ext cx="290520" cy="381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73B19C7-10FD-BEF3-CF5E-D4EC69D0BCBA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335925" y="3846613"/>
                <a:ext cx="308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999292D-0F49-850A-3D52-7AEAAD9C0D6A}"/>
                  </a:ext>
                </a:extLst>
              </p14:cNvPr>
              <p14:cNvContentPartPr/>
              <p14:nvPr/>
            </p14:nvContentPartPr>
            <p14:xfrm>
              <a:off x="4929205" y="3879013"/>
              <a:ext cx="308160" cy="185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999292D-0F49-850A-3D52-7AEAAD9C0D6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920205" y="3870013"/>
                <a:ext cx="3258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7CD1B01-3E12-BB85-78BC-79951FBB8E00}"/>
                  </a:ext>
                </a:extLst>
              </p14:cNvPr>
              <p14:cNvContentPartPr/>
              <p14:nvPr/>
            </p14:nvContentPartPr>
            <p14:xfrm>
              <a:off x="5157085" y="3920053"/>
              <a:ext cx="63720" cy="1645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7CD1B01-3E12-BB85-78BC-79951FBB8E0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148445" y="3911053"/>
                <a:ext cx="813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D4D0A0F-5B66-14DC-43B9-0E00A5339DCE}"/>
                  </a:ext>
                </a:extLst>
              </p14:cNvPr>
              <p14:cNvContentPartPr/>
              <p14:nvPr/>
            </p14:nvContentPartPr>
            <p14:xfrm>
              <a:off x="5267605" y="3747253"/>
              <a:ext cx="584640" cy="3481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D4D0A0F-5B66-14DC-43B9-0E00A5339DC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258605" y="3738253"/>
                <a:ext cx="6022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6EE52B0-37DD-282F-E07D-4C87745A7495}"/>
                  </a:ext>
                </a:extLst>
              </p14:cNvPr>
              <p14:cNvContentPartPr/>
              <p14:nvPr/>
            </p14:nvContentPartPr>
            <p14:xfrm>
              <a:off x="5440045" y="3917533"/>
              <a:ext cx="231840" cy="97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6EE52B0-37DD-282F-E07D-4C87745A7495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431045" y="3908893"/>
                <a:ext cx="249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4352F20-D008-E385-5210-2BC11312DB53}"/>
                  </a:ext>
                </a:extLst>
              </p14:cNvPr>
              <p14:cNvContentPartPr/>
              <p14:nvPr/>
            </p14:nvContentPartPr>
            <p14:xfrm>
              <a:off x="5384245" y="3802333"/>
              <a:ext cx="23040" cy="104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4352F20-D008-E385-5210-2BC11312DB5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375245" y="3793333"/>
                <a:ext cx="4068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EF7E3-5CA0-8D23-A2F3-4D50BD10CDAD}"/>
              </a:ext>
            </a:extLst>
          </p:cNvPr>
          <p:cNvGrpSpPr/>
          <p:nvPr/>
        </p:nvGrpSpPr>
        <p:grpSpPr>
          <a:xfrm>
            <a:off x="3804565" y="4226053"/>
            <a:ext cx="1976400" cy="670680"/>
            <a:chOff x="3804565" y="4226053"/>
            <a:chExt cx="197640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CD120D1-AF41-5829-185A-9C264A06A646}"/>
                    </a:ext>
                  </a:extLst>
                </p14:cNvPr>
                <p14:cNvContentPartPr/>
                <p14:nvPr/>
              </p14:nvContentPartPr>
              <p14:xfrm>
                <a:off x="3804565" y="4226053"/>
                <a:ext cx="911880" cy="312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CD120D1-AF41-5829-185A-9C264A06A64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95925" y="4217053"/>
                  <a:ext cx="9295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49F84EF-1E31-1D54-02D1-90436587A89F}"/>
                    </a:ext>
                  </a:extLst>
                </p14:cNvPr>
                <p14:cNvContentPartPr/>
                <p14:nvPr/>
              </p14:nvContentPartPr>
              <p14:xfrm>
                <a:off x="4945405" y="4227853"/>
                <a:ext cx="194760" cy="367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49F84EF-1E31-1D54-02D1-90436587A89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36405" y="4218853"/>
                  <a:ext cx="2124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65F8C18-3D5E-3115-9FFD-0492AE6B51EE}"/>
                    </a:ext>
                  </a:extLst>
                </p14:cNvPr>
                <p14:cNvContentPartPr/>
                <p14:nvPr/>
              </p14:nvContentPartPr>
              <p14:xfrm>
                <a:off x="3874045" y="4614853"/>
                <a:ext cx="913320" cy="281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65F8C18-3D5E-3115-9FFD-0492AE6B51E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865045" y="4606213"/>
                  <a:ext cx="9309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99CFB85-755C-DD3E-B866-7F0C805D7B7E}"/>
                    </a:ext>
                  </a:extLst>
                </p14:cNvPr>
                <p14:cNvContentPartPr/>
                <p14:nvPr/>
              </p14:nvContentPartPr>
              <p14:xfrm>
                <a:off x="4631125" y="4623853"/>
                <a:ext cx="23040" cy="14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99CFB85-755C-DD3E-B866-7F0C805D7B7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622485" y="4615213"/>
                  <a:ext cx="40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190842E-C4B3-DCBD-AC44-DD40149D6FCE}"/>
                    </a:ext>
                  </a:extLst>
                </p14:cNvPr>
                <p14:cNvContentPartPr/>
                <p14:nvPr/>
              </p14:nvContentPartPr>
              <p14:xfrm>
                <a:off x="4042165" y="4636453"/>
                <a:ext cx="267840" cy="68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190842E-C4B3-DCBD-AC44-DD40149D6FC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033165" y="4627813"/>
                  <a:ext cx="285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51CEFA7-F09C-E5D9-5F86-37417CC69247}"/>
                    </a:ext>
                  </a:extLst>
                </p14:cNvPr>
                <p14:cNvContentPartPr/>
                <p14:nvPr/>
              </p14:nvContentPartPr>
              <p14:xfrm>
                <a:off x="4895365" y="4631413"/>
                <a:ext cx="301680" cy="230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51CEFA7-F09C-E5D9-5F86-37417CC6924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86725" y="4622773"/>
                  <a:ext cx="319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C53BF38-5BB7-BB18-8275-474EDC95AB6A}"/>
                    </a:ext>
                  </a:extLst>
                </p14:cNvPr>
                <p14:cNvContentPartPr/>
                <p14:nvPr/>
              </p14:nvContentPartPr>
              <p14:xfrm>
                <a:off x="5057725" y="4664173"/>
                <a:ext cx="148680" cy="57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C53BF38-5BB7-BB18-8275-474EDC95AB6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048725" y="4655173"/>
                  <a:ext cx="166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F02F5EE-3262-9BD1-2520-B91C6728005A}"/>
                    </a:ext>
                  </a:extLst>
                </p14:cNvPr>
                <p14:cNvContentPartPr/>
                <p14:nvPr/>
              </p14:nvContentPartPr>
              <p14:xfrm>
                <a:off x="5268325" y="4619173"/>
                <a:ext cx="195480" cy="250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F02F5EE-3262-9BD1-2520-B91C6728005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59325" y="4610533"/>
                  <a:ext cx="213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23EA79E-C5D5-D9E7-7BB8-F74B4DBFF2B5}"/>
                    </a:ext>
                  </a:extLst>
                </p14:cNvPr>
                <p14:cNvContentPartPr/>
                <p14:nvPr/>
              </p14:nvContentPartPr>
              <p14:xfrm>
                <a:off x="5388925" y="4710253"/>
                <a:ext cx="160560" cy="5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23EA79E-C5D5-D9E7-7BB8-F74B4DBFF2B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80285" y="4701613"/>
                  <a:ext cx="178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17689CE-E2F6-F7FA-4888-E1B06CC27D0E}"/>
                    </a:ext>
                  </a:extLst>
                </p14:cNvPr>
                <p14:cNvContentPartPr/>
                <p14:nvPr/>
              </p14:nvContentPartPr>
              <p14:xfrm>
                <a:off x="5558125" y="4745173"/>
                <a:ext cx="86760" cy="130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17689CE-E2F6-F7FA-4888-E1B06CC27D0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549485" y="4736533"/>
                  <a:ext cx="104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196EC92-90B8-E172-CEBD-8BD9B11CC182}"/>
                    </a:ext>
                  </a:extLst>
                </p14:cNvPr>
                <p14:cNvContentPartPr/>
                <p14:nvPr/>
              </p14:nvContentPartPr>
              <p14:xfrm>
                <a:off x="5643085" y="4769293"/>
                <a:ext cx="137880" cy="114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196EC92-90B8-E172-CEBD-8BD9B11CC18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34445" y="4760653"/>
                  <a:ext cx="15552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B5DFAE03-1BFD-703B-389A-9DB835F44A71}"/>
                  </a:ext>
                </a:extLst>
              </p14:cNvPr>
              <p14:cNvContentPartPr/>
              <p14:nvPr/>
            </p14:nvContentPartPr>
            <p14:xfrm>
              <a:off x="6389725" y="4216693"/>
              <a:ext cx="1514880" cy="1785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B5DFAE03-1BFD-703B-389A-9DB835F44A7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380725" y="4208053"/>
                <a:ext cx="15325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22D5E64-501A-91B9-E6FD-9D25EE80452B}"/>
                  </a:ext>
                </a:extLst>
              </p14:cNvPr>
              <p14:cNvContentPartPr/>
              <p14:nvPr/>
            </p14:nvContentPartPr>
            <p14:xfrm>
              <a:off x="8025205" y="4123453"/>
              <a:ext cx="281160" cy="414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22D5E64-501A-91B9-E6FD-9D25EE80452B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016205" y="4114453"/>
                <a:ext cx="2988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34BBB42-F3AA-CD07-95C1-374936078E30}"/>
              </a:ext>
            </a:extLst>
          </p:cNvPr>
          <p:cNvGrpSpPr/>
          <p:nvPr/>
        </p:nvGrpSpPr>
        <p:grpSpPr>
          <a:xfrm>
            <a:off x="1789645" y="3082333"/>
            <a:ext cx="1477800" cy="519840"/>
            <a:chOff x="1789645" y="3082333"/>
            <a:chExt cx="147780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AA15BA6-DA76-9DB8-8FC8-67CF724961D0}"/>
                    </a:ext>
                  </a:extLst>
                </p14:cNvPr>
                <p14:cNvContentPartPr/>
                <p14:nvPr/>
              </p14:nvContentPartPr>
              <p14:xfrm>
                <a:off x="1789645" y="3082333"/>
                <a:ext cx="1060200" cy="342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AA15BA6-DA76-9DB8-8FC8-67CF724961D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781005" y="3073333"/>
                  <a:ext cx="10778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0324639-BE83-DF2A-71D7-40D12755A0EA}"/>
                    </a:ext>
                  </a:extLst>
                </p14:cNvPr>
                <p14:cNvContentPartPr/>
                <p14:nvPr/>
              </p14:nvContentPartPr>
              <p14:xfrm>
                <a:off x="2150725" y="3225973"/>
                <a:ext cx="357480" cy="38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0324639-BE83-DF2A-71D7-40D12755A0E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142085" y="3216973"/>
                  <a:ext cx="375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5291288-AF88-5F30-3634-8F9672393C20}"/>
                    </a:ext>
                  </a:extLst>
                </p14:cNvPr>
                <p14:cNvContentPartPr/>
                <p14:nvPr/>
              </p14:nvContentPartPr>
              <p14:xfrm>
                <a:off x="2976925" y="3121933"/>
                <a:ext cx="290520" cy="480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5291288-AF88-5F30-3634-8F9672393C2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67925" y="3112933"/>
                  <a:ext cx="30816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E06D862-53A6-5A64-0605-A3C0D8730926}"/>
              </a:ext>
            </a:extLst>
          </p:cNvPr>
          <p:cNvGrpSpPr/>
          <p:nvPr/>
        </p:nvGrpSpPr>
        <p:grpSpPr>
          <a:xfrm>
            <a:off x="3432685" y="3006733"/>
            <a:ext cx="2666520" cy="392040"/>
            <a:chOff x="3432685" y="3006733"/>
            <a:chExt cx="266652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2867034-4724-4252-E99F-2040BC4D4AA4}"/>
                    </a:ext>
                  </a:extLst>
                </p14:cNvPr>
                <p14:cNvContentPartPr/>
                <p14:nvPr/>
              </p14:nvContentPartPr>
              <p14:xfrm>
                <a:off x="3432685" y="3006733"/>
                <a:ext cx="1673280" cy="392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2867034-4724-4252-E99F-2040BC4D4AA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423685" y="2998093"/>
                  <a:ext cx="16909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0D18785-DEC7-6608-29AA-0D929C6AC2AB}"/>
                    </a:ext>
                  </a:extLst>
                </p14:cNvPr>
                <p14:cNvContentPartPr/>
                <p14:nvPr/>
              </p14:nvContentPartPr>
              <p14:xfrm>
                <a:off x="5273005" y="3146053"/>
                <a:ext cx="163440" cy="215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0D18785-DEC7-6608-29AA-0D929C6AC2A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264005" y="3137413"/>
                  <a:ext cx="181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4DAE7D-32F3-AB2D-AE76-4DADA482C976}"/>
                    </a:ext>
                  </a:extLst>
                </p14:cNvPr>
                <p14:cNvContentPartPr/>
                <p14:nvPr/>
              </p14:nvContentPartPr>
              <p14:xfrm>
                <a:off x="5324485" y="3232813"/>
                <a:ext cx="100080" cy="14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4DAE7D-32F3-AB2D-AE76-4DADA482C97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15485" y="3224173"/>
                  <a:ext cx="117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D433DA9-8B58-B7D5-93AD-FE651F2F7C6F}"/>
                    </a:ext>
                  </a:extLst>
                </p14:cNvPr>
                <p14:cNvContentPartPr/>
                <p14:nvPr/>
              </p14:nvContentPartPr>
              <p14:xfrm>
                <a:off x="5306485" y="3140653"/>
                <a:ext cx="142560" cy="29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D433DA9-8B58-B7D5-93AD-FE651F2F7C6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297485" y="3132013"/>
                  <a:ext cx="160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2BC458A-CAC7-0E4C-9800-B94CA4843A46}"/>
                    </a:ext>
                  </a:extLst>
                </p14:cNvPr>
                <p14:cNvContentPartPr/>
                <p14:nvPr/>
              </p14:nvContentPartPr>
              <p14:xfrm>
                <a:off x="5595925" y="3180973"/>
                <a:ext cx="101880" cy="17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2BC458A-CAC7-0E4C-9800-B94CA4843A4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87285" y="3171973"/>
                  <a:ext cx="11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E1BC71C-39C2-BAEF-EC11-382387D981CE}"/>
                    </a:ext>
                  </a:extLst>
                </p14:cNvPr>
                <p14:cNvContentPartPr/>
                <p14:nvPr/>
              </p14:nvContentPartPr>
              <p14:xfrm>
                <a:off x="5603125" y="3237133"/>
                <a:ext cx="116640" cy="34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E1BC71C-39C2-BAEF-EC11-382387D981C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94125" y="3228133"/>
                  <a:ext cx="134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F54773D-4D73-A4A1-2216-C00D4FDCFF51}"/>
                    </a:ext>
                  </a:extLst>
                </p14:cNvPr>
                <p14:cNvContentPartPr/>
                <p14:nvPr/>
              </p14:nvContentPartPr>
              <p14:xfrm>
                <a:off x="5746765" y="3129493"/>
                <a:ext cx="352440" cy="203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F54773D-4D73-A4A1-2216-C00D4FDCFF5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37765" y="3120493"/>
                  <a:ext cx="37008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AA9F39D-07D5-A68C-AA8C-C56887E19039}"/>
                  </a:ext>
                </a:extLst>
              </p14:cNvPr>
              <p14:cNvContentPartPr/>
              <p14:nvPr/>
            </p14:nvContentPartPr>
            <p14:xfrm>
              <a:off x="6225565" y="3297613"/>
              <a:ext cx="2099520" cy="8161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AA9F39D-07D5-A68C-AA8C-C56887E19039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216925" y="3288613"/>
                <a:ext cx="2117160" cy="8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FE966277-50D7-FA18-F922-AEA07C3E993A}"/>
                  </a:ext>
                </a:extLst>
              </p14:cNvPr>
              <p14:cNvContentPartPr/>
              <p14:nvPr/>
            </p14:nvContentPartPr>
            <p14:xfrm>
              <a:off x="7962565" y="4805293"/>
              <a:ext cx="710280" cy="12430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FE966277-50D7-FA18-F922-AEA07C3E993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908925" y="4697293"/>
                <a:ext cx="817920" cy="145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189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46957-4997-0D34-45FF-66760729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764" y="3066210"/>
            <a:ext cx="6026154" cy="37917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9A96D4-EB7D-9821-756D-4933AF375EF7}"/>
              </a:ext>
            </a:extLst>
          </p:cNvPr>
          <p:cNvGrpSpPr/>
          <p:nvPr/>
        </p:nvGrpSpPr>
        <p:grpSpPr>
          <a:xfrm>
            <a:off x="565090" y="145529"/>
            <a:ext cx="683640" cy="352800"/>
            <a:chOff x="565090" y="145529"/>
            <a:chExt cx="68364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C3A0BB-CF67-71E1-4DE7-5FC45D7E0244}"/>
                    </a:ext>
                  </a:extLst>
                </p14:cNvPr>
                <p14:cNvContentPartPr/>
                <p14:nvPr/>
              </p14:nvContentPartPr>
              <p14:xfrm>
                <a:off x="565090" y="151649"/>
                <a:ext cx="33480" cy="238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C3A0BB-CF67-71E1-4DE7-5FC45D7E024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6450" y="143009"/>
                  <a:ext cx="51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0302F4-D13F-66F9-A4C4-40D4954FB288}"/>
                    </a:ext>
                  </a:extLst>
                </p14:cNvPr>
                <p14:cNvContentPartPr/>
                <p14:nvPr/>
              </p14:nvContentPartPr>
              <p14:xfrm>
                <a:off x="655450" y="167849"/>
                <a:ext cx="168840" cy="257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0302F4-D13F-66F9-A4C4-40D4954FB2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6810" y="158849"/>
                  <a:ext cx="186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DC08BB1-9549-0D3C-16AB-7DBA5B0F8F74}"/>
                    </a:ext>
                  </a:extLst>
                </p14:cNvPr>
                <p14:cNvContentPartPr/>
                <p14:nvPr/>
              </p14:nvContentPartPr>
              <p14:xfrm>
                <a:off x="981250" y="145529"/>
                <a:ext cx="155520" cy="284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DC08BB1-9549-0D3C-16AB-7DBA5B0F8F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2250" y="136889"/>
                  <a:ext cx="1731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9F59470-5564-F962-C5E1-340A4F1A396C}"/>
                    </a:ext>
                  </a:extLst>
                </p14:cNvPr>
                <p14:cNvContentPartPr/>
                <p14:nvPr/>
              </p14:nvContentPartPr>
              <p14:xfrm>
                <a:off x="1021570" y="329849"/>
                <a:ext cx="105480" cy="1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9F59470-5564-F962-C5E1-340A4F1A396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2570" y="320849"/>
                  <a:ext cx="123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78893FB-FB02-4A26-FF89-F1D2C5738308}"/>
                    </a:ext>
                  </a:extLst>
                </p14:cNvPr>
                <p14:cNvContentPartPr/>
                <p14:nvPr/>
              </p14:nvContentPartPr>
              <p14:xfrm>
                <a:off x="1236850" y="391409"/>
                <a:ext cx="11880" cy="106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78893FB-FB02-4A26-FF89-F1D2C573830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27850" y="382409"/>
                  <a:ext cx="295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7EB0AF-CF6F-36DF-C19A-F9789E8783E3}"/>
              </a:ext>
            </a:extLst>
          </p:cNvPr>
          <p:cNvGrpSpPr/>
          <p:nvPr/>
        </p:nvGrpSpPr>
        <p:grpSpPr>
          <a:xfrm>
            <a:off x="1644730" y="129689"/>
            <a:ext cx="1626480" cy="466560"/>
            <a:chOff x="1644730" y="129689"/>
            <a:chExt cx="162648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13E457-2D41-E172-2BA4-2FD0840DE9F6}"/>
                    </a:ext>
                  </a:extLst>
                </p14:cNvPr>
                <p14:cNvContentPartPr/>
                <p14:nvPr/>
              </p14:nvContentPartPr>
              <p14:xfrm>
                <a:off x="1644730" y="130049"/>
                <a:ext cx="237240" cy="444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13E457-2D41-E172-2BA4-2FD0840DE9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35730" y="121049"/>
                  <a:ext cx="2548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81DAFFD-BD23-EFA6-0012-80D2B52A6BED}"/>
                    </a:ext>
                  </a:extLst>
                </p14:cNvPr>
                <p14:cNvContentPartPr/>
                <p14:nvPr/>
              </p14:nvContentPartPr>
              <p14:xfrm>
                <a:off x="1976290" y="305009"/>
                <a:ext cx="97560" cy="1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81DAFFD-BD23-EFA6-0012-80D2B52A6B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67650" y="296369"/>
                  <a:ext cx="11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75D618B-824E-C7F6-194F-39ADD63DD460}"/>
                    </a:ext>
                  </a:extLst>
                </p14:cNvPr>
                <p14:cNvContentPartPr/>
                <p14:nvPr/>
              </p14:nvContentPartPr>
              <p14:xfrm>
                <a:off x="2199850" y="129689"/>
                <a:ext cx="1071360" cy="46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75D618B-824E-C7F6-194F-39ADD63DD4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91210" y="121049"/>
                  <a:ext cx="1089000" cy="48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D3A54C-453A-AD3E-8033-6AC2DE8CFAAF}"/>
              </a:ext>
            </a:extLst>
          </p:cNvPr>
          <p:cNvGrpSpPr/>
          <p:nvPr/>
        </p:nvGrpSpPr>
        <p:grpSpPr>
          <a:xfrm>
            <a:off x="2385610" y="614969"/>
            <a:ext cx="1233720" cy="336960"/>
            <a:chOff x="2385610" y="614969"/>
            <a:chExt cx="123372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8B6AC9-E1B0-78FA-983D-3138A571D756}"/>
                    </a:ext>
                  </a:extLst>
                </p14:cNvPr>
                <p14:cNvContentPartPr/>
                <p14:nvPr/>
              </p14:nvContentPartPr>
              <p14:xfrm>
                <a:off x="2385610" y="614969"/>
                <a:ext cx="1233720" cy="336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8B6AC9-E1B0-78FA-983D-3138A571D75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76970" y="606329"/>
                  <a:ext cx="12513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B76B8D-3635-BE85-2860-884E6196EECE}"/>
                    </a:ext>
                  </a:extLst>
                </p14:cNvPr>
                <p14:cNvContentPartPr/>
                <p14:nvPr/>
              </p14:nvContentPartPr>
              <p14:xfrm>
                <a:off x="3008770" y="720809"/>
                <a:ext cx="234720" cy="55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B76B8D-3635-BE85-2860-884E6196EE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00130" y="712169"/>
                  <a:ext cx="2523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1019B0-652E-A775-D254-970E4876D8C9}"/>
              </a:ext>
            </a:extLst>
          </p:cNvPr>
          <p:cNvGrpSpPr/>
          <p:nvPr/>
        </p:nvGrpSpPr>
        <p:grpSpPr>
          <a:xfrm>
            <a:off x="3799330" y="613889"/>
            <a:ext cx="1816920" cy="370080"/>
            <a:chOff x="3799330" y="613889"/>
            <a:chExt cx="181692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2441A6-BE1E-ED81-B788-253C874F08B7}"/>
                    </a:ext>
                  </a:extLst>
                </p14:cNvPr>
                <p14:cNvContentPartPr/>
                <p14:nvPr/>
              </p14:nvContentPartPr>
              <p14:xfrm>
                <a:off x="3799330" y="855809"/>
                <a:ext cx="315360" cy="128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2441A6-BE1E-ED81-B788-253C874F08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90330" y="846809"/>
                  <a:ext cx="333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8F62940-762C-9C55-560E-55C5E88C7479}"/>
                    </a:ext>
                  </a:extLst>
                </p14:cNvPr>
                <p14:cNvContentPartPr/>
                <p14:nvPr/>
              </p14:nvContentPartPr>
              <p14:xfrm>
                <a:off x="3900850" y="761489"/>
                <a:ext cx="32760" cy="19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8F62940-762C-9C55-560E-55C5E88C747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91850" y="752849"/>
                  <a:ext cx="50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167E85-8180-A313-4865-2A0CB58B9283}"/>
                    </a:ext>
                  </a:extLst>
                </p14:cNvPr>
                <p14:cNvContentPartPr/>
                <p14:nvPr/>
              </p14:nvContentPartPr>
              <p14:xfrm>
                <a:off x="4378570" y="613889"/>
                <a:ext cx="1237680" cy="356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167E85-8180-A313-4865-2A0CB58B92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69930" y="604889"/>
                  <a:ext cx="12553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CD61E4-786D-2EED-E247-056E4325BE74}"/>
                    </a:ext>
                  </a:extLst>
                </p14:cNvPr>
                <p14:cNvContentPartPr/>
                <p14:nvPr/>
              </p14:nvContentPartPr>
              <p14:xfrm>
                <a:off x="5081290" y="719729"/>
                <a:ext cx="312120" cy="32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CD61E4-786D-2EED-E247-056E4325BE7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72290" y="711089"/>
                  <a:ext cx="329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5B5617E-DD79-B465-0AA7-15A8E570A104}"/>
                    </a:ext>
                  </a:extLst>
                </p14:cNvPr>
                <p14:cNvContentPartPr/>
                <p14:nvPr/>
              </p14:nvContentPartPr>
              <p14:xfrm>
                <a:off x="4895890" y="738449"/>
                <a:ext cx="42120" cy="3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5B5617E-DD79-B465-0AA7-15A8E570A1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87250" y="729449"/>
                  <a:ext cx="597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55997A-AB34-2378-B1A0-510595C15C17}"/>
              </a:ext>
            </a:extLst>
          </p:cNvPr>
          <p:cNvGrpSpPr/>
          <p:nvPr/>
        </p:nvGrpSpPr>
        <p:grpSpPr>
          <a:xfrm>
            <a:off x="2437090" y="1069649"/>
            <a:ext cx="3036600" cy="408600"/>
            <a:chOff x="2437090" y="1069649"/>
            <a:chExt cx="303660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A8A6C35-DE77-D076-E40F-EB14B57175AD}"/>
                    </a:ext>
                  </a:extLst>
                </p14:cNvPr>
                <p14:cNvContentPartPr/>
                <p14:nvPr/>
              </p14:nvContentPartPr>
              <p14:xfrm>
                <a:off x="2437090" y="1090169"/>
                <a:ext cx="1189800" cy="388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A8A6C35-DE77-D076-E40F-EB14B57175A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28450" y="1081169"/>
                  <a:ext cx="12074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3AB692A-2EF1-87E6-6ACC-998DA0962A3D}"/>
                    </a:ext>
                  </a:extLst>
                </p14:cNvPr>
                <p14:cNvContentPartPr/>
                <p14:nvPr/>
              </p14:nvContentPartPr>
              <p14:xfrm>
                <a:off x="3049450" y="1174409"/>
                <a:ext cx="233280" cy="43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3AB692A-2EF1-87E6-6ACC-998DA0962A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40810" y="1165409"/>
                  <a:ext cx="250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4421C1F-608C-0D4C-8638-773DE3855480}"/>
                    </a:ext>
                  </a:extLst>
                </p14:cNvPr>
                <p14:cNvContentPartPr/>
                <p14:nvPr/>
              </p14:nvContentPartPr>
              <p14:xfrm>
                <a:off x="2968090" y="1126529"/>
                <a:ext cx="42120" cy="15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4421C1F-608C-0D4C-8638-773DE385548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59450" y="1117529"/>
                  <a:ext cx="59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18C1E8-DBD4-997B-E375-03EF8878BDE0}"/>
                    </a:ext>
                  </a:extLst>
                </p14:cNvPr>
                <p14:cNvContentPartPr/>
                <p14:nvPr/>
              </p14:nvContentPartPr>
              <p14:xfrm>
                <a:off x="3838570" y="1267289"/>
                <a:ext cx="293760" cy="102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18C1E8-DBD4-997B-E375-03EF8878BDE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29930" y="1258649"/>
                  <a:ext cx="311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E837300-4131-C67A-0F16-66BF2880888F}"/>
                    </a:ext>
                  </a:extLst>
                </p14:cNvPr>
                <p14:cNvContentPartPr/>
                <p14:nvPr/>
              </p14:nvContentPartPr>
              <p14:xfrm>
                <a:off x="3955570" y="1134089"/>
                <a:ext cx="23040" cy="5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E837300-4131-C67A-0F16-66BF2880888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46930" y="1125449"/>
                  <a:ext cx="40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29DF8EF-C0A7-7907-51BD-882EA552DAE2}"/>
                    </a:ext>
                  </a:extLst>
                </p14:cNvPr>
                <p14:cNvContentPartPr/>
                <p14:nvPr/>
              </p14:nvContentPartPr>
              <p14:xfrm>
                <a:off x="4372810" y="1069649"/>
                <a:ext cx="1100880" cy="288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29DF8EF-C0A7-7907-51BD-882EA552DA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63810" y="1060649"/>
                  <a:ext cx="1118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1BA6901-EB8B-9101-CEFA-77F86B54DC77}"/>
                    </a:ext>
                  </a:extLst>
                </p14:cNvPr>
                <p14:cNvContentPartPr/>
                <p14:nvPr/>
              </p14:nvContentPartPr>
              <p14:xfrm>
                <a:off x="4943410" y="1148849"/>
                <a:ext cx="358920" cy="31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1BA6901-EB8B-9101-CEFA-77F86B54DC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34770" y="1140209"/>
                  <a:ext cx="376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D90409E-CDD2-4F92-FB02-A6D4992C0E1A}"/>
                    </a:ext>
                  </a:extLst>
                </p14:cNvPr>
                <p14:cNvContentPartPr/>
                <p14:nvPr/>
              </p14:nvContentPartPr>
              <p14:xfrm>
                <a:off x="4852330" y="1142729"/>
                <a:ext cx="21240" cy="11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D90409E-CDD2-4F92-FB02-A6D4992C0E1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43330" y="1133729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383F1BA-CD29-6278-BF58-68722F911A9E}"/>
              </a:ext>
            </a:extLst>
          </p:cNvPr>
          <p:cNvGrpSpPr/>
          <p:nvPr/>
        </p:nvGrpSpPr>
        <p:grpSpPr>
          <a:xfrm>
            <a:off x="2450410" y="1505969"/>
            <a:ext cx="3490200" cy="565920"/>
            <a:chOff x="2450410" y="1505969"/>
            <a:chExt cx="349020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9B6E5B6-A49D-C6DB-713E-D33128A7B692}"/>
                    </a:ext>
                  </a:extLst>
                </p14:cNvPr>
                <p14:cNvContentPartPr/>
                <p14:nvPr/>
              </p14:nvContentPartPr>
              <p14:xfrm>
                <a:off x="2450410" y="1559249"/>
                <a:ext cx="1320840" cy="318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9B6E5B6-A49D-C6DB-713E-D33128A7B69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41770" y="1550249"/>
                  <a:ext cx="13384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31125CE-A60B-5D15-53FA-0F3BC4D57683}"/>
                    </a:ext>
                  </a:extLst>
                </p14:cNvPr>
                <p14:cNvContentPartPr/>
                <p14:nvPr/>
              </p14:nvContentPartPr>
              <p14:xfrm>
                <a:off x="3047650" y="1625849"/>
                <a:ext cx="383760" cy="66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31125CE-A60B-5D15-53FA-0F3BC4D576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39010" y="1616849"/>
                  <a:ext cx="401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C13504B-C058-0D8A-E012-AC85F02E3BFB}"/>
                    </a:ext>
                  </a:extLst>
                </p14:cNvPr>
                <p14:cNvContentPartPr/>
                <p14:nvPr/>
              </p14:nvContentPartPr>
              <p14:xfrm>
                <a:off x="3900850" y="1724489"/>
                <a:ext cx="381960" cy="125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C13504B-C058-0D8A-E012-AC85F02E3BF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91850" y="1715489"/>
                  <a:ext cx="399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850966-BE74-9B19-3ECA-3BD72001833C}"/>
                    </a:ext>
                  </a:extLst>
                </p14:cNvPr>
                <p14:cNvContentPartPr/>
                <p14:nvPr/>
              </p14:nvContentPartPr>
              <p14:xfrm>
                <a:off x="4094890" y="1620449"/>
                <a:ext cx="37440" cy="1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850966-BE74-9B19-3ECA-3BD72001833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86250" y="1611809"/>
                  <a:ext cx="55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E7927D5-5B85-C640-CC37-7CFAAC737930}"/>
                    </a:ext>
                  </a:extLst>
                </p14:cNvPr>
                <p14:cNvContentPartPr/>
                <p14:nvPr/>
              </p14:nvContentPartPr>
              <p14:xfrm>
                <a:off x="4462450" y="1505969"/>
                <a:ext cx="1478160" cy="565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E7927D5-5B85-C640-CC37-7CFAAC73793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53450" y="1497329"/>
                  <a:ext cx="1495800" cy="58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E1B0E11-3427-20E9-BAAD-B67FE0AFF929}"/>
              </a:ext>
            </a:extLst>
          </p:cNvPr>
          <p:cNvGrpSpPr/>
          <p:nvPr/>
        </p:nvGrpSpPr>
        <p:grpSpPr>
          <a:xfrm>
            <a:off x="3706090" y="194129"/>
            <a:ext cx="1900800" cy="418680"/>
            <a:chOff x="3706090" y="194129"/>
            <a:chExt cx="190080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F90CF8F-74C0-D524-9BF1-8327FA77C90F}"/>
                    </a:ext>
                  </a:extLst>
                </p14:cNvPr>
                <p14:cNvContentPartPr/>
                <p14:nvPr/>
              </p14:nvContentPartPr>
              <p14:xfrm>
                <a:off x="3706090" y="223289"/>
                <a:ext cx="197640" cy="29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F90CF8F-74C0-D524-9BF1-8327FA77C9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97090" y="214289"/>
                  <a:ext cx="215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2BA2023-016F-9F96-6A49-E18DFB52B032}"/>
                    </a:ext>
                  </a:extLst>
                </p14:cNvPr>
                <p14:cNvContentPartPr/>
                <p14:nvPr/>
              </p14:nvContentPartPr>
              <p14:xfrm>
                <a:off x="4048090" y="392489"/>
                <a:ext cx="107280" cy="9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2BA2023-016F-9F96-6A49-E18DFB52B03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039450" y="383849"/>
                  <a:ext cx="124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7F18313-DD65-6895-88A7-1945848019D7}"/>
                    </a:ext>
                  </a:extLst>
                </p14:cNvPr>
                <p14:cNvContentPartPr/>
                <p14:nvPr/>
              </p14:nvContentPartPr>
              <p14:xfrm>
                <a:off x="4327810" y="194129"/>
                <a:ext cx="182520" cy="289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7F18313-DD65-6895-88A7-1945848019D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18810" y="185489"/>
                  <a:ext cx="2001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6DD7429-00DE-C038-4294-1915FB6FB0CE}"/>
                    </a:ext>
                  </a:extLst>
                </p14:cNvPr>
                <p14:cNvContentPartPr/>
                <p14:nvPr/>
              </p14:nvContentPartPr>
              <p14:xfrm>
                <a:off x="4208290" y="291329"/>
                <a:ext cx="376920" cy="60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6DD7429-00DE-C038-4294-1915FB6FB0C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99650" y="282689"/>
                  <a:ext cx="394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7145E1-7629-A90A-A83D-B11A0CA6F7B2}"/>
                    </a:ext>
                  </a:extLst>
                </p14:cNvPr>
                <p14:cNvContentPartPr/>
                <p14:nvPr/>
              </p14:nvContentPartPr>
              <p14:xfrm>
                <a:off x="4537330" y="306449"/>
                <a:ext cx="274680" cy="306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7145E1-7629-A90A-A83D-B11A0CA6F7B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28690" y="297809"/>
                  <a:ext cx="292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F4AFFA6-4180-1D08-0058-04234893D8A8}"/>
                    </a:ext>
                  </a:extLst>
                </p14:cNvPr>
                <p14:cNvContentPartPr/>
                <p14:nvPr/>
              </p14:nvContentPartPr>
              <p14:xfrm>
                <a:off x="4622650" y="306449"/>
                <a:ext cx="76320" cy="105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F4AFFA6-4180-1D08-0058-04234893D8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13650" y="297809"/>
                  <a:ext cx="93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CE56BC-03BA-4055-0881-80714911E4A7}"/>
                    </a:ext>
                  </a:extLst>
                </p14:cNvPr>
                <p14:cNvContentPartPr/>
                <p14:nvPr/>
              </p14:nvContentPartPr>
              <p14:xfrm>
                <a:off x="4820650" y="276209"/>
                <a:ext cx="183600" cy="310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CE56BC-03BA-4055-0881-80714911E4A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11650" y="267209"/>
                  <a:ext cx="201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CB9E061-5D99-5D70-F01F-695B891C5C9C}"/>
                    </a:ext>
                  </a:extLst>
                </p14:cNvPr>
                <p14:cNvContentPartPr/>
                <p14:nvPr/>
              </p14:nvContentPartPr>
              <p14:xfrm>
                <a:off x="5073010" y="230489"/>
                <a:ext cx="533880" cy="221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CB9E061-5D99-5D70-F01F-695B891C5C9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64010" y="221489"/>
                  <a:ext cx="55152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ACA71CA-D96A-BB78-0F9A-F200C538EA42}"/>
              </a:ext>
            </a:extLst>
          </p:cNvPr>
          <p:cNvGrpSpPr/>
          <p:nvPr/>
        </p:nvGrpSpPr>
        <p:grpSpPr>
          <a:xfrm>
            <a:off x="675250" y="2042729"/>
            <a:ext cx="7305840" cy="1141920"/>
            <a:chOff x="675250" y="2042729"/>
            <a:chExt cx="7305840" cy="11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CD7B079-FE29-960F-9F95-BBC2AF156D15}"/>
                    </a:ext>
                  </a:extLst>
                </p14:cNvPr>
                <p14:cNvContentPartPr/>
                <p14:nvPr/>
              </p14:nvContentPartPr>
              <p14:xfrm>
                <a:off x="771730" y="2092049"/>
                <a:ext cx="928440" cy="328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CD7B079-FE29-960F-9F95-BBC2AF156D1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3090" y="2083409"/>
                  <a:ext cx="9460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716631D-E132-9666-CB5B-B9CDFAFE7B1F}"/>
                    </a:ext>
                  </a:extLst>
                </p14:cNvPr>
                <p14:cNvContentPartPr/>
                <p14:nvPr/>
              </p14:nvContentPartPr>
              <p14:xfrm>
                <a:off x="1377610" y="2248289"/>
                <a:ext cx="63720" cy="93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716631D-E132-9666-CB5B-B9CDFAFE7B1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68610" y="2239289"/>
                  <a:ext cx="81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8CD861-6199-F6EC-0967-4AA28BD51608}"/>
                    </a:ext>
                  </a:extLst>
                </p14:cNvPr>
                <p14:cNvContentPartPr/>
                <p14:nvPr/>
              </p14:nvContentPartPr>
              <p14:xfrm>
                <a:off x="1973770" y="2296169"/>
                <a:ext cx="417240" cy="13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8CD861-6199-F6EC-0967-4AA28BD5160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65130" y="2287169"/>
                  <a:ext cx="434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B048859-FA67-4A74-B2A7-BDFE1FCE6F11}"/>
                    </a:ext>
                  </a:extLst>
                </p14:cNvPr>
                <p14:cNvContentPartPr/>
                <p14:nvPr/>
              </p14:nvContentPartPr>
              <p14:xfrm>
                <a:off x="2617810" y="2049569"/>
                <a:ext cx="1747440" cy="417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B048859-FA67-4A74-B2A7-BDFE1FCE6F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08810" y="2040569"/>
                  <a:ext cx="17650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13C86E3-8599-D703-64E8-8FEEC18D39EF}"/>
                    </a:ext>
                  </a:extLst>
                </p14:cNvPr>
                <p14:cNvContentPartPr/>
                <p14:nvPr/>
              </p14:nvContentPartPr>
              <p14:xfrm>
                <a:off x="4645690" y="2104289"/>
                <a:ext cx="1010160" cy="619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13C86E3-8599-D703-64E8-8FEEC18D39E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36690" y="2095649"/>
                  <a:ext cx="102780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C7AA232-D1B1-D94E-4745-1806EA919B55}"/>
                    </a:ext>
                  </a:extLst>
                </p14:cNvPr>
                <p14:cNvContentPartPr/>
                <p14:nvPr/>
              </p14:nvContentPartPr>
              <p14:xfrm>
                <a:off x="5991010" y="2042729"/>
                <a:ext cx="1854000" cy="511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C7AA232-D1B1-D94E-4745-1806EA919B5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82370" y="2033729"/>
                  <a:ext cx="187164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5BF138D-C432-8F6B-5777-A7B4964AABF0}"/>
                    </a:ext>
                  </a:extLst>
                </p14:cNvPr>
                <p14:cNvContentPartPr/>
                <p14:nvPr/>
              </p14:nvContentPartPr>
              <p14:xfrm>
                <a:off x="7438930" y="2124089"/>
                <a:ext cx="446760" cy="89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5BF138D-C432-8F6B-5777-A7B4964AABF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29930" y="2115449"/>
                  <a:ext cx="464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D9D9E7-D7B6-8A78-69CC-E48DCD388351}"/>
                    </a:ext>
                  </a:extLst>
                </p14:cNvPr>
                <p14:cNvContentPartPr/>
                <p14:nvPr/>
              </p14:nvContentPartPr>
              <p14:xfrm>
                <a:off x="7910890" y="2411009"/>
                <a:ext cx="70200" cy="104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D9D9E7-D7B6-8A78-69CC-E48DCD38835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02250" y="2402369"/>
                  <a:ext cx="87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01B1460-47B7-AD14-17D1-247B49F3F772}"/>
                    </a:ext>
                  </a:extLst>
                </p14:cNvPr>
                <p14:cNvContentPartPr/>
                <p14:nvPr/>
              </p14:nvContentPartPr>
              <p14:xfrm>
                <a:off x="675250" y="2616569"/>
                <a:ext cx="266400" cy="423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01B1460-47B7-AD14-17D1-247B49F3F77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6250" y="2607929"/>
                  <a:ext cx="2840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8B7612B-DCCC-0BC8-3005-9351A6D0F585}"/>
                    </a:ext>
                  </a:extLst>
                </p14:cNvPr>
                <p14:cNvContentPartPr/>
                <p14:nvPr/>
              </p14:nvContentPartPr>
              <p14:xfrm>
                <a:off x="1060450" y="2768129"/>
                <a:ext cx="173160" cy="25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8B7612B-DCCC-0BC8-3005-9351A6D0F58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1450" y="2759489"/>
                  <a:ext cx="190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09D540F-FDC7-3D09-1767-3FF3D59D1EED}"/>
                    </a:ext>
                  </a:extLst>
                </p14:cNvPr>
                <p14:cNvContentPartPr/>
                <p14:nvPr/>
              </p14:nvContentPartPr>
              <p14:xfrm>
                <a:off x="1499290" y="2589209"/>
                <a:ext cx="1094040" cy="595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09D540F-FDC7-3D09-1767-3FF3D59D1EE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490290" y="2580209"/>
                  <a:ext cx="11116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4C98F2E-A457-6239-C40E-67F8F7342404}"/>
                    </a:ext>
                  </a:extLst>
                </p14:cNvPr>
                <p14:cNvContentPartPr/>
                <p14:nvPr/>
              </p14:nvContentPartPr>
              <p14:xfrm>
                <a:off x="3059530" y="2575529"/>
                <a:ext cx="816840" cy="330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4C98F2E-A457-6239-C40E-67F8F734240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50890" y="2566529"/>
                  <a:ext cx="8344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8FD6672-8EF8-197E-4DF0-3C1A2ED360AB}"/>
                    </a:ext>
                  </a:extLst>
                </p14:cNvPr>
                <p14:cNvContentPartPr/>
                <p14:nvPr/>
              </p14:nvContentPartPr>
              <p14:xfrm>
                <a:off x="4026850" y="2579849"/>
                <a:ext cx="720360" cy="344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8FD6672-8EF8-197E-4DF0-3C1A2ED360A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18210" y="2571209"/>
                  <a:ext cx="7380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EAC00B1-0074-DA5E-D46C-8E2FEDE7F7CB}"/>
                    </a:ext>
                  </a:extLst>
                </p14:cNvPr>
                <p14:cNvContentPartPr/>
                <p14:nvPr/>
              </p14:nvContentPartPr>
              <p14:xfrm>
                <a:off x="4538410" y="2679209"/>
                <a:ext cx="261000" cy="47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EAC00B1-0074-DA5E-D46C-8E2FEDE7F7C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29410" y="2670209"/>
                  <a:ext cx="278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5979857-BB36-4789-7539-565266862451}"/>
                    </a:ext>
                  </a:extLst>
                </p14:cNvPr>
                <p14:cNvContentPartPr/>
                <p14:nvPr/>
              </p14:nvContentPartPr>
              <p14:xfrm>
                <a:off x="4891570" y="2697929"/>
                <a:ext cx="1125000" cy="237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5979857-BB36-4789-7539-56526686245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82930" y="2688929"/>
                  <a:ext cx="114264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CA0F254-9A82-4E04-0659-60FCEDB89DB2}"/>
              </a:ext>
            </a:extLst>
          </p:cNvPr>
          <p:cNvGrpSpPr/>
          <p:nvPr/>
        </p:nvGrpSpPr>
        <p:grpSpPr>
          <a:xfrm>
            <a:off x="6163450" y="2548169"/>
            <a:ext cx="516600" cy="421920"/>
            <a:chOff x="6163450" y="2548169"/>
            <a:chExt cx="51660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9C6973C-2778-7F0F-EB35-3B222F56682A}"/>
                    </a:ext>
                  </a:extLst>
                </p14:cNvPr>
                <p14:cNvContentPartPr/>
                <p14:nvPr/>
              </p14:nvContentPartPr>
              <p14:xfrm>
                <a:off x="6163450" y="2548169"/>
                <a:ext cx="516600" cy="421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9C6973C-2778-7F0F-EB35-3B222F56682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54450" y="2539169"/>
                  <a:ext cx="5342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84B89BB-7CA7-6A7F-AA2F-3A95CBB0F3C4}"/>
                    </a:ext>
                  </a:extLst>
                </p14:cNvPr>
                <p14:cNvContentPartPr/>
                <p14:nvPr/>
              </p14:nvContentPartPr>
              <p14:xfrm>
                <a:off x="6323650" y="2650409"/>
                <a:ext cx="338400" cy="85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84B89BB-7CA7-6A7F-AA2F-3A95CBB0F3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14650" y="2641409"/>
                  <a:ext cx="3560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94A287C-4194-C027-FD1A-792B3A999A61}"/>
              </a:ext>
            </a:extLst>
          </p:cNvPr>
          <p:cNvGrpSpPr/>
          <p:nvPr/>
        </p:nvGrpSpPr>
        <p:grpSpPr>
          <a:xfrm>
            <a:off x="685330" y="3313529"/>
            <a:ext cx="3195000" cy="460440"/>
            <a:chOff x="685330" y="3313529"/>
            <a:chExt cx="319500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969EB84-0296-A8BE-9F5A-2CA086A6F11A}"/>
                    </a:ext>
                  </a:extLst>
                </p14:cNvPr>
                <p14:cNvContentPartPr/>
                <p14:nvPr/>
              </p14:nvContentPartPr>
              <p14:xfrm>
                <a:off x="685330" y="3365369"/>
                <a:ext cx="1501560" cy="180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969EB84-0296-A8BE-9F5A-2CA086A6F11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6330" y="3356369"/>
                  <a:ext cx="1519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58A8C65-E97F-6431-08AA-F8B81C896CC6}"/>
                    </a:ext>
                  </a:extLst>
                </p14:cNvPr>
                <p14:cNvContentPartPr/>
                <p14:nvPr/>
              </p14:nvContentPartPr>
              <p14:xfrm>
                <a:off x="2513770" y="3313529"/>
                <a:ext cx="1366560" cy="460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58A8C65-E97F-6431-08AA-F8B81C896CC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504770" y="3304529"/>
                  <a:ext cx="1384200" cy="47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4526D75-8CDD-9ADF-5457-C0AA27A85B9C}"/>
              </a:ext>
            </a:extLst>
          </p:cNvPr>
          <p:cNvGrpSpPr/>
          <p:nvPr/>
        </p:nvGrpSpPr>
        <p:grpSpPr>
          <a:xfrm>
            <a:off x="852010" y="4095089"/>
            <a:ext cx="2684880" cy="514440"/>
            <a:chOff x="852010" y="4095089"/>
            <a:chExt cx="268488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811F701-0B27-2370-B98A-F48E4F5FC006}"/>
                    </a:ext>
                  </a:extLst>
                </p14:cNvPr>
                <p14:cNvContentPartPr/>
                <p14:nvPr/>
              </p14:nvContentPartPr>
              <p14:xfrm>
                <a:off x="852010" y="4143329"/>
                <a:ext cx="1244520" cy="466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811F701-0B27-2370-B98A-F48E4F5FC0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3010" y="4134689"/>
                  <a:ext cx="126216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3C6729B-7878-AA30-1CFF-EE5BDAB7CF9A}"/>
                    </a:ext>
                  </a:extLst>
                </p14:cNvPr>
                <p14:cNvContentPartPr/>
                <p14:nvPr/>
              </p14:nvContentPartPr>
              <p14:xfrm>
                <a:off x="1760650" y="4192289"/>
                <a:ext cx="54360" cy="21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3C6729B-7878-AA30-1CFF-EE5BDAB7CF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52010" y="4183289"/>
                  <a:ext cx="72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62BF95E-2AA4-455E-3953-6FAF1E3117F7}"/>
                    </a:ext>
                  </a:extLst>
                </p14:cNvPr>
                <p14:cNvContentPartPr/>
                <p14:nvPr/>
              </p14:nvContentPartPr>
              <p14:xfrm>
                <a:off x="2351770" y="4095089"/>
                <a:ext cx="756000" cy="396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62BF95E-2AA4-455E-3953-6FAF1E3117F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43130" y="4086449"/>
                  <a:ext cx="7736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35E2D7F-8488-2935-A9BA-9337C196229D}"/>
                    </a:ext>
                  </a:extLst>
                </p14:cNvPr>
                <p14:cNvContentPartPr/>
                <p14:nvPr/>
              </p14:nvContentPartPr>
              <p14:xfrm>
                <a:off x="3369130" y="4259609"/>
                <a:ext cx="167760" cy="126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35E2D7F-8488-2935-A9BA-9337C196229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360130" y="4250609"/>
                  <a:ext cx="1854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EF848FA-EA3C-5A1A-6C1E-2702255016E4}"/>
              </a:ext>
            </a:extLst>
          </p:cNvPr>
          <p:cNvGrpSpPr/>
          <p:nvPr/>
        </p:nvGrpSpPr>
        <p:grpSpPr>
          <a:xfrm>
            <a:off x="3767650" y="4141889"/>
            <a:ext cx="833760" cy="404280"/>
            <a:chOff x="3767650" y="4141889"/>
            <a:chExt cx="83376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B79055B-4CAB-BEC9-3064-A95741FEF69A}"/>
                    </a:ext>
                  </a:extLst>
                </p14:cNvPr>
                <p14:cNvContentPartPr/>
                <p14:nvPr/>
              </p14:nvContentPartPr>
              <p14:xfrm>
                <a:off x="3767650" y="4229729"/>
                <a:ext cx="833760" cy="316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B79055B-4CAB-BEC9-3064-A95741FEF69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58650" y="4221089"/>
                  <a:ext cx="8514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7C5F6F7-89C7-70A1-CFFD-80651CAEC0EA}"/>
                    </a:ext>
                  </a:extLst>
                </p14:cNvPr>
                <p14:cNvContentPartPr/>
                <p14:nvPr/>
              </p14:nvContentPartPr>
              <p14:xfrm>
                <a:off x="4054570" y="4141889"/>
                <a:ext cx="45720" cy="38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7C5F6F7-89C7-70A1-CFFD-80651CAEC0E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045570" y="4133249"/>
                  <a:ext cx="6336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BE4F683-3B9F-4970-41AD-DE289F1DC4C4}"/>
                  </a:ext>
                </a:extLst>
              </p14:cNvPr>
              <p14:cNvContentPartPr/>
              <p14:nvPr/>
            </p14:nvContentPartPr>
            <p14:xfrm>
              <a:off x="4882930" y="4044329"/>
              <a:ext cx="1040760" cy="5108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BE4F683-3B9F-4970-41AD-DE289F1DC4C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74290" y="4035689"/>
                <a:ext cx="105840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29395C5-D6E1-26F3-11C1-2499C026C9B9}"/>
                  </a:ext>
                </a:extLst>
              </p14:cNvPr>
              <p14:cNvContentPartPr/>
              <p14:nvPr/>
            </p14:nvContentPartPr>
            <p14:xfrm>
              <a:off x="272050" y="4068809"/>
              <a:ext cx="207360" cy="504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29395C5-D6E1-26F3-11C1-2499C026C9B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63050" y="4059809"/>
                <a:ext cx="22500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84FA5C6-417F-3962-521D-5366FB21F4CA}"/>
                  </a:ext>
                </a:extLst>
              </p14:cNvPr>
              <p14:cNvContentPartPr/>
              <p14:nvPr/>
            </p14:nvContentPartPr>
            <p14:xfrm>
              <a:off x="200770" y="4730489"/>
              <a:ext cx="1196640" cy="3211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84FA5C6-417F-3962-521D-5366FB21F4C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92130" y="4721849"/>
                <a:ext cx="1214280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CE7E9C6-AADE-662B-48DD-272F429EF166}"/>
              </a:ext>
            </a:extLst>
          </p:cNvPr>
          <p:cNvGrpSpPr/>
          <p:nvPr/>
        </p:nvGrpSpPr>
        <p:grpSpPr>
          <a:xfrm>
            <a:off x="1691890" y="4652729"/>
            <a:ext cx="1373400" cy="316440"/>
            <a:chOff x="1691890" y="4652729"/>
            <a:chExt cx="137340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592BB47-AA30-A541-FA9F-1BEB1F27983E}"/>
                    </a:ext>
                  </a:extLst>
                </p14:cNvPr>
                <p14:cNvContentPartPr/>
                <p14:nvPr/>
              </p14:nvContentPartPr>
              <p14:xfrm>
                <a:off x="1691890" y="4652729"/>
                <a:ext cx="808920" cy="316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592BB47-AA30-A541-FA9F-1BEB1F27983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83250" y="4643729"/>
                  <a:ext cx="8265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91CBFE8-41EB-3803-8D5F-0DB386322405}"/>
                    </a:ext>
                  </a:extLst>
                </p14:cNvPr>
                <p14:cNvContentPartPr/>
                <p14:nvPr/>
              </p14:nvContentPartPr>
              <p14:xfrm>
                <a:off x="2800330" y="4791689"/>
                <a:ext cx="264960" cy="139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91CBFE8-41EB-3803-8D5F-0DB38632240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91690" y="4783049"/>
                  <a:ext cx="2826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EE46E30-6A42-D4BB-EE0A-7AAB9B1A4C8C}"/>
              </a:ext>
            </a:extLst>
          </p:cNvPr>
          <p:cNvGrpSpPr/>
          <p:nvPr/>
        </p:nvGrpSpPr>
        <p:grpSpPr>
          <a:xfrm>
            <a:off x="3188050" y="4531409"/>
            <a:ext cx="2414160" cy="611280"/>
            <a:chOff x="3188050" y="4531409"/>
            <a:chExt cx="241416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8551B15-5158-8073-017D-D4566E0FEFB3}"/>
                    </a:ext>
                  </a:extLst>
                </p14:cNvPr>
                <p14:cNvContentPartPr/>
                <p14:nvPr/>
              </p14:nvContentPartPr>
              <p14:xfrm>
                <a:off x="3188050" y="4531409"/>
                <a:ext cx="1905480" cy="407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8551B15-5158-8073-017D-D4566E0FEFB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179050" y="4522409"/>
                  <a:ext cx="19231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DF02A1A-4DF3-8D10-186C-730789BEF102}"/>
                    </a:ext>
                  </a:extLst>
                </p14:cNvPr>
                <p14:cNvContentPartPr/>
                <p14:nvPr/>
              </p14:nvContentPartPr>
              <p14:xfrm>
                <a:off x="4836130" y="4698809"/>
                <a:ext cx="35640" cy="10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DF02A1A-4DF3-8D10-186C-730789BEF10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27130" y="4689809"/>
                  <a:ext cx="53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613F981-0355-42AB-3ED7-2D340AC8EF78}"/>
                    </a:ext>
                  </a:extLst>
                </p14:cNvPr>
                <p14:cNvContentPartPr/>
                <p14:nvPr/>
              </p14:nvContentPartPr>
              <p14:xfrm>
                <a:off x="4557490" y="4699889"/>
                <a:ext cx="186840" cy="2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613F981-0355-42AB-3ED7-2D340AC8EF7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48490" y="4691249"/>
                  <a:ext cx="204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B4E5209-561F-9CD0-8669-9A9393D75568}"/>
                    </a:ext>
                  </a:extLst>
                </p14:cNvPr>
                <p14:cNvContentPartPr/>
                <p14:nvPr/>
              </p14:nvContentPartPr>
              <p14:xfrm>
                <a:off x="4068610" y="4683329"/>
                <a:ext cx="10080" cy="17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B4E5209-561F-9CD0-8669-9A9393D7556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59970" y="4674329"/>
                  <a:ext cx="2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7EC15E2-17F8-A411-CFCA-F36465D35422}"/>
                    </a:ext>
                  </a:extLst>
                </p14:cNvPr>
                <p14:cNvContentPartPr/>
                <p14:nvPr/>
              </p14:nvContentPartPr>
              <p14:xfrm>
                <a:off x="3671170" y="4717169"/>
                <a:ext cx="264240" cy="27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7EC15E2-17F8-A411-CFCA-F36465D3542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662170" y="4708529"/>
                  <a:ext cx="281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31F161E-4770-7577-3205-739CD69D0FF3}"/>
                    </a:ext>
                  </a:extLst>
                </p14:cNvPr>
                <p14:cNvContentPartPr/>
                <p14:nvPr/>
              </p14:nvContentPartPr>
              <p14:xfrm>
                <a:off x="3525010" y="4729409"/>
                <a:ext cx="21240" cy="2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31F161E-4770-7577-3205-739CD69D0FF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16370" y="4720409"/>
                  <a:ext cx="38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9BD5AEB-62EB-F062-D09C-1417A3BBB249}"/>
                    </a:ext>
                  </a:extLst>
                </p14:cNvPr>
                <p14:cNvContentPartPr/>
                <p14:nvPr/>
              </p14:nvContentPartPr>
              <p14:xfrm>
                <a:off x="5328610" y="4649489"/>
                <a:ext cx="273600" cy="493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9BD5AEB-62EB-F062-D09C-1417A3BBB24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19610" y="4640489"/>
                  <a:ext cx="291240" cy="51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D85A7DC-6E38-B71C-927C-B5BC3905FAB3}"/>
              </a:ext>
            </a:extLst>
          </p:cNvPr>
          <p:cNvGrpSpPr/>
          <p:nvPr/>
        </p:nvGrpSpPr>
        <p:grpSpPr>
          <a:xfrm>
            <a:off x="196810" y="5223329"/>
            <a:ext cx="1543320" cy="446760"/>
            <a:chOff x="196810" y="5223329"/>
            <a:chExt cx="154332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3AE5D57-641B-4F71-4642-FEC6449EC380}"/>
                    </a:ext>
                  </a:extLst>
                </p14:cNvPr>
                <p14:cNvContentPartPr/>
                <p14:nvPr/>
              </p14:nvContentPartPr>
              <p14:xfrm>
                <a:off x="196810" y="5223329"/>
                <a:ext cx="1543320" cy="446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3AE5D57-641B-4F71-4642-FEC6449EC38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8170" y="5214329"/>
                  <a:ext cx="15609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56D22A0-3EF5-FD2E-8DF2-4F1C8BA845BE}"/>
                    </a:ext>
                  </a:extLst>
                </p14:cNvPr>
                <p14:cNvContentPartPr/>
                <p14:nvPr/>
              </p14:nvContentPartPr>
              <p14:xfrm>
                <a:off x="1427650" y="5241329"/>
                <a:ext cx="23040" cy="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56D22A0-3EF5-FD2E-8DF2-4F1C8BA845B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418650" y="5232329"/>
                  <a:ext cx="406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6748F1C-9613-250D-0CF4-CC4FF67845EE}"/>
              </a:ext>
            </a:extLst>
          </p:cNvPr>
          <p:cNvGrpSpPr/>
          <p:nvPr/>
        </p:nvGrpSpPr>
        <p:grpSpPr>
          <a:xfrm>
            <a:off x="10306330" y="3800609"/>
            <a:ext cx="1424520" cy="828000"/>
            <a:chOff x="10306330" y="3800609"/>
            <a:chExt cx="1424520" cy="82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9BBD37D-D5D1-DAA8-A4E3-EBDA3A9DC670}"/>
                    </a:ext>
                  </a:extLst>
                </p14:cNvPr>
                <p14:cNvContentPartPr/>
                <p14:nvPr/>
              </p14:nvContentPartPr>
              <p14:xfrm>
                <a:off x="10306330" y="3800609"/>
                <a:ext cx="428040" cy="303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9BBD37D-D5D1-DAA8-A4E3-EBDA3A9DC67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297330" y="3791609"/>
                  <a:ext cx="4456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D5B87BA-C9BF-F4CA-D2E1-CA335937D9B6}"/>
                    </a:ext>
                  </a:extLst>
                </p14:cNvPr>
                <p14:cNvContentPartPr/>
                <p14:nvPr/>
              </p14:nvContentPartPr>
              <p14:xfrm>
                <a:off x="10986730" y="3821849"/>
                <a:ext cx="174600" cy="389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D5B87BA-C9BF-F4CA-D2E1-CA335937D9B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77730" y="3813209"/>
                  <a:ext cx="1922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E249EF4-8C19-6345-7202-CF2FC6106A84}"/>
                    </a:ext>
                  </a:extLst>
                </p14:cNvPr>
                <p14:cNvContentPartPr/>
                <p14:nvPr/>
              </p14:nvContentPartPr>
              <p14:xfrm>
                <a:off x="11302090" y="3928049"/>
                <a:ext cx="34200" cy="51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E249EF4-8C19-6345-7202-CF2FC6106A8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93450" y="3919409"/>
                  <a:ext cx="51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7FED941-46B5-D1EA-7752-75086C4761D9}"/>
                    </a:ext>
                  </a:extLst>
                </p14:cNvPr>
                <p14:cNvContentPartPr/>
                <p14:nvPr/>
              </p14:nvContentPartPr>
              <p14:xfrm>
                <a:off x="11306770" y="3971969"/>
                <a:ext cx="121320" cy="166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7FED941-46B5-D1EA-7752-75086C4761D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98130" y="3962969"/>
                  <a:ext cx="138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EFF32C3-0C17-32CC-7A44-36ED8DFB683F}"/>
                    </a:ext>
                  </a:extLst>
                </p14:cNvPr>
                <p14:cNvContentPartPr/>
                <p14:nvPr/>
              </p14:nvContentPartPr>
              <p14:xfrm>
                <a:off x="10315330" y="4246289"/>
                <a:ext cx="503280" cy="230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EFF32C3-0C17-32CC-7A44-36ED8DFB683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06330" y="4237649"/>
                  <a:ext cx="520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F229526-2752-C397-01EF-097E08E1D179}"/>
                    </a:ext>
                  </a:extLst>
                </p14:cNvPr>
                <p14:cNvContentPartPr/>
                <p14:nvPr/>
              </p14:nvContentPartPr>
              <p14:xfrm>
                <a:off x="10983490" y="4347809"/>
                <a:ext cx="747360" cy="280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F229526-2752-C397-01EF-097E08E1D17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974850" y="4338809"/>
                  <a:ext cx="76500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23667E7-414D-8F8E-9DA4-2935CE03FD2F}"/>
              </a:ext>
            </a:extLst>
          </p:cNvPr>
          <p:cNvGrpSpPr/>
          <p:nvPr/>
        </p:nvGrpSpPr>
        <p:grpSpPr>
          <a:xfrm>
            <a:off x="10293730" y="4527809"/>
            <a:ext cx="1638000" cy="391320"/>
            <a:chOff x="10293730" y="4527809"/>
            <a:chExt cx="163800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F3A5E3C-47F0-8A49-DDA0-F3B9DE6E96E5}"/>
                    </a:ext>
                  </a:extLst>
                </p14:cNvPr>
                <p14:cNvContentPartPr/>
                <p14:nvPr/>
              </p14:nvContentPartPr>
              <p14:xfrm>
                <a:off x="10293730" y="4527809"/>
                <a:ext cx="532800" cy="337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F3A5E3C-47F0-8A49-DDA0-F3B9DE6E96E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84730" y="4519169"/>
                  <a:ext cx="5504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E7943D2-6033-4018-E55C-B7E952BE82C7}"/>
                    </a:ext>
                  </a:extLst>
                </p14:cNvPr>
                <p14:cNvContentPartPr/>
                <p14:nvPr/>
              </p14:nvContentPartPr>
              <p14:xfrm>
                <a:off x="10915810" y="4623569"/>
                <a:ext cx="583920" cy="219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E7943D2-6033-4018-E55C-B7E952BE82C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07170" y="4614929"/>
                  <a:ext cx="601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AAE3B83-4B1F-7AD7-5037-976DC71650C1}"/>
                    </a:ext>
                  </a:extLst>
                </p14:cNvPr>
                <p14:cNvContentPartPr/>
                <p14:nvPr/>
              </p14:nvContentPartPr>
              <p14:xfrm>
                <a:off x="10955770" y="4670009"/>
                <a:ext cx="264240" cy="29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AAE3B83-4B1F-7AD7-5037-976DC71650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47130" y="4661369"/>
                  <a:ext cx="281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40AAAC1-6336-A046-2927-55EB191760A4}"/>
                    </a:ext>
                  </a:extLst>
                </p14:cNvPr>
                <p14:cNvContentPartPr/>
                <p14:nvPr/>
              </p14:nvContentPartPr>
              <p14:xfrm>
                <a:off x="11557330" y="4632209"/>
                <a:ext cx="374400" cy="286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40AAAC1-6336-A046-2927-55EB191760A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548690" y="4623209"/>
                  <a:ext cx="392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A46DC53-277F-9B21-25A7-0C104980B490}"/>
                    </a:ext>
                  </a:extLst>
                </p14:cNvPr>
                <p14:cNvContentPartPr/>
                <p14:nvPr/>
              </p14:nvContentPartPr>
              <p14:xfrm>
                <a:off x="11570650" y="4720409"/>
                <a:ext cx="190080" cy="27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A46DC53-277F-9B21-25A7-0C104980B49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562010" y="4711409"/>
                  <a:ext cx="20772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9AF5F82-D75F-F866-8F4B-8A0FD223FC7E}"/>
                  </a:ext>
                </a:extLst>
              </p14:cNvPr>
              <p14:cNvContentPartPr/>
              <p14:nvPr/>
            </p14:nvContentPartPr>
            <p14:xfrm>
              <a:off x="11022730" y="4985369"/>
              <a:ext cx="110520" cy="8766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9AF5F82-D75F-F866-8F4B-8A0FD223FC7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1014090" y="4976369"/>
                <a:ext cx="12816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5EBEEAF-10F7-48CF-0FD8-A960CFE24608}"/>
                  </a:ext>
                </a:extLst>
              </p14:cNvPr>
              <p14:cNvContentPartPr/>
              <p14:nvPr/>
            </p14:nvContentPartPr>
            <p14:xfrm>
              <a:off x="10791970" y="6091289"/>
              <a:ext cx="717480" cy="315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5EBEEAF-10F7-48CF-0FD8-A960CFE2460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755970" y="6019289"/>
                <a:ext cx="7891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F8F0D4-7E29-E15C-8897-525BF2195E34}"/>
                  </a:ext>
                </a:extLst>
              </p14:cNvPr>
              <p14:cNvContentPartPr/>
              <p14:nvPr/>
            </p14:nvContentPartPr>
            <p14:xfrm>
              <a:off x="5075170" y="1635192"/>
              <a:ext cx="228960" cy="18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F8F0D4-7E29-E15C-8897-525BF2195E3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066530" y="1626552"/>
                <a:ext cx="2466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DDAE72-B006-9225-A89C-B8E34E3FDB12}"/>
                  </a:ext>
                </a:extLst>
              </p14:cNvPr>
              <p14:cNvContentPartPr/>
              <p14:nvPr/>
            </p14:nvContentPartPr>
            <p14:xfrm>
              <a:off x="2612770" y="2474712"/>
              <a:ext cx="1703880" cy="102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DDAE72-B006-9225-A89C-B8E34E3FDB1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604130" y="2466072"/>
                <a:ext cx="1721520" cy="1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0242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CD16E-297B-7574-97AB-D464D530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964" y="1064138"/>
            <a:ext cx="8096036" cy="57938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775DB0A-A608-D005-00F4-A1BF56D59493}"/>
                  </a:ext>
                </a:extLst>
              </p14:cNvPr>
              <p14:cNvContentPartPr/>
              <p14:nvPr/>
            </p14:nvContentPartPr>
            <p14:xfrm>
              <a:off x="7738090" y="476729"/>
              <a:ext cx="1309680" cy="354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775DB0A-A608-D005-00F4-A1BF56D594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9090" y="467729"/>
                <a:ext cx="1327320" cy="37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2C13D362-CB05-739E-3699-6AC507BAFC05}"/>
              </a:ext>
            </a:extLst>
          </p:cNvPr>
          <p:cNvGrpSpPr/>
          <p:nvPr/>
        </p:nvGrpSpPr>
        <p:grpSpPr>
          <a:xfrm>
            <a:off x="243970" y="74249"/>
            <a:ext cx="11289960" cy="883440"/>
            <a:chOff x="243970" y="74249"/>
            <a:chExt cx="11289960" cy="88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9C40E94-6F6D-E504-D32A-5A3C1D697439}"/>
                    </a:ext>
                  </a:extLst>
                </p14:cNvPr>
                <p14:cNvContentPartPr/>
                <p14:nvPr/>
              </p14:nvContentPartPr>
              <p14:xfrm>
                <a:off x="6540730" y="146609"/>
                <a:ext cx="170280" cy="245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9C40E94-6F6D-E504-D32A-5A3C1D6974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31730" y="137609"/>
                  <a:ext cx="187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B80C24D-77E1-5E61-FBC2-8F8CBE7EE18A}"/>
                    </a:ext>
                  </a:extLst>
                </p14:cNvPr>
                <p14:cNvContentPartPr/>
                <p14:nvPr/>
              </p14:nvContentPartPr>
              <p14:xfrm>
                <a:off x="6821530" y="278009"/>
                <a:ext cx="219600" cy="94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B80C24D-77E1-5E61-FBC2-8F8CBE7EE1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12890" y="269009"/>
                  <a:ext cx="237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4E06330-2485-A42E-0B82-F0F912946CBB}"/>
                    </a:ext>
                  </a:extLst>
                </p14:cNvPr>
                <p14:cNvContentPartPr/>
                <p14:nvPr/>
              </p14:nvContentPartPr>
              <p14:xfrm>
                <a:off x="7108090" y="283769"/>
                <a:ext cx="139680" cy="101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4E06330-2485-A42E-0B82-F0F912946C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99450" y="274769"/>
                  <a:ext cx="157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616FBDF-8933-CFEE-B44F-592CAD4983BB}"/>
                    </a:ext>
                  </a:extLst>
                </p14:cNvPr>
                <p14:cNvContentPartPr/>
                <p14:nvPr/>
              </p14:nvContentPartPr>
              <p14:xfrm>
                <a:off x="7322650" y="135089"/>
                <a:ext cx="109440" cy="137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616FBDF-8933-CFEE-B44F-592CAD4983B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13650" y="126449"/>
                  <a:ext cx="127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EF1C9BD-9FE5-606C-D8D7-7DCA8975872C}"/>
                    </a:ext>
                  </a:extLst>
                </p14:cNvPr>
                <p14:cNvContentPartPr/>
                <p14:nvPr/>
              </p14:nvContentPartPr>
              <p14:xfrm>
                <a:off x="7746370" y="245609"/>
                <a:ext cx="320400" cy="141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EF1C9BD-9FE5-606C-D8D7-7DCA897587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37730" y="236969"/>
                  <a:ext cx="338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6467268-0322-66F8-9605-2161802AD45A}"/>
                    </a:ext>
                  </a:extLst>
                </p14:cNvPr>
                <p14:cNvContentPartPr/>
                <p14:nvPr/>
              </p14:nvContentPartPr>
              <p14:xfrm>
                <a:off x="8231650" y="205289"/>
                <a:ext cx="1141560" cy="19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6467268-0322-66F8-9605-2161802AD4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22650" y="196289"/>
                  <a:ext cx="1159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34B2F98-7B94-99E5-389D-51B2D97F142A}"/>
                    </a:ext>
                  </a:extLst>
                </p14:cNvPr>
                <p14:cNvContentPartPr/>
                <p14:nvPr/>
              </p14:nvContentPartPr>
              <p14:xfrm>
                <a:off x="9489130" y="326969"/>
                <a:ext cx="35640" cy="40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34B2F98-7B94-99E5-389D-51B2D97F14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480490" y="317969"/>
                  <a:ext cx="53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E94568C-6F94-5BDA-4272-EABCE3DF2C99}"/>
                    </a:ext>
                  </a:extLst>
                </p14:cNvPr>
                <p14:cNvContentPartPr/>
                <p14:nvPr/>
              </p14:nvContentPartPr>
              <p14:xfrm>
                <a:off x="2591890" y="149489"/>
                <a:ext cx="117720" cy="248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E94568C-6F94-5BDA-4272-EABCE3DF2C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83250" y="140849"/>
                  <a:ext cx="135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1E3DFC5-DDCE-1CCB-4067-D7947A44F345}"/>
                    </a:ext>
                  </a:extLst>
                </p14:cNvPr>
                <p14:cNvContentPartPr/>
                <p14:nvPr/>
              </p14:nvContentPartPr>
              <p14:xfrm>
                <a:off x="2646250" y="263249"/>
                <a:ext cx="116280" cy="55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1E3DFC5-DDCE-1CCB-4067-D7947A44F3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37250" y="254609"/>
                  <a:ext cx="133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CA65E4F-741F-4676-6167-96EB45043AD0}"/>
                    </a:ext>
                  </a:extLst>
                </p14:cNvPr>
                <p14:cNvContentPartPr/>
                <p14:nvPr/>
              </p14:nvContentPartPr>
              <p14:xfrm>
                <a:off x="2661010" y="142649"/>
                <a:ext cx="174960" cy="26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CA65E4F-741F-4676-6167-96EB45043A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52010" y="133649"/>
                  <a:ext cx="192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55A4AD-9141-AE9C-0737-8FC024559835}"/>
                    </a:ext>
                  </a:extLst>
                </p14:cNvPr>
                <p14:cNvContentPartPr/>
                <p14:nvPr/>
              </p14:nvContentPartPr>
              <p14:xfrm>
                <a:off x="2844250" y="356489"/>
                <a:ext cx="98640" cy="147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55A4AD-9141-AE9C-0737-8FC0245598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35250" y="347849"/>
                  <a:ext cx="116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135638F-F626-DD5D-2E73-A3C01539577A}"/>
                    </a:ext>
                  </a:extLst>
                </p14:cNvPr>
                <p14:cNvContentPartPr/>
                <p14:nvPr/>
              </p14:nvContentPartPr>
              <p14:xfrm>
                <a:off x="2827690" y="425969"/>
                <a:ext cx="117000" cy="40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135638F-F626-DD5D-2E73-A3C01539577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18690" y="417329"/>
                  <a:ext cx="134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DCDEBEB-3B64-D0D5-1614-2D05496313BF}"/>
                    </a:ext>
                  </a:extLst>
                </p14:cNvPr>
                <p14:cNvContentPartPr/>
                <p14:nvPr/>
              </p14:nvContentPartPr>
              <p14:xfrm>
                <a:off x="3242050" y="239849"/>
                <a:ext cx="284040" cy="143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DCDEBEB-3B64-D0D5-1614-2D05496313B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33410" y="231209"/>
                  <a:ext cx="301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6BFF3A6-A5CD-7C55-6115-675BFAD4BFC4}"/>
                    </a:ext>
                  </a:extLst>
                </p14:cNvPr>
                <p14:cNvContentPartPr/>
                <p14:nvPr/>
              </p14:nvContentPartPr>
              <p14:xfrm>
                <a:off x="3359410" y="146609"/>
                <a:ext cx="21960" cy="13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6BFF3A6-A5CD-7C55-6115-675BFAD4BFC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50410" y="137609"/>
                  <a:ext cx="39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FC070C-3C97-38F2-1E8A-E0B0CAB4F729}"/>
                    </a:ext>
                  </a:extLst>
                </p14:cNvPr>
                <p14:cNvContentPartPr/>
                <p14:nvPr/>
              </p14:nvContentPartPr>
              <p14:xfrm>
                <a:off x="3730210" y="83249"/>
                <a:ext cx="968400" cy="264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FC070C-3C97-38F2-1E8A-E0B0CAB4F72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21570" y="74249"/>
                  <a:ext cx="986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D5BD3A8-2B4E-4EFC-F5F4-BBE2DEC82F2E}"/>
                    </a:ext>
                  </a:extLst>
                </p14:cNvPr>
                <p14:cNvContentPartPr/>
                <p14:nvPr/>
              </p14:nvContentPartPr>
              <p14:xfrm>
                <a:off x="4867450" y="150569"/>
                <a:ext cx="158400" cy="240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D5BD3A8-2B4E-4EFC-F5F4-BBE2DEC82F2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58810" y="141569"/>
                  <a:ext cx="176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8989C5B-9010-33F7-1E89-8A21DFCCCDA7}"/>
                    </a:ext>
                  </a:extLst>
                </p14:cNvPr>
                <p14:cNvContentPartPr/>
                <p14:nvPr/>
              </p14:nvContentPartPr>
              <p14:xfrm>
                <a:off x="4918930" y="272249"/>
                <a:ext cx="149040" cy="34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8989C5B-9010-33F7-1E89-8A21DFCCCDA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09930" y="263609"/>
                  <a:ext cx="166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D4C45EE-6CA0-8FB6-7FAE-1FAC1BD982CD}"/>
                    </a:ext>
                  </a:extLst>
                </p14:cNvPr>
                <p14:cNvContentPartPr/>
                <p14:nvPr/>
              </p14:nvContentPartPr>
              <p14:xfrm>
                <a:off x="4913530" y="145529"/>
                <a:ext cx="188280" cy="30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D4C45EE-6CA0-8FB6-7FAE-1FAC1BD982C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04890" y="136529"/>
                  <a:ext cx="205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D62E0FA-83AD-E725-1433-D1ECA78F8003}"/>
                    </a:ext>
                  </a:extLst>
                </p14:cNvPr>
                <p14:cNvContentPartPr/>
                <p14:nvPr/>
              </p14:nvContentPartPr>
              <p14:xfrm>
                <a:off x="5131690" y="329489"/>
                <a:ext cx="181440" cy="19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D62E0FA-83AD-E725-1433-D1ECA78F80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22690" y="320489"/>
                  <a:ext cx="199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7F40E63-55C7-9A05-C6F0-36DDF35E2EE6}"/>
                    </a:ext>
                  </a:extLst>
                </p14:cNvPr>
                <p14:cNvContentPartPr/>
                <p14:nvPr/>
              </p14:nvContentPartPr>
              <p14:xfrm>
                <a:off x="5102890" y="407969"/>
                <a:ext cx="217440" cy="37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7F40E63-55C7-9A05-C6F0-36DDF35E2EE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93890" y="398969"/>
                  <a:ext cx="235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E93545-BB04-85EF-E827-6128103FBC32}"/>
                    </a:ext>
                  </a:extLst>
                </p14:cNvPr>
                <p14:cNvContentPartPr/>
                <p14:nvPr/>
              </p14:nvContentPartPr>
              <p14:xfrm>
                <a:off x="5416450" y="323729"/>
                <a:ext cx="36360" cy="139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E93545-BB04-85EF-E827-6128103FBC3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07810" y="315089"/>
                  <a:ext cx="54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5695C04-8DB3-A942-93CD-A2EBBA0B1405}"/>
                    </a:ext>
                  </a:extLst>
                </p14:cNvPr>
                <p14:cNvContentPartPr/>
                <p14:nvPr/>
              </p14:nvContentPartPr>
              <p14:xfrm>
                <a:off x="5362090" y="383129"/>
                <a:ext cx="199080" cy="27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5695C04-8DB3-A942-93CD-A2EBBA0B140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353450" y="374129"/>
                  <a:ext cx="216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6FE9EB-22A7-29C8-86EB-D49B238EC18D}"/>
                    </a:ext>
                  </a:extLst>
                </p14:cNvPr>
                <p14:cNvContentPartPr/>
                <p14:nvPr/>
              </p14:nvContentPartPr>
              <p14:xfrm>
                <a:off x="5616970" y="312569"/>
                <a:ext cx="17280" cy="167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6FE9EB-22A7-29C8-86EB-D49B238EC1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08330" y="303569"/>
                  <a:ext cx="34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0A722D-5C07-6EC7-4A23-44322EE2FD1C}"/>
                    </a:ext>
                  </a:extLst>
                </p14:cNvPr>
                <p14:cNvContentPartPr/>
                <p14:nvPr/>
              </p14:nvContentPartPr>
              <p14:xfrm>
                <a:off x="5908210" y="106649"/>
                <a:ext cx="390960" cy="416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0A722D-5C07-6EC7-4A23-44322EE2FD1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99570" y="97649"/>
                  <a:ext cx="4086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BF79C12-1300-0928-6386-CD2E70090FEA}"/>
                    </a:ext>
                  </a:extLst>
                </p14:cNvPr>
                <p14:cNvContentPartPr/>
                <p14:nvPr/>
              </p14:nvContentPartPr>
              <p14:xfrm>
                <a:off x="288250" y="139409"/>
                <a:ext cx="113400" cy="262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BF79C12-1300-0928-6386-CD2E70090FE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9250" y="130409"/>
                  <a:ext cx="131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F91B6C-916C-45A4-E99E-96298BDCF2BC}"/>
                    </a:ext>
                  </a:extLst>
                </p14:cNvPr>
                <p14:cNvContentPartPr/>
                <p14:nvPr/>
              </p14:nvContentPartPr>
              <p14:xfrm>
                <a:off x="243970" y="102689"/>
                <a:ext cx="26964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F91B6C-916C-45A4-E99E-96298BDCF2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4970" y="93689"/>
                  <a:ext cx="287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E64953A-9487-5038-34EF-E01E1F237D45}"/>
                    </a:ext>
                  </a:extLst>
                </p14:cNvPr>
                <p14:cNvContentPartPr/>
                <p14:nvPr/>
              </p14:nvContentPartPr>
              <p14:xfrm>
                <a:off x="457450" y="74249"/>
                <a:ext cx="632160" cy="30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E64953A-9487-5038-34EF-E01E1F237D4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8450" y="65249"/>
                  <a:ext cx="6498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7BDF332-BF8E-9B4C-FFA4-98EA75D4AC23}"/>
                    </a:ext>
                  </a:extLst>
                </p14:cNvPr>
                <p14:cNvContentPartPr/>
                <p14:nvPr/>
              </p14:nvContentPartPr>
              <p14:xfrm>
                <a:off x="684610" y="181529"/>
                <a:ext cx="45720" cy="17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7BDF332-BF8E-9B4C-FFA4-98EA75D4AC2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5970" y="172529"/>
                  <a:ext cx="63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6032660-B29A-BB0E-1BB5-0E0A0126916C}"/>
                    </a:ext>
                  </a:extLst>
                </p14:cNvPr>
                <p14:cNvContentPartPr/>
                <p14:nvPr/>
              </p14:nvContentPartPr>
              <p14:xfrm>
                <a:off x="1235410" y="191609"/>
                <a:ext cx="791280" cy="194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6032660-B29A-BB0E-1BB5-0E0A0126916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26410" y="182609"/>
                  <a:ext cx="808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0D3AE8E-265B-F5D1-364A-F6EBA63F19B4}"/>
                    </a:ext>
                  </a:extLst>
                </p14:cNvPr>
                <p14:cNvContentPartPr/>
                <p14:nvPr/>
              </p14:nvContentPartPr>
              <p14:xfrm>
                <a:off x="2164210" y="207089"/>
                <a:ext cx="11520" cy="29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0D3AE8E-265B-F5D1-364A-F6EBA63F19B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55210" y="198089"/>
                  <a:ext cx="29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8957C7-1864-A74E-29F9-2A6891B36553}"/>
                    </a:ext>
                  </a:extLst>
                </p14:cNvPr>
                <p14:cNvContentPartPr/>
                <p14:nvPr/>
              </p14:nvContentPartPr>
              <p14:xfrm>
                <a:off x="2193010" y="348209"/>
                <a:ext cx="8280" cy="1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8957C7-1864-A74E-29F9-2A6891B365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84370" y="339569"/>
                  <a:ext cx="25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0A62911-0D40-212E-2DDD-70B11DA226F2}"/>
                    </a:ext>
                  </a:extLst>
                </p14:cNvPr>
                <p14:cNvContentPartPr/>
                <p14:nvPr/>
              </p14:nvContentPartPr>
              <p14:xfrm>
                <a:off x="425770" y="594089"/>
                <a:ext cx="7920" cy="274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0A62911-0D40-212E-2DDD-70B11DA226F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6770" y="585089"/>
                  <a:ext cx="25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D0EF264-4C8B-9DC4-8294-18FBBDE44E90}"/>
                    </a:ext>
                  </a:extLst>
                </p14:cNvPr>
                <p14:cNvContentPartPr/>
                <p14:nvPr/>
              </p14:nvContentPartPr>
              <p14:xfrm>
                <a:off x="437290" y="614249"/>
                <a:ext cx="174600" cy="244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D0EF264-4C8B-9DC4-8294-18FBBDE44E9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8650" y="605609"/>
                  <a:ext cx="192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0C1D898-D117-EA02-D89E-117A0A25B8F6}"/>
                    </a:ext>
                  </a:extLst>
                </p14:cNvPr>
                <p14:cNvContentPartPr/>
                <p14:nvPr/>
              </p14:nvContentPartPr>
              <p14:xfrm>
                <a:off x="687850" y="735209"/>
                <a:ext cx="142560" cy="16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0C1D898-D117-EA02-D89E-117A0A25B8F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9210" y="726569"/>
                  <a:ext cx="160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29E14E7-C296-82F3-3BDC-B23832E60383}"/>
                    </a:ext>
                  </a:extLst>
                </p14:cNvPr>
                <p14:cNvContentPartPr/>
                <p14:nvPr/>
              </p14:nvContentPartPr>
              <p14:xfrm>
                <a:off x="1007890" y="444329"/>
                <a:ext cx="1156320" cy="513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29E14E7-C296-82F3-3BDC-B23832E6038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9250" y="435689"/>
                  <a:ext cx="11739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B0BD3BD-A8E6-4B73-B03D-FC56955F61C9}"/>
                    </a:ext>
                  </a:extLst>
                </p14:cNvPr>
                <p14:cNvContentPartPr/>
                <p14:nvPr/>
              </p14:nvContentPartPr>
              <p14:xfrm>
                <a:off x="1604050" y="557009"/>
                <a:ext cx="278640" cy="24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B0BD3BD-A8E6-4B73-B03D-FC56955F61C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95050" y="548369"/>
                  <a:ext cx="296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3A9269F-A50B-572A-295D-6FFF0FEFD6FF}"/>
                    </a:ext>
                  </a:extLst>
                </p14:cNvPr>
                <p14:cNvContentPartPr/>
                <p14:nvPr/>
              </p14:nvContentPartPr>
              <p14:xfrm>
                <a:off x="2365810" y="645929"/>
                <a:ext cx="282960" cy="153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3A9269F-A50B-572A-295D-6FFF0FEFD6F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57170" y="637289"/>
                  <a:ext cx="300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DEE8C03-B69F-FEF9-53A5-1F062312FC25}"/>
                    </a:ext>
                  </a:extLst>
                </p14:cNvPr>
                <p14:cNvContentPartPr/>
                <p14:nvPr/>
              </p14:nvContentPartPr>
              <p14:xfrm>
                <a:off x="2447170" y="596969"/>
                <a:ext cx="37440" cy="12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DEE8C03-B69F-FEF9-53A5-1F062312FC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38530" y="588329"/>
                  <a:ext cx="55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0E02AD-88B9-392B-114F-938C1ED974A8}"/>
                    </a:ext>
                  </a:extLst>
                </p14:cNvPr>
                <p14:cNvContentPartPr/>
                <p14:nvPr/>
              </p14:nvContentPartPr>
              <p14:xfrm>
                <a:off x="2838850" y="487169"/>
                <a:ext cx="669240" cy="354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0E02AD-88B9-392B-114F-938C1ED974A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30210" y="478529"/>
                  <a:ext cx="6868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D24B71-5203-6362-8428-78F8AFB3BF70}"/>
                    </a:ext>
                  </a:extLst>
                </p14:cNvPr>
                <p14:cNvContentPartPr/>
                <p14:nvPr/>
              </p14:nvContentPartPr>
              <p14:xfrm>
                <a:off x="3264370" y="667889"/>
                <a:ext cx="54360" cy="1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D24B71-5203-6362-8428-78F8AFB3BF7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55370" y="658889"/>
                  <a:ext cx="72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48A473C-0B9A-00D0-776E-9CCDBDBDDF9B}"/>
                    </a:ext>
                  </a:extLst>
                </p14:cNvPr>
                <p14:cNvContentPartPr/>
                <p14:nvPr/>
              </p14:nvContentPartPr>
              <p14:xfrm>
                <a:off x="3052690" y="616409"/>
                <a:ext cx="303120" cy="37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48A473C-0B9A-00D0-776E-9CCDBDBDDF9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43690" y="607409"/>
                  <a:ext cx="320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4CA3ECD-16BC-A331-82AC-926322280523}"/>
                    </a:ext>
                  </a:extLst>
                </p14:cNvPr>
                <p14:cNvContentPartPr/>
                <p14:nvPr/>
              </p14:nvContentPartPr>
              <p14:xfrm>
                <a:off x="3643810" y="473489"/>
                <a:ext cx="1220040" cy="445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4CA3ECD-16BC-A331-82AC-9263222805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35170" y="464849"/>
                  <a:ext cx="12376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E2E8937-09A2-E19E-63B7-C10BB01DEDA1}"/>
                    </a:ext>
                  </a:extLst>
                </p14:cNvPr>
                <p14:cNvContentPartPr/>
                <p14:nvPr/>
              </p14:nvContentPartPr>
              <p14:xfrm>
                <a:off x="4363450" y="545849"/>
                <a:ext cx="11880" cy="1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E2E8937-09A2-E19E-63B7-C10BB01DEDA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54810" y="536849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B7631B0-7DBF-100D-C86D-E8164D2036B9}"/>
                    </a:ext>
                  </a:extLst>
                </p14:cNvPr>
                <p14:cNvContentPartPr/>
                <p14:nvPr/>
              </p14:nvContentPartPr>
              <p14:xfrm>
                <a:off x="4896610" y="806849"/>
                <a:ext cx="84960" cy="130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B7631B0-7DBF-100D-C86D-E8164D2036B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887970" y="798209"/>
                  <a:ext cx="102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03CB2F6-032F-4AB3-3016-9C9D9FF11A18}"/>
                    </a:ext>
                  </a:extLst>
                </p14:cNvPr>
                <p14:cNvContentPartPr/>
                <p14:nvPr/>
              </p14:nvContentPartPr>
              <p14:xfrm>
                <a:off x="5197570" y="611369"/>
                <a:ext cx="604800" cy="270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03CB2F6-032F-4AB3-3016-9C9D9FF11A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88570" y="602729"/>
                  <a:ext cx="6224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F38C6F7-9A6D-5AD0-7AAC-D6CB5FFE66F8}"/>
                    </a:ext>
                  </a:extLst>
                </p14:cNvPr>
                <p14:cNvContentPartPr/>
                <p14:nvPr/>
              </p14:nvContentPartPr>
              <p14:xfrm>
                <a:off x="5656570" y="664649"/>
                <a:ext cx="209160" cy="23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F38C6F7-9A6D-5AD0-7AAC-D6CB5FFE66F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47930" y="656009"/>
                  <a:ext cx="226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5AA654A-939A-7403-D26D-DF5F398F6FAB}"/>
                    </a:ext>
                  </a:extLst>
                </p14:cNvPr>
                <p14:cNvContentPartPr/>
                <p14:nvPr/>
              </p14:nvContentPartPr>
              <p14:xfrm>
                <a:off x="5998210" y="685889"/>
                <a:ext cx="660600" cy="190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5AA654A-939A-7403-D26D-DF5F398F6FA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89210" y="677249"/>
                  <a:ext cx="678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8CD5130-7B2C-AAC9-0537-E9A8890D232E}"/>
                    </a:ext>
                  </a:extLst>
                </p14:cNvPr>
                <p14:cNvContentPartPr/>
                <p14:nvPr/>
              </p14:nvContentPartPr>
              <p14:xfrm>
                <a:off x="6948250" y="612449"/>
                <a:ext cx="219960" cy="199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8CD5130-7B2C-AAC9-0537-E9A8890D232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39610" y="603809"/>
                  <a:ext cx="237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FD75A6A-4222-03C0-2540-EDA6C61341EC}"/>
                    </a:ext>
                  </a:extLst>
                </p14:cNvPr>
                <p14:cNvContentPartPr/>
                <p14:nvPr/>
              </p14:nvContentPartPr>
              <p14:xfrm>
                <a:off x="7311850" y="609569"/>
                <a:ext cx="34560" cy="201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FD75A6A-4222-03C0-2540-EDA6C61341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03210" y="600569"/>
                  <a:ext cx="52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A7CD10A-41F5-3BFD-767F-8F3363AC1181}"/>
                    </a:ext>
                  </a:extLst>
                </p14:cNvPr>
                <p14:cNvContentPartPr/>
                <p14:nvPr/>
              </p14:nvContentPartPr>
              <p14:xfrm>
                <a:off x="7240930" y="683729"/>
                <a:ext cx="158760" cy="33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A7CD10A-41F5-3BFD-767F-8F3363AC118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32290" y="675089"/>
                  <a:ext cx="176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84909E5-B109-A128-C4CD-D0CB97018C85}"/>
                    </a:ext>
                  </a:extLst>
                </p14:cNvPr>
                <p14:cNvContentPartPr/>
                <p14:nvPr/>
              </p14:nvContentPartPr>
              <p14:xfrm>
                <a:off x="7498330" y="605609"/>
                <a:ext cx="54360" cy="221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84909E5-B109-A128-C4CD-D0CB97018C8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489330" y="596969"/>
                  <a:ext cx="72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0AFA5A9-4F7B-65EC-D299-1F54BF40A285}"/>
                    </a:ext>
                  </a:extLst>
                </p14:cNvPr>
                <p14:cNvContentPartPr/>
                <p14:nvPr/>
              </p14:nvContentPartPr>
              <p14:xfrm>
                <a:off x="9282130" y="636929"/>
                <a:ext cx="647280" cy="136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0AFA5A9-4F7B-65EC-D299-1F54BF40A28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73130" y="627929"/>
                  <a:ext cx="664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774BBEE-B6AA-00CC-D609-6DB04F1A4702}"/>
                    </a:ext>
                  </a:extLst>
                </p14:cNvPr>
                <p14:cNvContentPartPr/>
                <p14:nvPr/>
              </p14:nvContentPartPr>
              <p14:xfrm>
                <a:off x="10131370" y="516689"/>
                <a:ext cx="186840" cy="194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774BBEE-B6AA-00CC-D609-6DB04F1A470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122370" y="508049"/>
                  <a:ext cx="204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09DA034-381E-FC32-0479-E58C76E7652D}"/>
                    </a:ext>
                  </a:extLst>
                </p14:cNvPr>
                <p14:cNvContentPartPr/>
                <p14:nvPr/>
              </p14:nvContentPartPr>
              <p14:xfrm>
                <a:off x="10105090" y="606689"/>
                <a:ext cx="234360" cy="6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09DA034-381E-FC32-0479-E58C76E7652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96450" y="598049"/>
                  <a:ext cx="252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D0A4C23-01EB-CB18-B5C0-AF8518A2725B}"/>
                    </a:ext>
                  </a:extLst>
                </p14:cNvPr>
                <p14:cNvContentPartPr/>
                <p14:nvPr/>
              </p14:nvContentPartPr>
              <p14:xfrm>
                <a:off x="10322170" y="610289"/>
                <a:ext cx="173880" cy="110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D0A4C23-01EB-CB18-B5C0-AF8518A2725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313530" y="601649"/>
                  <a:ext cx="191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04B249-6847-0A75-DD11-8D4F1CA59E5F}"/>
                    </a:ext>
                  </a:extLst>
                </p14:cNvPr>
                <p14:cNvContentPartPr/>
                <p14:nvPr/>
              </p14:nvContentPartPr>
              <p14:xfrm>
                <a:off x="10546090" y="418049"/>
                <a:ext cx="168480" cy="300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04B249-6847-0A75-DD11-8D4F1CA59E5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37450" y="409049"/>
                  <a:ext cx="1861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4A1806F-2538-94E9-EB0F-F3F1DD87BAB1}"/>
                    </a:ext>
                  </a:extLst>
                </p14:cNvPr>
                <p14:cNvContentPartPr/>
                <p14:nvPr/>
              </p14:nvContentPartPr>
              <p14:xfrm>
                <a:off x="10756690" y="603809"/>
                <a:ext cx="168480" cy="57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4A1806F-2538-94E9-EB0F-F3F1DD87BAB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47690" y="595169"/>
                  <a:ext cx="186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90FEF8C-5E37-5A22-0625-5EDFD7ED55D9}"/>
                    </a:ext>
                  </a:extLst>
                </p14:cNvPr>
                <p14:cNvContentPartPr/>
                <p14:nvPr/>
              </p14:nvContentPartPr>
              <p14:xfrm>
                <a:off x="11153050" y="595169"/>
                <a:ext cx="380880" cy="75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90FEF8C-5E37-5A22-0625-5EDFD7ED55D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144410" y="586529"/>
                  <a:ext cx="39852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01703CE-8D6F-C572-F962-6164373F0AD0}"/>
              </a:ext>
            </a:extLst>
          </p:cNvPr>
          <p:cNvGrpSpPr/>
          <p:nvPr/>
        </p:nvGrpSpPr>
        <p:grpSpPr>
          <a:xfrm>
            <a:off x="372490" y="1022129"/>
            <a:ext cx="2235240" cy="378360"/>
            <a:chOff x="372490" y="1022129"/>
            <a:chExt cx="223524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BA6265B-9ACF-2F35-AE80-92FD1D598B47}"/>
                    </a:ext>
                  </a:extLst>
                </p14:cNvPr>
                <p14:cNvContentPartPr/>
                <p14:nvPr/>
              </p14:nvContentPartPr>
              <p14:xfrm>
                <a:off x="372490" y="1022129"/>
                <a:ext cx="1253880" cy="341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BA6265B-9ACF-2F35-AE80-92FD1D598B4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3850" y="1013129"/>
                  <a:ext cx="12715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CC244C1-BE17-A07E-8BF2-F4C4E385E88F}"/>
                    </a:ext>
                  </a:extLst>
                </p14:cNvPr>
                <p14:cNvContentPartPr/>
                <p14:nvPr/>
              </p14:nvContentPartPr>
              <p14:xfrm>
                <a:off x="1023010" y="1147409"/>
                <a:ext cx="302760" cy="28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CC244C1-BE17-A07E-8BF2-F4C4E385E8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14010" y="1138769"/>
                  <a:ext cx="320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40739EC-1F63-885F-0B0B-890BBEC338D6}"/>
                    </a:ext>
                  </a:extLst>
                </p14:cNvPr>
                <p14:cNvContentPartPr/>
                <p14:nvPr/>
              </p14:nvContentPartPr>
              <p14:xfrm>
                <a:off x="1822210" y="1059929"/>
                <a:ext cx="785520" cy="340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40739EC-1F63-885F-0B0B-890BBEC338D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13570" y="1050929"/>
                  <a:ext cx="80316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5ED0A3E-D2C1-4E42-A0D3-FA2DCE1D0FAF}"/>
              </a:ext>
            </a:extLst>
          </p:cNvPr>
          <p:cNvGrpSpPr/>
          <p:nvPr/>
        </p:nvGrpSpPr>
        <p:grpSpPr>
          <a:xfrm>
            <a:off x="2887450" y="942929"/>
            <a:ext cx="478440" cy="330840"/>
            <a:chOff x="2887450" y="942929"/>
            <a:chExt cx="47844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BE2925D-F27A-B6DE-CDDB-23AA3A3CD135}"/>
                    </a:ext>
                  </a:extLst>
                </p14:cNvPr>
                <p14:cNvContentPartPr/>
                <p14:nvPr/>
              </p14:nvContentPartPr>
              <p14:xfrm>
                <a:off x="2887450" y="942929"/>
                <a:ext cx="478440" cy="330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BE2925D-F27A-B6DE-CDDB-23AA3A3CD13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78810" y="934289"/>
                  <a:ext cx="4960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587D067-DE45-8E4B-D7A9-D7A089E9F169}"/>
                    </a:ext>
                  </a:extLst>
                </p14:cNvPr>
                <p14:cNvContentPartPr/>
                <p14:nvPr/>
              </p14:nvContentPartPr>
              <p14:xfrm>
                <a:off x="2955130" y="1030049"/>
                <a:ext cx="352080" cy="34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587D067-DE45-8E4B-D7A9-D7A089E9F16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46130" y="1021409"/>
                  <a:ext cx="3697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08D8B9E-10E5-995C-82C7-A97D6639229C}"/>
                  </a:ext>
                </a:extLst>
              </p14:cNvPr>
              <p14:cNvContentPartPr/>
              <p14:nvPr/>
            </p14:nvContentPartPr>
            <p14:xfrm>
              <a:off x="271690" y="1517489"/>
              <a:ext cx="1380960" cy="485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08D8B9E-10E5-995C-82C7-A97D6639229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63050" y="1508849"/>
                <a:ext cx="1398600" cy="50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DE0E451-10EF-F7F8-97AC-C012DC1A6953}"/>
              </a:ext>
            </a:extLst>
          </p:cNvPr>
          <p:cNvGrpSpPr/>
          <p:nvPr/>
        </p:nvGrpSpPr>
        <p:grpSpPr>
          <a:xfrm>
            <a:off x="1919770" y="1551689"/>
            <a:ext cx="1936080" cy="440280"/>
            <a:chOff x="1919770" y="1551689"/>
            <a:chExt cx="193608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2B625D1-CBDB-32DC-1F40-9D6BB1695055}"/>
                    </a:ext>
                  </a:extLst>
                </p14:cNvPr>
                <p14:cNvContentPartPr/>
                <p14:nvPr/>
              </p14:nvContentPartPr>
              <p14:xfrm>
                <a:off x="1919770" y="1634849"/>
                <a:ext cx="1018440" cy="357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2B625D1-CBDB-32DC-1F40-9D6BB169505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11130" y="1626209"/>
                  <a:ext cx="10360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5D85EE4-09D4-B8E0-918F-75A45AE705F9}"/>
                    </a:ext>
                  </a:extLst>
                </p14:cNvPr>
                <p14:cNvContentPartPr/>
                <p14:nvPr/>
              </p14:nvContentPartPr>
              <p14:xfrm>
                <a:off x="3150970" y="1551689"/>
                <a:ext cx="586800" cy="208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5D85EE4-09D4-B8E0-918F-75A45AE705F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142330" y="1543049"/>
                  <a:ext cx="604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3AC8BE4-CD03-0CC9-91BE-B250BDC8286E}"/>
                    </a:ext>
                  </a:extLst>
                </p14:cNvPr>
                <p14:cNvContentPartPr/>
                <p14:nvPr/>
              </p14:nvContentPartPr>
              <p14:xfrm>
                <a:off x="3845770" y="1680929"/>
                <a:ext cx="10080" cy="53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3AC8BE4-CD03-0CC9-91BE-B250BDC8286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836770" y="1671929"/>
                  <a:ext cx="277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BA7E80E-61E4-46F4-5BFB-B1E23841C3B4}"/>
              </a:ext>
            </a:extLst>
          </p:cNvPr>
          <p:cNvGrpSpPr/>
          <p:nvPr/>
        </p:nvGrpSpPr>
        <p:grpSpPr>
          <a:xfrm>
            <a:off x="359890" y="2181329"/>
            <a:ext cx="3018600" cy="500040"/>
            <a:chOff x="359890" y="2181329"/>
            <a:chExt cx="301860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54DA91D-577A-1B49-3BEF-6846B9801713}"/>
                    </a:ext>
                  </a:extLst>
                </p14:cNvPr>
                <p14:cNvContentPartPr/>
                <p14:nvPr/>
              </p14:nvContentPartPr>
              <p14:xfrm>
                <a:off x="422170" y="2308409"/>
                <a:ext cx="86400" cy="279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54DA91D-577A-1B49-3BEF-6846B980171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13170" y="2299409"/>
                  <a:ext cx="1040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67C94DD-F304-5900-3CA5-AD15CBE738BE}"/>
                    </a:ext>
                  </a:extLst>
                </p14:cNvPr>
                <p14:cNvContentPartPr/>
                <p14:nvPr/>
              </p14:nvContentPartPr>
              <p14:xfrm>
                <a:off x="359890" y="2299409"/>
                <a:ext cx="295920" cy="61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67C94DD-F304-5900-3CA5-AD15CBE738B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0890" y="2290409"/>
                  <a:ext cx="313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106657B-AC7C-28F1-0E20-6C8B2C2CFF5E}"/>
                    </a:ext>
                  </a:extLst>
                </p14:cNvPr>
                <p14:cNvContentPartPr/>
                <p14:nvPr/>
              </p14:nvContentPartPr>
              <p14:xfrm>
                <a:off x="629170" y="2236049"/>
                <a:ext cx="536760" cy="343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106657B-AC7C-28F1-0E20-6C8B2C2CFF5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0170" y="2227049"/>
                  <a:ext cx="5544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17C19C5-F37A-419B-C871-3F933720215B}"/>
                    </a:ext>
                  </a:extLst>
                </p14:cNvPr>
                <p14:cNvContentPartPr/>
                <p14:nvPr/>
              </p14:nvContentPartPr>
              <p14:xfrm>
                <a:off x="1338370" y="2181329"/>
                <a:ext cx="1447200" cy="500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17C19C5-F37A-419B-C871-3F933720215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329730" y="2172689"/>
                  <a:ext cx="14648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8D7D41E-FBD8-D183-2EFE-CE508A50D344}"/>
                    </a:ext>
                  </a:extLst>
                </p14:cNvPr>
                <p14:cNvContentPartPr/>
                <p14:nvPr/>
              </p14:nvContentPartPr>
              <p14:xfrm>
                <a:off x="3113890" y="2345489"/>
                <a:ext cx="264600" cy="131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8D7D41E-FBD8-D183-2EFE-CE508A50D34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04890" y="2336849"/>
                  <a:ext cx="28224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DDB883-84A3-1869-428D-61C234BD4C43}"/>
              </a:ext>
            </a:extLst>
          </p:cNvPr>
          <p:cNvGrpSpPr/>
          <p:nvPr/>
        </p:nvGrpSpPr>
        <p:grpSpPr>
          <a:xfrm>
            <a:off x="356290" y="2727809"/>
            <a:ext cx="1387440" cy="502560"/>
            <a:chOff x="356290" y="2727809"/>
            <a:chExt cx="138744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E03A724-B6BF-085E-CC43-FCD4A58B245A}"/>
                    </a:ext>
                  </a:extLst>
                </p14:cNvPr>
                <p14:cNvContentPartPr/>
                <p14:nvPr/>
              </p14:nvContentPartPr>
              <p14:xfrm>
                <a:off x="356290" y="2727809"/>
                <a:ext cx="1387440" cy="502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E03A724-B6BF-085E-CC43-FCD4A58B245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7650" y="2719169"/>
                  <a:ext cx="14050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9E9E98-6258-C9F3-EC0A-DCAFED6BFD7E}"/>
                    </a:ext>
                  </a:extLst>
                </p14:cNvPr>
                <p14:cNvContentPartPr/>
                <p14:nvPr/>
              </p14:nvContentPartPr>
              <p14:xfrm>
                <a:off x="1012930" y="2793329"/>
                <a:ext cx="321480" cy="27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9E9E98-6258-C9F3-EC0A-DCAFED6BFD7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4290" y="2784329"/>
                  <a:ext cx="339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C813DE3-9D1F-B079-4179-9A77F1FE41E2}"/>
                    </a:ext>
                  </a:extLst>
                </p14:cNvPr>
                <p14:cNvContentPartPr/>
                <p14:nvPr/>
              </p14:nvContentPartPr>
              <p14:xfrm>
                <a:off x="923650" y="2799809"/>
                <a:ext cx="43200" cy="15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C813DE3-9D1F-B079-4179-9A77F1FE41E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5010" y="2790809"/>
                  <a:ext cx="6084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0635C56-3EE7-85B0-3CD6-CB034D28528D}"/>
                  </a:ext>
                </a:extLst>
              </p14:cNvPr>
              <p14:cNvContentPartPr/>
              <p14:nvPr/>
            </p14:nvContentPartPr>
            <p14:xfrm>
              <a:off x="6173530" y="4218929"/>
              <a:ext cx="66960" cy="20034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0635C56-3EE7-85B0-3CD6-CB034D28528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119530" y="4111289"/>
                <a:ext cx="174600" cy="22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B7388FB-4007-3C0C-4D12-75B13559CBE3}"/>
                  </a:ext>
                </a:extLst>
              </p14:cNvPr>
              <p14:cNvContentPartPr/>
              <p14:nvPr/>
            </p14:nvContentPartPr>
            <p14:xfrm>
              <a:off x="6390610" y="4226849"/>
              <a:ext cx="32040" cy="19598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B7388FB-4007-3C0C-4D12-75B13559CBE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336970" y="4119209"/>
                <a:ext cx="139680" cy="21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C709773-3E22-08D6-7246-B8084BB18299}"/>
                  </a:ext>
                </a:extLst>
              </p14:cNvPr>
              <p14:cNvContentPartPr/>
              <p14:nvPr/>
            </p14:nvContentPartPr>
            <p14:xfrm>
              <a:off x="6204490" y="4241969"/>
              <a:ext cx="198360" cy="19483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C709773-3E22-08D6-7246-B8084BB1829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150490" y="4133969"/>
                <a:ext cx="306000" cy="21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5E55C35-F536-9558-DB5D-F3EE6232E54C}"/>
                  </a:ext>
                </a:extLst>
              </p14:cNvPr>
              <p14:cNvContentPartPr/>
              <p14:nvPr/>
            </p14:nvContentPartPr>
            <p14:xfrm>
              <a:off x="6331210" y="4822649"/>
              <a:ext cx="8640" cy="118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5E55C35-F536-9558-DB5D-F3EE6232E54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268570" y="4759649"/>
                <a:ext cx="1342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878ADD1-B878-7F51-0425-729204ADCF82}"/>
                  </a:ext>
                </a:extLst>
              </p14:cNvPr>
              <p14:cNvContentPartPr/>
              <p14:nvPr/>
            </p14:nvContentPartPr>
            <p14:xfrm>
              <a:off x="6335890" y="4784849"/>
              <a:ext cx="8640" cy="237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878ADD1-B878-7F51-0425-729204ADCF8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273250" y="4722209"/>
                <a:ext cx="1342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C8B17E4-2401-1747-1C2D-E7CAF88EB241}"/>
                  </a:ext>
                </a:extLst>
              </p14:cNvPr>
              <p14:cNvContentPartPr/>
              <p14:nvPr/>
            </p14:nvContentPartPr>
            <p14:xfrm>
              <a:off x="6317170" y="4788809"/>
              <a:ext cx="37080" cy="586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C8B17E4-2401-1747-1C2D-E7CAF88EB241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254530" y="4726169"/>
                <a:ext cx="1627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E36D50C-893C-F16C-5357-4F4A4BC5E06D}"/>
                  </a:ext>
                </a:extLst>
              </p14:cNvPr>
              <p14:cNvContentPartPr/>
              <p14:nvPr/>
            </p14:nvContentPartPr>
            <p14:xfrm>
              <a:off x="6263170" y="4733729"/>
              <a:ext cx="109440" cy="186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E36D50C-893C-F16C-5357-4F4A4BC5E06D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245170" y="4716089"/>
                <a:ext cx="1450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1675D52-A587-1326-7B8D-16136B4A5FA5}"/>
                  </a:ext>
                </a:extLst>
              </p14:cNvPr>
              <p14:cNvContentPartPr/>
              <p14:nvPr/>
            </p14:nvContentPartPr>
            <p14:xfrm>
              <a:off x="1940290" y="2801969"/>
              <a:ext cx="178560" cy="176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1675D52-A587-1326-7B8D-16136B4A5FA5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922290" y="2783969"/>
                <a:ext cx="2142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0835706-5EBE-385A-9FA3-6F803F29CD6E}"/>
                  </a:ext>
                </a:extLst>
              </p14:cNvPr>
              <p14:cNvContentPartPr/>
              <p14:nvPr/>
            </p14:nvContentPartPr>
            <p14:xfrm>
              <a:off x="6108010" y="6294689"/>
              <a:ext cx="109800" cy="3330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0835706-5EBE-385A-9FA3-6F803F29CD6E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090010" y="6276689"/>
                <a:ext cx="145440" cy="36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4D9C62F-14F2-CD73-970D-8C22C2625B32}"/>
              </a:ext>
            </a:extLst>
          </p:cNvPr>
          <p:cNvGrpSpPr/>
          <p:nvPr/>
        </p:nvGrpSpPr>
        <p:grpSpPr>
          <a:xfrm>
            <a:off x="3907330" y="6112169"/>
            <a:ext cx="1239480" cy="357120"/>
            <a:chOff x="3907330" y="6112169"/>
            <a:chExt cx="123948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AB0FBB5-694D-3846-E86F-F282F20D6DD9}"/>
                    </a:ext>
                  </a:extLst>
                </p14:cNvPr>
                <p14:cNvContentPartPr/>
                <p14:nvPr/>
              </p14:nvContentPartPr>
              <p14:xfrm>
                <a:off x="3907330" y="6112169"/>
                <a:ext cx="1239480" cy="357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AB0FBB5-694D-3846-E86F-F282F20D6DD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89330" y="6094529"/>
                  <a:ext cx="12751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9F48055-81D3-0F35-8C3F-09AD82FEE50A}"/>
                    </a:ext>
                  </a:extLst>
                </p14:cNvPr>
                <p14:cNvContentPartPr/>
                <p14:nvPr/>
              </p14:nvContentPartPr>
              <p14:xfrm>
                <a:off x="4590250" y="6215489"/>
                <a:ext cx="168480" cy="40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9F48055-81D3-0F35-8C3F-09AD82FEE50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572250" y="6197489"/>
                  <a:ext cx="204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C4471C6-4F6B-00AD-DA8A-EB48AD7082F3}"/>
                    </a:ext>
                  </a:extLst>
                </p14:cNvPr>
                <p14:cNvContentPartPr/>
                <p14:nvPr/>
              </p14:nvContentPartPr>
              <p14:xfrm>
                <a:off x="4441210" y="6264089"/>
                <a:ext cx="23040" cy="3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C4471C6-4F6B-00AD-DA8A-EB48AD7082F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423570" y="6246089"/>
                  <a:ext cx="586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E750AE1-71A5-328F-DE79-9E6C18B41066}"/>
              </a:ext>
            </a:extLst>
          </p:cNvPr>
          <p:cNvGrpSpPr/>
          <p:nvPr/>
        </p:nvGrpSpPr>
        <p:grpSpPr>
          <a:xfrm>
            <a:off x="3976810" y="6431849"/>
            <a:ext cx="1996920" cy="395280"/>
            <a:chOff x="3976810" y="6431849"/>
            <a:chExt cx="199692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24FBE1A-1683-F29D-7B89-CA40D45696C2}"/>
                    </a:ext>
                  </a:extLst>
                </p14:cNvPr>
                <p14:cNvContentPartPr/>
                <p14:nvPr/>
              </p14:nvContentPartPr>
              <p14:xfrm>
                <a:off x="3976810" y="6605009"/>
                <a:ext cx="1301040" cy="222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24FBE1A-1683-F29D-7B89-CA40D45696C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958810" y="6587369"/>
                  <a:ext cx="1336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55D5C76-0CC2-6CA2-1272-E6DA185A478A}"/>
                    </a:ext>
                  </a:extLst>
                </p14:cNvPr>
                <p14:cNvContentPartPr/>
                <p14:nvPr/>
              </p14:nvContentPartPr>
              <p14:xfrm>
                <a:off x="5489890" y="6431849"/>
                <a:ext cx="483840" cy="157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55D5C76-0CC2-6CA2-1272-E6DA185A478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71890" y="6414209"/>
                  <a:ext cx="51948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8A50539-E119-AF28-757E-D729C45A1AEA}"/>
                  </a:ext>
                </a:extLst>
              </p14:cNvPr>
              <p14:cNvContentPartPr/>
              <p14:nvPr/>
            </p14:nvContentPartPr>
            <p14:xfrm>
              <a:off x="6468730" y="134729"/>
              <a:ext cx="960480" cy="2451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8A50539-E119-AF28-757E-D729C45A1AE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414730" y="26729"/>
                <a:ext cx="10681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1AB08B4-EC54-352F-A1D4-A8E98E9949F1}"/>
                  </a:ext>
                </a:extLst>
              </p14:cNvPr>
              <p14:cNvContentPartPr/>
              <p14:nvPr/>
            </p14:nvContentPartPr>
            <p14:xfrm>
              <a:off x="7263610" y="2485411"/>
              <a:ext cx="1580760" cy="28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1AB08B4-EC54-352F-A1D4-A8E98E9949F1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209970" y="2377411"/>
                <a:ext cx="16884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E52E688-3B3F-DD1A-D02C-359837881433}"/>
                  </a:ext>
                </a:extLst>
              </p14:cNvPr>
              <p14:cNvContentPartPr/>
              <p14:nvPr/>
            </p14:nvContentPartPr>
            <p14:xfrm>
              <a:off x="7148770" y="2634091"/>
              <a:ext cx="1633320" cy="712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E52E688-3B3F-DD1A-D02C-35983788143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095130" y="2526451"/>
                <a:ext cx="1740960" cy="28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CA05BC6-AA34-EF42-3DBF-3F8E69005D71}"/>
              </a:ext>
            </a:extLst>
          </p:cNvPr>
          <p:cNvGrpSpPr/>
          <p:nvPr/>
        </p:nvGrpSpPr>
        <p:grpSpPr>
          <a:xfrm>
            <a:off x="1978090" y="3198571"/>
            <a:ext cx="4138200" cy="1981440"/>
            <a:chOff x="1978090" y="3198571"/>
            <a:chExt cx="4138200" cy="19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A536416-E86F-2456-8A4F-9BA001726415}"/>
                    </a:ext>
                  </a:extLst>
                </p14:cNvPr>
                <p14:cNvContentPartPr/>
                <p14:nvPr/>
              </p14:nvContentPartPr>
              <p14:xfrm>
                <a:off x="4423570" y="4198291"/>
                <a:ext cx="197640" cy="19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A536416-E86F-2456-8A4F-9BA00172641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405570" y="4180291"/>
                  <a:ext cx="233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2A79565-EF7A-5B4A-235B-A7541690B179}"/>
                    </a:ext>
                  </a:extLst>
                </p14:cNvPr>
                <p14:cNvContentPartPr/>
                <p14:nvPr/>
              </p14:nvContentPartPr>
              <p14:xfrm>
                <a:off x="3559210" y="4210531"/>
                <a:ext cx="94320" cy="9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2A79565-EF7A-5B4A-235B-A7541690B17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41210" y="4192891"/>
                  <a:ext cx="129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C81F172-F2B4-FDBA-741C-BE6FD197EE28}"/>
                    </a:ext>
                  </a:extLst>
                </p14:cNvPr>
                <p14:cNvContentPartPr/>
                <p14:nvPr/>
              </p14:nvContentPartPr>
              <p14:xfrm>
                <a:off x="3681610" y="4096411"/>
                <a:ext cx="159120" cy="184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C81F172-F2B4-FDBA-741C-BE6FD197EE2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63970" y="4078411"/>
                  <a:ext cx="194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E7F5C40-B829-FB2B-97D9-385705D7CDC2}"/>
                    </a:ext>
                  </a:extLst>
                </p14:cNvPr>
                <p14:cNvContentPartPr/>
                <p14:nvPr/>
              </p14:nvContentPartPr>
              <p14:xfrm>
                <a:off x="3888970" y="4156891"/>
                <a:ext cx="212400" cy="85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E7F5C40-B829-FB2B-97D9-385705D7CDC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871330" y="4139251"/>
                  <a:ext cx="248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D150127-8DEC-286F-08DB-F4387CAA5FBF}"/>
                    </a:ext>
                  </a:extLst>
                </p14:cNvPr>
                <p14:cNvContentPartPr/>
                <p14:nvPr/>
              </p14:nvContentPartPr>
              <p14:xfrm>
                <a:off x="4196050" y="4139611"/>
                <a:ext cx="146880" cy="113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D150127-8DEC-286F-08DB-F4387CAA5FB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78410" y="4121971"/>
                  <a:ext cx="182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0A8FBCB-7E8D-3FC2-4098-71BB07C3F4CF}"/>
                    </a:ext>
                  </a:extLst>
                </p14:cNvPr>
                <p14:cNvContentPartPr/>
                <p14:nvPr/>
              </p14:nvContentPartPr>
              <p14:xfrm>
                <a:off x="4316290" y="3903091"/>
                <a:ext cx="123480" cy="93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0A8FBCB-7E8D-3FC2-4098-71BB07C3F4C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98650" y="3885091"/>
                  <a:ext cx="159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C50149C-C92E-AC72-AF47-65F518B49FC3}"/>
                    </a:ext>
                  </a:extLst>
                </p14:cNvPr>
                <p14:cNvContentPartPr/>
                <p14:nvPr/>
              </p14:nvContentPartPr>
              <p14:xfrm>
                <a:off x="1978090" y="3198571"/>
                <a:ext cx="4138200" cy="1981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C50149C-C92E-AC72-AF47-65F518B49FC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960450" y="3180571"/>
                  <a:ext cx="4173840" cy="20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224D1A-0F3F-E88A-94C4-A57F98A73D95}"/>
                  </a:ext>
                </a:extLst>
              </p14:cNvPr>
              <p14:cNvContentPartPr/>
              <p14:nvPr/>
            </p14:nvContentPartPr>
            <p14:xfrm>
              <a:off x="292930" y="426542"/>
              <a:ext cx="1632240" cy="53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224D1A-0F3F-E88A-94C4-A57F98A73D9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83930" y="417542"/>
                <a:ext cx="1649880" cy="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6198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15C9E-62A4-5FAF-D8EB-ACAFED42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5" y="1238133"/>
            <a:ext cx="12184380" cy="56198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D1AD72D-3160-AAAF-1215-791A42CDE9BF}"/>
              </a:ext>
            </a:extLst>
          </p:cNvPr>
          <p:cNvGrpSpPr/>
          <p:nvPr/>
        </p:nvGrpSpPr>
        <p:grpSpPr>
          <a:xfrm>
            <a:off x="9629890" y="4937342"/>
            <a:ext cx="1467000" cy="384840"/>
            <a:chOff x="9629890" y="4937342"/>
            <a:chExt cx="146700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6C8F106-0DFA-6061-7609-4D1E365D2EDF}"/>
                    </a:ext>
                  </a:extLst>
                </p14:cNvPr>
                <p14:cNvContentPartPr/>
                <p14:nvPr/>
              </p14:nvContentPartPr>
              <p14:xfrm>
                <a:off x="9629890" y="4937342"/>
                <a:ext cx="610560" cy="299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6C8F106-0DFA-6061-7609-4D1E365D2E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620890" y="4928702"/>
                  <a:ext cx="6282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630B27-A10D-7C89-EF25-245F2537A82F}"/>
                    </a:ext>
                  </a:extLst>
                </p14:cNvPr>
                <p14:cNvContentPartPr/>
                <p14:nvPr/>
              </p14:nvContentPartPr>
              <p14:xfrm>
                <a:off x="10411810" y="5094302"/>
                <a:ext cx="685080" cy="227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8630B27-A10D-7C89-EF25-245F2537A82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402810" y="5085662"/>
                  <a:ext cx="70272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107E42-8B8C-FFE0-8719-77B43C635DEB}"/>
              </a:ext>
            </a:extLst>
          </p:cNvPr>
          <p:cNvGrpSpPr/>
          <p:nvPr/>
        </p:nvGrpSpPr>
        <p:grpSpPr>
          <a:xfrm>
            <a:off x="5620930" y="5916182"/>
            <a:ext cx="1536120" cy="350640"/>
            <a:chOff x="5620930" y="5916182"/>
            <a:chExt cx="153612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482A48F-B6E1-8F1A-25A2-E4037F90D93D}"/>
                    </a:ext>
                  </a:extLst>
                </p14:cNvPr>
                <p14:cNvContentPartPr/>
                <p14:nvPr/>
              </p14:nvContentPartPr>
              <p14:xfrm>
                <a:off x="5620930" y="5916182"/>
                <a:ext cx="649440" cy="350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482A48F-B6E1-8F1A-25A2-E4037F90D93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11930" y="5907542"/>
                  <a:ext cx="6670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CAD08B-6232-4E3F-E6B9-5F3EC17056FE}"/>
                    </a:ext>
                  </a:extLst>
                </p14:cNvPr>
                <p14:cNvContentPartPr/>
                <p14:nvPr/>
              </p14:nvContentPartPr>
              <p14:xfrm>
                <a:off x="6387010" y="6073502"/>
                <a:ext cx="770040" cy="148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CAD08B-6232-4E3F-E6B9-5F3EC17056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78370" y="6064502"/>
                  <a:ext cx="78768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968A7E-4A3A-935B-7DB1-69E80626A877}"/>
              </a:ext>
            </a:extLst>
          </p:cNvPr>
          <p:cNvGrpSpPr/>
          <p:nvPr/>
        </p:nvGrpSpPr>
        <p:grpSpPr>
          <a:xfrm>
            <a:off x="2142970" y="5943182"/>
            <a:ext cx="1373040" cy="424800"/>
            <a:chOff x="2142970" y="5943182"/>
            <a:chExt cx="137304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EC058E6-0333-B535-EA6D-6D961601E196}"/>
                    </a:ext>
                  </a:extLst>
                </p14:cNvPr>
                <p14:cNvContentPartPr/>
                <p14:nvPr/>
              </p14:nvContentPartPr>
              <p14:xfrm>
                <a:off x="2142970" y="5943182"/>
                <a:ext cx="189720" cy="247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EC058E6-0333-B535-EA6D-6D961601E19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34330" y="5934182"/>
                  <a:ext cx="207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9B31A09-5777-6B19-3551-009C86C414E0}"/>
                    </a:ext>
                  </a:extLst>
                </p14:cNvPr>
                <p14:cNvContentPartPr/>
                <p14:nvPr/>
              </p14:nvContentPartPr>
              <p14:xfrm>
                <a:off x="2351770" y="5948942"/>
                <a:ext cx="262080" cy="295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9B31A09-5777-6B19-3551-009C86C414E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42770" y="5940302"/>
                  <a:ext cx="279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A46642A-054A-0845-DD51-5F528A36B339}"/>
                    </a:ext>
                  </a:extLst>
                </p14:cNvPr>
                <p14:cNvContentPartPr/>
                <p14:nvPr/>
              </p14:nvContentPartPr>
              <p14:xfrm>
                <a:off x="2442490" y="6024902"/>
                <a:ext cx="248040" cy="3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A46642A-054A-0845-DD51-5F528A36B33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33850" y="6016262"/>
                  <a:ext cx="265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09B51D-A759-602E-C75C-9134858851C7}"/>
                    </a:ext>
                  </a:extLst>
                </p14:cNvPr>
                <p14:cNvContentPartPr/>
                <p14:nvPr/>
              </p14:nvContentPartPr>
              <p14:xfrm>
                <a:off x="2800330" y="6139742"/>
                <a:ext cx="715680" cy="22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09B51D-A759-602E-C75C-9134858851C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91330" y="6130742"/>
                  <a:ext cx="733320" cy="24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73151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D99759-4023-E643-B1C7-34B2CE6F9649}"/>
                  </a:ext>
                </a:extLst>
              </p14:cNvPr>
              <p14:cNvContentPartPr/>
              <p14:nvPr/>
            </p14:nvContentPartPr>
            <p14:xfrm>
              <a:off x="612610" y="171449"/>
              <a:ext cx="216720" cy="273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D99759-4023-E643-B1C7-34B2CE6F96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610" y="162449"/>
                <a:ext cx="2343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E3047DA-201B-3AD6-99D7-4E2FACE758DD}"/>
                  </a:ext>
                </a:extLst>
              </p14:cNvPr>
              <p14:cNvContentPartPr/>
              <p14:nvPr/>
            </p14:nvContentPartPr>
            <p14:xfrm>
              <a:off x="5355610" y="104489"/>
              <a:ext cx="1031040" cy="540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E3047DA-201B-3AD6-99D7-4E2FACE758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6970" y="95849"/>
                <a:ext cx="104868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2F05ECA-C81B-DAAC-5580-FD98145EFAF9}"/>
                  </a:ext>
                </a:extLst>
              </p14:cNvPr>
              <p14:cNvContentPartPr/>
              <p14:nvPr/>
            </p14:nvContentPartPr>
            <p14:xfrm>
              <a:off x="6768610" y="132929"/>
              <a:ext cx="1288440" cy="424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2F05ECA-C81B-DAAC-5580-FD98145EFA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9970" y="123929"/>
                <a:ext cx="130608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6CFFC6-A993-72CD-86A6-8390C742B620}"/>
                  </a:ext>
                </a:extLst>
              </p14:cNvPr>
              <p14:cNvContentPartPr/>
              <p14:nvPr/>
            </p14:nvContentPartPr>
            <p14:xfrm>
              <a:off x="8354770" y="113489"/>
              <a:ext cx="838800" cy="280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6CFFC6-A993-72CD-86A6-8390C742B6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45770" y="104849"/>
                <a:ext cx="85644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1B28106-C718-2C7F-A90C-CAF29B286EA8}"/>
                  </a:ext>
                </a:extLst>
              </p14:cNvPr>
              <p14:cNvContentPartPr/>
              <p14:nvPr/>
            </p14:nvContentPartPr>
            <p14:xfrm>
              <a:off x="9416410" y="230849"/>
              <a:ext cx="387360" cy="143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1B28106-C718-2C7F-A90C-CAF29B286E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07410" y="221849"/>
                <a:ext cx="4050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7C3A93-86A8-1CD4-7969-EDE0810F8EA7}"/>
                  </a:ext>
                </a:extLst>
              </p14:cNvPr>
              <p14:cNvContentPartPr/>
              <p14:nvPr/>
            </p14:nvContentPartPr>
            <p14:xfrm>
              <a:off x="9535930" y="148409"/>
              <a:ext cx="18360" cy="27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7C3A93-86A8-1CD4-7969-EDE0810F8E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27290" y="139769"/>
                <a:ext cx="360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72933F8-DE31-8813-6B72-137D60B79459}"/>
                  </a:ext>
                </a:extLst>
              </p14:cNvPr>
              <p14:cNvContentPartPr/>
              <p14:nvPr/>
            </p14:nvContentPartPr>
            <p14:xfrm>
              <a:off x="677410" y="766889"/>
              <a:ext cx="385200" cy="120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72933F8-DE31-8813-6B72-137D60B794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8770" y="757889"/>
                <a:ext cx="4028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F4144D-2D5B-EE6E-4713-348DE4C1E901}"/>
                  </a:ext>
                </a:extLst>
              </p14:cNvPr>
              <p14:cNvContentPartPr/>
              <p14:nvPr/>
            </p14:nvContentPartPr>
            <p14:xfrm>
              <a:off x="933730" y="107009"/>
              <a:ext cx="1057320" cy="31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F4144D-2D5B-EE6E-4713-348DE4C1E90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5090" y="98369"/>
                <a:ext cx="10749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6AB91A-0F5C-1519-6146-42E89AC8E093}"/>
                  </a:ext>
                </a:extLst>
              </p14:cNvPr>
              <p14:cNvContentPartPr/>
              <p14:nvPr/>
            </p14:nvContentPartPr>
            <p14:xfrm>
              <a:off x="1190050" y="135449"/>
              <a:ext cx="273240" cy="98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6AB91A-0F5C-1519-6146-42E89AC8E09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81410" y="126449"/>
                <a:ext cx="290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6CACD82-D6FA-3522-9C54-D200C738867F}"/>
                  </a:ext>
                </a:extLst>
              </p14:cNvPr>
              <p14:cNvContentPartPr/>
              <p14:nvPr/>
            </p14:nvContentPartPr>
            <p14:xfrm>
              <a:off x="2286970" y="58049"/>
              <a:ext cx="560160" cy="321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6CACD82-D6FA-3522-9C54-D200C73886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78330" y="49049"/>
                <a:ext cx="57780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3D6280-2E3B-D5C2-A202-3CA191A49E88}"/>
                  </a:ext>
                </a:extLst>
              </p14:cNvPr>
              <p14:cNvContentPartPr/>
              <p14:nvPr/>
            </p14:nvContentPartPr>
            <p14:xfrm>
              <a:off x="2264290" y="195929"/>
              <a:ext cx="220320" cy="84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3D6280-2E3B-D5C2-A202-3CA191A49E8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55650" y="186929"/>
                <a:ext cx="2379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6C35C6-4F12-17FC-4597-270A05CA18F8}"/>
                  </a:ext>
                </a:extLst>
              </p14:cNvPr>
              <p14:cNvContentPartPr/>
              <p14:nvPr/>
            </p14:nvContentPartPr>
            <p14:xfrm>
              <a:off x="3051250" y="167489"/>
              <a:ext cx="1265400" cy="423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6C35C6-4F12-17FC-4597-270A05CA18F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42610" y="158489"/>
                <a:ext cx="12830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8257864-0846-80B3-601A-468BEA63C4EA}"/>
                  </a:ext>
                </a:extLst>
              </p14:cNvPr>
              <p14:cNvContentPartPr/>
              <p14:nvPr/>
            </p14:nvContentPartPr>
            <p14:xfrm>
              <a:off x="4486210" y="371249"/>
              <a:ext cx="74880" cy="132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8257864-0846-80B3-601A-468BEA63C4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77570" y="362609"/>
                <a:ext cx="92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1420AC2-180C-46A9-089C-7F5D3B10BC8B}"/>
                  </a:ext>
                </a:extLst>
              </p14:cNvPr>
              <p14:cNvContentPartPr/>
              <p14:nvPr/>
            </p14:nvContentPartPr>
            <p14:xfrm>
              <a:off x="4791490" y="150209"/>
              <a:ext cx="268200" cy="424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1420AC2-180C-46A9-089C-7F5D3B10BC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2850" y="141209"/>
                <a:ext cx="28584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DD7DD6E-BE0C-19BF-B95B-49273054C2A0}"/>
                  </a:ext>
                </a:extLst>
              </p14:cNvPr>
              <p14:cNvContentPartPr/>
              <p14:nvPr/>
            </p14:nvContentPartPr>
            <p14:xfrm>
              <a:off x="1391290" y="570329"/>
              <a:ext cx="706680" cy="307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DD7DD6E-BE0C-19BF-B95B-49273054C2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82290" y="561689"/>
                <a:ext cx="7243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1831FD-CE20-BEB4-DD4D-2236AFC69392}"/>
                  </a:ext>
                </a:extLst>
              </p14:cNvPr>
              <p14:cNvContentPartPr/>
              <p14:nvPr/>
            </p14:nvContentPartPr>
            <p14:xfrm>
              <a:off x="1556890" y="618569"/>
              <a:ext cx="295200" cy="63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1831FD-CE20-BEB4-DD4D-2236AFC693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47890" y="609929"/>
                <a:ext cx="3128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BE2DA89-1A31-E7B6-919C-6C5412D92437}"/>
                  </a:ext>
                </a:extLst>
              </p14:cNvPr>
              <p14:cNvContentPartPr/>
              <p14:nvPr/>
            </p14:nvContentPartPr>
            <p14:xfrm>
              <a:off x="2425210" y="544049"/>
              <a:ext cx="744480" cy="320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BE2DA89-1A31-E7B6-919C-6C5412D9243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16210" y="535049"/>
                <a:ext cx="7621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235D2B8-C321-4B76-A527-986E314B9037}"/>
                  </a:ext>
                </a:extLst>
              </p14:cNvPr>
              <p14:cNvContentPartPr/>
              <p14:nvPr/>
            </p14:nvContentPartPr>
            <p14:xfrm>
              <a:off x="2861890" y="629009"/>
              <a:ext cx="165600" cy="18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235D2B8-C321-4B76-A527-986E314B903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52890" y="620369"/>
                <a:ext cx="1832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221593-6D79-D012-0397-69663B0F6E46}"/>
                  </a:ext>
                </a:extLst>
              </p14:cNvPr>
              <p14:cNvContentPartPr/>
              <p14:nvPr/>
            </p14:nvContentPartPr>
            <p14:xfrm>
              <a:off x="2780530" y="598769"/>
              <a:ext cx="32760" cy="17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221593-6D79-D012-0397-69663B0F6E4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71530" y="590129"/>
                <a:ext cx="504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A506F62-21D5-3CA3-D198-9C92A3B895B6}"/>
                  </a:ext>
                </a:extLst>
              </p14:cNvPr>
              <p14:cNvContentPartPr/>
              <p14:nvPr/>
            </p14:nvContentPartPr>
            <p14:xfrm>
              <a:off x="3479650" y="527849"/>
              <a:ext cx="1062000" cy="3279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A506F62-21D5-3CA3-D198-9C92A3B895B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70650" y="518849"/>
                <a:ext cx="10796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D9EC62A-AB8B-0D99-DBC0-4B26C5FAA873}"/>
                  </a:ext>
                </a:extLst>
              </p14:cNvPr>
              <p14:cNvContentPartPr/>
              <p14:nvPr/>
            </p14:nvContentPartPr>
            <p14:xfrm>
              <a:off x="4684210" y="717569"/>
              <a:ext cx="990720" cy="198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D9EC62A-AB8B-0D99-DBC0-4B26C5FAA87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75210" y="708569"/>
                <a:ext cx="1008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792C898-2EC1-86CD-3544-FCE451A09EED}"/>
                  </a:ext>
                </a:extLst>
              </p14:cNvPr>
              <p14:cNvContentPartPr/>
              <p14:nvPr/>
            </p14:nvContentPartPr>
            <p14:xfrm>
              <a:off x="6151930" y="587969"/>
              <a:ext cx="717480" cy="275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792C898-2EC1-86CD-3544-FCE451A09EE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43290" y="578969"/>
                <a:ext cx="7351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48B4A7-E6B1-A57D-E374-891A052247D2}"/>
                  </a:ext>
                </a:extLst>
              </p14:cNvPr>
              <p14:cNvContentPartPr/>
              <p14:nvPr/>
            </p14:nvContentPartPr>
            <p14:xfrm>
              <a:off x="7107730" y="559169"/>
              <a:ext cx="1145160" cy="307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48B4A7-E6B1-A57D-E374-891A052247D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99090" y="550529"/>
                <a:ext cx="1162800" cy="32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1099BF7D-D72A-FF96-048B-E39D03A62235}"/>
              </a:ext>
            </a:extLst>
          </p:cNvPr>
          <p:cNvGrpSpPr/>
          <p:nvPr/>
        </p:nvGrpSpPr>
        <p:grpSpPr>
          <a:xfrm>
            <a:off x="8687770" y="563489"/>
            <a:ext cx="1614240" cy="342000"/>
            <a:chOff x="8687770" y="563489"/>
            <a:chExt cx="161424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19EC4A2-2D6B-1E09-8D3E-D3929ED5CF81}"/>
                    </a:ext>
                  </a:extLst>
                </p14:cNvPr>
                <p14:cNvContentPartPr/>
                <p14:nvPr/>
              </p14:nvContentPartPr>
              <p14:xfrm>
                <a:off x="8687770" y="582569"/>
                <a:ext cx="245880" cy="271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19EC4A2-2D6B-1E09-8D3E-D3929ED5CF8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78770" y="573569"/>
                  <a:ext cx="263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14A60BC-2B4E-55F4-5A70-9F6559963009}"/>
                    </a:ext>
                  </a:extLst>
                </p14:cNvPr>
                <p14:cNvContentPartPr/>
                <p14:nvPr/>
              </p14:nvContentPartPr>
              <p14:xfrm>
                <a:off x="8786410" y="689849"/>
                <a:ext cx="128880" cy="60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14A60BC-2B4E-55F4-5A70-9F65599630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77410" y="680849"/>
                  <a:ext cx="146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B57E02-A2D3-EB19-EC74-C5118F6A60F8}"/>
                    </a:ext>
                  </a:extLst>
                </p14:cNvPr>
                <p14:cNvContentPartPr/>
                <p14:nvPr/>
              </p14:nvContentPartPr>
              <p14:xfrm>
                <a:off x="8775610" y="563489"/>
                <a:ext cx="207360" cy="28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B57E02-A2D3-EB19-EC74-C5118F6A60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66970" y="554489"/>
                  <a:ext cx="225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FC3D885-AA2A-8DE0-FB4F-7297AD4D97D5}"/>
                    </a:ext>
                  </a:extLst>
                </p14:cNvPr>
                <p14:cNvContentPartPr/>
                <p14:nvPr/>
              </p14:nvContentPartPr>
              <p14:xfrm>
                <a:off x="9107170" y="626489"/>
                <a:ext cx="213840" cy="38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FC3D885-AA2A-8DE0-FB4F-7297AD4D97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98170" y="617489"/>
                  <a:ext cx="231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A4FBEC4-D35D-612C-E3CD-7ABD8FAAA283}"/>
                    </a:ext>
                  </a:extLst>
                </p14:cNvPr>
                <p14:cNvContentPartPr/>
                <p14:nvPr/>
              </p14:nvContentPartPr>
              <p14:xfrm>
                <a:off x="9101050" y="770849"/>
                <a:ext cx="216000" cy="21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A4FBEC4-D35D-612C-E3CD-7ABD8FAAA28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92410" y="762209"/>
                  <a:ext cx="233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67BD09-CB3B-AF83-BB08-DC55C32C1A78}"/>
                    </a:ext>
                  </a:extLst>
                </p14:cNvPr>
                <p14:cNvContentPartPr/>
                <p14:nvPr/>
              </p14:nvContentPartPr>
              <p14:xfrm>
                <a:off x="9506770" y="568169"/>
                <a:ext cx="226800" cy="268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67BD09-CB3B-AF83-BB08-DC55C32C1A7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98130" y="559169"/>
                  <a:ext cx="244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65EE16F-5119-F8B3-34AB-57F339DB807F}"/>
                    </a:ext>
                  </a:extLst>
                </p14:cNvPr>
                <p14:cNvContentPartPr/>
                <p14:nvPr/>
              </p14:nvContentPartPr>
              <p14:xfrm>
                <a:off x="9836890" y="748529"/>
                <a:ext cx="172080" cy="104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65EE16F-5119-F8B3-34AB-57F339DB80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27890" y="739529"/>
                  <a:ext cx="189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1040BA1-9606-836C-11C6-294B6EF45DF4}"/>
                    </a:ext>
                  </a:extLst>
                </p14:cNvPr>
                <p14:cNvContentPartPr/>
                <p14:nvPr/>
              </p14:nvContentPartPr>
              <p14:xfrm>
                <a:off x="10054690" y="590489"/>
                <a:ext cx="97200" cy="108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1040BA1-9606-836C-11C6-294B6EF45D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45690" y="581849"/>
                  <a:ext cx="114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BC60C19-42F8-D53E-48BA-338EAE89DE2A}"/>
                    </a:ext>
                  </a:extLst>
                </p14:cNvPr>
                <p14:cNvContentPartPr/>
                <p14:nvPr/>
              </p14:nvContentPartPr>
              <p14:xfrm>
                <a:off x="10285450" y="863729"/>
                <a:ext cx="16560" cy="41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BC60C19-42F8-D53E-48BA-338EAE89DE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76450" y="854729"/>
                  <a:ext cx="34200" cy="59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050795BE-BE9A-680C-CB10-83067CC6EDE7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257499" y="1020689"/>
            <a:ext cx="5374381" cy="163155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A936B02-738B-D08C-1EF5-729D44E46D78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5355610" y="2182091"/>
            <a:ext cx="6723028" cy="46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0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FBF0D-5BAF-C4EF-5104-FF8B07950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9" y="2035983"/>
            <a:ext cx="5986196" cy="4089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A461E-9E71-DDF3-3DCD-00E44711618D}"/>
              </a:ext>
            </a:extLst>
          </p:cNvPr>
          <p:cNvSpPr txBox="1"/>
          <p:nvPr/>
        </p:nvSpPr>
        <p:spPr>
          <a:xfrm>
            <a:off x="5708647" y="165103"/>
            <a:ext cx="5452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nuclei can decay by more than one process, see problem.  From Fig. 4-29 we can get branching ratio for K-capture to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+ activity.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CD8AD9-651F-9337-B09E-6AEB636F8CCB}"/>
              </a:ext>
            </a:extLst>
          </p:cNvPr>
          <p:cNvGrpSpPr/>
          <p:nvPr/>
        </p:nvGrpSpPr>
        <p:grpSpPr>
          <a:xfrm>
            <a:off x="6309970" y="6266822"/>
            <a:ext cx="1208160" cy="240480"/>
            <a:chOff x="6309970" y="6266822"/>
            <a:chExt cx="120816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F8E7FA-E6F9-2FDB-3098-A39E53867DEB}"/>
                    </a:ext>
                  </a:extLst>
                </p14:cNvPr>
                <p14:cNvContentPartPr/>
                <p14:nvPr/>
              </p14:nvContentPartPr>
              <p14:xfrm>
                <a:off x="6309970" y="6279422"/>
                <a:ext cx="112320" cy="219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F8E7FA-E6F9-2FDB-3098-A39E53867DE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01330" y="6270422"/>
                  <a:ext cx="129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5C90226-0373-1C55-7427-C8CD0C977801}"/>
                    </a:ext>
                  </a:extLst>
                </p14:cNvPr>
                <p14:cNvContentPartPr/>
                <p14:nvPr/>
              </p14:nvContentPartPr>
              <p14:xfrm>
                <a:off x="6511210" y="6391022"/>
                <a:ext cx="110160" cy="84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5C90226-0373-1C55-7427-C8CD0C9778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02210" y="6382382"/>
                  <a:ext cx="127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4AB342E-52C2-888A-6923-817D9F5A7B8D}"/>
                    </a:ext>
                  </a:extLst>
                </p14:cNvPr>
                <p14:cNvContentPartPr/>
                <p14:nvPr/>
              </p14:nvContentPartPr>
              <p14:xfrm>
                <a:off x="6669610" y="6290222"/>
                <a:ext cx="142200" cy="217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4AB342E-52C2-888A-6923-817D9F5A7B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60610" y="6281222"/>
                  <a:ext cx="159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454E2E-33DA-42C5-B618-CC9183E5DAF4}"/>
                    </a:ext>
                  </a:extLst>
                </p14:cNvPr>
                <p14:cNvContentPartPr/>
                <p14:nvPr/>
              </p14:nvContentPartPr>
              <p14:xfrm>
                <a:off x="7022050" y="6266822"/>
                <a:ext cx="496080" cy="231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454E2E-33DA-42C5-B618-CC9183E5DA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13410" y="6257822"/>
                  <a:ext cx="51372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9A325F-9100-ADAF-0D08-7C8927E0389B}"/>
              </a:ext>
            </a:extLst>
          </p:cNvPr>
          <p:cNvGrpSpPr/>
          <p:nvPr/>
        </p:nvGrpSpPr>
        <p:grpSpPr>
          <a:xfrm>
            <a:off x="9888730" y="6282302"/>
            <a:ext cx="1272240" cy="343800"/>
            <a:chOff x="9888730" y="6282302"/>
            <a:chExt cx="127224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CA0012-DABB-B7F9-E4A8-BF623E91297B}"/>
                    </a:ext>
                  </a:extLst>
                </p14:cNvPr>
                <p14:cNvContentPartPr/>
                <p14:nvPr/>
              </p14:nvContentPartPr>
              <p14:xfrm>
                <a:off x="9888730" y="6282302"/>
                <a:ext cx="139680" cy="28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CA0012-DABB-B7F9-E4A8-BF623E9129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79730" y="6273302"/>
                  <a:ext cx="157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29956E-1EBA-E2EB-1B64-4F5CBAF1DD3B}"/>
                    </a:ext>
                  </a:extLst>
                </p14:cNvPr>
                <p14:cNvContentPartPr/>
                <p14:nvPr/>
              </p14:nvContentPartPr>
              <p14:xfrm>
                <a:off x="10069450" y="6434942"/>
                <a:ext cx="101880" cy="19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29956E-1EBA-E2EB-1B64-4F5CBAF1DD3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60810" y="6426302"/>
                  <a:ext cx="119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FC9E7F-931D-E591-60C9-E6DFFF145BFE}"/>
                    </a:ext>
                  </a:extLst>
                </p14:cNvPr>
                <p14:cNvContentPartPr/>
                <p14:nvPr/>
              </p14:nvContentPartPr>
              <p14:xfrm>
                <a:off x="10287610" y="6316142"/>
                <a:ext cx="71640" cy="268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FC9E7F-931D-E591-60C9-E6DFFF145BF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78970" y="6307502"/>
                  <a:ext cx="892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C448AC3-1313-8CF8-4A23-B5CD11DDD235}"/>
                    </a:ext>
                  </a:extLst>
                </p14:cNvPr>
                <p14:cNvContentPartPr/>
                <p14:nvPr/>
              </p14:nvContentPartPr>
              <p14:xfrm>
                <a:off x="10231090" y="6422342"/>
                <a:ext cx="126360" cy="48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C448AC3-1313-8CF8-4A23-B5CD11DDD2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22090" y="6413342"/>
                  <a:ext cx="144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38C2FAF-441A-367B-7F76-A0A0F77C6AB9}"/>
                    </a:ext>
                  </a:extLst>
                </p14:cNvPr>
                <p14:cNvContentPartPr/>
                <p14:nvPr/>
              </p14:nvContentPartPr>
              <p14:xfrm>
                <a:off x="10551130" y="6419462"/>
                <a:ext cx="609840" cy="183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38C2FAF-441A-367B-7F76-A0A0F77C6AB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42490" y="6410822"/>
                  <a:ext cx="62748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125802-2F23-F969-FA76-2B310C8F2342}"/>
              </a:ext>
            </a:extLst>
          </p:cNvPr>
          <p:cNvGrpSpPr/>
          <p:nvPr/>
        </p:nvGrpSpPr>
        <p:grpSpPr>
          <a:xfrm>
            <a:off x="11333770" y="6252782"/>
            <a:ext cx="680760" cy="445680"/>
            <a:chOff x="11333770" y="6252782"/>
            <a:chExt cx="68076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EE0C32-366F-0238-4777-A14DBF6FFED9}"/>
                    </a:ext>
                  </a:extLst>
                </p14:cNvPr>
                <p14:cNvContentPartPr/>
                <p14:nvPr/>
              </p14:nvContentPartPr>
              <p14:xfrm>
                <a:off x="11333770" y="6414422"/>
                <a:ext cx="139320" cy="246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EE0C32-366F-0238-4777-A14DBF6FFE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25130" y="6405782"/>
                  <a:ext cx="1569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BE2941-7868-A5F1-D480-4918050EE996}"/>
                    </a:ext>
                  </a:extLst>
                </p14:cNvPr>
                <p14:cNvContentPartPr/>
                <p14:nvPr/>
              </p14:nvContentPartPr>
              <p14:xfrm>
                <a:off x="11548330" y="6252782"/>
                <a:ext cx="24480" cy="34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BE2941-7868-A5F1-D480-4918050EE9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39690" y="6244142"/>
                  <a:ext cx="42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CE3A4C5-1AF0-E46E-3A94-19024FB1398B}"/>
                    </a:ext>
                  </a:extLst>
                </p14:cNvPr>
                <p14:cNvContentPartPr/>
                <p14:nvPr/>
              </p14:nvContentPartPr>
              <p14:xfrm>
                <a:off x="11637250" y="6452582"/>
                <a:ext cx="117000" cy="138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CE3A4C5-1AF0-E46E-3A94-19024FB1398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628610" y="6443582"/>
                  <a:ext cx="134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D63E1AC-054C-FE2B-E993-7EC7F0712DD2}"/>
                    </a:ext>
                  </a:extLst>
                </p14:cNvPr>
                <p14:cNvContentPartPr/>
                <p14:nvPr/>
              </p14:nvContentPartPr>
              <p14:xfrm>
                <a:off x="11736610" y="6459422"/>
                <a:ext cx="167760" cy="176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D63E1AC-054C-FE2B-E993-7EC7F0712DD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727610" y="6450782"/>
                  <a:ext cx="185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0EC507C-B864-7641-6F57-4FEAAF47ED23}"/>
                    </a:ext>
                  </a:extLst>
                </p14:cNvPr>
                <p14:cNvContentPartPr/>
                <p14:nvPr/>
              </p14:nvContentPartPr>
              <p14:xfrm>
                <a:off x="11968810" y="6362222"/>
                <a:ext cx="45720" cy="214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0EC507C-B864-7641-6F57-4FEAAF47ED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960170" y="6353222"/>
                  <a:ext cx="63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996021-C290-D92C-4878-D5A52A8F5B72}"/>
                    </a:ext>
                  </a:extLst>
                </p14:cNvPr>
                <p14:cNvContentPartPr/>
                <p14:nvPr/>
              </p14:nvContentPartPr>
              <p14:xfrm>
                <a:off x="11934970" y="6675422"/>
                <a:ext cx="10800" cy="23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996021-C290-D92C-4878-D5A52A8F5B7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925970" y="6666422"/>
                  <a:ext cx="28440" cy="40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438BDBA-794F-8B84-E200-B21531EA7C6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53830" y="1699240"/>
            <a:ext cx="3465770" cy="50849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24766F-12E5-E689-ED0B-63E895777B0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2014" y="165103"/>
            <a:ext cx="4849632" cy="14535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734ED8C-4E4D-9B67-E840-B0D408D0EBCA}"/>
                  </a:ext>
                </a:extLst>
              </p14:cNvPr>
              <p14:cNvContentPartPr/>
              <p14:nvPr/>
            </p14:nvContentPartPr>
            <p14:xfrm>
              <a:off x="9211210" y="638942"/>
              <a:ext cx="1339920" cy="22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734ED8C-4E4D-9B67-E840-B0D408D0EB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157210" y="530942"/>
                <a:ext cx="14475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1B5545-97B1-E287-5454-36FFC47D7E56}"/>
                  </a:ext>
                </a:extLst>
              </p14:cNvPr>
              <p14:cNvContentPartPr/>
              <p14:nvPr/>
            </p14:nvContentPartPr>
            <p14:xfrm>
              <a:off x="992770" y="3159302"/>
              <a:ext cx="199800" cy="565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1B5545-97B1-E287-5454-36FFC47D7E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39130" y="3051662"/>
                <a:ext cx="307440" cy="78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136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D22DA2-8CAF-BDA4-12CF-F5A95E40E03A}"/>
                  </a:ext>
                </a:extLst>
              </p14:cNvPr>
              <p14:cNvContentPartPr/>
              <p14:nvPr/>
            </p14:nvContentPartPr>
            <p14:xfrm>
              <a:off x="873250" y="343529"/>
              <a:ext cx="258840" cy="249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D22DA2-8CAF-BDA4-12CF-F5A95E40E0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4610" y="334529"/>
                <a:ext cx="276480" cy="2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940F15C-8F10-194B-603A-928CA009C874}"/>
              </a:ext>
            </a:extLst>
          </p:cNvPr>
          <p:cNvGrpSpPr/>
          <p:nvPr/>
        </p:nvGrpSpPr>
        <p:grpSpPr>
          <a:xfrm>
            <a:off x="692170" y="204209"/>
            <a:ext cx="9427320" cy="1049760"/>
            <a:chOff x="692170" y="204209"/>
            <a:chExt cx="9427320" cy="10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C8752A7-A4E2-88CE-AEBF-D1EFD9BF8C53}"/>
                    </a:ext>
                  </a:extLst>
                </p14:cNvPr>
                <p14:cNvContentPartPr/>
                <p14:nvPr/>
              </p14:nvContentPartPr>
              <p14:xfrm>
                <a:off x="1566610" y="305729"/>
                <a:ext cx="1641600" cy="316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C8752A7-A4E2-88CE-AEBF-D1EFD9BF8C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57970" y="297089"/>
                  <a:ext cx="16592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93DB4C1-3C40-DAE0-8F5E-505FFF697278}"/>
                    </a:ext>
                  </a:extLst>
                </p14:cNvPr>
                <p14:cNvContentPartPr/>
                <p14:nvPr/>
              </p14:nvContentPartPr>
              <p14:xfrm>
                <a:off x="2338450" y="377009"/>
                <a:ext cx="54360" cy="16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93DB4C1-3C40-DAE0-8F5E-505FFF6972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9810" y="368369"/>
                  <a:ext cx="72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D146236-4767-6E7A-D098-88BF803F4E61}"/>
                    </a:ext>
                  </a:extLst>
                </p14:cNvPr>
                <p14:cNvContentPartPr/>
                <p14:nvPr/>
              </p14:nvContentPartPr>
              <p14:xfrm>
                <a:off x="2086090" y="372689"/>
                <a:ext cx="225360" cy="2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D146236-4767-6E7A-D098-88BF803F4E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77090" y="364049"/>
                  <a:ext cx="243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BB6D1EF-6A2E-BA98-B1B4-792A35F043E8}"/>
                    </a:ext>
                  </a:extLst>
                </p14:cNvPr>
                <p14:cNvContentPartPr/>
                <p14:nvPr/>
              </p14:nvContentPartPr>
              <p14:xfrm>
                <a:off x="3553810" y="311849"/>
                <a:ext cx="531360" cy="290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BB6D1EF-6A2E-BA98-B1B4-792A35F043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45170" y="302849"/>
                  <a:ext cx="549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D86C03E-5D18-0EE7-DE64-1EB14FE8922A}"/>
                    </a:ext>
                  </a:extLst>
                </p14:cNvPr>
                <p14:cNvContentPartPr/>
                <p14:nvPr/>
              </p14:nvContentPartPr>
              <p14:xfrm>
                <a:off x="3964210" y="366929"/>
                <a:ext cx="158760" cy="1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D86C03E-5D18-0EE7-DE64-1EB14FE892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55210" y="357929"/>
                  <a:ext cx="176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8655650-36B0-1282-0CAF-52A6D929F56D}"/>
                    </a:ext>
                  </a:extLst>
                </p14:cNvPr>
                <p14:cNvContentPartPr/>
                <p14:nvPr/>
              </p14:nvContentPartPr>
              <p14:xfrm>
                <a:off x="4102810" y="240929"/>
                <a:ext cx="1230120" cy="307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8655650-36B0-1282-0CAF-52A6D929F56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94170" y="231929"/>
                  <a:ext cx="1247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F39C67-9639-660D-0987-FACA281D4000}"/>
                    </a:ext>
                  </a:extLst>
                </p14:cNvPr>
                <p14:cNvContentPartPr/>
                <p14:nvPr/>
              </p14:nvContentPartPr>
              <p14:xfrm>
                <a:off x="5399530" y="441449"/>
                <a:ext cx="191520" cy="130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F39C67-9639-660D-0987-FACA281D40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90530" y="432449"/>
                  <a:ext cx="209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37EB7E7-7BA5-7863-A298-152CD3B8E9F2}"/>
                    </a:ext>
                  </a:extLst>
                </p14:cNvPr>
                <p14:cNvContentPartPr/>
                <p14:nvPr/>
              </p14:nvContentPartPr>
              <p14:xfrm>
                <a:off x="3931090" y="330929"/>
                <a:ext cx="16560" cy="17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37EB7E7-7BA5-7863-A298-152CD3B8E9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22450" y="322289"/>
                  <a:ext cx="3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DE02728-43E2-695C-DDA1-E024F3D7E0A1}"/>
                    </a:ext>
                  </a:extLst>
                </p14:cNvPr>
                <p14:cNvContentPartPr/>
                <p14:nvPr/>
              </p14:nvContentPartPr>
              <p14:xfrm>
                <a:off x="5941690" y="315809"/>
                <a:ext cx="239760" cy="402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DE02728-43E2-695C-DDA1-E024F3D7E0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33050" y="307169"/>
                  <a:ext cx="2574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89FFFE-B94B-5E8D-2B7A-D52963486021}"/>
                    </a:ext>
                  </a:extLst>
                </p14:cNvPr>
                <p14:cNvContentPartPr/>
                <p14:nvPr/>
              </p14:nvContentPartPr>
              <p14:xfrm>
                <a:off x="6439930" y="287009"/>
                <a:ext cx="285480" cy="492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89FFFE-B94B-5E8D-2B7A-D529634860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31290" y="278009"/>
                  <a:ext cx="30312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5E34F71-0106-FEF9-C74E-333BD138DDA9}"/>
                    </a:ext>
                  </a:extLst>
                </p14:cNvPr>
                <p14:cNvContentPartPr/>
                <p14:nvPr/>
              </p14:nvContentPartPr>
              <p14:xfrm>
                <a:off x="6757450" y="426329"/>
                <a:ext cx="105480" cy="40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5E34F71-0106-FEF9-C74E-333BD138DD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48450" y="417329"/>
                  <a:ext cx="123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6CED240-5D35-D34D-EE8A-C77752204541}"/>
                    </a:ext>
                  </a:extLst>
                </p14:cNvPr>
                <p14:cNvContentPartPr/>
                <p14:nvPr/>
              </p14:nvContentPartPr>
              <p14:xfrm>
                <a:off x="7050490" y="204209"/>
                <a:ext cx="1002240" cy="541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6CED240-5D35-D34D-EE8A-C777522045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41490" y="195569"/>
                  <a:ext cx="101988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BE5784-4C74-8A83-98CB-250396EA443F}"/>
                    </a:ext>
                  </a:extLst>
                </p14:cNvPr>
                <p14:cNvContentPartPr/>
                <p14:nvPr/>
              </p14:nvContentPartPr>
              <p14:xfrm>
                <a:off x="8200330" y="332729"/>
                <a:ext cx="1555920" cy="296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BE5784-4C74-8A83-98CB-250396EA44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91330" y="324089"/>
                  <a:ext cx="15735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12A8EA-80A8-EA87-EDF2-5AECD8F46003}"/>
                    </a:ext>
                  </a:extLst>
                </p14:cNvPr>
                <p14:cNvContentPartPr/>
                <p14:nvPr/>
              </p14:nvContentPartPr>
              <p14:xfrm>
                <a:off x="9314530" y="270449"/>
                <a:ext cx="11880" cy="6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12A8EA-80A8-EA87-EDF2-5AECD8F460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05890" y="261809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237AA2A-AA25-9D79-9A60-52162BAF738F}"/>
                    </a:ext>
                  </a:extLst>
                </p14:cNvPr>
                <p14:cNvContentPartPr/>
                <p14:nvPr/>
              </p14:nvContentPartPr>
              <p14:xfrm>
                <a:off x="692170" y="826649"/>
                <a:ext cx="1152360" cy="403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237AA2A-AA25-9D79-9A60-52162BAF73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3170" y="817649"/>
                  <a:ext cx="11700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27AEDDC-68C6-332F-5974-96605519A2B2}"/>
                    </a:ext>
                  </a:extLst>
                </p14:cNvPr>
                <p14:cNvContentPartPr/>
                <p14:nvPr/>
              </p14:nvContentPartPr>
              <p14:xfrm>
                <a:off x="1734370" y="899729"/>
                <a:ext cx="163080" cy="23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27AEDDC-68C6-332F-5974-96605519A2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25370" y="891089"/>
                  <a:ext cx="180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B4C8E3-C796-4442-9509-B187E700EF67}"/>
                    </a:ext>
                  </a:extLst>
                </p14:cNvPr>
                <p14:cNvContentPartPr/>
                <p14:nvPr/>
              </p14:nvContentPartPr>
              <p14:xfrm>
                <a:off x="1215250" y="879569"/>
                <a:ext cx="26640" cy="23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B4C8E3-C796-4442-9509-B187E700EF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06250" y="870569"/>
                  <a:ext cx="44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D3B5CF6-075A-FFD2-BC58-74320867C43F}"/>
                    </a:ext>
                  </a:extLst>
                </p14:cNvPr>
                <p14:cNvContentPartPr/>
                <p14:nvPr/>
              </p14:nvContentPartPr>
              <p14:xfrm>
                <a:off x="2199850" y="838889"/>
                <a:ext cx="388440" cy="278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D3B5CF6-075A-FFD2-BC58-74320867C4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91210" y="829889"/>
                  <a:ext cx="4060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4B12A9-6FEF-AC4A-1B09-82CC65E5942B}"/>
                    </a:ext>
                  </a:extLst>
                </p14:cNvPr>
                <p14:cNvContentPartPr/>
                <p14:nvPr/>
              </p14:nvContentPartPr>
              <p14:xfrm>
                <a:off x="2852890" y="915209"/>
                <a:ext cx="388080" cy="156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4B12A9-6FEF-AC4A-1B09-82CC65E594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43890" y="906569"/>
                  <a:ext cx="405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1077ED-BF42-F022-4BCC-1AF558BFB45C}"/>
                    </a:ext>
                  </a:extLst>
                </p14:cNvPr>
                <p14:cNvContentPartPr/>
                <p14:nvPr/>
              </p14:nvContentPartPr>
              <p14:xfrm>
                <a:off x="3085450" y="895769"/>
                <a:ext cx="224640" cy="199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1077ED-BF42-F022-4BCC-1AF558BFB45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76810" y="887129"/>
                  <a:ext cx="242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EC8C4FC-A6D2-19E3-546B-CB1EAE969B6F}"/>
                    </a:ext>
                  </a:extLst>
                </p14:cNvPr>
                <p14:cNvContentPartPr/>
                <p14:nvPr/>
              </p14:nvContentPartPr>
              <p14:xfrm>
                <a:off x="3231970" y="737369"/>
                <a:ext cx="1277280" cy="516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EC8C4FC-A6D2-19E3-546B-CB1EAE969B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23330" y="728729"/>
                  <a:ext cx="12949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CDFCAA1-D7AA-E8BB-EA09-7C8246049D54}"/>
                    </a:ext>
                  </a:extLst>
                </p14:cNvPr>
                <p14:cNvContentPartPr/>
                <p14:nvPr/>
              </p14:nvContentPartPr>
              <p14:xfrm>
                <a:off x="4020370" y="774089"/>
                <a:ext cx="37440" cy="11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CDFCAA1-D7AA-E8BB-EA09-7C8246049D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11370" y="765449"/>
                  <a:ext cx="55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270FE15-8B7F-1DB1-59FA-31366B3D1171}"/>
                    </a:ext>
                  </a:extLst>
                </p14:cNvPr>
                <p14:cNvContentPartPr/>
                <p14:nvPr/>
              </p14:nvContentPartPr>
              <p14:xfrm>
                <a:off x="4793290" y="784889"/>
                <a:ext cx="381240" cy="419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270FE15-8B7F-1DB1-59FA-31366B3D117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84290" y="775889"/>
                  <a:ext cx="3988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89AC6D2-C919-84D5-7BDD-6F0B794E5181}"/>
                    </a:ext>
                  </a:extLst>
                </p14:cNvPr>
                <p14:cNvContentPartPr/>
                <p14:nvPr/>
              </p14:nvContentPartPr>
              <p14:xfrm>
                <a:off x="5362090" y="950849"/>
                <a:ext cx="801720" cy="165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89AC6D2-C919-84D5-7BDD-6F0B794E518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53090" y="942209"/>
                  <a:ext cx="819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565E561-1086-002B-C878-501B6097FAFB}"/>
                    </a:ext>
                  </a:extLst>
                </p14:cNvPr>
                <p14:cNvContentPartPr/>
                <p14:nvPr/>
              </p14:nvContentPartPr>
              <p14:xfrm>
                <a:off x="5858890" y="912329"/>
                <a:ext cx="290520" cy="39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565E561-1086-002B-C878-501B6097FAF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49890" y="903329"/>
                  <a:ext cx="308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475A798-4DF6-FC0B-8FDC-4856591C61E1}"/>
                    </a:ext>
                  </a:extLst>
                </p14:cNvPr>
                <p14:cNvContentPartPr/>
                <p14:nvPr/>
              </p14:nvContentPartPr>
              <p14:xfrm>
                <a:off x="6375130" y="779129"/>
                <a:ext cx="863640" cy="303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475A798-4DF6-FC0B-8FDC-4856591C61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66130" y="770129"/>
                  <a:ext cx="881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55373BB-C324-740E-2A47-576DCC14F2A7}"/>
                    </a:ext>
                  </a:extLst>
                </p14:cNvPr>
                <p14:cNvContentPartPr/>
                <p14:nvPr/>
              </p14:nvContentPartPr>
              <p14:xfrm>
                <a:off x="7501930" y="807569"/>
                <a:ext cx="236520" cy="416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55373BB-C324-740E-2A47-576DCC14F2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93290" y="798569"/>
                  <a:ext cx="2541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557553-B1DA-D505-ECD4-606EBA77CA80}"/>
                    </a:ext>
                  </a:extLst>
                </p14:cNvPr>
                <p14:cNvContentPartPr/>
                <p14:nvPr/>
              </p14:nvContentPartPr>
              <p14:xfrm>
                <a:off x="7974970" y="739529"/>
                <a:ext cx="811080" cy="357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557553-B1DA-D505-ECD4-606EBA77CA8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66330" y="730529"/>
                  <a:ext cx="8287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A310E7E-F010-C3B7-8428-0C020896FD35}"/>
                    </a:ext>
                  </a:extLst>
                </p14:cNvPr>
                <p14:cNvContentPartPr/>
                <p14:nvPr/>
              </p14:nvContentPartPr>
              <p14:xfrm>
                <a:off x="8372770" y="717929"/>
                <a:ext cx="50760" cy="32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A310E7E-F010-C3B7-8428-0C020896FD3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63770" y="709289"/>
                  <a:ext cx="68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A30A248-329F-09B3-5899-BB1198931C4D}"/>
                    </a:ext>
                  </a:extLst>
                </p14:cNvPr>
                <p14:cNvContentPartPr/>
                <p14:nvPr/>
              </p14:nvContentPartPr>
              <p14:xfrm>
                <a:off x="8952370" y="665729"/>
                <a:ext cx="1126440" cy="363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A30A248-329F-09B3-5899-BB1198931C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43370" y="657089"/>
                  <a:ext cx="11440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05BA49-45AC-2FF5-4A3D-114C7C1A872C}"/>
                    </a:ext>
                  </a:extLst>
                </p14:cNvPr>
                <p14:cNvContentPartPr/>
                <p14:nvPr/>
              </p14:nvContentPartPr>
              <p14:xfrm>
                <a:off x="9837250" y="802889"/>
                <a:ext cx="282240" cy="41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05BA49-45AC-2FF5-4A3D-114C7C1A872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28610" y="793889"/>
                  <a:ext cx="29988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D4C445F-2281-FC7F-B1E7-34E53359ADA2}"/>
                  </a:ext>
                </a:extLst>
              </p14:cNvPr>
              <p14:cNvContentPartPr/>
              <p14:nvPr/>
            </p14:nvContentPartPr>
            <p14:xfrm>
              <a:off x="1598290" y="1847969"/>
              <a:ext cx="1242360" cy="2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D4C445F-2281-FC7F-B1E7-34E53359ADA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589290" y="1838969"/>
                <a:ext cx="126000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870D6AF0-8C8C-9AF9-B3B9-1B6104A961CA}"/>
              </a:ext>
            </a:extLst>
          </p:cNvPr>
          <p:cNvGrpSpPr/>
          <p:nvPr/>
        </p:nvGrpSpPr>
        <p:grpSpPr>
          <a:xfrm>
            <a:off x="1844530" y="1470329"/>
            <a:ext cx="750240" cy="334080"/>
            <a:chOff x="1844530" y="1470329"/>
            <a:chExt cx="75024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3E0AE46-6098-5C1D-0E41-EB0EAC0AC9BA}"/>
                    </a:ext>
                  </a:extLst>
                </p14:cNvPr>
                <p14:cNvContentPartPr/>
                <p14:nvPr/>
              </p14:nvContentPartPr>
              <p14:xfrm>
                <a:off x="1844530" y="1470329"/>
                <a:ext cx="115560" cy="328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3E0AE46-6098-5C1D-0E41-EB0EAC0AC9B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35890" y="1461689"/>
                  <a:ext cx="133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68A4B65-CB32-DB38-3FA9-63AD1C38B29B}"/>
                    </a:ext>
                  </a:extLst>
                </p14:cNvPr>
                <p14:cNvContentPartPr/>
                <p14:nvPr/>
              </p14:nvContentPartPr>
              <p14:xfrm>
                <a:off x="1932370" y="1550969"/>
                <a:ext cx="222120" cy="167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68A4B65-CB32-DB38-3FA9-63AD1C38B2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23730" y="1542329"/>
                  <a:ext cx="239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14D9CF3-70EE-C47B-BAAE-ACED70074B4F}"/>
                    </a:ext>
                  </a:extLst>
                </p14:cNvPr>
                <p14:cNvContentPartPr/>
                <p14:nvPr/>
              </p14:nvContentPartPr>
              <p14:xfrm>
                <a:off x="2151250" y="1670849"/>
                <a:ext cx="56520" cy="90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14D9CF3-70EE-C47B-BAAE-ACED70074B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42610" y="1661849"/>
                  <a:ext cx="74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AE8DC50-6D32-3062-9BA2-8A15E03DD8D1}"/>
                    </a:ext>
                  </a:extLst>
                </p14:cNvPr>
                <p14:cNvContentPartPr/>
                <p14:nvPr/>
              </p14:nvContentPartPr>
              <p14:xfrm>
                <a:off x="2306410" y="1538369"/>
                <a:ext cx="127440" cy="218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AE8DC50-6D32-3062-9BA2-8A15E03DD8D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97410" y="1529369"/>
                  <a:ext cx="145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90AFDA-ABE1-ECF1-8AED-C01F9E7EBE72}"/>
                    </a:ext>
                  </a:extLst>
                </p14:cNvPr>
                <p14:cNvContentPartPr/>
                <p14:nvPr/>
              </p14:nvContentPartPr>
              <p14:xfrm>
                <a:off x="2338450" y="1656449"/>
                <a:ext cx="79920" cy="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90AFDA-ABE1-ECF1-8AED-C01F9E7EBE7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29810" y="1647449"/>
                  <a:ext cx="97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1DEB325-2257-D624-0AB7-BA29010770E4}"/>
                    </a:ext>
                  </a:extLst>
                </p14:cNvPr>
                <p14:cNvContentPartPr/>
                <p14:nvPr/>
              </p14:nvContentPartPr>
              <p14:xfrm>
                <a:off x="2455810" y="1502369"/>
                <a:ext cx="138960" cy="302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1DEB325-2257-D624-0AB7-BA29010770E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46810" y="1493729"/>
                  <a:ext cx="156600" cy="31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7FB0B5A-E6ED-3C8E-147C-AC3FAAAFBBBE}"/>
                  </a:ext>
                </a:extLst>
              </p14:cNvPr>
              <p14:cNvContentPartPr/>
              <p14:nvPr/>
            </p14:nvContentPartPr>
            <p14:xfrm>
              <a:off x="2447170" y="1922489"/>
              <a:ext cx="1197720" cy="1021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7FB0B5A-E6ED-3C8E-147C-AC3FAAAFBBB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438530" y="1913849"/>
                <a:ext cx="1215360" cy="10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64B0B62-84B5-C33D-4517-F2C8DC4EBB6C}"/>
                  </a:ext>
                </a:extLst>
              </p14:cNvPr>
              <p14:cNvContentPartPr/>
              <p14:nvPr/>
            </p14:nvContentPartPr>
            <p14:xfrm>
              <a:off x="3233770" y="3071969"/>
              <a:ext cx="1131480" cy="57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64B0B62-84B5-C33D-4517-F2C8DC4EBB6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25130" y="3063329"/>
                <a:ext cx="114912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C301E279-E569-27ED-441F-18CE64310FE9}"/>
              </a:ext>
            </a:extLst>
          </p:cNvPr>
          <p:cNvGrpSpPr/>
          <p:nvPr/>
        </p:nvGrpSpPr>
        <p:grpSpPr>
          <a:xfrm>
            <a:off x="3214690" y="3198329"/>
            <a:ext cx="1149120" cy="325800"/>
            <a:chOff x="3214690" y="3198329"/>
            <a:chExt cx="114912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DC34F24-1872-5A2B-2F0A-CCEBB0B5DA9D}"/>
                    </a:ext>
                  </a:extLst>
                </p14:cNvPr>
                <p14:cNvContentPartPr/>
                <p14:nvPr/>
              </p14:nvContentPartPr>
              <p14:xfrm>
                <a:off x="3335650" y="3230009"/>
                <a:ext cx="208800" cy="190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DC34F24-1872-5A2B-2F0A-CCEBB0B5DA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26650" y="3221009"/>
                  <a:ext cx="226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5199F3-55D6-62BA-9E48-7EFC95C308C8}"/>
                    </a:ext>
                  </a:extLst>
                </p14:cNvPr>
                <p14:cNvContentPartPr/>
                <p14:nvPr/>
              </p14:nvContentPartPr>
              <p14:xfrm>
                <a:off x="3593410" y="3304529"/>
                <a:ext cx="489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5199F3-55D6-62BA-9E48-7EFC95C308C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84410" y="3295889"/>
                  <a:ext cx="66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8FE5ADC-9633-0A8E-C4A6-3CE4D7B98784}"/>
                    </a:ext>
                  </a:extLst>
                </p14:cNvPr>
                <p14:cNvContentPartPr/>
                <p14:nvPr/>
              </p14:nvContentPartPr>
              <p14:xfrm>
                <a:off x="3761170" y="3240089"/>
                <a:ext cx="23400" cy="188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8FE5ADC-9633-0A8E-C4A6-3CE4D7B9878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52170" y="3231089"/>
                  <a:ext cx="41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6D813E7-8595-E6A1-3EA2-A25D6BE0DEE3}"/>
                    </a:ext>
                  </a:extLst>
                </p14:cNvPr>
                <p14:cNvContentPartPr/>
                <p14:nvPr/>
              </p14:nvContentPartPr>
              <p14:xfrm>
                <a:off x="3607810" y="3298769"/>
                <a:ext cx="60120" cy="17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6D813E7-8595-E6A1-3EA2-A25D6BE0DE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98810" y="3289769"/>
                  <a:ext cx="77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EE15DFB-353E-7901-2E2E-07D6859E18FA}"/>
                    </a:ext>
                  </a:extLst>
                </p14:cNvPr>
                <p14:cNvContentPartPr/>
                <p14:nvPr/>
              </p14:nvContentPartPr>
              <p14:xfrm>
                <a:off x="3214690" y="3198329"/>
                <a:ext cx="131400" cy="325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EE15DFB-353E-7901-2E2E-07D6859E18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06050" y="3189329"/>
                  <a:ext cx="1490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863E487-CA9C-F43B-04DC-9865AC69E4DB}"/>
                    </a:ext>
                  </a:extLst>
                </p14:cNvPr>
                <p14:cNvContentPartPr/>
                <p14:nvPr/>
              </p14:nvContentPartPr>
              <p14:xfrm>
                <a:off x="3850450" y="3418289"/>
                <a:ext cx="51480" cy="84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863E487-CA9C-F43B-04DC-9865AC69E4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41450" y="3409649"/>
                  <a:ext cx="69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553DCB2-8D57-58DB-FA51-060458EA0AD5}"/>
                    </a:ext>
                  </a:extLst>
                </p14:cNvPr>
                <p14:cNvContentPartPr/>
                <p14:nvPr/>
              </p14:nvContentPartPr>
              <p14:xfrm>
                <a:off x="4066810" y="3223169"/>
                <a:ext cx="109440" cy="211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553DCB2-8D57-58DB-FA51-060458EA0AD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58170" y="3214169"/>
                  <a:ext cx="127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9BA42BA-06CB-E6B3-AD41-1305429607A1}"/>
                    </a:ext>
                  </a:extLst>
                </p14:cNvPr>
                <p14:cNvContentPartPr/>
                <p14:nvPr/>
              </p14:nvContentPartPr>
              <p14:xfrm>
                <a:off x="4080130" y="3356729"/>
                <a:ext cx="78120" cy="4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9BA42BA-06CB-E6B3-AD41-1305429607A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71130" y="3347729"/>
                  <a:ext cx="95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67DCF9D-3304-2491-2AEF-F6766C336DB0}"/>
                    </a:ext>
                  </a:extLst>
                </p14:cNvPr>
                <p14:cNvContentPartPr/>
                <p14:nvPr/>
              </p14:nvContentPartPr>
              <p14:xfrm>
                <a:off x="4258330" y="3203729"/>
                <a:ext cx="105480" cy="308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67DCF9D-3304-2491-2AEF-F6766C336DB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49690" y="3194729"/>
                  <a:ext cx="123120" cy="32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513C75-647C-EF12-4A0B-91A8D5C8B557}"/>
                  </a:ext>
                </a:extLst>
              </p14:cNvPr>
              <p14:cNvContentPartPr/>
              <p14:nvPr/>
            </p14:nvContentPartPr>
            <p14:xfrm>
              <a:off x="3284170" y="2730329"/>
              <a:ext cx="1110240" cy="3124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513C75-647C-EF12-4A0B-91A8D5C8B55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248170" y="2658689"/>
                <a:ext cx="11818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F9FCEB5-F8D4-DD29-048B-E240E0FCFC12}"/>
                  </a:ext>
                </a:extLst>
              </p14:cNvPr>
              <p14:cNvContentPartPr/>
              <p14:nvPr/>
            </p14:nvContentPartPr>
            <p14:xfrm>
              <a:off x="3619330" y="2813129"/>
              <a:ext cx="705240" cy="65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F9FCEB5-F8D4-DD29-048B-E240E0FCFC1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583690" y="2741129"/>
                <a:ext cx="77688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D161B2D5-660F-12C0-40F6-C18059D2AABC}"/>
              </a:ext>
            </a:extLst>
          </p:cNvPr>
          <p:cNvGrpSpPr/>
          <p:nvPr/>
        </p:nvGrpSpPr>
        <p:grpSpPr>
          <a:xfrm>
            <a:off x="3284170" y="2844089"/>
            <a:ext cx="1128240" cy="29520"/>
            <a:chOff x="3284170" y="2844089"/>
            <a:chExt cx="1128240" cy="2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1649121-F839-6D9F-09CB-FE1AC823EAFF}"/>
                    </a:ext>
                  </a:extLst>
                </p14:cNvPr>
                <p14:cNvContentPartPr/>
                <p14:nvPr/>
              </p14:nvContentPartPr>
              <p14:xfrm>
                <a:off x="3284170" y="2861369"/>
                <a:ext cx="68040" cy="3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1649121-F839-6D9F-09CB-FE1AC823EAF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75170" y="2852729"/>
                  <a:ext cx="85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21618E0-9C41-D55F-5C90-317386BA8678}"/>
                    </a:ext>
                  </a:extLst>
                </p14:cNvPr>
                <p14:cNvContentPartPr/>
                <p14:nvPr/>
              </p14:nvContentPartPr>
              <p14:xfrm>
                <a:off x="3690250" y="2844089"/>
                <a:ext cx="45720" cy="3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21618E0-9C41-D55F-5C90-317386BA867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81250" y="2835449"/>
                  <a:ext cx="63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0E0D4D7-BBDD-7684-1D64-A110664BBD45}"/>
                    </a:ext>
                  </a:extLst>
                </p14:cNvPr>
                <p14:cNvContentPartPr/>
                <p14:nvPr/>
              </p14:nvContentPartPr>
              <p14:xfrm>
                <a:off x="3910210" y="2855969"/>
                <a:ext cx="63720" cy="17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0E0D4D7-BBDD-7684-1D64-A110664BBD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01570" y="2847329"/>
                  <a:ext cx="81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F0CB210-EE35-55B7-768E-593CBB2492F0}"/>
                    </a:ext>
                  </a:extLst>
                </p14:cNvPr>
                <p14:cNvContentPartPr/>
                <p14:nvPr/>
              </p14:nvContentPartPr>
              <p14:xfrm>
                <a:off x="4162570" y="2844089"/>
                <a:ext cx="96120" cy="5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F0CB210-EE35-55B7-768E-593CBB2492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53930" y="2835449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61246D6-6384-BEE4-9A38-3239E6D13BCC}"/>
                    </a:ext>
                  </a:extLst>
                </p14:cNvPr>
                <p14:cNvContentPartPr/>
                <p14:nvPr/>
              </p14:nvContentPartPr>
              <p14:xfrm>
                <a:off x="4391170" y="2863169"/>
                <a:ext cx="21240" cy="1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61246D6-6384-BEE4-9A38-3239E6D13BC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82170" y="2854529"/>
                  <a:ext cx="3888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1FFD6F6-02F8-1714-C2EB-8B83F8ADC1D0}"/>
                  </a:ext>
                </a:extLst>
              </p14:cNvPr>
              <p14:cNvContentPartPr/>
              <p14:nvPr/>
            </p14:nvContentPartPr>
            <p14:xfrm>
              <a:off x="4065010" y="2878649"/>
              <a:ext cx="72360" cy="222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1FFD6F6-02F8-1714-C2EB-8B83F8ADC1D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56370" y="2870009"/>
                <a:ext cx="9000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1B3AD40C-490E-EAC2-7F96-95D863CD4CD4}"/>
              </a:ext>
            </a:extLst>
          </p:cNvPr>
          <p:cNvGrpSpPr/>
          <p:nvPr/>
        </p:nvGrpSpPr>
        <p:grpSpPr>
          <a:xfrm>
            <a:off x="4263730" y="2772449"/>
            <a:ext cx="1255680" cy="269640"/>
            <a:chOff x="4263730" y="2772449"/>
            <a:chExt cx="125568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FAD53F6-1C2A-B3B3-5069-4942AA6CCA05}"/>
                    </a:ext>
                  </a:extLst>
                </p14:cNvPr>
                <p14:cNvContentPartPr/>
                <p14:nvPr/>
              </p14:nvContentPartPr>
              <p14:xfrm>
                <a:off x="4263730" y="2846969"/>
                <a:ext cx="943200" cy="172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FAD53F6-1C2A-B3B3-5069-4942AA6CCA0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54730" y="2837969"/>
                  <a:ext cx="960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DE16BCE-418F-B74F-3FD4-BDDD2F4E2B04}"/>
                    </a:ext>
                  </a:extLst>
                </p14:cNvPr>
                <p14:cNvContentPartPr/>
                <p14:nvPr/>
              </p14:nvContentPartPr>
              <p14:xfrm>
                <a:off x="5344810" y="2772449"/>
                <a:ext cx="174600" cy="269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DE16BCE-418F-B74F-3FD4-BDDD2F4E2B0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36170" y="2763449"/>
                  <a:ext cx="19224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24756C3-8697-BB0A-9821-834E3E522D8F}"/>
              </a:ext>
            </a:extLst>
          </p:cNvPr>
          <p:cNvGrpSpPr/>
          <p:nvPr/>
        </p:nvGrpSpPr>
        <p:grpSpPr>
          <a:xfrm>
            <a:off x="6325810" y="1441529"/>
            <a:ext cx="4046040" cy="1128960"/>
            <a:chOff x="6325810" y="1441529"/>
            <a:chExt cx="4046040" cy="11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B59424A-8252-BE90-8B24-8F5B2AECEBF2}"/>
                    </a:ext>
                  </a:extLst>
                </p14:cNvPr>
                <p14:cNvContentPartPr/>
                <p14:nvPr/>
              </p14:nvContentPartPr>
              <p14:xfrm>
                <a:off x="6325810" y="1659689"/>
                <a:ext cx="538200" cy="339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B59424A-8252-BE90-8B24-8F5B2AECEBF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16810" y="1650689"/>
                  <a:ext cx="5558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A5FC7DB-79CA-CC1F-CD84-541355E4B445}"/>
                    </a:ext>
                  </a:extLst>
                </p14:cNvPr>
                <p14:cNvContentPartPr/>
                <p14:nvPr/>
              </p14:nvContentPartPr>
              <p14:xfrm>
                <a:off x="6686170" y="1771289"/>
                <a:ext cx="250920" cy="16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A5FC7DB-79CA-CC1F-CD84-541355E4B44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77170" y="1762289"/>
                  <a:ext cx="268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352F3C2-8F75-C859-611F-A03F090846A0}"/>
                    </a:ext>
                  </a:extLst>
                </p14:cNvPr>
                <p14:cNvContentPartPr/>
                <p14:nvPr/>
              </p14:nvContentPartPr>
              <p14:xfrm>
                <a:off x="7068850" y="1810889"/>
                <a:ext cx="412560" cy="127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352F3C2-8F75-C859-611F-A03F090846A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59850" y="1802249"/>
                  <a:ext cx="430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4E0CD4D-4580-7966-0346-5D84D9102332}"/>
                    </a:ext>
                  </a:extLst>
                </p14:cNvPr>
                <p14:cNvContentPartPr/>
                <p14:nvPr/>
              </p14:nvContentPartPr>
              <p14:xfrm>
                <a:off x="7302490" y="1783529"/>
                <a:ext cx="251280" cy="182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4E0CD4D-4580-7966-0346-5D84D910233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93490" y="1774529"/>
                  <a:ext cx="268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BF77F0-C620-C68D-90CD-A71D38FA037E}"/>
                    </a:ext>
                  </a:extLst>
                </p14:cNvPr>
                <p14:cNvContentPartPr/>
                <p14:nvPr/>
              </p14:nvContentPartPr>
              <p14:xfrm>
                <a:off x="7541530" y="1640969"/>
                <a:ext cx="686880" cy="323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BF77F0-C620-C68D-90CD-A71D38FA037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32530" y="1631969"/>
                  <a:ext cx="7045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804664C-8645-0356-AC05-0E2D346D00F7}"/>
                    </a:ext>
                  </a:extLst>
                </p14:cNvPr>
                <p14:cNvContentPartPr/>
                <p14:nvPr/>
              </p14:nvContentPartPr>
              <p14:xfrm>
                <a:off x="7768690" y="1764089"/>
                <a:ext cx="264240" cy="16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804664C-8645-0356-AC05-0E2D346D00F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59690" y="1755089"/>
                  <a:ext cx="281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50EA624-77DB-0FCA-822D-03EC686DA161}"/>
                    </a:ext>
                  </a:extLst>
                </p14:cNvPr>
                <p14:cNvContentPartPr/>
                <p14:nvPr/>
              </p14:nvContentPartPr>
              <p14:xfrm>
                <a:off x="7679410" y="1682009"/>
                <a:ext cx="38160" cy="13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50EA624-77DB-0FCA-822D-03EC686DA16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70770" y="1673369"/>
                  <a:ext cx="55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5A143A9-450B-673F-5C62-4CD7661613E4}"/>
                    </a:ext>
                  </a:extLst>
                </p14:cNvPr>
                <p14:cNvContentPartPr/>
                <p14:nvPr/>
              </p14:nvContentPartPr>
              <p14:xfrm>
                <a:off x="8360530" y="1568969"/>
                <a:ext cx="932040" cy="480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5A143A9-450B-673F-5C62-4CD7661613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51890" y="1560329"/>
                  <a:ext cx="9496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96FC960-0B30-4667-02EE-7F44EC88E1D7}"/>
                    </a:ext>
                  </a:extLst>
                </p14:cNvPr>
                <p14:cNvContentPartPr/>
                <p14:nvPr/>
              </p14:nvContentPartPr>
              <p14:xfrm>
                <a:off x="8697850" y="1650329"/>
                <a:ext cx="50760" cy="29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96FC960-0B30-4667-02EE-7F44EC88E1D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89210" y="1641689"/>
                  <a:ext cx="68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096BDF-405D-EBEF-9C28-0E1447794DCB}"/>
                    </a:ext>
                  </a:extLst>
                </p14:cNvPr>
                <p14:cNvContentPartPr/>
                <p14:nvPr/>
              </p14:nvContentPartPr>
              <p14:xfrm>
                <a:off x="9412450" y="1441529"/>
                <a:ext cx="959400" cy="399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096BDF-405D-EBEF-9C28-0E1447794DC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03450" y="1432889"/>
                  <a:ext cx="9770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399DC3F-D890-A6DF-684D-CD3E32E136C9}"/>
                    </a:ext>
                  </a:extLst>
                </p14:cNvPr>
                <p14:cNvContentPartPr/>
                <p14:nvPr/>
              </p14:nvContentPartPr>
              <p14:xfrm>
                <a:off x="6369730" y="2132009"/>
                <a:ext cx="957960" cy="298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399DC3F-D890-A6DF-684D-CD3E32E136C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61090" y="2123009"/>
                  <a:ext cx="9756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4BEC752-43E9-37C3-486A-4073999C6F90}"/>
                    </a:ext>
                  </a:extLst>
                </p14:cNvPr>
                <p14:cNvContentPartPr/>
                <p14:nvPr/>
              </p14:nvContentPartPr>
              <p14:xfrm>
                <a:off x="7540810" y="2148569"/>
                <a:ext cx="642600" cy="287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4BEC752-43E9-37C3-486A-4073999C6F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31810" y="2139929"/>
                  <a:ext cx="6602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A31E57E-6B8A-6601-0E3F-381B8ADB2002}"/>
                    </a:ext>
                  </a:extLst>
                </p14:cNvPr>
                <p14:cNvContentPartPr/>
                <p14:nvPr/>
              </p14:nvContentPartPr>
              <p14:xfrm>
                <a:off x="8342890" y="2108249"/>
                <a:ext cx="417960" cy="269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A31E57E-6B8A-6601-0E3F-381B8ADB20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34250" y="2099609"/>
                  <a:ext cx="435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D65CEF0-4B0E-04BA-1434-0F2EB95CFC72}"/>
                    </a:ext>
                  </a:extLst>
                </p14:cNvPr>
                <p14:cNvContentPartPr/>
                <p14:nvPr/>
              </p14:nvContentPartPr>
              <p14:xfrm>
                <a:off x="8409850" y="2204369"/>
                <a:ext cx="293400" cy="45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D65CEF0-4B0E-04BA-1434-0F2EB95CFC7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00850" y="2195369"/>
                  <a:ext cx="311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4AB7D43-A8D9-5682-9BCE-6E6097B3D572}"/>
                    </a:ext>
                  </a:extLst>
                </p14:cNvPr>
                <p14:cNvContentPartPr/>
                <p14:nvPr/>
              </p14:nvContentPartPr>
              <p14:xfrm>
                <a:off x="8957410" y="2065049"/>
                <a:ext cx="1100520" cy="505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4AB7D43-A8D9-5682-9BCE-6E6097B3D57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48770" y="2056049"/>
                  <a:ext cx="11181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C9A0FE8-90E5-CAA1-420E-2634F727AF59}"/>
                    </a:ext>
                  </a:extLst>
                </p14:cNvPr>
                <p14:cNvContentPartPr/>
                <p14:nvPr/>
              </p14:nvContentPartPr>
              <p14:xfrm>
                <a:off x="9045610" y="2263409"/>
                <a:ext cx="88200" cy="47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C9A0FE8-90E5-CAA1-420E-2634F727AF5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36610" y="2254409"/>
                  <a:ext cx="10584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E855945-D831-97CA-9654-482D10CB7512}"/>
                  </a:ext>
                </a:extLst>
              </p14:cNvPr>
              <p14:cNvContentPartPr/>
              <p14:nvPr/>
            </p14:nvContentPartPr>
            <p14:xfrm>
              <a:off x="10385890" y="2046329"/>
              <a:ext cx="654120" cy="261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E855945-D831-97CA-9654-482D10CB751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376890" y="2037329"/>
                <a:ext cx="67176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18AA9ED-A995-94C6-3C95-F695E9630F20}"/>
              </a:ext>
            </a:extLst>
          </p:cNvPr>
          <p:cNvGrpSpPr/>
          <p:nvPr/>
        </p:nvGrpSpPr>
        <p:grpSpPr>
          <a:xfrm>
            <a:off x="6329770" y="2615849"/>
            <a:ext cx="1647360" cy="377280"/>
            <a:chOff x="6329770" y="2615849"/>
            <a:chExt cx="164736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5101493-0AF7-EEF4-71ED-CEE3BB51CCDC}"/>
                    </a:ext>
                  </a:extLst>
                </p14:cNvPr>
                <p14:cNvContentPartPr/>
                <p14:nvPr/>
              </p14:nvContentPartPr>
              <p14:xfrm>
                <a:off x="6329770" y="2615849"/>
                <a:ext cx="744480" cy="290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5101493-0AF7-EEF4-71ED-CEE3BB51CCD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20770" y="2606849"/>
                  <a:ext cx="7621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39ADF19-7E76-1D12-9C18-73221B900CF0}"/>
                    </a:ext>
                  </a:extLst>
                </p14:cNvPr>
                <p14:cNvContentPartPr/>
                <p14:nvPr/>
              </p14:nvContentPartPr>
              <p14:xfrm>
                <a:off x="6916930" y="2749769"/>
                <a:ext cx="164160" cy="13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39ADF19-7E76-1D12-9C18-73221B900CF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08290" y="2740769"/>
                  <a:ext cx="181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EBF750E-71BB-A287-5519-FDEDDB8CA0D0}"/>
                    </a:ext>
                  </a:extLst>
                </p14:cNvPr>
                <p14:cNvContentPartPr/>
                <p14:nvPr/>
              </p14:nvContentPartPr>
              <p14:xfrm>
                <a:off x="6828370" y="2677409"/>
                <a:ext cx="48960" cy="9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EBF750E-71BB-A287-5519-FDEDDB8CA0D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19370" y="2668409"/>
                  <a:ext cx="66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51FBA70-7012-4C9B-2311-1568892E6B86}"/>
                    </a:ext>
                  </a:extLst>
                </p14:cNvPr>
                <p14:cNvContentPartPr/>
                <p14:nvPr/>
              </p14:nvContentPartPr>
              <p14:xfrm>
                <a:off x="7362970" y="2669129"/>
                <a:ext cx="255240" cy="315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51FBA70-7012-4C9B-2311-1568892E6B8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54330" y="2660129"/>
                  <a:ext cx="2728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57A90B-3BDC-B17A-4CEC-B5168760CF3B}"/>
                    </a:ext>
                  </a:extLst>
                </p14:cNvPr>
                <p14:cNvContentPartPr/>
                <p14:nvPr/>
              </p14:nvContentPartPr>
              <p14:xfrm>
                <a:off x="7803250" y="2624849"/>
                <a:ext cx="32040" cy="136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57A90B-3BDC-B17A-4CEC-B5168760CF3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94610" y="2615849"/>
                  <a:ext cx="49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7536E5F-97F8-90C2-4E2B-D894E2AD00A3}"/>
                    </a:ext>
                  </a:extLst>
                </p14:cNvPr>
                <p14:cNvContentPartPr/>
                <p14:nvPr/>
              </p14:nvContentPartPr>
              <p14:xfrm>
                <a:off x="7837450" y="2811329"/>
                <a:ext cx="139680" cy="18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7536E5F-97F8-90C2-4E2B-D894E2AD00A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28810" y="2802329"/>
                  <a:ext cx="15732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84C7958-9390-56D8-7866-6A8EA6787E11}"/>
                  </a:ext>
                </a:extLst>
              </p14:cNvPr>
              <p14:cNvContentPartPr/>
              <p14:nvPr/>
            </p14:nvContentPartPr>
            <p14:xfrm>
              <a:off x="8144890" y="2969009"/>
              <a:ext cx="24120" cy="270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84C7958-9390-56D8-7866-6A8EA6787E1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136250" y="2960009"/>
                <a:ext cx="417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B1FA3BB-54EC-AF07-CB15-D9B56CA52AAA}"/>
              </a:ext>
            </a:extLst>
          </p:cNvPr>
          <p:cNvGrpSpPr/>
          <p:nvPr/>
        </p:nvGrpSpPr>
        <p:grpSpPr>
          <a:xfrm>
            <a:off x="7108090" y="3143249"/>
            <a:ext cx="4069440" cy="872280"/>
            <a:chOff x="7108090" y="3143249"/>
            <a:chExt cx="4069440" cy="87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77E489D-AD15-8B2A-267B-EDE778B0133B}"/>
                    </a:ext>
                  </a:extLst>
                </p14:cNvPr>
                <p14:cNvContentPartPr/>
                <p14:nvPr/>
              </p14:nvContentPartPr>
              <p14:xfrm>
                <a:off x="7119610" y="3274649"/>
                <a:ext cx="176760" cy="257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77E489D-AD15-8B2A-267B-EDE778B0133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110970" y="3266009"/>
                  <a:ext cx="194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029F74D-4D77-3C37-F47D-946E39127EA0}"/>
                    </a:ext>
                  </a:extLst>
                </p14:cNvPr>
                <p14:cNvContentPartPr/>
                <p14:nvPr/>
              </p14:nvContentPartPr>
              <p14:xfrm>
                <a:off x="7300690" y="3443489"/>
                <a:ext cx="82800" cy="88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029F74D-4D77-3C37-F47D-946E39127EA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92050" y="3434489"/>
                  <a:ext cx="100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434AE3C-90F4-04D4-96C4-9595F4512436}"/>
                    </a:ext>
                  </a:extLst>
                </p14:cNvPr>
                <p14:cNvContentPartPr/>
                <p14:nvPr/>
              </p14:nvContentPartPr>
              <p14:xfrm>
                <a:off x="7653130" y="3247289"/>
                <a:ext cx="1361160" cy="268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434AE3C-90F4-04D4-96C4-9595F451243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44490" y="3238289"/>
                  <a:ext cx="13788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F695785-5976-85D1-F3D9-B7790DB80F23}"/>
                    </a:ext>
                  </a:extLst>
                </p14:cNvPr>
                <p14:cNvContentPartPr/>
                <p14:nvPr/>
              </p14:nvContentPartPr>
              <p14:xfrm>
                <a:off x="8270530" y="3293369"/>
                <a:ext cx="47520" cy="20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F695785-5976-85D1-F3D9-B7790DB80F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61530" y="3284369"/>
                  <a:ext cx="65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148BD00-D222-A958-5431-435FE708615A}"/>
                    </a:ext>
                  </a:extLst>
                </p14:cNvPr>
                <p14:cNvContentPartPr/>
                <p14:nvPr/>
              </p14:nvContentPartPr>
              <p14:xfrm>
                <a:off x="8071090" y="3269969"/>
                <a:ext cx="343800" cy="43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148BD00-D222-A958-5431-435FE708615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62450" y="3261329"/>
                  <a:ext cx="361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EDD9510-6621-40FF-1E08-1E70D2B96C8B}"/>
                    </a:ext>
                  </a:extLst>
                </p14:cNvPr>
                <p14:cNvContentPartPr/>
                <p14:nvPr/>
              </p14:nvContentPartPr>
              <p14:xfrm>
                <a:off x="9194290" y="3143249"/>
                <a:ext cx="885960" cy="534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EDD9510-6621-40FF-1E08-1E70D2B96C8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185650" y="3134609"/>
                  <a:ext cx="9036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278B3D-7CB9-327F-3E01-73DC9DD61594}"/>
                    </a:ext>
                  </a:extLst>
                </p14:cNvPr>
                <p14:cNvContentPartPr/>
                <p14:nvPr/>
              </p14:nvContentPartPr>
              <p14:xfrm>
                <a:off x="9993130" y="3326489"/>
                <a:ext cx="642600" cy="178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278B3D-7CB9-327F-3E01-73DC9DD615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84130" y="3317849"/>
                  <a:ext cx="660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3F8197A-A7C6-E2CF-C3BA-CAD495E03050}"/>
                    </a:ext>
                  </a:extLst>
                </p14:cNvPr>
                <p14:cNvContentPartPr/>
                <p14:nvPr/>
              </p14:nvContentPartPr>
              <p14:xfrm>
                <a:off x="10270690" y="3331169"/>
                <a:ext cx="95400" cy="170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3F8197A-A7C6-E2CF-C3BA-CAD495E0305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61690" y="3322529"/>
                  <a:ext cx="113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5A40BC3-24D5-10ED-F2BB-BEFDA2414377}"/>
                    </a:ext>
                  </a:extLst>
                </p14:cNvPr>
                <p14:cNvContentPartPr/>
                <p14:nvPr/>
              </p14:nvContentPartPr>
              <p14:xfrm>
                <a:off x="10825090" y="3175649"/>
                <a:ext cx="269640" cy="506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5A40BC3-24D5-10ED-F2BB-BEFDA241437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16450" y="3166649"/>
                  <a:ext cx="2872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263829B-9409-0C89-2F7C-1CE03CFF93B9}"/>
                    </a:ext>
                  </a:extLst>
                </p14:cNvPr>
                <p14:cNvContentPartPr/>
                <p14:nvPr/>
              </p14:nvContentPartPr>
              <p14:xfrm>
                <a:off x="7108090" y="3748769"/>
                <a:ext cx="232200" cy="266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263829B-9409-0C89-2F7C-1CE03CFF93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99090" y="3740129"/>
                  <a:ext cx="2498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126335D-222F-9AD6-7248-07D79737E624}"/>
                    </a:ext>
                  </a:extLst>
                </p14:cNvPr>
                <p14:cNvContentPartPr/>
                <p14:nvPr/>
              </p14:nvContentPartPr>
              <p14:xfrm>
                <a:off x="7348210" y="3910409"/>
                <a:ext cx="95400" cy="29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126335D-222F-9AD6-7248-07D79737E62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39210" y="3901769"/>
                  <a:ext cx="113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9D7BB8A-1021-F10F-7824-ACB0738500C8}"/>
                    </a:ext>
                  </a:extLst>
                </p14:cNvPr>
                <p14:cNvContentPartPr/>
                <p14:nvPr/>
              </p14:nvContentPartPr>
              <p14:xfrm>
                <a:off x="7609930" y="3817889"/>
                <a:ext cx="1302840" cy="186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9D7BB8A-1021-F10F-7824-ACB0738500C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01290" y="3808889"/>
                  <a:ext cx="1320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836C2C7-AFBB-9F63-D46F-AE4F41603D79}"/>
                    </a:ext>
                  </a:extLst>
                </p14:cNvPr>
                <p14:cNvContentPartPr/>
                <p14:nvPr/>
              </p14:nvContentPartPr>
              <p14:xfrm>
                <a:off x="8153890" y="3740489"/>
                <a:ext cx="520200" cy="138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836C2C7-AFBB-9F63-D46F-AE4F41603D7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44890" y="3731849"/>
                  <a:ext cx="537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7494145-A8FF-56A9-AB41-A8F39C2EF672}"/>
                    </a:ext>
                  </a:extLst>
                </p14:cNvPr>
                <p14:cNvContentPartPr/>
                <p14:nvPr/>
              </p14:nvContentPartPr>
              <p14:xfrm>
                <a:off x="9082690" y="3832649"/>
                <a:ext cx="384120" cy="169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7494145-A8FF-56A9-AB41-A8F39C2EF67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74050" y="3823649"/>
                  <a:ext cx="401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9FF2C93-96D4-D00D-E10D-BDEE6790B14F}"/>
                    </a:ext>
                  </a:extLst>
                </p14:cNvPr>
                <p14:cNvContentPartPr/>
                <p14:nvPr/>
              </p14:nvContentPartPr>
              <p14:xfrm>
                <a:off x="9238210" y="3809609"/>
                <a:ext cx="11880" cy="17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9FF2C93-96D4-D00D-E10D-BDEE6790B14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29210" y="3800609"/>
                  <a:ext cx="2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51EB58C-26B1-441E-9813-F76E5DBEF246}"/>
                    </a:ext>
                  </a:extLst>
                </p14:cNvPr>
                <p14:cNvContentPartPr/>
                <p14:nvPr/>
              </p14:nvContentPartPr>
              <p14:xfrm>
                <a:off x="9682450" y="3652649"/>
                <a:ext cx="1376280" cy="327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51EB58C-26B1-441E-9813-F76E5DBEF24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673810" y="3644009"/>
                  <a:ext cx="13939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30D0FE5-78E1-78CA-5E63-4FEDD21DC030}"/>
                    </a:ext>
                  </a:extLst>
                </p14:cNvPr>
                <p14:cNvContentPartPr/>
                <p14:nvPr/>
              </p14:nvContentPartPr>
              <p14:xfrm>
                <a:off x="11132170" y="3946409"/>
                <a:ext cx="45360" cy="34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30D0FE5-78E1-78CA-5E63-4FEDD21DC03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123530" y="3937409"/>
                  <a:ext cx="630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CD43C55-7196-F19C-3B88-7117A6BB3BBB}"/>
              </a:ext>
            </a:extLst>
          </p:cNvPr>
          <p:cNvGrpSpPr/>
          <p:nvPr/>
        </p:nvGrpSpPr>
        <p:grpSpPr>
          <a:xfrm>
            <a:off x="6974530" y="4212089"/>
            <a:ext cx="4356720" cy="955440"/>
            <a:chOff x="6974530" y="4212089"/>
            <a:chExt cx="4356720" cy="9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625311F-CF31-6027-FBA8-5C3C7551EDC1}"/>
                    </a:ext>
                  </a:extLst>
                </p14:cNvPr>
                <p14:cNvContentPartPr/>
                <p14:nvPr/>
              </p14:nvContentPartPr>
              <p14:xfrm>
                <a:off x="6974530" y="4318289"/>
                <a:ext cx="205560" cy="260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625311F-CF31-6027-FBA8-5C3C7551EDC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65530" y="4309289"/>
                  <a:ext cx="223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E3369AC-C451-AED2-F4E6-81E04B859EBE}"/>
                    </a:ext>
                  </a:extLst>
                </p14:cNvPr>
                <p14:cNvContentPartPr/>
                <p14:nvPr/>
              </p14:nvContentPartPr>
              <p14:xfrm>
                <a:off x="7258930" y="4511249"/>
                <a:ext cx="83160" cy="119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E3369AC-C451-AED2-F4E6-81E04B859EB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50290" y="4502249"/>
                  <a:ext cx="100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8B9A771-5389-94D3-5FED-BCC1B12A87BB}"/>
                    </a:ext>
                  </a:extLst>
                </p14:cNvPr>
                <p14:cNvContentPartPr/>
                <p14:nvPr/>
              </p14:nvContentPartPr>
              <p14:xfrm>
                <a:off x="7413730" y="4501529"/>
                <a:ext cx="210960" cy="145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8B9A771-5389-94D3-5FED-BCC1B12A87B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05090" y="4492889"/>
                  <a:ext cx="228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8F10B7C-A01E-C149-E3E8-83755EF33C9A}"/>
                    </a:ext>
                  </a:extLst>
                </p14:cNvPr>
                <p14:cNvContentPartPr/>
                <p14:nvPr/>
              </p14:nvContentPartPr>
              <p14:xfrm>
                <a:off x="7668610" y="4493249"/>
                <a:ext cx="145800" cy="169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8F10B7C-A01E-C149-E3E8-83755EF33C9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59970" y="4484609"/>
                  <a:ext cx="163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17C7C67-9A48-1FEC-4742-D628B86F4E53}"/>
                    </a:ext>
                  </a:extLst>
                </p14:cNvPr>
                <p14:cNvContentPartPr/>
                <p14:nvPr/>
              </p14:nvContentPartPr>
              <p14:xfrm>
                <a:off x="8035810" y="4311809"/>
                <a:ext cx="243720" cy="429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17C7C67-9A48-1FEC-4742-D628B86F4E5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27170" y="4302809"/>
                  <a:ext cx="2613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BDF5C3B-5AF6-0C68-0055-CC05F7EC3D8D}"/>
                    </a:ext>
                  </a:extLst>
                </p14:cNvPr>
                <p14:cNvContentPartPr/>
                <p14:nvPr/>
              </p14:nvContentPartPr>
              <p14:xfrm>
                <a:off x="8336770" y="4475249"/>
                <a:ext cx="141480" cy="17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BDF5C3B-5AF6-0C68-0055-CC05F7EC3D8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27770" y="4466249"/>
                  <a:ext cx="159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085D866-458D-4CD8-53CD-654EB7597E41}"/>
                    </a:ext>
                  </a:extLst>
                </p14:cNvPr>
                <p14:cNvContentPartPr/>
                <p14:nvPr/>
              </p14:nvContentPartPr>
              <p14:xfrm>
                <a:off x="8584450" y="4439609"/>
                <a:ext cx="1096560" cy="112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085D866-458D-4CD8-53CD-654EB7597E4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75450" y="4430969"/>
                  <a:ext cx="1114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3AC4144-EBE7-9582-4DA4-9D74A4849791}"/>
                    </a:ext>
                  </a:extLst>
                </p14:cNvPr>
                <p14:cNvContentPartPr/>
                <p14:nvPr/>
              </p14:nvContentPartPr>
              <p14:xfrm>
                <a:off x="9001690" y="4323329"/>
                <a:ext cx="403560" cy="106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3AC4144-EBE7-9582-4DA4-9D74A484979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993050" y="4314329"/>
                  <a:ext cx="421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14E22A1-3C66-25B8-4EA3-15635B451119}"/>
                    </a:ext>
                  </a:extLst>
                </p14:cNvPr>
                <p14:cNvContentPartPr/>
                <p14:nvPr/>
              </p14:nvContentPartPr>
              <p14:xfrm>
                <a:off x="10019770" y="4212089"/>
                <a:ext cx="518400" cy="267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14E22A1-3C66-25B8-4EA3-15635B45111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11130" y="4203089"/>
                  <a:ext cx="536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48A70D0-5A70-93F1-D3C9-D932A73CE088}"/>
                    </a:ext>
                  </a:extLst>
                </p14:cNvPr>
                <p14:cNvContentPartPr/>
                <p14:nvPr/>
              </p14:nvContentPartPr>
              <p14:xfrm>
                <a:off x="10746610" y="4329449"/>
                <a:ext cx="584640" cy="142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48A70D0-5A70-93F1-D3C9-D932A73CE08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37610" y="4320809"/>
                  <a:ext cx="602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6891F9F-91A1-C332-7F64-0FBB239A0B9C}"/>
                    </a:ext>
                  </a:extLst>
                </p14:cNvPr>
                <p14:cNvContentPartPr/>
                <p14:nvPr/>
              </p14:nvContentPartPr>
              <p14:xfrm>
                <a:off x="7038970" y="4780889"/>
                <a:ext cx="205920" cy="386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6891F9F-91A1-C332-7F64-0FBB239A0B9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30330" y="4772249"/>
                  <a:ext cx="2235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CE58204-4EAC-B1F8-EAA0-5E79CF5FD45A}"/>
                    </a:ext>
                  </a:extLst>
                </p14:cNvPr>
                <p14:cNvContentPartPr/>
                <p14:nvPr/>
              </p14:nvContentPartPr>
              <p14:xfrm>
                <a:off x="7299610" y="4961969"/>
                <a:ext cx="147600" cy="45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CE58204-4EAC-B1F8-EAA0-5E79CF5FD45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90970" y="4952969"/>
                  <a:ext cx="165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624563F-F4A3-87C0-7420-AFA4C8BAB67A}"/>
                    </a:ext>
                  </a:extLst>
                </p14:cNvPr>
                <p14:cNvContentPartPr/>
                <p14:nvPr/>
              </p14:nvContentPartPr>
              <p14:xfrm>
                <a:off x="7540090" y="4953329"/>
                <a:ext cx="1396440" cy="134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624563F-F4A3-87C0-7420-AFA4C8BAB67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31450" y="4944329"/>
                  <a:ext cx="1414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A346545-1A9F-CE6D-C135-CADC0F614143}"/>
                    </a:ext>
                  </a:extLst>
                </p14:cNvPr>
                <p14:cNvContentPartPr/>
                <p14:nvPr/>
              </p14:nvContentPartPr>
              <p14:xfrm>
                <a:off x="8090890" y="4874129"/>
                <a:ext cx="545760" cy="68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A346545-1A9F-CE6D-C135-CADC0F61414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82250" y="4865129"/>
                  <a:ext cx="563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31189D0-31A2-CAA9-9F57-D4F0F435491A}"/>
                    </a:ext>
                  </a:extLst>
                </p14:cNvPr>
                <p14:cNvContentPartPr/>
                <p14:nvPr/>
              </p14:nvContentPartPr>
              <p14:xfrm>
                <a:off x="9252970" y="4740209"/>
                <a:ext cx="336960" cy="307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31189D0-31A2-CAA9-9F57-D4F0F435491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44330" y="4731209"/>
                  <a:ext cx="3546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C73D204-D6A3-4DB2-DDC4-067CC435D1F8}"/>
                    </a:ext>
                  </a:extLst>
                </p14:cNvPr>
                <p14:cNvContentPartPr/>
                <p14:nvPr/>
              </p14:nvContentPartPr>
              <p14:xfrm>
                <a:off x="9434410" y="4869809"/>
                <a:ext cx="243360" cy="50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C73D204-D6A3-4DB2-DDC4-067CC435D1F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425410" y="4861169"/>
                  <a:ext cx="261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7FCBC98-35F6-B2A2-BF30-9EABF2AC6FBA}"/>
                    </a:ext>
                  </a:extLst>
                </p14:cNvPr>
                <p14:cNvContentPartPr/>
                <p14:nvPr/>
              </p14:nvContentPartPr>
              <p14:xfrm>
                <a:off x="9891610" y="4707809"/>
                <a:ext cx="466920" cy="291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7FCBC98-35F6-B2A2-BF30-9EABF2AC6FB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82970" y="4699169"/>
                  <a:ext cx="484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B85BF9C-B371-B84E-D95F-D61239F78F72}"/>
                    </a:ext>
                  </a:extLst>
                </p14:cNvPr>
                <p14:cNvContentPartPr/>
                <p14:nvPr/>
              </p14:nvContentPartPr>
              <p14:xfrm>
                <a:off x="10536730" y="4946489"/>
                <a:ext cx="21240" cy="14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B85BF9C-B371-B84E-D95F-D61239F78F7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528090" y="4937489"/>
                  <a:ext cx="388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058BC06-5AF3-3997-86C9-5C3E782A5A51}"/>
              </a:ext>
            </a:extLst>
          </p:cNvPr>
          <p:cNvGrpSpPr/>
          <p:nvPr/>
        </p:nvGrpSpPr>
        <p:grpSpPr>
          <a:xfrm>
            <a:off x="3102730" y="1886129"/>
            <a:ext cx="452160" cy="439200"/>
            <a:chOff x="3102730" y="1886129"/>
            <a:chExt cx="45216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B97D5F7-BF16-C744-CE2C-41E859485C63}"/>
                    </a:ext>
                  </a:extLst>
                </p14:cNvPr>
                <p14:cNvContentPartPr/>
                <p14:nvPr/>
              </p14:nvContentPartPr>
              <p14:xfrm>
                <a:off x="3102730" y="2038769"/>
                <a:ext cx="211320" cy="286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B97D5F7-BF16-C744-CE2C-41E859485C6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94090" y="2029769"/>
                  <a:ext cx="228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38B9781-6552-6177-A8AE-69E18AAEF99C}"/>
                    </a:ext>
                  </a:extLst>
                </p14:cNvPr>
                <p14:cNvContentPartPr/>
                <p14:nvPr/>
              </p14:nvContentPartPr>
              <p14:xfrm>
                <a:off x="3419530" y="1886129"/>
                <a:ext cx="18720" cy="191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38B9781-6552-6177-A8AE-69E18AAEF99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10530" y="1877489"/>
                  <a:ext cx="36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66B9059-A3A5-815E-ADF0-EDEC3E7AB11C}"/>
                    </a:ext>
                  </a:extLst>
                </p14:cNvPr>
                <p14:cNvContentPartPr/>
                <p14:nvPr/>
              </p14:nvContentPartPr>
              <p14:xfrm>
                <a:off x="3369490" y="1959209"/>
                <a:ext cx="185400" cy="42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66B9059-A3A5-815E-ADF0-EDEC3E7AB11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60490" y="1950209"/>
                  <a:ext cx="20304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B11E4A79-C60B-7F31-8DF8-3023A1C3D1FC}"/>
                  </a:ext>
                </a:extLst>
              </p14:cNvPr>
              <p14:cNvContentPartPr/>
              <p14:nvPr/>
            </p14:nvContentPartPr>
            <p14:xfrm>
              <a:off x="2895370" y="4119569"/>
              <a:ext cx="924840" cy="3484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B11E4A79-C60B-7F31-8DF8-3023A1C3D1F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886730" y="4110569"/>
                <a:ext cx="9424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66CA9BE5-F6FC-6304-75C2-71C5448D524A}"/>
                  </a:ext>
                </a:extLst>
              </p14:cNvPr>
              <p14:cNvContentPartPr/>
              <p14:nvPr/>
            </p14:nvContentPartPr>
            <p14:xfrm>
              <a:off x="324250" y="4693769"/>
              <a:ext cx="370440" cy="2599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66CA9BE5-F6FC-6304-75C2-71C5448D524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15610" y="4685129"/>
                <a:ext cx="3880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DCA155D-84A6-667F-9FBE-4227DF3A60BB}"/>
                  </a:ext>
                </a:extLst>
              </p14:cNvPr>
              <p14:cNvContentPartPr/>
              <p14:nvPr/>
            </p14:nvContentPartPr>
            <p14:xfrm>
              <a:off x="361330" y="4721489"/>
              <a:ext cx="230040" cy="493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DCA155D-84A6-667F-9FBE-4227DF3A60B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52330" y="4712849"/>
                <a:ext cx="2476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121CDB30-BE04-9F7E-3927-DA124B6B33E2}"/>
                  </a:ext>
                </a:extLst>
              </p14:cNvPr>
              <p14:cNvContentPartPr/>
              <p14:nvPr/>
            </p14:nvContentPartPr>
            <p14:xfrm>
              <a:off x="907810" y="4538609"/>
              <a:ext cx="1202400" cy="4060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121CDB30-BE04-9F7E-3927-DA124B6B33E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98810" y="4529969"/>
                <a:ext cx="1220040" cy="42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A2D5DC4-00CC-E271-4D71-3CAC0E69E846}"/>
              </a:ext>
            </a:extLst>
          </p:cNvPr>
          <p:cNvGrpSpPr/>
          <p:nvPr/>
        </p:nvGrpSpPr>
        <p:grpSpPr>
          <a:xfrm>
            <a:off x="467530" y="3604769"/>
            <a:ext cx="2369880" cy="897480"/>
            <a:chOff x="467530" y="3604769"/>
            <a:chExt cx="2369880" cy="89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6F374DA-3FA4-833E-F00D-39C0EC6F8226}"/>
                    </a:ext>
                  </a:extLst>
                </p14:cNvPr>
                <p14:cNvContentPartPr/>
                <p14:nvPr/>
              </p14:nvContentPartPr>
              <p14:xfrm>
                <a:off x="474370" y="3604769"/>
                <a:ext cx="334080" cy="306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6F374DA-3FA4-833E-F00D-39C0EC6F822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5370" y="3596129"/>
                  <a:ext cx="3517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052113F-0ADB-65D8-7540-BF6A2BCC2F6B}"/>
                    </a:ext>
                  </a:extLst>
                </p14:cNvPr>
                <p14:cNvContentPartPr/>
                <p14:nvPr/>
              </p14:nvContentPartPr>
              <p14:xfrm>
                <a:off x="686770" y="3753809"/>
                <a:ext cx="195840" cy="201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052113F-0ADB-65D8-7540-BF6A2BCC2F6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77770" y="3745169"/>
                  <a:ext cx="213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0F60FDB-8B15-D22E-C446-CF46D15E01CE}"/>
                    </a:ext>
                  </a:extLst>
                </p14:cNvPr>
                <p14:cNvContentPartPr/>
                <p14:nvPr/>
              </p14:nvContentPartPr>
              <p14:xfrm>
                <a:off x="875050" y="3625649"/>
                <a:ext cx="941760" cy="389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0F60FDB-8B15-D22E-C446-CF46D15E01C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6410" y="3617009"/>
                  <a:ext cx="9594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7B6857D-1803-6A8C-B3FB-09ADD651752F}"/>
                    </a:ext>
                  </a:extLst>
                </p14:cNvPr>
                <p14:cNvContentPartPr/>
                <p14:nvPr/>
              </p14:nvContentPartPr>
              <p14:xfrm>
                <a:off x="1677130" y="3713129"/>
                <a:ext cx="215640" cy="60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7B6857D-1803-6A8C-B3FB-09ADD651752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68130" y="3704489"/>
                  <a:ext cx="233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56029EE-E2B8-EA4F-AC53-14B7516E1548}"/>
                    </a:ext>
                  </a:extLst>
                </p14:cNvPr>
                <p14:cNvContentPartPr/>
                <p14:nvPr/>
              </p14:nvContentPartPr>
              <p14:xfrm>
                <a:off x="1142890" y="3659849"/>
                <a:ext cx="23040" cy="27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56029EE-E2B8-EA4F-AC53-14B7516E154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33890" y="3651209"/>
                  <a:ext cx="40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BF8340C-C362-0B08-8E12-42A14220022C}"/>
                    </a:ext>
                  </a:extLst>
                </p14:cNvPr>
                <p14:cNvContentPartPr/>
                <p14:nvPr/>
              </p14:nvContentPartPr>
              <p14:xfrm>
                <a:off x="467530" y="3984209"/>
                <a:ext cx="175320" cy="11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BF8340C-C362-0B08-8E12-42A14220022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58530" y="3975209"/>
                  <a:ext cx="192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09E8ACD-FB5C-B6F5-392E-1E2F481BD9E7}"/>
                    </a:ext>
                  </a:extLst>
                </p14:cNvPr>
                <p14:cNvContentPartPr/>
                <p14:nvPr/>
              </p14:nvContentPartPr>
              <p14:xfrm>
                <a:off x="1042090" y="3949289"/>
                <a:ext cx="796680" cy="47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09E8ACD-FB5C-B6F5-392E-1E2F481BD9E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3090" y="3940649"/>
                  <a:ext cx="814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01E6305-C65A-6119-D67D-462CC18F01CD}"/>
                    </a:ext>
                  </a:extLst>
                </p14:cNvPr>
                <p14:cNvContentPartPr/>
                <p14:nvPr/>
              </p14:nvContentPartPr>
              <p14:xfrm>
                <a:off x="673450" y="4244129"/>
                <a:ext cx="86040" cy="150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01E6305-C65A-6119-D67D-462CC18F01C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4450" y="4235129"/>
                  <a:ext cx="103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A87C4AA-2759-89DC-0D39-86F760C55E8E}"/>
                    </a:ext>
                  </a:extLst>
                </p14:cNvPr>
                <p14:cNvContentPartPr/>
                <p14:nvPr/>
              </p14:nvContentPartPr>
              <p14:xfrm>
                <a:off x="863170" y="4079249"/>
                <a:ext cx="760680" cy="358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A87C4AA-2759-89DC-0D39-86F760C55E8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4530" y="4070609"/>
                  <a:ext cx="7783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FDEC14C-6BB7-C0AA-D018-0F6DF3399177}"/>
                    </a:ext>
                  </a:extLst>
                </p14:cNvPr>
                <p14:cNvContentPartPr/>
                <p14:nvPr/>
              </p14:nvContentPartPr>
              <p14:xfrm>
                <a:off x="2458690" y="4176449"/>
                <a:ext cx="197280" cy="325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FDEC14C-6BB7-C0AA-D018-0F6DF339917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49690" y="4167809"/>
                  <a:ext cx="214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A84EBDE-E628-58D8-1737-5DB7EA824CCA}"/>
                    </a:ext>
                  </a:extLst>
                </p14:cNvPr>
                <p14:cNvContentPartPr/>
                <p14:nvPr/>
              </p14:nvContentPartPr>
              <p14:xfrm>
                <a:off x="2682250" y="4279049"/>
                <a:ext cx="155160" cy="29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A84EBDE-E628-58D8-1737-5DB7EA824CC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73610" y="4270049"/>
                  <a:ext cx="172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BDD85B3-7EB0-53E0-4780-B357364D9FC8}"/>
                    </a:ext>
                  </a:extLst>
                </p14:cNvPr>
                <p14:cNvContentPartPr/>
                <p14:nvPr/>
              </p14:nvContentPartPr>
              <p14:xfrm>
                <a:off x="2019850" y="3754889"/>
                <a:ext cx="11880" cy="4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BDD85B3-7EB0-53E0-4780-B357364D9FC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10850" y="3746249"/>
                  <a:ext cx="29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33351BE-ABAF-6CAB-2AD1-659D5BB7D8D4}"/>
                    </a:ext>
                  </a:extLst>
                </p14:cNvPr>
                <p14:cNvContentPartPr/>
                <p14:nvPr/>
              </p14:nvContentPartPr>
              <p14:xfrm>
                <a:off x="2057290" y="3929129"/>
                <a:ext cx="29160" cy="20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33351BE-ABAF-6CAB-2AD1-659D5BB7D8D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048650" y="3920129"/>
                  <a:ext cx="46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AF1327A-4B40-78B6-2698-41AAAEA18393}"/>
                    </a:ext>
                  </a:extLst>
                </p14:cNvPr>
                <p14:cNvContentPartPr/>
                <p14:nvPr/>
              </p14:nvContentPartPr>
              <p14:xfrm>
                <a:off x="1995010" y="3763529"/>
                <a:ext cx="39960" cy="55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AF1327A-4B40-78B6-2698-41AAAEA1839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986370" y="3754889"/>
                  <a:ext cx="57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191D6D0-1BF2-C25D-D8DD-A2F40739FF38}"/>
                    </a:ext>
                  </a:extLst>
                </p14:cNvPr>
                <p14:cNvContentPartPr/>
                <p14:nvPr/>
              </p14:nvContentPartPr>
              <p14:xfrm>
                <a:off x="2068810" y="3915809"/>
                <a:ext cx="69840" cy="62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191D6D0-1BF2-C25D-D8DD-A2F40739FF3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059810" y="3907169"/>
                  <a:ext cx="87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FA93E3D-C4D0-5F09-86E7-AAA4DBA7CA92}"/>
                    </a:ext>
                  </a:extLst>
                </p14:cNvPr>
                <p14:cNvContentPartPr/>
                <p14:nvPr/>
              </p14:nvContentPartPr>
              <p14:xfrm>
                <a:off x="2380570" y="3707729"/>
                <a:ext cx="37800" cy="252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FA93E3D-C4D0-5F09-86E7-AAA4DBA7CA9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371570" y="3699089"/>
                  <a:ext cx="55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028D862-035D-D533-D75A-79838B21A072}"/>
                    </a:ext>
                  </a:extLst>
                </p14:cNvPr>
                <p14:cNvContentPartPr/>
                <p14:nvPr/>
              </p14:nvContentPartPr>
              <p14:xfrm>
                <a:off x="2433130" y="3700889"/>
                <a:ext cx="193680" cy="381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028D862-035D-D533-D75A-79838B21A07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424490" y="3692249"/>
                  <a:ext cx="211320" cy="39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8D5B628D-41F8-D8D7-C414-E9652B130AD6}"/>
                  </a:ext>
                </a:extLst>
              </p14:cNvPr>
              <p14:cNvContentPartPr/>
              <p14:nvPr/>
            </p14:nvContentPartPr>
            <p14:xfrm>
              <a:off x="330010" y="4243049"/>
              <a:ext cx="270720" cy="167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8D5B628D-41F8-D8D7-C414-E9652B130AD6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21370" y="4234409"/>
                <a:ext cx="28836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CEBDAA35-DF6C-2266-A5A5-A8C0936D65B1}"/>
              </a:ext>
            </a:extLst>
          </p:cNvPr>
          <p:cNvGrpSpPr/>
          <p:nvPr/>
        </p:nvGrpSpPr>
        <p:grpSpPr>
          <a:xfrm>
            <a:off x="134170" y="5217569"/>
            <a:ext cx="3240720" cy="648360"/>
            <a:chOff x="134170" y="5217569"/>
            <a:chExt cx="3240720" cy="6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A554F5D-8F66-D741-637A-246077743FAC}"/>
                    </a:ext>
                  </a:extLst>
                </p14:cNvPr>
                <p14:cNvContentPartPr/>
                <p14:nvPr/>
              </p14:nvContentPartPr>
              <p14:xfrm>
                <a:off x="906370" y="5324129"/>
                <a:ext cx="129960" cy="342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A554F5D-8F66-D741-637A-246077743FA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97370" y="5315489"/>
                  <a:ext cx="147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10734BC-7ED7-66AE-13AD-5B59C4D83383}"/>
                    </a:ext>
                  </a:extLst>
                </p14:cNvPr>
                <p14:cNvContentPartPr/>
                <p14:nvPr/>
              </p14:nvContentPartPr>
              <p14:xfrm>
                <a:off x="928690" y="5496209"/>
                <a:ext cx="146520" cy="31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10734BC-7ED7-66AE-13AD-5B59C4D8338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9690" y="5487209"/>
                  <a:ext cx="164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E8AB3F7-7F8A-A24A-8806-3231AAD8B21C}"/>
                    </a:ext>
                  </a:extLst>
                </p14:cNvPr>
                <p14:cNvContentPartPr/>
                <p14:nvPr/>
              </p14:nvContentPartPr>
              <p14:xfrm>
                <a:off x="936970" y="5380649"/>
                <a:ext cx="209520" cy="9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E8AB3F7-7F8A-A24A-8806-3231AAD8B21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7970" y="5371649"/>
                  <a:ext cx="227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5E633DF-2E77-06FF-61EB-65D686C8FBDA}"/>
                    </a:ext>
                  </a:extLst>
                </p14:cNvPr>
                <p14:cNvContentPartPr/>
                <p14:nvPr/>
              </p14:nvContentPartPr>
              <p14:xfrm>
                <a:off x="1073410" y="5615009"/>
                <a:ext cx="137160" cy="250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5E633DF-2E77-06FF-61EB-65D686C8FBD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64770" y="5606369"/>
                  <a:ext cx="154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7D2FD32-BFBE-CAAC-DA74-682572FD9E92}"/>
                    </a:ext>
                  </a:extLst>
                </p14:cNvPr>
                <p14:cNvContentPartPr/>
                <p14:nvPr/>
              </p14:nvContentPartPr>
              <p14:xfrm>
                <a:off x="1306690" y="5229809"/>
                <a:ext cx="153360" cy="160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7D2FD32-BFBE-CAAC-DA74-682572FD9E9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298050" y="5220809"/>
                  <a:ext cx="171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5E3D966-CDF8-DA87-4B48-7EB4BD0D7852}"/>
                    </a:ext>
                  </a:extLst>
                </p14:cNvPr>
                <p14:cNvContentPartPr/>
                <p14:nvPr/>
              </p14:nvContentPartPr>
              <p14:xfrm>
                <a:off x="1521610" y="5220809"/>
                <a:ext cx="139320" cy="145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5E3D966-CDF8-DA87-4B48-7EB4BD0D785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512970" y="5212169"/>
                  <a:ext cx="156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DD4DEEF-1992-B1EA-CFB8-7283D2E37383}"/>
                    </a:ext>
                  </a:extLst>
                </p14:cNvPr>
                <p14:cNvContentPartPr/>
                <p14:nvPr/>
              </p14:nvContentPartPr>
              <p14:xfrm>
                <a:off x="1707370" y="5217929"/>
                <a:ext cx="149040" cy="128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DD4DEEF-1992-B1EA-CFB8-7283D2E3738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698730" y="5208929"/>
                  <a:ext cx="166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868561B-A730-127D-8436-231261CFE433}"/>
                    </a:ext>
                  </a:extLst>
                </p14:cNvPr>
                <p14:cNvContentPartPr/>
                <p14:nvPr/>
              </p14:nvContentPartPr>
              <p14:xfrm>
                <a:off x="1674250" y="5217569"/>
                <a:ext cx="221400" cy="150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868561B-A730-127D-8436-231261CFE43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65250" y="5208929"/>
                  <a:ext cx="239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55DC551-AC4C-6B7A-9388-B2B1BACD0DF1}"/>
                    </a:ext>
                  </a:extLst>
                </p14:cNvPr>
                <p14:cNvContentPartPr/>
                <p14:nvPr/>
              </p14:nvContentPartPr>
              <p14:xfrm>
                <a:off x="2025970" y="5483609"/>
                <a:ext cx="128520" cy="7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55DC551-AC4C-6B7A-9388-B2B1BACD0DF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16970" y="5474969"/>
                  <a:ext cx="146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44BD8E4-63A6-CACA-13D9-FF72102AF5A3}"/>
                    </a:ext>
                  </a:extLst>
                </p14:cNvPr>
                <p14:cNvContentPartPr/>
                <p14:nvPr/>
              </p14:nvContentPartPr>
              <p14:xfrm>
                <a:off x="1971610" y="5589449"/>
                <a:ext cx="196200" cy="32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44BD8E4-63A6-CACA-13D9-FF72102AF5A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62970" y="5580449"/>
                  <a:ext cx="213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CF0125A-073E-5E3C-4EE2-3CAE32BAA3CE}"/>
                    </a:ext>
                  </a:extLst>
                </p14:cNvPr>
                <p14:cNvContentPartPr/>
                <p14:nvPr/>
              </p14:nvContentPartPr>
              <p14:xfrm>
                <a:off x="2317570" y="5392529"/>
                <a:ext cx="196560" cy="275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CF0125A-073E-5E3C-4EE2-3CAE32BAA3C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08570" y="5383889"/>
                  <a:ext cx="214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A47181B-9BC3-AE3B-A47D-0EC08A8FBDA0}"/>
                    </a:ext>
                  </a:extLst>
                </p14:cNvPr>
                <p14:cNvContentPartPr/>
                <p14:nvPr/>
              </p14:nvContentPartPr>
              <p14:xfrm>
                <a:off x="2381290" y="5471009"/>
                <a:ext cx="187560" cy="91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A47181B-9BC3-AE3B-A47D-0EC08A8FBDA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372650" y="5462009"/>
                  <a:ext cx="205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41A2536-B1A0-58DE-F293-C3E4D4A9E453}"/>
                    </a:ext>
                  </a:extLst>
                </p14:cNvPr>
                <p14:cNvContentPartPr/>
                <p14:nvPr/>
              </p14:nvContentPartPr>
              <p14:xfrm>
                <a:off x="2362930" y="5372369"/>
                <a:ext cx="248040" cy="50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41A2536-B1A0-58DE-F293-C3E4D4A9E45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354290" y="5363729"/>
                  <a:ext cx="265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2C5C033-48C7-17ED-BFC0-3037E9878115}"/>
                    </a:ext>
                  </a:extLst>
                </p14:cNvPr>
                <p14:cNvContentPartPr/>
                <p14:nvPr/>
              </p14:nvContentPartPr>
              <p14:xfrm>
                <a:off x="2878450" y="5527529"/>
                <a:ext cx="141840" cy="4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2C5C033-48C7-17ED-BFC0-3037E987811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869450" y="5518889"/>
                  <a:ext cx="159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6597304-5E2C-2AFF-F553-33535227BC35}"/>
                    </a:ext>
                  </a:extLst>
                </p14:cNvPr>
                <p14:cNvContentPartPr/>
                <p14:nvPr/>
              </p14:nvContentPartPr>
              <p14:xfrm>
                <a:off x="3121810" y="5422409"/>
                <a:ext cx="189360" cy="260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6597304-5E2C-2AFF-F553-33535227BC3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13170" y="5413769"/>
                  <a:ext cx="2070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FC8C3B8-95D1-FC2F-E145-11309C60197C}"/>
                    </a:ext>
                  </a:extLst>
                </p14:cNvPr>
                <p14:cNvContentPartPr/>
                <p14:nvPr/>
              </p14:nvContentPartPr>
              <p14:xfrm>
                <a:off x="3144490" y="5543369"/>
                <a:ext cx="186480" cy="66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FC8C3B8-95D1-FC2F-E145-11309C60197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135490" y="5534369"/>
                  <a:ext cx="204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BB16313-22F5-903B-0483-7E8802E9C8ED}"/>
                    </a:ext>
                  </a:extLst>
                </p14:cNvPr>
                <p14:cNvContentPartPr/>
                <p14:nvPr/>
              </p14:nvContentPartPr>
              <p14:xfrm>
                <a:off x="3140890" y="5390729"/>
                <a:ext cx="234000" cy="47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BB16313-22F5-903B-0483-7E8802E9C8E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132250" y="5381729"/>
                  <a:ext cx="251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FE220DC-C7DB-D247-DC5A-9D538597953E}"/>
                    </a:ext>
                  </a:extLst>
                </p14:cNvPr>
                <p14:cNvContentPartPr/>
                <p14:nvPr/>
              </p14:nvContentPartPr>
              <p14:xfrm>
                <a:off x="134170" y="5387489"/>
                <a:ext cx="131400" cy="252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FE220DC-C7DB-D247-DC5A-9D538597953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25530" y="5378489"/>
                  <a:ext cx="1490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AAC5BA3-108C-A0A1-65DC-F9C6FF4503FF}"/>
                    </a:ext>
                  </a:extLst>
                </p14:cNvPr>
                <p14:cNvContentPartPr/>
                <p14:nvPr/>
              </p14:nvContentPartPr>
              <p14:xfrm>
                <a:off x="147130" y="5464169"/>
                <a:ext cx="176400" cy="27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AAC5BA3-108C-A0A1-65DC-F9C6FF4503F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38130" y="5455529"/>
                  <a:ext cx="194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2A1908D-6C1F-8FAD-091C-A899761FA66E}"/>
                    </a:ext>
                  </a:extLst>
                </p14:cNvPr>
                <p14:cNvContentPartPr/>
                <p14:nvPr/>
              </p14:nvContentPartPr>
              <p14:xfrm>
                <a:off x="177370" y="5396849"/>
                <a:ext cx="191880" cy="32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2A1908D-6C1F-8FAD-091C-A899761FA66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68730" y="5387849"/>
                  <a:ext cx="209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BD6E345-E09D-43A7-E5B6-074831AAF8C2}"/>
                    </a:ext>
                  </a:extLst>
                </p14:cNvPr>
                <p14:cNvContentPartPr/>
                <p14:nvPr/>
              </p14:nvContentPartPr>
              <p14:xfrm>
                <a:off x="240730" y="5609249"/>
                <a:ext cx="163800" cy="197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BD6E345-E09D-43A7-E5B6-074831AAF8C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32090" y="5600249"/>
                  <a:ext cx="181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69021CF-3379-F926-B6A7-B4F3FABE4EE1}"/>
                    </a:ext>
                  </a:extLst>
                </p14:cNvPr>
                <p14:cNvContentPartPr/>
                <p14:nvPr/>
              </p14:nvContentPartPr>
              <p14:xfrm>
                <a:off x="506050" y="5413409"/>
                <a:ext cx="211320" cy="204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69021CF-3379-F926-B6A7-B4F3FABE4EE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97410" y="5404769"/>
                  <a:ext cx="228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F626FAC-7C09-747B-4242-2ADE51940762}"/>
                    </a:ext>
                  </a:extLst>
                </p14:cNvPr>
                <p14:cNvContentPartPr/>
                <p14:nvPr/>
              </p14:nvContentPartPr>
              <p14:xfrm>
                <a:off x="552490" y="5628329"/>
                <a:ext cx="195480" cy="81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F626FAC-7C09-747B-4242-2ADE5194076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43490" y="5619329"/>
                  <a:ext cx="21312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07F7F578-1F7E-D6FE-2F84-0485AE3B001E}"/>
                  </a:ext>
                </a:extLst>
              </p14:cNvPr>
              <p14:cNvContentPartPr/>
              <p14:nvPr/>
            </p14:nvContentPartPr>
            <p14:xfrm>
              <a:off x="652570" y="5874209"/>
              <a:ext cx="135720" cy="2419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07F7F578-1F7E-D6FE-2F84-0485AE3B001E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43570" y="5865209"/>
                <a:ext cx="1533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8F5F4218-8DF6-2AF0-1D3B-D284B5BDCB59}"/>
                  </a:ext>
                </a:extLst>
              </p14:cNvPr>
              <p14:cNvContentPartPr/>
              <p14:nvPr/>
            </p14:nvContentPartPr>
            <p14:xfrm>
              <a:off x="600370" y="5856569"/>
              <a:ext cx="92520" cy="939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8F5F4218-8DF6-2AF0-1D3B-D284B5BDCB5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91730" y="5847929"/>
                <a:ext cx="1101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1589BA3-F44A-229C-44F1-109388D46C92}"/>
                  </a:ext>
                </a:extLst>
              </p14:cNvPr>
              <p14:cNvContentPartPr/>
              <p14:nvPr/>
            </p14:nvContentPartPr>
            <p14:xfrm>
              <a:off x="950290" y="6094169"/>
              <a:ext cx="12960" cy="882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1589BA3-F44A-229C-44F1-109388D46C92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41290" y="6085169"/>
                <a:ext cx="306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EB9F6D02-D94F-3987-959F-DF36F4574A87}"/>
                  </a:ext>
                </a:extLst>
              </p14:cNvPr>
              <p14:cNvContentPartPr/>
              <p14:nvPr/>
            </p14:nvContentPartPr>
            <p14:xfrm>
              <a:off x="942010" y="5957729"/>
              <a:ext cx="29520" cy="176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EB9F6D02-D94F-3987-959F-DF36F4574A87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33010" y="5949089"/>
                <a:ext cx="47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502D982B-D655-817B-C182-424870750B97}"/>
                  </a:ext>
                </a:extLst>
              </p14:cNvPr>
              <p14:cNvContentPartPr/>
              <p14:nvPr/>
            </p14:nvContentPartPr>
            <p14:xfrm>
              <a:off x="1075570" y="5982209"/>
              <a:ext cx="59040" cy="2228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502D982B-D655-817B-C182-424870750B9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66930" y="5973569"/>
                <a:ext cx="766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4D529A5-9523-E0B6-2E16-EC72F91F437D}"/>
                  </a:ext>
                </a:extLst>
              </p14:cNvPr>
              <p14:cNvContentPartPr/>
              <p14:nvPr/>
            </p14:nvContentPartPr>
            <p14:xfrm>
              <a:off x="1031650" y="6135929"/>
              <a:ext cx="146880" cy="147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4D529A5-9523-E0B6-2E16-EC72F91F437D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22650" y="6127289"/>
                <a:ext cx="1645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1F0FD718-375B-C6CA-9D7F-B02B72856EAC}"/>
                  </a:ext>
                </a:extLst>
              </p14:cNvPr>
              <p14:cNvContentPartPr/>
              <p14:nvPr/>
            </p14:nvContentPartPr>
            <p14:xfrm>
              <a:off x="1332970" y="5972129"/>
              <a:ext cx="450720" cy="2228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1F0FD718-375B-C6CA-9D7F-B02B72856EAC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324330" y="5963489"/>
                <a:ext cx="4683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7D6CBB19-5F3E-F707-79B3-45302A43483D}"/>
                  </a:ext>
                </a:extLst>
              </p14:cNvPr>
              <p14:cNvContentPartPr/>
              <p14:nvPr/>
            </p14:nvContentPartPr>
            <p14:xfrm>
              <a:off x="1897090" y="5951609"/>
              <a:ext cx="603720" cy="2581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7D6CBB19-5F3E-F707-79B3-45302A43483D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888090" y="5942969"/>
                <a:ext cx="6213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E2FF63BB-A788-4D72-0297-59C8F3F17144}"/>
                  </a:ext>
                </a:extLst>
              </p14:cNvPr>
              <p14:cNvContentPartPr/>
              <p14:nvPr/>
            </p14:nvContentPartPr>
            <p14:xfrm>
              <a:off x="1953970" y="6107129"/>
              <a:ext cx="202680" cy="133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E2FF63BB-A788-4D72-0297-59C8F3F17144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944970" y="6098489"/>
                <a:ext cx="2203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BB98D357-137E-E147-8123-DAD85AE6AD13}"/>
                  </a:ext>
                </a:extLst>
              </p14:cNvPr>
              <p14:cNvContentPartPr/>
              <p14:nvPr/>
            </p14:nvContentPartPr>
            <p14:xfrm>
              <a:off x="2555530" y="6210809"/>
              <a:ext cx="68400" cy="1036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BB98D357-137E-E147-8123-DAD85AE6AD13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2546890" y="6201809"/>
                <a:ext cx="86040" cy="1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62F7652-6D3B-CC11-13F9-F2B826F599B7}"/>
              </a:ext>
            </a:extLst>
          </p:cNvPr>
          <p:cNvGrpSpPr/>
          <p:nvPr/>
        </p:nvGrpSpPr>
        <p:grpSpPr>
          <a:xfrm>
            <a:off x="918610" y="6343289"/>
            <a:ext cx="2375280" cy="351000"/>
            <a:chOff x="918610" y="6343289"/>
            <a:chExt cx="237528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602A473-BFFA-2612-016D-F42D30D06AC4}"/>
                    </a:ext>
                  </a:extLst>
                </p14:cNvPr>
                <p14:cNvContentPartPr/>
                <p14:nvPr/>
              </p14:nvContentPartPr>
              <p14:xfrm>
                <a:off x="918610" y="6437249"/>
                <a:ext cx="790920" cy="249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602A473-BFFA-2612-016D-F42D30D06AC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09970" y="6428609"/>
                  <a:ext cx="808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565E23C-B29B-3545-5C7A-4A3C8153C4FB}"/>
                    </a:ext>
                  </a:extLst>
                </p14:cNvPr>
                <p14:cNvContentPartPr/>
                <p14:nvPr/>
              </p14:nvContentPartPr>
              <p14:xfrm>
                <a:off x="1874770" y="6343289"/>
                <a:ext cx="305640" cy="256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565E23C-B29B-3545-5C7A-4A3C8153C4F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865770" y="6334649"/>
                  <a:ext cx="323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BF536C3-E605-C8AA-E4C8-D35FF6F56DE3}"/>
                    </a:ext>
                  </a:extLst>
                </p14:cNvPr>
                <p14:cNvContentPartPr/>
                <p14:nvPr/>
              </p14:nvContentPartPr>
              <p14:xfrm>
                <a:off x="2110570" y="6400889"/>
                <a:ext cx="37440" cy="24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BF536C3-E605-C8AA-E4C8-D35FF6F56DE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101930" y="6392249"/>
                  <a:ext cx="55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21400BA-0861-BA46-CCA6-A16F50A8AD47}"/>
                    </a:ext>
                  </a:extLst>
                </p14:cNvPr>
                <p14:cNvContentPartPr/>
                <p14:nvPr/>
              </p14:nvContentPartPr>
              <p14:xfrm>
                <a:off x="2235850" y="6432929"/>
                <a:ext cx="978480" cy="253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21400BA-0861-BA46-CCA6-A16F50A8AD4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227210" y="6423929"/>
                  <a:ext cx="996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E207BA0-D613-B82F-61BC-EDFD7EF41AAE}"/>
                    </a:ext>
                  </a:extLst>
                </p14:cNvPr>
                <p14:cNvContentPartPr/>
                <p14:nvPr/>
              </p14:nvContentPartPr>
              <p14:xfrm>
                <a:off x="3277330" y="6647849"/>
                <a:ext cx="16560" cy="46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E207BA0-D613-B82F-61BC-EDFD7EF41AA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268690" y="6639209"/>
                  <a:ext cx="3420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FAF4B1C-D5BC-33BB-4FDC-EF3CB60E94EB}"/>
              </a:ext>
            </a:extLst>
          </p:cNvPr>
          <p:cNvGrpSpPr/>
          <p:nvPr/>
        </p:nvGrpSpPr>
        <p:grpSpPr>
          <a:xfrm>
            <a:off x="4004890" y="6023969"/>
            <a:ext cx="1810440" cy="381960"/>
            <a:chOff x="4004890" y="6023969"/>
            <a:chExt cx="181044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C2B2503-1F43-904E-AA96-8E77C6F9BE62}"/>
                    </a:ext>
                  </a:extLst>
                </p14:cNvPr>
                <p14:cNvContentPartPr/>
                <p14:nvPr/>
              </p14:nvContentPartPr>
              <p14:xfrm>
                <a:off x="4004890" y="6023969"/>
                <a:ext cx="171360" cy="287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C2B2503-1F43-904E-AA96-8E77C6F9BE6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995890" y="6015329"/>
                  <a:ext cx="189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3A7B317-EBD6-04C6-C77B-00AA13FA5931}"/>
                    </a:ext>
                  </a:extLst>
                </p14:cNvPr>
                <p14:cNvContentPartPr/>
                <p14:nvPr/>
              </p14:nvContentPartPr>
              <p14:xfrm>
                <a:off x="4250050" y="6190289"/>
                <a:ext cx="79560" cy="101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3A7B317-EBD6-04C6-C77B-00AA13FA593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241410" y="6181649"/>
                  <a:ext cx="97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50C26AD-3D47-4C70-732D-BBF9BCD172E5}"/>
                    </a:ext>
                  </a:extLst>
                </p14:cNvPr>
                <p14:cNvContentPartPr/>
                <p14:nvPr/>
              </p14:nvContentPartPr>
              <p14:xfrm>
                <a:off x="4565770" y="6137009"/>
                <a:ext cx="816120" cy="268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50C26AD-3D47-4C70-732D-BBF9BCD172E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556770" y="6128369"/>
                  <a:ext cx="8337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AF974F4-A38C-D8E9-E8EB-478705631823}"/>
                    </a:ext>
                  </a:extLst>
                </p14:cNvPr>
                <p14:cNvContentPartPr/>
                <p14:nvPr/>
              </p14:nvContentPartPr>
              <p14:xfrm>
                <a:off x="5541730" y="6150689"/>
                <a:ext cx="273600" cy="150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AF974F4-A38C-D8E9-E8EB-47870563182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533090" y="6141689"/>
                  <a:ext cx="291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C87BAC7-2580-9018-1CCE-788BFACDBB73}"/>
                    </a:ext>
                  </a:extLst>
                </p14:cNvPr>
                <p14:cNvContentPartPr/>
                <p14:nvPr/>
              </p14:nvContentPartPr>
              <p14:xfrm>
                <a:off x="5686090" y="6079769"/>
                <a:ext cx="30960" cy="11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C87BAC7-2580-9018-1CCE-788BFACDBB7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677090" y="6071129"/>
                  <a:ext cx="486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3C630815-3A58-6D9A-0540-CF5328C3319A}"/>
              </a:ext>
            </a:extLst>
          </p:cNvPr>
          <p:cNvGrpSpPr/>
          <p:nvPr/>
        </p:nvGrpSpPr>
        <p:grpSpPr>
          <a:xfrm>
            <a:off x="3925690" y="6441569"/>
            <a:ext cx="1738080" cy="318960"/>
            <a:chOff x="3925690" y="6441569"/>
            <a:chExt cx="173808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B8E37B3-9EBD-8294-5F4E-C91C654518FD}"/>
                    </a:ext>
                  </a:extLst>
                </p14:cNvPr>
                <p14:cNvContentPartPr/>
                <p14:nvPr/>
              </p14:nvContentPartPr>
              <p14:xfrm>
                <a:off x="3925690" y="6527609"/>
                <a:ext cx="782640" cy="162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B8E37B3-9EBD-8294-5F4E-C91C654518F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917050" y="6518969"/>
                  <a:ext cx="800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1707CC5-D9E1-FE00-F40B-2793BA132C07}"/>
                    </a:ext>
                  </a:extLst>
                </p14:cNvPr>
                <p14:cNvContentPartPr/>
                <p14:nvPr/>
              </p14:nvContentPartPr>
              <p14:xfrm>
                <a:off x="4786450" y="6441569"/>
                <a:ext cx="877320" cy="318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1707CC5-D9E1-FE00-F40B-2793BA132C0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777450" y="6432929"/>
                  <a:ext cx="894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F859AC2-57C1-B3D0-E700-0CA66F78A7E5}"/>
                    </a:ext>
                  </a:extLst>
                </p14:cNvPr>
                <p14:cNvContentPartPr/>
                <p14:nvPr/>
              </p14:nvContentPartPr>
              <p14:xfrm>
                <a:off x="5157970" y="6485129"/>
                <a:ext cx="41040" cy="27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F859AC2-57C1-B3D0-E700-0CA66F78A7E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148970" y="6476489"/>
                  <a:ext cx="58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F5EDD03-769F-1181-BD53-CC93F249EEFB}"/>
                    </a:ext>
                  </a:extLst>
                </p14:cNvPr>
                <p14:cNvContentPartPr/>
                <p14:nvPr/>
              </p14:nvContentPartPr>
              <p14:xfrm>
                <a:off x="4847290" y="6573329"/>
                <a:ext cx="101160" cy="86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F5EDD03-769F-1181-BD53-CC93F249EEF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838290" y="6564329"/>
                  <a:ext cx="11880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248C25-A6DA-B266-3489-5397E5EDB0A6}"/>
              </a:ext>
            </a:extLst>
          </p:cNvPr>
          <p:cNvGrpSpPr/>
          <p:nvPr/>
        </p:nvGrpSpPr>
        <p:grpSpPr>
          <a:xfrm>
            <a:off x="1843450" y="4157582"/>
            <a:ext cx="180000" cy="303840"/>
            <a:chOff x="1843450" y="4157582"/>
            <a:chExt cx="18000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EEBEA79-E360-9449-40B3-AED363427BB4}"/>
                    </a:ext>
                  </a:extLst>
                </p14:cNvPr>
                <p14:cNvContentPartPr/>
                <p14:nvPr/>
              </p14:nvContentPartPr>
              <p14:xfrm>
                <a:off x="1843450" y="4157582"/>
                <a:ext cx="38520" cy="303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EEBEA79-E360-9449-40B3-AED363427BB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825810" y="4139942"/>
                  <a:ext cx="741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C102242-A8E2-9D47-C992-9E73964E4AB0}"/>
                    </a:ext>
                  </a:extLst>
                </p14:cNvPr>
                <p14:cNvContentPartPr/>
                <p14:nvPr/>
              </p14:nvContentPartPr>
              <p14:xfrm>
                <a:off x="1883770" y="4195022"/>
                <a:ext cx="5040" cy="7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C102242-A8E2-9D47-C992-9E73964E4AB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866130" y="4177022"/>
                  <a:ext cx="40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E37D35E-6F50-431C-E094-702FD4BF9A8E}"/>
                    </a:ext>
                  </a:extLst>
                </p14:cNvPr>
                <p14:cNvContentPartPr/>
                <p14:nvPr/>
              </p14:nvContentPartPr>
              <p14:xfrm>
                <a:off x="1856770" y="4178822"/>
                <a:ext cx="166680" cy="122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E37D35E-6F50-431C-E094-702FD4BF9A8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839130" y="4161182"/>
                  <a:ext cx="20232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A333A2-0276-2262-4D27-DB2C58E03530}"/>
              </a:ext>
            </a:extLst>
          </p:cNvPr>
          <p:cNvGrpSpPr/>
          <p:nvPr/>
        </p:nvGrpSpPr>
        <p:grpSpPr>
          <a:xfrm>
            <a:off x="2351410" y="4668062"/>
            <a:ext cx="190080" cy="290160"/>
            <a:chOff x="2351410" y="4668062"/>
            <a:chExt cx="1900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9A2C4E-258A-A70D-5741-721C6DEEC997}"/>
                    </a:ext>
                  </a:extLst>
                </p14:cNvPr>
                <p14:cNvContentPartPr/>
                <p14:nvPr/>
              </p14:nvContentPartPr>
              <p14:xfrm>
                <a:off x="2351410" y="4668062"/>
                <a:ext cx="5400" cy="256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9A2C4E-258A-A70D-5741-721C6DEEC99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33410" y="4650062"/>
                  <a:ext cx="41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703F9F-6946-95F3-4C24-36A695A5E11B}"/>
                    </a:ext>
                  </a:extLst>
                </p14:cNvPr>
                <p14:cNvContentPartPr/>
                <p14:nvPr/>
              </p14:nvContentPartPr>
              <p14:xfrm>
                <a:off x="2362930" y="4678502"/>
                <a:ext cx="178560" cy="279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703F9F-6946-95F3-4C24-36A695A5E11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45290" y="4660502"/>
                  <a:ext cx="21420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F7E671-6A2F-1E8E-75B6-B9A3D7D8870C}"/>
                  </a:ext>
                </a:extLst>
              </p14:cNvPr>
              <p14:cNvContentPartPr/>
              <p14:nvPr/>
            </p14:nvContentPartPr>
            <p14:xfrm>
              <a:off x="2586130" y="5665982"/>
              <a:ext cx="75240" cy="229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F7E671-6A2F-1E8E-75B6-B9A3D7D8870C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568130" y="5648342"/>
                <a:ext cx="110880" cy="26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65180746-4F49-CBDB-57FE-9F1FEFBA72EE}"/>
              </a:ext>
            </a:extLst>
          </p:cNvPr>
          <p:cNvGrpSpPr/>
          <p:nvPr/>
        </p:nvGrpSpPr>
        <p:grpSpPr>
          <a:xfrm>
            <a:off x="3397210" y="5683982"/>
            <a:ext cx="112320" cy="163800"/>
            <a:chOff x="3397210" y="5683982"/>
            <a:chExt cx="11232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8810E0-99D7-F82F-325C-BF15C0C38071}"/>
                    </a:ext>
                  </a:extLst>
                </p14:cNvPr>
                <p14:cNvContentPartPr/>
                <p14:nvPr/>
              </p14:nvContentPartPr>
              <p14:xfrm>
                <a:off x="3405490" y="5683982"/>
                <a:ext cx="14760" cy="145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8810E0-99D7-F82F-325C-BF15C0C3807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387490" y="5666342"/>
                  <a:ext cx="50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49F84CA-9107-A5D3-92DB-0D813C9BCC41}"/>
                    </a:ext>
                  </a:extLst>
                </p14:cNvPr>
                <p14:cNvContentPartPr/>
                <p14:nvPr/>
              </p14:nvContentPartPr>
              <p14:xfrm>
                <a:off x="3397210" y="5689382"/>
                <a:ext cx="112320" cy="158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49F84CA-9107-A5D3-92DB-0D813C9BCC4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379210" y="5671742"/>
                  <a:ext cx="147960" cy="19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273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91A7BA4-48A2-7EE4-2305-5AC213EC92CA}"/>
                  </a:ext>
                </a:extLst>
              </p14:cNvPr>
              <p14:cNvContentPartPr/>
              <p14:nvPr/>
            </p14:nvContentPartPr>
            <p14:xfrm>
              <a:off x="7454410" y="263249"/>
              <a:ext cx="87840" cy="18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91A7BA4-48A2-7EE4-2305-5AC213EC92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5410" y="254609"/>
                <a:ext cx="1054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3799F74-6BF4-7024-C34A-6E30B1521B34}"/>
                  </a:ext>
                </a:extLst>
              </p14:cNvPr>
              <p14:cNvContentPartPr/>
              <p14:nvPr/>
            </p14:nvContentPartPr>
            <p14:xfrm>
              <a:off x="7531090" y="277649"/>
              <a:ext cx="123120" cy="183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3799F74-6BF4-7024-C34A-6E30B1521B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22450" y="269009"/>
                <a:ext cx="1407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39DB9EC-3D32-2A74-D508-E528B79BEFED}"/>
                  </a:ext>
                </a:extLst>
              </p14:cNvPr>
              <p14:cNvContentPartPr/>
              <p14:nvPr/>
            </p14:nvContentPartPr>
            <p14:xfrm>
              <a:off x="7571050" y="348209"/>
              <a:ext cx="117000" cy="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39DB9EC-3D32-2A74-D508-E528B79BEF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62410" y="339569"/>
                <a:ext cx="1346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9EF6D2-CAF3-23F4-8D44-ECA142C1494F}"/>
                  </a:ext>
                </a:extLst>
              </p14:cNvPr>
              <p14:cNvContentPartPr/>
              <p14:nvPr/>
            </p14:nvContentPartPr>
            <p14:xfrm>
              <a:off x="7837090" y="322649"/>
              <a:ext cx="263880" cy="108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9EF6D2-CAF3-23F4-8D44-ECA142C149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28090" y="313649"/>
                <a:ext cx="281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0DD4929-601F-CB7E-3B2B-F6DFF70784BE}"/>
                  </a:ext>
                </a:extLst>
              </p14:cNvPr>
              <p14:cNvContentPartPr/>
              <p14:nvPr/>
            </p14:nvContentPartPr>
            <p14:xfrm>
              <a:off x="7926010" y="256409"/>
              <a:ext cx="25920" cy="13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0DD4929-601F-CB7E-3B2B-F6DFF70784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17010" y="247409"/>
                <a:ext cx="43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F7DF14-5919-1060-1010-D8DE2EFD23C5}"/>
                  </a:ext>
                </a:extLst>
              </p14:cNvPr>
              <p14:cNvContentPartPr/>
              <p14:nvPr/>
            </p14:nvContentPartPr>
            <p14:xfrm>
              <a:off x="8349370" y="253529"/>
              <a:ext cx="500760" cy="233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F7DF14-5919-1060-1010-D8DE2EFD23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40730" y="244529"/>
                <a:ext cx="5184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0EC66E8-A979-068E-6911-D0184185268E}"/>
                  </a:ext>
                </a:extLst>
              </p14:cNvPr>
              <p14:cNvContentPartPr/>
              <p14:nvPr/>
            </p14:nvContentPartPr>
            <p14:xfrm>
              <a:off x="8811250" y="152369"/>
              <a:ext cx="841680" cy="470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0EC66E8-A979-068E-6911-D018418526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02250" y="143729"/>
                <a:ext cx="8593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D2C7F3-8BE7-081A-E0D1-B28CC5453396}"/>
                  </a:ext>
                </a:extLst>
              </p14:cNvPr>
              <p14:cNvContentPartPr/>
              <p14:nvPr/>
            </p14:nvContentPartPr>
            <p14:xfrm>
              <a:off x="870370" y="259289"/>
              <a:ext cx="149760" cy="339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D2C7F3-8BE7-081A-E0D1-B28CC545339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1370" y="250289"/>
                <a:ext cx="1674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824491-3460-4683-5D06-7B7A0853D81D}"/>
                  </a:ext>
                </a:extLst>
              </p14:cNvPr>
              <p14:cNvContentPartPr/>
              <p14:nvPr/>
            </p14:nvContentPartPr>
            <p14:xfrm>
              <a:off x="1034170" y="166409"/>
              <a:ext cx="660600" cy="42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824491-3460-4683-5D06-7B7A0853D81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5170" y="157409"/>
                <a:ext cx="6782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578DF-DC73-D020-CFDC-C4E9F2F1B43D}"/>
                  </a:ext>
                </a:extLst>
              </p14:cNvPr>
              <p14:cNvContentPartPr/>
              <p14:nvPr/>
            </p14:nvContentPartPr>
            <p14:xfrm>
              <a:off x="1150810" y="361529"/>
              <a:ext cx="358200" cy="6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578DF-DC73-D020-CFDC-C4E9F2F1B4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41810" y="352529"/>
                <a:ext cx="3758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4BE01C-3B79-7D48-887D-3DAF50C7599D}"/>
                  </a:ext>
                </a:extLst>
              </p14:cNvPr>
              <p14:cNvContentPartPr/>
              <p14:nvPr/>
            </p14:nvContentPartPr>
            <p14:xfrm>
              <a:off x="1858210" y="392489"/>
              <a:ext cx="346680" cy="14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4BE01C-3B79-7D48-887D-3DAF50C7599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49210" y="383849"/>
                <a:ext cx="3643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B2FE6-E366-C0D4-7158-E454C90C8D3C}"/>
                  </a:ext>
                </a:extLst>
              </p14:cNvPr>
              <p14:cNvContentPartPr/>
              <p14:nvPr/>
            </p14:nvContentPartPr>
            <p14:xfrm>
              <a:off x="2086810" y="358649"/>
              <a:ext cx="177840" cy="203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B2FE6-E366-C0D4-7158-E454C90C8D3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77810" y="349649"/>
                <a:ext cx="195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DDD063-AA71-A6B1-5F0F-97D9D0C5651A}"/>
                  </a:ext>
                </a:extLst>
              </p14:cNvPr>
              <p14:cNvContentPartPr/>
              <p14:nvPr/>
            </p14:nvContentPartPr>
            <p14:xfrm>
              <a:off x="2291650" y="132209"/>
              <a:ext cx="1270440" cy="538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DDD063-AA71-A6B1-5F0F-97D9D0C5651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3010" y="123209"/>
                <a:ext cx="128808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F39657E-BBD0-EBD9-4B58-2DC3390F7E2F}"/>
                  </a:ext>
                </a:extLst>
              </p14:cNvPr>
              <p14:cNvContentPartPr/>
              <p14:nvPr/>
            </p14:nvContentPartPr>
            <p14:xfrm>
              <a:off x="3620770" y="374129"/>
              <a:ext cx="108720" cy="104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F39657E-BBD0-EBD9-4B58-2DC3390F7E2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12130" y="365129"/>
                <a:ext cx="1263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FBD0A5-3E5A-D23C-946F-C3FA2BD0BC28}"/>
                  </a:ext>
                </a:extLst>
              </p14:cNvPr>
              <p14:cNvContentPartPr/>
              <p14:nvPr/>
            </p14:nvContentPartPr>
            <p14:xfrm>
              <a:off x="3877090" y="194849"/>
              <a:ext cx="473760" cy="422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FBD0A5-3E5A-D23C-946F-C3FA2BD0BC2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8450" y="186209"/>
                <a:ext cx="49140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C037C9E-84F6-4C9C-D9C1-965661BC47C9}"/>
                  </a:ext>
                </a:extLst>
              </p14:cNvPr>
              <p14:cNvContentPartPr/>
              <p14:nvPr/>
            </p14:nvContentPartPr>
            <p14:xfrm>
              <a:off x="4540210" y="242729"/>
              <a:ext cx="1110600" cy="40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C037C9E-84F6-4C9C-D9C1-965661BC47C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31210" y="233729"/>
                <a:ext cx="112824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3CD9EC-D24B-8FC1-DBC8-4F1384B9C9BD}"/>
                  </a:ext>
                </a:extLst>
              </p14:cNvPr>
              <p14:cNvContentPartPr/>
              <p14:nvPr/>
            </p14:nvContentPartPr>
            <p14:xfrm>
              <a:off x="5365330" y="286649"/>
              <a:ext cx="1656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3CD9EC-D24B-8FC1-DBC8-4F1384B9C9B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56690" y="278009"/>
                <a:ext cx="342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24F8D2-A69C-BF3B-3A5F-69BC335A98DE}"/>
                  </a:ext>
                </a:extLst>
              </p14:cNvPr>
              <p14:cNvContentPartPr/>
              <p14:nvPr/>
            </p14:nvContentPartPr>
            <p14:xfrm>
              <a:off x="4943050" y="204929"/>
              <a:ext cx="48960" cy="1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24F8D2-A69C-BF3B-3A5F-69BC335A98D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34410" y="195929"/>
                <a:ext cx="666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61CC6BE-569E-1E54-6B77-DD4C3ECF2BE5}"/>
                  </a:ext>
                </a:extLst>
              </p14:cNvPr>
              <p14:cNvContentPartPr/>
              <p14:nvPr/>
            </p14:nvContentPartPr>
            <p14:xfrm>
              <a:off x="5903890" y="338129"/>
              <a:ext cx="970200" cy="344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61CC6BE-569E-1E54-6B77-DD4C3ECF2BE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95250" y="329129"/>
                <a:ext cx="9878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C7E77A1-58FF-A217-FFC5-0A3E7C17D133}"/>
                  </a:ext>
                </a:extLst>
              </p14:cNvPr>
              <p14:cNvContentPartPr/>
              <p14:nvPr/>
            </p14:nvContentPartPr>
            <p14:xfrm>
              <a:off x="4429330" y="134369"/>
              <a:ext cx="49680" cy="146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C7E77A1-58FF-A217-FFC5-0A3E7C17D13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20330" y="125369"/>
                <a:ext cx="67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EDE59FE-D3A5-4490-1376-AC34A5766D4F}"/>
                  </a:ext>
                </a:extLst>
              </p14:cNvPr>
              <p14:cNvContentPartPr/>
              <p14:nvPr/>
            </p14:nvContentPartPr>
            <p14:xfrm>
              <a:off x="4559290" y="138329"/>
              <a:ext cx="13680" cy="134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EDE59FE-D3A5-4490-1376-AC34A5766D4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50290" y="129689"/>
                <a:ext cx="313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AED136-8481-9454-9724-C047F102AA37}"/>
                  </a:ext>
                </a:extLst>
              </p14:cNvPr>
              <p14:cNvContentPartPr/>
              <p14:nvPr/>
            </p14:nvContentPartPr>
            <p14:xfrm>
              <a:off x="5668090" y="139409"/>
              <a:ext cx="53640" cy="15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AED136-8481-9454-9724-C047F102AA3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59090" y="130769"/>
                <a:ext cx="712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300C229-BB67-C7CD-A6FF-F394DBE71F67}"/>
                  </a:ext>
                </a:extLst>
              </p14:cNvPr>
              <p14:cNvContentPartPr/>
              <p14:nvPr/>
            </p14:nvContentPartPr>
            <p14:xfrm>
              <a:off x="5795890" y="125369"/>
              <a:ext cx="25920" cy="177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300C229-BB67-C7CD-A6FF-F394DBE71F6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87250" y="116369"/>
                <a:ext cx="435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5754A9F-2DBB-E588-3F2C-EDB1066BBBCC}"/>
                  </a:ext>
                </a:extLst>
              </p14:cNvPr>
              <p14:cNvContentPartPr/>
              <p14:nvPr/>
            </p14:nvContentPartPr>
            <p14:xfrm>
              <a:off x="6954730" y="541169"/>
              <a:ext cx="44280" cy="27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5754A9F-2DBB-E588-3F2C-EDB1066BBB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45730" y="532529"/>
                <a:ext cx="61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F03AF31-E981-685E-ED25-5907F6CE638B}"/>
                  </a:ext>
                </a:extLst>
              </p14:cNvPr>
              <p14:cNvContentPartPr/>
              <p14:nvPr/>
            </p14:nvContentPartPr>
            <p14:xfrm>
              <a:off x="912850" y="744929"/>
              <a:ext cx="1189800" cy="330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F03AF31-E981-685E-ED25-5907F6CE638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03850" y="735929"/>
                <a:ext cx="120744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A9A2847-364A-5848-2FF4-F07BDA985FBB}"/>
                  </a:ext>
                </a:extLst>
              </p14:cNvPr>
              <p14:cNvContentPartPr/>
              <p14:nvPr/>
            </p14:nvContentPartPr>
            <p14:xfrm>
              <a:off x="1743370" y="802889"/>
              <a:ext cx="35640" cy="6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A9A2847-364A-5848-2FF4-F07BDA985FB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34370" y="793889"/>
                <a:ext cx="532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0520D9F-8DBB-2704-BFD7-65DE7839324B}"/>
                  </a:ext>
                </a:extLst>
              </p14:cNvPr>
              <p14:cNvContentPartPr/>
              <p14:nvPr/>
            </p14:nvContentPartPr>
            <p14:xfrm>
              <a:off x="2409010" y="785249"/>
              <a:ext cx="305280" cy="510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0520D9F-8DBB-2704-BFD7-65DE7839324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00370" y="776609"/>
                <a:ext cx="32292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E87ACDD-5527-3953-14EF-32E9B8582411}"/>
                  </a:ext>
                </a:extLst>
              </p14:cNvPr>
              <p14:cNvContentPartPr/>
              <p14:nvPr/>
            </p14:nvContentPartPr>
            <p14:xfrm>
              <a:off x="2964850" y="713969"/>
              <a:ext cx="482760" cy="53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E87ACDD-5527-3953-14EF-32E9B858241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56210" y="705329"/>
                <a:ext cx="50040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0EDAF68-7956-BD46-9F2F-A6CFA1197160}"/>
                  </a:ext>
                </a:extLst>
              </p14:cNvPr>
              <p14:cNvContentPartPr/>
              <p14:nvPr/>
            </p14:nvContentPartPr>
            <p14:xfrm>
              <a:off x="3671890" y="862649"/>
              <a:ext cx="484560" cy="169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0EDAF68-7956-BD46-9F2F-A6CFA119716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2890" y="853649"/>
                <a:ext cx="5022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C1917D-18FB-3753-02FC-36073C6C8813}"/>
                  </a:ext>
                </a:extLst>
              </p14:cNvPr>
              <p14:cNvContentPartPr/>
              <p14:nvPr/>
            </p14:nvContentPartPr>
            <p14:xfrm>
              <a:off x="4285690" y="625769"/>
              <a:ext cx="1537920" cy="38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C1917D-18FB-3753-02FC-36073C6C881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77050" y="616769"/>
                <a:ext cx="15555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D0F82D5-E848-468E-20E5-DF718787F3E0}"/>
                  </a:ext>
                </a:extLst>
              </p14:cNvPr>
              <p14:cNvContentPartPr/>
              <p14:nvPr/>
            </p14:nvContentPartPr>
            <p14:xfrm>
              <a:off x="5108290" y="667889"/>
              <a:ext cx="14760" cy="7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D0F82D5-E848-468E-20E5-DF718787F3E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99290" y="658889"/>
                <a:ext cx="32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551B0E9-4F56-3553-7080-49353325B8AB}"/>
                  </a:ext>
                </a:extLst>
              </p14:cNvPr>
              <p14:cNvContentPartPr/>
              <p14:nvPr/>
            </p14:nvContentPartPr>
            <p14:xfrm>
              <a:off x="4494490" y="775889"/>
              <a:ext cx="23040" cy="14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551B0E9-4F56-3553-7080-49353325B8A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85850" y="767249"/>
                <a:ext cx="406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931B8FD-6A58-EF01-BB9C-6562A9EA4DEB}"/>
                  </a:ext>
                </a:extLst>
              </p14:cNvPr>
              <p14:cNvContentPartPr/>
              <p14:nvPr/>
            </p14:nvContentPartPr>
            <p14:xfrm>
              <a:off x="6070930" y="682289"/>
              <a:ext cx="1398960" cy="487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931B8FD-6A58-EF01-BB9C-6562A9EA4DE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61930" y="673289"/>
                <a:ext cx="141660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6DF75B5-F445-50ED-A477-CCAA2EABA9A2}"/>
                  </a:ext>
                </a:extLst>
              </p14:cNvPr>
              <p14:cNvContentPartPr/>
              <p14:nvPr/>
            </p14:nvContentPartPr>
            <p14:xfrm>
              <a:off x="7553410" y="925649"/>
              <a:ext cx="6840" cy="76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6DF75B5-F445-50ED-A477-CCAA2EABA9A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44410" y="916649"/>
                <a:ext cx="244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FAC6D33-2AE6-25A5-5959-1CAE36344439}"/>
                  </a:ext>
                </a:extLst>
              </p14:cNvPr>
              <p14:cNvContentPartPr/>
              <p14:nvPr/>
            </p14:nvContentPartPr>
            <p14:xfrm>
              <a:off x="7575730" y="830249"/>
              <a:ext cx="18360" cy="18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FAC6D33-2AE6-25A5-5959-1CAE3634443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67090" y="821609"/>
                <a:ext cx="360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200B884-B221-9F93-56C4-2709E2071E45}"/>
                  </a:ext>
                </a:extLst>
              </p14:cNvPr>
              <p14:cNvContentPartPr/>
              <p14:nvPr/>
            </p14:nvContentPartPr>
            <p14:xfrm>
              <a:off x="7562410" y="1018889"/>
              <a:ext cx="18000" cy="14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200B884-B221-9F93-56C4-2709E2071E4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53770" y="1009889"/>
                <a:ext cx="356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0B33CC-E6FB-AB32-0C48-4BD324D50C1C}"/>
                  </a:ext>
                </a:extLst>
              </p14:cNvPr>
              <p14:cNvContentPartPr/>
              <p14:nvPr/>
            </p14:nvContentPartPr>
            <p14:xfrm>
              <a:off x="7974250" y="638369"/>
              <a:ext cx="1767600" cy="471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0B33CC-E6FB-AB32-0C48-4BD324D50C1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965610" y="629369"/>
                <a:ext cx="178524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164550C-6FA5-5562-54E1-98279D4DAFC6}"/>
                  </a:ext>
                </a:extLst>
              </p14:cNvPr>
              <p14:cNvContentPartPr/>
              <p14:nvPr/>
            </p14:nvContentPartPr>
            <p14:xfrm>
              <a:off x="9188530" y="801809"/>
              <a:ext cx="95400" cy="15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164550C-6FA5-5562-54E1-98279D4DAFC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179530" y="792809"/>
                <a:ext cx="1130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71950C4-792D-2955-1EA7-145E5A14DD98}"/>
                  </a:ext>
                </a:extLst>
              </p14:cNvPr>
              <p14:cNvContentPartPr/>
              <p14:nvPr/>
            </p14:nvContentPartPr>
            <p14:xfrm>
              <a:off x="8662210" y="755729"/>
              <a:ext cx="366480" cy="37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71950C4-792D-2955-1EA7-145E5A14DD9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653210" y="746729"/>
                <a:ext cx="3841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77823AC-3E3A-6875-694E-B185C8C80AE5}"/>
                  </a:ext>
                </a:extLst>
              </p14:cNvPr>
              <p14:cNvContentPartPr/>
              <p14:nvPr/>
            </p14:nvContentPartPr>
            <p14:xfrm>
              <a:off x="8196730" y="1150289"/>
              <a:ext cx="1268640" cy="53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77823AC-3E3A-6875-694E-B185C8C80AE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187730" y="1141649"/>
                <a:ext cx="12862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138576E-7B13-F33E-1AD6-EB7A99B62244}"/>
                  </a:ext>
                </a:extLst>
              </p14:cNvPr>
              <p14:cNvContentPartPr/>
              <p14:nvPr/>
            </p14:nvContentPartPr>
            <p14:xfrm>
              <a:off x="8232370" y="1503089"/>
              <a:ext cx="957600" cy="308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138576E-7B13-F33E-1AD6-EB7A99B6224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23370" y="1494089"/>
                <a:ext cx="97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24E775F-4DB2-D966-E468-ECBA09A45A38}"/>
                  </a:ext>
                </a:extLst>
              </p14:cNvPr>
              <p14:cNvContentPartPr/>
              <p14:nvPr/>
            </p14:nvContentPartPr>
            <p14:xfrm>
              <a:off x="9508210" y="1487609"/>
              <a:ext cx="450720" cy="317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24E775F-4DB2-D966-E468-ECBA09A45A3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499570" y="1478969"/>
                <a:ext cx="468360" cy="33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688DC2EC-D9DE-5F66-1508-839375A6745A}"/>
              </a:ext>
            </a:extLst>
          </p:cNvPr>
          <p:cNvGrpSpPr/>
          <p:nvPr/>
        </p:nvGrpSpPr>
        <p:grpSpPr>
          <a:xfrm>
            <a:off x="9058570" y="1969289"/>
            <a:ext cx="1998720" cy="379800"/>
            <a:chOff x="9058570" y="1969289"/>
            <a:chExt cx="19987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87BFA68-DF42-D607-F7D6-4C238F7A884D}"/>
                    </a:ext>
                  </a:extLst>
                </p14:cNvPr>
                <p14:cNvContentPartPr/>
                <p14:nvPr/>
              </p14:nvContentPartPr>
              <p14:xfrm>
                <a:off x="9058570" y="1969289"/>
                <a:ext cx="1998720" cy="379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87BFA68-DF42-D607-F7D6-4C238F7A884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49930" y="1960649"/>
                  <a:ext cx="20163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EE1C6E5-07F3-6F17-3DFF-DFA6E4B1253E}"/>
                    </a:ext>
                  </a:extLst>
                </p14:cNvPr>
                <p14:cNvContentPartPr/>
                <p14:nvPr/>
              </p14:nvContentPartPr>
              <p14:xfrm>
                <a:off x="10837330" y="2083409"/>
                <a:ext cx="20160" cy="11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EE1C6E5-07F3-6F17-3DFF-DFA6E4B1253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28690" y="2074409"/>
                  <a:ext cx="37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E955D7F-5E90-2496-72DA-74BC68AEBE57}"/>
                    </a:ext>
                  </a:extLst>
                </p14:cNvPr>
                <p14:cNvContentPartPr/>
                <p14:nvPr/>
              </p14:nvContentPartPr>
              <p14:xfrm>
                <a:off x="10359970" y="2070089"/>
                <a:ext cx="557280" cy="14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E955D7F-5E90-2496-72DA-74BC68AEBE5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51330" y="2061449"/>
                  <a:ext cx="5749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447FD2D-2C12-38B2-19C9-62660DD842AA}"/>
              </a:ext>
            </a:extLst>
          </p:cNvPr>
          <p:cNvGrpSpPr/>
          <p:nvPr/>
        </p:nvGrpSpPr>
        <p:grpSpPr>
          <a:xfrm>
            <a:off x="943810" y="1430729"/>
            <a:ext cx="7818840" cy="1877400"/>
            <a:chOff x="943810" y="1430729"/>
            <a:chExt cx="7818840" cy="18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6F92E80-2A15-4A21-D8B8-136BAA336480}"/>
                    </a:ext>
                  </a:extLst>
                </p14:cNvPr>
                <p14:cNvContentPartPr/>
                <p14:nvPr/>
              </p14:nvContentPartPr>
              <p14:xfrm>
                <a:off x="943810" y="1612169"/>
                <a:ext cx="701280" cy="433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6F92E80-2A15-4A21-D8B8-136BAA3364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5170" y="1603529"/>
                  <a:ext cx="7189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030A0DB-5A14-6910-16B0-8C3E42C39E67}"/>
                    </a:ext>
                  </a:extLst>
                </p14:cNvPr>
                <p14:cNvContentPartPr/>
                <p14:nvPr/>
              </p14:nvContentPartPr>
              <p14:xfrm>
                <a:off x="1496410" y="1788209"/>
                <a:ext cx="174240" cy="14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030A0DB-5A14-6910-16B0-8C3E42C39E6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87410" y="1779209"/>
                  <a:ext cx="191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781002F-275D-EB28-EAD3-78574F827CD6}"/>
                    </a:ext>
                  </a:extLst>
                </p14:cNvPr>
                <p14:cNvContentPartPr/>
                <p14:nvPr/>
              </p14:nvContentPartPr>
              <p14:xfrm>
                <a:off x="1635010" y="1813049"/>
                <a:ext cx="752760" cy="160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781002F-275D-EB28-EAD3-78574F827C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26370" y="1804049"/>
                  <a:ext cx="770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7F41CC-4644-9924-02EA-5985FB888DDC}"/>
                    </a:ext>
                  </a:extLst>
                </p14:cNvPr>
                <p14:cNvContentPartPr/>
                <p14:nvPr/>
              </p14:nvContentPartPr>
              <p14:xfrm>
                <a:off x="1905010" y="1707929"/>
                <a:ext cx="11880" cy="7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7F41CC-4644-9924-02EA-5985FB888DD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96010" y="169892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39EFDED-6F71-6708-5676-5FE3EB467577}"/>
                    </a:ext>
                  </a:extLst>
                </p14:cNvPr>
                <p14:cNvContentPartPr/>
                <p14:nvPr/>
              </p14:nvContentPartPr>
              <p14:xfrm>
                <a:off x="2527450" y="1596329"/>
                <a:ext cx="940320" cy="451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39EFDED-6F71-6708-5676-5FE3EB46757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18450" y="1587329"/>
                  <a:ext cx="9579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2ABB09-038F-54C4-F09B-E09BE476F0D1}"/>
                    </a:ext>
                  </a:extLst>
                </p14:cNvPr>
                <p14:cNvContentPartPr/>
                <p14:nvPr/>
              </p14:nvContentPartPr>
              <p14:xfrm>
                <a:off x="3360130" y="1711889"/>
                <a:ext cx="170280" cy="48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2ABB09-038F-54C4-F09B-E09BE476F0D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51130" y="1703249"/>
                  <a:ext cx="187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F191BA9-AD00-F317-F9A0-D64B062434DB}"/>
                    </a:ext>
                  </a:extLst>
                </p14:cNvPr>
                <p14:cNvContentPartPr/>
                <p14:nvPr/>
              </p14:nvContentPartPr>
              <p14:xfrm>
                <a:off x="3723010" y="1583369"/>
                <a:ext cx="789840" cy="318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F191BA9-AD00-F317-F9A0-D64B062434D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14370" y="1574369"/>
                  <a:ext cx="8074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BC86A43-6DB6-0320-BA4D-C789283DD706}"/>
                    </a:ext>
                  </a:extLst>
                </p14:cNvPr>
                <p14:cNvContentPartPr/>
                <p14:nvPr/>
              </p14:nvContentPartPr>
              <p14:xfrm>
                <a:off x="4742890" y="1674809"/>
                <a:ext cx="527040" cy="214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BC86A43-6DB6-0320-BA4D-C789283DD70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34250" y="1665809"/>
                  <a:ext cx="544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0267992-2F4D-E2AD-3727-BB5E033CF1B1}"/>
                    </a:ext>
                  </a:extLst>
                </p14:cNvPr>
                <p14:cNvContentPartPr/>
                <p14:nvPr/>
              </p14:nvContentPartPr>
              <p14:xfrm>
                <a:off x="5489530" y="1478969"/>
                <a:ext cx="1132200" cy="558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0267992-2F4D-E2AD-3727-BB5E033CF1B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80530" y="1470329"/>
                  <a:ext cx="114984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1953432-E694-CB09-A9F6-392461E116C0}"/>
                    </a:ext>
                  </a:extLst>
                </p14:cNvPr>
                <p14:cNvContentPartPr/>
                <p14:nvPr/>
              </p14:nvContentPartPr>
              <p14:xfrm>
                <a:off x="6670330" y="1867409"/>
                <a:ext cx="94320" cy="173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1953432-E694-CB09-A9F6-392461E116C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61690" y="1858769"/>
                  <a:ext cx="111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CCA30B8-F036-ABEC-5FB4-473771234E03}"/>
                    </a:ext>
                  </a:extLst>
                </p14:cNvPr>
                <p14:cNvContentPartPr/>
                <p14:nvPr/>
              </p14:nvContentPartPr>
              <p14:xfrm>
                <a:off x="7103410" y="1686329"/>
                <a:ext cx="270720" cy="162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CCA30B8-F036-ABEC-5FB4-473771234E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94410" y="1677689"/>
                  <a:ext cx="288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4154EB1-381B-729B-E5C8-DF0A921A04AD}"/>
                    </a:ext>
                  </a:extLst>
                </p14:cNvPr>
                <p14:cNvContentPartPr/>
                <p14:nvPr/>
              </p14:nvContentPartPr>
              <p14:xfrm>
                <a:off x="7569610" y="1504529"/>
                <a:ext cx="342360" cy="330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4154EB1-381B-729B-E5C8-DF0A921A04A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60970" y="1495889"/>
                  <a:ext cx="360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450EC20-9F1B-0696-4600-295616EF2A47}"/>
                    </a:ext>
                  </a:extLst>
                </p14:cNvPr>
                <p14:cNvContentPartPr/>
                <p14:nvPr/>
              </p14:nvContentPartPr>
              <p14:xfrm>
                <a:off x="7668610" y="1572569"/>
                <a:ext cx="310680" cy="73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450EC20-9F1B-0696-4600-295616EF2A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59970" y="1563929"/>
                  <a:ext cx="328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4D65E5C-5C75-BB01-5FB8-D59460008875}"/>
                    </a:ext>
                  </a:extLst>
                </p14:cNvPr>
                <p14:cNvContentPartPr/>
                <p14:nvPr/>
              </p14:nvContentPartPr>
              <p14:xfrm>
                <a:off x="995290" y="2309129"/>
                <a:ext cx="698040" cy="456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4D65E5C-5C75-BB01-5FB8-D5946000887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6290" y="2300489"/>
                  <a:ext cx="7156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A54EA37-3AA1-FA43-9BD2-5DDC743BC983}"/>
                    </a:ext>
                  </a:extLst>
                </p14:cNvPr>
                <p14:cNvContentPartPr/>
                <p14:nvPr/>
              </p14:nvContentPartPr>
              <p14:xfrm>
                <a:off x="1928770" y="2196809"/>
                <a:ext cx="459000" cy="335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A54EA37-3AA1-FA43-9BD2-5DDC743BC9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19770" y="2187809"/>
                  <a:ext cx="4766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332272F-970C-5FAA-F3EA-06BFC73C5DA5}"/>
                    </a:ext>
                  </a:extLst>
                </p14:cNvPr>
                <p14:cNvContentPartPr/>
                <p14:nvPr/>
              </p14:nvContentPartPr>
              <p14:xfrm>
                <a:off x="1984210" y="2266289"/>
                <a:ext cx="266040" cy="37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332272F-970C-5FAA-F3EA-06BFC73C5D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75570" y="2257649"/>
                  <a:ext cx="283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4F9C8EC-CB0A-E517-104E-4A2D54976F99}"/>
                    </a:ext>
                  </a:extLst>
                </p14:cNvPr>
                <p14:cNvContentPartPr/>
                <p14:nvPr/>
              </p14:nvContentPartPr>
              <p14:xfrm>
                <a:off x="2666410" y="2100329"/>
                <a:ext cx="590760" cy="383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4F9C8EC-CB0A-E517-104E-4A2D54976F9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57410" y="2091329"/>
                  <a:ext cx="6084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038BB76-A970-3CA9-DFB5-D0019CEFFE3D}"/>
                    </a:ext>
                  </a:extLst>
                </p14:cNvPr>
                <p14:cNvContentPartPr/>
                <p14:nvPr/>
              </p14:nvContentPartPr>
              <p14:xfrm>
                <a:off x="3247090" y="2175569"/>
                <a:ext cx="400320" cy="252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038BB76-A970-3CA9-DFB5-D0019CEFFE3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38090" y="2166569"/>
                  <a:ext cx="417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EDABD51-4F54-3B48-7B77-B7F99709716E}"/>
                    </a:ext>
                  </a:extLst>
                </p14:cNvPr>
                <p14:cNvContentPartPr/>
                <p14:nvPr/>
              </p14:nvContentPartPr>
              <p14:xfrm>
                <a:off x="3534730" y="2288969"/>
                <a:ext cx="215640" cy="14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EDABD51-4F54-3B48-7B77-B7F99709716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25730" y="2280329"/>
                  <a:ext cx="233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37A14C6-3006-B254-ABD0-5B40AB559281}"/>
                    </a:ext>
                  </a:extLst>
                </p14:cNvPr>
                <p14:cNvContentPartPr/>
                <p14:nvPr/>
              </p14:nvContentPartPr>
              <p14:xfrm>
                <a:off x="4119370" y="2154329"/>
                <a:ext cx="533520" cy="273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37A14C6-3006-B254-ABD0-5B40AB55928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10370" y="2145689"/>
                  <a:ext cx="551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0836C3D-E52B-C7C0-484C-A686C12465EE}"/>
                    </a:ext>
                  </a:extLst>
                </p14:cNvPr>
                <p14:cNvContentPartPr/>
                <p14:nvPr/>
              </p14:nvContentPartPr>
              <p14:xfrm>
                <a:off x="4941610" y="2094209"/>
                <a:ext cx="945360" cy="325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0836C3D-E52B-C7C0-484C-A686C12465E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32610" y="2085569"/>
                  <a:ext cx="9630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2BF6DB3-D665-DDB6-6AC4-B038A04CE861}"/>
                    </a:ext>
                  </a:extLst>
                </p14:cNvPr>
                <p14:cNvContentPartPr/>
                <p14:nvPr/>
              </p14:nvContentPartPr>
              <p14:xfrm>
                <a:off x="6231490" y="2258369"/>
                <a:ext cx="160200" cy="137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2BF6DB3-D665-DDB6-6AC4-B038A04CE86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22490" y="2249729"/>
                  <a:ext cx="177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1A4DE5C-78E0-3C9D-601A-DB21B68E14A0}"/>
                    </a:ext>
                  </a:extLst>
                </p14:cNvPr>
                <p14:cNvContentPartPr/>
                <p14:nvPr/>
              </p14:nvContentPartPr>
              <p14:xfrm>
                <a:off x="6371530" y="2073329"/>
                <a:ext cx="972360" cy="338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1A4DE5C-78E0-3C9D-601A-DB21B68E14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62530" y="2064329"/>
                  <a:ext cx="9900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E8A0275-A1B9-9E88-B2EE-D1CB4A983AA3}"/>
                    </a:ext>
                  </a:extLst>
                </p14:cNvPr>
                <p14:cNvContentPartPr/>
                <p14:nvPr/>
              </p14:nvContentPartPr>
              <p14:xfrm>
                <a:off x="7079650" y="2169449"/>
                <a:ext cx="177840" cy="32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E8A0275-A1B9-9E88-B2EE-D1CB4A983AA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70650" y="2160809"/>
                  <a:ext cx="195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ABC14DB-85F1-8D53-FB93-CD21ACE023DA}"/>
                    </a:ext>
                  </a:extLst>
                </p14:cNvPr>
                <p14:cNvContentPartPr/>
                <p14:nvPr/>
              </p14:nvContentPartPr>
              <p14:xfrm>
                <a:off x="6532450" y="2183849"/>
                <a:ext cx="57240" cy="2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ABC14DB-85F1-8D53-FB93-CD21ACE023D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23450" y="2175209"/>
                  <a:ext cx="74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AB48DB2-815D-31F2-7B59-F41C70344B34}"/>
                    </a:ext>
                  </a:extLst>
                </p14:cNvPr>
                <p14:cNvContentPartPr/>
                <p14:nvPr/>
              </p14:nvContentPartPr>
              <p14:xfrm>
                <a:off x="7618570" y="2036249"/>
                <a:ext cx="1144080" cy="545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AB48DB2-815D-31F2-7B59-F41C70344B3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09930" y="2027249"/>
                  <a:ext cx="116172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95FB5D-C33B-980A-A119-47F81B71219D}"/>
                    </a:ext>
                  </a:extLst>
                </p14:cNvPr>
                <p14:cNvContentPartPr/>
                <p14:nvPr/>
              </p14:nvContentPartPr>
              <p14:xfrm>
                <a:off x="3633010" y="1445129"/>
                <a:ext cx="7560" cy="181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95FB5D-C33B-980A-A119-47F81B71219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24370" y="1436489"/>
                  <a:ext cx="25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924B287-DD0C-327C-DD5A-554BE69EDB46}"/>
                    </a:ext>
                  </a:extLst>
                </p14:cNvPr>
                <p14:cNvContentPartPr/>
                <p14:nvPr/>
              </p14:nvContentPartPr>
              <p14:xfrm>
                <a:off x="3433210" y="1430729"/>
                <a:ext cx="389160" cy="294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924B287-DD0C-327C-DD5A-554BE69EDB4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24570" y="1422089"/>
                  <a:ext cx="4068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A94C2E4-4F33-EBB6-5ACF-455FEE841080}"/>
                    </a:ext>
                  </a:extLst>
                </p14:cNvPr>
                <p14:cNvContentPartPr/>
                <p14:nvPr/>
              </p14:nvContentPartPr>
              <p14:xfrm>
                <a:off x="1068370" y="2947769"/>
                <a:ext cx="129960" cy="165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A94C2E4-4F33-EBB6-5ACF-455FEE8410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9370" y="2939129"/>
                  <a:ext cx="147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ECE835-C19B-5FED-BA82-42D37A85AC15}"/>
                    </a:ext>
                  </a:extLst>
                </p14:cNvPr>
                <p14:cNvContentPartPr/>
                <p14:nvPr/>
              </p14:nvContentPartPr>
              <p14:xfrm>
                <a:off x="956050" y="2875049"/>
                <a:ext cx="368640" cy="376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ECE835-C19B-5FED-BA82-42D37A85AC1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7410" y="2866409"/>
                  <a:ext cx="3862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5DB79BC-255E-D3DC-13DF-8E4E89297EE2}"/>
                    </a:ext>
                  </a:extLst>
                </p14:cNvPr>
                <p14:cNvContentPartPr/>
                <p14:nvPr/>
              </p14:nvContentPartPr>
              <p14:xfrm>
                <a:off x="1586410" y="2822489"/>
                <a:ext cx="723960" cy="336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5DB79BC-255E-D3DC-13DF-8E4E89297EE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77410" y="2813489"/>
                  <a:ext cx="7416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CB21867-5FF5-9BB0-3137-5D580D9FAFDC}"/>
                    </a:ext>
                  </a:extLst>
                </p14:cNvPr>
                <p14:cNvContentPartPr/>
                <p14:nvPr/>
              </p14:nvContentPartPr>
              <p14:xfrm>
                <a:off x="2545810" y="2835089"/>
                <a:ext cx="748080" cy="473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CB21867-5FF5-9BB0-3137-5D580D9FAF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36810" y="2826449"/>
                  <a:ext cx="76572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0F3C7BF-FFE7-F515-E8AB-6EE47211A79C}"/>
                    </a:ext>
                  </a:extLst>
                </p14:cNvPr>
                <p14:cNvContentPartPr/>
                <p14:nvPr/>
              </p14:nvContentPartPr>
              <p14:xfrm>
                <a:off x="3428170" y="2609369"/>
                <a:ext cx="1102680" cy="466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0F3C7BF-FFE7-F515-E8AB-6EE47211A7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19170" y="2600729"/>
                  <a:ext cx="112032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95D1B2C-89DD-75B2-FD4B-82E8C9F97763}"/>
                    </a:ext>
                  </a:extLst>
                </p14:cNvPr>
                <p14:cNvContentPartPr/>
                <p14:nvPr/>
              </p14:nvContentPartPr>
              <p14:xfrm>
                <a:off x="4667650" y="2767769"/>
                <a:ext cx="1167480" cy="278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95D1B2C-89DD-75B2-FD4B-82E8C9F9776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59010" y="2759129"/>
                  <a:ext cx="118512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3E4AC35-B19F-6C85-0FBA-C3DCCFF5F73E}"/>
              </a:ext>
            </a:extLst>
          </p:cNvPr>
          <p:cNvGrpSpPr/>
          <p:nvPr/>
        </p:nvGrpSpPr>
        <p:grpSpPr>
          <a:xfrm>
            <a:off x="2860810" y="3725009"/>
            <a:ext cx="2786040" cy="632160"/>
            <a:chOff x="2860810" y="3725009"/>
            <a:chExt cx="278604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B158939-4C78-D20B-0D1B-8172CC4F538E}"/>
                    </a:ext>
                  </a:extLst>
                </p14:cNvPr>
                <p14:cNvContentPartPr/>
                <p14:nvPr/>
              </p14:nvContentPartPr>
              <p14:xfrm>
                <a:off x="2860810" y="3755969"/>
                <a:ext cx="239040" cy="379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B158939-4C78-D20B-0D1B-8172CC4F538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51810" y="3747329"/>
                  <a:ext cx="2566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371A3C5-91BF-8665-C9F4-8A016B34A0E8}"/>
                    </a:ext>
                  </a:extLst>
                </p14:cNvPr>
                <p14:cNvContentPartPr/>
                <p14:nvPr/>
              </p14:nvContentPartPr>
              <p14:xfrm>
                <a:off x="2889610" y="3948929"/>
                <a:ext cx="239760" cy="47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371A3C5-91BF-8665-C9F4-8A016B34A0E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80610" y="3940289"/>
                  <a:ext cx="257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B8BBEF1-18CC-A402-A2DF-48F9382B69D9}"/>
                    </a:ext>
                  </a:extLst>
                </p14:cNvPr>
                <p14:cNvContentPartPr/>
                <p14:nvPr/>
              </p14:nvContentPartPr>
              <p14:xfrm>
                <a:off x="2881330" y="3763889"/>
                <a:ext cx="304200" cy="87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B8BBEF1-18CC-A402-A2DF-48F9382B69D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72690" y="3755249"/>
                  <a:ext cx="321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F694028-5238-851C-69A5-16680998DD69}"/>
                    </a:ext>
                  </a:extLst>
                </p14:cNvPr>
                <p14:cNvContentPartPr/>
                <p14:nvPr/>
              </p14:nvContentPartPr>
              <p14:xfrm>
                <a:off x="3166450" y="3992489"/>
                <a:ext cx="227520" cy="364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F694028-5238-851C-69A5-16680998DD6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57450" y="3983489"/>
                  <a:ext cx="2451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E3F2AE1-5187-E535-F60B-7299DAE25C34}"/>
                    </a:ext>
                  </a:extLst>
                </p14:cNvPr>
                <p14:cNvContentPartPr/>
                <p14:nvPr/>
              </p14:nvContentPartPr>
              <p14:xfrm>
                <a:off x="3806530" y="3826889"/>
                <a:ext cx="309960" cy="81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E3F2AE1-5187-E535-F60B-7299DAE25C3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97530" y="3817889"/>
                  <a:ext cx="327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0113FA4-AD72-3AE3-517C-DF4F0A597F50}"/>
                    </a:ext>
                  </a:extLst>
                </p14:cNvPr>
                <p14:cNvContentPartPr/>
                <p14:nvPr/>
              </p14:nvContentPartPr>
              <p14:xfrm>
                <a:off x="3829930" y="3962609"/>
                <a:ext cx="297720" cy="25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0113FA4-AD72-3AE3-517C-DF4F0A597F5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21290" y="3953969"/>
                  <a:ext cx="31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08D3AEA-ED78-7DCF-DEFD-9507255C7364}"/>
                    </a:ext>
                  </a:extLst>
                </p14:cNvPr>
                <p14:cNvContentPartPr/>
                <p14:nvPr/>
              </p14:nvContentPartPr>
              <p14:xfrm>
                <a:off x="4449130" y="3741929"/>
                <a:ext cx="220680" cy="283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08D3AEA-ED78-7DCF-DEFD-9507255C736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40130" y="3732929"/>
                  <a:ext cx="2383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26F5E9F-E0B1-1E84-D5A2-23E99CA0AA1B}"/>
                    </a:ext>
                  </a:extLst>
                </p14:cNvPr>
                <p14:cNvContentPartPr/>
                <p14:nvPr/>
              </p14:nvContentPartPr>
              <p14:xfrm>
                <a:off x="4484050" y="3835529"/>
                <a:ext cx="228240" cy="73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26F5E9F-E0B1-1E84-D5A2-23E99CA0AA1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75410" y="3826889"/>
                  <a:ext cx="245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9FB8E14-1069-5DB1-812A-46113096AEDA}"/>
                    </a:ext>
                  </a:extLst>
                </p14:cNvPr>
                <p14:cNvContentPartPr/>
                <p14:nvPr/>
              </p14:nvContentPartPr>
              <p14:xfrm>
                <a:off x="4487290" y="3743729"/>
                <a:ext cx="282960" cy="53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9FB8E14-1069-5DB1-812A-46113096AED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78290" y="3734729"/>
                  <a:ext cx="300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AE6DEA5-01F2-6A2F-5FE6-A4F806DA5F31}"/>
                    </a:ext>
                  </a:extLst>
                </p14:cNvPr>
                <p14:cNvContentPartPr/>
                <p14:nvPr/>
              </p14:nvContentPartPr>
              <p14:xfrm>
                <a:off x="5091370" y="3812489"/>
                <a:ext cx="236520" cy="39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AE6DEA5-01F2-6A2F-5FE6-A4F806DA5F3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82370" y="3803489"/>
                  <a:ext cx="254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44617EE-A03C-0E4C-771E-E851681081A1}"/>
                    </a:ext>
                  </a:extLst>
                </p14:cNvPr>
                <p14:cNvContentPartPr/>
                <p14:nvPr/>
              </p14:nvContentPartPr>
              <p14:xfrm>
                <a:off x="5378290" y="3740489"/>
                <a:ext cx="225720" cy="293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44617EE-A03C-0E4C-771E-E851681081A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69290" y="3731849"/>
                  <a:ext cx="243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756E1C7-A7B2-1379-6C0B-BF6C968C55A1}"/>
                    </a:ext>
                  </a:extLst>
                </p14:cNvPr>
                <p14:cNvContentPartPr/>
                <p14:nvPr/>
              </p14:nvContentPartPr>
              <p14:xfrm>
                <a:off x="5416090" y="3842729"/>
                <a:ext cx="230760" cy="112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756E1C7-A7B2-1379-6C0B-BF6C968C55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07090" y="3834089"/>
                  <a:ext cx="248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0BCCDE9-03FF-6726-A402-2418F704E0F4}"/>
                    </a:ext>
                  </a:extLst>
                </p14:cNvPr>
                <p14:cNvContentPartPr/>
                <p14:nvPr/>
              </p14:nvContentPartPr>
              <p14:xfrm>
                <a:off x="5402410" y="3725009"/>
                <a:ext cx="220320" cy="47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0BCCDE9-03FF-6726-A402-2418F704E0F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93770" y="3716369"/>
                  <a:ext cx="2379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8B9B70F-1557-769C-E5B5-A30E2789BD93}"/>
              </a:ext>
            </a:extLst>
          </p:cNvPr>
          <p:cNvGrpSpPr/>
          <p:nvPr/>
        </p:nvGrpSpPr>
        <p:grpSpPr>
          <a:xfrm>
            <a:off x="6415450" y="3766769"/>
            <a:ext cx="1184400" cy="421920"/>
            <a:chOff x="6415450" y="3766769"/>
            <a:chExt cx="118440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3316CD1-E2B6-6AF2-FD7A-EEA35D403C54}"/>
                    </a:ext>
                  </a:extLst>
                </p14:cNvPr>
                <p14:cNvContentPartPr/>
                <p14:nvPr/>
              </p14:nvContentPartPr>
              <p14:xfrm>
                <a:off x="6415450" y="3874769"/>
                <a:ext cx="387720" cy="21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3316CD1-E2B6-6AF2-FD7A-EEA35D403C5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06450" y="3865769"/>
                  <a:ext cx="405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4293545-33DB-CC76-32EF-1A2BA012B1FE}"/>
                    </a:ext>
                  </a:extLst>
                </p14:cNvPr>
                <p14:cNvContentPartPr/>
                <p14:nvPr/>
              </p14:nvContentPartPr>
              <p14:xfrm>
                <a:off x="7061290" y="3766769"/>
                <a:ext cx="200880" cy="262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4293545-33DB-CC76-32EF-1A2BA012B1F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52650" y="3757769"/>
                  <a:ext cx="218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0026EC3-CEE9-E527-CD93-FBAD47EBADE6}"/>
                    </a:ext>
                  </a:extLst>
                </p14:cNvPr>
                <p14:cNvContentPartPr/>
                <p14:nvPr/>
              </p14:nvContentPartPr>
              <p14:xfrm>
                <a:off x="7078570" y="3905369"/>
                <a:ext cx="217080" cy="22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0026EC3-CEE9-E527-CD93-FBAD47EBADE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69570" y="3896729"/>
                  <a:ext cx="234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587DC6A-9137-35FA-C9E6-94106D77F045}"/>
                    </a:ext>
                  </a:extLst>
                </p14:cNvPr>
                <p14:cNvContentPartPr/>
                <p14:nvPr/>
              </p14:nvContentPartPr>
              <p14:xfrm>
                <a:off x="7041130" y="3766769"/>
                <a:ext cx="276120" cy="28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587DC6A-9137-35FA-C9E6-94106D77F04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32490" y="3758129"/>
                  <a:ext cx="293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00520E1-1A66-BA94-1C9D-42B20D404219}"/>
                    </a:ext>
                  </a:extLst>
                </p14:cNvPr>
                <p14:cNvContentPartPr/>
                <p14:nvPr/>
              </p14:nvContentPartPr>
              <p14:xfrm>
                <a:off x="7332010" y="4013729"/>
                <a:ext cx="267840" cy="174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00520E1-1A66-BA94-1C9D-42B20D40421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23370" y="4005089"/>
                  <a:ext cx="28548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5C7D8AD3-51CE-F048-C8B2-A46C7C853521}"/>
                  </a:ext>
                </a:extLst>
              </p14:cNvPr>
              <p14:cNvContentPartPr/>
              <p14:nvPr/>
            </p14:nvContentPartPr>
            <p14:xfrm>
              <a:off x="10092130" y="865169"/>
              <a:ext cx="308160" cy="2188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5C7D8AD3-51CE-F048-C8B2-A46C7C85352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083490" y="856169"/>
                <a:ext cx="3258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EFE1FB-8EF2-FBDB-0A16-E92372C62F7C}"/>
                  </a:ext>
                </a:extLst>
              </p14:cNvPr>
              <p14:cNvContentPartPr/>
              <p14:nvPr/>
            </p14:nvContentPartPr>
            <p14:xfrm>
              <a:off x="668410" y="4688942"/>
              <a:ext cx="209160" cy="274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EFE1FB-8EF2-FBDB-0A16-E92372C62F7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50770" y="4671302"/>
                <a:ext cx="2448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58B194C-F5B5-B3A1-B4D7-3AAFDEB7DE6A}"/>
                  </a:ext>
                </a:extLst>
              </p14:cNvPr>
              <p14:cNvContentPartPr/>
              <p14:nvPr/>
            </p14:nvContentPartPr>
            <p14:xfrm>
              <a:off x="1136410" y="4581302"/>
              <a:ext cx="553680" cy="37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58B194C-F5B5-B3A1-B4D7-3AAFDEB7DE6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118410" y="4563302"/>
                <a:ext cx="589320" cy="40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16179DDF-EFA4-C901-D8DC-9996F2C44379}"/>
              </a:ext>
            </a:extLst>
          </p:cNvPr>
          <p:cNvGrpSpPr/>
          <p:nvPr/>
        </p:nvGrpSpPr>
        <p:grpSpPr>
          <a:xfrm>
            <a:off x="1931290" y="4508222"/>
            <a:ext cx="1173600" cy="449640"/>
            <a:chOff x="1931290" y="4508222"/>
            <a:chExt cx="11736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E000A62-E42F-5A78-A150-3F63EB2C8333}"/>
                    </a:ext>
                  </a:extLst>
                </p14:cNvPr>
                <p14:cNvContentPartPr/>
                <p14:nvPr/>
              </p14:nvContentPartPr>
              <p14:xfrm>
                <a:off x="1931290" y="4508222"/>
                <a:ext cx="1173600" cy="449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E000A62-E42F-5A78-A150-3F63EB2C833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13290" y="4490582"/>
                  <a:ext cx="12092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9751D96-4F07-266E-5AED-BACEFFA755D8}"/>
                    </a:ext>
                  </a:extLst>
                </p14:cNvPr>
                <p14:cNvContentPartPr/>
                <p14:nvPr/>
              </p14:nvContentPartPr>
              <p14:xfrm>
                <a:off x="2876290" y="4718822"/>
                <a:ext cx="2160" cy="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9751D96-4F07-266E-5AED-BACEFFA755D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58290" y="4701182"/>
                  <a:ext cx="37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A90B87B-1320-56AA-4B59-DFB452D8CAB3}"/>
                    </a:ext>
                  </a:extLst>
                </p14:cNvPr>
                <p14:cNvContentPartPr/>
                <p14:nvPr/>
              </p14:nvContentPartPr>
              <p14:xfrm>
                <a:off x="2611690" y="4741502"/>
                <a:ext cx="127080" cy="4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A90B87B-1320-56AA-4B59-DFB452D8CAB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94050" y="4723862"/>
                  <a:ext cx="162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1AA2CC-23DC-AD14-7A23-F74DB9EDA476}"/>
                    </a:ext>
                  </a:extLst>
                </p14:cNvPr>
                <p14:cNvContentPartPr/>
                <p14:nvPr/>
              </p14:nvContentPartPr>
              <p14:xfrm>
                <a:off x="2333770" y="4567622"/>
                <a:ext cx="6840" cy="13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1AA2CC-23DC-AD14-7A23-F74DB9EDA47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15770" y="4549622"/>
                  <a:ext cx="424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874C86F-B602-AB10-FE95-D75CCA57341E}"/>
              </a:ext>
            </a:extLst>
          </p:cNvPr>
          <p:cNvGrpSpPr/>
          <p:nvPr/>
        </p:nvGrpSpPr>
        <p:grpSpPr>
          <a:xfrm>
            <a:off x="3368410" y="4638542"/>
            <a:ext cx="1706760" cy="520920"/>
            <a:chOff x="3368410" y="4638542"/>
            <a:chExt cx="170676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5578B26-947D-53C6-24B0-0EC0B4C9D3BF}"/>
                    </a:ext>
                  </a:extLst>
                </p14:cNvPr>
                <p14:cNvContentPartPr/>
                <p14:nvPr/>
              </p14:nvContentPartPr>
              <p14:xfrm>
                <a:off x="3368410" y="4799102"/>
                <a:ext cx="1084680" cy="350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5578B26-947D-53C6-24B0-0EC0B4C9D3B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50410" y="4781462"/>
                  <a:ext cx="11203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35DDB4D-2BDC-FB13-E05F-7CE342F5EA94}"/>
                    </a:ext>
                  </a:extLst>
                </p14:cNvPr>
                <p14:cNvContentPartPr/>
                <p14:nvPr/>
              </p14:nvContentPartPr>
              <p14:xfrm>
                <a:off x="4889050" y="4638542"/>
                <a:ext cx="15120" cy="310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35DDB4D-2BDC-FB13-E05F-7CE342F5EA9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871050" y="4620542"/>
                  <a:ext cx="507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2EF8D0-2889-E9FE-EE4E-B1046C16C526}"/>
                    </a:ext>
                  </a:extLst>
                </p14:cNvPr>
                <p14:cNvContentPartPr/>
                <p14:nvPr/>
              </p14:nvContentPartPr>
              <p14:xfrm>
                <a:off x="4818130" y="4665542"/>
                <a:ext cx="136080" cy="25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2EF8D0-2889-E9FE-EE4E-B1046C16C52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00490" y="4647902"/>
                  <a:ext cx="171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CBB9164-7F45-419E-9DB5-F9078AAB68E1}"/>
                    </a:ext>
                  </a:extLst>
                </p14:cNvPr>
                <p14:cNvContentPartPr/>
                <p14:nvPr/>
              </p14:nvContentPartPr>
              <p14:xfrm>
                <a:off x="4797250" y="4670942"/>
                <a:ext cx="229680" cy="25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CBB9164-7F45-419E-9DB5-F9078AAB68E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79250" y="4653302"/>
                  <a:ext cx="265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83173BC-71E6-A016-ECAB-114325B358BA}"/>
                    </a:ext>
                  </a:extLst>
                </p14:cNvPr>
                <p14:cNvContentPartPr/>
                <p14:nvPr/>
              </p14:nvContentPartPr>
              <p14:xfrm>
                <a:off x="4895890" y="4954262"/>
                <a:ext cx="179280" cy="205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83173BC-71E6-A016-ECAB-114325B358B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78250" y="4936262"/>
                  <a:ext cx="21492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0E4AFF7-349D-145E-5B73-B3CA92012467}"/>
                  </a:ext>
                </a:extLst>
              </p14:cNvPr>
              <p14:cNvContentPartPr/>
              <p14:nvPr/>
            </p14:nvContentPartPr>
            <p14:xfrm>
              <a:off x="5357770" y="4993502"/>
              <a:ext cx="42480" cy="146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0E4AFF7-349D-145E-5B73-B3CA9201246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339770" y="4975502"/>
                <a:ext cx="78120" cy="18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379709B-FCBC-91C8-97F0-B2868B077F60}"/>
              </a:ext>
            </a:extLst>
          </p:cNvPr>
          <p:cNvGrpSpPr/>
          <p:nvPr/>
        </p:nvGrpSpPr>
        <p:grpSpPr>
          <a:xfrm>
            <a:off x="5589970" y="4436582"/>
            <a:ext cx="4442400" cy="581400"/>
            <a:chOff x="5589970" y="4436582"/>
            <a:chExt cx="444240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4FCEAD4-CE11-E5F2-394B-C690D70A92FA}"/>
                    </a:ext>
                  </a:extLst>
                </p14:cNvPr>
                <p14:cNvContentPartPr/>
                <p14:nvPr/>
              </p14:nvContentPartPr>
              <p14:xfrm>
                <a:off x="5589970" y="4596062"/>
                <a:ext cx="669240" cy="337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4FCEAD4-CE11-E5F2-394B-C690D70A92F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72330" y="4578062"/>
                  <a:ext cx="7048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1C4CD66-0DB0-A2D7-E814-75578638BD6D}"/>
                    </a:ext>
                  </a:extLst>
                </p14:cNvPr>
                <p14:cNvContentPartPr/>
                <p14:nvPr/>
              </p14:nvContentPartPr>
              <p14:xfrm>
                <a:off x="6041770" y="4699742"/>
                <a:ext cx="16560" cy="10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1C4CD66-0DB0-A2D7-E814-75578638BD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24130" y="4681742"/>
                  <a:ext cx="52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0539B2-A24A-D9F8-CBB5-A974D312F13C}"/>
                    </a:ext>
                  </a:extLst>
                </p14:cNvPr>
                <p14:cNvContentPartPr/>
                <p14:nvPr/>
              </p14:nvContentPartPr>
              <p14:xfrm>
                <a:off x="6417610" y="4736102"/>
                <a:ext cx="302760" cy="185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0539B2-A24A-D9F8-CBB5-A974D312F13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99970" y="4718462"/>
                  <a:ext cx="338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EC88C35-35B6-DA25-8E2F-8E96D9864A7C}"/>
                    </a:ext>
                  </a:extLst>
                </p14:cNvPr>
                <p14:cNvContentPartPr/>
                <p14:nvPr/>
              </p14:nvContentPartPr>
              <p14:xfrm>
                <a:off x="6598690" y="4599302"/>
                <a:ext cx="3240" cy="1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EC88C35-35B6-DA25-8E2F-8E96D9864A7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81050" y="4581302"/>
                  <a:ext cx="38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4F07906-7D46-F960-E92A-CCEADF827DB2}"/>
                    </a:ext>
                  </a:extLst>
                </p14:cNvPr>
                <p14:cNvContentPartPr/>
                <p14:nvPr/>
              </p14:nvContentPartPr>
              <p14:xfrm>
                <a:off x="6879850" y="4530182"/>
                <a:ext cx="646920" cy="339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4F07906-7D46-F960-E92A-CCEADF827DB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61850" y="4512542"/>
                  <a:ext cx="6825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5863DC0-5373-5F1E-20A2-B773A1A39123}"/>
                    </a:ext>
                  </a:extLst>
                </p14:cNvPr>
                <p14:cNvContentPartPr/>
                <p14:nvPr/>
              </p14:nvContentPartPr>
              <p14:xfrm>
                <a:off x="7349290" y="4607582"/>
                <a:ext cx="352080" cy="92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5863DC0-5373-5F1E-20A2-B773A1A3912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31650" y="4589582"/>
                  <a:ext cx="387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93F0A69-8D4B-66D5-9B8E-8B702A54A700}"/>
                    </a:ext>
                  </a:extLst>
                </p14:cNvPr>
                <p14:cNvContentPartPr/>
                <p14:nvPr/>
              </p14:nvContentPartPr>
              <p14:xfrm>
                <a:off x="7784530" y="4517582"/>
                <a:ext cx="597600" cy="500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93F0A69-8D4B-66D5-9B8E-8B702A54A70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66530" y="4499582"/>
                  <a:ext cx="63324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B6CCDC7-ECE9-7CF2-075B-94FBDC54C458}"/>
                    </a:ext>
                  </a:extLst>
                </p14:cNvPr>
                <p14:cNvContentPartPr/>
                <p14:nvPr/>
              </p14:nvContentPartPr>
              <p14:xfrm>
                <a:off x="8061730" y="4606502"/>
                <a:ext cx="261000" cy="70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B6CCDC7-ECE9-7CF2-075B-94FBDC54C45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43730" y="4588502"/>
                  <a:ext cx="296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6F67488-3476-FCAA-4F30-750E19A057C8}"/>
                    </a:ext>
                  </a:extLst>
                </p14:cNvPr>
                <p14:cNvContentPartPr/>
                <p14:nvPr/>
              </p14:nvContentPartPr>
              <p14:xfrm>
                <a:off x="8593810" y="4436582"/>
                <a:ext cx="1438560" cy="346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6F67488-3476-FCAA-4F30-750E19A057C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76170" y="4418942"/>
                  <a:ext cx="1474200" cy="38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BDAC6E8-7428-ED64-7312-A1A54A3EF701}"/>
                  </a:ext>
                </a:extLst>
              </p14:cNvPr>
              <p14:cNvContentPartPr/>
              <p14:nvPr/>
            </p14:nvContentPartPr>
            <p14:xfrm>
              <a:off x="10144690" y="4764902"/>
              <a:ext cx="14760" cy="291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BDAC6E8-7428-ED64-7312-A1A54A3EF70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127050" y="4746902"/>
                <a:ext cx="5040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55FADA6-4762-7184-312E-2BB7A9A368AF}"/>
              </a:ext>
            </a:extLst>
          </p:cNvPr>
          <p:cNvGrpSpPr/>
          <p:nvPr/>
        </p:nvGrpSpPr>
        <p:grpSpPr>
          <a:xfrm>
            <a:off x="10122010" y="4422902"/>
            <a:ext cx="1934280" cy="585000"/>
            <a:chOff x="10122010" y="4422902"/>
            <a:chExt cx="193428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0E6C3FE-614C-88FB-05F8-CE9585CCE7CE}"/>
                    </a:ext>
                  </a:extLst>
                </p14:cNvPr>
                <p14:cNvContentPartPr/>
                <p14:nvPr/>
              </p14:nvContentPartPr>
              <p14:xfrm>
                <a:off x="10122010" y="4557182"/>
                <a:ext cx="19440" cy="50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0E6C3FE-614C-88FB-05F8-CE9585CCE7C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04370" y="4539542"/>
                  <a:ext cx="55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F9B28E0-9D54-667F-AD22-B9D1CEB16E3A}"/>
                    </a:ext>
                  </a:extLst>
                </p14:cNvPr>
                <p14:cNvContentPartPr/>
                <p14:nvPr/>
              </p14:nvContentPartPr>
              <p14:xfrm>
                <a:off x="10319290" y="4490582"/>
                <a:ext cx="47520" cy="281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F9B28E0-9D54-667F-AD22-B9D1CEB16E3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301650" y="4472942"/>
                  <a:ext cx="831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F31E876-82CF-9F10-E551-C04D86C99567}"/>
                    </a:ext>
                  </a:extLst>
                </p14:cNvPr>
                <p14:cNvContentPartPr/>
                <p14:nvPr/>
              </p14:nvContentPartPr>
              <p14:xfrm>
                <a:off x="10258450" y="4481222"/>
                <a:ext cx="241560" cy="12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F31E876-82CF-9F10-E551-C04D86C9956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40450" y="4463582"/>
                  <a:ext cx="277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D2F6034-493E-FD6C-E10E-1492D0FFB0E1}"/>
                    </a:ext>
                  </a:extLst>
                </p14:cNvPr>
                <p14:cNvContentPartPr/>
                <p14:nvPr/>
              </p14:nvContentPartPr>
              <p14:xfrm>
                <a:off x="10342330" y="4750862"/>
                <a:ext cx="207360" cy="215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D2F6034-493E-FD6C-E10E-1492D0FFB0E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24330" y="4733222"/>
                  <a:ext cx="243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F1E7CDC-56A0-7D41-B41B-487D40470BBC}"/>
                    </a:ext>
                  </a:extLst>
                </p14:cNvPr>
                <p14:cNvContentPartPr/>
                <p14:nvPr/>
              </p14:nvContentPartPr>
              <p14:xfrm>
                <a:off x="10635370" y="4588502"/>
                <a:ext cx="159480" cy="31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F1E7CDC-56A0-7D41-B41B-487D40470BB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17370" y="4570502"/>
                  <a:ext cx="195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9D32CFC-3936-ED1F-832D-3CA09EE71CCA}"/>
                    </a:ext>
                  </a:extLst>
                </p14:cNvPr>
                <p14:cNvContentPartPr/>
                <p14:nvPr/>
              </p14:nvContentPartPr>
              <p14:xfrm>
                <a:off x="10642930" y="4711982"/>
                <a:ext cx="150480" cy="7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9D32CFC-3936-ED1F-832D-3CA09EE71CC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25290" y="4694342"/>
                  <a:ext cx="186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4E47705-5E38-778F-F469-8CD2DA794E56}"/>
                    </a:ext>
                  </a:extLst>
                </p14:cNvPr>
                <p14:cNvContentPartPr/>
                <p14:nvPr/>
              </p14:nvContentPartPr>
              <p14:xfrm>
                <a:off x="10884490" y="4499942"/>
                <a:ext cx="140760" cy="285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4E47705-5E38-778F-F469-8CD2DA794E5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866850" y="4481942"/>
                  <a:ext cx="176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D2B525C-5834-B64C-4486-837CC56390DA}"/>
                    </a:ext>
                  </a:extLst>
                </p14:cNvPr>
                <p14:cNvContentPartPr/>
                <p14:nvPr/>
              </p14:nvContentPartPr>
              <p14:xfrm>
                <a:off x="10953970" y="4678142"/>
                <a:ext cx="124920" cy="13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D2B525C-5834-B64C-4486-837CC56390D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36330" y="4660502"/>
                  <a:ext cx="160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42087A3-264D-0456-5F6C-5F5B45FDC5AA}"/>
                    </a:ext>
                  </a:extLst>
                </p14:cNvPr>
                <p14:cNvContentPartPr/>
                <p14:nvPr/>
              </p14:nvContentPartPr>
              <p14:xfrm>
                <a:off x="10949290" y="4501742"/>
                <a:ext cx="156960" cy="4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42087A3-264D-0456-5F6C-5F5B45FDC5A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31290" y="4483742"/>
                  <a:ext cx="192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3B910AF-14C2-62FC-0CA6-A7FC47B842D6}"/>
                    </a:ext>
                  </a:extLst>
                </p14:cNvPr>
                <p14:cNvContentPartPr/>
                <p14:nvPr/>
              </p14:nvContentPartPr>
              <p14:xfrm>
                <a:off x="11033530" y="4766342"/>
                <a:ext cx="199440" cy="241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3B910AF-14C2-62FC-0CA6-A7FC47B842D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15890" y="4748342"/>
                  <a:ext cx="2350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A9BBE23-C6E7-583A-0A9F-272BDF94091D}"/>
                    </a:ext>
                  </a:extLst>
                </p14:cNvPr>
                <p14:cNvContentPartPr/>
                <p14:nvPr/>
              </p14:nvContentPartPr>
              <p14:xfrm>
                <a:off x="11304970" y="4606502"/>
                <a:ext cx="142560" cy="19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A9BBE23-C6E7-583A-0A9F-272BDF94091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287330" y="4588502"/>
                  <a:ext cx="178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CB5F440-69E6-F651-BDFB-A7595830A567}"/>
                    </a:ext>
                  </a:extLst>
                </p14:cNvPr>
                <p14:cNvContentPartPr/>
                <p14:nvPr/>
              </p14:nvContentPartPr>
              <p14:xfrm>
                <a:off x="11522770" y="4610822"/>
                <a:ext cx="222840" cy="129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CB5F440-69E6-F651-BDFB-A7595830A56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505130" y="4593182"/>
                  <a:ext cx="258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A409D3D-F0EB-FD92-5054-F89293AA623D}"/>
                    </a:ext>
                  </a:extLst>
                </p14:cNvPr>
                <p14:cNvContentPartPr/>
                <p14:nvPr/>
              </p14:nvContentPartPr>
              <p14:xfrm>
                <a:off x="11832730" y="4624142"/>
                <a:ext cx="153720" cy="142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A409D3D-F0EB-FD92-5054-F89293AA623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815090" y="4606142"/>
                  <a:ext cx="189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0AB8BEE-C95C-CE17-BD80-4D7C0F430BA5}"/>
                    </a:ext>
                  </a:extLst>
                </p14:cNvPr>
                <p14:cNvContentPartPr/>
                <p14:nvPr/>
              </p14:nvContentPartPr>
              <p14:xfrm>
                <a:off x="11931370" y="4422902"/>
                <a:ext cx="124920" cy="113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0AB8BEE-C95C-CE17-BD80-4D7C0F430BA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913370" y="4405262"/>
                  <a:ext cx="16056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ACF8EED-1236-7EC8-A17E-2759AE050BF5}"/>
                  </a:ext>
                </a:extLst>
              </p14:cNvPr>
              <p14:cNvContentPartPr/>
              <p14:nvPr/>
            </p14:nvContentPartPr>
            <p14:xfrm>
              <a:off x="4732450" y="4007822"/>
              <a:ext cx="131760" cy="2480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ACF8EED-1236-7EC8-A17E-2759AE050BF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714450" y="3989822"/>
                <a:ext cx="1674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28585AB-A726-3C26-534F-A709E1ED0E15}"/>
                  </a:ext>
                </a:extLst>
              </p14:cNvPr>
              <p14:cNvContentPartPr/>
              <p14:nvPr/>
            </p14:nvContentPartPr>
            <p14:xfrm>
              <a:off x="5607970" y="4020782"/>
              <a:ext cx="198000" cy="2102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28585AB-A726-3C26-534F-A709E1ED0E15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590330" y="4003142"/>
                <a:ext cx="23364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F81E0BA-8ECB-11AC-1FF4-7AC7583CA332}"/>
              </a:ext>
            </a:extLst>
          </p:cNvPr>
          <p:cNvGrpSpPr/>
          <p:nvPr/>
        </p:nvGrpSpPr>
        <p:grpSpPr>
          <a:xfrm>
            <a:off x="519370" y="5268182"/>
            <a:ext cx="4229640" cy="586800"/>
            <a:chOff x="519370" y="5268182"/>
            <a:chExt cx="4229640" cy="5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66E869B-3EF4-E7FA-FEE0-283370939001}"/>
                    </a:ext>
                  </a:extLst>
                </p14:cNvPr>
                <p14:cNvContentPartPr/>
                <p14:nvPr/>
              </p14:nvContentPartPr>
              <p14:xfrm>
                <a:off x="519370" y="5400662"/>
                <a:ext cx="1440000" cy="454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66E869B-3EF4-E7FA-FEE0-28337093900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1730" y="5382662"/>
                  <a:ext cx="14756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21B700A-C8AA-8CDD-3594-D52D8E69D7C8}"/>
                    </a:ext>
                  </a:extLst>
                </p14:cNvPr>
                <p14:cNvContentPartPr/>
                <p14:nvPr/>
              </p14:nvContentPartPr>
              <p14:xfrm>
                <a:off x="1480930" y="5341262"/>
                <a:ext cx="31320" cy="40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21B700A-C8AA-8CDD-3594-D52D8E69D7C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62930" y="5323622"/>
                  <a:ext cx="66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4CB78DB-1ACA-C0F9-20E9-378A73728144}"/>
                    </a:ext>
                  </a:extLst>
                </p14:cNvPr>
                <p14:cNvContentPartPr/>
                <p14:nvPr/>
              </p14:nvContentPartPr>
              <p14:xfrm>
                <a:off x="2241250" y="5374382"/>
                <a:ext cx="59400" cy="265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4CB78DB-1ACA-C0F9-20E9-378A7372814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223610" y="5356382"/>
                  <a:ext cx="950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425BFE-053D-2B16-D8E5-FC836508033A}"/>
                    </a:ext>
                  </a:extLst>
                </p14:cNvPr>
                <p14:cNvContentPartPr/>
                <p14:nvPr/>
              </p14:nvContentPartPr>
              <p14:xfrm>
                <a:off x="2229730" y="5318942"/>
                <a:ext cx="153360" cy="181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425BFE-053D-2B16-D8E5-FC836508033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212090" y="5301302"/>
                  <a:ext cx="189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69311D1-4199-4F6A-4001-A265EB19F02E}"/>
                    </a:ext>
                  </a:extLst>
                </p14:cNvPr>
                <p14:cNvContentPartPr/>
                <p14:nvPr/>
              </p14:nvContentPartPr>
              <p14:xfrm>
                <a:off x="2654170" y="5288702"/>
                <a:ext cx="218520" cy="346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69311D1-4199-4F6A-4001-A265EB19F02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636530" y="5270702"/>
                  <a:ext cx="2541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E683381-55C7-ACDF-DE4A-EA1B2D33A5B2}"/>
                    </a:ext>
                  </a:extLst>
                </p14:cNvPr>
                <p14:cNvContentPartPr/>
                <p14:nvPr/>
              </p14:nvContentPartPr>
              <p14:xfrm>
                <a:off x="2707450" y="5342702"/>
                <a:ext cx="245160" cy="76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E683381-55C7-ACDF-DE4A-EA1B2D33A5B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689810" y="5325062"/>
                  <a:ext cx="280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88FF3B8-A7BE-70EC-8D76-E7B8E597396D}"/>
                    </a:ext>
                  </a:extLst>
                </p14:cNvPr>
                <p14:cNvContentPartPr/>
                <p14:nvPr/>
              </p14:nvContentPartPr>
              <p14:xfrm>
                <a:off x="3183730" y="5268182"/>
                <a:ext cx="644400" cy="402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88FF3B8-A7BE-70EC-8D76-E7B8E597396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65730" y="5250182"/>
                  <a:ext cx="6800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D4073F5-A4F4-646A-B66B-D67FF48B548B}"/>
                    </a:ext>
                  </a:extLst>
                </p14:cNvPr>
                <p14:cNvContentPartPr/>
                <p14:nvPr/>
              </p14:nvContentPartPr>
              <p14:xfrm>
                <a:off x="3609250" y="5367182"/>
                <a:ext cx="232920" cy="27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D4073F5-A4F4-646A-B66B-D67FF48B548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91610" y="5349182"/>
                  <a:ext cx="268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CD2D4CA-D339-36D3-7DD3-7F8EB72DDDD7}"/>
                    </a:ext>
                  </a:extLst>
                </p14:cNvPr>
                <p14:cNvContentPartPr/>
                <p14:nvPr/>
              </p14:nvContentPartPr>
              <p14:xfrm>
                <a:off x="4167970" y="5314982"/>
                <a:ext cx="581040" cy="363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CD2D4CA-D339-36D3-7DD3-7F8EB72DDDD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50330" y="5296982"/>
                  <a:ext cx="61668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73FECF0-A877-103D-478C-8AAA2D7FAB11}"/>
              </a:ext>
            </a:extLst>
          </p:cNvPr>
          <p:cNvGrpSpPr/>
          <p:nvPr/>
        </p:nvGrpSpPr>
        <p:grpSpPr>
          <a:xfrm>
            <a:off x="4926130" y="5233982"/>
            <a:ext cx="1635120" cy="602280"/>
            <a:chOff x="4926130" y="5233982"/>
            <a:chExt cx="163512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55C2D22-E6FB-BE10-87DC-8D57C3600AF4}"/>
                    </a:ext>
                  </a:extLst>
                </p14:cNvPr>
                <p14:cNvContentPartPr/>
                <p14:nvPr/>
              </p14:nvContentPartPr>
              <p14:xfrm>
                <a:off x="4926130" y="5233982"/>
                <a:ext cx="1635120" cy="602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55C2D22-E6FB-BE10-87DC-8D57C3600AF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08490" y="5215982"/>
                  <a:ext cx="167076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3094CD9-7142-007B-796F-CE248CFBB1DC}"/>
                    </a:ext>
                  </a:extLst>
                </p14:cNvPr>
                <p14:cNvContentPartPr/>
                <p14:nvPr/>
              </p14:nvContentPartPr>
              <p14:xfrm>
                <a:off x="6278290" y="5371862"/>
                <a:ext cx="5040" cy="10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3094CD9-7142-007B-796F-CE248CFBB1D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60290" y="5354222"/>
                  <a:ext cx="4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607BB4A-0F30-1013-EC7A-9229EFA8F396}"/>
                    </a:ext>
                  </a:extLst>
                </p14:cNvPr>
                <p14:cNvContentPartPr/>
                <p14:nvPr/>
              </p14:nvContentPartPr>
              <p14:xfrm>
                <a:off x="5834770" y="5240822"/>
                <a:ext cx="398160" cy="167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607BB4A-0F30-1013-EC7A-9229EFA8F39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817130" y="5223182"/>
                  <a:ext cx="4338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8767B35-19EB-C041-E34F-F84BC415753D}"/>
              </a:ext>
            </a:extLst>
          </p:cNvPr>
          <p:cNvGrpSpPr/>
          <p:nvPr/>
        </p:nvGrpSpPr>
        <p:grpSpPr>
          <a:xfrm>
            <a:off x="6903610" y="5156222"/>
            <a:ext cx="3480840" cy="546120"/>
            <a:chOff x="6903610" y="5156222"/>
            <a:chExt cx="348084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883405F-F250-09E0-CCCE-0D637FF5F2F7}"/>
                    </a:ext>
                  </a:extLst>
                </p14:cNvPr>
                <p14:cNvContentPartPr/>
                <p14:nvPr/>
              </p14:nvContentPartPr>
              <p14:xfrm>
                <a:off x="6903610" y="5156222"/>
                <a:ext cx="1173600" cy="418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883405F-F250-09E0-CCCE-0D637FF5F2F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85970" y="5138222"/>
                  <a:ext cx="12092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C207DF9-79DB-86CF-A7F7-36E0E7698E43}"/>
                    </a:ext>
                  </a:extLst>
                </p14:cNvPr>
                <p14:cNvContentPartPr/>
                <p14:nvPr/>
              </p14:nvContentPartPr>
              <p14:xfrm>
                <a:off x="7779850" y="5245142"/>
                <a:ext cx="27720" cy="25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C207DF9-79DB-86CF-A7F7-36E0E7698E4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762210" y="5227142"/>
                  <a:ext cx="63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CB1F658-5747-7BDD-734C-8677B165E3C6}"/>
                    </a:ext>
                  </a:extLst>
                </p14:cNvPr>
                <p14:cNvContentPartPr/>
                <p14:nvPr/>
              </p14:nvContentPartPr>
              <p14:xfrm>
                <a:off x="8299690" y="5253062"/>
                <a:ext cx="357840" cy="425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CB1F658-5747-7BDD-734C-8677B165E3C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282050" y="5235062"/>
                  <a:ext cx="3934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939171F-123E-1F9D-189B-63BC86854D81}"/>
                    </a:ext>
                  </a:extLst>
                </p14:cNvPr>
                <p14:cNvContentPartPr/>
                <p14:nvPr/>
              </p14:nvContentPartPr>
              <p14:xfrm>
                <a:off x="9028330" y="5218142"/>
                <a:ext cx="30960" cy="292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939171F-123E-1F9D-189B-63BC86854D8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010330" y="5200142"/>
                  <a:ext cx="666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236A568-C11C-4C3E-0322-E08E9147148E}"/>
                    </a:ext>
                  </a:extLst>
                </p14:cNvPr>
                <p14:cNvContentPartPr/>
                <p14:nvPr/>
              </p14:nvContentPartPr>
              <p14:xfrm>
                <a:off x="8967850" y="5228222"/>
                <a:ext cx="338760" cy="299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236A568-C11C-4C3E-0322-E08E9147148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49850" y="5210222"/>
                  <a:ext cx="3744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065B6C0-22D2-7269-8C01-D70A22053A42}"/>
                    </a:ext>
                  </a:extLst>
                </p14:cNvPr>
                <p14:cNvContentPartPr/>
                <p14:nvPr/>
              </p14:nvContentPartPr>
              <p14:xfrm>
                <a:off x="9340450" y="5567342"/>
                <a:ext cx="79920" cy="135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065B6C0-22D2-7269-8C01-D70A22053A4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322450" y="5549702"/>
                  <a:ext cx="115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F97FCB7-8495-2192-99A1-DF92462D5EEE}"/>
                    </a:ext>
                  </a:extLst>
                </p14:cNvPr>
                <p14:cNvContentPartPr/>
                <p14:nvPr/>
              </p14:nvContentPartPr>
              <p14:xfrm>
                <a:off x="9615490" y="5294102"/>
                <a:ext cx="150480" cy="280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F97FCB7-8495-2192-99A1-DF92462D5EE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97850" y="5276462"/>
                  <a:ext cx="186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09F2854-BCC4-D8C0-C671-FEB91ED84E30}"/>
                    </a:ext>
                  </a:extLst>
                </p14:cNvPr>
                <p14:cNvContentPartPr/>
                <p14:nvPr/>
              </p14:nvContentPartPr>
              <p14:xfrm>
                <a:off x="9518650" y="5380142"/>
                <a:ext cx="331560" cy="85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09F2854-BCC4-D8C0-C671-FEB91ED84E3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500650" y="5362502"/>
                  <a:ext cx="367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5B54815-C6FB-E324-4E22-3232D75FEF57}"/>
                    </a:ext>
                  </a:extLst>
                </p14:cNvPr>
                <p14:cNvContentPartPr/>
                <p14:nvPr/>
              </p14:nvContentPartPr>
              <p14:xfrm>
                <a:off x="9875050" y="5240822"/>
                <a:ext cx="158400" cy="331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5B54815-C6FB-E324-4E22-3232D75FEF5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57050" y="5223182"/>
                  <a:ext cx="1940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0C51BBA-CB6F-14DF-8FF4-2F3C1BDF50AD}"/>
                    </a:ext>
                  </a:extLst>
                </p14:cNvPr>
                <p14:cNvContentPartPr/>
                <p14:nvPr/>
              </p14:nvContentPartPr>
              <p14:xfrm>
                <a:off x="10080250" y="5442062"/>
                <a:ext cx="304200" cy="153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0C51BBA-CB6F-14DF-8FF4-2F3C1BDF50A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062250" y="5424422"/>
                  <a:ext cx="3398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477C1CC-8466-DF2F-8813-E39754108808}"/>
              </a:ext>
            </a:extLst>
          </p:cNvPr>
          <p:cNvGrpSpPr/>
          <p:nvPr/>
        </p:nvGrpSpPr>
        <p:grpSpPr>
          <a:xfrm>
            <a:off x="1344850" y="5951462"/>
            <a:ext cx="2037960" cy="697680"/>
            <a:chOff x="1344850" y="5951462"/>
            <a:chExt cx="2037960" cy="69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1D64C26-0693-D2A1-F230-1EA913FB8BD3}"/>
                    </a:ext>
                  </a:extLst>
                </p14:cNvPr>
                <p14:cNvContentPartPr/>
                <p14:nvPr/>
              </p14:nvContentPartPr>
              <p14:xfrm>
                <a:off x="1344850" y="6089702"/>
                <a:ext cx="286200" cy="416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1D64C26-0693-D2A1-F230-1EA913FB8BD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327210" y="6071702"/>
                  <a:ext cx="3218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DEE90C7-0512-4E89-2D26-332E7D759628}"/>
                    </a:ext>
                  </a:extLst>
                </p14:cNvPr>
                <p14:cNvContentPartPr/>
                <p14:nvPr/>
              </p14:nvContentPartPr>
              <p14:xfrm>
                <a:off x="1406050" y="6266822"/>
                <a:ext cx="175320" cy="21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DEE90C7-0512-4E89-2D26-332E7D75962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388050" y="6249182"/>
                  <a:ext cx="210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3EAC07B-AEE2-D571-A271-3B79A26D1268}"/>
                    </a:ext>
                  </a:extLst>
                </p14:cNvPr>
                <p14:cNvContentPartPr/>
                <p14:nvPr/>
              </p14:nvContentPartPr>
              <p14:xfrm>
                <a:off x="1413250" y="6098702"/>
                <a:ext cx="239400" cy="29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3EAC07B-AEE2-D571-A271-3B79A26D126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95610" y="6081062"/>
                  <a:ext cx="275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D78D44C-B54C-558D-17F9-35A1B6AA9EBF}"/>
                    </a:ext>
                  </a:extLst>
                </p14:cNvPr>
                <p14:cNvContentPartPr/>
                <p14:nvPr/>
              </p14:nvContentPartPr>
              <p14:xfrm>
                <a:off x="1720690" y="6376982"/>
                <a:ext cx="19440" cy="272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D78D44C-B54C-558D-17F9-35A1B6AA9EB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702690" y="6359342"/>
                  <a:ext cx="55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4452A1D-F072-1B81-00B6-ABDB45F82A51}"/>
                    </a:ext>
                  </a:extLst>
                </p14:cNvPr>
                <p14:cNvContentPartPr/>
                <p14:nvPr/>
              </p14:nvContentPartPr>
              <p14:xfrm>
                <a:off x="1712410" y="6378422"/>
                <a:ext cx="136080" cy="106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4452A1D-F072-1B81-00B6-ABDB45F82A5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694770" y="6360782"/>
                  <a:ext cx="171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00F4C7D-EEFB-01A2-91A3-D922D49D2FAD}"/>
                    </a:ext>
                  </a:extLst>
                </p14:cNvPr>
                <p14:cNvContentPartPr/>
                <p14:nvPr/>
              </p14:nvContentPartPr>
              <p14:xfrm>
                <a:off x="2026330" y="6178622"/>
                <a:ext cx="196560" cy="20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00F4C7D-EEFB-01A2-91A3-D922D49D2FA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08330" y="6160982"/>
                  <a:ext cx="232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5818CE8-B8F6-317B-9F77-7E26764B643B}"/>
                    </a:ext>
                  </a:extLst>
                </p14:cNvPr>
                <p14:cNvContentPartPr/>
                <p14:nvPr/>
              </p14:nvContentPartPr>
              <p14:xfrm>
                <a:off x="2076370" y="6298502"/>
                <a:ext cx="163800" cy="24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5818CE8-B8F6-317B-9F77-7E26764B643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058370" y="6280502"/>
                  <a:ext cx="199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5AA21A1-DF4E-64BB-9F39-06306FFF9B5A}"/>
                    </a:ext>
                  </a:extLst>
                </p14:cNvPr>
                <p14:cNvContentPartPr/>
                <p14:nvPr/>
              </p14:nvContentPartPr>
              <p14:xfrm>
                <a:off x="2516650" y="6100502"/>
                <a:ext cx="225720" cy="318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5AA21A1-DF4E-64BB-9F39-06306FFF9B5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499010" y="6082862"/>
                  <a:ext cx="2613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5957F7D-6BA2-2B3A-EE53-FE186BB21B2D}"/>
                    </a:ext>
                  </a:extLst>
                </p14:cNvPr>
                <p14:cNvContentPartPr/>
                <p14:nvPr/>
              </p14:nvContentPartPr>
              <p14:xfrm>
                <a:off x="2772610" y="5951462"/>
                <a:ext cx="78120" cy="146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5957F7D-6BA2-2B3A-EE53-FE186BB21B2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754970" y="5933822"/>
                  <a:ext cx="113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4FB17AB-0C91-837D-5FD5-0BF8D84AEE90}"/>
                    </a:ext>
                  </a:extLst>
                </p14:cNvPr>
                <p14:cNvContentPartPr/>
                <p14:nvPr/>
              </p14:nvContentPartPr>
              <p14:xfrm>
                <a:off x="2856130" y="6397142"/>
                <a:ext cx="27000" cy="226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4FB17AB-0C91-837D-5FD5-0BF8D84AEE9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838130" y="6379502"/>
                  <a:ext cx="626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20C7A7E-26AA-E1F1-2335-5ABA416C9307}"/>
                    </a:ext>
                  </a:extLst>
                </p14:cNvPr>
                <p14:cNvContentPartPr/>
                <p14:nvPr/>
              </p14:nvContentPartPr>
              <p14:xfrm>
                <a:off x="2861890" y="6391382"/>
                <a:ext cx="84240" cy="97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20C7A7E-26AA-E1F1-2335-5ABA416C930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843890" y="6373382"/>
                  <a:ext cx="119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C527C2B-5914-80B0-6B67-5A6942C758DA}"/>
                    </a:ext>
                  </a:extLst>
                </p14:cNvPr>
                <p14:cNvContentPartPr/>
                <p14:nvPr/>
              </p14:nvContentPartPr>
              <p14:xfrm>
                <a:off x="3093730" y="6214622"/>
                <a:ext cx="189360" cy="190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C527C2B-5914-80B0-6B67-5A6942C758D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076090" y="6196982"/>
                  <a:ext cx="2250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A009E56-E7B1-2883-8F36-D4DFBFE46C17}"/>
                    </a:ext>
                  </a:extLst>
                </p14:cNvPr>
                <p14:cNvContentPartPr/>
                <p14:nvPr/>
              </p14:nvContentPartPr>
              <p14:xfrm>
                <a:off x="3209290" y="5980262"/>
                <a:ext cx="173520" cy="194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A009E56-E7B1-2883-8F36-D4DFBFE46C1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191290" y="5962262"/>
                  <a:ext cx="20916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E72BC4BF-2FE0-119A-C304-2C8039DC27AD}"/>
                  </a:ext>
                </a:extLst>
              </p14:cNvPr>
              <p14:cNvContentPartPr/>
              <p14:nvPr/>
            </p14:nvContentPartPr>
            <p14:xfrm>
              <a:off x="3600970" y="6371222"/>
              <a:ext cx="84960" cy="1918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E72BC4BF-2FE0-119A-C304-2C8039DC27AD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583330" y="6353582"/>
                <a:ext cx="1206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6082BF4C-7470-BE46-03B1-82292397DD0F}"/>
                  </a:ext>
                </a:extLst>
              </p14:cNvPr>
              <p14:cNvContentPartPr/>
              <p14:nvPr/>
            </p14:nvContentPartPr>
            <p14:xfrm>
              <a:off x="6472330" y="6335582"/>
              <a:ext cx="6840" cy="291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6082BF4C-7470-BE46-03B1-82292397DD0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454690" y="6317582"/>
                <a:ext cx="4248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B3737DA-7CB1-E45C-CFA7-FDC1289E7683}"/>
              </a:ext>
            </a:extLst>
          </p:cNvPr>
          <p:cNvGrpSpPr/>
          <p:nvPr/>
        </p:nvGrpSpPr>
        <p:grpSpPr>
          <a:xfrm>
            <a:off x="4246810" y="5974502"/>
            <a:ext cx="2133720" cy="540720"/>
            <a:chOff x="4246810" y="5974502"/>
            <a:chExt cx="213372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6ADFA8C-4D0C-3027-9287-F1F76C7C21D4}"/>
                    </a:ext>
                  </a:extLst>
                </p14:cNvPr>
                <p14:cNvContentPartPr/>
                <p14:nvPr/>
              </p14:nvContentPartPr>
              <p14:xfrm>
                <a:off x="4246810" y="6053702"/>
                <a:ext cx="217440" cy="335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6ADFA8C-4D0C-3027-9287-F1F76C7C21D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229170" y="6036062"/>
                  <a:ext cx="2530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F71FC9E-E11E-B82B-8641-B486061B56A0}"/>
                    </a:ext>
                  </a:extLst>
                </p14:cNvPr>
                <p14:cNvContentPartPr/>
                <p14:nvPr/>
              </p14:nvContentPartPr>
              <p14:xfrm>
                <a:off x="4261210" y="6209942"/>
                <a:ext cx="178560" cy="15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F71FC9E-E11E-B82B-8641-B486061B56A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243570" y="6192302"/>
                  <a:ext cx="214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C1FC4A4-564A-468B-1C14-A2B7307614AC}"/>
                    </a:ext>
                  </a:extLst>
                </p14:cNvPr>
                <p14:cNvContentPartPr/>
                <p14:nvPr/>
              </p14:nvContentPartPr>
              <p14:xfrm>
                <a:off x="4246810" y="6058022"/>
                <a:ext cx="261000" cy="24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C1FC4A4-564A-468B-1C14-A2B7307614A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229170" y="6040022"/>
                  <a:ext cx="296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4E84D9E-3A05-F67E-4B6E-1F3F2F13B09A}"/>
                    </a:ext>
                  </a:extLst>
                </p14:cNvPr>
                <p14:cNvContentPartPr/>
                <p14:nvPr/>
              </p14:nvContentPartPr>
              <p14:xfrm>
                <a:off x="4587010" y="6383462"/>
                <a:ext cx="27360" cy="131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4E84D9E-3A05-F67E-4B6E-1F3F2F13B09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569370" y="6365462"/>
                  <a:ext cx="63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952C2A5-A5C6-0AE5-CD27-3AF3817FE020}"/>
                    </a:ext>
                  </a:extLst>
                </p14:cNvPr>
                <p14:cNvContentPartPr/>
                <p14:nvPr/>
              </p14:nvContentPartPr>
              <p14:xfrm>
                <a:off x="4590970" y="6374462"/>
                <a:ext cx="148320" cy="102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952C2A5-A5C6-0AE5-CD27-3AF3817FE02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572970" y="6356462"/>
                  <a:ext cx="183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9C9F261-96F2-FD2D-050A-1417F6BA3ADE}"/>
                    </a:ext>
                  </a:extLst>
                </p14:cNvPr>
                <p14:cNvContentPartPr/>
                <p14:nvPr/>
              </p14:nvContentPartPr>
              <p14:xfrm>
                <a:off x="4975450" y="6167822"/>
                <a:ext cx="158760" cy="17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9C9F261-96F2-FD2D-050A-1417F6BA3AD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957810" y="6149822"/>
                  <a:ext cx="194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D16385B-4F78-50F9-ABF9-6714DD9AE7CD}"/>
                    </a:ext>
                  </a:extLst>
                </p14:cNvPr>
                <p14:cNvContentPartPr/>
                <p14:nvPr/>
              </p14:nvContentPartPr>
              <p14:xfrm>
                <a:off x="4989850" y="6221822"/>
                <a:ext cx="215640" cy="35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D16385B-4F78-50F9-ABF9-6714DD9AE7C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971850" y="6203822"/>
                  <a:ext cx="251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B30CD21-B03C-B985-40D9-318D3B16A8AD}"/>
                    </a:ext>
                  </a:extLst>
                </p14:cNvPr>
                <p14:cNvContentPartPr/>
                <p14:nvPr/>
              </p14:nvContentPartPr>
              <p14:xfrm>
                <a:off x="5325010" y="6097982"/>
                <a:ext cx="357120" cy="368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B30CD21-B03C-B985-40D9-318D3B16A8A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307370" y="6080342"/>
                  <a:ext cx="3927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23B9DFD-10C3-5448-5D17-5024109453F0}"/>
                    </a:ext>
                  </a:extLst>
                </p14:cNvPr>
                <p14:cNvContentPartPr/>
                <p14:nvPr/>
              </p14:nvContentPartPr>
              <p14:xfrm>
                <a:off x="5757730" y="6276902"/>
                <a:ext cx="55080" cy="195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23B9DFD-10C3-5448-5D17-5024109453F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739730" y="6259262"/>
                  <a:ext cx="90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3A44CD6-B0CC-5907-EFE1-1941C5F0D38D}"/>
                    </a:ext>
                  </a:extLst>
                </p14:cNvPr>
                <p14:cNvContentPartPr/>
                <p14:nvPr/>
              </p14:nvContentPartPr>
              <p14:xfrm>
                <a:off x="5742970" y="6300302"/>
                <a:ext cx="195120" cy="164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3A44CD6-B0CC-5907-EFE1-1941C5F0D38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724970" y="6282662"/>
                  <a:ext cx="230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F23FD30-BA8E-B1B4-AFBC-DDA58D75B6A5}"/>
                    </a:ext>
                  </a:extLst>
                </p14:cNvPr>
                <p14:cNvContentPartPr/>
                <p14:nvPr/>
              </p14:nvContentPartPr>
              <p14:xfrm>
                <a:off x="6100090" y="6185822"/>
                <a:ext cx="226440" cy="156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F23FD30-BA8E-B1B4-AFBC-DDA58D75B6A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082090" y="6168182"/>
                  <a:ext cx="262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004429E-5BB3-E4B6-CEF8-168D4FAD80DD}"/>
                    </a:ext>
                  </a:extLst>
                </p14:cNvPr>
                <p14:cNvContentPartPr/>
                <p14:nvPr/>
              </p14:nvContentPartPr>
              <p14:xfrm>
                <a:off x="6253450" y="5974502"/>
                <a:ext cx="127080" cy="167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004429E-5BB3-E4B6-CEF8-168D4FAD80D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35810" y="5956502"/>
                  <a:ext cx="16272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2BA1C9FE-E6A7-C4A1-E59E-1CC10B1A2DEF}"/>
                  </a:ext>
                </a:extLst>
              </p14:cNvPr>
              <p14:cNvContentPartPr/>
              <p14:nvPr/>
            </p14:nvContentPartPr>
            <p14:xfrm>
              <a:off x="5739370" y="5911502"/>
              <a:ext cx="99360" cy="12240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2BA1C9FE-E6A7-C4A1-E59E-1CC10B1A2DEF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721370" y="5893502"/>
                <a:ext cx="1350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3985321-C7C8-E4E2-3170-E0C6DD36B1A5}"/>
                  </a:ext>
                </a:extLst>
              </p14:cNvPr>
              <p14:cNvContentPartPr/>
              <p14:nvPr/>
            </p14:nvContentPartPr>
            <p14:xfrm>
              <a:off x="7162090" y="6014822"/>
              <a:ext cx="132840" cy="3556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3985321-C7C8-E4E2-3170-E0C6DD36B1A5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144090" y="5996822"/>
                <a:ext cx="168480" cy="3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3A73D81-69CC-A638-DF7D-26EB938C7878}"/>
              </a:ext>
            </a:extLst>
          </p:cNvPr>
          <p:cNvGrpSpPr/>
          <p:nvPr/>
        </p:nvGrpSpPr>
        <p:grpSpPr>
          <a:xfrm>
            <a:off x="7338490" y="6024902"/>
            <a:ext cx="828720" cy="372600"/>
            <a:chOff x="7338490" y="6024902"/>
            <a:chExt cx="82872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5595618-8C92-5561-5F7E-4954C61F9EC0}"/>
                    </a:ext>
                  </a:extLst>
                </p14:cNvPr>
                <p14:cNvContentPartPr/>
                <p14:nvPr/>
              </p14:nvContentPartPr>
              <p14:xfrm>
                <a:off x="7338490" y="6058742"/>
                <a:ext cx="828720" cy="338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5595618-8C92-5561-5F7E-4954C61F9EC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320490" y="6040742"/>
                  <a:ext cx="8643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3E06886-13A0-C9A1-F652-2759E0CDC2F7}"/>
                    </a:ext>
                  </a:extLst>
                </p14:cNvPr>
                <p14:cNvContentPartPr/>
                <p14:nvPr/>
              </p14:nvContentPartPr>
              <p14:xfrm>
                <a:off x="7574650" y="6024902"/>
                <a:ext cx="42120" cy="21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3E06886-13A0-C9A1-F652-2759E0CDC2F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57010" y="6007262"/>
                  <a:ext cx="7776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6EF0E8B0-0F53-E85B-822C-98578D88D945}"/>
              </a:ext>
            </a:extLst>
          </p:cNvPr>
          <p:cNvGrpSpPr/>
          <p:nvPr/>
        </p:nvGrpSpPr>
        <p:grpSpPr>
          <a:xfrm>
            <a:off x="8369170" y="6181142"/>
            <a:ext cx="1669320" cy="228240"/>
            <a:chOff x="8369170" y="6181142"/>
            <a:chExt cx="166932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2E713EC-19FB-C5E1-8525-62A6C46CA8AE}"/>
                    </a:ext>
                  </a:extLst>
                </p14:cNvPr>
                <p14:cNvContentPartPr/>
                <p14:nvPr/>
              </p14:nvContentPartPr>
              <p14:xfrm>
                <a:off x="8369170" y="6181142"/>
                <a:ext cx="1081440" cy="198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2E713EC-19FB-C5E1-8525-62A6C46CA8A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51170" y="6163502"/>
                  <a:ext cx="1117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859A1E5-622D-6E3D-0BCE-292C5AFEF583}"/>
                    </a:ext>
                  </a:extLst>
                </p14:cNvPr>
                <p14:cNvContentPartPr/>
                <p14:nvPr/>
              </p14:nvContentPartPr>
              <p14:xfrm>
                <a:off x="9592810" y="6211742"/>
                <a:ext cx="445680" cy="197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859A1E5-622D-6E3D-0BCE-292C5AFEF58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575170" y="6193742"/>
                  <a:ext cx="48132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2C3D5AFF-FFC4-2314-81E5-85DBF53FF0C6}"/>
                  </a:ext>
                </a:extLst>
              </p14:cNvPr>
              <p14:cNvContentPartPr/>
              <p14:nvPr/>
            </p14:nvContentPartPr>
            <p14:xfrm>
              <a:off x="10168810" y="5963702"/>
              <a:ext cx="1288800" cy="4388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2C3D5AFF-FFC4-2314-81E5-85DBF53FF0C6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0150810" y="5945702"/>
                <a:ext cx="132444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67D154D7-1192-387F-0644-82A57772C66A}"/>
                  </a:ext>
                </a:extLst>
              </p14:cNvPr>
              <p14:cNvContentPartPr/>
              <p14:nvPr/>
            </p14:nvContentPartPr>
            <p14:xfrm>
              <a:off x="7197370" y="6600542"/>
              <a:ext cx="1173960" cy="1386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67D154D7-1192-387F-0644-82A57772C66A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7179730" y="6582902"/>
                <a:ext cx="1209600" cy="1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834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AB2490-BC15-BAC1-7DF0-8C380491C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93" y="0"/>
            <a:ext cx="8419717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BEA3BE-4268-38DF-6681-08DE61587DBE}"/>
              </a:ext>
            </a:extLst>
          </p:cNvPr>
          <p:cNvSpPr txBox="1"/>
          <p:nvPr/>
        </p:nvSpPr>
        <p:spPr>
          <a:xfrm>
            <a:off x="147668" y="528194"/>
            <a:ext cx="3475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Neutrinos are also required to conserve linear and angular momentum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0BE5B9-8BD6-F19B-F782-00E5AC507749}"/>
              </a:ext>
            </a:extLst>
          </p:cNvPr>
          <p:cNvGrpSpPr/>
          <p:nvPr/>
        </p:nvGrpSpPr>
        <p:grpSpPr>
          <a:xfrm>
            <a:off x="196090" y="2335622"/>
            <a:ext cx="445320" cy="304920"/>
            <a:chOff x="196090" y="2335622"/>
            <a:chExt cx="44532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AA9E9D-21F5-C61B-3BA6-896997F5098E}"/>
                    </a:ext>
                  </a:extLst>
                </p14:cNvPr>
                <p14:cNvContentPartPr/>
                <p14:nvPr/>
              </p14:nvContentPartPr>
              <p14:xfrm>
                <a:off x="196090" y="2335622"/>
                <a:ext cx="237960" cy="209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AA9E9D-21F5-C61B-3BA6-896997F5098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8090" y="2317982"/>
                  <a:ext cx="273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943A33-EC86-1941-073E-90906D8D0E8C}"/>
                    </a:ext>
                  </a:extLst>
                </p14:cNvPr>
                <p14:cNvContentPartPr/>
                <p14:nvPr/>
              </p14:nvContentPartPr>
              <p14:xfrm>
                <a:off x="462850" y="2541902"/>
                <a:ext cx="178560" cy="9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943A33-EC86-1941-073E-90906D8D0E8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4850" y="2523902"/>
                  <a:ext cx="21420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8881E5-D038-BDAC-1BB4-CBCE4DB0359E}"/>
              </a:ext>
            </a:extLst>
          </p:cNvPr>
          <p:cNvGrpSpPr/>
          <p:nvPr/>
        </p:nvGrpSpPr>
        <p:grpSpPr>
          <a:xfrm>
            <a:off x="866050" y="2302142"/>
            <a:ext cx="523800" cy="241560"/>
            <a:chOff x="866050" y="2302142"/>
            <a:chExt cx="52380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EA76C4E-2E61-7721-CDEE-76A0A657F12B}"/>
                    </a:ext>
                  </a:extLst>
                </p14:cNvPr>
                <p14:cNvContentPartPr/>
                <p14:nvPr/>
              </p14:nvContentPartPr>
              <p14:xfrm>
                <a:off x="866050" y="2325542"/>
                <a:ext cx="131400" cy="66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EA76C4E-2E61-7721-CDEE-76A0A657F1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8050" y="2307902"/>
                  <a:ext cx="167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4C00E08-8262-4C85-3281-9F59217585A2}"/>
                    </a:ext>
                  </a:extLst>
                </p14:cNvPr>
                <p14:cNvContentPartPr/>
                <p14:nvPr/>
              </p14:nvContentPartPr>
              <p14:xfrm>
                <a:off x="890170" y="2461622"/>
                <a:ext cx="113760" cy="7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4C00E08-8262-4C85-3281-9F59217585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2530" y="2443982"/>
                  <a:ext cx="149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A08A92E-3F57-8348-7DD0-429672D96880}"/>
                    </a:ext>
                  </a:extLst>
                </p14:cNvPr>
                <p14:cNvContentPartPr/>
                <p14:nvPr/>
              </p14:nvContentPartPr>
              <p14:xfrm>
                <a:off x="1148650" y="2302142"/>
                <a:ext cx="241200" cy="241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A08A92E-3F57-8348-7DD0-429672D9688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30650" y="2284142"/>
                  <a:ext cx="27684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5C8C28-D4CC-60C8-FFCC-659145BAA1E6}"/>
              </a:ext>
            </a:extLst>
          </p:cNvPr>
          <p:cNvGrpSpPr/>
          <p:nvPr/>
        </p:nvGrpSpPr>
        <p:grpSpPr>
          <a:xfrm>
            <a:off x="224890" y="2996222"/>
            <a:ext cx="419040" cy="439560"/>
            <a:chOff x="224890" y="2996222"/>
            <a:chExt cx="41904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A642D73-FFEC-ACEA-EF44-D0F16C7F73AC}"/>
                    </a:ext>
                  </a:extLst>
                </p14:cNvPr>
                <p14:cNvContentPartPr/>
                <p14:nvPr/>
              </p14:nvContentPartPr>
              <p14:xfrm>
                <a:off x="224890" y="2996222"/>
                <a:ext cx="188280" cy="428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A642D73-FFEC-ACEA-EF44-D0F16C7F73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6890" y="2978582"/>
                  <a:ext cx="2239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2AA0A0E-1134-E0A9-7821-132B5D82E40D}"/>
                    </a:ext>
                  </a:extLst>
                </p14:cNvPr>
                <p14:cNvContentPartPr/>
                <p14:nvPr/>
              </p14:nvContentPartPr>
              <p14:xfrm>
                <a:off x="480490" y="3310142"/>
                <a:ext cx="163440" cy="125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2AA0A0E-1134-E0A9-7821-132B5D82E40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2850" y="3292142"/>
                  <a:ext cx="19908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D0286C-F562-A5DA-55BC-BFC1443A95E7}"/>
              </a:ext>
            </a:extLst>
          </p:cNvPr>
          <p:cNvGrpSpPr/>
          <p:nvPr/>
        </p:nvGrpSpPr>
        <p:grpSpPr>
          <a:xfrm>
            <a:off x="907450" y="3028982"/>
            <a:ext cx="517320" cy="274320"/>
            <a:chOff x="907450" y="3028982"/>
            <a:chExt cx="5173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79A786-2A1C-F410-D351-171DB7A73A8C}"/>
                    </a:ext>
                  </a:extLst>
                </p14:cNvPr>
                <p14:cNvContentPartPr/>
                <p14:nvPr/>
              </p14:nvContentPartPr>
              <p14:xfrm>
                <a:off x="907450" y="3062822"/>
                <a:ext cx="120240" cy="59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79A786-2A1C-F410-D351-171DB7A73A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9450" y="3044822"/>
                  <a:ext cx="155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AC476C-A82D-BD4B-30C9-036B39B8CE56}"/>
                    </a:ext>
                  </a:extLst>
                </p14:cNvPr>
                <p14:cNvContentPartPr/>
                <p14:nvPr/>
              </p14:nvContentPartPr>
              <p14:xfrm>
                <a:off x="925450" y="3194942"/>
                <a:ext cx="123840" cy="50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AC476C-A82D-BD4B-30C9-036B39B8CE5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7450" y="3176942"/>
                  <a:ext cx="159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2FE7387-89BC-E793-BB9A-332FCBBA3379}"/>
                    </a:ext>
                  </a:extLst>
                </p14:cNvPr>
                <p14:cNvContentPartPr/>
                <p14:nvPr/>
              </p14:nvContentPartPr>
              <p14:xfrm>
                <a:off x="1191130" y="3028982"/>
                <a:ext cx="233640" cy="274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2FE7387-89BC-E793-BB9A-332FCBBA33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73490" y="3011342"/>
                  <a:ext cx="269280" cy="30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4E29B95-18FD-B677-AE6B-1B7619AA6B03}"/>
                  </a:ext>
                </a:extLst>
              </p14:cNvPr>
              <p14:cNvContentPartPr/>
              <p14:nvPr/>
            </p14:nvContentPartPr>
            <p14:xfrm>
              <a:off x="370330" y="3959222"/>
              <a:ext cx="128160" cy="230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4E29B95-18FD-B677-AE6B-1B7619AA6B0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2330" y="3941582"/>
                <a:ext cx="163800" cy="26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8E2EEAD-1FD6-1E41-5CE6-13D292060FB0}"/>
              </a:ext>
            </a:extLst>
          </p:cNvPr>
          <p:cNvGrpSpPr/>
          <p:nvPr/>
        </p:nvGrpSpPr>
        <p:grpSpPr>
          <a:xfrm>
            <a:off x="861010" y="3777422"/>
            <a:ext cx="614880" cy="573480"/>
            <a:chOff x="861010" y="3777422"/>
            <a:chExt cx="61488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B3FBA5C-AFD2-9760-DCAE-7DC370019FD9}"/>
                    </a:ext>
                  </a:extLst>
                </p14:cNvPr>
                <p14:cNvContentPartPr/>
                <p14:nvPr/>
              </p14:nvContentPartPr>
              <p14:xfrm>
                <a:off x="861010" y="4000262"/>
                <a:ext cx="141120" cy="20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B3FBA5C-AFD2-9760-DCAE-7DC370019F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3370" y="3982622"/>
                  <a:ext cx="176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F3C25A-BDA8-2111-5085-953C2AE8BFB4}"/>
                    </a:ext>
                  </a:extLst>
                </p14:cNvPr>
                <p14:cNvContentPartPr/>
                <p14:nvPr/>
              </p14:nvContentPartPr>
              <p14:xfrm>
                <a:off x="870010" y="4071182"/>
                <a:ext cx="156240" cy="38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F3C25A-BDA8-2111-5085-953C2AE8BF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2370" y="4053182"/>
                  <a:ext cx="191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6C8AE25-CAC0-BA9F-A37A-AC4F05E19143}"/>
                    </a:ext>
                  </a:extLst>
                </p14:cNvPr>
                <p14:cNvContentPartPr/>
                <p14:nvPr/>
              </p14:nvContentPartPr>
              <p14:xfrm>
                <a:off x="1309210" y="3777422"/>
                <a:ext cx="33120" cy="226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6C8AE25-CAC0-BA9F-A37A-AC4F05E1914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91210" y="3759782"/>
                  <a:ext cx="68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04C570-F5F7-0363-5031-3498268BC5F8}"/>
                    </a:ext>
                  </a:extLst>
                </p14:cNvPr>
                <p14:cNvContentPartPr/>
                <p14:nvPr/>
              </p14:nvContentPartPr>
              <p14:xfrm>
                <a:off x="1180690" y="4055702"/>
                <a:ext cx="295200" cy="21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04C570-F5F7-0363-5031-3498268BC5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63050" y="4037702"/>
                  <a:ext cx="330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D393307-3BB8-C443-3389-CA212D7C1C06}"/>
                    </a:ext>
                  </a:extLst>
                </p14:cNvPr>
                <p14:cNvContentPartPr/>
                <p14:nvPr/>
              </p14:nvContentPartPr>
              <p14:xfrm>
                <a:off x="1248010" y="4179902"/>
                <a:ext cx="184680" cy="171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D393307-3BB8-C443-3389-CA212D7C1C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30010" y="4161902"/>
                  <a:ext cx="22032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A6B7A8-4C68-3535-7495-8977DE3AB105}"/>
                  </a:ext>
                </a:extLst>
              </p14:cNvPr>
              <p14:cNvContentPartPr/>
              <p14:nvPr/>
            </p14:nvContentPartPr>
            <p14:xfrm>
              <a:off x="290770" y="4772462"/>
              <a:ext cx="330840" cy="244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A6B7A8-4C68-3535-7495-8977DE3AB1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3130" y="4754822"/>
                <a:ext cx="36648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8F5163F-59E7-C73E-9327-A94B64509E22}"/>
              </a:ext>
            </a:extLst>
          </p:cNvPr>
          <p:cNvGrpSpPr/>
          <p:nvPr/>
        </p:nvGrpSpPr>
        <p:grpSpPr>
          <a:xfrm>
            <a:off x="837970" y="4740782"/>
            <a:ext cx="518040" cy="307440"/>
            <a:chOff x="837970" y="4740782"/>
            <a:chExt cx="51804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79A642-32CB-8FBF-2130-331CFE27ACC1}"/>
                    </a:ext>
                  </a:extLst>
                </p14:cNvPr>
                <p14:cNvContentPartPr/>
                <p14:nvPr/>
              </p14:nvContentPartPr>
              <p14:xfrm>
                <a:off x="837970" y="4858142"/>
                <a:ext cx="122040" cy="40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79A642-32CB-8FBF-2130-331CFE27AC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0330" y="4840502"/>
                  <a:ext cx="157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0127DC7-44FA-FEDD-95AF-1992D8ACB89D}"/>
                    </a:ext>
                  </a:extLst>
                </p14:cNvPr>
                <p14:cNvContentPartPr/>
                <p14:nvPr/>
              </p14:nvContentPartPr>
              <p14:xfrm>
                <a:off x="859210" y="4953182"/>
                <a:ext cx="112320" cy="18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0127DC7-44FA-FEDD-95AF-1992D8ACB89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1570" y="4935542"/>
                  <a:ext cx="147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657B0CC-926B-119C-1510-BC23DDED5FF7}"/>
                    </a:ext>
                  </a:extLst>
                </p14:cNvPr>
                <p14:cNvContentPartPr/>
                <p14:nvPr/>
              </p14:nvContentPartPr>
              <p14:xfrm>
                <a:off x="1194370" y="4740782"/>
                <a:ext cx="23040" cy="307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657B0CC-926B-119C-1510-BC23DDED5FF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76370" y="4722782"/>
                  <a:ext cx="586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8E9154C-7930-AF2C-07B2-ED59D0CD3D9C}"/>
                    </a:ext>
                  </a:extLst>
                </p14:cNvPr>
                <p14:cNvContentPartPr/>
                <p14:nvPr/>
              </p14:nvContentPartPr>
              <p14:xfrm>
                <a:off x="1092490" y="4747622"/>
                <a:ext cx="263520" cy="1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8E9154C-7930-AF2C-07B2-ED59D0CD3D9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4850" y="4729622"/>
                  <a:ext cx="2991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DC4D88-E773-E00E-538F-FB18816BFBDA}"/>
              </a:ext>
            </a:extLst>
          </p:cNvPr>
          <p:cNvGrpSpPr/>
          <p:nvPr/>
        </p:nvGrpSpPr>
        <p:grpSpPr>
          <a:xfrm>
            <a:off x="1597570" y="4756262"/>
            <a:ext cx="711000" cy="346320"/>
            <a:chOff x="1597570" y="4756262"/>
            <a:chExt cx="71100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3BA5093-F7B5-846E-2F81-ED8CB62725EA}"/>
                    </a:ext>
                  </a:extLst>
                </p14:cNvPr>
                <p14:cNvContentPartPr/>
                <p14:nvPr/>
              </p14:nvContentPartPr>
              <p14:xfrm>
                <a:off x="1606930" y="4843742"/>
                <a:ext cx="169200" cy="56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3BA5093-F7B5-846E-2F81-ED8CB62725E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88930" y="4825742"/>
                  <a:ext cx="204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BB6CC7E-DD91-E636-6268-620FB0533770}"/>
                    </a:ext>
                  </a:extLst>
                </p14:cNvPr>
                <p14:cNvContentPartPr/>
                <p14:nvPr/>
              </p14:nvContentPartPr>
              <p14:xfrm>
                <a:off x="1597570" y="4969382"/>
                <a:ext cx="179280" cy="10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BB6CC7E-DD91-E636-6268-620FB053377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79570" y="4951382"/>
                  <a:ext cx="214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66D0D23-5760-E031-E71E-11E0959580D4}"/>
                    </a:ext>
                  </a:extLst>
                </p14:cNvPr>
                <p14:cNvContentPartPr/>
                <p14:nvPr/>
              </p14:nvContentPartPr>
              <p14:xfrm>
                <a:off x="1920850" y="4801982"/>
                <a:ext cx="16200" cy="300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66D0D23-5760-E031-E71E-11E0959580D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03210" y="4783982"/>
                  <a:ext cx="518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5C14D98-D3A5-D122-8783-591224F665BD}"/>
                    </a:ext>
                  </a:extLst>
                </p14:cNvPr>
                <p14:cNvContentPartPr/>
                <p14:nvPr/>
              </p14:nvContentPartPr>
              <p14:xfrm>
                <a:off x="1905370" y="4765982"/>
                <a:ext cx="136800" cy="149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5C14D98-D3A5-D122-8783-591224F665B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87730" y="4748342"/>
                  <a:ext cx="172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F1A198-DDBC-2307-B5FF-18B8921ADDBE}"/>
                    </a:ext>
                  </a:extLst>
                </p14:cNvPr>
                <p14:cNvContentPartPr/>
                <p14:nvPr/>
              </p14:nvContentPartPr>
              <p14:xfrm>
                <a:off x="2131810" y="4756262"/>
                <a:ext cx="176760" cy="191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F1A198-DDBC-2307-B5FF-18B8921ADDB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13810" y="4738262"/>
                  <a:ext cx="2124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306EB0-37F7-0DA0-305B-62FD80AFA75E}"/>
              </a:ext>
            </a:extLst>
          </p:cNvPr>
          <p:cNvGrpSpPr/>
          <p:nvPr/>
        </p:nvGrpSpPr>
        <p:grpSpPr>
          <a:xfrm>
            <a:off x="160810" y="5398142"/>
            <a:ext cx="2250000" cy="356400"/>
            <a:chOff x="160810" y="5398142"/>
            <a:chExt cx="225000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217057-37A0-70DF-88EF-C9411E62DBC9}"/>
                    </a:ext>
                  </a:extLst>
                </p14:cNvPr>
                <p14:cNvContentPartPr/>
                <p14:nvPr/>
              </p14:nvContentPartPr>
              <p14:xfrm>
                <a:off x="160810" y="5453582"/>
                <a:ext cx="657000" cy="27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217057-37A0-70DF-88EF-C9411E62DBC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3170" y="5435942"/>
                  <a:ext cx="692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BFC4199-43CB-2439-0D8C-7C8BCEFFC36B}"/>
                    </a:ext>
                  </a:extLst>
                </p14:cNvPr>
                <p14:cNvContentPartPr/>
                <p14:nvPr/>
              </p14:nvContentPartPr>
              <p14:xfrm>
                <a:off x="513250" y="5501102"/>
                <a:ext cx="201240" cy="50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BFC4199-43CB-2439-0D8C-7C8BCEFFC36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5250" y="5483102"/>
                  <a:ext cx="236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E9E8266-4C6B-9CB4-B5D1-5960D40746D4}"/>
                    </a:ext>
                  </a:extLst>
                </p14:cNvPr>
                <p14:cNvContentPartPr/>
                <p14:nvPr/>
              </p14:nvContentPartPr>
              <p14:xfrm>
                <a:off x="849850" y="5398142"/>
                <a:ext cx="1560960" cy="356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E9E8266-4C6B-9CB4-B5D1-5960D40746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1850" y="5380502"/>
                  <a:ext cx="1596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E5DA823-DCF5-B87E-001C-E3637CC725F3}"/>
                    </a:ext>
                  </a:extLst>
                </p14:cNvPr>
                <p14:cNvContentPartPr/>
                <p14:nvPr/>
              </p14:nvContentPartPr>
              <p14:xfrm>
                <a:off x="1867930" y="5492822"/>
                <a:ext cx="6840" cy="4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E5DA823-DCF5-B87E-001C-E3637CC725F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49930" y="5474822"/>
                  <a:ext cx="42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1102EFF-E59D-1BDD-C897-E8EA6849AA0E}"/>
                    </a:ext>
                  </a:extLst>
                </p14:cNvPr>
                <p14:cNvContentPartPr/>
                <p14:nvPr/>
              </p14:nvContentPartPr>
              <p14:xfrm>
                <a:off x="1372570" y="5479502"/>
                <a:ext cx="366480" cy="3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1102EFF-E59D-1BDD-C897-E8EA6849AA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54570" y="5461862"/>
                  <a:ext cx="40212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C4E35DD-6DAC-5FA4-F08F-7068E74C3A6A}"/>
              </a:ext>
            </a:extLst>
          </p:cNvPr>
          <p:cNvGrpSpPr/>
          <p:nvPr/>
        </p:nvGrpSpPr>
        <p:grpSpPr>
          <a:xfrm>
            <a:off x="139210" y="5780822"/>
            <a:ext cx="803160" cy="339120"/>
            <a:chOff x="139210" y="5780822"/>
            <a:chExt cx="80316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810DC4-5B87-89A8-E151-0AF8D8C533BF}"/>
                    </a:ext>
                  </a:extLst>
                </p14:cNvPr>
                <p14:cNvContentPartPr/>
                <p14:nvPr/>
              </p14:nvContentPartPr>
              <p14:xfrm>
                <a:off x="139210" y="5780822"/>
                <a:ext cx="803160" cy="339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810DC4-5B87-89A8-E151-0AF8D8C533B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1570" y="5763182"/>
                  <a:ext cx="8388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8613E8B-2528-E028-1846-FFDB3A90857A}"/>
                    </a:ext>
                  </a:extLst>
                </p14:cNvPr>
                <p14:cNvContentPartPr/>
                <p14:nvPr/>
              </p14:nvContentPartPr>
              <p14:xfrm>
                <a:off x="550330" y="5872622"/>
                <a:ext cx="160560" cy="3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8613E8B-2528-E028-1846-FFDB3A9085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2690" y="5854622"/>
                  <a:ext cx="196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9E1FBF3-7C75-9AB3-3852-E19C40B2BE4E}"/>
                    </a:ext>
                  </a:extLst>
                </p14:cNvPr>
                <p14:cNvContentPartPr/>
                <p14:nvPr/>
              </p14:nvContentPartPr>
              <p14:xfrm>
                <a:off x="437290" y="5836622"/>
                <a:ext cx="27720" cy="38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9E1FBF3-7C75-9AB3-3852-E19C40B2BE4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9290" y="5818982"/>
                  <a:ext cx="633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0DD007B-B86A-E70F-06E6-F9D961697343}"/>
              </a:ext>
            </a:extLst>
          </p:cNvPr>
          <p:cNvGrpSpPr/>
          <p:nvPr/>
        </p:nvGrpSpPr>
        <p:grpSpPr>
          <a:xfrm>
            <a:off x="1142890" y="5915462"/>
            <a:ext cx="453240" cy="269640"/>
            <a:chOff x="1142890" y="5915462"/>
            <a:chExt cx="45324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88FE62-0673-643C-8289-9BE8D1E9DBFB}"/>
                    </a:ext>
                  </a:extLst>
                </p14:cNvPr>
                <p14:cNvContentPartPr/>
                <p14:nvPr/>
              </p14:nvContentPartPr>
              <p14:xfrm>
                <a:off x="1142890" y="5921942"/>
                <a:ext cx="194040" cy="263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88FE62-0673-643C-8289-9BE8D1E9DBF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4890" y="5903942"/>
                  <a:ext cx="2296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8EFEED6-45C0-D646-EDD8-52F3A1014332}"/>
                    </a:ext>
                  </a:extLst>
                </p14:cNvPr>
                <p14:cNvContentPartPr/>
                <p14:nvPr/>
              </p14:nvContentPartPr>
              <p14:xfrm>
                <a:off x="1427650" y="5915462"/>
                <a:ext cx="168480" cy="15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8EFEED6-45C0-D646-EDD8-52F3A101433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09650" y="5897822"/>
                  <a:ext cx="20412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6AC9CB0-722E-484F-2959-A31015EC2E83}"/>
                  </a:ext>
                </a:extLst>
              </p14:cNvPr>
              <p14:cNvContentPartPr/>
              <p14:nvPr/>
            </p14:nvContentPartPr>
            <p14:xfrm>
              <a:off x="1802410" y="5818262"/>
              <a:ext cx="999360" cy="534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6AC9CB0-722E-484F-2959-A31015EC2E8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784410" y="5800262"/>
                <a:ext cx="103500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71FCB87-E255-41B4-C77B-C90812F384DD}"/>
                  </a:ext>
                </a:extLst>
              </p14:cNvPr>
              <p14:cNvContentPartPr/>
              <p14:nvPr/>
            </p14:nvContentPartPr>
            <p14:xfrm>
              <a:off x="3405490" y="6254582"/>
              <a:ext cx="21240" cy="27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71FCB87-E255-41B4-C77B-C90812F384D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87490" y="6236942"/>
                <a:ext cx="5688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05CF84A2-E0C9-1AA3-24A2-7D101B8370C5}"/>
              </a:ext>
            </a:extLst>
          </p:cNvPr>
          <p:cNvGrpSpPr/>
          <p:nvPr/>
        </p:nvGrpSpPr>
        <p:grpSpPr>
          <a:xfrm>
            <a:off x="2618890" y="5420462"/>
            <a:ext cx="243360" cy="276840"/>
            <a:chOff x="2618890" y="5420462"/>
            <a:chExt cx="2433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9D8708B-383C-CE90-C77D-582E7D91DD43}"/>
                    </a:ext>
                  </a:extLst>
                </p14:cNvPr>
                <p14:cNvContentPartPr/>
                <p14:nvPr/>
              </p14:nvContentPartPr>
              <p14:xfrm>
                <a:off x="2618890" y="5512622"/>
                <a:ext cx="228240" cy="184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9D8708B-383C-CE90-C77D-582E7D91DD4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01250" y="5494622"/>
                  <a:ext cx="263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C240725-0074-A368-F453-F18722D0A39F}"/>
                    </a:ext>
                  </a:extLst>
                </p14:cNvPr>
                <p14:cNvContentPartPr/>
                <p14:nvPr/>
              </p14:nvContentPartPr>
              <p14:xfrm>
                <a:off x="2650210" y="5420462"/>
                <a:ext cx="212040" cy="6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C240725-0074-A368-F453-F18722D0A39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32210" y="5402462"/>
                  <a:ext cx="2476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C5C1B60-B583-15C4-137A-4CFB830C7328}"/>
                  </a:ext>
                </a:extLst>
              </p14:cNvPr>
              <p14:cNvContentPartPr/>
              <p14:nvPr/>
            </p14:nvContentPartPr>
            <p14:xfrm>
              <a:off x="3128650" y="5536022"/>
              <a:ext cx="597960" cy="371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C5C1B60-B583-15C4-137A-4CFB830C732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10650" y="5518022"/>
                <a:ext cx="6336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361FE8-B417-687A-3550-3942888A05C7}"/>
                  </a:ext>
                </a:extLst>
              </p14:cNvPr>
              <p14:cNvContentPartPr/>
              <p14:nvPr/>
            </p14:nvContentPartPr>
            <p14:xfrm>
              <a:off x="179890" y="6499382"/>
              <a:ext cx="3240" cy="7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361FE8-B417-687A-3550-3942888A05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62250" y="6481382"/>
                <a:ext cx="3888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31BFD243-6821-F825-3F37-3B188091C89B}"/>
              </a:ext>
            </a:extLst>
          </p:cNvPr>
          <p:cNvGrpSpPr/>
          <p:nvPr/>
        </p:nvGrpSpPr>
        <p:grpSpPr>
          <a:xfrm>
            <a:off x="155050" y="6201662"/>
            <a:ext cx="1392480" cy="317160"/>
            <a:chOff x="155050" y="6201662"/>
            <a:chExt cx="139248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C55BD66-2AA3-D1C1-ABCC-A5AB4B28331A}"/>
                    </a:ext>
                  </a:extLst>
                </p14:cNvPr>
                <p14:cNvContentPartPr/>
                <p14:nvPr/>
              </p14:nvContentPartPr>
              <p14:xfrm>
                <a:off x="155050" y="6201662"/>
                <a:ext cx="1392480" cy="317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C55BD66-2AA3-D1C1-ABCC-A5AB4B28331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7410" y="6184022"/>
                  <a:ext cx="14281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A4B1A7B-F967-9778-5497-C0D3948B0F5B}"/>
                    </a:ext>
                  </a:extLst>
                </p14:cNvPr>
                <p14:cNvContentPartPr/>
                <p14:nvPr/>
              </p14:nvContentPartPr>
              <p14:xfrm>
                <a:off x="1093930" y="6324062"/>
                <a:ext cx="39240" cy="25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A4B1A7B-F967-9778-5497-C0D3948B0F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5930" y="6306422"/>
                  <a:ext cx="74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67E582B-A5F3-3B91-8011-142DEC58C3CD}"/>
                    </a:ext>
                  </a:extLst>
                </p14:cNvPr>
                <p14:cNvContentPartPr/>
                <p14:nvPr/>
              </p14:nvContentPartPr>
              <p14:xfrm>
                <a:off x="646450" y="6260702"/>
                <a:ext cx="371880" cy="110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67E582B-A5F3-3B91-8011-142DEC58C3C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8810" y="6243062"/>
                  <a:ext cx="40752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0CBE264-2051-7BFC-5BCE-6FEC96568D73}"/>
              </a:ext>
            </a:extLst>
          </p:cNvPr>
          <p:cNvGrpSpPr/>
          <p:nvPr/>
        </p:nvGrpSpPr>
        <p:grpSpPr>
          <a:xfrm>
            <a:off x="2585050" y="6197342"/>
            <a:ext cx="557280" cy="485280"/>
            <a:chOff x="2585050" y="6197342"/>
            <a:chExt cx="55728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EB51CC1-49CA-37B5-F537-0F0D6237BBAB}"/>
                    </a:ext>
                  </a:extLst>
                </p14:cNvPr>
                <p14:cNvContentPartPr/>
                <p14:nvPr/>
              </p14:nvContentPartPr>
              <p14:xfrm>
                <a:off x="2585050" y="6317222"/>
                <a:ext cx="287280" cy="365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EB51CC1-49CA-37B5-F537-0F0D6237BBA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67050" y="6299222"/>
                  <a:ext cx="3229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76046C-1CC6-4FCD-1918-637CFFB3726F}"/>
                    </a:ext>
                  </a:extLst>
                </p14:cNvPr>
                <p14:cNvContentPartPr/>
                <p14:nvPr/>
              </p14:nvContentPartPr>
              <p14:xfrm>
                <a:off x="3020290" y="6197342"/>
                <a:ext cx="25920" cy="214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76046C-1CC6-4FCD-1918-637CFFB3726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02290" y="6179342"/>
                  <a:ext cx="61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0A7115D-6555-F8FD-F772-E84A2E281077}"/>
                    </a:ext>
                  </a:extLst>
                </p14:cNvPr>
                <p14:cNvContentPartPr/>
                <p14:nvPr/>
              </p14:nvContentPartPr>
              <p14:xfrm>
                <a:off x="2910130" y="6296702"/>
                <a:ext cx="232200" cy="41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0A7115D-6555-F8FD-F772-E84A2E28107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92130" y="6278702"/>
                  <a:ext cx="2678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AB177CD-30C2-A068-D304-FE955365BBBC}"/>
              </a:ext>
            </a:extLst>
          </p:cNvPr>
          <p:cNvGrpSpPr/>
          <p:nvPr/>
        </p:nvGrpSpPr>
        <p:grpSpPr>
          <a:xfrm>
            <a:off x="1668490" y="6360062"/>
            <a:ext cx="774360" cy="248040"/>
            <a:chOff x="1668490" y="6360062"/>
            <a:chExt cx="77436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601EE0A-5E3B-CE7B-B442-F3F9164AA480}"/>
                    </a:ext>
                  </a:extLst>
                </p14:cNvPr>
                <p14:cNvContentPartPr/>
                <p14:nvPr/>
              </p14:nvContentPartPr>
              <p14:xfrm>
                <a:off x="1668490" y="6394262"/>
                <a:ext cx="230760" cy="170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601EE0A-5E3B-CE7B-B442-F3F9164AA48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50850" y="6376622"/>
                  <a:ext cx="266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E1CB2D9-7D43-C2D3-E6A4-023A2564D297}"/>
                    </a:ext>
                  </a:extLst>
                </p14:cNvPr>
                <p14:cNvContentPartPr/>
                <p14:nvPr/>
              </p14:nvContentPartPr>
              <p14:xfrm>
                <a:off x="2127130" y="6422342"/>
                <a:ext cx="151200" cy="172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E1CB2D9-7D43-C2D3-E6A4-023A2564D29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09490" y="6404342"/>
                  <a:ext cx="186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C2664CE-C675-7DCA-0CD0-B17FD12752E1}"/>
                    </a:ext>
                  </a:extLst>
                </p14:cNvPr>
                <p14:cNvContentPartPr/>
                <p14:nvPr/>
              </p14:nvContentPartPr>
              <p14:xfrm>
                <a:off x="2250970" y="6360062"/>
                <a:ext cx="191880" cy="248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C2664CE-C675-7DCA-0CD0-B17FD12752E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33330" y="6342062"/>
                  <a:ext cx="22752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14CAC98-5C25-56AE-7FE9-211309F6986F}"/>
              </a:ext>
            </a:extLst>
          </p:cNvPr>
          <p:cNvGrpSpPr/>
          <p:nvPr/>
        </p:nvGrpSpPr>
        <p:grpSpPr>
          <a:xfrm>
            <a:off x="4178770" y="5462222"/>
            <a:ext cx="3951360" cy="470880"/>
            <a:chOff x="4178770" y="5462222"/>
            <a:chExt cx="395136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492A976-937F-03A6-C1B0-5891146404E8}"/>
                    </a:ext>
                  </a:extLst>
                </p14:cNvPr>
                <p14:cNvContentPartPr/>
                <p14:nvPr/>
              </p14:nvContentPartPr>
              <p14:xfrm>
                <a:off x="4178770" y="5519822"/>
                <a:ext cx="97920" cy="334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492A976-937F-03A6-C1B0-5891146404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60770" y="5501822"/>
                  <a:ext cx="1335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2A05992-9A4D-A504-A7F8-3235372F5A3B}"/>
                    </a:ext>
                  </a:extLst>
                </p14:cNvPr>
                <p14:cNvContentPartPr/>
                <p14:nvPr/>
              </p14:nvContentPartPr>
              <p14:xfrm>
                <a:off x="4289290" y="5511182"/>
                <a:ext cx="123120" cy="68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2A05992-9A4D-A504-A7F8-3235372F5A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71650" y="5493542"/>
                  <a:ext cx="158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81E7DCA-D495-1A2F-1BDA-F696168B0FD0}"/>
                    </a:ext>
                  </a:extLst>
                </p14:cNvPr>
                <p14:cNvContentPartPr/>
                <p14:nvPr/>
              </p14:nvContentPartPr>
              <p14:xfrm>
                <a:off x="4276330" y="5666342"/>
                <a:ext cx="136080" cy="12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81E7DCA-D495-1A2F-1BDA-F696168B0FD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58330" y="5648342"/>
                  <a:ext cx="171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5A3FA80-0F74-D23E-FDED-C82EB6A5922C}"/>
                    </a:ext>
                  </a:extLst>
                </p14:cNvPr>
                <p14:cNvContentPartPr/>
                <p14:nvPr/>
              </p14:nvContentPartPr>
              <p14:xfrm>
                <a:off x="4444450" y="5707022"/>
                <a:ext cx="811080" cy="168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5A3FA80-0F74-D23E-FDED-C82EB6A5922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26810" y="5689382"/>
                  <a:ext cx="846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AB34A52-F02A-61A4-742C-1D40363EF584}"/>
                    </a:ext>
                  </a:extLst>
                </p14:cNvPr>
                <p14:cNvContentPartPr/>
                <p14:nvPr/>
              </p14:nvContentPartPr>
              <p14:xfrm>
                <a:off x="5148250" y="5601542"/>
                <a:ext cx="16560" cy="17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AB34A52-F02A-61A4-742C-1D40363EF58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30610" y="5583902"/>
                  <a:ext cx="52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29409FA-DFA5-2F5E-0E37-3A45DA34C937}"/>
                    </a:ext>
                  </a:extLst>
                </p14:cNvPr>
                <p14:cNvContentPartPr/>
                <p14:nvPr/>
              </p14:nvContentPartPr>
              <p14:xfrm>
                <a:off x="5378290" y="5462222"/>
                <a:ext cx="168840" cy="437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29409FA-DFA5-2F5E-0E37-3A45DA34C93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60290" y="5444582"/>
                  <a:ext cx="2044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C97198F-E659-BBF3-0C17-6F3359F9A809}"/>
                    </a:ext>
                  </a:extLst>
                </p14:cNvPr>
                <p14:cNvContentPartPr/>
                <p14:nvPr/>
              </p14:nvContentPartPr>
              <p14:xfrm>
                <a:off x="5592130" y="5608742"/>
                <a:ext cx="24120" cy="190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C97198F-E659-BBF3-0C17-6F3359F9A80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74130" y="5591102"/>
                  <a:ext cx="59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550107E-470A-1A5B-00F0-DA5C25696868}"/>
                    </a:ext>
                  </a:extLst>
                </p14:cNvPr>
                <p14:cNvContentPartPr/>
                <p14:nvPr/>
              </p14:nvContentPartPr>
              <p14:xfrm>
                <a:off x="5733970" y="5588582"/>
                <a:ext cx="139680" cy="239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550107E-470A-1A5B-00F0-DA5C2569686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15970" y="5570582"/>
                  <a:ext cx="175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C0ADC8F-FDEB-A3AF-FC3C-0944FA4EA86E}"/>
                    </a:ext>
                  </a:extLst>
                </p14:cNvPr>
                <p14:cNvContentPartPr/>
                <p14:nvPr/>
              </p14:nvContentPartPr>
              <p14:xfrm>
                <a:off x="5966530" y="5601542"/>
                <a:ext cx="129960" cy="185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C0ADC8F-FDEB-A3AF-FC3C-0944FA4EA86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48890" y="5583542"/>
                  <a:ext cx="165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1BB0022-1248-D108-05A0-C4CA5CA56BBC}"/>
                    </a:ext>
                  </a:extLst>
                </p14:cNvPr>
                <p14:cNvContentPartPr/>
                <p14:nvPr/>
              </p14:nvContentPartPr>
              <p14:xfrm>
                <a:off x="6156970" y="5628182"/>
                <a:ext cx="163800" cy="141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1BB0022-1248-D108-05A0-C4CA5CA56BB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39330" y="5610182"/>
                  <a:ext cx="199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C5E5307-D38A-3F43-78EB-4D42E65DCA33}"/>
                    </a:ext>
                  </a:extLst>
                </p14:cNvPr>
                <p14:cNvContentPartPr/>
                <p14:nvPr/>
              </p14:nvContentPartPr>
              <p14:xfrm>
                <a:off x="6311050" y="5502182"/>
                <a:ext cx="166320" cy="430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C5E5307-D38A-3F43-78EB-4D42E65DCA3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93410" y="5484542"/>
                  <a:ext cx="2019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88131F9-93A9-2A03-9AE4-74B1A013140A}"/>
                    </a:ext>
                  </a:extLst>
                </p14:cNvPr>
                <p14:cNvContentPartPr/>
                <p14:nvPr/>
              </p14:nvContentPartPr>
              <p14:xfrm>
                <a:off x="6726850" y="5489942"/>
                <a:ext cx="691200" cy="281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88131F9-93A9-2A03-9AE4-74B1A013140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08850" y="5471942"/>
                  <a:ext cx="7268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381228C-9D45-2ED1-C3A7-7DFC25834F70}"/>
                    </a:ext>
                  </a:extLst>
                </p14:cNvPr>
                <p14:cNvContentPartPr/>
                <p14:nvPr/>
              </p14:nvContentPartPr>
              <p14:xfrm>
                <a:off x="7598770" y="5514062"/>
                <a:ext cx="524520" cy="252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381228C-9D45-2ED1-C3A7-7DFC25834F7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80770" y="5496422"/>
                  <a:ext cx="560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852AD6C-6E81-C31C-278D-4F663B9205B0}"/>
                    </a:ext>
                  </a:extLst>
                </p14:cNvPr>
                <p14:cNvContentPartPr/>
                <p14:nvPr/>
              </p14:nvContentPartPr>
              <p14:xfrm>
                <a:off x="7974250" y="5575982"/>
                <a:ext cx="155880" cy="25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852AD6C-6E81-C31C-278D-4F663B9205B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56610" y="5557982"/>
                  <a:ext cx="19152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8B95C78-C4F4-8F50-1203-425808D28095}"/>
              </a:ext>
            </a:extLst>
          </p:cNvPr>
          <p:cNvGrpSpPr/>
          <p:nvPr/>
        </p:nvGrpSpPr>
        <p:grpSpPr>
          <a:xfrm>
            <a:off x="4167970" y="6098342"/>
            <a:ext cx="1946160" cy="530640"/>
            <a:chOff x="4167970" y="6098342"/>
            <a:chExt cx="194616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14E60D-69EB-FEEE-F751-65AA6DE727B9}"/>
                    </a:ext>
                  </a:extLst>
                </p14:cNvPr>
                <p14:cNvContentPartPr/>
                <p14:nvPr/>
              </p14:nvContentPartPr>
              <p14:xfrm>
                <a:off x="4167970" y="6098342"/>
                <a:ext cx="1946160" cy="530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14E60D-69EB-FEEE-F751-65AA6DE727B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50330" y="6080702"/>
                  <a:ext cx="19818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7B2F170-19D4-A137-4AE2-0FA932C8EB57}"/>
                    </a:ext>
                  </a:extLst>
                </p14:cNvPr>
                <p14:cNvContentPartPr/>
                <p14:nvPr/>
              </p14:nvContentPartPr>
              <p14:xfrm>
                <a:off x="5506090" y="6241982"/>
                <a:ext cx="29520" cy="12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7B2F170-19D4-A137-4AE2-0FA932C8EB5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488090" y="6224342"/>
                  <a:ext cx="65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0301A8-2503-B38E-AE43-8E11649A7B8C}"/>
                    </a:ext>
                  </a:extLst>
                </p14:cNvPr>
                <p14:cNvContentPartPr/>
                <p14:nvPr/>
              </p14:nvContentPartPr>
              <p14:xfrm>
                <a:off x="4506010" y="6170342"/>
                <a:ext cx="23040" cy="1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0301A8-2503-B38E-AE43-8E11649A7B8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88010" y="6152702"/>
                  <a:ext cx="58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B95E8AC-FB19-4745-C797-C82AD3F64DF0}"/>
                    </a:ext>
                  </a:extLst>
                </p14:cNvPr>
                <p14:cNvContentPartPr/>
                <p14:nvPr/>
              </p14:nvContentPartPr>
              <p14:xfrm>
                <a:off x="4650010" y="6191942"/>
                <a:ext cx="259200" cy="27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B95E8AC-FB19-4745-C797-C82AD3F64DF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32370" y="6173942"/>
                  <a:ext cx="2948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722F22-CA57-3791-BB52-4B84ECD06B52}"/>
              </a:ext>
            </a:extLst>
          </p:cNvPr>
          <p:cNvGrpSpPr/>
          <p:nvPr/>
        </p:nvGrpSpPr>
        <p:grpSpPr>
          <a:xfrm>
            <a:off x="6376570" y="5987102"/>
            <a:ext cx="4448160" cy="435600"/>
            <a:chOff x="6376570" y="5987102"/>
            <a:chExt cx="444816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7C03F44-1AD3-FB62-2A59-F8F559372E03}"/>
                    </a:ext>
                  </a:extLst>
                </p14:cNvPr>
                <p14:cNvContentPartPr/>
                <p14:nvPr/>
              </p14:nvContentPartPr>
              <p14:xfrm>
                <a:off x="6376570" y="6041822"/>
                <a:ext cx="1383840" cy="379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7C03F44-1AD3-FB62-2A59-F8F559372E0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58570" y="6023822"/>
                  <a:ext cx="14194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9E81BA7-2230-E00F-0441-413F43CEA25B}"/>
                    </a:ext>
                  </a:extLst>
                </p14:cNvPr>
                <p14:cNvContentPartPr/>
                <p14:nvPr/>
              </p14:nvContentPartPr>
              <p14:xfrm>
                <a:off x="6681130" y="6104102"/>
                <a:ext cx="433800" cy="81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9E81BA7-2230-E00F-0441-413F43CEA25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663490" y="6086102"/>
                  <a:ext cx="469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B5FE7FF-A3F4-FCA6-2A63-E683726FF2D4}"/>
                    </a:ext>
                  </a:extLst>
                </p14:cNvPr>
                <p14:cNvContentPartPr/>
                <p14:nvPr/>
              </p14:nvContentPartPr>
              <p14:xfrm>
                <a:off x="8080450" y="6186902"/>
                <a:ext cx="285840" cy="196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B5FE7FF-A3F4-FCA6-2A63-E683726FF2D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62450" y="6169262"/>
                  <a:ext cx="321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6A38A7D-62F7-751F-6D1B-7738AA9C1865}"/>
                    </a:ext>
                  </a:extLst>
                </p14:cNvPr>
                <p14:cNvContentPartPr/>
                <p14:nvPr/>
              </p14:nvContentPartPr>
              <p14:xfrm>
                <a:off x="8623690" y="6105902"/>
                <a:ext cx="633960" cy="289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6A38A7D-62F7-751F-6D1B-7738AA9C186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05690" y="6088262"/>
                  <a:ext cx="669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3B73758-EBB7-F39C-2499-E06E54D90ED4}"/>
                    </a:ext>
                  </a:extLst>
                </p14:cNvPr>
                <p14:cNvContentPartPr/>
                <p14:nvPr/>
              </p14:nvContentPartPr>
              <p14:xfrm>
                <a:off x="9503530" y="6204542"/>
                <a:ext cx="301680" cy="218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3B73758-EBB7-F39C-2499-E06E54D90E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485890" y="6186542"/>
                  <a:ext cx="337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A423679-46AE-D997-2190-3297084A69AB}"/>
                    </a:ext>
                  </a:extLst>
                </p14:cNvPr>
                <p14:cNvContentPartPr/>
                <p14:nvPr/>
              </p14:nvContentPartPr>
              <p14:xfrm>
                <a:off x="9453490" y="6144062"/>
                <a:ext cx="325800" cy="26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A423679-46AE-D997-2190-3297084A69A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435490" y="6126062"/>
                  <a:ext cx="361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5385881-5090-241E-28A9-21EA4A3DBE5B}"/>
                    </a:ext>
                  </a:extLst>
                </p14:cNvPr>
                <p14:cNvContentPartPr/>
                <p14:nvPr/>
              </p14:nvContentPartPr>
              <p14:xfrm>
                <a:off x="10117330" y="6200222"/>
                <a:ext cx="2160" cy="3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5385881-5090-241E-28A9-21EA4A3DBE5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99330" y="6182582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B22A71-568E-696D-58B5-80B2C651725F}"/>
                    </a:ext>
                  </a:extLst>
                </p14:cNvPr>
                <p14:cNvContentPartPr/>
                <p14:nvPr/>
              </p14:nvContentPartPr>
              <p14:xfrm>
                <a:off x="10119130" y="6193022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3B22A71-568E-696D-58B5-80B2C651725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01130" y="617538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212B8AD-1D49-F88E-E897-C5D1D2478EDD}"/>
                    </a:ext>
                  </a:extLst>
                </p14:cNvPr>
                <p14:cNvContentPartPr/>
                <p14:nvPr/>
              </p14:nvContentPartPr>
              <p14:xfrm>
                <a:off x="10076650" y="5987102"/>
                <a:ext cx="748080" cy="388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212B8AD-1D49-F88E-E897-C5D1D2478ED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58650" y="5969462"/>
                  <a:ext cx="7837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1ADC344-205D-8607-F9B4-1B165907B716}"/>
                    </a:ext>
                  </a:extLst>
                </p14:cNvPr>
                <p14:cNvContentPartPr/>
                <p14:nvPr/>
              </p14:nvContentPartPr>
              <p14:xfrm>
                <a:off x="10479850" y="6139742"/>
                <a:ext cx="129600" cy="3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1ADC344-205D-8607-F9B4-1B165907B71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61850" y="6122102"/>
                  <a:ext cx="16524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4F7EBC4-2AC8-9F23-6214-3A4E693B4529}"/>
                  </a:ext>
                </a:extLst>
              </p14:cNvPr>
              <p14:cNvContentPartPr/>
              <p14:nvPr/>
            </p14:nvContentPartPr>
            <p14:xfrm>
              <a:off x="11010490" y="6047942"/>
              <a:ext cx="475920" cy="3254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4F7EBC4-2AC8-9F23-6214-3A4E693B452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992850" y="6030302"/>
                <a:ext cx="511560" cy="36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908876E-A93A-6EA8-9570-20C263B25BB6}"/>
              </a:ext>
            </a:extLst>
          </p:cNvPr>
          <p:cNvGrpSpPr/>
          <p:nvPr/>
        </p:nvGrpSpPr>
        <p:grpSpPr>
          <a:xfrm>
            <a:off x="9979810" y="6462662"/>
            <a:ext cx="1179720" cy="242280"/>
            <a:chOff x="9979810" y="6462662"/>
            <a:chExt cx="117972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DF35C56-C74A-A86C-CD1B-4284F96FE6F3}"/>
                    </a:ext>
                  </a:extLst>
                </p14:cNvPr>
                <p14:cNvContentPartPr/>
                <p14:nvPr/>
              </p14:nvContentPartPr>
              <p14:xfrm>
                <a:off x="9979810" y="6462662"/>
                <a:ext cx="286560" cy="242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DF35C56-C74A-A86C-CD1B-4284F96FE6F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62170" y="6445022"/>
                  <a:ext cx="322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1115F1D-2F1F-5D0B-FC48-9BDDCFFBD756}"/>
                    </a:ext>
                  </a:extLst>
                </p14:cNvPr>
                <p14:cNvContentPartPr/>
                <p14:nvPr/>
              </p14:nvContentPartPr>
              <p14:xfrm>
                <a:off x="10442770" y="6522782"/>
                <a:ext cx="131400" cy="152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1115F1D-2F1F-5D0B-FC48-9BDDCFFBD75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24770" y="6505142"/>
                  <a:ext cx="167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83D2324-4824-7690-7D96-8FE929870FF3}"/>
                    </a:ext>
                  </a:extLst>
                </p14:cNvPr>
                <p14:cNvContentPartPr/>
                <p14:nvPr/>
              </p14:nvContentPartPr>
              <p14:xfrm>
                <a:off x="10623850" y="6473462"/>
                <a:ext cx="112320" cy="204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83D2324-4824-7690-7D96-8FE929870FF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605850" y="6455822"/>
                  <a:ext cx="147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1F866B0-5B82-5554-5275-8D77B51A955A}"/>
                    </a:ext>
                  </a:extLst>
                </p14:cNvPr>
                <p14:cNvContentPartPr/>
                <p14:nvPr/>
              </p14:nvContentPartPr>
              <p14:xfrm>
                <a:off x="10804930" y="6653462"/>
                <a:ext cx="3600" cy="25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1F866B0-5B82-5554-5275-8D77B51A955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787290" y="6635822"/>
                  <a:ext cx="39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532F93F-DC88-A4C7-B783-7A81DB39F3AB}"/>
                    </a:ext>
                  </a:extLst>
                </p14:cNvPr>
                <p14:cNvContentPartPr/>
                <p14:nvPr/>
              </p14:nvContentPartPr>
              <p14:xfrm>
                <a:off x="10919050" y="6487862"/>
                <a:ext cx="27000" cy="182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532F93F-DC88-A4C7-B783-7A81DB39F3A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901050" y="6469862"/>
                  <a:ext cx="62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4EF5E09-9CE5-47EB-4F0F-65FE1A702563}"/>
                    </a:ext>
                  </a:extLst>
                </p14:cNvPr>
                <p14:cNvContentPartPr/>
                <p14:nvPr/>
              </p14:nvContentPartPr>
              <p14:xfrm>
                <a:off x="10989250" y="6477782"/>
                <a:ext cx="109800" cy="186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4EF5E09-9CE5-47EB-4F0F-65FE1A70256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71610" y="6460142"/>
                  <a:ext cx="145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FC783B0-CB97-3818-23A5-91584E072FE5}"/>
                    </a:ext>
                  </a:extLst>
                </p14:cNvPr>
                <p14:cNvContentPartPr/>
                <p14:nvPr/>
              </p14:nvContentPartPr>
              <p14:xfrm>
                <a:off x="10834450" y="6479942"/>
                <a:ext cx="252000" cy="11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FC783B0-CB97-3818-23A5-91584E072FE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16450" y="6461942"/>
                  <a:ext cx="287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85E0EFB-560B-BC24-6BFE-980C60EE03B2}"/>
                    </a:ext>
                  </a:extLst>
                </p14:cNvPr>
                <p14:cNvContentPartPr/>
                <p14:nvPr/>
              </p14:nvContentPartPr>
              <p14:xfrm>
                <a:off x="10917970" y="6672182"/>
                <a:ext cx="241560" cy="12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85E0EFB-560B-BC24-6BFE-980C60EE03B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99970" y="6654182"/>
                  <a:ext cx="277200" cy="4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951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414E1-2812-27B5-FA39-EEB2B3ED4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30" y="2499903"/>
            <a:ext cx="8110453" cy="17199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707C2AC-8156-BC51-D542-17A0215A9329}"/>
              </a:ext>
            </a:extLst>
          </p:cNvPr>
          <p:cNvGrpSpPr/>
          <p:nvPr/>
        </p:nvGrpSpPr>
        <p:grpSpPr>
          <a:xfrm>
            <a:off x="663370" y="193769"/>
            <a:ext cx="3896280" cy="575640"/>
            <a:chOff x="663370" y="193769"/>
            <a:chExt cx="389628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4EB4C81-596F-C262-B4A7-F7CCF2D8EE16}"/>
                    </a:ext>
                  </a:extLst>
                </p14:cNvPr>
                <p14:cNvContentPartPr/>
                <p14:nvPr/>
              </p14:nvContentPartPr>
              <p14:xfrm>
                <a:off x="663370" y="236249"/>
                <a:ext cx="185400" cy="365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4EB4C81-596F-C262-B4A7-F7CCF2D8EE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4370" y="227609"/>
                  <a:ext cx="2030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B989AFD-A4BE-6FD3-001E-AFEA43F20BD0}"/>
                    </a:ext>
                  </a:extLst>
                </p14:cNvPr>
                <p14:cNvContentPartPr/>
                <p14:nvPr/>
              </p14:nvContentPartPr>
              <p14:xfrm>
                <a:off x="912850" y="543689"/>
                <a:ext cx="22680" cy="52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B989AFD-A4BE-6FD3-001E-AFEA43F20B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4210" y="534689"/>
                  <a:ext cx="40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7B7F1CA-54C4-4D61-FA47-27610B48D3E3}"/>
                    </a:ext>
                  </a:extLst>
                </p14:cNvPr>
                <p14:cNvContentPartPr/>
                <p14:nvPr/>
              </p14:nvContentPartPr>
              <p14:xfrm>
                <a:off x="1248010" y="307529"/>
                <a:ext cx="336600" cy="27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7B7F1CA-54C4-4D61-FA47-27610B48D3E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39370" y="298529"/>
                  <a:ext cx="3542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8DDDD2F-402D-EA43-30F9-24D21E9D3A61}"/>
                    </a:ext>
                  </a:extLst>
                </p14:cNvPr>
                <p14:cNvContentPartPr/>
                <p14:nvPr/>
              </p14:nvContentPartPr>
              <p14:xfrm>
                <a:off x="1406770" y="400049"/>
                <a:ext cx="232920" cy="210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8DDDD2F-402D-EA43-30F9-24D21E9D3A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98130" y="391049"/>
                  <a:ext cx="250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9F37F7-39B6-1513-E194-81B3BCA7A46B}"/>
                    </a:ext>
                  </a:extLst>
                </p14:cNvPr>
                <p14:cNvContentPartPr/>
                <p14:nvPr/>
              </p14:nvContentPartPr>
              <p14:xfrm>
                <a:off x="1622050" y="235529"/>
                <a:ext cx="817200" cy="488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9F37F7-39B6-1513-E194-81B3BCA7A4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13050" y="226529"/>
                  <a:ext cx="8348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F4F2FF-9236-04A6-660E-DF1584506E9A}"/>
                    </a:ext>
                  </a:extLst>
                </p14:cNvPr>
                <p14:cNvContentPartPr/>
                <p14:nvPr/>
              </p14:nvContentPartPr>
              <p14:xfrm>
                <a:off x="2687650" y="193769"/>
                <a:ext cx="285120" cy="575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BF4F2FF-9236-04A6-660E-DF1584506E9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79010" y="184769"/>
                  <a:ext cx="30276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A3781A5-F207-5091-F778-0286FDF90A5A}"/>
                    </a:ext>
                  </a:extLst>
                </p14:cNvPr>
                <p14:cNvContentPartPr/>
                <p14:nvPr/>
              </p14:nvContentPartPr>
              <p14:xfrm>
                <a:off x="3117130" y="415889"/>
                <a:ext cx="123480" cy="21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A3781A5-F207-5091-F778-0286FDF90A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08490" y="407249"/>
                  <a:ext cx="141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323E5E-C693-3934-F40F-FA79C0654827}"/>
                    </a:ext>
                  </a:extLst>
                </p14:cNvPr>
                <p14:cNvContentPartPr/>
                <p14:nvPr/>
              </p14:nvContentPartPr>
              <p14:xfrm>
                <a:off x="3380290" y="201689"/>
                <a:ext cx="1179360" cy="51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323E5E-C693-3934-F40F-FA79C065482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71290" y="192689"/>
                  <a:ext cx="1197000" cy="53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3476A9-0DA5-BD72-A211-7EBB0DF3EB4A}"/>
              </a:ext>
            </a:extLst>
          </p:cNvPr>
          <p:cNvGrpSpPr/>
          <p:nvPr/>
        </p:nvGrpSpPr>
        <p:grpSpPr>
          <a:xfrm>
            <a:off x="1803130" y="971369"/>
            <a:ext cx="1814760" cy="541800"/>
            <a:chOff x="1803130" y="971369"/>
            <a:chExt cx="181476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335CCA-5926-4BF8-4019-2E8D3C02BDCF}"/>
                    </a:ext>
                  </a:extLst>
                </p14:cNvPr>
                <p14:cNvContentPartPr/>
                <p14:nvPr/>
              </p14:nvContentPartPr>
              <p14:xfrm>
                <a:off x="1803130" y="1049849"/>
                <a:ext cx="264600" cy="43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335CCA-5926-4BF8-4019-2E8D3C02BD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94130" y="1041209"/>
                  <a:ext cx="2822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24DDDE0-514E-27CD-7562-2E293D2198DB}"/>
                    </a:ext>
                  </a:extLst>
                </p14:cNvPr>
                <p14:cNvContentPartPr/>
                <p14:nvPr/>
              </p14:nvContentPartPr>
              <p14:xfrm>
                <a:off x="2137930" y="983249"/>
                <a:ext cx="222120" cy="4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24DDDE0-514E-27CD-7562-2E293D2198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29290" y="974249"/>
                  <a:ext cx="239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6BBE22-FB3B-7495-1585-E49AC4F1CAF6}"/>
                    </a:ext>
                  </a:extLst>
                </p14:cNvPr>
                <p14:cNvContentPartPr/>
                <p14:nvPr/>
              </p14:nvContentPartPr>
              <p14:xfrm>
                <a:off x="2648410" y="971369"/>
                <a:ext cx="969480" cy="541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6BBE22-FB3B-7495-1585-E49AC4F1CAF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39410" y="962729"/>
                  <a:ext cx="987120" cy="55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E3D166-D940-33E3-292F-92DF183D494C}"/>
              </a:ext>
            </a:extLst>
          </p:cNvPr>
          <p:cNvGrpSpPr/>
          <p:nvPr/>
        </p:nvGrpSpPr>
        <p:grpSpPr>
          <a:xfrm>
            <a:off x="4327450" y="869849"/>
            <a:ext cx="4621320" cy="622080"/>
            <a:chOff x="4327450" y="869849"/>
            <a:chExt cx="462132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D74FD0-42CF-B900-2EBC-E49FCA96AFF9}"/>
                    </a:ext>
                  </a:extLst>
                </p14:cNvPr>
                <p14:cNvContentPartPr/>
                <p14:nvPr/>
              </p14:nvContentPartPr>
              <p14:xfrm>
                <a:off x="4327450" y="1072169"/>
                <a:ext cx="1382760" cy="176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D74FD0-42CF-B900-2EBC-E49FCA96AF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18810" y="1063169"/>
                  <a:ext cx="1400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FBDB31-F4A6-492E-0AAF-87F0F2111460}"/>
                    </a:ext>
                  </a:extLst>
                </p14:cNvPr>
                <p14:cNvContentPartPr/>
                <p14:nvPr/>
              </p14:nvContentPartPr>
              <p14:xfrm>
                <a:off x="4854130" y="935729"/>
                <a:ext cx="519480" cy="8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FBDB31-F4A6-492E-0AAF-87F0F211146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45130" y="926729"/>
                  <a:ext cx="537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982D3CD-2B8A-6BE5-29ED-7E8E32680C15}"/>
                    </a:ext>
                  </a:extLst>
                </p14:cNvPr>
                <p14:cNvContentPartPr/>
                <p14:nvPr/>
              </p14:nvContentPartPr>
              <p14:xfrm>
                <a:off x="5974090" y="949409"/>
                <a:ext cx="302400" cy="542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982D3CD-2B8A-6BE5-29ED-7E8E32680C1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65450" y="940409"/>
                  <a:ext cx="32004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4F21FC-83DA-6310-59BF-BA73987A184B}"/>
                    </a:ext>
                  </a:extLst>
                </p14:cNvPr>
                <p14:cNvContentPartPr/>
                <p14:nvPr/>
              </p14:nvContentPartPr>
              <p14:xfrm>
                <a:off x="6637210" y="1124729"/>
                <a:ext cx="441000" cy="138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4F21FC-83DA-6310-59BF-BA73987A18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28570" y="1115729"/>
                  <a:ext cx="458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C8EDE4-B3B8-D291-0F0F-157E7CC6DA0B}"/>
                    </a:ext>
                  </a:extLst>
                </p14:cNvPr>
                <p14:cNvContentPartPr/>
                <p14:nvPr/>
              </p14:nvContentPartPr>
              <p14:xfrm>
                <a:off x="7422370" y="869849"/>
                <a:ext cx="964800" cy="402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C8EDE4-B3B8-D291-0F0F-157E7CC6DA0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13730" y="861209"/>
                  <a:ext cx="9824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C6088A-E131-23FE-581D-5B55C43E2F6E}"/>
                    </a:ext>
                  </a:extLst>
                </p14:cNvPr>
                <p14:cNvContentPartPr/>
                <p14:nvPr/>
              </p14:nvContentPartPr>
              <p14:xfrm>
                <a:off x="8292850" y="1107089"/>
                <a:ext cx="655920" cy="137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C6088A-E131-23FE-581D-5B55C43E2F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84210" y="1098089"/>
                  <a:ext cx="67356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BB5517-CCE1-8D4B-5E02-C448684BA68A}"/>
                  </a:ext>
                </a:extLst>
              </p14:cNvPr>
              <p14:cNvContentPartPr/>
              <p14:nvPr/>
            </p14:nvContentPartPr>
            <p14:xfrm>
              <a:off x="2463370" y="3705209"/>
              <a:ext cx="330120" cy="283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BB5517-CCE1-8D4B-5E02-C448684BA68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27730" y="3633569"/>
                <a:ext cx="4017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401A9EA-C396-1058-B909-370BE020D9BC}"/>
                  </a:ext>
                </a:extLst>
              </p14:cNvPr>
              <p14:cNvContentPartPr/>
              <p14:nvPr/>
            </p14:nvContentPartPr>
            <p14:xfrm>
              <a:off x="4196770" y="3287969"/>
              <a:ext cx="382680" cy="398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401A9EA-C396-1058-B909-370BE020D9B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60770" y="3215969"/>
                <a:ext cx="45432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256F08-304D-A154-E1E1-46BC7CB5FCD5}"/>
                  </a:ext>
                </a:extLst>
              </p14:cNvPr>
              <p14:cNvContentPartPr/>
              <p14:nvPr/>
            </p14:nvContentPartPr>
            <p14:xfrm>
              <a:off x="4439050" y="3715649"/>
              <a:ext cx="370440" cy="27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256F08-304D-A154-E1E1-46BC7CB5FCD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03410" y="3644009"/>
                <a:ext cx="442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F313D1B-C002-889F-CCE6-2969EE305576}"/>
                  </a:ext>
                </a:extLst>
              </p14:cNvPr>
              <p14:cNvContentPartPr/>
              <p14:nvPr/>
            </p14:nvContentPartPr>
            <p14:xfrm>
              <a:off x="4000570" y="3768569"/>
              <a:ext cx="354240" cy="253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F313D1B-C002-889F-CCE6-2969EE30557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64570" y="3696569"/>
                <a:ext cx="4258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5975B31-6816-F4FE-A70F-4F07EF919D56}"/>
                  </a:ext>
                </a:extLst>
              </p14:cNvPr>
              <p14:cNvContentPartPr/>
              <p14:nvPr/>
            </p14:nvContentPartPr>
            <p14:xfrm>
              <a:off x="2239450" y="3266009"/>
              <a:ext cx="370080" cy="332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5975B31-6816-F4FE-A70F-4F07EF919D5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03810" y="3194009"/>
                <a:ext cx="44172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0296562-7874-ECBC-A2E8-AEE92F278E23}"/>
                  </a:ext>
                </a:extLst>
              </p14:cNvPr>
              <p14:cNvContentPartPr/>
              <p14:nvPr/>
            </p14:nvContentPartPr>
            <p14:xfrm>
              <a:off x="1947490" y="3737609"/>
              <a:ext cx="264960" cy="243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0296562-7874-ECBC-A2E8-AEE92F278E2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11850" y="3665969"/>
                <a:ext cx="33660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19A4E50-5191-E31C-C950-A2A9D0D03E6C}"/>
                  </a:ext>
                </a:extLst>
              </p14:cNvPr>
              <p14:cNvContentPartPr/>
              <p14:nvPr/>
            </p14:nvContentPartPr>
            <p14:xfrm>
              <a:off x="2249890" y="3733649"/>
              <a:ext cx="111600" cy="243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19A4E50-5191-E31C-C950-A2A9D0D03E6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14250" y="3661649"/>
                <a:ext cx="183240" cy="3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2FD3E839-3BC8-5169-9E2E-06564335E33B}"/>
              </a:ext>
            </a:extLst>
          </p:cNvPr>
          <p:cNvGrpSpPr/>
          <p:nvPr/>
        </p:nvGrpSpPr>
        <p:grpSpPr>
          <a:xfrm>
            <a:off x="4024330" y="4292009"/>
            <a:ext cx="849240" cy="280440"/>
            <a:chOff x="4024330" y="4292009"/>
            <a:chExt cx="84924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DA0D19F-6660-F02C-26FE-D1B24947489D}"/>
                    </a:ext>
                  </a:extLst>
                </p14:cNvPr>
                <p14:cNvContentPartPr/>
                <p14:nvPr/>
              </p14:nvContentPartPr>
              <p14:xfrm>
                <a:off x="4024330" y="4313969"/>
                <a:ext cx="119520" cy="232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DA0D19F-6660-F02C-26FE-D1B24947489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15690" y="4305329"/>
                  <a:ext cx="137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80FF662-D858-FF99-496E-21A39C62B705}"/>
                    </a:ext>
                  </a:extLst>
                </p14:cNvPr>
                <p14:cNvContentPartPr/>
                <p14:nvPr/>
              </p14:nvContentPartPr>
              <p14:xfrm>
                <a:off x="4152850" y="4292009"/>
                <a:ext cx="720720" cy="28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80FF662-D858-FF99-496E-21A39C62B70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144210" y="4283369"/>
                  <a:ext cx="738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9713CB7-8757-3D1D-208D-C197B5E0177F}"/>
                    </a:ext>
                  </a:extLst>
                </p14:cNvPr>
                <p14:cNvContentPartPr/>
                <p14:nvPr/>
              </p14:nvContentPartPr>
              <p14:xfrm>
                <a:off x="4488010" y="4325129"/>
                <a:ext cx="31320" cy="57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9713CB7-8757-3D1D-208D-C197B5E0177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79370" y="4316129"/>
                  <a:ext cx="4896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AA64F5C-1C14-581F-B3CD-B544D06B3DEB}"/>
                  </a:ext>
                </a:extLst>
              </p14:cNvPr>
              <p14:cNvContentPartPr/>
              <p14:nvPr/>
            </p14:nvContentPartPr>
            <p14:xfrm>
              <a:off x="5404210" y="4223969"/>
              <a:ext cx="935640" cy="288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AA64F5C-1C14-581F-B3CD-B544D06B3DE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95570" y="4215329"/>
                <a:ext cx="95328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F55EEE6-7DE5-04D7-019F-6DA8BFBEBCEB}"/>
              </a:ext>
            </a:extLst>
          </p:cNvPr>
          <p:cNvGrpSpPr/>
          <p:nvPr/>
        </p:nvGrpSpPr>
        <p:grpSpPr>
          <a:xfrm>
            <a:off x="6716410" y="4187969"/>
            <a:ext cx="1445760" cy="321120"/>
            <a:chOff x="6716410" y="4187969"/>
            <a:chExt cx="14457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A8626EF-28C4-1707-D9A0-AA3D9FD30FCC}"/>
                    </a:ext>
                  </a:extLst>
                </p14:cNvPr>
                <p14:cNvContentPartPr/>
                <p14:nvPr/>
              </p14:nvContentPartPr>
              <p14:xfrm>
                <a:off x="6716410" y="4187969"/>
                <a:ext cx="1445760" cy="321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A8626EF-28C4-1707-D9A0-AA3D9FD30F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07770" y="4178969"/>
                  <a:ext cx="14634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1DB852F-9156-48F4-92A6-D15BC19A45AB}"/>
                    </a:ext>
                  </a:extLst>
                </p14:cNvPr>
                <p14:cNvContentPartPr/>
                <p14:nvPr/>
              </p14:nvContentPartPr>
              <p14:xfrm>
                <a:off x="7242730" y="4303529"/>
                <a:ext cx="353160" cy="80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1DB852F-9156-48F4-92A6-D15BC19A45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34090" y="4294529"/>
                  <a:ext cx="37080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B3B9180-D9CD-2E7E-83DC-6700A32F1B26}"/>
              </a:ext>
            </a:extLst>
          </p:cNvPr>
          <p:cNvGrpSpPr/>
          <p:nvPr/>
        </p:nvGrpSpPr>
        <p:grpSpPr>
          <a:xfrm>
            <a:off x="455290" y="4270049"/>
            <a:ext cx="3103200" cy="1098720"/>
            <a:chOff x="455290" y="4270049"/>
            <a:chExt cx="3103200" cy="10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0098C13-04B7-2452-8532-D3EC5DC628A8}"/>
                    </a:ext>
                  </a:extLst>
                </p14:cNvPr>
                <p14:cNvContentPartPr/>
                <p14:nvPr/>
              </p14:nvContentPartPr>
              <p14:xfrm>
                <a:off x="1617370" y="4289489"/>
                <a:ext cx="172800" cy="228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0098C13-04B7-2452-8532-D3EC5DC628A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08370" y="4280489"/>
                  <a:ext cx="190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AA30F92-9D3D-FB80-A5AF-C09EB0ECF2D2}"/>
                    </a:ext>
                  </a:extLst>
                </p14:cNvPr>
                <p14:cNvContentPartPr/>
                <p14:nvPr/>
              </p14:nvContentPartPr>
              <p14:xfrm>
                <a:off x="1613410" y="4406849"/>
                <a:ext cx="224280" cy="2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AA30F92-9D3D-FB80-A5AF-C09EB0ECF2D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04410" y="4398209"/>
                  <a:ext cx="241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2124387-B496-23E4-886B-3C7E855E8DAE}"/>
                    </a:ext>
                  </a:extLst>
                </p14:cNvPr>
                <p14:cNvContentPartPr/>
                <p14:nvPr/>
              </p14:nvContentPartPr>
              <p14:xfrm>
                <a:off x="1874050" y="4441409"/>
                <a:ext cx="86040" cy="105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2124387-B496-23E4-886B-3C7E855E8D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865050" y="4432409"/>
                  <a:ext cx="103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D49A4B6-A3C3-50A0-00FE-D0DF61C62D3E}"/>
                    </a:ext>
                  </a:extLst>
                </p14:cNvPr>
                <p14:cNvContentPartPr/>
                <p14:nvPr/>
              </p14:nvContentPartPr>
              <p14:xfrm>
                <a:off x="2004730" y="4442489"/>
                <a:ext cx="9720" cy="65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D49A4B6-A3C3-50A0-00FE-D0DF61C62D3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95730" y="4433489"/>
                  <a:ext cx="27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E847DF1-6099-562D-EAAB-921899DBEC1B}"/>
                    </a:ext>
                  </a:extLst>
                </p14:cNvPr>
                <p14:cNvContentPartPr/>
                <p14:nvPr/>
              </p14:nvContentPartPr>
              <p14:xfrm>
                <a:off x="2032810" y="4298849"/>
                <a:ext cx="19440" cy="24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E847DF1-6099-562D-EAAB-921899DBEC1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24170" y="4289849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F151D91-3FA4-F631-1A96-9956098D63BC}"/>
                    </a:ext>
                  </a:extLst>
                </p14:cNvPr>
                <p14:cNvContentPartPr/>
                <p14:nvPr/>
              </p14:nvContentPartPr>
              <p14:xfrm>
                <a:off x="2126410" y="4270049"/>
                <a:ext cx="10440" cy="237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F151D91-3FA4-F631-1A96-9956098D63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17410" y="4261049"/>
                  <a:ext cx="28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E1297E3-12BB-B597-AEB7-9063B9A9000C}"/>
                    </a:ext>
                  </a:extLst>
                </p14:cNvPr>
                <p14:cNvContentPartPr/>
                <p14:nvPr/>
              </p14:nvContentPartPr>
              <p14:xfrm>
                <a:off x="2044690" y="4383449"/>
                <a:ext cx="192240" cy="28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E1297E3-12BB-B597-AEB7-9063B9A9000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36050" y="4374449"/>
                  <a:ext cx="209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F1FA7FF-E7C1-0A62-10B0-A6AC3129986B}"/>
                    </a:ext>
                  </a:extLst>
                </p14:cNvPr>
                <p14:cNvContentPartPr/>
                <p14:nvPr/>
              </p14:nvContentPartPr>
              <p14:xfrm>
                <a:off x="2207410" y="4325129"/>
                <a:ext cx="26640" cy="18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1FA7FF-E7C1-0A62-10B0-A6AC3129986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98770" y="4316129"/>
                  <a:ext cx="44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EE09484-B07D-75F3-278F-9A2A49F3C470}"/>
                    </a:ext>
                  </a:extLst>
                </p14:cNvPr>
                <p14:cNvContentPartPr/>
                <p14:nvPr/>
              </p14:nvContentPartPr>
              <p14:xfrm>
                <a:off x="2306050" y="4423409"/>
                <a:ext cx="85320" cy="91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EE09484-B07D-75F3-278F-9A2A49F3C47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97050" y="4414769"/>
                  <a:ext cx="102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0868593-78DF-5FB1-B7B6-BBBC018E5176}"/>
                    </a:ext>
                  </a:extLst>
                </p14:cNvPr>
                <p14:cNvContentPartPr/>
                <p14:nvPr/>
              </p14:nvContentPartPr>
              <p14:xfrm>
                <a:off x="2445370" y="4421969"/>
                <a:ext cx="317520" cy="94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0868593-78DF-5FB1-B7B6-BBBC018E517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36730" y="4412969"/>
                  <a:ext cx="335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94F25B9-6D5B-C5FD-9CF6-720E7219A55F}"/>
                    </a:ext>
                  </a:extLst>
                </p14:cNvPr>
                <p14:cNvContentPartPr/>
                <p14:nvPr/>
              </p14:nvContentPartPr>
              <p14:xfrm>
                <a:off x="511450" y="4691969"/>
                <a:ext cx="1068480" cy="483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94F25B9-6D5B-C5FD-9CF6-720E7219A55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2450" y="4683329"/>
                  <a:ext cx="10861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D4CCFCA-7280-1F0D-2EC8-99AF0C81333B}"/>
                    </a:ext>
                  </a:extLst>
                </p14:cNvPr>
                <p14:cNvContentPartPr/>
                <p14:nvPr/>
              </p14:nvContentPartPr>
              <p14:xfrm>
                <a:off x="1412530" y="4846049"/>
                <a:ext cx="165960" cy="27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D4CCFCA-7280-1F0D-2EC8-99AF0C81333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03890" y="4837049"/>
                  <a:ext cx="183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3BCFDC2-E7F3-CC44-AF47-93EF4101AC9F}"/>
                    </a:ext>
                  </a:extLst>
                </p14:cNvPr>
                <p14:cNvContentPartPr/>
                <p14:nvPr/>
              </p14:nvContentPartPr>
              <p14:xfrm>
                <a:off x="870730" y="4796729"/>
                <a:ext cx="408240" cy="83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3BCFDC2-E7F3-CC44-AF47-93EF4101AC9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2090" y="4788089"/>
                  <a:ext cx="425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EEC6B64-4517-EC7C-5C71-580A92164AF4}"/>
                    </a:ext>
                  </a:extLst>
                </p14:cNvPr>
                <p14:cNvContentPartPr/>
                <p14:nvPr/>
              </p14:nvContentPartPr>
              <p14:xfrm>
                <a:off x="1759570" y="4801049"/>
                <a:ext cx="222840" cy="405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EEC6B64-4517-EC7C-5C71-580A92164AF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50570" y="4792049"/>
                  <a:ext cx="2404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6D90362-4CC5-2AF7-77C3-49C115892219}"/>
                    </a:ext>
                  </a:extLst>
                </p14:cNvPr>
                <p14:cNvContentPartPr/>
                <p14:nvPr/>
              </p14:nvContentPartPr>
              <p14:xfrm>
                <a:off x="2094010" y="4957649"/>
                <a:ext cx="95760" cy="15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6D90362-4CC5-2AF7-77C3-49C11589221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85370" y="4949009"/>
                  <a:ext cx="113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BC4DE52-99CA-CBEE-2E71-B720EAB122AC}"/>
                    </a:ext>
                  </a:extLst>
                </p14:cNvPr>
                <p14:cNvContentPartPr/>
                <p14:nvPr/>
              </p14:nvContentPartPr>
              <p14:xfrm>
                <a:off x="2329090" y="4751729"/>
                <a:ext cx="1037880" cy="489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BC4DE52-99CA-CBEE-2E71-B720EAB122A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20450" y="4742729"/>
                  <a:ext cx="105552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C9FD7A8-DFAF-8A55-D08B-23F4EF95E970}"/>
                    </a:ext>
                  </a:extLst>
                </p14:cNvPr>
                <p14:cNvContentPartPr/>
                <p14:nvPr/>
              </p14:nvContentPartPr>
              <p14:xfrm>
                <a:off x="455290" y="4587929"/>
                <a:ext cx="187200" cy="617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C9FD7A8-DFAF-8A55-D08B-23F4EF95E97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6650" y="4578929"/>
                  <a:ext cx="20484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8158B49-83D8-382C-E827-E165176342CC}"/>
                    </a:ext>
                  </a:extLst>
                </p14:cNvPr>
                <p14:cNvContentPartPr/>
                <p14:nvPr/>
              </p14:nvContentPartPr>
              <p14:xfrm>
                <a:off x="3360490" y="4731569"/>
                <a:ext cx="198000" cy="637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8158B49-83D8-382C-E827-E165176342C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51850" y="4722929"/>
                  <a:ext cx="215640" cy="65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9583C37-7076-9453-2BD9-EE9D04AF516E}"/>
              </a:ext>
            </a:extLst>
          </p:cNvPr>
          <p:cNvGrpSpPr/>
          <p:nvPr/>
        </p:nvGrpSpPr>
        <p:grpSpPr>
          <a:xfrm>
            <a:off x="960010" y="1031129"/>
            <a:ext cx="423720" cy="458640"/>
            <a:chOff x="960010" y="1031129"/>
            <a:chExt cx="42372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7D8EAC2-B5AD-9FCD-66CF-41D479283F10}"/>
                    </a:ext>
                  </a:extLst>
                </p14:cNvPr>
                <p14:cNvContentPartPr/>
                <p14:nvPr/>
              </p14:nvContentPartPr>
              <p14:xfrm>
                <a:off x="1171690" y="1076129"/>
                <a:ext cx="11880" cy="270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7D8EAC2-B5AD-9FCD-66CF-41D479283F1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62690" y="1067489"/>
                  <a:ext cx="29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25B8663-DB14-D29C-3942-8872C52E239E}"/>
                    </a:ext>
                  </a:extLst>
                </p14:cNvPr>
                <p14:cNvContentPartPr/>
                <p14:nvPr/>
              </p14:nvContentPartPr>
              <p14:xfrm>
                <a:off x="960010" y="1031129"/>
                <a:ext cx="423720" cy="458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25B8663-DB14-D29C-3942-8872C52E239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51370" y="1022129"/>
                  <a:ext cx="441360" cy="47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388CD34-800C-AF09-8E14-8FD5BF7AAAC4}"/>
                  </a:ext>
                </a:extLst>
              </p14:cNvPr>
              <p14:cNvContentPartPr/>
              <p14:nvPr/>
            </p14:nvContentPartPr>
            <p14:xfrm>
              <a:off x="4901558" y="4304149"/>
              <a:ext cx="180720" cy="250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388CD34-800C-AF09-8E14-8FD5BF7AAAC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92558" y="4295509"/>
                <a:ext cx="198360" cy="26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5B29770-D53B-85E8-43F9-EA6329F9991B}"/>
              </a:ext>
            </a:extLst>
          </p:cNvPr>
          <p:cNvGrpSpPr/>
          <p:nvPr/>
        </p:nvGrpSpPr>
        <p:grpSpPr>
          <a:xfrm>
            <a:off x="8801438" y="3464629"/>
            <a:ext cx="2221560" cy="380160"/>
            <a:chOff x="8801438" y="3464629"/>
            <a:chExt cx="222156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7D53364-27D1-1E87-5CBA-9994CE15EA89}"/>
                    </a:ext>
                  </a:extLst>
                </p14:cNvPr>
                <p14:cNvContentPartPr/>
                <p14:nvPr/>
              </p14:nvContentPartPr>
              <p14:xfrm>
                <a:off x="8850398" y="3531229"/>
                <a:ext cx="55800" cy="236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7D53364-27D1-1E87-5CBA-9994CE15EA8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41398" y="3522589"/>
                  <a:ext cx="73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5DF5F7-90E4-0317-0138-FBA7043AC790}"/>
                    </a:ext>
                  </a:extLst>
                </p14:cNvPr>
                <p14:cNvContentPartPr/>
                <p14:nvPr/>
              </p14:nvContentPartPr>
              <p14:xfrm>
                <a:off x="8801438" y="3539149"/>
                <a:ext cx="211680" cy="38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5DF5F7-90E4-0317-0138-FBA7043AC79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792438" y="3530149"/>
                  <a:ext cx="229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91C87A5-EDEA-0A2F-21DA-602F502E3E3A}"/>
                    </a:ext>
                  </a:extLst>
                </p14:cNvPr>
                <p14:cNvContentPartPr/>
                <p14:nvPr/>
              </p14:nvContentPartPr>
              <p14:xfrm>
                <a:off x="9002318" y="3470389"/>
                <a:ext cx="337320" cy="337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91C87A5-EDEA-0A2F-21DA-602F502E3E3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993678" y="3461749"/>
                  <a:ext cx="3549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3829D41-7256-C01D-61CE-BD75D45A47C2}"/>
                    </a:ext>
                  </a:extLst>
                </p14:cNvPr>
                <p14:cNvContentPartPr/>
                <p14:nvPr/>
              </p14:nvContentPartPr>
              <p14:xfrm>
                <a:off x="9588398" y="3567229"/>
                <a:ext cx="38520" cy="246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3829D41-7256-C01D-61CE-BD75D45A47C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579758" y="3558589"/>
                  <a:ext cx="561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994E168-B8C2-3F44-2FCF-1C34D649E5ED}"/>
                    </a:ext>
                  </a:extLst>
                </p14:cNvPr>
                <p14:cNvContentPartPr/>
                <p14:nvPr/>
              </p14:nvContentPartPr>
              <p14:xfrm>
                <a:off x="9681638" y="3540949"/>
                <a:ext cx="28440" cy="272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994E168-B8C2-3F44-2FCF-1C34D649E5E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672998" y="3532309"/>
                  <a:ext cx="46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F06E8B7-7630-A670-4FC9-7573DCDC5EBF}"/>
                    </a:ext>
                  </a:extLst>
                </p14:cNvPr>
                <p14:cNvContentPartPr/>
                <p14:nvPr/>
              </p14:nvContentPartPr>
              <p14:xfrm>
                <a:off x="9611078" y="3669109"/>
                <a:ext cx="130680" cy="3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F06E8B7-7630-A670-4FC9-7573DCDC5EB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02078" y="3660469"/>
                  <a:ext cx="148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DC13411-171A-4E53-0D03-EED29BED535F}"/>
                    </a:ext>
                  </a:extLst>
                </p14:cNvPr>
                <p14:cNvContentPartPr/>
                <p14:nvPr/>
              </p14:nvContentPartPr>
              <p14:xfrm>
                <a:off x="9729518" y="3710509"/>
                <a:ext cx="154800" cy="122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DC13411-171A-4E53-0D03-EED29BED535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20878" y="3701509"/>
                  <a:ext cx="172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DD47478-9586-3457-4283-3EA5B90D319A}"/>
                    </a:ext>
                  </a:extLst>
                </p14:cNvPr>
                <p14:cNvContentPartPr/>
                <p14:nvPr/>
              </p14:nvContentPartPr>
              <p14:xfrm>
                <a:off x="9887918" y="3464629"/>
                <a:ext cx="95760" cy="174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DD47478-9586-3457-4283-3EA5B90D319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878918" y="3455989"/>
                  <a:ext cx="113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B71DFCE-97E4-2E0A-C7F7-73A274EC7E82}"/>
                    </a:ext>
                  </a:extLst>
                </p14:cNvPr>
                <p14:cNvContentPartPr/>
                <p14:nvPr/>
              </p14:nvContentPartPr>
              <p14:xfrm>
                <a:off x="10192838" y="3561469"/>
                <a:ext cx="830160" cy="283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B71DFCE-97E4-2E0A-C7F7-73A274EC7E8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83838" y="3552469"/>
                  <a:ext cx="84780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B44484C-B049-5C82-1822-19D09BBC7F32}"/>
              </a:ext>
            </a:extLst>
          </p:cNvPr>
          <p:cNvGrpSpPr/>
          <p:nvPr/>
        </p:nvGrpSpPr>
        <p:grpSpPr>
          <a:xfrm>
            <a:off x="8717558" y="3973669"/>
            <a:ext cx="2750400" cy="653040"/>
            <a:chOff x="8717558" y="3973669"/>
            <a:chExt cx="275040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9545693-7A20-4E3D-FA9B-7096A658A797}"/>
                    </a:ext>
                  </a:extLst>
                </p14:cNvPr>
                <p14:cNvContentPartPr/>
                <p14:nvPr/>
              </p14:nvContentPartPr>
              <p14:xfrm>
                <a:off x="8767238" y="4042069"/>
                <a:ext cx="708840" cy="183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9545693-7A20-4E3D-FA9B-7096A658A79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758598" y="4033069"/>
                  <a:ext cx="726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CF54635-835E-DB50-38F9-883984B46DE1}"/>
                    </a:ext>
                  </a:extLst>
                </p14:cNvPr>
                <p14:cNvContentPartPr/>
                <p14:nvPr/>
              </p14:nvContentPartPr>
              <p14:xfrm>
                <a:off x="9560318" y="3973669"/>
                <a:ext cx="342720" cy="261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CF54635-835E-DB50-38F9-883984B46DE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551318" y="3964669"/>
                  <a:ext cx="360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8167B94-16DB-1715-BCC5-0EEBED5AF45F}"/>
                    </a:ext>
                  </a:extLst>
                </p14:cNvPr>
                <p14:cNvContentPartPr/>
                <p14:nvPr/>
              </p14:nvContentPartPr>
              <p14:xfrm>
                <a:off x="9628358" y="4047109"/>
                <a:ext cx="247680" cy="28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8167B94-16DB-1715-BCC5-0EEBED5AF45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19718" y="4038109"/>
                  <a:ext cx="265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5EED0D6-A6A0-A646-C803-488DE131146A}"/>
                    </a:ext>
                  </a:extLst>
                </p14:cNvPr>
                <p14:cNvContentPartPr/>
                <p14:nvPr/>
              </p14:nvContentPartPr>
              <p14:xfrm>
                <a:off x="10061438" y="4030909"/>
                <a:ext cx="1116000" cy="367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5EED0D6-A6A0-A646-C803-488DE131146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52798" y="4022269"/>
                  <a:ext cx="11336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F9948DF-564A-0ADB-68D8-2BFBE0424D3F}"/>
                    </a:ext>
                  </a:extLst>
                </p14:cNvPr>
                <p14:cNvContentPartPr/>
                <p14:nvPr/>
              </p14:nvContentPartPr>
              <p14:xfrm>
                <a:off x="10459958" y="4097149"/>
                <a:ext cx="336960" cy="28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F9948DF-564A-0ADB-68D8-2BFBE0424D3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51318" y="4088509"/>
                  <a:ext cx="354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8B29D06-1E10-4DAF-E17C-0DAD8676FB31}"/>
                    </a:ext>
                  </a:extLst>
                </p14:cNvPr>
                <p14:cNvContentPartPr/>
                <p14:nvPr/>
              </p14:nvContentPartPr>
              <p14:xfrm>
                <a:off x="8717558" y="4447069"/>
                <a:ext cx="436320" cy="172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8B29D06-1E10-4DAF-E17C-0DAD8676FB3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08918" y="4438069"/>
                  <a:ext cx="453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E8DE05B-635A-8051-B340-969039632741}"/>
                    </a:ext>
                  </a:extLst>
                </p14:cNvPr>
                <p14:cNvContentPartPr/>
                <p14:nvPr/>
              </p14:nvContentPartPr>
              <p14:xfrm>
                <a:off x="9311558" y="4355989"/>
                <a:ext cx="918000" cy="270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E8DE05B-635A-8051-B340-96903963274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02918" y="4347349"/>
                  <a:ext cx="935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ABE233C-2879-47D2-F617-637C1A76DC48}"/>
                    </a:ext>
                  </a:extLst>
                </p14:cNvPr>
                <p14:cNvContentPartPr/>
                <p14:nvPr/>
              </p14:nvContentPartPr>
              <p14:xfrm>
                <a:off x="9940478" y="4450309"/>
                <a:ext cx="174240" cy="26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ABE233C-2879-47D2-F617-637C1A76DC4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931838" y="4441669"/>
                  <a:ext cx="191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046C722-0093-3ED3-4CF9-184810794299}"/>
                    </a:ext>
                  </a:extLst>
                </p14:cNvPr>
                <p14:cNvContentPartPr/>
                <p14:nvPr/>
              </p14:nvContentPartPr>
              <p14:xfrm>
                <a:off x="9815918" y="4448149"/>
                <a:ext cx="98640" cy="31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046C722-0093-3ED3-4CF9-18481079429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07278" y="4439149"/>
                  <a:ext cx="116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26D94C3-CF05-EDF7-2AE8-A79414FA9DC5}"/>
                    </a:ext>
                  </a:extLst>
                </p14:cNvPr>
                <p14:cNvContentPartPr/>
                <p14:nvPr/>
              </p14:nvContentPartPr>
              <p14:xfrm>
                <a:off x="10418198" y="4345189"/>
                <a:ext cx="1049760" cy="264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26D94C3-CF05-EDF7-2AE8-A79414FA9DC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409558" y="4336189"/>
                  <a:ext cx="1067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1947259-A369-1FBE-1E3D-AC477BAC9E13}"/>
                    </a:ext>
                  </a:extLst>
                </p14:cNvPr>
                <p14:cNvContentPartPr/>
                <p14:nvPr/>
              </p14:nvContentPartPr>
              <p14:xfrm>
                <a:off x="10902758" y="4451029"/>
                <a:ext cx="198000" cy="51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1947259-A369-1FBE-1E3D-AC477BAC9E1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94118" y="4442389"/>
                  <a:ext cx="2156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99EB43B-4C34-7D7B-EF83-089A9F368816}"/>
              </a:ext>
            </a:extLst>
          </p:cNvPr>
          <p:cNvGrpSpPr/>
          <p:nvPr/>
        </p:nvGrpSpPr>
        <p:grpSpPr>
          <a:xfrm>
            <a:off x="8612438" y="4751989"/>
            <a:ext cx="3425040" cy="323280"/>
            <a:chOff x="8612438" y="4751989"/>
            <a:chExt cx="34250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EBDB115-D28F-198F-ABD8-F2438F1AF8A9}"/>
                    </a:ext>
                  </a:extLst>
                </p14:cNvPr>
                <p14:cNvContentPartPr/>
                <p14:nvPr/>
              </p14:nvContentPartPr>
              <p14:xfrm>
                <a:off x="8612438" y="4759549"/>
                <a:ext cx="376920" cy="292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EBDB115-D28F-198F-ABD8-F2438F1AF8A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03438" y="4750909"/>
                  <a:ext cx="394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4EAFD27-68FA-68D5-1C67-8C81C3C07FDE}"/>
                    </a:ext>
                  </a:extLst>
                </p14:cNvPr>
                <p14:cNvContentPartPr/>
                <p14:nvPr/>
              </p14:nvContentPartPr>
              <p14:xfrm>
                <a:off x="8639078" y="4831549"/>
                <a:ext cx="362160" cy="52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4EAFD27-68FA-68D5-1C67-8C81C3C07FD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630438" y="4822549"/>
                  <a:ext cx="379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1261C11-D974-17C5-BCEE-E5108528B275}"/>
                    </a:ext>
                  </a:extLst>
                </p14:cNvPr>
                <p14:cNvContentPartPr/>
                <p14:nvPr/>
              </p14:nvContentPartPr>
              <p14:xfrm>
                <a:off x="9158558" y="4798069"/>
                <a:ext cx="883440" cy="277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1261C11-D974-17C5-BCEE-E5108528B27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149918" y="4789429"/>
                  <a:ext cx="901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4713E6E-B1A0-EA4D-56FF-CE013CE38840}"/>
                    </a:ext>
                  </a:extLst>
                </p14:cNvPr>
                <p14:cNvContentPartPr/>
                <p14:nvPr/>
              </p14:nvContentPartPr>
              <p14:xfrm>
                <a:off x="10172678" y="4906429"/>
                <a:ext cx="144720" cy="130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4713E6E-B1A0-EA4D-56FF-CE013CE3884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164038" y="4897429"/>
                  <a:ext cx="162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795F86F-C6E2-9C65-6582-374BC67225F7}"/>
                    </a:ext>
                  </a:extLst>
                </p14:cNvPr>
                <p14:cNvContentPartPr/>
                <p14:nvPr/>
              </p14:nvContentPartPr>
              <p14:xfrm>
                <a:off x="10381838" y="4789789"/>
                <a:ext cx="912960" cy="267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795F86F-C6E2-9C65-6582-374BC67225F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72838" y="4781149"/>
                  <a:ext cx="930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88925C4-3FF7-758E-7DE1-7E5B76456BCA}"/>
                    </a:ext>
                  </a:extLst>
                </p14:cNvPr>
                <p14:cNvContentPartPr/>
                <p14:nvPr/>
              </p14:nvContentPartPr>
              <p14:xfrm>
                <a:off x="10760558" y="4840549"/>
                <a:ext cx="280800" cy="36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88925C4-3FF7-758E-7DE1-7E5B76456BC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51918" y="4831909"/>
                  <a:ext cx="298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7925A4B-B20F-0C4C-5D25-34B79BEC60BF}"/>
                    </a:ext>
                  </a:extLst>
                </p14:cNvPr>
                <p14:cNvContentPartPr/>
                <p14:nvPr/>
              </p14:nvContentPartPr>
              <p14:xfrm>
                <a:off x="11421158" y="4751989"/>
                <a:ext cx="616320" cy="309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7925A4B-B20F-0C4C-5D25-34B79BEC60B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412518" y="4742989"/>
                  <a:ext cx="633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CE6C7B3-4A93-1996-1E83-2501769F0881}"/>
                    </a:ext>
                  </a:extLst>
                </p14:cNvPr>
                <p14:cNvContentPartPr/>
                <p14:nvPr/>
              </p14:nvContentPartPr>
              <p14:xfrm>
                <a:off x="11452118" y="4938469"/>
                <a:ext cx="78120" cy="94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CE6C7B3-4A93-1996-1E83-2501769F088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443118" y="4929469"/>
                  <a:ext cx="95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1BC9287-42B4-DF9D-A39B-41792EEB9213}"/>
                    </a:ext>
                  </a:extLst>
                </p14:cNvPr>
                <p14:cNvContentPartPr/>
                <p14:nvPr/>
              </p14:nvContentPartPr>
              <p14:xfrm>
                <a:off x="11520158" y="4833349"/>
                <a:ext cx="320760" cy="39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1BC9287-42B4-DF9D-A39B-41792EEB921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511518" y="4824709"/>
                  <a:ext cx="338400" cy="5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613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3F76F5D-8CC5-9C1C-2AB8-936C934D4A08}"/>
              </a:ext>
            </a:extLst>
          </p:cNvPr>
          <p:cNvGrpSpPr/>
          <p:nvPr/>
        </p:nvGrpSpPr>
        <p:grpSpPr>
          <a:xfrm>
            <a:off x="2318816" y="947207"/>
            <a:ext cx="8466120" cy="1327320"/>
            <a:chOff x="3295690" y="5490809"/>
            <a:chExt cx="8466120" cy="13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8F9B023-B536-BAB2-2729-E86ED23F15F4}"/>
                    </a:ext>
                  </a:extLst>
                </p14:cNvPr>
                <p14:cNvContentPartPr/>
                <p14:nvPr/>
              </p14:nvContentPartPr>
              <p14:xfrm>
                <a:off x="3295690" y="5937209"/>
                <a:ext cx="1231560" cy="369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8F9B023-B536-BAB2-2729-E86ED23F15F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86693" y="5928209"/>
                  <a:ext cx="1249195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C4F7F14-520B-5AFB-3325-BEA9B1AD0D2C}"/>
                    </a:ext>
                  </a:extLst>
                </p14:cNvPr>
                <p14:cNvContentPartPr/>
                <p14:nvPr/>
              </p14:nvContentPartPr>
              <p14:xfrm>
                <a:off x="4881490" y="5863769"/>
                <a:ext cx="275400" cy="328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C4F7F14-520B-5AFB-3325-BEA9B1AD0D2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72490" y="5854769"/>
                  <a:ext cx="293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EA6B984-9646-B27F-186B-4BC2170CF707}"/>
                    </a:ext>
                  </a:extLst>
                </p14:cNvPr>
                <p14:cNvContentPartPr/>
                <p14:nvPr/>
              </p14:nvContentPartPr>
              <p14:xfrm>
                <a:off x="5362450" y="5897249"/>
                <a:ext cx="518400" cy="19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EA6B984-9646-B27F-186B-4BC2170CF7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53456" y="5888233"/>
                  <a:ext cx="536028" cy="214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D2631BD-23E4-AB01-C923-AEA26C5EB76C}"/>
                    </a:ext>
                  </a:extLst>
                </p14:cNvPr>
                <p14:cNvContentPartPr/>
                <p14:nvPr/>
              </p14:nvContentPartPr>
              <p14:xfrm>
                <a:off x="6056890" y="5882489"/>
                <a:ext cx="50040" cy="298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D2631BD-23E4-AB01-C923-AEA26C5EB7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47890" y="5873489"/>
                  <a:ext cx="676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5AE576-89FA-83E0-3DD4-861DD654A903}"/>
                    </a:ext>
                  </a:extLst>
                </p14:cNvPr>
                <p14:cNvContentPartPr/>
                <p14:nvPr/>
              </p14:nvContentPartPr>
              <p14:xfrm>
                <a:off x="6059410" y="5895449"/>
                <a:ext cx="229680" cy="141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5AE576-89FA-83E0-3DD4-861DD654A9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50410" y="5886449"/>
                  <a:ext cx="247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0C4A9D-CF81-0D74-43D1-705E492BF660}"/>
                    </a:ext>
                  </a:extLst>
                </p14:cNvPr>
                <p14:cNvContentPartPr/>
                <p14:nvPr/>
              </p14:nvContentPartPr>
              <p14:xfrm>
                <a:off x="6635770" y="5932169"/>
                <a:ext cx="52200" cy="217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0C4A9D-CF81-0D74-43D1-705E492BF66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26770" y="5923169"/>
                  <a:ext cx="69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356EB2-D59F-DD0C-C9D3-7499D00E8E02}"/>
                    </a:ext>
                  </a:extLst>
                </p14:cNvPr>
                <p14:cNvContentPartPr/>
                <p14:nvPr/>
              </p14:nvContentPartPr>
              <p14:xfrm>
                <a:off x="6587530" y="6019289"/>
                <a:ext cx="183960" cy="56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356EB2-D59F-DD0C-C9D3-7499D00E8E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78530" y="6010289"/>
                  <a:ext cx="201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FBEA33-4712-27D2-9FA6-EC82BD6CB540}"/>
                    </a:ext>
                  </a:extLst>
                </p14:cNvPr>
                <p14:cNvContentPartPr/>
                <p14:nvPr/>
              </p14:nvContentPartPr>
              <p14:xfrm>
                <a:off x="6766810" y="5930369"/>
                <a:ext cx="244800" cy="439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FBEA33-4712-27D2-9FA6-EC82BD6CB5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57810" y="5921369"/>
                  <a:ext cx="2624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DE058FF-EA37-4DA3-62C8-66C2BCB3F442}"/>
                    </a:ext>
                  </a:extLst>
                </p14:cNvPr>
                <p14:cNvContentPartPr/>
                <p14:nvPr/>
              </p14:nvContentPartPr>
              <p14:xfrm>
                <a:off x="7084330" y="5901569"/>
                <a:ext cx="133200" cy="13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DE058FF-EA37-4DA3-62C8-66C2BCB3F4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75306" y="5892569"/>
                  <a:ext cx="150888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316D75-B3C8-1A47-A40C-7FA38AD0C1DC}"/>
                    </a:ext>
                  </a:extLst>
                </p14:cNvPr>
                <p14:cNvContentPartPr/>
                <p14:nvPr/>
              </p14:nvContentPartPr>
              <p14:xfrm>
                <a:off x="7413730" y="5963129"/>
                <a:ext cx="21960" cy="198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316D75-B3C8-1A47-A40C-7FA38AD0C1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04730" y="5954129"/>
                  <a:ext cx="39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D5C53BB-5172-B512-6995-92D3D12CC14C}"/>
                    </a:ext>
                  </a:extLst>
                </p14:cNvPr>
                <p14:cNvContentPartPr/>
                <p14:nvPr/>
              </p14:nvContentPartPr>
              <p14:xfrm>
                <a:off x="7348210" y="6050969"/>
                <a:ext cx="213840" cy="52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D5C53BB-5172-B512-6995-92D3D12CC14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39210" y="6041969"/>
                  <a:ext cx="231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D1BEFA-1548-6F83-5044-3545C18F9A1E}"/>
                    </a:ext>
                  </a:extLst>
                </p14:cNvPr>
                <p14:cNvContentPartPr/>
                <p14:nvPr/>
              </p14:nvContentPartPr>
              <p14:xfrm>
                <a:off x="7606330" y="5939729"/>
                <a:ext cx="254160" cy="213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D1BEFA-1548-6F83-5044-3545C18F9A1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97330" y="5930729"/>
                  <a:ext cx="271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FEB4F0-99DE-2A42-699C-DC9C990C7877}"/>
                    </a:ext>
                  </a:extLst>
                </p14:cNvPr>
                <p14:cNvContentPartPr/>
                <p14:nvPr/>
              </p14:nvContentPartPr>
              <p14:xfrm>
                <a:off x="9670930" y="5490809"/>
                <a:ext cx="864720" cy="48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FEB4F0-99DE-2A42-699C-DC9C990C78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61930" y="5481809"/>
                  <a:ext cx="88236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E51C9E-6EF0-868C-3B8A-6004A63DA4E3}"/>
                    </a:ext>
                  </a:extLst>
                </p14:cNvPr>
                <p14:cNvContentPartPr/>
                <p14:nvPr/>
              </p14:nvContentPartPr>
              <p14:xfrm>
                <a:off x="10775770" y="5601689"/>
                <a:ext cx="290520" cy="424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E51C9E-6EF0-868C-3B8A-6004A63DA4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66759" y="5592689"/>
                  <a:ext cx="308182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9D51A70-61FC-EAE2-80ED-4DCAE554ACEF}"/>
                    </a:ext>
                  </a:extLst>
                </p14:cNvPr>
                <p14:cNvContentPartPr/>
                <p14:nvPr/>
              </p14:nvContentPartPr>
              <p14:xfrm>
                <a:off x="8835010" y="5981129"/>
                <a:ext cx="1136880" cy="480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9D51A70-61FC-EAE2-80ED-4DCAE554AC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26010" y="5972129"/>
                  <a:ext cx="11545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5BC1F7-FFC2-4FE6-5E7C-A138E7EE2DFA}"/>
                    </a:ext>
                  </a:extLst>
                </p14:cNvPr>
                <p14:cNvContentPartPr/>
                <p14:nvPr/>
              </p14:nvContentPartPr>
              <p14:xfrm>
                <a:off x="9288250" y="6061409"/>
                <a:ext cx="34560" cy="44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5BC1F7-FFC2-4FE6-5E7C-A138E7EE2DF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79155" y="6052409"/>
                  <a:ext cx="52386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A5FEB7-9B66-E8A0-69F7-68A979DA63E0}"/>
                    </a:ext>
                  </a:extLst>
                </p14:cNvPr>
                <p14:cNvContentPartPr/>
                <p14:nvPr/>
              </p14:nvContentPartPr>
              <p14:xfrm>
                <a:off x="10222810" y="6097049"/>
                <a:ext cx="231840" cy="293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A5FEB7-9B66-E8A0-69F7-68A979DA63E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213810" y="6088049"/>
                  <a:ext cx="249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225C9E-B131-3426-7C5F-DC1A0282D6A2}"/>
                    </a:ext>
                  </a:extLst>
                </p14:cNvPr>
                <p14:cNvContentPartPr/>
                <p14:nvPr/>
              </p14:nvContentPartPr>
              <p14:xfrm>
                <a:off x="8664730" y="6454529"/>
                <a:ext cx="628200" cy="312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4225C9E-B131-3426-7C5F-DC1A0282D6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55730" y="6445539"/>
                  <a:ext cx="645840" cy="330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D4DFD98-6A50-A45C-FF51-77FB8ED5676A}"/>
                    </a:ext>
                  </a:extLst>
                </p14:cNvPr>
                <p14:cNvContentPartPr/>
                <p14:nvPr/>
              </p14:nvContentPartPr>
              <p14:xfrm>
                <a:off x="9130930" y="6599609"/>
                <a:ext cx="266760" cy="12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D4DFD98-6A50-A45C-FF51-77FB8ED567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21930" y="6590609"/>
                  <a:ext cx="284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D4FC0E-B821-8436-DCEF-E47FF7E99A23}"/>
                    </a:ext>
                  </a:extLst>
                </p14:cNvPr>
                <p14:cNvContentPartPr/>
                <p14:nvPr/>
              </p14:nvContentPartPr>
              <p14:xfrm>
                <a:off x="9381130" y="6421409"/>
                <a:ext cx="900000" cy="339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D4FC0E-B821-8436-DCEF-E47FF7E99A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72130" y="6412399"/>
                  <a:ext cx="917640" cy="357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4E7C75D-9F16-B0FD-A5E5-61766C0F325A}"/>
                    </a:ext>
                  </a:extLst>
                </p14:cNvPr>
                <p14:cNvContentPartPr/>
                <p14:nvPr/>
              </p14:nvContentPartPr>
              <p14:xfrm>
                <a:off x="10447450" y="6451649"/>
                <a:ext cx="1314360" cy="366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4E7C75D-9F16-B0FD-A5E5-61766C0F32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38452" y="6442640"/>
                  <a:ext cx="1331995" cy="384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1291AD7-EF8B-B24A-54BD-BBC5A477186C}"/>
                    </a:ext>
                  </a:extLst>
                </p14:cNvPr>
                <p14:cNvContentPartPr/>
                <p14:nvPr/>
              </p14:nvContentPartPr>
              <p14:xfrm>
                <a:off x="8315170" y="5557409"/>
                <a:ext cx="371880" cy="261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1291AD7-EF8B-B24A-54BD-BBC5A477186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06170" y="5548409"/>
                  <a:ext cx="389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72B8BB2-F7E6-CA86-784C-B9B69CB55699}"/>
                    </a:ext>
                  </a:extLst>
                </p14:cNvPr>
                <p14:cNvContentPartPr/>
                <p14:nvPr/>
              </p14:nvContentPartPr>
              <p14:xfrm>
                <a:off x="8828530" y="5508809"/>
                <a:ext cx="195120" cy="379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72B8BB2-F7E6-CA86-784C-B9B69CB556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19530" y="5500169"/>
                  <a:ext cx="2127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4BBD349-5744-5372-7890-60BD4F9AA192}"/>
                    </a:ext>
                  </a:extLst>
                </p14:cNvPr>
                <p14:cNvContentPartPr/>
                <p14:nvPr/>
              </p14:nvContentPartPr>
              <p14:xfrm>
                <a:off x="9207250" y="5516729"/>
                <a:ext cx="23400" cy="210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4BBD349-5744-5372-7890-60BD4F9AA1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98250" y="5507729"/>
                  <a:ext cx="41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7A78BBF-BD4D-CEC5-59EB-3B59455383F2}"/>
                    </a:ext>
                  </a:extLst>
                </p14:cNvPr>
                <p14:cNvContentPartPr/>
                <p14:nvPr/>
              </p14:nvContentPartPr>
              <p14:xfrm>
                <a:off x="9296530" y="5566769"/>
                <a:ext cx="76320" cy="209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7A78BBF-BD4D-CEC5-59EB-3B59455383F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87890" y="5557769"/>
                  <a:ext cx="93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841C10-AD9B-2815-5250-3CDF484B13E3}"/>
                    </a:ext>
                  </a:extLst>
                </p14:cNvPr>
                <p14:cNvContentPartPr/>
                <p14:nvPr/>
              </p14:nvContentPartPr>
              <p14:xfrm>
                <a:off x="9390850" y="5595929"/>
                <a:ext cx="147240" cy="191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841C10-AD9B-2815-5250-3CDF484B13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82210" y="5586929"/>
                  <a:ext cx="164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29F946C-1BF0-BD3A-4603-8E5BCC643CD4}"/>
                    </a:ext>
                  </a:extLst>
                </p14:cNvPr>
                <p14:cNvContentPartPr/>
                <p14:nvPr/>
              </p14:nvContentPartPr>
              <p14:xfrm>
                <a:off x="9521530" y="5628689"/>
                <a:ext cx="78120" cy="145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29F946C-1BF0-BD3A-4603-8E5BCC643CD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12890" y="5620049"/>
                  <a:ext cx="95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505D8B-8CD0-3E92-288B-107C9B7C1448}"/>
                    </a:ext>
                  </a:extLst>
                </p14:cNvPr>
                <p14:cNvContentPartPr/>
                <p14:nvPr/>
              </p14:nvContentPartPr>
              <p14:xfrm>
                <a:off x="10685770" y="6138089"/>
                <a:ext cx="563040" cy="277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505D8B-8CD0-3E92-288B-107C9B7C14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76770" y="6129449"/>
                  <a:ext cx="58068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8AC6B9-B570-396E-4C7E-6EF0FBB9C612}"/>
              </a:ext>
            </a:extLst>
          </p:cNvPr>
          <p:cNvGrpSpPr/>
          <p:nvPr/>
        </p:nvGrpSpPr>
        <p:grpSpPr>
          <a:xfrm>
            <a:off x="2356090" y="179729"/>
            <a:ext cx="674280" cy="396720"/>
            <a:chOff x="2356090" y="179729"/>
            <a:chExt cx="67428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19E3C2-625E-F957-260E-5D108514CA11}"/>
                    </a:ext>
                  </a:extLst>
                </p14:cNvPr>
                <p14:cNvContentPartPr/>
                <p14:nvPr/>
              </p14:nvContentPartPr>
              <p14:xfrm>
                <a:off x="2356090" y="179729"/>
                <a:ext cx="250200" cy="396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19E3C2-625E-F957-260E-5D108514CA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47090" y="171089"/>
                  <a:ext cx="2678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974FFBA-92AB-DF15-A64D-BE6DAE57ECEE}"/>
                    </a:ext>
                  </a:extLst>
                </p14:cNvPr>
                <p14:cNvContentPartPr/>
                <p14:nvPr/>
              </p14:nvContentPartPr>
              <p14:xfrm>
                <a:off x="2774050" y="355049"/>
                <a:ext cx="256320" cy="124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974FFBA-92AB-DF15-A64D-BE6DAE57EC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65050" y="346049"/>
                  <a:ext cx="2739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BE755B-D753-C06A-66F8-D7FC87F72227}"/>
              </a:ext>
            </a:extLst>
          </p:cNvPr>
          <p:cNvGrpSpPr/>
          <p:nvPr/>
        </p:nvGrpSpPr>
        <p:grpSpPr>
          <a:xfrm>
            <a:off x="3310450" y="157769"/>
            <a:ext cx="1306080" cy="369720"/>
            <a:chOff x="3310450" y="157769"/>
            <a:chExt cx="130608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1E122DF-EB49-EC39-B77B-36406D993BDB}"/>
                    </a:ext>
                  </a:extLst>
                </p14:cNvPr>
                <p14:cNvContentPartPr/>
                <p14:nvPr/>
              </p14:nvContentPartPr>
              <p14:xfrm>
                <a:off x="3310450" y="157769"/>
                <a:ext cx="1306080" cy="369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1E122DF-EB49-EC39-B77B-36406D993BD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01450" y="148769"/>
                  <a:ext cx="13237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68F307D-CF73-FF37-B28E-42E20EF5A2B6}"/>
                    </a:ext>
                  </a:extLst>
                </p14:cNvPr>
                <p14:cNvContentPartPr/>
                <p14:nvPr/>
              </p14:nvContentPartPr>
              <p14:xfrm>
                <a:off x="3919930" y="259289"/>
                <a:ext cx="274320" cy="69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68F307D-CF73-FF37-B28E-42E20EF5A2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10930" y="250289"/>
                  <a:ext cx="29196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F4C85A-62F6-B2C1-BEC6-7032995284EC}"/>
              </a:ext>
            </a:extLst>
          </p:cNvPr>
          <p:cNvGrpSpPr/>
          <p:nvPr/>
        </p:nvGrpSpPr>
        <p:grpSpPr>
          <a:xfrm>
            <a:off x="1191130" y="162809"/>
            <a:ext cx="977760" cy="579960"/>
            <a:chOff x="1191130" y="162809"/>
            <a:chExt cx="97776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3A38839-A6DD-0C6D-9046-F037F49EE5B2}"/>
                    </a:ext>
                  </a:extLst>
                </p14:cNvPr>
                <p14:cNvContentPartPr/>
                <p14:nvPr/>
              </p14:nvContentPartPr>
              <p14:xfrm>
                <a:off x="1191130" y="162809"/>
                <a:ext cx="210600" cy="344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3A38839-A6DD-0C6D-9046-F037F49EE5B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82130" y="154169"/>
                  <a:ext cx="2282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D9E7395-177E-7938-E7F6-200CA6608C76}"/>
                    </a:ext>
                  </a:extLst>
                </p14:cNvPr>
                <p14:cNvContentPartPr/>
                <p14:nvPr/>
              </p14:nvContentPartPr>
              <p14:xfrm>
                <a:off x="1432330" y="357569"/>
                <a:ext cx="736560" cy="385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D9E7395-177E-7938-E7F6-200CA6608C7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23690" y="348569"/>
                  <a:ext cx="754200" cy="40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62F47F5-66E2-881F-82C3-A1214B7EA8A8}"/>
              </a:ext>
            </a:extLst>
          </p:cNvPr>
          <p:cNvGrpSpPr/>
          <p:nvPr/>
        </p:nvGrpSpPr>
        <p:grpSpPr>
          <a:xfrm>
            <a:off x="4868170" y="130769"/>
            <a:ext cx="1117440" cy="462240"/>
            <a:chOff x="4868170" y="130769"/>
            <a:chExt cx="111744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CD0948D-E11B-220B-46C7-21B405B06774}"/>
                    </a:ext>
                  </a:extLst>
                </p14:cNvPr>
                <p14:cNvContentPartPr/>
                <p14:nvPr/>
              </p14:nvContentPartPr>
              <p14:xfrm>
                <a:off x="4868170" y="388529"/>
                <a:ext cx="343800" cy="161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CD0948D-E11B-220B-46C7-21B405B0677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59530" y="379889"/>
                  <a:ext cx="361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6B429E-2D89-8350-6F23-5FD186B6BB80}"/>
                    </a:ext>
                  </a:extLst>
                </p14:cNvPr>
                <p14:cNvContentPartPr/>
                <p14:nvPr/>
              </p14:nvContentPartPr>
              <p14:xfrm>
                <a:off x="4988050" y="350009"/>
                <a:ext cx="16560" cy="4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6B429E-2D89-8350-6F23-5FD186B6BB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79050" y="341369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E039CCC-38F1-CF8B-C69A-0F3002E2956E}"/>
                    </a:ext>
                  </a:extLst>
                </p14:cNvPr>
                <p14:cNvContentPartPr/>
                <p14:nvPr/>
              </p14:nvContentPartPr>
              <p14:xfrm>
                <a:off x="5389450" y="130769"/>
                <a:ext cx="596160" cy="462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E039CCC-38F1-CF8B-C69A-0F3002E2956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80450" y="122129"/>
                  <a:ext cx="6138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890D1A6-7331-2A54-6F2B-06F95A08B000}"/>
                    </a:ext>
                  </a:extLst>
                </p14:cNvPr>
                <p14:cNvContentPartPr/>
                <p14:nvPr/>
              </p14:nvContentPartPr>
              <p14:xfrm>
                <a:off x="5565850" y="358649"/>
                <a:ext cx="258120" cy="42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890D1A6-7331-2A54-6F2B-06F95A08B00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56850" y="349649"/>
                  <a:ext cx="2757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DC589CB-241A-BD1B-3C0D-5A84C2097516}"/>
              </a:ext>
            </a:extLst>
          </p:cNvPr>
          <p:cNvGrpSpPr/>
          <p:nvPr/>
        </p:nvGrpSpPr>
        <p:grpSpPr>
          <a:xfrm>
            <a:off x="393010" y="1260449"/>
            <a:ext cx="1593720" cy="658080"/>
            <a:chOff x="393010" y="1260449"/>
            <a:chExt cx="1593720" cy="65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711B791-FE53-88EE-B202-3E5ED6CBA3D8}"/>
                    </a:ext>
                  </a:extLst>
                </p14:cNvPr>
                <p14:cNvContentPartPr/>
                <p14:nvPr/>
              </p14:nvContentPartPr>
              <p14:xfrm>
                <a:off x="393010" y="1318409"/>
                <a:ext cx="810000" cy="401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711B791-FE53-88EE-B202-3E5ED6CBA3D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4010" y="1309769"/>
                  <a:ext cx="8276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5D5ECEB-07AE-AF1A-4A8B-011135E8C136}"/>
                    </a:ext>
                  </a:extLst>
                </p14:cNvPr>
                <p14:cNvContentPartPr/>
                <p14:nvPr/>
              </p14:nvContentPartPr>
              <p14:xfrm>
                <a:off x="936970" y="1450529"/>
                <a:ext cx="43920" cy="8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5D5ECEB-07AE-AF1A-4A8B-011135E8C13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8330" y="1441889"/>
                  <a:ext cx="61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0DFD161-701B-0FE1-970A-18A8B7BFD18F}"/>
                    </a:ext>
                  </a:extLst>
                </p14:cNvPr>
                <p14:cNvContentPartPr/>
                <p14:nvPr/>
              </p14:nvContentPartPr>
              <p14:xfrm>
                <a:off x="1427290" y="1357289"/>
                <a:ext cx="288000" cy="561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0DFD161-701B-0FE1-970A-18A8B7BFD1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18650" y="1348289"/>
                  <a:ext cx="30564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6FDAD85-C299-A47F-00BD-32EAE4D44739}"/>
                    </a:ext>
                  </a:extLst>
                </p14:cNvPr>
                <p14:cNvContentPartPr/>
                <p14:nvPr/>
              </p14:nvContentPartPr>
              <p14:xfrm>
                <a:off x="1787650" y="1260449"/>
                <a:ext cx="199080" cy="53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6FDAD85-C299-A47F-00BD-32EAE4D4473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78650" y="1251449"/>
                  <a:ext cx="2167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27BF54B-9CD4-25BC-2E5E-12CDB85F16C7}"/>
              </a:ext>
            </a:extLst>
          </p:cNvPr>
          <p:cNvGrpSpPr/>
          <p:nvPr/>
        </p:nvGrpSpPr>
        <p:grpSpPr>
          <a:xfrm>
            <a:off x="3628690" y="1451969"/>
            <a:ext cx="25920" cy="205200"/>
            <a:chOff x="3628690" y="1451969"/>
            <a:chExt cx="2592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B02F183-53C4-E36A-755F-0AD4987A3981}"/>
                    </a:ext>
                  </a:extLst>
                </p14:cNvPr>
                <p14:cNvContentPartPr/>
                <p14:nvPr/>
              </p14:nvContentPartPr>
              <p14:xfrm>
                <a:off x="3641290" y="1451969"/>
                <a:ext cx="12240" cy="57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B02F183-53C4-E36A-755F-0AD4987A39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32290" y="1443329"/>
                  <a:ext cx="29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402F79E-C85F-9156-40BC-60E20E658B23}"/>
                    </a:ext>
                  </a:extLst>
                </p14:cNvPr>
                <p14:cNvContentPartPr/>
                <p14:nvPr/>
              </p14:nvContentPartPr>
              <p14:xfrm>
                <a:off x="3628690" y="1604609"/>
                <a:ext cx="23040" cy="52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402F79E-C85F-9156-40BC-60E20E658B2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19690" y="1595609"/>
                  <a:ext cx="40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1F19F73-2231-E35B-8BB0-419DE9E85E9B}"/>
                    </a:ext>
                  </a:extLst>
                </p14:cNvPr>
                <p14:cNvContentPartPr/>
                <p14:nvPr/>
              </p14:nvContentPartPr>
              <p14:xfrm>
                <a:off x="3638770" y="1490129"/>
                <a:ext cx="15840" cy="24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1F19F73-2231-E35B-8BB0-419DE9E85E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29770" y="1481489"/>
                  <a:ext cx="334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231DC1F-4242-2CF1-B8CC-8BDE02A6C2DD}"/>
              </a:ext>
            </a:extLst>
          </p:cNvPr>
          <p:cNvGrpSpPr/>
          <p:nvPr/>
        </p:nvGrpSpPr>
        <p:grpSpPr>
          <a:xfrm>
            <a:off x="789370" y="2569769"/>
            <a:ext cx="1133640" cy="398520"/>
            <a:chOff x="789370" y="2569769"/>
            <a:chExt cx="113364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7D79DEA-31D5-17D7-F72B-D6303CE711ED}"/>
                    </a:ext>
                  </a:extLst>
                </p14:cNvPr>
                <p14:cNvContentPartPr/>
                <p14:nvPr/>
              </p14:nvContentPartPr>
              <p14:xfrm>
                <a:off x="789370" y="2569769"/>
                <a:ext cx="562320" cy="377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7D79DEA-31D5-17D7-F72B-D6303CE711E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0730" y="2560769"/>
                  <a:ext cx="5799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C2028A6-EDC6-CF14-FA03-CF8247B51EB3}"/>
                    </a:ext>
                  </a:extLst>
                </p14:cNvPr>
                <p14:cNvContentPartPr/>
                <p14:nvPr/>
              </p14:nvContentPartPr>
              <p14:xfrm>
                <a:off x="1126330" y="2713769"/>
                <a:ext cx="249480" cy="34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C2028A6-EDC6-CF14-FA03-CF8247B51EB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690" y="2704769"/>
                  <a:ext cx="267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2D1D4E7-B618-B8F7-7865-88C25C50C42C}"/>
                    </a:ext>
                  </a:extLst>
                </p14:cNvPr>
                <p14:cNvContentPartPr/>
                <p14:nvPr/>
              </p14:nvContentPartPr>
              <p14:xfrm>
                <a:off x="1497130" y="2790809"/>
                <a:ext cx="425880" cy="177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2D1D4E7-B618-B8F7-7865-88C25C50C42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88490" y="2782169"/>
                  <a:ext cx="443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E8F7D90-D51F-4CC5-8FE5-8B436FA1BA19}"/>
                    </a:ext>
                  </a:extLst>
                </p14:cNvPr>
                <p14:cNvContentPartPr/>
                <p14:nvPr/>
              </p14:nvContentPartPr>
              <p14:xfrm>
                <a:off x="1652290" y="2592809"/>
                <a:ext cx="23040" cy="23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E8F7D90-D51F-4CC5-8FE5-8B436FA1BA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43650" y="2584169"/>
                  <a:ext cx="4068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2B3C382-6789-01B4-AF41-5464639EA232}"/>
                  </a:ext>
                </a:extLst>
              </p14:cNvPr>
              <p14:cNvContentPartPr/>
              <p14:nvPr/>
            </p14:nvContentPartPr>
            <p14:xfrm>
              <a:off x="6635770" y="1289969"/>
              <a:ext cx="299880" cy="35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2B3C382-6789-01B4-AF41-5464639EA2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627130" y="1281329"/>
                <a:ext cx="31752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374393E9-7CBE-F511-D2DB-F249ED874E25}"/>
              </a:ext>
            </a:extLst>
          </p:cNvPr>
          <p:cNvGrpSpPr/>
          <p:nvPr/>
        </p:nvGrpSpPr>
        <p:grpSpPr>
          <a:xfrm>
            <a:off x="2200930" y="2462129"/>
            <a:ext cx="4854600" cy="594360"/>
            <a:chOff x="2200930" y="2462129"/>
            <a:chExt cx="485460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E663FE7-D31E-6F17-E5FC-3AADCF197520}"/>
                    </a:ext>
                  </a:extLst>
                </p14:cNvPr>
                <p14:cNvContentPartPr/>
                <p14:nvPr/>
              </p14:nvContentPartPr>
              <p14:xfrm>
                <a:off x="2200930" y="2612609"/>
                <a:ext cx="15480" cy="299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E663FE7-D31E-6F17-E5FC-3AADCF1975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92290" y="2603609"/>
                  <a:ext cx="331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323AE79-4D50-4CA5-2CB9-048AA39C386B}"/>
                    </a:ext>
                  </a:extLst>
                </p14:cNvPr>
                <p14:cNvContentPartPr/>
                <p14:nvPr/>
              </p14:nvContentPartPr>
              <p14:xfrm>
                <a:off x="2367610" y="2657609"/>
                <a:ext cx="79200" cy="28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323AE79-4D50-4CA5-2CB9-048AA39C38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58610" y="2648969"/>
                  <a:ext cx="96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1CC3F2B-0650-EA06-985A-E012B2FFB6CE}"/>
                    </a:ext>
                  </a:extLst>
                </p14:cNvPr>
                <p14:cNvContentPartPr/>
                <p14:nvPr/>
              </p14:nvContentPartPr>
              <p14:xfrm>
                <a:off x="2589730" y="2693249"/>
                <a:ext cx="139680" cy="228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1CC3F2B-0650-EA06-985A-E012B2FFB6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80730" y="2684609"/>
                  <a:ext cx="157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2505A1E-383D-3982-1E7C-5D60124FFDB1}"/>
                    </a:ext>
                  </a:extLst>
                </p14:cNvPr>
                <p14:cNvContentPartPr/>
                <p14:nvPr/>
              </p14:nvContentPartPr>
              <p14:xfrm>
                <a:off x="2861170" y="2663369"/>
                <a:ext cx="111960" cy="308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2505A1E-383D-3982-1E7C-5D60124FFDB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52530" y="2654369"/>
                  <a:ext cx="129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6E05A50-B7E6-2135-4940-1FFAF604F268}"/>
                    </a:ext>
                  </a:extLst>
                </p14:cNvPr>
                <p14:cNvContentPartPr/>
                <p14:nvPr/>
              </p14:nvContentPartPr>
              <p14:xfrm>
                <a:off x="3087970" y="2985929"/>
                <a:ext cx="63000" cy="70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6E05A50-B7E6-2135-4940-1FFAF604F26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78970" y="2976929"/>
                  <a:ext cx="80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D97D354-0A8F-D357-7D5A-17DBF37185FE}"/>
                    </a:ext>
                  </a:extLst>
                </p14:cNvPr>
                <p14:cNvContentPartPr/>
                <p14:nvPr/>
              </p14:nvContentPartPr>
              <p14:xfrm>
                <a:off x="3376330" y="2544569"/>
                <a:ext cx="446760" cy="396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D97D354-0A8F-D357-7D5A-17DBF37185F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67690" y="2535569"/>
                  <a:ext cx="4644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A13184D-D186-0F23-CCC0-2FA037BB98D4}"/>
                    </a:ext>
                  </a:extLst>
                </p14:cNvPr>
                <p14:cNvContentPartPr/>
                <p14:nvPr/>
              </p14:nvContentPartPr>
              <p14:xfrm>
                <a:off x="3392170" y="2759849"/>
                <a:ext cx="295200" cy="61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A13184D-D186-0F23-CCC0-2FA037BB98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83530" y="2750849"/>
                  <a:ext cx="312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0F2E874-431F-CDA6-72DC-B41505470392}"/>
                    </a:ext>
                  </a:extLst>
                </p14:cNvPr>
                <p14:cNvContentPartPr/>
                <p14:nvPr/>
              </p14:nvContentPartPr>
              <p14:xfrm>
                <a:off x="4082290" y="2462129"/>
                <a:ext cx="1481040" cy="572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0F2E874-431F-CDA6-72DC-B4150547039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73290" y="2453489"/>
                  <a:ext cx="14986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2471018-586A-7D71-D198-10E91B6048F9}"/>
                    </a:ext>
                  </a:extLst>
                </p14:cNvPr>
                <p14:cNvContentPartPr/>
                <p14:nvPr/>
              </p14:nvContentPartPr>
              <p14:xfrm>
                <a:off x="5405650" y="2583809"/>
                <a:ext cx="180360" cy="4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2471018-586A-7D71-D198-10E91B6048F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96650" y="2575169"/>
                  <a:ext cx="19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BF2843A-5FC6-8E9C-AB83-AF61C6EECBBE}"/>
                    </a:ext>
                  </a:extLst>
                </p14:cNvPr>
                <p14:cNvContentPartPr/>
                <p14:nvPr/>
              </p14:nvContentPartPr>
              <p14:xfrm>
                <a:off x="4719490" y="2561129"/>
                <a:ext cx="34560" cy="23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BF2843A-5FC6-8E9C-AB83-AF61C6EECBB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10490" y="2552489"/>
                  <a:ext cx="52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6B3562D-1A26-5FEE-9886-7992B76923E0}"/>
                    </a:ext>
                  </a:extLst>
                </p14:cNvPr>
                <p14:cNvContentPartPr/>
                <p14:nvPr/>
              </p14:nvContentPartPr>
              <p14:xfrm>
                <a:off x="5703370" y="2632409"/>
                <a:ext cx="429120" cy="183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6B3562D-1A26-5FEE-9886-7992B76923E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94370" y="2623409"/>
                  <a:ext cx="446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ECCD0A9-0750-9B54-9AAB-4F57EBF36D36}"/>
                    </a:ext>
                  </a:extLst>
                </p14:cNvPr>
                <p14:cNvContentPartPr/>
                <p14:nvPr/>
              </p14:nvContentPartPr>
              <p14:xfrm>
                <a:off x="5939530" y="2493809"/>
                <a:ext cx="23040" cy="5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ECCD0A9-0750-9B54-9AAB-4F57EBF36D3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30890" y="2484809"/>
                  <a:ext cx="40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458B6BE-AECA-5210-DCD8-F2764074B41E}"/>
                    </a:ext>
                  </a:extLst>
                </p14:cNvPr>
                <p14:cNvContentPartPr/>
                <p14:nvPr/>
              </p14:nvContentPartPr>
              <p14:xfrm>
                <a:off x="6186130" y="2551409"/>
                <a:ext cx="869400" cy="225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458B6BE-AECA-5210-DCD8-F2764074B41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77130" y="2542769"/>
                  <a:ext cx="88704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2695F7B-34E7-263C-1D25-4AA50FFB92B2}"/>
              </a:ext>
            </a:extLst>
          </p:cNvPr>
          <p:cNvGrpSpPr/>
          <p:nvPr/>
        </p:nvGrpSpPr>
        <p:grpSpPr>
          <a:xfrm>
            <a:off x="7266850" y="2472569"/>
            <a:ext cx="2310120" cy="316800"/>
            <a:chOff x="7266850" y="2472569"/>
            <a:chExt cx="231012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46A1453-9FF3-ABE1-F571-F93AB8F01476}"/>
                    </a:ext>
                  </a:extLst>
                </p14:cNvPr>
                <p14:cNvContentPartPr/>
                <p14:nvPr/>
              </p14:nvContentPartPr>
              <p14:xfrm>
                <a:off x="7266850" y="2472569"/>
                <a:ext cx="876600" cy="316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46A1453-9FF3-ABE1-F571-F93AB8F014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57850" y="2463929"/>
                  <a:ext cx="8942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DA09F07-53B1-64D5-FEE5-74FA9CE41E3B}"/>
                    </a:ext>
                  </a:extLst>
                </p14:cNvPr>
                <p14:cNvContentPartPr/>
                <p14:nvPr/>
              </p14:nvContentPartPr>
              <p14:xfrm>
                <a:off x="8026090" y="2592089"/>
                <a:ext cx="346320" cy="185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DA09F07-53B1-64D5-FEE5-74FA9CE41E3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17090" y="2583449"/>
                  <a:ext cx="363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AE58A43-1C35-3D2D-E954-3FD0F28C6212}"/>
                    </a:ext>
                  </a:extLst>
                </p14:cNvPr>
                <p14:cNvContentPartPr/>
                <p14:nvPr/>
              </p14:nvContentPartPr>
              <p14:xfrm>
                <a:off x="8486170" y="2652929"/>
                <a:ext cx="113400" cy="105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AE58A43-1C35-3D2D-E954-3FD0F28C621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77530" y="2643929"/>
                  <a:ext cx="131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A1E9C99-2B7A-1753-C55C-5ACDB97858FB}"/>
                    </a:ext>
                  </a:extLst>
                </p14:cNvPr>
                <p14:cNvContentPartPr/>
                <p14:nvPr/>
              </p14:nvContentPartPr>
              <p14:xfrm>
                <a:off x="8877850" y="2513969"/>
                <a:ext cx="699120" cy="223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A1E9C99-2B7A-1753-C55C-5ACDB97858F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69210" y="2504969"/>
                  <a:ext cx="71676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E5D8BB5-3801-C7B6-3C40-25531627F3A1}"/>
              </a:ext>
            </a:extLst>
          </p:cNvPr>
          <p:cNvGrpSpPr/>
          <p:nvPr/>
        </p:nvGrpSpPr>
        <p:grpSpPr>
          <a:xfrm>
            <a:off x="9821770" y="2376449"/>
            <a:ext cx="1470600" cy="379080"/>
            <a:chOff x="9821770" y="2376449"/>
            <a:chExt cx="147060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C70929D-A8E7-1F7E-8641-8D870F01DC8E}"/>
                    </a:ext>
                  </a:extLst>
                </p14:cNvPr>
                <p14:cNvContentPartPr/>
                <p14:nvPr/>
              </p14:nvContentPartPr>
              <p14:xfrm>
                <a:off x="9821770" y="2376449"/>
                <a:ext cx="1370520" cy="365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C70929D-A8E7-1F7E-8641-8D870F01DC8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13130" y="2367449"/>
                  <a:ext cx="13881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0275686-601E-CDD3-219C-88E2980ADF56}"/>
                    </a:ext>
                  </a:extLst>
                </p14:cNvPr>
                <p14:cNvContentPartPr/>
                <p14:nvPr/>
              </p14:nvContentPartPr>
              <p14:xfrm>
                <a:off x="11256730" y="2713769"/>
                <a:ext cx="35640" cy="41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0275686-601E-CDD3-219C-88E2980ADF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47730" y="2704769"/>
                  <a:ext cx="5328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30AE2C8-53BD-A69C-06B3-7A6F90CB22FE}"/>
              </a:ext>
            </a:extLst>
          </p:cNvPr>
          <p:cNvGrpSpPr/>
          <p:nvPr/>
        </p:nvGrpSpPr>
        <p:grpSpPr>
          <a:xfrm>
            <a:off x="3550930" y="3232169"/>
            <a:ext cx="1620360" cy="287640"/>
            <a:chOff x="3550930" y="3232169"/>
            <a:chExt cx="162036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6662B0-5840-C250-2707-BC4159808997}"/>
                    </a:ext>
                  </a:extLst>
                </p14:cNvPr>
                <p14:cNvContentPartPr/>
                <p14:nvPr/>
              </p14:nvContentPartPr>
              <p14:xfrm>
                <a:off x="3550930" y="3264569"/>
                <a:ext cx="293400" cy="255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6662B0-5840-C250-2707-BC415980899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41930" y="3255929"/>
                  <a:ext cx="311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F35B630-B9BE-EAE8-6F1E-91B6F81538E3}"/>
                    </a:ext>
                  </a:extLst>
                </p14:cNvPr>
                <p14:cNvContentPartPr/>
                <p14:nvPr/>
              </p14:nvContentPartPr>
              <p14:xfrm>
                <a:off x="3620050" y="3232169"/>
                <a:ext cx="249840" cy="19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F35B630-B9BE-EAE8-6F1E-91B6F81538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11050" y="3223169"/>
                  <a:ext cx="267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0089BF-DE8C-8811-ED22-DCE69F682616}"/>
                    </a:ext>
                  </a:extLst>
                </p14:cNvPr>
                <p14:cNvContentPartPr/>
                <p14:nvPr/>
              </p14:nvContentPartPr>
              <p14:xfrm>
                <a:off x="4105690" y="3299129"/>
                <a:ext cx="11880" cy="168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0089BF-DE8C-8811-ED22-DCE69F68261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97050" y="3290489"/>
                  <a:ext cx="29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6AA12E1-69A0-F57D-FEDF-27CB8ADA6921}"/>
                    </a:ext>
                  </a:extLst>
                </p14:cNvPr>
                <p14:cNvContentPartPr/>
                <p14:nvPr/>
              </p14:nvContentPartPr>
              <p14:xfrm>
                <a:off x="4007410" y="3399929"/>
                <a:ext cx="214200" cy="19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6AA12E1-69A0-F57D-FEDF-27CB8ADA69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98770" y="3390929"/>
                  <a:ext cx="231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DFA50B5-B1FD-66C8-59B1-77B6BA30EE32}"/>
                    </a:ext>
                  </a:extLst>
                </p14:cNvPr>
                <p14:cNvContentPartPr/>
                <p14:nvPr/>
              </p14:nvContentPartPr>
              <p14:xfrm>
                <a:off x="4387210" y="3247289"/>
                <a:ext cx="5400" cy="265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DFA50B5-B1FD-66C8-59B1-77B6BA30EE3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78570" y="3238289"/>
                  <a:ext cx="23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D8F5B7D-DB23-5983-1A90-771ABE71A16E}"/>
                    </a:ext>
                  </a:extLst>
                </p14:cNvPr>
                <p14:cNvContentPartPr/>
                <p14:nvPr/>
              </p14:nvContentPartPr>
              <p14:xfrm>
                <a:off x="4369210" y="3232529"/>
                <a:ext cx="188640" cy="124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D8F5B7D-DB23-5983-1A90-771ABE71A16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60210" y="3223889"/>
                  <a:ext cx="206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F115584-F0E1-F313-55EE-FC9073D39E46}"/>
                    </a:ext>
                  </a:extLst>
                </p14:cNvPr>
                <p14:cNvContentPartPr/>
                <p14:nvPr/>
              </p14:nvContentPartPr>
              <p14:xfrm>
                <a:off x="4767730" y="3270689"/>
                <a:ext cx="403560" cy="162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F115584-F0E1-F313-55EE-FC9073D39E4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58730" y="3261689"/>
                  <a:ext cx="4212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CA0935C-FF96-A301-6571-401434B8A34E}"/>
              </a:ext>
            </a:extLst>
          </p:cNvPr>
          <p:cNvGrpSpPr/>
          <p:nvPr/>
        </p:nvGrpSpPr>
        <p:grpSpPr>
          <a:xfrm>
            <a:off x="5475490" y="3012569"/>
            <a:ext cx="1066680" cy="586080"/>
            <a:chOff x="5475490" y="3012569"/>
            <a:chExt cx="106668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9DB9EA5-9251-2235-1E8B-17909FD0ADDD}"/>
                    </a:ext>
                  </a:extLst>
                </p14:cNvPr>
                <p14:cNvContentPartPr/>
                <p14:nvPr/>
              </p14:nvContentPartPr>
              <p14:xfrm>
                <a:off x="5475490" y="3250169"/>
                <a:ext cx="170280" cy="200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9DB9EA5-9251-2235-1E8B-17909FD0ADD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66490" y="3241529"/>
                  <a:ext cx="187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9ECBFF8-BCEB-BD9F-5778-4BB5AB15EB1F}"/>
                    </a:ext>
                  </a:extLst>
                </p14:cNvPr>
                <p14:cNvContentPartPr/>
                <p14:nvPr/>
              </p14:nvContentPartPr>
              <p14:xfrm>
                <a:off x="5890210" y="3196529"/>
                <a:ext cx="7920" cy="158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9ECBFF8-BCEB-BD9F-5778-4BB5AB15EB1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81570" y="3187529"/>
                  <a:ext cx="25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3F05113-0AD5-B139-6B4D-B8186908F533}"/>
                    </a:ext>
                  </a:extLst>
                </p14:cNvPr>
                <p14:cNvContentPartPr/>
                <p14:nvPr/>
              </p14:nvContentPartPr>
              <p14:xfrm>
                <a:off x="5824690" y="3272489"/>
                <a:ext cx="237600" cy="38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3F05113-0AD5-B139-6B4D-B8186908F53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16050" y="3263849"/>
                  <a:ext cx="255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ED1E719-625E-E2F5-8A04-7E4A5F3F8F49}"/>
                    </a:ext>
                  </a:extLst>
                </p14:cNvPr>
                <p14:cNvContentPartPr/>
                <p14:nvPr/>
              </p14:nvContentPartPr>
              <p14:xfrm>
                <a:off x="6052570" y="3149729"/>
                <a:ext cx="258840" cy="448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ED1E719-625E-E2F5-8A04-7E4A5F3F8F4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43930" y="3141089"/>
                  <a:ext cx="2764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E84E00F-C218-0F91-44B7-79020737A019}"/>
                    </a:ext>
                  </a:extLst>
                </p14:cNvPr>
                <p14:cNvContentPartPr/>
                <p14:nvPr/>
              </p14:nvContentPartPr>
              <p14:xfrm>
                <a:off x="6440290" y="3032729"/>
                <a:ext cx="12960" cy="158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E84E00F-C218-0F91-44B7-79020737A01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31290" y="3024089"/>
                  <a:ext cx="30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7616EB5-BE67-3BFB-3DB4-CDE07FA095AC}"/>
                    </a:ext>
                  </a:extLst>
                </p14:cNvPr>
                <p14:cNvContentPartPr/>
                <p14:nvPr/>
              </p14:nvContentPartPr>
              <p14:xfrm>
                <a:off x="6365410" y="3047849"/>
                <a:ext cx="176760" cy="58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7616EB5-BE67-3BFB-3DB4-CDE07FA095A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56770" y="3038849"/>
                  <a:ext cx="194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1D17703-31FF-4F9F-EF0B-289405CD8E89}"/>
                    </a:ext>
                  </a:extLst>
                </p14:cNvPr>
                <p14:cNvContentPartPr/>
                <p14:nvPr/>
              </p14:nvContentPartPr>
              <p14:xfrm>
                <a:off x="6387010" y="3012569"/>
                <a:ext cx="35640" cy="115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1D17703-31FF-4F9F-EF0B-289405CD8E8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78010" y="3003929"/>
                  <a:ext cx="5328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22E15E6-73A6-F091-566C-35EEEB8A7292}"/>
                  </a:ext>
                </a:extLst>
              </p14:cNvPr>
              <p14:cNvContentPartPr/>
              <p14:nvPr/>
            </p14:nvContentPartPr>
            <p14:xfrm>
              <a:off x="648970" y="4295249"/>
              <a:ext cx="38160" cy="400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22E15E6-73A6-F091-566C-35EEEB8A729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40330" y="4286609"/>
                <a:ext cx="558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0DD7AF4-CC02-42C1-8711-26700205FE5F}"/>
                  </a:ext>
                </a:extLst>
              </p14:cNvPr>
              <p14:cNvContentPartPr/>
              <p14:nvPr/>
            </p14:nvContentPartPr>
            <p14:xfrm>
              <a:off x="876850" y="4259969"/>
              <a:ext cx="117360" cy="427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0DD7AF4-CC02-42C1-8711-26700205FE5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68210" y="4250969"/>
                <a:ext cx="1350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91004598-85FF-D236-058F-B595B88E8740}"/>
                  </a:ext>
                </a:extLst>
              </p14:cNvPr>
              <p14:cNvContentPartPr/>
              <p14:nvPr/>
            </p14:nvContentPartPr>
            <p14:xfrm>
              <a:off x="781450" y="4425569"/>
              <a:ext cx="249840" cy="70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91004598-85FF-D236-058F-B595B88E874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72450" y="4416929"/>
                <a:ext cx="2674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3E29829-E831-AF05-95BC-4F7ED047F38D}"/>
                  </a:ext>
                </a:extLst>
              </p14:cNvPr>
              <p14:cNvContentPartPr/>
              <p14:nvPr/>
            </p14:nvContentPartPr>
            <p14:xfrm>
              <a:off x="1340170" y="4450049"/>
              <a:ext cx="322200" cy="2052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3E29829-E831-AF05-95BC-4F7ED047F38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331170" y="4441049"/>
                <a:ext cx="3398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0719E3A-06A9-D2C2-809B-15C158353895}"/>
                  </a:ext>
                </a:extLst>
              </p14:cNvPr>
              <p14:cNvContentPartPr/>
              <p14:nvPr/>
            </p14:nvContentPartPr>
            <p14:xfrm>
              <a:off x="1349890" y="4242329"/>
              <a:ext cx="42120" cy="194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0719E3A-06A9-D2C2-809B-15C15835389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340890" y="4233689"/>
                <a:ext cx="59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C17944AF-7C76-FB8E-4C60-48C72A8DE429}"/>
                  </a:ext>
                </a:extLst>
              </p14:cNvPr>
              <p14:cNvContentPartPr/>
              <p14:nvPr/>
            </p14:nvContentPartPr>
            <p14:xfrm>
              <a:off x="1924450" y="4432769"/>
              <a:ext cx="767160" cy="2160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C17944AF-7C76-FB8E-4C60-48C72A8DE42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915810" y="4424129"/>
                <a:ext cx="7848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98C279A-26C8-D49D-8561-0CA61D786AA3}"/>
                  </a:ext>
                </a:extLst>
              </p14:cNvPr>
              <p14:cNvContentPartPr/>
              <p14:nvPr/>
            </p14:nvContentPartPr>
            <p14:xfrm>
              <a:off x="3037570" y="4136489"/>
              <a:ext cx="1149840" cy="405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98C279A-26C8-D49D-8561-0CA61D786AA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028930" y="4127849"/>
                <a:ext cx="116748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725740D-89BC-9897-D8E6-07AD1C49D42C}"/>
                  </a:ext>
                </a:extLst>
              </p14:cNvPr>
              <p14:cNvContentPartPr/>
              <p14:nvPr/>
            </p14:nvContentPartPr>
            <p14:xfrm>
              <a:off x="4506010" y="4004369"/>
              <a:ext cx="740160" cy="5029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725740D-89BC-9897-D8E6-07AD1C49D42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497370" y="3995369"/>
                <a:ext cx="75780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4884DAD-29BF-1B3B-A9FD-0C59EE39FD45}"/>
                  </a:ext>
                </a:extLst>
              </p14:cNvPr>
              <p14:cNvContentPartPr/>
              <p14:nvPr/>
            </p14:nvContentPartPr>
            <p14:xfrm>
              <a:off x="4524010" y="4229729"/>
              <a:ext cx="237960" cy="464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4884DAD-29BF-1B3B-A9FD-0C59EE39FD45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515010" y="4221089"/>
                <a:ext cx="2556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2DE73C0-46D7-53E9-6ABF-ED9D078E2DD9}"/>
                  </a:ext>
                </a:extLst>
              </p14:cNvPr>
              <p14:cNvContentPartPr/>
              <p14:nvPr/>
            </p14:nvContentPartPr>
            <p14:xfrm>
              <a:off x="5559730" y="4217129"/>
              <a:ext cx="472680" cy="196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2DE73C0-46D7-53E9-6ABF-ED9D078E2DD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551090" y="4208489"/>
                <a:ext cx="4903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C868DA3-43A6-9E0C-6511-4D6B1E8CDC97}"/>
                  </a:ext>
                </a:extLst>
              </p14:cNvPr>
              <p14:cNvContentPartPr/>
              <p14:nvPr/>
            </p14:nvContentPartPr>
            <p14:xfrm>
              <a:off x="6218890" y="3773249"/>
              <a:ext cx="1585800" cy="6602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C868DA3-43A6-9E0C-6511-4D6B1E8CDC9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210250" y="3764249"/>
                <a:ext cx="16034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7F52FEF-84B0-A2AB-F87A-E9DA37609BA2}"/>
                  </a:ext>
                </a:extLst>
              </p14:cNvPr>
              <p14:cNvContentPartPr/>
              <p14:nvPr/>
            </p14:nvContentPartPr>
            <p14:xfrm>
              <a:off x="7221850" y="4005449"/>
              <a:ext cx="353160" cy="27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7F52FEF-84B0-A2AB-F87A-E9DA37609BA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213210" y="3996809"/>
                <a:ext cx="3708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4787755-989A-0F02-A482-981F0C78C498}"/>
                  </a:ext>
                </a:extLst>
              </p14:cNvPr>
              <p14:cNvContentPartPr/>
              <p14:nvPr/>
            </p14:nvContentPartPr>
            <p14:xfrm>
              <a:off x="6571330" y="4056929"/>
              <a:ext cx="21240" cy="309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4787755-989A-0F02-A482-981F0C78C49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562330" y="4048289"/>
                <a:ext cx="388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1328F07-3F86-BB8A-78F8-39616A2EBEF5}"/>
                  </a:ext>
                </a:extLst>
              </p14:cNvPr>
              <p14:cNvContentPartPr/>
              <p14:nvPr/>
            </p14:nvContentPartPr>
            <p14:xfrm>
              <a:off x="7959130" y="3781529"/>
              <a:ext cx="1611000" cy="5324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1328F07-3F86-BB8A-78F8-39616A2EBEF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950130" y="3772889"/>
                <a:ext cx="162864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1DE64152-4E46-AC3B-C3F9-B773278A877E}"/>
                  </a:ext>
                </a:extLst>
              </p14:cNvPr>
              <p14:cNvContentPartPr/>
              <p14:nvPr/>
            </p14:nvContentPartPr>
            <p14:xfrm>
              <a:off x="8775610" y="3971969"/>
              <a:ext cx="455040" cy="29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1DE64152-4E46-AC3B-C3F9-B773278A877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766970" y="3963329"/>
                <a:ext cx="472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84031ED-BC46-72C3-3421-0B74F39C72D3}"/>
                  </a:ext>
                </a:extLst>
              </p14:cNvPr>
              <p14:cNvContentPartPr/>
              <p14:nvPr/>
            </p14:nvContentPartPr>
            <p14:xfrm>
              <a:off x="9749770" y="4028849"/>
              <a:ext cx="515160" cy="1954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84031ED-BC46-72C3-3421-0B74F39C72D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740770" y="4019849"/>
                <a:ext cx="5328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3A7CDD7-5CB7-00EE-FB7B-80F4D71419BD}"/>
                  </a:ext>
                </a:extLst>
              </p14:cNvPr>
              <p14:cNvContentPartPr/>
              <p14:nvPr/>
            </p14:nvContentPartPr>
            <p14:xfrm>
              <a:off x="9935890" y="3956489"/>
              <a:ext cx="53640" cy="104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3A7CDD7-5CB7-00EE-FB7B-80F4D71419B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927250" y="3947849"/>
                <a:ext cx="712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BECCF79D-F340-1C2D-88D1-10BC7FEAE639}"/>
                  </a:ext>
                </a:extLst>
              </p14:cNvPr>
              <p14:cNvContentPartPr/>
              <p14:nvPr/>
            </p14:nvContentPartPr>
            <p14:xfrm>
              <a:off x="539170" y="5127209"/>
              <a:ext cx="522720" cy="2059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BECCF79D-F340-1C2D-88D1-10BC7FEAE63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30530" y="5118209"/>
                <a:ext cx="540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F8E698C-F03E-3692-5B25-CB740C908372}"/>
                  </a:ext>
                </a:extLst>
              </p14:cNvPr>
              <p14:cNvContentPartPr/>
              <p14:nvPr/>
            </p14:nvContentPartPr>
            <p14:xfrm>
              <a:off x="1169530" y="4954409"/>
              <a:ext cx="311400" cy="3751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F8E698C-F03E-3692-5B25-CB740C90837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160890" y="4945769"/>
                <a:ext cx="3290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F11662A-0C7D-4CF6-254F-7E021D194C1D}"/>
                  </a:ext>
                </a:extLst>
              </p14:cNvPr>
              <p14:cNvContentPartPr/>
              <p14:nvPr/>
            </p14:nvContentPartPr>
            <p14:xfrm>
              <a:off x="1352770" y="5102729"/>
              <a:ext cx="215640" cy="378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F11662A-0C7D-4CF6-254F-7E021D194C1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343770" y="5094089"/>
                <a:ext cx="233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5B826A7-5B97-1FEE-EA09-8E68F86A4CBD}"/>
                  </a:ext>
                </a:extLst>
              </p14:cNvPr>
              <p14:cNvContentPartPr/>
              <p14:nvPr/>
            </p14:nvContentPartPr>
            <p14:xfrm>
              <a:off x="1603330" y="4931369"/>
              <a:ext cx="750600" cy="4258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5B826A7-5B97-1FEE-EA09-8E68F86A4CB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594330" y="4922369"/>
                <a:ext cx="7682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AFBE3739-9DD1-78FF-7513-102C5F8BC6FC}"/>
                  </a:ext>
                </a:extLst>
              </p14:cNvPr>
              <p14:cNvContentPartPr/>
              <p14:nvPr/>
            </p14:nvContentPartPr>
            <p14:xfrm>
              <a:off x="2660290" y="4956209"/>
              <a:ext cx="635400" cy="3474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AFBE3739-9DD1-78FF-7513-102C5F8BC6F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651650" y="4947209"/>
                <a:ext cx="6530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3528991-AA44-E1D3-1FBB-A061FB330FCB}"/>
                  </a:ext>
                </a:extLst>
              </p14:cNvPr>
              <p14:cNvContentPartPr/>
              <p14:nvPr/>
            </p14:nvContentPartPr>
            <p14:xfrm>
              <a:off x="3459130" y="4926329"/>
              <a:ext cx="371880" cy="572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3528991-AA44-E1D3-1FBB-A061FB330FC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450490" y="4917329"/>
                <a:ext cx="38952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FE4CB914-E31C-C699-D930-C88D9B92830D}"/>
                  </a:ext>
                </a:extLst>
              </p14:cNvPr>
              <p14:cNvContentPartPr/>
              <p14:nvPr/>
            </p14:nvContentPartPr>
            <p14:xfrm>
              <a:off x="3944770" y="4907609"/>
              <a:ext cx="187920" cy="403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FE4CB914-E31C-C699-D930-C88D9B92830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935770" y="4898609"/>
                <a:ext cx="2055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F4B83222-5F65-B2CC-7A24-6994FC81107A}"/>
                  </a:ext>
                </a:extLst>
              </p14:cNvPr>
              <p14:cNvContentPartPr/>
              <p14:nvPr/>
            </p14:nvContentPartPr>
            <p14:xfrm>
              <a:off x="4436530" y="4856849"/>
              <a:ext cx="1277280" cy="6901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F4B83222-5F65-B2CC-7A24-6994FC81107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427530" y="4847849"/>
                <a:ext cx="129492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6E61EA5B-EC71-87BF-9C72-AEE7850F84AE}"/>
                  </a:ext>
                </a:extLst>
              </p14:cNvPr>
              <p14:cNvContentPartPr/>
              <p14:nvPr/>
            </p14:nvContentPartPr>
            <p14:xfrm>
              <a:off x="6088210" y="4716809"/>
              <a:ext cx="478080" cy="4521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6E61EA5B-EC71-87BF-9C72-AEE7850F84AE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079210" y="4707809"/>
                <a:ext cx="49572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C960830-6B22-BEC8-FFED-6AC2C2F7DF27}"/>
                  </a:ext>
                </a:extLst>
              </p14:cNvPr>
              <p14:cNvContentPartPr/>
              <p14:nvPr/>
            </p14:nvContentPartPr>
            <p14:xfrm>
              <a:off x="6117730" y="4859729"/>
              <a:ext cx="296280" cy="554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C960830-6B22-BEC8-FFED-6AC2C2F7DF2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109090" y="4850729"/>
                <a:ext cx="3139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2211D0D-DEA4-DEB2-F6AC-D6ABACA3EF36}"/>
                  </a:ext>
                </a:extLst>
              </p14:cNvPr>
              <p14:cNvContentPartPr/>
              <p14:nvPr/>
            </p14:nvContentPartPr>
            <p14:xfrm>
              <a:off x="6837730" y="4976369"/>
              <a:ext cx="261360" cy="1566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2211D0D-DEA4-DEB2-F6AC-D6ABACA3EF3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829090" y="4967369"/>
                <a:ext cx="2790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1E5D7321-2A2C-7872-0500-AFEF784757FC}"/>
                  </a:ext>
                </a:extLst>
              </p14:cNvPr>
              <p14:cNvContentPartPr/>
              <p14:nvPr/>
            </p14:nvContentPartPr>
            <p14:xfrm>
              <a:off x="7351090" y="4645169"/>
              <a:ext cx="1398600" cy="6865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1E5D7321-2A2C-7872-0500-AFEF784757F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342450" y="4636529"/>
                <a:ext cx="141624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128D51A-ABA1-23E6-D6C5-76F25B784C08}"/>
                  </a:ext>
                </a:extLst>
              </p14:cNvPr>
              <p14:cNvContentPartPr/>
              <p14:nvPr/>
            </p14:nvContentPartPr>
            <p14:xfrm>
              <a:off x="8058490" y="4883129"/>
              <a:ext cx="349560" cy="36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128D51A-ABA1-23E6-D6C5-76F25B784C0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049850" y="4874129"/>
                <a:ext cx="3672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9C9922D-CEB0-C9B0-289B-AACF1618C93E}"/>
                  </a:ext>
                </a:extLst>
              </p14:cNvPr>
              <p14:cNvContentPartPr/>
              <p14:nvPr/>
            </p14:nvContentPartPr>
            <p14:xfrm>
              <a:off x="8934370" y="4860089"/>
              <a:ext cx="518400" cy="2192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9C9922D-CEB0-C9B0-289B-AACF1618C93E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925370" y="4851089"/>
                <a:ext cx="5360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53B579BC-976B-0D9C-7D69-62C3C43D0FB9}"/>
                  </a:ext>
                </a:extLst>
              </p14:cNvPr>
              <p14:cNvContentPartPr/>
              <p14:nvPr/>
            </p14:nvContentPartPr>
            <p14:xfrm>
              <a:off x="9269170" y="4701689"/>
              <a:ext cx="16560" cy="75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53B579BC-976B-0D9C-7D69-62C3C43D0FB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260530" y="4693049"/>
                <a:ext cx="34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B579101-DE56-627E-DF40-4BE25B9F7734}"/>
                  </a:ext>
                </a:extLst>
              </p14:cNvPr>
              <p14:cNvContentPartPr/>
              <p14:nvPr/>
            </p14:nvContentPartPr>
            <p14:xfrm>
              <a:off x="9698650" y="4550849"/>
              <a:ext cx="1133640" cy="5004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B579101-DE56-627E-DF40-4BE25B9F773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689650" y="4542209"/>
                <a:ext cx="115128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4F065F40-E7E7-DF98-2F21-A75F3469CB87}"/>
                  </a:ext>
                </a:extLst>
              </p14:cNvPr>
              <p14:cNvContentPartPr/>
              <p14:nvPr/>
            </p14:nvContentPartPr>
            <p14:xfrm>
              <a:off x="10629250" y="4724369"/>
              <a:ext cx="319680" cy="493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4F065F40-E7E7-DF98-2F21-A75F3469CB8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620250" y="4715729"/>
                <a:ext cx="3373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69551C40-04D1-1D03-0CB5-67A2F809CE3A}"/>
                  </a:ext>
                </a:extLst>
              </p14:cNvPr>
              <p14:cNvContentPartPr/>
              <p14:nvPr/>
            </p14:nvContentPartPr>
            <p14:xfrm>
              <a:off x="11334490" y="4706009"/>
              <a:ext cx="210240" cy="2509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69551C40-04D1-1D03-0CB5-67A2F809CE3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1325490" y="4697009"/>
                <a:ext cx="22788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1A838C3-CD64-FDF4-C437-25A0D899FE7E}"/>
              </a:ext>
            </a:extLst>
          </p:cNvPr>
          <p:cNvGrpSpPr/>
          <p:nvPr/>
        </p:nvGrpSpPr>
        <p:grpSpPr>
          <a:xfrm>
            <a:off x="11263210" y="4644449"/>
            <a:ext cx="787320" cy="465840"/>
            <a:chOff x="11263210" y="4644449"/>
            <a:chExt cx="78732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81987EF-1EC9-21FF-990C-B09F433C4E10}"/>
                    </a:ext>
                  </a:extLst>
                </p14:cNvPr>
                <p14:cNvContentPartPr/>
                <p14:nvPr/>
              </p14:nvContentPartPr>
              <p14:xfrm>
                <a:off x="11263210" y="4644449"/>
                <a:ext cx="74520" cy="298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81987EF-1EC9-21FF-990C-B09F433C4E1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54570" y="4635449"/>
                  <a:ext cx="92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F60A26C-7E90-1DC4-52B6-EF2BE5BFFCF2}"/>
                    </a:ext>
                  </a:extLst>
                </p14:cNvPr>
                <p14:cNvContentPartPr/>
                <p14:nvPr/>
              </p14:nvContentPartPr>
              <p14:xfrm>
                <a:off x="11550850" y="4859729"/>
                <a:ext cx="196560" cy="109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F60A26C-7E90-1DC4-52B6-EF2BE5BFFCF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542210" y="4850729"/>
                  <a:ext cx="214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E9B4137-8D86-31A2-6475-C19DB34E1EEF}"/>
                    </a:ext>
                  </a:extLst>
                </p14:cNvPr>
                <p14:cNvContentPartPr/>
                <p14:nvPr/>
              </p14:nvContentPartPr>
              <p14:xfrm>
                <a:off x="11782330" y="4756049"/>
                <a:ext cx="36360" cy="158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E9B4137-8D86-31A2-6475-C19DB34E1EE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773690" y="4747409"/>
                  <a:ext cx="54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452040C-FBD7-3581-71B8-F685010EB2F5}"/>
                    </a:ext>
                  </a:extLst>
                </p14:cNvPr>
                <p14:cNvContentPartPr/>
                <p14:nvPr/>
              </p14:nvContentPartPr>
              <p14:xfrm>
                <a:off x="11845690" y="4848209"/>
                <a:ext cx="103680" cy="160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452040C-FBD7-3581-71B8-F685010EB2F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837050" y="4839569"/>
                  <a:ext cx="121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B1C5288-FF3D-C284-8800-8CE1CFBBAE91}"/>
                    </a:ext>
                  </a:extLst>
                </p14:cNvPr>
                <p14:cNvContentPartPr/>
                <p14:nvPr/>
              </p14:nvContentPartPr>
              <p14:xfrm>
                <a:off x="12013810" y="5040449"/>
                <a:ext cx="36720" cy="69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B1C5288-FF3D-C284-8800-8CE1CFBBAE9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004810" y="5031809"/>
                  <a:ext cx="5436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AA10F600-0BDD-72F5-A656-A064279FD59F}"/>
                  </a:ext>
                </a:extLst>
              </p14:cNvPr>
              <p14:cNvContentPartPr/>
              <p14:nvPr/>
            </p14:nvContentPartPr>
            <p14:xfrm>
              <a:off x="1443130" y="6432209"/>
              <a:ext cx="216000" cy="2120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AA10F600-0BDD-72F5-A656-A064279FD59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434490" y="6423569"/>
                <a:ext cx="233640" cy="22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DA74ABD-576E-76CF-DA20-68BB3ACE3120}"/>
              </a:ext>
            </a:extLst>
          </p:cNvPr>
          <p:cNvGrpSpPr/>
          <p:nvPr/>
        </p:nvGrpSpPr>
        <p:grpSpPr>
          <a:xfrm>
            <a:off x="647530" y="5530409"/>
            <a:ext cx="11376720" cy="1250280"/>
            <a:chOff x="647530" y="5530409"/>
            <a:chExt cx="11376720" cy="12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7C54190-3AD4-94D4-E1B5-CC5341E20A3A}"/>
                    </a:ext>
                  </a:extLst>
                </p14:cNvPr>
                <p14:cNvContentPartPr/>
                <p14:nvPr/>
              </p14:nvContentPartPr>
              <p14:xfrm>
                <a:off x="7422370" y="5902649"/>
                <a:ext cx="71640" cy="23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7C54190-3AD4-94D4-E1B5-CC5341E20A3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13370" y="5894009"/>
                  <a:ext cx="89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E72543D-2D2D-875A-2DAE-892564231EBB}"/>
                    </a:ext>
                  </a:extLst>
                </p14:cNvPr>
                <p14:cNvContentPartPr/>
                <p14:nvPr/>
              </p14:nvContentPartPr>
              <p14:xfrm>
                <a:off x="7841050" y="5634449"/>
                <a:ext cx="192600" cy="268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E72543D-2D2D-875A-2DAE-892564231EB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32410" y="5625449"/>
                  <a:ext cx="2102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1B36F1D-5C0F-7EF6-961F-5182B5C959FE}"/>
                    </a:ext>
                  </a:extLst>
                </p14:cNvPr>
                <p14:cNvContentPartPr/>
                <p14:nvPr/>
              </p14:nvContentPartPr>
              <p14:xfrm>
                <a:off x="8071450" y="5638409"/>
                <a:ext cx="333000" cy="395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1B36F1D-5C0F-7EF6-961F-5182B5C959F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62450" y="5629409"/>
                  <a:ext cx="3506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7AC7530-D199-4FAB-D653-FEE47E83A2F0}"/>
                    </a:ext>
                  </a:extLst>
                </p14:cNvPr>
                <p14:cNvContentPartPr/>
                <p14:nvPr/>
              </p14:nvContentPartPr>
              <p14:xfrm>
                <a:off x="8129770" y="5677289"/>
                <a:ext cx="35640" cy="17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7AC7530-D199-4FAB-D653-FEE47E83A2F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121130" y="5668289"/>
                  <a:ext cx="53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273DC6E-1F3C-E2F5-EAF3-0B29512CA331}"/>
                    </a:ext>
                  </a:extLst>
                </p14:cNvPr>
                <p14:cNvContentPartPr/>
                <p14:nvPr/>
              </p14:nvContentPartPr>
              <p14:xfrm>
                <a:off x="8476090" y="5609249"/>
                <a:ext cx="778320" cy="308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273DC6E-1F3C-E2F5-EAF3-0B29512CA33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67450" y="5600609"/>
                  <a:ext cx="7959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B69F9C0-D6F2-58A1-BCA1-82FD2B3FED7F}"/>
                    </a:ext>
                  </a:extLst>
                </p14:cNvPr>
                <p14:cNvContentPartPr/>
                <p14:nvPr/>
              </p14:nvContentPartPr>
              <p14:xfrm>
                <a:off x="9099250" y="5698889"/>
                <a:ext cx="228240" cy="3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B69F9C0-D6F2-58A1-BCA1-82FD2B3FED7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90610" y="5689889"/>
                  <a:ext cx="245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8D2005A-88C7-4954-DD1F-C5F1DDA6B1CA}"/>
                    </a:ext>
                  </a:extLst>
                </p14:cNvPr>
                <p14:cNvContentPartPr/>
                <p14:nvPr/>
              </p14:nvContentPartPr>
              <p14:xfrm>
                <a:off x="9525130" y="5738489"/>
                <a:ext cx="377280" cy="147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8D2005A-88C7-4954-DD1F-C5F1DDA6B1C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16130" y="5729489"/>
                  <a:ext cx="394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5146237-7596-6A10-94F6-DB6207C3CEE0}"/>
                    </a:ext>
                  </a:extLst>
                </p14:cNvPr>
                <p14:cNvContentPartPr/>
                <p14:nvPr/>
              </p14:nvContentPartPr>
              <p14:xfrm>
                <a:off x="9700090" y="5690249"/>
                <a:ext cx="223200" cy="221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5146237-7596-6A10-94F6-DB6207C3CEE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91450" y="5681609"/>
                  <a:ext cx="240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F31671F-A0BC-52B8-0416-4F728A06E7E2}"/>
                    </a:ext>
                  </a:extLst>
                </p14:cNvPr>
                <p14:cNvContentPartPr/>
                <p14:nvPr/>
              </p14:nvContentPartPr>
              <p14:xfrm>
                <a:off x="9853450" y="5661089"/>
                <a:ext cx="1625400" cy="403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F31671F-A0BC-52B8-0416-4F728A06E7E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44450" y="5652089"/>
                  <a:ext cx="16430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C493122-9DA1-B8CF-7047-D8A3392D3AB2}"/>
                    </a:ext>
                  </a:extLst>
                </p14:cNvPr>
                <p14:cNvContentPartPr/>
                <p14:nvPr/>
              </p14:nvContentPartPr>
              <p14:xfrm>
                <a:off x="11164570" y="5693849"/>
                <a:ext cx="216720" cy="19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C493122-9DA1-B8CF-7047-D8A3392D3AB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155570" y="5685209"/>
                  <a:ext cx="234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708057F-B2DC-09DA-50F9-746B43D591ED}"/>
                    </a:ext>
                  </a:extLst>
                </p14:cNvPr>
                <p14:cNvContentPartPr/>
                <p14:nvPr/>
              </p14:nvContentPartPr>
              <p14:xfrm>
                <a:off x="6015850" y="5530409"/>
                <a:ext cx="1340280" cy="389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708057F-B2DC-09DA-50F9-746B43D591E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07210" y="5521769"/>
                  <a:ext cx="13579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5A5199D-CD76-450D-EF22-CC3AA3838BB5}"/>
                    </a:ext>
                  </a:extLst>
                </p14:cNvPr>
                <p14:cNvContentPartPr/>
                <p14:nvPr/>
              </p14:nvContentPartPr>
              <p14:xfrm>
                <a:off x="6887050" y="5671169"/>
                <a:ext cx="32760" cy="10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5A5199D-CD76-450D-EF22-CC3AA3838BB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78050" y="5662529"/>
                  <a:ext cx="50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F94E376-8F6C-0C04-EA3F-5B4D1AC9E7F4}"/>
                    </a:ext>
                  </a:extLst>
                </p14:cNvPr>
                <p14:cNvContentPartPr/>
                <p14:nvPr/>
              </p14:nvContentPartPr>
              <p14:xfrm>
                <a:off x="6444970" y="5678369"/>
                <a:ext cx="306000" cy="33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F94E376-8F6C-0C04-EA3F-5B4D1AC9E7F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36330" y="5669729"/>
                  <a:ext cx="323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39654F6-22CB-12FD-A4EC-6D39CA9213A6}"/>
                    </a:ext>
                  </a:extLst>
                </p14:cNvPr>
                <p14:cNvContentPartPr/>
                <p14:nvPr/>
              </p14:nvContentPartPr>
              <p14:xfrm>
                <a:off x="647530" y="5725529"/>
                <a:ext cx="1320840" cy="417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39654F6-22CB-12FD-A4EC-6D39CA9213A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8890" y="5716529"/>
                  <a:ext cx="13384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393ED22-C642-3198-1422-CE6E075EBBC3}"/>
                    </a:ext>
                  </a:extLst>
                </p14:cNvPr>
                <p14:cNvContentPartPr/>
                <p14:nvPr/>
              </p14:nvContentPartPr>
              <p14:xfrm>
                <a:off x="1869730" y="6015329"/>
                <a:ext cx="25920" cy="127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393ED22-C642-3198-1422-CE6E075EBBC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60730" y="6006329"/>
                  <a:ext cx="43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ABD079C-1395-E027-31F8-7D4064DEA14E}"/>
                    </a:ext>
                  </a:extLst>
                </p14:cNvPr>
                <p14:cNvContentPartPr/>
                <p14:nvPr/>
              </p14:nvContentPartPr>
              <p14:xfrm>
                <a:off x="2216050" y="5945849"/>
                <a:ext cx="424440" cy="179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ABD079C-1395-E027-31F8-7D4064DEA14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207050" y="5937209"/>
                  <a:ext cx="442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2FC1822-DE56-81EB-8AB2-1746D071CCF4}"/>
                    </a:ext>
                  </a:extLst>
                </p14:cNvPr>
                <p14:cNvContentPartPr/>
                <p14:nvPr/>
              </p14:nvContentPartPr>
              <p14:xfrm>
                <a:off x="2862970" y="5657129"/>
                <a:ext cx="1406520" cy="487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2FC1822-DE56-81EB-8AB2-1746D071CCF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853970" y="5648489"/>
                  <a:ext cx="142416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CDDC6AF-81FB-C0A8-4F63-4B763BAE11C5}"/>
                    </a:ext>
                  </a:extLst>
                </p14:cNvPr>
                <p14:cNvContentPartPr/>
                <p14:nvPr/>
              </p14:nvContentPartPr>
              <p14:xfrm>
                <a:off x="3539410" y="5837129"/>
                <a:ext cx="210960" cy="27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CDDC6AF-81FB-C0A8-4F63-4B763BAE11C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530770" y="5828129"/>
                  <a:ext cx="228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13521B2-B51B-4626-74D5-A47557B60D14}"/>
                    </a:ext>
                  </a:extLst>
                </p14:cNvPr>
                <p14:cNvContentPartPr/>
                <p14:nvPr/>
              </p14:nvContentPartPr>
              <p14:xfrm>
                <a:off x="4455610" y="5652449"/>
                <a:ext cx="688320" cy="482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13521B2-B51B-4626-74D5-A47557B60D1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446610" y="5643449"/>
                  <a:ext cx="7059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66ADD46-72B7-132C-F32A-EB31711ECEEA}"/>
                    </a:ext>
                  </a:extLst>
                </p14:cNvPr>
                <p14:cNvContentPartPr/>
                <p14:nvPr/>
              </p14:nvContentPartPr>
              <p14:xfrm>
                <a:off x="4806970" y="5756129"/>
                <a:ext cx="76320" cy="40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66ADD46-72B7-132C-F32A-EB31711ECEE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797970" y="5747489"/>
                  <a:ext cx="93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481E1A1-FBEE-6DBF-EB2A-BE35BF352E30}"/>
                    </a:ext>
                  </a:extLst>
                </p14:cNvPr>
                <p14:cNvContentPartPr/>
                <p14:nvPr/>
              </p14:nvContentPartPr>
              <p14:xfrm>
                <a:off x="5209810" y="5629769"/>
                <a:ext cx="611280" cy="298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481E1A1-FBEE-6DBF-EB2A-BE35BF352E3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201170" y="5620769"/>
                  <a:ext cx="628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D9D67EF-7DB4-A03E-E53D-B8FCAB64717E}"/>
                    </a:ext>
                  </a:extLst>
                </p14:cNvPr>
                <p14:cNvContentPartPr/>
                <p14:nvPr/>
              </p14:nvContentPartPr>
              <p14:xfrm>
                <a:off x="5553250" y="5679809"/>
                <a:ext cx="16560" cy="7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D9D67EF-7DB4-A03E-E53D-B8FCAB64717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44250" y="5670809"/>
                  <a:ext cx="34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048A9DE-6D17-3B20-4DD6-8831221B7F94}"/>
                    </a:ext>
                  </a:extLst>
                </p14:cNvPr>
                <p14:cNvContentPartPr/>
                <p14:nvPr/>
              </p14:nvContentPartPr>
              <p14:xfrm>
                <a:off x="5196850" y="5713289"/>
                <a:ext cx="313200" cy="64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048A9DE-6D17-3B20-4DD6-8831221B7F9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87850" y="5704289"/>
                  <a:ext cx="330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FE8467C-8586-0A55-2F0E-CADD222A8EF8}"/>
                    </a:ext>
                  </a:extLst>
                </p14:cNvPr>
                <p14:cNvContentPartPr/>
                <p14:nvPr/>
              </p14:nvContentPartPr>
              <p14:xfrm>
                <a:off x="746530" y="6380369"/>
                <a:ext cx="430200" cy="355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FE8467C-8586-0A55-2F0E-CADD222A8EF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37530" y="6371369"/>
                  <a:ext cx="4478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EBD4536-9E58-E1E2-4DC7-73C3D1E876E0}"/>
                    </a:ext>
                  </a:extLst>
                </p14:cNvPr>
                <p14:cNvContentPartPr/>
                <p14:nvPr/>
              </p14:nvContentPartPr>
              <p14:xfrm>
                <a:off x="1108690" y="6305849"/>
                <a:ext cx="23040" cy="23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EBD4536-9E58-E1E2-4DC7-73C3D1E876E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00050" y="6297209"/>
                  <a:ext cx="40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AEB9AFF-BFAB-CC5A-83FF-713148C92DBA}"/>
                    </a:ext>
                  </a:extLst>
                </p14:cNvPr>
                <p14:cNvContentPartPr/>
                <p14:nvPr/>
              </p14:nvContentPartPr>
              <p14:xfrm>
                <a:off x="1214170" y="6409529"/>
                <a:ext cx="176400" cy="184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AEB9AFF-BFAB-CC5A-83FF-713148C92DB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205170" y="6400529"/>
                  <a:ext cx="194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1D0A27B-543B-EEF3-C4F2-8DEA8F618BDB}"/>
                    </a:ext>
                  </a:extLst>
                </p14:cNvPr>
                <p14:cNvContentPartPr/>
                <p14:nvPr/>
              </p14:nvContentPartPr>
              <p14:xfrm>
                <a:off x="1886290" y="6374249"/>
                <a:ext cx="1150560" cy="361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1D0A27B-543B-EEF3-C4F2-8DEA8F618BD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877290" y="6365249"/>
                  <a:ext cx="11682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ADE1218-010E-483B-6949-E2C2A6685590}"/>
                    </a:ext>
                  </a:extLst>
                </p14:cNvPr>
                <p14:cNvContentPartPr/>
                <p14:nvPr/>
              </p14:nvContentPartPr>
              <p14:xfrm>
                <a:off x="3089050" y="6324569"/>
                <a:ext cx="807840" cy="340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ADE1218-010E-483B-6949-E2C2A668559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080050" y="6315569"/>
                  <a:ext cx="8254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73ADB8F-3744-8343-9131-EAC135B097DE}"/>
                    </a:ext>
                  </a:extLst>
                </p14:cNvPr>
                <p14:cNvContentPartPr/>
                <p14:nvPr/>
              </p14:nvContentPartPr>
              <p14:xfrm>
                <a:off x="3561010" y="6469649"/>
                <a:ext cx="192960" cy="60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73ADB8F-3744-8343-9131-EAC135B097D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552010" y="6461009"/>
                  <a:ext cx="210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0C52537-B7F6-A8F0-DB96-B487F7383A28}"/>
                    </a:ext>
                  </a:extLst>
                </p14:cNvPr>
                <p14:cNvContentPartPr/>
                <p14:nvPr/>
              </p14:nvContentPartPr>
              <p14:xfrm>
                <a:off x="2635090" y="6451289"/>
                <a:ext cx="5040" cy="34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0C52537-B7F6-A8F0-DB96-B487F7383A2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626450" y="6442289"/>
                  <a:ext cx="22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736EA40-44C1-D168-C3D0-A4D555FADBAC}"/>
                    </a:ext>
                  </a:extLst>
                </p14:cNvPr>
                <p14:cNvContentPartPr/>
                <p14:nvPr/>
              </p14:nvContentPartPr>
              <p14:xfrm>
                <a:off x="2136130" y="6409169"/>
                <a:ext cx="21240" cy="8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736EA40-44C1-D168-C3D0-A4D555FADBA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127490" y="6400529"/>
                  <a:ext cx="38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94A1868-D4E7-F531-389B-69F8F70E2DF7}"/>
                    </a:ext>
                  </a:extLst>
                </p14:cNvPr>
                <p14:cNvContentPartPr/>
                <p14:nvPr/>
              </p14:nvContentPartPr>
              <p14:xfrm>
                <a:off x="4171210" y="6246809"/>
                <a:ext cx="1412640" cy="532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94A1868-D4E7-F531-389B-69F8F70E2DF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62570" y="6237809"/>
                  <a:ext cx="143028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7F44762-38B0-890F-3D1C-0212FAC9B162}"/>
                    </a:ext>
                  </a:extLst>
                </p14:cNvPr>
                <p14:cNvContentPartPr/>
                <p14:nvPr/>
              </p14:nvContentPartPr>
              <p14:xfrm>
                <a:off x="5422210" y="6405209"/>
                <a:ext cx="252720" cy="10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7F44762-38B0-890F-3D1C-0212FAC9B16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413570" y="6396209"/>
                  <a:ext cx="270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2BB7953-206E-4ED1-22C8-BA0CF5595AE4}"/>
                    </a:ext>
                  </a:extLst>
                </p14:cNvPr>
                <p14:cNvContentPartPr/>
                <p14:nvPr/>
              </p14:nvContentPartPr>
              <p14:xfrm>
                <a:off x="4473610" y="6374609"/>
                <a:ext cx="39240" cy="38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2BB7953-206E-4ED1-22C8-BA0CF5595AE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464970" y="6365969"/>
                  <a:ext cx="56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59359D7-B7BA-C9BA-52FE-C72A0ED46129}"/>
                    </a:ext>
                  </a:extLst>
                </p14:cNvPr>
                <p14:cNvContentPartPr/>
                <p14:nvPr/>
              </p14:nvContentPartPr>
              <p14:xfrm>
                <a:off x="5826490" y="6192809"/>
                <a:ext cx="734400" cy="587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59359D7-B7BA-C9BA-52FE-C72A0ED4612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817850" y="6184169"/>
                  <a:ext cx="75204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4D61F65-5CC3-7B9C-D46A-E1729F3FCF2F}"/>
                    </a:ext>
                  </a:extLst>
                </p14:cNvPr>
                <p14:cNvContentPartPr/>
                <p14:nvPr/>
              </p14:nvContentPartPr>
              <p14:xfrm>
                <a:off x="6241210" y="6353009"/>
                <a:ext cx="69840" cy="20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4D61F65-5CC3-7B9C-D46A-E1729F3FCF2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32210" y="6344369"/>
                  <a:ext cx="87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0F364B5-C8C1-1753-FBBC-9C597C3A6BBD}"/>
                    </a:ext>
                  </a:extLst>
                </p14:cNvPr>
                <p14:cNvContentPartPr/>
                <p14:nvPr/>
              </p14:nvContentPartPr>
              <p14:xfrm>
                <a:off x="6549010" y="6221249"/>
                <a:ext cx="836640" cy="414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0F364B5-C8C1-1753-FBBC-9C597C3A6BB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40370" y="6212609"/>
                  <a:ext cx="8542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EA820FC-6BFE-D452-9831-F621DDCFBCFE}"/>
                    </a:ext>
                  </a:extLst>
                </p14:cNvPr>
                <p14:cNvContentPartPr/>
                <p14:nvPr/>
              </p14:nvContentPartPr>
              <p14:xfrm>
                <a:off x="6878770" y="6324569"/>
                <a:ext cx="10080" cy="25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EA820FC-6BFE-D452-9831-F621DDCFBCF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69770" y="6315569"/>
                  <a:ext cx="27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8A43575-52D3-558D-369B-2601D2132AFC}"/>
                    </a:ext>
                  </a:extLst>
                </p14:cNvPr>
                <p14:cNvContentPartPr/>
                <p14:nvPr/>
              </p14:nvContentPartPr>
              <p14:xfrm>
                <a:off x="6590410" y="6338609"/>
                <a:ext cx="275400" cy="70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8A43575-52D3-558D-369B-2601D2132AF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581410" y="6329969"/>
                  <a:ext cx="293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4CCFB35-288E-9E18-BBAA-3C9F1D61A779}"/>
                    </a:ext>
                  </a:extLst>
                </p14:cNvPr>
                <p14:cNvContentPartPr/>
                <p14:nvPr/>
              </p14:nvContentPartPr>
              <p14:xfrm>
                <a:off x="6996490" y="6580529"/>
                <a:ext cx="77040" cy="80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4CCFB35-288E-9E18-BBAA-3C9F1D61A77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987490" y="6571529"/>
                  <a:ext cx="94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BD4CE7C-A7C2-9A9C-3D28-776540E2C7B4}"/>
                    </a:ext>
                  </a:extLst>
                </p14:cNvPr>
                <p14:cNvContentPartPr/>
                <p14:nvPr/>
              </p14:nvContentPartPr>
              <p14:xfrm>
                <a:off x="7406170" y="6638849"/>
                <a:ext cx="119880" cy="104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BD4CE7C-A7C2-9A9C-3D28-776540E2C7B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397170" y="6629849"/>
                  <a:ext cx="137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651BA2E-E2FD-F34A-83B3-C75B033CC562}"/>
                    </a:ext>
                  </a:extLst>
                </p14:cNvPr>
                <p14:cNvContentPartPr/>
                <p14:nvPr/>
              </p14:nvContentPartPr>
              <p14:xfrm>
                <a:off x="7697770" y="6171929"/>
                <a:ext cx="1035360" cy="472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651BA2E-E2FD-F34A-83B3-C75B033CC56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688770" y="6163289"/>
                  <a:ext cx="10530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6C6892C-E18B-52B8-2E45-6D995360DE73}"/>
                    </a:ext>
                  </a:extLst>
                </p14:cNvPr>
                <p14:cNvContentPartPr/>
                <p14:nvPr/>
              </p14:nvContentPartPr>
              <p14:xfrm>
                <a:off x="8379250" y="6299729"/>
                <a:ext cx="45360" cy="57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6C6892C-E18B-52B8-2E45-6D995360DE7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370250" y="6291089"/>
                  <a:ext cx="63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B3CC9A5-5F22-1D85-D827-6C218BDB2713}"/>
                    </a:ext>
                  </a:extLst>
                </p14:cNvPr>
                <p14:cNvContentPartPr/>
                <p14:nvPr/>
              </p14:nvContentPartPr>
              <p14:xfrm>
                <a:off x="8879290" y="6427169"/>
                <a:ext cx="644400" cy="322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B3CC9A5-5F22-1D85-D827-6C218BDB271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870290" y="6418529"/>
                  <a:ext cx="662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A8CCAE7-1E29-B346-4927-C942987FCCFA}"/>
                    </a:ext>
                  </a:extLst>
                </p14:cNvPr>
                <p14:cNvContentPartPr/>
                <p14:nvPr/>
              </p14:nvContentPartPr>
              <p14:xfrm>
                <a:off x="9805570" y="6270209"/>
                <a:ext cx="307440" cy="335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A8CCAE7-1E29-B346-4927-C942987FCCF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796930" y="6261209"/>
                  <a:ext cx="3250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730E3FE-B2B6-6274-6D15-A52364276A19}"/>
                    </a:ext>
                  </a:extLst>
                </p14:cNvPr>
                <p14:cNvContentPartPr/>
                <p14:nvPr/>
              </p14:nvContentPartPr>
              <p14:xfrm>
                <a:off x="10266010" y="6183809"/>
                <a:ext cx="1758240" cy="466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730E3FE-B2B6-6274-6D15-A52364276A1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57010" y="6174809"/>
                  <a:ext cx="17758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617FE6D-C8F5-2941-2BA8-C3AF5DFE6188}"/>
                    </a:ext>
                  </a:extLst>
                </p14:cNvPr>
                <p14:cNvContentPartPr/>
                <p14:nvPr/>
              </p14:nvContentPartPr>
              <p14:xfrm>
                <a:off x="11616010" y="6442289"/>
                <a:ext cx="381960" cy="98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617FE6D-C8F5-2941-2BA8-C3AF5DFE618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607370" y="6433289"/>
                  <a:ext cx="399600" cy="11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888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DC1CC-2246-D9E5-21B2-87E5D965E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367" y="2458918"/>
            <a:ext cx="7775943" cy="15394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35B1276-6090-F29B-53CB-471E1DA92C24}"/>
              </a:ext>
            </a:extLst>
          </p:cNvPr>
          <p:cNvGrpSpPr/>
          <p:nvPr/>
        </p:nvGrpSpPr>
        <p:grpSpPr>
          <a:xfrm>
            <a:off x="1195810" y="259289"/>
            <a:ext cx="421920" cy="421200"/>
            <a:chOff x="1195810" y="259289"/>
            <a:chExt cx="42192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FA0EC37-5FBB-C5FD-EDBE-8907DE41FCD0}"/>
                    </a:ext>
                  </a:extLst>
                </p14:cNvPr>
                <p14:cNvContentPartPr/>
                <p14:nvPr/>
              </p14:nvContentPartPr>
              <p14:xfrm>
                <a:off x="1310650" y="334529"/>
                <a:ext cx="172080" cy="214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FA0EC37-5FBB-C5FD-EDBE-8907DE41FCD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02010" y="325889"/>
                  <a:ext cx="189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70772C9-7672-9948-4251-9D742792086D}"/>
                    </a:ext>
                  </a:extLst>
                </p14:cNvPr>
                <p14:cNvContentPartPr/>
                <p14:nvPr/>
              </p14:nvContentPartPr>
              <p14:xfrm>
                <a:off x="1195810" y="259289"/>
                <a:ext cx="421920" cy="421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70772C9-7672-9948-4251-9D742792086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86810" y="250289"/>
                  <a:ext cx="439560" cy="43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752588-6007-EF5C-CD23-E030FE67A484}"/>
              </a:ext>
            </a:extLst>
          </p:cNvPr>
          <p:cNvGrpSpPr/>
          <p:nvPr/>
        </p:nvGrpSpPr>
        <p:grpSpPr>
          <a:xfrm>
            <a:off x="1935970" y="149489"/>
            <a:ext cx="1667160" cy="708840"/>
            <a:chOff x="1935970" y="149489"/>
            <a:chExt cx="1667160" cy="7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F1E8F9-7BEC-8B3E-51D0-A531D5187AA7}"/>
                    </a:ext>
                  </a:extLst>
                </p14:cNvPr>
                <p14:cNvContentPartPr/>
                <p14:nvPr/>
              </p14:nvContentPartPr>
              <p14:xfrm>
                <a:off x="1935970" y="287009"/>
                <a:ext cx="243360" cy="344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F1E8F9-7BEC-8B3E-51D0-A531D5187AA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26970" y="278009"/>
                  <a:ext cx="2610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D30A9CD-A008-7BAA-05AB-93D029F1C472}"/>
                    </a:ext>
                  </a:extLst>
                </p14:cNvPr>
                <p14:cNvContentPartPr/>
                <p14:nvPr/>
              </p14:nvContentPartPr>
              <p14:xfrm>
                <a:off x="2374810" y="149489"/>
                <a:ext cx="12600" cy="213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D30A9CD-A008-7BAA-05AB-93D029F1C47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66170" y="140849"/>
                  <a:ext cx="30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18B656A-70D1-ED39-9230-7D72602DF989}"/>
                    </a:ext>
                  </a:extLst>
                </p14:cNvPr>
                <p14:cNvContentPartPr/>
                <p14:nvPr/>
              </p14:nvContentPartPr>
              <p14:xfrm>
                <a:off x="2276170" y="255329"/>
                <a:ext cx="156600" cy="21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18B656A-70D1-ED39-9230-7D72602DF98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67170" y="246689"/>
                  <a:ext cx="174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F33672-1036-181C-AF48-5C654007986D}"/>
                    </a:ext>
                  </a:extLst>
                </p14:cNvPr>
                <p14:cNvContentPartPr/>
                <p14:nvPr/>
              </p14:nvContentPartPr>
              <p14:xfrm>
                <a:off x="2651290" y="179369"/>
                <a:ext cx="951840" cy="678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F33672-1036-181C-AF48-5C65400798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42290" y="170729"/>
                  <a:ext cx="969480" cy="69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2DCEC98-DB57-1A6C-C2BB-09E3FB8403E6}"/>
              </a:ext>
            </a:extLst>
          </p:cNvPr>
          <p:cNvGrpSpPr/>
          <p:nvPr/>
        </p:nvGrpSpPr>
        <p:grpSpPr>
          <a:xfrm>
            <a:off x="3996610" y="262889"/>
            <a:ext cx="2539080" cy="416880"/>
            <a:chOff x="3996610" y="262889"/>
            <a:chExt cx="253908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0131CF3-D1DD-3185-1AA2-D3DD6CE7B896}"/>
                    </a:ext>
                  </a:extLst>
                </p14:cNvPr>
                <p14:cNvContentPartPr/>
                <p14:nvPr/>
              </p14:nvContentPartPr>
              <p14:xfrm>
                <a:off x="3996610" y="362609"/>
                <a:ext cx="1373760" cy="203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0131CF3-D1DD-3185-1AA2-D3DD6CE7B89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87970" y="353609"/>
                  <a:ext cx="1391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B842530-CCC6-BFD8-F05F-686E08A771B6}"/>
                    </a:ext>
                  </a:extLst>
                </p14:cNvPr>
                <p14:cNvContentPartPr/>
                <p14:nvPr/>
              </p14:nvContentPartPr>
              <p14:xfrm>
                <a:off x="4893010" y="283769"/>
                <a:ext cx="33840" cy="1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B842530-CCC6-BFD8-F05F-686E08A771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84010" y="274769"/>
                  <a:ext cx="5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9730E5-1E9B-C8BA-126D-B1565DEB7819}"/>
                    </a:ext>
                  </a:extLst>
                </p14:cNvPr>
                <p14:cNvContentPartPr/>
                <p14:nvPr/>
              </p14:nvContentPartPr>
              <p14:xfrm>
                <a:off x="4586650" y="294929"/>
                <a:ext cx="25920" cy="1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9730E5-1E9B-C8BA-126D-B1565DEB781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78010" y="286289"/>
                  <a:ext cx="43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CE8B5B-D4B2-F03D-825B-D73B5831B636}"/>
                    </a:ext>
                  </a:extLst>
                </p14:cNvPr>
                <p14:cNvContentPartPr/>
                <p14:nvPr/>
              </p14:nvContentPartPr>
              <p14:xfrm>
                <a:off x="5232490" y="384209"/>
                <a:ext cx="10080" cy="126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CE8B5B-D4B2-F03D-825B-D73B5831B63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23850" y="375569"/>
                  <a:ext cx="27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690463-F755-6A44-0FC9-905E9871D97C}"/>
                    </a:ext>
                  </a:extLst>
                </p14:cNvPr>
                <p14:cNvContentPartPr/>
                <p14:nvPr/>
              </p14:nvContentPartPr>
              <p14:xfrm>
                <a:off x="5701570" y="262889"/>
                <a:ext cx="316080" cy="416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690463-F755-6A44-0FC9-905E9871D97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92930" y="253889"/>
                  <a:ext cx="3337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E3BD59-E270-AC37-E6C7-53C1EA436219}"/>
                    </a:ext>
                  </a:extLst>
                </p14:cNvPr>
                <p14:cNvContentPartPr/>
                <p14:nvPr/>
              </p14:nvContentPartPr>
              <p14:xfrm>
                <a:off x="6308170" y="364049"/>
                <a:ext cx="227520" cy="142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E3BD59-E270-AC37-E6C7-53C1EA4362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99530" y="355049"/>
                  <a:ext cx="24516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03F582-CD41-00E1-E2D6-AC5B35FDE2D4}"/>
              </a:ext>
            </a:extLst>
          </p:cNvPr>
          <p:cNvGrpSpPr/>
          <p:nvPr/>
        </p:nvGrpSpPr>
        <p:grpSpPr>
          <a:xfrm>
            <a:off x="6833050" y="96929"/>
            <a:ext cx="1492560" cy="535320"/>
            <a:chOff x="6833050" y="96929"/>
            <a:chExt cx="149256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CDD499B-3561-8F87-4567-323F3C2107A0}"/>
                    </a:ext>
                  </a:extLst>
                </p14:cNvPr>
                <p14:cNvContentPartPr/>
                <p14:nvPr/>
              </p14:nvContentPartPr>
              <p14:xfrm>
                <a:off x="6833050" y="96929"/>
                <a:ext cx="1492560" cy="535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CDD499B-3561-8F87-4567-323F3C2107A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24410" y="88289"/>
                  <a:ext cx="151020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BC6551-8693-F683-2554-2305A9321D15}"/>
                    </a:ext>
                  </a:extLst>
                </p14:cNvPr>
                <p14:cNvContentPartPr/>
                <p14:nvPr/>
              </p14:nvContentPartPr>
              <p14:xfrm>
                <a:off x="7578610" y="215009"/>
                <a:ext cx="250920" cy="50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BC6551-8693-F683-2554-2305A9321D1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69610" y="206009"/>
                  <a:ext cx="268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8924C4-350E-D54C-6A78-801D962F210E}"/>
                    </a:ext>
                  </a:extLst>
                </p14:cNvPr>
                <p14:cNvContentPartPr/>
                <p14:nvPr/>
              </p14:nvContentPartPr>
              <p14:xfrm>
                <a:off x="7504810" y="181529"/>
                <a:ext cx="20160" cy="49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8924C4-350E-D54C-6A78-801D962F210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95810" y="172529"/>
                  <a:ext cx="378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5A4782-892F-7189-F50C-D6C83BFB82D2}"/>
              </a:ext>
            </a:extLst>
          </p:cNvPr>
          <p:cNvGrpSpPr/>
          <p:nvPr/>
        </p:nvGrpSpPr>
        <p:grpSpPr>
          <a:xfrm>
            <a:off x="4937650" y="2402729"/>
            <a:ext cx="4286160" cy="142200"/>
            <a:chOff x="4937650" y="2402729"/>
            <a:chExt cx="428616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859BDD-150D-DD73-B434-F13FCF7563F2}"/>
                    </a:ext>
                  </a:extLst>
                </p14:cNvPr>
                <p14:cNvContentPartPr/>
                <p14:nvPr/>
              </p14:nvContentPartPr>
              <p14:xfrm>
                <a:off x="4937650" y="2455649"/>
                <a:ext cx="939240" cy="53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859BDD-150D-DD73-B434-F13FCF7563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75010" y="2393009"/>
                  <a:ext cx="1064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E4B82E-2C0C-E278-7B45-C214C5C63149}"/>
                    </a:ext>
                  </a:extLst>
                </p14:cNvPr>
                <p14:cNvContentPartPr/>
                <p14:nvPr/>
              </p14:nvContentPartPr>
              <p14:xfrm>
                <a:off x="5876170" y="2456369"/>
                <a:ext cx="972000" cy="75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E4B82E-2C0C-E278-7B45-C214C5C6314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13530" y="2393369"/>
                  <a:ext cx="1097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FC1E284-C02E-4A71-B9E3-19C591D5578D}"/>
                    </a:ext>
                  </a:extLst>
                </p14:cNvPr>
                <p14:cNvContentPartPr/>
                <p14:nvPr/>
              </p14:nvContentPartPr>
              <p14:xfrm>
                <a:off x="6727570" y="2435489"/>
                <a:ext cx="1323000" cy="84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FC1E284-C02E-4A71-B9E3-19C591D5578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64570" y="2372849"/>
                  <a:ext cx="1448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7542C17-9A4B-A15B-0455-13B2B2B78C92}"/>
                    </a:ext>
                  </a:extLst>
                </p14:cNvPr>
                <p14:cNvContentPartPr/>
                <p14:nvPr/>
              </p14:nvContentPartPr>
              <p14:xfrm>
                <a:off x="7875250" y="2402729"/>
                <a:ext cx="1348560" cy="125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7542C17-9A4B-A15B-0455-13B2B2B78C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12610" y="2340089"/>
                  <a:ext cx="1474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B74196D-CCB2-F626-A2BA-850BA38670BA}"/>
                    </a:ext>
                  </a:extLst>
                </p14:cNvPr>
                <p14:cNvContentPartPr/>
                <p14:nvPr/>
              </p14:nvContentPartPr>
              <p14:xfrm>
                <a:off x="7917010" y="2434409"/>
                <a:ext cx="380520" cy="11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B74196D-CCB2-F626-A2BA-850BA38670B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54370" y="2371409"/>
                  <a:ext cx="50616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BC443E-8338-C765-90A8-D1294C4D0FBE}"/>
              </a:ext>
            </a:extLst>
          </p:cNvPr>
          <p:cNvGrpSpPr/>
          <p:nvPr/>
        </p:nvGrpSpPr>
        <p:grpSpPr>
          <a:xfrm>
            <a:off x="6880570" y="2906369"/>
            <a:ext cx="1582560" cy="632160"/>
            <a:chOff x="6880570" y="2906369"/>
            <a:chExt cx="158256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A861224-407E-5BF3-D6A3-A2C691171D9C}"/>
                    </a:ext>
                  </a:extLst>
                </p14:cNvPr>
                <p14:cNvContentPartPr/>
                <p14:nvPr/>
              </p14:nvContentPartPr>
              <p14:xfrm>
                <a:off x="6920530" y="2974049"/>
                <a:ext cx="1542600" cy="564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A861224-407E-5BF3-D6A3-A2C691171D9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11530" y="2965049"/>
                  <a:ext cx="156024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27C48D-8A3B-608B-F560-59067A65AF84}"/>
                    </a:ext>
                  </a:extLst>
                </p14:cNvPr>
                <p14:cNvContentPartPr/>
                <p14:nvPr/>
              </p14:nvContentPartPr>
              <p14:xfrm>
                <a:off x="6880570" y="2906369"/>
                <a:ext cx="182520" cy="177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27C48D-8A3B-608B-F560-59067A65AF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71570" y="2897369"/>
                  <a:ext cx="20016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B881655-AA2A-2B28-C280-BD496A79DC56}"/>
                  </a:ext>
                </a:extLst>
              </p14:cNvPr>
              <p14:cNvContentPartPr/>
              <p14:nvPr/>
            </p14:nvContentPartPr>
            <p14:xfrm>
              <a:off x="8622250" y="3362129"/>
              <a:ext cx="443520" cy="13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B881655-AA2A-2B28-C280-BD496A79DC5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13250" y="3353129"/>
                <a:ext cx="46116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6E4CD0E-AFEC-0E85-B26E-65AD0E1C2B9C}"/>
              </a:ext>
            </a:extLst>
          </p:cNvPr>
          <p:cNvGrpSpPr/>
          <p:nvPr/>
        </p:nvGrpSpPr>
        <p:grpSpPr>
          <a:xfrm>
            <a:off x="9301930" y="3232169"/>
            <a:ext cx="2382120" cy="288000"/>
            <a:chOff x="9301930" y="3232169"/>
            <a:chExt cx="238212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D69D6D0-2F7A-AC29-52E0-2AAFE3B18F78}"/>
                    </a:ext>
                  </a:extLst>
                </p14:cNvPr>
                <p14:cNvContentPartPr/>
                <p14:nvPr/>
              </p14:nvContentPartPr>
              <p14:xfrm>
                <a:off x="9301930" y="3232169"/>
                <a:ext cx="1040400" cy="275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D69D6D0-2F7A-AC29-52E0-2AAFE3B18F7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93290" y="3223529"/>
                  <a:ext cx="1058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97377D6-C3B5-C6B1-F3B8-780F39B3F2D7}"/>
                    </a:ext>
                  </a:extLst>
                </p14:cNvPr>
                <p14:cNvContentPartPr/>
                <p14:nvPr/>
              </p14:nvContentPartPr>
              <p14:xfrm>
                <a:off x="10107610" y="3300569"/>
                <a:ext cx="27720" cy="42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97377D6-C3B5-C6B1-F3B8-780F39B3F2D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98970" y="3291569"/>
                  <a:ext cx="45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064E11A-B22C-A437-1310-979909B80C7F}"/>
                    </a:ext>
                  </a:extLst>
                </p14:cNvPr>
                <p14:cNvContentPartPr/>
                <p14:nvPr/>
              </p14:nvContentPartPr>
              <p14:xfrm>
                <a:off x="9479770" y="3264569"/>
                <a:ext cx="320400" cy="42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064E11A-B22C-A437-1310-979909B80C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70770" y="3255929"/>
                  <a:ext cx="338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C95530-20DC-B47F-97D0-36FB8F7BDA8B}"/>
                    </a:ext>
                  </a:extLst>
                </p14:cNvPr>
                <p14:cNvContentPartPr/>
                <p14:nvPr/>
              </p14:nvContentPartPr>
              <p14:xfrm>
                <a:off x="10531330" y="3232529"/>
                <a:ext cx="1152720" cy="287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C95530-20DC-B47F-97D0-36FB8F7BDA8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22330" y="3223889"/>
                  <a:ext cx="11703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F67608-8709-988E-45A5-F3FD1FB11291}"/>
                    </a:ext>
                  </a:extLst>
                </p14:cNvPr>
                <p14:cNvContentPartPr/>
                <p14:nvPr/>
              </p14:nvContentPartPr>
              <p14:xfrm>
                <a:off x="11191930" y="3291929"/>
                <a:ext cx="221760" cy="11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F67608-8709-988E-45A5-F3FD1FB1129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83290" y="3283289"/>
                  <a:ext cx="239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1AE974-E782-B5E5-8C1B-545541B3D410}"/>
                    </a:ext>
                  </a:extLst>
                </p14:cNvPr>
                <p14:cNvContentPartPr/>
                <p14:nvPr/>
              </p14:nvContentPartPr>
              <p14:xfrm>
                <a:off x="11085010" y="3297329"/>
                <a:ext cx="5040" cy="6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71AE974-E782-B5E5-8C1B-545541B3D41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76010" y="3288689"/>
                  <a:ext cx="226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ECD74FD-E9C6-83FE-C5BC-6C801AC7C3CC}"/>
                  </a:ext>
                </a:extLst>
              </p14:cNvPr>
              <p14:cNvContentPartPr/>
              <p14:nvPr/>
            </p14:nvContentPartPr>
            <p14:xfrm>
              <a:off x="8534770" y="3606209"/>
              <a:ext cx="1248120" cy="302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ECD74FD-E9C6-83FE-C5BC-6C801AC7C3C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25770" y="3597569"/>
                <a:ext cx="12657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3E471E2-0E84-A3B0-79BA-AFE3ADE45726}"/>
                  </a:ext>
                </a:extLst>
              </p14:cNvPr>
              <p14:cNvContentPartPr/>
              <p14:nvPr/>
            </p14:nvContentPartPr>
            <p14:xfrm>
              <a:off x="9081250" y="3720329"/>
              <a:ext cx="333360" cy="21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3E471E2-0E84-A3B0-79BA-AFE3ADE4572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072610" y="3711689"/>
                <a:ext cx="351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6379EAE-C251-72BD-D2C4-21A2A6019CA3}"/>
                  </a:ext>
                </a:extLst>
              </p14:cNvPr>
              <p14:cNvContentPartPr/>
              <p14:nvPr/>
            </p14:nvContentPartPr>
            <p14:xfrm>
              <a:off x="9955690" y="3569129"/>
              <a:ext cx="827640" cy="384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6379EAE-C251-72BD-D2C4-21A2A6019CA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947050" y="3560129"/>
                <a:ext cx="8452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39C18A4-B44D-FB10-CC6B-B423710FB724}"/>
                  </a:ext>
                </a:extLst>
              </p14:cNvPr>
              <p14:cNvContentPartPr/>
              <p14:nvPr/>
            </p14:nvContentPartPr>
            <p14:xfrm>
              <a:off x="10449250" y="3677129"/>
              <a:ext cx="27720" cy="14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39C18A4-B44D-FB10-CC6B-B423710FB72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440250" y="3668489"/>
                <a:ext cx="453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0E4A7D4-0CC5-EA55-EA9F-78835E2A7C08}"/>
                  </a:ext>
                </a:extLst>
              </p14:cNvPr>
              <p14:cNvContentPartPr/>
              <p14:nvPr/>
            </p14:nvContentPartPr>
            <p14:xfrm>
              <a:off x="10864690" y="3636089"/>
              <a:ext cx="453960" cy="353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0E4A7D4-0CC5-EA55-EA9F-78835E2A7C0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856050" y="3627089"/>
                <a:ext cx="4716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C74C8CD-C99C-3636-88B7-C13CE80DD8C9}"/>
                  </a:ext>
                </a:extLst>
              </p14:cNvPr>
              <p14:cNvContentPartPr/>
              <p14:nvPr/>
            </p14:nvContentPartPr>
            <p14:xfrm>
              <a:off x="10115530" y="4114529"/>
              <a:ext cx="1545840" cy="321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C74C8CD-C99C-3636-88B7-C13CE80DD8C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106530" y="4105529"/>
                <a:ext cx="1563480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6F4A2253-9D9F-F518-B748-C64F69351578}"/>
              </a:ext>
            </a:extLst>
          </p:cNvPr>
          <p:cNvGrpSpPr/>
          <p:nvPr/>
        </p:nvGrpSpPr>
        <p:grpSpPr>
          <a:xfrm>
            <a:off x="8581570" y="4039649"/>
            <a:ext cx="1271520" cy="860040"/>
            <a:chOff x="8581570" y="4039649"/>
            <a:chExt cx="12715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66CE78D-0A4E-D1BE-6298-20E2496497EA}"/>
                    </a:ext>
                  </a:extLst>
                </p14:cNvPr>
                <p14:cNvContentPartPr/>
                <p14:nvPr/>
              </p14:nvContentPartPr>
              <p14:xfrm>
                <a:off x="8594890" y="4039649"/>
                <a:ext cx="190080" cy="218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66CE78D-0A4E-D1BE-6298-20E2496497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86250" y="4030649"/>
                  <a:ext cx="207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9770D4C-A134-4D9B-C548-6559AC6E4877}"/>
                    </a:ext>
                  </a:extLst>
                </p14:cNvPr>
                <p14:cNvContentPartPr/>
                <p14:nvPr/>
              </p14:nvContentPartPr>
              <p14:xfrm>
                <a:off x="8819890" y="4190849"/>
                <a:ext cx="176040" cy="92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9770D4C-A134-4D9B-C548-6559AC6E48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11250" y="4181849"/>
                  <a:ext cx="193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8B64CC3-64C4-1CF1-4CB4-4138612DCDCC}"/>
                    </a:ext>
                  </a:extLst>
                </p14:cNvPr>
                <p14:cNvContentPartPr/>
                <p14:nvPr/>
              </p14:nvContentPartPr>
              <p14:xfrm>
                <a:off x="9036250" y="4192649"/>
                <a:ext cx="816840" cy="12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8B64CC3-64C4-1CF1-4CB4-4138612DCDC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27250" y="4183649"/>
                  <a:ext cx="834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675DF17-5D74-B886-52CD-463AA53ED10F}"/>
                    </a:ext>
                  </a:extLst>
                </p14:cNvPr>
                <p14:cNvContentPartPr/>
                <p14:nvPr/>
              </p14:nvContentPartPr>
              <p14:xfrm>
                <a:off x="8581570" y="4396769"/>
                <a:ext cx="1254600" cy="502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675DF17-5D74-B886-52CD-463AA53ED10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72570" y="4388129"/>
                  <a:ext cx="1272240" cy="52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AF20C49-EDA1-CEBD-FE1D-1B0EF8B6B155}"/>
              </a:ext>
            </a:extLst>
          </p:cNvPr>
          <p:cNvGrpSpPr/>
          <p:nvPr/>
        </p:nvGrpSpPr>
        <p:grpSpPr>
          <a:xfrm>
            <a:off x="9956410" y="4477769"/>
            <a:ext cx="1907640" cy="570600"/>
            <a:chOff x="9956410" y="4477769"/>
            <a:chExt cx="190764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624A8AE-57B6-5CDE-89B9-DA3AAC6132F6}"/>
                    </a:ext>
                  </a:extLst>
                </p14:cNvPr>
                <p14:cNvContentPartPr/>
                <p14:nvPr/>
              </p14:nvContentPartPr>
              <p14:xfrm>
                <a:off x="9956410" y="4537889"/>
                <a:ext cx="1179000" cy="295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624A8AE-57B6-5CDE-89B9-DA3AAC6132F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47770" y="4529249"/>
                  <a:ext cx="11966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45C99B2-C28C-3C6B-DFFC-FA682A75AD00}"/>
                    </a:ext>
                  </a:extLst>
                </p14:cNvPr>
                <p14:cNvContentPartPr/>
                <p14:nvPr/>
              </p14:nvContentPartPr>
              <p14:xfrm>
                <a:off x="11261410" y="4574969"/>
                <a:ext cx="317160" cy="473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45C99B2-C28C-3C6B-DFFC-FA682A75AD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52410" y="4565969"/>
                  <a:ext cx="33480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03797E-3059-A95E-261D-BDC29AEF2F15}"/>
                    </a:ext>
                  </a:extLst>
                </p14:cNvPr>
                <p14:cNvContentPartPr/>
                <p14:nvPr/>
              </p14:nvContentPartPr>
              <p14:xfrm>
                <a:off x="11742010" y="4477769"/>
                <a:ext cx="122040" cy="326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03797E-3059-A95E-261D-BDC29AEF2F1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733010" y="4468769"/>
                  <a:ext cx="13968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1AF26BD-ACE3-03BB-FFEA-8F2526652F3D}"/>
              </a:ext>
            </a:extLst>
          </p:cNvPr>
          <p:cNvGrpSpPr/>
          <p:nvPr/>
        </p:nvGrpSpPr>
        <p:grpSpPr>
          <a:xfrm>
            <a:off x="6564490" y="3591089"/>
            <a:ext cx="295920" cy="453960"/>
            <a:chOff x="6564490" y="3591089"/>
            <a:chExt cx="29592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8ABD7D8-37D7-39C3-56D1-264DF876D640}"/>
                    </a:ext>
                  </a:extLst>
                </p14:cNvPr>
                <p14:cNvContentPartPr/>
                <p14:nvPr/>
              </p14:nvContentPartPr>
              <p14:xfrm>
                <a:off x="6605530" y="3624209"/>
                <a:ext cx="254880" cy="420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8ABD7D8-37D7-39C3-56D1-264DF876D64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96890" y="3615209"/>
                  <a:ext cx="2725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0A86459-DE89-F30A-8DE8-36080334CF76}"/>
                    </a:ext>
                  </a:extLst>
                </p14:cNvPr>
                <p14:cNvContentPartPr/>
                <p14:nvPr/>
              </p14:nvContentPartPr>
              <p14:xfrm>
                <a:off x="6564490" y="3599369"/>
                <a:ext cx="76320" cy="177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0A86459-DE89-F30A-8DE8-36080334CF7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55850" y="3590729"/>
                  <a:ext cx="93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50404CF-1FA9-5FD7-8BD7-B41970EF1E26}"/>
                    </a:ext>
                  </a:extLst>
                </p14:cNvPr>
                <p14:cNvContentPartPr/>
                <p14:nvPr/>
              </p14:nvContentPartPr>
              <p14:xfrm>
                <a:off x="6573130" y="3591089"/>
                <a:ext cx="114840" cy="175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50404CF-1FA9-5FD7-8BD7-B41970EF1E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64130" y="3582449"/>
                  <a:ext cx="13248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4AF6330-514A-E984-E987-7E734AE1801E}"/>
              </a:ext>
            </a:extLst>
          </p:cNvPr>
          <p:cNvGrpSpPr/>
          <p:nvPr/>
        </p:nvGrpSpPr>
        <p:grpSpPr>
          <a:xfrm>
            <a:off x="6528850" y="4064129"/>
            <a:ext cx="887040" cy="374400"/>
            <a:chOff x="6528850" y="4064129"/>
            <a:chExt cx="88704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4DA49E0-A477-0723-373E-FC405548D1D3}"/>
                    </a:ext>
                  </a:extLst>
                </p14:cNvPr>
                <p14:cNvContentPartPr/>
                <p14:nvPr/>
              </p14:nvContentPartPr>
              <p14:xfrm>
                <a:off x="6528850" y="4175009"/>
                <a:ext cx="10800" cy="78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4DA49E0-A477-0723-373E-FC405548D1D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19850" y="4166009"/>
                  <a:ext cx="28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CDD8700-FF13-860F-95D9-AD6189E2FDB9}"/>
                    </a:ext>
                  </a:extLst>
                </p14:cNvPr>
                <p14:cNvContentPartPr/>
                <p14:nvPr/>
              </p14:nvContentPartPr>
              <p14:xfrm>
                <a:off x="6558010" y="4080329"/>
                <a:ext cx="18360" cy="30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CDD8700-FF13-860F-95D9-AD6189E2FDB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49370" y="4071689"/>
                  <a:ext cx="36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494120F-A924-89FE-9757-F2CE63F80380}"/>
                    </a:ext>
                  </a:extLst>
                </p14:cNvPr>
                <p14:cNvContentPartPr/>
                <p14:nvPr/>
              </p14:nvContentPartPr>
              <p14:xfrm>
                <a:off x="6607690" y="4180769"/>
                <a:ext cx="808200" cy="257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494120F-A924-89FE-9757-F2CE63F8038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598690" y="4171769"/>
                  <a:ext cx="825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A113D62-4309-E522-DD56-DDBA297F917D}"/>
                    </a:ext>
                  </a:extLst>
                </p14:cNvPr>
                <p14:cNvContentPartPr/>
                <p14:nvPr/>
              </p14:nvContentPartPr>
              <p14:xfrm>
                <a:off x="7116730" y="4064129"/>
                <a:ext cx="24120" cy="24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A113D62-4309-E522-DD56-DDBA297F917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07730" y="4055489"/>
                  <a:ext cx="417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9DCBF90-A149-642B-A6E6-6AF1472C117F}"/>
              </a:ext>
            </a:extLst>
          </p:cNvPr>
          <p:cNvGrpSpPr/>
          <p:nvPr/>
        </p:nvGrpSpPr>
        <p:grpSpPr>
          <a:xfrm>
            <a:off x="6523090" y="4417289"/>
            <a:ext cx="774000" cy="246960"/>
            <a:chOff x="6523090" y="4417289"/>
            <a:chExt cx="7740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F7AE371-8C17-22C4-41B8-9F810EFB39DE}"/>
                    </a:ext>
                  </a:extLst>
                </p14:cNvPr>
                <p14:cNvContentPartPr/>
                <p14:nvPr/>
              </p14:nvContentPartPr>
              <p14:xfrm>
                <a:off x="6523090" y="4417289"/>
                <a:ext cx="774000" cy="246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F7AE371-8C17-22C4-41B8-9F810EFB39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14450" y="4408289"/>
                  <a:ext cx="791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7F65FA1-5CEA-91DF-5BA2-37CFB54AE96F}"/>
                    </a:ext>
                  </a:extLst>
                </p14:cNvPr>
                <p14:cNvContentPartPr/>
                <p14:nvPr/>
              </p14:nvContentPartPr>
              <p14:xfrm>
                <a:off x="7029250" y="4494689"/>
                <a:ext cx="174960" cy="1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7F65FA1-5CEA-91DF-5BA2-37CFB54AE96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20250" y="4486049"/>
                  <a:ext cx="192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ACEF38F-F0D9-35A3-C2F7-EF3EFB5D0BBB}"/>
                    </a:ext>
                  </a:extLst>
                </p14:cNvPr>
                <p14:cNvContentPartPr/>
                <p14:nvPr/>
              </p14:nvContentPartPr>
              <p14:xfrm>
                <a:off x="6914410" y="4445729"/>
                <a:ext cx="38520" cy="14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ACEF38F-F0D9-35A3-C2F7-EF3EFB5D0BB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05770" y="4437089"/>
                  <a:ext cx="561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91AC896-83C0-4B16-39D3-5D2E959B9E73}"/>
              </a:ext>
            </a:extLst>
          </p:cNvPr>
          <p:cNvGrpSpPr/>
          <p:nvPr/>
        </p:nvGrpSpPr>
        <p:grpSpPr>
          <a:xfrm>
            <a:off x="6373690" y="4666769"/>
            <a:ext cx="1885680" cy="283680"/>
            <a:chOff x="6373690" y="4666769"/>
            <a:chExt cx="188568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08292A5-6F8D-E086-BE6C-1023EC4F241F}"/>
                    </a:ext>
                  </a:extLst>
                </p14:cNvPr>
                <p14:cNvContentPartPr/>
                <p14:nvPr/>
              </p14:nvContentPartPr>
              <p14:xfrm>
                <a:off x="6373690" y="4709969"/>
                <a:ext cx="1117080" cy="240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08292A5-6F8D-E086-BE6C-1023EC4F241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65050" y="4700969"/>
                  <a:ext cx="1134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2B009C5-F9BB-4C77-D81D-02433EB1D498}"/>
                    </a:ext>
                  </a:extLst>
                </p14:cNvPr>
                <p14:cNvContentPartPr/>
                <p14:nvPr/>
              </p14:nvContentPartPr>
              <p14:xfrm>
                <a:off x="6943210" y="4747769"/>
                <a:ext cx="282240" cy="51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2B009C5-F9BB-4C77-D81D-02433EB1D49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34210" y="4739129"/>
                  <a:ext cx="299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032E9B9-A028-B495-E270-D05AD37A5407}"/>
                    </a:ext>
                  </a:extLst>
                </p14:cNvPr>
                <p14:cNvContentPartPr/>
                <p14:nvPr/>
              </p14:nvContentPartPr>
              <p14:xfrm>
                <a:off x="7661770" y="4666769"/>
                <a:ext cx="597600" cy="281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032E9B9-A028-B495-E270-D05AD37A540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52770" y="4658129"/>
                  <a:ext cx="61524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9BB3C58-0156-4992-DE5A-75373F82C890}"/>
              </a:ext>
            </a:extLst>
          </p:cNvPr>
          <p:cNvGrpSpPr/>
          <p:nvPr/>
        </p:nvGrpSpPr>
        <p:grpSpPr>
          <a:xfrm>
            <a:off x="1143250" y="5195969"/>
            <a:ext cx="2346480" cy="439560"/>
            <a:chOff x="1143250" y="5195969"/>
            <a:chExt cx="234648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486FF92-CDC9-910D-B4B9-55705F3AB26D}"/>
                    </a:ext>
                  </a:extLst>
                </p14:cNvPr>
                <p14:cNvContentPartPr/>
                <p14:nvPr/>
              </p14:nvContentPartPr>
              <p14:xfrm>
                <a:off x="1143250" y="5195969"/>
                <a:ext cx="789480" cy="301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486FF92-CDC9-910D-B4B9-55705F3AB26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4610" y="5186969"/>
                  <a:ext cx="807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9C6A6DD-71C5-00BD-F809-BE08ECCEB61E}"/>
                    </a:ext>
                  </a:extLst>
                </p14:cNvPr>
                <p14:cNvContentPartPr/>
                <p14:nvPr/>
              </p14:nvContentPartPr>
              <p14:xfrm>
                <a:off x="1704490" y="5202449"/>
                <a:ext cx="34560" cy="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9C6A6DD-71C5-00BD-F809-BE08ECCEB61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95490" y="5193449"/>
                  <a:ext cx="52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783B7A6-48CD-772B-F56B-0781376CFA15}"/>
                    </a:ext>
                  </a:extLst>
                </p14:cNvPr>
                <p14:cNvContentPartPr/>
                <p14:nvPr/>
              </p14:nvContentPartPr>
              <p14:xfrm>
                <a:off x="2083210" y="5285969"/>
                <a:ext cx="1406520" cy="349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783B7A6-48CD-772B-F56B-0781376CFA1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74210" y="5277329"/>
                  <a:ext cx="1424160" cy="36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AFB51A4-3C1A-9C2E-D7DB-1B441F40C909}"/>
              </a:ext>
            </a:extLst>
          </p:cNvPr>
          <p:cNvGrpSpPr/>
          <p:nvPr/>
        </p:nvGrpSpPr>
        <p:grpSpPr>
          <a:xfrm>
            <a:off x="3136930" y="5711489"/>
            <a:ext cx="3124800" cy="489240"/>
            <a:chOff x="3136930" y="5711489"/>
            <a:chExt cx="312480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974D9D7-FBAC-AD6F-AF1D-73D7E98159B6}"/>
                    </a:ext>
                  </a:extLst>
                </p14:cNvPr>
                <p14:cNvContentPartPr/>
                <p14:nvPr/>
              </p14:nvContentPartPr>
              <p14:xfrm>
                <a:off x="3141610" y="5780609"/>
                <a:ext cx="32760" cy="339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974D9D7-FBAC-AD6F-AF1D-73D7E98159B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32970" y="5771969"/>
                  <a:ext cx="504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073E62A-6523-F37F-CA93-72F14385B9BE}"/>
                    </a:ext>
                  </a:extLst>
                </p14:cNvPr>
                <p14:cNvContentPartPr/>
                <p14:nvPr/>
              </p14:nvContentPartPr>
              <p14:xfrm>
                <a:off x="3136930" y="5786729"/>
                <a:ext cx="248400" cy="156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073E62A-6523-F37F-CA93-72F14385B9B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27930" y="5777729"/>
                  <a:ext cx="266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0149488-B6B9-5399-69C7-7A98B72C9B8C}"/>
                    </a:ext>
                  </a:extLst>
                </p14:cNvPr>
                <p14:cNvContentPartPr/>
                <p14:nvPr/>
              </p14:nvContentPartPr>
              <p14:xfrm>
                <a:off x="3609250" y="5816609"/>
                <a:ext cx="335160" cy="177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0149488-B6B9-5399-69C7-7A98B72C9B8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00610" y="5807969"/>
                  <a:ext cx="352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66C8DA3-5139-1516-4337-B22EF2743C84}"/>
                    </a:ext>
                  </a:extLst>
                </p14:cNvPr>
                <p14:cNvContentPartPr/>
                <p14:nvPr/>
              </p14:nvContentPartPr>
              <p14:xfrm>
                <a:off x="4096330" y="5788529"/>
                <a:ext cx="208080" cy="321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66C8DA3-5139-1516-4337-B22EF2743C8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87330" y="5779529"/>
                  <a:ext cx="225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05D77A5-A2AF-DE8B-6A28-F423EE910FD6}"/>
                    </a:ext>
                  </a:extLst>
                </p14:cNvPr>
                <p14:cNvContentPartPr/>
                <p14:nvPr/>
              </p14:nvContentPartPr>
              <p14:xfrm>
                <a:off x="4629490" y="5867369"/>
                <a:ext cx="17280" cy="185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05D77A5-A2AF-DE8B-6A28-F423EE910F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20850" y="5858369"/>
                  <a:ext cx="34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BD66EB7-C02F-57D6-F135-A62373793365}"/>
                    </a:ext>
                  </a:extLst>
                </p14:cNvPr>
                <p14:cNvContentPartPr/>
                <p14:nvPr/>
              </p14:nvContentPartPr>
              <p14:xfrm>
                <a:off x="4576930" y="5927129"/>
                <a:ext cx="198000" cy="23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BD66EB7-C02F-57D6-F135-A6237379336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67930" y="5918489"/>
                  <a:ext cx="215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6A24AC9-E9F5-C4E6-67DA-2A9A8C7A0281}"/>
                    </a:ext>
                  </a:extLst>
                </p14:cNvPr>
                <p14:cNvContentPartPr/>
                <p14:nvPr/>
              </p14:nvContentPartPr>
              <p14:xfrm>
                <a:off x="4866010" y="5827409"/>
                <a:ext cx="252000" cy="373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6A24AC9-E9F5-C4E6-67DA-2A9A8C7A028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57370" y="5818409"/>
                  <a:ext cx="2696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B8A8660-07CF-FFAC-1B0E-923D7989468E}"/>
                    </a:ext>
                  </a:extLst>
                </p14:cNvPr>
                <p14:cNvContentPartPr/>
                <p14:nvPr/>
              </p14:nvContentPartPr>
              <p14:xfrm>
                <a:off x="5281090" y="5711489"/>
                <a:ext cx="23040" cy="191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B8A8660-07CF-FFAC-1B0E-923D7989468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272450" y="5702489"/>
                  <a:ext cx="40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5881412-3FD8-B98D-4C42-A39F64B18B8D}"/>
                    </a:ext>
                  </a:extLst>
                </p14:cNvPr>
                <p14:cNvContentPartPr/>
                <p14:nvPr/>
              </p14:nvContentPartPr>
              <p14:xfrm>
                <a:off x="5163010" y="5773409"/>
                <a:ext cx="226800" cy="54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5881412-3FD8-B98D-4C42-A39F64B18B8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54010" y="5764769"/>
                  <a:ext cx="244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D0B2C74-66F4-1934-3D9D-8DB628D6F93F}"/>
                    </a:ext>
                  </a:extLst>
                </p14:cNvPr>
                <p14:cNvContentPartPr/>
                <p14:nvPr/>
              </p14:nvContentPartPr>
              <p14:xfrm>
                <a:off x="5627410" y="5878889"/>
                <a:ext cx="27360" cy="192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D0B2C74-66F4-1934-3D9D-8DB628D6F93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18410" y="5870249"/>
                  <a:ext cx="45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0419FAB-98FD-5DD3-638E-52E32F0F7108}"/>
                    </a:ext>
                  </a:extLst>
                </p14:cNvPr>
                <p14:cNvContentPartPr/>
                <p14:nvPr/>
              </p14:nvContentPartPr>
              <p14:xfrm>
                <a:off x="5583130" y="5930369"/>
                <a:ext cx="234360" cy="21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0419FAB-98FD-5DD3-638E-52E32F0F710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74130" y="5921369"/>
                  <a:ext cx="252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80C81CF-8753-5BD2-7B76-2F04BC8D6576}"/>
                    </a:ext>
                  </a:extLst>
                </p14:cNvPr>
                <p14:cNvContentPartPr/>
                <p14:nvPr/>
              </p14:nvContentPartPr>
              <p14:xfrm>
                <a:off x="5867170" y="5714369"/>
                <a:ext cx="394560" cy="258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80C81CF-8753-5BD2-7B76-2F04BC8D657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58530" y="5705369"/>
                  <a:ext cx="412200" cy="27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4D8D9557-1116-E266-391C-B372EA13454B}"/>
                  </a:ext>
                </a:extLst>
              </p14:cNvPr>
              <p14:cNvContentPartPr/>
              <p14:nvPr/>
            </p14:nvContentPartPr>
            <p14:xfrm>
              <a:off x="7254906" y="5239464"/>
              <a:ext cx="570960" cy="318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4D8D9557-1116-E266-391C-B372EA13454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245906" y="5230464"/>
                <a:ext cx="58860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E73C122-0E1E-85AC-CE21-0AEBBE3EDC02}"/>
                  </a:ext>
                </a:extLst>
              </p14:cNvPr>
              <p14:cNvContentPartPr/>
              <p14:nvPr/>
            </p14:nvContentPartPr>
            <p14:xfrm>
              <a:off x="7977786" y="5168544"/>
              <a:ext cx="864720" cy="483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E73C122-0E1E-85AC-CE21-0AEBBE3EDC0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968786" y="5159544"/>
                <a:ext cx="88236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11DFA5B-6133-03F7-4C6A-905EA4DD765E}"/>
                  </a:ext>
                </a:extLst>
              </p14:cNvPr>
              <p14:cNvContentPartPr/>
              <p14:nvPr/>
            </p14:nvContentPartPr>
            <p14:xfrm>
              <a:off x="9082626" y="5279424"/>
              <a:ext cx="290520" cy="4240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11DFA5B-6133-03F7-4C6A-905EA4DD765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073986" y="5270424"/>
                <a:ext cx="30816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7FE6C63-EA35-BBED-B2E5-89753D92A5AF}"/>
                  </a:ext>
                </a:extLst>
              </p14:cNvPr>
              <p14:cNvContentPartPr/>
              <p14:nvPr/>
            </p14:nvContentPartPr>
            <p14:xfrm>
              <a:off x="7141866" y="5658864"/>
              <a:ext cx="1136880" cy="4802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7FE6C63-EA35-BBED-B2E5-89753D92A5A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132866" y="5649864"/>
                <a:ext cx="115452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FEEF630-540C-00D7-FB95-A7584DA871CB}"/>
                  </a:ext>
                </a:extLst>
              </p14:cNvPr>
              <p14:cNvContentPartPr/>
              <p14:nvPr/>
            </p14:nvContentPartPr>
            <p14:xfrm>
              <a:off x="7595106" y="5739144"/>
              <a:ext cx="34560" cy="44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FEEF630-540C-00D7-FB95-A7584DA871C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586106" y="5730144"/>
                <a:ext cx="522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98D2D038-9624-E131-1548-40AFF4C3C6E1}"/>
                  </a:ext>
                </a:extLst>
              </p14:cNvPr>
              <p14:cNvContentPartPr/>
              <p14:nvPr/>
            </p14:nvContentPartPr>
            <p14:xfrm>
              <a:off x="8985786" y="5811504"/>
              <a:ext cx="560520" cy="2736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98D2D038-9624-E131-1548-40AFF4C3C6E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976786" y="5802504"/>
                <a:ext cx="5781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C841157-EBD5-9F6A-467F-0470F7E489D0}"/>
                  </a:ext>
                </a:extLst>
              </p14:cNvPr>
              <p14:cNvContentPartPr/>
              <p14:nvPr/>
            </p14:nvContentPartPr>
            <p14:xfrm>
              <a:off x="6971586" y="6132264"/>
              <a:ext cx="628200" cy="3128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C841157-EBD5-9F6A-467F-0470F7E489D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962586" y="6123264"/>
                <a:ext cx="645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E027C2C-8214-1D68-19B1-341AF2DA50B0}"/>
                  </a:ext>
                </a:extLst>
              </p14:cNvPr>
              <p14:cNvContentPartPr/>
              <p14:nvPr/>
            </p14:nvContentPartPr>
            <p14:xfrm>
              <a:off x="7437786" y="6277344"/>
              <a:ext cx="266760" cy="129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E027C2C-8214-1D68-19B1-341AF2DA50B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428786" y="6268344"/>
                <a:ext cx="2844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D2CB6EB-9FCE-6B9A-7784-DF5E61C89C71}"/>
                  </a:ext>
                </a:extLst>
              </p14:cNvPr>
              <p14:cNvContentPartPr/>
              <p14:nvPr/>
            </p14:nvContentPartPr>
            <p14:xfrm>
              <a:off x="7687986" y="6099144"/>
              <a:ext cx="900000" cy="3394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D2CB6EB-9FCE-6B9A-7784-DF5E61C89C7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678986" y="6090144"/>
                <a:ext cx="9176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E271317-76E7-AD2F-CC63-599D0CE7504A}"/>
                  </a:ext>
                </a:extLst>
              </p14:cNvPr>
              <p14:cNvContentPartPr/>
              <p14:nvPr/>
            </p14:nvContentPartPr>
            <p14:xfrm>
              <a:off x="8754306" y="6129384"/>
              <a:ext cx="1314360" cy="366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E271317-76E7-AD2F-CC63-599D0CE7504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745306" y="6120384"/>
                <a:ext cx="1332000" cy="38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3C33DEC-33F9-04D7-DF0E-80E46E195A5A}"/>
              </a:ext>
            </a:extLst>
          </p:cNvPr>
          <p:cNvGrpSpPr/>
          <p:nvPr/>
        </p:nvGrpSpPr>
        <p:grpSpPr>
          <a:xfrm>
            <a:off x="8472398" y="5802109"/>
            <a:ext cx="224640" cy="273600"/>
            <a:chOff x="8472398" y="5802109"/>
            <a:chExt cx="22464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9366AC7-2C33-896A-8D1C-9990CC7EEA5C}"/>
                    </a:ext>
                  </a:extLst>
                </p14:cNvPr>
                <p14:cNvContentPartPr/>
                <p14:nvPr/>
              </p14:nvContentPartPr>
              <p14:xfrm>
                <a:off x="8508758" y="5802109"/>
                <a:ext cx="16560" cy="273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9366AC7-2C33-896A-8D1C-9990CC7EEA5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499758" y="5793469"/>
                  <a:ext cx="342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0C65D59-CB5F-415D-8AD1-452C6180814E}"/>
                    </a:ext>
                  </a:extLst>
                </p14:cNvPr>
                <p14:cNvContentPartPr/>
                <p14:nvPr/>
              </p14:nvContentPartPr>
              <p14:xfrm>
                <a:off x="8472398" y="5803189"/>
                <a:ext cx="224640" cy="151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0C65D59-CB5F-415D-8AD1-452C6180814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63758" y="5794549"/>
                  <a:ext cx="2422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9521C91-8432-6433-6BE7-46EAA97B23DD}"/>
              </a:ext>
            </a:extLst>
          </p:cNvPr>
          <p:cNvGrpSpPr/>
          <p:nvPr/>
        </p:nvGrpSpPr>
        <p:grpSpPr>
          <a:xfrm>
            <a:off x="10136050" y="5363009"/>
            <a:ext cx="408600" cy="291600"/>
            <a:chOff x="10136050" y="5363009"/>
            <a:chExt cx="40860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7B931C9-63FC-EA97-54B3-6665C43F6573}"/>
                    </a:ext>
                  </a:extLst>
                </p14:cNvPr>
                <p14:cNvContentPartPr/>
                <p14:nvPr/>
              </p14:nvContentPartPr>
              <p14:xfrm>
                <a:off x="10136050" y="5363009"/>
                <a:ext cx="177120" cy="291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7B931C9-63FC-EA97-54B3-6665C43F657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27050" y="5354009"/>
                  <a:ext cx="194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6CDC790-5D15-9DDF-8319-672D803C715C}"/>
                    </a:ext>
                  </a:extLst>
                </p14:cNvPr>
                <p14:cNvContentPartPr/>
                <p14:nvPr/>
              </p14:nvContentPartPr>
              <p14:xfrm>
                <a:off x="10213450" y="5533289"/>
                <a:ext cx="108000" cy="2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6CDC790-5D15-9DDF-8319-672D803C715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04810" y="5524289"/>
                  <a:ext cx="125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2889DD-5B05-A559-436A-0DA8A3D2172E}"/>
                    </a:ext>
                  </a:extLst>
                </p14:cNvPr>
                <p14:cNvContentPartPr/>
                <p14:nvPr/>
              </p14:nvContentPartPr>
              <p14:xfrm>
                <a:off x="10377610" y="5475689"/>
                <a:ext cx="167040" cy="178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2889DD-5B05-A559-436A-0DA8A3D2172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68610" y="5467049"/>
                  <a:ext cx="1846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0B08E4-F7EC-4828-B613-C7080DE8FF9F}"/>
              </a:ext>
            </a:extLst>
          </p:cNvPr>
          <p:cNvGrpSpPr/>
          <p:nvPr/>
        </p:nvGrpSpPr>
        <p:grpSpPr>
          <a:xfrm>
            <a:off x="10769290" y="5291729"/>
            <a:ext cx="975600" cy="366480"/>
            <a:chOff x="10769290" y="5291729"/>
            <a:chExt cx="97560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381F5F-F561-F64F-F9A4-4828693EAF51}"/>
                    </a:ext>
                  </a:extLst>
                </p14:cNvPr>
                <p14:cNvContentPartPr/>
                <p14:nvPr/>
              </p14:nvContentPartPr>
              <p14:xfrm>
                <a:off x="10769290" y="5459129"/>
                <a:ext cx="15480" cy="177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381F5F-F561-F64F-F9A4-4828693EAF5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60290" y="5450129"/>
                  <a:ext cx="33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662B94-4BAE-6C1C-D73D-F23579627469}"/>
                    </a:ext>
                  </a:extLst>
                </p14:cNvPr>
                <p14:cNvContentPartPr/>
                <p14:nvPr/>
              </p14:nvContentPartPr>
              <p14:xfrm>
                <a:off x="10775770" y="5409449"/>
                <a:ext cx="10080" cy="26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662B94-4BAE-6C1C-D73D-F2357962746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67130" y="5400449"/>
                  <a:ext cx="2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3583D2F-3887-0EA7-5CAA-8F48361733DC}"/>
                    </a:ext>
                  </a:extLst>
                </p14:cNvPr>
                <p14:cNvContentPartPr/>
                <p14:nvPr/>
              </p14:nvContentPartPr>
              <p14:xfrm>
                <a:off x="10821850" y="5459129"/>
                <a:ext cx="101160" cy="179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3583D2F-3887-0EA7-5CAA-8F48361733D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12850" y="5450129"/>
                  <a:ext cx="118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4D9D22E-F8A0-143F-B807-61C849E7CE30}"/>
                    </a:ext>
                  </a:extLst>
                </p14:cNvPr>
                <p14:cNvContentPartPr/>
                <p14:nvPr/>
              </p14:nvContentPartPr>
              <p14:xfrm>
                <a:off x="10957570" y="5510249"/>
                <a:ext cx="92880" cy="143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4D9D22E-F8A0-143F-B807-61C849E7CE3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948570" y="5501609"/>
                  <a:ext cx="110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B4F1785-EE4E-2984-672D-8DCC6EE22010}"/>
                    </a:ext>
                  </a:extLst>
                </p14:cNvPr>
                <p14:cNvContentPartPr/>
                <p14:nvPr/>
              </p14:nvContentPartPr>
              <p14:xfrm>
                <a:off x="11109490" y="5340689"/>
                <a:ext cx="12960" cy="29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B4F1785-EE4E-2984-672D-8DCC6EE2201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00850" y="5331689"/>
                  <a:ext cx="306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B1A61E8-F1B6-32CE-294D-86EC08A05DB2}"/>
                    </a:ext>
                  </a:extLst>
                </p14:cNvPr>
                <p14:cNvContentPartPr/>
                <p14:nvPr/>
              </p14:nvContentPartPr>
              <p14:xfrm>
                <a:off x="11198410" y="5531849"/>
                <a:ext cx="97560" cy="125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B1A61E8-F1B6-32CE-294D-86EC08A05DB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89410" y="5523209"/>
                  <a:ext cx="115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59AF44-EF85-31E0-1E02-6DCDE3F7ACD3}"/>
                    </a:ext>
                  </a:extLst>
                </p14:cNvPr>
                <p14:cNvContentPartPr/>
                <p14:nvPr/>
              </p14:nvContentPartPr>
              <p14:xfrm>
                <a:off x="11383090" y="5311889"/>
                <a:ext cx="13320" cy="333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59AF44-EF85-31E0-1E02-6DCDE3F7ACD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374450" y="5302889"/>
                  <a:ext cx="309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CAF813-BA4B-9B5E-FDE3-AD91289C9294}"/>
                    </a:ext>
                  </a:extLst>
                </p14:cNvPr>
                <p14:cNvContentPartPr/>
                <p14:nvPr/>
              </p14:nvContentPartPr>
              <p14:xfrm>
                <a:off x="11284090" y="5490089"/>
                <a:ext cx="212040" cy="23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CAF813-BA4B-9B5E-FDE3-AD91289C929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275450" y="5481089"/>
                  <a:ext cx="229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91C8689-00AA-7993-1857-2BC86A53579E}"/>
                    </a:ext>
                  </a:extLst>
                </p14:cNvPr>
                <p14:cNvContentPartPr/>
                <p14:nvPr/>
              </p14:nvContentPartPr>
              <p14:xfrm>
                <a:off x="11488210" y="5291729"/>
                <a:ext cx="256680" cy="366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91C8689-00AA-7993-1857-2BC86A53579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479210" y="5282729"/>
                  <a:ext cx="274320" cy="38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D7FFB0C-4E54-CE63-4015-F60E55128EDE}"/>
              </a:ext>
            </a:extLst>
          </p:cNvPr>
          <p:cNvGrpSpPr/>
          <p:nvPr/>
        </p:nvGrpSpPr>
        <p:grpSpPr>
          <a:xfrm>
            <a:off x="10186810" y="5801129"/>
            <a:ext cx="1108800" cy="789120"/>
            <a:chOff x="10186810" y="5801129"/>
            <a:chExt cx="1108800" cy="78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6D34173-0B6E-54B9-26AD-48B5C6686931}"/>
                    </a:ext>
                  </a:extLst>
                </p14:cNvPr>
                <p14:cNvContentPartPr/>
                <p14:nvPr/>
              </p14:nvContentPartPr>
              <p14:xfrm>
                <a:off x="10186810" y="5917409"/>
                <a:ext cx="102240" cy="295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6D34173-0B6E-54B9-26AD-48B5C668693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77810" y="5908409"/>
                  <a:ext cx="119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D15BFD9-079F-B853-1A97-8519FDA69F46}"/>
                    </a:ext>
                  </a:extLst>
                </p14:cNvPr>
                <p14:cNvContentPartPr/>
                <p14:nvPr/>
              </p14:nvContentPartPr>
              <p14:xfrm>
                <a:off x="10332970" y="5927129"/>
                <a:ext cx="195120" cy="164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D15BFD9-079F-B853-1A97-8519FDA69F4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24330" y="5918489"/>
                  <a:ext cx="212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7896EB6-3706-7C54-314A-9EB6B7B963DB}"/>
                    </a:ext>
                  </a:extLst>
                </p14:cNvPr>
                <p14:cNvContentPartPr/>
                <p14:nvPr/>
              </p14:nvContentPartPr>
              <p14:xfrm>
                <a:off x="10638610" y="5801129"/>
                <a:ext cx="27720" cy="317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7896EB6-3706-7C54-314A-9EB6B7B963D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29610" y="5792129"/>
                  <a:ext cx="453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E7D2B85-B82C-39F1-549F-18176DCE7A1C}"/>
                    </a:ext>
                  </a:extLst>
                </p14:cNvPr>
                <p14:cNvContentPartPr/>
                <p14:nvPr/>
              </p14:nvContentPartPr>
              <p14:xfrm>
                <a:off x="10539970" y="5928569"/>
                <a:ext cx="189360" cy="1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E7D2B85-B82C-39F1-549F-18176DCE7A1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31330" y="5919929"/>
                  <a:ext cx="207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0F2A679-7917-3113-EE9E-B3F89BC32C65}"/>
                    </a:ext>
                  </a:extLst>
                </p14:cNvPr>
                <p14:cNvContentPartPr/>
                <p14:nvPr/>
              </p14:nvContentPartPr>
              <p14:xfrm>
                <a:off x="10692250" y="5987249"/>
                <a:ext cx="83880" cy="118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0F2A679-7917-3113-EE9E-B3F89BC32C6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83610" y="5978249"/>
                  <a:ext cx="101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52AF131-C5CB-F468-C106-9E7ABD57A9C2}"/>
                    </a:ext>
                  </a:extLst>
                </p14:cNvPr>
                <p14:cNvContentPartPr/>
                <p14:nvPr/>
              </p14:nvContentPartPr>
              <p14:xfrm>
                <a:off x="10826170" y="5967449"/>
                <a:ext cx="108720" cy="137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52AF131-C5CB-F468-C106-9E7ABD57A9C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817170" y="5958449"/>
                  <a:ext cx="126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D1CA064-7E2D-4748-F89A-E67CC3C46414}"/>
                    </a:ext>
                  </a:extLst>
                </p14:cNvPr>
                <p14:cNvContentPartPr/>
                <p14:nvPr/>
              </p14:nvContentPartPr>
              <p14:xfrm>
                <a:off x="11112730" y="5951609"/>
                <a:ext cx="20880" cy="95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D1CA064-7E2D-4748-F89A-E67CC3C4641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104090" y="5942969"/>
                  <a:ext cx="38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F360F91-64C6-A59B-9932-01AC315B3249}"/>
                    </a:ext>
                  </a:extLst>
                </p14:cNvPr>
                <p14:cNvContentPartPr/>
                <p14:nvPr/>
              </p14:nvContentPartPr>
              <p14:xfrm>
                <a:off x="11101210" y="5918849"/>
                <a:ext cx="6840" cy="4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F360F91-64C6-A59B-9932-01AC315B324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92210" y="5910209"/>
                  <a:ext cx="24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1FDF57C-77A1-68D6-B6EC-9B754CCBD77B}"/>
                    </a:ext>
                  </a:extLst>
                </p14:cNvPr>
                <p14:cNvContentPartPr/>
                <p14:nvPr/>
              </p14:nvContentPartPr>
              <p14:xfrm>
                <a:off x="11191930" y="5928929"/>
                <a:ext cx="103680" cy="165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1FDF57C-77A1-68D6-B6EC-9B754CCBD77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83290" y="5920289"/>
                  <a:ext cx="121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44550F6-A74E-5936-C5FA-07030B42A39F}"/>
                    </a:ext>
                  </a:extLst>
                </p14:cNvPr>
                <p14:cNvContentPartPr/>
                <p14:nvPr/>
              </p14:nvContentPartPr>
              <p14:xfrm>
                <a:off x="10253410" y="6374609"/>
                <a:ext cx="127440" cy="199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44550F6-A74E-5936-C5FA-07030B42A39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44770" y="6365969"/>
                  <a:ext cx="145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F4BADAD-1E81-068D-B994-DF8B13E20316}"/>
                    </a:ext>
                  </a:extLst>
                </p14:cNvPr>
                <p14:cNvContentPartPr/>
                <p14:nvPr/>
              </p14:nvContentPartPr>
              <p14:xfrm>
                <a:off x="10498930" y="6208289"/>
                <a:ext cx="23040" cy="344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F4BADAD-1E81-068D-B994-DF8B13E2031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489930" y="6199289"/>
                  <a:ext cx="40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033CF84-F9D4-235C-C422-ECE3C4A7E4EE}"/>
                    </a:ext>
                  </a:extLst>
                </p14:cNvPr>
                <p14:cNvContentPartPr/>
                <p14:nvPr/>
              </p14:nvContentPartPr>
              <p14:xfrm>
                <a:off x="10379770" y="6353009"/>
                <a:ext cx="247320" cy="30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033CF84-F9D4-235C-C422-ECE3C4A7E4E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71130" y="6344369"/>
                  <a:ext cx="264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CEF8886-9EA2-5C77-66E1-10539B1691CA}"/>
                    </a:ext>
                  </a:extLst>
                </p14:cNvPr>
                <p14:cNvContentPartPr/>
                <p14:nvPr/>
              </p14:nvContentPartPr>
              <p14:xfrm>
                <a:off x="10604410" y="6410609"/>
                <a:ext cx="128160" cy="132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CEF8886-9EA2-5C77-66E1-10539B1691C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95410" y="6401609"/>
                  <a:ext cx="145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B156C33-CC7F-D232-608A-8D0AE70E4FB3}"/>
                    </a:ext>
                  </a:extLst>
                </p14:cNvPr>
                <p14:cNvContentPartPr/>
                <p14:nvPr/>
              </p14:nvContentPartPr>
              <p14:xfrm>
                <a:off x="10789090" y="6203609"/>
                <a:ext cx="87480" cy="333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B156C33-CC7F-D232-608A-8D0AE70E4FB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780450" y="6194609"/>
                  <a:ext cx="1051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B312818-BC8C-2125-2CA7-691DC536F038}"/>
                    </a:ext>
                  </a:extLst>
                </p14:cNvPr>
                <p14:cNvContentPartPr/>
                <p14:nvPr/>
              </p14:nvContentPartPr>
              <p14:xfrm>
                <a:off x="10950370" y="6238169"/>
                <a:ext cx="36360" cy="316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B312818-BC8C-2125-2CA7-691DC536F03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41730" y="6229529"/>
                  <a:ext cx="540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90E4520-A825-E84D-6E3B-2C7FDFF1888B}"/>
                    </a:ext>
                  </a:extLst>
                </p14:cNvPr>
                <p14:cNvContentPartPr/>
                <p14:nvPr/>
              </p14:nvContentPartPr>
              <p14:xfrm>
                <a:off x="11028130" y="6424649"/>
                <a:ext cx="169200" cy="165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90E4520-A825-E84D-6E3B-2C7FDFF1888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19490" y="6416009"/>
                  <a:ext cx="18684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B21C596-A58E-C12B-361E-8C65DC206C75}"/>
                  </a:ext>
                </a:extLst>
              </p14:cNvPr>
              <p14:cNvContentPartPr/>
              <p14:nvPr/>
            </p14:nvContentPartPr>
            <p14:xfrm>
              <a:off x="11334490" y="6228089"/>
              <a:ext cx="129600" cy="246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B21C596-A58E-C12B-361E-8C65DC206C7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1325490" y="6219449"/>
                <a:ext cx="1472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1755EE3-A578-FFC6-82D9-A6F971B38743}"/>
                  </a:ext>
                </a:extLst>
              </p14:cNvPr>
              <p14:cNvContentPartPr/>
              <p14:nvPr/>
            </p14:nvContentPartPr>
            <p14:xfrm>
              <a:off x="11243410" y="6635969"/>
              <a:ext cx="52560" cy="31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1755EE3-A578-FFC6-82D9-A6F971B38743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1234770" y="6626969"/>
                <a:ext cx="7020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F060F87-9B64-7E3A-179B-AE09E47CC5DE}"/>
              </a:ext>
            </a:extLst>
          </p:cNvPr>
          <p:cNvGrpSpPr/>
          <p:nvPr/>
        </p:nvGrpSpPr>
        <p:grpSpPr>
          <a:xfrm>
            <a:off x="7055890" y="6576209"/>
            <a:ext cx="296280" cy="238320"/>
            <a:chOff x="7055890" y="6576209"/>
            <a:chExt cx="29628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AF407AB-8979-0C10-FD58-2E84FB48408E}"/>
                    </a:ext>
                  </a:extLst>
                </p14:cNvPr>
                <p14:cNvContentPartPr/>
                <p14:nvPr/>
              </p14:nvContentPartPr>
              <p14:xfrm>
                <a:off x="7087210" y="6576209"/>
                <a:ext cx="118800" cy="212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AF407AB-8979-0C10-FD58-2E84FB48408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078570" y="6567209"/>
                  <a:ext cx="136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BAE05E7-4F75-2639-7A9F-ABA60A5E72E4}"/>
                    </a:ext>
                  </a:extLst>
                </p14:cNvPr>
                <p14:cNvContentPartPr/>
                <p14:nvPr/>
              </p14:nvContentPartPr>
              <p14:xfrm>
                <a:off x="7055890" y="6648569"/>
                <a:ext cx="221400" cy="23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BAE05E7-4F75-2639-7A9F-ABA60A5E72E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047250" y="6639569"/>
                  <a:ext cx="239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DD4E490-1247-A023-73BA-5AD69CE1D7DC}"/>
                    </a:ext>
                  </a:extLst>
                </p14:cNvPr>
                <p14:cNvContentPartPr/>
                <p14:nvPr/>
              </p14:nvContentPartPr>
              <p14:xfrm>
                <a:off x="7281610" y="6712289"/>
                <a:ext cx="70560" cy="102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DD4E490-1247-A023-73BA-5AD69CE1D7D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72610" y="6703289"/>
                  <a:ext cx="8820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DD21CC8-7311-1268-42EB-F396BB3A5C76}"/>
              </a:ext>
            </a:extLst>
          </p:cNvPr>
          <p:cNvGrpSpPr/>
          <p:nvPr/>
        </p:nvGrpSpPr>
        <p:grpSpPr>
          <a:xfrm>
            <a:off x="7560250" y="6570089"/>
            <a:ext cx="570240" cy="268920"/>
            <a:chOff x="7560250" y="6570089"/>
            <a:chExt cx="5702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710CA3F-E8CF-EF7A-CE55-AE32EFB0FC1E}"/>
                    </a:ext>
                  </a:extLst>
                </p14:cNvPr>
                <p14:cNvContentPartPr/>
                <p14:nvPr/>
              </p14:nvContentPartPr>
              <p14:xfrm>
                <a:off x="7590850" y="6583049"/>
                <a:ext cx="116280" cy="246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710CA3F-E8CF-EF7A-CE55-AE32EFB0FC1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582210" y="6574409"/>
                  <a:ext cx="133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8F93202-687D-CE94-E3B5-9067339E59F7}"/>
                    </a:ext>
                  </a:extLst>
                </p14:cNvPr>
                <p14:cNvContentPartPr/>
                <p14:nvPr/>
              </p14:nvContentPartPr>
              <p14:xfrm>
                <a:off x="7560250" y="6667289"/>
                <a:ext cx="205920" cy="14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8F93202-687D-CE94-E3B5-9067339E59F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551250" y="6658289"/>
                  <a:ext cx="223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C998F70-1EF6-0F39-0F5F-8329D30100CF}"/>
                    </a:ext>
                  </a:extLst>
                </p14:cNvPr>
                <p14:cNvContentPartPr/>
                <p14:nvPr/>
              </p14:nvContentPartPr>
              <p14:xfrm>
                <a:off x="7802890" y="6570089"/>
                <a:ext cx="114840" cy="268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C998F70-1EF6-0F39-0F5F-8329D30100C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794250" y="6561089"/>
                  <a:ext cx="1324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E2CD5F8-9C30-3944-D8E3-32AE182F226D}"/>
                    </a:ext>
                  </a:extLst>
                </p14:cNvPr>
                <p14:cNvContentPartPr/>
                <p14:nvPr/>
              </p14:nvContentPartPr>
              <p14:xfrm>
                <a:off x="7955530" y="6697169"/>
                <a:ext cx="12600" cy="116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E2CD5F8-9C30-3944-D8E3-32AE182F226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46530" y="6688169"/>
                  <a:ext cx="30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9B36FE9-1BA2-9287-DACD-A5DDC6A1B842}"/>
                    </a:ext>
                  </a:extLst>
                </p14:cNvPr>
                <p14:cNvContentPartPr/>
                <p14:nvPr/>
              </p14:nvContentPartPr>
              <p14:xfrm>
                <a:off x="7963090" y="6662249"/>
                <a:ext cx="23040" cy="10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9B36FE9-1BA2-9287-DACD-A5DDC6A1B84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954090" y="6653609"/>
                  <a:ext cx="40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675EB97-4276-B47C-59B0-E38DE7EFCF7A}"/>
                    </a:ext>
                  </a:extLst>
                </p14:cNvPr>
                <p14:cNvContentPartPr/>
                <p14:nvPr/>
              </p14:nvContentPartPr>
              <p14:xfrm>
                <a:off x="8060650" y="6679529"/>
                <a:ext cx="32760" cy="152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675EB97-4276-B47C-59B0-E38DE7EFCF7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051650" y="6670889"/>
                  <a:ext cx="50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44181FB-6C65-612F-C618-DF571AB952B3}"/>
                    </a:ext>
                  </a:extLst>
                </p14:cNvPr>
                <p14:cNvContentPartPr/>
                <p14:nvPr/>
              </p14:nvContentPartPr>
              <p14:xfrm>
                <a:off x="8081530" y="6686369"/>
                <a:ext cx="48960" cy="19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44181FB-6C65-612F-C618-DF571AB952B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072530" y="6677369"/>
                  <a:ext cx="666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F38FC01-685F-23E3-905F-B7B3CD4A464C}"/>
              </a:ext>
            </a:extLst>
          </p:cNvPr>
          <p:cNvGrpSpPr/>
          <p:nvPr/>
        </p:nvGrpSpPr>
        <p:grpSpPr>
          <a:xfrm>
            <a:off x="8338210" y="6545609"/>
            <a:ext cx="709200" cy="310680"/>
            <a:chOff x="8338210" y="6545609"/>
            <a:chExt cx="70920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274DC60-87E4-A3E1-267A-DA4BC71F36F7}"/>
                    </a:ext>
                  </a:extLst>
                </p14:cNvPr>
                <p14:cNvContentPartPr/>
                <p14:nvPr/>
              </p14:nvContentPartPr>
              <p14:xfrm>
                <a:off x="8338210" y="6671249"/>
                <a:ext cx="154440" cy="146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274DC60-87E4-A3E1-267A-DA4BC71F36F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329570" y="6662609"/>
                  <a:ext cx="172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6CF1CA3-46B4-53FD-5499-2C2B06D72ED3}"/>
                    </a:ext>
                  </a:extLst>
                </p14:cNvPr>
                <p14:cNvContentPartPr/>
                <p14:nvPr/>
              </p14:nvContentPartPr>
              <p14:xfrm>
                <a:off x="8444770" y="6545609"/>
                <a:ext cx="47880" cy="275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6CF1CA3-46B4-53FD-5499-2C2B06D72ED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436130" y="6536969"/>
                  <a:ext cx="65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67E86FB-727E-9629-6DEE-8679BE9BA13F}"/>
                    </a:ext>
                  </a:extLst>
                </p14:cNvPr>
                <p14:cNvContentPartPr/>
                <p14:nvPr/>
              </p14:nvContentPartPr>
              <p14:xfrm>
                <a:off x="8590930" y="6661169"/>
                <a:ext cx="99000" cy="151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67E86FB-727E-9629-6DEE-8679BE9BA13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582290" y="6652169"/>
                  <a:ext cx="116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235631-D868-95AC-3D53-FC6504EC27A4}"/>
                    </a:ext>
                  </a:extLst>
                </p14:cNvPr>
                <p14:cNvContentPartPr/>
                <p14:nvPr/>
              </p14:nvContentPartPr>
              <p14:xfrm>
                <a:off x="8783530" y="6629489"/>
                <a:ext cx="183240" cy="226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235631-D868-95AC-3D53-FC6504EC27A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774890" y="6620489"/>
                  <a:ext cx="200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A9A2817-5CCE-D47E-6BA3-B3EC7A217F05}"/>
                    </a:ext>
                  </a:extLst>
                </p14:cNvPr>
                <p14:cNvContentPartPr/>
                <p14:nvPr/>
              </p14:nvContentPartPr>
              <p14:xfrm>
                <a:off x="8796850" y="6634169"/>
                <a:ext cx="99000" cy="79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A9A2817-5CCE-D47E-6BA3-B3EC7A217F0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787850" y="6625169"/>
                  <a:ext cx="116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ECA4518-823C-5E0C-D6C1-CAD645D95BAD}"/>
                    </a:ext>
                  </a:extLst>
                </p14:cNvPr>
                <p14:cNvContentPartPr/>
                <p14:nvPr/>
              </p14:nvContentPartPr>
              <p14:xfrm>
                <a:off x="9042370" y="6725609"/>
                <a:ext cx="5040" cy="28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ECA4518-823C-5E0C-D6C1-CAD645D95BA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33370" y="6716969"/>
                  <a:ext cx="22680" cy="4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678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EA539F-5F63-2CDF-4471-EB03DE9C74E2}"/>
              </a:ext>
            </a:extLst>
          </p:cNvPr>
          <p:cNvGrpSpPr/>
          <p:nvPr/>
        </p:nvGrpSpPr>
        <p:grpSpPr>
          <a:xfrm>
            <a:off x="572918" y="286549"/>
            <a:ext cx="495720" cy="561960"/>
            <a:chOff x="572918" y="286549"/>
            <a:chExt cx="49572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64DC867-73F1-0D64-30CE-4476B6F45F37}"/>
                    </a:ext>
                  </a:extLst>
                </p14:cNvPr>
                <p14:cNvContentPartPr/>
                <p14:nvPr/>
              </p14:nvContentPartPr>
              <p14:xfrm>
                <a:off x="753998" y="353869"/>
                <a:ext cx="204120" cy="295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64DC867-73F1-0D64-30CE-4476B6F45F3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5358" y="345229"/>
                  <a:ext cx="221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255424C-2C28-787F-0739-F9CC30A8FB79}"/>
                    </a:ext>
                  </a:extLst>
                </p14:cNvPr>
                <p14:cNvContentPartPr/>
                <p14:nvPr/>
              </p14:nvContentPartPr>
              <p14:xfrm>
                <a:off x="572918" y="286549"/>
                <a:ext cx="495720" cy="56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255424C-2C28-787F-0739-F9CC30A8FB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3918" y="277549"/>
                  <a:ext cx="513360" cy="57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4DBCD0-3F15-E087-456E-E4CEE677FC03}"/>
              </a:ext>
            </a:extLst>
          </p:cNvPr>
          <p:cNvGrpSpPr/>
          <p:nvPr/>
        </p:nvGrpSpPr>
        <p:grpSpPr>
          <a:xfrm>
            <a:off x="1473278" y="277909"/>
            <a:ext cx="1898280" cy="622800"/>
            <a:chOff x="1473278" y="277909"/>
            <a:chExt cx="189828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54D1353-D379-9D54-A8BF-BF8D2722E90E}"/>
                    </a:ext>
                  </a:extLst>
                </p14:cNvPr>
                <p14:cNvContentPartPr/>
                <p14:nvPr/>
              </p14:nvContentPartPr>
              <p14:xfrm>
                <a:off x="1473278" y="336949"/>
                <a:ext cx="1289160" cy="563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54D1353-D379-9D54-A8BF-BF8D2722E90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4278" y="327949"/>
                  <a:ext cx="130680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02D1F1-B52F-1DA1-56B6-4B82D8656B24}"/>
                    </a:ext>
                  </a:extLst>
                </p14:cNvPr>
                <p14:cNvContentPartPr/>
                <p14:nvPr/>
              </p14:nvContentPartPr>
              <p14:xfrm>
                <a:off x="2044958" y="426589"/>
                <a:ext cx="352440" cy="62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02D1F1-B52F-1DA1-56B6-4B82D8656B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36318" y="417589"/>
                  <a:ext cx="370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FA7EA9-245D-A7FA-FF8C-36CAB9CE41E5}"/>
                    </a:ext>
                  </a:extLst>
                </p14:cNvPr>
                <p14:cNvContentPartPr/>
                <p14:nvPr/>
              </p14:nvContentPartPr>
              <p14:xfrm>
                <a:off x="3052598" y="277909"/>
                <a:ext cx="318960" cy="553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FA7EA9-245D-A7FA-FF8C-36CAB9CE41E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43598" y="268909"/>
                  <a:ext cx="336600" cy="57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5B1277-08E3-E5AC-FD04-80C78DD5B939}"/>
              </a:ext>
            </a:extLst>
          </p:cNvPr>
          <p:cNvGrpSpPr/>
          <p:nvPr/>
        </p:nvGrpSpPr>
        <p:grpSpPr>
          <a:xfrm>
            <a:off x="3584318" y="181069"/>
            <a:ext cx="2720160" cy="604440"/>
            <a:chOff x="3584318" y="181069"/>
            <a:chExt cx="272016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FCC5A6-599E-5EC0-9259-A647FAF9F2C2}"/>
                    </a:ext>
                  </a:extLst>
                </p14:cNvPr>
                <p14:cNvContentPartPr/>
                <p14:nvPr/>
              </p14:nvContentPartPr>
              <p14:xfrm>
                <a:off x="3584318" y="181069"/>
                <a:ext cx="1486800" cy="483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FCC5A6-599E-5EC0-9259-A647FAF9F2C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75318" y="172429"/>
                  <a:ext cx="15044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809C750-70C2-8F69-F435-48E81438D05F}"/>
                    </a:ext>
                  </a:extLst>
                </p14:cNvPr>
                <p14:cNvContentPartPr/>
                <p14:nvPr/>
              </p14:nvContentPartPr>
              <p14:xfrm>
                <a:off x="5264078" y="331189"/>
                <a:ext cx="245520" cy="454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809C750-70C2-8F69-F435-48E81438D0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55078" y="322189"/>
                  <a:ext cx="2631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D68EC10-A057-7A42-7CAE-0EC49E615727}"/>
                    </a:ext>
                  </a:extLst>
                </p14:cNvPr>
                <p14:cNvContentPartPr/>
                <p14:nvPr/>
              </p14:nvContentPartPr>
              <p14:xfrm>
                <a:off x="5828198" y="438109"/>
                <a:ext cx="476280" cy="156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D68EC10-A057-7A42-7CAE-0EC49E61572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19198" y="429469"/>
                  <a:ext cx="49392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79C25B-DA3D-7D22-AA03-AC7D8EE1D743}"/>
              </a:ext>
            </a:extLst>
          </p:cNvPr>
          <p:cNvGrpSpPr/>
          <p:nvPr/>
        </p:nvGrpSpPr>
        <p:grpSpPr>
          <a:xfrm>
            <a:off x="6644678" y="169909"/>
            <a:ext cx="2743560" cy="407520"/>
            <a:chOff x="6644678" y="169909"/>
            <a:chExt cx="27435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53F4034-E04A-500F-464C-56CF6C9301B4}"/>
                    </a:ext>
                  </a:extLst>
                </p14:cNvPr>
                <p14:cNvContentPartPr/>
                <p14:nvPr/>
              </p14:nvContentPartPr>
              <p14:xfrm>
                <a:off x="6644678" y="182149"/>
                <a:ext cx="1114920" cy="313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53F4034-E04A-500F-464C-56CF6C9301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36038" y="173509"/>
                  <a:ext cx="11325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51F547-B442-9088-E8A9-3F14EB233940}"/>
                    </a:ext>
                  </a:extLst>
                </p14:cNvPr>
                <p14:cNvContentPartPr/>
                <p14:nvPr/>
              </p14:nvContentPartPr>
              <p14:xfrm>
                <a:off x="7321478" y="320389"/>
                <a:ext cx="219240" cy="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51F547-B442-9088-E8A9-3F14EB2339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12838" y="311749"/>
                  <a:ext cx="236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618760-2787-3F5D-E680-ECA36859AD4A}"/>
                    </a:ext>
                  </a:extLst>
                </p14:cNvPr>
                <p14:cNvContentPartPr/>
                <p14:nvPr/>
              </p14:nvContentPartPr>
              <p14:xfrm>
                <a:off x="7220318" y="263869"/>
                <a:ext cx="31680" cy="5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618760-2787-3F5D-E680-ECA36859AD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11678" y="255229"/>
                  <a:ext cx="49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385A3F4-D428-ED2E-9154-EA5F6288C081}"/>
                    </a:ext>
                  </a:extLst>
                </p14:cNvPr>
                <p14:cNvContentPartPr/>
                <p14:nvPr/>
              </p14:nvContentPartPr>
              <p14:xfrm>
                <a:off x="7925918" y="169909"/>
                <a:ext cx="1462320" cy="40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385A3F4-D428-ED2E-9154-EA5F6288C0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17278" y="161269"/>
                  <a:ext cx="14799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1658A1-5009-2F01-B158-2A8D7D9F7EEF}"/>
                    </a:ext>
                  </a:extLst>
                </p14:cNvPr>
                <p14:cNvContentPartPr/>
                <p14:nvPr/>
              </p14:nvContentPartPr>
              <p14:xfrm>
                <a:off x="8589758" y="356029"/>
                <a:ext cx="541080" cy="16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1658A1-5009-2F01-B158-2A8D7D9F7E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80758" y="347029"/>
                  <a:ext cx="55872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03E7EE2-4CC6-A00D-3D3D-A74E944EAC02}"/>
                  </a:ext>
                </a:extLst>
              </p14:cNvPr>
              <p14:cNvContentPartPr/>
              <p14:nvPr/>
            </p14:nvContentPartPr>
            <p14:xfrm>
              <a:off x="2993918" y="2395069"/>
              <a:ext cx="768600" cy="713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03E7EE2-4CC6-A00D-3D3D-A74E944EAC0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85278" y="2386069"/>
                <a:ext cx="78624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89335E3-5A6F-2101-7D26-6C4F83EC88F5}"/>
                  </a:ext>
                </a:extLst>
              </p14:cNvPr>
              <p14:cNvContentPartPr/>
              <p14:nvPr/>
            </p14:nvContentPartPr>
            <p14:xfrm>
              <a:off x="3075638" y="2487229"/>
              <a:ext cx="597960" cy="543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89335E3-5A6F-2101-7D26-6C4F83EC88F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39998" y="2415229"/>
                <a:ext cx="66960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FDA16D6-7FEA-5400-0E9D-2BAE53270745}"/>
                  </a:ext>
                </a:extLst>
              </p14:cNvPr>
              <p14:cNvContentPartPr/>
              <p14:nvPr/>
            </p14:nvContentPartPr>
            <p14:xfrm>
              <a:off x="3416918" y="2722309"/>
              <a:ext cx="180360" cy="291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FDA16D6-7FEA-5400-0E9D-2BAE532707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80918" y="2650309"/>
                <a:ext cx="25200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1B19F60-6A8B-0753-ACCB-CC7A2B52E868}"/>
                  </a:ext>
                </a:extLst>
              </p14:cNvPr>
              <p14:cNvContentPartPr/>
              <p14:nvPr/>
            </p14:nvContentPartPr>
            <p14:xfrm>
              <a:off x="2560478" y="2060989"/>
              <a:ext cx="1518480" cy="1412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1B19F60-6A8B-0753-ACCB-CC7A2B52E8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51838" y="2052349"/>
                <a:ext cx="1536120" cy="143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775939F8-8875-8DBF-572C-E05E13D7FD16}"/>
              </a:ext>
            </a:extLst>
          </p:cNvPr>
          <p:cNvGrpSpPr/>
          <p:nvPr/>
        </p:nvGrpSpPr>
        <p:grpSpPr>
          <a:xfrm>
            <a:off x="1908158" y="1601629"/>
            <a:ext cx="2647080" cy="2413080"/>
            <a:chOff x="1908158" y="1601629"/>
            <a:chExt cx="2647080" cy="24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F2D1EA-21F0-B99E-C790-A84ED9002D4F}"/>
                    </a:ext>
                  </a:extLst>
                </p14:cNvPr>
                <p14:cNvContentPartPr/>
                <p14:nvPr/>
              </p14:nvContentPartPr>
              <p14:xfrm>
                <a:off x="3212438" y="2810869"/>
                <a:ext cx="25200" cy="12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F2D1EA-21F0-B99E-C790-A84ED9002D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03438" y="2802229"/>
                  <a:ext cx="42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55D3E2-3C7A-D171-DE08-C7C4D8867A2E}"/>
                    </a:ext>
                  </a:extLst>
                </p14:cNvPr>
                <p14:cNvContentPartPr/>
                <p14:nvPr/>
              </p14:nvContentPartPr>
              <p14:xfrm>
                <a:off x="3113438" y="2795749"/>
                <a:ext cx="163080" cy="106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55D3E2-3C7A-D171-DE08-C7C4D8867A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04798" y="2787109"/>
                  <a:ext cx="180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8B9A44A-E4A3-CFF1-2F70-21733353D1B3}"/>
                    </a:ext>
                  </a:extLst>
                </p14:cNvPr>
                <p14:cNvContentPartPr/>
                <p14:nvPr/>
              </p14:nvContentPartPr>
              <p14:xfrm>
                <a:off x="3298118" y="2620429"/>
                <a:ext cx="96120" cy="238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8B9A44A-E4A3-CFF1-2F70-21733353D1B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89478" y="2611429"/>
                  <a:ext cx="113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E71B67-B1CC-88C0-0E55-1F36D98FEB31}"/>
                    </a:ext>
                  </a:extLst>
                </p14:cNvPr>
                <p14:cNvContentPartPr/>
                <p14:nvPr/>
              </p14:nvContentPartPr>
              <p14:xfrm>
                <a:off x="3412598" y="2741389"/>
                <a:ext cx="120240" cy="113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E71B67-B1CC-88C0-0E55-1F36D98FEB3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03958" y="2732749"/>
                  <a:ext cx="137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706690-BE49-7523-1C99-A38A79F66CF0}"/>
                    </a:ext>
                  </a:extLst>
                </p14:cNvPr>
                <p14:cNvContentPartPr/>
                <p14:nvPr/>
              </p14:nvContentPartPr>
              <p14:xfrm>
                <a:off x="3507998" y="2557069"/>
                <a:ext cx="82440" cy="9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706690-BE49-7523-1C99-A38A79F66CF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99358" y="2548069"/>
                  <a:ext cx="100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FA6D6F7-2602-CF60-41D2-9B78C7AC0520}"/>
                    </a:ext>
                  </a:extLst>
                </p14:cNvPr>
                <p14:cNvContentPartPr/>
                <p14:nvPr/>
              </p14:nvContentPartPr>
              <p14:xfrm>
                <a:off x="2327198" y="2852989"/>
                <a:ext cx="139680" cy="120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FA6D6F7-2602-CF60-41D2-9B78C7AC05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8558" y="2844349"/>
                  <a:ext cx="157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50360A0-F31E-D9C0-5656-C0D60857088D}"/>
                    </a:ext>
                  </a:extLst>
                </p14:cNvPr>
                <p14:cNvContentPartPr/>
                <p14:nvPr/>
              </p14:nvContentPartPr>
              <p14:xfrm>
                <a:off x="1908158" y="1601629"/>
                <a:ext cx="2647080" cy="2413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50360A0-F31E-D9C0-5656-C0D6085708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99158" y="1592629"/>
                  <a:ext cx="2664720" cy="243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DAEF774-1E6B-6C23-8247-A605624F200F}"/>
                  </a:ext>
                </a:extLst>
              </p14:cNvPr>
              <p14:cNvContentPartPr/>
              <p14:nvPr/>
            </p14:nvContentPartPr>
            <p14:xfrm>
              <a:off x="2303798" y="2770909"/>
              <a:ext cx="5400" cy="206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DAEF774-1E6B-6C23-8247-A605624F200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95158" y="2762269"/>
                <a:ext cx="2304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5AE289E-FE4D-08B1-A337-B153676FD459}"/>
              </a:ext>
            </a:extLst>
          </p:cNvPr>
          <p:cNvGrpSpPr/>
          <p:nvPr/>
        </p:nvGrpSpPr>
        <p:grpSpPr>
          <a:xfrm>
            <a:off x="1548878" y="2835709"/>
            <a:ext cx="279720" cy="255600"/>
            <a:chOff x="1548878" y="2835709"/>
            <a:chExt cx="27972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DF0D22-B9E1-2AB7-7EF0-572B6C64DBDF}"/>
                    </a:ext>
                  </a:extLst>
                </p14:cNvPr>
                <p14:cNvContentPartPr/>
                <p14:nvPr/>
              </p14:nvContentPartPr>
              <p14:xfrm>
                <a:off x="1548878" y="2835709"/>
                <a:ext cx="178200" cy="255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DF0D22-B9E1-2AB7-7EF0-572B6C64DBD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40238" y="2826709"/>
                  <a:ext cx="195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2591076-F192-61B8-6200-C04D6C80FF1E}"/>
                    </a:ext>
                  </a:extLst>
                </p14:cNvPr>
                <p14:cNvContentPartPr/>
                <p14:nvPr/>
              </p14:nvContentPartPr>
              <p14:xfrm>
                <a:off x="1760558" y="2910949"/>
                <a:ext cx="68040" cy="172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2591076-F192-61B8-6200-C04D6C80FF1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51558" y="2901949"/>
                  <a:ext cx="8568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9DCA156-B1A5-B393-A974-A6FA71FB3315}"/>
                  </a:ext>
                </a:extLst>
              </p14:cNvPr>
              <p14:cNvContentPartPr/>
              <p14:nvPr/>
            </p14:nvContentPartPr>
            <p14:xfrm>
              <a:off x="3278678" y="2079349"/>
              <a:ext cx="74880" cy="90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9DCA156-B1A5-B393-A974-A6FA71FB331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70038" y="2070349"/>
                <a:ext cx="925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58A8C4-D5DD-A79D-A41B-3AC3AC633F53}"/>
                  </a:ext>
                </a:extLst>
              </p14:cNvPr>
              <p14:cNvContentPartPr/>
              <p14:nvPr/>
            </p14:nvContentPartPr>
            <p14:xfrm>
              <a:off x="3302078" y="3387229"/>
              <a:ext cx="68400" cy="124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58A8C4-D5DD-A79D-A41B-3AC3AC633F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293438" y="3378589"/>
                <a:ext cx="860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E33ECA-BE00-082F-8973-9DE29F138E48}"/>
                  </a:ext>
                </a:extLst>
              </p14:cNvPr>
              <p14:cNvContentPartPr/>
              <p14:nvPr/>
            </p14:nvContentPartPr>
            <p14:xfrm>
              <a:off x="3270758" y="2045149"/>
              <a:ext cx="71280" cy="98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E33ECA-BE00-082F-8973-9DE29F138E4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62118" y="2036149"/>
                <a:ext cx="889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9D27D0C-8B21-3723-634D-D626A2C01E50}"/>
                  </a:ext>
                </a:extLst>
              </p14:cNvPr>
              <p14:cNvContentPartPr/>
              <p14:nvPr/>
            </p14:nvContentPartPr>
            <p14:xfrm>
              <a:off x="2172758" y="2086909"/>
              <a:ext cx="111240" cy="105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9D27D0C-8B21-3723-634D-D626A2C01E5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64118" y="2077909"/>
                <a:ext cx="128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6B83D6D-91E9-D44B-4C38-30BCBB5C173A}"/>
                  </a:ext>
                </a:extLst>
              </p14:cNvPr>
              <p14:cNvContentPartPr/>
              <p14:nvPr/>
            </p14:nvContentPartPr>
            <p14:xfrm>
              <a:off x="4224758" y="3213349"/>
              <a:ext cx="98280" cy="120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6B83D6D-91E9-D44B-4C38-30BCBB5C173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15758" y="3204709"/>
                <a:ext cx="11592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9B918F09-EF43-D2BE-69A4-7537F26AC1AA}"/>
              </a:ext>
            </a:extLst>
          </p:cNvPr>
          <p:cNvGrpSpPr/>
          <p:nvPr/>
        </p:nvGrpSpPr>
        <p:grpSpPr>
          <a:xfrm>
            <a:off x="996638" y="3331069"/>
            <a:ext cx="1568160" cy="1178280"/>
            <a:chOff x="996638" y="3331069"/>
            <a:chExt cx="1568160" cy="11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AF4C3B-5176-C314-8076-39DC213CB35A}"/>
                    </a:ext>
                  </a:extLst>
                </p14:cNvPr>
                <p14:cNvContentPartPr/>
                <p14:nvPr/>
              </p14:nvContentPartPr>
              <p14:xfrm>
                <a:off x="1613678" y="3331069"/>
                <a:ext cx="932760" cy="766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AF4C3B-5176-C314-8076-39DC213CB35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05038" y="3322429"/>
                  <a:ext cx="950400" cy="7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E2A1FA7-01C6-DD46-128D-BB1FF7D748F9}"/>
                    </a:ext>
                  </a:extLst>
                </p14:cNvPr>
                <p14:cNvContentPartPr/>
                <p14:nvPr/>
              </p14:nvContentPartPr>
              <p14:xfrm>
                <a:off x="2377238" y="3360229"/>
                <a:ext cx="187560" cy="104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E2A1FA7-01C6-DD46-128D-BB1FF7D748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68598" y="3351229"/>
                  <a:ext cx="205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452A734-E75F-0BF4-079A-805F76AD51D2}"/>
                    </a:ext>
                  </a:extLst>
                </p14:cNvPr>
                <p14:cNvContentPartPr/>
                <p14:nvPr/>
              </p14:nvContentPartPr>
              <p14:xfrm>
                <a:off x="996638" y="4125949"/>
                <a:ext cx="28440" cy="304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452A734-E75F-0BF4-079A-805F76AD51D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7998" y="4116949"/>
                  <a:ext cx="460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6ECD90F-D032-0A6F-C95B-BFCA98BA2CC7}"/>
                    </a:ext>
                  </a:extLst>
                </p14:cNvPr>
                <p14:cNvContentPartPr/>
                <p14:nvPr/>
              </p14:nvContentPartPr>
              <p14:xfrm>
                <a:off x="1045958" y="4138549"/>
                <a:ext cx="193320" cy="346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6ECD90F-D032-0A6F-C95B-BFCA98BA2CC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6958" y="4129909"/>
                  <a:ext cx="2109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D8848D-A012-FFFB-3C12-BF71789D7F4F}"/>
                    </a:ext>
                  </a:extLst>
                </p14:cNvPr>
                <p14:cNvContentPartPr/>
                <p14:nvPr/>
              </p14:nvContentPartPr>
              <p14:xfrm>
                <a:off x="1248278" y="4360309"/>
                <a:ext cx="120240" cy="14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D8848D-A012-FFFB-3C12-BF71789D7F4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39278" y="4351309"/>
                  <a:ext cx="137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72F544A-695F-4024-4DB7-709BE0278781}"/>
                    </a:ext>
                  </a:extLst>
                </p14:cNvPr>
                <p14:cNvContentPartPr/>
                <p14:nvPr/>
              </p14:nvContentPartPr>
              <p14:xfrm>
                <a:off x="1484078" y="4339069"/>
                <a:ext cx="81720" cy="138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72F544A-695F-4024-4DB7-709BE02787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75438" y="4330069"/>
                  <a:ext cx="99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DC9EBA3-44B0-3136-3510-201ACBD8BA63}"/>
                    </a:ext>
                  </a:extLst>
                </p14:cNvPr>
                <p14:cNvContentPartPr/>
                <p14:nvPr/>
              </p14:nvContentPartPr>
              <p14:xfrm>
                <a:off x="1694678" y="4124149"/>
                <a:ext cx="103320" cy="356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DC9EBA3-44B0-3136-3510-201ACBD8BA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86038" y="4115149"/>
                  <a:ext cx="1209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DF66F28-6457-1BBD-E2C6-93B584481A13}"/>
                    </a:ext>
                  </a:extLst>
                </p14:cNvPr>
                <p14:cNvContentPartPr/>
                <p14:nvPr/>
              </p14:nvContentPartPr>
              <p14:xfrm>
                <a:off x="1849478" y="4133509"/>
                <a:ext cx="458640" cy="375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DF66F28-6457-1BBD-E2C6-93B584481A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40838" y="4124869"/>
                  <a:ext cx="476280" cy="39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A53A22F-4329-4AF1-C740-439F4EAC1260}"/>
                  </a:ext>
                </a:extLst>
              </p14:cNvPr>
              <p14:cNvContentPartPr/>
              <p14:nvPr/>
            </p14:nvContentPartPr>
            <p14:xfrm>
              <a:off x="4971038" y="2585149"/>
              <a:ext cx="1033920" cy="1573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A53A22F-4329-4AF1-C740-439F4EAC126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62398" y="2576149"/>
                <a:ext cx="10515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AAC521-9F95-5C27-2A74-4E4D30BDB5B7}"/>
                  </a:ext>
                </a:extLst>
              </p14:cNvPr>
              <p14:cNvContentPartPr/>
              <p14:nvPr/>
            </p14:nvContentPartPr>
            <p14:xfrm>
              <a:off x="7691558" y="2306509"/>
              <a:ext cx="147960" cy="141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AAC521-9F95-5C27-2A74-4E4D30BDB5B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82918" y="2297869"/>
                <a:ext cx="1656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43BE9D8-80BD-9011-DEA7-2A57A489691F}"/>
                  </a:ext>
                </a:extLst>
              </p14:cNvPr>
              <p14:cNvContentPartPr/>
              <p14:nvPr/>
            </p14:nvContentPartPr>
            <p14:xfrm>
              <a:off x="6695798" y="1668589"/>
              <a:ext cx="1952640" cy="17319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43BE9D8-80BD-9011-DEA7-2A57A489691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87158" y="1659589"/>
                <a:ext cx="1970280" cy="174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06E4C6E4-B247-F9DC-66C6-B843307560EC}"/>
              </a:ext>
            </a:extLst>
          </p:cNvPr>
          <p:cNvGrpSpPr/>
          <p:nvPr/>
        </p:nvGrpSpPr>
        <p:grpSpPr>
          <a:xfrm>
            <a:off x="6335798" y="1439629"/>
            <a:ext cx="2765880" cy="2306520"/>
            <a:chOff x="6335798" y="1439629"/>
            <a:chExt cx="2765880" cy="23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5FE3DB-9DA3-EA67-118A-ACFE33F3981A}"/>
                    </a:ext>
                  </a:extLst>
                </p14:cNvPr>
                <p14:cNvContentPartPr/>
                <p14:nvPr/>
              </p14:nvContentPartPr>
              <p14:xfrm>
                <a:off x="7206278" y="2143069"/>
                <a:ext cx="708120" cy="664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5FE3DB-9DA3-EA67-118A-ACFE33F398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97638" y="2134069"/>
                  <a:ext cx="72576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0078AB0-E286-8866-3D09-55BBA8D45BCC}"/>
                    </a:ext>
                  </a:extLst>
                </p14:cNvPr>
                <p14:cNvContentPartPr/>
                <p14:nvPr/>
              </p14:nvContentPartPr>
              <p14:xfrm>
                <a:off x="7349558" y="2559229"/>
                <a:ext cx="76320" cy="114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0078AB0-E286-8866-3D09-55BBA8D45B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40558" y="2550229"/>
                  <a:ext cx="93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CC220C-299F-77D4-9C78-423C2A584AEB}"/>
                    </a:ext>
                  </a:extLst>
                </p14:cNvPr>
                <p14:cNvContentPartPr/>
                <p14:nvPr/>
              </p14:nvContentPartPr>
              <p14:xfrm>
                <a:off x="7478078" y="2356189"/>
                <a:ext cx="138600" cy="244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CC220C-299F-77D4-9C78-423C2A584AE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69078" y="2347189"/>
                  <a:ext cx="156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7EDC770-C3D4-F0B2-79EB-FA4FF9DAB115}"/>
                    </a:ext>
                  </a:extLst>
                </p14:cNvPr>
                <p14:cNvContentPartPr/>
                <p14:nvPr/>
              </p14:nvContentPartPr>
              <p14:xfrm>
                <a:off x="7639358" y="2505229"/>
                <a:ext cx="17640" cy="8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7EDC770-C3D4-F0B2-79EB-FA4FF9DAB11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30718" y="2496229"/>
                  <a:ext cx="35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182592-FE8D-67E1-1642-0620E702FB09}"/>
                    </a:ext>
                  </a:extLst>
                </p14:cNvPr>
                <p14:cNvContentPartPr/>
                <p14:nvPr/>
              </p14:nvContentPartPr>
              <p14:xfrm>
                <a:off x="7656638" y="2378149"/>
                <a:ext cx="13680" cy="18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182592-FE8D-67E1-1642-0620E702FB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47638" y="2369149"/>
                  <a:ext cx="31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335F65F-68CB-4406-25EC-1F49F356EF19}"/>
                    </a:ext>
                  </a:extLst>
                </p14:cNvPr>
                <p14:cNvContentPartPr/>
                <p14:nvPr/>
              </p14:nvContentPartPr>
              <p14:xfrm>
                <a:off x="6335798" y="1439629"/>
                <a:ext cx="2765880" cy="2306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335F65F-68CB-4406-25EC-1F49F356EF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26798" y="1430989"/>
                  <a:ext cx="2783520" cy="232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8FF458-3359-3908-A23C-AAF5FFBF0014}"/>
                  </a:ext>
                </a:extLst>
              </p14:cNvPr>
              <p14:cNvContentPartPr/>
              <p14:nvPr/>
            </p14:nvContentPartPr>
            <p14:xfrm>
              <a:off x="6639638" y="1639069"/>
              <a:ext cx="132480" cy="1332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8FF458-3359-3908-A23C-AAF5FFBF001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630638" y="1630429"/>
                <a:ext cx="1501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C6A106F-7F54-1CA9-3EC4-F76486C6E6F4}"/>
                  </a:ext>
                </a:extLst>
              </p14:cNvPr>
              <p14:cNvContentPartPr/>
              <p14:nvPr/>
            </p14:nvContentPartPr>
            <p14:xfrm>
              <a:off x="8589398" y="3218029"/>
              <a:ext cx="117720" cy="129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C6A106F-7F54-1CA9-3EC4-F76486C6E6F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80758" y="3209029"/>
                <a:ext cx="1353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13150DE-B04E-B78E-2A39-AF3B417571D4}"/>
                  </a:ext>
                </a:extLst>
              </p14:cNvPr>
              <p14:cNvContentPartPr/>
              <p14:nvPr/>
            </p14:nvContentPartPr>
            <p14:xfrm>
              <a:off x="7593278" y="1671829"/>
              <a:ext cx="111960" cy="111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13150DE-B04E-B78E-2A39-AF3B417571D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584638" y="1663189"/>
                <a:ext cx="129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D5B2703-99A7-D3D7-5F8B-D77E7EC50D19}"/>
                  </a:ext>
                </a:extLst>
              </p14:cNvPr>
              <p14:cNvContentPartPr/>
              <p14:nvPr/>
            </p14:nvContentPartPr>
            <p14:xfrm>
              <a:off x="7435958" y="3284629"/>
              <a:ext cx="267120" cy="195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D5B2703-99A7-D3D7-5F8B-D77E7EC50D1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426958" y="3275989"/>
                <a:ext cx="2847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370B428-A4DD-EFCC-F367-6FB574F62B47}"/>
                  </a:ext>
                </a:extLst>
              </p14:cNvPr>
              <p14:cNvContentPartPr/>
              <p14:nvPr/>
            </p14:nvContentPartPr>
            <p14:xfrm>
              <a:off x="7534958" y="3364909"/>
              <a:ext cx="70200" cy="42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370B428-A4DD-EFCC-F367-6FB574F62B4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472318" y="3302269"/>
                <a:ext cx="19584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3F9E0E53-B879-029D-D300-696514874EC2}"/>
              </a:ext>
            </a:extLst>
          </p:cNvPr>
          <p:cNvGrpSpPr/>
          <p:nvPr/>
        </p:nvGrpSpPr>
        <p:grpSpPr>
          <a:xfrm>
            <a:off x="2260238" y="854269"/>
            <a:ext cx="806040" cy="555120"/>
            <a:chOff x="2260238" y="854269"/>
            <a:chExt cx="80604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4952845-E349-65F9-64DC-E16EA7594494}"/>
                    </a:ext>
                  </a:extLst>
                </p14:cNvPr>
                <p14:cNvContentPartPr/>
                <p14:nvPr/>
              </p14:nvContentPartPr>
              <p14:xfrm>
                <a:off x="2363918" y="1155589"/>
                <a:ext cx="16560" cy="253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4952845-E349-65F9-64DC-E16EA759449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55278" y="1146949"/>
                  <a:ext cx="34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A85252F-D8EC-B4EC-8C9F-10439C62C458}"/>
                    </a:ext>
                  </a:extLst>
                </p14:cNvPr>
                <p14:cNvContentPartPr/>
                <p14:nvPr/>
              </p14:nvContentPartPr>
              <p14:xfrm>
                <a:off x="2260238" y="1144789"/>
                <a:ext cx="172440" cy="202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A85252F-D8EC-B4EC-8C9F-10439C62C4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51238" y="1135789"/>
                  <a:ext cx="190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58BB6D-EAC5-2119-1948-578A35C2BE5A}"/>
                    </a:ext>
                  </a:extLst>
                </p14:cNvPr>
                <p14:cNvContentPartPr/>
                <p14:nvPr/>
              </p14:nvContentPartPr>
              <p14:xfrm>
                <a:off x="2561558" y="960469"/>
                <a:ext cx="189720" cy="360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58BB6D-EAC5-2119-1948-578A35C2BE5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52558" y="951829"/>
                  <a:ext cx="2073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A1A7B6-E345-2C34-7385-49F7ADBD4394}"/>
                    </a:ext>
                  </a:extLst>
                </p14:cNvPr>
                <p14:cNvContentPartPr/>
                <p14:nvPr/>
              </p14:nvContentPartPr>
              <p14:xfrm>
                <a:off x="2789798" y="1158109"/>
                <a:ext cx="180000" cy="179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A1A7B6-E345-2C34-7385-49F7ADBD439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80798" y="1149469"/>
                  <a:ext cx="197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F05F7BA-966E-DF88-4918-B5DB620B3F27}"/>
                    </a:ext>
                  </a:extLst>
                </p14:cNvPr>
                <p14:cNvContentPartPr/>
                <p14:nvPr/>
              </p14:nvContentPartPr>
              <p14:xfrm>
                <a:off x="2935598" y="854269"/>
                <a:ext cx="130680" cy="220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F05F7BA-966E-DF88-4918-B5DB620B3F2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26598" y="845269"/>
                  <a:ext cx="14832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F01D777-C273-B89D-F997-204F673AF01B}"/>
                  </a:ext>
                </a:extLst>
              </p14:cNvPr>
              <p14:cNvContentPartPr/>
              <p14:nvPr/>
            </p14:nvContentPartPr>
            <p14:xfrm>
              <a:off x="3774758" y="1151989"/>
              <a:ext cx="2484000" cy="210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F01D777-C273-B89D-F997-204F673AF01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765758" y="1143349"/>
                <a:ext cx="250164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0184015B-B3B8-05FD-1648-B910E4BEB946}"/>
              </a:ext>
            </a:extLst>
          </p:cNvPr>
          <p:cNvGrpSpPr/>
          <p:nvPr/>
        </p:nvGrpSpPr>
        <p:grpSpPr>
          <a:xfrm>
            <a:off x="3917678" y="804229"/>
            <a:ext cx="1812960" cy="536040"/>
            <a:chOff x="3917678" y="804229"/>
            <a:chExt cx="181296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4080612-80F9-F661-7A42-91365C37489C}"/>
                    </a:ext>
                  </a:extLst>
                </p14:cNvPr>
                <p14:cNvContentPartPr/>
                <p14:nvPr/>
              </p14:nvContentPartPr>
              <p14:xfrm>
                <a:off x="4070678" y="933469"/>
                <a:ext cx="136800" cy="228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4080612-80F9-F661-7A42-91365C3748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61678" y="924829"/>
                  <a:ext cx="154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851CCF1-CFA6-4A44-F4D4-1917F4D50EBB}"/>
                    </a:ext>
                  </a:extLst>
                </p14:cNvPr>
                <p14:cNvContentPartPr/>
                <p14:nvPr/>
              </p14:nvContentPartPr>
              <p14:xfrm>
                <a:off x="4088318" y="942109"/>
                <a:ext cx="213840" cy="25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851CCF1-CFA6-4A44-F4D4-1917F4D50EB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79318" y="933109"/>
                  <a:ext cx="231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F9C9D52-0564-A755-C559-8D74F26CF169}"/>
                    </a:ext>
                  </a:extLst>
                </p14:cNvPr>
                <p14:cNvContentPartPr/>
                <p14:nvPr/>
              </p14:nvContentPartPr>
              <p14:xfrm>
                <a:off x="4329518" y="937789"/>
                <a:ext cx="180720" cy="229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F9C9D52-0564-A755-C559-8D74F26CF16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20518" y="928789"/>
                  <a:ext cx="198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F56CDFE-1CDE-0F37-2E7E-F0273BDC979E}"/>
                    </a:ext>
                  </a:extLst>
                </p14:cNvPr>
                <p14:cNvContentPartPr/>
                <p14:nvPr/>
              </p14:nvContentPartPr>
              <p14:xfrm>
                <a:off x="4591958" y="1144789"/>
                <a:ext cx="9720" cy="30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F56CDFE-1CDE-0F37-2E7E-F0273BDC979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83318" y="1135789"/>
                  <a:ext cx="27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F59ED9D-3668-8E23-A968-5ABEED207D1D}"/>
                    </a:ext>
                  </a:extLst>
                </p14:cNvPr>
                <p14:cNvContentPartPr/>
                <p14:nvPr/>
              </p14:nvContentPartPr>
              <p14:xfrm>
                <a:off x="4774478" y="991429"/>
                <a:ext cx="109800" cy="283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F59ED9D-3668-8E23-A968-5ABEED207D1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65838" y="982429"/>
                  <a:ext cx="127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7ED9901-40A8-8B76-97C5-E85219D643CF}"/>
                    </a:ext>
                  </a:extLst>
                </p14:cNvPr>
                <p14:cNvContentPartPr/>
                <p14:nvPr/>
              </p14:nvContentPartPr>
              <p14:xfrm>
                <a:off x="4979678" y="974509"/>
                <a:ext cx="163080" cy="228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7ED9901-40A8-8B76-97C5-E85219D643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71038" y="965509"/>
                  <a:ext cx="180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DFF8F2B-CE92-9AD2-049C-94D2A7F7B801}"/>
                    </a:ext>
                  </a:extLst>
                </p14:cNvPr>
                <p14:cNvContentPartPr/>
                <p14:nvPr/>
              </p14:nvContentPartPr>
              <p14:xfrm>
                <a:off x="5140958" y="1115269"/>
                <a:ext cx="157680" cy="88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DFF8F2B-CE92-9AD2-049C-94D2A7F7B80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32318" y="1106629"/>
                  <a:ext cx="175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6DF691B-1DC2-AB98-7AFB-C1A87212F8E4}"/>
                    </a:ext>
                  </a:extLst>
                </p14:cNvPr>
                <p14:cNvContentPartPr/>
                <p14:nvPr/>
              </p14:nvContentPartPr>
              <p14:xfrm>
                <a:off x="5267678" y="1113829"/>
                <a:ext cx="149040" cy="226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6DF691B-1DC2-AB98-7AFB-C1A87212F8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59038" y="1104829"/>
                  <a:ext cx="166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98EA7E3-8CCD-C75F-9D8F-5F0125337BA7}"/>
                    </a:ext>
                  </a:extLst>
                </p14:cNvPr>
                <p14:cNvContentPartPr/>
                <p14:nvPr/>
              </p14:nvContentPartPr>
              <p14:xfrm>
                <a:off x="5321318" y="1091149"/>
                <a:ext cx="38520" cy="104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98EA7E3-8CCD-C75F-9D8F-5F0125337B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12678" y="1082509"/>
                  <a:ext cx="56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9B85AA3-CCA8-F381-0798-4AE05A01B153}"/>
                    </a:ext>
                  </a:extLst>
                </p14:cNvPr>
                <p14:cNvContentPartPr/>
                <p14:nvPr/>
              </p14:nvContentPartPr>
              <p14:xfrm>
                <a:off x="5467478" y="1109869"/>
                <a:ext cx="101520" cy="125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9B85AA3-CCA8-F381-0798-4AE05A01B15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58838" y="1100869"/>
                  <a:ext cx="119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6475802-5EBF-42CF-1C37-7D7212386EA6}"/>
                    </a:ext>
                  </a:extLst>
                </p14:cNvPr>
                <p14:cNvContentPartPr/>
                <p14:nvPr/>
              </p14:nvContentPartPr>
              <p14:xfrm>
                <a:off x="3917678" y="804229"/>
                <a:ext cx="162720" cy="413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6475802-5EBF-42CF-1C37-7D7212386EA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09038" y="795589"/>
                  <a:ext cx="1803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5C75CA7-D1E6-4B5C-E94F-5E039549D67B}"/>
                    </a:ext>
                  </a:extLst>
                </p14:cNvPr>
                <p14:cNvContentPartPr/>
                <p14:nvPr/>
              </p14:nvContentPartPr>
              <p14:xfrm>
                <a:off x="5615438" y="876589"/>
                <a:ext cx="115200" cy="399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5C75CA7-D1E6-4B5C-E94F-5E039549D6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06438" y="867949"/>
                  <a:ext cx="13284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7ABD9AA-5B71-DE99-3E4A-E29FBF87F133}"/>
              </a:ext>
            </a:extLst>
          </p:cNvPr>
          <p:cNvGrpSpPr/>
          <p:nvPr/>
        </p:nvGrpSpPr>
        <p:grpSpPr>
          <a:xfrm>
            <a:off x="6481238" y="770389"/>
            <a:ext cx="2933640" cy="609120"/>
            <a:chOff x="6481238" y="770389"/>
            <a:chExt cx="2933640" cy="6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7D16E8C-2A82-4429-6959-51D13804094C}"/>
                    </a:ext>
                  </a:extLst>
                </p14:cNvPr>
                <p14:cNvContentPartPr/>
                <p14:nvPr/>
              </p14:nvContentPartPr>
              <p14:xfrm>
                <a:off x="6481238" y="1189069"/>
                <a:ext cx="130680" cy="190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7D16E8C-2A82-4429-6959-51D13804094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72598" y="1180069"/>
                  <a:ext cx="148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58896A9-D2DC-AB69-AF22-34DAA1AD4863}"/>
                    </a:ext>
                  </a:extLst>
                </p14:cNvPr>
                <p14:cNvContentPartPr/>
                <p14:nvPr/>
              </p14:nvContentPartPr>
              <p14:xfrm>
                <a:off x="6719558" y="883429"/>
                <a:ext cx="198720" cy="354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58896A9-D2DC-AB69-AF22-34DAA1AD486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10918" y="874789"/>
                  <a:ext cx="2163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0FDF747-4226-8CEB-7F60-20177E85CA48}"/>
                    </a:ext>
                  </a:extLst>
                </p14:cNvPr>
                <p14:cNvContentPartPr/>
                <p14:nvPr/>
              </p14:nvContentPartPr>
              <p14:xfrm>
                <a:off x="7022678" y="1128229"/>
                <a:ext cx="53280" cy="118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0FDF747-4226-8CEB-7F60-20177E85CA4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14038" y="1119589"/>
                  <a:ext cx="70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C8C5FCF-ECD7-6DAC-9CF8-DA5009C0912B}"/>
                    </a:ext>
                  </a:extLst>
                </p14:cNvPr>
                <p14:cNvContentPartPr/>
                <p14:nvPr/>
              </p14:nvContentPartPr>
              <p14:xfrm>
                <a:off x="7087478" y="1022749"/>
                <a:ext cx="5400" cy="47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C8C5FCF-ECD7-6DAC-9CF8-DA5009C0912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78478" y="1013749"/>
                  <a:ext cx="23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EAB4C10-FBBB-1D90-783E-597430EE9E5E}"/>
                    </a:ext>
                  </a:extLst>
                </p14:cNvPr>
                <p14:cNvContentPartPr/>
                <p14:nvPr/>
              </p14:nvContentPartPr>
              <p14:xfrm>
                <a:off x="7179998" y="770389"/>
                <a:ext cx="209160" cy="127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EAB4C10-FBBB-1D90-783E-597430EE9E5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71358" y="761389"/>
                  <a:ext cx="226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B7E2C22-314E-52C1-0508-D3C166F55487}"/>
                    </a:ext>
                  </a:extLst>
                </p14:cNvPr>
                <p14:cNvContentPartPr/>
                <p14:nvPr/>
              </p14:nvContentPartPr>
              <p14:xfrm>
                <a:off x="7743758" y="972709"/>
                <a:ext cx="59400" cy="166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B7E2C22-314E-52C1-0508-D3C166F5548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35118" y="963709"/>
                  <a:ext cx="77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9B48F32-D580-E99F-3668-0EB39AF1D877}"/>
                    </a:ext>
                  </a:extLst>
                </p14:cNvPr>
                <p14:cNvContentPartPr/>
                <p14:nvPr/>
              </p14:nvContentPartPr>
              <p14:xfrm>
                <a:off x="7644758" y="1084309"/>
                <a:ext cx="198000" cy="27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9B48F32-D580-E99F-3668-0EB39AF1D8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36118" y="1075669"/>
                  <a:ext cx="215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34677AC-0142-8F4C-43A1-D6AB0AC59306}"/>
                    </a:ext>
                  </a:extLst>
                </p14:cNvPr>
                <p14:cNvContentPartPr/>
                <p14:nvPr/>
              </p14:nvContentPartPr>
              <p14:xfrm>
                <a:off x="8091518" y="973789"/>
                <a:ext cx="289440" cy="159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34677AC-0142-8F4C-43A1-D6AB0AC5930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82518" y="965149"/>
                  <a:ext cx="307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D5DC06E-3A6A-B184-82A9-22ADCF588BD3}"/>
                    </a:ext>
                  </a:extLst>
                </p14:cNvPr>
                <p14:cNvContentPartPr/>
                <p14:nvPr/>
              </p14:nvContentPartPr>
              <p14:xfrm>
                <a:off x="8575358" y="1085029"/>
                <a:ext cx="251640" cy="23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D5DC06E-3A6A-B184-82A9-22ADCF588B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66358" y="1076029"/>
                  <a:ext cx="269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EF54933-8F19-F735-ACE2-733BC16546F6}"/>
                    </a:ext>
                  </a:extLst>
                </p14:cNvPr>
                <p14:cNvContentPartPr/>
                <p14:nvPr/>
              </p14:nvContentPartPr>
              <p14:xfrm>
                <a:off x="8956238" y="1022029"/>
                <a:ext cx="221040" cy="154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EF54933-8F19-F735-ACE2-733BC16546F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47238" y="1013389"/>
                  <a:ext cx="238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3C84F98-8A16-F7AD-8A73-153F99CC1C8C}"/>
                    </a:ext>
                  </a:extLst>
                </p14:cNvPr>
                <p14:cNvContentPartPr/>
                <p14:nvPr/>
              </p14:nvContentPartPr>
              <p14:xfrm>
                <a:off x="9257558" y="1132909"/>
                <a:ext cx="157320" cy="203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3C84F98-8A16-F7AD-8A73-153F99CC1C8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48558" y="1123909"/>
                  <a:ext cx="17496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51D8B4E-F3C1-6BDE-CDF8-1D7C1F3AD194}"/>
              </a:ext>
            </a:extLst>
          </p:cNvPr>
          <p:cNvGrpSpPr/>
          <p:nvPr/>
        </p:nvGrpSpPr>
        <p:grpSpPr>
          <a:xfrm>
            <a:off x="6801998" y="3550669"/>
            <a:ext cx="1414440" cy="1009800"/>
            <a:chOff x="6801998" y="3550669"/>
            <a:chExt cx="1414440" cy="10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F269645-6E76-B95E-D07F-E0221C291007}"/>
                    </a:ext>
                  </a:extLst>
                </p14:cNvPr>
                <p14:cNvContentPartPr/>
                <p14:nvPr/>
              </p14:nvContentPartPr>
              <p14:xfrm>
                <a:off x="7220678" y="3568669"/>
                <a:ext cx="223920" cy="517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F269645-6E76-B95E-D07F-E0221C29100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11678" y="3559669"/>
                  <a:ext cx="24156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3DAA75D-A38E-04FF-85AE-3E62C0854E09}"/>
                    </a:ext>
                  </a:extLst>
                </p14:cNvPr>
                <p14:cNvContentPartPr/>
                <p14:nvPr/>
              </p14:nvContentPartPr>
              <p14:xfrm>
                <a:off x="7347758" y="3550669"/>
                <a:ext cx="108720" cy="87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3DAA75D-A38E-04FF-85AE-3E62C0854E0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38758" y="3541669"/>
                  <a:ext cx="126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59EA10-0488-E180-F2BF-90BA79F7CE6A}"/>
                    </a:ext>
                  </a:extLst>
                </p14:cNvPr>
                <p14:cNvContentPartPr/>
                <p14:nvPr/>
              </p14:nvContentPartPr>
              <p14:xfrm>
                <a:off x="6801998" y="4174189"/>
                <a:ext cx="164880" cy="20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59EA10-0488-E180-F2BF-90BA79F7CE6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93358" y="4165189"/>
                  <a:ext cx="182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198D7F2-C4D1-F898-DC69-0D59328CCE5B}"/>
                    </a:ext>
                  </a:extLst>
                </p14:cNvPr>
                <p14:cNvContentPartPr/>
                <p14:nvPr/>
              </p14:nvContentPartPr>
              <p14:xfrm>
                <a:off x="6998558" y="4265989"/>
                <a:ext cx="173880" cy="118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198D7F2-C4D1-F898-DC69-0D59328CCE5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89558" y="4256989"/>
                  <a:ext cx="191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FE1BB3F-FEBC-B723-31CA-E60DFBCBFE53}"/>
                    </a:ext>
                  </a:extLst>
                </p14:cNvPr>
                <p14:cNvContentPartPr/>
                <p14:nvPr/>
              </p14:nvContentPartPr>
              <p14:xfrm>
                <a:off x="7249118" y="4284349"/>
                <a:ext cx="124920" cy="124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FE1BB3F-FEBC-B723-31CA-E60DFBCBFE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40118" y="4275349"/>
                  <a:ext cx="142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FE80660-8B22-BC11-1537-ED2A38194ABD}"/>
                    </a:ext>
                  </a:extLst>
                </p14:cNvPr>
                <p14:cNvContentPartPr/>
                <p14:nvPr/>
              </p14:nvContentPartPr>
              <p14:xfrm>
                <a:off x="7435598" y="4313509"/>
                <a:ext cx="155160" cy="78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FE80660-8B22-BC11-1537-ED2A38194AB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26958" y="4304869"/>
                  <a:ext cx="172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42CAD7B-6C7E-5444-0E2C-CBDADE775697}"/>
                    </a:ext>
                  </a:extLst>
                </p14:cNvPr>
                <p14:cNvContentPartPr/>
                <p14:nvPr/>
              </p14:nvContentPartPr>
              <p14:xfrm>
                <a:off x="7647278" y="4301989"/>
                <a:ext cx="147600" cy="68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42CAD7B-6C7E-5444-0E2C-CBDADE77569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38638" y="4292989"/>
                  <a:ext cx="165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362EA1B-BA97-C75E-2D3D-413F828AABD7}"/>
                    </a:ext>
                  </a:extLst>
                </p14:cNvPr>
                <p14:cNvContentPartPr/>
                <p14:nvPr/>
              </p14:nvContentPartPr>
              <p14:xfrm>
                <a:off x="7876958" y="4292629"/>
                <a:ext cx="153360" cy="120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362EA1B-BA97-C75E-2D3D-413F828AABD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68318" y="4283989"/>
                  <a:ext cx="171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DED8786-D1C9-5FED-32D0-19D52BFA7258}"/>
                    </a:ext>
                  </a:extLst>
                </p14:cNvPr>
                <p14:cNvContentPartPr/>
                <p14:nvPr/>
              </p14:nvContentPartPr>
              <p14:xfrm>
                <a:off x="8067398" y="4312069"/>
                <a:ext cx="149040" cy="248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DED8786-D1C9-5FED-32D0-19D52BFA725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58398" y="4303069"/>
                  <a:ext cx="166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1EDC346-73B5-C142-D5FD-50EFD51B3362}"/>
                    </a:ext>
                  </a:extLst>
                </p14:cNvPr>
                <p14:cNvContentPartPr/>
                <p14:nvPr/>
              </p14:nvContentPartPr>
              <p14:xfrm>
                <a:off x="8067758" y="4316389"/>
                <a:ext cx="57240" cy="125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1EDC346-73B5-C142-D5FD-50EFD51B336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58758" y="4307749"/>
                  <a:ext cx="748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4E73AA3-0075-67C9-C163-64312051E9DA}"/>
              </a:ext>
            </a:extLst>
          </p:cNvPr>
          <p:cNvGrpSpPr/>
          <p:nvPr/>
        </p:nvGrpSpPr>
        <p:grpSpPr>
          <a:xfrm>
            <a:off x="9635918" y="1788109"/>
            <a:ext cx="2225160" cy="371520"/>
            <a:chOff x="9635918" y="1788109"/>
            <a:chExt cx="222516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1EC30B7-F580-DB55-E816-744B7678DBC0}"/>
                    </a:ext>
                  </a:extLst>
                </p14:cNvPr>
                <p14:cNvContentPartPr/>
                <p14:nvPr/>
              </p14:nvContentPartPr>
              <p14:xfrm>
                <a:off x="9635918" y="1960189"/>
                <a:ext cx="105120" cy="188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1EC30B7-F580-DB55-E816-744B7678DBC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627278" y="1951189"/>
                  <a:ext cx="122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D53913E-D34A-5F92-A5BF-3BCCBDE5C621}"/>
                    </a:ext>
                  </a:extLst>
                </p14:cNvPr>
                <p14:cNvContentPartPr/>
                <p14:nvPr/>
              </p14:nvContentPartPr>
              <p14:xfrm>
                <a:off x="9856958" y="2027509"/>
                <a:ext cx="103680" cy="132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D53913E-D34A-5F92-A5BF-3BCCBDE5C62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47958" y="2018509"/>
                  <a:ext cx="121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C565E08-0F0E-C3A6-0BED-E30305D54341}"/>
                    </a:ext>
                  </a:extLst>
                </p14:cNvPr>
                <p14:cNvContentPartPr/>
                <p14:nvPr/>
              </p14:nvContentPartPr>
              <p14:xfrm>
                <a:off x="10036238" y="2051629"/>
                <a:ext cx="107280" cy="74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C565E08-0F0E-C3A6-0BED-E30305D5434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27598" y="2042629"/>
                  <a:ext cx="124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82E1767-CEA7-1E46-8EDF-B3E6E8D80750}"/>
                    </a:ext>
                  </a:extLst>
                </p14:cNvPr>
                <p14:cNvContentPartPr/>
                <p14:nvPr/>
              </p14:nvContentPartPr>
              <p14:xfrm>
                <a:off x="10271318" y="1829149"/>
                <a:ext cx="59760" cy="277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82E1767-CEA7-1E46-8EDF-B3E6E8D8075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62678" y="1820149"/>
                  <a:ext cx="77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9037BF7-A28C-263D-92CC-5CACCF07FCCB}"/>
                    </a:ext>
                  </a:extLst>
                </p14:cNvPr>
                <p14:cNvContentPartPr/>
                <p14:nvPr/>
              </p14:nvContentPartPr>
              <p14:xfrm>
                <a:off x="10192838" y="1996189"/>
                <a:ext cx="199080" cy="16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9037BF7-A28C-263D-92CC-5CACCF07FCC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183838" y="1987189"/>
                  <a:ext cx="216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B56F7DB-9262-2282-4DF0-84681C8488A4}"/>
                    </a:ext>
                  </a:extLst>
                </p14:cNvPr>
                <p14:cNvContentPartPr/>
                <p14:nvPr/>
              </p14:nvContentPartPr>
              <p14:xfrm>
                <a:off x="10413518" y="1958389"/>
                <a:ext cx="173160" cy="152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B56F7DB-9262-2282-4DF0-84681C8488A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04518" y="1949389"/>
                  <a:ext cx="190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57003CA-387F-8CE3-6C97-41A82E9379B4}"/>
                    </a:ext>
                  </a:extLst>
                </p14:cNvPr>
                <p14:cNvContentPartPr/>
                <p14:nvPr/>
              </p14:nvContentPartPr>
              <p14:xfrm>
                <a:off x="10619798" y="2034349"/>
                <a:ext cx="89640" cy="77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57003CA-387F-8CE3-6C97-41A82E9379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11158" y="2025349"/>
                  <a:ext cx="107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9CAB07E-88F2-E486-B642-87DD22BA0BA1}"/>
                    </a:ext>
                  </a:extLst>
                </p14:cNvPr>
                <p14:cNvContentPartPr/>
                <p14:nvPr/>
              </p14:nvContentPartPr>
              <p14:xfrm>
                <a:off x="10873598" y="1788109"/>
                <a:ext cx="45000" cy="301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9CAB07E-88F2-E486-B642-87DD22BA0BA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64598" y="1779109"/>
                  <a:ext cx="626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F277ABB-1440-00D7-76F0-4E13E1313A4A}"/>
                    </a:ext>
                  </a:extLst>
                </p14:cNvPr>
                <p14:cNvContentPartPr/>
                <p14:nvPr/>
              </p14:nvContentPartPr>
              <p14:xfrm>
                <a:off x="11206958" y="1831309"/>
                <a:ext cx="654120" cy="288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F277ABB-1440-00D7-76F0-4E13E1313A4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98318" y="1822309"/>
                  <a:ext cx="671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72AFE15-4E01-BCAE-891A-8163A4BC1364}"/>
                    </a:ext>
                  </a:extLst>
                </p14:cNvPr>
                <p14:cNvContentPartPr/>
                <p14:nvPr/>
              </p14:nvContentPartPr>
              <p14:xfrm>
                <a:off x="11371478" y="1928509"/>
                <a:ext cx="272160" cy="41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72AFE15-4E01-BCAE-891A-8163A4BC13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62838" y="1919869"/>
                  <a:ext cx="28980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5A98234-16D9-D7CE-9CCC-FFDC72C029FA}"/>
              </a:ext>
            </a:extLst>
          </p:cNvPr>
          <p:cNvGrpSpPr/>
          <p:nvPr/>
        </p:nvGrpSpPr>
        <p:grpSpPr>
          <a:xfrm>
            <a:off x="9419198" y="2339989"/>
            <a:ext cx="2432160" cy="275400"/>
            <a:chOff x="9419198" y="2339989"/>
            <a:chExt cx="243216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17ACBEE-2F4A-4840-BEF9-8BC97B8C5CB6}"/>
                    </a:ext>
                  </a:extLst>
                </p14:cNvPr>
                <p14:cNvContentPartPr/>
                <p14:nvPr/>
              </p14:nvContentPartPr>
              <p14:xfrm>
                <a:off x="9419198" y="2392189"/>
                <a:ext cx="385200" cy="191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17ACBEE-2F4A-4840-BEF9-8BC97B8C5CB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10558" y="2383189"/>
                  <a:ext cx="40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28B520E-0DD6-073C-C331-4FE783710B5E}"/>
                    </a:ext>
                  </a:extLst>
                </p14:cNvPr>
                <p14:cNvContentPartPr/>
                <p14:nvPr/>
              </p14:nvContentPartPr>
              <p14:xfrm>
                <a:off x="9660398" y="2339989"/>
                <a:ext cx="16920" cy="5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28B520E-0DD6-073C-C331-4FE783710B5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51398" y="2331349"/>
                  <a:ext cx="34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E1BB1D6-9361-4E52-0983-9E11683C2287}"/>
                    </a:ext>
                  </a:extLst>
                </p14:cNvPr>
                <p14:cNvContentPartPr/>
                <p14:nvPr/>
              </p14:nvContentPartPr>
              <p14:xfrm>
                <a:off x="10018958" y="2458429"/>
                <a:ext cx="383040" cy="140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E1BB1D6-9361-4E52-0983-9E11683C228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10318" y="2449789"/>
                  <a:ext cx="400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13745AB-8F40-285A-CB28-487FB7B64C6A}"/>
                    </a:ext>
                  </a:extLst>
                </p14:cNvPr>
                <p14:cNvContentPartPr/>
                <p14:nvPr/>
              </p14:nvContentPartPr>
              <p14:xfrm>
                <a:off x="10653638" y="2379949"/>
                <a:ext cx="430560" cy="187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13745AB-8F40-285A-CB28-487FB7B64C6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44998" y="2371309"/>
                  <a:ext cx="448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4C37DAA-A99E-0929-B062-4C1D550500E7}"/>
                    </a:ext>
                  </a:extLst>
                </p14:cNvPr>
                <p14:cNvContentPartPr/>
                <p14:nvPr/>
              </p14:nvContentPartPr>
              <p14:xfrm>
                <a:off x="10850198" y="2418469"/>
                <a:ext cx="300960" cy="179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4C37DAA-A99E-0929-B062-4C1D550500E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41558" y="2409829"/>
                  <a:ext cx="318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9A56327-7004-4104-E5D6-FCC4703FC15A}"/>
                    </a:ext>
                  </a:extLst>
                </p14:cNvPr>
                <p14:cNvContentPartPr/>
                <p14:nvPr/>
              </p14:nvContentPartPr>
              <p14:xfrm>
                <a:off x="11152598" y="2474629"/>
                <a:ext cx="173520" cy="113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9A56327-7004-4104-E5D6-FCC4703FC15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143958" y="2465989"/>
                  <a:ext cx="191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B25FCA0-A646-B38A-1032-CACB357B54D6}"/>
                    </a:ext>
                  </a:extLst>
                </p14:cNvPr>
                <p14:cNvContentPartPr/>
                <p14:nvPr/>
              </p14:nvContentPartPr>
              <p14:xfrm>
                <a:off x="11377598" y="2382469"/>
                <a:ext cx="20520" cy="23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B25FCA0-A646-B38A-1032-CACB357B54D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68958" y="2373469"/>
                  <a:ext cx="38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40115F2-7539-5C58-7199-EDB5F1272F7E}"/>
                    </a:ext>
                  </a:extLst>
                </p14:cNvPr>
                <p14:cNvContentPartPr/>
                <p14:nvPr/>
              </p14:nvContentPartPr>
              <p14:xfrm>
                <a:off x="11426918" y="2346109"/>
                <a:ext cx="68400" cy="264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40115F2-7539-5C58-7199-EDB5F1272F7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417918" y="2337109"/>
                  <a:ext cx="86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ABDCA8B-16CA-6F8E-3CCB-9298DD8C2D27}"/>
                    </a:ext>
                  </a:extLst>
                </p14:cNvPr>
                <p14:cNvContentPartPr/>
                <p14:nvPr/>
              </p14:nvContentPartPr>
              <p14:xfrm>
                <a:off x="11401358" y="2377069"/>
                <a:ext cx="450000" cy="238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ABDCA8B-16CA-6F8E-3CCB-9298DD8C2D2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92358" y="2368429"/>
                  <a:ext cx="46764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0151AA6-644C-844C-0BE3-EBB8114E8079}"/>
              </a:ext>
            </a:extLst>
          </p:cNvPr>
          <p:cNvGrpSpPr/>
          <p:nvPr/>
        </p:nvGrpSpPr>
        <p:grpSpPr>
          <a:xfrm>
            <a:off x="9609998" y="2757949"/>
            <a:ext cx="1557720" cy="318600"/>
            <a:chOff x="9609998" y="2757949"/>
            <a:chExt cx="155772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166F3AE-95E0-1725-0DCB-57877AC874EB}"/>
                    </a:ext>
                  </a:extLst>
                </p14:cNvPr>
                <p14:cNvContentPartPr/>
                <p14:nvPr/>
              </p14:nvContentPartPr>
              <p14:xfrm>
                <a:off x="9609998" y="2757949"/>
                <a:ext cx="822240" cy="318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166F3AE-95E0-1725-0DCB-57877AC874E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00998" y="2749309"/>
                  <a:ext cx="8398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E0B9BA4-9970-20DF-9D48-A5475344E9BC}"/>
                    </a:ext>
                  </a:extLst>
                </p14:cNvPr>
                <p14:cNvContentPartPr/>
                <p14:nvPr/>
              </p14:nvContentPartPr>
              <p14:xfrm>
                <a:off x="10332158" y="2862349"/>
                <a:ext cx="835560" cy="212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E0B9BA4-9970-20DF-9D48-A5475344E9B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323158" y="2853709"/>
                  <a:ext cx="85320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83458F8-3852-E377-BCD2-BEC8F0C9AD31}"/>
              </a:ext>
            </a:extLst>
          </p:cNvPr>
          <p:cNvGrpSpPr/>
          <p:nvPr/>
        </p:nvGrpSpPr>
        <p:grpSpPr>
          <a:xfrm>
            <a:off x="11355998" y="2800429"/>
            <a:ext cx="602280" cy="289800"/>
            <a:chOff x="11355998" y="2800429"/>
            <a:chExt cx="60228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5078D01-7489-8FAD-683A-2DB09B1D56E2}"/>
                    </a:ext>
                  </a:extLst>
                </p14:cNvPr>
                <p14:cNvContentPartPr/>
                <p14:nvPr/>
              </p14:nvContentPartPr>
              <p14:xfrm>
                <a:off x="11355998" y="2800429"/>
                <a:ext cx="602280" cy="289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5078D01-7489-8FAD-683A-2DB09B1D56E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347358" y="2791429"/>
                  <a:ext cx="6199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6807D4D-F648-0D17-7256-C1B671782A6F}"/>
                    </a:ext>
                  </a:extLst>
                </p14:cNvPr>
                <p14:cNvContentPartPr/>
                <p14:nvPr/>
              </p14:nvContentPartPr>
              <p14:xfrm>
                <a:off x="11780078" y="2884669"/>
                <a:ext cx="177480" cy="13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6807D4D-F648-0D17-7256-C1B671782A6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771078" y="2876029"/>
                  <a:ext cx="195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76A3987-9BA4-2892-B374-810787E8BF76}"/>
                    </a:ext>
                  </a:extLst>
                </p14:cNvPr>
                <p14:cNvContentPartPr/>
                <p14:nvPr/>
              </p14:nvContentPartPr>
              <p14:xfrm>
                <a:off x="11447438" y="2869549"/>
                <a:ext cx="307800" cy="10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76A3987-9BA4-2892-B374-810787E8BF7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438798" y="2860549"/>
                  <a:ext cx="3254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B950179-F571-C74D-708B-8200A37C3D93}"/>
              </a:ext>
            </a:extLst>
          </p:cNvPr>
          <p:cNvGrpSpPr/>
          <p:nvPr/>
        </p:nvGrpSpPr>
        <p:grpSpPr>
          <a:xfrm>
            <a:off x="9542318" y="3320989"/>
            <a:ext cx="2370600" cy="352800"/>
            <a:chOff x="9542318" y="3320989"/>
            <a:chExt cx="237060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E16E200-B2ED-AC95-0860-3DA204552E68}"/>
                    </a:ext>
                  </a:extLst>
                </p14:cNvPr>
                <p14:cNvContentPartPr/>
                <p14:nvPr/>
              </p14:nvContentPartPr>
              <p14:xfrm>
                <a:off x="9542318" y="3336469"/>
                <a:ext cx="117360" cy="308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E16E200-B2ED-AC95-0860-3DA204552E6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33318" y="3327469"/>
                  <a:ext cx="1350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624C12F-14B5-CB33-5265-0FEA12CA9B0A}"/>
                    </a:ext>
                  </a:extLst>
                </p14:cNvPr>
                <p14:cNvContentPartPr/>
                <p14:nvPr/>
              </p14:nvContentPartPr>
              <p14:xfrm>
                <a:off x="9691718" y="3450229"/>
                <a:ext cx="345240" cy="153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624C12F-14B5-CB33-5265-0FEA12CA9B0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82718" y="3441589"/>
                  <a:ext cx="362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FB07F0A-EF13-2710-462A-49DEE9A146A6}"/>
                    </a:ext>
                  </a:extLst>
                </p14:cNvPr>
                <p14:cNvContentPartPr/>
                <p14:nvPr/>
              </p14:nvContentPartPr>
              <p14:xfrm>
                <a:off x="10039838" y="3359509"/>
                <a:ext cx="40320" cy="21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FB07F0A-EF13-2710-462A-49DEE9A146A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031198" y="3350509"/>
                  <a:ext cx="57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191A819-FBB1-4770-C6DF-C48951C833AF}"/>
                    </a:ext>
                  </a:extLst>
                </p14:cNvPr>
                <p14:cNvContentPartPr/>
                <p14:nvPr/>
              </p14:nvContentPartPr>
              <p14:xfrm>
                <a:off x="10138118" y="3320989"/>
                <a:ext cx="63720" cy="319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191A819-FBB1-4770-C6DF-C48951C833A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29118" y="3311989"/>
                  <a:ext cx="813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43D380D-32F3-0121-2DD3-D9DC08A41884}"/>
                    </a:ext>
                  </a:extLst>
                </p14:cNvPr>
                <p14:cNvContentPartPr/>
                <p14:nvPr/>
              </p14:nvContentPartPr>
              <p14:xfrm>
                <a:off x="10210478" y="3335389"/>
                <a:ext cx="75240" cy="290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43D380D-32F3-0121-2DD3-D9DC08A4188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01838" y="3326389"/>
                  <a:ext cx="92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F333803-9E3D-F8B2-6E0F-CAD191A22976}"/>
                    </a:ext>
                  </a:extLst>
                </p14:cNvPr>
                <p14:cNvContentPartPr/>
                <p14:nvPr/>
              </p14:nvContentPartPr>
              <p14:xfrm>
                <a:off x="10429718" y="3408829"/>
                <a:ext cx="812160" cy="241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F333803-9E3D-F8B2-6E0F-CAD191A2297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421078" y="3400189"/>
                  <a:ext cx="829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4AFB874-FFF1-D7AA-35D1-AFF3C73C9570}"/>
                    </a:ext>
                  </a:extLst>
                </p14:cNvPr>
                <p14:cNvContentPartPr/>
                <p14:nvPr/>
              </p14:nvContentPartPr>
              <p14:xfrm>
                <a:off x="11036678" y="3500629"/>
                <a:ext cx="151920" cy="33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4AFB874-FFF1-D7AA-35D1-AFF3C73C957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28038" y="3491629"/>
                  <a:ext cx="169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144FD94-36B2-B44C-F27D-83039A2569D9}"/>
                    </a:ext>
                  </a:extLst>
                </p14:cNvPr>
                <p14:cNvContentPartPr/>
                <p14:nvPr/>
              </p14:nvContentPartPr>
              <p14:xfrm>
                <a:off x="10931198" y="3419629"/>
                <a:ext cx="55440" cy="15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144FD94-36B2-B44C-F27D-83039A2569D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922198" y="3410629"/>
                  <a:ext cx="73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3AD937D-3794-1A4E-B631-DFA892E92101}"/>
                    </a:ext>
                  </a:extLst>
                </p14:cNvPr>
                <p14:cNvContentPartPr/>
                <p14:nvPr/>
              </p14:nvContentPartPr>
              <p14:xfrm>
                <a:off x="11452478" y="3539509"/>
                <a:ext cx="460440" cy="134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3AD937D-3794-1A4E-B631-DFA892E9210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443478" y="3530869"/>
                  <a:ext cx="4780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12C9E4F-1B9C-A218-3763-74A483444EEA}"/>
              </a:ext>
            </a:extLst>
          </p:cNvPr>
          <p:cNvGrpSpPr/>
          <p:nvPr/>
        </p:nvGrpSpPr>
        <p:grpSpPr>
          <a:xfrm>
            <a:off x="9688478" y="3900949"/>
            <a:ext cx="1706040" cy="667440"/>
            <a:chOff x="9688478" y="3900949"/>
            <a:chExt cx="170604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16494BD-B8D8-3252-5794-95D933F29D09}"/>
                    </a:ext>
                  </a:extLst>
                </p14:cNvPr>
                <p14:cNvContentPartPr/>
                <p14:nvPr/>
              </p14:nvContentPartPr>
              <p14:xfrm>
                <a:off x="9713678" y="3930469"/>
                <a:ext cx="301680" cy="412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16494BD-B8D8-3252-5794-95D933F29D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704678" y="3921469"/>
                  <a:ext cx="3193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E6764AB-F3EA-2454-77BB-F7A2434C9043}"/>
                    </a:ext>
                  </a:extLst>
                </p14:cNvPr>
                <p14:cNvContentPartPr/>
                <p14:nvPr/>
              </p14:nvContentPartPr>
              <p14:xfrm>
                <a:off x="9688478" y="3965029"/>
                <a:ext cx="451800" cy="290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E6764AB-F3EA-2454-77BB-F7A2434C904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679838" y="3956029"/>
                  <a:ext cx="469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709BA30-C1F5-0EC3-C915-1D0F628F4468}"/>
                    </a:ext>
                  </a:extLst>
                </p14:cNvPr>
                <p14:cNvContentPartPr/>
                <p14:nvPr/>
              </p14:nvContentPartPr>
              <p14:xfrm>
                <a:off x="10145678" y="4109389"/>
                <a:ext cx="229320" cy="23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709BA30-C1F5-0EC3-C915-1D0F628F446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137038" y="4100749"/>
                  <a:ext cx="246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048D993-78E2-EBCB-85D4-06F4590878C2}"/>
                    </a:ext>
                  </a:extLst>
                </p14:cNvPr>
                <p14:cNvContentPartPr/>
                <p14:nvPr/>
              </p14:nvContentPartPr>
              <p14:xfrm>
                <a:off x="10401998" y="4092469"/>
                <a:ext cx="744840" cy="475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048D993-78E2-EBCB-85D4-06F4590878C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93358" y="4083469"/>
                  <a:ext cx="76248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0CB0887-FE15-5A86-49F0-4BB57D722C88}"/>
                    </a:ext>
                  </a:extLst>
                </p14:cNvPr>
                <p14:cNvContentPartPr/>
                <p14:nvPr/>
              </p14:nvContentPartPr>
              <p14:xfrm>
                <a:off x="11074118" y="3900949"/>
                <a:ext cx="320400" cy="613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0CB0887-FE15-5A86-49F0-4BB57D722C8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065118" y="3892309"/>
                  <a:ext cx="338040" cy="63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286DEC3-7AB2-B364-EFB4-6F11F16B93A6}"/>
                  </a:ext>
                </a:extLst>
              </p14:cNvPr>
              <p14:cNvContentPartPr/>
              <p14:nvPr/>
            </p14:nvContentPartPr>
            <p14:xfrm>
              <a:off x="7278010" y="2213582"/>
              <a:ext cx="562680" cy="495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286DEC3-7AB2-B364-EFB4-6F11F16B93A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242370" y="2141582"/>
                <a:ext cx="634320" cy="63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30EC9A8-7315-0313-E48F-E7F25D68ADB4}"/>
              </a:ext>
            </a:extLst>
          </p:cNvPr>
          <p:cNvGrpSpPr/>
          <p:nvPr/>
        </p:nvGrpSpPr>
        <p:grpSpPr>
          <a:xfrm>
            <a:off x="3167530" y="3982622"/>
            <a:ext cx="1320840" cy="1132200"/>
            <a:chOff x="3167530" y="3982622"/>
            <a:chExt cx="1320840" cy="11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822A505-6E30-D234-5C0A-76626B03D4CB}"/>
                    </a:ext>
                  </a:extLst>
                </p14:cNvPr>
                <p14:cNvContentPartPr/>
                <p14:nvPr/>
              </p14:nvContentPartPr>
              <p14:xfrm>
                <a:off x="3363010" y="3982622"/>
                <a:ext cx="32040" cy="636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822A505-6E30-D234-5C0A-76626B03D4C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54010" y="3973982"/>
                  <a:ext cx="4968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ED30CBA-2269-CEBA-D1A2-131EAD1CBA85}"/>
                    </a:ext>
                  </a:extLst>
                </p14:cNvPr>
                <p14:cNvContentPartPr/>
                <p14:nvPr/>
              </p14:nvContentPartPr>
              <p14:xfrm>
                <a:off x="3318010" y="4002422"/>
                <a:ext cx="86040" cy="135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ED30CBA-2269-CEBA-D1A2-131EAD1CBA8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09370" y="3993782"/>
                  <a:ext cx="103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47D4C62-E272-D524-CF96-7D7CF027B085}"/>
                    </a:ext>
                  </a:extLst>
                </p14:cNvPr>
                <p14:cNvContentPartPr/>
                <p14:nvPr/>
              </p14:nvContentPartPr>
              <p14:xfrm>
                <a:off x="3167530" y="4719902"/>
                <a:ext cx="208440" cy="280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47D4C62-E272-D524-CF96-7D7CF027B08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58530" y="4711262"/>
                  <a:ext cx="226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1E0A5F7-7E95-8BE4-F11D-FBA305E6B2DF}"/>
                    </a:ext>
                  </a:extLst>
                </p14:cNvPr>
                <p14:cNvContentPartPr/>
                <p14:nvPr/>
              </p14:nvContentPartPr>
              <p14:xfrm>
                <a:off x="3422770" y="4932302"/>
                <a:ext cx="154800" cy="182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1E0A5F7-7E95-8BE4-F11D-FBA305E6B2D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413770" y="4923302"/>
                  <a:ext cx="172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AB72FBD-F762-2D9E-D044-437F45598D14}"/>
                    </a:ext>
                  </a:extLst>
                </p14:cNvPr>
                <p14:cNvContentPartPr/>
                <p14:nvPr/>
              </p14:nvContentPartPr>
              <p14:xfrm>
                <a:off x="3387130" y="4924742"/>
                <a:ext cx="150480" cy="14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AB72FBD-F762-2D9E-D044-437F45598D1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78130" y="4916102"/>
                  <a:ext cx="168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84B5D2E-03FF-D44D-27A1-AE4E3980F456}"/>
                    </a:ext>
                  </a:extLst>
                </p14:cNvPr>
                <p14:cNvContentPartPr/>
                <p14:nvPr/>
              </p14:nvContentPartPr>
              <p14:xfrm>
                <a:off x="3609250" y="4762382"/>
                <a:ext cx="162000" cy="11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84B5D2E-03FF-D44D-27A1-AE4E3980F45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600610" y="4753382"/>
                  <a:ext cx="179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B059B99-D3E1-9CC2-985B-B3961D908130}"/>
                    </a:ext>
                  </a:extLst>
                </p14:cNvPr>
                <p14:cNvContentPartPr/>
                <p14:nvPr/>
              </p14:nvContentPartPr>
              <p14:xfrm>
                <a:off x="3814450" y="4508222"/>
                <a:ext cx="673920" cy="446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B059B99-D3E1-9CC2-985B-B3961D90813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05810" y="4499582"/>
                  <a:ext cx="691560" cy="46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69C2E0-FFC7-0806-6517-C4A8E08EC0A3}"/>
                  </a:ext>
                </a:extLst>
              </p14:cNvPr>
              <p14:cNvContentPartPr/>
              <p14:nvPr/>
            </p14:nvContentPartPr>
            <p14:xfrm>
              <a:off x="1804930" y="5870969"/>
              <a:ext cx="477360" cy="19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69C2E0-FFC7-0806-6517-C4A8E08EC0A3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796290" y="5862329"/>
                <a:ext cx="4950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FBC64B6-BADB-6D32-B80D-EC39027C38D9}"/>
                  </a:ext>
                </a:extLst>
              </p14:cNvPr>
              <p14:cNvContentPartPr/>
              <p14:nvPr/>
            </p14:nvContentPartPr>
            <p14:xfrm>
              <a:off x="2154130" y="5891129"/>
              <a:ext cx="997920" cy="324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FBC64B6-BADB-6D32-B80D-EC39027C38D9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145490" y="5882489"/>
                <a:ext cx="10155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BBBA28-BB4D-3EA5-3DDB-AD9CB11997D5}"/>
                  </a:ext>
                </a:extLst>
              </p14:cNvPr>
              <p14:cNvContentPartPr/>
              <p14:nvPr/>
            </p14:nvContentPartPr>
            <p14:xfrm>
              <a:off x="2592610" y="5713289"/>
              <a:ext cx="31320" cy="24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BBBA28-BB4D-3EA5-3DDB-AD9CB11997D5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583970" y="5704289"/>
                <a:ext cx="489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87938CED-83B8-AB8A-147A-E588CE5DA090}"/>
              </a:ext>
            </a:extLst>
          </p:cNvPr>
          <p:cNvGrpSpPr/>
          <p:nvPr/>
        </p:nvGrpSpPr>
        <p:grpSpPr>
          <a:xfrm>
            <a:off x="3597730" y="5626529"/>
            <a:ext cx="1227960" cy="668520"/>
            <a:chOff x="3597730" y="5626529"/>
            <a:chExt cx="1227960" cy="66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0F234B-9334-2160-BFAF-DD38D50364B6}"/>
                    </a:ext>
                  </a:extLst>
                </p14:cNvPr>
                <p14:cNvContentPartPr/>
                <p14:nvPr/>
              </p14:nvContentPartPr>
              <p14:xfrm>
                <a:off x="3597730" y="5753249"/>
                <a:ext cx="262800" cy="365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0F234B-9334-2160-BFAF-DD38D50364B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588730" y="5744249"/>
                  <a:ext cx="280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C60FFD-3227-7FD2-BE80-394A16FC4A03}"/>
                    </a:ext>
                  </a:extLst>
                </p14:cNvPr>
                <p14:cNvContentPartPr/>
                <p14:nvPr/>
              </p14:nvContentPartPr>
              <p14:xfrm>
                <a:off x="3923530" y="6100649"/>
                <a:ext cx="48960" cy="194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C60FFD-3227-7FD2-BE80-394A16FC4A0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914530" y="6091649"/>
                  <a:ext cx="66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73043D2-3E31-310E-5920-14F95CAF3DA3}"/>
                    </a:ext>
                  </a:extLst>
                </p14:cNvPr>
                <p14:cNvContentPartPr/>
                <p14:nvPr/>
              </p14:nvContentPartPr>
              <p14:xfrm>
                <a:off x="3913810" y="6078329"/>
                <a:ext cx="154080" cy="75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73043D2-3E31-310E-5920-14F95CAF3DA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904810" y="6069689"/>
                  <a:ext cx="171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E5EA1B0-C691-CB7A-BA18-235611463B93}"/>
                    </a:ext>
                  </a:extLst>
                </p14:cNvPr>
                <p14:cNvContentPartPr/>
                <p14:nvPr/>
              </p14:nvContentPartPr>
              <p14:xfrm>
                <a:off x="4197850" y="5661449"/>
                <a:ext cx="140040" cy="438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E5EA1B0-C691-CB7A-BA18-235611463B9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88850" y="5652809"/>
                  <a:ext cx="1576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67FDF6F-69FA-F49B-7FEB-14A3D69199E4}"/>
                    </a:ext>
                  </a:extLst>
                </p14:cNvPr>
                <p14:cNvContentPartPr/>
                <p14:nvPr/>
              </p14:nvContentPartPr>
              <p14:xfrm>
                <a:off x="4373170" y="5730569"/>
                <a:ext cx="229680" cy="245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67FDF6F-69FA-F49B-7FEB-14A3D69199E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364530" y="5721569"/>
                  <a:ext cx="247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3E80962-032F-B59E-40EE-F4EF0F5A87E0}"/>
                    </a:ext>
                  </a:extLst>
                </p14:cNvPr>
                <p14:cNvContentPartPr/>
                <p14:nvPr/>
              </p14:nvContentPartPr>
              <p14:xfrm>
                <a:off x="4670530" y="5626529"/>
                <a:ext cx="155160" cy="497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3E80962-032F-B59E-40EE-F4EF0F5A87E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61890" y="5617529"/>
                  <a:ext cx="172800" cy="51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06919DE-F8CB-1412-B70B-42CC940B6B48}"/>
              </a:ext>
            </a:extLst>
          </p:cNvPr>
          <p:cNvGrpSpPr/>
          <p:nvPr/>
        </p:nvGrpSpPr>
        <p:grpSpPr>
          <a:xfrm>
            <a:off x="5182450" y="5671169"/>
            <a:ext cx="1135440" cy="495360"/>
            <a:chOff x="5182450" y="5671169"/>
            <a:chExt cx="113544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EECC63C-69B1-E68B-5850-9DB3DD4F65EC}"/>
                    </a:ext>
                  </a:extLst>
                </p14:cNvPr>
                <p14:cNvContentPartPr/>
                <p14:nvPr/>
              </p14:nvContentPartPr>
              <p14:xfrm>
                <a:off x="5182450" y="5734529"/>
                <a:ext cx="238320" cy="276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EECC63C-69B1-E68B-5850-9DB3DD4F65E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173450" y="5725889"/>
                  <a:ext cx="255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0AEC12A-3635-2356-68E9-58CCF18CD6BC}"/>
                    </a:ext>
                  </a:extLst>
                </p14:cNvPr>
                <p14:cNvContentPartPr/>
                <p14:nvPr/>
              </p14:nvContentPartPr>
              <p14:xfrm>
                <a:off x="5679610" y="5671169"/>
                <a:ext cx="397080" cy="322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0AEC12A-3635-2356-68E9-58CCF18CD6B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670970" y="5662529"/>
                  <a:ext cx="4147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CAD7593-D872-3E38-5401-418648246E24}"/>
                    </a:ext>
                  </a:extLst>
                </p14:cNvPr>
                <p14:cNvContentPartPr/>
                <p14:nvPr/>
              </p14:nvContentPartPr>
              <p14:xfrm>
                <a:off x="6144010" y="5947649"/>
                <a:ext cx="42480" cy="20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CAD7593-D872-3E38-5401-418648246E2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135370" y="5939009"/>
                  <a:ext cx="60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108A286-0C48-726F-756B-2E614B4D6256}"/>
                    </a:ext>
                  </a:extLst>
                </p14:cNvPr>
                <p14:cNvContentPartPr/>
                <p14:nvPr/>
              </p14:nvContentPartPr>
              <p14:xfrm>
                <a:off x="6128170" y="5972129"/>
                <a:ext cx="189720" cy="194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108A286-0C48-726F-756B-2E614B4D625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19530" y="5963129"/>
                  <a:ext cx="20736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6D46DDA-8C40-ED20-27FF-0ACF5CEE9891}"/>
              </a:ext>
            </a:extLst>
          </p:cNvPr>
          <p:cNvGrpSpPr/>
          <p:nvPr/>
        </p:nvGrpSpPr>
        <p:grpSpPr>
          <a:xfrm>
            <a:off x="6540010" y="5561369"/>
            <a:ext cx="880560" cy="423720"/>
            <a:chOff x="6540010" y="5561369"/>
            <a:chExt cx="88056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72C4D32-3D39-EECE-DB3B-A048C4B16CFB}"/>
                    </a:ext>
                  </a:extLst>
                </p14:cNvPr>
                <p14:cNvContentPartPr/>
                <p14:nvPr/>
              </p14:nvContentPartPr>
              <p14:xfrm>
                <a:off x="6540010" y="5561369"/>
                <a:ext cx="68400" cy="423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72C4D32-3D39-EECE-DB3B-A048C4B16CF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531370" y="5552729"/>
                  <a:ext cx="860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56FFCBB-F15F-0FF5-6614-76BC68AFC69B}"/>
                    </a:ext>
                  </a:extLst>
                </p14:cNvPr>
                <p14:cNvContentPartPr/>
                <p14:nvPr/>
              </p14:nvContentPartPr>
              <p14:xfrm>
                <a:off x="6697690" y="5641289"/>
                <a:ext cx="207720" cy="226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56FFCBB-F15F-0FF5-6614-76BC68AFC69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88690" y="5632289"/>
                  <a:ext cx="225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56BE02B-FD5C-E048-8F0E-92239781DF5C}"/>
                    </a:ext>
                  </a:extLst>
                </p14:cNvPr>
                <p14:cNvContentPartPr/>
                <p14:nvPr/>
              </p14:nvContentPartPr>
              <p14:xfrm>
                <a:off x="6968050" y="5732729"/>
                <a:ext cx="114840" cy="22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56BE02B-FD5C-E048-8F0E-92239781DF5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959410" y="5724089"/>
                  <a:ext cx="132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2999F6F-2190-058C-B824-E0FBD2A0D675}"/>
                    </a:ext>
                  </a:extLst>
                </p14:cNvPr>
                <p14:cNvContentPartPr/>
                <p14:nvPr/>
              </p14:nvContentPartPr>
              <p14:xfrm>
                <a:off x="7187290" y="5660009"/>
                <a:ext cx="23760" cy="244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2999F6F-2190-058C-B824-E0FBD2A0D67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178290" y="5651009"/>
                  <a:ext cx="41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8D45C12-B487-34E3-B49F-EF5227D2D352}"/>
                    </a:ext>
                  </a:extLst>
                </p14:cNvPr>
                <p14:cNvContentPartPr/>
                <p14:nvPr/>
              </p14:nvContentPartPr>
              <p14:xfrm>
                <a:off x="7282330" y="5577929"/>
                <a:ext cx="138240" cy="407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8D45C12-B487-34E3-B49F-EF5227D2D35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273330" y="5569289"/>
                  <a:ext cx="15588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841AE88-BE2E-0269-A54E-1730DB1F17BF}"/>
              </a:ext>
            </a:extLst>
          </p:cNvPr>
          <p:cNvGrpSpPr/>
          <p:nvPr/>
        </p:nvGrpSpPr>
        <p:grpSpPr>
          <a:xfrm>
            <a:off x="8481850" y="5474249"/>
            <a:ext cx="271440" cy="197640"/>
            <a:chOff x="8481850" y="5474249"/>
            <a:chExt cx="27144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FB3D0D9-68D9-EFAC-D336-8014E7880723}"/>
                    </a:ext>
                  </a:extLst>
                </p14:cNvPr>
                <p14:cNvContentPartPr/>
                <p14:nvPr/>
              </p14:nvContentPartPr>
              <p14:xfrm>
                <a:off x="8481850" y="5474249"/>
                <a:ext cx="97920" cy="195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FB3D0D9-68D9-EFAC-D336-8014E78807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473210" y="5465249"/>
                  <a:ext cx="115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96F7767-D84C-EF67-23F4-860A86417155}"/>
                    </a:ext>
                  </a:extLst>
                </p14:cNvPr>
                <p14:cNvContentPartPr/>
                <p14:nvPr/>
              </p14:nvContentPartPr>
              <p14:xfrm>
                <a:off x="8628010" y="5570729"/>
                <a:ext cx="125280" cy="101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96F7767-D84C-EF67-23F4-860A8641715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619370" y="5562089"/>
                  <a:ext cx="1429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7A1E8C8-C429-518F-E3FB-5F8E2E3689D9}"/>
              </a:ext>
            </a:extLst>
          </p:cNvPr>
          <p:cNvGrpSpPr/>
          <p:nvPr/>
        </p:nvGrpSpPr>
        <p:grpSpPr>
          <a:xfrm>
            <a:off x="9017890" y="5412329"/>
            <a:ext cx="2951280" cy="312840"/>
            <a:chOff x="9017890" y="5412329"/>
            <a:chExt cx="295128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8E17363-8004-E60F-489C-58A0E60A4330}"/>
                    </a:ext>
                  </a:extLst>
                </p14:cNvPr>
                <p14:cNvContentPartPr/>
                <p14:nvPr/>
              </p14:nvContentPartPr>
              <p14:xfrm>
                <a:off x="9076930" y="5415209"/>
                <a:ext cx="117360" cy="273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8E17363-8004-E60F-489C-58A0E60A433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067930" y="5406569"/>
                  <a:ext cx="135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2E6FC18-A25A-EDB7-F202-0378F450AC34}"/>
                    </a:ext>
                  </a:extLst>
                </p14:cNvPr>
                <p14:cNvContentPartPr/>
                <p14:nvPr/>
              </p14:nvContentPartPr>
              <p14:xfrm>
                <a:off x="9017890" y="5551649"/>
                <a:ext cx="220320" cy="45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2E6FC18-A25A-EDB7-F202-0378F450AC3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009250" y="5543009"/>
                  <a:ext cx="237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8F09074-DBA5-E66E-25F0-BA53EC029ABC}"/>
                    </a:ext>
                  </a:extLst>
                </p14:cNvPr>
                <p14:cNvContentPartPr/>
                <p14:nvPr/>
              </p14:nvContentPartPr>
              <p14:xfrm>
                <a:off x="9240010" y="5548769"/>
                <a:ext cx="117000" cy="119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8F09074-DBA5-E66E-25F0-BA53EC029AB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231010" y="5540129"/>
                  <a:ext cx="134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0CFAA7B-7A09-6C0B-7FFB-BEE6E18C85BA}"/>
                    </a:ext>
                  </a:extLst>
                </p14:cNvPr>
                <p14:cNvContentPartPr/>
                <p14:nvPr/>
              </p14:nvContentPartPr>
              <p14:xfrm>
                <a:off x="9369610" y="5615009"/>
                <a:ext cx="138960" cy="63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0CFAA7B-7A09-6C0B-7FFB-BEE6E18C85B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60970" y="5606369"/>
                  <a:ext cx="156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624BDB2-D2ED-EBE5-0B4E-077A92402425}"/>
                    </a:ext>
                  </a:extLst>
                </p14:cNvPr>
                <p14:cNvContentPartPr/>
                <p14:nvPr/>
              </p14:nvContentPartPr>
              <p14:xfrm>
                <a:off x="9533050" y="5612849"/>
                <a:ext cx="112320" cy="66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624BDB2-D2ED-EBE5-0B4E-077A9240242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524050" y="5604209"/>
                  <a:ext cx="129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86D41E6-B323-6C03-C781-B2F597D417E1}"/>
                    </a:ext>
                  </a:extLst>
                </p14:cNvPr>
                <p14:cNvContentPartPr/>
                <p14:nvPr/>
              </p14:nvContentPartPr>
              <p14:xfrm>
                <a:off x="9818890" y="5640929"/>
                <a:ext cx="129240" cy="65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86D41E6-B323-6C03-C781-B2F597D417E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09890" y="5631929"/>
                  <a:ext cx="146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915D334-0F42-8387-A7C7-0EF315B5C677}"/>
                    </a:ext>
                  </a:extLst>
                </p14:cNvPr>
                <p14:cNvContentPartPr/>
                <p14:nvPr/>
              </p14:nvContentPartPr>
              <p14:xfrm>
                <a:off x="10028410" y="5412329"/>
                <a:ext cx="15840" cy="285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915D334-0F42-8387-A7C7-0EF315B5C67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19770" y="5403329"/>
                  <a:ext cx="33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E9AAC75-C13D-444D-4F05-03AAE9A46E1D}"/>
                    </a:ext>
                  </a:extLst>
                </p14:cNvPr>
                <p14:cNvContentPartPr/>
                <p14:nvPr/>
              </p14:nvContentPartPr>
              <p14:xfrm>
                <a:off x="10094650" y="5630849"/>
                <a:ext cx="135000" cy="73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E9AAC75-C13D-444D-4F05-03AAE9A46E1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85650" y="5622209"/>
                  <a:ext cx="152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8373E3F-3E05-1CAF-7862-ABFC760D2465}"/>
                    </a:ext>
                  </a:extLst>
                </p14:cNvPr>
                <p14:cNvContentPartPr/>
                <p14:nvPr/>
              </p14:nvContentPartPr>
              <p14:xfrm>
                <a:off x="10289050" y="5629409"/>
                <a:ext cx="101880" cy="68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8373E3F-3E05-1CAF-7862-ABFC760D246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280050" y="5620409"/>
                  <a:ext cx="119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3BD2B29-3231-95F9-47BE-DB098B6FB96C}"/>
                    </a:ext>
                  </a:extLst>
                </p14:cNvPr>
                <p14:cNvContentPartPr/>
                <p14:nvPr/>
              </p14:nvContentPartPr>
              <p14:xfrm>
                <a:off x="10413250" y="5422409"/>
                <a:ext cx="18360" cy="289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3BD2B29-3231-95F9-47BE-DB098B6FB96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404610" y="5413409"/>
                  <a:ext cx="360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4CA7B27-7714-1B2A-A900-3C767DFCE020}"/>
                    </a:ext>
                  </a:extLst>
                </p14:cNvPr>
                <p14:cNvContentPartPr/>
                <p14:nvPr/>
              </p14:nvContentPartPr>
              <p14:xfrm>
                <a:off x="10303810" y="5544089"/>
                <a:ext cx="234360" cy="20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4CA7B27-7714-1B2A-A900-3C767DFCE02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95170" y="5535089"/>
                  <a:ext cx="252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FE14DD2-4CF9-3059-5F48-405B78E1486F}"/>
                    </a:ext>
                  </a:extLst>
                </p14:cNvPr>
                <p14:cNvContentPartPr/>
                <p14:nvPr/>
              </p14:nvContentPartPr>
              <p14:xfrm>
                <a:off x="10506850" y="5596649"/>
                <a:ext cx="208080" cy="99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FE14DD2-4CF9-3059-5F48-405B78E1486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98210" y="5588009"/>
                  <a:ext cx="225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51BAA56-7EAF-FBC7-B3AA-DB147A391356}"/>
                    </a:ext>
                  </a:extLst>
                </p14:cNvPr>
                <p14:cNvContentPartPr/>
                <p14:nvPr/>
              </p14:nvContentPartPr>
              <p14:xfrm>
                <a:off x="10789090" y="5626889"/>
                <a:ext cx="134280" cy="54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51BAA56-7EAF-FBC7-B3AA-DB147A39135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80090" y="5618249"/>
                  <a:ext cx="151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7D80F62-E6B6-C344-2BBB-CA2BE94D02E5}"/>
                    </a:ext>
                  </a:extLst>
                </p14:cNvPr>
                <p14:cNvContentPartPr/>
                <p14:nvPr/>
              </p14:nvContentPartPr>
              <p14:xfrm>
                <a:off x="11073490" y="5602769"/>
                <a:ext cx="213840" cy="94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7D80F62-E6B6-C344-2BBB-CA2BE94D02E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064850" y="5594129"/>
                  <a:ext cx="231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87C9171-0F3B-EBBD-1F6A-D63F1EDF32C2}"/>
                    </a:ext>
                  </a:extLst>
                </p14:cNvPr>
                <p14:cNvContentPartPr/>
                <p14:nvPr/>
              </p14:nvContentPartPr>
              <p14:xfrm>
                <a:off x="11321170" y="5604929"/>
                <a:ext cx="648000" cy="120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87C9171-0F3B-EBBD-1F6A-D63F1EDF32C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312530" y="5595929"/>
                  <a:ext cx="6656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C6CACB4-1393-0932-0898-0B379F11F217}"/>
              </a:ext>
            </a:extLst>
          </p:cNvPr>
          <p:cNvGrpSpPr/>
          <p:nvPr/>
        </p:nvGrpSpPr>
        <p:grpSpPr>
          <a:xfrm>
            <a:off x="8308330" y="5922449"/>
            <a:ext cx="2608920" cy="461520"/>
            <a:chOff x="8308330" y="5922449"/>
            <a:chExt cx="260892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B09746F-3742-D4B3-34B0-84219FD37CC2}"/>
                    </a:ext>
                  </a:extLst>
                </p14:cNvPr>
                <p14:cNvContentPartPr/>
                <p14:nvPr/>
              </p14:nvContentPartPr>
              <p14:xfrm>
                <a:off x="8308330" y="5922449"/>
                <a:ext cx="394920" cy="280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B09746F-3742-D4B3-34B0-84219FD37CC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299690" y="5913449"/>
                  <a:ext cx="412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639882C-F10C-1F24-70C1-1E624DB5DC56}"/>
                    </a:ext>
                  </a:extLst>
                </p14:cNvPr>
                <p14:cNvContentPartPr/>
                <p14:nvPr/>
              </p14:nvContentPartPr>
              <p14:xfrm>
                <a:off x="8352970" y="5967809"/>
                <a:ext cx="299880" cy="51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639882C-F10C-1F24-70C1-1E624DB5DC5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343970" y="5959169"/>
                  <a:ext cx="317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67E4791-8324-922F-0289-C08A866741A1}"/>
                    </a:ext>
                  </a:extLst>
                </p14:cNvPr>
                <p14:cNvContentPartPr/>
                <p14:nvPr/>
              </p14:nvContentPartPr>
              <p14:xfrm>
                <a:off x="8850850" y="6046289"/>
                <a:ext cx="1258200" cy="282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67E4791-8324-922F-0289-C08A866741A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842210" y="6037289"/>
                  <a:ext cx="1275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74CBCB3-976B-CD88-28AA-214505320BF9}"/>
                    </a:ext>
                  </a:extLst>
                </p14:cNvPr>
                <p14:cNvContentPartPr/>
                <p14:nvPr/>
              </p14:nvContentPartPr>
              <p14:xfrm>
                <a:off x="9963610" y="6117569"/>
                <a:ext cx="315720" cy="37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74CBCB3-976B-CD88-28AA-214505320BF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954610" y="6108569"/>
                  <a:ext cx="333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0DA046A-7FED-03DD-7F1E-F30CBBB87A85}"/>
                    </a:ext>
                  </a:extLst>
                </p14:cNvPr>
                <p14:cNvContentPartPr/>
                <p14:nvPr/>
              </p14:nvContentPartPr>
              <p14:xfrm>
                <a:off x="10300210" y="6004889"/>
                <a:ext cx="617040" cy="379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0DA046A-7FED-03DD-7F1E-F30CBBB87A8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291570" y="5995889"/>
                  <a:ext cx="634680" cy="39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894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48</Words>
  <Application>Microsoft Office PowerPoint</Application>
  <PresentationFormat>Widescreen</PresentationFormat>
  <Paragraphs>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Office Theme</vt:lpstr>
      <vt:lpstr>Beta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Peale</dc:creator>
  <cp:lastModifiedBy>Robert Peale</cp:lastModifiedBy>
  <cp:revision>18</cp:revision>
  <dcterms:created xsi:type="dcterms:W3CDTF">2023-05-24T00:23:55Z</dcterms:created>
  <dcterms:modified xsi:type="dcterms:W3CDTF">2023-09-26T14:16:07Z</dcterms:modified>
</cp:coreProperties>
</file>